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1" r:id="rId2"/>
    <p:sldId id="262" r:id="rId3"/>
    <p:sldId id="319" r:id="rId4"/>
    <p:sldId id="299" r:id="rId5"/>
    <p:sldId id="900" r:id="rId6"/>
    <p:sldId id="318" r:id="rId7"/>
    <p:sldId id="907" r:id="rId8"/>
    <p:sldId id="904" r:id="rId9"/>
    <p:sldId id="902" r:id="rId10"/>
    <p:sldId id="344" r:id="rId11"/>
    <p:sldId id="908" r:id="rId12"/>
    <p:sldId id="324" r:id="rId13"/>
    <p:sldId id="345" r:id="rId14"/>
    <p:sldId id="911" r:id="rId15"/>
    <p:sldId id="269" r:id="rId16"/>
    <p:sldId id="320" r:id="rId17"/>
    <p:sldId id="909" r:id="rId18"/>
    <p:sldId id="399" r:id="rId19"/>
    <p:sldId id="910" r:id="rId20"/>
    <p:sldId id="346" r:id="rId21"/>
    <p:sldId id="906" r:id="rId22"/>
    <p:sldId id="263" r:id="rId2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205"/>
    <a:srgbClr val="99B2D5"/>
    <a:srgbClr val="013E97"/>
    <a:srgbClr val="7193C5"/>
    <a:srgbClr val="803D8B"/>
    <a:srgbClr val="027A96"/>
    <a:srgbClr val="4096E4"/>
    <a:srgbClr val="50347D"/>
    <a:srgbClr val="492C78"/>
    <a:srgbClr val="4F33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5153" autoAdjust="0"/>
  </p:normalViewPr>
  <p:slideViewPr>
    <p:cSldViewPr snapToGrid="0">
      <p:cViewPr varScale="1">
        <p:scale>
          <a:sx n="80" d="100"/>
          <a:sy n="80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5EE33-89AD-4BF1-B4FF-30FC5B92CA81}" type="datetimeFigureOut">
              <a:rPr lang="ko-KR" altLang="en-US" smtClean="0"/>
              <a:t>2024-10-16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2444B-5DD9-456B-8C32-C6AA0060C75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4731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8826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1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2867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0065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3941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7587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6151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2444B-5DD9-456B-8C32-C6AA0060C751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0985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2444B-5DD9-456B-8C32-C6AA0060C751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7646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528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0735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169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0016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5185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5877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827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8351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797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b="0" u="none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547DF-E90E-4AF3-A732-A0445B52BE34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2020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5914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41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57" userDrawn="1">
          <p15:clr>
            <a:srgbClr val="FBAE40"/>
          </p15:clr>
        </p15:guide>
        <p15:guide id="4" pos="7423" userDrawn="1">
          <p15:clr>
            <a:srgbClr val="FBAE40"/>
          </p15:clr>
        </p15:guide>
        <p15:guide id="5" orient="horz" pos="392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749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31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37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21C72D3-17BF-61D0-EF04-12EB90CEF4E1}"/>
              </a:ext>
            </a:extLst>
          </p:cNvPr>
          <p:cNvGrpSpPr/>
          <p:nvPr/>
        </p:nvGrpSpPr>
        <p:grpSpPr>
          <a:xfrm>
            <a:off x="949961" y="1179209"/>
            <a:ext cx="1874519" cy="429770"/>
            <a:chOff x="2531990" y="1478381"/>
            <a:chExt cx="1722319" cy="355182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51B1B1E5-B22D-6674-73B9-E809E00D10F3}"/>
                </a:ext>
              </a:extLst>
            </p:cNvPr>
            <p:cNvSpPr/>
            <p:nvPr/>
          </p:nvSpPr>
          <p:spPr>
            <a:xfrm>
              <a:off x="2531990" y="1478381"/>
              <a:ext cx="1722319" cy="355182"/>
            </a:xfrm>
            <a:prstGeom prst="roundRect">
              <a:avLst/>
            </a:prstGeom>
            <a:solidFill>
              <a:srgbClr val="043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4" name="제목 1">
              <a:extLst>
                <a:ext uri="{FF2B5EF4-FFF2-40B4-BE49-F238E27FC236}">
                  <a16:creationId xmlns:a16="http://schemas.microsoft.com/office/drawing/2014/main" id="{EF54AC56-6E3B-0114-0E3A-1183553A8F45}"/>
                </a:ext>
              </a:extLst>
            </p:cNvPr>
            <p:cNvSpPr txBox="1">
              <a:spLocks/>
            </p:cNvSpPr>
            <p:nvPr/>
          </p:nvSpPr>
          <p:spPr>
            <a:xfrm>
              <a:off x="2829636" y="1503357"/>
              <a:ext cx="1098256" cy="3052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2400" b="1" spc="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DW2009</a:t>
              </a:r>
            </a:p>
          </p:txBody>
        </p:sp>
      </p:grpSp>
      <p:sp>
        <p:nvSpPr>
          <p:cNvPr id="5" name="제목 1">
            <a:extLst>
              <a:ext uri="{FF2B5EF4-FFF2-40B4-BE49-F238E27FC236}">
                <a16:creationId xmlns:a16="http://schemas.microsoft.com/office/drawing/2014/main" id="{7E8999D9-E892-F00A-3943-A4E740461A89}"/>
              </a:ext>
            </a:extLst>
          </p:cNvPr>
          <p:cNvSpPr txBox="1">
            <a:spLocks/>
          </p:cNvSpPr>
          <p:nvPr/>
        </p:nvSpPr>
        <p:spPr>
          <a:xfrm>
            <a:off x="949960" y="1804613"/>
            <a:ext cx="6690165" cy="1107996"/>
          </a:xfrm>
          <a:prstGeom prst="rect">
            <a:avLst/>
          </a:prstGeom>
        </p:spPr>
        <p:txBody>
          <a:bodyPr wrap="none" lIns="0" tIns="0" rIns="0" bIns="0" anchor="ctr" anchorCtr="0">
            <a:spAutoFit/>
            <a:scene3d>
              <a:camera prst="orthographicFront"/>
              <a:lightRig rig="balanced" dir="t"/>
            </a:scene3d>
            <a:sp3d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에스코어 드림 7 ExtraBold" panose="020B0803030302020204" pitchFamily="34" charset="-127"/>
                <a:ea typeface="에스코어 드림 7 ExtraBold" panose="020B0803030302020204" pitchFamily="34" charset="-127"/>
                <a:cs typeface="+mn-cs"/>
              </a:rPr>
              <a:t>Functional ingredient</a:t>
            </a:r>
          </a:p>
          <a:p>
            <a:pPr algn="l"/>
            <a:r>
              <a:rPr lang="en-US" altLang="ko-KR" sz="3600" b="1" spc="2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에스코어 드림 7 ExtraBold" panose="020B0803030302020204" pitchFamily="34" charset="-127"/>
                <a:ea typeface="에스코어 드림 7 ExtraBold" panose="020B0803030302020204" pitchFamily="34" charset="-127"/>
                <a:cs typeface="+mn-cs"/>
              </a:rPr>
              <a:t>for cognition improvement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9578372-BC9D-45A3-9C62-7BD960800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2759" y="130333"/>
            <a:ext cx="2160000" cy="126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FB6C7E42-70F1-1A35-C73D-8C684A2C2A22}"/>
              </a:ext>
            </a:extLst>
          </p:cNvPr>
          <p:cNvSpPr txBox="1"/>
          <p:nvPr/>
        </p:nvSpPr>
        <p:spPr>
          <a:xfrm>
            <a:off x="252301" y="1070328"/>
            <a:ext cx="2617704" cy="153888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10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J. Agric. Food Chem. 2017, 65(32):6877–6885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5682659-79EB-9306-E102-4DD1E6B5C3A6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644E114C-0C40-8C81-FBDC-F22600D0ADBF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i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제목 1">
              <a:extLst>
                <a:ext uri="{FF2B5EF4-FFF2-40B4-BE49-F238E27FC236}">
                  <a16:creationId xmlns:a16="http://schemas.microsoft.com/office/drawing/2014/main" id="{0C2460A0-09F3-96E6-0397-2552E9566787}"/>
                </a:ext>
              </a:extLst>
            </p:cNvPr>
            <p:cNvSpPr txBox="1">
              <a:spLocks/>
            </p:cNvSpPr>
            <p:nvPr/>
          </p:nvSpPr>
          <p:spPr>
            <a:xfrm>
              <a:off x="5740009" y="1016239"/>
              <a:ext cx="71231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In vitro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4D1B64E-701C-831B-BE60-E295B59A3F0A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12612C-9E29-CE32-0564-E74773CA0E04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EB3762-B07F-6CCC-78D6-842449E735A9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259" name="그룹 1258">
            <a:extLst>
              <a:ext uri="{FF2B5EF4-FFF2-40B4-BE49-F238E27FC236}">
                <a16:creationId xmlns:a16="http://schemas.microsoft.com/office/drawing/2014/main" id="{A2B8C03F-AE32-6796-66A9-61DB6F648986}"/>
              </a:ext>
            </a:extLst>
          </p:cNvPr>
          <p:cNvGrpSpPr/>
          <p:nvPr/>
        </p:nvGrpSpPr>
        <p:grpSpPr>
          <a:xfrm>
            <a:off x="228601" y="1577766"/>
            <a:ext cx="11734800" cy="2242394"/>
            <a:chOff x="228601" y="1577766"/>
            <a:chExt cx="11734800" cy="2242394"/>
          </a:xfrm>
        </p:grpSpPr>
        <p:grpSp>
          <p:nvGrpSpPr>
            <p:cNvPr id="1257" name="그룹 1256">
              <a:extLst>
                <a:ext uri="{FF2B5EF4-FFF2-40B4-BE49-F238E27FC236}">
                  <a16:creationId xmlns:a16="http://schemas.microsoft.com/office/drawing/2014/main" id="{84378D95-6470-D985-4893-C567ECF64A2F}"/>
                </a:ext>
              </a:extLst>
            </p:cNvPr>
            <p:cNvGrpSpPr/>
            <p:nvPr/>
          </p:nvGrpSpPr>
          <p:grpSpPr>
            <a:xfrm>
              <a:off x="1670150" y="2025497"/>
              <a:ext cx="8812089" cy="1360948"/>
              <a:chOff x="1387598" y="2025497"/>
              <a:chExt cx="8812089" cy="1360948"/>
            </a:xfrm>
          </p:grpSpPr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3EE7C654-735F-CA97-93D7-0C74A48479AD}"/>
                  </a:ext>
                </a:extLst>
              </p:cNvPr>
              <p:cNvGrpSpPr/>
              <p:nvPr/>
            </p:nvGrpSpPr>
            <p:grpSpPr>
              <a:xfrm>
                <a:off x="1387598" y="2025497"/>
                <a:ext cx="2056215" cy="1360948"/>
                <a:chOff x="577973" y="2025497"/>
                <a:chExt cx="2056215" cy="1360948"/>
              </a:xfrm>
            </p:grpSpPr>
            <p:pic>
              <p:nvPicPr>
                <p:cNvPr id="836" name="그림 835">
                  <a:extLst>
                    <a:ext uri="{FF2B5EF4-FFF2-40B4-BE49-F238E27FC236}">
                      <a16:creationId xmlns:a16="http://schemas.microsoft.com/office/drawing/2014/main" id="{B9D13007-7F37-43E9-517E-504D8D4FE1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9315" t="20534" r="59054"/>
                <a:stretch/>
              </p:blipFill>
              <p:spPr>
                <a:xfrm>
                  <a:off x="880958" y="2323752"/>
                  <a:ext cx="1753230" cy="1062693"/>
                </a:xfrm>
                <a:prstGeom prst="rect">
                  <a:avLst/>
                </a:prstGeom>
              </p:spPr>
            </p:pic>
            <p:grpSp>
              <p:nvGrpSpPr>
                <p:cNvPr id="837" name="그룹 836">
                  <a:extLst>
                    <a:ext uri="{FF2B5EF4-FFF2-40B4-BE49-F238E27FC236}">
                      <a16:creationId xmlns:a16="http://schemas.microsoft.com/office/drawing/2014/main" id="{2D2DD8B4-A95B-C079-9CDA-35A308621079}"/>
                    </a:ext>
                  </a:extLst>
                </p:cNvPr>
                <p:cNvGrpSpPr/>
                <p:nvPr/>
              </p:nvGrpSpPr>
              <p:grpSpPr>
                <a:xfrm>
                  <a:off x="577973" y="2307783"/>
                  <a:ext cx="282129" cy="1029920"/>
                  <a:chOff x="562919" y="2240091"/>
                  <a:chExt cx="261579" cy="1104213"/>
                </a:xfrm>
              </p:grpSpPr>
              <p:sp>
                <p:nvSpPr>
                  <p:cNvPr id="860" name="TextBox 859">
                    <a:extLst>
                      <a:ext uri="{FF2B5EF4-FFF2-40B4-BE49-F238E27FC236}">
                        <a16:creationId xmlns:a16="http://schemas.microsoft.com/office/drawing/2014/main" id="{E886EEAF-7F11-B69F-995D-C645CE7A4F7B}"/>
                      </a:ext>
                    </a:extLst>
                  </p:cNvPr>
                  <p:cNvSpPr txBox="1"/>
                  <p:nvPr/>
                </p:nvSpPr>
                <p:spPr>
                  <a:xfrm>
                    <a:off x="647635" y="2356185"/>
                    <a:ext cx="176863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 algn="r">
                      <a:defRPr sz="7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TLR4</a:t>
                    </a:r>
                  </a:p>
                </p:txBody>
              </p:sp>
              <p:sp>
                <p:nvSpPr>
                  <p:cNvPr id="861" name="TextBox 860">
                    <a:extLst>
                      <a:ext uri="{FF2B5EF4-FFF2-40B4-BE49-F238E27FC236}">
                        <a16:creationId xmlns:a16="http://schemas.microsoft.com/office/drawing/2014/main" id="{C2736900-D068-5B32-96B3-07FCAE7146B7}"/>
                      </a:ext>
                    </a:extLst>
                  </p:cNvPr>
                  <p:cNvSpPr txBox="1"/>
                  <p:nvPr/>
                </p:nvSpPr>
                <p:spPr>
                  <a:xfrm>
                    <a:off x="690737" y="2240091"/>
                    <a:ext cx="133761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 algn="r">
                      <a:defRPr sz="7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LPS</a:t>
                    </a:r>
                  </a:p>
                </p:txBody>
              </p:sp>
              <p:sp>
                <p:nvSpPr>
                  <p:cNvPr id="862" name="TextBox 861">
                    <a:extLst>
                      <a:ext uri="{FF2B5EF4-FFF2-40B4-BE49-F238E27FC236}">
                        <a16:creationId xmlns:a16="http://schemas.microsoft.com/office/drawing/2014/main" id="{63ADFAF9-B998-1B0E-3A8A-4DB01F46D4C6}"/>
                      </a:ext>
                    </a:extLst>
                  </p:cNvPr>
                  <p:cNvSpPr txBox="1"/>
                  <p:nvPr/>
                </p:nvSpPr>
                <p:spPr>
                  <a:xfrm>
                    <a:off x="638718" y="2483203"/>
                    <a:ext cx="185780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TAK1</a:t>
                    </a:r>
                  </a:p>
                </p:txBody>
              </p:sp>
              <p:sp>
                <p:nvSpPr>
                  <p:cNvPr id="863" name="TextBox 862">
                    <a:extLst>
                      <a:ext uri="{FF2B5EF4-FFF2-40B4-BE49-F238E27FC236}">
                        <a16:creationId xmlns:a16="http://schemas.microsoft.com/office/drawing/2014/main" id="{18A17C77-F3BA-235B-14C6-8FC8EEA04709}"/>
                      </a:ext>
                    </a:extLst>
                  </p:cNvPr>
                  <p:cNvSpPr txBox="1"/>
                  <p:nvPr/>
                </p:nvSpPr>
                <p:spPr>
                  <a:xfrm>
                    <a:off x="562919" y="2610221"/>
                    <a:ext cx="261579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p-TAK1</a:t>
                    </a:r>
                  </a:p>
                </p:txBody>
              </p:sp>
              <p:sp>
                <p:nvSpPr>
                  <p:cNvPr id="864" name="TextBox 863">
                    <a:extLst>
                      <a:ext uri="{FF2B5EF4-FFF2-40B4-BE49-F238E27FC236}">
                        <a16:creationId xmlns:a16="http://schemas.microsoft.com/office/drawing/2014/main" id="{B1C0993F-93AE-389E-F568-08A5BEBF7D84}"/>
                      </a:ext>
                    </a:extLst>
                  </p:cNvPr>
                  <p:cNvSpPr txBox="1"/>
                  <p:nvPr/>
                </p:nvSpPr>
                <p:spPr>
                  <a:xfrm>
                    <a:off x="672902" y="2737239"/>
                    <a:ext cx="151596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I</a:t>
                    </a:r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κ</a:t>
                    </a:r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B</a:t>
                    </a:r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α</a:t>
                    </a:r>
                    <a:endParaRPr lang="en-US" altLang="ko-KR" sz="6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865" name="TextBox 864">
                    <a:extLst>
                      <a:ext uri="{FF2B5EF4-FFF2-40B4-BE49-F238E27FC236}">
                        <a16:creationId xmlns:a16="http://schemas.microsoft.com/office/drawing/2014/main" id="{47CEE739-1790-B2AF-A3B4-9928BC1082AA}"/>
                      </a:ext>
                    </a:extLst>
                  </p:cNvPr>
                  <p:cNvSpPr txBox="1"/>
                  <p:nvPr/>
                </p:nvSpPr>
                <p:spPr>
                  <a:xfrm>
                    <a:off x="597104" y="2864257"/>
                    <a:ext cx="227394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p-I</a:t>
                    </a:r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κ</a:t>
                    </a:r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B</a:t>
                    </a:r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α</a:t>
                    </a:r>
                    <a:endParaRPr lang="en-US" altLang="ko-KR" sz="600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endParaRPr>
                  </a:p>
                </p:txBody>
              </p:sp>
              <p:sp>
                <p:nvSpPr>
                  <p:cNvPr id="866" name="TextBox 865">
                    <a:extLst>
                      <a:ext uri="{FF2B5EF4-FFF2-40B4-BE49-F238E27FC236}">
                        <a16:creationId xmlns:a16="http://schemas.microsoft.com/office/drawing/2014/main" id="{A9E168C0-7D2A-9B32-676F-30F38E01FBBE}"/>
                      </a:ext>
                    </a:extLst>
                  </p:cNvPr>
                  <p:cNvSpPr txBox="1"/>
                  <p:nvPr/>
                </p:nvSpPr>
                <p:spPr>
                  <a:xfrm>
                    <a:off x="692223" y="2991275"/>
                    <a:ext cx="132275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p65</a:t>
                    </a:r>
                  </a:p>
                </p:txBody>
              </p:sp>
              <p:sp>
                <p:nvSpPr>
                  <p:cNvPr id="867" name="TextBox 866">
                    <a:extLst>
                      <a:ext uri="{FF2B5EF4-FFF2-40B4-BE49-F238E27FC236}">
                        <a16:creationId xmlns:a16="http://schemas.microsoft.com/office/drawing/2014/main" id="{2B4A365E-1C14-39A2-95A3-6F4AEE0FD66F}"/>
                      </a:ext>
                    </a:extLst>
                  </p:cNvPr>
                  <p:cNvSpPr txBox="1"/>
                  <p:nvPr/>
                </p:nvSpPr>
                <p:spPr>
                  <a:xfrm>
                    <a:off x="616425" y="3118293"/>
                    <a:ext cx="208073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p-p65</a:t>
                    </a:r>
                  </a:p>
                </p:txBody>
              </p:sp>
              <p:sp>
                <p:nvSpPr>
                  <p:cNvPr id="868" name="TextBox 867">
                    <a:extLst>
                      <a:ext uri="{FF2B5EF4-FFF2-40B4-BE49-F238E27FC236}">
                        <a16:creationId xmlns:a16="http://schemas.microsoft.com/office/drawing/2014/main" id="{33B5DA18-6FC5-9CCC-BD81-4F8F34911D79}"/>
                      </a:ext>
                    </a:extLst>
                  </p:cNvPr>
                  <p:cNvSpPr txBox="1"/>
                  <p:nvPr/>
                </p:nvSpPr>
                <p:spPr>
                  <a:xfrm>
                    <a:off x="573324" y="3245311"/>
                    <a:ext cx="251174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β</a:t>
                    </a:r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-actin</a:t>
                    </a:r>
                  </a:p>
                </p:txBody>
              </p:sp>
            </p:grpSp>
            <p:grpSp>
              <p:nvGrpSpPr>
                <p:cNvPr id="838" name="그룹 837">
                  <a:extLst>
                    <a:ext uri="{FF2B5EF4-FFF2-40B4-BE49-F238E27FC236}">
                      <a16:creationId xmlns:a16="http://schemas.microsoft.com/office/drawing/2014/main" id="{B1104011-295F-676D-A013-7E31D439D80A}"/>
                    </a:ext>
                  </a:extLst>
                </p:cNvPr>
                <p:cNvGrpSpPr/>
                <p:nvPr/>
              </p:nvGrpSpPr>
              <p:grpSpPr>
                <a:xfrm>
                  <a:off x="1285922" y="2025497"/>
                  <a:ext cx="1279222" cy="274225"/>
                  <a:chOff x="1252360" y="1956961"/>
                  <a:chExt cx="1213708" cy="294006"/>
                </a:xfrm>
              </p:grpSpPr>
              <p:grpSp>
                <p:nvGrpSpPr>
                  <p:cNvPr id="839" name="그룹 838">
                    <a:extLst>
                      <a:ext uri="{FF2B5EF4-FFF2-40B4-BE49-F238E27FC236}">
                        <a16:creationId xmlns:a16="http://schemas.microsoft.com/office/drawing/2014/main" id="{A3A228D4-084B-6319-7A84-07A0AA57705E}"/>
                      </a:ext>
                    </a:extLst>
                  </p:cNvPr>
                  <p:cNvGrpSpPr/>
                  <p:nvPr/>
                </p:nvGrpSpPr>
                <p:grpSpPr>
                  <a:xfrm>
                    <a:off x="1252360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854" name="TextBox 853">
                      <a:extLst>
                        <a:ext uri="{FF2B5EF4-FFF2-40B4-BE49-F238E27FC236}">
                          <a16:creationId xmlns:a16="http://schemas.microsoft.com/office/drawing/2014/main" id="{97B47957-207F-C72A-584B-6504BD6F10C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72295" y="1992693"/>
                      <a:ext cx="142965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C29</a:t>
                      </a:r>
                    </a:p>
                  </p:txBody>
                </p:sp>
                <p:grpSp>
                  <p:nvGrpSpPr>
                    <p:cNvPr id="855" name="그룹 854">
                      <a:extLst>
                        <a:ext uri="{FF2B5EF4-FFF2-40B4-BE49-F238E27FC236}">
                          <a16:creationId xmlns:a16="http://schemas.microsoft.com/office/drawing/2014/main" id="{C81A8C02-5A47-AC4E-C0AB-FC949D6FA7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87743" y="2111007"/>
                      <a:ext cx="309389" cy="175692"/>
                      <a:chOff x="1266821" y="2094358"/>
                      <a:chExt cx="309389" cy="175692"/>
                    </a:xfrm>
                  </p:grpSpPr>
                  <p:sp>
                    <p:nvSpPr>
                      <p:cNvPr id="857" name="TextBox 856">
                        <a:extLst>
                          <a:ext uri="{FF2B5EF4-FFF2-40B4-BE49-F238E27FC236}">
                            <a16:creationId xmlns:a16="http://schemas.microsoft.com/office/drawing/2014/main" id="{DB5B06A3-D61C-921A-5ADE-43CCF3A5784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66821" y="2094358"/>
                        <a:ext cx="121673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r>
                          <a:rPr lang="en-US" altLang="ko-KR" sz="600" baseline="300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3</a:t>
                        </a:r>
                      </a:p>
                    </p:txBody>
                  </p:sp>
                  <p:sp>
                    <p:nvSpPr>
                      <p:cNvPr id="858" name="TextBox 857">
                        <a:extLst>
                          <a:ext uri="{FF2B5EF4-FFF2-40B4-BE49-F238E27FC236}">
                            <a16:creationId xmlns:a16="http://schemas.microsoft.com/office/drawing/2014/main" id="{D9BE1BAC-64DD-ECD9-E123-409D96C3485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54537" y="2094358"/>
                        <a:ext cx="121673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r>
                          <a:rPr lang="en-US" altLang="ko-KR" sz="600" baseline="300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</a:t>
                        </a:r>
                      </a:p>
                    </p:txBody>
                  </p:sp>
                  <p:sp>
                    <p:nvSpPr>
                      <p:cNvPr id="859" name="TextBox 858">
                        <a:extLst>
                          <a:ext uri="{FF2B5EF4-FFF2-40B4-BE49-F238E27FC236}">
                            <a16:creationId xmlns:a16="http://schemas.microsoft.com/office/drawing/2014/main" id="{69350A01-01A1-5F29-E804-4DCF037BFF7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38550" y="2187556"/>
                        <a:ext cx="161216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(CFU)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856" name="직선 연결선 855">
                      <a:extLst>
                        <a:ext uri="{FF2B5EF4-FFF2-40B4-BE49-F238E27FC236}">
                          <a16:creationId xmlns:a16="http://schemas.microsoft.com/office/drawing/2014/main" id="{19A07F5C-0CBF-1DB0-C44F-1E19BDFA2F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40" name="그룹 839">
                    <a:extLst>
                      <a:ext uri="{FF2B5EF4-FFF2-40B4-BE49-F238E27FC236}">
                        <a16:creationId xmlns:a16="http://schemas.microsoft.com/office/drawing/2014/main" id="{360AE6C2-44DE-8985-39D5-08A5E0E79165}"/>
                      </a:ext>
                    </a:extLst>
                  </p:cNvPr>
                  <p:cNvGrpSpPr/>
                  <p:nvPr/>
                </p:nvGrpSpPr>
                <p:grpSpPr>
                  <a:xfrm>
                    <a:off x="1671496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848" name="TextBox 847">
                      <a:extLst>
                        <a:ext uri="{FF2B5EF4-FFF2-40B4-BE49-F238E27FC236}">
                          <a16:creationId xmlns:a16="http://schemas.microsoft.com/office/drawing/2014/main" id="{59D8CC1C-AE19-39F1-7D6A-898D99F6B5A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94347" y="1992693"/>
                      <a:ext cx="98860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DS</a:t>
                      </a:r>
                    </a:p>
                  </p:txBody>
                </p:sp>
                <p:grpSp>
                  <p:nvGrpSpPr>
                    <p:cNvPr id="849" name="그룹 848">
                      <a:extLst>
                        <a:ext uri="{FF2B5EF4-FFF2-40B4-BE49-F238E27FC236}">
                          <a16:creationId xmlns:a16="http://schemas.microsoft.com/office/drawing/2014/main" id="{B349B0CB-50EC-74A3-F719-98B36D61B4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2953" y="2111007"/>
                      <a:ext cx="278971" cy="175692"/>
                      <a:chOff x="1282031" y="2094358"/>
                      <a:chExt cx="278971" cy="175692"/>
                    </a:xfrm>
                  </p:grpSpPr>
                  <p:sp>
                    <p:nvSpPr>
                      <p:cNvPr id="851" name="TextBox 850">
                        <a:extLst>
                          <a:ext uri="{FF2B5EF4-FFF2-40B4-BE49-F238E27FC236}">
                            <a16:creationId xmlns:a16="http://schemas.microsoft.com/office/drawing/2014/main" id="{8A7D238A-1F46-670B-8C51-616BB467F62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2031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852" name="TextBox 851">
                        <a:extLst>
                          <a:ext uri="{FF2B5EF4-FFF2-40B4-BE49-F238E27FC236}">
                            <a16:creationId xmlns:a16="http://schemas.microsoft.com/office/drawing/2014/main" id="{C1B327AC-7FCF-60F0-6A92-1D8D3E115D6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69747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853" name="TextBox 852">
                        <a:extLst>
                          <a:ext uri="{FF2B5EF4-FFF2-40B4-BE49-F238E27FC236}">
                            <a16:creationId xmlns:a16="http://schemas.microsoft.com/office/drawing/2014/main" id="{2E19053E-7FFE-8B42-11C8-129FA879271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12693" y="2187556"/>
                        <a:ext cx="212928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</a:t>
                        </a:r>
                        <a:r>
                          <a:rPr lang="el-GR" altLang="ko-KR" sz="500" dirty="0"/>
                          <a:t>μ</a:t>
                        </a:r>
                        <a:r>
                          <a:rPr lang="en-US" altLang="ko-KR" sz="500" dirty="0"/>
                          <a:t>g/ml)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850" name="직선 연결선 849">
                      <a:extLst>
                        <a:ext uri="{FF2B5EF4-FFF2-40B4-BE49-F238E27FC236}">
                          <a16:creationId xmlns:a16="http://schemas.microsoft.com/office/drawing/2014/main" id="{FF11BE04-CD4D-78AC-FC07-A22C80B46E1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41" name="그룹 840">
                    <a:extLst>
                      <a:ext uri="{FF2B5EF4-FFF2-40B4-BE49-F238E27FC236}">
                        <a16:creationId xmlns:a16="http://schemas.microsoft.com/office/drawing/2014/main" id="{7EB9AFD0-0E6B-7CB4-B5BF-0C83FBC8052B}"/>
                      </a:ext>
                    </a:extLst>
                  </p:cNvPr>
                  <p:cNvGrpSpPr/>
                  <p:nvPr/>
                </p:nvGrpSpPr>
                <p:grpSpPr>
                  <a:xfrm>
                    <a:off x="2090635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842" name="TextBox 841">
                      <a:extLst>
                        <a:ext uri="{FF2B5EF4-FFF2-40B4-BE49-F238E27FC236}">
                          <a16:creationId xmlns:a16="http://schemas.microsoft.com/office/drawing/2014/main" id="{A1248BD1-506B-BA2D-1FB3-9F97ABF421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73817" y="1992693"/>
                      <a:ext cx="139924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FDS</a:t>
                      </a:r>
                    </a:p>
                  </p:txBody>
                </p:sp>
                <p:grpSp>
                  <p:nvGrpSpPr>
                    <p:cNvPr id="843" name="그룹 842">
                      <a:extLst>
                        <a:ext uri="{FF2B5EF4-FFF2-40B4-BE49-F238E27FC236}">
                          <a16:creationId xmlns:a16="http://schemas.microsoft.com/office/drawing/2014/main" id="{5347194A-6E1D-FC67-58F8-FCD05B06D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2953" y="2111007"/>
                      <a:ext cx="278971" cy="175692"/>
                      <a:chOff x="1282031" y="2094358"/>
                      <a:chExt cx="278971" cy="175692"/>
                    </a:xfrm>
                  </p:grpSpPr>
                  <p:sp>
                    <p:nvSpPr>
                      <p:cNvPr id="845" name="TextBox 844">
                        <a:extLst>
                          <a:ext uri="{FF2B5EF4-FFF2-40B4-BE49-F238E27FC236}">
                            <a16:creationId xmlns:a16="http://schemas.microsoft.com/office/drawing/2014/main" id="{72F2750B-E255-3C38-BBF8-E2199BEAB17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2031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846" name="TextBox 845">
                        <a:extLst>
                          <a:ext uri="{FF2B5EF4-FFF2-40B4-BE49-F238E27FC236}">
                            <a16:creationId xmlns:a16="http://schemas.microsoft.com/office/drawing/2014/main" id="{42FD02F1-324D-0FE2-9727-EFAB48382DA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69747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847" name="TextBox 846">
                        <a:extLst>
                          <a:ext uri="{FF2B5EF4-FFF2-40B4-BE49-F238E27FC236}">
                            <a16:creationId xmlns:a16="http://schemas.microsoft.com/office/drawing/2014/main" id="{286838C3-4770-B3B3-BE96-D33F8BC6124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12694" y="2187556"/>
                        <a:ext cx="212928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</a:t>
                        </a:r>
                        <a:r>
                          <a:rPr lang="el-GR" altLang="ko-KR" sz="500" dirty="0"/>
                          <a:t>μ</a:t>
                        </a:r>
                        <a:r>
                          <a:rPr lang="en-US" altLang="ko-KR" sz="500" dirty="0"/>
                          <a:t>g/ml)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844" name="직선 연결선 843">
                      <a:extLst>
                        <a:ext uri="{FF2B5EF4-FFF2-40B4-BE49-F238E27FC236}">
                          <a16:creationId xmlns:a16="http://schemas.microsoft.com/office/drawing/2014/main" id="{F1E49AE5-B06F-F8B6-EF98-B6DD9D09AF7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64A755EC-D989-CA36-7FC0-BE3854BDEFD6}"/>
                  </a:ext>
                </a:extLst>
              </p:cNvPr>
              <p:cNvGrpSpPr/>
              <p:nvPr/>
            </p:nvGrpSpPr>
            <p:grpSpPr>
              <a:xfrm>
                <a:off x="3962333" y="2048060"/>
                <a:ext cx="3410325" cy="1329300"/>
                <a:chOff x="2809808" y="2048060"/>
                <a:chExt cx="3410325" cy="1329300"/>
              </a:xfrm>
            </p:grpSpPr>
            <p:grpSp>
              <p:nvGrpSpPr>
                <p:cNvPr id="32" name="그룹 31">
                  <a:extLst>
                    <a:ext uri="{FF2B5EF4-FFF2-40B4-BE49-F238E27FC236}">
                      <a16:creationId xmlns:a16="http://schemas.microsoft.com/office/drawing/2014/main" id="{E58DD8F8-DB29-67B9-9C48-DF44DAFF03DC}"/>
                    </a:ext>
                  </a:extLst>
                </p:cNvPr>
                <p:cNvGrpSpPr/>
                <p:nvPr/>
              </p:nvGrpSpPr>
              <p:grpSpPr>
                <a:xfrm>
                  <a:off x="3342891" y="3259678"/>
                  <a:ext cx="2656072" cy="92333"/>
                  <a:chOff x="2918098" y="1380553"/>
                  <a:chExt cx="2656072" cy="92333"/>
                </a:xfrm>
              </p:grpSpPr>
              <p:grpSp>
                <p:nvGrpSpPr>
                  <p:cNvPr id="812" name="그룹 811">
                    <a:extLst>
                      <a:ext uri="{FF2B5EF4-FFF2-40B4-BE49-F238E27FC236}">
                        <a16:creationId xmlns:a16="http://schemas.microsoft.com/office/drawing/2014/main" id="{67C276F2-079B-3898-0EAE-B3152BC2A0AA}"/>
                      </a:ext>
                    </a:extLst>
                  </p:cNvPr>
                  <p:cNvGrpSpPr/>
                  <p:nvPr/>
                </p:nvGrpSpPr>
                <p:grpSpPr>
                  <a:xfrm>
                    <a:off x="2918098" y="1380553"/>
                    <a:ext cx="231555" cy="92333"/>
                    <a:chOff x="251520" y="3313881"/>
                    <a:chExt cx="236209" cy="88730"/>
                  </a:xfrm>
                </p:grpSpPr>
                <p:sp>
                  <p:nvSpPr>
                    <p:cNvPr id="834" name="사각형: 둥근 모서리 833">
                      <a:extLst>
                        <a:ext uri="{FF2B5EF4-FFF2-40B4-BE49-F238E27FC236}">
                          <a16:creationId xmlns:a16="http://schemas.microsoft.com/office/drawing/2014/main" id="{DC4A0AAE-F367-562F-A89E-2B9458B5EE3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4096E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835" name="제목 1">
                      <a:extLst>
                        <a:ext uri="{FF2B5EF4-FFF2-40B4-BE49-F238E27FC236}">
                          <a16:creationId xmlns:a16="http://schemas.microsoft.com/office/drawing/2014/main" id="{75B63402-8A94-B503-6099-52030F29003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29183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Nor</a:t>
                      </a:r>
                    </a:p>
                  </p:txBody>
                </p:sp>
              </p:grpSp>
              <p:grpSp>
                <p:nvGrpSpPr>
                  <p:cNvPr id="813" name="그룹 812">
                    <a:extLst>
                      <a:ext uri="{FF2B5EF4-FFF2-40B4-BE49-F238E27FC236}">
                        <a16:creationId xmlns:a16="http://schemas.microsoft.com/office/drawing/2014/main" id="{1F2E4D5D-17D6-140C-6502-E875CEB0994F}"/>
                      </a:ext>
                    </a:extLst>
                  </p:cNvPr>
                  <p:cNvGrpSpPr/>
                  <p:nvPr/>
                </p:nvGrpSpPr>
                <p:grpSpPr>
                  <a:xfrm>
                    <a:off x="3254611" y="1380553"/>
                    <a:ext cx="196290" cy="92333"/>
                    <a:chOff x="251520" y="3313881"/>
                    <a:chExt cx="200235" cy="88730"/>
                  </a:xfrm>
                </p:grpSpPr>
                <p:sp>
                  <p:nvSpPr>
                    <p:cNvPr id="832" name="사각형: 둥근 모서리 831">
                      <a:extLst>
                        <a:ext uri="{FF2B5EF4-FFF2-40B4-BE49-F238E27FC236}">
                          <a16:creationId xmlns:a16="http://schemas.microsoft.com/office/drawing/2014/main" id="{1C1E4AD1-A2DF-621D-F39F-0042B0AA765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33" name="제목 1">
                      <a:extLst>
                        <a:ext uri="{FF2B5EF4-FFF2-40B4-BE49-F238E27FC236}">
                          <a16:creationId xmlns:a16="http://schemas.microsoft.com/office/drawing/2014/main" id="{EC4B314C-80C9-BAFE-7115-DBBC2E83310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93209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</a:t>
                      </a:r>
                    </a:p>
                  </p:txBody>
                </p:sp>
              </p:grpSp>
              <p:grpSp>
                <p:nvGrpSpPr>
                  <p:cNvPr id="814" name="그룹 813">
                    <a:extLst>
                      <a:ext uri="{FF2B5EF4-FFF2-40B4-BE49-F238E27FC236}">
                        <a16:creationId xmlns:a16="http://schemas.microsoft.com/office/drawing/2014/main" id="{3E70F8EE-E1DD-5B3C-E8CC-266EA6600869}"/>
                      </a:ext>
                    </a:extLst>
                  </p:cNvPr>
                  <p:cNvGrpSpPr/>
                  <p:nvPr/>
                </p:nvGrpSpPr>
                <p:grpSpPr>
                  <a:xfrm>
                    <a:off x="3913210" y="1380553"/>
                    <a:ext cx="252394" cy="92333"/>
                    <a:chOff x="251520" y="3313881"/>
                    <a:chExt cx="257466" cy="88730"/>
                  </a:xfrm>
                </p:grpSpPr>
                <p:sp>
                  <p:nvSpPr>
                    <p:cNvPr id="830" name="사각형: 둥근 모서리 829">
                      <a:extLst>
                        <a:ext uri="{FF2B5EF4-FFF2-40B4-BE49-F238E27FC236}">
                          <a16:creationId xmlns:a16="http://schemas.microsoft.com/office/drawing/2014/main" id="{EF7171A7-060F-88D4-98D8-DD07EEEAEAB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027A9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831" name="제목 1">
                      <a:extLst>
                        <a:ext uri="{FF2B5EF4-FFF2-40B4-BE49-F238E27FC236}">
                          <a16:creationId xmlns:a16="http://schemas.microsoft.com/office/drawing/2014/main" id="{4A4BDA29-A65C-A3DB-C3B3-6EEF557522F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50440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LCH</a:t>
                      </a:r>
                    </a:p>
                  </p:txBody>
                </p:sp>
              </p:grpSp>
              <p:grpSp>
                <p:nvGrpSpPr>
                  <p:cNvPr id="815" name="그룹 814">
                    <a:extLst>
                      <a:ext uri="{FF2B5EF4-FFF2-40B4-BE49-F238E27FC236}">
                        <a16:creationId xmlns:a16="http://schemas.microsoft.com/office/drawing/2014/main" id="{592031D7-5CF2-2E03-292B-B72F25AD16AC}"/>
                      </a:ext>
                    </a:extLst>
                  </p:cNvPr>
                  <p:cNvGrpSpPr/>
                  <p:nvPr/>
                </p:nvGrpSpPr>
                <p:grpSpPr>
                  <a:xfrm>
                    <a:off x="4616692" y="1380553"/>
                    <a:ext cx="253996" cy="92333"/>
                    <a:chOff x="251520" y="3313881"/>
                    <a:chExt cx="259103" cy="88730"/>
                  </a:xfrm>
                </p:grpSpPr>
                <p:sp>
                  <p:nvSpPr>
                    <p:cNvPr id="828" name="사각형: 둥근 모서리 827">
                      <a:extLst>
                        <a:ext uri="{FF2B5EF4-FFF2-40B4-BE49-F238E27FC236}">
                          <a16:creationId xmlns:a16="http://schemas.microsoft.com/office/drawing/2014/main" id="{02286661-759B-B62B-E634-E36921C007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29" name="제목 1">
                      <a:extLst>
                        <a:ext uri="{FF2B5EF4-FFF2-40B4-BE49-F238E27FC236}">
                          <a16:creationId xmlns:a16="http://schemas.microsoft.com/office/drawing/2014/main" id="{F03FD023-F7D5-346C-8BBD-EA6009BEB5E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52077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LDH</a:t>
                      </a:r>
                    </a:p>
                  </p:txBody>
                </p:sp>
              </p:grpSp>
              <p:grpSp>
                <p:nvGrpSpPr>
                  <p:cNvPr id="816" name="그룹 815">
                    <a:extLst>
                      <a:ext uri="{FF2B5EF4-FFF2-40B4-BE49-F238E27FC236}">
                        <a16:creationId xmlns:a16="http://schemas.microsoft.com/office/drawing/2014/main" id="{4FE4200C-4E9C-9D23-0D54-6E495A051CC2}"/>
                      </a:ext>
                    </a:extLst>
                  </p:cNvPr>
                  <p:cNvGrpSpPr/>
                  <p:nvPr/>
                </p:nvGrpSpPr>
                <p:grpSpPr>
                  <a:xfrm>
                    <a:off x="4259341" y="1380553"/>
                    <a:ext cx="242775" cy="92333"/>
                    <a:chOff x="251520" y="3313881"/>
                    <a:chExt cx="247656" cy="88730"/>
                  </a:xfrm>
                </p:grpSpPr>
                <p:sp>
                  <p:nvSpPr>
                    <p:cNvPr id="826" name="사각형: 둥근 모서리 825">
                      <a:extLst>
                        <a:ext uri="{FF2B5EF4-FFF2-40B4-BE49-F238E27FC236}">
                          <a16:creationId xmlns:a16="http://schemas.microsoft.com/office/drawing/2014/main" id="{28654ADA-965D-91D2-6B0C-F06034F4F65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4FA11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27" name="제목 1">
                      <a:extLst>
                        <a:ext uri="{FF2B5EF4-FFF2-40B4-BE49-F238E27FC236}">
                          <a16:creationId xmlns:a16="http://schemas.microsoft.com/office/drawing/2014/main" id="{7DB812F0-46B7-E479-7170-20CB923A5BCE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40630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LDL</a:t>
                      </a:r>
                    </a:p>
                  </p:txBody>
                </p:sp>
              </p:grpSp>
              <p:grpSp>
                <p:nvGrpSpPr>
                  <p:cNvPr id="817" name="그룹 816">
                    <a:extLst>
                      <a:ext uri="{FF2B5EF4-FFF2-40B4-BE49-F238E27FC236}">
                        <a16:creationId xmlns:a16="http://schemas.microsoft.com/office/drawing/2014/main" id="{13195DCF-899A-B572-7FEF-7F4A4D48C82E}"/>
                      </a:ext>
                    </a:extLst>
                  </p:cNvPr>
                  <p:cNvGrpSpPr/>
                  <p:nvPr/>
                </p:nvGrpSpPr>
                <p:grpSpPr>
                  <a:xfrm>
                    <a:off x="3555859" y="1380553"/>
                    <a:ext cx="241173" cy="92333"/>
                    <a:chOff x="251520" y="3313881"/>
                    <a:chExt cx="246021" cy="88730"/>
                  </a:xfrm>
                </p:grpSpPr>
                <p:sp>
                  <p:nvSpPr>
                    <p:cNvPr id="824" name="사각형: 둥근 모서리 823">
                      <a:extLst>
                        <a:ext uri="{FF2B5EF4-FFF2-40B4-BE49-F238E27FC236}">
                          <a16:creationId xmlns:a16="http://schemas.microsoft.com/office/drawing/2014/main" id="{ADD60586-5951-5696-07F3-941C2D1318B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25" name="제목 1">
                      <a:extLst>
                        <a:ext uri="{FF2B5EF4-FFF2-40B4-BE49-F238E27FC236}">
                          <a16:creationId xmlns:a16="http://schemas.microsoft.com/office/drawing/2014/main" id="{182DF834-E8AA-3526-981D-94FED26E0FA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38995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LCL</a:t>
                      </a:r>
                    </a:p>
                  </p:txBody>
                </p:sp>
              </p:grpSp>
              <p:grpSp>
                <p:nvGrpSpPr>
                  <p:cNvPr id="818" name="그룹 817">
                    <a:extLst>
                      <a:ext uri="{FF2B5EF4-FFF2-40B4-BE49-F238E27FC236}">
                        <a16:creationId xmlns:a16="http://schemas.microsoft.com/office/drawing/2014/main" id="{BA37F556-4387-357D-D276-01F234BDA2F3}"/>
                      </a:ext>
                    </a:extLst>
                  </p:cNvPr>
                  <p:cNvGrpSpPr/>
                  <p:nvPr/>
                </p:nvGrpSpPr>
                <p:grpSpPr>
                  <a:xfrm>
                    <a:off x="4974043" y="1380553"/>
                    <a:ext cx="231555" cy="92333"/>
                    <a:chOff x="251520" y="3313881"/>
                    <a:chExt cx="236210" cy="88730"/>
                  </a:xfrm>
                </p:grpSpPr>
                <p:sp>
                  <p:nvSpPr>
                    <p:cNvPr id="822" name="사각형: 둥근 모서리 821">
                      <a:extLst>
                        <a:ext uri="{FF2B5EF4-FFF2-40B4-BE49-F238E27FC236}">
                          <a16:creationId xmlns:a16="http://schemas.microsoft.com/office/drawing/2014/main" id="{1BD095D5-06E7-E13A-E194-6593D87E16B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CB490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23" name="제목 1">
                      <a:extLst>
                        <a:ext uri="{FF2B5EF4-FFF2-40B4-BE49-F238E27FC236}">
                          <a16:creationId xmlns:a16="http://schemas.microsoft.com/office/drawing/2014/main" id="{57C62A57-C9A6-9F86-5C68-22F9A9FC233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29184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LFL</a:t>
                      </a:r>
                    </a:p>
                  </p:txBody>
                </p:sp>
              </p:grpSp>
              <p:grpSp>
                <p:nvGrpSpPr>
                  <p:cNvPr id="819" name="그룹 818">
                    <a:extLst>
                      <a:ext uri="{FF2B5EF4-FFF2-40B4-BE49-F238E27FC236}">
                        <a16:creationId xmlns:a16="http://schemas.microsoft.com/office/drawing/2014/main" id="{742995B7-24E1-85E4-3914-2E898E36618A}"/>
                      </a:ext>
                    </a:extLst>
                  </p:cNvPr>
                  <p:cNvGrpSpPr/>
                  <p:nvPr/>
                </p:nvGrpSpPr>
                <p:grpSpPr>
                  <a:xfrm>
                    <a:off x="5331395" y="1380553"/>
                    <a:ext cx="242775" cy="92333"/>
                    <a:chOff x="251520" y="3313881"/>
                    <a:chExt cx="247655" cy="88730"/>
                  </a:xfrm>
                </p:grpSpPr>
                <p:sp>
                  <p:nvSpPr>
                    <p:cNvPr id="820" name="사각형: 둥근 모서리 819">
                      <a:extLst>
                        <a:ext uri="{FF2B5EF4-FFF2-40B4-BE49-F238E27FC236}">
                          <a16:creationId xmlns:a16="http://schemas.microsoft.com/office/drawing/2014/main" id="{5A337BDE-555E-70FE-15E5-41EB101C8E1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803D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821" name="제목 1">
                      <a:extLst>
                        <a:ext uri="{FF2B5EF4-FFF2-40B4-BE49-F238E27FC236}">
                          <a16:creationId xmlns:a16="http://schemas.microsoft.com/office/drawing/2014/main" id="{B9DE20CB-97E9-4D2A-EE11-4A2ED4A6EB1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40629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LFH</a:t>
                      </a:r>
                    </a:p>
                  </p:txBody>
                </p:sp>
              </p:grpSp>
            </p:grpSp>
            <p:grpSp>
              <p:nvGrpSpPr>
                <p:cNvPr id="33" name="그룹 32">
                  <a:extLst>
                    <a:ext uri="{FF2B5EF4-FFF2-40B4-BE49-F238E27FC236}">
                      <a16:creationId xmlns:a16="http://schemas.microsoft.com/office/drawing/2014/main" id="{59A09420-BD14-3E49-8DBD-57E0344E0FB1}"/>
                    </a:ext>
                  </a:extLst>
                </p:cNvPr>
                <p:cNvGrpSpPr/>
                <p:nvPr/>
              </p:nvGrpSpPr>
              <p:grpSpPr>
                <a:xfrm>
                  <a:off x="3121721" y="3046618"/>
                  <a:ext cx="3094173" cy="48700"/>
                  <a:chOff x="3184914" y="3046618"/>
                  <a:chExt cx="3094173" cy="48700"/>
                </a:xfrm>
              </p:grpSpPr>
              <p:cxnSp>
                <p:nvCxnSpPr>
                  <p:cNvPr id="807" name="직선 연결선 806">
                    <a:extLst>
                      <a:ext uri="{FF2B5EF4-FFF2-40B4-BE49-F238E27FC236}">
                        <a16:creationId xmlns:a16="http://schemas.microsoft.com/office/drawing/2014/main" id="{D600D53D-62DA-E5D3-9A19-4B14017B23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160564" y="3070968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08" name="직선 연결선 807">
                    <a:extLst>
                      <a:ext uri="{FF2B5EF4-FFF2-40B4-BE49-F238E27FC236}">
                        <a16:creationId xmlns:a16="http://schemas.microsoft.com/office/drawing/2014/main" id="{C2F5E5D8-03D3-7397-EBAA-3A78E2CA2B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934108" y="3070968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09" name="직선 연결선 808">
                    <a:extLst>
                      <a:ext uri="{FF2B5EF4-FFF2-40B4-BE49-F238E27FC236}">
                        <a16:creationId xmlns:a16="http://schemas.microsoft.com/office/drawing/2014/main" id="{35AB3641-0DDE-0483-914C-30E111A872F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4707652" y="3070968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10" name="직선 연결선 809">
                    <a:extLst>
                      <a:ext uri="{FF2B5EF4-FFF2-40B4-BE49-F238E27FC236}">
                        <a16:creationId xmlns:a16="http://schemas.microsoft.com/office/drawing/2014/main" id="{AD3CF5A3-E502-7094-62DF-E495AF16D1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254737" y="3070968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11" name="직선 연결선 810">
                    <a:extLst>
                      <a:ext uri="{FF2B5EF4-FFF2-40B4-BE49-F238E27FC236}">
                        <a16:creationId xmlns:a16="http://schemas.microsoft.com/office/drawing/2014/main" id="{8010CBCD-4182-571F-FBD7-B40562D7499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481196" y="3070968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E197EF74-92DF-8E63-C453-A45329C96E05}"/>
                    </a:ext>
                  </a:extLst>
                </p:cNvPr>
                <p:cNvSpPr/>
                <p:nvPr/>
              </p:nvSpPr>
              <p:spPr>
                <a:xfrm>
                  <a:off x="3121721" y="2095615"/>
                  <a:ext cx="3098412" cy="951850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dirty="0"/>
                </a:p>
              </p:txBody>
            </p:sp>
            <p:grpSp>
              <p:nvGrpSpPr>
                <p:cNvPr id="37" name="그룹 36">
                  <a:extLst>
                    <a:ext uri="{FF2B5EF4-FFF2-40B4-BE49-F238E27FC236}">
                      <a16:creationId xmlns:a16="http://schemas.microsoft.com/office/drawing/2014/main" id="{2684AA40-CC72-7C9C-A219-8AB13C188284}"/>
                    </a:ext>
                  </a:extLst>
                </p:cNvPr>
                <p:cNvGrpSpPr/>
                <p:nvPr/>
              </p:nvGrpSpPr>
              <p:grpSpPr>
                <a:xfrm>
                  <a:off x="3181181" y="2757489"/>
                  <a:ext cx="654624" cy="428454"/>
                  <a:chOff x="2838958" y="2738439"/>
                  <a:chExt cx="598549" cy="428454"/>
                </a:xfrm>
              </p:grpSpPr>
              <p:sp>
                <p:nvSpPr>
                  <p:cNvPr id="765" name="제목 1">
                    <a:extLst>
                      <a:ext uri="{FF2B5EF4-FFF2-40B4-BE49-F238E27FC236}">
                        <a16:creationId xmlns:a16="http://schemas.microsoft.com/office/drawing/2014/main" id="{FBB49729-170E-D5E6-10F8-2F1EE5440B09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919114" y="3074560"/>
                    <a:ext cx="438240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TLR4/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β</a:t>
                    </a:r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-actin</a:t>
                    </a:r>
                  </a:p>
                </p:txBody>
              </p:sp>
              <p:grpSp>
                <p:nvGrpSpPr>
                  <p:cNvPr id="766" name="그룹 765">
                    <a:extLst>
                      <a:ext uri="{FF2B5EF4-FFF2-40B4-BE49-F238E27FC236}">
                        <a16:creationId xmlns:a16="http://schemas.microsoft.com/office/drawing/2014/main" id="{8FA2637D-3A5F-03DA-F652-4A83198C949E}"/>
                      </a:ext>
                    </a:extLst>
                  </p:cNvPr>
                  <p:cNvGrpSpPr/>
                  <p:nvPr/>
                </p:nvGrpSpPr>
                <p:grpSpPr>
                  <a:xfrm>
                    <a:off x="2838958" y="2738439"/>
                    <a:ext cx="598549" cy="293214"/>
                    <a:chOff x="2838958" y="2738439"/>
                    <a:chExt cx="598549" cy="293214"/>
                  </a:xfrm>
                </p:grpSpPr>
                <p:grpSp>
                  <p:nvGrpSpPr>
                    <p:cNvPr id="767" name="그룹 766">
                      <a:extLst>
                        <a:ext uri="{FF2B5EF4-FFF2-40B4-BE49-F238E27FC236}">
                          <a16:creationId xmlns:a16="http://schemas.microsoft.com/office/drawing/2014/main" id="{9314A6DA-4321-0536-7EC8-087E929ECB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38958" y="2771775"/>
                      <a:ext cx="76858" cy="259877"/>
                      <a:chOff x="1018099" y="2450884"/>
                      <a:chExt cx="116682" cy="555081"/>
                    </a:xfrm>
                  </p:grpSpPr>
                  <p:grpSp>
                    <p:nvGrpSpPr>
                      <p:cNvPr id="803" name="그룹 802">
                        <a:extLst>
                          <a:ext uri="{FF2B5EF4-FFF2-40B4-BE49-F238E27FC236}">
                            <a16:creationId xmlns:a16="http://schemas.microsoft.com/office/drawing/2014/main" id="{69FD8FC5-48E6-B3B7-B5AD-B3D758E5910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805" name="직선 연결선 804">
                          <a:extLst>
                            <a:ext uri="{FF2B5EF4-FFF2-40B4-BE49-F238E27FC236}">
                              <a16:creationId xmlns:a16="http://schemas.microsoft.com/office/drawing/2014/main" id="{9BFB9D2B-9CDE-ECB6-B023-3BA2AE862FC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806" name="직선 연결선 805">
                          <a:extLst>
                            <a:ext uri="{FF2B5EF4-FFF2-40B4-BE49-F238E27FC236}">
                              <a16:creationId xmlns:a16="http://schemas.microsoft.com/office/drawing/2014/main" id="{4FD25BD5-44D2-AC1C-5CE9-B1537CADCAF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804" name="사각형: 둥근 위쪽 모서리 803">
                        <a:extLst>
                          <a:ext uri="{FF2B5EF4-FFF2-40B4-BE49-F238E27FC236}">
                            <a16:creationId xmlns:a16="http://schemas.microsoft.com/office/drawing/2014/main" id="{A0146BC1-E896-9E04-E6BD-693F75A490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7867"/>
                        <a:ext cx="116682" cy="438098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68" name="그룹 767">
                      <a:extLst>
                        <a:ext uri="{FF2B5EF4-FFF2-40B4-BE49-F238E27FC236}">
                          <a16:creationId xmlns:a16="http://schemas.microsoft.com/office/drawing/2014/main" id="{5DE8D2A4-FB48-A3E2-DD75-7BE2974D56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986329" y="2738439"/>
                      <a:ext cx="76858" cy="293214"/>
                      <a:chOff x="1018099" y="2450884"/>
                      <a:chExt cx="116682" cy="555081"/>
                    </a:xfrm>
                  </p:grpSpPr>
                  <p:grpSp>
                    <p:nvGrpSpPr>
                      <p:cNvPr id="799" name="그룹 798">
                        <a:extLst>
                          <a:ext uri="{FF2B5EF4-FFF2-40B4-BE49-F238E27FC236}">
                            <a16:creationId xmlns:a16="http://schemas.microsoft.com/office/drawing/2014/main" id="{A4C17884-0CFC-9512-3DFD-2EA52EE33C5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801" name="직선 연결선 800">
                          <a:extLst>
                            <a:ext uri="{FF2B5EF4-FFF2-40B4-BE49-F238E27FC236}">
                              <a16:creationId xmlns:a16="http://schemas.microsoft.com/office/drawing/2014/main" id="{66E56FA7-E553-29E9-9394-F443D3D205B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802" name="직선 연결선 801">
                          <a:extLst>
                            <a:ext uri="{FF2B5EF4-FFF2-40B4-BE49-F238E27FC236}">
                              <a16:creationId xmlns:a16="http://schemas.microsoft.com/office/drawing/2014/main" id="{499D0A8A-1352-A1E4-CA95-6EFF64D3480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800" name="사각형: 둥근 위쪽 모서리 799">
                        <a:extLst>
                          <a:ext uri="{FF2B5EF4-FFF2-40B4-BE49-F238E27FC236}">
                            <a16:creationId xmlns:a16="http://schemas.microsoft.com/office/drawing/2014/main" id="{75AF07CB-94A9-CE6F-53C4-8E8132CBBE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59072"/>
                        <a:ext cx="116682" cy="446893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69" name="그룹 768">
                      <a:extLst>
                        <a:ext uri="{FF2B5EF4-FFF2-40B4-BE49-F238E27FC236}">
                          <a16:creationId xmlns:a16="http://schemas.microsoft.com/office/drawing/2014/main" id="{93208634-F2C2-141B-0D86-F3573E81F0D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61193" y="2757489"/>
                      <a:ext cx="76858" cy="274163"/>
                      <a:chOff x="1018099" y="2450884"/>
                      <a:chExt cx="116682" cy="555079"/>
                    </a:xfrm>
                  </p:grpSpPr>
                  <p:grpSp>
                    <p:nvGrpSpPr>
                      <p:cNvPr id="795" name="그룹 794">
                        <a:extLst>
                          <a:ext uri="{FF2B5EF4-FFF2-40B4-BE49-F238E27FC236}">
                            <a16:creationId xmlns:a16="http://schemas.microsoft.com/office/drawing/2014/main" id="{38AC21E4-66E8-3E16-83B5-0D54E2DCF9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97" name="직선 연결선 796">
                          <a:extLst>
                            <a:ext uri="{FF2B5EF4-FFF2-40B4-BE49-F238E27FC236}">
                              <a16:creationId xmlns:a16="http://schemas.microsoft.com/office/drawing/2014/main" id="{E9E703D4-2486-74EB-97B7-953B264C3CA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98" name="직선 연결선 797">
                          <a:extLst>
                            <a:ext uri="{FF2B5EF4-FFF2-40B4-BE49-F238E27FC236}">
                              <a16:creationId xmlns:a16="http://schemas.microsoft.com/office/drawing/2014/main" id="{398F249B-434B-988E-3D44-21822E42E2B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96" name="사각형: 둥근 위쪽 모서리 795">
                        <a:extLst>
                          <a:ext uri="{FF2B5EF4-FFF2-40B4-BE49-F238E27FC236}">
                            <a16:creationId xmlns:a16="http://schemas.microsoft.com/office/drawing/2014/main" id="{9CE0220E-0168-0A40-A4AC-574FF5524F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76229"/>
                        <a:ext cx="116682" cy="429734"/>
                      </a:xfrm>
                      <a:prstGeom prst="round2SameRect">
                        <a:avLst/>
                      </a:prstGeom>
                      <a:solidFill>
                        <a:srgbClr val="027A9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70" name="그룹 769">
                      <a:extLst>
                        <a:ext uri="{FF2B5EF4-FFF2-40B4-BE49-F238E27FC236}">
                          <a16:creationId xmlns:a16="http://schemas.microsoft.com/office/drawing/2014/main" id="{6FD183B3-122F-C651-16B3-09013BF3A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136057" y="2781300"/>
                      <a:ext cx="76858" cy="250352"/>
                      <a:chOff x="1018099" y="2450884"/>
                      <a:chExt cx="116682" cy="555081"/>
                    </a:xfrm>
                  </p:grpSpPr>
                  <p:grpSp>
                    <p:nvGrpSpPr>
                      <p:cNvPr id="791" name="그룹 790">
                        <a:extLst>
                          <a:ext uri="{FF2B5EF4-FFF2-40B4-BE49-F238E27FC236}">
                            <a16:creationId xmlns:a16="http://schemas.microsoft.com/office/drawing/2014/main" id="{A5E72A5A-0D8C-0F60-2BCA-466F14C2CD2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93" name="직선 연결선 792">
                          <a:extLst>
                            <a:ext uri="{FF2B5EF4-FFF2-40B4-BE49-F238E27FC236}">
                              <a16:creationId xmlns:a16="http://schemas.microsoft.com/office/drawing/2014/main" id="{95DE236D-C6A7-4A2E-6DEE-44D466D274B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94" name="직선 연결선 793">
                          <a:extLst>
                            <a:ext uri="{FF2B5EF4-FFF2-40B4-BE49-F238E27FC236}">
                              <a16:creationId xmlns:a16="http://schemas.microsoft.com/office/drawing/2014/main" id="{CDD9BDD9-0E00-4DF0-6D92-C8D21B6ADFA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92" name="사각형: 둥근 위쪽 모서리 791">
                        <a:extLst>
                          <a:ext uri="{FF2B5EF4-FFF2-40B4-BE49-F238E27FC236}">
                            <a16:creationId xmlns:a16="http://schemas.microsoft.com/office/drawing/2014/main" id="{798468DC-BC1A-DC23-62B8-284BCC12A9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1757"/>
                        <a:ext cx="116682" cy="444208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71" name="그룹 770">
                      <a:extLst>
                        <a:ext uri="{FF2B5EF4-FFF2-40B4-BE49-F238E27FC236}">
                          <a16:creationId xmlns:a16="http://schemas.microsoft.com/office/drawing/2014/main" id="{C1B707DF-ABDE-55CC-9DF9-36F68944AB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10921" y="2752725"/>
                      <a:ext cx="76858" cy="278927"/>
                      <a:chOff x="1018099" y="2450884"/>
                      <a:chExt cx="116682" cy="555081"/>
                    </a:xfrm>
                  </p:grpSpPr>
                  <p:grpSp>
                    <p:nvGrpSpPr>
                      <p:cNvPr id="787" name="그룹 786">
                        <a:extLst>
                          <a:ext uri="{FF2B5EF4-FFF2-40B4-BE49-F238E27FC236}">
                            <a16:creationId xmlns:a16="http://schemas.microsoft.com/office/drawing/2014/main" id="{3A4DB535-E485-C5EA-982B-FF48F23EE04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89" name="직선 연결선 788">
                          <a:extLst>
                            <a:ext uri="{FF2B5EF4-FFF2-40B4-BE49-F238E27FC236}">
                              <a16:creationId xmlns:a16="http://schemas.microsoft.com/office/drawing/2014/main" id="{FCDB9AC7-B0B1-436B-4CB7-1441F921E15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90" name="직선 연결선 789">
                          <a:extLst>
                            <a:ext uri="{FF2B5EF4-FFF2-40B4-BE49-F238E27FC236}">
                              <a16:creationId xmlns:a16="http://schemas.microsoft.com/office/drawing/2014/main" id="{B3D95619-2E0B-29AA-F1B2-7AD238E00BC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88" name="사각형: 둥근 위쪽 모서리 787">
                        <a:extLst>
                          <a:ext uri="{FF2B5EF4-FFF2-40B4-BE49-F238E27FC236}">
                            <a16:creationId xmlns:a16="http://schemas.microsoft.com/office/drawing/2014/main" id="{8DBCCA93-F8A5-C148-87B3-605E27EE24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7867"/>
                        <a:ext cx="116682" cy="438098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72" name="그룹 771">
                      <a:extLst>
                        <a:ext uri="{FF2B5EF4-FFF2-40B4-BE49-F238E27FC236}">
                          <a16:creationId xmlns:a16="http://schemas.microsoft.com/office/drawing/2014/main" id="{9380BEB8-5101-D14B-412D-94AA07C99F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85785" y="2807494"/>
                      <a:ext cx="76858" cy="224158"/>
                      <a:chOff x="1018099" y="2450884"/>
                      <a:chExt cx="116682" cy="555081"/>
                    </a:xfrm>
                  </p:grpSpPr>
                  <p:grpSp>
                    <p:nvGrpSpPr>
                      <p:cNvPr id="783" name="그룹 782">
                        <a:extLst>
                          <a:ext uri="{FF2B5EF4-FFF2-40B4-BE49-F238E27FC236}">
                            <a16:creationId xmlns:a16="http://schemas.microsoft.com/office/drawing/2014/main" id="{6480A283-86A3-81CE-D370-461C74470DD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85" name="직선 연결선 784">
                          <a:extLst>
                            <a:ext uri="{FF2B5EF4-FFF2-40B4-BE49-F238E27FC236}">
                              <a16:creationId xmlns:a16="http://schemas.microsoft.com/office/drawing/2014/main" id="{282A0F77-1091-1580-D8E5-3B6EFC81D94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86" name="직선 연결선 785">
                          <a:extLst>
                            <a:ext uri="{FF2B5EF4-FFF2-40B4-BE49-F238E27FC236}">
                              <a16:creationId xmlns:a16="http://schemas.microsoft.com/office/drawing/2014/main" id="{7BF26F15-1842-0C5A-E848-956649460A9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84" name="사각형: 둥근 위쪽 모서리 783">
                        <a:extLst>
                          <a:ext uri="{FF2B5EF4-FFF2-40B4-BE49-F238E27FC236}">
                            <a16:creationId xmlns:a16="http://schemas.microsoft.com/office/drawing/2014/main" id="{AD812703-7082-A9F7-26F4-6A600D3373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7867"/>
                        <a:ext cx="116682" cy="438098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73" name="그룹 772">
                      <a:extLst>
                        <a:ext uri="{FF2B5EF4-FFF2-40B4-BE49-F238E27FC236}">
                          <a16:creationId xmlns:a16="http://schemas.microsoft.com/office/drawing/2014/main" id="{0300B9C7-4EE2-0836-3DB7-B1D44C50DF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60649" y="2838450"/>
                      <a:ext cx="76858" cy="193202"/>
                      <a:chOff x="1018099" y="2450884"/>
                      <a:chExt cx="116682" cy="555081"/>
                    </a:xfrm>
                  </p:grpSpPr>
                  <p:grpSp>
                    <p:nvGrpSpPr>
                      <p:cNvPr id="779" name="그룹 778">
                        <a:extLst>
                          <a:ext uri="{FF2B5EF4-FFF2-40B4-BE49-F238E27FC236}">
                            <a16:creationId xmlns:a16="http://schemas.microsoft.com/office/drawing/2014/main" id="{150F20EF-B0FD-13D3-CE2D-524EDD9BC3B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81" name="직선 연결선 780">
                          <a:extLst>
                            <a:ext uri="{FF2B5EF4-FFF2-40B4-BE49-F238E27FC236}">
                              <a16:creationId xmlns:a16="http://schemas.microsoft.com/office/drawing/2014/main" id="{72664FEC-42E5-E762-232E-F8C7FCBBE71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82" name="직선 연결선 781">
                          <a:extLst>
                            <a:ext uri="{FF2B5EF4-FFF2-40B4-BE49-F238E27FC236}">
                              <a16:creationId xmlns:a16="http://schemas.microsoft.com/office/drawing/2014/main" id="{71969AE5-3654-8F1B-8F84-5F582932E8B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80" name="사각형: 둥근 위쪽 모서리 779">
                        <a:extLst>
                          <a:ext uri="{FF2B5EF4-FFF2-40B4-BE49-F238E27FC236}">
                            <a16:creationId xmlns:a16="http://schemas.microsoft.com/office/drawing/2014/main" id="{C2DBFB8C-F698-FDEC-FD20-71793615C7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7867"/>
                        <a:ext cx="116682" cy="438098"/>
                      </a:xfrm>
                      <a:prstGeom prst="round2SameRect">
                        <a:avLst/>
                      </a:prstGeom>
                      <a:solidFill>
                        <a:srgbClr val="803D8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74" name="그룹 773">
                      <a:extLst>
                        <a:ext uri="{FF2B5EF4-FFF2-40B4-BE49-F238E27FC236}">
                          <a16:creationId xmlns:a16="http://schemas.microsoft.com/office/drawing/2014/main" id="{E548559E-973B-C018-A0B3-18FC54815A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911465" y="2802731"/>
                      <a:ext cx="76858" cy="228921"/>
                      <a:chOff x="1018099" y="2450884"/>
                      <a:chExt cx="116682" cy="555081"/>
                    </a:xfrm>
                  </p:grpSpPr>
                  <p:grpSp>
                    <p:nvGrpSpPr>
                      <p:cNvPr id="775" name="그룹 774">
                        <a:extLst>
                          <a:ext uri="{FF2B5EF4-FFF2-40B4-BE49-F238E27FC236}">
                            <a16:creationId xmlns:a16="http://schemas.microsoft.com/office/drawing/2014/main" id="{81C3E6EE-B355-92FB-A18B-18DFB4752B8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77" name="직선 연결선 776">
                          <a:extLst>
                            <a:ext uri="{FF2B5EF4-FFF2-40B4-BE49-F238E27FC236}">
                              <a16:creationId xmlns:a16="http://schemas.microsoft.com/office/drawing/2014/main" id="{2E9D26BE-C88D-A1F1-4223-B14758FC5E5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7F7F7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78" name="직선 연결선 777">
                          <a:extLst>
                            <a:ext uri="{FF2B5EF4-FFF2-40B4-BE49-F238E27FC236}">
                              <a16:creationId xmlns:a16="http://schemas.microsoft.com/office/drawing/2014/main" id="{7565F31E-D8B4-DAA5-28CB-D0948172DD8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7F7F7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76" name="사각형: 둥근 위쪽 모서리 775">
                        <a:extLst>
                          <a:ext uri="{FF2B5EF4-FFF2-40B4-BE49-F238E27FC236}">
                            <a16:creationId xmlns:a16="http://schemas.microsoft.com/office/drawing/2014/main" id="{2BCB6F5D-47F6-2FB9-0AD2-5C11095F9D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6364"/>
                        <a:ext cx="116682" cy="439601"/>
                      </a:xfrm>
                      <a:prstGeom prst="round2Same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</p:grpSp>
            </p:grpSp>
            <p:sp>
              <p:nvSpPr>
                <p:cNvPr id="38" name="제목 1">
                  <a:extLst>
                    <a:ext uri="{FF2B5EF4-FFF2-40B4-BE49-F238E27FC236}">
                      <a16:creationId xmlns:a16="http://schemas.microsoft.com/office/drawing/2014/main" id="{D27771F2-292B-0B36-4463-E0EB3450545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54413" y="2167836"/>
                  <a:ext cx="43282" cy="92333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6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anose="020B0604020202020204" pitchFamily="34" charset="0"/>
                      <a:ea typeface="에스코어 드림 4 Regular" panose="020B0503030302020204" pitchFamily="34" charset="-127"/>
                      <a:cs typeface="Arial" panose="020B0604020202020204" pitchFamily="34" charset="0"/>
                    </a:rPr>
                    <a:t>#</a:t>
                  </a:r>
                </a:p>
              </p:txBody>
            </p:sp>
            <p:sp>
              <p:nvSpPr>
                <p:cNvPr id="45" name="제목 1">
                  <a:extLst>
                    <a:ext uri="{FF2B5EF4-FFF2-40B4-BE49-F238E27FC236}">
                      <a16:creationId xmlns:a16="http://schemas.microsoft.com/office/drawing/2014/main" id="{C3081B3F-32B3-5C0B-757C-0A0CC4D3584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42913" y="2600981"/>
                  <a:ext cx="30457" cy="92333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6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anose="020B0604020202020204" pitchFamily="34" charset="0"/>
                      <a:ea typeface="에스코어 드림 4 Regular" panose="020B0503030302020204" pitchFamily="34" charset="-127"/>
                      <a:cs typeface="Arial" panose="020B0604020202020204" pitchFamily="34" charset="0"/>
                    </a:rPr>
                    <a:t>*</a:t>
                  </a:r>
                </a:p>
              </p:txBody>
            </p:sp>
            <p:grpSp>
              <p:nvGrpSpPr>
                <p:cNvPr id="51" name="그룹 50">
                  <a:extLst>
                    <a:ext uri="{FF2B5EF4-FFF2-40B4-BE49-F238E27FC236}">
                      <a16:creationId xmlns:a16="http://schemas.microsoft.com/office/drawing/2014/main" id="{6AFC0862-E593-E6A9-9A25-D75532BBD093}"/>
                    </a:ext>
                  </a:extLst>
                </p:cNvPr>
                <p:cNvGrpSpPr/>
                <p:nvPr/>
              </p:nvGrpSpPr>
              <p:grpSpPr>
                <a:xfrm>
                  <a:off x="3954725" y="2266951"/>
                  <a:ext cx="654624" cy="918992"/>
                  <a:chOff x="3502482" y="2247901"/>
                  <a:chExt cx="598549" cy="918992"/>
                </a:xfrm>
              </p:grpSpPr>
              <p:sp>
                <p:nvSpPr>
                  <p:cNvPr id="717" name="제목 1">
                    <a:extLst>
                      <a:ext uri="{FF2B5EF4-FFF2-40B4-BE49-F238E27FC236}">
                        <a16:creationId xmlns:a16="http://schemas.microsoft.com/office/drawing/2014/main" id="{8D8EDE24-AF0B-9352-8D06-74EE69CF064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575308" y="3074560"/>
                    <a:ext cx="452898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p-TAK1/TAK1</a:t>
                    </a:r>
                  </a:p>
                </p:txBody>
              </p:sp>
              <p:grpSp>
                <p:nvGrpSpPr>
                  <p:cNvPr id="718" name="그룹 717">
                    <a:extLst>
                      <a:ext uri="{FF2B5EF4-FFF2-40B4-BE49-F238E27FC236}">
                        <a16:creationId xmlns:a16="http://schemas.microsoft.com/office/drawing/2014/main" id="{C737BD33-02D4-DF58-D0B5-1B0A23EFCFFE}"/>
                      </a:ext>
                    </a:extLst>
                  </p:cNvPr>
                  <p:cNvGrpSpPr/>
                  <p:nvPr/>
                </p:nvGrpSpPr>
                <p:grpSpPr>
                  <a:xfrm>
                    <a:off x="3502482" y="2247901"/>
                    <a:ext cx="598549" cy="783752"/>
                    <a:chOff x="3502482" y="2247901"/>
                    <a:chExt cx="598549" cy="783752"/>
                  </a:xfrm>
                </p:grpSpPr>
                <p:grpSp>
                  <p:nvGrpSpPr>
                    <p:cNvPr id="719" name="그룹 718">
                      <a:extLst>
                        <a:ext uri="{FF2B5EF4-FFF2-40B4-BE49-F238E27FC236}">
                          <a16:creationId xmlns:a16="http://schemas.microsoft.com/office/drawing/2014/main" id="{41538C67-6AEF-3364-6425-FDB259B663F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02482" y="2681289"/>
                      <a:ext cx="76858" cy="350364"/>
                      <a:chOff x="1018099" y="2450884"/>
                      <a:chExt cx="116682" cy="555081"/>
                    </a:xfrm>
                  </p:grpSpPr>
                  <p:grpSp>
                    <p:nvGrpSpPr>
                      <p:cNvPr id="761" name="그룹 760">
                        <a:extLst>
                          <a:ext uri="{FF2B5EF4-FFF2-40B4-BE49-F238E27FC236}">
                            <a16:creationId xmlns:a16="http://schemas.microsoft.com/office/drawing/2014/main" id="{2AC0CFA6-9548-7764-B736-3D3E3735CC1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63" name="직선 연결선 762">
                          <a:extLst>
                            <a:ext uri="{FF2B5EF4-FFF2-40B4-BE49-F238E27FC236}">
                              <a16:creationId xmlns:a16="http://schemas.microsoft.com/office/drawing/2014/main" id="{AB101654-553A-2BB3-8A37-4B20B1A33FC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64" name="직선 연결선 763">
                          <a:extLst>
                            <a:ext uri="{FF2B5EF4-FFF2-40B4-BE49-F238E27FC236}">
                              <a16:creationId xmlns:a16="http://schemas.microsoft.com/office/drawing/2014/main" id="{EEDA3323-BE42-5A59-5CFF-FC3C03FF639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62" name="사각형: 둥근 위쪽 모서리 761">
                        <a:extLst>
                          <a:ext uri="{FF2B5EF4-FFF2-40B4-BE49-F238E27FC236}">
                            <a16:creationId xmlns:a16="http://schemas.microsoft.com/office/drawing/2014/main" id="{F449FDEC-91D5-6E2D-CD50-2EF9C20539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90469"/>
                        <a:ext cx="116682" cy="415496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20" name="그룹 719">
                      <a:extLst>
                        <a:ext uri="{FF2B5EF4-FFF2-40B4-BE49-F238E27FC236}">
                          <a16:creationId xmlns:a16="http://schemas.microsoft.com/office/drawing/2014/main" id="{2646C913-05FC-FA28-EF21-7B1406D7D93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49853" y="2678906"/>
                      <a:ext cx="76858" cy="352747"/>
                      <a:chOff x="1018099" y="2450884"/>
                      <a:chExt cx="116682" cy="555081"/>
                    </a:xfrm>
                  </p:grpSpPr>
                  <p:grpSp>
                    <p:nvGrpSpPr>
                      <p:cNvPr id="757" name="그룹 756">
                        <a:extLst>
                          <a:ext uri="{FF2B5EF4-FFF2-40B4-BE49-F238E27FC236}">
                            <a16:creationId xmlns:a16="http://schemas.microsoft.com/office/drawing/2014/main" id="{CAB2B4DC-F431-5939-F04B-9C488B23F31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59" name="직선 연결선 758">
                          <a:extLst>
                            <a:ext uri="{FF2B5EF4-FFF2-40B4-BE49-F238E27FC236}">
                              <a16:creationId xmlns:a16="http://schemas.microsoft.com/office/drawing/2014/main" id="{566FFD27-9799-29E2-7539-2BC055534E4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60" name="직선 연결선 759">
                          <a:extLst>
                            <a:ext uri="{FF2B5EF4-FFF2-40B4-BE49-F238E27FC236}">
                              <a16:creationId xmlns:a16="http://schemas.microsoft.com/office/drawing/2014/main" id="{28A5313F-72FE-F8BB-42ED-6A7CA6A22FD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58" name="사각형: 둥근 위쪽 모서리 757">
                        <a:extLst>
                          <a:ext uri="{FF2B5EF4-FFF2-40B4-BE49-F238E27FC236}">
                            <a16:creationId xmlns:a16="http://schemas.microsoft.com/office/drawing/2014/main" id="{72F36ECC-9BC9-6304-0586-CA6518FE64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59072"/>
                        <a:ext cx="116682" cy="446893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21" name="그룹 720">
                      <a:extLst>
                        <a:ext uri="{FF2B5EF4-FFF2-40B4-BE49-F238E27FC236}">
                          <a16:creationId xmlns:a16="http://schemas.microsoft.com/office/drawing/2014/main" id="{081FF78B-9C3D-ED29-BD40-1AFD94E407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9581" y="2590800"/>
                      <a:ext cx="76858" cy="440852"/>
                      <a:chOff x="1018099" y="2450884"/>
                      <a:chExt cx="116682" cy="555081"/>
                    </a:xfrm>
                  </p:grpSpPr>
                  <p:grpSp>
                    <p:nvGrpSpPr>
                      <p:cNvPr id="753" name="그룹 752">
                        <a:extLst>
                          <a:ext uri="{FF2B5EF4-FFF2-40B4-BE49-F238E27FC236}">
                            <a16:creationId xmlns:a16="http://schemas.microsoft.com/office/drawing/2014/main" id="{2C4BBEFE-8B07-97D8-5B15-BBE442DC8C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55" name="직선 연결선 754">
                          <a:extLst>
                            <a:ext uri="{FF2B5EF4-FFF2-40B4-BE49-F238E27FC236}">
                              <a16:creationId xmlns:a16="http://schemas.microsoft.com/office/drawing/2014/main" id="{92E4A9F6-47D8-7F7C-C67B-108F533E922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56" name="직선 연결선 755">
                          <a:extLst>
                            <a:ext uri="{FF2B5EF4-FFF2-40B4-BE49-F238E27FC236}">
                              <a16:creationId xmlns:a16="http://schemas.microsoft.com/office/drawing/2014/main" id="{F20D9B40-4E04-130A-81C8-B5E73B50EEC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54" name="사각형: 둥근 위쪽 모서리 753">
                        <a:extLst>
                          <a:ext uri="{FF2B5EF4-FFF2-40B4-BE49-F238E27FC236}">
                            <a16:creationId xmlns:a16="http://schemas.microsoft.com/office/drawing/2014/main" id="{930EF970-5D05-DCE1-6C6F-EEF573FED9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4818"/>
                        <a:ext cx="116682" cy="441147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22" name="그룹 721">
                      <a:extLst>
                        <a:ext uri="{FF2B5EF4-FFF2-40B4-BE49-F238E27FC236}">
                          <a16:creationId xmlns:a16="http://schemas.microsoft.com/office/drawing/2014/main" id="{5D0DE38C-6A34-1CAD-36F0-22AC30C07D6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74445" y="2543175"/>
                      <a:ext cx="76858" cy="488477"/>
                      <a:chOff x="1018099" y="2450884"/>
                      <a:chExt cx="116682" cy="555081"/>
                    </a:xfrm>
                  </p:grpSpPr>
                  <p:grpSp>
                    <p:nvGrpSpPr>
                      <p:cNvPr id="749" name="그룹 748">
                        <a:extLst>
                          <a:ext uri="{FF2B5EF4-FFF2-40B4-BE49-F238E27FC236}">
                            <a16:creationId xmlns:a16="http://schemas.microsoft.com/office/drawing/2014/main" id="{87DE986A-1514-0BD0-B937-AEBE820734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51" name="직선 연결선 750">
                          <a:extLst>
                            <a:ext uri="{FF2B5EF4-FFF2-40B4-BE49-F238E27FC236}">
                              <a16:creationId xmlns:a16="http://schemas.microsoft.com/office/drawing/2014/main" id="{092D8EF0-193D-3761-5B87-106B3FED7C6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52" name="직선 연결선 751">
                          <a:extLst>
                            <a:ext uri="{FF2B5EF4-FFF2-40B4-BE49-F238E27FC236}">
                              <a16:creationId xmlns:a16="http://schemas.microsoft.com/office/drawing/2014/main" id="{73FF71C7-AE17-4305-ADC9-A30C304DEAC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50" name="사각형: 둥근 위쪽 모서리 749">
                        <a:extLst>
                          <a:ext uri="{FF2B5EF4-FFF2-40B4-BE49-F238E27FC236}">
                            <a16:creationId xmlns:a16="http://schemas.microsoft.com/office/drawing/2014/main" id="{E05FAF2D-6B5F-5B4B-36BA-745446A3E5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80769"/>
                        <a:ext cx="116682" cy="425196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23" name="그룹 722">
                      <a:extLst>
                        <a:ext uri="{FF2B5EF4-FFF2-40B4-BE49-F238E27FC236}">
                          <a16:creationId xmlns:a16="http://schemas.microsoft.com/office/drawing/2014/main" id="{B4C4EAA8-004B-1ABF-3DA4-4B7190B5919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74989" y="2247901"/>
                      <a:ext cx="76858" cy="783752"/>
                      <a:chOff x="1018099" y="2450884"/>
                      <a:chExt cx="116682" cy="555081"/>
                    </a:xfrm>
                  </p:grpSpPr>
                  <p:grpSp>
                    <p:nvGrpSpPr>
                      <p:cNvPr id="745" name="그룹 744">
                        <a:extLst>
                          <a:ext uri="{FF2B5EF4-FFF2-40B4-BE49-F238E27FC236}">
                            <a16:creationId xmlns:a16="http://schemas.microsoft.com/office/drawing/2014/main" id="{AFC7A9C0-F49E-72C9-0B5A-6D37BCB30E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47" name="직선 연결선 746">
                          <a:extLst>
                            <a:ext uri="{FF2B5EF4-FFF2-40B4-BE49-F238E27FC236}">
                              <a16:creationId xmlns:a16="http://schemas.microsoft.com/office/drawing/2014/main" id="{37667611-C0C2-35D4-BB84-BDEA8C7AF49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7F7F7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48" name="직선 연결선 747">
                          <a:extLst>
                            <a:ext uri="{FF2B5EF4-FFF2-40B4-BE49-F238E27FC236}">
                              <a16:creationId xmlns:a16="http://schemas.microsoft.com/office/drawing/2014/main" id="{15348A35-1B99-2A13-48D9-04797076447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7F7F7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46" name="사각형: 둥근 위쪽 모서리 745">
                        <a:extLst>
                          <a:ext uri="{FF2B5EF4-FFF2-40B4-BE49-F238E27FC236}">
                            <a16:creationId xmlns:a16="http://schemas.microsoft.com/office/drawing/2014/main" id="{7EF00EE4-3139-56EF-63DF-6DAA4968FF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80743"/>
                        <a:ext cx="116682" cy="425222"/>
                      </a:xfrm>
                      <a:prstGeom prst="round2Same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724" name="그룹 723">
                      <a:extLst>
                        <a:ext uri="{FF2B5EF4-FFF2-40B4-BE49-F238E27FC236}">
                          <a16:creationId xmlns:a16="http://schemas.microsoft.com/office/drawing/2014/main" id="{20FBA5F1-58D6-9570-1DD8-AEF335B240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24717" y="2667805"/>
                      <a:ext cx="76858" cy="363847"/>
                      <a:chOff x="3724717" y="2667805"/>
                      <a:chExt cx="76858" cy="363847"/>
                    </a:xfrm>
                  </p:grpSpPr>
                  <p:grpSp>
                    <p:nvGrpSpPr>
                      <p:cNvPr id="739" name="그룹 738">
                        <a:extLst>
                          <a:ext uri="{FF2B5EF4-FFF2-40B4-BE49-F238E27FC236}">
                            <a16:creationId xmlns:a16="http://schemas.microsoft.com/office/drawing/2014/main" id="{4022EEA1-0B88-D5F2-C913-5116E44797E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24717" y="2769393"/>
                        <a:ext cx="76858" cy="262259"/>
                        <a:chOff x="1018099" y="2450884"/>
                        <a:chExt cx="116682" cy="555079"/>
                      </a:xfrm>
                    </p:grpSpPr>
                    <p:grpSp>
                      <p:nvGrpSpPr>
                        <p:cNvPr id="741" name="그룹 740">
                          <a:extLst>
                            <a:ext uri="{FF2B5EF4-FFF2-40B4-BE49-F238E27FC236}">
                              <a16:creationId xmlns:a16="http://schemas.microsoft.com/office/drawing/2014/main" id="{4463D7EB-0B1B-CFDC-EF88-42924B721D0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743" name="직선 연결선 742">
                            <a:extLst>
                              <a:ext uri="{FF2B5EF4-FFF2-40B4-BE49-F238E27FC236}">
                                <a16:creationId xmlns:a16="http://schemas.microsoft.com/office/drawing/2014/main" id="{5E70B844-262D-BC0B-FA8C-A97098BBA60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744" name="직선 연결선 743">
                            <a:extLst>
                              <a:ext uri="{FF2B5EF4-FFF2-40B4-BE49-F238E27FC236}">
                                <a16:creationId xmlns:a16="http://schemas.microsoft.com/office/drawing/2014/main" id="{AB453CE7-8723-1341-BB01-E9BB46401FE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742" name="사각형: 둥근 위쪽 모서리 741">
                          <a:extLst>
                            <a:ext uri="{FF2B5EF4-FFF2-40B4-BE49-F238E27FC236}">
                              <a16:creationId xmlns:a16="http://schemas.microsoft.com/office/drawing/2014/main" id="{ED1302C6-15C6-8DE2-AC43-60D3BBAAA6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76229"/>
                          <a:ext cx="116682" cy="429734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740" name="제목 1">
                        <a:extLst>
                          <a:ext uri="{FF2B5EF4-FFF2-40B4-BE49-F238E27FC236}">
                            <a16:creationId xmlns:a16="http://schemas.microsoft.com/office/drawing/2014/main" id="{9C9D5B5E-3E08-B29A-06F0-114E5164B52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749221" y="2667805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725" name="그룹 724">
                      <a:extLst>
                        <a:ext uri="{FF2B5EF4-FFF2-40B4-BE49-F238E27FC236}">
                          <a16:creationId xmlns:a16="http://schemas.microsoft.com/office/drawing/2014/main" id="{CF2C208F-B75E-6319-E968-5DDD70A41D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24173" y="2854073"/>
                      <a:ext cx="76858" cy="177578"/>
                      <a:chOff x="4024173" y="2854073"/>
                      <a:chExt cx="76858" cy="177578"/>
                    </a:xfrm>
                  </p:grpSpPr>
                  <p:grpSp>
                    <p:nvGrpSpPr>
                      <p:cNvPr id="733" name="그룹 732">
                        <a:extLst>
                          <a:ext uri="{FF2B5EF4-FFF2-40B4-BE49-F238E27FC236}">
                            <a16:creationId xmlns:a16="http://schemas.microsoft.com/office/drawing/2014/main" id="{7F9FA37F-39C7-10A7-D7C7-358540B2DD9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24173" y="2938462"/>
                        <a:ext cx="76858" cy="93189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735" name="그룹 734">
                          <a:extLst>
                            <a:ext uri="{FF2B5EF4-FFF2-40B4-BE49-F238E27FC236}">
                              <a16:creationId xmlns:a16="http://schemas.microsoft.com/office/drawing/2014/main" id="{DA14D161-51D8-D23C-7F47-600AD3787B8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737" name="직선 연결선 736">
                            <a:extLst>
                              <a:ext uri="{FF2B5EF4-FFF2-40B4-BE49-F238E27FC236}">
                                <a16:creationId xmlns:a16="http://schemas.microsoft.com/office/drawing/2014/main" id="{C624D3D4-4EE8-FF6B-8B71-9AA5FF89C4F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738" name="직선 연결선 737">
                            <a:extLst>
                              <a:ext uri="{FF2B5EF4-FFF2-40B4-BE49-F238E27FC236}">
                                <a16:creationId xmlns:a16="http://schemas.microsoft.com/office/drawing/2014/main" id="{7E64B360-B824-2F8A-98EA-DBF2D20FC0B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736" name="사각형: 둥근 위쪽 모서리 735">
                          <a:extLst>
                            <a:ext uri="{FF2B5EF4-FFF2-40B4-BE49-F238E27FC236}">
                              <a16:creationId xmlns:a16="http://schemas.microsoft.com/office/drawing/2014/main" id="{8798DDF9-3176-F412-8D0D-86AD800E57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67867"/>
                          <a:ext cx="116682" cy="438098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734" name="제목 1">
                        <a:extLst>
                          <a:ext uri="{FF2B5EF4-FFF2-40B4-BE49-F238E27FC236}">
                            <a16:creationId xmlns:a16="http://schemas.microsoft.com/office/drawing/2014/main" id="{4B0C1239-EFA6-6CE8-B9A8-6BBEAAB9CFD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048677" y="2854073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726" name="그룹 725">
                      <a:extLst>
                        <a:ext uri="{FF2B5EF4-FFF2-40B4-BE49-F238E27FC236}">
                          <a16:creationId xmlns:a16="http://schemas.microsoft.com/office/drawing/2014/main" id="{3366D17C-5A39-7E59-2187-1D7D4EF9C4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49309" y="2732728"/>
                      <a:ext cx="76858" cy="298923"/>
                      <a:chOff x="3949309" y="2732728"/>
                      <a:chExt cx="76858" cy="298923"/>
                    </a:xfrm>
                  </p:grpSpPr>
                  <p:grpSp>
                    <p:nvGrpSpPr>
                      <p:cNvPr id="727" name="그룹 726">
                        <a:extLst>
                          <a:ext uri="{FF2B5EF4-FFF2-40B4-BE49-F238E27FC236}">
                            <a16:creationId xmlns:a16="http://schemas.microsoft.com/office/drawing/2014/main" id="{1F66DC53-8D80-74EA-70B8-6424E6E57C7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949309" y="2821780"/>
                        <a:ext cx="76858" cy="209871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729" name="그룹 728">
                          <a:extLst>
                            <a:ext uri="{FF2B5EF4-FFF2-40B4-BE49-F238E27FC236}">
                              <a16:creationId xmlns:a16="http://schemas.microsoft.com/office/drawing/2014/main" id="{D8A988AA-CB85-B913-C07B-7F324500055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731" name="직선 연결선 730">
                            <a:extLst>
                              <a:ext uri="{FF2B5EF4-FFF2-40B4-BE49-F238E27FC236}">
                                <a16:creationId xmlns:a16="http://schemas.microsoft.com/office/drawing/2014/main" id="{81DF11CD-9CC8-20F1-A042-E6DB21010A8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732" name="직선 연결선 731">
                            <a:extLst>
                              <a:ext uri="{FF2B5EF4-FFF2-40B4-BE49-F238E27FC236}">
                                <a16:creationId xmlns:a16="http://schemas.microsoft.com/office/drawing/2014/main" id="{6B71D970-A594-D8ED-D799-0A8918AED2F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730" name="사각형: 둥근 위쪽 모서리 729">
                          <a:extLst>
                            <a:ext uri="{FF2B5EF4-FFF2-40B4-BE49-F238E27FC236}">
                              <a16:creationId xmlns:a16="http://schemas.microsoft.com/office/drawing/2014/main" id="{C8F7463E-4823-04B6-C3DC-90C36FD6BE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67867"/>
                          <a:ext cx="116682" cy="438098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728" name="제목 1">
                        <a:extLst>
                          <a:ext uri="{FF2B5EF4-FFF2-40B4-BE49-F238E27FC236}">
                            <a16:creationId xmlns:a16="http://schemas.microsoft.com/office/drawing/2014/main" id="{D1CF00BA-74EB-985E-E8A2-F0CE89984BB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973813" y="2732728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</p:grpSp>
            <p:grpSp>
              <p:nvGrpSpPr>
                <p:cNvPr id="53" name="그룹 52">
                  <a:extLst>
                    <a:ext uri="{FF2B5EF4-FFF2-40B4-BE49-F238E27FC236}">
                      <a16:creationId xmlns:a16="http://schemas.microsoft.com/office/drawing/2014/main" id="{312BCAE6-A415-C8A6-A544-5CD26279D4F9}"/>
                    </a:ext>
                  </a:extLst>
                </p:cNvPr>
                <p:cNvGrpSpPr/>
                <p:nvPr/>
              </p:nvGrpSpPr>
              <p:grpSpPr>
                <a:xfrm>
                  <a:off x="4728269" y="2591608"/>
                  <a:ext cx="654624" cy="594335"/>
                  <a:chOff x="4180879" y="2572558"/>
                  <a:chExt cx="598549" cy="594335"/>
                </a:xfrm>
              </p:grpSpPr>
              <p:sp>
                <p:nvSpPr>
                  <p:cNvPr id="667" name="제목 1">
                    <a:extLst>
                      <a:ext uri="{FF2B5EF4-FFF2-40B4-BE49-F238E27FC236}">
                        <a16:creationId xmlns:a16="http://schemas.microsoft.com/office/drawing/2014/main" id="{F345CB37-5186-A2C1-4B2C-0C70B9DA378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284483" y="3074560"/>
                    <a:ext cx="391339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p-I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κ</a:t>
                    </a:r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B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α</a:t>
                    </a:r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/I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κ</a:t>
                    </a:r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B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α</a:t>
                    </a:r>
                  </a:p>
                </p:txBody>
              </p:sp>
              <p:grpSp>
                <p:nvGrpSpPr>
                  <p:cNvPr id="668" name="그룹 667">
                    <a:extLst>
                      <a:ext uri="{FF2B5EF4-FFF2-40B4-BE49-F238E27FC236}">
                        <a16:creationId xmlns:a16="http://schemas.microsoft.com/office/drawing/2014/main" id="{5FE680F1-F25D-1C8D-DACA-2DD7CC643031}"/>
                      </a:ext>
                    </a:extLst>
                  </p:cNvPr>
                  <p:cNvGrpSpPr/>
                  <p:nvPr/>
                </p:nvGrpSpPr>
                <p:grpSpPr>
                  <a:xfrm>
                    <a:off x="4180879" y="2572558"/>
                    <a:ext cx="598549" cy="459094"/>
                    <a:chOff x="4180879" y="2572558"/>
                    <a:chExt cx="598549" cy="459094"/>
                  </a:xfrm>
                </p:grpSpPr>
                <p:grpSp>
                  <p:nvGrpSpPr>
                    <p:cNvPr id="669" name="그룹 668">
                      <a:extLst>
                        <a:ext uri="{FF2B5EF4-FFF2-40B4-BE49-F238E27FC236}">
                          <a16:creationId xmlns:a16="http://schemas.microsoft.com/office/drawing/2014/main" id="{21B96A39-D443-3756-B91D-55EA0B8CC1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80879" y="2921794"/>
                      <a:ext cx="76858" cy="109858"/>
                      <a:chOff x="1018099" y="2450884"/>
                      <a:chExt cx="116682" cy="555081"/>
                    </a:xfrm>
                  </p:grpSpPr>
                  <p:grpSp>
                    <p:nvGrpSpPr>
                      <p:cNvPr id="713" name="그룹 712">
                        <a:extLst>
                          <a:ext uri="{FF2B5EF4-FFF2-40B4-BE49-F238E27FC236}">
                            <a16:creationId xmlns:a16="http://schemas.microsoft.com/office/drawing/2014/main" id="{28E32608-A15A-34A2-E4D6-334F70C03B8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15" name="직선 연결선 714">
                          <a:extLst>
                            <a:ext uri="{FF2B5EF4-FFF2-40B4-BE49-F238E27FC236}">
                              <a16:creationId xmlns:a16="http://schemas.microsoft.com/office/drawing/2014/main" id="{907C093E-12DE-21EE-7BA6-A2CA89D02E9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16" name="직선 연결선 715">
                          <a:extLst>
                            <a:ext uri="{FF2B5EF4-FFF2-40B4-BE49-F238E27FC236}">
                              <a16:creationId xmlns:a16="http://schemas.microsoft.com/office/drawing/2014/main" id="{D9F074CB-55B9-27F2-7402-536D37E41EE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14" name="사각형: 둥근 위쪽 모서리 713">
                        <a:extLst>
                          <a:ext uri="{FF2B5EF4-FFF2-40B4-BE49-F238E27FC236}">
                            <a16:creationId xmlns:a16="http://schemas.microsoft.com/office/drawing/2014/main" id="{CE3FA08D-6D26-8EEE-32F7-DC8A5C6515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67867"/>
                        <a:ext cx="116682" cy="438098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670" name="그룹 669">
                      <a:extLst>
                        <a:ext uri="{FF2B5EF4-FFF2-40B4-BE49-F238E27FC236}">
                          <a16:creationId xmlns:a16="http://schemas.microsoft.com/office/drawing/2014/main" id="{93865385-A30C-468E-7D2A-A7791DD686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28250" y="2850355"/>
                      <a:ext cx="76858" cy="181297"/>
                      <a:chOff x="1018099" y="2450884"/>
                      <a:chExt cx="116682" cy="555081"/>
                    </a:xfrm>
                  </p:grpSpPr>
                  <p:grpSp>
                    <p:nvGrpSpPr>
                      <p:cNvPr id="709" name="그룹 708">
                        <a:extLst>
                          <a:ext uri="{FF2B5EF4-FFF2-40B4-BE49-F238E27FC236}">
                            <a16:creationId xmlns:a16="http://schemas.microsoft.com/office/drawing/2014/main" id="{294A76FC-583D-E890-9293-59CA9257D8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11" name="직선 연결선 710">
                          <a:extLst>
                            <a:ext uri="{FF2B5EF4-FFF2-40B4-BE49-F238E27FC236}">
                              <a16:creationId xmlns:a16="http://schemas.microsoft.com/office/drawing/2014/main" id="{266D98CE-7250-761E-D5E0-C34EBA270F9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12" name="직선 연결선 711">
                          <a:extLst>
                            <a:ext uri="{FF2B5EF4-FFF2-40B4-BE49-F238E27FC236}">
                              <a16:creationId xmlns:a16="http://schemas.microsoft.com/office/drawing/2014/main" id="{17E50DDB-1C0F-6752-9E8A-FB0492EDC5A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10" name="사각형: 둥근 위쪽 모서리 709">
                        <a:extLst>
                          <a:ext uri="{FF2B5EF4-FFF2-40B4-BE49-F238E27FC236}">
                            <a16:creationId xmlns:a16="http://schemas.microsoft.com/office/drawing/2014/main" id="{912EFC86-464B-48B4-74A8-302C8C47B7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647737"/>
                        <a:ext cx="116682" cy="358228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671" name="그룹 670">
                      <a:extLst>
                        <a:ext uri="{FF2B5EF4-FFF2-40B4-BE49-F238E27FC236}">
                          <a16:creationId xmlns:a16="http://schemas.microsoft.com/office/drawing/2014/main" id="{09EC2020-3BBE-7798-5FA4-D4F75D7972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77978" y="2795588"/>
                      <a:ext cx="76858" cy="236064"/>
                      <a:chOff x="1018099" y="2450884"/>
                      <a:chExt cx="116682" cy="555081"/>
                    </a:xfrm>
                  </p:grpSpPr>
                  <p:grpSp>
                    <p:nvGrpSpPr>
                      <p:cNvPr id="705" name="그룹 704">
                        <a:extLst>
                          <a:ext uri="{FF2B5EF4-FFF2-40B4-BE49-F238E27FC236}">
                            <a16:creationId xmlns:a16="http://schemas.microsoft.com/office/drawing/2014/main" id="{0240F43A-D105-448F-CA07-8D76B06BC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07" name="직선 연결선 706">
                          <a:extLst>
                            <a:ext uri="{FF2B5EF4-FFF2-40B4-BE49-F238E27FC236}">
                              <a16:creationId xmlns:a16="http://schemas.microsoft.com/office/drawing/2014/main" id="{63152F0C-71C8-09B4-686C-201F45CD987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08" name="직선 연결선 707">
                          <a:extLst>
                            <a:ext uri="{FF2B5EF4-FFF2-40B4-BE49-F238E27FC236}">
                              <a16:creationId xmlns:a16="http://schemas.microsoft.com/office/drawing/2014/main" id="{90D4039B-9ED4-51C9-02F4-39C44B0498B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06" name="사각형: 둥근 위쪽 모서리 705">
                        <a:extLst>
                          <a:ext uri="{FF2B5EF4-FFF2-40B4-BE49-F238E27FC236}">
                            <a16:creationId xmlns:a16="http://schemas.microsoft.com/office/drawing/2014/main" id="{44EC4A34-0180-CEC5-6A38-BB01D6666B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624460"/>
                        <a:ext cx="116682" cy="381505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672" name="그룹 671">
                      <a:extLst>
                        <a:ext uri="{FF2B5EF4-FFF2-40B4-BE49-F238E27FC236}">
                          <a16:creationId xmlns:a16="http://schemas.microsoft.com/office/drawing/2014/main" id="{7A9FDA5D-E23C-BD67-1C63-58CD0634F8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52842" y="2652712"/>
                      <a:ext cx="76858" cy="378938"/>
                      <a:chOff x="1018099" y="2450884"/>
                      <a:chExt cx="116682" cy="555080"/>
                    </a:xfrm>
                  </p:grpSpPr>
                  <p:grpSp>
                    <p:nvGrpSpPr>
                      <p:cNvPr id="701" name="그룹 700">
                        <a:extLst>
                          <a:ext uri="{FF2B5EF4-FFF2-40B4-BE49-F238E27FC236}">
                            <a16:creationId xmlns:a16="http://schemas.microsoft.com/office/drawing/2014/main" id="{59E920B6-C8F6-152E-E30C-FE2BA2C3250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703" name="직선 연결선 702">
                          <a:extLst>
                            <a:ext uri="{FF2B5EF4-FFF2-40B4-BE49-F238E27FC236}">
                              <a16:creationId xmlns:a16="http://schemas.microsoft.com/office/drawing/2014/main" id="{AF770EDF-EC1E-EC3E-D1C3-FC5A483485B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704" name="직선 연결선 703">
                          <a:extLst>
                            <a:ext uri="{FF2B5EF4-FFF2-40B4-BE49-F238E27FC236}">
                              <a16:creationId xmlns:a16="http://schemas.microsoft.com/office/drawing/2014/main" id="{4B281232-AE1F-D661-E7FA-7F6C6486BF3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702" name="사각형: 둥근 위쪽 모서리 701">
                        <a:extLst>
                          <a:ext uri="{FF2B5EF4-FFF2-40B4-BE49-F238E27FC236}">
                            <a16:creationId xmlns:a16="http://schemas.microsoft.com/office/drawing/2014/main" id="{D019841D-EB86-BC7F-E295-E590EB1DDF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607848"/>
                        <a:ext cx="116682" cy="398116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673" name="그룹 672">
                      <a:extLst>
                        <a:ext uri="{FF2B5EF4-FFF2-40B4-BE49-F238E27FC236}">
                          <a16:creationId xmlns:a16="http://schemas.microsoft.com/office/drawing/2014/main" id="{8496E862-508F-2BAD-BA4B-7ED37EB5C1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53386" y="2572558"/>
                      <a:ext cx="76858" cy="459094"/>
                      <a:chOff x="4253386" y="2572558"/>
                      <a:chExt cx="76858" cy="459094"/>
                    </a:xfrm>
                  </p:grpSpPr>
                  <p:grpSp>
                    <p:nvGrpSpPr>
                      <p:cNvPr id="695" name="그룹 694">
                        <a:extLst>
                          <a:ext uri="{FF2B5EF4-FFF2-40B4-BE49-F238E27FC236}">
                            <a16:creationId xmlns:a16="http://schemas.microsoft.com/office/drawing/2014/main" id="{4F5FF65D-4ABE-1F24-9CEF-8F553119549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53386" y="2671763"/>
                        <a:ext cx="76858" cy="359889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97" name="그룹 696">
                          <a:extLst>
                            <a:ext uri="{FF2B5EF4-FFF2-40B4-BE49-F238E27FC236}">
                              <a16:creationId xmlns:a16="http://schemas.microsoft.com/office/drawing/2014/main" id="{522B17BA-1BAB-26B8-50D8-C3F2F6EF64A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99" name="직선 연결선 698">
                            <a:extLst>
                              <a:ext uri="{FF2B5EF4-FFF2-40B4-BE49-F238E27FC236}">
                                <a16:creationId xmlns:a16="http://schemas.microsoft.com/office/drawing/2014/main" id="{3404BF83-D2C7-E3AB-17B8-6D94A15864A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700" name="직선 연결선 699">
                            <a:extLst>
                              <a:ext uri="{FF2B5EF4-FFF2-40B4-BE49-F238E27FC236}">
                                <a16:creationId xmlns:a16="http://schemas.microsoft.com/office/drawing/2014/main" id="{81178C6F-B567-7762-0B18-6053059103C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98" name="사각형: 둥근 위쪽 모서리 697">
                          <a:extLst>
                            <a:ext uri="{FF2B5EF4-FFF2-40B4-BE49-F238E27FC236}">
                              <a16:creationId xmlns:a16="http://schemas.microsoft.com/office/drawing/2014/main" id="{313C283D-7DFD-4F49-560C-C72302B992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605139"/>
                          <a:ext cx="116682" cy="400826"/>
                        </a:xfrm>
                        <a:prstGeom prst="round2SameRect">
                          <a:avLst/>
                        </a:prstGeom>
                        <a:solidFill>
                          <a:schemeClr val="bg1">
                            <a:lumMod val="50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96" name="제목 1">
                        <a:extLst>
                          <a:ext uri="{FF2B5EF4-FFF2-40B4-BE49-F238E27FC236}">
                            <a16:creationId xmlns:a16="http://schemas.microsoft.com/office/drawing/2014/main" id="{FAB3849C-4852-8CEE-70A4-3E0E5211357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272028" y="2572558"/>
                        <a:ext cx="39574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#</a:t>
                        </a:r>
                      </a:p>
                    </p:txBody>
                  </p:sp>
                </p:grpSp>
                <p:grpSp>
                  <p:nvGrpSpPr>
                    <p:cNvPr id="674" name="그룹 673">
                      <a:extLst>
                        <a:ext uri="{FF2B5EF4-FFF2-40B4-BE49-F238E27FC236}">
                          <a16:creationId xmlns:a16="http://schemas.microsoft.com/office/drawing/2014/main" id="{D597F798-FBB5-2B31-FFDF-66F8B362CBA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03114" y="2855230"/>
                      <a:ext cx="76858" cy="176422"/>
                      <a:chOff x="4403114" y="2855230"/>
                      <a:chExt cx="76858" cy="176422"/>
                    </a:xfrm>
                  </p:grpSpPr>
                  <p:grpSp>
                    <p:nvGrpSpPr>
                      <p:cNvPr id="689" name="그룹 688">
                        <a:extLst>
                          <a:ext uri="{FF2B5EF4-FFF2-40B4-BE49-F238E27FC236}">
                            <a16:creationId xmlns:a16="http://schemas.microsoft.com/office/drawing/2014/main" id="{E0EDAD98-0588-AF13-A4E0-7DA3D83E77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03114" y="2938463"/>
                        <a:ext cx="76858" cy="93189"/>
                        <a:chOff x="1018099" y="2450884"/>
                        <a:chExt cx="116682" cy="555079"/>
                      </a:xfrm>
                    </p:grpSpPr>
                    <p:grpSp>
                      <p:nvGrpSpPr>
                        <p:cNvPr id="691" name="그룹 690">
                          <a:extLst>
                            <a:ext uri="{FF2B5EF4-FFF2-40B4-BE49-F238E27FC236}">
                              <a16:creationId xmlns:a16="http://schemas.microsoft.com/office/drawing/2014/main" id="{FBC304EF-FD8F-5004-00B9-35757146CFE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93" name="직선 연결선 692">
                            <a:extLst>
                              <a:ext uri="{FF2B5EF4-FFF2-40B4-BE49-F238E27FC236}">
                                <a16:creationId xmlns:a16="http://schemas.microsoft.com/office/drawing/2014/main" id="{8235CE4D-06A0-41DC-28A1-59579E8FE9D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94" name="직선 연결선 693">
                            <a:extLst>
                              <a:ext uri="{FF2B5EF4-FFF2-40B4-BE49-F238E27FC236}">
                                <a16:creationId xmlns:a16="http://schemas.microsoft.com/office/drawing/2014/main" id="{343792EA-FB84-E355-AD0B-90938BAF936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92" name="사각형: 둥근 위쪽 모서리 691">
                          <a:extLst>
                            <a:ext uri="{FF2B5EF4-FFF2-40B4-BE49-F238E27FC236}">
                              <a16:creationId xmlns:a16="http://schemas.microsoft.com/office/drawing/2014/main" id="{4E4E84C6-289D-C834-D5B6-C689BD45C4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76229"/>
                          <a:ext cx="116682" cy="429734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90" name="제목 1">
                        <a:extLst>
                          <a:ext uri="{FF2B5EF4-FFF2-40B4-BE49-F238E27FC236}">
                            <a16:creationId xmlns:a16="http://schemas.microsoft.com/office/drawing/2014/main" id="{8DD293DC-55BD-B9D3-00FF-4898C737D4F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427618" y="2855230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75" name="그룹 674">
                      <a:extLst>
                        <a:ext uri="{FF2B5EF4-FFF2-40B4-BE49-F238E27FC236}">
                          <a16:creationId xmlns:a16="http://schemas.microsoft.com/office/drawing/2014/main" id="{ECEAF692-6A7E-21CC-7D0A-6F8253B48F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27706" y="2864417"/>
                      <a:ext cx="76858" cy="167235"/>
                      <a:chOff x="4627706" y="2864417"/>
                      <a:chExt cx="76858" cy="167235"/>
                    </a:xfrm>
                  </p:grpSpPr>
                  <p:grpSp>
                    <p:nvGrpSpPr>
                      <p:cNvPr id="683" name="그룹 682">
                        <a:extLst>
                          <a:ext uri="{FF2B5EF4-FFF2-40B4-BE49-F238E27FC236}">
                            <a16:creationId xmlns:a16="http://schemas.microsoft.com/office/drawing/2014/main" id="{42F2D13B-82B0-1781-5F17-A154E5FB2BE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627706" y="2952750"/>
                        <a:ext cx="76858" cy="78902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85" name="그룹 684">
                          <a:extLst>
                            <a:ext uri="{FF2B5EF4-FFF2-40B4-BE49-F238E27FC236}">
                              <a16:creationId xmlns:a16="http://schemas.microsoft.com/office/drawing/2014/main" id="{66C44CD3-3A88-B0B7-BB8A-874370597A0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87" name="직선 연결선 686">
                            <a:extLst>
                              <a:ext uri="{FF2B5EF4-FFF2-40B4-BE49-F238E27FC236}">
                                <a16:creationId xmlns:a16="http://schemas.microsoft.com/office/drawing/2014/main" id="{621616CD-6E57-ABE3-BBBA-58BD0132B37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88" name="직선 연결선 687">
                            <a:extLst>
                              <a:ext uri="{FF2B5EF4-FFF2-40B4-BE49-F238E27FC236}">
                                <a16:creationId xmlns:a16="http://schemas.microsoft.com/office/drawing/2014/main" id="{839E0816-CFFA-355A-22EA-8305E392891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86" name="사각형: 둥근 위쪽 모서리 685">
                          <a:extLst>
                            <a:ext uri="{FF2B5EF4-FFF2-40B4-BE49-F238E27FC236}">
                              <a16:creationId xmlns:a16="http://schemas.microsoft.com/office/drawing/2014/main" id="{A62D1449-7300-946C-FDB3-F6725911A7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67867"/>
                          <a:ext cx="116682" cy="438098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84" name="제목 1">
                        <a:extLst>
                          <a:ext uri="{FF2B5EF4-FFF2-40B4-BE49-F238E27FC236}">
                            <a16:creationId xmlns:a16="http://schemas.microsoft.com/office/drawing/2014/main" id="{4FF78460-F2A8-C908-A318-E31046BFFAD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652210" y="2864417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76" name="그룹 675">
                      <a:extLst>
                        <a:ext uri="{FF2B5EF4-FFF2-40B4-BE49-F238E27FC236}">
                          <a16:creationId xmlns:a16="http://schemas.microsoft.com/office/drawing/2014/main" id="{C3E2DFF9-3CB0-6135-92B0-495AEF5284A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02570" y="2898829"/>
                      <a:ext cx="76858" cy="132822"/>
                      <a:chOff x="4702570" y="2898829"/>
                      <a:chExt cx="76858" cy="132822"/>
                    </a:xfrm>
                  </p:grpSpPr>
                  <p:grpSp>
                    <p:nvGrpSpPr>
                      <p:cNvPr id="677" name="그룹 676">
                        <a:extLst>
                          <a:ext uri="{FF2B5EF4-FFF2-40B4-BE49-F238E27FC236}">
                            <a16:creationId xmlns:a16="http://schemas.microsoft.com/office/drawing/2014/main" id="{5655A924-C15D-EEF8-7B33-CC5A0321D04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702570" y="2985932"/>
                        <a:ext cx="76858" cy="45719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79" name="그룹 678">
                          <a:extLst>
                            <a:ext uri="{FF2B5EF4-FFF2-40B4-BE49-F238E27FC236}">
                              <a16:creationId xmlns:a16="http://schemas.microsoft.com/office/drawing/2014/main" id="{EB88513D-CABB-F554-FB6F-CEED2BE96EF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81" name="직선 연결선 680">
                            <a:extLst>
                              <a:ext uri="{FF2B5EF4-FFF2-40B4-BE49-F238E27FC236}">
                                <a16:creationId xmlns:a16="http://schemas.microsoft.com/office/drawing/2014/main" id="{E58F4A96-34CD-5DE0-9C43-FC0898F9F33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82" name="직선 연결선 681">
                            <a:extLst>
                              <a:ext uri="{FF2B5EF4-FFF2-40B4-BE49-F238E27FC236}">
                                <a16:creationId xmlns:a16="http://schemas.microsoft.com/office/drawing/2014/main" id="{73FA1A69-EAE8-F9E1-2B60-2C755F269FF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80" name="사각형: 둥근 위쪽 모서리 679">
                          <a:extLst>
                            <a:ext uri="{FF2B5EF4-FFF2-40B4-BE49-F238E27FC236}">
                              <a16:creationId xmlns:a16="http://schemas.microsoft.com/office/drawing/2014/main" id="{0B4F778F-205F-CBFC-1AA6-FBA7CF4AAA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67867"/>
                          <a:ext cx="116682" cy="438098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78" name="제목 1">
                        <a:extLst>
                          <a:ext uri="{FF2B5EF4-FFF2-40B4-BE49-F238E27FC236}">
                            <a16:creationId xmlns:a16="http://schemas.microsoft.com/office/drawing/2014/main" id="{9D287095-BD5B-EED4-6C49-65EF4F299EC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727074" y="2898829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</p:grpSp>
            <p:grpSp>
              <p:nvGrpSpPr>
                <p:cNvPr id="54" name="그룹 53">
                  <a:extLst>
                    <a:ext uri="{FF2B5EF4-FFF2-40B4-BE49-F238E27FC236}">
                      <a16:creationId xmlns:a16="http://schemas.microsoft.com/office/drawing/2014/main" id="{CD7F5292-889C-596B-7403-218758D3CBAD}"/>
                    </a:ext>
                  </a:extLst>
                </p:cNvPr>
                <p:cNvGrpSpPr/>
                <p:nvPr/>
              </p:nvGrpSpPr>
              <p:grpSpPr>
                <a:xfrm>
                  <a:off x="5501813" y="2462560"/>
                  <a:ext cx="654624" cy="723383"/>
                  <a:chOff x="5688916" y="2462560"/>
                  <a:chExt cx="654624" cy="723383"/>
                </a:xfrm>
              </p:grpSpPr>
              <p:sp>
                <p:nvSpPr>
                  <p:cNvPr id="611" name="제목 1">
                    <a:extLst>
                      <a:ext uri="{FF2B5EF4-FFF2-40B4-BE49-F238E27FC236}">
                        <a16:creationId xmlns:a16="http://schemas.microsoft.com/office/drawing/2014/main" id="{0AC14AE8-8F6B-6C04-E572-3128F24E897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819860" y="3093610"/>
                    <a:ext cx="392736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p-p65/p65</a:t>
                    </a:r>
                  </a:p>
                </p:txBody>
              </p:sp>
              <p:grpSp>
                <p:nvGrpSpPr>
                  <p:cNvPr id="612" name="그룹 611">
                    <a:extLst>
                      <a:ext uri="{FF2B5EF4-FFF2-40B4-BE49-F238E27FC236}">
                        <a16:creationId xmlns:a16="http://schemas.microsoft.com/office/drawing/2014/main" id="{81CEA13D-574B-CCAF-49D3-89FFD9655399}"/>
                      </a:ext>
                    </a:extLst>
                  </p:cNvPr>
                  <p:cNvGrpSpPr/>
                  <p:nvPr/>
                </p:nvGrpSpPr>
                <p:grpSpPr>
                  <a:xfrm>
                    <a:off x="5688916" y="2462560"/>
                    <a:ext cx="654624" cy="588144"/>
                    <a:chOff x="4824340" y="2443510"/>
                    <a:chExt cx="598549" cy="588144"/>
                  </a:xfrm>
                </p:grpSpPr>
                <p:grpSp>
                  <p:nvGrpSpPr>
                    <p:cNvPr id="613" name="그룹 612">
                      <a:extLst>
                        <a:ext uri="{FF2B5EF4-FFF2-40B4-BE49-F238E27FC236}">
                          <a16:creationId xmlns:a16="http://schemas.microsoft.com/office/drawing/2014/main" id="{94F7541B-8C10-778B-4B19-6DF5DDF859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24340" y="2895600"/>
                      <a:ext cx="76858" cy="136052"/>
                      <a:chOff x="1018099" y="2450884"/>
                      <a:chExt cx="116682" cy="555081"/>
                    </a:xfrm>
                  </p:grpSpPr>
                  <p:grpSp>
                    <p:nvGrpSpPr>
                      <p:cNvPr id="663" name="그룹 662">
                        <a:extLst>
                          <a:ext uri="{FF2B5EF4-FFF2-40B4-BE49-F238E27FC236}">
                            <a16:creationId xmlns:a16="http://schemas.microsoft.com/office/drawing/2014/main" id="{7DFA0D19-18B0-04D2-A3C5-D5EE043203E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665" name="직선 연결선 664">
                          <a:extLst>
                            <a:ext uri="{FF2B5EF4-FFF2-40B4-BE49-F238E27FC236}">
                              <a16:creationId xmlns:a16="http://schemas.microsoft.com/office/drawing/2014/main" id="{864F1F58-D7EC-9346-D216-16F4065F652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666" name="직선 연결선 665">
                          <a:extLst>
                            <a:ext uri="{FF2B5EF4-FFF2-40B4-BE49-F238E27FC236}">
                              <a16:creationId xmlns:a16="http://schemas.microsoft.com/office/drawing/2014/main" id="{BB5DCD91-4CFC-EB01-23AC-15405397AD6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664" name="사각형: 둥근 위쪽 모서리 663">
                        <a:extLst>
                          <a:ext uri="{FF2B5EF4-FFF2-40B4-BE49-F238E27FC236}">
                            <a16:creationId xmlns:a16="http://schemas.microsoft.com/office/drawing/2014/main" id="{9DC00D85-4C5A-7FC2-F2D0-E727645DD8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38321"/>
                        <a:ext cx="116682" cy="467644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614" name="그룹 613">
                      <a:extLst>
                        <a:ext uri="{FF2B5EF4-FFF2-40B4-BE49-F238E27FC236}">
                          <a16:creationId xmlns:a16="http://schemas.microsoft.com/office/drawing/2014/main" id="{2413D418-4293-0ACB-8212-2D9A521836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96847" y="2443510"/>
                      <a:ext cx="76858" cy="588143"/>
                      <a:chOff x="4896847" y="2443510"/>
                      <a:chExt cx="76858" cy="588143"/>
                    </a:xfrm>
                  </p:grpSpPr>
                  <p:grpSp>
                    <p:nvGrpSpPr>
                      <p:cNvPr id="657" name="그룹 656">
                        <a:extLst>
                          <a:ext uri="{FF2B5EF4-FFF2-40B4-BE49-F238E27FC236}">
                            <a16:creationId xmlns:a16="http://schemas.microsoft.com/office/drawing/2014/main" id="{43C44504-DCC0-A806-C7F4-EDD51A2F43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96847" y="2545557"/>
                        <a:ext cx="76858" cy="486096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59" name="그룹 658">
                          <a:extLst>
                            <a:ext uri="{FF2B5EF4-FFF2-40B4-BE49-F238E27FC236}">
                              <a16:creationId xmlns:a16="http://schemas.microsoft.com/office/drawing/2014/main" id="{9F16A93C-AE81-C818-25A9-50D30C1C2F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61" name="직선 연결선 660">
                            <a:extLst>
                              <a:ext uri="{FF2B5EF4-FFF2-40B4-BE49-F238E27FC236}">
                                <a16:creationId xmlns:a16="http://schemas.microsoft.com/office/drawing/2014/main" id="{801D7D5F-91BC-07F6-2ABF-95676112182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62" name="직선 연결선 661">
                            <a:extLst>
                              <a:ext uri="{FF2B5EF4-FFF2-40B4-BE49-F238E27FC236}">
                                <a16:creationId xmlns:a16="http://schemas.microsoft.com/office/drawing/2014/main" id="{03E601C7-A96A-EFC4-9803-2B0711B8751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60" name="사각형: 둥근 위쪽 모서리 659">
                          <a:extLst>
                            <a:ext uri="{FF2B5EF4-FFF2-40B4-BE49-F238E27FC236}">
                              <a16:creationId xmlns:a16="http://schemas.microsoft.com/office/drawing/2014/main" id="{ABC86A47-58D3-DE1C-561C-0585EBF7F3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10706"/>
                          <a:ext cx="116682" cy="495259"/>
                        </a:xfrm>
                        <a:prstGeom prst="round2SameRect">
                          <a:avLst/>
                        </a:prstGeom>
                        <a:solidFill>
                          <a:schemeClr val="bg1">
                            <a:lumMod val="50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58" name="제목 1">
                        <a:extLst>
                          <a:ext uri="{FF2B5EF4-FFF2-40B4-BE49-F238E27FC236}">
                            <a16:creationId xmlns:a16="http://schemas.microsoft.com/office/drawing/2014/main" id="{01B73DC4-E67D-8988-86EF-0BD9BF85B70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15489" y="2443510"/>
                        <a:ext cx="39574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#</a:t>
                        </a:r>
                      </a:p>
                    </p:txBody>
                  </p:sp>
                </p:grpSp>
                <p:grpSp>
                  <p:nvGrpSpPr>
                    <p:cNvPr id="615" name="그룹 614">
                      <a:extLst>
                        <a:ext uri="{FF2B5EF4-FFF2-40B4-BE49-F238E27FC236}">
                          <a16:creationId xmlns:a16="http://schemas.microsoft.com/office/drawing/2014/main" id="{FFFEFDD8-DD49-F98E-3967-6403284994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46575" y="2805899"/>
                      <a:ext cx="76858" cy="225754"/>
                      <a:chOff x="5046575" y="2805899"/>
                      <a:chExt cx="76858" cy="225754"/>
                    </a:xfrm>
                  </p:grpSpPr>
                  <p:grpSp>
                    <p:nvGrpSpPr>
                      <p:cNvPr id="651" name="그룹 650">
                        <a:extLst>
                          <a:ext uri="{FF2B5EF4-FFF2-40B4-BE49-F238E27FC236}">
                            <a16:creationId xmlns:a16="http://schemas.microsoft.com/office/drawing/2014/main" id="{5CFD6CB0-B191-6E7B-4463-C9443D8350E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046575" y="2890839"/>
                        <a:ext cx="76858" cy="140814"/>
                        <a:chOff x="1018099" y="2450884"/>
                        <a:chExt cx="116682" cy="555079"/>
                      </a:xfrm>
                    </p:grpSpPr>
                    <p:grpSp>
                      <p:nvGrpSpPr>
                        <p:cNvPr id="653" name="그룹 652">
                          <a:extLst>
                            <a:ext uri="{FF2B5EF4-FFF2-40B4-BE49-F238E27FC236}">
                              <a16:creationId xmlns:a16="http://schemas.microsoft.com/office/drawing/2014/main" id="{49AC55B6-32E7-6BBB-E490-BF9DDBAA32F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55" name="직선 연결선 654">
                            <a:extLst>
                              <a:ext uri="{FF2B5EF4-FFF2-40B4-BE49-F238E27FC236}">
                                <a16:creationId xmlns:a16="http://schemas.microsoft.com/office/drawing/2014/main" id="{F25DA44F-3C1C-0EEE-B74B-C60C0E4C132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56" name="직선 연결선 655">
                            <a:extLst>
                              <a:ext uri="{FF2B5EF4-FFF2-40B4-BE49-F238E27FC236}">
                                <a16:creationId xmlns:a16="http://schemas.microsoft.com/office/drawing/2014/main" id="{48D8400F-056E-7440-8439-83124042303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54" name="사각형: 둥근 위쪽 모서리 653">
                          <a:extLst>
                            <a:ext uri="{FF2B5EF4-FFF2-40B4-BE49-F238E27FC236}">
                              <a16:creationId xmlns:a16="http://schemas.microsoft.com/office/drawing/2014/main" id="{79DF2323-8DC0-B0AB-5751-403FCEE6DF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16584"/>
                          <a:ext cx="116682" cy="489379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52" name="제목 1">
                        <a:extLst>
                          <a:ext uri="{FF2B5EF4-FFF2-40B4-BE49-F238E27FC236}">
                            <a16:creationId xmlns:a16="http://schemas.microsoft.com/office/drawing/2014/main" id="{FBF0E274-9CFC-26AC-68B2-B63E01C5CBF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071079" y="2805899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16" name="그룹 615">
                      <a:extLst>
                        <a:ext uri="{FF2B5EF4-FFF2-40B4-BE49-F238E27FC236}">
                          <a16:creationId xmlns:a16="http://schemas.microsoft.com/office/drawing/2014/main" id="{FD527FAC-CB1A-30A6-9702-AF01083FF55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271167" y="2804864"/>
                      <a:ext cx="76858" cy="226788"/>
                      <a:chOff x="5271167" y="2804864"/>
                      <a:chExt cx="76858" cy="226788"/>
                    </a:xfrm>
                  </p:grpSpPr>
                  <p:grpSp>
                    <p:nvGrpSpPr>
                      <p:cNvPr id="645" name="그룹 644">
                        <a:extLst>
                          <a:ext uri="{FF2B5EF4-FFF2-40B4-BE49-F238E27FC236}">
                            <a16:creationId xmlns:a16="http://schemas.microsoft.com/office/drawing/2014/main" id="{77FEE374-B48D-6182-0F78-E35F56C99BC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271167" y="2897981"/>
                        <a:ext cx="76858" cy="133671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47" name="그룹 646">
                          <a:extLst>
                            <a:ext uri="{FF2B5EF4-FFF2-40B4-BE49-F238E27FC236}">
                              <a16:creationId xmlns:a16="http://schemas.microsoft.com/office/drawing/2014/main" id="{054A5509-82A2-B527-313B-0FABEDDB1DE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49" name="직선 연결선 648">
                            <a:extLst>
                              <a:ext uri="{FF2B5EF4-FFF2-40B4-BE49-F238E27FC236}">
                                <a16:creationId xmlns:a16="http://schemas.microsoft.com/office/drawing/2014/main" id="{907BB862-4727-D141-CFC2-449DFB1EA6D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50" name="직선 연결선 649">
                            <a:extLst>
                              <a:ext uri="{FF2B5EF4-FFF2-40B4-BE49-F238E27FC236}">
                                <a16:creationId xmlns:a16="http://schemas.microsoft.com/office/drawing/2014/main" id="{02138CED-7EA3-218D-0A6D-181200D53E4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48" name="사각형: 둥근 위쪽 모서리 647">
                          <a:extLst>
                            <a:ext uri="{FF2B5EF4-FFF2-40B4-BE49-F238E27FC236}">
                              <a16:creationId xmlns:a16="http://schemas.microsoft.com/office/drawing/2014/main" id="{9FEB862D-CEF8-BCD8-4BE9-B2839C8727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20104"/>
                          <a:ext cx="116682" cy="485861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46" name="제목 1">
                        <a:extLst>
                          <a:ext uri="{FF2B5EF4-FFF2-40B4-BE49-F238E27FC236}">
                            <a16:creationId xmlns:a16="http://schemas.microsoft.com/office/drawing/2014/main" id="{51CDEC66-1A52-56E2-0737-D1BB8E1ED8C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295671" y="2804864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17" name="그룹 616">
                      <a:extLst>
                        <a:ext uri="{FF2B5EF4-FFF2-40B4-BE49-F238E27FC236}">
                          <a16:creationId xmlns:a16="http://schemas.microsoft.com/office/drawing/2014/main" id="{F025273C-5066-D5A2-9DD8-03A6287E2A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46031" y="2898829"/>
                      <a:ext cx="76858" cy="132823"/>
                      <a:chOff x="5346031" y="2898829"/>
                      <a:chExt cx="76858" cy="132823"/>
                    </a:xfrm>
                  </p:grpSpPr>
                  <p:grpSp>
                    <p:nvGrpSpPr>
                      <p:cNvPr id="639" name="그룹 638">
                        <a:extLst>
                          <a:ext uri="{FF2B5EF4-FFF2-40B4-BE49-F238E27FC236}">
                            <a16:creationId xmlns:a16="http://schemas.microsoft.com/office/drawing/2014/main" id="{6F7FCBE2-60C8-31E5-A45D-F3C26E1C916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346031" y="2969420"/>
                        <a:ext cx="76858" cy="62232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641" name="그룹 640">
                          <a:extLst>
                            <a:ext uri="{FF2B5EF4-FFF2-40B4-BE49-F238E27FC236}">
                              <a16:creationId xmlns:a16="http://schemas.microsoft.com/office/drawing/2014/main" id="{054367B3-6559-CB60-8582-35DFB198A15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43" name="직선 연결선 642">
                            <a:extLst>
                              <a:ext uri="{FF2B5EF4-FFF2-40B4-BE49-F238E27FC236}">
                                <a16:creationId xmlns:a16="http://schemas.microsoft.com/office/drawing/2014/main" id="{B36AD3E4-F594-FE20-488E-5199E008B7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44" name="직선 연결선 643">
                            <a:extLst>
                              <a:ext uri="{FF2B5EF4-FFF2-40B4-BE49-F238E27FC236}">
                                <a16:creationId xmlns:a16="http://schemas.microsoft.com/office/drawing/2014/main" id="{E9978326-A3B8-D5AC-5C29-01698607162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42" name="사각형: 둥근 위쪽 모서리 641">
                          <a:extLst>
                            <a:ext uri="{FF2B5EF4-FFF2-40B4-BE49-F238E27FC236}">
                              <a16:creationId xmlns:a16="http://schemas.microsoft.com/office/drawing/2014/main" id="{97ECDB94-4AF7-23F8-7CDE-6BB96AECD2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67867"/>
                          <a:ext cx="116682" cy="438098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40" name="제목 1">
                        <a:extLst>
                          <a:ext uri="{FF2B5EF4-FFF2-40B4-BE49-F238E27FC236}">
                            <a16:creationId xmlns:a16="http://schemas.microsoft.com/office/drawing/2014/main" id="{F26F33AD-FCF9-BBE0-EBC7-569911D6D44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70535" y="2898829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18" name="그룹 617">
                      <a:extLst>
                        <a:ext uri="{FF2B5EF4-FFF2-40B4-BE49-F238E27FC236}">
                          <a16:creationId xmlns:a16="http://schemas.microsoft.com/office/drawing/2014/main" id="{4ED9283F-7DBF-F23B-D0B0-7288106C6F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71711" y="2775981"/>
                      <a:ext cx="76858" cy="255668"/>
                      <a:chOff x="4971711" y="2775981"/>
                      <a:chExt cx="76858" cy="255668"/>
                    </a:xfrm>
                  </p:grpSpPr>
                  <p:grpSp>
                    <p:nvGrpSpPr>
                      <p:cNvPr id="633" name="그룹 632">
                        <a:extLst>
                          <a:ext uri="{FF2B5EF4-FFF2-40B4-BE49-F238E27FC236}">
                            <a16:creationId xmlns:a16="http://schemas.microsoft.com/office/drawing/2014/main" id="{D123CDBB-6C05-74B7-DD09-18CE1769164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71711" y="2862262"/>
                        <a:ext cx="76858" cy="169387"/>
                        <a:chOff x="1018099" y="2450886"/>
                        <a:chExt cx="116682" cy="555079"/>
                      </a:xfrm>
                    </p:grpSpPr>
                    <p:grpSp>
                      <p:nvGrpSpPr>
                        <p:cNvPr id="635" name="그룹 634">
                          <a:extLst>
                            <a:ext uri="{FF2B5EF4-FFF2-40B4-BE49-F238E27FC236}">
                              <a16:creationId xmlns:a16="http://schemas.microsoft.com/office/drawing/2014/main" id="{5DFE5804-8589-23A7-A5B6-548CD1B3F2D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4" y="2450886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37" name="직선 연결선 636">
                            <a:extLst>
                              <a:ext uri="{FF2B5EF4-FFF2-40B4-BE49-F238E27FC236}">
                                <a16:creationId xmlns:a16="http://schemas.microsoft.com/office/drawing/2014/main" id="{04ED4B58-F9D4-D324-0923-0F269AE3967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38" name="직선 연결선 637">
                            <a:extLst>
                              <a:ext uri="{FF2B5EF4-FFF2-40B4-BE49-F238E27FC236}">
                                <a16:creationId xmlns:a16="http://schemas.microsoft.com/office/drawing/2014/main" id="{76D8F42D-9DF0-7C33-E89D-F762FEFFB8F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36" name="사각형: 둥근 위쪽 모서리 635">
                          <a:extLst>
                            <a:ext uri="{FF2B5EF4-FFF2-40B4-BE49-F238E27FC236}">
                              <a16:creationId xmlns:a16="http://schemas.microsoft.com/office/drawing/2014/main" id="{37372E3A-CF88-EE51-4D11-7C54F0DFCE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21118"/>
                          <a:ext cx="116682" cy="484847"/>
                        </a:xfrm>
                        <a:prstGeom prst="round2SameRect">
                          <a:avLst/>
                        </a:prstGeom>
                        <a:solidFill>
                          <a:srgbClr val="013E9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34" name="제목 1">
                        <a:extLst>
                          <a:ext uri="{FF2B5EF4-FFF2-40B4-BE49-F238E27FC236}">
                            <a16:creationId xmlns:a16="http://schemas.microsoft.com/office/drawing/2014/main" id="{1582773F-F105-4318-FD4F-3B99D2A4F83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96215" y="2775981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19" name="그룹 618">
                      <a:extLst>
                        <a:ext uri="{FF2B5EF4-FFF2-40B4-BE49-F238E27FC236}">
                          <a16:creationId xmlns:a16="http://schemas.microsoft.com/office/drawing/2014/main" id="{6493ED16-17EA-EF0A-FA1C-FB5315345A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21439" y="2753523"/>
                      <a:ext cx="76858" cy="278131"/>
                      <a:chOff x="5121439" y="2753523"/>
                      <a:chExt cx="76858" cy="278131"/>
                    </a:xfrm>
                  </p:grpSpPr>
                  <p:grpSp>
                    <p:nvGrpSpPr>
                      <p:cNvPr id="627" name="그룹 626">
                        <a:extLst>
                          <a:ext uri="{FF2B5EF4-FFF2-40B4-BE49-F238E27FC236}">
                            <a16:creationId xmlns:a16="http://schemas.microsoft.com/office/drawing/2014/main" id="{AF068CB3-8ACA-D971-5AC4-0E5A5A533E4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21439" y="2840831"/>
                        <a:ext cx="76858" cy="190823"/>
                        <a:chOff x="1018099" y="2450882"/>
                        <a:chExt cx="116682" cy="555086"/>
                      </a:xfrm>
                    </p:grpSpPr>
                    <p:grpSp>
                      <p:nvGrpSpPr>
                        <p:cNvPr id="629" name="그룹 628">
                          <a:extLst>
                            <a:ext uri="{FF2B5EF4-FFF2-40B4-BE49-F238E27FC236}">
                              <a16:creationId xmlns:a16="http://schemas.microsoft.com/office/drawing/2014/main" id="{824A5BCE-06ED-4EA8-E3FD-5454B336248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4" y="2450882"/>
                          <a:ext cx="47287" cy="258035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31" name="직선 연결선 630">
                            <a:extLst>
                              <a:ext uri="{FF2B5EF4-FFF2-40B4-BE49-F238E27FC236}">
                                <a16:creationId xmlns:a16="http://schemas.microsoft.com/office/drawing/2014/main" id="{1B91FD69-CAFD-A206-79BE-B8451FE6FA3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32" name="직선 연결선 631">
                            <a:extLst>
                              <a:ext uri="{FF2B5EF4-FFF2-40B4-BE49-F238E27FC236}">
                                <a16:creationId xmlns:a16="http://schemas.microsoft.com/office/drawing/2014/main" id="{EC9F874D-3605-3AA0-726D-0FE747A27EA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30" name="사각형: 둥근 위쪽 모서리 629">
                          <a:extLst>
                            <a:ext uri="{FF2B5EF4-FFF2-40B4-BE49-F238E27FC236}">
                              <a16:creationId xmlns:a16="http://schemas.microsoft.com/office/drawing/2014/main" id="{9571066D-62E8-3BAF-347B-AD3EAE3617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92447"/>
                          <a:ext cx="116682" cy="513521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28" name="제목 1">
                        <a:extLst>
                          <a:ext uri="{FF2B5EF4-FFF2-40B4-BE49-F238E27FC236}">
                            <a16:creationId xmlns:a16="http://schemas.microsoft.com/office/drawing/2014/main" id="{7D404E06-CD52-AC6F-C246-2B450DF7C6F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48324" y="2753523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620" name="그룹 619">
                      <a:extLst>
                        <a:ext uri="{FF2B5EF4-FFF2-40B4-BE49-F238E27FC236}">
                          <a16:creationId xmlns:a16="http://schemas.microsoft.com/office/drawing/2014/main" id="{3A4A3ADD-57FC-B7F3-2823-6BEF00B0ADE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96303" y="2697363"/>
                      <a:ext cx="76858" cy="334287"/>
                      <a:chOff x="5196303" y="2697363"/>
                      <a:chExt cx="76858" cy="334287"/>
                    </a:xfrm>
                  </p:grpSpPr>
                  <p:grpSp>
                    <p:nvGrpSpPr>
                      <p:cNvPr id="621" name="그룹 620">
                        <a:extLst>
                          <a:ext uri="{FF2B5EF4-FFF2-40B4-BE49-F238E27FC236}">
                            <a16:creationId xmlns:a16="http://schemas.microsoft.com/office/drawing/2014/main" id="{202C48FB-D1A6-DAA7-9F65-59461814708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96303" y="2781300"/>
                        <a:ext cx="76858" cy="250350"/>
                        <a:chOff x="1018099" y="2450884"/>
                        <a:chExt cx="116682" cy="555080"/>
                      </a:xfrm>
                    </p:grpSpPr>
                    <p:grpSp>
                      <p:nvGrpSpPr>
                        <p:cNvPr id="623" name="그룹 622">
                          <a:extLst>
                            <a:ext uri="{FF2B5EF4-FFF2-40B4-BE49-F238E27FC236}">
                              <a16:creationId xmlns:a16="http://schemas.microsoft.com/office/drawing/2014/main" id="{4454FF8A-7538-749D-D0F1-F401791C8B9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625" name="직선 연결선 624">
                            <a:extLst>
                              <a:ext uri="{FF2B5EF4-FFF2-40B4-BE49-F238E27FC236}">
                                <a16:creationId xmlns:a16="http://schemas.microsoft.com/office/drawing/2014/main" id="{15267A5B-89D6-5651-DFE7-79053C77B9D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26" name="직선 연결선 625">
                            <a:extLst>
                              <a:ext uri="{FF2B5EF4-FFF2-40B4-BE49-F238E27FC236}">
                                <a16:creationId xmlns:a16="http://schemas.microsoft.com/office/drawing/2014/main" id="{E765CCB5-E847-A9B3-D615-7D2DDEEF464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24" name="사각형: 둥근 위쪽 모서리 623">
                          <a:extLst>
                            <a:ext uri="{FF2B5EF4-FFF2-40B4-BE49-F238E27FC236}">
                              <a16:creationId xmlns:a16="http://schemas.microsoft.com/office/drawing/2014/main" id="{2CCAA961-4C37-4A75-E651-9033F67CAF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98401"/>
                          <a:ext cx="116682" cy="507563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622" name="제목 1">
                        <a:extLst>
                          <a:ext uri="{FF2B5EF4-FFF2-40B4-BE49-F238E27FC236}">
                            <a16:creationId xmlns:a16="http://schemas.microsoft.com/office/drawing/2014/main" id="{C7B24F2A-8E0C-B573-E0BD-EECDDF9F2D7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220807" y="2697363"/>
                        <a:ext cx="27849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</p:grp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DEF54766-5ED1-2AB9-4078-1A73ED0EA244}"/>
                    </a:ext>
                  </a:extLst>
                </p:cNvPr>
                <p:cNvSpPr txBox="1"/>
                <p:nvPr/>
              </p:nvSpPr>
              <p:spPr>
                <a:xfrm rot="16200000">
                  <a:off x="2651752" y="2509985"/>
                  <a:ext cx="439223" cy="123111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defPPr>
                    <a:defRPr lang="ko-KR"/>
                  </a:defPPr>
                  <a:lvl1pPr algn="ctr">
                    <a:spcBef>
                      <a:spcPct val="0"/>
                    </a:spcBef>
                    <a:buNone/>
                    <a:defRPr sz="16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defRPr>
                  </a:lvl1pPr>
                </a:lstStyle>
                <a:p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Intensity</a:t>
                  </a:r>
                  <a:endParaRPr lang="en-US" altLang="ko-KR" sz="800" baseline="30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grpSp>
              <p:nvGrpSpPr>
                <p:cNvPr id="57" name="그룹 56">
                  <a:extLst>
                    <a:ext uri="{FF2B5EF4-FFF2-40B4-BE49-F238E27FC236}">
                      <a16:creationId xmlns:a16="http://schemas.microsoft.com/office/drawing/2014/main" id="{FBBA111E-7297-2F69-5D17-FC4AC4E484F7}"/>
                    </a:ext>
                  </a:extLst>
                </p:cNvPr>
                <p:cNvGrpSpPr/>
                <p:nvPr/>
              </p:nvGrpSpPr>
              <p:grpSpPr>
                <a:xfrm>
                  <a:off x="3005651" y="2048060"/>
                  <a:ext cx="118398" cy="1046243"/>
                  <a:chOff x="2857938" y="2048060"/>
                  <a:chExt cx="118398" cy="1046243"/>
                </a:xfrm>
              </p:grpSpPr>
              <p:grpSp>
                <p:nvGrpSpPr>
                  <p:cNvPr id="73" name="그룹 72">
                    <a:extLst>
                      <a:ext uri="{FF2B5EF4-FFF2-40B4-BE49-F238E27FC236}">
                        <a16:creationId xmlns:a16="http://schemas.microsoft.com/office/drawing/2014/main" id="{A263565C-A974-F135-8AA1-414EC34C634E}"/>
                      </a:ext>
                    </a:extLst>
                  </p:cNvPr>
                  <p:cNvGrpSpPr/>
                  <p:nvPr/>
                </p:nvGrpSpPr>
                <p:grpSpPr>
                  <a:xfrm>
                    <a:off x="2857943" y="2763493"/>
                    <a:ext cx="118393" cy="92333"/>
                    <a:chOff x="634178" y="2961001"/>
                    <a:chExt cx="133889" cy="78744"/>
                  </a:xfrm>
                </p:grpSpPr>
                <p:sp>
                  <p:nvSpPr>
                    <p:cNvPr id="609" name="제목 1">
                      <a:extLst>
                        <a:ext uri="{FF2B5EF4-FFF2-40B4-BE49-F238E27FC236}">
                          <a16:creationId xmlns:a16="http://schemas.microsoft.com/office/drawing/2014/main" id="{B7C2E5B0-9CD7-1060-9445-3592970D012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8" y="2961001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</a:t>
                      </a:r>
                    </a:p>
                  </p:txBody>
                </p:sp>
                <p:cxnSp>
                  <p:nvCxnSpPr>
                    <p:cNvPr id="610" name="직선 연결선 609">
                      <a:extLst>
                        <a:ext uri="{FF2B5EF4-FFF2-40B4-BE49-F238E27FC236}">
                          <a16:creationId xmlns:a16="http://schemas.microsoft.com/office/drawing/2014/main" id="{BC5B9EEA-33B2-E07E-877F-9FAA5E6932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84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4" name="그룹 73">
                    <a:extLst>
                      <a:ext uri="{FF2B5EF4-FFF2-40B4-BE49-F238E27FC236}">
                        <a16:creationId xmlns:a16="http://schemas.microsoft.com/office/drawing/2014/main" id="{3742EA9B-589B-089F-C324-C3F7E0A13EF6}"/>
                      </a:ext>
                    </a:extLst>
                  </p:cNvPr>
                  <p:cNvGrpSpPr/>
                  <p:nvPr/>
                </p:nvGrpSpPr>
                <p:grpSpPr>
                  <a:xfrm>
                    <a:off x="2857944" y="2525016"/>
                    <a:ext cx="118392" cy="92333"/>
                    <a:chOff x="634179" y="2961000"/>
                    <a:chExt cx="133888" cy="78744"/>
                  </a:xfrm>
                </p:grpSpPr>
                <p:sp>
                  <p:nvSpPr>
                    <p:cNvPr id="607" name="제목 1">
                      <a:extLst>
                        <a:ext uri="{FF2B5EF4-FFF2-40B4-BE49-F238E27FC236}">
                          <a16:creationId xmlns:a16="http://schemas.microsoft.com/office/drawing/2014/main" id="{2CC2EBE6-7142-BD32-7FF3-C7B366FF356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9" y="2961000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</a:t>
                      </a:r>
                    </a:p>
                  </p:txBody>
                </p:sp>
                <p:cxnSp>
                  <p:nvCxnSpPr>
                    <p:cNvPr id="608" name="직선 연결선 607">
                      <a:extLst>
                        <a:ext uri="{FF2B5EF4-FFF2-40B4-BE49-F238E27FC236}">
                          <a16:creationId xmlns:a16="http://schemas.microsoft.com/office/drawing/2014/main" id="{47235906-F517-A931-481B-99341456C5C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75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75" name="그룹 74">
                    <a:extLst>
                      <a:ext uri="{FF2B5EF4-FFF2-40B4-BE49-F238E27FC236}">
                        <a16:creationId xmlns:a16="http://schemas.microsoft.com/office/drawing/2014/main" id="{5B0068E7-8F73-429A-63D6-E6BA896D43B6}"/>
                      </a:ext>
                    </a:extLst>
                  </p:cNvPr>
                  <p:cNvGrpSpPr/>
                  <p:nvPr/>
                </p:nvGrpSpPr>
                <p:grpSpPr>
                  <a:xfrm>
                    <a:off x="2857944" y="2286538"/>
                    <a:ext cx="118392" cy="92333"/>
                    <a:chOff x="634179" y="2961000"/>
                    <a:chExt cx="133888" cy="78744"/>
                  </a:xfrm>
                </p:grpSpPr>
                <p:sp>
                  <p:nvSpPr>
                    <p:cNvPr id="605" name="제목 1">
                      <a:extLst>
                        <a:ext uri="{FF2B5EF4-FFF2-40B4-BE49-F238E27FC236}">
                          <a16:creationId xmlns:a16="http://schemas.microsoft.com/office/drawing/2014/main" id="{5341FA5B-923A-AD87-1078-577C5C38816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9" y="2961000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</a:t>
                      </a:r>
                    </a:p>
                  </p:txBody>
                </p:sp>
                <p:cxnSp>
                  <p:nvCxnSpPr>
                    <p:cNvPr id="606" name="직선 연결선 605">
                      <a:extLst>
                        <a:ext uri="{FF2B5EF4-FFF2-40B4-BE49-F238E27FC236}">
                          <a16:creationId xmlns:a16="http://schemas.microsoft.com/office/drawing/2014/main" id="{18739815-165D-B9F8-07D1-DC3DD7DB068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75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599" name="그룹 598">
                    <a:extLst>
                      <a:ext uri="{FF2B5EF4-FFF2-40B4-BE49-F238E27FC236}">
                        <a16:creationId xmlns:a16="http://schemas.microsoft.com/office/drawing/2014/main" id="{59270520-FA96-CBE5-33E9-EEDEC4B6A9CC}"/>
                      </a:ext>
                    </a:extLst>
                  </p:cNvPr>
                  <p:cNvGrpSpPr/>
                  <p:nvPr/>
                </p:nvGrpSpPr>
                <p:grpSpPr>
                  <a:xfrm>
                    <a:off x="2857938" y="2048060"/>
                    <a:ext cx="118398" cy="92333"/>
                    <a:chOff x="634172" y="2958887"/>
                    <a:chExt cx="133895" cy="78744"/>
                  </a:xfrm>
                </p:grpSpPr>
                <p:sp>
                  <p:nvSpPr>
                    <p:cNvPr id="603" name="제목 1">
                      <a:extLst>
                        <a:ext uri="{FF2B5EF4-FFF2-40B4-BE49-F238E27FC236}">
                          <a16:creationId xmlns:a16="http://schemas.microsoft.com/office/drawing/2014/main" id="{3BB52C14-7377-6DCB-F4C9-8ADBC831E30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2" y="2958887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4</a:t>
                      </a:r>
                    </a:p>
                  </p:txBody>
                </p:sp>
                <p:cxnSp>
                  <p:nvCxnSpPr>
                    <p:cNvPr id="604" name="직선 연결선 603">
                      <a:extLst>
                        <a:ext uri="{FF2B5EF4-FFF2-40B4-BE49-F238E27FC236}">
                          <a16:creationId xmlns:a16="http://schemas.microsoft.com/office/drawing/2014/main" id="{864C3A1D-EF17-A73B-E991-9E276FF7AF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600" name="그룹 599">
                    <a:extLst>
                      <a:ext uri="{FF2B5EF4-FFF2-40B4-BE49-F238E27FC236}">
                        <a16:creationId xmlns:a16="http://schemas.microsoft.com/office/drawing/2014/main" id="{AE40BCF4-C22E-79DE-6EBD-D57DC2C2720A}"/>
                      </a:ext>
                    </a:extLst>
                  </p:cNvPr>
                  <p:cNvGrpSpPr/>
                  <p:nvPr/>
                </p:nvGrpSpPr>
                <p:grpSpPr>
                  <a:xfrm>
                    <a:off x="2857943" y="3001970"/>
                    <a:ext cx="118393" cy="92333"/>
                    <a:chOff x="634178" y="2961001"/>
                    <a:chExt cx="133889" cy="78744"/>
                  </a:xfrm>
                </p:grpSpPr>
                <p:sp>
                  <p:nvSpPr>
                    <p:cNvPr id="601" name="제목 1">
                      <a:extLst>
                        <a:ext uri="{FF2B5EF4-FFF2-40B4-BE49-F238E27FC236}">
                          <a16:creationId xmlns:a16="http://schemas.microsoft.com/office/drawing/2014/main" id="{F347B7F8-1C3B-4007-CE2E-7CF2B6161FD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8" y="2961001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602" name="직선 연결선 601">
                      <a:extLst>
                        <a:ext uri="{FF2B5EF4-FFF2-40B4-BE49-F238E27FC236}">
                          <a16:creationId xmlns:a16="http://schemas.microsoft.com/office/drawing/2014/main" id="{D1ADCEB2-9284-E94A-618B-33C79E643F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84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64" name="사각형: 둥근 모서리 63">
                  <a:extLst>
                    <a:ext uri="{FF2B5EF4-FFF2-40B4-BE49-F238E27FC236}">
                      <a16:creationId xmlns:a16="http://schemas.microsoft.com/office/drawing/2014/main" id="{435AE6FD-36E0-78DE-DDE1-5EC87F3A1C01}"/>
                    </a:ext>
                  </a:extLst>
                </p:cNvPr>
                <p:cNvSpPr/>
                <p:nvPr/>
              </p:nvSpPr>
              <p:spPr>
                <a:xfrm>
                  <a:off x="5993438" y="2127270"/>
                  <a:ext cx="158699" cy="926404"/>
                </a:xfrm>
                <a:prstGeom prst="roundRect">
                  <a:avLst>
                    <a:gd name="adj" fmla="val 66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>
                  <a:glow rad="25400">
                    <a:schemeClr val="bg1"/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65" name="사각형: 둥근 모서리 64">
                  <a:extLst>
                    <a:ext uri="{FF2B5EF4-FFF2-40B4-BE49-F238E27FC236}">
                      <a16:creationId xmlns:a16="http://schemas.microsoft.com/office/drawing/2014/main" id="{AE40A605-BE98-0DE0-1B5D-77740788C2F7}"/>
                    </a:ext>
                  </a:extLst>
                </p:cNvPr>
                <p:cNvSpPr/>
                <p:nvPr/>
              </p:nvSpPr>
              <p:spPr>
                <a:xfrm>
                  <a:off x="5218913" y="2127270"/>
                  <a:ext cx="158699" cy="926404"/>
                </a:xfrm>
                <a:prstGeom prst="roundRect">
                  <a:avLst>
                    <a:gd name="adj" fmla="val 66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>
                  <a:glow rad="25400">
                    <a:schemeClr val="bg1"/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1" name="사각형: 둥근 모서리 70">
                  <a:extLst>
                    <a:ext uri="{FF2B5EF4-FFF2-40B4-BE49-F238E27FC236}">
                      <a16:creationId xmlns:a16="http://schemas.microsoft.com/office/drawing/2014/main" id="{1C6F3F9D-5E87-7E99-00BE-A5341AE2943F}"/>
                    </a:ext>
                  </a:extLst>
                </p:cNvPr>
                <p:cNvSpPr/>
                <p:nvPr/>
              </p:nvSpPr>
              <p:spPr>
                <a:xfrm>
                  <a:off x="4447034" y="2127270"/>
                  <a:ext cx="158699" cy="926404"/>
                </a:xfrm>
                <a:prstGeom prst="roundRect">
                  <a:avLst>
                    <a:gd name="adj" fmla="val 66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>
                  <a:glow rad="25400">
                    <a:schemeClr val="bg1"/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2" name="사각형: 둥근 모서리 71">
                  <a:extLst>
                    <a:ext uri="{FF2B5EF4-FFF2-40B4-BE49-F238E27FC236}">
                      <a16:creationId xmlns:a16="http://schemas.microsoft.com/office/drawing/2014/main" id="{5F1CAA91-6619-DB8F-AD7B-812F8E4785ED}"/>
                    </a:ext>
                  </a:extLst>
                </p:cNvPr>
                <p:cNvSpPr/>
                <p:nvPr/>
              </p:nvSpPr>
              <p:spPr>
                <a:xfrm>
                  <a:off x="5366606" y="3225641"/>
                  <a:ext cx="665412" cy="151719"/>
                </a:xfrm>
                <a:prstGeom prst="roundRect">
                  <a:avLst>
                    <a:gd name="adj" fmla="val 14160"/>
                  </a:avLst>
                </a:prstGeom>
                <a:noFill/>
                <a:ln w="1270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38D00257-0667-7F79-DA7E-3E747CE13F76}"/>
                  </a:ext>
                </a:extLst>
              </p:cNvPr>
              <p:cNvGrpSpPr/>
              <p:nvPr/>
            </p:nvGrpSpPr>
            <p:grpSpPr>
              <a:xfrm>
                <a:off x="7884554" y="2045062"/>
                <a:ext cx="2315133" cy="1319644"/>
                <a:chOff x="6360554" y="2045062"/>
                <a:chExt cx="2315133" cy="1319644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CC7BDCD-C6FE-48DD-0D61-5F2D90F1B9CA}"/>
                    </a:ext>
                  </a:extLst>
                </p:cNvPr>
                <p:cNvSpPr txBox="1"/>
                <p:nvPr/>
              </p:nvSpPr>
              <p:spPr>
                <a:xfrm>
                  <a:off x="6395752" y="2045062"/>
                  <a:ext cx="1811393" cy="1313180"/>
                </a:xfrm>
                <a:prstGeom prst="rect">
                  <a:avLst/>
                </a:prstGeom>
              </p:spPr>
              <p:txBody>
                <a:bodyPr wrap="none" lIns="0" tIns="0" rIns="0" bIns="0" anchor="t">
                  <a:spAutoFit/>
                </a:bodyPr>
                <a:lstStyle>
                  <a:defPPr>
                    <a:defRPr lang="ko-KR"/>
                  </a:defPPr>
                  <a:lvl1pPr marR="0" lvl="0" indent="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200" i="0" u="none" strike="noStrike" cap="none" spc="0" normalizeH="0" baseline="0">
                      <a:ln>
                        <a:solidFill>
                          <a:schemeClr val="accent6">
                            <a:shade val="50000"/>
                            <a:alpha val="0"/>
                          </a:schemeClr>
                        </a:solidFill>
                      </a:ln>
                      <a:effectLst/>
                      <a:uLnTx/>
                      <a:uFillTx/>
                      <a:latin typeface="D-DIN" panose="020B0504030202030204" pitchFamily="34" charset="0"/>
                      <a:ea typeface="맑은 고딕" panose="020B0503020000020004" pitchFamily="50" charset="-127"/>
                    </a:defRPr>
                  </a:lvl1pPr>
                </a:lstStyle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DS: defatted soybean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FDS: DW2009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LP: LPS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LCL: LPS + C29 low (10</a:t>
                  </a:r>
                  <a:r>
                    <a:rPr lang="en-US" altLang="ko-KR" sz="800" baseline="300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3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)cfu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LCH: LPS + C29 high (10</a:t>
                  </a:r>
                  <a:r>
                    <a:rPr lang="en-US" altLang="ko-KR" sz="800" baseline="300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5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)cfu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LDL: LPS + Soybean low (10 </a:t>
                  </a:r>
                  <a:r>
                    <a:rPr lang="el-GR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LDH: LPS + Soybean high (50 </a:t>
                  </a:r>
                  <a:r>
                    <a:rPr lang="el-GR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LFL: LPS + DW2009 low (10 </a:t>
                  </a:r>
                  <a:r>
                    <a:rPr lang="el-GR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  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LFH: LPS + DW2009 high (50 </a:t>
                  </a:r>
                  <a:r>
                    <a:rPr lang="el-GR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</p:txBody>
            </p:sp>
            <p:sp>
              <p:nvSpPr>
                <p:cNvPr id="31" name="사각형: 둥근 모서리 30">
                  <a:extLst>
                    <a:ext uri="{FF2B5EF4-FFF2-40B4-BE49-F238E27FC236}">
                      <a16:creationId xmlns:a16="http://schemas.microsoft.com/office/drawing/2014/main" id="{65EF9BB5-F537-0816-6AB4-E243668CBB12}"/>
                    </a:ext>
                  </a:extLst>
                </p:cNvPr>
                <p:cNvSpPr/>
                <p:nvPr/>
              </p:nvSpPr>
              <p:spPr>
                <a:xfrm>
                  <a:off x="6360554" y="3066330"/>
                  <a:ext cx="2315133" cy="298376"/>
                </a:xfrm>
                <a:prstGeom prst="roundRect">
                  <a:avLst>
                    <a:gd name="adj" fmla="val 6803"/>
                  </a:avLst>
                </a:prstGeom>
                <a:noFill/>
                <a:ln w="1270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FC9D1310-977F-E194-202C-8E938005E46E}"/>
                </a:ext>
              </a:extLst>
            </p:cNvPr>
            <p:cNvGrpSpPr/>
            <p:nvPr/>
          </p:nvGrpSpPr>
          <p:grpSpPr>
            <a:xfrm>
              <a:off x="228601" y="1577766"/>
              <a:ext cx="11734800" cy="469073"/>
              <a:chOff x="314340" y="1577766"/>
              <a:chExt cx="8490272" cy="469073"/>
            </a:xfrm>
          </p:grpSpPr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8AFE3A03-67AF-F194-E95E-FE37D84146B0}"/>
                  </a:ext>
                </a:extLst>
              </p:cNvPr>
              <p:cNvGrpSpPr/>
              <p:nvPr/>
            </p:nvGrpSpPr>
            <p:grpSpPr>
              <a:xfrm>
                <a:off x="442798" y="1577766"/>
                <a:ext cx="8233354" cy="312949"/>
                <a:chOff x="442798" y="1276141"/>
                <a:chExt cx="8233354" cy="312949"/>
              </a:xfrm>
            </p:grpSpPr>
            <p:sp>
              <p:nvSpPr>
                <p:cNvPr id="56" name="사각형: 둥근 위쪽 모서리 55">
                  <a:extLst>
                    <a:ext uri="{FF2B5EF4-FFF2-40B4-BE49-F238E27FC236}">
                      <a16:creationId xmlns:a16="http://schemas.microsoft.com/office/drawing/2014/main" id="{35825938-91AB-F068-A1CA-3F5411F66228}"/>
                    </a:ext>
                  </a:extLst>
                </p:cNvPr>
                <p:cNvSpPr/>
                <p:nvPr/>
              </p:nvSpPr>
              <p:spPr>
                <a:xfrm>
                  <a:off x="442798" y="1276141"/>
                  <a:ext cx="8233354" cy="312949"/>
                </a:xfrm>
                <a:prstGeom prst="round2SameRect">
                  <a:avLst>
                    <a:gd name="adj1" fmla="val 21320"/>
                    <a:gd name="adj2" fmla="val 0"/>
                  </a:avLst>
                </a:prstGeom>
                <a:gradFill>
                  <a:gsLst>
                    <a:gs pos="26000">
                      <a:srgbClr val="013E97"/>
                    </a:gs>
                    <a:gs pos="100000">
                      <a:srgbClr val="4096E4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035E5D5-8925-66D0-5F66-92717CBD911D}"/>
                    </a:ext>
                  </a:extLst>
                </p:cNvPr>
                <p:cNvSpPr txBox="1"/>
                <p:nvPr/>
              </p:nvSpPr>
              <p:spPr>
                <a:xfrm>
                  <a:off x="3904448" y="1309505"/>
                  <a:ext cx="1310055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6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Anti-inflammation</a:t>
                  </a:r>
                </a:p>
              </p:txBody>
            </p:sp>
          </p:grpSp>
          <p:pic>
            <p:nvPicPr>
              <p:cNvPr id="52" name="그림 51" descr="004.png">
                <a:extLst>
                  <a:ext uri="{FF2B5EF4-FFF2-40B4-BE49-F238E27FC236}">
                    <a16:creationId xmlns:a16="http://schemas.microsoft.com/office/drawing/2014/main" id="{54FEF160-8600-0445-F320-4441DC41CD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>
                <a:off x="4434898" y="-2322875"/>
                <a:ext cx="249156" cy="8490272"/>
              </a:xfrm>
              <a:prstGeom prst="rect">
                <a:avLst/>
              </a:prstGeom>
            </p:spPr>
          </p:pic>
        </p:grpSp>
        <p:grpSp>
          <p:nvGrpSpPr>
            <p:cNvPr id="1245" name="그룹 1244">
              <a:extLst>
                <a:ext uri="{FF2B5EF4-FFF2-40B4-BE49-F238E27FC236}">
                  <a16:creationId xmlns:a16="http://schemas.microsoft.com/office/drawing/2014/main" id="{B226A160-26D2-1E88-CE15-5DD381F9FF29}"/>
                </a:ext>
              </a:extLst>
            </p:cNvPr>
            <p:cNvGrpSpPr/>
            <p:nvPr/>
          </p:nvGrpSpPr>
          <p:grpSpPr>
            <a:xfrm>
              <a:off x="407987" y="3332745"/>
              <a:ext cx="11376023" cy="487415"/>
              <a:chOff x="407987" y="3332561"/>
              <a:chExt cx="11376023" cy="487415"/>
            </a:xfrm>
          </p:grpSpPr>
          <p:sp>
            <p:nvSpPr>
              <p:cNvPr id="1246" name="사각형: 둥근 위쪽 모서리 1245">
                <a:extLst>
                  <a:ext uri="{FF2B5EF4-FFF2-40B4-BE49-F238E27FC236}">
                    <a16:creationId xmlns:a16="http://schemas.microsoft.com/office/drawing/2014/main" id="{522524E4-6CF4-3854-9C01-0F3C39977399}"/>
                  </a:ext>
                </a:extLst>
              </p:cNvPr>
              <p:cNvSpPr/>
              <p:nvPr/>
            </p:nvSpPr>
            <p:spPr>
              <a:xfrm flipH="1" flipV="1">
                <a:off x="407987" y="3459911"/>
                <a:ext cx="11376023" cy="360065"/>
              </a:xfrm>
              <a:prstGeom prst="round2SameRect">
                <a:avLst>
                  <a:gd name="adj1" fmla="val 16443"/>
                  <a:gd name="adj2" fmla="val 0"/>
                </a:avLst>
              </a:prstGeom>
              <a:solidFill>
                <a:schemeClr val="tx1">
                  <a:alpha val="7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247" name="그룹 1246">
                <a:extLst>
                  <a:ext uri="{FF2B5EF4-FFF2-40B4-BE49-F238E27FC236}">
                    <a16:creationId xmlns:a16="http://schemas.microsoft.com/office/drawing/2014/main" id="{0943FC5D-0B9A-B78F-4B3A-85746B708640}"/>
                  </a:ext>
                </a:extLst>
              </p:cNvPr>
              <p:cNvGrpSpPr/>
              <p:nvPr/>
            </p:nvGrpSpPr>
            <p:grpSpPr>
              <a:xfrm>
                <a:off x="1784802" y="3550264"/>
                <a:ext cx="8371442" cy="184666"/>
                <a:chOff x="1926207" y="5676613"/>
                <a:chExt cx="8719611" cy="192346"/>
              </a:xfrm>
            </p:grpSpPr>
            <p:sp>
              <p:nvSpPr>
                <p:cNvPr id="1249" name="TextBox 1248">
                  <a:extLst>
                    <a:ext uri="{FF2B5EF4-FFF2-40B4-BE49-F238E27FC236}">
                      <a16:creationId xmlns:a16="http://schemas.microsoft.com/office/drawing/2014/main" id="{AB8333B9-2C51-536A-897F-99AE73F9AF13}"/>
                    </a:ext>
                  </a:extLst>
                </p:cNvPr>
                <p:cNvSpPr txBox="1"/>
                <p:nvPr/>
              </p:nvSpPr>
              <p:spPr>
                <a:xfrm>
                  <a:off x="2187593" y="5676613"/>
                  <a:ext cx="8458225" cy="1923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12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defRPr>
                  </a:lvl1pPr>
                </a:lstStyle>
                <a:p>
                  <a:r>
                    <a:rPr lang="en-US" altLang="ko-KR" b="1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Treatment of DW2009 significantly reduced expression level of inflammatory cytokines in BV-2 microglia cells.</a:t>
                  </a:r>
                </a:p>
              </p:txBody>
            </p:sp>
            <p:sp>
              <p:nvSpPr>
                <p:cNvPr id="1250" name="그래픽 4">
                  <a:extLst>
                    <a:ext uri="{FF2B5EF4-FFF2-40B4-BE49-F238E27FC236}">
                      <a16:creationId xmlns:a16="http://schemas.microsoft.com/office/drawing/2014/main" id="{62F0E185-10ED-8646-B98F-2819833AC83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26207" y="5710099"/>
                  <a:ext cx="158400" cy="158163"/>
                </a:xfrm>
                <a:custGeom>
                  <a:avLst/>
                  <a:gdLst>
                    <a:gd name="connsiteX0" fmla="*/ 158110 w 165375"/>
                    <a:gd name="connsiteY0" fmla="*/ 75422 h 165029"/>
                    <a:gd name="connsiteX1" fmla="*/ 150844 w 165375"/>
                    <a:gd name="connsiteY1" fmla="*/ 82688 h 165029"/>
                    <a:gd name="connsiteX2" fmla="*/ 150498 w 165375"/>
                    <a:gd name="connsiteY2" fmla="*/ 90645 h 165029"/>
                    <a:gd name="connsiteX3" fmla="*/ 82688 w 165375"/>
                    <a:gd name="connsiteY3" fmla="*/ 150844 h 165029"/>
                    <a:gd name="connsiteX4" fmla="*/ 14185 w 165375"/>
                    <a:gd name="connsiteY4" fmla="*/ 82688 h 165029"/>
                    <a:gd name="connsiteX5" fmla="*/ 82688 w 165375"/>
                    <a:gd name="connsiteY5" fmla="*/ 14185 h 165029"/>
                    <a:gd name="connsiteX6" fmla="*/ 134929 w 165375"/>
                    <a:gd name="connsiteY6" fmla="*/ 38749 h 165029"/>
                    <a:gd name="connsiteX7" fmla="*/ 82342 w 165375"/>
                    <a:gd name="connsiteY7" fmla="*/ 90991 h 165029"/>
                    <a:gd name="connsiteX8" fmla="*/ 52934 w 165375"/>
                    <a:gd name="connsiteY8" fmla="*/ 66427 h 165029"/>
                    <a:gd name="connsiteX9" fmla="*/ 42901 w 165375"/>
                    <a:gd name="connsiteY9" fmla="*/ 67465 h 165029"/>
                    <a:gd name="connsiteX10" fmla="*/ 43939 w 165375"/>
                    <a:gd name="connsiteY10" fmla="*/ 77498 h 165029"/>
                    <a:gd name="connsiteX11" fmla="*/ 78536 w 165375"/>
                    <a:gd name="connsiteY11" fmla="*/ 106214 h 165029"/>
                    <a:gd name="connsiteX12" fmla="*/ 88223 w 165375"/>
                    <a:gd name="connsiteY12" fmla="*/ 105868 h 165029"/>
                    <a:gd name="connsiteX13" fmla="*/ 147038 w 165375"/>
                    <a:gd name="connsiteY13" fmla="*/ 47052 h 165029"/>
                    <a:gd name="connsiteX14" fmla="*/ 147384 w 165375"/>
                    <a:gd name="connsiteY14" fmla="*/ 31138 h 165029"/>
                    <a:gd name="connsiteX15" fmla="*/ 83034 w 165375"/>
                    <a:gd name="connsiteY15" fmla="*/ 0 h 165029"/>
                    <a:gd name="connsiteX16" fmla="*/ 0 w 165375"/>
                    <a:gd name="connsiteY16" fmla="*/ 82688 h 165029"/>
                    <a:gd name="connsiteX17" fmla="*/ 82688 w 165375"/>
                    <a:gd name="connsiteY17" fmla="*/ 165029 h 165029"/>
                    <a:gd name="connsiteX18" fmla="*/ 164683 w 165375"/>
                    <a:gd name="connsiteY18" fmla="*/ 92375 h 165029"/>
                    <a:gd name="connsiteX19" fmla="*/ 165375 w 165375"/>
                    <a:gd name="connsiteY19" fmla="*/ 82688 h 165029"/>
                    <a:gd name="connsiteX20" fmla="*/ 158110 w 165375"/>
                    <a:gd name="connsiteY20" fmla="*/ 75422 h 165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5375" h="165029">
                      <a:moveTo>
                        <a:pt x="158110" y="75422"/>
                      </a:moveTo>
                      <a:cubicBezTo>
                        <a:pt x="154304" y="75422"/>
                        <a:pt x="150844" y="78536"/>
                        <a:pt x="150844" y="82688"/>
                      </a:cubicBezTo>
                      <a:cubicBezTo>
                        <a:pt x="150844" y="85455"/>
                        <a:pt x="150844" y="88223"/>
                        <a:pt x="150498" y="90645"/>
                      </a:cubicBezTo>
                      <a:cubicBezTo>
                        <a:pt x="146347" y="124896"/>
                        <a:pt x="117285" y="150844"/>
                        <a:pt x="82688" y="150844"/>
                      </a:cubicBezTo>
                      <a:cubicBezTo>
                        <a:pt x="44976" y="150844"/>
                        <a:pt x="14185" y="120053"/>
                        <a:pt x="14185" y="82688"/>
                      </a:cubicBezTo>
                      <a:cubicBezTo>
                        <a:pt x="14185" y="44976"/>
                        <a:pt x="44976" y="14185"/>
                        <a:pt x="82688" y="14185"/>
                      </a:cubicBezTo>
                      <a:cubicBezTo>
                        <a:pt x="103100" y="14185"/>
                        <a:pt x="122128" y="23180"/>
                        <a:pt x="134929" y="38749"/>
                      </a:cubicBezTo>
                      <a:lnTo>
                        <a:pt x="82342" y="90991"/>
                      </a:lnTo>
                      <a:lnTo>
                        <a:pt x="52934" y="66427"/>
                      </a:lnTo>
                      <a:cubicBezTo>
                        <a:pt x="49820" y="64005"/>
                        <a:pt x="45322" y="64351"/>
                        <a:pt x="42901" y="67465"/>
                      </a:cubicBezTo>
                      <a:cubicBezTo>
                        <a:pt x="40479" y="70578"/>
                        <a:pt x="40825" y="75076"/>
                        <a:pt x="43939" y="77498"/>
                      </a:cubicBezTo>
                      <a:lnTo>
                        <a:pt x="78536" y="106214"/>
                      </a:lnTo>
                      <a:cubicBezTo>
                        <a:pt x="81304" y="108635"/>
                        <a:pt x="85455" y="108290"/>
                        <a:pt x="88223" y="105868"/>
                      </a:cubicBezTo>
                      <a:lnTo>
                        <a:pt x="147038" y="47052"/>
                      </a:lnTo>
                      <a:cubicBezTo>
                        <a:pt x="151882" y="42209"/>
                        <a:pt x="150844" y="35635"/>
                        <a:pt x="147384" y="31138"/>
                      </a:cubicBezTo>
                      <a:cubicBezTo>
                        <a:pt x="131470" y="11417"/>
                        <a:pt x="108290" y="0"/>
                        <a:pt x="83034" y="0"/>
                      </a:cubicBezTo>
                      <a:cubicBezTo>
                        <a:pt x="37019" y="0"/>
                        <a:pt x="0" y="37019"/>
                        <a:pt x="0" y="82688"/>
                      </a:cubicBezTo>
                      <a:cubicBezTo>
                        <a:pt x="0" y="128010"/>
                        <a:pt x="37019" y="165029"/>
                        <a:pt x="82688" y="165029"/>
                      </a:cubicBezTo>
                      <a:cubicBezTo>
                        <a:pt x="124550" y="165029"/>
                        <a:pt x="159839" y="133892"/>
                        <a:pt x="164683" y="92375"/>
                      </a:cubicBezTo>
                      <a:cubicBezTo>
                        <a:pt x="165029" y="89261"/>
                        <a:pt x="165375" y="85801"/>
                        <a:pt x="165375" y="82688"/>
                      </a:cubicBezTo>
                      <a:cubicBezTo>
                        <a:pt x="165029" y="78536"/>
                        <a:pt x="161915" y="75422"/>
                        <a:pt x="158110" y="75422"/>
                      </a:cubicBezTo>
                      <a:close/>
                    </a:path>
                  </a:pathLst>
                </a:custGeom>
                <a:solidFill>
                  <a:srgbClr val="013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pPr defTabSz="685800">
                    <a:defRPr/>
                  </a:pPr>
                  <a:endParaRPr lang="ko-KR" altLang="en-US" sz="1600" dirty="0">
                    <a:solidFill>
                      <a:prstClr val="black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pic>
            <p:nvPicPr>
              <p:cNvPr id="1248" name="그림 51" descr="004.png">
                <a:extLst>
                  <a:ext uri="{FF2B5EF4-FFF2-40B4-BE49-F238E27FC236}">
                    <a16:creationId xmlns:a16="http://schemas.microsoft.com/office/drawing/2014/main" id="{5673C71C-6976-4B78-1658-B2913B9219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 flipV="1">
                <a:off x="5971423" y="-800858"/>
                <a:ext cx="249156" cy="8515994"/>
              </a:xfrm>
              <a:prstGeom prst="rect">
                <a:avLst/>
              </a:prstGeom>
            </p:spPr>
          </p:pic>
        </p:grpSp>
      </p:grpSp>
      <p:grpSp>
        <p:nvGrpSpPr>
          <p:cNvPr id="1260" name="그룹 1259">
            <a:extLst>
              <a:ext uri="{FF2B5EF4-FFF2-40B4-BE49-F238E27FC236}">
                <a16:creationId xmlns:a16="http://schemas.microsoft.com/office/drawing/2014/main" id="{23D46FC0-D8FA-EB08-5923-C69EC9EF49BE}"/>
              </a:ext>
            </a:extLst>
          </p:cNvPr>
          <p:cNvGrpSpPr/>
          <p:nvPr/>
        </p:nvGrpSpPr>
        <p:grpSpPr>
          <a:xfrm>
            <a:off x="228601" y="3989514"/>
            <a:ext cx="11734800" cy="2247772"/>
            <a:chOff x="228601" y="3989514"/>
            <a:chExt cx="11734800" cy="2247772"/>
          </a:xfrm>
        </p:grpSpPr>
        <p:grpSp>
          <p:nvGrpSpPr>
            <p:cNvPr id="1258" name="그룹 1257">
              <a:extLst>
                <a:ext uri="{FF2B5EF4-FFF2-40B4-BE49-F238E27FC236}">
                  <a16:creationId xmlns:a16="http://schemas.microsoft.com/office/drawing/2014/main" id="{4C4960A9-D959-D263-4E98-4DD3B3AA83EA}"/>
                </a:ext>
              </a:extLst>
            </p:cNvPr>
            <p:cNvGrpSpPr/>
            <p:nvPr/>
          </p:nvGrpSpPr>
          <p:grpSpPr>
            <a:xfrm>
              <a:off x="1668547" y="4426648"/>
              <a:ext cx="8815295" cy="1371545"/>
              <a:chOff x="1384392" y="4426648"/>
              <a:chExt cx="8815295" cy="1371545"/>
            </a:xfrm>
          </p:grpSpPr>
          <p:grpSp>
            <p:nvGrpSpPr>
              <p:cNvPr id="883" name="그룹 882">
                <a:extLst>
                  <a:ext uri="{FF2B5EF4-FFF2-40B4-BE49-F238E27FC236}">
                    <a16:creationId xmlns:a16="http://schemas.microsoft.com/office/drawing/2014/main" id="{467F80EF-DE08-AF71-689C-F789E0CB8D96}"/>
                  </a:ext>
                </a:extLst>
              </p:cNvPr>
              <p:cNvGrpSpPr/>
              <p:nvPr/>
            </p:nvGrpSpPr>
            <p:grpSpPr>
              <a:xfrm>
                <a:off x="1384392" y="4426648"/>
                <a:ext cx="2059421" cy="1371545"/>
                <a:chOff x="574767" y="4426648"/>
                <a:chExt cx="2059421" cy="1371545"/>
              </a:xfrm>
            </p:grpSpPr>
            <p:pic>
              <p:nvPicPr>
                <p:cNvPr id="1089" name="그림 1088">
                  <a:extLst>
                    <a:ext uri="{FF2B5EF4-FFF2-40B4-BE49-F238E27FC236}">
                      <a16:creationId xmlns:a16="http://schemas.microsoft.com/office/drawing/2014/main" id="{EC2EDDF4-3717-6D16-B968-6567513C52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7886" t="20195" r="55041" b="730"/>
                <a:stretch/>
              </p:blipFill>
              <p:spPr>
                <a:xfrm>
                  <a:off x="880958" y="4735500"/>
                  <a:ext cx="1753230" cy="1062693"/>
                </a:xfrm>
                <a:prstGeom prst="rect">
                  <a:avLst/>
                </a:prstGeom>
              </p:spPr>
            </p:pic>
            <p:grpSp>
              <p:nvGrpSpPr>
                <p:cNvPr id="1090" name="그룹 1089">
                  <a:extLst>
                    <a:ext uri="{FF2B5EF4-FFF2-40B4-BE49-F238E27FC236}">
                      <a16:creationId xmlns:a16="http://schemas.microsoft.com/office/drawing/2014/main" id="{5B940D85-DAC1-B69D-0909-89639B874C0D}"/>
                    </a:ext>
                  </a:extLst>
                </p:cNvPr>
                <p:cNvGrpSpPr/>
                <p:nvPr/>
              </p:nvGrpSpPr>
              <p:grpSpPr>
                <a:xfrm>
                  <a:off x="574767" y="4719531"/>
                  <a:ext cx="285336" cy="1045577"/>
                  <a:chOff x="559946" y="2240091"/>
                  <a:chExt cx="264552" cy="1120999"/>
                </a:xfrm>
              </p:grpSpPr>
              <p:sp>
                <p:nvSpPr>
                  <p:cNvPr id="1113" name="TextBox 1112">
                    <a:extLst>
                      <a:ext uri="{FF2B5EF4-FFF2-40B4-BE49-F238E27FC236}">
                        <a16:creationId xmlns:a16="http://schemas.microsoft.com/office/drawing/2014/main" id="{97E65E72-1809-14A3-E130-80D09E08EC9B}"/>
                      </a:ext>
                    </a:extLst>
                  </p:cNvPr>
                  <p:cNvSpPr txBox="1"/>
                  <p:nvPr/>
                </p:nvSpPr>
                <p:spPr>
                  <a:xfrm>
                    <a:off x="635745" y="2356185"/>
                    <a:ext cx="188753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 algn="r">
                      <a:defRPr sz="7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BDNF</a:t>
                    </a:r>
                  </a:p>
                </p:txBody>
              </p:sp>
              <p:sp>
                <p:nvSpPr>
                  <p:cNvPr id="1114" name="TextBox 1113">
                    <a:extLst>
                      <a:ext uri="{FF2B5EF4-FFF2-40B4-BE49-F238E27FC236}">
                        <a16:creationId xmlns:a16="http://schemas.microsoft.com/office/drawing/2014/main" id="{6A9BEA1A-1BDD-09F5-8113-234718EC9A67}"/>
                      </a:ext>
                    </a:extLst>
                  </p:cNvPr>
                  <p:cNvSpPr txBox="1"/>
                  <p:nvPr/>
                </p:nvSpPr>
                <p:spPr>
                  <a:xfrm>
                    <a:off x="677360" y="2240091"/>
                    <a:ext cx="147138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 algn="r">
                      <a:defRPr sz="7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CCS</a:t>
                    </a:r>
                  </a:p>
                </p:txBody>
              </p:sp>
              <p:sp>
                <p:nvSpPr>
                  <p:cNvPr id="1115" name="TextBox 1114">
                    <a:extLst>
                      <a:ext uri="{FF2B5EF4-FFF2-40B4-BE49-F238E27FC236}">
                        <a16:creationId xmlns:a16="http://schemas.microsoft.com/office/drawing/2014/main" id="{4B5D2FCA-CD29-132F-1377-B3C69F3B6247}"/>
                      </a:ext>
                    </a:extLst>
                  </p:cNvPr>
                  <p:cNvSpPr txBox="1"/>
                  <p:nvPr/>
                </p:nvSpPr>
                <p:spPr>
                  <a:xfrm>
                    <a:off x="559946" y="2537367"/>
                    <a:ext cx="264552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p-CREB</a:t>
                    </a:r>
                  </a:p>
                </p:txBody>
              </p:sp>
              <p:sp>
                <p:nvSpPr>
                  <p:cNvPr id="1116" name="TextBox 1115">
                    <a:extLst>
                      <a:ext uri="{FF2B5EF4-FFF2-40B4-BE49-F238E27FC236}">
                        <a16:creationId xmlns:a16="http://schemas.microsoft.com/office/drawing/2014/main" id="{B5ABD99B-67E6-EE3C-F127-31F6D9B8B3C8}"/>
                      </a:ext>
                    </a:extLst>
                  </p:cNvPr>
                  <p:cNvSpPr txBox="1"/>
                  <p:nvPr/>
                </p:nvSpPr>
                <p:spPr>
                  <a:xfrm>
                    <a:off x="635745" y="2718549"/>
                    <a:ext cx="188753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CREB</a:t>
                    </a:r>
                  </a:p>
                </p:txBody>
              </p:sp>
              <p:sp>
                <p:nvSpPr>
                  <p:cNvPr id="1117" name="TextBox 1116">
                    <a:extLst>
                      <a:ext uri="{FF2B5EF4-FFF2-40B4-BE49-F238E27FC236}">
                        <a16:creationId xmlns:a16="http://schemas.microsoft.com/office/drawing/2014/main" id="{87F70738-2A46-FFCC-F630-D24424C7224C}"/>
                      </a:ext>
                    </a:extLst>
                  </p:cNvPr>
                  <p:cNvSpPr txBox="1"/>
                  <p:nvPr/>
                </p:nvSpPr>
                <p:spPr>
                  <a:xfrm>
                    <a:off x="610479" y="2899731"/>
                    <a:ext cx="214019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p-ERK</a:t>
                    </a:r>
                  </a:p>
                </p:txBody>
              </p:sp>
              <p:sp>
                <p:nvSpPr>
                  <p:cNvPr id="1118" name="TextBox 1117">
                    <a:extLst>
                      <a:ext uri="{FF2B5EF4-FFF2-40B4-BE49-F238E27FC236}">
                        <a16:creationId xmlns:a16="http://schemas.microsoft.com/office/drawing/2014/main" id="{02772992-9DB8-B40D-1264-8F41D7C6725B}"/>
                      </a:ext>
                    </a:extLst>
                  </p:cNvPr>
                  <p:cNvSpPr txBox="1"/>
                  <p:nvPr/>
                </p:nvSpPr>
                <p:spPr>
                  <a:xfrm>
                    <a:off x="686278" y="3080913"/>
                    <a:ext cx="138220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ERK</a:t>
                    </a:r>
                  </a:p>
                </p:txBody>
              </p:sp>
              <p:sp>
                <p:nvSpPr>
                  <p:cNvPr id="1119" name="TextBox 1118">
                    <a:extLst>
                      <a:ext uri="{FF2B5EF4-FFF2-40B4-BE49-F238E27FC236}">
                        <a16:creationId xmlns:a16="http://schemas.microsoft.com/office/drawing/2014/main" id="{E0DD6BFD-8496-64C8-7872-AA938732667C}"/>
                      </a:ext>
                    </a:extLst>
                  </p:cNvPr>
                  <p:cNvSpPr txBox="1"/>
                  <p:nvPr/>
                </p:nvSpPr>
                <p:spPr>
                  <a:xfrm>
                    <a:off x="573324" y="3262097"/>
                    <a:ext cx="251174" cy="9899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pPr algn="r"/>
                    <a:r>
                      <a:rPr lang="el-GR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β</a:t>
                    </a:r>
                    <a:r>
                      <a:rPr lang="en-US" altLang="ko-KR" sz="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-actin</a:t>
                    </a:r>
                  </a:p>
                </p:txBody>
              </p:sp>
            </p:grpSp>
            <p:grpSp>
              <p:nvGrpSpPr>
                <p:cNvPr id="1091" name="그룹 1090">
                  <a:extLst>
                    <a:ext uri="{FF2B5EF4-FFF2-40B4-BE49-F238E27FC236}">
                      <a16:creationId xmlns:a16="http://schemas.microsoft.com/office/drawing/2014/main" id="{0BBC32EE-34A3-6AF6-5809-31266A1F8951}"/>
                    </a:ext>
                  </a:extLst>
                </p:cNvPr>
                <p:cNvGrpSpPr/>
                <p:nvPr/>
              </p:nvGrpSpPr>
              <p:grpSpPr>
                <a:xfrm>
                  <a:off x="1285922" y="4426648"/>
                  <a:ext cx="1279222" cy="274225"/>
                  <a:chOff x="1252360" y="1956961"/>
                  <a:chExt cx="1213708" cy="294006"/>
                </a:xfrm>
              </p:grpSpPr>
              <p:grpSp>
                <p:nvGrpSpPr>
                  <p:cNvPr id="1092" name="그룹 1091">
                    <a:extLst>
                      <a:ext uri="{FF2B5EF4-FFF2-40B4-BE49-F238E27FC236}">
                        <a16:creationId xmlns:a16="http://schemas.microsoft.com/office/drawing/2014/main" id="{8E2027DE-2F75-3684-7418-FD6BF9DCE1E0}"/>
                      </a:ext>
                    </a:extLst>
                  </p:cNvPr>
                  <p:cNvGrpSpPr/>
                  <p:nvPr/>
                </p:nvGrpSpPr>
                <p:grpSpPr>
                  <a:xfrm>
                    <a:off x="1252360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1107" name="TextBox 1106">
                      <a:extLst>
                        <a:ext uri="{FF2B5EF4-FFF2-40B4-BE49-F238E27FC236}">
                          <a16:creationId xmlns:a16="http://schemas.microsoft.com/office/drawing/2014/main" id="{E4DC38AC-3A76-FB7D-E4DD-F8C55CFEF29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72295" y="1992693"/>
                      <a:ext cx="142965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C29</a:t>
                      </a:r>
                    </a:p>
                  </p:txBody>
                </p:sp>
                <p:grpSp>
                  <p:nvGrpSpPr>
                    <p:cNvPr id="1108" name="그룹 1107">
                      <a:extLst>
                        <a:ext uri="{FF2B5EF4-FFF2-40B4-BE49-F238E27FC236}">
                          <a16:creationId xmlns:a16="http://schemas.microsoft.com/office/drawing/2014/main" id="{7441CA50-4AC7-5DC8-5F31-400BEC74CA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87743" y="2111007"/>
                      <a:ext cx="309389" cy="175692"/>
                      <a:chOff x="1266821" y="2094358"/>
                      <a:chExt cx="309389" cy="175692"/>
                    </a:xfrm>
                  </p:grpSpPr>
                  <p:sp>
                    <p:nvSpPr>
                      <p:cNvPr id="1110" name="TextBox 1109">
                        <a:extLst>
                          <a:ext uri="{FF2B5EF4-FFF2-40B4-BE49-F238E27FC236}">
                            <a16:creationId xmlns:a16="http://schemas.microsoft.com/office/drawing/2014/main" id="{917B92FF-EEA3-DCE0-3626-31A9B895411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66821" y="2094358"/>
                        <a:ext cx="121673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r>
                          <a:rPr lang="en-US" altLang="ko-KR" sz="600" baseline="300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3</a:t>
                        </a:r>
                      </a:p>
                    </p:txBody>
                  </p:sp>
                  <p:sp>
                    <p:nvSpPr>
                      <p:cNvPr id="1111" name="TextBox 1110">
                        <a:extLst>
                          <a:ext uri="{FF2B5EF4-FFF2-40B4-BE49-F238E27FC236}">
                            <a16:creationId xmlns:a16="http://schemas.microsoft.com/office/drawing/2014/main" id="{2EC7F927-8668-7EAF-4B42-780FD6BF5F7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54537" y="2094358"/>
                        <a:ext cx="121673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r>
                          <a:rPr lang="en-US" altLang="ko-KR" sz="600" baseline="300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</a:t>
                        </a:r>
                      </a:p>
                    </p:txBody>
                  </p:sp>
                  <p:sp>
                    <p:nvSpPr>
                      <p:cNvPr id="1112" name="TextBox 1111">
                        <a:extLst>
                          <a:ext uri="{FF2B5EF4-FFF2-40B4-BE49-F238E27FC236}">
                            <a16:creationId xmlns:a16="http://schemas.microsoft.com/office/drawing/2014/main" id="{3493D185-D9F1-15B5-193D-C5437B6B424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38550" y="2187556"/>
                        <a:ext cx="161216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(CFU)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1109" name="직선 연결선 1108">
                      <a:extLst>
                        <a:ext uri="{FF2B5EF4-FFF2-40B4-BE49-F238E27FC236}">
                          <a16:creationId xmlns:a16="http://schemas.microsoft.com/office/drawing/2014/main" id="{62EE18C5-7806-BD75-EC34-7050503B9D3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93" name="그룹 1092">
                    <a:extLst>
                      <a:ext uri="{FF2B5EF4-FFF2-40B4-BE49-F238E27FC236}">
                        <a16:creationId xmlns:a16="http://schemas.microsoft.com/office/drawing/2014/main" id="{78D8CCC5-BE0C-F29E-C7EF-56685E12852C}"/>
                      </a:ext>
                    </a:extLst>
                  </p:cNvPr>
                  <p:cNvGrpSpPr/>
                  <p:nvPr/>
                </p:nvGrpSpPr>
                <p:grpSpPr>
                  <a:xfrm>
                    <a:off x="1671496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1101" name="TextBox 1100">
                      <a:extLst>
                        <a:ext uri="{FF2B5EF4-FFF2-40B4-BE49-F238E27FC236}">
                          <a16:creationId xmlns:a16="http://schemas.microsoft.com/office/drawing/2014/main" id="{9E569073-7090-100E-B503-467D1B5E41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94347" y="1992693"/>
                      <a:ext cx="98860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DS</a:t>
                      </a:r>
                    </a:p>
                  </p:txBody>
                </p:sp>
                <p:grpSp>
                  <p:nvGrpSpPr>
                    <p:cNvPr id="1102" name="그룹 1101">
                      <a:extLst>
                        <a:ext uri="{FF2B5EF4-FFF2-40B4-BE49-F238E27FC236}">
                          <a16:creationId xmlns:a16="http://schemas.microsoft.com/office/drawing/2014/main" id="{DF2D76DC-5EDF-CB75-AF6E-DBE834727B2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2953" y="2111007"/>
                      <a:ext cx="278971" cy="175692"/>
                      <a:chOff x="1282031" y="2094358"/>
                      <a:chExt cx="278971" cy="175692"/>
                    </a:xfrm>
                  </p:grpSpPr>
                  <p:sp>
                    <p:nvSpPr>
                      <p:cNvPr id="1104" name="TextBox 1103">
                        <a:extLst>
                          <a:ext uri="{FF2B5EF4-FFF2-40B4-BE49-F238E27FC236}">
                            <a16:creationId xmlns:a16="http://schemas.microsoft.com/office/drawing/2014/main" id="{96265998-83F8-1A29-C4A7-894D46D31AC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2031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1105" name="TextBox 1104">
                        <a:extLst>
                          <a:ext uri="{FF2B5EF4-FFF2-40B4-BE49-F238E27FC236}">
                            <a16:creationId xmlns:a16="http://schemas.microsoft.com/office/drawing/2014/main" id="{8F27F273-6326-82FA-2144-0048019BDA1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69747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1106" name="TextBox 1105">
                        <a:extLst>
                          <a:ext uri="{FF2B5EF4-FFF2-40B4-BE49-F238E27FC236}">
                            <a16:creationId xmlns:a16="http://schemas.microsoft.com/office/drawing/2014/main" id="{DF0601D7-D3C0-918F-79E0-60F338C5C11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12693" y="2187556"/>
                        <a:ext cx="212928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</a:t>
                        </a:r>
                        <a:r>
                          <a:rPr lang="el-GR" altLang="ko-KR" sz="500" dirty="0"/>
                          <a:t>μ</a:t>
                        </a:r>
                        <a:r>
                          <a:rPr lang="en-US" altLang="ko-KR" sz="500" dirty="0"/>
                          <a:t>g/ml)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1103" name="직선 연결선 1102">
                      <a:extLst>
                        <a:ext uri="{FF2B5EF4-FFF2-40B4-BE49-F238E27FC236}">
                          <a16:creationId xmlns:a16="http://schemas.microsoft.com/office/drawing/2014/main" id="{027F3AAB-390A-6AF6-EF0F-A0CE6C5D68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94" name="그룹 1093">
                    <a:extLst>
                      <a:ext uri="{FF2B5EF4-FFF2-40B4-BE49-F238E27FC236}">
                        <a16:creationId xmlns:a16="http://schemas.microsoft.com/office/drawing/2014/main" id="{9F6E70FC-C008-F681-5F3C-795822042020}"/>
                      </a:ext>
                    </a:extLst>
                  </p:cNvPr>
                  <p:cNvGrpSpPr/>
                  <p:nvPr/>
                </p:nvGrpSpPr>
                <p:grpSpPr>
                  <a:xfrm>
                    <a:off x="2090635" y="1956961"/>
                    <a:ext cx="375433" cy="294006"/>
                    <a:chOff x="1252362" y="1992693"/>
                    <a:chExt cx="375434" cy="294006"/>
                  </a:xfrm>
                </p:grpSpPr>
                <p:sp>
                  <p:nvSpPr>
                    <p:cNvPr id="1095" name="TextBox 1094">
                      <a:extLst>
                        <a:ext uri="{FF2B5EF4-FFF2-40B4-BE49-F238E27FC236}">
                          <a16:creationId xmlns:a16="http://schemas.microsoft.com/office/drawing/2014/main" id="{C69A5D25-5B0A-727D-C9C8-B95C47BA4D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73817" y="1992693"/>
                      <a:ext cx="139924" cy="9899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b">
                      <a:spAutoFit/>
                    </a:bodyPr>
                    <a:lstStyle>
                      <a:defPPr>
                        <a:defRPr lang="ko-KR"/>
                      </a:defPPr>
                      <a:lvl1pPr algn="r">
                        <a:defRPr sz="7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pPr algn="ctr"/>
                      <a:r>
                        <a:rPr lang="en-US" altLang="ko-KR" sz="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FDS</a:t>
                      </a:r>
                    </a:p>
                  </p:txBody>
                </p:sp>
                <p:grpSp>
                  <p:nvGrpSpPr>
                    <p:cNvPr id="1096" name="그룹 1095">
                      <a:extLst>
                        <a:ext uri="{FF2B5EF4-FFF2-40B4-BE49-F238E27FC236}">
                          <a16:creationId xmlns:a16="http://schemas.microsoft.com/office/drawing/2014/main" id="{3EB5ED93-C68B-466A-B0A1-7A60F54805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2953" y="2111007"/>
                      <a:ext cx="278971" cy="175692"/>
                      <a:chOff x="1282031" y="2094358"/>
                      <a:chExt cx="278971" cy="175692"/>
                    </a:xfrm>
                  </p:grpSpPr>
                  <p:sp>
                    <p:nvSpPr>
                      <p:cNvPr id="1098" name="TextBox 1097">
                        <a:extLst>
                          <a:ext uri="{FF2B5EF4-FFF2-40B4-BE49-F238E27FC236}">
                            <a16:creationId xmlns:a16="http://schemas.microsoft.com/office/drawing/2014/main" id="{DE9D4893-7273-420A-E465-B5658749267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2031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10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1099" name="TextBox 1098">
                        <a:extLst>
                          <a:ext uri="{FF2B5EF4-FFF2-40B4-BE49-F238E27FC236}">
                            <a16:creationId xmlns:a16="http://schemas.microsoft.com/office/drawing/2014/main" id="{D6AEE839-C69C-FF4B-E54C-5BD1A44C295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69747" y="2094358"/>
                        <a:ext cx="91255" cy="9899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b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600" dirty="0">
                            <a:latin typeface="에스코어 드림 6 Bold" panose="020B0703030302020204" pitchFamily="34" charset="-127"/>
                            <a:ea typeface="에스코어 드림 6 Bold" panose="020B0703030302020204" pitchFamily="34" charset="-127"/>
                          </a:rPr>
                          <a:t>50</a:t>
                        </a:r>
                        <a:endParaRPr lang="en-US" altLang="ko-KR" sz="600" baseline="300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endParaRPr>
                      </a:p>
                    </p:txBody>
                  </p:sp>
                  <p:sp>
                    <p:nvSpPr>
                      <p:cNvPr id="1100" name="TextBox 1099">
                        <a:extLst>
                          <a:ext uri="{FF2B5EF4-FFF2-40B4-BE49-F238E27FC236}">
                            <a16:creationId xmlns:a16="http://schemas.microsoft.com/office/drawing/2014/main" id="{9F473EBD-9CA3-F4D2-33D9-B1DB09D64A5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12694" y="2187556"/>
                        <a:ext cx="212928" cy="824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 anchor="ctr">
                        <a:spAutoFit/>
                      </a:bodyPr>
                      <a:lstStyle>
                        <a:defPPr>
                          <a:defRPr lang="ko-KR"/>
                        </a:defPPr>
                        <a:lvl1pPr algn="r">
                          <a:defRPr sz="7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pPr algn="ctr"/>
                        <a:r>
                          <a:rPr lang="en-US" altLang="ko-KR" sz="500" dirty="0"/>
                          <a:t>(</a:t>
                        </a:r>
                        <a:r>
                          <a:rPr lang="el-GR" altLang="ko-KR" sz="500" dirty="0"/>
                          <a:t>μ</a:t>
                        </a:r>
                        <a:r>
                          <a:rPr lang="en-US" altLang="ko-KR" sz="500" dirty="0"/>
                          <a:t>g/ml)</a:t>
                        </a:r>
                        <a:endParaRPr lang="en-US" altLang="ko-KR" sz="500" baseline="30000" dirty="0"/>
                      </a:p>
                    </p:txBody>
                  </p:sp>
                </p:grpSp>
                <p:cxnSp>
                  <p:nvCxnSpPr>
                    <p:cNvPr id="1097" name="직선 연결선 1096">
                      <a:extLst>
                        <a:ext uri="{FF2B5EF4-FFF2-40B4-BE49-F238E27FC236}">
                          <a16:creationId xmlns:a16="http://schemas.microsoft.com/office/drawing/2014/main" id="{7D7ACEC7-EF0F-F16D-6107-B5729BAFAB1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252362" y="2104677"/>
                      <a:ext cx="375434" cy="0"/>
                    </a:xfrm>
                    <a:prstGeom prst="line">
                      <a:avLst/>
                    </a:prstGeom>
                    <a:ln w="635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884" name="그룹 883">
                <a:extLst>
                  <a:ext uri="{FF2B5EF4-FFF2-40B4-BE49-F238E27FC236}">
                    <a16:creationId xmlns:a16="http://schemas.microsoft.com/office/drawing/2014/main" id="{58FE9A85-CBC1-ED5D-0BFF-DB8AB9FDBB03}"/>
                  </a:ext>
                </a:extLst>
              </p:cNvPr>
              <p:cNvGrpSpPr/>
              <p:nvPr/>
            </p:nvGrpSpPr>
            <p:grpSpPr>
              <a:xfrm>
                <a:off x="7884554" y="4456810"/>
                <a:ext cx="2315133" cy="1319644"/>
                <a:chOff x="6360554" y="2045062"/>
                <a:chExt cx="2315133" cy="1319644"/>
              </a:xfrm>
            </p:grpSpPr>
            <p:sp>
              <p:nvSpPr>
                <p:cNvPr id="1087" name="TextBox 1086">
                  <a:extLst>
                    <a:ext uri="{FF2B5EF4-FFF2-40B4-BE49-F238E27FC236}">
                      <a16:creationId xmlns:a16="http://schemas.microsoft.com/office/drawing/2014/main" id="{07C3EEB4-9B0C-68C0-7371-1E2F7B863549}"/>
                    </a:ext>
                  </a:extLst>
                </p:cNvPr>
                <p:cNvSpPr txBox="1"/>
                <p:nvPr/>
              </p:nvSpPr>
              <p:spPr>
                <a:xfrm>
                  <a:off x="6395752" y="2045062"/>
                  <a:ext cx="2212144" cy="1313180"/>
                </a:xfrm>
                <a:prstGeom prst="rect">
                  <a:avLst/>
                </a:prstGeom>
              </p:spPr>
              <p:txBody>
                <a:bodyPr wrap="none" lIns="0" tIns="0" rIns="0" bIns="0" anchor="t">
                  <a:spAutoFit/>
                </a:bodyPr>
                <a:lstStyle>
                  <a:defPPr>
                    <a:defRPr lang="ko-KR"/>
                  </a:defPPr>
                  <a:lvl1pPr marR="0" lvl="0" indent="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1200" i="0" u="none" strike="noStrike" cap="none" spc="0" normalizeH="0" baseline="0">
                      <a:ln>
                        <a:solidFill>
                          <a:schemeClr val="accent6">
                            <a:shade val="50000"/>
                            <a:alpha val="0"/>
                          </a:schemeClr>
                        </a:solidFill>
                      </a:ln>
                      <a:effectLst/>
                      <a:uLnTx/>
                      <a:uFillTx/>
                      <a:latin typeface="D-DIN" panose="020B0504030202030204" pitchFamily="34" charset="0"/>
                      <a:ea typeface="맑은 고딕" panose="020B0503020000020004" pitchFamily="50" charset="-127"/>
                    </a:defRPr>
                  </a:lvl1pPr>
                </a:lstStyle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DS: defatted soybean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FDS: DW2009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CCS: corticosterone (300 </a:t>
                  </a:r>
                  <a:r>
                    <a:rPr lang="el-GR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M)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CCL: CCS+ C29 low (10</a:t>
                  </a:r>
                  <a:r>
                    <a:rPr lang="en-US" altLang="ko-KR" sz="800" baseline="300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3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CCH: CCS + C29 high (10</a:t>
                  </a:r>
                  <a:r>
                    <a:rPr lang="en-US" altLang="ko-KR" sz="800" baseline="300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5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CDL: CCS + Defatted Soybean low (10 </a:t>
                  </a:r>
                  <a:r>
                    <a:rPr lang="el-GR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CDH: CCS + Defatted Soybean high (50 </a:t>
                  </a:r>
                  <a:r>
                    <a:rPr lang="el-GR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CFL: CCS + DW2009 low (10 </a:t>
                  </a:r>
                  <a:r>
                    <a:rPr lang="el-GR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  <a:p>
                  <a:pPr>
                    <a:spcAft>
                      <a:spcPts val="200"/>
                    </a:spcAft>
                    <a:defRPr/>
                  </a:pP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CFH: CCS + DW2009 high (50 </a:t>
                  </a:r>
                  <a:r>
                    <a:rPr lang="el-GR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μ</a:t>
                  </a:r>
                  <a:r>
                    <a:rPr lang="en-US" altLang="ko-KR" sz="8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g/ml)</a:t>
                  </a:r>
                </a:p>
              </p:txBody>
            </p:sp>
            <p:sp>
              <p:nvSpPr>
                <p:cNvPr id="1088" name="사각형: 둥근 모서리 1087">
                  <a:extLst>
                    <a:ext uri="{FF2B5EF4-FFF2-40B4-BE49-F238E27FC236}">
                      <a16:creationId xmlns:a16="http://schemas.microsoft.com/office/drawing/2014/main" id="{99B6D06A-934C-5417-4B6A-EE153BEB16DC}"/>
                    </a:ext>
                  </a:extLst>
                </p:cNvPr>
                <p:cNvSpPr/>
                <p:nvPr/>
              </p:nvSpPr>
              <p:spPr>
                <a:xfrm>
                  <a:off x="6360554" y="3066330"/>
                  <a:ext cx="2315133" cy="298376"/>
                </a:xfrm>
                <a:prstGeom prst="roundRect">
                  <a:avLst>
                    <a:gd name="adj" fmla="val 6803"/>
                  </a:avLst>
                </a:prstGeom>
                <a:noFill/>
                <a:ln w="1270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grpSp>
            <p:nvGrpSpPr>
              <p:cNvPr id="885" name="그룹 884">
                <a:extLst>
                  <a:ext uri="{FF2B5EF4-FFF2-40B4-BE49-F238E27FC236}">
                    <a16:creationId xmlns:a16="http://schemas.microsoft.com/office/drawing/2014/main" id="{AF50D512-14EA-362E-B531-2D47AAB798BD}"/>
                  </a:ext>
                </a:extLst>
              </p:cNvPr>
              <p:cNvGrpSpPr/>
              <p:nvPr/>
            </p:nvGrpSpPr>
            <p:grpSpPr>
              <a:xfrm>
                <a:off x="3962333" y="4459808"/>
                <a:ext cx="3410325" cy="1329300"/>
                <a:chOff x="2809808" y="4459808"/>
                <a:chExt cx="3410325" cy="1329300"/>
              </a:xfrm>
            </p:grpSpPr>
            <p:grpSp>
              <p:nvGrpSpPr>
                <p:cNvPr id="886" name="그룹 885">
                  <a:extLst>
                    <a:ext uri="{FF2B5EF4-FFF2-40B4-BE49-F238E27FC236}">
                      <a16:creationId xmlns:a16="http://schemas.microsoft.com/office/drawing/2014/main" id="{1C01B276-D78D-DDB2-23F9-F8CB96CBAC29}"/>
                    </a:ext>
                  </a:extLst>
                </p:cNvPr>
                <p:cNvGrpSpPr/>
                <p:nvPr/>
              </p:nvGrpSpPr>
              <p:grpSpPr>
                <a:xfrm>
                  <a:off x="3342891" y="5671426"/>
                  <a:ext cx="2656072" cy="92333"/>
                  <a:chOff x="2918098" y="1380553"/>
                  <a:chExt cx="2656072" cy="92333"/>
                </a:xfrm>
              </p:grpSpPr>
              <p:grpSp>
                <p:nvGrpSpPr>
                  <p:cNvPr id="1063" name="그룹 1062">
                    <a:extLst>
                      <a:ext uri="{FF2B5EF4-FFF2-40B4-BE49-F238E27FC236}">
                        <a16:creationId xmlns:a16="http://schemas.microsoft.com/office/drawing/2014/main" id="{C0AA4E9E-A420-87D9-2880-48FDE39FA81E}"/>
                      </a:ext>
                    </a:extLst>
                  </p:cNvPr>
                  <p:cNvGrpSpPr/>
                  <p:nvPr/>
                </p:nvGrpSpPr>
                <p:grpSpPr>
                  <a:xfrm>
                    <a:off x="2918098" y="1380553"/>
                    <a:ext cx="231555" cy="92333"/>
                    <a:chOff x="251520" y="3313881"/>
                    <a:chExt cx="236209" cy="88730"/>
                  </a:xfrm>
                </p:grpSpPr>
                <p:sp>
                  <p:nvSpPr>
                    <p:cNvPr id="1085" name="사각형: 둥근 모서리 1084">
                      <a:extLst>
                        <a:ext uri="{FF2B5EF4-FFF2-40B4-BE49-F238E27FC236}">
                          <a16:creationId xmlns:a16="http://schemas.microsoft.com/office/drawing/2014/main" id="{FB67AB90-1D78-2CB9-B2F0-578D0CF107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4096E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1086" name="제목 1">
                      <a:extLst>
                        <a:ext uri="{FF2B5EF4-FFF2-40B4-BE49-F238E27FC236}">
                          <a16:creationId xmlns:a16="http://schemas.microsoft.com/office/drawing/2014/main" id="{89F547AA-8371-58A2-2A83-2B23B79E64F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29183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Nor</a:t>
                      </a:r>
                    </a:p>
                  </p:txBody>
                </p:sp>
              </p:grpSp>
              <p:grpSp>
                <p:nvGrpSpPr>
                  <p:cNvPr id="1064" name="그룹 1063">
                    <a:extLst>
                      <a:ext uri="{FF2B5EF4-FFF2-40B4-BE49-F238E27FC236}">
                        <a16:creationId xmlns:a16="http://schemas.microsoft.com/office/drawing/2014/main" id="{27DFCEA4-1083-5A81-D4F2-975DA0125952}"/>
                      </a:ext>
                    </a:extLst>
                  </p:cNvPr>
                  <p:cNvGrpSpPr/>
                  <p:nvPr/>
                </p:nvGrpSpPr>
                <p:grpSpPr>
                  <a:xfrm>
                    <a:off x="3254611" y="1380553"/>
                    <a:ext cx="196290" cy="92333"/>
                    <a:chOff x="251520" y="3313881"/>
                    <a:chExt cx="200235" cy="88730"/>
                  </a:xfrm>
                </p:grpSpPr>
                <p:sp>
                  <p:nvSpPr>
                    <p:cNvPr id="1083" name="사각형: 둥근 모서리 1082">
                      <a:extLst>
                        <a:ext uri="{FF2B5EF4-FFF2-40B4-BE49-F238E27FC236}">
                          <a16:creationId xmlns:a16="http://schemas.microsoft.com/office/drawing/2014/main" id="{1F415EEA-AC25-372D-6928-1C5E9BB88A0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84" name="제목 1">
                      <a:extLst>
                        <a:ext uri="{FF2B5EF4-FFF2-40B4-BE49-F238E27FC236}">
                          <a16:creationId xmlns:a16="http://schemas.microsoft.com/office/drawing/2014/main" id="{203513BA-F3B4-F7C2-2A05-701EF4D2AA0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93209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</a:t>
                      </a:r>
                    </a:p>
                  </p:txBody>
                </p:sp>
              </p:grpSp>
              <p:grpSp>
                <p:nvGrpSpPr>
                  <p:cNvPr id="1065" name="그룹 1064">
                    <a:extLst>
                      <a:ext uri="{FF2B5EF4-FFF2-40B4-BE49-F238E27FC236}">
                        <a16:creationId xmlns:a16="http://schemas.microsoft.com/office/drawing/2014/main" id="{14B513BB-EF94-7464-A3B1-4FC606913C75}"/>
                      </a:ext>
                    </a:extLst>
                  </p:cNvPr>
                  <p:cNvGrpSpPr/>
                  <p:nvPr/>
                </p:nvGrpSpPr>
                <p:grpSpPr>
                  <a:xfrm>
                    <a:off x="3913210" y="1380553"/>
                    <a:ext cx="252394" cy="92333"/>
                    <a:chOff x="251520" y="3313881"/>
                    <a:chExt cx="257466" cy="88730"/>
                  </a:xfrm>
                </p:grpSpPr>
                <p:sp>
                  <p:nvSpPr>
                    <p:cNvPr id="1081" name="사각형: 둥근 모서리 1080">
                      <a:extLst>
                        <a:ext uri="{FF2B5EF4-FFF2-40B4-BE49-F238E27FC236}">
                          <a16:creationId xmlns:a16="http://schemas.microsoft.com/office/drawing/2014/main" id="{11072579-B2FC-4AA1-7B4A-BD3070D0183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027A9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1082" name="제목 1">
                      <a:extLst>
                        <a:ext uri="{FF2B5EF4-FFF2-40B4-BE49-F238E27FC236}">
                          <a16:creationId xmlns:a16="http://schemas.microsoft.com/office/drawing/2014/main" id="{E37D060A-AD77-ABB6-B1D7-8B18F3BA3F1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50440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LCH</a:t>
                      </a:r>
                    </a:p>
                  </p:txBody>
                </p:sp>
              </p:grpSp>
              <p:grpSp>
                <p:nvGrpSpPr>
                  <p:cNvPr id="1066" name="그룹 1065">
                    <a:extLst>
                      <a:ext uri="{FF2B5EF4-FFF2-40B4-BE49-F238E27FC236}">
                        <a16:creationId xmlns:a16="http://schemas.microsoft.com/office/drawing/2014/main" id="{70D98B5A-2279-E0CF-482A-8D6A5BADD142}"/>
                      </a:ext>
                    </a:extLst>
                  </p:cNvPr>
                  <p:cNvGrpSpPr/>
                  <p:nvPr/>
                </p:nvGrpSpPr>
                <p:grpSpPr>
                  <a:xfrm>
                    <a:off x="4616692" y="1380553"/>
                    <a:ext cx="253996" cy="92333"/>
                    <a:chOff x="251520" y="3313881"/>
                    <a:chExt cx="259103" cy="88730"/>
                  </a:xfrm>
                </p:grpSpPr>
                <p:sp>
                  <p:nvSpPr>
                    <p:cNvPr id="1079" name="사각형: 둥근 모서리 1078">
                      <a:extLst>
                        <a:ext uri="{FF2B5EF4-FFF2-40B4-BE49-F238E27FC236}">
                          <a16:creationId xmlns:a16="http://schemas.microsoft.com/office/drawing/2014/main" id="{FAE449FC-4DAE-93BC-1C2E-091432AB742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80" name="제목 1">
                      <a:extLst>
                        <a:ext uri="{FF2B5EF4-FFF2-40B4-BE49-F238E27FC236}">
                          <a16:creationId xmlns:a16="http://schemas.microsoft.com/office/drawing/2014/main" id="{D2380101-D070-920A-BF00-62FF93757E2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52077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LDH</a:t>
                      </a:r>
                    </a:p>
                  </p:txBody>
                </p:sp>
              </p:grpSp>
              <p:grpSp>
                <p:nvGrpSpPr>
                  <p:cNvPr id="1067" name="그룹 1066">
                    <a:extLst>
                      <a:ext uri="{FF2B5EF4-FFF2-40B4-BE49-F238E27FC236}">
                        <a16:creationId xmlns:a16="http://schemas.microsoft.com/office/drawing/2014/main" id="{23A3E110-16F1-C58B-ABCD-5A7492265EC5}"/>
                      </a:ext>
                    </a:extLst>
                  </p:cNvPr>
                  <p:cNvGrpSpPr/>
                  <p:nvPr/>
                </p:nvGrpSpPr>
                <p:grpSpPr>
                  <a:xfrm>
                    <a:off x="4259341" y="1380553"/>
                    <a:ext cx="242775" cy="92333"/>
                    <a:chOff x="251520" y="3313881"/>
                    <a:chExt cx="247656" cy="88730"/>
                  </a:xfrm>
                </p:grpSpPr>
                <p:sp>
                  <p:nvSpPr>
                    <p:cNvPr id="1077" name="사각형: 둥근 모서리 1076">
                      <a:extLst>
                        <a:ext uri="{FF2B5EF4-FFF2-40B4-BE49-F238E27FC236}">
                          <a16:creationId xmlns:a16="http://schemas.microsoft.com/office/drawing/2014/main" id="{1C2E8645-778E-F6F5-BA21-1F880F549E2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4FA11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78" name="제목 1">
                      <a:extLst>
                        <a:ext uri="{FF2B5EF4-FFF2-40B4-BE49-F238E27FC236}">
                          <a16:creationId xmlns:a16="http://schemas.microsoft.com/office/drawing/2014/main" id="{0FEBA71C-F91E-411A-7D3E-93F4762CA9A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40630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LDL</a:t>
                      </a:r>
                    </a:p>
                  </p:txBody>
                </p:sp>
              </p:grpSp>
              <p:grpSp>
                <p:nvGrpSpPr>
                  <p:cNvPr id="1068" name="그룹 1067">
                    <a:extLst>
                      <a:ext uri="{FF2B5EF4-FFF2-40B4-BE49-F238E27FC236}">
                        <a16:creationId xmlns:a16="http://schemas.microsoft.com/office/drawing/2014/main" id="{9C0A1CE4-B49B-406D-ADE1-6AEE6B8D09A5}"/>
                      </a:ext>
                    </a:extLst>
                  </p:cNvPr>
                  <p:cNvGrpSpPr/>
                  <p:nvPr/>
                </p:nvGrpSpPr>
                <p:grpSpPr>
                  <a:xfrm>
                    <a:off x="3555859" y="1380553"/>
                    <a:ext cx="241173" cy="92333"/>
                    <a:chOff x="251520" y="3313881"/>
                    <a:chExt cx="246021" cy="88730"/>
                  </a:xfrm>
                </p:grpSpPr>
                <p:sp>
                  <p:nvSpPr>
                    <p:cNvPr id="1075" name="사각형: 둥근 모서리 1074">
                      <a:extLst>
                        <a:ext uri="{FF2B5EF4-FFF2-40B4-BE49-F238E27FC236}">
                          <a16:creationId xmlns:a16="http://schemas.microsoft.com/office/drawing/2014/main" id="{DFDF7F4C-3E13-9657-6890-A761ED576C4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76" name="제목 1">
                      <a:extLst>
                        <a:ext uri="{FF2B5EF4-FFF2-40B4-BE49-F238E27FC236}">
                          <a16:creationId xmlns:a16="http://schemas.microsoft.com/office/drawing/2014/main" id="{9005435D-EF94-4AAE-6006-AEFBA3CB127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38995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LCL</a:t>
                      </a:r>
                    </a:p>
                  </p:txBody>
                </p:sp>
              </p:grpSp>
              <p:grpSp>
                <p:nvGrpSpPr>
                  <p:cNvPr id="1069" name="그룹 1068">
                    <a:extLst>
                      <a:ext uri="{FF2B5EF4-FFF2-40B4-BE49-F238E27FC236}">
                        <a16:creationId xmlns:a16="http://schemas.microsoft.com/office/drawing/2014/main" id="{A50C4E68-C905-F41F-9369-BA138DADEF2A}"/>
                      </a:ext>
                    </a:extLst>
                  </p:cNvPr>
                  <p:cNvGrpSpPr/>
                  <p:nvPr/>
                </p:nvGrpSpPr>
                <p:grpSpPr>
                  <a:xfrm>
                    <a:off x="4974043" y="1380553"/>
                    <a:ext cx="231555" cy="92333"/>
                    <a:chOff x="251520" y="3313881"/>
                    <a:chExt cx="236210" cy="88730"/>
                  </a:xfrm>
                </p:grpSpPr>
                <p:sp>
                  <p:nvSpPr>
                    <p:cNvPr id="1073" name="사각형: 둥근 모서리 1072">
                      <a:extLst>
                        <a:ext uri="{FF2B5EF4-FFF2-40B4-BE49-F238E27FC236}">
                          <a16:creationId xmlns:a16="http://schemas.microsoft.com/office/drawing/2014/main" id="{1B3B21A4-4D40-339B-C55C-F8291871B6D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CB490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74" name="제목 1">
                      <a:extLst>
                        <a:ext uri="{FF2B5EF4-FFF2-40B4-BE49-F238E27FC236}">
                          <a16:creationId xmlns:a16="http://schemas.microsoft.com/office/drawing/2014/main" id="{097B8A2C-43F5-34CC-9810-878692F19BF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29184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LFL</a:t>
                      </a:r>
                    </a:p>
                  </p:txBody>
                </p:sp>
              </p:grpSp>
              <p:grpSp>
                <p:nvGrpSpPr>
                  <p:cNvPr id="1070" name="그룹 1069">
                    <a:extLst>
                      <a:ext uri="{FF2B5EF4-FFF2-40B4-BE49-F238E27FC236}">
                        <a16:creationId xmlns:a16="http://schemas.microsoft.com/office/drawing/2014/main" id="{FBCFFB91-11F1-559C-FD34-D0B5AF767446}"/>
                      </a:ext>
                    </a:extLst>
                  </p:cNvPr>
                  <p:cNvGrpSpPr/>
                  <p:nvPr/>
                </p:nvGrpSpPr>
                <p:grpSpPr>
                  <a:xfrm>
                    <a:off x="5331395" y="1380553"/>
                    <a:ext cx="242775" cy="92333"/>
                    <a:chOff x="251520" y="3313881"/>
                    <a:chExt cx="247655" cy="88730"/>
                  </a:xfrm>
                </p:grpSpPr>
                <p:sp>
                  <p:nvSpPr>
                    <p:cNvPr id="1071" name="사각형: 둥근 모서리 1070">
                      <a:extLst>
                        <a:ext uri="{FF2B5EF4-FFF2-40B4-BE49-F238E27FC236}">
                          <a16:creationId xmlns:a16="http://schemas.microsoft.com/office/drawing/2014/main" id="{EAD732DD-FDEA-4629-9D9C-265083FBBAC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1520" y="3318646"/>
                      <a:ext cx="79199" cy="79200"/>
                    </a:xfrm>
                    <a:prstGeom prst="roundRect">
                      <a:avLst/>
                    </a:prstGeom>
                    <a:solidFill>
                      <a:srgbClr val="803D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600" dirty="0"/>
                    </a:p>
                  </p:txBody>
                </p:sp>
                <p:sp>
                  <p:nvSpPr>
                    <p:cNvPr id="1072" name="제목 1">
                      <a:extLst>
                        <a:ext uri="{FF2B5EF4-FFF2-40B4-BE49-F238E27FC236}">
                          <a16:creationId xmlns:a16="http://schemas.microsoft.com/office/drawing/2014/main" id="{4C36F816-F448-E92D-E0E0-2B7CAD78AA3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8546" y="3313881"/>
                      <a:ext cx="140629" cy="8873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LFH</a:t>
                      </a:r>
                    </a:p>
                  </p:txBody>
                </p:sp>
              </p:grpSp>
            </p:grpSp>
            <p:grpSp>
              <p:nvGrpSpPr>
                <p:cNvPr id="887" name="그룹 886">
                  <a:extLst>
                    <a:ext uri="{FF2B5EF4-FFF2-40B4-BE49-F238E27FC236}">
                      <a16:creationId xmlns:a16="http://schemas.microsoft.com/office/drawing/2014/main" id="{04EA2E62-6EF1-6345-96A7-5817966E00B1}"/>
                    </a:ext>
                  </a:extLst>
                </p:cNvPr>
                <p:cNvGrpSpPr/>
                <p:nvPr/>
              </p:nvGrpSpPr>
              <p:grpSpPr>
                <a:xfrm>
                  <a:off x="3121721" y="5458366"/>
                  <a:ext cx="3094173" cy="48700"/>
                  <a:chOff x="3121721" y="5458366"/>
                  <a:chExt cx="3094173" cy="48700"/>
                </a:xfrm>
              </p:grpSpPr>
              <p:cxnSp>
                <p:nvCxnSpPr>
                  <p:cNvPr id="1059" name="직선 연결선 1058">
                    <a:extLst>
                      <a:ext uri="{FF2B5EF4-FFF2-40B4-BE49-F238E27FC236}">
                        <a16:creationId xmlns:a16="http://schemas.microsoft.com/office/drawing/2014/main" id="{1D52A1A9-94CA-552E-C9E1-ADAAEEDE24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097371" y="5482716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60" name="직선 연결선 1059">
                    <a:extLst>
                      <a:ext uri="{FF2B5EF4-FFF2-40B4-BE49-F238E27FC236}">
                        <a16:creationId xmlns:a16="http://schemas.microsoft.com/office/drawing/2014/main" id="{E9DDACFE-C069-7E5F-232E-B30CCA4610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4128763" y="5482716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61" name="직선 연결선 1060">
                    <a:extLst>
                      <a:ext uri="{FF2B5EF4-FFF2-40B4-BE49-F238E27FC236}">
                        <a16:creationId xmlns:a16="http://schemas.microsoft.com/office/drawing/2014/main" id="{D582150F-9A23-CA3B-C35E-20A432E888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0155" y="5482716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62" name="직선 연결선 1061">
                    <a:extLst>
                      <a:ext uri="{FF2B5EF4-FFF2-40B4-BE49-F238E27FC236}">
                        <a16:creationId xmlns:a16="http://schemas.microsoft.com/office/drawing/2014/main" id="{83600549-F77D-B125-BD9B-84EBAD6A13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191544" y="5482716"/>
                    <a:ext cx="487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888" name="TextBox 887">
                  <a:extLst>
                    <a:ext uri="{FF2B5EF4-FFF2-40B4-BE49-F238E27FC236}">
                      <a16:creationId xmlns:a16="http://schemas.microsoft.com/office/drawing/2014/main" id="{B38316B9-3280-8194-4AE6-DE5332372B89}"/>
                    </a:ext>
                  </a:extLst>
                </p:cNvPr>
                <p:cNvSpPr txBox="1"/>
                <p:nvPr/>
              </p:nvSpPr>
              <p:spPr>
                <a:xfrm rot="16200000">
                  <a:off x="2651752" y="4921733"/>
                  <a:ext cx="439223" cy="123111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defPPr>
                    <a:defRPr lang="ko-KR"/>
                  </a:defPPr>
                  <a:lvl1pPr algn="ctr">
                    <a:spcBef>
                      <a:spcPct val="0"/>
                    </a:spcBef>
                    <a:buNone/>
                    <a:defRPr sz="16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defRPr>
                  </a:lvl1pPr>
                </a:lstStyle>
                <a:p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Intensity</a:t>
                  </a:r>
                  <a:endParaRPr lang="en-US" altLang="ko-KR" sz="800" baseline="30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grpSp>
              <p:nvGrpSpPr>
                <p:cNvPr id="889" name="그룹 888">
                  <a:extLst>
                    <a:ext uri="{FF2B5EF4-FFF2-40B4-BE49-F238E27FC236}">
                      <a16:creationId xmlns:a16="http://schemas.microsoft.com/office/drawing/2014/main" id="{7FE2EF76-E0C8-2E54-37C2-D844C7B65ADA}"/>
                    </a:ext>
                  </a:extLst>
                </p:cNvPr>
                <p:cNvGrpSpPr/>
                <p:nvPr/>
              </p:nvGrpSpPr>
              <p:grpSpPr>
                <a:xfrm>
                  <a:off x="3005651" y="4459808"/>
                  <a:ext cx="118398" cy="1046243"/>
                  <a:chOff x="3005651" y="4459808"/>
                  <a:chExt cx="118398" cy="1046243"/>
                </a:xfrm>
              </p:grpSpPr>
              <p:grpSp>
                <p:nvGrpSpPr>
                  <p:cNvPr id="1047" name="그룹 1046">
                    <a:extLst>
                      <a:ext uri="{FF2B5EF4-FFF2-40B4-BE49-F238E27FC236}">
                        <a16:creationId xmlns:a16="http://schemas.microsoft.com/office/drawing/2014/main" id="{F29A12AE-DE17-F3AF-E1D7-0BFB80F3844C}"/>
                      </a:ext>
                    </a:extLst>
                  </p:cNvPr>
                  <p:cNvGrpSpPr/>
                  <p:nvPr/>
                </p:nvGrpSpPr>
                <p:grpSpPr>
                  <a:xfrm>
                    <a:off x="3005656" y="5095755"/>
                    <a:ext cx="118393" cy="92333"/>
                    <a:chOff x="634178" y="2961001"/>
                    <a:chExt cx="133889" cy="78744"/>
                  </a:xfrm>
                </p:grpSpPr>
                <p:sp>
                  <p:nvSpPr>
                    <p:cNvPr id="1057" name="제목 1">
                      <a:extLst>
                        <a:ext uri="{FF2B5EF4-FFF2-40B4-BE49-F238E27FC236}">
                          <a16:creationId xmlns:a16="http://schemas.microsoft.com/office/drawing/2014/main" id="{9A0B303D-86D2-F820-C827-5D985C2E421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8" y="2961001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</a:t>
                      </a:r>
                    </a:p>
                  </p:txBody>
                </p:sp>
                <p:cxnSp>
                  <p:nvCxnSpPr>
                    <p:cNvPr id="1058" name="직선 연결선 1057">
                      <a:extLst>
                        <a:ext uri="{FF2B5EF4-FFF2-40B4-BE49-F238E27FC236}">
                          <a16:creationId xmlns:a16="http://schemas.microsoft.com/office/drawing/2014/main" id="{DC04B2AE-A600-DA12-EE21-05471966AD4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84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048" name="그룹 1047">
                    <a:extLst>
                      <a:ext uri="{FF2B5EF4-FFF2-40B4-BE49-F238E27FC236}">
                        <a16:creationId xmlns:a16="http://schemas.microsoft.com/office/drawing/2014/main" id="{DB518763-0E41-2717-9C68-1C9C30C5EFEC}"/>
                      </a:ext>
                    </a:extLst>
                  </p:cNvPr>
                  <p:cNvGrpSpPr/>
                  <p:nvPr/>
                </p:nvGrpSpPr>
                <p:grpSpPr>
                  <a:xfrm>
                    <a:off x="3005657" y="4777770"/>
                    <a:ext cx="118392" cy="92333"/>
                    <a:chOff x="634179" y="2961000"/>
                    <a:chExt cx="133888" cy="78744"/>
                  </a:xfrm>
                </p:grpSpPr>
                <p:sp>
                  <p:nvSpPr>
                    <p:cNvPr id="1055" name="제목 1">
                      <a:extLst>
                        <a:ext uri="{FF2B5EF4-FFF2-40B4-BE49-F238E27FC236}">
                          <a16:creationId xmlns:a16="http://schemas.microsoft.com/office/drawing/2014/main" id="{1EFC7351-B693-70AE-A34C-BA2C2C785BD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9" y="2961000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</a:t>
                      </a:r>
                    </a:p>
                  </p:txBody>
                </p:sp>
                <p:cxnSp>
                  <p:nvCxnSpPr>
                    <p:cNvPr id="1056" name="직선 연결선 1055">
                      <a:extLst>
                        <a:ext uri="{FF2B5EF4-FFF2-40B4-BE49-F238E27FC236}">
                          <a16:creationId xmlns:a16="http://schemas.microsoft.com/office/drawing/2014/main" id="{339AB776-5C63-72D5-E0AF-38C816B6D8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75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049" name="그룹 1048">
                    <a:extLst>
                      <a:ext uri="{FF2B5EF4-FFF2-40B4-BE49-F238E27FC236}">
                        <a16:creationId xmlns:a16="http://schemas.microsoft.com/office/drawing/2014/main" id="{AF934EE7-B00D-21C4-1CBB-A98B16DE03F4}"/>
                      </a:ext>
                    </a:extLst>
                  </p:cNvPr>
                  <p:cNvGrpSpPr/>
                  <p:nvPr/>
                </p:nvGrpSpPr>
                <p:grpSpPr>
                  <a:xfrm>
                    <a:off x="3005651" y="4459808"/>
                    <a:ext cx="118398" cy="92333"/>
                    <a:chOff x="634172" y="2958887"/>
                    <a:chExt cx="133895" cy="78744"/>
                  </a:xfrm>
                </p:grpSpPr>
                <p:sp>
                  <p:nvSpPr>
                    <p:cNvPr id="1053" name="제목 1">
                      <a:extLst>
                        <a:ext uri="{FF2B5EF4-FFF2-40B4-BE49-F238E27FC236}">
                          <a16:creationId xmlns:a16="http://schemas.microsoft.com/office/drawing/2014/main" id="{A32422AE-B05C-5597-7450-7D47CA1DCD3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2" y="2958887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</a:t>
                      </a:r>
                    </a:p>
                  </p:txBody>
                </p:sp>
                <p:cxnSp>
                  <p:nvCxnSpPr>
                    <p:cNvPr id="1054" name="직선 연결선 1053">
                      <a:extLst>
                        <a:ext uri="{FF2B5EF4-FFF2-40B4-BE49-F238E27FC236}">
                          <a16:creationId xmlns:a16="http://schemas.microsoft.com/office/drawing/2014/main" id="{DA86C9BE-EB9C-EC5A-02F5-EECEB40F53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050" name="그룹 1049">
                    <a:extLst>
                      <a:ext uri="{FF2B5EF4-FFF2-40B4-BE49-F238E27FC236}">
                        <a16:creationId xmlns:a16="http://schemas.microsoft.com/office/drawing/2014/main" id="{D90948D2-B601-3821-5499-D4896AE064DD}"/>
                      </a:ext>
                    </a:extLst>
                  </p:cNvPr>
                  <p:cNvGrpSpPr/>
                  <p:nvPr/>
                </p:nvGrpSpPr>
                <p:grpSpPr>
                  <a:xfrm>
                    <a:off x="3005656" y="5413718"/>
                    <a:ext cx="118393" cy="92333"/>
                    <a:chOff x="634178" y="2961001"/>
                    <a:chExt cx="133889" cy="78744"/>
                  </a:xfrm>
                </p:grpSpPr>
                <p:sp>
                  <p:nvSpPr>
                    <p:cNvPr id="1051" name="제목 1">
                      <a:extLst>
                        <a:ext uri="{FF2B5EF4-FFF2-40B4-BE49-F238E27FC236}">
                          <a16:creationId xmlns:a16="http://schemas.microsoft.com/office/drawing/2014/main" id="{6C8C180D-2E48-5E97-5B4C-DC90B653DB0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4178" y="2961001"/>
                      <a:ext cx="52573" cy="78744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1052" name="직선 연결선 1051">
                      <a:extLst>
                        <a:ext uri="{FF2B5EF4-FFF2-40B4-BE49-F238E27FC236}">
                          <a16:creationId xmlns:a16="http://schemas.microsoft.com/office/drawing/2014/main" id="{7BC58B7A-7EA3-52B4-14C4-D2D2EF1CDA9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84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890" name="제목 1">
                  <a:extLst>
                    <a:ext uri="{FF2B5EF4-FFF2-40B4-BE49-F238E27FC236}">
                      <a16:creationId xmlns:a16="http://schemas.microsoft.com/office/drawing/2014/main" id="{5C785CED-7165-F8F2-D953-3402DAE3F18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499024" y="5505358"/>
                  <a:ext cx="402354" cy="92333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60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p-ERK/ERK</a:t>
                  </a:r>
                </a:p>
              </p:txBody>
            </p:sp>
            <p:grpSp>
              <p:nvGrpSpPr>
                <p:cNvPr id="891" name="그룹 890">
                  <a:extLst>
                    <a:ext uri="{FF2B5EF4-FFF2-40B4-BE49-F238E27FC236}">
                      <a16:creationId xmlns:a16="http://schemas.microsoft.com/office/drawing/2014/main" id="{869F74EC-D072-5790-61A8-C96F0695DF36}"/>
                    </a:ext>
                  </a:extLst>
                </p:cNvPr>
                <p:cNvGrpSpPr/>
                <p:nvPr/>
              </p:nvGrpSpPr>
              <p:grpSpPr>
                <a:xfrm>
                  <a:off x="4341497" y="4719638"/>
                  <a:ext cx="654624" cy="878053"/>
                  <a:chOff x="4341497" y="4719638"/>
                  <a:chExt cx="654624" cy="878053"/>
                </a:xfrm>
              </p:grpSpPr>
              <p:sp>
                <p:nvSpPr>
                  <p:cNvPr id="997" name="제목 1">
                    <a:extLst>
                      <a:ext uri="{FF2B5EF4-FFF2-40B4-BE49-F238E27FC236}">
                        <a16:creationId xmlns:a16="http://schemas.microsoft.com/office/drawing/2014/main" id="{FAC8E964-990B-0426-A676-7A92DFD0300B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411528" y="5505358"/>
                    <a:ext cx="514564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p-CREB/CREB</a:t>
                    </a:r>
                  </a:p>
                </p:txBody>
              </p:sp>
              <p:grpSp>
                <p:nvGrpSpPr>
                  <p:cNvPr id="998" name="그룹 997">
                    <a:extLst>
                      <a:ext uri="{FF2B5EF4-FFF2-40B4-BE49-F238E27FC236}">
                        <a16:creationId xmlns:a16="http://schemas.microsoft.com/office/drawing/2014/main" id="{8B409B7C-41DD-78C1-D7CE-91958C632C6A}"/>
                      </a:ext>
                    </a:extLst>
                  </p:cNvPr>
                  <p:cNvGrpSpPr/>
                  <p:nvPr/>
                </p:nvGrpSpPr>
                <p:grpSpPr>
                  <a:xfrm>
                    <a:off x="4341497" y="4719638"/>
                    <a:ext cx="654624" cy="742813"/>
                    <a:chOff x="4341497" y="4719638"/>
                    <a:chExt cx="654624" cy="742813"/>
                  </a:xfrm>
                </p:grpSpPr>
                <p:grpSp>
                  <p:nvGrpSpPr>
                    <p:cNvPr id="999" name="그룹 998">
                      <a:extLst>
                        <a:ext uri="{FF2B5EF4-FFF2-40B4-BE49-F238E27FC236}">
                          <a16:creationId xmlns:a16="http://schemas.microsoft.com/office/drawing/2014/main" id="{986F68B9-A0EA-5E71-A41D-23D27DF028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41497" y="4719638"/>
                      <a:ext cx="84058" cy="742813"/>
                      <a:chOff x="1018099" y="2450884"/>
                      <a:chExt cx="116682" cy="555081"/>
                    </a:xfrm>
                  </p:grpSpPr>
                  <p:grpSp>
                    <p:nvGrpSpPr>
                      <p:cNvPr id="1043" name="그룹 1042">
                        <a:extLst>
                          <a:ext uri="{FF2B5EF4-FFF2-40B4-BE49-F238E27FC236}">
                            <a16:creationId xmlns:a16="http://schemas.microsoft.com/office/drawing/2014/main" id="{438F2965-B141-B540-EEEC-5BBC6FCBAAD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1045" name="직선 연결선 1044">
                          <a:extLst>
                            <a:ext uri="{FF2B5EF4-FFF2-40B4-BE49-F238E27FC236}">
                              <a16:creationId xmlns:a16="http://schemas.microsoft.com/office/drawing/2014/main" id="{4B7BDC2C-1D11-2C57-AF42-3F559164904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1046" name="직선 연결선 1045">
                          <a:extLst>
                            <a:ext uri="{FF2B5EF4-FFF2-40B4-BE49-F238E27FC236}">
                              <a16:creationId xmlns:a16="http://schemas.microsoft.com/office/drawing/2014/main" id="{520ECCA2-F5F5-0197-32EE-09850FC381D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1044" name="사각형: 둥근 위쪽 모서리 1043">
                        <a:extLst>
                          <a:ext uri="{FF2B5EF4-FFF2-40B4-BE49-F238E27FC236}">
                            <a16:creationId xmlns:a16="http://schemas.microsoft.com/office/drawing/2014/main" id="{387B6F07-25CE-1C84-3BAC-DE8ABA310D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59781"/>
                        <a:ext cx="116682" cy="546184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1000" name="그룹 999">
                      <a:extLst>
                        <a:ext uri="{FF2B5EF4-FFF2-40B4-BE49-F238E27FC236}">
                          <a16:creationId xmlns:a16="http://schemas.microsoft.com/office/drawing/2014/main" id="{E98EF4AF-4AC9-C765-85A0-23B14270A3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84552" y="5218343"/>
                      <a:ext cx="84058" cy="244106"/>
                      <a:chOff x="4584552" y="5218343"/>
                      <a:chExt cx="84058" cy="244106"/>
                    </a:xfrm>
                  </p:grpSpPr>
                  <p:grpSp>
                    <p:nvGrpSpPr>
                      <p:cNvPr id="1037" name="그룹 1036">
                        <a:extLst>
                          <a:ext uri="{FF2B5EF4-FFF2-40B4-BE49-F238E27FC236}">
                            <a16:creationId xmlns:a16="http://schemas.microsoft.com/office/drawing/2014/main" id="{6228AD35-7515-3AC9-CCD0-309B2A6CF96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584552" y="5305424"/>
                        <a:ext cx="84058" cy="157025"/>
                        <a:chOff x="1018099" y="2450884"/>
                        <a:chExt cx="116682" cy="555079"/>
                      </a:xfrm>
                    </p:grpSpPr>
                    <p:grpSp>
                      <p:nvGrpSpPr>
                        <p:cNvPr id="1039" name="그룹 1038">
                          <a:extLst>
                            <a:ext uri="{FF2B5EF4-FFF2-40B4-BE49-F238E27FC236}">
                              <a16:creationId xmlns:a16="http://schemas.microsoft.com/office/drawing/2014/main" id="{B86DB282-BE7F-28E9-4B33-D0F5713A654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1041" name="직선 연결선 1040">
                            <a:extLst>
                              <a:ext uri="{FF2B5EF4-FFF2-40B4-BE49-F238E27FC236}">
                                <a16:creationId xmlns:a16="http://schemas.microsoft.com/office/drawing/2014/main" id="{6D21A31F-28AC-A8B9-D616-41E59D0D512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1042" name="직선 연결선 1041">
                            <a:extLst>
                              <a:ext uri="{FF2B5EF4-FFF2-40B4-BE49-F238E27FC236}">
                                <a16:creationId xmlns:a16="http://schemas.microsoft.com/office/drawing/2014/main" id="{2A327EB9-A3EC-DF89-4F65-1CFEAEC139B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1040" name="사각형: 둥근 위쪽 모서리 1039">
                          <a:extLst>
                            <a:ext uri="{FF2B5EF4-FFF2-40B4-BE49-F238E27FC236}">
                              <a16:creationId xmlns:a16="http://schemas.microsoft.com/office/drawing/2014/main" id="{C7D81305-3FB6-3F8F-03D1-3825E0716D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67725"/>
                          <a:ext cx="116682" cy="538238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1038" name="제목 1">
                        <a:extLst>
                          <a:ext uri="{FF2B5EF4-FFF2-40B4-BE49-F238E27FC236}">
                            <a16:creationId xmlns:a16="http://schemas.microsoft.com/office/drawing/2014/main" id="{EA008893-A007-2A69-AB6B-2C2055866B5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611352" y="5218343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1001" name="그룹 1000">
                      <a:extLst>
                        <a:ext uri="{FF2B5EF4-FFF2-40B4-BE49-F238E27FC236}">
                          <a16:creationId xmlns:a16="http://schemas.microsoft.com/office/drawing/2014/main" id="{D65D9916-29B4-C594-9A72-C07A2BE5FB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12063" y="5063973"/>
                      <a:ext cx="84058" cy="398476"/>
                      <a:chOff x="4912063" y="5063973"/>
                      <a:chExt cx="84058" cy="398476"/>
                    </a:xfrm>
                  </p:grpSpPr>
                  <p:grpSp>
                    <p:nvGrpSpPr>
                      <p:cNvPr id="1031" name="그룹 1030">
                        <a:extLst>
                          <a:ext uri="{FF2B5EF4-FFF2-40B4-BE49-F238E27FC236}">
                            <a16:creationId xmlns:a16="http://schemas.microsoft.com/office/drawing/2014/main" id="{59D2FE44-1F10-E487-703C-6DCFF61AFBD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12063" y="5153023"/>
                        <a:ext cx="84058" cy="309426"/>
                        <a:chOff x="1018099" y="2450884"/>
                        <a:chExt cx="116682" cy="555083"/>
                      </a:xfrm>
                    </p:grpSpPr>
                    <p:grpSp>
                      <p:nvGrpSpPr>
                        <p:cNvPr id="1033" name="그룹 1032">
                          <a:extLst>
                            <a:ext uri="{FF2B5EF4-FFF2-40B4-BE49-F238E27FC236}">
                              <a16:creationId xmlns:a16="http://schemas.microsoft.com/office/drawing/2014/main" id="{C954F609-69F6-D810-69C6-36DE3FC52B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1035" name="직선 연결선 1034">
                            <a:extLst>
                              <a:ext uri="{FF2B5EF4-FFF2-40B4-BE49-F238E27FC236}">
                                <a16:creationId xmlns:a16="http://schemas.microsoft.com/office/drawing/2014/main" id="{F79023D4-D2D3-965E-0DCE-A0F95D856D0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1036" name="직선 연결선 1035">
                            <a:extLst>
                              <a:ext uri="{FF2B5EF4-FFF2-40B4-BE49-F238E27FC236}">
                                <a16:creationId xmlns:a16="http://schemas.microsoft.com/office/drawing/2014/main" id="{214AA8F0-6FA6-DC9D-65A4-CA4FA092AE8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1034" name="사각형: 둥근 위쪽 모서리 1033">
                          <a:extLst>
                            <a:ext uri="{FF2B5EF4-FFF2-40B4-BE49-F238E27FC236}">
                              <a16:creationId xmlns:a16="http://schemas.microsoft.com/office/drawing/2014/main" id="{62362446-1A30-76C7-0FF5-57323D3DC0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2246"/>
                          <a:ext cx="116682" cy="533721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1032" name="제목 1">
                        <a:extLst>
                          <a:ext uri="{FF2B5EF4-FFF2-40B4-BE49-F238E27FC236}">
                            <a16:creationId xmlns:a16="http://schemas.microsoft.com/office/drawing/2014/main" id="{8BC1A814-22E7-A4DC-9671-9108E2318F0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38863" y="5063973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1002" name="그룹 1001">
                      <a:extLst>
                        <a:ext uri="{FF2B5EF4-FFF2-40B4-BE49-F238E27FC236}">
                          <a16:creationId xmlns:a16="http://schemas.microsoft.com/office/drawing/2014/main" id="{4ABB6142-0A59-AEB1-E2C9-2C4C30DD80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30185" y="5172176"/>
                      <a:ext cx="84058" cy="290274"/>
                      <a:chOff x="4830185" y="5172176"/>
                      <a:chExt cx="84058" cy="290274"/>
                    </a:xfrm>
                  </p:grpSpPr>
                  <p:grpSp>
                    <p:nvGrpSpPr>
                      <p:cNvPr id="1025" name="그룹 1024">
                        <a:extLst>
                          <a:ext uri="{FF2B5EF4-FFF2-40B4-BE49-F238E27FC236}">
                            <a16:creationId xmlns:a16="http://schemas.microsoft.com/office/drawing/2014/main" id="{890EAE3C-1921-36CD-3AC1-E253485E223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30185" y="5257800"/>
                        <a:ext cx="84058" cy="204650"/>
                        <a:chOff x="1018099" y="2450884"/>
                        <a:chExt cx="116682" cy="555083"/>
                      </a:xfrm>
                    </p:grpSpPr>
                    <p:grpSp>
                      <p:nvGrpSpPr>
                        <p:cNvPr id="1027" name="그룹 1026">
                          <a:extLst>
                            <a:ext uri="{FF2B5EF4-FFF2-40B4-BE49-F238E27FC236}">
                              <a16:creationId xmlns:a16="http://schemas.microsoft.com/office/drawing/2014/main" id="{27333F07-5593-5D2A-9146-F7707534B6D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1029" name="직선 연결선 1028">
                            <a:extLst>
                              <a:ext uri="{FF2B5EF4-FFF2-40B4-BE49-F238E27FC236}">
                                <a16:creationId xmlns:a16="http://schemas.microsoft.com/office/drawing/2014/main" id="{EA5BAAFA-069E-6DCC-3177-5FFDE072993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1030" name="직선 연결선 1029">
                            <a:extLst>
                              <a:ext uri="{FF2B5EF4-FFF2-40B4-BE49-F238E27FC236}">
                                <a16:creationId xmlns:a16="http://schemas.microsoft.com/office/drawing/2014/main" id="{234DC652-08E4-BB87-BB92-298F2544F47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1028" name="사각형: 둥근 위쪽 모서리 1027">
                          <a:extLst>
                            <a:ext uri="{FF2B5EF4-FFF2-40B4-BE49-F238E27FC236}">
                              <a16:creationId xmlns:a16="http://schemas.microsoft.com/office/drawing/2014/main" id="{B1F83407-AAE5-0D19-615E-045E413541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3836"/>
                          <a:ext cx="116682" cy="532131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1026" name="제목 1">
                        <a:extLst>
                          <a:ext uri="{FF2B5EF4-FFF2-40B4-BE49-F238E27FC236}">
                            <a16:creationId xmlns:a16="http://schemas.microsoft.com/office/drawing/2014/main" id="{D3124125-66CF-F7FB-4D40-9D5D4D47839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856985" y="5172176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1003" name="그룹 1002">
                      <a:extLst>
                        <a:ext uri="{FF2B5EF4-FFF2-40B4-BE49-F238E27FC236}">
                          <a16:creationId xmlns:a16="http://schemas.microsoft.com/office/drawing/2014/main" id="{83DE64BB-E06B-5B8B-1E01-184162A170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20797" y="5274348"/>
                      <a:ext cx="84058" cy="188102"/>
                      <a:chOff x="4420797" y="5274348"/>
                      <a:chExt cx="84058" cy="188102"/>
                    </a:xfrm>
                  </p:grpSpPr>
                  <p:sp>
                    <p:nvSpPr>
                      <p:cNvPr id="1023" name="사각형: 둥근 위쪽 모서리 1022">
                        <a:extLst>
                          <a:ext uri="{FF2B5EF4-FFF2-40B4-BE49-F238E27FC236}">
                            <a16:creationId xmlns:a16="http://schemas.microsoft.com/office/drawing/2014/main" id="{EB595E26-9B81-9D39-2536-F08220B4C9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20797" y="5373197"/>
                        <a:ext cx="84058" cy="89253"/>
                      </a:xfrm>
                      <a:prstGeom prst="round2Same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  <p:sp>
                    <p:nvSpPr>
                      <p:cNvPr id="1024" name="제목 1">
                        <a:extLst>
                          <a:ext uri="{FF2B5EF4-FFF2-40B4-BE49-F238E27FC236}">
                            <a16:creationId xmlns:a16="http://schemas.microsoft.com/office/drawing/2014/main" id="{1ECDDAC1-948E-CBDD-6238-B24EEF392D6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441185" y="5274348"/>
                        <a:ext cx="43282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#</a:t>
                        </a:r>
                      </a:p>
                    </p:txBody>
                  </p:sp>
                </p:grpSp>
                <p:grpSp>
                  <p:nvGrpSpPr>
                    <p:cNvPr id="1004" name="그룹 1003">
                      <a:extLst>
                        <a:ext uri="{FF2B5EF4-FFF2-40B4-BE49-F238E27FC236}">
                          <a16:creationId xmlns:a16="http://schemas.microsoft.com/office/drawing/2014/main" id="{14C5C379-B1BA-3BE0-FD7D-B506613494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2674" y="5357813"/>
                      <a:ext cx="84058" cy="104638"/>
                      <a:chOff x="1018099" y="2450884"/>
                      <a:chExt cx="116682" cy="555081"/>
                    </a:xfrm>
                  </p:grpSpPr>
                  <p:grpSp>
                    <p:nvGrpSpPr>
                      <p:cNvPr id="1019" name="그룹 1018">
                        <a:extLst>
                          <a:ext uri="{FF2B5EF4-FFF2-40B4-BE49-F238E27FC236}">
                            <a16:creationId xmlns:a16="http://schemas.microsoft.com/office/drawing/2014/main" id="{5250C4CA-C742-8B49-D7A7-0BDBE2265B2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1021" name="직선 연결선 1020">
                          <a:extLst>
                            <a:ext uri="{FF2B5EF4-FFF2-40B4-BE49-F238E27FC236}">
                              <a16:creationId xmlns:a16="http://schemas.microsoft.com/office/drawing/2014/main" id="{8D099B66-F675-F785-929A-6F3EA963E45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1022" name="직선 연결선 1021">
                          <a:extLst>
                            <a:ext uri="{FF2B5EF4-FFF2-40B4-BE49-F238E27FC236}">
                              <a16:creationId xmlns:a16="http://schemas.microsoft.com/office/drawing/2014/main" id="{8F073808-AD22-4073-45FC-C2AC8F4FC0D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1020" name="사각형: 둥근 위쪽 모서리 1019">
                        <a:extLst>
                          <a:ext uri="{FF2B5EF4-FFF2-40B4-BE49-F238E27FC236}">
                            <a16:creationId xmlns:a16="http://schemas.microsoft.com/office/drawing/2014/main" id="{FED5747A-9DCC-9ED2-2E60-924B1BAB8A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85240"/>
                        <a:ext cx="116682" cy="520725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1005" name="그룹 1004">
                      <a:extLst>
                        <a:ext uri="{FF2B5EF4-FFF2-40B4-BE49-F238E27FC236}">
                          <a16:creationId xmlns:a16="http://schemas.microsoft.com/office/drawing/2014/main" id="{8C1C9224-DA34-0541-7EA9-4B38A64D78F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66430" y="5205255"/>
                      <a:ext cx="84058" cy="257194"/>
                      <a:chOff x="4666430" y="5205255"/>
                      <a:chExt cx="84058" cy="257194"/>
                    </a:xfrm>
                  </p:grpSpPr>
                  <p:grpSp>
                    <p:nvGrpSpPr>
                      <p:cNvPr id="1013" name="그룹 1012">
                        <a:extLst>
                          <a:ext uri="{FF2B5EF4-FFF2-40B4-BE49-F238E27FC236}">
                            <a16:creationId xmlns:a16="http://schemas.microsoft.com/office/drawing/2014/main" id="{CA36E9D2-9E36-CAB5-90C8-1C99D775E40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666430" y="5298280"/>
                        <a:ext cx="84058" cy="164169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1015" name="그룹 1014">
                          <a:extLst>
                            <a:ext uri="{FF2B5EF4-FFF2-40B4-BE49-F238E27FC236}">
                              <a16:creationId xmlns:a16="http://schemas.microsoft.com/office/drawing/2014/main" id="{02A050D4-6EBA-A501-4D1B-4FC6A8C005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1017" name="직선 연결선 1016">
                            <a:extLst>
                              <a:ext uri="{FF2B5EF4-FFF2-40B4-BE49-F238E27FC236}">
                                <a16:creationId xmlns:a16="http://schemas.microsoft.com/office/drawing/2014/main" id="{4B5973DD-021A-4331-984B-8890D2CDE4A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1018" name="직선 연결선 1017">
                            <a:extLst>
                              <a:ext uri="{FF2B5EF4-FFF2-40B4-BE49-F238E27FC236}">
                                <a16:creationId xmlns:a16="http://schemas.microsoft.com/office/drawing/2014/main" id="{514C33F7-53E1-138A-F78A-46E725E16A3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1016" name="사각형: 둥근 위쪽 모서리 1015">
                          <a:extLst>
                            <a:ext uri="{FF2B5EF4-FFF2-40B4-BE49-F238E27FC236}">
                              <a16:creationId xmlns:a16="http://schemas.microsoft.com/office/drawing/2014/main" id="{797A272D-50B2-DDDB-63C1-0A2B5085AD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66992"/>
                          <a:ext cx="116682" cy="538973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1014" name="제목 1">
                        <a:extLst>
                          <a:ext uri="{FF2B5EF4-FFF2-40B4-BE49-F238E27FC236}">
                            <a16:creationId xmlns:a16="http://schemas.microsoft.com/office/drawing/2014/main" id="{90C67811-41BD-6EBF-79A0-5533C965FA1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693230" y="5205255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1006" name="그룹 1005">
                      <a:extLst>
                        <a:ext uri="{FF2B5EF4-FFF2-40B4-BE49-F238E27FC236}">
                          <a16:creationId xmlns:a16="http://schemas.microsoft.com/office/drawing/2014/main" id="{967CA0A3-D21B-538B-ACBD-BCB0A051438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48307" y="5182318"/>
                      <a:ext cx="84058" cy="280132"/>
                      <a:chOff x="4748307" y="5182318"/>
                      <a:chExt cx="84058" cy="280132"/>
                    </a:xfrm>
                  </p:grpSpPr>
                  <p:grpSp>
                    <p:nvGrpSpPr>
                      <p:cNvPr id="1007" name="그룹 1006">
                        <a:extLst>
                          <a:ext uri="{FF2B5EF4-FFF2-40B4-BE49-F238E27FC236}">
                            <a16:creationId xmlns:a16="http://schemas.microsoft.com/office/drawing/2014/main" id="{93ACE9B0-6FF6-010F-409A-8986FFEF341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748307" y="5269706"/>
                        <a:ext cx="84058" cy="192744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1009" name="그룹 1008">
                          <a:extLst>
                            <a:ext uri="{FF2B5EF4-FFF2-40B4-BE49-F238E27FC236}">
                              <a16:creationId xmlns:a16="http://schemas.microsoft.com/office/drawing/2014/main" id="{687F3533-A181-BCFF-6006-7B72C64CF90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1011" name="직선 연결선 1010">
                            <a:extLst>
                              <a:ext uri="{FF2B5EF4-FFF2-40B4-BE49-F238E27FC236}">
                                <a16:creationId xmlns:a16="http://schemas.microsoft.com/office/drawing/2014/main" id="{233A10EE-8C98-D322-40B9-B3C47807A03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1012" name="직선 연결선 1011">
                            <a:extLst>
                              <a:ext uri="{FF2B5EF4-FFF2-40B4-BE49-F238E27FC236}">
                                <a16:creationId xmlns:a16="http://schemas.microsoft.com/office/drawing/2014/main" id="{3CE09E09-D62A-DC26-7079-88AAFA83814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1010" name="사각형: 둥근 위쪽 모서리 1009">
                          <a:extLst>
                            <a:ext uri="{FF2B5EF4-FFF2-40B4-BE49-F238E27FC236}">
                              <a16:creationId xmlns:a16="http://schemas.microsoft.com/office/drawing/2014/main" id="{60C0D3FA-25CB-CBE3-975B-9489CE7645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9365"/>
                          <a:ext cx="116682" cy="526600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1008" name="제목 1">
                        <a:extLst>
                          <a:ext uri="{FF2B5EF4-FFF2-40B4-BE49-F238E27FC236}">
                            <a16:creationId xmlns:a16="http://schemas.microsoft.com/office/drawing/2014/main" id="{C29FB57F-A87A-A5B6-97AF-BDBFCFE2E77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775107" y="5182318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</p:grpSp>
            <p:sp>
              <p:nvSpPr>
                <p:cNvPr id="892" name="사각형: 둥근 모서리 891">
                  <a:extLst>
                    <a:ext uri="{FF2B5EF4-FFF2-40B4-BE49-F238E27FC236}">
                      <a16:creationId xmlns:a16="http://schemas.microsoft.com/office/drawing/2014/main" id="{E32777A1-6147-93EC-0D12-34A793377F5B}"/>
                    </a:ext>
                  </a:extLst>
                </p:cNvPr>
                <p:cNvSpPr/>
                <p:nvPr/>
              </p:nvSpPr>
              <p:spPr>
                <a:xfrm>
                  <a:off x="5355823" y="5637389"/>
                  <a:ext cx="665412" cy="151719"/>
                </a:xfrm>
                <a:prstGeom prst="roundRect">
                  <a:avLst>
                    <a:gd name="adj" fmla="val 14160"/>
                  </a:avLst>
                </a:prstGeom>
                <a:noFill/>
                <a:ln w="1270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grpSp>
              <p:nvGrpSpPr>
                <p:cNvPr id="893" name="그룹 892">
                  <a:extLst>
                    <a:ext uri="{FF2B5EF4-FFF2-40B4-BE49-F238E27FC236}">
                      <a16:creationId xmlns:a16="http://schemas.microsoft.com/office/drawing/2014/main" id="{2AAF9D4F-DE35-3CF1-811A-2726861FA74B}"/>
                    </a:ext>
                  </a:extLst>
                </p:cNvPr>
                <p:cNvGrpSpPr/>
                <p:nvPr/>
              </p:nvGrpSpPr>
              <p:grpSpPr>
                <a:xfrm>
                  <a:off x="3310105" y="5031581"/>
                  <a:ext cx="654624" cy="566110"/>
                  <a:chOff x="3181181" y="5031581"/>
                  <a:chExt cx="654624" cy="566110"/>
                </a:xfrm>
              </p:grpSpPr>
              <p:sp>
                <p:nvSpPr>
                  <p:cNvPr id="941" name="제목 1">
                    <a:extLst>
                      <a:ext uri="{FF2B5EF4-FFF2-40B4-BE49-F238E27FC236}">
                        <a16:creationId xmlns:a16="http://schemas.microsoft.com/office/drawing/2014/main" id="{629E3A51-0329-7F3A-EF4A-BA3DA93BFB52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260027" y="5505358"/>
                    <a:ext cx="496931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BDNF/</a:t>
                    </a:r>
                    <a:r>
                      <a:rPr lang="el-GR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β-</a:t>
                    </a:r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actin</a:t>
                    </a:r>
                  </a:p>
                </p:txBody>
              </p:sp>
              <p:grpSp>
                <p:nvGrpSpPr>
                  <p:cNvPr id="942" name="그룹 941">
                    <a:extLst>
                      <a:ext uri="{FF2B5EF4-FFF2-40B4-BE49-F238E27FC236}">
                        <a16:creationId xmlns:a16="http://schemas.microsoft.com/office/drawing/2014/main" id="{57C21F3E-84A4-2DE8-2245-5D209B31CF04}"/>
                      </a:ext>
                    </a:extLst>
                  </p:cNvPr>
                  <p:cNvGrpSpPr/>
                  <p:nvPr/>
                </p:nvGrpSpPr>
                <p:grpSpPr>
                  <a:xfrm>
                    <a:off x="3181181" y="5031581"/>
                    <a:ext cx="654624" cy="430870"/>
                    <a:chOff x="3181181" y="5031581"/>
                    <a:chExt cx="654624" cy="430870"/>
                  </a:xfrm>
                </p:grpSpPr>
                <p:grpSp>
                  <p:nvGrpSpPr>
                    <p:cNvPr id="943" name="그룹 942">
                      <a:extLst>
                        <a:ext uri="{FF2B5EF4-FFF2-40B4-BE49-F238E27FC236}">
                          <a16:creationId xmlns:a16="http://schemas.microsoft.com/office/drawing/2014/main" id="{B3E7A2E1-1C7C-F895-7E42-88B6A5BCA2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181181" y="5031581"/>
                      <a:ext cx="84058" cy="430870"/>
                      <a:chOff x="1018099" y="2450884"/>
                      <a:chExt cx="116682" cy="555081"/>
                    </a:xfrm>
                  </p:grpSpPr>
                  <p:grpSp>
                    <p:nvGrpSpPr>
                      <p:cNvPr id="993" name="그룹 992">
                        <a:extLst>
                          <a:ext uri="{FF2B5EF4-FFF2-40B4-BE49-F238E27FC236}">
                            <a16:creationId xmlns:a16="http://schemas.microsoft.com/office/drawing/2014/main" id="{BBAB0E97-305F-AAF8-86EA-83A92EDD686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995" name="직선 연결선 994">
                          <a:extLst>
                            <a:ext uri="{FF2B5EF4-FFF2-40B4-BE49-F238E27FC236}">
                              <a16:creationId xmlns:a16="http://schemas.microsoft.com/office/drawing/2014/main" id="{77141B09-AC49-270B-913B-1469D9F918D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996" name="직선 연결선 995">
                          <a:extLst>
                            <a:ext uri="{FF2B5EF4-FFF2-40B4-BE49-F238E27FC236}">
                              <a16:creationId xmlns:a16="http://schemas.microsoft.com/office/drawing/2014/main" id="{3117C544-4B67-2AEF-22C2-4CDAD1EFDE1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994" name="사각형: 둥근 위쪽 모서리 993">
                        <a:extLst>
                          <a:ext uri="{FF2B5EF4-FFF2-40B4-BE49-F238E27FC236}">
                            <a16:creationId xmlns:a16="http://schemas.microsoft.com/office/drawing/2014/main" id="{9FEEC8D8-72FB-3E80-5DFB-74F6538FDC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72358"/>
                        <a:ext cx="116682" cy="533607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944" name="그룹 943">
                      <a:extLst>
                        <a:ext uri="{FF2B5EF4-FFF2-40B4-BE49-F238E27FC236}">
                          <a16:creationId xmlns:a16="http://schemas.microsoft.com/office/drawing/2014/main" id="{4B7B74B3-6308-6A4B-A2DF-8C5B663268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424236" y="5124343"/>
                      <a:ext cx="84058" cy="338107"/>
                      <a:chOff x="3424236" y="5124343"/>
                      <a:chExt cx="84058" cy="338107"/>
                    </a:xfrm>
                  </p:grpSpPr>
                  <p:grpSp>
                    <p:nvGrpSpPr>
                      <p:cNvPr id="987" name="그룹 986">
                        <a:extLst>
                          <a:ext uri="{FF2B5EF4-FFF2-40B4-BE49-F238E27FC236}">
                            <a16:creationId xmlns:a16="http://schemas.microsoft.com/office/drawing/2014/main" id="{6BE4CD89-1E8A-22F0-96DA-6364F61D0A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424236" y="5214938"/>
                        <a:ext cx="84058" cy="247512"/>
                        <a:chOff x="1018099" y="2450884"/>
                        <a:chExt cx="116682" cy="555079"/>
                      </a:xfrm>
                    </p:grpSpPr>
                    <p:grpSp>
                      <p:nvGrpSpPr>
                        <p:cNvPr id="989" name="그룹 988">
                          <a:extLst>
                            <a:ext uri="{FF2B5EF4-FFF2-40B4-BE49-F238E27FC236}">
                              <a16:creationId xmlns:a16="http://schemas.microsoft.com/office/drawing/2014/main" id="{A011C009-285F-FCAF-5EAB-6D84FD0E9D9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91" name="직선 연결선 990">
                            <a:extLst>
                              <a:ext uri="{FF2B5EF4-FFF2-40B4-BE49-F238E27FC236}">
                                <a16:creationId xmlns:a16="http://schemas.microsoft.com/office/drawing/2014/main" id="{7C096C99-F064-E3B9-C940-4A03F39C4B9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92" name="직선 연결선 991">
                            <a:extLst>
                              <a:ext uri="{FF2B5EF4-FFF2-40B4-BE49-F238E27FC236}">
                                <a16:creationId xmlns:a16="http://schemas.microsoft.com/office/drawing/2014/main" id="{52E21821-F0D7-CCD4-321C-CAE229512E0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90" name="사각형: 둥근 위쪽 모서리 989">
                          <a:extLst>
                            <a:ext uri="{FF2B5EF4-FFF2-40B4-BE49-F238E27FC236}">
                              <a16:creationId xmlns:a16="http://schemas.microsoft.com/office/drawing/2014/main" id="{385AE26A-0E6F-1AA8-6317-5C00D1531B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98946"/>
                          <a:ext cx="116682" cy="507017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88" name="제목 1">
                        <a:extLst>
                          <a:ext uri="{FF2B5EF4-FFF2-40B4-BE49-F238E27FC236}">
                            <a16:creationId xmlns:a16="http://schemas.microsoft.com/office/drawing/2014/main" id="{47E6697E-964B-1546-97DA-D7C419C77A6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451036" y="5124343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45" name="그룹 944">
                      <a:extLst>
                        <a:ext uri="{FF2B5EF4-FFF2-40B4-BE49-F238E27FC236}">
                          <a16:creationId xmlns:a16="http://schemas.microsoft.com/office/drawing/2014/main" id="{889C92B3-8879-D22B-865B-D874F398E1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51747" y="5039956"/>
                      <a:ext cx="84058" cy="422494"/>
                      <a:chOff x="3751747" y="5039956"/>
                      <a:chExt cx="84058" cy="422494"/>
                    </a:xfrm>
                  </p:grpSpPr>
                  <p:grpSp>
                    <p:nvGrpSpPr>
                      <p:cNvPr id="981" name="그룹 980">
                        <a:extLst>
                          <a:ext uri="{FF2B5EF4-FFF2-40B4-BE49-F238E27FC236}">
                            <a16:creationId xmlns:a16="http://schemas.microsoft.com/office/drawing/2014/main" id="{13991327-128A-7CFB-394C-0FEE694F333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51747" y="5133976"/>
                        <a:ext cx="84058" cy="328474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83" name="그룹 982">
                          <a:extLst>
                            <a:ext uri="{FF2B5EF4-FFF2-40B4-BE49-F238E27FC236}">
                              <a16:creationId xmlns:a16="http://schemas.microsoft.com/office/drawing/2014/main" id="{DDEB47A7-E6F7-353C-B601-F0039D03EA2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85" name="직선 연결선 984">
                            <a:extLst>
                              <a:ext uri="{FF2B5EF4-FFF2-40B4-BE49-F238E27FC236}">
                                <a16:creationId xmlns:a16="http://schemas.microsoft.com/office/drawing/2014/main" id="{79B7F991-4302-C842-D1CE-18BC4F03C4B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86" name="직선 연결선 985">
                            <a:extLst>
                              <a:ext uri="{FF2B5EF4-FFF2-40B4-BE49-F238E27FC236}">
                                <a16:creationId xmlns:a16="http://schemas.microsoft.com/office/drawing/2014/main" id="{CF9025B6-2311-CEA0-8562-076E2B4F41B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84" name="사각형: 둥근 위쪽 모서리 983">
                          <a:extLst>
                            <a:ext uri="{FF2B5EF4-FFF2-40B4-BE49-F238E27FC236}">
                              <a16:creationId xmlns:a16="http://schemas.microsoft.com/office/drawing/2014/main" id="{6B3EAFEA-0D17-4828-92EA-C9AB2B1AE8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3074"/>
                          <a:ext cx="116682" cy="522891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82" name="제목 1">
                        <a:extLst>
                          <a:ext uri="{FF2B5EF4-FFF2-40B4-BE49-F238E27FC236}">
                            <a16:creationId xmlns:a16="http://schemas.microsoft.com/office/drawing/2014/main" id="{5F03D869-75BD-204D-5CA7-72F4794508D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778547" y="5039956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46" name="그룹 945">
                      <a:extLst>
                        <a:ext uri="{FF2B5EF4-FFF2-40B4-BE49-F238E27FC236}">
                          <a16:creationId xmlns:a16="http://schemas.microsoft.com/office/drawing/2014/main" id="{98CBEBFD-1AAF-0F24-991A-95DB3993579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69869" y="5088611"/>
                      <a:ext cx="84058" cy="373839"/>
                      <a:chOff x="3669869" y="5088611"/>
                      <a:chExt cx="84058" cy="373839"/>
                    </a:xfrm>
                  </p:grpSpPr>
                  <p:grpSp>
                    <p:nvGrpSpPr>
                      <p:cNvPr id="975" name="그룹 974">
                        <a:extLst>
                          <a:ext uri="{FF2B5EF4-FFF2-40B4-BE49-F238E27FC236}">
                            <a16:creationId xmlns:a16="http://schemas.microsoft.com/office/drawing/2014/main" id="{0530E9FF-8DCD-4A46-A427-A8607EC7F2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669869" y="5174456"/>
                        <a:ext cx="84058" cy="287994"/>
                        <a:chOff x="1018099" y="2450884"/>
                        <a:chExt cx="116682" cy="555083"/>
                      </a:xfrm>
                    </p:grpSpPr>
                    <p:grpSp>
                      <p:nvGrpSpPr>
                        <p:cNvPr id="977" name="그룹 976">
                          <a:extLst>
                            <a:ext uri="{FF2B5EF4-FFF2-40B4-BE49-F238E27FC236}">
                              <a16:creationId xmlns:a16="http://schemas.microsoft.com/office/drawing/2014/main" id="{87F7F38F-9BE4-D17F-2C9A-F1C994C20E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79" name="직선 연결선 978">
                            <a:extLst>
                              <a:ext uri="{FF2B5EF4-FFF2-40B4-BE49-F238E27FC236}">
                                <a16:creationId xmlns:a16="http://schemas.microsoft.com/office/drawing/2014/main" id="{C04F3661-D230-E39A-D148-5A2D9241B07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80" name="직선 연결선 979">
                            <a:extLst>
                              <a:ext uri="{FF2B5EF4-FFF2-40B4-BE49-F238E27FC236}">
                                <a16:creationId xmlns:a16="http://schemas.microsoft.com/office/drawing/2014/main" id="{DDE0FEF2-06D5-3E30-4532-43FFD44567D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78" name="사각형: 둥근 위쪽 모서리 977">
                          <a:extLst>
                            <a:ext uri="{FF2B5EF4-FFF2-40B4-BE49-F238E27FC236}">
                              <a16:creationId xmlns:a16="http://schemas.microsoft.com/office/drawing/2014/main" id="{27F3DC4E-67EE-A607-9E56-9C6561BB79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3836"/>
                          <a:ext cx="116682" cy="532131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76" name="제목 1">
                        <a:extLst>
                          <a:ext uri="{FF2B5EF4-FFF2-40B4-BE49-F238E27FC236}">
                            <a16:creationId xmlns:a16="http://schemas.microsoft.com/office/drawing/2014/main" id="{6577D257-EEE2-BE30-D9A4-A39AC989698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696669" y="5088611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47" name="그룹 946">
                      <a:extLst>
                        <a:ext uri="{FF2B5EF4-FFF2-40B4-BE49-F238E27FC236}">
                          <a16:creationId xmlns:a16="http://schemas.microsoft.com/office/drawing/2014/main" id="{71E11EB4-3124-3463-FF71-757644AEB7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60481" y="5207012"/>
                      <a:ext cx="84058" cy="255438"/>
                      <a:chOff x="3260481" y="5207012"/>
                      <a:chExt cx="84058" cy="255438"/>
                    </a:xfrm>
                  </p:grpSpPr>
                  <p:grpSp>
                    <p:nvGrpSpPr>
                      <p:cNvPr id="969" name="그룹 968">
                        <a:extLst>
                          <a:ext uri="{FF2B5EF4-FFF2-40B4-BE49-F238E27FC236}">
                            <a16:creationId xmlns:a16="http://schemas.microsoft.com/office/drawing/2014/main" id="{5D807A83-E39E-DCA1-90C5-55AFA9B9F91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260481" y="5307805"/>
                        <a:ext cx="84058" cy="154645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71" name="그룹 970">
                          <a:extLst>
                            <a:ext uri="{FF2B5EF4-FFF2-40B4-BE49-F238E27FC236}">
                              <a16:creationId xmlns:a16="http://schemas.microsoft.com/office/drawing/2014/main" id="{8DC5677A-2521-3D27-D00A-99E901152A5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73" name="직선 연결선 972">
                            <a:extLst>
                              <a:ext uri="{FF2B5EF4-FFF2-40B4-BE49-F238E27FC236}">
                                <a16:creationId xmlns:a16="http://schemas.microsoft.com/office/drawing/2014/main" id="{48C2A8FA-88FB-3E3F-FCFF-D440BCADDB4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74" name="직선 연결선 973">
                            <a:extLst>
                              <a:ext uri="{FF2B5EF4-FFF2-40B4-BE49-F238E27FC236}">
                                <a16:creationId xmlns:a16="http://schemas.microsoft.com/office/drawing/2014/main" id="{491D17E7-A33D-A283-2302-16E3983EA1F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72" name="사각형: 둥근 위쪽 모서리 971">
                          <a:extLst>
                            <a:ext uri="{FF2B5EF4-FFF2-40B4-BE49-F238E27FC236}">
                              <a16:creationId xmlns:a16="http://schemas.microsoft.com/office/drawing/2014/main" id="{76A0D0CB-8564-B248-8909-C7DC2BE67A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5077"/>
                          <a:ext cx="116682" cy="520888"/>
                        </a:xfrm>
                        <a:prstGeom prst="round2SameRect">
                          <a:avLst/>
                        </a:prstGeom>
                        <a:solidFill>
                          <a:schemeClr val="bg1">
                            <a:lumMod val="50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70" name="제목 1">
                        <a:extLst>
                          <a:ext uri="{FF2B5EF4-FFF2-40B4-BE49-F238E27FC236}">
                            <a16:creationId xmlns:a16="http://schemas.microsoft.com/office/drawing/2014/main" id="{0C96A078-C857-DF88-BC2F-F5F27E85320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280869" y="5207012"/>
                        <a:ext cx="43282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#</a:t>
                        </a:r>
                      </a:p>
                    </p:txBody>
                  </p:sp>
                </p:grpSp>
                <p:grpSp>
                  <p:nvGrpSpPr>
                    <p:cNvPr id="948" name="그룹 947">
                      <a:extLst>
                        <a:ext uri="{FF2B5EF4-FFF2-40B4-BE49-F238E27FC236}">
                          <a16:creationId xmlns:a16="http://schemas.microsoft.com/office/drawing/2014/main" id="{B4E8E6D8-6AF5-974F-5B5B-662A5BED4E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42358" y="5145527"/>
                      <a:ext cx="84058" cy="316924"/>
                      <a:chOff x="3342358" y="5145527"/>
                      <a:chExt cx="84058" cy="316924"/>
                    </a:xfrm>
                  </p:grpSpPr>
                  <p:grpSp>
                    <p:nvGrpSpPr>
                      <p:cNvPr id="963" name="그룹 962">
                        <a:extLst>
                          <a:ext uri="{FF2B5EF4-FFF2-40B4-BE49-F238E27FC236}">
                            <a16:creationId xmlns:a16="http://schemas.microsoft.com/office/drawing/2014/main" id="{01552EE4-4FFE-5C55-A514-188615A525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42358" y="5231606"/>
                        <a:ext cx="84058" cy="230845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65" name="그룹 964">
                          <a:extLst>
                            <a:ext uri="{FF2B5EF4-FFF2-40B4-BE49-F238E27FC236}">
                              <a16:creationId xmlns:a16="http://schemas.microsoft.com/office/drawing/2014/main" id="{0924E9B8-1149-69C2-202C-E6DA3E494B6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67" name="직선 연결선 966">
                            <a:extLst>
                              <a:ext uri="{FF2B5EF4-FFF2-40B4-BE49-F238E27FC236}">
                                <a16:creationId xmlns:a16="http://schemas.microsoft.com/office/drawing/2014/main" id="{8E75F9A7-3741-7420-FE0B-D727863EA3A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68" name="직선 연결선 967">
                            <a:extLst>
                              <a:ext uri="{FF2B5EF4-FFF2-40B4-BE49-F238E27FC236}">
                                <a16:creationId xmlns:a16="http://schemas.microsoft.com/office/drawing/2014/main" id="{0FFD44E8-9B02-C434-2B45-E9AF5A6CD10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66" name="사각형: 둥근 위쪽 모서리 965">
                          <a:extLst>
                            <a:ext uri="{FF2B5EF4-FFF2-40B4-BE49-F238E27FC236}">
                              <a16:creationId xmlns:a16="http://schemas.microsoft.com/office/drawing/2014/main" id="{84282E77-A9CD-FD27-607E-BCCB3BADAB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5240"/>
                          <a:ext cx="116682" cy="520725"/>
                        </a:xfrm>
                        <a:prstGeom prst="round2SameRect">
                          <a:avLst/>
                        </a:prstGeom>
                        <a:solidFill>
                          <a:srgbClr val="013E9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64" name="제목 1">
                        <a:extLst>
                          <a:ext uri="{FF2B5EF4-FFF2-40B4-BE49-F238E27FC236}">
                            <a16:creationId xmlns:a16="http://schemas.microsoft.com/office/drawing/2014/main" id="{08506DD4-2E6F-D79B-580D-8D48C20B777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369158" y="5145527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49" name="그룹 948">
                      <a:extLst>
                        <a:ext uri="{FF2B5EF4-FFF2-40B4-BE49-F238E27FC236}">
                          <a16:creationId xmlns:a16="http://schemas.microsoft.com/office/drawing/2014/main" id="{78116C2B-9DD4-4F08-34D3-0821AA1508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06114" y="5098603"/>
                      <a:ext cx="84058" cy="363847"/>
                      <a:chOff x="3506114" y="5098603"/>
                      <a:chExt cx="84058" cy="363847"/>
                    </a:xfrm>
                  </p:grpSpPr>
                  <p:grpSp>
                    <p:nvGrpSpPr>
                      <p:cNvPr id="957" name="그룹 956">
                        <a:extLst>
                          <a:ext uri="{FF2B5EF4-FFF2-40B4-BE49-F238E27FC236}">
                            <a16:creationId xmlns:a16="http://schemas.microsoft.com/office/drawing/2014/main" id="{1A2E9915-F100-ED70-335B-ACDC8EB7FD2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506114" y="5181600"/>
                        <a:ext cx="84058" cy="280850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59" name="그룹 958">
                          <a:extLst>
                            <a:ext uri="{FF2B5EF4-FFF2-40B4-BE49-F238E27FC236}">
                              <a16:creationId xmlns:a16="http://schemas.microsoft.com/office/drawing/2014/main" id="{C76E6798-A565-518D-CA22-BA5E1846EFE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61" name="직선 연결선 960">
                            <a:extLst>
                              <a:ext uri="{FF2B5EF4-FFF2-40B4-BE49-F238E27FC236}">
                                <a16:creationId xmlns:a16="http://schemas.microsoft.com/office/drawing/2014/main" id="{CE923C48-5570-206C-2586-9F0641AEE37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62" name="직선 연결선 961">
                            <a:extLst>
                              <a:ext uri="{FF2B5EF4-FFF2-40B4-BE49-F238E27FC236}">
                                <a16:creationId xmlns:a16="http://schemas.microsoft.com/office/drawing/2014/main" id="{71A77A0F-90CC-1057-8B7A-6D09C9144EE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60" name="사각형: 둥근 위쪽 모서리 959">
                          <a:extLst>
                            <a:ext uri="{FF2B5EF4-FFF2-40B4-BE49-F238E27FC236}">
                              <a16:creationId xmlns:a16="http://schemas.microsoft.com/office/drawing/2014/main" id="{A26FE12B-0F5F-6554-9256-1A8B21D8E9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8535"/>
                          <a:ext cx="116682" cy="517430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58" name="제목 1">
                        <a:extLst>
                          <a:ext uri="{FF2B5EF4-FFF2-40B4-BE49-F238E27FC236}">
                            <a16:creationId xmlns:a16="http://schemas.microsoft.com/office/drawing/2014/main" id="{B0F2CFCD-2DD7-D148-9E6D-73A4132E185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532914" y="5098603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50" name="그룹 949">
                      <a:extLst>
                        <a:ext uri="{FF2B5EF4-FFF2-40B4-BE49-F238E27FC236}">
                          <a16:creationId xmlns:a16="http://schemas.microsoft.com/office/drawing/2014/main" id="{7A216AAC-849A-B641-FC40-2D1901557E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87991" y="5098603"/>
                      <a:ext cx="84058" cy="363847"/>
                      <a:chOff x="3587991" y="5098603"/>
                      <a:chExt cx="84058" cy="363847"/>
                    </a:xfrm>
                  </p:grpSpPr>
                  <p:grpSp>
                    <p:nvGrpSpPr>
                      <p:cNvPr id="951" name="그룹 950">
                        <a:extLst>
                          <a:ext uri="{FF2B5EF4-FFF2-40B4-BE49-F238E27FC236}">
                            <a16:creationId xmlns:a16="http://schemas.microsoft.com/office/drawing/2014/main" id="{A6EEC963-98AE-F6FF-C394-387DBEE998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587991" y="5183981"/>
                        <a:ext cx="84058" cy="278469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53" name="그룹 952">
                          <a:extLst>
                            <a:ext uri="{FF2B5EF4-FFF2-40B4-BE49-F238E27FC236}">
                              <a16:creationId xmlns:a16="http://schemas.microsoft.com/office/drawing/2014/main" id="{228B8AD0-3C79-BF0B-74EA-F5FC1AE4CFE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55" name="직선 연결선 954">
                            <a:extLst>
                              <a:ext uri="{FF2B5EF4-FFF2-40B4-BE49-F238E27FC236}">
                                <a16:creationId xmlns:a16="http://schemas.microsoft.com/office/drawing/2014/main" id="{6D062AA9-325A-90D0-A080-AD12BB519A7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56" name="직선 연결선 955">
                            <a:extLst>
                              <a:ext uri="{FF2B5EF4-FFF2-40B4-BE49-F238E27FC236}">
                                <a16:creationId xmlns:a16="http://schemas.microsoft.com/office/drawing/2014/main" id="{3CB13C42-A9D8-AB74-B15F-E0C9852AB2B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54" name="사각형: 둥근 위쪽 모서리 953">
                          <a:extLst>
                            <a:ext uri="{FF2B5EF4-FFF2-40B4-BE49-F238E27FC236}">
                              <a16:creationId xmlns:a16="http://schemas.microsoft.com/office/drawing/2014/main" id="{7EF1D074-7EE4-B989-1905-3A60224D4B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9365"/>
                          <a:ext cx="116682" cy="526600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52" name="제목 1">
                        <a:extLst>
                          <a:ext uri="{FF2B5EF4-FFF2-40B4-BE49-F238E27FC236}">
                            <a16:creationId xmlns:a16="http://schemas.microsoft.com/office/drawing/2014/main" id="{7AB76C76-0843-3F99-C6A8-BB509D993B5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614791" y="5098603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</p:grpSp>
            <p:sp>
              <p:nvSpPr>
                <p:cNvPr id="894" name="자유형: 도형 893">
                  <a:extLst>
                    <a:ext uri="{FF2B5EF4-FFF2-40B4-BE49-F238E27FC236}">
                      <a16:creationId xmlns:a16="http://schemas.microsoft.com/office/drawing/2014/main" id="{12A19A90-379A-F27C-6CC6-6A5BDAF7F974}"/>
                    </a:ext>
                  </a:extLst>
                </p:cNvPr>
                <p:cNvSpPr/>
                <p:nvPr/>
              </p:nvSpPr>
              <p:spPr>
                <a:xfrm>
                  <a:off x="3121721" y="4507363"/>
                  <a:ext cx="3098412" cy="951850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600" dirty="0"/>
                </a:p>
              </p:txBody>
            </p:sp>
            <p:grpSp>
              <p:nvGrpSpPr>
                <p:cNvPr id="895" name="그룹 894">
                  <a:extLst>
                    <a:ext uri="{FF2B5EF4-FFF2-40B4-BE49-F238E27FC236}">
                      <a16:creationId xmlns:a16="http://schemas.microsoft.com/office/drawing/2014/main" id="{D04E1400-2933-B451-F381-97B037FD1E78}"/>
                    </a:ext>
                  </a:extLst>
                </p:cNvPr>
                <p:cNvGrpSpPr/>
                <p:nvPr/>
              </p:nvGrpSpPr>
              <p:grpSpPr>
                <a:xfrm>
                  <a:off x="5372889" y="4539018"/>
                  <a:ext cx="654624" cy="927537"/>
                  <a:chOff x="5372889" y="4539018"/>
                  <a:chExt cx="654624" cy="927537"/>
                </a:xfrm>
              </p:grpSpPr>
              <p:grpSp>
                <p:nvGrpSpPr>
                  <p:cNvPr id="897" name="그룹 896">
                    <a:extLst>
                      <a:ext uri="{FF2B5EF4-FFF2-40B4-BE49-F238E27FC236}">
                        <a16:creationId xmlns:a16="http://schemas.microsoft.com/office/drawing/2014/main" id="{F92DC18A-AF98-CD79-B98E-026688496790}"/>
                      </a:ext>
                    </a:extLst>
                  </p:cNvPr>
                  <p:cNvGrpSpPr/>
                  <p:nvPr/>
                </p:nvGrpSpPr>
                <p:grpSpPr>
                  <a:xfrm>
                    <a:off x="5372889" y="4991100"/>
                    <a:ext cx="654624" cy="471352"/>
                    <a:chOff x="5372889" y="4991100"/>
                    <a:chExt cx="654624" cy="471352"/>
                  </a:xfrm>
                </p:grpSpPr>
                <p:sp>
                  <p:nvSpPr>
                    <p:cNvPr id="899" name="사각형: 둥근 위쪽 모서리 898">
                      <a:extLst>
                        <a:ext uri="{FF2B5EF4-FFF2-40B4-BE49-F238E27FC236}">
                          <a16:creationId xmlns:a16="http://schemas.microsoft.com/office/drawing/2014/main" id="{E88624F1-1FF5-B09C-356C-FC04A96134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72889" y="4991100"/>
                      <a:ext cx="84058" cy="471351"/>
                    </a:xfrm>
                    <a:prstGeom prst="round2SameRect">
                      <a:avLst/>
                    </a:prstGeom>
                    <a:solidFill>
                      <a:srgbClr val="4096E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grpSp>
                  <p:nvGrpSpPr>
                    <p:cNvPr id="900" name="그룹 899">
                      <a:extLst>
                        <a:ext uri="{FF2B5EF4-FFF2-40B4-BE49-F238E27FC236}">
                          <a16:creationId xmlns:a16="http://schemas.microsoft.com/office/drawing/2014/main" id="{CD3817CA-4781-7EB6-074E-D2C7224CBF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15944" y="5262187"/>
                      <a:ext cx="84058" cy="200262"/>
                      <a:chOff x="5615944" y="5262187"/>
                      <a:chExt cx="84058" cy="200262"/>
                    </a:xfrm>
                  </p:grpSpPr>
                  <p:grpSp>
                    <p:nvGrpSpPr>
                      <p:cNvPr id="935" name="그룹 934">
                        <a:extLst>
                          <a:ext uri="{FF2B5EF4-FFF2-40B4-BE49-F238E27FC236}">
                            <a16:creationId xmlns:a16="http://schemas.microsoft.com/office/drawing/2014/main" id="{0282D56A-5D3E-B812-662C-2B677D56CFA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615944" y="5353050"/>
                        <a:ext cx="84058" cy="109399"/>
                        <a:chOff x="1018099" y="2450884"/>
                        <a:chExt cx="116682" cy="555074"/>
                      </a:xfrm>
                    </p:grpSpPr>
                    <p:grpSp>
                      <p:nvGrpSpPr>
                        <p:cNvPr id="937" name="그룹 936">
                          <a:extLst>
                            <a:ext uri="{FF2B5EF4-FFF2-40B4-BE49-F238E27FC236}">
                              <a16:creationId xmlns:a16="http://schemas.microsoft.com/office/drawing/2014/main" id="{DD9AB1D2-0A4B-9065-D431-EB358206EC6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39" name="직선 연결선 938">
                            <a:extLst>
                              <a:ext uri="{FF2B5EF4-FFF2-40B4-BE49-F238E27FC236}">
                                <a16:creationId xmlns:a16="http://schemas.microsoft.com/office/drawing/2014/main" id="{07D373CC-990B-55E3-749D-A8858104DA8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40" name="직선 연결선 939">
                            <a:extLst>
                              <a:ext uri="{FF2B5EF4-FFF2-40B4-BE49-F238E27FC236}">
                                <a16:creationId xmlns:a16="http://schemas.microsoft.com/office/drawing/2014/main" id="{CE8C1FD8-54BB-DA4A-B26B-6F0375B787B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38" name="사각형: 둥근 위쪽 모서리 937">
                          <a:extLst>
                            <a:ext uri="{FF2B5EF4-FFF2-40B4-BE49-F238E27FC236}">
                              <a16:creationId xmlns:a16="http://schemas.microsoft.com/office/drawing/2014/main" id="{238E1891-A5C4-4417-20A2-2C8E605E04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99207"/>
                          <a:ext cx="116682" cy="506751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36" name="제목 1">
                        <a:extLst>
                          <a:ext uri="{FF2B5EF4-FFF2-40B4-BE49-F238E27FC236}">
                            <a16:creationId xmlns:a16="http://schemas.microsoft.com/office/drawing/2014/main" id="{4855A2BC-3575-2232-AEAC-F3C94010D5A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642744" y="5262187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01" name="그룹 900">
                      <a:extLst>
                        <a:ext uri="{FF2B5EF4-FFF2-40B4-BE49-F238E27FC236}">
                          <a16:creationId xmlns:a16="http://schemas.microsoft.com/office/drawing/2014/main" id="{B723B607-BF1A-DD19-1E49-821A0DD5D2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43455" y="5128897"/>
                      <a:ext cx="84058" cy="333555"/>
                      <a:chOff x="5943455" y="5128897"/>
                      <a:chExt cx="84058" cy="333555"/>
                    </a:xfrm>
                  </p:grpSpPr>
                  <p:grpSp>
                    <p:nvGrpSpPr>
                      <p:cNvPr id="929" name="그룹 928">
                        <a:extLst>
                          <a:ext uri="{FF2B5EF4-FFF2-40B4-BE49-F238E27FC236}">
                            <a16:creationId xmlns:a16="http://schemas.microsoft.com/office/drawing/2014/main" id="{E290E260-91E9-268C-4EEB-3553FF053A6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943455" y="5226845"/>
                        <a:ext cx="84058" cy="235607"/>
                        <a:chOff x="1018099" y="2450884"/>
                        <a:chExt cx="116682" cy="555083"/>
                      </a:xfrm>
                    </p:grpSpPr>
                    <p:grpSp>
                      <p:nvGrpSpPr>
                        <p:cNvPr id="931" name="그룹 930">
                          <a:extLst>
                            <a:ext uri="{FF2B5EF4-FFF2-40B4-BE49-F238E27FC236}">
                              <a16:creationId xmlns:a16="http://schemas.microsoft.com/office/drawing/2014/main" id="{39D1B672-192C-88DF-3901-E7A237F1423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33" name="직선 연결선 932">
                            <a:extLst>
                              <a:ext uri="{FF2B5EF4-FFF2-40B4-BE49-F238E27FC236}">
                                <a16:creationId xmlns:a16="http://schemas.microsoft.com/office/drawing/2014/main" id="{52356E50-5AA5-C5F0-09B8-86E04BF9E33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34" name="직선 연결선 933">
                            <a:extLst>
                              <a:ext uri="{FF2B5EF4-FFF2-40B4-BE49-F238E27FC236}">
                                <a16:creationId xmlns:a16="http://schemas.microsoft.com/office/drawing/2014/main" id="{CB4FC8C3-BFCF-6FD3-257E-F00054E2B5B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32" name="사각형: 둥근 위쪽 모서리 931">
                          <a:extLst>
                            <a:ext uri="{FF2B5EF4-FFF2-40B4-BE49-F238E27FC236}">
                              <a16:creationId xmlns:a16="http://schemas.microsoft.com/office/drawing/2014/main" id="{46AD95BE-3B60-80FD-8961-0811510C88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67717"/>
                          <a:ext cx="116682" cy="538250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30" name="제목 1">
                        <a:extLst>
                          <a:ext uri="{FF2B5EF4-FFF2-40B4-BE49-F238E27FC236}">
                            <a16:creationId xmlns:a16="http://schemas.microsoft.com/office/drawing/2014/main" id="{3018D004-1D75-D614-C516-8F7983B52355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970255" y="5128897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02" name="그룹 901">
                      <a:extLst>
                        <a:ext uri="{FF2B5EF4-FFF2-40B4-BE49-F238E27FC236}">
                          <a16:creationId xmlns:a16="http://schemas.microsoft.com/office/drawing/2014/main" id="{A1B95798-B484-6940-22A4-2144E7AE4F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61577" y="5229231"/>
                      <a:ext cx="84058" cy="233218"/>
                      <a:chOff x="5861577" y="5229231"/>
                      <a:chExt cx="84058" cy="233218"/>
                    </a:xfrm>
                  </p:grpSpPr>
                  <p:sp>
                    <p:nvSpPr>
                      <p:cNvPr id="927" name="사각형: 둥근 위쪽 모서리 926">
                        <a:extLst>
                          <a:ext uri="{FF2B5EF4-FFF2-40B4-BE49-F238E27FC236}">
                            <a16:creationId xmlns:a16="http://schemas.microsoft.com/office/drawing/2014/main" id="{2EE6B897-DDE9-F273-5BA3-D852449261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61577" y="5311917"/>
                        <a:ext cx="84058" cy="150532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  <p:sp>
                    <p:nvSpPr>
                      <p:cNvPr id="928" name="제목 1">
                        <a:extLst>
                          <a:ext uri="{FF2B5EF4-FFF2-40B4-BE49-F238E27FC236}">
                            <a16:creationId xmlns:a16="http://schemas.microsoft.com/office/drawing/2014/main" id="{E33A9101-C795-9145-8EF6-DFBB38E9189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88377" y="5229231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grpSp>
                  <p:nvGrpSpPr>
                    <p:cNvPr id="903" name="그룹 902">
                      <a:extLst>
                        <a:ext uri="{FF2B5EF4-FFF2-40B4-BE49-F238E27FC236}">
                          <a16:creationId xmlns:a16="http://schemas.microsoft.com/office/drawing/2014/main" id="{D09A6087-3A78-B334-D937-E44B7FF2379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52189" y="5274651"/>
                      <a:ext cx="84058" cy="187799"/>
                      <a:chOff x="5452189" y="5274651"/>
                      <a:chExt cx="84058" cy="187799"/>
                    </a:xfrm>
                  </p:grpSpPr>
                  <p:grpSp>
                    <p:nvGrpSpPr>
                      <p:cNvPr id="921" name="그룹 920">
                        <a:extLst>
                          <a:ext uri="{FF2B5EF4-FFF2-40B4-BE49-F238E27FC236}">
                            <a16:creationId xmlns:a16="http://schemas.microsoft.com/office/drawing/2014/main" id="{C19A16EE-2940-C138-C86C-05AF6CFCDDF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452189" y="5362575"/>
                        <a:ext cx="84058" cy="99875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23" name="그룹 922">
                          <a:extLst>
                            <a:ext uri="{FF2B5EF4-FFF2-40B4-BE49-F238E27FC236}">
                              <a16:creationId xmlns:a16="http://schemas.microsoft.com/office/drawing/2014/main" id="{3579A5BE-2F5D-2189-E95F-DBCC730F62C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25" name="직선 연결선 924">
                            <a:extLst>
                              <a:ext uri="{FF2B5EF4-FFF2-40B4-BE49-F238E27FC236}">
                                <a16:creationId xmlns:a16="http://schemas.microsoft.com/office/drawing/2014/main" id="{F5D30CA6-16A1-009B-21C1-9EE59071EBF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26" name="직선 연결선 925">
                            <a:extLst>
                              <a:ext uri="{FF2B5EF4-FFF2-40B4-BE49-F238E27FC236}">
                                <a16:creationId xmlns:a16="http://schemas.microsoft.com/office/drawing/2014/main" id="{67D0DC1C-663E-E7AA-08BB-282155A608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7F7F7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24" name="사각형: 둥근 위쪽 모서리 923">
                          <a:extLst>
                            <a:ext uri="{FF2B5EF4-FFF2-40B4-BE49-F238E27FC236}">
                              <a16:creationId xmlns:a16="http://schemas.microsoft.com/office/drawing/2014/main" id="{B3D65741-858E-F157-D14C-9F3A3C5879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5077"/>
                          <a:ext cx="116682" cy="520888"/>
                        </a:xfrm>
                        <a:prstGeom prst="round2SameRect">
                          <a:avLst/>
                        </a:prstGeom>
                        <a:solidFill>
                          <a:schemeClr val="bg1">
                            <a:lumMod val="50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22" name="제목 1">
                        <a:extLst>
                          <a:ext uri="{FF2B5EF4-FFF2-40B4-BE49-F238E27FC236}">
                            <a16:creationId xmlns:a16="http://schemas.microsoft.com/office/drawing/2014/main" id="{11DFA825-20D2-EC37-9FA8-AB62EAFF0FB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72577" y="5274651"/>
                        <a:ext cx="43282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#</a:t>
                        </a:r>
                      </a:p>
                    </p:txBody>
                  </p:sp>
                </p:grpSp>
                <p:grpSp>
                  <p:nvGrpSpPr>
                    <p:cNvPr id="904" name="그룹 903">
                      <a:extLst>
                        <a:ext uri="{FF2B5EF4-FFF2-40B4-BE49-F238E27FC236}">
                          <a16:creationId xmlns:a16="http://schemas.microsoft.com/office/drawing/2014/main" id="{AA54A9DB-A4F9-E990-3550-79A56FF394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34066" y="5386388"/>
                      <a:ext cx="84058" cy="76063"/>
                      <a:chOff x="1018099" y="2450884"/>
                      <a:chExt cx="116682" cy="555081"/>
                    </a:xfrm>
                  </p:grpSpPr>
                  <p:grpSp>
                    <p:nvGrpSpPr>
                      <p:cNvPr id="917" name="그룹 916">
                        <a:extLst>
                          <a:ext uri="{FF2B5EF4-FFF2-40B4-BE49-F238E27FC236}">
                            <a16:creationId xmlns:a16="http://schemas.microsoft.com/office/drawing/2014/main" id="{BCCE82FC-B908-C6C4-71D3-768EB1B9CE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919" name="직선 연결선 918">
                          <a:extLst>
                            <a:ext uri="{FF2B5EF4-FFF2-40B4-BE49-F238E27FC236}">
                              <a16:creationId xmlns:a16="http://schemas.microsoft.com/office/drawing/2014/main" id="{A978EF53-CB1B-D87C-2AA9-2939006C8C4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920" name="직선 연결선 919">
                          <a:extLst>
                            <a:ext uri="{FF2B5EF4-FFF2-40B4-BE49-F238E27FC236}">
                              <a16:creationId xmlns:a16="http://schemas.microsoft.com/office/drawing/2014/main" id="{D83E4255-5499-1CC8-D16F-12E19D1A1FE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918" name="사각형: 둥근 위쪽 모서리 917">
                        <a:extLst>
                          <a:ext uri="{FF2B5EF4-FFF2-40B4-BE49-F238E27FC236}">
                            <a16:creationId xmlns:a16="http://schemas.microsoft.com/office/drawing/2014/main" id="{2B91CCD0-4C7D-3314-1CF3-FD5F8094E5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85240"/>
                        <a:ext cx="116682" cy="520725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905" name="그룹 904">
                      <a:extLst>
                        <a:ext uri="{FF2B5EF4-FFF2-40B4-BE49-F238E27FC236}">
                          <a16:creationId xmlns:a16="http://schemas.microsoft.com/office/drawing/2014/main" id="{7DAFE60D-53D6-9E3B-8679-AE9999D0DE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97822" y="5372100"/>
                      <a:ext cx="84058" cy="90350"/>
                      <a:chOff x="1018099" y="2450884"/>
                      <a:chExt cx="116682" cy="555081"/>
                    </a:xfrm>
                  </p:grpSpPr>
                  <p:grpSp>
                    <p:nvGrpSpPr>
                      <p:cNvPr id="913" name="그룹 912">
                        <a:extLst>
                          <a:ext uri="{FF2B5EF4-FFF2-40B4-BE49-F238E27FC236}">
                            <a16:creationId xmlns:a16="http://schemas.microsoft.com/office/drawing/2014/main" id="{57A0023A-EB0F-5C11-143B-E15C993F586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84"/>
                        <a:ext cx="47287" cy="258036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915" name="직선 연결선 914">
                          <a:extLst>
                            <a:ext uri="{FF2B5EF4-FFF2-40B4-BE49-F238E27FC236}">
                              <a16:creationId xmlns:a16="http://schemas.microsoft.com/office/drawing/2014/main" id="{834AAC89-2EAB-F5E0-B464-8FE719768DC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916" name="직선 연결선 915">
                          <a:extLst>
                            <a:ext uri="{FF2B5EF4-FFF2-40B4-BE49-F238E27FC236}">
                              <a16:creationId xmlns:a16="http://schemas.microsoft.com/office/drawing/2014/main" id="{603657BD-0DE1-A0FC-CE60-2659C1F69A2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914" name="사각형: 둥근 위쪽 모서리 913">
                        <a:extLst>
                          <a:ext uri="{FF2B5EF4-FFF2-40B4-BE49-F238E27FC236}">
                            <a16:creationId xmlns:a16="http://schemas.microsoft.com/office/drawing/2014/main" id="{C053ED1F-89AE-1FBD-5A2C-2FA7D4F889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88535"/>
                        <a:ext cx="116682" cy="517430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600" dirty="0"/>
                      </a:p>
                    </p:txBody>
                  </p:sp>
                </p:grpSp>
                <p:grpSp>
                  <p:nvGrpSpPr>
                    <p:cNvPr id="906" name="그룹 905">
                      <a:extLst>
                        <a:ext uri="{FF2B5EF4-FFF2-40B4-BE49-F238E27FC236}">
                          <a16:creationId xmlns:a16="http://schemas.microsoft.com/office/drawing/2014/main" id="{BBF81688-6510-52F3-36F7-E310DFDCF4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79699" y="5229232"/>
                      <a:ext cx="84058" cy="233218"/>
                      <a:chOff x="5779699" y="5229232"/>
                      <a:chExt cx="84058" cy="233218"/>
                    </a:xfrm>
                  </p:grpSpPr>
                  <p:grpSp>
                    <p:nvGrpSpPr>
                      <p:cNvPr id="907" name="그룹 906">
                        <a:extLst>
                          <a:ext uri="{FF2B5EF4-FFF2-40B4-BE49-F238E27FC236}">
                            <a16:creationId xmlns:a16="http://schemas.microsoft.com/office/drawing/2014/main" id="{0D50FF6E-D569-CF59-EB17-C627119C1D1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779699" y="5334000"/>
                        <a:ext cx="84058" cy="128450"/>
                        <a:chOff x="1018099" y="2450884"/>
                        <a:chExt cx="116682" cy="555081"/>
                      </a:xfrm>
                    </p:grpSpPr>
                    <p:grpSp>
                      <p:nvGrpSpPr>
                        <p:cNvPr id="909" name="그룹 908">
                          <a:extLst>
                            <a:ext uri="{FF2B5EF4-FFF2-40B4-BE49-F238E27FC236}">
                              <a16:creationId xmlns:a16="http://schemas.microsoft.com/office/drawing/2014/main" id="{85E98399-25B9-9A50-1BEE-0D491A50AAC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84"/>
                          <a:ext cx="47287" cy="258036"/>
                          <a:chOff x="1052085" y="2450884"/>
                          <a:chExt cx="48710" cy="48710"/>
                        </a:xfrm>
                      </p:grpSpPr>
                      <p:cxnSp>
                        <p:nvCxnSpPr>
                          <p:cNvPr id="911" name="직선 연결선 910">
                            <a:extLst>
                              <a:ext uri="{FF2B5EF4-FFF2-40B4-BE49-F238E27FC236}">
                                <a16:creationId xmlns:a16="http://schemas.microsoft.com/office/drawing/2014/main" id="{8C31480E-B7C1-4AEB-BD26-B13B72F3A23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912" name="직선 연결선 911">
                            <a:extLst>
                              <a:ext uri="{FF2B5EF4-FFF2-40B4-BE49-F238E27FC236}">
                                <a16:creationId xmlns:a16="http://schemas.microsoft.com/office/drawing/2014/main" id="{929B29BC-AF2D-A828-EA28-A789E28B572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>
                            <a:off x="1052085" y="2475239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910" name="사각형: 둥근 위쪽 모서리 909">
                          <a:extLst>
                            <a:ext uri="{FF2B5EF4-FFF2-40B4-BE49-F238E27FC236}">
                              <a16:creationId xmlns:a16="http://schemas.microsoft.com/office/drawing/2014/main" id="{AFAE3485-A69D-02DC-DA9F-FCB7DCF980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79365"/>
                          <a:ext cx="116682" cy="526600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908" name="제목 1">
                        <a:extLst>
                          <a:ext uri="{FF2B5EF4-FFF2-40B4-BE49-F238E27FC236}">
                            <a16:creationId xmlns:a16="http://schemas.microsoft.com/office/drawing/2014/main" id="{CF5EBBE0-200A-D49F-08D4-5F0ACC17F3D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06499" y="5229232"/>
                        <a:ext cx="30458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ea typeface="에스코어 드림 4 Regular" panose="020B0503030302020204" pitchFamily="34" charset="-127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</p:grpSp>
              <p:sp>
                <p:nvSpPr>
                  <p:cNvPr id="898" name="사각형: 둥근 모서리 897">
                    <a:extLst>
                      <a:ext uri="{FF2B5EF4-FFF2-40B4-BE49-F238E27FC236}">
                        <a16:creationId xmlns:a16="http://schemas.microsoft.com/office/drawing/2014/main" id="{C855F7D7-C6F4-85AA-3A4B-F76E3E833961}"/>
                      </a:ext>
                    </a:extLst>
                  </p:cNvPr>
                  <p:cNvSpPr/>
                  <p:nvPr/>
                </p:nvSpPr>
                <p:spPr>
                  <a:xfrm>
                    <a:off x="5866433" y="4539018"/>
                    <a:ext cx="158699" cy="927537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>
                    <a:glow rad="25400">
                      <a:schemeClr val="bg1"/>
                    </a:glo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</p:grpSp>
            <p:sp>
              <p:nvSpPr>
                <p:cNvPr id="896" name="사각형: 둥근 모서리 895">
                  <a:extLst>
                    <a:ext uri="{FF2B5EF4-FFF2-40B4-BE49-F238E27FC236}">
                      <a16:creationId xmlns:a16="http://schemas.microsoft.com/office/drawing/2014/main" id="{6D81DB7A-4B5E-E3C8-EF76-C8D33E22241C}"/>
                    </a:ext>
                  </a:extLst>
                </p:cNvPr>
                <p:cNvSpPr/>
                <p:nvPr/>
              </p:nvSpPr>
              <p:spPr>
                <a:xfrm>
                  <a:off x="4834247" y="4538132"/>
                  <a:ext cx="158699" cy="928423"/>
                </a:xfrm>
                <a:prstGeom prst="roundRect">
                  <a:avLst>
                    <a:gd name="adj" fmla="val 81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>
                  <a:glow rad="25400">
                    <a:schemeClr val="bg1"/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3EB0341A-3E64-77DC-9425-C29A40E3DDDB}"/>
                </a:ext>
              </a:extLst>
            </p:cNvPr>
            <p:cNvGrpSpPr/>
            <p:nvPr/>
          </p:nvGrpSpPr>
          <p:grpSpPr>
            <a:xfrm>
              <a:off x="228601" y="3989514"/>
              <a:ext cx="11734800" cy="469073"/>
              <a:chOff x="314340" y="1577766"/>
              <a:chExt cx="8490272" cy="469073"/>
            </a:xfrm>
          </p:grpSpPr>
          <p:grpSp>
            <p:nvGrpSpPr>
              <p:cNvPr id="60" name="그룹 59">
                <a:extLst>
                  <a:ext uri="{FF2B5EF4-FFF2-40B4-BE49-F238E27FC236}">
                    <a16:creationId xmlns:a16="http://schemas.microsoft.com/office/drawing/2014/main" id="{6AEDFA10-3FFA-8826-26D4-DAF5FA812576}"/>
                  </a:ext>
                </a:extLst>
              </p:cNvPr>
              <p:cNvGrpSpPr/>
              <p:nvPr/>
            </p:nvGrpSpPr>
            <p:grpSpPr>
              <a:xfrm>
                <a:off x="442798" y="1577766"/>
                <a:ext cx="8233354" cy="312949"/>
                <a:chOff x="442798" y="1276141"/>
                <a:chExt cx="8233354" cy="312949"/>
              </a:xfrm>
            </p:grpSpPr>
            <p:sp>
              <p:nvSpPr>
                <p:cNvPr id="62" name="사각형: 둥근 위쪽 모서리 61">
                  <a:extLst>
                    <a:ext uri="{FF2B5EF4-FFF2-40B4-BE49-F238E27FC236}">
                      <a16:creationId xmlns:a16="http://schemas.microsoft.com/office/drawing/2014/main" id="{2CC4FB37-3266-A5BE-E554-FC5490D3EB36}"/>
                    </a:ext>
                  </a:extLst>
                </p:cNvPr>
                <p:cNvSpPr/>
                <p:nvPr/>
              </p:nvSpPr>
              <p:spPr>
                <a:xfrm>
                  <a:off x="442798" y="1276141"/>
                  <a:ext cx="8233354" cy="312949"/>
                </a:xfrm>
                <a:prstGeom prst="round2SameRect">
                  <a:avLst>
                    <a:gd name="adj1" fmla="val 21320"/>
                    <a:gd name="adj2" fmla="val 0"/>
                  </a:avLst>
                </a:prstGeom>
                <a:gradFill>
                  <a:gsLst>
                    <a:gs pos="26000">
                      <a:srgbClr val="013E97"/>
                    </a:gs>
                    <a:gs pos="100000">
                      <a:srgbClr val="4096E4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2C19789A-354F-E435-1E8B-2D55A71670B5}"/>
                    </a:ext>
                  </a:extLst>
                </p:cNvPr>
                <p:cNvSpPr txBox="1"/>
                <p:nvPr/>
              </p:nvSpPr>
              <p:spPr>
                <a:xfrm>
                  <a:off x="3827807" y="1309505"/>
                  <a:ext cx="1463333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6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Neurotrophic effects</a:t>
                  </a:r>
                </a:p>
              </p:txBody>
            </p:sp>
          </p:grpSp>
          <p:pic>
            <p:nvPicPr>
              <p:cNvPr id="61" name="그림 51" descr="004.png">
                <a:extLst>
                  <a:ext uri="{FF2B5EF4-FFF2-40B4-BE49-F238E27FC236}">
                    <a16:creationId xmlns:a16="http://schemas.microsoft.com/office/drawing/2014/main" id="{C204599B-2F70-B89E-FE73-2257E0CCA4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>
                <a:off x="4434898" y="-2322875"/>
                <a:ext cx="249156" cy="8490272"/>
              </a:xfrm>
              <a:prstGeom prst="rect">
                <a:avLst/>
              </a:prstGeom>
            </p:spPr>
          </p:pic>
        </p:grpSp>
        <p:grpSp>
          <p:nvGrpSpPr>
            <p:cNvPr id="1251" name="그룹 1250">
              <a:extLst>
                <a:ext uri="{FF2B5EF4-FFF2-40B4-BE49-F238E27FC236}">
                  <a16:creationId xmlns:a16="http://schemas.microsoft.com/office/drawing/2014/main" id="{287E0D76-277B-88D6-78D8-6C9FFD7AF760}"/>
                </a:ext>
              </a:extLst>
            </p:cNvPr>
            <p:cNvGrpSpPr/>
            <p:nvPr/>
          </p:nvGrpSpPr>
          <p:grpSpPr>
            <a:xfrm>
              <a:off x="407987" y="5749871"/>
              <a:ext cx="11376023" cy="487415"/>
              <a:chOff x="407987" y="3332561"/>
              <a:chExt cx="11376023" cy="487415"/>
            </a:xfrm>
          </p:grpSpPr>
          <p:sp>
            <p:nvSpPr>
              <p:cNvPr id="1252" name="사각형: 둥근 위쪽 모서리 1251">
                <a:extLst>
                  <a:ext uri="{FF2B5EF4-FFF2-40B4-BE49-F238E27FC236}">
                    <a16:creationId xmlns:a16="http://schemas.microsoft.com/office/drawing/2014/main" id="{7E0DC7CF-1F43-57DB-1774-F1446626CE10}"/>
                  </a:ext>
                </a:extLst>
              </p:cNvPr>
              <p:cNvSpPr/>
              <p:nvPr/>
            </p:nvSpPr>
            <p:spPr>
              <a:xfrm flipH="1" flipV="1">
                <a:off x="407987" y="3459911"/>
                <a:ext cx="11376023" cy="360065"/>
              </a:xfrm>
              <a:prstGeom prst="round2SameRect">
                <a:avLst>
                  <a:gd name="adj1" fmla="val 16443"/>
                  <a:gd name="adj2" fmla="val 0"/>
                </a:avLst>
              </a:prstGeom>
              <a:solidFill>
                <a:schemeClr val="tx1">
                  <a:alpha val="7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253" name="그룹 1252">
                <a:extLst>
                  <a:ext uri="{FF2B5EF4-FFF2-40B4-BE49-F238E27FC236}">
                    <a16:creationId xmlns:a16="http://schemas.microsoft.com/office/drawing/2014/main" id="{C9338B1D-DB94-CB3C-8C4C-D3BD17E65DE5}"/>
                  </a:ext>
                </a:extLst>
              </p:cNvPr>
              <p:cNvGrpSpPr/>
              <p:nvPr/>
            </p:nvGrpSpPr>
            <p:grpSpPr>
              <a:xfrm>
                <a:off x="2333325" y="3551759"/>
                <a:ext cx="7281135" cy="184666"/>
                <a:chOff x="2497543" y="5678170"/>
                <a:chExt cx="7583958" cy="192346"/>
              </a:xfrm>
            </p:grpSpPr>
            <p:sp>
              <p:nvSpPr>
                <p:cNvPr id="1255" name="TextBox 1254">
                  <a:extLst>
                    <a:ext uri="{FF2B5EF4-FFF2-40B4-BE49-F238E27FC236}">
                      <a16:creationId xmlns:a16="http://schemas.microsoft.com/office/drawing/2014/main" id="{55484776-33F0-E608-604D-E9B4E4B30FBE}"/>
                    </a:ext>
                  </a:extLst>
                </p:cNvPr>
                <p:cNvSpPr txBox="1"/>
                <p:nvPr/>
              </p:nvSpPr>
              <p:spPr>
                <a:xfrm>
                  <a:off x="2736680" y="5678170"/>
                  <a:ext cx="7344821" cy="1923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12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defRPr>
                  </a:lvl1pPr>
                </a:lstStyle>
                <a:p>
                  <a:r>
                    <a:rPr lang="en-US" altLang="ko-KR" b="1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Treatment of DW2009 increased the level of BDNF and p-CREB in SH-SY5Y neuroblastoma cells.</a:t>
                  </a:r>
                </a:p>
              </p:txBody>
            </p:sp>
            <p:sp>
              <p:nvSpPr>
                <p:cNvPr id="1256" name="그래픽 4">
                  <a:extLst>
                    <a:ext uri="{FF2B5EF4-FFF2-40B4-BE49-F238E27FC236}">
                      <a16:creationId xmlns:a16="http://schemas.microsoft.com/office/drawing/2014/main" id="{E744DB09-B154-79EC-3ABB-89CD78BD29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97543" y="5685893"/>
                  <a:ext cx="158400" cy="158163"/>
                </a:xfrm>
                <a:custGeom>
                  <a:avLst/>
                  <a:gdLst>
                    <a:gd name="connsiteX0" fmla="*/ 158110 w 165375"/>
                    <a:gd name="connsiteY0" fmla="*/ 75422 h 165029"/>
                    <a:gd name="connsiteX1" fmla="*/ 150844 w 165375"/>
                    <a:gd name="connsiteY1" fmla="*/ 82688 h 165029"/>
                    <a:gd name="connsiteX2" fmla="*/ 150498 w 165375"/>
                    <a:gd name="connsiteY2" fmla="*/ 90645 h 165029"/>
                    <a:gd name="connsiteX3" fmla="*/ 82688 w 165375"/>
                    <a:gd name="connsiteY3" fmla="*/ 150844 h 165029"/>
                    <a:gd name="connsiteX4" fmla="*/ 14185 w 165375"/>
                    <a:gd name="connsiteY4" fmla="*/ 82688 h 165029"/>
                    <a:gd name="connsiteX5" fmla="*/ 82688 w 165375"/>
                    <a:gd name="connsiteY5" fmla="*/ 14185 h 165029"/>
                    <a:gd name="connsiteX6" fmla="*/ 134929 w 165375"/>
                    <a:gd name="connsiteY6" fmla="*/ 38749 h 165029"/>
                    <a:gd name="connsiteX7" fmla="*/ 82342 w 165375"/>
                    <a:gd name="connsiteY7" fmla="*/ 90991 h 165029"/>
                    <a:gd name="connsiteX8" fmla="*/ 52934 w 165375"/>
                    <a:gd name="connsiteY8" fmla="*/ 66427 h 165029"/>
                    <a:gd name="connsiteX9" fmla="*/ 42901 w 165375"/>
                    <a:gd name="connsiteY9" fmla="*/ 67465 h 165029"/>
                    <a:gd name="connsiteX10" fmla="*/ 43939 w 165375"/>
                    <a:gd name="connsiteY10" fmla="*/ 77498 h 165029"/>
                    <a:gd name="connsiteX11" fmla="*/ 78536 w 165375"/>
                    <a:gd name="connsiteY11" fmla="*/ 106214 h 165029"/>
                    <a:gd name="connsiteX12" fmla="*/ 88223 w 165375"/>
                    <a:gd name="connsiteY12" fmla="*/ 105868 h 165029"/>
                    <a:gd name="connsiteX13" fmla="*/ 147038 w 165375"/>
                    <a:gd name="connsiteY13" fmla="*/ 47052 h 165029"/>
                    <a:gd name="connsiteX14" fmla="*/ 147384 w 165375"/>
                    <a:gd name="connsiteY14" fmla="*/ 31138 h 165029"/>
                    <a:gd name="connsiteX15" fmla="*/ 83034 w 165375"/>
                    <a:gd name="connsiteY15" fmla="*/ 0 h 165029"/>
                    <a:gd name="connsiteX16" fmla="*/ 0 w 165375"/>
                    <a:gd name="connsiteY16" fmla="*/ 82688 h 165029"/>
                    <a:gd name="connsiteX17" fmla="*/ 82688 w 165375"/>
                    <a:gd name="connsiteY17" fmla="*/ 165029 h 165029"/>
                    <a:gd name="connsiteX18" fmla="*/ 164683 w 165375"/>
                    <a:gd name="connsiteY18" fmla="*/ 92375 h 165029"/>
                    <a:gd name="connsiteX19" fmla="*/ 165375 w 165375"/>
                    <a:gd name="connsiteY19" fmla="*/ 82688 h 165029"/>
                    <a:gd name="connsiteX20" fmla="*/ 158110 w 165375"/>
                    <a:gd name="connsiteY20" fmla="*/ 75422 h 165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5375" h="165029">
                      <a:moveTo>
                        <a:pt x="158110" y="75422"/>
                      </a:moveTo>
                      <a:cubicBezTo>
                        <a:pt x="154304" y="75422"/>
                        <a:pt x="150844" y="78536"/>
                        <a:pt x="150844" y="82688"/>
                      </a:cubicBezTo>
                      <a:cubicBezTo>
                        <a:pt x="150844" y="85455"/>
                        <a:pt x="150844" y="88223"/>
                        <a:pt x="150498" y="90645"/>
                      </a:cubicBezTo>
                      <a:cubicBezTo>
                        <a:pt x="146347" y="124896"/>
                        <a:pt x="117285" y="150844"/>
                        <a:pt x="82688" y="150844"/>
                      </a:cubicBezTo>
                      <a:cubicBezTo>
                        <a:pt x="44976" y="150844"/>
                        <a:pt x="14185" y="120053"/>
                        <a:pt x="14185" y="82688"/>
                      </a:cubicBezTo>
                      <a:cubicBezTo>
                        <a:pt x="14185" y="44976"/>
                        <a:pt x="44976" y="14185"/>
                        <a:pt x="82688" y="14185"/>
                      </a:cubicBezTo>
                      <a:cubicBezTo>
                        <a:pt x="103100" y="14185"/>
                        <a:pt x="122128" y="23180"/>
                        <a:pt x="134929" y="38749"/>
                      </a:cubicBezTo>
                      <a:lnTo>
                        <a:pt x="82342" y="90991"/>
                      </a:lnTo>
                      <a:lnTo>
                        <a:pt x="52934" y="66427"/>
                      </a:lnTo>
                      <a:cubicBezTo>
                        <a:pt x="49820" y="64005"/>
                        <a:pt x="45322" y="64351"/>
                        <a:pt x="42901" y="67465"/>
                      </a:cubicBezTo>
                      <a:cubicBezTo>
                        <a:pt x="40479" y="70578"/>
                        <a:pt x="40825" y="75076"/>
                        <a:pt x="43939" y="77498"/>
                      </a:cubicBezTo>
                      <a:lnTo>
                        <a:pt x="78536" y="106214"/>
                      </a:lnTo>
                      <a:cubicBezTo>
                        <a:pt x="81304" y="108635"/>
                        <a:pt x="85455" y="108290"/>
                        <a:pt x="88223" y="105868"/>
                      </a:cubicBezTo>
                      <a:lnTo>
                        <a:pt x="147038" y="47052"/>
                      </a:lnTo>
                      <a:cubicBezTo>
                        <a:pt x="151882" y="42209"/>
                        <a:pt x="150844" y="35635"/>
                        <a:pt x="147384" y="31138"/>
                      </a:cubicBezTo>
                      <a:cubicBezTo>
                        <a:pt x="131470" y="11417"/>
                        <a:pt x="108290" y="0"/>
                        <a:pt x="83034" y="0"/>
                      </a:cubicBezTo>
                      <a:cubicBezTo>
                        <a:pt x="37019" y="0"/>
                        <a:pt x="0" y="37019"/>
                        <a:pt x="0" y="82688"/>
                      </a:cubicBezTo>
                      <a:cubicBezTo>
                        <a:pt x="0" y="128010"/>
                        <a:pt x="37019" y="165029"/>
                        <a:pt x="82688" y="165029"/>
                      </a:cubicBezTo>
                      <a:cubicBezTo>
                        <a:pt x="124550" y="165029"/>
                        <a:pt x="159839" y="133892"/>
                        <a:pt x="164683" y="92375"/>
                      </a:cubicBezTo>
                      <a:cubicBezTo>
                        <a:pt x="165029" y="89261"/>
                        <a:pt x="165375" y="85801"/>
                        <a:pt x="165375" y="82688"/>
                      </a:cubicBezTo>
                      <a:cubicBezTo>
                        <a:pt x="165029" y="78536"/>
                        <a:pt x="161915" y="75422"/>
                        <a:pt x="158110" y="75422"/>
                      </a:cubicBezTo>
                      <a:close/>
                    </a:path>
                  </a:pathLst>
                </a:custGeom>
                <a:solidFill>
                  <a:srgbClr val="013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pPr defTabSz="685800">
                    <a:defRPr/>
                  </a:pPr>
                  <a:endParaRPr lang="ko-KR" altLang="en-US" sz="1600" dirty="0">
                    <a:solidFill>
                      <a:prstClr val="black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pic>
            <p:nvPicPr>
              <p:cNvPr id="1254" name="그림 51" descr="004.png">
                <a:extLst>
                  <a:ext uri="{FF2B5EF4-FFF2-40B4-BE49-F238E27FC236}">
                    <a16:creationId xmlns:a16="http://schemas.microsoft.com/office/drawing/2014/main" id="{EECE49BC-9DCB-BC3C-9A48-A0044117A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 flipV="1">
                <a:off x="5971423" y="-800858"/>
                <a:ext cx="249156" cy="8515994"/>
              </a:xfrm>
              <a:prstGeom prst="rect">
                <a:avLst/>
              </a:prstGeom>
            </p:spPr>
          </p:pic>
        </p:grpSp>
      </p:grpSp>
      <p:sp>
        <p:nvSpPr>
          <p:cNvPr id="565" name="사각형: 둥근 모서리 564">
            <a:extLst>
              <a:ext uri="{FF2B5EF4-FFF2-40B4-BE49-F238E27FC236}">
                <a16:creationId xmlns:a16="http://schemas.microsoft.com/office/drawing/2014/main" id="{83B9E833-2969-4A5D-BE20-E3CF17FE455A}"/>
              </a:ext>
            </a:extLst>
          </p:cNvPr>
          <p:cNvSpPr/>
          <p:nvPr/>
        </p:nvSpPr>
        <p:spPr>
          <a:xfrm>
            <a:off x="5244151" y="4538132"/>
            <a:ext cx="158699" cy="928423"/>
          </a:xfrm>
          <a:prstGeom prst="roundRect">
            <a:avLst>
              <a:gd name="adj" fmla="val 8158"/>
            </a:avLst>
          </a:prstGeom>
          <a:noFill/>
          <a:ln w="12700">
            <a:solidFill>
              <a:srgbClr val="F99205"/>
            </a:solidFill>
          </a:ln>
          <a:effectLst>
            <a:glow rad="254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530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C5682659-79EB-9306-E102-4DD1E6B5C3A6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644E114C-0C40-8C81-FBDC-F22600D0ADBF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제목 1">
              <a:extLst>
                <a:ext uri="{FF2B5EF4-FFF2-40B4-BE49-F238E27FC236}">
                  <a16:creationId xmlns:a16="http://schemas.microsoft.com/office/drawing/2014/main" id="{0C2460A0-09F3-96E6-0397-2552E9566787}"/>
                </a:ext>
              </a:extLst>
            </p:cNvPr>
            <p:cNvSpPr txBox="1">
              <a:spLocks/>
            </p:cNvSpPr>
            <p:nvPr/>
          </p:nvSpPr>
          <p:spPr>
            <a:xfrm>
              <a:off x="5764636" y="1016239"/>
              <a:ext cx="663067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In vivo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4D1B64E-701C-831B-BE60-E295B59A3F0A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12612C-9E29-CE32-0564-E74773CA0E04}"/>
                </a:ext>
              </a:extLst>
            </p:cNvPr>
            <p:cNvSpPr txBox="1"/>
            <p:nvPr/>
          </p:nvSpPr>
          <p:spPr>
            <a:xfrm>
              <a:off x="359628" y="296198"/>
              <a:ext cx="487314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EB3762-B07F-6CCC-78D6-842449E735A9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pic>
        <p:nvPicPr>
          <p:cNvPr id="565" name="Picture 2">
            <a:extLst>
              <a:ext uri="{FF2B5EF4-FFF2-40B4-BE49-F238E27FC236}">
                <a16:creationId xmlns:a16="http://schemas.microsoft.com/office/drawing/2014/main" id="{8E3A4B7A-A761-4559-AD1E-149C78C51D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5" b="6680"/>
          <a:stretch/>
        </p:blipFill>
        <p:spPr bwMode="auto">
          <a:xfrm>
            <a:off x="2010219" y="2306084"/>
            <a:ext cx="2712731" cy="142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7" name="Picture 4">
            <a:extLst>
              <a:ext uri="{FF2B5EF4-FFF2-40B4-BE49-F238E27FC236}">
                <a16:creationId xmlns:a16="http://schemas.microsoft.com/office/drawing/2014/main" id="{70ECD7BD-7C83-4C49-B4E5-590BAFB37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011" y="2138726"/>
            <a:ext cx="2348545" cy="159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68" name="표 567">
            <a:extLst>
              <a:ext uri="{FF2B5EF4-FFF2-40B4-BE49-F238E27FC236}">
                <a16:creationId xmlns:a16="http://schemas.microsoft.com/office/drawing/2014/main" id="{33F062B2-7B83-4C54-B745-4437BFA34549}"/>
              </a:ext>
            </a:extLst>
          </p:cNvPr>
          <p:cNvGraphicFramePr>
            <a:graphicFrameLocks noGrp="1"/>
          </p:cNvGraphicFramePr>
          <p:nvPr/>
        </p:nvGraphicFramePr>
        <p:xfrm>
          <a:off x="1121135" y="3859673"/>
          <a:ext cx="10519576" cy="5923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0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Test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0" marT="45708" marB="45708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Morris water maze test</a:t>
                      </a:r>
                      <a:endParaRPr lang="ko-KR" altLang="en-US" sz="1200" b="1" dirty="0">
                        <a:solidFill>
                          <a:srgbClr val="0000FF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Novel object recognition test</a:t>
                      </a:r>
                      <a:endParaRPr lang="ko-KR" altLang="en-US" sz="1200" b="1" dirty="0">
                        <a:solidFill>
                          <a:srgbClr val="0000FF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Y-maze test</a:t>
                      </a:r>
                      <a:endParaRPr lang="ko-KR" altLang="en-US" sz="1200" b="1" dirty="0">
                        <a:solidFill>
                          <a:srgbClr val="0000FF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1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Objective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36000" marR="0" marT="45708" marB="45708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Spatial learning, memory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Memory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Spatial learning, short-term memory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39" marR="91439" marT="45708" marB="45708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9" name="TextBox 568">
            <a:extLst>
              <a:ext uri="{FF2B5EF4-FFF2-40B4-BE49-F238E27FC236}">
                <a16:creationId xmlns:a16="http://schemas.microsoft.com/office/drawing/2014/main" id="{3CC17721-9883-4FEF-AC13-EEE69B1B2F9F}"/>
              </a:ext>
            </a:extLst>
          </p:cNvPr>
          <p:cNvSpPr txBox="1"/>
          <p:nvPr/>
        </p:nvSpPr>
        <p:spPr>
          <a:xfrm>
            <a:off x="1369859" y="1527156"/>
            <a:ext cx="3265894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1400" b="1" dirty="0"/>
              <a:t>Biomarker</a:t>
            </a:r>
            <a:r>
              <a:rPr lang="en-US" altLang="ko-KR" sz="1400" dirty="0"/>
              <a:t>: BDNF, phospho-CREB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1400" b="1" dirty="0"/>
              <a:t>Behavior tests for cognition </a:t>
            </a:r>
            <a:endParaRPr lang="ko-KR" altLang="en-US" sz="14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C233C2-C3A3-4ED1-85CC-8AE832669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1732" y="2408229"/>
            <a:ext cx="1722269" cy="138696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01B85CD0-B75E-496F-BAF7-73FAC464643A}"/>
              </a:ext>
            </a:extLst>
          </p:cNvPr>
          <p:cNvGrpSpPr/>
          <p:nvPr/>
        </p:nvGrpSpPr>
        <p:grpSpPr>
          <a:xfrm>
            <a:off x="1141492" y="4778360"/>
            <a:ext cx="9909017" cy="1472479"/>
            <a:chOff x="1525399" y="5063418"/>
            <a:chExt cx="9909017" cy="1472479"/>
          </a:xfrm>
        </p:grpSpPr>
        <p:sp>
          <p:nvSpPr>
            <p:cNvPr id="21" name="아래쪽 화살표 17">
              <a:extLst>
                <a:ext uri="{FF2B5EF4-FFF2-40B4-BE49-F238E27FC236}">
                  <a16:creationId xmlns:a16="http://schemas.microsoft.com/office/drawing/2014/main" id="{7460CD02-F50D-40BE-93BC-9772B3FDBFB2}"/>
                </a:ext>
              </a:extLst>
            </p:cNvPr>
            <p:cNvSpPr/>
            <p:nvPr/>
          </p:nvSpPr>
          <p:spPr>
            <a:xfrm rot="16200000">
              <a:off x="6279417" y="3392164"/>
              <a:ext cx="400981" cy="4498210"/>
            </a:xfrm>
            <a:prstGeom prst="down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96BB2B-B279-41C4-98B9-F4477357660A}"/>
                </a:ext>
              </a:extLst>
            </p:cNvPr>
            <p:cNvSpPr txBox="1"/>
            <p:nvPr/>
          </p:nvSpPr>
          <p:spPr>
            <a:xfrm>
              <a:off x="1525399" y="5173608"/>
              <a:ext cx="2443928" cy="887615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ct val="150000"/>
                </a:lnSpc>
              </a:pPr>
              <a:r>
                <a:rPr lang="en-US" altLang="ko-KR" sz="1200" i="1" dirty="0">
                  <a:latin typeface="+mn-ea"/>
                  <a:ea typeface="+mn-ea"/>
                </a:rPr>
                <a:t>L. plantarum</a:t>
              </a:r>
              <a:r>
                <a:rPr lang="ko-KR" altLang="en-US" sz="1200" dirty="0">
                  <a:latin typeface="+mn-ea"/>
                  <a:ea typeface="+mn-ea"/>
                </a:rPr>
                <a:t> </a:t>
              </a:r>
              <a:r>
                <a:rPr lang="en-US" altLang="ko-KR" sz="1200" dirty="0">
                  <a:latin typeface="+mn-ea"/>
                  <a:ea typeface="+mn-ea"/>
                </a:rPr>
                <a:t>C29</a:t>
              </a:r>
              <a:endParaRPr lang="en-US" altLang="ko-KR" sz="1200" baseline="0" dirty="0">
                <a:latin typeface="+mn-ea"/>
                <a:ea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en-US" altLang="ko-KR" sz="1200" baseline="0" dirty="0">
                  <a:latin typeface="+mn-ea"/>
                  <a:ea typeface="+mn-ea"/>
                </a:rPr>
                <a:t>Fermented soybean powder</a:t>
              </a:r>
            </a:p>
            <a:p>
              <a:pPr algn="ctr" latinLnBrk="1">
                <a:lnSpc>
                  <a:spcPct val="150000"/>
                </a:lnSpc>
              </a:pPr>
              <a:r>
                <a:rPr lang="en-US" altLang="ko-KR" sz="1200" b="1" baseline="0" dirty="0">
                  <a:latin typeface="+mn-ea"/>
                  <a:ea typeface="+mn-ea"/>
                </a:rPr>
                <a:t>DW2009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52C0AB-1CB6-476A-BF87-0C21BC99C40E}"/>
                </a:ext>
              </a:extLst>
            </p:cNvPr>
            <p:cNvSpPr txBox="1"/>
            <p:nvPr/>
          </p:nvSpPr>
          <p:spPr>
            <a:xfrm>
              <a:off x="2074385" y="6202280"/>
              <a:ext cx="1345955" cy="333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ct val="150000"/>
                </a:lnSpc>
              </a:pPr>
              <a:r>
                <a:rPr lang="en-US" altLang="ko-KR" sz="1200" b="1" dirty="0">
                  <a:latin typeface="+mn-ea"/>
                  <a:ea typeface="+mn-ea"/>
                </a:rPr>
                <a:t>Test substance</a:t>
              </a:r>
              <a:endParaRPr lang="ko-KR" altLang="en-US" sz="1200" b="1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391F5E-B2B0-4598-A90F-7E5B8FC2824B}"/>
                </a:ext>
              </a:extLst>
            </p:cNvPr>
            <p:cNvSpPr txBox="1"/>
            <p:nvPr/>
          </p:nvSpPr>
          <p:spPr>
            <a:xfrm>
              <a:off x="5395802" y="6202280"/>
              <a:ext cx="2168209" cy="333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ct val="150000"/>
                </a:lnSpc>
              </a:pPr>
              <a:r>
                <a:rPr lang="en-US" altLang="ko-KR" sz="1200" b="1" dirty="0">
                  <a:latin typeface="+mn-ea"/>
                </a:rPr>
                <a:t>6 different animal models</a:t>
              </a:r>
              <a:endParaRPr lang="ko-KR" altLang="en-US" sz="1200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235D37-D250-4612-BEA8-230EE722573D}"/>
                </a:ext>
              </a:extLst>
            </p:cNvPr>
            <p:cNvSpPr txBox="1"/>
            <p:nvPr/>
          </p:nvSpPr>
          <p:spPr>
            <a:xfrm>
              <a:off x="4874231" y="5063418"/>
              <a:ext cx="3241436" cy="1107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altLang="ko-KR" sz="1100" b="1" dirty="0">
                  <a:latin typeface="+mn-ea"/>
                  <a:ea typeface="+mn-ea"/>
                </a:rPr>
                <a:t>Alzheimer’s disease mouse model(5xFAD)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altLang="ko-KR" sz="1100" b="1" dirty="0">
                  <a:latin typeface="+mn-ea"/>
                  <a:ea typeface="+mn-ea"/>
                </a:rPr>
                <a:t>LPS mouse model</a:t>
              </a:r>
              <a:endParaRPr lang="en-US" altLang="ko-KR" sz="1100" dirty="0">
                <a:latin typeface="+mn-ea"/>
                <a:ea typeface="+mn-ea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altLang="ko-KR" sz="1100" dirty="0">
                  <a:latin typeface="+mn-ea"/>
                  <a:ea typeface="+mn-ea"/>
                </a:rPr>
                <a:t>Scopolamine mouse model</a:t>
              </a:r>
            </a:p>
            <a:p>
              <a:pPr marL="285750" indent="-285750" latinLnBrk="1">
                <a:buFont typeface="Wingdings" panose="05000000000000000000" pitchFamily="2" charset="2"/>
                <a:buChar char="§"/>
              </a:pPr>
              <a:r>
                <a:rPr lang="en-US" altLang="ko-KR" sz="1100" dirty="0">
                  <a:latin typeface="+mn-ea"/>
                  <a:ea typeface="+mn-ea"/>
                </a:rPr>
                <a:t>D-galactose mouse model</a:t>
              </a:r>
              <a:endParaRPr lang="ko-KR" altLang="en-US" sz="1100" dirty="0">
                <a:latin typeface="+mn-ea"/>
                <a:ea typeface="+mn-ea"/>
              </a:endParaRPr>
            </a:p>
            <a:p>
              <a:pPr marL="285750" indent="-285750" latinLnBrk="1">
                <a:buFont typeface="Wingdings" panose="05000000000000000000" pitchFamily="2" charset="2"/>
                <a:buChar char="§"/>
              </a:pPr>
              <a:r>
                <a:rPr lang="en-US" altLang="ko-KR" sz="1100" dirty="0">
                  <a:latin typeface="+mn-ea"/>
                  <a:ea typeface="+mn-ea"/>
                </a:rPr>
                <a:t>A</a:t>
              </a:r>
              <a:r>
                <a:rPr lang="en-US" altLang="ko-KR" sz="1100" baseline="0" dirty="0">
                  <a:latin typeface="+mn-ea"/>
                  <a:ea typeface="+mn-ea"/>
                </a:rPr>
                <a:t>ged rat model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altLang="ko-KR" sz="1100" dirty="0">
                  <a:latin typeface="+mn-ea"/>
                  <a:ea typeface="+mn-ea"/>
                </a:rPr>
                <a:t>IBO rat model</a:t>
              </a:r>
              <a:endParaRPr lang="ko-KR" altLang="en-US" sz="1100" dirty="0">
                <a:latin typeface="+mn-ea"/>
                <a:ea typeface="+mn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C57AC3-A0BE-4639-A455-8FAF174238C4}"/>
                </a:ext>
              </a:extLst>
            </p:cNvPr>
            <p:cNvSpPr txBox="1"/>
            <p:nvPr/>
          </p:nvSpPr>
          <p:spPr>
            <a:xfrm>
              <a:off x="8990488" y="5312107"/>
              <a:ext cx="2443928" cy="6106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latinLnBrk="1">
                <a:lnSpc>
                  <a:spcPct val="150000"/>
                </a:lnSpc>
              </a:pPr>
              <a:r>
                <a:rPr lang="en-US" altLang="ko-KR" sz="1200" b="1" dirty="0">
                  <a:latin typeface="+mn-ea"/>
                  <a:ea typeface="+mn-ea"/>
                </a:rPr>
                <a:t>Biomarkers &amp; Behavior</a:t>
              </a:r>
            </a:p>
            <a:p>
              <a:pPr algn="ctr" latinLnBrk="1">
                <a:lnSpc>
                  <a:spcPct val="150000"/>
                </a:lnSpc>
              </a:pPr>
              <a:r>
                <a:rPr lang="en-US" altLang="ko-KR" sz="1200" b="1" dirty="0">
                  <a:latin typeface="+mn-ea"/>
                  <a:ea typeface="+mn-ea"/>
                </a:rPr>
                <a:t>Significant changes confirmed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912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" name="그룹 2047">
            <a:extLst>
              <a:ext uri="{FF2B5EF4-FFF2-40B4-BE49-F238E27FC236}">
                <a16:creationId xmlns:a16="http://schemas.microsoft.com/office/drawing/2014/main" id="{F0D16F1A-56FA-3832-09BF-DCFEEAEAD1C7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2049" name="직사각형 2048">
              <a:extLst>
                <a:ext uri="{FF2B5EF4-FFF2-40B4-BE49-F238E27FC236}">
                  <a16:creationId xmlns:a16="http://schemas.microsoft.com/office/drawing/2014/main" id="{2DAA834D-CC3B-4D6A-7F05-3148D86152CE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50" name="제목 1">
              <a:extLst>
                <a:ext uri="{FF2B5EF4-FFF2-40B4-BE49-F238E27FC236}">
                  <a16:creationId xmlns:a16="http://schemas.microsoft.com/office/drawing/2014/main" id="{2E3B8C81-711B-C4B1-125E-09E401B9821A}"/>
                </a:ext>
              </a:extLst>
            </p:cNvPr>
            <p:cNvSpPr txBox="1">
              <a:spLocks/>
            </p:cNvSpPr>
            <p:nvPr/>
          </p:nvSpPr>
          <p:spPr>
            <a:xfrm>
              <a:off x="5186750" y="1016239"/>
              <a:ext cx="181883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In </a:t>
              </a:r>
              <a:r>
                <a:rPr lang="en-US" altLang="ko-KR" sz="1600" b="1" i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vivo</a:t>
              </a:r>
              <a:r>
                <a:rPr lang="en-US" altLang="ko-KR" sz="16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_LPS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 mouse</a:t>
              </a:r>
            </a:p>
          </p:txBody>
        </p:sp>
      </p:grpSp>
      <p:grpSp>
        <p:nvGrpSpPr>
          <p:cNvPr id="2051" name="그룹 2050">
            <a:extLst>
              <a:ext uri="{FF2B5EF4-FFF2-40B4-BE49-F238E27FC236}">
                <a16:creationId xmlns:a16="http://schemas.microsoft.com/office/drawing/2014/main" id="{CCAF5479-A074-C6A5-E547-2D63EBB983F2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2052" name="TextBox 2051">
              <a:extLst>
                <a:ext uri="{FF2B5EF4-FFF2-40B4-BE49-F238E27FC236}">
                  <a16:creationId xmlns:a16="http://schemas.microsoft.com/office/drawing/2014/main" id="{9AC3BBEC-629A-1419-5890-53441853726D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053" name="TextBox 2052">
              <a:extLst>
                <a:ext uri="{FF2B5EF4-FFF2-40B4-BE49-F238E27FC236}">
                  <a16:creationId xmlns:a16="http://schemas.microsoft.com/office/drawing/2014/main" id="{A3133851-8E35-F23D-A218-241CE3642C37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072" name="그룹 1071">
            <a:extLst>
              <a:ext uri="{FF2B5EF4-FFF2-40B4-BE49-F238E27FC236}">
                <a16:creationId xmlns:a16="http://schemas.microsoft.com/office/drawing/2014/main" id="{540C2201-B629-F36C-300E-4829EB0D5C16}"/>
              </a:ext>
            </a:extLst>
          </p:cNvPr>
          <p:cNvGrpSpPr/>
          <p:nvPr/>
        </p:nvGrpSpPr>
        <p:grpSpPr>
          <a:xfrm>
            <a:off x="406959" y="3332746"/>
            <a:ext cx="5571279" cy="492792"/>
            <a:chOff x="406959" y="3332746"/>
            <a:chExt cx="5571279" cy="492792"/>
          </a:xfrm>
        </p:grpSpPr>
        <p:sp>
          <p:nvSpPr>
            <p:cNvPr id="2438" name="사각형: 둥근 위쪽 모서리 2437">
              <a:extLst>
                <a:ext uri="{FF2B5EF4-FFF2-40B4-BE49-F238E27FC236}">
                  <a16:creationId xmlns:a16="http://schemas.microsoft.com/office/drawing/2014/main" id="{C1BF6E4E-1C30-1C28-07CC-308B804A7B6A}"/>
                </a:ext>
              </a:extLst>
            </p:cNvPr>
            <p:cNvSpPr/>
            <p:nvPr/>
          </p:nvSpPr>
          <p:spPr>
            <a:xfrm flipH="1" flipV="1">
              <a:off x="406959" y="3460096"/>
              <a:ext cx="5571279" cy="365442"/>
            </a:xfrm>
            <a:prstGeom prst="round2SameRect">
              <a:avLst>
                <a:gd name="adj1" fmla="val 20585"/>
                <a:gd name="adj2" fmla="val 0"/>
              </a:avLst>
            </a:prstGeom>
            <a:solidFill>
              <a:schemeClr val="tx1">
                <a:alpha val="7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pic>
          <p:nvPicPr>
            <p:cNvPr id="2439" name="그림 51" descr="004.png">
              <a:extLst>
                <a:ext uri="{FF2B5EF4-FFF2-40B4-BE49-F238E27FC236}">
                  <a16:creationId xmlns:a16="http://schemas.microsoft.com/office/drawing/2014/main" id="{BEBFF959-E394-2D4F-4385-8F820CC9CD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 flipV="1">
              <a:off x="3068020" y="1390522"/>
              <a:ext cx="249156" cy="4133603"/>
            </a:xfrm>
            <a:prstGeom prst="rect">
              <a:avLst/>
            </a:prstGeom>
          </p:spPr>
        </p:pic>
        <p:grpSp>
          <p:nvGrpSpPr>
            <p:cNvPr id="2435" name="그룹 2434">
              <a:extLst>
                <a:ext uri="{FF2B5EF4-FFF2-40B4-BE49-F238E27FC236}">
                  <a16:creationId xmlns:a16="http://schemas.microsoft.com/office/drawing/2014/main" id="{EE68764E-C73A-C2FC-689D-17C990316708}"/>
                </a:ext>
              </a:extLst>
            </p:cNvPr>
            <p:cNvGrpSpPr/>
            <p:nvPr/>
          </p:nvGrpSpPr>
          <p:grpSpPr>
            <a:xfrm>
              <a:off x="1689407" y="3551172"/>
              <a:ext cx="2832993" cy="184666"/>
              <a:chOff x="1821243" y="5677027"/>
              <a:chExt cx="2950818" cy="192346"/>
            </a:xfrm>
          </p:grpSpPr>
          <p:sp>
            <p:nvSpPr>
              <p:cNvPr id="2436" name="TextBox 2435">
                <a:extLst>
                  <a:ext uri="{FF2B5EF4-FFF2-40B4-BE49-F238E27FC236}">
                    <a16:creationId xmlns:a16="http://schemas.microsoft.com/office/drawing/2014/main" id="{9423ED73-3240-9D85-3D94-EC9B6750F499}"/>
                  </a:ext>
                </a:extLst>
              </p:cNvPr>
              <p:cNvSpPr txBox="1"/>
              <p:nvPr/>
            </p:nvSpPr>
            <p:spPr>
              <a:xfrm>
                <a:off x="2087495" y="5677027"/>
                <a:ext cx="2684566" cy="19234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12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defRPr>
                </a:lvl1pPr>
              </a:lstStyle>
              <a:p>
                <a:r>
                  <a:rPr lang="en-US" altLang="ko-KR" b="1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Improvement of cognitive function</a:t>
                </a:r>
              </a:p>
            </p:txBody>
          </p:sp>
          <p:sp>
            <p:nvSpPr>
              <p:cNvPr id="2437" name="그래픽 4">
                <a:extLst>
                  <a:ext uri="{FF2B5EF4-FFF2-40B4-BE49-F238E27FC236}">
                    <a16:creationId xmlns:a16="http://schemas.microsoft.com/office/drawing/2014/main" id="{29762577-EC45-6825-49AD-BF5ABD8218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21243" y="5685674"/>
                <a:ext cx="158400" cy="158163"/>
              </a:xfrm>
              <a:custGeom>
                <a:avLst/>
                <a:gdLst>
                  <a:gd name="connsiteX0" fmla="*/ 158110 w 165375"/>
                  <a:gd name="connsiteY0" fmla="*/ 75422 h 165029"/>
                  <a:gd name="connsiteX1" fmla="*/ 150844 w 165375"/>
                  <a:gd name="connsiteY1" fmla="*/ 82688 h 165029"/>
                  <a:gd name="connsiteX2" fmla="*/ 150498 w 165375"/>
                  <a:gd name="connsiteY2" fmla="*/ 90645 h 165029"/>
                  <a:gd name="connsiteX3" fmla="*/ 82688 w 165375"/>
                  <a:gd name="connsiteY3" fmla="*/ 150844 h 165029"/>
                  <a:gd name="connsiteX4" fmla="*/ 14185 w 165375"/>
                  <a:gd name="connsiteY4" fmla="*/ 82688 h 165029"/>
                  <a:gd name="connsiteX5" fmla="*/ 82688 w 165375"/>
                  <a:gd name="connsiteY5" fmla="*/ 14185 h 165029"/>
                  <a:gd name="connsiteX6" fmla="*/ 134929 w 165375"/>
                  <a:gd name="connsiteY6" fmla="*/ 38749 h 165029"/>
                  <a:gd name="connsiteX7" fmla="*/ 82342 w 165375"/>
                  <a:gd name="connsiteY7" fmla="*/ 90991 h 165029"/>
                  <a:gd name="connsiteX8" fmla="*/ 52934 w 165375"/>
                  <a:gd name="connsiteY8" fmla="*/ 66427 h 165029"/>
                  <a:gd name="connsiteX9" fmla="*/ 42901 w 165375"/>
                  <a:gd name="connsiteY9" fmla="*/ 67465 h 165029"/>
                  <a:gd name="connsiteX10" fmla="*/ 43939 w 165375"/>
                  <a:gd name="connsiteY10" fmla="*/ 77498 h 165029"/>
                  <a:gd name="connsiteX11" fmla="*/ 78536 w 165375"/>
                  <a:gd name="connsiteY11" fmla="*/ 106214 h 165029"/>
                  <a:gd name="connsiteX12" fmla="*/ 88223 w 165375"/>
                  <a:gd name="connsiteY12" fmla="*/ 105868 h 165029"/>
                  <a:gd name="connsiteX13" fmla="*/ 147038 w 165375"/>
                  <a:gd name="connsiteY13" fmla="*/ 47052 h 165029"/>
                  <a:gd name="connsiteX14" fmla="*/ 147384 w 165375"/>
                  <a:gd name="connsiteY14" fmla="*/ 31138 h 165029"/>
                  <a:gd name="connsiteX15" fmla="*/ 83034 w 165375"/>
                  <a:gd name="connsiteY15" fmla="*/ 0 h 165029"/>
                  <a:gd name="connsiteX16" fmla="*/ 0 w 165375"/>
                  <a:gd name="connsiteY16" fmla="*/ 82688 h 165029"/>
                  <a:gd name="connsiteX17" fmla="*/ 82688 w 165375"/>
                  <a:gd name="connsiteY17" fmla="*/ 165029 h 165029"/>
                  <a:gd name="connsiteX18" fmla="*/ 164683 w 165375"/>
                  <a:gd name="connsiteY18" fmla="*/ 92375 h 165029"/>
                  <a:gd name="connsiteX19" fmla="*/ 165375 w 165375"/>
                  <a:gd name="connsiteY19" fmla="*/ 82688 h 165029"/>
                  <a:gd name="connsiteX20" fmla="*/ 158110 w 165375"/>
                  <a:gd name="connsiteY20" fmla="*/ 75422 h 16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5375" h="165029">
                    <a:moveTo>
                      <a:pt x="158110" y="75422"/>
                    </a:moveTo>
                    <a:cubicBezTo>
                      <a:pt x="154304" y="75422"/>
                      <a:pt x="150844" y="78536"/>
                      <a:pt x="150844" y="82688"/>
                    </a:cubicBezTo>
                    <a:cubicBezTo>
                      <a:pt x="150844" y="85455"/>
                      <a:pt x="150844" y="88223"/>
                      <a:pt x="150498" y="90645"/>
                    </a:cubicBezTo>
                    <a:cubicBezTo>
                      <a:pt x="146347" y="124896"/>
                      <a:pt x="117285" y="150844"/>
                      <a:pt x="82688" y="150844"/>
                    </a:cubicBezTo>
                    <a:cubicBezTo>
                      <a:pt x="44976" y="150844"/>
                      <a:pt x="14185" y="120053"/>
                      <a:pt x="14185" y="82688"/>
                    </a:cubicBezTo>
                    <a:cubicBezTo>
                      <a:pt x="14185" y="44976"/>
                      <a:pt x="44976" y="14185"/>
                      <a:pt x="82688" y="14185"/>
                    </a:cubicBezTo>
                    <a:cubicBezTo>
                      <a:pt x="103100" y="14185"/>
                      <a:pt x="122128" y="23180"/>
                      <a:pt x="134929" y="38749"/>
                    </a:cubicBezTo>
                    <a:lnTo>
                      <a:pt x="82342" y="90991"/>
                    </a:lnTo>
                    <a:lnTo>
                      <a:pt x="52934" y="66427"/>
                    </a:lnTo>
                    <a:cubicBezTo>
                      <a:pt x="49820" y="64005"/>
                      <a:pt x="45322" y="64351"/>
                      <a:pt x="42901" y="67465"/>
                    </a:cubicBezTo>
                    <a:cubicBezTo>
                      <a:pt x="40479" y="70578"/>
                      <a:pt x="40825" y="75076"/>
                      <a:pt x="43939" y="77498"/>
                    </a:cubicBezTo>
                    <a:lnTo>
                      <a:pt x="78536" y="106214"/>
                    </a:lnTo>
                    <a:cubicBezTo>
                      <a:pt x="81304" y="108635"/>
                      <a:pt x="85455" y="108290"/>
                      <a:pt x="88223" y="105868"/>
                    </a:cubicBezTo>
                    <a:lnTo>
                      <a:pt x="147038" y="47052"/>
                    </a:lnTo>
                    <a:cubicBezTo>
                      <a:pt x="151882" y="42209"/>
                      <a:pt x="150844" y="35635"/>
                      <a:pt x="147384" y="31138"/>
                    </a:cubicBezTo>
                    <a:cubicBezTo>
                      <a:pt x="131470" y="11417"/>
                      <a:pt x="108290" y="0"/>
                      <a:pt x="83034" y="0"/>
                    </a:cubicBezTo>
                    <a:cubicBezTo>
                      <a:pt x="37019" y="0"/>
                      <a:pt x="0" y="37019"/>
                      <a:pt x="0" y="82688"/>
                    </a:cubicBezTo>
                    <a:cubicBezTo>
                      <a:pt x="0" y="128010"/>
                      <a:pt x="37019" y="165029"/>
                      <a:pt x="82688" y="165029"/>
                    </a:cubicBezTo>
                    <a:cubicBezTo>
                      <a:pt x="124550" y="165029"/>
                      <a:pt x="159839" y="133892"/>
                      <a:pt x="164683" y="92375"/>
                    </a:cubicBezTo>
                    <a:cubicBezTo>
                      <a:pt x="165029" y="89261"/>
                      <a:pt x="165375" y="85801"/>
                      <a:pt x="165375" y="82688"/>
                    </a:cubicBezTo>
                    <a:cubicBezTo>
                      <a:pt x="165029" y="78536"/>
                      <a:pt x="161915" y="75422"/>
                      <a:pt x="158110" y="75422"/>
                    </a:cubicBezTo>
                    <a:close/>
                  </a:path>
                </a:pathLst>
              </a:custGeom>
              <a:solidFill>
                <a:srgbClr val="013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ko-KR" altLang="en-US" sz="1600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256" name="TextBox 2255">
            <a:extLst>
              <a:ext uri="{FF2B5EF4-FFF2-40B4-BE49-F238E27FC236}">
                <a16:creationId xmlns:a16="http://schemas.microsoft.com/office/drawing/2014/main" id="{E6F9C785-F2DD-DF21-FEC0-BDB60261078C}"/>
              </a:ext>
            </a:extLst>
          </p:cNvPr>
          <p:cNvSpPr txBox="1"/>
          <p:nvPr/>
        </p:nvSpPr>
        <p:spPr>
          <a:xfrm>
            <a:off x="4606000" y="2034269"/>
            <a:ext cx="1335302" cy="120545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NC: Negative control</a:t>
            </a:r>
          </a:p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DP: LPS + Donepezil (1.5 mpk)</a:t>
            </a:r>
          </a:p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C29: LPS + </a:t>
            </a:r>
            <a:r>
              <a:rPr lang="en-US" altLang="ko-KR" sz="7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L. plantarum</a:t>
            </a: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C29</a:t>
            </a:r>
            <a:b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</a:b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(1x10</a:t>
            </a:r>
            <a:r>
              <a:rPr lang="en-US" altLang="ko-KR" sz="700" baseline="30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9</a:t>
            </a: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cfu)</a:t>
            </a:r>
          </a:p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DW: LPS + DW2009 (100 mpk)</a:t>
            </a:r>
          </a:p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DC: LPS + Donepezil (1.5 mpk) </a:t>
            </a:r>
            <a:b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</a:b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+ </a:t>
            </a:r>
            <a:r>
              <a:rPr lang="en-US" altLang="ko-KR" sz="7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L. plantarum</a:t>
            </a: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C29 </a:t>
            </a:r>
            <a:b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</a:b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(1x10</a:t>
            </a:r>
            <a:r>
              <a:rPr lang="en-US" altLang="ko-KR" sz="700" baseline="300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9</a:t>
            </a: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cfu)</a:t>
            </a:r>
          </a:p>
          <a:p>
            <a:pPr marL="180000" indent="-457200">
              <a:spcAft>
                <a:spcPts val="200"/>
              </a:spcAft>
              <a:defRPr/>
            </a:pP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DD:  LPS + Donepezil (1.5 mpk) </a:t>
            </a:r>
            <a:b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</a:br>
            <a:r>
              <a:rPr lang="en-US" altLang="ko-KR" sz="7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+ DW2009 (100 mpk)</a:t>
            </a:r>
          </a:p>
        </p:txBody>
      </p:sp>
      <p:grpSp>
        <p:nvGrpSpPr>
          <p:cNvPr id="3014" name="그룹 3013">
            <a:extLst>
              <a:ext uri="{FF2B5EF4-FFF2-40B4-BE49-F238E27FC236}">
                <a16:creationId xmlns:a16="http://schemas.microsoft.com/office/drawing/2014/main" id="{5692383A-84F2-9783-3E7B-9A6A9E2658C0}"/>
              </a:ext>
            </a:extLst>
          </p:cNvPr>
          <p:cNvGrpSpPr/>
          <p:nvPr/>
        </p:nvGrpSpPr>
        <p:grpSpPr>
          <a:xfrm>
            <a:off x="405951" y="2016667"/>
            <a:ext cx="4102549" cy="1402808"/>
            <a:chOff x="405951" y="2016667"/>
            <a:chExt cx="4102549" cy="1402808"/>
          </a:xfrm>
        </p:grpSpPr>
        <p:sp>
          <p:nvSpPr>
            <p:cNvPr id="2444" name="사각형: 둥근 모서리 2443">
              <a:extLst>
                <a:ext uri="{FF2B5EF4-FFF2-40B4-BE49-F238E27FC236}">
                  <a16:creationId xmlns:a16="http://schemas.microsoft.com/office/drawing/2014/main" id="{1E3C0F73-1414-1F55-A318-181FB5491486}"/>
                </a:ext>
              </a:extLst>
            </p:cNvPr>
            <p:cNvSpPr/>
            <p:nvPr/>
          </p:nvSpPr>
          <p:spPr>
            <a:xfrm>
              <a:off x="405951" y="2016667"/>
              <a:ext cx="4102549" cy="236339"/>
            </a:xfrm>
            <a:prstGeom prst="roundRect">
              <a:avLst>
                <a:gd name="adj" fmla="val 10998"/>
              </a:avLst>
            </a:prstGeom>
            <a:solidFill>
              <a:srgbClr val="013E97">
                <a:alpha val="1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ko-KR" altLang="en-US" sz="120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445" name="TextBox 2444">
              <a:extLst>
                <a:ext uri="{FF2B5EF4-FFF2-40B4-BE49-F238E27FC236}">
                  <a16:creationId xmlns:a16="http://schemas.microsoft.com/office/drawing/2014/main" id="{EB250141-799F-9AD5-E6D9-4137679D1301}"/>
                </a:ext>
              </a:extLst>
            </p:cNvPr>
            <p:cNvSpPr txBox="1"/>
            <p:nvPr/>
          </p:nvSpPr>
          <p:spPr>
            <a:xfrm>
              <a:off x="1276987" y="2054045"/>
              <a:ext cx="504946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Y-Maze</a:t>
              </a:r>
            </a:p>
          </p:txBody>
        </p:sp>
        <p:sp>
          <p:nvSpPr>
            <p:cNvPr id="2446" name="TextBox 2445">
              <a:extLst>
                <a:ext uri="{FF2B5EF4-FFF2-40B4-BE49-F238E27FC236}">
                  <a16:creationId xmlns:a16="http://schemas.microsoft.com/office/drawing/2014/main" id="{AA33744C-F48B-E506-BA67-837A471AC4E7}"/>
                </a:ext>
              </a:extLst>
            </p:cNvPr>
            <p:cNvSpPr txBox="1"/>
            <p:nvPr/>
          </p:nvSpPr>
          <p:spPr>
            <a:xfrm>
              <a:off x="2680559" y="2054045"/>
              <a:ext cx="1604606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Novel object recognition</a:t>
              </a:r>
            </a:p>
          </p:txBody>
        </p:sp>
        <p:grpSp>
          <p:nvGrpSpPr>
            <p:cNvPr id="1065" name="그룹 1064">
              <a:extLst>
                <a:ext uri="{FF2B5EF4-FFF2-40B4-BE49-F238E27FC236}">
                  <a16:creationId xmlns:a16="http://schemas.microsoft.com/office/drawing/2014/main" id="{4FE20E1F-7F3A-E58E-3DDD-8A9E28893714}"/>
                </a:ext>
              </a:extLst>
            </p:cNvPr>
            <p:cNvGrpSpPr/>
            <p:nvPr/>
          </p:nvGrpSpPr>
          <p:grpSpPr>
            <a:xfrm>
              <a:off x="2457225" y="2043793"/>
              <a:ext cx="0" cy="1375682"/>
              <a:chOff x="2589288" y="2043793"/>
              <a:chExt cx="0" cy="1375682"/>
            </a:xfrm>
          </p:grpSpPr>
          <p:cxnSp>
            <p:nvCxnSpPr>
              <p:cNvPr id="2447" name="직선 연결선 2446">
                <a:extLst>
                  <a:ext uri="{FF2B5EF4-FFF2-40B4-BE49-F238E27FC236}">
                    <a16:creationId xmlns:a16="http://schemas.microsoft.com/office/drawing/2014/main" id="{E8B7DE78-54DE-9005-1557-56B5714FA2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89288" y="2043793"/>
                <a:ext cx="0" cy="182086"/>
              </a:xfrm>
              <a:prstGeom prst="line">
                <a:avLst/>
              </a:prstGeom>
              <a:ln w="19050">
                <a:solidFill>
                  <a:srgbClr val="013E97">
                    <a:alpha val="24000"/>
                  </a:srgbClr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3" name="직선 연결선 2252">
                <a:extLst>
                  <a:ext uri="{FF2B5EF4-FFF2-40B4-BE49-F238E27FC236}">
                    <a16:creationId xmlns:a16="http://schemas.microsoft.com/office/drawing/2014/main" id="{BE23FCF0-B738-6058-CF2F-4E7F84F58D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89288" y="2288609"/>
                <a:ext cx="0" cy="1130866"/>
              </a:xfrm>
              <a:prstGeom prst="line">
                <a:avLst/>
              </a:prstGeom>
              <a:ln w="15875">
                <a:solidFill>
                  <a:schemeClr val="tx1">
                    <a:alpha val="22000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57" name="그룹 2256">
              <a:extLst>
                <a:ext uri="{FF2B5EF4-FFF2-40B4-BE49-F238E27FC236}">
                  <a16:creationId xmlns:a16="http://schemas.microsoft.com/office/drawing/2014/main" id="{92EEB2A5-E4AE-1B3E-0C55-FCA0B436126C}"/>
                </a:ext>
              </a:extLst>
            </p:cNvPr>
            <p:cNvGrpSpPr/>
            <p:nvPr/>
          </p:nvGrpSpPr>
          <p:grpSpPr>
            <a:xfrm>
              <a:off x="844006" y="2401197"/>
              <a:ext cx="1299532" cy="912109"/>
              <a:chOff x="502531" y="2471047"/>
              <a:chExt cx="1299532" cy="912109"/>
            </a:xfrm>
          </p:grpSpPr>
          <p:sp>
            <p:nvSpPr>
              <p:cNvPr id="2346" name="TextBox 2345">
                <a:extLst>
                  <a:ext uri="{FF2B5EF4-FFF2-40B4-BE49-F238E27FC236}">
                    <a16:creationId xmlns:a16="http://schemas.microsoft.com/office/drawing/2014/main" id="{67F63BFA-E3DF-B079-9E07-F403D359797C}"/>
                  </a:ext>
                </a:extLst>
              </p:cNvPr>
              <p:cNvSpPr txBox="1"/>
              <p:nvPr/>
            </p:nvSpPr>
            <p:spPr>
              <a:xfrm rot="16200000">
                <a:off x="100337" y="2873241"/>
                <a:ext cx="912109" cy="107722"/>
              </a:xfrm>
              <a:prstGeom prst="rect">
                <a:avLst/>
              </a:prstGeom>
            </p:spPr>
            <p:txBody>
              <a:bodyPr wrap="none" lIns="0" tIns="0" rIns="0" bIns="0" anchor="b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defPPr>
                  <a:defRPr lang="ko-KR"/>
                </a:defPPr>
                <a:lvl1pPr algn="ctr">
                  <a:spcBef>
                    <a:spcPct val="0"/>
                  </a:spcBef>
                  <a:buNone/>
                  <a:defRPr sz="16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defRPr>
                </a:lvl1pPr>
              </a:lstStyle>
              <a:p>
                <a:r>
                  <a:rPr lang="en-US" altLang="ko-KR" sz="7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Spon. alternation </a:t>
                </a:r>
                <a:r>
                  <a:rPr lang="en-US" altLang="ko-KR" sz="7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(%)</a:t>
                </a:r>
              </a:p>
            </p:txBody>
          </p:sp>
          <p:grpSp>
            <p:nvGrpSpPr>
              <p:cNvPr id="2347" name="그룹 2346">
                <a:extLst>
                  <a:ext uri="{FF2B5EF4-FFF2-40B4-BE49-F238E27FC236}">
                    <a16:creationId xmlns:a16="http://schemas.microsoft.com/office/drawing/2014/main" id="{9438586A-5EBD-256C-5956-33B768008F7A}"/>
                  </a:ext>
                </a:extLst>
              </p:cNvPr>
              <p:cNvGrpSpPr/>
              <p:nvPr/>
            </p:nvGrpSpPr>
            <p:grpSpPr>
              <a:xfrm>
                <a:off x="631379" y="2474678"/>
                <a:ext cx="1170684" cy="899854"/>
                <a:chOff x="631379" y="2474678"/>
                <a:chExt cx="1170684" cy="899854"/>
              </a:xfrm>
            </p:grpSpPr>
            <p:grpSp>
              <p:nvGrpSpPr>
                <p:cNvPr id="2348" name="그룹 2347">
                  <a:extLst>
                    <a:ext uri="{FF2B5EF4-FFF2-40B4-BE49-F238E27FC236}">
                      <a16:creationId xmlns:a16="http://schemas.microsoft.com/office/drawing/2014/main" id="{92EEF5C2-8723-E1B8-76B7-B1CDB046B688}"/>
                    </a:ext>
                  </a:extLst>
                </p:cNvPr>
                <p:cNvGrpSpPr/>
                <p:nvPr/>
              </p:nvGrpSpPr>
              <p:grpSpPr>
                <a:xfrm>
                  <a:off x="836409" y="3184734"/>
                  <a:ext cx="965654" cy="44530"/>
                  <a:chOff x="6302622" y="3213669"/>
                  <a:chExt cx="983139" cy="46801"/>
                </a:xfrm>
              </p:grpSpPr>
              <p:cxnSp>
                <p:nvCxnSpPr>
                  <p:cNvPr id="2426" name="직선 연결선 2425">
                    <a:extLst>
                      <a:ext uri="{FF2B5EF4-FFF2-40B4-BE49-F238E27FC236}">
                        <a16:creationId xmlns:a16="http://schemas.microsoft.com/office/drawing/2014/main" id="{EC092267-6C94-8EEB-E500-C1F2DA4738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279222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27" name="직선 연결선 2426">
                    <a:extLst>
                      <a:ext uri="{FF2B5EF4-FFF2-40B4-BE49-F238E27FC236}">
                        <a16:creationId xmlns:a16="http://schemas.microsoft.com/office/drawing/2014/main" id="{DF372C29-9CD7-620C-7EDA-89A64C5A953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7121916" y="3237069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28" name="직선 연결선 2427">
                    <a:extLst>
                      <a:ext uri="{FF2B5EF4-FFF2-40B4-BE49-F238E27FC236}">
                        <a16:creationId xmlns:a16="http://schemas.microsoft.com/office/drawing/2014/main" id="{D74676A4-5024-B0FF-0E06-723028267F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560120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29" name="직선 연결선 2428">
                    <a:extLst>
                      <a:ext uri="{FF2B5EF4-FFF2-40B4-BE49-F238E27FC236}">
                        <a16:creationId xmlns:a16="http://schemas.microsoft.com/office/drawing/2014/main" id="{A99F4E58-EFBE-E250-11E2-D7C02F9310F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7262361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30" name="직선 연결선 2429">
                    <a:extLst>
                      <a:ext uri="{FF2B5EF4-FFF2-40B4-BE49-F238E27FC236}">
                        <a16:creationId xmlns:a16="http://schemas.microsoft.com/office/drawing/2014/main" id="{5668767E-D048-6FEF-B21C-E779B81A0F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981467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31" name="직선 연결선 2430">
                    <a:extLst>
                      <a:ext uri="{FF2B5EF4-FFF2-40B4-BE49-F238E27FC236}">
                        <a16:creationId xmlns:a16="http://schemas.microsoft.com/office/drawing/2014/main" id="{D622BA27-AEFE-AC58-8EF6-4333552607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841018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32" name="직선 연결선 2431">
                    <a:extLst>
                      <a:ext uri="{FF2B5EF4-FFF2-40B4-BE49-F238E27FC236}">
                        <a16:creationId xmlns:a16="http://schemas.microsoft.com/office/drawing/2014/main" id="{0A91183D-0803-9C2B-240D-510EF55C32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700569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33" name="직선 연결선 2432">
                    <a:extLst>
                      <a:ext uri="{FF2B5EF4-FFF2-40B4-BE49-F238E27FC236}">
                        <a16:creationId xmlns:a16="http://schemas.microsoft.com/office/drawing/2014/main" id="{F939163D-74C0-1A83-B5A7-2AEDB3121A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6419671" y="3237070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49" name="그룹 2348">
                  <a:extLst>
                    <a:ext uri="{FF2B5EF4-FFF2-40B4-BE49-F238E27FC236}">
                      <a16:creationId xmlns:a16="http://schemas.microsoft.com/office/drawing/2014/main" id="{3AC91D1F-3BB7-B075-35AF-2107A2394874}"/>
                    </a:ext>
                  </a:extLst>
                </p:cNvPr>
                <p:cNvGrpSpPr/>
                <p:nvPr/>
              </p:nvGrpSpPr>
              <p:grpSpPr>
                <a:xfrm>
                  <a:off x="631379" y="2474678"/>
                  <a:ext cx="207230" cy="755977"/>
                  <a:chOff x="631379" y="2474678"/>
                  <a:chExt cx="207230" cy="755977"/>
                </a:xfrm>
              </p:grpSpPr>
              <p:grpSp>
                <p:nvGrpSpPr>
                  <p:cNvPr id="2408" name="그룹 2407">
                    <a:extLst>
                      <a:ext uri="{FF2B5EF4-FFF2-40B4-BE49-F238E27FC236}">
                        <a16:creationId xmlns:a16="http://schemas.microsoft.com/office/drawing/2014/main" id="{EF4E110F-32E5-0818-6CBF-6CFB97AD615E}"/>
                      </a:ext>
                    </a:extLst>
                  </p:cNvPr>
                  <p:cNvGrpSpPr/>
                  <p:nvPr/>
                </p:nvGrpSpPr>
                <p:grpSpPr>
                  <a:xfrm>
                    <a:off x="724353" y="3138321"/>
                    <a:ext cx="114247" cy="92334"/>
                    <a:chOff x="630959" y="3234514"/>
                    <a:chExt cx="137108" cy="74547"/>
                  </a:xfrm>
                </p:grpSpPr>
                <p:sp>
                  <p:nvSpPr>
                    <p:cNvPr id="2424" name="제목 1">
                      <a:extLst>
                        <a:ext uri="{FF2B5EF4-FFF2-40B4-BE49-F238E27FC236}">
                          <a16:creationId xmlns:a16="http://schemas.microsoft.com/office/drawing/2014/main" id="{144E09EA-3C81-BBA5-F7E2-AA5E6F6837B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0959" y="3234514"/>
                      <a:ext cx="55790" cy="74547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2425" name="직선 연결선 2424">
                      <a:extLst>
                        <a:ext uri="{FF2B5EF4-FFF2-40B4-BE49-F238E27FC236}">
                          <a16:creationId xmlns:a16="http://schemas.microsoft.com/office/drawing/2014/main" id="{77139873-834E-034B-E585-BE0461F11B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27179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409" name="그룹 2408">
                    <a:extLst>
                      <a:ext uri="{FF2B5EF4-FFF2-40B4-BE49-F238E27FC236}">
                        <a16:creationId xmlns:a16="http://schemas.microsoft.com/office/drawing/2014/main" id="{F0A9D481-C064-1DA1-5BFC-23BA191BC270}"/>
                      </a:ext>
                    </a:extLst>
                  </p:cNvPr>
                  <p:cNvGrpSpPr/>
                  <p:nvPr/>
                </p:nvGrpSpPr>
                <p:grpSpPr>
                  <a:xfrm>
                    <a:off x="677868" y="2871575"/>
                    <a:ext cx="160731" cy="92334"/>
                    <a:chOff x="575172" y="2963100"/>
                    <a:chExt cx="192895" cy="74547"/>
                  </a:xfrm>
                </p:grpSpPr>
                <p:sp>
                  <p:nvSpPr>
                    <p:cNvPr id="2422" name="제목 1">
                      <a:extLst>
                        <a:ext uri="{FF2B5EF4-FFF2-40B4-BE49-F238E27FC236}">
                          <a16:creationId xmlns:a16="http://schemas.microsoft.com/office/drawing/2014/main" id="{2E6A99A3-8CB5-E213-F46B-2AC965D3430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75172" y="2963100"/>
                      <a:ext cx="111579" cy="74547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40</a:t>
                      </a:r>
                    </a:p>
                  </p:txBody>
                </p:sp>
                <p:cxnSp>
                  <p:nvCxnSpPr>
                    <p:cNvPr id="2423" name="직선 연결선 2422">
                      <a:extLst>
                        <a:ext uri="{FF2B5EF4-FFF2-40B4-BE49-F238E27FC236}">
                          <a16:creationId xmlns:a16="http://schemas.microsoft.com/office/drawing/2014/main" id="{BF2B7A4F-55EB-5AED-CD94-1F30FAAE5D3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75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410" name="그룹 2409">
                    <a:extLst>
                      <a:ext uri="{FF2B5EF4-FFF2-40B4-BE49-F238E27FC236}">
                        <a16:creationId xmlns:a16="http://schemas.microsoft.com/office/drawing/2014/main" id="{B00EB0AD-BFF4-2FA9-9899-062EA887EB42}"/>
                      </a:ext>
                    </a:extLst>
                  </p:cNvPr>
                  <p:cNvGrpSpPr/>
                  <p:nvPr/>
                </p:nvGrpSpPr>
                <p:grpSpPr>
                  <a:xfrm>
                    <a:off x="631379" y="2474678"/>
                    <a:ext cx="207223" cy="92333"/>
                    <a:chOff x="519377" y="2960986"/>
                    <a:chExt cx="248690" cy="74545"/>
                  </a:xfrm>
                </p:grpSpPr>
                <p:sp>
                  <p:nvSpPr>
                    <p:cNvPr id="2420" name="제목 1">
                      <a:extLst>
                        <a:ext uri="{FF2B5EF4-FFF2-40B4-BE49-F238E27FC236}">
                          <a16:creationId xmlns:a16="http://schemas.microsoft.com/office/drawing/2014/main" id="{5F3A72C6-CBB5-8141-81B8-B86DA5785A6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19377" y="2960986"/>
                      <a:ext cx="167370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100</a:t>
                      </a:r>
                    </a:p>
                  </p:txBody>
                </p:sp>
                <p:cxnSp>
                  <p:nvCxnSpPr>
                    <p:cNvPr id="2421" name="직선 연결선 2420">
                      <a:extLst>
                        <a:ext uri="{FF2B5EF4-FFF2-40B4-BE49-F238E27FC236}">
                          <a16:creationId xmlns:a16="http://schemas.microsoft.com/office/drawing/2014/main" id="{B266926D-712F-8991-9292-56DBBA7CCD5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411" name="그룹 2410">
                    <a:extLst>
                      <a:ext uri="{FF2B5EF4-FFF2-40B4-BE49-F238E27FC236}">
                        <a16:creationId xmlns:a16="http://schemas.microsoft.com/office/drawing/2014/main" id="{077B15FB-FA9E-3A7E-649F-1488D3407705}"/>
                      </a:ext>
                    </a:extLst>
                  </p:cNvPr>
                  <p:cNvGrpSpPr/>
                  <p:nvPr/>
                </p:nvGrpSpPr>
                <p:grpSpPr>
                  <a:xfrm>
                    <a:off x="677872" y="2739276"/>
                    <a:ext cx="160737" cy="92334"/>
                    <a:chOff x="575166" y="2960987"/>
                    <a:chExt cx="192901" cy="74547"/>
                  </a:xfrm>
                </p:grpSpPr>
                <p:sp>
                  <p:nvSpPr>
                    <p:cNvPr id="2418" name="제목 1">
                      <a:extLst>
                        <a:ext uri="{FF2B5EF4-FFF2-40B4-BE49-F238E27FC236}">
                          <a16:creationId xmlns:a16="http://schemas.microsoft.com/office/drawing/2014/main" id="{A46AB7FD-F750-2475-FC9F-E344AC4107E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75166" y="2960987"/>
                      <a:ext cx="111578" cy="74547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60</a:t>
                      </a:r>
                    </a:p>
                  </p:txBody>
                </p:sp>
                <p:cxnSp>
                  <p:nvCxnSpPr>
                    <p:cNvPr id="2419" name="직선 연결선 2418">
                      <a:extLst>
                        <a:ext uri="{FF2B5EF4-FFF2-40B4-BE49-F238E27FC236}">
                          <a16:creationId xmlns:a16="http://schemas.microsoft.com/office/drawing/2014/main" id="{3E0A8174-AE82-2BE2-5F01-DF440199164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412" name="그룹 2411">
                    <a:extLst>
                      <a:ext uri="{FF2B5EF4-FFF2-40B4-BE49-F238E27FC236}">
                        <a16:creationId xmlns:a16="http://schemas.microsoft.com/office/drawing/2014/main" id="{F35BC87B-C59F-6ED8-A894-BF88553D9ECE}"/>
                      </a:ext>
                    </a:extLst>
                  </p:cNvPr>
                  <p:cNvGrpSpPr/>
                  <p:nvPr/>
                </p:nvGrpSpPr>
                <p:grpSpPr>
                  <a:xfrm>
                    <a:off x="677868" y="2606977"/>
                    <a:ext cx="160735" cy="92333"/>
                    <a:chOff x="575167" y="2960986"/>
                    <a:chExt cx="192900" cy="74545"/>
                  </a:xfrm>
                </p:grpSpPr>
                <p:sp>
                  <p:nvSpPr>
                    <p:cNvPr id="2416" name="제목 1">
                      <a:extLst>
                        <a:ext uri="{FF2B5EF4-FFF2-40B4-BE49-F238E27FC236}">
                          <a16:creationId xmlns:a16="http://schemas.microsoft.com/office/drawing/2014/main" id="{5D26DB05-B29D-4E92-65BE-EC68B0A0DE9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75167" y="2960986"/>
                      <a:ext cx="111579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80</a:t>
                      </a:r>
                    </a:p>
                  </p:txBody>
                </p:sp>
                <p:cxnSp>
                  <p:nvCxnSpPr>
                    <p:cNvPr id="2417" name="직선 연결선 2416">
                      <a:extLst>
                        <a:ext uri="{FF2B5EF4-FFF2-40B4-BE49-F238E27FC236}">
                          <a16:creationId xmlns:a16="http://schemas.microsoft.com/office/drawing/2014/main" id="{4FFB96A1-5C78-5A9D-3B6C-9D3C77D698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413" name="그룹 2412">
                    <a:extLst>
                      <a:ext uri="{FF2B5EF4-FFF2-40B4-BE49-F238E27FC236}">
                        <a16:creationId xmlns:a16="http://schemas.microsoft.com/office/drawing/2014/main" id="{436E6525-6A9C-EAA3-65EB-DF7AC91A2FA9}"/>
                      </a:ext>
                    </a:extLst>
                  </p:cNvPr>
                  <p:cNvGrpSpPr/>
                  <p:nvPr/>
                </p:nvGrpSpPr>
                <p:grpSpPr>
                  <a:xfrm>
                    <a:off x="677868" y="3003874"/>
                    <a:ext cx="160731" cy="92334"/>
                    <a:chOff x="575172" y="2963100"/>
                    <a:chExt cx="192895" cy="74547"/>
                  </a:xfrm>
                </p:grpSpPr>
                <p:sp>
                  <p:nvSpPr>
                    <p:cNvPr id="2414" name="제목 1">
                      <a:extLst>
                        <a:ext uri="{FF2B5EF4-FFF2-40B4-BE49-F238E27FC236}">
                          <a16:creationId xmlns:a16="http://schemas.microsoft.com/office/drawing/2014/main" id="{F8B36B4A-8245-24A8-1F08-7B9E43A32F8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75172" y="2963100"/>
                      <a:ext cx="111579" cy="74547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20</a:t>
                      </a:r>
                    </a:p>
                  </p:txBody>
                </p:sp>
                <p:cxnSp>
                  <p:nvCxnSpPr>
                    <p:cNvPr id="2415" name="직선 연결선 2414">
                      <a:extLst>
                        <a:ext uri="{FF2B5EF4-FFF2-40B4-BE49-F238E27FC236}">
                          <a16:creationId xmlns:a16="http://schemas.microsoft.com/office/drawing/2014/main" id="{1E634F32-24F4-011D-93F7-2BDE3A00BE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4067" y="3000375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grpSp>
              <p:nvGrpSpPr>
                <p:cNvPr id="2350" name="그룹 2349">
                  <a:extLst>
                    <a:ext uri="{FF2B5EF4-FFF2-40B4-BE49-F238E27FC236}">
                      <a16:creationId xmlns:a16="http://schemas.microsoft.com/office/drawing/2014/main" id="{AA0D7816-EF09-8A16-A1DB-BC9DC214D187}"/>
                    </a:ext>
                  </a:extLst>
                </p:cNvPr>
                <p:cNvGrpSpPr/>
                <p:nvPr/>
              </p:nvGrpSpPr>
              <p:grpSpPr>
                <a:xfrm>
                  <a:off x="857471" y="2529670"/>
                  <a:ext cx="921789" cy="844862"/>
                  <a:chOff x="857471" y="2529670"/>
                  <a:chExt cx="921789" cy="844862"/>
                </a:xfrm>
              </p:grpSpPr>
              <p:grpSp>
                <p:nvGrpSpPr>
                  <p:cNvPr id="2353" name="그룹 2352">
                    <a:extLst>
                      <a:ext uri="{FF2B5EF4-FFF2-40B4-BE49-F238E27FC236}">
                        <a16:creationId xmlns:a16="http://schemas.microsoft.com/office/drawing/2014/main" id="{64D20AD8-2554-0586-6FC5-92628FAAA062}"/>
                      </a:ext>
                    </a:extLst>
                  </p:cNvPr>
                  <p:cNvGrpSpPr/>
                  <p:nvPr/>
                </p:nvGrpSpPr>
                <p:grpSpPr>
                  <a:xfrm>
                    <a:off x="857471" y="2529670"/>
                    <a:ext cx="92333" cy="804786"/>
                    <a:chOff x="857471" y="2529670"/>
                    <a:chExt cx="92333" cy="804786"/>
                  </a:xfrm>
                </p:grpSpPr>
                <p:grpSp>
                  <p:nvGrpSpPr>
                    <p:cNvPr id="2401" name="그룹 2400">
                      <a:extLst>
                        <a:ext uri="{FF2B5EF4-FFF2-40B4-BE49-F238E27FC236}">
                          <a16:creationId xmlns:a16="http://schemas.microsoft.com/office/drawing/2014/main" id="{BEAC682A-F605-6DEC-D45D-DA3571E718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63708" y="2645568"/>
                      <a:ext cx="79855" cy="540699"/>
                      <a:chOff x="863708" y="2567936"/>
                      <a:chExt cx="79855" cy="618332"/>
                    </a:xfrm>
                  </p:grpSpPr>
                  <p:grpSp>
                    <p:nvGrpSpPr>
                      <p:cNvPr id="2404" name="그룹 2403">
                        <a:extLst>
                          <a:ext uri="{FF2B5EF4-FFF2-40B4-BE49-F238E27FC236}">
                            <a16:creationId xmlns:a16="http://schemas.microsoft.com/office/drawing/2014/main" id="{24409DF9-76AF-E583-F9AA-DF3B207280E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6967" y="2567936"/>
                        <a:ext cx="32362" cy="428971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406" name="직선 연결선 2405">
                          <a:extLst>
                            <a:ext uri="{FF2B5EF4-FFF2-40B4-BE49-F238E27FC236}">
                              <a16:creationId xmlns:a16="http://schemas.microsoft.com/office/drawing/2014/main" id="{B69DF78A-3DD5-BF20-D801-3157EC1E214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407" name="직선 연결선 2406">
                          <a:extLst>
                            <a:ext uri="{FF2B5EF4-FFF2-40B4-BE49-F238E27FC236}">
                              <a16:creationId xmlns:a16="http://schemas.microsoft.com/office/drawing/2014/main" id="{275C0F68-9EF8-B8F2-A24E-59CE6685282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405" name="사각형: 둥근 위쪽 모서리 2404">
                        <a:extLst>
                          <a:ext uri="{FF2B5EF4-FFF2-40B4-BE49-F238E27FC236}">
                            <a16:creationId xmlns:a16="http://schemas.microsoft.com/office/drawing/2014/main" id="{C7675FC1-3A04-3688-1FFA-5B7B1DB1AD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3708" y="2625123"/>
                        <a:ext cx="79855" cy="561145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402" name="제목 1">
                      <a:extLst>
                        <a:ext uri="{FF2B5EF4-FFF2-40B4-BE49-F238E27FC236}">
                          <a16:creationId xmlns:a16="http://schemas.microsoft.com/office/drawing/2014/main" id="{972D8635-EB4F-FBDA-CA37-9704751BD2F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57471" y="3228658"/>
                      <a:ext cx="92333" cy="105798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  <p:sp>
                  <p:nvSpPr>
                    <p:cNvPr id="2403" name="제목 1">
                      <a:extLst>
                        <a:ext uri="{FF2B5EF4-FFF2-40B4-BE49-F238E27FC236}">
                          <a16:creationId xmlns:a16="http://schemas.microsoft.com/office/drawing/2014/main" id="{B9F25F6D-87A3-702E-C1D6-C9C5CB4B9CD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81193" y="2529670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a</a:t>
                      </a:r>
                    </a:p>
                  </p:txBody>
                </p:sp>
              </p:grpSp>
              <p:grpSp>
                <p:nvGrpSpPr>
                  <p:cNvPr id="2354" name="그룹 2353">
                    <a:extLst>
                      <a:ext uri="{FF2B5EF4-FFF2-40B4-BE49-F238E27FC236}">
                        <a16:creationId xmlns:a16="http://schemas.microsoft.com/office/drawing/2014/main" id="{962F0316-E470-AA4D-1E33-1DBFC67E2CF6}"/>
                      </a:ext>
                    </a:extLst>
                  </p:cNvPr>
                  <p:cNvGrpSpPr/>
                  <p:nvPr/>
                </p:nvGrpSpPr>
                <p:grpSpPr>
                  <a:xfrm>
                    <a:off x="997171" y="2651425"/>
                    <a:ext cx="92333" cy="716695"/>
                    <a:chOff x="997171" y="2651425"/>
                    <a:chExt cx="92333" cy="716695"/>
                  </a:xfrm>
                </p:grpSpPr>
                <p:grpSp>
                  <p:nvGrpSpPr>
                    <p:cNvPr id="2394" name="그룹 2393">
                      <a:extLst>
                        <a:ext uri="{FF2B5EF4-FFF2-40B4-BE49-F238E27FC236}">
                          <a16:creationId xmlns:a16="http://schemas.microsoft.com/office/drawing/2014/main" id="{15E3EC04-ADEF-293D-69EA-76973C8BE15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03408" y="2774156"/>
                      <a:ext cx="79855" cy="412112"/>
                      <a:chOff x="1018099" y="2450891"/>
                      <a:chExt cx="116682" cy="554132"/>
                    </a:xfrm>
                  </p:grpSpPr>
                  <p:grpSp>
                    <p:nvGrpSpPr>
                      <p:cNvPr id="2397" name="그룹 2396">
                        <a:extLst>
                          <a:ext uri="{FF2B5EF4-FFF2-40B4-BE49-F238E27FC236}">
                            <a16:creationId xmlns:a16="http://schemas.microsoft.com/office/drawing/2014/main" id="{E71D0840-B2BB-D75E-A9B6-84CF20A3A0F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91"/>
                        <a:ext cx="47287" cy="384432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399" name="직선 연결선 2398">
                          <a:extLst>
                            <a:ext uri="{FF2B5EF4-FFF2-40B4-BE49-F238E27FC236}">
                              <a16:creationId xmlns:a16="http://schemas.microsoft.com/office/drawing/2014/main" id="{2C6AD3DE-9764-9F83-91A3-ABC204DD002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400" name="직선 연결선 2399">
                          <a:extLst>
                            <a:ext uri="{FF2B5EF4-FFF2-40B4-BE49-F238E27FC236}">
                              <a16:creationId xmlns:a16="http://schemas.microsoft.com/office/drawing/2014/main" id="{09A3445A-9CFB-6A76-9036-BF775A1F45A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398" name="사각형: 둥근 위쪽 모서리 2397">
                        <a:extLst>
                          <a:ext uri="{FF2B5EF4-FFF2-40B4-BE49-F238E27FC236}">
                            <a16:creationId xmlns:a16="http://schemas.microsoft.com/office/drawing/2014/main" id="{C67DF2C0-EE7C-8607-4A32-4E50223874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08525"/>
                        <a:ext cx="116682" cy="496498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395" name="제목 1">
                      <a:extLst>
                        <a:ext uri="{FF2B5EF4-FFF2-40B4-BE49-F238E27FC236}">
                          <a16:creationId xmlns:a16="http://schemas.microsoft.com/office/drawing/2014/main" id="{9C332284-0483-F4A4-79FC-DA5E1CB2340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997171" y="3228658"/>
                      <a:ext cx="92333" cy="13946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LPS</a:t>
                      </a:r>
                    </a:p>
                  </p:txBody>
                </p:sp>
                <p:sp>
                  <p:nvSpPr>
                    <p:cNvPr id="2396" name="제목 1">
                      <a:extLst>
                        <a:ext uri="{FF2B5EF4-FFF2-40B4-BE49-F238E27FC236}">
                          <a16:creationId xmlns:a16="http://schemas.microsoft.com/office/drawing/2014/main" id="{E729E0DC-37B7-BBAF-3672-B75D08D2B91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019293" y="2651425"/>
                      <a:ext cx="48090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b</a:t>
                      </a:r>
                    </a:p>
                  </p:txBody>
                </p:sp>
              </p:grpSp>
              <p:grpSp>
                <p:nvGrpSpPr>
                  <p:cNvPr id="2355" name="그룹 2354">
                    <a:extLst>
                      <a:ext uri="{FF2B5EF4-FFF2-40B4-BE49-F238E27FC236}">
                        <a16:creationId xmlns:a16="http://schemas.microsoft.com/office/drawing/2014/main" id="{D8D24156-3349-D180-08B7-1C28E443A55C}"/>
                      </a:ext>
                    </a:extLst>
                  </p:cNvPr>
                  <p:cNvGrpSpPr/>
                  <p:nvPr/>
                </p:nvGrpSpPr>
                <p:grpSpPr>
                  <a:xfrm>
                    <a:off x="1135122" y="2559456"/>
                    <a:ext cx="92333" cy="773398"/>
                    <a:chOff x="1135122" y="2559456"/>
                    <a:chExt cx="92333" cy="773398"/>
                  </a:xfrm>
                </p:grpSpPr>
                <p:grpSp>
                  <p:nvGrpSpPr>
                    <p:cNvPr id="2387" name="그룹 2386">
                      <a:extLst>
                        <a:ext uri="{FF2B5EF4-FFF2-40B4-BE49-F238E27FC236}">
                          <a16:creationId xmlns:a16="http://schemas.microsoft.com/office/drawing/2014/main" id="{99CD56F7-96FB-54D9-3588-CC0CF514D2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41359" y="2671686"/>
                      <a:ext cx="79855" cy="514578"/>
                      <a:chOff x="1018099" y="2450768"/>
                      <a:chExt cx="116682" cy="559397"/>
                    </a:xfrm>
                  </p:grpSpPr>
                  <p:grpSp>
                    <p:nvGrpSpPr>
                      <p:cNvPr id="2390" name="그룹 2389">
                        <a:extLst>
                          <a:ext uri="{FF2B5EF4-FFF2-40B4-BE49-F238E27FC236}">
                            <a16:creationId xmlns:a16="http://schemas.microsoft.com/office/drawing/2014/main" id="{D2995725-3452-1B7D-0FF1-883B242B114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768"/>
                        <a:ext cx="47287" cy="57063"/>
                        <a:chOff x="1052085" y="2450884"/>
                        <a:chExt cx="48710" cy="10772"/>
                      </a:xfrm>
                    </p:grpSpPr>
                    <p:cxnSp>
                      <p:nvCxnSpPr>
                        <p:cNvPr id="2392" name="직선 연결선 2391">
                          <a:extLst>
                            <a:ext uri="{FF2B5EF4-FFF2-40B4-BE49-F238E27FC236}">
                              <a16:creationId xmlns:a16="http://schemas.microsoft.com/office/drawing/2014/main" id="{C4A65A46-3AC5-A243-527B-5C354B57329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393" name="직선 연결선 2392">
                          <a:extLst>
                            <a:ext uri="{FF2B5EF4-FFF2-40B4-BE49-F238E27FC236}">
                              <a16:creationId xmlns:a16="http://schemas.microsoft.com/office/drawing/2014/main" id="{7DCB5ED9-8C63-A6CB-DBD9-D95B90700D6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7175" y="2451245"/>
                          <a:ext cx="0" cy="10411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391" name="사각형: 둥근 위쪽 모서리 2390">
                        <a:extLst>
                          <a:ext uri="{FF2B5EF4-FFF2-40B4-BE49-F238E27FC236}">
                            <a16:creationId xmlns:a16="http://schemas.microsoft.com/office/drawing/2014/main" id="{5E9CB220-3110-F7AC-49AC-7C02994B3A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10386"/>
                        <a:ext cx="116682" cy="499779"/>
                      </a:xfrm>
                      <a:prstGeom prst="round2SameRect">
                        <a:avLst/>
                      </a:prstGeom>
                      <a:solidFill>
                        <a:srgbClr val="027A9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388" name="제목 1">
                      <a:extLst>
                        <a:ext uri="{FF2B5EF4-FFF2-40B4-BE49-F238E27FC236}">
                          <a16:creationId xmlns:a16="http://schemas.microsoft.com/office/drawing/2014/main" id="{53F23E09-8651-289D-70AA-DEF0BDB58FF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135122" y="3228658"/>
                      <a:ext cx="92333" cy="104196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DP</a:t>
                      </a:r>
                    </a:p>
                  </p:txBody>
                </p:sp>
                <p:sp>
                  <p:nvSpPr>
                    <p:cNvPr id="2389" name="제목 1">
                      <a:extLst>
                        <a:ext uri="{FF2B5EF4-FFF2-40B4-BE49-F238E27FC236}">
                          <a16:creationId xmlns:a16="http://schemas.microsoft.com/office/drawing/2014/main" id="{B704C3A9-4B97-230E-BB23-EB24FBF843C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158847" y="2559456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356" name="그룹 2355">
                    <a:extLst>
                      <a:ext uri="{FF2B5EF4-FFF2-40B4-BE49-F238E27FC236}">
                        <a16:creationId xmlns:a16="http://schemas.microsoft.com/office/drawing/2014/main" id="{AC73F472-88E2-068A-7F2C-64F1A195EEB8}"/>
                      </a:ext>
                    </a:extLst>
                  </p:cNvPr>
                  <p:cNvGrpSpPr/>
                  <p:nvPr/>
                </p:nvGrpSpPr>
                <p:grpSpPr>
                  <a:xfrm>
                    <a:off x="1416596" y="2579974"/>
                    <a:ext cx="92333" cy="783336"/>
                    <a:chOff x="1416596" y="2579974"/>
                    <a:chExt cx="92333" cy="783336"/>
                  </a:xfrm>
                </p:grpSpPr>
                <p:grpSp>
                  <p:nvGrpSpPr>
                    <p:cNvPr id="2381" name="그룹 2380">
                      <a:extLst>
                        <a:ext uri="{FF2B5EF4-FFF2-40B4-BE49-F238E27FC236}">
                          <a16:creationId xmlns:a16="http://schemas.microsoft.com/office/drawing/2014/main" id="{EC3BBBC2-8A5C-063A-36C8-FE91BC61A0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46094" y="2686238"/>
                      <a:ext cx="32362" cy="277292"/>
                      <a:chOff x="1052085" y="2450884"/>
                      <a:chExt cx="48710" cy="58195"/>
                    </a:xfrm>
                  </p:grpSpPr>
                  <p:cxnSp>
                    <p:nvCxnSpPr>
                      <p:cNvPr id="2385" name="직선 연결선 2384">
                        <a:extLst>
                          <a:ext uri="{FF2B5EF4-FFF2-40B4-BE49-F238E27FC236}">
                            <a16:creationId xmlns:a16="http://schemas.microsoft.com/office/drawing/2014/main" id="{F79277FF-D7A9-C10B-B512-FD8738064A1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FFC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386" name="직선 연결선 2385">
                        <a:extLst>
                          <a:ext uri="{FF2B5EF4-FFF2-40B4-BE49-F238E27FC236}">
                            <a16:creationId xmlns:a16="http://schemas.microsoft.com/office/drawing/2014/main" id="{1D28AE2D-4674-CC7A-2D5B-B1DB018F70D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0" y="2451093"/>
                        <a:ext cx="0" cy="57986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FFC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382" name="사각형: 둥근 위쪽 모서리 2381">
                      <a:extLst>
                        <a:ext uri="{FF2B5EF4-FFF2-40B4-BE49-F238E27FC236}">
                          <a16:creationId xmlns:a16="http://schemas.microsoft.com/office/drawing/2014/main" id="{308E28FA-E37E-2B85-2DEB-8B911B7346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2834" y="2740818"/>
                      <a:ext cx="79855" cy="445447"/>
                    </a:xfrm>
                    <a:prstGeom prst="round2Same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2383" name="제목 1">
                      <a:extLst>
                        <a:ext uri="{FF2B5EF4-FFF2-40B4-BE49-F238E27FC236}">
                          <a16:creationId xmlns:a16="http://schemas.microsoft.com/office/drawing/2014/main" id="{569FBFA7-1602-BCBF-B0B5-CB11D5B856A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416596" y="3228658"/>
                      <a:ext cx="92333" cy="13465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  <p:sp>
                  <p:nvSpPr>
                    <p:cNvPr id="2384" name="제목 1">
                      <a:extLst>
                        <a:ext uri="{FF2B5EF4-FFF2-40B4-BE49-F238E27FC236}">
                          <a16:creationId xmlns:a16="http://schemas.microsoft.com/office/drawing/2014/main" id="{1B997700-D739-ADD2-196C-1BDB48A67B0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440321" y="2579974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357" name="그룹 2356">
                    <a:extLst>
                      <a:ext uri="{FF2B5EF4-FFF2-40B4-BE49-F238E27FC236}">
                        <a16:creationId xmlns:a16="http://schemas.microsoft.com/office/drawing/2014/main" id="{50BCA97B-ACC8-CD42-31E4-AD5C21E868F9}"/>
                      </a:ext>
                    </a:extLst>
                  </p:cNvPr>
                  <p:cNvGrpSpPr/>
                  <p:nvPr/>
                </p:nvGrpSpPr>
                <p:grpSpPr>
                  <a:xfrm>
                    <a:off x="1273073" y="2568081"/>
                    <a:ext cx="92333" cy="806451"/>
                    <a:chOff x="1273073" y="2568081"/>
                    <a:chExt cx="92333" cy="806451"/>
                  </a:xfrm>
                </p:grpSpPr>
                <p:grpSp>
                  <p:nvGrpSpPr>
                    <p:cNvPr id="2374" name="그룹 2373">
                      <a:extLst>
                        <a:ext uri="{FF2B5EF4-FFF2-40B4-BE49-F238E27FC236}">
                          <a16:creationId xmlns:a16="http://schemas.microsoft.com/office/drawing/2014/main" id="{2ECCB6D6-EA5E-B236-63E1-8AB33BA7DC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79310" y="2700842"/>
                      <a:ext cx="79855" cy="485431"/>
                      <a:chOff x="6753543" y="2748861"/>
                      <a:chExt cx="81301" cy="466210"/>
                    </a:xfrm>
                  </p:grpSpPr>
                  <p:grpSp>
                    <p:nvGrpSpPr>
                      <p:cNvPr id="2377" name="그룹 2376">
                        <a:extLst>
                          <a:ext uri="{FF2B5EF4-FFF2-40B4-BE49-F238E27FC236}">
                            <a16:creationId xmlns:a16="http://schemas.microsoft.com/office/drawing/2014/main" id="{E0C49AA3-623D-F0EC-B904-E7FF6B40A9C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77224" y="2748861"/>
                        <a:ext cx="32948" cy="317693"/>
                        <a:chOff x="1052085" y="2450884"/>
                        <a:chExt cx="48710" cy="71358"/>
                      </a:xfrm>
                    </p:grpSpPr>
                    <p:cxnSp>
                      <p:nvCxnSpPr>
                        <p:cNvPr id="2379" name="직선 연결선 2378">
                          <a:extLst>
                            <a:ext uri="{FF2B5EF4-FFF2-40B4-BE49-F238E27FC236}">
                              <a16:creationId xmlns:a16="http://schemas.microsoft.com/office/drawing/2014/main" id="{15292684-8F0F-7244-F780-A4303E4D3D3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380" name="직선 연결선 2379">
                          <a:extLst>
                            <a:ext uri="{FF2B5EF4-FFF2-40B4-BE49-F238E27FC236}">
                              <a16:creationId xmlns:a16="http://schemas.microsoft.com/office/drawing/2014/main" id="{B3301E92-5100-12AB-51FB-A35AB4C095F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0" cy="71358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378" name="사각형: 둥근 위쪽 모서리 2377">
                        <a:extLst>
                          <a:ext uri="{FF2B5EF4-FFF2-40B4-BE49-F238E27FC236}">
                            <a16:creationId xmlns:a16="http://schemas.microsoft.com/office/drawing/2014/main" id="{79388DA6-A4A9-8631-9F73-865C3E491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3543" y="2791829"/>
                        <a:ext cx="81301" cy="423242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375" name="제목 1">
                      <a:extLst>
                        <a:ext uri="{FF2B5EF4-FFF2-40B4-BE49-F238E27FC236}">
                          <a16:creationId xmlns:a16="http://schemas.microsoft.com/office/drawing/2014/main" id="{7E91E90C-2D10-317F-CCEF-13787DFA95A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273073" y="3228658"/>
                      <a:ext cx="92333" cy="14587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  <p:sp>
                  <p:nvSpPr>
                    <p:cNvPr id="2376" name="제목 1">
                      <a:extLst>
                        <a:ext uri="{FF2B5EF4-FFF2-40B4-BE49-F238E27FC236}">
                          <a16:creationId xmlns:a16="http://schemas.microsoft.com/office/drawing/2014/main" id="{1F211E76-5627-3295-83C2-26094D76A0F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296798" y="2568081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358" name="그룹 2357">
                    <a:extLst>
                      <a:ext uri="{FF2B5EF4-FFF2-40B4-BE49-F238E27FC236}">
                        <a16:creationId xmlns:a16="http://schemas.microsoft.com/office/drawing/2014/main" id="{29E41DC0-47EF-F49E-1624-7AF6F7F6313B}"/>
                      </a:ext>
                    </a:extLst>
                  </p:cNvPr>
                  <p:cNvGrpSpPr/>
                  <p:nvPr/>
                </p:nvGrpSpPr>
                <p:grpSpPr>
                  <a:xfrm>
                    <a:off x="1548976" y="2562921"/>
                    <a:ext cx="92333" cy="773140"/>
                    <a:chOff x="1548976" y="2562921"/>
                    <a:chExt cx="92333" cy="773140"/>
                  </a:xfrm>
                </p:grpSpPr>
                <p:grpSp>
                  <p:nvGrpSpPr>
                    <p:cNvPr id="2367" name="그룹 2366">
                      <a:extLst>
                        <a:ext uri="{FF2B5EF4-FFF2-40B4-BE49-F238E27FC236}">
                          <a16:creationId xmlns:a16="http://schemas.microsoft.com/office/drawing/2014/main" id="{DFCD9EF1-352F-E45A-51BA-278B83421E0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55213" y="2657293"/>
                      <a:ext cx="79855" cy="527394"/>
                      <a:chOff x="7034441" y="2747231"/>
                      <a:chExt cx="81301" cy="473622"/>
                    </a:xfrm>
                  </p:grpSpPr>
                  <p:grpSp>
                    <p:nvGrpSpPr>
                      <p:cNvPr id="2370" name="그룹 2369">
                        <a:extLst>
                          <a:ext uri="{FF2B5EF4-FFF2-40B4-BE49-F238E27FC236}">
                            <a16:creationId xmlns:a16="http://schemas.microsoft.com/office/drawing/2014/main" id="{7D41EA8C-DE7F-7B16-25E5-8BA3AA5EDD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58122" y="2747231"/>
                        <a:ext cx="32948" cy="447076"/>
                        <a:chOff x="1052085" y="2450515"/>
                        <a:chExt cx="48710" cy="100419"/>
                      </a:xfrm>
                    </p:grpSpPr>
                    <p:cxnSp>
                      <p:nvCxnSpPr>
                        <p:cNvPr id="2372" name="직선 연결선 2371">
                          <a:extLst>
                            <a:ext uri="{FF2B5EF4-FFF2-40B4-BE49-F238E27FC236}">
                              <a16:creationId xmlns:a16="http://schemas.microsoft.com/office/drawing/2014/main" id="{0FE812EC-09D1-9CD2-24F2-3DB62522696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373" name="직선 연결선 2372">
                          <a:extLst>
                            <a:ext uri="{FF2B5EF4-FFF2-40B4-BE49-F238E27FC236}">
                              <a16:creationId xmlns:a16="http://schemas.microsoft.com/office/drawing/2014/main" id="{488D3125-7E6B-971A-49A8-3940FE6A40A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2" y="2450515"/>
                          <a:ext cx="732" cy="100419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371" name="사각형: 둥근 위쪽 모서리 2370">
                        <a:extLst>
                          <a:ext uri="{FF2B5EF4-FFF2-40B4-BE49-F238E27FC236}">
                            <a16:creationId xmlns:a16="http://schemas.microsoft.com/office/drawing/2014/main" id="{2C1BB23D-617C-476F-5153-1B1802FE1A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4441" y="2802995"/>
                        <a:ext cx="81301" cy="417858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368" name="제목 1">
                      <a:extLst>
                        <a:ext uri="{FF2B5EF4-FFF2-40B4-BE49-F238E27FC236}">
                          <a16:creationId xmlns:a16="http://schemas.microsoft.com/office/drawing/2014/main" id="{8BC8D9DC-6ED6-5C94-6718-BCCA6BCE744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548976" y="3228659"/>
                      <a:ext cx="92333" cy="10740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DC</a:t>
                      </a:r>
                    </a:p>
                  </p:txBody>
                </p:sp>
                <p:sp>
                  <p:nvSpPr>
                    <p:cNvPr id="2369" name="제목 1">
                      <a:extLst>
                        <a:ext uri="{FF2B5EF4-FFF2-40B4-BE49-F238E27FC236}">
                          <a16:creationId xmlns:a16="http://schemas.microsoft.com/office/drawing/2014/main" id="{5FA9E905-FC3A-AB24-5DBA-5F651AE1AD3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572700" y="2562921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359" name="그룹 2358">
                    <a:extLst>
                      <a:ext uri="{FF2B5EF4-FFF2-40B4-BE49-F238E27FC236}">
                        <a16:creationId xmlns:a16="http://schemas.microsoft.com/office/drawing/2014/main" id="{E3125A24-89D1-AD90-0392-2D89E51EFE4B}"/>
                      </a:ext>
                    </a:extLst>
                  </p:cNvPr>
                  <p:cNvGrpSpPr/>
                  <p:nvPr/>
                </p:nvGrpSpPr>
                <p:grpSpPr>
                  <a:xfrm>
                    <a:off x="1686927" y="2575096"/>
                    <a:ext cx="92333" cy="762567"/>
                    <a:chOff x="1686927" y="2575096"/>
                    <a:chExt cx="92333" cy="762567"/>
                  </a:xfrm>
                </p:grpSpPr>
                <p:grpSp>
                  <p:nvGrpSpPr>
                    <p:cNvPr id="2360" name="그룹 2359">
                      <a:extLst>
                        <a:ext uri="{FF2B5EF4-FFF2-40B4-BE49-F238E27FC236}">
                          <a16:creationId xmlns:a16="http://schemas.microsoft.com/office/drawing/2014/main" id="{52DC8CD7-A51B-2194-5D69-67818C2FA4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93164" y="2664367"/>
                      <a:ext cx="79855" cy="521895"/>
                      <a:chOff x="7174890" y="2881155"/>
                      <a:chExt cx="81301" cy="334124"/>
                    </a:xfrm>
                  </p:grpSpPr>
                  <p:grpSp>
                    <p:nvGrpSpPr>
                      <p:cNvPr id="2363" name="그룹 2362">
                        <a:extLst>
                          <a:ext uri="{FF2B5EF4-FFF2-40B4-BE49-F238E27FC236}">
                            <a16:creationId xmlns:a16="http://schemas.microsoft.com/office/drawing/2014/main" id="{EFFC7A06-3DCF-21FD-37F5-EC7D454619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98571" y="2881155"/>
                        <a:ext cx="32948" cy="30596"/>
                        <a:chOff x="1052085" y="2450884"/>
                        <a:chExt cx="48710" cy="9618"/>
                      </a:xfrm>
                    </p:grpSpPr>
                    <p:cxnSp>
                      <p:nvCxnSpPr>
                        <p:cNvPr id="2365" name="직선 연결선 2364">
                          <a:extLst>
                            <a:ext uri="{FF2B5EF4-FFF2-40B4-BE49-F238E27FC236}">
                              <a16:creationId xmlns:a16="http://schemas.microsoft.com/office/drawing/2014/main" id="{5304E104-4292-B5DD-6A03-97019835197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366" name="직선 연결선 2365">
                          <a:extLst>
                            <a:ext uri="{FF2B5EF4-FFF2-40B4-BE49-F238E27FC236}">
                              <a16:creationId xmlns:a16="http://schemas.microsoft.com/office/drawing/2014/main" id="{423E0E84-8089-B6C6-98B2-2EEF50B8AB0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0" y="2451176"/>
                          <a:ext cx="733" cy="9326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364" name="사각형: 둥근 위쪽 모서리 2363">
                        <a:extLst>
                          <a:ext uri="{FF2B5EF4-FFF2-40B4-BE49-F238E27FC236}">
                            <a16:creationId xmlns:a16="http://schemas.microsoft.com/office/drawing/2014/main" id="{EE63261C-1C8F-43DF-163B-D355E85B70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4890" y="2913328"/>
                        <a:ext cx="81301" cy="301951"/>
                      </a:xfrm>
                      <a:prstGeom prst="round2SameRect">
                        <a:avLst/>
                      </a:prstGeom>
                      <a:solidFill>
                        <a:srgbClr val="803D8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361" name="제목 1">
                      <a:extLst>
                        <a:ext uri="{FF2B5EF4-FFF2-40B4-BE49-F238E27FC236}">
                          <a16:creationId xmlns:a16="http://schemas.microsoft.com/office/drawing/2014/main" id="{AA3C39AE-5D01-83A6-638B-02A333B26A4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686927" y="3228659"/>
                      <a:ext cx="92333" cy="10900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DD</a:t>
                      </a:r>
                    </a:p>
                  </p:txBody>
                </p:sp>
                <p:sp>
                  <p:nvSpPr>
                    <p:cNvPr id="2362" name="제목 1">
                      <a:extLst>
                        <a:ext uri="{FF2B5EF4-FFF2-40B4-BE49-F238E27FC236}">
                          <a16:creationId xmlns:a16="http://schemas.microsoft.com/office/drawing/2014/main" id="{76228A98-1A08-B637-EB39-3B99821A259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710651" y="2575096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</p:grpSp>
            <p:sp>
              <p:nvSpPr>
                <p:cNvPr id="2351" name="자유형: 도형 2350">
                  <a:extLst>
                    <a:ext uri="{FF2B5EF4-FFF2-40B4-BE49-F238E27FC236}">
                      <a16:creationId xmlns:a16="http://schemas.microsoft.com/office/drawing/2014/main" id="{FCEDC034-DA12-867E-47A4-50917B73122F}"/>
                    </a:ext>
                  </a:extLst>
                </p:cNvPr>
                <p:cNvSpPr/>
                <p:nvPr/>
              </p:nvSpPr>
              <p:spPr>
                <a:xfrm>
                  <a:off x="836408" y="2520951"/>
                  <a:ext cx="965655" cy="663562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sp>
              <p:nvSpPr>
                <p:cNvPr id="2352" name="사각형: 둥근 모서리 2351">
                  <a:extLst>
                    <a:ext uri="{FF2B5EF4-FFF2-40B4-BE49-F238E27FC236}">
                      <a16:creationId xmlns:a16="http://schemas.microsoft.com/office/drawing/2014/main" id="{9A3CF725-95E9-2104-CEFD-5C742E3942BE}"/>
                    </a:ext>
                  </a:extLst>
                </p:cNvPr>
                <p:cNvSpPr/>
                <p:nvPr/>
              </p:nvSpPr>
              <p:spPr>
                <a:xfrm>
                  <a:off x="1390470" y="2519190"/>
                  <a:ext cx="138294" cy="852659"/>
                </a:xfrm>
                <a:prstGeom prst="roundRect">
                  <a:avLst>
                    <a:gd name="adj" fmla="val 81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</p:grpSp>
        <p:grpSp>
          <p:nvGrpSpPr>
            <p:cNvPr id="2258" name="그룹 2257">
              <a:extLst>
                <a:ext uri="{FF2B5EF4-FFF2-40B4-BE49-F238E27FC236}">
                  <a16:creationId xmlns:a16="http://schemas.microsoft.com/office/drawing/2014/main" id="{B5E8CE40-8F45-30B2-73BC-31E045A78A4D}"/>
                </a:ext>
              </a:extLst>
            </p:cNvPr>
            <p:cNvGrpSpPr/>
            <p:nvPr/>
          </p:nvGrpSpPr>
          <p:grpSpPr>
            <a:xfrm>
              <a:off x="2833096" y="2404828"/>
              <a:ext cx="1299533" cy="899854"/>
              <a:chOff x="1921295" y="2474678"/>
              <a:chExt cx="1299533" cy="899854"/>
            </a:xfrm>
          </p:grpSpPr>
          <p:sp>
            <p:nvSpPr>
              <p:cNvPr id="2259" name="TextBox 2258">
                <a:extLst>
                  <a:ext uri="{FF2B5EF4-FFF2-40B4-BE49-F238E27FC236}">
                    <a16:creationId xmlns:a16="http://schemas.microsoft.com/office/drawing/2014/main" id="{D4F0641F-0AC0-E9A6-1855-AD47465580E0}"/>
                  </a:ext>
                </a:extLst>
              </p:cNvPr>
              <p:cNvSpPr txBox="1"/>
              <p:nvPr/>
            </p:nvSpPr>
            <p:spPr>
              <a:xfrm rot="16200000">
                <a:off x="1660967" y="2798872"/>
                <a:ext cx="628378" cy="107722"/>
              </a:xfrm>
              <a:prstGeom prst="rect">
                <a:avLst/>
              </a:prstGeom>
            </p:spPr>
            <p:txBody>
              <a:bodyPr wrap="none" lIns="0" tIns="0" rIns="0" bIns="0" anchor="b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defPPr>
                  <a:defRPr lang="ko-KR"/>
                </a:defPPr>
                <a:lvl1pPr algn="ctr">
                  <a:spcBef>
                    <a:spcPct val="0"/>
                  </a:spcBef>
                  <a:buNone/>
                  <a:defRPr sz="16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defRPr>
                </a:lvl1pPr>
              </a:lstStyle>
              <a:p>
                <a:r>
                  <a:rPr lang="en-US" altLang="ko-KR" sz="7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Exploration</a:t>
                </a:r>
                <a:r>
                  <a:rPr lang="en-US" altLang="ko-KR" sz="7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(%)</a:t>
                </a:r>
              </a:p>
            </p:txBody>
          </p:sp>
          <p:grpSp>
            <p:nvGrpSpPr>
              <p:cNvPr id="2260" name="그룹 2259">
                <a:extLst>
                  <a:ext uri="{FF2B5EF4-FFF2-40B4-BE49-F238E27FC236}">
                    <a16:creationId xmlns:a16="http://schemas.microsoft.com/office/drawing/2014/main" id="{F5D1E015-2740-3FBF-600E-9A3F2E62E378}"/>
                  </a:ext>
                </a:extLst>
              </p:cNvPr>
              <p:cNvGrpSpPr/>
              <p:nvPr/>
            </p:nvGrpSpPr>
            <p:grpSpPr>
              <a:xfrm>
                <a:off x="2255174" y="3184734"/>
                <a:ext cx="965654" cy="44530"/>
                <a:chOff x="6302622" y="3213669"/>
                <a:chExt cx="983139" cy="46801"/>
              </a:xfrm>
            </p:grpSpPr>
            <p:cxnSp>
              <p:nvCxnSpPr>
                <p:cNvPr id="2338" name="직선 연결선 2337">
                  <a:extLst>
                    <a:ext uri="{FF2B5EF4-FFF2-40B4-BE49-F238E27FC236}">
                      <a16:creationId xmlns:a16="http://schemas.microsoft.com/office/drawing/2014/main" id="{1FA5B365-B92F-1441-DDEF-35AAE4C012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279222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39" name="직선 연결선 2338">
                  <a:extLst>
                    <a:ext uri="{FF2B5EF4-FFF2-40B4-BE49-F238E27FC236}">
                      <a16:creationId xmlns:a16="http://schemas.microsoft.com/office/drawing/2014/main" id="{6A42C610-10EA-7B08-CA2C-2EB70BF581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121916" y="3237069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0" name="직선 연결선 2339">
                  <a:extLst>
                    <a:ext uri="{FF2B5EF4-FFF2-40B4-BE49-F238E27FC236}">
                      <a16:creationId xmlns:a16="http://schemas.microsoft.com/office/drawing/2014/main" id="{CE840427-98D2-1902-E336-C7F0CB4411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560120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1" name="직선 연결선 2340">
                  <a:extLst>
                    <a:ext uri="{FF2B5EF4-FFF2-40B4-BE49-F238E27FC236}">
                      <a16:creationId xmlns:a16="http://schemas.microsoft.com/office/drawing/2014/main" id="{3D190DF0-F2E2-E384-EB62-F3737CF9DC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262361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2" name="직선 연결선 2341">
                  <a:extLst>
                    <a:ext uri="{FF2B5EF4-FFF2-40B4-BE49-F238E27FC236}">
                      <a16:creationId xmlns:a16="http://schemas.microsoft.com/office/drawing/2014/main" id="{699465A5-9295-01B1-EBDD-92CEEC4A98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981467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3" name="직선 연결선 2342">
                  <a:extLst>
                    <a:ext uri="{FF2B5EF4-FFF2-40B4-BE49-F238E27FC236}">
                      <a16:creationId xmlns:a16="http://schemas.microsoft.com/office/drawing/2014/main" id="{16DC727F-0C1D-E13A-C3C0-5855F2D2AB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841018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4" name="직선 연결선 2343">
                  <a:extLst>
                    <a:ext uri="{FF2B5EF4-FFF2-40B4-BE49-F238E27FC236}">
                      <a16:creationId xmlns:a16="http://schemas.microsoft.com/office/drawing/2014/main" id="{973EC9C6-1F77-2F63-FB69-3FE2F55C4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00569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45" name="직선 연결선 2344">
                  <a:extLst>
                    <a:ext uri="{FF2B5EF4-FFF2-40B4-BE49-F238E27FC236}">
                      <a16:creationId xmlns:a16="http://schemas.microsoft.com/office/drawing/2014/main" id="{88F8FFC1-BEAE-05AD-1097-ACAFDDC866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419671" y="3237070"/>
                  <a:ext cx="46800" cy="0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2261" name="그룹 2260">
                <a:extLst>
                  <a:ext uri="{FF2B5EF4-FFF2-40B4-BE49-F238E27FC236}">
                    <a16:creationId xmlns:a16="http://schemas.microsoft.com/office/drawing/2014/main" id="{B912B352-152B-B0D6-8294-516593746361}"/>
                  </a:ext>
                </a:extLst>
              </p:cNvPr>
              <p:cNvGrpSpPr/>
              <p:nvPr/>
            </p:nvGrpSpPr>
            <p:grpSpPr>
              <a:xfrm>
                <a:off x="2050144" y="2474678"/>
                <a:ext cx="207230" cy="755977"/>
                <a:chOff x="631379" y="2474678"/>
                <a:chExt cx="207230" cy="755977"/>
              </a:xfrm>
            </p:grpSpPr>
            <p:grpSp>
              <p:nvGrpSpPr>
                <p:cNvPr id="2320" name="그룹 2319">
                  <a:extLst>
                    <a:ext uri="{FF2B5EF4-FFF2-40B4-BE49-F238E27FC236}">
                      <a16:creationId xmlns:a16="http://schemas.microsoft.com/office/drawing/2014/main" id="{ACB47CD3-20A4-BF89-5E8D-12100562CC22}"/>
                    </a:ext>
                  </a:extLst>
                </p:cNvPr>
                <p:cNvGrpSpPr/>
                <p:nvPr/>
              </p:nvGrpSpPr>
              <p:grpSpPr>
                <a:xfrm>
                  <a:off x="724353" y="3138321"/>
                  <a:ext cx="114247" cy="92334"/>
                  <a:chOff x="630959" y="3234514"/>
                  <a:chExt cx="137108" cy="74547"/>
                </a:xfrm>
              </p:grpSpPr>
              <p:sp>
                <p:nvSpPr>
                  <p:cNvPr id="2336" name="제목 1">
                    <a:extLst>
                      <a:ext uri="{FF2B5EF4-FFF2-40B4-BE49-F238E27FC236}">
                        <a16:creationId xmlns:a16="http://schemas.microsoft.com/office/drawing/2014/main" id="{6EB217F0-5DBA-EA59-082B-AEFCE28843F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630959" y="3234514"/>
                    <a:ext cx="55790" cy="74547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0</a:t>
                    </a:r>
                  </a:p>
                </p:txBody>
              </p:sp>
              <p:cxnSp>
                <p:nvCxnSpPr>
                  <p:cNvPr id="2337" name="직선 연결선 2336">
                    <a:extLst>
                      <a:ext uri="{FF2B5EF4-FFF2-40B4-BE49-F238E27FC236}">
                        <a16:creationId xmlns:a16="http://schemas.microsoft.com/office/drawing/2014/main" id="{5FE6859C-8982-DD05-E0B3-796B36B30A3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3271792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21" name="그룹 2320">
                  <a:extLst>
                    <a:ext uri="{FF2B5EF4-FFF2-40B4-BE49-F238E27FC236}">
                      <a16:creationId xmlns:a16="http://schemas.microsoft.com/office/drawing/2014/main" id="{BBCE7B7A-ACE4-C51C-612A-5A9D849B4288}"/>
                    </a:ext>
                  </a:extLst>
                </p:cNvPr>
                <p:cNvGrpSpPr/>
                <p:nvPr/>
              </p:nvGrpSpPr>
              <p:grpSpPr>
                <a:xfrm>
                  <a:off x="677868" y="2871575"/>
                  <a:ext cx="160731" cy="92334"/>
                  <a:chOff x="575172" y="2963100"/>
                  <a:chExt cx="192895" cy="74547"/>
                </a:xfrm>
              </p:grpSpPr>
              <p:sp>
                <p:nvSpPr>
                  <p:cNvPr id="2334" name="제목 1">
                    <a:extLst>
                      <a:ext uri="{FF2B5EF4-FFF2-40B4-BE49-F238E27FC236}">
                        <a16:creationId xmlns:a16="http://schemas.microsoft.com/office/drawing/2014/main" id="{1C1C1BCE-3599-D778-B513-5DE70244856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5172" y="2963100"/>
                    <a:ext cx="111579" cy="74547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40</a:t>
                    </a:r>
                  </a:p>
                </p:txBody>
              </p:sp>
              <p:cxnSp>
                <p:nvCxnSpPr>
                  <p:cNvPr id="2335" name="직선 연결선 2334">
                    <a:extLst>
                      <a:ext uri="{FF2B5EF4-FFF2-40B4-BE49-F238E27FC236}">
                        <a16:creationId xmlns:a16="http://schemas.microsoft.com/office/drawing/2014/main" id="{21E03552-C30A-5EE3-DDC7-EABA5403A17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3000375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22" name="그룹 2321">
                  <a:extLst>
                    <a:ext uri="{FF2B5EF4-FFF2-40B4-BE49-F238E27FC236}">
                      <a16:creationId xmlns:a16="http://schemas.microsoft.com/office/drawing/2014/main" id="{F15D5756-CE07-D3F7-6215-59B0F8DD68B0}"/>
                    </a:ext>
                  </a:extLst>
                </p:cNvPr>
                <p:cNvGrpSpPr/>
                <p:nvPr/>
              </p:nvGrpSpPr>
              <p:grpSpPr>
                <a:xfrm>
                  <a:off x="631379" y="2474678"/>
                  <a:ext cx="207223" cy="92333"/>
                  <a:chOff x="519377" y="2960986"/>
                  <a:chExt cx="248690" cy="74545"/>
                </a:xfrm>
              </p:grpSpPr>
              <p:sp>
                <p:nvSpPr>
                  <p:cNvPr id="2332" name="제목 1">
                    <a:extLst>
                      <a:ext uri="{FF2B5EF4-FFF2-40B4-BE49-F238E27FC236}">
                        <a16:creationId xmlns:a16="http://schemas.microsoft.com/office/drawing/2014/main" id="{B8FEBC52-0E5A-93AB-7F4E-E011723C31B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19377" y="2960986"/>
                    <a:ext cx="167370" cy="74545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100</a:t>
                    </a:r>
                  </a:p>
                </p:txBody>
              </p:sp>
              <p:cxnSp>
                <p:nvCxnSpPr>
                  <p:cNvPr id="2333" name="직선 연결선 2332">
                    <a:extLst>
                      <a:ext uri="{FF2B5EF4-FFF2-40B4-BE49-F238E27FC236}">
                        <a16:creationId xmlns:a16="http://schemas.microsoft.com/office/drawing/2014/main" id="{75F08964-9686-95BD-66C2-309ACCE3BB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2998262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23" name="그룹 2322">
                  <a:extLst>
                    <a:ext uri="{FF2B5EF4-FFF2-40B4-BE49-F238E27FC236}">
                      <a16:creationId xmlns:a16="http://schemas.microsoft.com/office/drawing/2014/main" id="{9575F19F-F9BA-558D-EF9A-0D164AABCE55}"/>
                    </a:ext>
                  </a:extLst>
                </p:cNvPr>
                <p:cNvGrpSpPr/>
                <p:nvPr/>
              </p:nvGrpSpPr>
              <p:grpSpPr>
                <a:xfrm>
                  <a:off x="677872" y="2739276"/>
                  <a:ext cx="160737" cy="92334"/>
                  <a:chOff x="575166" y="2960987"/>
                  <a:chExt cx="192901" cy="74547"/>
                </a:xfrm>
              </p:grpSpPr>
              <p:sp>
                <p:nvSpPr>
                  <p:cNvPr id="2330" name="제목 1">
                    <a:extLst>
                      <a:ext uri="{FF2B5EF4-FFF2-40B4-BE49-F238E27FC236}">
                        <a16:creationId xmlns:a16="http://schemas.microsoft.com/office/drawing/2014/main" id="{178307AD-3857-FD5A-95D5-22B6DEFE3D5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5166" y="2960987"/>
                    <a:ext cx="111578" cy="74547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60</a:t>
                    </a:r>
                  </a:p>
                </p:txBody>
              </p:sp>
              <p:cxnSp>
                <p:nvCxnSpPr>
                  <p:cNvPr id="2331" name="직선 연결선 2330">
                    <a:extLst>
                      <a:ext uri="{FF2B5EF4-FFF2-40B4-BE49-F238E27FC236}">
                        <a16:creationId xmlns:a16="http://schemas.microsoft.com/office/drawing/2014/main" id="{EDFB5556-047B-BBD8-B6AA-004BDA1830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2998262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24" name="그룹 2323">
                  <a:extLst>
                    <a:ext uri="{FF2B5EF4-FFF2-40B4-BE49-F238E27FC236}">
                      <a16:creationId xmlns:a16="http://schemas.microsoft.com/office/drawing/2014/main" id="{F8FA9E1C-2A89-9930-4F1F-5A9E7469D635}"/>
                    </a:ext>
                  </a:extLst>
                </p:cNvPr>
                <p:cNvGrpSpPr/>
                <p:nvPr/>
              </p:nvGrpSpPr>
              <p:grpSpPr>
                <a:xfrm>
                  <a:off x="677868" y="2606977"/>
                  <a:ext cx="160735" cy="92333"/>
                  <a:chOff x="575167" y="2960986"/>
                  <a:chExt cx="192900" cy="74545"/>
                </a:xfrm>
              </p:grpSpPr>
              <p:sp>
                <p:nvSpPr>
                  <p:cNvPr id="2328" name="제목 1">
                    <a:extLst>
                      <a:ext uri="{FF2B5EF4-FFF2-40B4-BE49-F238E27FC236}">
                        <a16:creationId xmlns:a16="http://schemas.microsoft.com/office/drawing/2014/main" id="{7253A452-2C82-6769-AEC3-7A1E5DC847A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5167" y="2960986"/>
                    <a:ext cx="111579" cy="74545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80</a:t>
                    </a:r>
                  </a:p>
                </p:txBody>
              </p:sp>
              <p:cxnSp>
                <p:nvCxnSpPr>
                  <p:cNvPr id="2329" name="직선 연결선 2328">
                    <a:extLst>
                      <a:ext uri="{FF2B5EF4-FFF2-40B4-BE49-F238E27FC236}">
                        <a16:creationId xmlns:a16="http://schemas.microsoft.com/office/drawing/2014/main" id="{15898A54-A97E-EE2B-83B3-359FA741DD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2998262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grpSp>
              <p:nvGrpSpPr>
                <p:cNvPr id="2325" name="그룹 2324">
                  <a:extLst>
                    <a:ext uri="{FF2B5EF4-FFF2-40B4-BE49-F238E27FC236}">
                      <a16:creationId xmlns:a16="http://schemas.microsoft.com/office/drawing/2014/main" id="{9592052C-A8CF-1017-18E8-02B54ED71066}"/>
                    </a:ext>
                  </a:extLst>
                </p:cNvPr>
                <p:cNvGrpSpPr/>
                <p:nvPr/>
              </p:nvGrpSpPr>
              <p:grpSpPr>
                <a:xfrm>
                  <a:off x="677868" y="3003874"/>
                  <a:ext cx="160731" cy="92334"/>
                  <a:chOff x="575172" y="2963100"/>
                  <a:chExt cx="192895" cy="74547"/>
                </a:xfrm>
              </p:grpSpPr>
              <p:sp>
                <p:nvSpPr>
                  <p:cNvPr id="2326" name="제목 1">
                    <a:extLst>
                      <a:ext uri="{FF2B5EF4-FFF2-40B4-BE49-F238E27FC236}">
                        <a16:creationId xmlns:a16="http://schemas.microsoft.com/office/drawing/2014/main" id="{FC42430F-3314-AE60-D428-68E476169CE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5172" y="2963100"/>
                    <a:ext cx="111579" cy="74547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20</a:t>
                    </a:r>
                  </a:p>
                </p:txBody>
              </p:sp>
              <p:cxnSp>
                <p:nvCxnSpPr>
                  <p:cNvPr id="2327" name="직선 연결선 2326">
                    <a:extLst>
                      <a:ext uri="{FF2B5EF4-FFF2-40B4-BE49-F238E27FC236}">
                        <a16:creationId xmlns:a16="http://schemas.microsoft.com/office/drawing/2014/main" id="{1536381B-D5C8-1825-C2A7-CF31873523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4067" y="3000375"/>
                    <a:ext cx="540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262" name="제목 1">
                <a:extLst>
                  <a:ext uri="{FF2B5EF4-FFF2-40B4-BE49-F238E27FC236}">
                    <a16:creationId xmlns:a16="http://schemas.microsoft.com/office/drawing/2014/main" id="{55DC94E2-1C4F-7944-279B-396E21A822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15936" y="3228658"/>
                <a:ext cx="92333" cy="139462"/>
              </a:xfrm>
              <a:prstGeom prst="rect">
                <a:avLst/>
              </a:prstGeom>
            </p:spPr>
            <p:txBody>
              <a:bodyPr vert="eaVert" wrap="none" lIns="0" tIns="0" rIns="0" bIns="0" anchor="ctr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6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  <a:cs typeface="+mn-cs"/>
                  </a:rPr>
                  <a:t>LPS</a:t>
                </a:r>
              </a:p>
            </p:txBody>
          </p:sp>
          <p:sp>
            <p:nvSpPr>
              <p:cNvPr id="2263" name="제목 1">
                <a:extLst>
                  <a:ext uri="{FF2B5EF4-FFF2-40B4-BE49-F238E27FC236}">
                    <a16:creationId xmlns:a16="http://schemas.microsoft.com/office/drawing/2014/main" id="{02C360CD-E6F6-B4C0-5D23-36427CDDB9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39660" y="2736920"/>
                <a:ext cx="44884" cy="92333"/>
              </a:xfrm>
              <a:prstGeom prst="rect">
                <a:avLst/>
              </a:prstGeom>
            </p:spPr>
            <p:txBody>
              <a:bodyPr vert="horz" wrap="none" lIns="0" tIns="0" rIns="0" bIns="0" anchor="ctr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defPPr>
                  <a:defRPr lang="ko-KR"/>
                </a:defPPr>
                <a:lvl1pPr algn="ctr">
                  <a:spcBef>
                    <a:spcPct val="0"/>
                  </a:spcBef>
                  <a:buNone/>
                  <a:defRPr sz="5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defRPr>
                </a:lvl1pPr>
              </a:lstStyle>
              <a:p>
                <a:r>
                  <a:rPr lang="en-US" altLang="ko-KR" sz="600" b="1" dirty="0"/>
                  <a:t>c</a:t>
                </a:r>
              </a:p>
            </p:txBody>
          </p:sp>
          <p:grpSp>
            <p:nvGrpSpPr>
              <p:cNvPr id="2264" name="그룹 2263">
                <a:extLst>
                  <a:ext uri="{FF2B5EF4-FFF2-40B4-BE49-F238E27FC236}">
                    <a16:creationId xmlns:a16="http://schemas.microsoft.com/office/drawing/2014/main" id="{F741DE68-4484-E1A6-EB7F-EB6D4A7ACA17}"/>
                  </a:ext>
                </a:extLst>
              </p:cNvPr>
              <p:cNvGrpSpPr/>
              <p:nvPr/>
            </p:nvGrpSpPr>
            <p:grpSpPr>
              <a:xfrm>
                <a:off x="2276236" y="2559456"/>
                <a:ext cx="921789" cy="815076"/>
                <a:chOff x="2276236" y="2559456"/>
                <a:chExt cx="921789" cy="815076"/>
              </a:xfrm>
            </p:grpSpPr>
            <p:grpSp>
              <p:nvGrpSpPr>
                <p:cNvPr id="2267" name="그룹 2266">
                  <a:extLst>
                    <a:ext uri="{FF2B5EF4-FFF2-40B4-BE49-F238E27FC236}">
                      <a16:creationId xmlns:a16="http://schemas.microsoft.com/office/drawing/2014/main" id="{11138AA1-1027-C60C-D968-50C3E0CBD907}"/>
                    </a:ext>
                  </a:extLst>
                </p:cNvPr>
                <p:cNvGrpSpPr/>
                <p:nvPr/>
              </p:nvGrpSpPr>
              <p:grpSpPr>
                <a:xfrm>
                  <a:off x="2276236" y="2559456"/>
                  <a:ext cx="92333" cy="775000"/>
                  <a:chOff x="2276236" y="2559456"/>
                  <a:chExt cx="92333" cy="775000"/>
                </a:xfrm>
              </p:grpSpPr>
              <p:grpSp>
                <p:nvGrpSpPr>
                  <p:cNvPr id="2313" name="그룹 2312">
                    <a:extLst>
                      <a:ext uri="{FF2B5EF4-FFF2-40B4-BE49-F238E27FC236}">
                        <a16:creationId xmlns:a16="http://schemas.microsoft.com/office/drawing/2014/main" id="{52D66C64-810B-B313-FDDE-6E1CFDA68C77}"/>
                      </a:ext>
                    </a:extLst>
                  </p:cNvPr>
                  <p:cNvGrpSpPr/>
                  <p:nvPr/>
                </p:nvGrpSpPr>
                <p:grpSpPr>
                  <a:xfrm>
                    <a:off x="2282473" y="2667000"/>
                    <a:ext cx="79855" cy="519267"/>
                    <a:chOff x="863708" y="2567936"/>
                    <a:chExt cx="79855" cy="618332"/>
                  </a:xfrm>
                </p:grpSpPr>
                <p:grpSp>
                  <p:nvGrpSpPr>
                    <p:cNvPr id="2316" name="그룹 2315">
                      <a:extLst>
                        <a:ext uri="{FF2B5EF4-FFF2-40B4-BE49-F238E27FC236}">
                          <a16:creationId xmlns:a16="http://schemas.microsoft.com/office/drawing/2014/main" id="{7429145A-CB5F-9F5D-2569-8E25C6F6D54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6967" y="2567936"/>
                      <a:ext cx="32362" cy="428971"/>
                      <a:chOff x="1052085" y="2450884"/>
                      <a:chExt cx="48710" cy="72570"/>
                    </a:xfrm>
                  </p:grpSpPr>
                  <p:cxnSp>
                    <p:nvCxnSpPr>
                      <p:cNvPr id="2318" name="직선 연결선 2317">
                        <a:extLst>
                          <a:ext uri="{FF2B5EF4-FFF2-40B4-BE49-F238E27FC236}">
                            <a16:creationId xmlns:a16="http://schemas.microsoft.com/office/drawing/2014/main" id="{F0DF2BC4-F524-67A3-2071-075D552B456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319" name="직선 연결선 2318">
                        <a:extLst>
                          <a:ext uri="{FF2B5EF4-FFF2-40B4-BE49-F238E27FC236}">
                            <a16:creationId xmlns:a16="http://schemas.microsoft.com/office/drawing/2014/main" id="{C994CE91-8BCB-B5E7-0A03-83C3504DA05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1" y="2450884"/>
                        <a:ext cx="3399" cy="7257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317" name="사각형: 둥근 위쪽 모서리 2316">
                      <a:extLst>
                        <a:ext uri="{FF2B5EF4-FFF2-40B4-BE49-F238E27FC236}">
                          <a16:creationId xmlns:a16="http://schemas.microsoft.com/office/drawing/2014/main" id="{035DB083-F787-8D86-A62B-7140FD80D2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3708" y="2625123"/>
                      <a:ext cx="79855" cy="561145"/>
                    </a:xfrm>
                    <a:prstGeom prst="round2SameRect">
                      <a:avLst/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314" name="제목 1">
                    <a:extLst>
                      <a:ext uri="{FF2B5EF4-FFF2-40B4-BE49-F238E27FC236}">
                        <a16:creationId xmlns:a16="http://schemas.microsoft.com/office/drawing/2014/main" id="{59FA20A8-862B-49AA-EB7B-EF3FD618529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276236" y="3228658"/>
                    <a:ext cx="92333" cy="105798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NC</a:t>
                    </a:r>
                  </a:p>
                </p:txBody>
              </p:sp>
              <p:sp>
                <p:nvSpPr>
                  <p:cNvPr id="2315" name="제목 1">
                    <a:extLst>
                      <a:ext uri="{FF2B5EF4-FFF2-40B4-BE49-F238E27FC236}">
                        <a16:creationId xmlns:a16="http://schemas.microsoft.com/office/drawing/2014/main" id="{F4DB0009-9F91-6526-94A4-0271E39708A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299958" y="2559456"/>
                    <a:ext cx="44884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a</a:t>
                    </a:r>
                  </a:p>
                </p:txBody>
              </p:sp>
            </p:grpSp>
            <p:grpSp>
              <p:nvGrpSpPr>
                <p:cNvPr id="2268" name="그룹 2267">
                  <a:extLst>
                    <a:ext uri="{FF2B5EF4-FFF2-40B4-BE49-F238E27FC236}">
                      <a16:creationId xmlns:a16="http://schemas.microsoft.com/office/drawing/2014/main" id="{490EFDAE-6F44-5A76-D828-F488C841760F}"/>
                    </a:ext>
                  </a:extLst>
                </p:cNvPr>
                <p:cNvGrpSpPr/>
                <p:nvPr/>
              </p:nvGrpSpPr>
              <p:grpSpPr>
                <a:xfrm>
                  <a:off x="2422173" y="2838450"/>
                  <a:ext cx="79855" cy="347818"/>
                  <a:chOff x="1018099" y="2450891"/>
                  <a:chExt cx="116682" cy="554132"/>
                </a:xfrm>
              </p:grpSpPr>
              <p:grpSp>
                <p:nvGrpSpPr>
                  <p:cNvPr id="2309" name="그룹 2308">
                    <a:extLst>
                      <a:ext uri="{FF2B5EF4-FFF2-40B4-BE49-F238E27FC236}">
                        <a16:creationId xmlns:a16="http://schemas.microsoft.com/office/drawing/2014/main" id="{9BCBD3E6-2D66-EDD7-E6A0-6B5D72517E4F}"/>
                      </a:ext>
                    </a:extLst>
                  </p:cNvPr>
                  <p:cNvGrpSpPr/>
                  <p:nvPr/>
                </p:nvGrpSpPr>
                <p:grpSpPr>
                  <a:xfrm>
                    <a:off x="1052085" y="2450891"/>
                    <a:ext cx="47287" cy="384432"/>
                    <a:chOff x="1052085" y="2450884"/>
                    <a:chExt cx="48710" cy="72570"/>
                  </a:xfrm>
                </p:grpSpPr>
                <p:cxnSp>
                  <p:nvCxnSpPr>
                    <p:cNvPr id="2311" name="직선 연결선 2310">
                      <a:extLst>
                        <a:ext uri="{FF2B5EF4-FFF2-40B4-BE49-F238E27FC236}">
                          <a16:creationId xmlns:a16="http://schemas.microsoft.com/office/drawing/2014/main" id="{187B2926-EF43-1AD8-E5A7-E2C731CEEC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450884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312" name="직선 연결선 2311">
                      <a:extLst>
                        <a:ext uri="{FF2B5EF4-FFF2-40B4-BE49-F238E27FC236}">
                          <a16:creationId xmlns:a16="http://schemas.microsoft.com/office/drawing/2014/main" id="{10775E70-19AC-4966-4991-E35AB281A35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76441" y="2450884"/>
                      <a:ext cx="3399" cy="7257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2310" name="사각형: 둥근 위쪽 모서리 2309">
                    <a:extLst>
                      <a:ext uri="{FF2B5EF4-FFF2-40B4-BE49-F238E27FC236}">
                        <a16:creationId xmlns:a16="http://schemas.microsoft.com/office/drawing/2014/main" id="{D2148447-AB99-24DE-72CA-A7470C6D1AD2}"/>
                      </a:ext>
                    </a:extLst>
                  </p:cNvPr>
                  <p:cNvSpPr/>
                  <p:nvPr/>
                </p:nvSpPr>
                <p:spPr>
                  <a:xfrm>
                    <a:off x="1018099" y="2508525"/>
                    <a:ext cx="116682" cy="496498"/>
                  </a:xfrm>
                  <a:prstGeom prst="round2SameRect">
                    <a:avLst/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ko-KR" altLang="en-US" sz="600" dirty="0"/>
                  </a:p>
                </p:txBody>
              </p:sp>
            </p:grpSp>
            <p:grpSp>
              <p:nvGrpSpPr>
                <p:cNvPr id="2269" name="그룹 2268">
                  <a:extLst>
                    <a:ext uri="{FF2B5EF4-FFF2-40B4-BE49-F238E27FC236}">
                      <a16:creationId xmlns:a16="http://schemas.microsoft.com/office/drawing/2014/main" id="{E88F8FDA-80C4-B68F-6271-AF30A9BEFC72}"/>
                    </a:ext>
                  </a:extLst>
                </p:cNvPr>
                <p:cNvGrpSpPr/>
                <p:nvPr/>
              </p:nvGrpSpPr>
              <p:grpSpPr>
                <a:xfrm>
                  <a:off x="2553887" y="2628850"/>
                  <a:ext cx="92333" cy="704004"/>
                  <a:chOff x="2553887" y="2628850"/>
                  <a:chExt cx="92333" cy="704004"/>
                </a:xfrm>
              </p:grpSpPr>
              <p:grpSp>
                <p:nvGrpSpPr>
                  <p:cNvPr id="2302" name="그룹 2301">
                    <a:extLst>
                      <a:ext uri="{FF2B5EF4-FFF2-40B4-BE49-F238E27FC236}">
                        <a16:creationId xmlns:a16="http://schemas.microsoft.com/office/drawing/2014/main" id="{FA28043A-145E-B80C-C71A-1D7244830FC6}"/>
                      </a:ext>
                    </a:extLst>
                  </p:cNvPr>
                  <p:cNvGrpSpPr/>
                  <p:nvPr/>
                </p:nvGrpSpPr>
                <p:grpSpPr>
                  <a:xfrm>
                    <a:off x="2560124" y="2728913"/>
                    <a:ext cx="79855" cy="457352"/>
                    <a:chOff x="1018099" y="2450768"/>
                    <a:chExt cx="116682" cy="559398"/>
                  </a:xfrm>
                </p:grpSpPr>
                <p:grpSp>
                  <p:nvGrpSpPr>
                    <p:cNvPr id="2305" name="그룹 2304">
                      <a:extLst>
                        <a:ext uri="{FF2B5EF4-FFF2-40B4-BE49-F238E27FC236}">
                          <a16:creationId xmlns:a16="http://schemas.microsoft.com/office/drawing/2014/main" id="{2A10FA91-DDFA-142B-6B90-9D4A973FBA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2085" y="2450768"/>
                      <a:ext cx="47287" cy="57063"/>
                      <a:chOff x="1052085" y="2450884"/>
                      <a:chExt cx="48710" cy="10772"/>
                    </a:xfrm>
                  </p:grpSpPr>
                  <p:cxnSp>
                    <p:nvCxnSpPr>
                      <p:cNvPr id="2307" name="직선 연결선 2306">
                        <a:extLst>
                          <a:ext uri="{FF2B5EF4-FFF2-40B4-BE49-F238E27FC236}">
                            <a16:creationId xmlns:a16="http://schemas.microsoft.com/office/drawing/2014/main" id="{FDAD6CD2-4053-8105-302D-E826334B149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27A9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308" name="직선 연결선 2307">
                        <a:extLst>
                          <a:ext uri="{FF2B5EF4-FFF2-40B4-BE49-F238E27FC236}">
                            <a16:creationId xmlns:a16="http://schemas.microsoft.com/office/drawing/2014/main" id="{6D8BD740-200D-6ABB-8A5C-C2579830766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7175" y="2451245"/>
                        <a:ext cx="0" cy="10411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27A96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306" name="사각형: 둥근 위쪽 모서리 2305">
                      <a:extLst>
                        <a:ext uri="{FF2B5EF4-FFF2-40B4-BE49-F238E27FC236}">
                          <a16:creationId xmlns:a16="http://schemas.microsoft.com/office/drawing/2014/main" id="{ED387BFC-0156-9C61-9577-784E887329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099" y="2497371"/>
                      <a:ext cx="116682" cy="512795"/>
                    </a:xfrm>
                    <a:prstGeom prst="round2SameRect">
                      <a:avLst/>
                    </a:prstGeom>
                    <a:solidFill>
                      <a:srgbClr val="027A9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303" name="제목 1">
                    <a:extLst>
                      <a:ext uri="{FF2B5EF4-FFF2-40B4-BE49-F238E27FC236}">
                        <a16:creationId xmlns:a16="http://schemas.microsoft.com/office/drawing/2014/main" id="{ABC006BB-B43B-574C-2014-FFFC3673DB4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553887" y="3228658"/>
                    <a:ext cx="92333" cy="104196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DP</a:t>
                    </a:r>
                  </a:p>
                </p:txBody>
              </p:sp>
              <p:sp>
                <p:nvSpPr>
                  <p:cNvPr id="2304" name="제목 1">
                    <a:extLst>
                      <a:ext uri="{FF2B5EF4-FFF2-40B4-BE49-F238E27FC236}">
                        <a16:creationId xmlns:a16="http://schemas.microsoft.com/office/drawing/2014/main" id="{6A388E33-F634-96C1-852E-ED4DABE5084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554368" y="2628850"/>
                    <a:ext cx="91372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5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/>
                      <a:t>ab</a:t>
                    </a:r>
                  </a:p>
                </p:txBody>
              </p:sp>
            </p:grpSp>
            <p:grpSp>
              <p:nvGrpSpPr>
                <p:cNvPr id="2270" name="그룹 2269">
                  <a:extLst>
                    <a:ext uri="{FF2B5EF4-FFF2-40B4-BE49-F238E27FC236}">
                      <a16:creationId xmlns:a16="http://schemas.microsoft.com/office/drawing/2014/main" id="{6EA3AD23-042F-E74B-DBFE-1829A5B4338D}"/>
                    </a:ext>
                  </a:extLst>
                </p:cNvPr>
                <p:cNvGrpSpPr/>
                <p:nvPr/>
              </p:nvGrpSpPr>
              <p:grpSpPr>
                <a:xfrm>
                  <a:off x="2835361" y="2632291"/>
                  <a:ext cx="92333" cy="731019"/>
                  <a:chOff x="2835361" y="2632291"/>
                  <a:chExt cx="92333" cy="731019"/>
                </a:xfrm>
              </p:grpSpPr>
              <p:grpSp>
                <p:nvGrpSpPr>
                  <p:cNvPr id="2295" name="그룹 2294">
                    <a:extLst>
                      <a:ext uri="{FF2B5EF4-FFF2-40B4-BE49-F238E27FC236}">
                        <a16:creationId xmlns:a16="http://schemas.microsoft.com/office/drawing/2014/main" id="{4AF8448C-BDE0-C5AC-8648-74DBBA9583AD}"/>
                      </a:ext>
                    </a:extLst>
                  </p:cNvPr>
                  <p:cNvGrpSpPr/>
                  <p:nvPr/>
                </p:nvGrpSpPr>
                <p:grpSpPr>
                  <a:xfrm>
                    <a:off x="2841599" y="2736056"/>
                    <a:ext cx="79855" cy="450209"/>
                    <a:chOff x="2841599" y="2686238"/>
                    <a:chExt cx="79855" cy="500027"/>
                  </a:xfrm>
                </p:grpSpPr>
                <p:grpSp>
                  <p:nvGrpSpPr>
                    <p:cNvPr id="2298" name="그룹 2297">
                      <a:extLst>
                        <a:ext uri="{FF2B5EF4-FFF2-40B4-BE49-F238E27FC236}">
                          <a16:creationId xmlns:a16="http://schemas.microsoft.com/office/drawing/2014/main" id="{8A553E4E-543B-3CF5-A854-F8ED0F6E17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64859" y="2686238"/>
                      <a:ext cx="32362" cy="277292"/>
                      <a:chOff x="1052085" y="2450884"/>
                      <a:chExt cx="48710" cy="58195"/>
                    </a:xfrm>
                  </p:grpSpPr>
                  <p:cxnSp>
                    <p:nvCxnSpPr>
                      <p:cNvPr id="2300" name="직선 연결선 2299">
                        <a:extLst>
                          <a:ext uri="{FF2B5EF4-FFF2-40B4-BE49-F238E27FC236}">
                            <a16:creationId xmlns:a16="http://schemas.microsoft.com/office/drawing/2014/main" id="{C86D194A-E712-AE59-2D25-89BFA795720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FFC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301" name="직선 연결선 2300">
                        <a:extLst>
                          <a:ext uri="{FF2B5EF4-FFF2-40B4-BE49-F238E27FC236}">
                            <a16:creationId xmlns:a16="http://schemas.microsoft.com/office/drawing/2014/main" id="{E83AB4B1-6DB1-B495-E6DF-B29F9CB8CB4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0" y="2451093"/>
                        <a:ext cx="0" cy="57986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FFC000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299" name="사각형: 둥근 위쪽 모서리 2298">
                      <a:extLst>
                        <a:ext uri="{FF2B5EF4-FFF2-40B4-BE49-F238E27FC236}">
                          <a16:creationId xmlns:a16="http://schemas.microsoft.com/office/drawing/2014/main" id="{BB455C3A-B56A-3638-532C-35B1C4225E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1599" y="2760291"/>
                      <a:ext cx="79855" cy="425974"/>
                    </a:xfrm>
                    <a:prstGeom prst="round2Same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296" name="제목 1">
                    <a:extLst>
                      <a:ext uri="{FF2B5EF4-FFF2-40B4-BE49-F238E27FC236}">
                        <a16:creationId xmlns:a16="http://schemas.microsoft.com/office/drawing/2014/main" id="{C16F524A-74DD-C3EC-EC83-D6A8193C5B6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835361" y="3228658"/>
                    <a:ext cx="92333" cy="134652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DW</a:t>
                    </a:r>
                  </a:p>
                </p:txBody>
              </p:sp>
              <p:sp>
                <p:nvSpPr>
                  <p:cNvPr id="2297" name="제목 1">
                    <a:extLst>
                      <a:ext uri="{FF2B5EF4-FFF2-40B4-BE49-F238E27FC236}">
                        <a16:creationId xmlns:a16="http://schemas.microsoft.com/office/drawing/2014/main" id="{FF6891A2-9F45-605B-AEF6-B5DB5B58941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835842" y="2632291"/>
                    <a:ext cx="91372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5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/>
                      <a:t>ab</a:t>
                    </a:r>
                  </a:p>
                </p:txBody>
              </p:sp>
            </p:grpSp>
            <p:grpSp>
              <p:nvGrpSpPr>
                <p:cNvPr id="2271" name="그룹 2270">
                  <a:extLst>
                    <a:ext uri="{FF2B5EF4-FFF2-40B4-BE49-F238E27FC236}">
                      <a16:creationId xmlns:a16="http://schemas.microsoft.com/office/drawing/2014/main" id="{86FE5F13-F022-6AE4-699C-7C6B8D7F3E52}"/>
                    </a:ext>
                  </a:extLst>
                </p:cNvPr>
                <p:cNvGrpSpPr/>
                <p:nvPr/>
              </p:nvGrpSpPr>
              <p:grpSpPr>
                <a:xfrm>
                  <a:off x="2691838" y="2620708"/>
                  <a:ext cx="92333" cy="753824"/>
                  <a:chOff x="2691838" y="2620708"/>
                  <a:chExt cx="92333" cy="753824"/>
                </a:xfrm>
              </p:grpSpPr>
              <p:grpSp>
                <p:nvGrpSpPr>
                  <p:cNvPr id="2288" name="그룹 2287">
                    <a:extLst>
                      <a:ext uri="{FF2B5EF4-FFF2-40B4-BE49-F238E27FC236}">
                        <a16:creationId xmlns:a16="http://schemas.microsoft.com/office/drawing/2014/main" id="{9B25496C-CFCD-00BF-ED58-33A2437C0EC2}"/>
                      </a:ext>
                    </a:extLst>
                  </p:cNvPr>
                  <p:cNvGrpSpPr/>
                  <p:nvPr/>
                </p:nvGrpSpPr>
                <p:grpSpPr>
                  <a:xfrm>
                    <a:off x="2698075" y="2736056"/>
                    <a:ext cx="79855" cy="450217"/>
                    <a:chOff x="6753543" y="2748861"/>
                    <a:chExt cx="81301" cy="466210"/>
                  </a:xfrm>
                </p:grpSpPr>
                <p:grpSp>
                  <p:nvGrpSpPr>
                    <p:cNvPr id="2291" name="그룹 2290">
                      <a:extLst>
                        <a:ext uri="{FF2B5EF4-FFF2-40B4-BE49-F238E27FC236}">
                          <a16:creationId xmlns:a16="http://schemas.microsoft.com/office/drawing/2014/main" id="{E376B4D0-6349-D664-0391-039138721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7224" y="2748861"/>
                      <a:ext cx="32948" cy="317693"/>
                      <a:chOff x="1052085" y="2450884"/>
                      <a:chExt cx="48710" cy="71358"/>
                    </a:xfrm>
                  </p:grpSpPr>
                  <p:cxnSp>
                    <p:nvCxnSpPr>
                      <p:cNvPr id="2293" name="직선 연결선 2292">
                        <a:extLst>
                          <a:ext uri="{FF2B5EF4-FFF2-40B4-BE49-F238E27FC236}">
                            <a16:creationId xmlns:a16="http://schemas.microsoft.com/office/drawing/2014/main" id="{A6E3558E-6309-3443-9945-F21162B9CFB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4FA11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294" name="직선 연결선 2293">
                        <a:extLst>
                          <a:ext uri="{FF2B5EF4-FFF2-40B4-BE49-F238E27FC236}">
                            <a16:creationId xmlns:a16="http://schemas.microsoft.com/office/drawing/2014/main" id="{F82B5BEC-2D0C-58ED-D559-3A519B659DB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1" y="2450884"/>
                        <a:ext cx="0" cy="71358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4FA11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292" name="사각형: 둥근 위쪽 모서리 2291">
                      <a:extLst>
                        <a:ext uri="{FF2B5EF4-FFF2-40B4-BE49-F238E27FC236}">
                          <a16:creationId xmlns:a16="http://schemas.microsoft.com/office/drawing/2014/main" id="{EFA6EE02-3BEA-3B91-FE5D-DEF96C436B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3543" y="2822837"/>
                      <a:ext cx="81301" cy="392234"/>
                    </a:xfrm>
                    <a:prstGeom prst="round2SameRect">
                      <a:avLst/>
                    </a:prstGeom>
                    <a:solidFill>
                      <a:srgbClr val="4FA11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289" name="제목 1">
                    <a:extLst>
                      <a:ext uri="{FF2B5EF4-FFF2-40B4-BE49-F238E27FC236}">
                        <a16:creationId xmlns:a16="http://schemas.microsoft.com/office/drawing/2014/main" id="{A927159B-4BB1-19E2-C73E-6A216ACB21BD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691838" y="3228658"/>
                    <a:ext cx="92333" cy="145874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C29</a:t>
                    </a:r>
                  </a:p>
                </p:txBody>
              </p:sp>
              <p:sp>
                <p:nvSpPr>
                  <p:cNvPr id="2290" name="제목 1">
                    <a:extLst>
                      <a:ext uri="{FF2B5EF4-FFF2-40B4-BE49-F238E27FC236}">
                        <a16:creationId xmlns:a16="http://schemas.microsoft.com/office/drawing/2014/main" id="{016DCB86-25B2-E753-FEC0-2BFA65E5CCD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692319" y="2620708"/>
                    <a:ext cx="91372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5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/>
                      <a:t>ab</a:t>
                    </a:r>
                  </a:p>
                </p:txBody>
              </p:sp>
            </p:grpSp>
            <p:grpSp>
              <p:nvGrpSpPr>
                <p:cNvPr id="2272" name="그룹 2271">
                  <a:extLst>
                    <a:ext uri="{FF2B5EF4-FFF2-40B4-BE49-F238E27FC236}">
                      <a16:creationId xmlns:a16="http://schemas.microsoft.com/office/drawing/2014/main" id="{04CC990D-3534-1367-E7EC-BA93FC983778}"/>
                    </a:ext>
                  </a:extLst>
                </p:cNvPr>
                <p:cNvGrpSpPr/>
                <p:nvPr/>
              </p:nvGrpSpPr>
              <p:grpSpPr>
                <a:xfrm>
                  <a:off x="2967741" y="2634379"/>
                  <a:ext cx="92333" cy="701682"/>
                  <a:chOff x="2967741" y="2634379"/>
                  <a:chExt cx="92333" cy="701682"/>
                </a:xfrm>
              </p:grpSpPr>
              <p:grpSp>
                <p:nvGrpSpPr>
                  <p:cNvPr id="2281" name="그룹 2280">
                    <a:extLst>
                      <a:ext uri="{FF2B5EF4-FFF2-40B4-BE49-F238E27FC236}">
                        <a16:creationId xmlns:a16="http://schemas.microsoft.com/office/drawing/2014/main" id="{93218A24-0E39-FF64-57E9-D00CE217B9C9}"/>
                      </a:ext>
                    </a:extLst>
                  </p:cNvPr>
                  <p:cNvGrpSpPr/>
                  <p:nvPr/>
                </p:nvGrpSpPr>
                <p:grpSpPr>
                  <a:xfrm>
                    <a:off x="2973978" y="2740819"/>
                    <a:ext cx="79855" cy="443868"/>
                    <a:chOff x="7034441" y="2747231"/>
                    <a:chExt cx="81301" cy="473622"/>
                  </a:xfrm>
                </p:grpSpPr>
                <p:grpSp>
                  <p:nvGrpSpPr>
                    <p:cNvPr id="2284" name="그룹 2283">
                      <a:extLst>
                        <a:ext uri="{FF2B5EF4-FFF2-40B4-BE49-F238E27FC236}">
                          <a16:creationId xmlns:a16="http://schemas.microsoft.com/office/drawing/2014/main" id="{78C4E556-DEA2-290C-1E05-C54D649F27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58122" y="2747231"/>
                      <a:ext cx="32948" cy="447076"/>
                      <a:chOff x="1052085" y="2450515"/>
                      <a:chExt cx="48710" cy="100419"/>
                    </a:xfrm>
                  </p:grpSpPr>
                  <p:cxnSp>
                    <p:nvCxnSpPr>
                      <p:cNvPr id="2286" name="직선 연결선 2285">
                        <a:extLst>
                          <a:ext uri="{FF2B5EF4-FFF2-40B4-BE49-F238E27FC236}">
                            <a16:creationId xmlns:a16="http://schemas.microsoft.com/office/drawing/2014/main" id="{CA8F8E88-1939-38ED-8323-58F0BE82DF1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CB490F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287" name="직선 연결선 2286">
                        <a:extLst>
                          <a:ext uri="{FF2B5EF4-FFF2-40B4-BE49-F238E27FC236}">
                            <a16:creationId xmlns:a16="http://schemas.microsoft.com/office/drawing/2014/main" id="{DCC93356-523E-3B1A-5C35-920C95C2B41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2" y="2450515"/>
                        <a:ext cx="732" cy="100419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CB490F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285" name="사각형: 둥근 위쪽 모서리 2284">
                      <a:extLst>
                        <a:ext uri="{FF2B5EF4-FFF2-40B4-BE49-F238E27FC236}">
                          <a16:creationId xmlns:a16="http://schemas.microsoft.com/office/drawing/2014/main" id="{DA4D3F7B-F73F-3143-5E27-12E3342CFB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34441" y="2782803"/>
                      <a:ext cx="81301" cy="438050"/>
                    </a:xfrm>
                    <a:prstGeom prst="round2SameRect">
                      <a:avLst/>
                    </a:prstGeom>
                    <a:solidFill>
                      <a:srgbClr val="CB490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282" name="제목 1">
                    <a:extLst>
                      <a:ext uri="{FF2B5EF4-FFF2-40B4-BE49-F238E27FC236}">
                        <a16:creationId xmlns:a16="http://schemas.microsoft.com/office/drawing/2014/main" id="{B4001FA1-7331-4AF7-C7F4-C82300BD424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967741" y="3228659"/>
                    <a:ext cx="92333" cy="107402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DC</a:t>
                    </a:r>
                  </a:p>
                </p:txBody>
              </p:sp>
              <p:sp>
                <p:nvSpPr>
                  <p:cNvPr id="2283" name="제목 1">
                    <a:extLst>
                      <a:ext uri="{FF2B5EF4-FFF2-40B4-BE49-F238E27FC236}">
                        <a16:creationId xmlns:a16="http://schemas.microsoft.com/office/drawing/2014/main" id="{A9A78BDA-B620-0BF3-3BF4-9B89756DF51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990663" y="2634379"/>
                    <a:ext cx="46488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5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/>
                      <a:t>b</a:t>
                    </a:r>
                  </a:p>
                </p:txBody>
              </p:sp>
            </p:grpSp>
            <p:grpSp>
              <p:nvGrpSpPr>
                <p:cNvPr id="2273" name="그룹 2272">
                  <a:extLst>
                    <a:ext uri="{FF2B5EF4-FFF2-40B4-BE49-F238E27FC236}">
                      <a16:creationId xmlns:a16="http://schemas.microsoft.com/office/drawing/2014/main" id="{BC4DDE4E-0509-3D7F-71F9-C4C8D634F31D}"/>
                    </a:ext>
                  </a:extLst>
                </p:cNvPr>
                <p:cNvGrpSpPr/>
                <p:nvPr/>
              </p:nvGrpSpPr>
              <p:grpSpPr>
                <a:xfrm>
                  <a:off x="3105692" y="2620708"/>
                  <a:ext cx="92333" cy="716955"/>
                  <a:chOff x="3105692" y="2620708"/>
                  <a:chExt cx="92333" cy="716955"/>
                </a:xfrm>
              </p:grpSpPr>
              <p:grpSp>
                <p:nvGrpSpPr>
                  <p:cNvPr id="2274" name="그룹 2273">
                    <a:extLst>
                      <a:ext uri="{FF2B5EF4-FFF2-40B4-BE49-F238E27FC236}">
                        <a16:creationId xmlns:a16="http://schemas.microsoft.com/office/drawing/2014/main" id="{6C143E40-CA15-1E52-FF86-C9B717ADE101}"/>
                      </a:ext>
                    </a:extLst>
                  </p:cNvPr>
                  <p:cNvGrpSpPr/>
                  <p:nvPr/>
                </p:nvGrpSpPr>
                <p:grpSpPr>
                  <a:xfrm>
                    <a:off x="3111929" y="2724150"/>
                    <a:ext cx="79855" cy="462112"/>
                    <a:chOff x="7174890" y="2881155"/>
                    <a:chExt cx="81301" cy="334124"/>
                  </a:xfrm>
                </p:grpSpPr>
                <p:grpSp>
                  <p:nvGrpSpPr>
                    <p:cNvPr id="2277" name="그룹 2276">
                      <a:extLst>
                        <a:ext uri="{FF2B5EF4-FFF2-40B4-BE49-F238E27FC236}">
                          <a16:creationId xmlns:a16="http://schemas.microsoft.com/office/drawing/2014/main" id="{B36FA3FF-BC5C-4A2D-6429-CEC1ECD434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98571" y="2881155"/>
                      <a:ext cx="32948" cy="30596"/>
                      <a:chOff x="1052085" y="2450884"/>
                      <a:chExt cx="48710" cy="9618"/>
                    </a:xfrm>
                  </p:grpSpPr>
                  <p:cxnSp>
                    <p:nvCxnSpPr>
                      <p:cNvPr id="2279" name="직선 연결선 2278">
                        <a:extLst>
                          <a:ext uri="{FF2B5EF4-FFF2-40B4-BE49-F238E27FC236}">
                            <a16:creationId xmlns:a16="http://schemas.microsoft.com/office/drawing/2014/main" id="{52DA6A09-5593-8B54-687D-D61D844AD46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803D8B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2280" name="직선 연결선 2279">
                        <a:extLst>
                          <a:ext uri="{FF2B5EF4-FFF2-40B4-BE49-F238E27FC236}">
                            <a16:creationId xmlns:a16="http://schemas.microsoft.com/office/drawing/2014/main" id="{F1D84E7C-DC68-2C3A-9884-0EC480B4A56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76440" y="2451176"/>
                        <a:ext cx="733" cy="9326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803D8B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2278" name="사각형: 둥근 위쪽 모서리 2277">
                      <a:extLst>
                        <a:ext uri="{FF2B5EF4-FFF2-40B4-BE49-F238E27FC236}">
                          <a16:creationId xmlns:a16="http://schemas.microsoft.com/office/drawing/2014/main" id="{519FB56A-69C0-B19E-381B-B3BDD890A1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4890" y="2908703"/>
                      <a:ext cx="81301" cy="306576"/>
                    </a:xfrm>
                    <a:prstGeom prst="round2SameRect">
                      <a:avLst/>
                    </a:prstGeom>
                    <a:solidFill>
                      <a:srgbClr val="803D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sp>
                <p:nvSpPr>
                  <p:cNvPr id="2275" name="제목 1">
                    <a:extLst>
                      <a:ext uri="{FF2B5EF4-FFF2-40B4-BE49-F238E27FC236}">
                        <a16:creationId xmlns:a16="http://schemas.microsoft.com/office/drawing/2014/main" id="{262F8915-90ED-D072-23C9-CECEE10F067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105692" y="3228659"/>
                    <a:ext cx="92333" cy="109004"/>
                  </a:xfrm>
                  <a:prstGeom prst="rect">
                    <a:avLst/>
                  </a:prstGeom>
                </p:spPr>
                <p:txBody>
                  <a:bodyPr vert="eaVert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l"/>
                    <a:r>
                      <a:rPr lang="en-US" altLang="ko-KR" sz="6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DD</a:t>
                    </a:r>
                  </a:p>
                </p:txBody>
              </p:sp>
              <p:sp>
                <p:nvSpPr>
                  <p:cNvPr id="2276" name="제목 1">
                    <a:extLst>
                      <a:ext uri="{FF2B5EF4-FFF2-40B4-BE49-F238E27FC236}">
                        <a16:creationId xmlns:a16="http://schemas.microsoft.com/office/drawing/2014/main" id="{82D8E204-6857-29D2-B3AF-985B0E1CA13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128614" y="2620708"/>
                    <a:ext cx="46488" cy="92333"/>
                  </a:xfrm>
                  <a:prstGeom prst="rect">
                    <a:avLst/>
                  </a:prstGeom>
                </p:spPr>
                <p:txBody>
                  <a:bodyPr vert="horz"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5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sz="600" dirty="0"/>
                      <a:t>b</a:t>
                    </a:r>
                  </a:p>
                </p:txBody>
              </p:sp>
            </p:grpSp>
          </p:grpSp>
          <p:sp>
            <p:nvSpPr>
              <p:cNvPr id="2265" name="사각형: 둥근 모서리 2264">
                <a:extLst>
                  <a:ext uri="{FF2B5EF4-FFF2-40B4-BE49-F238E27FC236}">
                    <a16:creationId xmlns:a16="http://schemas.microsoft.com/office/drawing/2014/main" id="{AFD01DE2-CA85-4B5C-82DF-853A290DE376}"/>
                  </a:ext>
                </a:extLst>
              </p:cNvPr>
              <p:cNvSpPr/>
              <p:nvPr/>
            </p:nvSpPr>
            <p:spPr>
              <a:xfrm>
                <a:off x="2809235" y="2519190"/>
                <a:ext cx="138294" cy="852659"/>
              </a:xfrm>
              <a:prstGeom prst="roundRect">
                <a:avLst>
                  <a:gd name="adj" fmla="val 8158"/>
                </a:avLst>
              </a:prstGeom>
              <a:noFill/>
              <a:ln w="12700">
                <a:solidFill>
                  <a:srgbClr val="F99205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2266" name="자유형: 도형 2265">
                <a:extLst>
                  <a:ext uri="{FF2B5EF4-FFF2-40B4-BE49-F238E27FC236}">
                    <a16:creationId xmlns:a16="http://schemas.microsoft.com/office/drawing/2014/main" id="{6E2CC381-3590-88E4-7C43-5650C4F09DB4}"/>
                  </a:ext>
                </a:extLst>
              </p:cNvPr>
              <p:cNvSpPr/>
              <p:nvPr/>
            </p:nvSpPr>
            <p:spPr>
              <a:xfrm>
                <a:off x="2255173" y="2520951"/>
                <a:ext cx="965655" cy="663562"/>
              </a:xfrm>
              <a:custGeom>
                <a:avLst/>
                <a:gdLst>
                  <a:gd name="connsiteX0" fmla="*/ 0 w 2312194"/>
                  <a:gd name="connsiteY0" fmla="*/ 0 h 614362"/>
                  <a:gd name="connsiteX1" fmla="*/ 0 w 2312194"/>
                  <a:gd name="connsiteY1" fmla="*/ 614362 h 614362"/>
                  <a:gd name="connsiteX2" fmla="*/ 2312194 w 2312194"/>
                  <a:gd name="connsiteY2" fmla="*/ 614362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2194" h="614362">
                    <a:moveTo>
                      <a:pt x="0" y="0"/>
                    </a:moveTo>
                    <a:lnTo>
                      <a:pt x="0" y="614362"/>
                    </a:lnTo>
                    <a:lnTo>
                      <a:pt x="2312194" y="614362"/>
                    </a:lnTo>
                  </a:path>
                </a:pathLst>
              </a:custGeom>
              <a:noFill/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/>
              </a:p>
            </p:txBody>
          </p:sp>
        </p:grpSp>
      </p:grpSp>
      <p:grpSp>
        <p:nvGrpSpPr>
          <p:cNvPr id="1054" name="그룹 1053">
            <a:extLst>
              <a:ext uri="{FF2B5EF4-FFF2-40B4-BE49-F238E27FC236}">
                <a16:creationId xmlns:a16="http://schemas.microsoft.com/office/drawing/2014/main" id="{61DFF2AF-0F03-E577-11FC-7BC3F6056DCD}"/>
              </a:ext>
            </a:extLst>
          </p:cNvPr>
          <p:cNvGrpSpPr/>
          <p:nvPr/>
        </p:nvGrpSpPr>
        <p:grpSpPr>
          <a:xfrm>
            <a:off x="407989" y="1577766"/>
            <a:ext cx="5571280" cy="459548"/>
            <a:chOff x="407989" y="1222166"/>
            <a:chExt cx="5571280" cy="459548"/>
          </a:xfrm>
        </p:grpSpPr>
        <p:sp>
          <p:nvSpPr>
            <p:cNvPr id="1055" name="사각형: 둥근 위쪽 모서리 1054">
              <a:extLst>
                <a:ext uri="{FF2B5EF4-FFF2-40B4-BE49-F238E27FC236}">
                  <a16:creationId xmlns:a16="http://schemas.microsoft.com/office/drawing/2014/main" id="{541A7041-EE50-3C75-27EA-ACA6DF4A208F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7DD6A4A0-0904-138E-F0E7-6B43FF51C374}"/>
                </a:ext>
              </a:extLst>
            </p:cNvPr>
            <p:cNvSpPr txBox="1"/>
            <p:nvPr/>
          </p:nvSpPr>
          <p:spPr>
            <a:xfrm>
              <a:off x="1902635" y="1255530"/>
              <a:ext cx="2581989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Improvement of cognition</a:t>
              </a:r>
            </a:p>
          </p:txBody>
        </p:sp>
        <p:pic>
          <p:nvPicPr>
            <p:cNvPr id="1057" name="그림 51" descr="004.png">
              <a:extLst>
                <a:ext uri="{FF2B5EF4-FFF2-40B4-BE49-F238E27FC236}">
                  <a16:creationId xmlns:a16="http://schemas.microsoft.com/office/drawing/2014/main" id="{066370A2-C92A-7634-FCFD-4F987437F4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  <p:grpSp>
        <p:nvGrpSpPr>
          <p:cNvPr id="3016" name="그룹 3015">
            <a:extLst>
              <a:ext uri="{FF2B5EF4-FFF2-40B4-BE49-F238E27FC236}">
                <a16:creationId xmlns:a16="http://schemas.microsoft.com/office/drawing/2014/main" id="{38637BE8-4ECA-42B6-C943-92111C4D4073}"/>
              </a:ext>
            </a:extLst>
          </p:cNvPr>
          <p:cNvGrpSpPr/>
          <p:nvPr/>
        </p:nvGrpSpPr>
        <p:grpSpPr>
          <a:xfrm>
            <a:off x="6212734" y="1577766"/>
            <a:ext cx="5571279" cy="2247772"/>
            <a:chOff x="6212734" y="1577766"/>
            <a:chExt cx="5571279" cy="2247772"/>
          </a:xfrm>
        </p:grpSpPr>
        <p:grpSp>
          <p:nvGrpSpPr>
            <p:cNvPr id="1058" name="그룹 1057">
              <a:extLst>
                <a:ext uri="{FF2B5EF4-FFF2-40B4-BE49-F238E27FC236}">
                  <a16:creationId xmlns:a16="http://schemas.microsoft.com/office/drawing/2014/main" id="{618805B1-3E2E-7A6C-131A-B57750BECAC1}"/>
                </a:ext>
              </a:extLst>
            </p:cNvPr>
            <p:cNvGrpSpPr/>
            <p:nvPr/>
          </p:nvGrpSpPr>
          <p:grpSpPr>
            <a:xfrm>
              <a:off x="6212734" y="1577766"/>
              <a:ext cx="5571279" cy="459548"/>
              <a:chOff x="6212734" y="1222166"/>
              <a:chExt cx="5571279" cy="459548"/>
            </a:xfrm>
          </p:grpSpPr>
          <p:sp>
            <p:nvSpPr>
              <p:cNvPr id="1059" name="사각형: 둥근 위쪽 모서리 1058">
                <a:extLst>
                  <a:ext uri="{FF2B5EF4-FFF2-40B4-BE49-F238E27FC236}">
                    <a16:creationId xmlns:a16="http://schemas.microsoft.com/office/drawing/2014/main" id="{4917093F-C633-5FAA-C0DD-0C8B704AB28C}"/>
                  </a:ext>
                </a:extLst>
              </p:cNvPr>
              <p:cNvSpPr/>
              <p:nvPr/>
            </p:nvSpPr>
            <p:spPr>
              <a:xfrm>
                <a:off x="6212734" y="1222166"/>
                <a:ext cx="5571279" cy="312949"/>
              </a:xfrm>
              <a:prstGeom prst="round2SameRect">
                <a:avLst>
                  <a:gd name="adj1" fmla="val 21320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94441E2D-947A-7F7D-9FD1-1877518921F9}"/>
                  </a:ext>
                </a:extLst>
              </p:cNvPr>
              <p:cNvSpPr txBox="1"/>
              <p:nvPr/>
            </p:nvSpPr>
            <p:spPr>
              <a:xfrm>
                <a:off x="6903570" y="1255530"/>
                <a:ext cx="418960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Modulation of gut microbiota composition</a:t>
                </a:r>
              </a:p>
            </p:txBody>
          </p:sp>
          <p:pic>
            <p:nvPicPr>
              <p:cNvPr id="1061" name="그림 51" descr="004.png">
                <a:extLst>
                  <a:ext uri="{FF2B5EF4-FFF2-40B4-BE49-F238E27FC236}">
                    <a16:creationId xmlns:a16="http://schemas.microsoft.com/office/drawing/2014/main" id="{061B3850-2C79-97EA-EDFE-EDB31E9303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>
                <a:off x="8873795" y="-1144130"/>
                <a:ext cx="249156" cy="5402532"/>
              </a:xfrm>
              <a:prstGeom prst="rect">
                <a:avLst/>
              </a:prstGeom>
            </p:spPr>
          </p:pic>
        </p:grpSp>
        <p:grpSp>
          <p:nvGrpSpPr>
            <p:cNvPr id="3015" name="그룹 3014">
              <a:extLst>
                <a:ext uri="{FF2B5EF4-FFF2-40B4-BE49-F238E27FC236}">
                  <a16:creationId xmlns:a16="http://schemas.microsoft.com/office/drawing/2014/main" id="{AC9020DE-B041-0825-C720-C7BFAAF415DB}"/>
                </a:ext>
              </a:extLst>
            </p:cNvPr>
            <p:cNvGrpSpPr/>
            <p:nvPr/>
          </p:nvGrpSpPr>
          <p:grpSpPr>
            <a:xfrm>
              <a:off x="6212734" y="1996220"/>
              <a:ext cx="5571279" cy="1829318"/>
              <a:chOff x="6212734" y="1996220"/>
              <a:chExt cx="5571279" cy="1829318"/>
            </a:xfrm>
          </p:grpSpPr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674AA9E6-A22D-1488-7705-AB7468E1BF33}"/>
                  </a:ext>
                </a:extLst>
              </p:cNvPr>
              <p:cNvGrpSpPr/>
              <p:nvPr/>
            </p:nvGrpSpPr>
            <p:grpSpPr>
              <a:xfrm>
                <a:off x="6561800" y="2043788"/>
                <a:ext cx="1140899" cy="1321125"/>
                <a:chOff x="4689807" y="2043788"/>
                <a:chExt cx="1154047" cy="1321125"/>
              </a:xfrm>
            </p:grpSpPr>
            <p:grpSp>
              <p:nvGrpSpPr>
                <p:cNvPr id="2138" name="그룹 2137">
                  <a:extLst>
                    <a:ext uri="{FF2B5EF4-FFF2-40B4-BE49-F238E27FC236}">
                      <a16:creationId xmlns:a16="http://schemas.microsoft.com/office/drawing/2014/main" id="{3BF8C166-7196-20CD-FD2B-3A0FBF5536C6}"/>
                    </a:ext>
                  </a:extLst>
                </p:cNvPr>
                <p:cNvGrpSpPr/>
                <p:nvPr/>
              </p:nvGrpSpPr>
              <p:grpSpPr>
                <a:xfrm>
                  <a:off x="4689807" y="2043788"/>
                  <a:ext cx="1154047" cy="1321125"/>
                  <a:chOff x="4689807" y="2043788"/>
                  <a:chExt cx="1154047" cy="1321125"/>
                </a:xfrm>
              </p:grpSpPr>
              <p:grpSp>
                <p:nvGrpSpPr>
                  <p:cNvPr id="2161" name="그룹 2160">
                    <a:extLst>
                      <a:ext uri="{FF2B5EF4-FFF2-40B4-BE49-F238E27FC236}">
                        <a16:creationId xmlns:a16="http://schemas.microsoft.com/office/drawing/2014/main" id="{D5A9915E-C079-CFD3-26A9-C315EAB5E8F2}"/>
                      </a:ext>
                    </a:extLst>
                  </p:cNvPr>
                  <p:cNvGrpSpPr/>
                  <p:nvPr/>
                </p:nvGrpSpPr>
                <p:grpSpPr>
                  <a:xfrm>
                    <a:off x="4689807" y="2043788"/>
                    <a:ext cx="1140912" cy="1321125"/>
                    <a:chOff x="4677406" y="2152131"/>
                    <a:chExt cx="1165094" cy="1104437"/>
                  </a:xfrm>
                </p:grpSpPr>
                <p:grpSp>
                  <p:nvGrpSpPr>
                    <p:cNvPr id="2217" name="그룹 2216">
                      <a:extLst>
                        <a:ext uri="{FF2B5EF4-FFF2-40B4-BE49-F238E27FC236}">
                          <a16:creationId xmlns:a16="http://schemas.microsoft.com/office/drawing/2014/main" id="{D1B53FEA-8824-2BF7-0897-F7634B68FA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70753" y="2403267"/>
                      <a:ext cx="864310" cy="772754"/>
                      <a:chOff x="5251379" y="2272360"/>
                      <a:chExt cx="1054623" cy="961859"/>
                    </a:xfrm>
                  </p:grpSpPr>
                  <p:sp>
                    <p:nvSpPr>
                      <p:cNvPr id="2235" name="타원 2234">
                        <a:extLst>
                          <a:ext uri="{FF2B5EF4-FFF2-40B4-BE49-F238E27FC236}">
                            <a16:creationId xmlns:a16="http://schemas.microsoft.com/office/drawing/2014/main" id="{7F4C2933-0C62-6DFD-6290-1A11F0EC6927}"/>
                          </a:ext>
                        </a:extLst>
                      </p:cNvPr>
                      <p:cNvSpPr/>
                      <p:nvPr/>
                    </p:nvSpPr>
                    <p:spPr>
                      <a:xfrm rot="20599214">
                        <a:off x="5251379" y="2351587"/>
                        <a:ext cx="694459" cy="882632"/>
                      </a:xfrm>
                      <a:prstGeom prst="ellipse">
                        <a:avLst/>
                      </a:prstGeom>
                      <a:solidFill>
                        <a:srgbClr val="FFC000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36" name="타원 2235">
                        <a:extLst>
                          <a:ext uri="{FF2B5EF4-FFF2-40B4-BE49-F238E27FC236}">
                            <a16:creationId xmlns:a16="http://schemas.microsoft.com/office/drawing/2014/main" id="{BD6F7A49-6A22-0394-59BF-BB52CF27C906}"/>
                          </a:ext>
                        </a:extLst>
                      </p:cNvPr>
                      <p:cNvSpPr/>
                      <p:nvPr/>
                    </p:nvSpPr>
                    <p:spPr>
                      <a:xfrm rot="4279842">
                        <a:off x="5703185" y="2311446"/>
                        <a:ext cx="385498" cy="820137"/>
                      </a:xfrm>
                      <a:prstGeom prst="ellipse">
                        <a:avLst/>
                      </a:prstGeom>
                      <a:solidFill>
                        <a:srgbClr val="4096E4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37" name="타원 2236">
                        <a:extLst>
                          <a:ext uri="{FF2B5EF4-FFF2-40B4-BE49-F238E27FC236}">
                            <a16:creationId xmlns:a16="http://schemas.microsoft.com/office/drawing/2014/main" id="{DA7F6994-7892-4CD0-E045-75275BA4521D}"/>
                          </a:ext>
                        </a:extLst>
                      </p:cNvPr>
                      <p:cNvSpPr/>
                      <p:nvPr/>
                    </p:nvSpPr>
                    <p:spPr>
                      <a:xfrm rot="4103200">
                        <a:off x="5470590" y="2384216"/>
                        <a:ext cx="439630" cy="837043"/>
                      </a:xfrm>
                      <a:prstGeom prst="ellipse">
                        <a:avLst/>
                      </a:prstGeom>
                      <a:solidFill>
                        <a:srgbClr val="013E97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38" name="타원 2237">
                        <a:extLst>
                          <a:ext uri="{FF2B5EF4-FFF2-40B4-BE49-F238E27FC236}">
                            <a16:creationId xmlns:a16="http://schemas.microsoft.com/office/drawing/2014/main" id="{3669982C-CA6E-14F8-539E-B7FF0574F92C}"/>
                          </a:ext>
                        </a:extLst>
                      </p:cNvPr>
                      <p:cNvSpPr/>
                      <p:nvPr/>
                    </p:nvSpPr>
                    <p:spPr>
                      <a:xfrm rot="17075533" flipH="1">
                        <a:off x="5548173" y="2701387"/>
                        <a:ext cx="280503" cy="644765"/>
                      </a:xfrm>
                      <a:prstGeom prst="ellipse">
                        <a:avLst/>
                      </a:prstGeom>
                      <a:solidFill>
                        <a:srgbClr val="4FA117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39" name="타원 2238">
                        <a:extLst>
                          <a:ext uri="{FF2B5EF4-FFF2-40B4-BE49-F238E27FC236}">
                            <a16:creationId xmlns:a16="http://schemas.microsoft.com/office/drawing/2014/main" id="{71015AF3-DC92-1B0E-290B-8F6703DFF109}"/>
                          </a:ext>
                        </a:extLst>
                      </p:cNvPr>
                      <p:cNvSpPr/>
                      <p:nvPr/>
                    </p:nvSpPr>
                    <p:spPr>
                      <a:xfrm rot="15938233" flipH="1">
                        <a:off x="5420995" y="2588883"/>
                        <a:ext cx="385004" cy="486599"/>
                      </a:xfrm>
                      <a:prstGeom prst="ellipse">
                        <a:avLst/>
                      </a:prstGeom>
                      <a:solidFill>
                        <a:srgbClr val="027A96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40" name="타원 2239">
                        <a:extLst>
                          <a:ext uri="{FF2B5EF4-FFF2-40B4-BE49-F238E27FC236}">
                            <a16:creationId xmlns:a16="http://schemas.microsoft.com/office/drawing/2014/main" id="{E3E6CFE2-628B-A2B9-1077-F359A541F324}"/>
                          </a:ext>
                        </a:extLst>
                      </p:cNvPr>
                      <p:cNvSpPr/>
                      <p:nvPr/>
                    </p:nvSpPr>
                    <p:spPr>
                      <a:xfrm rot="20509702">
                        <a:off x="5309414" y="2272360"/>
                        <a:ext cx="320269" cy="758276"/>
                      </a:xfrm>
                      <a:prstGeom prst="ellipse">
                        <a:avLst/>
                      </a:prstGeom>
                      <a:solidFill>
                        <a:srgbClr val="CB490F">
                          <a:alpha val="2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  <p:grpSp>
                  <p:nvGrpSpPr>
                    <p:cNvPr id="2218" name="그룹 2217">
                      <a:extLst>
                        <a:ext uri="{FF2B5EF4-FFF2-40B4-BE49-F238E27FC236}">
                          <a16:creationId xmlns:a16="http://schemas.microsoft.com/office/drawing/2014/main" id="{C839CA8C-E922-8864-C06C-BF8ED2ADFE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77406" y="2152131"/>
                      <a:ext cx="1165094" cy="1104437"/>
                      <a:chOff x="4677406" y="2152131"/>
                      <a:chExt cx="1165094" cy="1104437"/>
                    </a:xfrm>
                  </p:grpSpPr>
                  <p:grpSp>
                    <p:nvGrpSpPr>
                      <p:cNvPr id="2219" name="그룹 2218">
                        <a:extLst>
                          <a:ext uri="{FF2B5EF4-FFF2-40B4-BE49-F238E27FC236}">
                            <a16:creationId xmlns:a16="http://schemas.microsoft.com/office/drawing/2014/main" id="{DF5BC086-87D0-1ED6-82CA-B53E87FE1ED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14038" y="2253525"/>
                        <a:ext cx="1028462" cy="807324"/>
                        <a:chOff x="5060156" y="2085975"/>
                        <a:chExt cx="1254919" cy="1004888"/>
                      </a:xfrm>
                    </p:grpSpPr>
                    <p:sp>
                      <p:nvSpPr>
                        <p:cNvPr id="2229" name="자유형: 도형 2228">
                          <a:extLst>
                            <a:ext uri="{FF2B5EF4-FFF2-40B4-BE49-F238E27FC236}">
                              <a16:creationId xmlns:a16="http://schemas.microsoft.com/office/drawing/2014/main" id="{60AA0AFE-DCAB-EB4E-B047-4F7A5215B8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81613" y="2209800"/>
                          <a:ext cx="1033462" cy="881063"/>
                        </a:xfrm>
                        <a:custGeom>
                          <a:avLst/>
                          <a:gdLst>
                            <a:gd name="connsiteX0" fmla="*/ 0 w 1033462"/>
                            <a:gd name="connsiteY0" fmla="*/ 881063 h 881063"/>
                            <a:gd name="connsiteX1" fmla="*/ 0 w 1033462"/>
                            <a:gd name="connsiteY1" fmla="*/ 23813 h 881063"/>
                            <a:gd name="connsiteX2" fmla="*/ 1033462 w 1033462"/>
                            <a:gd name="connsiteY2" fmla="*/ 0 h 8810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033462" h="881063">
                              <a:moveTo>
                                <a:pt x="0" y="881063"/>
                              </a:moveTo>
                              <a:lnTo>
                                <a:pt x="0" y="23813"/>
                              </a:lnTo>
                              <a:lnTo>
                                <a:pt x="1033462" y="0"/>
                              </a:ln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  <p:sp>
                      <p:nvSpPr>
                        <p:cNvPr id="2230" name="자유형: 도형 2229">
                          <a:extLst>
                            <a:ext uri="{FF2B5EF4-FFF2-40B4-BE49-F238E27FC236}">
                              <a16:creationId xmlns:a16="http://schemas.microsoft.com/office/drawing/2014/main" id="{4A280378-51FA-AEE1-AABC-FD003A943D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91163" y="2109788"/>
                          <a:ext cx="242887" cy="938212"/>
                        </a:xfrm>
                        <a:custGeom>
                          <a:avLst/>
                          <a:gdLst>
                            <a:gd name="connsiteX0" fmla="*/ 0 w 242887"/>
                            <a:gd name="connsiteY0" fmla="*/ 0 h 931068"/>
                            <a:gd name="connsiteX1" fmla="*/ 242887 w 242887"/>
                            <a:gd name="connsiteY1" fmla="*/ 235743 h 931068"/>
                            <a:gd name="connsiteX2" fmla="*/ 230981 w 242887"/>
                            <a:gd name="connsiteY2" fmla="*/ 931068 h 931068"/>
                            <a:gd name="connsiteX0" fmla="*/ 0 w 242887"/>
                            <a:gd name="connsiteY0" fmla="*/ 0 h 938212"/>
                            <a:gd name="connsiteX1" fmla="*/ 242887 w 242887"/>
                            <a:gd name="connsiteY1" fmla="*/ 235743 h 938212"/>
                            <a:gd name="connsiteX2" fmla="*/ 240506 w 242887"/>
                            <a:gd name="connsiteY2" fmla="*/ 938212 h 9382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42887" h="938212">
                              <a:moveTo>
                                <a:pt x="0" y="0"/>
                              </a:moveTo>
                              <a:lnTo>
                                <a:pt x="242887" y="235743"/>
                              </a:lnTo>
                              <a:cubicBezTo>
                                <a:pt x="238918" y="467518"/>
                                <a:pt x="244475" y="706437"/>
                                <a:pt x="240506" y="938212"/>
                              </a:cubicBez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  <p:sp>
                      <p:nvSpPr>
                        <p:cNvPr id="2231" name="자유형: 도형 2230">
                          <a:extLst>
                            <a:ext uri="{FF2B5EF4-FFF2-40B4-BE49-F238E27FC236}">
                              <a16:creationId xmlns:a16="http://schemas.microsoft.com/office/drawing/2014/main" id="{66E021B6-44B5-B130-0BBE-8AD9927C59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55519" y="2085975"/>
                          <a:ext cx="26194" cy="988219"/>
                        </a:xfrm>
                        <a:custGeom>
                          <a:avLst/>
                          <a:gdLst>
                            <a:gd name="connsiteX0" fmla="*/ 0 w 26194"/>
                            <a:gd name="connsiteY0" fmla="*/ 0 h 988219"/>
                            <a:gd name="connsiteX1" fmla="*/ 26194 w 26194"/>
                            <a:gd name="connsiteY1" fmla="*/ 219075 h 988219"/>
                            <a:gd name="connsiteX2" fmla="*/ 23812 w 26194"/>
                            <a:gd name="connsiteY2" fmla="*/ 988219 h 9882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6194" h="988219">
                              <a:moveTo>
                                <a:pt x="0" y="0"/>
                              </a:moveTo>
                              <a:lnTo>
                                <a:pt x="26194" y="219075"/>
                              </a:lnTo>
                              <a:lnTo>
                                <a:pt x="23812" y="988219"/>
                              </a:ln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  <p:sp>
                      <p:nvSpPr>
                        <p:cNvPr id="2232" name="자유형: 도형 2231">
                          <a:extLst>
                            <a:ext uri="{FF2B5EF4-FFF2-40B4-BE49-F238E27FC236}">
                              <a16:creationId xmlns:a16="http://schemas.microsoft.com/office/drawing/2014/main" id="{4229ADDA-61C5-4533-25C2-A7332ACA4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6350" y="2336006"/>
                          <a:ext cx="1176338" cy="128588"/>
                        </a:xfrm>
                        <a:custGeom>
                          <a:avLst/>
                          <a:gdLst>
                            <a:gd name="connsiteX0" fmla="*/ 0 w 1176338"/>
                            <a:gd name="connsiteY0" fmla="*/ 0 h 128588"/>
                            <a:gd name="connsiteX1" fmla="*/ 361950 w 1176338"/>
                            <a:gd name="connsiteY1" fmla="*/ 128588 h 128588"/>
                            <a:gd name="connsiteX2" fmla="*/ 1176338 w 1176338"/>
                            <a:gd name="connsiteY2" fmla="*/ 111919 h 12858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176338" h="128588">
                              <a:moveTo>
                                <a:pt x="0" y="0"/>
                              </a:moveTo>
                              <a:lnTo>
                                <a:pt x="361950" y="128588"/>
                              </a:lnTo>
                              <a:lnTo>
                                <a:pt x="1176338" y="111919"/>
                              </a:ln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  <p:sp>
                      <p:nvSpPr>
                        <p:cNvPr id="2233" name="자유형: 도형 2232">
                          <a:extLst>
                            <a:ext uri="{FF2B5EF4-FFF2-40B4-BE49-F238E27FC236}">
                              <a16:creationId xmlns:a16="http://schemas.microsoft.com/office/drawing/2014/main" id="{42F53411-A20E-09EA-BDC0-AE17AC59E2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60156" y="2802731"/>
                          <a:ext cx="1212057" cy="66675"/>
                        </a:xfrm>
                        <a:custGeom>
                          <a:avLst/>
                          <a:gdLst>
                            <a:gd name="connsiteX0" fmla="*/ 0 w 1212057"/>
                            <a:gd name="connsiteY0" fmla="*/ 66675 h 66675"/>
                            <a:gd name="connsiteX1" fmla="*/ 421482 w 1212057"/>
                            <a:gd name="connsiteY1" fmla="*/ 0 h 66675"/>
                            <a:gd name="connsiteX2" fmla="*/ 1212057 w 1212057"/>
                            <a:gd name="connsiteY2" fmla="*/ 4763 h 666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212057" h="66675">
                              <a:moveTo>
                                <a:pt x="0" y="66675"/>
                              </a:moveTo>
                              <a:lnTo>
                                <a:pt x="421482" y="0"/>
                              </a:lnTo>
                              <a:lnTo>
                                <a:pt x="1212057" y="4763"/>
                              </a:ln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  <p:sp>
                      <p:nvSpPr>
                        <p:cNvPr id="2234" name="자유형: 도형 2233">
                          <a:extLst>
                            <a:ext uri="{FF2B5EF4-FFF2-40B4-BE49-F238E27FC236}">
                              <a16:creationId xmlns:a16="http://schemas.microsoft.com/office/drawing/2014/main" id="{46A16699-5EBC-6AB9-2613-7BEFC7E9D6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26869" y="2305050"/>
                          <a:ext cx="859631" cy="752475"/>
                        </a:xfrm>
                        <a:custGeom>
                          <a:avLst/>
                          <a:gdLst>
                            <a:gd name="connsiteX0" fmla="*/ 2381 w 859631"/>
                            <a:gd name="connsiteY0" fmla="*/ 752475 h 752475"/>
                            <a:gd name="connsiteX1" fmla="*/ 0 w 859631"/>
                            <a:gd name="connsiteY1" fmla="*/ 23813 h 752475"/>
                            <a:gd name="connsiteX2" fmla="*/ 859631 w 859631"/>
                            <a:gd name="connsiteY2" fmla="*/ 0 h 7524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859631" h="752475">
                              <a:moveTo>
                                <a:pt x="2381" y="752475"/>
                              </a:moveTo>
                              <a:cubicBezTo>
                                <a:pt x="1587" y="509588"/>
                                <a:pt x="794" y="266700"/>
                                <a:pt x="0" y="23813"/>
                              </a:cubicBezTo>
                              <a:lnTo>
                                <a:pt x="859631" y="0"/>
                              </a:lnTo>
                            </a:path>
                          </a:pathLst>
                        </a:custGeom>
                        <a:noFill/>
                        <a:ln w="635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sz="2000" dirty="0"/>
                        </a:p>
                      </p:txBody>
                    </p:sp>
                  </p:grpSp>
                  <p:sp>
                    <p:nvSpPr>
                      <p:cNvPr id="2220" name="제목 1">
                        <a:extLst>
                          <a:ext uri="{FF2B5EF4-FFF2-40B4-BE49-F238E27FC236}">
                            <a16:creationId xmlns:a16="http://schemas.microsoft.com/office/drawing/2014/main" id="{C6E81E68-7975-7356-0C62-1F07C1EB914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677406" y="2407368"/>
                        <a:ext cx="120877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0.2</a:t>
                        </a:r>
                      </a:p>
                    </p:txBody>
                  </p:sp>
                  <p:sp>
                    <p:nvSpPr>
                      <p:cNvPr id="2221" name="제목 1">
                        <a:extLst>
                          <a:ext uri="{FF2B5EF4-FFF2-40B4-BE49-F238E27FC236}">
                            <a16:creationId xmlns:a16="http://schemas.microsoft.com/office/drawing/2014/main" id="{CEEAE2E0-AF6E-3DC9-440A-5979CD19AB5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750264" y="2852019"/>
                        <a:ext cx="48020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sp>
                    <p:nvSpPr>
                      <p:cNvPr id="2222" name="제목 1">
                        <a:extLst>
                          <a:ext uri="{FF2B5EF4-FFF2-40B4-BE49-F238E27FC236}">
                            <a16:creationId xmlns:a16="http://schemas.microsoft.com/office/drawing/2014/main" id="{53F699EB-431C-7B94-B2D0-77CDB738F8C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563406" y="2164404"/>
                        <a:ext cx="120877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0.2</a:t>
                        </a:r>
                      </a:p>
                    </p:txBody>
                  </p:sp>
                  <p:sp>
                    <p:nvSpPr>
                      <p:cNvPr id="2223" name="제목 1">
                        <a:extLst>
                          <a:ext uri="{FF2B5EF4-FFF2-40B4-BE49-F238E27FC236}">
                            <a16:creationId xmlns:a16="http://schemas.microsoft.com/office/drawing/2014/main" id="{18E1825F-CEB7-858A-E0D0-18EC76533C8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07146" y="2200338"/>
                        <a:ext cx="48020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sp>
                    <p:nvSpPr>
                      <p:cNvPr id="2224" name="제목 1">
                        <a:extLst>
                          <a:ext uri="{FF2B5EF4-FFF2-40B4-BE49-F238E27FC236}">
                            <a16:creationId xmlns:a16="http://schemas.microsoft.com/office/drawing/2014/main" id="{50ED42D5-060E-1EEA-CCC7-662FE521BFC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877910" y="3179379"/>
                        <a:ext cx="41397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x</a:t>
                        </a:r>
                      </a:p>
                    </p:txBody>
                  </p:sp>
                  <p:sp>
                    <p:nvSpPr>
                      <p:cNvPr id="2225" name="제목 1">
                        <a:extLst>
                          <a:ext uri="{FF2B5EF4-FFF2-40B4-BE49-F238E27FC236}">
                            <a16:creationId xmlns:a16="http://schemas.microsoft.com/office/drawing/2014/main" id="{F3882BD2-81D2-DDEA-A0E9-D5843289C735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52504" y="3149551"/>
                        <a:ext cx="48020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sp>
                    <p:nvSpPr>
                      <p:cNvPr id="2226" name="제목 1">
                        <a:extLst>
                          <a:ext uri="{FF2B5EF4-FFF2-40B4-BE49-F238E27FC236}">
                            <a16:creationId xmlns:a16="http://schemas.microsoft.com/office/drawing/2014/main" id="{315D478E-9CA2-8B2A-1777-0867B08DDDA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733246" y="2668333"/>
                        <a:ext cx="39740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z</a:t>
                        </a:r>
                      </a:p>
                    </p:txBody>
                  </p:sp>
                  <p:sp>
                    <p:nvSpPr>
                      <p:cNvPr id="2227" name="제목 1">
                        <a:extLst>
                          <a:ext uri="{FF2B5EF4-FFF2-40B4-BE49-F238E27FC236}">
                            <a16:creationId xmlns:a16="http://schemas.microsoft.com/office/drawing/2014/main" id="{59414AB3-AC29-B132-8BA5-2569BD28735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80278" y="3118160"/>
                        <a:ext cx="155649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-0.2</a:t>
                        </a:r>
                      </a:p>
                    </p:txBody>
                  </p:sp>
                  <p:sp>
                    <p:nvSpPr>
                      <p:cNvPr id="2228" name="제목 1">
                        <a:extLst>
                          <a:ext uri="{FF2B5EF4-FFF2-40B4-BE49-F238E27FC236}">
                            <a16:creationId xmlns:a16="http://schemas.microsoft.com/office/drawing/2014/main" id="{BD2EF404-1CA4-405B-88DD-408B476423F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92699" y="2152131"/>
                        <a:ext cx="44709" cy="77189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y</a:t>
                        </a:r>
                      </a:p>
                    </p:txBody>
                  </p:sp>
                </p:grpSp>
              </p:grpSp>
              <p:grpSp>
                <p:nvGrpSpPr>
                  <p:cNvPr id="2162" name="그룹 2161">
                    <a:extLst>
                      <a:ext uri="{FF2B5EF4-FFF2-40B4-BE49-F238E27FC236}">
                        <a16:creationId xmlns:a16="http://schemas.microsoft.com/office/drawing/2014/main" id="{46FA97D3-BF6A-AC09-2A34-55F7F831E035}"/>
                      </a:ext>
                    </a:extLst>
                  </p:cNvPr>
                  <p:cNvGrpSpPr/>
                  <p:nvPr/>
                </p:nvGrpSpPr>
                <p:grpSpPr>
                  <a:xfrm>
                    <a:off x="5007299" y="2361193"/>
                    <a:ext cx="836555" cy="829008"/>
                    <a:chOff x="5007299" y="2361193"/>
                    <a:chExt cx="836555" cy="829008"/>
                  </a:xfrm>
                </p:grpSpPr>
                <p:grpSp>
                  <p:nvGrpSpPr>
                    <p:cNvPr id="2163" name="그룹 2162">
                      <a:extLst>
                        <a:ext uri="{FF2B5EF4-FFF2-40B4-BE49-F238E27FC236}">
                          <a16:creationId xmlns:a16="http://schemas.microsoft.com/office/drawing/2014/main" id="{77172056-126B-8D8B-2B7C-17376D0F7E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07299" y="2606390"/>
                      <a:ext cx="664673" cy="523475"/>
                      <a:chOff x="5295979" y="2525191"/>
                      <a:chExt cx="811029" cy="651577"/>
                    </a:xfrm>
                  </p:grpSpPr>
                  <p:sp>
                    <p:nvSpPr>
                      <p:cNvPr id="2210" name="타원 2209">
                        <a:extLst>
                          <a:ext uri="{FF2B5EF4-FFF2-40B4-BE49-F238E27FC236}">
                            <a16:creationId xmlns:a16="http://schemas.microsoft.com/office/drawing/2014/main" id="{84ED59F2-48AE-0497-2339-54020FC5CC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80826" y="252519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1" name="타원 2210">
                        <a:extLst>
                          <a:ext uri="{FF2B5EF4-FFF2-40B4-BE49-F238E27FC236}">
                            <a16:creationId xmlns:a16="http://schemas.microsoft.com/office/drawing/2014/main" id="{A8D06AB3-89E8-63C6-208F-B6F6E25A40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08143" y="2672474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2" name="타원 2211">
                        <a:extLst>
                          <a:ext uri="{FF2B5EF4-FFF2-40B4-BE49-F238E27FC236}">
                            <a16:creationId xmlns:a16="http://schemas.microsoft.com/office/drawing/2014/main" id="{7E220D5F-F3E8-31A6-84E1-4E287228CB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61288" y="276607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3" name="타원 2212">
                        <a:extLst>
                          <a:ext uri="{FF2B5EF4-FFF2-40B4-BE49-F238E27FC236}">
                            <a16:creationId xmlns:a16="http://schemas.microsoft.com/office/drawing/2014/main" id="{174FDE36-F65F-E9A6-1E1A-BED7B8DDFE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71005" y="2958549"/>
                        <a:ext cx="45721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4" name="타원 2213">
                        <a:extLst>
                          <a:ext uri="{FF2B5EF4-FFF2-40B4-BE49-F238E27FC236}">
                            <a16:creationId xmlns:a16="http://schemas.microsoft.com/office/drawing/2014/main" id="{B0BF876A-7CEE-4711-CED8-6CE279026A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90927" y="3131048"/>
                        <a:ext cx="45721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5" name="타원 2214">
                        <a:extLst>
                          <a:ext uri="{FF2B5EF4-FFF2-40B4-BE49-F238E27FC236}">
                            <a16:creationId xmlns:a16="http://schemas.microsoft.com/office/drawing/2014/main" id="{BD75D1F4-E53F-69C3-5020-00BCFDBBA7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95979" y="278821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  <p:sp>
                    <p:nvSpPr>
                      <p:cNvPr id="2216" name="타원 2215">
                        <a:extLst>
                          <a:ext uri="{FF2B5EF4-FFF2-40B4-BE49-F238E27FC236}">
                            <a16:creationId xmlns:a16="http://schemas.microsoft.com/office/drawing/2014/main" id="{64884024-3556-4912-7937-A2E8F900B4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60196" y="290988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13E9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2000" dirty="0"/>
                      </a:p>
                    </p:txBody>
                  </p:sp>
                </p:grpSp>
                <p:grpSp>
                  <p:nvGrpSpPr>
                    <p:cNvPr id="2164" name="그룹 2163">
                      <a:extLst>
                        <a:ext uri="{FF2B5EF4-FFF2-40B4-BE49-F238E27FC236}">
                          <a16:creationId xmlns:a16="http://schemas.microsoft.com/office/drawing/2014/main" id="{922105DE-AE15-A217-D57B-5F83943F3A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18561" y="2401468"/>
                      <a:ext cx="485676" cy="788733"/>
                      <a:chOff x="5309715" y="2270130"/>
                      <a:chExt cx="592618" cy="981751"/>
                    </a:xfrm>
                  </p:grpSpPr>
                  <p:sp>
                    <p:nvSpPr>
                      <p:cNvPr id="2203" name="타원 2202">
                        <a:extLst>
                          <a:ext uri="{FF2B5EF4-FFF2-40B4-BE49-F238E27FC236}">
                            <a16:creationId xmlns:a16="http://schemas.microsoft.com/office/drawing/2014/main" id="{B10C6929-C170-2F9E-5B86-81C7A8BDA0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48088" y="312021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4" name="타원 2203">
                        <a:extLst>
                          <a:ext uri="{FF2B5EF4-FFF2-40B4-BE49-F238E27FC236}">
                            <a16:creationId xmlns:a16="http://schemas.microsoft.com/office/drawing/2014/main" id="{AE4C9B8D-666F-78FD-63B2-02E821B8C7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82301" y="320616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5" name="타원 2204">
                        <a:extLst>
                          <a:ext uri="{FF2B5EF4-FFF2-40B4-BE49-F238E27FC236}">
                            <a16:creationId xmlns:a16="http://schemas.microsoft.com/office/drawing/2014/main" id="{43AE6B5C-2436-B567-0A28-376F87F154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39452" y="319488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6" name="타원 2205">
                        <a:extLst>
                          <a:ext uri="{FF2B5EF4-FFF2-40B4-BE49-F238E27FC236}">
                            <a16:creationId xmlns:a16="http://schemas.microsoft.com/office/drawing/2014/main" id="{7119D50B-954F-0DC7-1680-DC9165CB28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09715" y="2896245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7" name="타원 2206">
                        <a:extLst>
                          <a:ext uri="{FF2B5EF4-FFF2-40B4-BE49-F238E27FC236}">
                            <a16:creationId xmlns:a16="http://schemas.microsoft.com/office/drawing/2014/main" id="{224BDC8F-A267-6D65-9749-0EAD2F359F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03171" y="2270130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8" name="타원 2207">
                        <a:extLst>
                          <a:ext uri="{FF2B5EF4-FFF2-40B4-BE49-F238E27FC236}">
                            <a16:creationId xmlns:a16="http://schemas.microsoft.com/office/drawing/2014/main" id="{3699A5FA-CBCA-7F95-6E0C-AE96A319B2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34701" y="3161904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209" name="타원 2208">
                        <a:extLst>
                          <a:ext uri="{FF2B5EF4-FFF2-40B4-BE49-F238E27FC236}">
                            <a16:creationId xmlns:a16="http://schemas.microsoft.com/office/drawing/2014/main" id="{2F41AC3D-2015-C1D5-1A32-4F1DC08F97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56613" y="317496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FFC000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  <p:grpSp>
                  <p:nvGrpSpPr>
                    <p:cNvPr id="2165" name="그룹 2164">
                      <a:extLst>
                        <a:ext uri="{FF2B5EF4-FFF2-40B4-BE49-F238E27FC236}">
                          <a16:creationId xmlns:a16="http://schemas.microsoft.com/office/drawing/2014/main" id="{35318050-F70E-2F11-60F8-AFE4D8803B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93856" y="2698981"/>
                      <a:ext cx="266302" cy="272703"/>
                      <a:chOff x="5523614" y="2640432"/>
                      <a:chExt cx="324940" cy="339436"/>
                    </a:xfrm>
                  </p:grpSpPr>
                  <p:sp>
                    <p:nvSpPr>
                      <p:cNvPr id="2196" name="타원 2195">
                        <a:extLst>
                          <a:ext uri="{FF2B5EF4-FFF2-40B4-BE49-F238E27FC236}">
                            <a16:creationId xmlns:a16="http://schemas.microsoft.com/office/drawing/2014/main" id="{3F57FA70-820E-0667-72CD-F4C6D6B2B6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23614" y="264043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97" name="타원 2196">
                        <a:extLst>
                          <a:ext uri="{FF2B5EF4-FFF2-40B4-BE49-F238E27FC236}">
                            <a16:creationId xmlns:a16="http://schemas.microsoft.com/office/drawing/2014/main" id="{3BF381A6-3008-44E6-3B94-7172633E3C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64108" y="2704726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98" name="타원 2197">
                        <a:extLst>
                          <a:ext uri="{FF2B5EF4-FFF2-40B4-BE49-F238E27FC236}">
                            <a16:creationId xmlns:a16="http://schemas.microsoft.com/office/drawing/2014/main" id="{82D4CE26-5D7E-47E6-A402-7FE3FEF42C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14593" y="2879374"/>
                        <a:ext cx="45721" cy="45719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99" name="타원 2198">
                        <a:extLst>
                          <a:ext uri="{FF2B5EF4-FFF2-40B4-BE49-F238E27FC236}">
                            <a16:creationId xmlns:a16="http://schemas.microsoft.com/office/drawing/2014/main" id="{50901FFD-9C1A-F5D4-C0F6-7607DA4D4C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66439" y="2888409"/>
                        <a:ext cx="45721" cy="45719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200" name="타원 2199">
                        <a:extLst>
                          <a:ext uri="{FF2B5EF4-FFF2-40B4-BE49-F238E27FC236}">
                            <a16:creationId xmlns:a16="http://schemas.microsoft.com/office/drawing/2014/main" id="{19FC861D-711E-9FDD-50DF-D4DB3B5FCC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40775" y="2884142"/>
                        <a:ext cx="45721" cy="45720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201" name="타원 2200">
                        <a:extLst>
                          <a:ext uri="{FF2B5EF4-FFF2-40B4-BE49-F238E27FC236}">
                            <a16:creationId xmlns:a16="http://schemas.microsoft.com/office/drawing/2014/main" id="{42C4567C-D5C8-3006-A00D-E6278D85E1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07450" y="2934148"/>
                        <a:ext cx="45721" cy="45720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202" name="타원 2201">
                        <a:extLst>
                          <a:ext uri="{FF2B5EF4-FFF2-40B4-BE49-F238E27FC236}">
                            <a16:creationId xmlns:a16="http://schemas.microsoft.com/office/drawing/2014/main" id="{3683529C-FB45-A8C5-6257-35D1FBA290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02834" y="2918810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027A96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</p:grpSp>
                <p:grpSp>
                  <p:nvGrpSpPr>
                    <p:cNvPr id="2166" name="그룹 2165">
                      <a:extLst>
                        <a:ext uri="{FF2B5EF4-FFF2-40B4-BE49-F238E27FC236}">
                          <a16:creationId xmlns:a16="http://schemas.microsoft.com/office/drawing/2014/main" id="{EB83192E-4BD6-7A74-966D-7FAEDF78AC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34601" y="2361193"/>
                      <a:ext cx="270061" cy="641474"/>
                      <a:chOff x="5329278" y="2219991"/>
                      <a:chExt cx="329525" cy="798452"/>
                    </a:xfrm>
                  </p:grpSpPr>
                  <p:sp>
                    <p:nvSpPr>
                      <p:cNvPr id="2189" name="타원 2188">
                        <a:extLst>
                          <a:ext uri="{FF2B5EF4-FFF2-40B4-BE49-F238E27FC236}">
                            <a16:creationId xmlns:a16="http://schemas.microsoft.com/office/drawing/2014/main" id="{4B33454C-D773-6FB9-4526-370BEFF854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29278" y="221999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0" name="타원 2189">
                        <a:extLst>
                          <a:ext uri="{FF2B5EF4-FFF2-40B4-BE49-F238E27FC236}">
                            <a16:creationId xmlns:a16="http://schemas.microsoft.com/office/drawing/2014/main" id="{3D6C7D69-FB86-7A44-9A68-3329C58C2F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78978" y="258132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1" name="타원 2190">
                        <a:extLst>
                          <a:ext uri="{FF2B5EF4-FFF2-40B4-BE49-F238E27FC236}">
                            <a16:creationId xmlns:a16="http://schemas.microsoft.com/office/drawing/2014/main" id="{AD09FFB3-86F7-EE52-1C22-3A2377ECE4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78991" y="254084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2" name="타원 2191">
                        <a:extLst>
                          <a:ext uri="{FF2B5EF4-FFF2-40B4-BE49-F238E27FC236}">
                            <a16:creationId xmlns:a16="http://schemas.microsoft.com/office/drawing/2014/main" id="{D4974D8E-F71A-EF9F-F9C0-E042A2AE0C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13083" y="2665380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3" name="타원 2192">
                        <a:extLst>
                          <a:ext uri="{FF2B5EF4-FFF2-40B4-BE49-F238E27FC236}">
                            <a16:creationId xmlns:a16="http://schemas.microsoft.com/office/drawing/2014/main" id="{380C5827-B78E-83C6-378F-B62BC758EA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97479" y="279281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4" name="타원 2193">
                        <a:extLst>
                          <a:ext uri="{FF2B5EF4-FFF2-40B4-BE49-F238E27FC236}">
                            <a16:creationId xmlns:a16="http://schemas.microsoft.com/office/drawing/2014/main" id="{8679B50E-B730-951C-55E6-551D65AAF8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45732" y="278908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95" name="타원 2194">
                        <a:extLst>
                          <a:ext uri="{FF2B5EF4-FFF2-40B4-BE49-F238E27FC236}">
                            <a16:creationId xmlns:a16="http://schemas.microsoft.com/office/drawing/2014/main" id="{2E66B198-0F6E-7602-2B5A-C0FB56780B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57399" y="297272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CB490F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  <p:grpSp>
                  <p:nvGrpSpPr>
                    <p:cNvPr id="2167" name="그룹 2166">
                      <a:extLst>
                        <a:ext uri="{FF2B5EF4-FFF2-40B4-BE49-F238E27FC236}">
                          <a16:creationId xmlns:a16="http://schemas.microsoft.com/office/drawing/2014/main" id="{BDD05211-C665-FF2D-2095-CD9D9F7254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31460" y="2618796"/>
                      <a:ext cx="712394" cy="379459"/>
                      <a:chOff x="5447475" y="2540632"/>
                      <a:chExt cx="869257" cy="472318"/>
                    </a:xfrm>
                  </p:grpSpPr>
                  <p:sp>
                    <p:nvSpPr>
                      <p:cNvPr id="2182" name="타원 2181">
                        <a:extLst>
                          <a:ext uri="{FF2B5EF4-FFF2-40B4-BE49-F238E27FC236}">
                            <a16:creationId xmlns:a16="http://schemas.microsoft.com/office/drawing/2014/main" id="{2CE76F38-E3B9-D2B3-4C3E-2667B0E4B4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51962" y="259778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3" name="타원 2182">
                        <a:extLst>
                          <a:ext uri="{FF2B5EF4-FFF2-40B4-BE49-F238E27FC236}">
                            <a16:creationId xmlns:a16="http://schemas.microsoft.com/office/drawing/2014/main" id="{64F668CE-D51B-299B-64A0-BF88920231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71012" y="254063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4" name="타원 2183">
                        <a:extLst>
                          <a:ext uri="{FF2B5EF4-FFF2-40B4-BE49-F238E27FC236}">
                            <a16:creationId xmlns:a16="http://schemas.microsoft.com/office/drawing/2014/main" id="{6E5C03E3-0BAC-AA26-7FEA-A13465E2D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3477" y="2612069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5" name="타원 2184">
                        <a:extLst>
                          <a:ext uri="{FF2B5EF4-FFF2-40B4-BE49-F238E27FC236}">
                            <a16:creationId xmlns:a16="http://schemas.microsoft.com/office/drawing/2014/main" id="{1C640AD0-F710-6D4E-34B5-7B3B5178C1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40681" y="2587650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6" name="타원 2185">
                        <a:extLst>
                          <a:ext uri="{FF2B5EF4-FFF2-40B4-BE49-F238E27FC236}">
                            <a16:creationId xmlns:a16="http://schemas.microsoft.com/office/drawing/2014/main" id="{E608E62B-6DAA-C696-D7B9-6C6747C426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47475" y="274790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7" name="타원 2186">
                        <a:extLst>
                          <a:ext uri="{FF2B5EF4-FFF2-40B4-BE49-F238E27FC236}">
                            <a16:creationId xmlns:a16="http://schemas.microsoft.com/office/drawing/2014/main" id="{939FC8AE-87ED-635F-3120-F33C7DC6C5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49853" y="2814579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  <p:sp>
                    <p:nvSpPr>
                      <p:cNvPr id="2188" name="타원 2187">
                        <a:extLst>
                          <a:ext uri="{FF2B5EF4-FFF2-40B4-BE49-F238E27FC236}">
                            <a16:creationId xmlns:a16="http://schemas.microsoft.com/office/drawing/2014/main" id="{F0C25D2E-3E00-7C87-87C5-A345681549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39342" y="2967230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096E4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</p:grpSp>
                <p:grpSp>
                  <p:nvGrpSpPr>
                    <p:cNvPr id="2168" name="그룹 2167">
                      <a:extLst>
                        <a:ext uri="{FF2B5EF4-FFF2-40B4-BE49-F238E27FC236}">
                          <a16:creationId xmlns:a16="http://schemas.microsoft.com/office/drawing/2014/main" id="{F31ACD50-6739-008A-D372-741917B2B68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59859" y="2756653"/>
                      <a:ext cx="507336" cy="406268"/>
                      <a:chOff x="5360103" y="2712235"/>
                      <a:chExt cx="619046" cy="505690"/>
                    </a:xfrm>
                  </p:grpSpPr>
                  <p:sp>
                    <p:nvSpPr>
                      <p:cNvPr id="2169" name="타원 2168">
                        <a:extLst>
                          <a:ext uri="{FF2B5EF4-FFF2-40B4-BE49-F238E27FC236}">
                            <a16:creationId xmlns:a16="http://schemas.microsoft.com/office/drawing/2014/main" id="{6178D035-A741-AEA5-3EFF-B14107653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70773" y="312789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0" name="타원 2169">
                        <a:extLst>
                          <a:ext uri="{FF2B5EF4-FFF2-40B4-BE49-F238E27FC236}">
                            <a16:creationId xmlns:a16="http://schemas.microsoft.com/office/drawing/2014/main" id="{2B91E76F-2432-DA7D-8875-56DF283804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42461" y="3172205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1" name="타원 2170">
                        <a:extLst>
                          <a:ext uri="{FF2B5EF4-FFF2-40B4-BE49-F238E27FC236}">
                            <a16:creationId xmlns:a16="http://schemas.microsoft.com/office/drawing/2014/main" id="{927C4387-7EF5-1A53-C29E-958997C202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39828" y="303489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2" name="타원 2171">
                        <a:extLst>
                          <a:ext uri="{FF2B5EF4-FFF2-40B4-BE49-F238E27FC236}">
                            <a16:creationId xmlns:a16="http://schemas.microsoft.com/office/drawing/2014/main" id="{94108C58-0F1F-8AD6-1779-465E03C3A2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91937" y="2996321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3" name="타원 2172">
                        <a:extLst>
                          <a:ext uri="{FF2B5EF4-FFF2-40B4-BE49-F238E27FC236}">
                            <a16:creationId xmlns:a16="http://schemas.microsoft.com/office/drawing/2014/main" id="{B8B735C6-9D6D-AD7F-9BA3-99A2596D7D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20513" y="2989173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4" name="타원 2173">
                        <a:extLst>
                          <a:ext uri="{FF2B5EF4-FFF2-40B4-BE49-F238E27FC236}">
                            <a16:creationId xmlns:a16="http://schemas.microsoft.com/office/drawing/2014/main" id="{E8F47521-EF05-8A03-1345-839F89E561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33429" y="3036128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5" name="타원 2174">
                        <a:extLst>
                          <a:ext uri="{FF2B5EF4-FFF2-40B4-BE49-F238E27FC236}">
                            <a16:creationId xmlns:a16="http://schemas.microsoft.com/office/drawing/2014/main" id="{33B6631E-8BC6-3029-6B40-87241FDF73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74715" y="2940945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6" name="타원 2175">
                        <a:extLst>
                          <a:ext uri="{FF2B5EF4-FFF2-40B4-BE49-F238E27FC236}">
                            <a16:creationId xmlns:a16="http://schemas.microsoft.com/office/drawing/2014/main" id="{AF2FA544-2ECC-984B-008A-1C7FEB6019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04312" y="2712235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7" name="타원 2176">
                        <a:extLst>
                          <a:ext uri="{FF2B5EF4-FFF2-40B4-BE49-F238E27FC236}">
                            <a16:creationId xmlns:a16="http://schemas.microsoft.com/office/drawing/2014/main" id="{ECEEF90D-9E79-523F-BEDE-9818F0F9A8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85653" y="2770422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8" name="타원 2177">
                        <a:extLst>
                          <a:ext uri="{FF2B5EF4-FFF2-40B4-BE49-F238E27FC236}">
                            <a16:creationId xmlns:a16="http://schemas.microsoft.com/office/drawing/2014/main" id="{FA9D743E-CA30-98B0-541E-1C3A43E559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64246" y="2926124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79" name="타원 2178">
                        <a:extLst>
                          <a:ext uri="{FF2B5EF4-FFF2-40B4-BE49-F238E27FC236}">
                            <a16:creationId xmlns:a16="http://schemas.microsoft.com/office/drawing/2014/main" id="{1B313693-7EE4-0C94-4494-A94E6801F1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51351" y="2953765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80" name="타원 2179">
                        <a:extLst>
                          <a:ext uri="{FF2B5EF4-FFF2-40B4-BE49-F238E27FC236}">
                            <a16:creationId xmlns:a16="http://schemas.microsoft.com/office/drawing/2014/main" id="{A54DF633-5C0A-DE36-C532-996BEAC3EC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4580" y="3062076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803D8B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181" name="타원 2180">
                        <a:extLst>
                          <a:ext uri="{FF2B5EF4-FFF2-40B4-BE49-F238E27FC236}">
                            <a16:creationId xmlns:a16="http://schemas.microsoft.com/office/drawing/2014/main" id="{247515D5-9AC2-B3AF-1B53-4950948E2A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60103" y="2949868"/>
                        <a:ext cx="45720" cy="45720"/>
                      </a:xfrm>
                      <a:prstGeom prst="ellipse">
                        <a:avLst/>
                      </a:prstGeom>
                      <a:solidFill>
                        <a:srgbClr val="4FA117"/>
                      </a:solidFill>
                      <a:ln w="635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</p:grpSp>
            </p:grpSp>
            <p:grpSp>
              <p:nvGrpSpPr>
                <p:cNvPr id="2139" name="그룹 2138">
                  <a:extLst>
                    <a:ext uri="{FF2B5EF4-FFF2-40B4-BE49-F238E27FC236}">
                      <a16:creationId xmlns:a16="http://schemas.microsoft.com/office/drawing/2014/main" id="{9457C549-2088-753F-37C9-88C26FE31359}"/>
                    </a:ext>
                  </a:extLst>
                </p:cNvPr>
                <p:cNvGrpSpPr/>
                <p:nvPr/>
              </p:nvGrpSpPr>
              <p:grpSpPr>
                <a:xfrm>
                  <a:off x="4856246" y="2265004"/>
                  <a:ext cx="916882" cy="994306"/>
                  <a:chOff x="5111662" y="2100262"/>
                  <a:chExt cx="1118771" cy="1237627"/>
                </a:xfrm>
              </p:grpSpPr>
              <p:grpSp>
                <p:nvGrpSpPr>
                  <p:cNvPr id="2140" name="그룹 2139">
                    <a:extLst>
                      <a:ext uri="{FF2B5EF4-FFF2-40B4-BE49-F238E27FC236}">
                        <a16:creationId xmlns:a16="http://schemas.microsoft.com/office/drawing/2014/main" id="{C5E0A1EC-94FB-0299-6A65-9E274A1201E5}"/>
                      </a:ext>
                    </a:extLst>
                  </p:cNvPr>
                  <p:cNvGrpSpPr/>
                  <p:nvPr/>
                </p:nvGrpSpPr>
                <p:grpSpPr>
                  <a:xfrm>
                    <a:off x="5542580" y="3222961"/>
                    <a:ext cx="260462" cy="114928"/>
                    <a:chOff x="5182119" y="2086232"/>
                    <a:chExt cx="260462" cy="114928"/>
                  </a:xfrm>
                </p:grpSpPr>
                <p:sp>
                  <p:nvSpPr>
                    <p:cNvPr id="2159" name="사각형: 둥근 모서리 2158">
                      <a:extLst>
                        <a:ext uri="{FF2B5EF4-FFF2-40B4-BE49-F238E27FC236}">
                          <a16:creationId xmlns:a16="http://schemas.microsoft.com/office/drawing/2014/main" id="{7D65A5F2-11FF-0280-116B-5AA49E929E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2119" y="2087117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4FA11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2160" name="제목 1">
                      <a:extLst>
                        <a:ext uri="{FF2B5EF4-FFF2-40B4-BE49-F238E27FC236}">
                          <a16:creationId xmlns:a16="http://schemas.microsoft.com/office/drawing/2014/main" id="{9DC47699-5F72-0FE8-DE4D-CBAF2A5DC5E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45081" y="2086232"/>
                      <a:ext cx="134539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DD</a:t>
                      </a:r>
                    </a:p>
                  </p:txBody>
                </p:sp>
              </p:grpSp>
              <p:grpSp>
                <p:nvGrpSpPr>
                  <p:cNvPr id="2141" name="그룹 2140">
                    <a:extLst>
                      <a:ext uri="{FF2B5EF4-FFF2-40B4-BE49-F238E27FC236}">
                        <a16:creationId xmlns:a16="http://schemas.microsoft.com/office/drawing/2014/main" id="{D7C26981-ECE0-BF85-CDFF-3D8AB1465CA7}"/>
                      </a:ext>
                    </a:extLst>
                  </p:cNvPr>
                  <p:cNvGrpSpPr/>
                  <p:nvPr/>
                </p:nvGrpSpPr>
                <p:grpSpPr>
                  <a:xfrm>
                    <a:off x="5173230" y="2100262"/>
                    <a:ext cx="260462" cy="114928"/>
                    <a:chOff x="5182119" y="2086232"/>
                    <a:chExt cx="260462" cy="114928"/>
                  </a:xfrm>
                </p:grpSpPr>
                <p:sp>
                  <p:nvSpPr>
                    <p:cNvPr id="2157" name="사각형: 둥근 모서리 2156">
                      <a:extLst>
                        <a:ext uri="{FF2B5EF4-FFF2-40B4-BE49-F238E27FC236}">
                          <a16:creationId xmlns:a16="http://schemas.microsoft.com/office/drawing/2014/main" id="{50D71486-39C3-57BB-1045-4DFE91291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2119" y="2087118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CB490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2158" name="제목 1">
                      <a:extLst>
                        <a:ext uri="{FF2B5EF4-FFF2-40B4-BE49-F238E27FC236}">
                          <a16:creationId xmlns:a16="http://schemas.microsoft.com/office/drawing/2014/main" id="{96A51944-2E07-EB91-F6AB-1334C7A560D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23316" y="2086232"/>
                      <a:ext cx="178067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LPS</a:t>
                      </a:r>
                    </a:p>
                  </p:txBody>
                </p:sp>
              </p:grpSp>
              <p:grpSp>
                <p:nvGrpSpPr>
                  <p:cNvPr id="2142" name="그룹 2141">
                    <a:extLst>
                      <a:ext uri="{FF2B5EF4-FFF2-40B4-BE49-F238E27FC236}">
                        <a16:creationId xmlns:a16="http://schemas.microsoft.com/office/drawing/2014/main" id="{18843145-BCF9-2607-1CE8-F3DFAB422006}"/>
                      </a:ext>
                    </a:extLst>
                  </p:cNvPr>
                  <p:cNvGrpSpPr/>
                  <p:nvPr/>
                </p:nvGrpSpPr>
                <p:grpSpPr>
                  <a:xfrm>
                    <a:off x="5969971" y="2919135"/>
                    <a:ext cx="260462" cy="114928"/>
                    <a:chOff x="5182119" y="2086232"/>
                    <a:chExt cx="260462" cy="114928"/>
                  </a:xfrm>
                </p:grpSpPr>
                <p:sp>
                  <p:nvSpPr>
                    <p:cNvPr id="2155" name="사각형: 둥근 모서리 2154">
                      <a:extLst>
                        <a:ext uri="{FF2B5EF4-FFF2-40B4-BE49-F238E27FC236}">
                          <a16:creationId xmlns:a16="http://schemas.microsoft.com/office/drawing/2014/main" id="{2040003F-7011-7449-7E98-CB69CD3328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2119" y="2087117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803D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2156" name="제목 1">
                      <a:extLst>
                        <a:ext uri="{FF2B5EF4-FFF2-40B4-BE49-F238E27FC236}">
                          <a16:creationId xmlns:a16="http://schemas.microsoft.com/office/drawing/2014/main" id="{0A3D4F92-8F34-D290-F2B6-DB2C30F779F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47059" y="2086232"/>
                      <a:ext cx="130582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DP</a:t>
                      </a:r>
                    </a:p>
                  </p:txBody>
                </p:sp>
              </p:grpSp>
              <p:grpSp>
                <p:nvGrpSpPr>
                  <p:cNvPr id="2143" name="그룹 2142">
                    <a:extLst>
                      <a:ext uri="{FF2B5EF4-FFF2-40B4-BE49-F238E27FC236}">
                        <a16:creationId xmlns:a16="http://schemas.microsoft.com/office/drawing/2014/main" id="{42EE56D8-24B5-9753-F023-DE363A941CC0}"/>
                      </a:ext>
                    </a:extLst>
                  </p:cNvPr>
                  <p:cNvGrpSpPr/>
                  <p:nvPr/>
                </p:nvGrpSpPr>
                <p:grpSpPr>
                  <a:xfrm>
                    <a:off x="5962243" y="2415897"/>
                    <a:ext cx="260463" cy="114928"/>
                    <a:chOff x="4915150" y="1816966"/>
                    <a:chExt cx="260463" cy="114928"/>
                  </a:xfrm>
                </p:grpSpPr>
                <p:sp>
                  <p:nvSpPr>
                    <p:cNvPr id="2153" name="사각형: 둥근 모서리 2152">
                      <a:extLst>
                        <a:ext uri="{FF2B5EF4-FFF2-40B4-BE49-F238E27FC236}">
                          <a16:creationId xmlns:a16="http://schemas.microsoft.com/office/drawing/2014/main" id="{CF20DD6A-7FD6-75E4-C154-557DB45A1E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150" y="1817851"/>
                      <a:ext cx="260463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4096E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  <p:sp>
                  <p:nvSpPr>
                    <p:cNvPr id="2154" name="제목 1">
                      <a:extLst>
                        <a:ext uri="{FF2B5EF4-FFF2-40B4-BE49-F238E27FC236}">
                          <a16:creationId xmlns:a16="http://schemas.microsoft.com/office/drawing/2014/main" id="{D9C08F97-2F81-3BC2-DE42-2AC6A7DD142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952389" y="1816966"/>
                      <a:ext cx="185980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</p:grpSp>
              <p:grpSp>
                <p:nvGrpSpPr>
                  <p:cNvPr id="2144" name="그룹 2143">
                    <a:extLst>
                      <a:ext uri="{FF2B5EF4-FFF2-40B4-BE49-F238E27FC236}">
                        <a16:creationId xmlns:a16="http://schemas.microsoft.com/office/drawing/2014/main" id="{A2BC4BA2-C248-3650-16E7-5D7342F44E19}"/>
                      </a:ext>
                    </a:extLst>
                  </p:cNvPr>
                  <p:cNvGrpSpPr/>
                  <p:nvPr/>
                </p:nvGrpSpPr>
                <p:grpSpPr>
                  <a:xfrm>
                    <a:off x="5733501" y="2733701"/>
                    <a:ext cx="260462" cy="114928"/>
                    <a:chOff x="5192321" y="2231516"/>
                    <a:chExt cx="260462" cy="114928"/>
                  </a:xfrm>
                </p:grpSpPr>
                <p:sp>
                  <p:nvSpPr>
                    <p:cNvPr id="2151" name="사각형: 둥근 모서리 2150">
                      <a:extLst>
                        <a:ext uri="{FF2B5EF4-FFF2-40B4-BE49-F238E27FC236}">
                          <a16:creationId xmlns:a16="http://schemas.microsoft.com/office/drawing/2014/main" id="{5AACE098-AC53-E276-80F3-C316F19B3D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2321" y="2232401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27A9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  <p:sp>
                  <p:nvSpPr>
                    <p:cNvPr id="2152" name="제목 1">
                      <a:extLst>
                        <a:ext uri="{FF2B5EF4-FFF2-40B4-BE49-F238E27FC236}">
                          <a16:creationId xmlns:a16="http://schemas.microsoft.com/office/drawing/2014/main" id="{2BB718BF-F4F2-FE30-FED8-01C69B54C81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55283" y="2231516"/>
                      <a:ext cx="134539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</p:grpSp>
              <p:grpSp>
                <p:nvGrpSpPr>
                  <p:cNvPr id="2145" name="그룹 2144">
                    <a:extLst>
                      <a:ext uri="{FF2B5EF4-FFF2-40B4-BE49-F238E27FC236}">
                        <a16:creationId xmlns:a16="http://schemas.microsoft.com/office/drawing/2014/main" id="{97741569-482D-1A5B-19CE-B691112CC18E}"/>
                      </a:ext>
                    </a:extLst>
                  </p:cNvPr>
                  <p:cNvGrpSpPr/>
                  <p:nvPr/>
                </p:nvGrpSpPr>
                <p:grpSpPr>
                  <a:xfrm>
                    <a:off x="5760638" y="2536995"/>
                    <a:ext cx="260462" cy="114928"/>
                    <a:chOff x="5138496" y="2156251"/>
                    <a:chExt cx="260462" cy="114928"/>
                  </a:xfrm>
                </p:grpSpPr>
                <p:sp>
                  <p:nvSpPr>
                    <p:cNvPr id="2149" name="사각형: 둥근 모서리 2148">
                      <a:extLst>
                        <a:ext uri="{FF2B5EF4-FFF2-40B4-BE49-F238E27FC236}">
                          <a16:creationId xmlns:a16="http://schemas.microsoft.com/office/drawing/2014/main" id="{8B91DD3D-075B-2304-059E-635F31F833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38496" y="2157136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000" dirty="0"/>
                    </a:p>
                  </p:txBody>
                </p:sp>
                <p:sp>
                  <p:nvSpPr>
                    <p:cNvPr id="2150" name="제목 1">
                      <a:extLst>
                        <a:ext uri="{FF2B5EF4-FFF2-40B4-BE49-F238E27FC236}">
                          <a16:creationId xmlns:a16="http://schemas.microsoft.com/office/drawing/2014/main" id="{6EBCEA79-DA8F-8DDB-7B55-9A4DE99BD42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01458" y="2156251"/>
                      <a:ext cx="134539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DC</a:t>
                      </a:r>
                    </a:p>
                  </p:txBody>
                </p:sp>
              </p:grpSp>
              <p:grpSp>
                <p:nvGrpSpPr>
                  <p:cNvPr id="2146" name="그룹 2145">
                    <a:extLst>
                      <a:ext uri="{FF2B5EF4-FFF2-40B4-BE49-F238E27FC236}">
                        <a16:creationId xmlns:a16="http://schemas.microsoft.com/office/drawing/2014/main" id="{D440F0F1-0612-BB0C-5FF6-DB520ABA3CB1}"/>
                      </a:ext>
                    </a:extLst>
                  </p:cNvPr>
                  <p:cNvGrpSpPr/>
                  <p:nvPr/>
                </p:nvGrpSpPr>
                <p:grpSpPr>
                  <a:xfrm>
                    <a:off x="5111662" y="3056607"/>
                    <a:ext cx="260462" cy="114928"/>
                    <a:chOff x="5182119" y="2086232"/>
                    <a:chExt cx="260462" cy="114928"/>
                  </a:xfrm>
                </p:grpSpPr>
                <p:sp>
                  <p:nvSpPr>
                    <p:cNvPr id="2147" name="사각형: 둥근 모서리 2146">
                      <a:extLst>
                        <a:ext uri="{FF2B5EF4-FFF2-40B4-BE49-F238E27FC236}">
                          <a16:creationId xmlns:a16="http://schemas.microsoft.com/office/drawing/2014/main" id="{D926A1A6-349E-9850-C124-569D33B455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2119" y="2087117"/>
                      <a:ext cx="260462" cy="108396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2148" name="제목 1">
                      <a:extLst>
                        <a:ext uri="{FF2B5EF4-FFF2-40B4-BE49-F238E27FC236}">
                          <a16:creationId xmlns:a16="http://schemas.microsoft.com/office/drawing/2014/main" id="{97DCCA22-CE24-8EEF-F96D-65356D56502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228260" y="2086232"/>
                      <a:ext cx="168174" cy="114928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</p:grpSp>
            </p:grpSp>
          </p:grp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937A80CE-8332-1449-23E2-89389392F3EF}"/>
                  </a:ext>
                </a:extLst>
              </p:cNvPr>
              <p:cNvGrpSpPr/>
              <p:nvPr/>
            </p:nvGrpSpPr>
            <p:grpSpPr>
              <a:xfrm>
                <a:off x="9924706" y="2002657"/>
                <a:ext cx="1468782" cy="1402211"/>
                <a:chOff x="7289427" y="1969460"/>
                <a:chExt cx="1495377" cy="1430396"/>
              </a:xfrm>
            </p:grpSpPr>
            <p:cxnSp>
              <p:nvCxnSpPr>
                <p:cNvPr id="2110" name="직선 연결선 2109">
                  <a:extLst>
                    <a:ext uri="{FF2B5EF4-FFF2-40B4-BE49-F238E27FC236}">
                      <a16:creationId xmlns:a16="http://schemas.microsoft.com/office/drawing/2014/main" id="{CE3944A6-906E-E706-996D-ACB8ED9E0102}"/>
                    </a:ext>
                  </a:extLst>
                </p:cNvPr>
                <p:cNvCxnSpPr>
                  <a:cxnSpLocks/>
                  <a:endCxn id="1045" idx="3"/>
                </p:cNvCxnSpPr>
                <p:nvPr/>
              </p:nvCxnSpPr>
              <p:spPr>
                <a:xfrm>
                  <a:off x="7767352" y="2884082"/>
                  <a:ext cx="712880" cy="261945"/>
                </a:xfrm>
                <a:prstGeom prst="line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2111" name="그룹 2110">
                  <a:extLst>
                    <a:ext uri="{FF2B5EF4-FFF2-40B4-BE49-F238E27FC236}">
                      <a16:creationId xmlns:a16="http://schemas.microsoft.com/office/drawing/2014/main" id="{73B11A00-D72D-D824-9F02-68D91CC6E23B}"/>
                    </a:ext>
                  </a:extLst>
                </p:cNvPr>
                <p:cNvGrpSpPr/>
                <p:nvPr/>
              </p:nvGrpSpPr>
              <p:grpSpPr>
                <a:xfrm>
                  <a:off x="7458748" y="1969460"/>
                  <a:ext cx="1216365" cy="1211789"/>
                  <a:chOff x="6069396" y="2013408"/>
                  <a:chExt cx="1216365" cy="1248505"/>
                </a:xfrm>
              </p:grpSpPr>
              <p:grpSp>
                <p:nvGrpSpPr>
                  <p:cNvPr id="2127" name="그룹 2126">
                    <a:extLst>
                      <a:ext uri="{FF2B5EF4-FFF2-40B4-BE49-F238E27FC236}">
                        <a16:creationId xmlns:a16="http://schemas.microsoft.com/office/drawing/2014/main" id="{5A5290E1-9161-AE8F-B253-7A5BDA7865B1}"/>
                      </a:ext>
                    </a:extLst>
                  </p:cNvPr>
                  <p:cNvGrpSpPr/>
                  <p:nvPr/>
                </p:nvGrpSpPr>
                <p:grpSpPr>
                  <a:xfrm>
                    <a:off x="6188537" y="3164869"/>
                    <a:ext cx="113893" cy="97044"/>
                    <a:chOff x="630958" y="3234500"/>
                    <a:chExt cx="134252" cy="74547"/>
                  </a:xfrm>
                </p:grpSpPr>
                <p:sp>
                  <p:nvSpPr>
                    <p:cNvPr id="2136" name="제목 1">
                      <a:extLst>
                        <a:ext uri="{FF2B5EF4-FFF2-40B4-BE49-F238E27FC236}">
                          <a16:creationId xmlns:a16="http://schemas.microsoft.com/office/drawing/2014/main" id="{6BE98C35-E7C1-1D0A-99A2-F408B6FA08C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0958" y="3234500"/>
                      <a:ext cx="55790" cy="74547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2137" name="직선 연결선 2136">
                      <a:extLst>
                        <a:ext uri="{FF2B5EF4-FFF2-40B4-BE49-F238E27FC236}">
                          <a16:creationId xmlns:a16="http://schemas.microsoft.com/office/drawing/2014/main" id="{D4888270-291C-5C6F-838B-19B1C489F21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1210" y="327179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128" name="그룹 2127">
                    <a:extLst>
                      <a:ext uri="{FF2B5EF4-FFF2-40B4-BE49-F238E27FC236}">
                        <a16:creationId xmlns:a16="http://schemas.microsoft.com/office/drawing/2014/main" id="{F0107D17-A427-982C-116F-5B130E724A11}"/>
                      </a:ext>
                    </a:extLst>
                  </p:cNvPr>
                  <p:cNvGrpSpPr/>
                  <p:nvPr/>
                </p:nvGrpSpPr>
                <p:grpSpPr>
                  <a:xfrm>
                    <a:off x="6069396" y="2013408"/>
                    <a:ext cx="1216365" cy="224378"/>
                    <a:chOff x="490519" y="2960985"/>
                    <a:chExt cx="1433810" cy="172360"/>
                  </a:xfrm>
                </p:grpSpPr>
                <p:sp>
                  <p:nvSpPr>
                    <p:cNvPr id="2132" name="제목 1">
                      <a:extLst>
                        <a:ext uri="{FF2B5EF4-FFF2-40B4-BE49-F238E27FC236}">
                          <a16:creationId xmlns:a16="http://schemas.microsoft.com/office/drawing/2014/main" id="{480916D0-49DD-8A37-2F6D-22253301DA9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90519" y="2960985"/>
                      <a:ext cx="196226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0.06</a:t>
                      </a:r>
                    </a:p>
                  </p:txBody>
                </p:sp>
                <p:cxnSp>
                  <p:nvCxnSpPr>
                    <p:cNvPr id="2133" name="직선 연결선 2132">
                      <a:extLst>
                        <a:ext uri="{FF2B5EF4-FFF2-40B4-BE49-F238E27FC236}">
                          <a16:creationId xmlns:a16="http://schemas.microsoft.com/office/drawing/2014/main" id="{2D1BD860-72DE-DB6A-BDDD-3FFA793756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1210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2134" name="제목 1">
                      <a:extLst>
                        <a:ext uri="{FF2B5EF4-FFF2-40B4-BE49-F238E27FC236}">
                          <a16:creationId xmlns:a16="http://schemas.microsoft.com/office/drawing/2014/main" id="{03CD3067-34B5-B95D-540A-89F6E7574D0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462621" y="2989213"/>
                      <a:ext cx="461708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R</a:t>
                      </a:r>
                      <a:r>
                        <a:rPr lang="en-US" altLang="ko-KR" sz="600" baseline="300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</a:t>
                      </a:r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=0.0605</a:t>
                      </a:r>
                    </a:p>
                  </p:txBody>
                </p:sp>
                <p:sp>
                  <p:nvSpPr>
                    <p:cNvPr id="2135" name="제목 1">
                      <a:extLst>
                        <a:ext uri="{FF2B5EF4-FFF2-40B4-BE49-F238E27FC236}">
                          <a16:creationId xmlns:a16="http://schemas.microsoft.com/office/drawing/2014/main" id="{30ACDFC9-C0B3-4C00-BD75-0D4BC2849DF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562658" y="3058800"/>
                      <a:ext cx="361671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i="1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p</a:t>
                      </a:r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=0.089</a:t>
                      </a:r>
                    </a:p>
                  </p:txBody>
                </p:sp>
              </p:grpSp>
              <p:grpSp>
                <p:nvGrpSpPr>
                  <p:cNvPr id="2129" name="그룹 2128">
                    <a:extLst>
                      <a:ext uri="{FF2B5EF4-FFF2-40B4-BE49-F238E27FC236}">
                        <a16:creationId xmlns:a16="http://schemas.microsoft.com/office/drawing/2014/main" id="{D237A212-D4E3-6893-F7EF-4FE620C28A47}"/>
                      </a:ext>
                    </a:extLst>
                  </p:cNvPr>
                  <p:cNvGrpSpPr/>
                  <p:nvPr/>
                </p:nvGrpSpPr>
                <p:grpSpPr>
                  <a:xfrm>
                    <a:off x="6069397" y="2589140"/>
                    <a:ext cx="233033" cy="97043"/>
                    <a:chOff x="490518" y="2960971"/>
                    <a:chExt cx="274691" cy="74545"/>
                  </a:xfrm>
                </p:grpSpPr>
                <p:sp>
                  <p:nvSpPr>
                    <p:cNvPr id="2130" name="제목 1">
                      <a:extLst>
                        <a:ext uri="{FF2B5EF4-FFF2-40B4-BE49-F238E27FC236}">
                          <a16:creationId xmlns:a16="http://schemas.microsoft.com/office/drawing/2014/main" id="{6FE265B6-0F74-0A9A-0680-58F6AD98978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90518" y="2960971"/>
                      <a:ext cx="196226" cy="745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0.03</a:t>
                      </a:r>
                    </a:p>
                  </p:txBody>
                </p:sp>
                <p:cxnSp>
                  <p:nvCxnSpPr>
                    <p:cNvPr id="2131" name="직선 연결선 2130">
                      <a:extLst>
                        <a:ext uri="{FF2B5EF4-FFF2-40B4-BE49-F238E27FC236}">
                          <a16:creationId xmlns:a16="http://schemas.microsoft.com/office/drawing/2014/main" id="{B0B6BA8C-8E73-CA58-4A0B-B5133992DF2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1209" y="2998262"/>
                      <a:ext cx="540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1024" name="TextBox 1023">
                  <a:extLst>
                    <a:ext uri="{FF2B5EF4-FFF2-40B4-BE49-F238E27FC236}">
                      <a16:creationId xmlns:a16="http://schemas.microsoft.com/office/drawing/2014/main" id="{48FBAC7E-CD02-EA9A-4A61-75DC9BC0F84E}"/>
                    </a:ext>
                  </a:extLst>
                </p:cNvPr>
                <p:cNvSpPr txBox="1"/>
                <p:nvPr/>
              </p:nvSpPr>
              <p:spPr>
                <a:xfrm rot="16200000">
                  <a:off x="6874953" y="2521269"/>
                  <a:ext cx="938620" cy="109672"/>
                </a:xfrm>
                <a:prstGeom prst="rect">
                  <a:avLst/>
                </a:prstGeom>
              </p:spPr>
              <p:txBody>
                <a:bodyPr wrap="none" lIns="0" tIns="0" rIns="0" bIns="0" anchor="b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defPPr>
                    <a:defRPr lang="ko-KR"/>
                  </a:defPPr>
                  <a:lvl1pPr algn="ctr">
                    <a:spcBef>
                      <a:spcPct val="0"/>
                    </a:spcBef>
                    <a:buNone/>
                    <a:defRPr sz="16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defRPr>
                  </a:lvl1pPr>
                </a:lstStyle>
                <a:p>
                  <a:r>
                    <a:rPr lang="en-US" altLang="ko-KR" sz="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Bacteroidales_uc </a:t>
                  </a:r>
                  <a:r>
                    <a:rPr lang="en-US" altLang="ko-KR" sz="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(%)</a:t>
                  </a:r>
                </a:p>
              </p:txBody>
            </p:sp>
            <p:sp>
              <p:nvSpPr>
                <p:cNvPr id="1025" name="자유형: 도형 1024">
                  <a:extLst>
                    <a:ext uri="{FF2B5EF4-FFF2-40B4-BE49-F238E27FC236}">
                      <a16:creationId xmlns:a16="http://schemas.microsoft.com/office/drawing/2014/main" id="{6FAB561D-E203-8EB9-80C1-02129A1A90AE}"/>
                    </a:ext>
                  </a:extLst>
                </p:cNvPr>
                <p:cNvSpPr/>
                <p:nvPr/>
              </p:nvSpPr>
              <p:spPr>
                <a:xfrm>
                  <a:off x="7691973" y="2018019"/>
                  <a:ext cx="983140" cy="1116170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grpSp>
              <p:nvGrpSpPr>
                <p:cNvPr id="1026" name="그룹 1025">
                  <a:extLst>
                    <a:ext uri="{FF2B5EF4-FFF2-40B4-BE49-F238E27FC236}">
                      <a16:creationId xmlns:a16="http://schemas.microsoft.com/office/drawing/2014/main" id="{365CC648-55F6-6097-63CA-3722EE4BA18C}"/>
                    </a:ext>
                  </a:extLst>
                </p:cNvPr>
                <p:cNvGrpSpPr/>
                <p:nvPr/>
              </p:nvGrpSpPr>
              <p:grpSpPr>
                <a:xfrm>
                  <a:off x="7581037" y="3134405"/>
                  <a:ext cx="1203767" cy="146361"/>
                  <a:chOff x="7581037" y="3213669"/>
                  <a:chExt cx="1203767" cy="150796"/>
                </a:xfrm>
              </p:grpSpPr>
              <p:grpSp>
                <p:nvGrpSpPr>
                  <p:cNvPr id="2118" name="그룹 2117">
                    <a:extLst>
                      <a:ext uri="{FF2B5EF4-FFF2-40B4-BE49-F238E27FC236}">
                        <a16:creationId xmlns:a16="http://schemas.microsoft.com/office/drawing/2014/main" id="{8F640428-E5DD-3BAD-8457-48166D2350DE}"/>
                      </a:ext>
                    </a:extLst>
                  </p:cNvPr>
                  <p:cNvGrpSpPr/>
                  <p:nvPr/>
                </p:nvGrpSpPr>
                <p:grpSpPr>
                  <a:xfrm>
                    <a:off x="8076021" y="3213669"/>
                    <a:ext cx="213797" cy="150796"/>
                    <a:chOff x="8148629" y="3213669"/>
                    <a:chExt cx="213797" cy="150796"/>
                  </a:xfrm>
                </p:grpSpPr>
                <p:sp>
                  <p:nvSpPr>
                    <p:cNvPr id="2125" name="제목 1">
                      <a:extLst>
                        <a:ext uri="{FF2B5EF4-FFF2-40B4-BE49-F238E27FC236}">
                          <a16:creationId xmlns:a16="http://schemas.microsoft.com/office/drawing/2014/main" id="{95FF99AF-F96F-AA8D-7D9B-76D8A627D5C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148629" y="3267422"/>
                      <a:ext cx="213797" cy="9704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70.00</a:t>
                      </a:r>
                    </a:p>
                  </p:txBody>
                </p:sp>
                <p:cxnSp>
                  <p:nvCxnSpPr>
                    <p:cNvPr id="2126" name="직선 연결선 2125">
                      <a:extLst>
                        <a:ext uri="{FF2B5EF4-FFF2-40B4-BE49-F238E27FC236}">
                          <a16:creationId xmlns:a16="http://schemas.microsoft.com/office/drawing/2014/main" id="{6B84DE4A-0A95-CE22-720F-A09E1AEAD2B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8232127" y="3237069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119" name="그룹 2118">
                    <a:extLst>
                      <a:ext uri="{FF2B5EF4-FFF2-40B4-BE49-F238E27FC236}">
                        <a16:creationId xmlns:a16="http://schemas.microsoft.com/office/drawing/2014/main" id="{9C2D606B-C8DA-1F6F-FBDA-49F36D9365FA}"/>
                      </a:ext>
                    </a:extLst>
                  </p:cNvPr>
                  <p:cNvGrpSpPr/>
                  <p:nvPr/>
                </p:nvGrpSpPr>
                <p:grpSpPr>
                  <a:xfrm>
                    <a:off x="8571007" y="3213669"/>
                    <a:ext cx="213797" cy="150793"/>
                    <a:chOff x="8571007" y="3213669"/>
                    <a:chExt cx="213797" cy="150793"/>
                  </a:xfrm>
                </p:grpSpPr>
                <p:cxnSp>
                  <p:nvCxnSpPr>
                    <p:cNvPr id="2123" name="직선 연결선 2122">
                      <a:extLst>
                        <a:ext uri="{FF2B5EF4-FFF2-40B4-BE49-F238E27FC236}">
                          <a16:creationId xmlns:a16="http://schemas.microsoft.com/office/drawing/2014/main" id="{37AD7253-2908-D32C-79E8-60A47590820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8651713" y="3237069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2124" name="제목 1">
                      <a:extLst>
                        <a:ext uri="{FF2B5EF4-FFF2-40B4-BE49-F238E27FC236}">
                          <a16:creationId xmlns:a16="http://schemas.microsoft.com/office/drawing/2014/main" id="{094850CB-75A9-C838-AC8B-4DC6C270453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571007" y="3267419"/>
                      <a:ext cx="213797" cy="9704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90.00</a:t>
                      </a:r>
                    </a:p>
                  </p:txBody>
                </p:sp>
              </p:grpSp>
              <p:grpSp>
                <p:nvGrpSpPr>
                  <p:cNvPr id="2120" name="그룹 2119">
                    <a:extLst>
                      <a:ext uri="{FF2B5EF4-FFF2-40B4-BE49-F238E27FC236}">
                        <a16:creationId xmlns:a16="http://schemas.microsoft.com/office/drawing/2014/main" id="{8A7AB107-E3F1-5132-FEA8-7211C4D29701}"/>
                      </a:ext>
                    </a:extLst>
                  </p:cNvPr>
                  <p:cNvGrpSpPr/>
                  <p:nvPr/>
                </p:nvGrpSpPr>
                <p:grpSpPr>
                  <a:xfrm>
                    <a:off x="7581037" y="3213669"/>
                    <a:ext cx="213797" cy="150793"/>
                    <a:chOff x="7581037" y="3213669"/>
                    <a:chExt cx="213797" cy="150793"/>
                  </a:xfrm>
                </p:grpSpPr>
                <p:cxnSp>
                  <p:nvCxnSpPr>
                    <p:cNvPr id="2121" name="직선 연결선 2120">
                      <a:extLst>
                        <a:ext uri="{FF2B5EF4-FFF2-40B4-BE49-F238E27FC236}">
                          <a16:creationId xmlns:a16="http://schemas.microsoft.com/office/drawing/2014/main" id="{BFC5664C-E916-912F-324D-8104332C4B8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668574" y="3237069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2122" name="제목 1">
                      <a:extLst>
                        <a:ext uri="{FF2B5EF4-FFF2-40B4-BE49-F238E27FC236}">
                          <a16:creationId xmlns:a16="http://schemas.microsoft.com/office/drawing/2014/main" id="{EB46B50E-A5F7-9E63-8198-61C2E279893E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581037" y="3267419"/>
                      <a:ext cx="213797" cy="9704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45.00</a:t>
                      </a:r>
                    </a:p>
                  </p:txBody>
                </p:sp>
              </p:grpSp>
            </p:grpSp>
            <p:sp>
              <p:nvSpPr>
                <p:cNvPr id="1027" name="TextBox 1026">
                  <a:extLst>
                    <a:ext uri="{FF2B5EF4-FFF2-40B4-BE49-F238E27FC236}">
                      <a16:creationId xmlns:a16="http://schemas.microsoft.com/office/drawing/2014/main" id="{A2293AC9-2CD7-5015-3434-E69456B5CF1D}"/>
                    </a:ext>
                  </a:extLst>
                </p:cNvPr>
                <p:cNvSpPr txBox="1"/>
                <p:nvPr/>
              </p:nvSpPr>
              <p:spPr>
                <a:xfrm>
                  <a:off x="7719232" y="3289969"/>
                  <a:ext cx="928624" cy="109887"/>
                </a:xfrm>
                <a:prstGeom prst="rect">
                  <a:avLst/>
                </a:prstGeom>
              </p:spPr>
              <p:txBody>
                <a:bodyPr wrap="none" lIns="0" tIns="0" rIns="0" bIns="0" anchor="b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defPPr>
                    <a:defRPr lang="ko-KR"/>
                  </a:defPPr>
                  <a:lvl1pPr algn="ctr">
                    <a:spcBef>
                      <a:spcPct val="0"/>
                    </a:spcBef>
                    <a:buNone/>
                    <a:defRPr sz="16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defRPr>
                  </a:lvl1pPr>
                </a:lstStyle>
                <a:p>
                  <a:r>
                    <a:rPr lang="en-US" altLang="ko-KR" sz="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Spon. alternation </a:t>
                  </a:r>
                  <a:r>
                    <a:rPr lang="en-US" altLang="ko-KR" sz="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(%)</a:t>
                  </a:r>
                </a:p>
              </p:txBody>
            </p:sp>
            <p:grpSp>
              <p:nvGrpSpPr>
                <p:cNvPr id="1028" name="그룹 1027">
                  <a:extLst>
                    <a:ext uri="{FF2B5EF4-FFF2-40B4-BE49-F238E27FC236}">
                      <a16:creationId xmlns:a16="http://schemas.microsoft.com/office/drawing/2014/main" id="{5D00FD47-3FA4-99A7-F75B-E9030207755D}"/>
                    </a:ext>
                  </a:extLst>
                </p:cNvPr>
                <p:cNvGrpSpPr/>
                <p:nvPr/>
              </p:nvGrpSpPr>
              <p:grpSpPr>
                <a:xfrm>
                  <a:off x="7741476" y="2087579"/>
                  <a:ext cx="769823" cy="1063578"/>
                  <a:chOff x="7741476" y="2087579"/>
                  <a:chExt cx="769823" cy="1063578"/>
                </a:xfrm>
              </p:grpSpPr>
              <p:sp>
                <p:nvSpPr>
                  <p:cNvPr id="1029" name="타원 1028">
                    <a:extLst>
                      <a:ext uri="{FF2B5EF4-FFF2-40B4-BE49-F238E27FC236}">
                        <a16:creationId xmlns:a16="http://schemas.microsoft.com/office/drawing/2014/main" id="{B2D81167-DB1A-506B-AA31-4BF6D0A5DDA2}"/>
                      </a:ext>
                    </a:extLst>
                  </p:cNvPr>
                  <p:cNvSpPr/>
                  <p:nvPr/>
                </p:nvSpPr>
                <p:spPr>
                  <a:xfrm>
                    <a:off x="7939532" y="2087579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0" name="타원 1029">
                    <a:extLst>
                      <a:ext uri="{FF2B5EF4-FFF2-40B4-BE49-F238E27FC236}">
                        <a16:creationId xmlns:a16="http://schemas.microsoft.com/office/drawing/2014/main" id="{21A3F988-7D70-2075-B25C-3CB3B07EB602}"/>
                      </a:ext>
                    </a:extLst>
                  </p:cNvPr>
                  <p:cNvSpPr/>
                  <p:nvPr/>
                </p:nvSpPr>
                <p:spPr>
                  <a:xfrm>
                    <a:off x="8289163" y="2277929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1" name="타원 1030">
                    <a:extLst>
                      <a:ext uri="{FF2B5EF4-FFF2-40B4-BE49-F238E27FC236}">
                        <a16:creationId xmlns:a16="http://schemas.microsoft.com/office/drawing/2014/main" id="{BC792D9D-96C3-47D3-4B5F-565D1C1DBDEF}"/>
                      </a:ext>
                    </a:extLst>
                  </p:cNvPr>
                  <p:cNvSpPr/>
                  <p:nvPr/>
                </p:nvSpPr>
                <p:spPr>
                  <a:xfrm>
                    <a:off x="7822437" y="2489860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2" name="타원 1031">
                    <a:extLst>
                      <a:ext uri="{FF2B5EF4-FFF2-40B4-BE49-F238E27FC236}">
                        <a16:creationId xmlns:a16="http://schemas.microsoft.com/office/drawing/2014/main" id="{AF6335E2-73A5-A973-900C-ED94DC622DEF}"/>
                      </a:ext>
                    </a:extLst>
                  </p:cNvPr>
                  <p:cNvSpPr/>
                  <p:nvPr/>
                </p:nvSpPr>
                <p:spPr>
                  <a:xfrm>
                    <a:off x="7948646" y="2458904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3" name="타원 1032">
                    <a:extLst>
                      <a:ext uri="{FF2B5EF4-FFF2-40B4-BE49-F238E27FC236}">
                        <a16:creationId xmlns:a16="http://schemas.microsoft.com/office/drawing/2014/main" id="{B4EC4FF1-50A9-9047-A391-DBED177FFA85}"/>
                      </a:ext>
                    </a:extLst>
                  </p:cNvPr>
                  <p:cNvSpPr/>
                  <p:nvPr/>
                </p:nvSpPr>
                <p:spPr>
                  <a:xfrm>
                    <a:off x="8093902" y="2561297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4" name="타원 1033">
                    <a:extLst>
                      <a:ext uri="{FF2B5EF4-FFF2-40B4-BE49-F238E27FC236}">
                        <a16:creationId xmlns:a16="http://schemas.microsoft.com/office/drawing/2014/main" id="{8098D39B-5A45-3948-62BF-42F916EB1EBC}"/>
                      </a:ext>
                    </a:extLst>
                  </p:cNvPr>
                  <p:cNvSpPr/>
                  <p:nvPr/>
                </p:nvSpPr>
                <p:spPr>
                  <a:xfrm>
                    <a:off x="7741476" y="2801803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5" name="타원 1034">
                    <a:extLst>
                      <a:ext uri="{FF2B5EF4-FFF2-40B4-BE49-F238E27FC236}">
                        <a16:creationId xmlns:a16="http://schemas.microsoft.com/office/drawing/2014/main" id="{A12E4718-17B2-62FE-911B-77B0BB2CE1CF}"/>
                      </a:ext>
                    </a:extLst>
                  </p:cNvPr>
                  <p:cNvSpPr/>
                  <p:nvPr/>
                </p:nvSpPr>
                <p:spPr>
                  <a:xfrm>
                    <a:off x="7929596" y="2897054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6" name="타원 1035">
                    <a:extLst>
                      <a:ext uri="{FF2B5EF4-FFF2-40B4-BE49-F238E27FC236}">
                        <a16:creationId xmlns:a16="http://schemas.microsoft.com/office/drawing/2014/main" id="{BEEC99F9-E082-5340-C567-7143DDA361EE}"/>
                      </a:ext>
                    </a:extLst>
                  </p:cNvPr>
                  <p:cNvSpPr/>
                  <p:nvPr/>
                </p:nvSpPr>
                <p:spPr>
                  <a:xfrm>
                    <a:off x="7903402" y="2989923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7" name="타원 1036">
                    <a:extLst>
                      <a:ext uri="{FF2B5EF4-FFF2-40B4-BE49-F238E27FC236}">
                        <a16:creationId xmlns:a16="http://schemas.microsoft.com/office/drawing/2014/main" id="{C1C9D9AC-0039-96CE-4B1E-8D8B14AF1AF2}"/>
                      </a:ext>
                    </a:extLst>
                  </p:cNvPr>
                  <p:cNvSpPr/>
                  <p:nvPr/>
                </p:nvSpPr>
                <p:spPr>
                  <a:xfrm>
                    <a:off x="8043896" y="3008972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8" name="타원 1037">
                    <a:extLst>
                      <a:ext uri="{FF2B5EF4-FFF2-40B4-BE49-F238E27FC236}">
                        <a16:creationId xmlns:a16="http://schemas.microsoft.com/office/drawing/2014/main" id="{31BED345-0D57-4F76-CA86-A8A93C37DBA6}"/>
                      </a:ext>
                    </a:extLst>
                  </p:cNvPr>
                  <p:cNvSpPr/>
                  <p:nvPr/>
                </p:nvSpPr>
                <p:spPr>
                  <a:xfrm>
                    <a:off x="8074853" y="2935154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39" name="타원 1038">
                    <a:extLst>
                      <a:ext uri="{FF2B5EF4-FFF2-40B4-BE49-F238E27FC236}">
                        <a16:creationId xmlns:a16="http://schemas.microsoft.com/office/drawing/2014/main" id="{895CEEBA-1C8A-BB82-64D2-595ACEE6A4E7}"/>
                      </a:ext>
                    </a:extLst>
                  </p:cNvPr>
                  <p:cNvSpPr/>
                  <p:nvPr/>
                </p:nvSpPr>
                <p:spPr>
                  <a:xfrm>
                    <a:off x="8129621" y="2901816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0" name="타원 1039">
                    <a:extLst>
                      <a:ext uri="{FF2B5EF4-FFF2-40B4-BE49-F238E27FC236}">
                        <a16:creationId xmlns:a16="http://schemas.microsoft.com/office/drawing/2014/main" id="{045A01AE-AF7B-32CD-AAB6-03CAEDDE9EB2}"/>
                      </a:ext>
                    </a:extLst>
                  </p:cNvPr>
                  <p:cNvSpPr/>
                  <p:nvPr/>
                </p:nvSpPr>
                <p:spPr>
                  <a:xfrm>
                    <a:off x="8160577" y="2849427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1" name="타원 1040">
                    <a:extLst>
                      <a:ext uri="{FF2B5EF4-FFF2-40B4-BE49-F238E27FC236}">
                        <a16:creationId xmlns:a16="http://schemas.microsoft.com/office/drawing/2014/main" id="{ED872DB2-B59D-75FD-D374-81E848122799}"/>
                      </a:ext>
                    </a:extLst>
                  </p:cNvPr>
                  <p:cNvSpPr/>
                  <p:nvPr/>
                </p:nvSpPr>
                <p:spPr>
                  <a:xfrm>
                    <a:off x="8143907" y="2799423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2" name="타원 1041">
                    <a:extLst>
                      <a:ext uri="{FF2B5EF4-FFF2-40B4-BE49-F238E27FC236}">
                        <a16:creationId xmlns:a16="http://schemas.microsoft.com/office/drawing/2014/main" id="{62C0E001-4B4B-5C25-EE1B-9B68632903CE}"/>
                      </a:ext>
                    </a:extLst>
                  </p:cNvPr>
                  <p:cNvSpPr/>
                  <p:nvPr/>
                </p:nvSpPr>
                <p:spPr>
                  <a:xfrm>
                    <a:off x="8255826" y="3001827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3" name="타원 1042">
                    <a:extLst>
                      <a:ext uri="{FF2B5EF4-FFF2-40B4-BE49-F238E27FC236}">
                        <a16:creationId xmlns:a16="http://schemas.microsoft.com/office/drawing/2014/main" id="{9C49925C-7E45-1821-2502-0CA74AC33B1A}"/>
                      </a:ext>
                    </a:extLst>
                  </p:cNvPr>
                  <p:cNvSpPr/>
                  <p:nvPr/>
                </p:nvSpPr>
                <p:spPr>
                  <a:xfrm>
                    <a:off x="8424896" y="2932772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4" name="타원 1043">
                    <a:extLst>
                      <a:ext uri="{FF2B5EF4-FFF2-40B4-BE49-F238E27FC236}">
                        <a16:creationId xmlns:a16="http://schemas.microsoft.com/office/drawing/2014/main" id="{D839DA4E-E1F2-8C83-2E8E-557ED2A3B997}"/>
                      </a:ext>
                    </a:extLst>
                  </p:cNvPr>
                  <p:cNvSpPr/>
                  <p:nvPr/>
                </p:nvSpPr>
                <p:spPr>
                  <a:xfrm>
                    <a:off x="8427278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5" name="타원 1044">
                    <a:extLst>
                      <a:ext uri="{FF2B5EF4-FFF2-40B4-BE49-F238E27FC236}">
                        <a16:creationId xmlns:a16="http://schemas.microsoft.com/office/drawing/2014/main" id="{42A1009D-45FB-F73C-3140-95312CF2F323}"/>
                      </a:ext>
                    </a:extLst>
                  </p:cNvPr>
                  <p:cNvSpPr/>
                  <p:nvPr/>
                </p:nvSpPr>
                <p:spPr>
                  <a:xfrm>
                    <a:off x="8474903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6" name="타원 1045">
                    <a:extLst>
                      <a:ext uri="{FF2B5EF4-FFF2-40B4-BE49-F238E27FC236}">
                        <a16:creationId xmlns:a16="http://schemas.microsoft.com/office/drawing/2014/main" id="{6AE4E9AA-86EB-00DA-09CF-EA5B803D4AFC}"/>
                      </a:ext>
                    </a:extLst>
                  </p:cNvPr>
                  <p:cNvSpPr/>
                  <p:nvPr/>
                </p:nvSpPr>
                <p:spPr>
                  <a:xfrm>
                    <a:off x="8320120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7" name="타원 1046">
                    <a:extLst>
                      <a:ext uri="{FF2B5EF4-FFF2-40B4-BE49-F238E27FC236}">
                        <a16:creationId xmlns:a16="http://schemas.microsoft.com/office/drawing/2014/main" id="{8611BDDE-0250-A8EA-4D0D-D88FE56CB102}"/>
                      </a:ext>
                    </a:extLst>
                  </p:cNvPr>
                  <p:cNvSpPr/>
                  <p:nvPr/>
                </p:nvSpPr>
                <p:spPr>
                  <a:xfrm>
                    <a:off x="8308216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8" name="타원 1047">
                    <a:extLst>
                      <a:ext uri="{FF2B5EF4-FFF2-40B4-BE49-F238E27FC236}">
                        <a16:creationId xmlns:a16="http://schemas.microsoft.com/office/drawing/2014/main" id="{6E2FC275-3069-D622-23D8-E17D2697CEDE}"/>
                      </a:ext>
                    </a:extLst>
                  </p:cNvPr>
                  <p:cNvSpPr/>
                  <p:nvPr/>
                </p:nvSpPr>
                <p:spPr>
                  <a:xfrm>
                    <a:off x="8267733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49" name="타원 1048">
                    <a:extLst>
                      <a:ext uri="{FF2B5EF4-FFF2-40B4-BE49-F238E27FC236}">
                        <a16:creationId xmlns:a16="http://schemas.microsoft.com/office/drawing/2014/main" id="{B643370B-1FE2-680A-26B1-34F37DCD3B0A}"/>
                      </a:ext>
                    </a:extLst>
                  </p:cNvPr>
                  <p:cNvSpPr/>
                  <p:nvPr/>
                </p:nvSpPr>
                <p:spPr>
                  <a:xfrm>
                    <a:off x="8243920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50" name="타원 1049">
                    <a:extLst>
                      <a:ext uri="{FF2B5EF4-FFF2-40B4-BE49-F238E27FC236}">
                        <a16:creationId xmlns:a16="http://schemas.microsoft.com/office/drawing/2014/main" id="{6980E6E7-6F88-551C-4A5A-123639615A71}"/>
                      </a:ext>
                    </a:extLst>
                  </p:cNvPr>
                  <p:cNvSpPr/>
                  <p:nvPr/>
                </p:nvSpPr>
                <p:spPr>
                  <a:xfrm>
                    <a:off x="8205822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51" name="타원 1050">
                    <a:extLst>
                      <a:ext uri="{FF2B5EF4-FFF2-40B4-BE49-F238E27FC236}">
                        <a16:creationId xmlns:a16="http://schemas.microsoft.com/office/drawing/2014/main" id="{ED4D3680-0F6E-437B-CAB1-779A7ED6898E}"/>
                      </a:ext>
                    </a:extLst>
                  </p:cNvPr>
                  <p:cNvSpPr/>
                  <p:nvPr/>
                </p:nvSpPr>
                <p:spPr>
                  <a:xfrm>
                    <a:off x="8165340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52" name="타원 1051">
                    <a:extLst>
                      <a:ext uri="{FF2B5EF4-FFF2-40B4-BE49-F238E27FC236}">
                        <a16:creationId xmlns:a16="http://schemas.microsoft.com/office/drawing/2014/main" id="{1033E33A-4166-B475-3B9B-58E59A276A61}"/>
                      </a:ext>
                    </a:extLst>
                  </p:cNvPr>
                  <p:cNvSpPr/>
                  <p:nvPr/>
                </p:nvSpPr>
                <p:spPr>
                  <a:xfrm>
                    <a:off x="8139145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1053" name="타원 1052">
                    <a:extLst>
                      <a:ext uri="{FF2B5EF4-FFF2-40B4-BE49-F238E27FC236}">
                        <a16:creationId xmlns:a16="http://schemas.microsoft.com/office/drawing/2014/main" id="{1AF578F4-573F-7862-08C2-356E3E5A57C9}"/>
                      </a:ext>
                    </a:extLst>
                  </p:cNvPr>
                  <p:cNvSpPr/>
                  <p:nvPr/>
                </p:nvSpPr>
                <p:spPr>
                  <a:xfrm>
                    <a:off x="8098664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2" name="타원 2111">
                    <a:extLst>
                      <a:ext uri="{FF2B5EF4-FFF2-40B4-BE49-F238E27FC236}">
                        <a16:creationId xmlns:a16="http://schemas.microsoft.com/office/drawing/2014/main" id="{C8E4D6C6-436D-B8C8-0C32-0AE255BC2D62}"/>
                      </a:ext>
                    </a:extLst>
                  </p:cNvPr>
                  <p:cNvSpPr/>
                  <p:nvPr/>
                </p:nvSpPr>
                <p:spPr>
                  <a:xfrm>
                    <a:off x="8053419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3" name="타원 2112">
                    <a:extLst>
                      <a:ext uri="{FF2B5EF4-FFF2-40B4-BE49-F238E27FC236}">
                        <a16:creationId xmlns:a16="http://schemas.microsoft.com/office/drawing/2014/main" id="{31C82ABF-A347-F012-74A1-42A50B23B241}"/>
                      </a:ext>
                    </a:extLst>
                  </p:cNvPr>
                  <p:cNvSpPr/>
                  <p:nvPr/>
                </p:nvSpPr>
                <p:spPr>
                  <a:xfrm>
                    <a:off x="8003414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4" name="타원 2113">
                    <a:extLst>
                      <a:ext uri="{FF2B5EF4-FFF2-40B4-BE49-F238E27FC236}">
                        <a16:creationId xmlns:a16="http://schemas.microsoft.com/office/drawing/2014/main" id="{C28CB4BA-A7E4-25F4-DAA0-BF7F46DE9E5D}"/>
                      </a:ext>
                    </a:extLst>
                  </p:cNvPr>
                  <p:cNvSpPr/>
                  <p:nvPr/>
                </p:nvSpPr>
                <p:spPr>
                  <a:xfrm>
                    <a:off x="7958170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5" name="타원 2114">
                    <a:extLst>
                      <a:ext uri="{FF2B5EF4-FFF2-40B4-BE49-F238E27FC236}">
                        <a16:creationId xmlns:a16="http://schemas.microsoft.com/office/drawing/2014/main" id="{CC8CA9A2-28BF-E791-EA3E-231EF27C3DDF}"/>
                      </a:ext>
                    </a:extLst>
                  </p:cNvPr>
                  <p:cNvSpPr/>
                  <p:nvPr/>
                </p:nvSpPr>
                <p:spPr>
                  <a:xfrm>
                    <a:off x="7910544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6" name="타원 2115">
                    <a:extLst>
                      <a:ext uri="{FF2B5EF4-FFF2-40B4-BE49-F238E27FC236}">
                        <a16:creationId xmlns:a16="http://schemas.microsoft.com/office/drawing/2014/main" id="{1CA37163-664B-E7E7-2DF7-5CAF26DD8F48}"/>
                      </a:ext>
                    </a:extLst>
                  </p:cNvPr>
                  <p:cNvSpPr/>
                  <p:nvPr/>
                </p:nvSpPr>
                <p:spPr>
                  <a:xfrm>
                    <a:off x="7860539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sp>
                <p:nvSpPr>
                  <p:cNvPr id="2117" name="타원 2116">
                    <a:extLst>
                      <a:ext uri="{FF2B5EF4-FFF2-40B4-BE49-F238E27FC236}">
                        <a16:creationId xmlns:a16="http://schemas.microsoft.com/office/drawing/2014/main" id="{A54B4B5C-9B9A-E74D-2377-610C9847E955}"/>
                      </a:ext>
                    </a:extLst>
                  </p:cNvPr>
                  <p:cNvSpPr/>
                  <p:nvPr/>
                </p:nvSpPr>
                <p:spPr>
                  <a:xfrm>
                    <a:off x="7777195" y="3116128"/>
                    <a:ext cx="36396" cy="35029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</p:grp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883D5C37-20ED-3D6C-934F-7559ED12BD6D}"/>
                  </a:ext>
                </a:extLst>
              </p:cNvPr>
              <p:cNvGrpSpPr/>
              <p:nvPr/>
            </p:nvGrpSpPr>
            <p:grpSpPr>
              <a:xfrm>
                <a:off x="8129863" y="1996220"/>
                <a:ext cx="1410542" cy="1338232"/>
                <a:chOff x="5839197" y="1996220"/>
                <a:chExt cx="1410542" cy="1338232"/>
              </a:xfrm>
            </p:grpSpPr>
            <p:grpSp>
              <p:nvGrpSpPr>
                <p:cNvPr id="14" name="그룹 13">
                  <a:extLst>
                    <a:ext uri="{FF2B5EF4-FFF2-40B4-BE49-F238E27FC236}">
                      <a16:creationId xmlns:a16="http://schemas.microsoft.com/office/drawing/2014/main" id="{5448D398-C72E-F204-C57D-8AE9316A2D7C}"/>
                    </a:ext>
                  </a:extLst>
                </p:cNvPr>
                <p:cNvGrpSpPr/>
                <p:nvPr/>
              </p:nvGrpSpPr>
              <p:grpSpPr>
                <a:xfrm>
                  <a:off x="5839197" y="1996220"/>
                  <a:ext cx="1410542" cy="1338232"/>
                  <a:chOff x="5849678" y="2006652"/>
                  <a:chExt cx="1436083" cy="1406497"/>
                </a:xfrm>
              </p:grpSpPr>
              <p:grpSp>
                <p:nvGrpSpPr>
                  <p:cNvPr id="16" name="그룹 15">
                    <a:extLst>
                      <a:ext uri="{FF2B5EF4-FFF2-40B4-BE49-F238E27FC236}">
                        <a16:creationId xmlns:a16="http://schemas.microsoft.com/office/drawing/2014/main" id="{1AE68C9F-E238-D9D5-F051-EAC5D91FBB94}"/>
                      </a:ext>
                    </a:extLst>
                  </p:cNvPr>
                  <p:cNvGrpSpPr/>
                  <p:nvPr/>
                </p:nvGrpSpPr>
                <p:grpSpPr>
                  <a:xfrm>
                    <a:off x="6116726" y="2013409"/>
                    <a:ext cx="188133" cy="1248504"/>
                    <a:chOff x="6116726" y="2013409"/>
                    <a:chExt cx="188133" cy="1248504"/>
                  </a:xfrm>
                </p:grpSpPr>
                <p:grpSp>
                  <p:nvGrpSpPr>
                    <p:cNvPr id="2095" name="그룹 2094">
                      <a:extLst>
                        <a:ext uri="{FF2B5EF4-FFF2-40B4-BE49-F238E27FC236}">
                          <a16:creationId xmlns:a16="http://schemas.microsoft.com/office/drawing/2014/main" id="{8B096AC0-8FCE-4E34-E67C-D383F91F11B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88538" y="3164869"/>
                      <a:ext cx="116316" cy="97044"/>
                      <a:chOff x="630959" y="3234500"/>
                      <a:chExt cx="137108" cy="74547"/>
                    </a:xfrm>
                  </p:grpSpPr>
                  <p:sp>
                    <p:nvSpPr>
                      <p:cNvPr id="2108" name="제목 1">
                        <a:extLst>
                          <a:ext uri="{FF2B5EF4-FFF2-40B4-BE49-F238E27FC236}">
                            <a16:creationId xmlns:a16="http://schemas.microsoft.com/office/drawing/2014/main" id="{20AFC766-BE50-CD18-09CB-1D9EC628F98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34500"/>
                        <a:ext cx="55790" cy="7454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109" name="직선 연결선 2108">
                        <a:extLst>
                          <a:ext uri="{FF2B5EF4-FFF2-40B4-BE49-F238E27FC236}">
                            <a16:creationId xmlns:a16="http://schemas.microsoft.com/office/drawing/2014/main" id="{63CA1C05-F0F0-DAB8-F43E-6088BCBA0A3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096" name="그룹 2095">
                      <a:extLst>
                        <a:ext uri="{FF2B5EF4-FFF2-40B4-BE49-F238E27FC236}">
                          <a16:creationId xmlns:a16="http://schemas.microsoft.com/office/drawing/2014/main" id="{22057019-0C42-F6F9-DC50-C98A0180F5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16734" y="2877002"/>
                      <a:ext cx="188124" cy="97044"/>
                      <a:chOff x="546315" y="2963087"/>
                      <a:chExt cx="221752" cy="74547"/>
                    </a:xfrm>
                  </p:grpSpPr>
                  <p:sp>
                    <p:nvSpPr>
                      <p:cNvPr id="2106" name="제목 1">
                        <a:extLst>
                          <a:ext uri="{FF2B5EF4-FFF2-40B4-BE49-F238E27FC236}">
                            <a16:creationId xmlns:a16="http://schemas.microsoft.com/office/drawing/2014/main" id="{F0B84DA4-6EFF-EE0F-11BA-3C3CEC58CC3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6315" y="2963087"/>
                        <a:ext cx="140436" cy="7454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0.5</a:t>
                        </a:r>
                      </a:p>
                    </p:txBody>
                  </p:sp>
                  <p:cxnSp>
                    <p:nvCxnSpPr>
                      <p:cNvPr id="2107" name="직선 연결선 2106">
                        <a:extLst>
                          <a:ext uri="{FF2B5EF4-FFF2-40B4-BE49-F238E27FC236}">
                            <a16:creationId xmlns:a16="http://schemas.microsoft.com/office/drawing/2014/main" id="{408C29CE-FE77-01F5-760A-ABAF00BA887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097" name="그룹 2096">
                      <a:extLst>
                        <a:ext uri="{FF2B5EF4-FFF2-40B4-BE49-F238E27FC236}">
                          <a16:creationId xmlns:a16="http://schemas.microsoft.com/office/drawing/2014/main" id="{CD7EB4F3-8694-C408-F8FC-5C38CBD361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16726" y="2013409"/>
                      <a:ext cx="188128" cy="97043"/>
                      <a:chOff x="546308" y="2960972"/>
                      <a:chExt cx="221759" cy="74545"/>
                    </a:xfrm>
                  </p:grpSpPr>
                  <p:sp>
                    <p:nvSpPr>
                      <p:cNvPr id="2104" name="제목 1">
                        <a:extLst>
                          <a:ext uri="{FF2B5EF4-FFF2-40B4-BE49-F238E27FC236}">
                            <a16:creationId xmlns:a16="http://schemas.microsoft.com/office/drawing/2014/main" id="{1755D9AA-F4CB-872A-E518-F182DEF637C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6308" y="2960972"/>
                        <a:ext cx="140437" cy="74545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2.0</a:t>
                        </a:r>
                      </a:p>
                    </p:txBody>
                  </p:sp>
                  <p:cxnSp>
                    <p:nvCxnSpPr>
                      <p:cNvPr id="2105" name="직선 연결선 2104">
                        <a:extLst>
                          <a:ext uri="{FF2B5EF4-FFF2-40B4-BE49-F238E27FC236}">
                            <a16:creationId xmlns:a16="http://schemas.microsoft.com/office/drawing/2014/main" id="{CFEDB41D-75AB-B849-CD9A-011178FD8D5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098" name="그룹 2097">
                      <a:extLst>
                        <a:ext uri="{FF2B5EF4-FFF2-40B4-BE49-F238E27FC236}">
                          <a16:creationId xmlns:a16="http://schemas.microsoft.com/office/drawing/2014/main" id="{122E086F-F97F-16F5-5FC6-012A0BB97F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16729" y="2301270"/>
                      <a:ext cx="188130" cy="97044"/>
                      <a:chOff x="546308" y="2960974"/>
                      <a:chExt cx="221759" cy="74547"/>
                    </a:xfrm>
                  </p:grpSpPr>
                  <p:sp>
                    <p:nvSpPr>
                      <p:cNvPr id="2102" name="제목 1">
                        <a:extLst>
                          <a:ext uri="{FF2B5EF4-FFF2-40B4-BE49-F238E27FC236}">
                            <a16:creationId xmlns:a16="http://schemas.microsoft.com/office/drawing/2014/main" id="{1D415273-B154-CAE6-969C-EAE1AD389B7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6308" y="2960974"/>
                        <a:ext cx="140436" cy="7454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1.5</a:t>
                        </a:r>
                      </a:p>
                    </p:txBody>
                  </p:sp>
                  <p:cxnSp>
                    <p:nvCxnSpPr>
                      <p:cNvPr id="2103" name="직선 연결선 2102">
                        <a:extLst>
                          <a:ext uri="{FF2B5EF4-FFF2-40B4-BE49-F238E27FC236}">
                            <a16:creationId xmlns:a16="http://schemas.microsoft.com/office/drawing/2014/main" id="{68450C68-6714-EDAA-DBD2-FCC2EAC6B40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099" name="그룹 2098">
                      <a:extLst>
                        <a:ext uri="{FF2B5EF4-FFF2-40B4-BE49-F238E27FC236}">
                          <a16:creationId xmlns:a16="http://schemas.microsoft.com/office/drawing/2014/main" id="{360BB2C8-9319-3999-1A7E-466667A7F0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16728" y="2589140"/>
                      <a:ext cx="188130" cy="97043"/>
                      <a:chOff x="546307" y="2960971"/>
                      <a:chExt cx="221760" cy="74545"/>
                    </a:xfrm>
                  </p:grpSpPr>
                  <p:sp>
                    <p:nvSpPr>
                      <p:cNvPr id="2100" name="제목 1">
                        <a:extLst>
                          <a:ext uri="{FF2B5EF4-FFF2-40B4-BE49-F238E27FC236}">
                            <a16:creationId xmlns:a16="http://schemas.microsoft.com/office/drawing/2014/main" id="{2C7EBBB7-6129-D603-5B00-02C6F751277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6307" y="2960971"/>
                        <a:ext cx="140437" cy="74545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1.0</a:t>
                        </a:r>
                      </a:p>
                    </p:txBody>
                  </p:sp>
                  <p:cxnSp>
                    <p:nvCxnSpPr>
                      <p:cNvPr id="2101" name="직선 연결선 2100">
                        <a:extLst>
                          <a:ext uri="{FF2B5EF4-FFF2-40B4-BE49-F238E27FC236}">
                            <a16:creationId xmlns:a16="http://schemas.microsoft.com/office/drawing/2014/main" id="{6FC0A990-A8FA-C1A8-6815-42601782122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58115C20-DD48-6F73-A7E5-4EEBC800C290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5327561" y="2528769"/>
                    <a:ext cx="1263580" cy="219345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Bacteroidales_uc/</a:t>
                    </a:r>
                  </a:p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bacteroifaceae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(ratio x 100)</a:t>
                    </a:r>
                  </a:p>
                </p:txBody>
              </p:sp>
              <p:grpSp>
                <p:nvGrpSpPr>
                  <p:cNvPr id="18" name="그룹 17">
                    <a:extLst>
                      <a:ext uri="{FF2B5EF4-FFF2-40B4-BE49-F238E27FC236}">
                        <a16:creationId xmlns:a16="http://schemas.microsoft.com/office/drawing/2014/main" id="{D73EB508-DF32-DE38-FA71-85EC7997738F}"/>
                      </a:ext>
                    </a:extLst>
                  </p:cNvPr>
                  <p:cNvGrpSpPr/>
                  <p:nvPr/>
                </p:nvGrpSpPr>
                <p:grpSpPr>
                  <a:xfrm>
                    <a:off x="6325844" y="3197289"/>
                    <a:ext cx="94005" cy="187381"/>
                    <a:chOff x="6325844" y="3197289"/>
                    <a:chExt cx="94005" cy="187381"/>
                  </a:xfrm>
                </p:grpSpPr>
                <p:sp>
                  <p:nvSpPr>
                    <p:cNvPr id="2093" name="제목 1">
                      <a:extLst>
                        <a:ext uri="{FF2B5EF4-FFF2-40B4-BE49-F238E27FC236}">
                          <a16:creationId xmlns:a16="http://schemas.microsoft.com/office/drawing/2014/main" id="{CC44DAD2-D800-2150-1403-1E466B9844C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325844" y="3273475"/>
                      <a:ext cx="94005" cy="111195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  <p:sp>
                  <p:nvSpPr>
                    <p:cNvPr id="2094" name="사각형: 둥근 위쪽 모서리 2093">
                      <a:extLst>
                        <a:ext uri="{FF2B5EF4-FFF2-40B4-BE49-F238E27FC236}">
                          <a16:creationId xmlns:a16="http://schemas.microsoft.com/office/drawing/2014/main" id="{4C34594C-61AA-2C23-7C4C-D1A67C06E1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32196" y="3197289"/>
                      <a:ext cx="81301" cy="18000"/>
                    </a:xfrm>
                    <a:prstGeom prst="round2SameRect">
                      <a:avLst/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</p:grpSp>
              <p:grpSp>
                <p:nvGrpSpPr>
                  <p:cNvPr id="19" name="그룹 18">
                    <a:extLst>
                      <a:ext uri="{FF2B5EF4-FFF2-40B4-BE49-F238E27FC236}">
                        <a16:creationId xmlns:a16="http://schemas.microsoft.com/office/drawing/2014/main" id="{52C2A5C9-EEAD-0B8E-F880-3DABDBA9822C}"/>
                      </a:ext>
                    </a:extLst>
                  </p:cNvPr>
                  <p:cNvGrpSpPr/>
                  <p:nvPr/>
                </p:nvGrpSpPr>
                <p:grpSpPr>
                  <a:xfrm>
                    <a:off x="6887642" y="3197289"/>
                    <a:ext cx="94005" cy="204064"/>
                    <a:chOff x="6887642" y="3197289"/>
                    <a:chExt cx="94005" cy="204064"/>
                  </a:xfrm>
                </p:grpSpPr>
                <p:sp>
                  <p:nvSpPr>
                    <p:cNvPr id="2091" name="사각형: 둥근 위쪽 모서리 2090">
                      <a:extLst>
                        <a:ext uri="{FF2B5EF4-FFF2-40B4-BE49-F238E27FC236}">
                          <a16:creationId xmlns:a16="http://schemas.microsoft.com/office/drawing/2014/main" id="{36F2D375-9AF1-B979-5D44-2EC39355EF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3992" y="3197289"/>
                      <a:ext cx="81301" cy="18000"/>
                    </a:xfrm>
                    <a:prstGeom prst="round2Same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eaVert" rtlCol="0" anchor="ctr"/>
                    <a:lstStyle/>
                    <a:p>
                      <a:pPr algn="ctr"/>
                      <a:endParaRPr lang="ko-KR" altLang="en-US" sz="600" dirty="0"/>
                    </a:p>
                  </p:txBody>
                </p:sp>
                <p:sp>
                  <p:nvSpPr>
                    <p:cNvPr id="2092" name="제목 1">
                      <a:extLst>
                        <a:ext uri="{FF2B5EF4-FFF2-40B4-BE49-F238E27FC236}">
                          <a16:creationId xmlns:a16="http://schemas.microsoft.com/office/drawing/2014/main" id="{475B22D8-4E8C-ACAB-A324-C3B20F8C8AD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887642" y="3259833"/>
                      <a:ext cx="94005" cy="141520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</p:grpSp>
              <p:grpSp>
                <p:nvGrpSpPr>
                  <p:cNvPr id="20" name="그룹 19">
                    <a:extLst>
                      <a:ext uri="{FF2B5EF4-FFF2-40B4-BE49-F238E27FC236}">
                        <a16:creationId xmlns:a16="http://schemas.microsoft.com/office/drawing/2014/main" id="{696370B8-2D5F-035B-6B20-B698531AA69F}"/>
                      </a:ext>
                    </a:extLst>
                  </p:cNvPr>
                  <p:cNvGrpSpPr/>
                  <p:nvPr/>
                </p:nvGrpSpPr>
                <p:grpSpPr>
                  <a:xfrm>
                    <a:off x="6302622" y="3213669"/>
                    <a:ext cx="983139" cy="46801"/>
                    <a:chOff x="6302622" y="3213669"/>
                    <a:chExt cx="983139" cy="46801"/>
                  </a:xfrm>
                </p:grpSpPr>
                <p:cxnSp>
                  <p:nvCxnSpPr>
                    <p:cNvPr id="2083" name="직선 연결선 2082">
                      <a:extLst>
                        <a:ext uri="{FF2B5EF4-FFF2-40B4-BE49-F238E27FC236}">
                          <a16:creationId xmlns:a16="http://schemas.microsoft.com/office/drawing/2014/main" id="{CE72DD09-F46C-E7C9-2F21-C1F1B297FA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79222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4" name="직선 연결선 2083">
                      <a:extLst>
                        <a:ext uri="{FF2B5EF4-FFF2-40B4-BE49-F238E27FC236}">
                          <a16:creationId xmlns:a16="http://schemas.microsoft.com/office/drawing/2014/main" id="{A6C569E9-4169-86CA-D0B7-A09CB34A15E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1916" y="3237069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5" name="직선 연결선 2084">
                      <a:extLst>
                        <a:ext uri="{FF2B5EF4-FFF2-40B4-BE49-F238E27FC236}">
                          <a16:creationId xmlns:a16="http://schemas.microsoft.com/office/drawing/2014/main" id="{1E2BB511-3EBD-99E9-DB6D-FB1A333398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0120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6" name="직선 연결선 2085">
                      <a:extLst>
                        <a:ext uri="{FF2B5EF4-FFF2-40B4-BE49-F238E27FC236}">
                          <a16:creationId xmlns:a16="http://schemas.microsoft.com/office/drawing/2014/main" id="{F4CE14D3-AA32-6E8E-F300-F48C0C5CB77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2361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7" name="직선 연결선 2086">
                      <a:extLst>
                        <a:ext uri="{FF2B5EF4-FFF2-40B4-BE49-F238E27FC236}">
                          <a16:creationId xmlns:a16="http://schemas.microsoft.com/office/drawing/2014/main" id="{B9426487-9904-C3C1-6830-333DAD34FE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8" name="직선 연결선 2087">
                      <a:extLst>
                        <a:ext uri="{FF2B5EF4-FFF2-40B4-BE49-F238E27FC236}">
                          <a16:creationId xmlns:a16="http://schemas.microsoft.com/office/drawing/2014/main" id="{7199C6F6-A0F6-4E49-E992-2DACB96B56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89" name="직선 연결선 2088">
                      <a:extLst>
                        <a:ext uri="{FF2B5EF4-FFF2-40B4-BE49-F238E27FC236}">
                          <a16:creationId xmlns:a16="http://schemas.microsoft.com/office/drawing/2014/main" id="{9C1EE57E-7415-4ADD-000B-D88E2027A6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0569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090" name="직선 연결선 2089">
                      <a:extLst>
                        <a:ext uri="{FF2B5EF4-FFF2-40B4-BE49-F238E27FC236}">
                          <a16:creationId xmlns:a16="http://schemas.microsoft.com/office/drawing/2014/main" id="{FC20C533-5731-9EB1-191A-781490D060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19671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1" name="그룹 20">
                    <a:extLst>
                      <a:ext uri="{FF2B5EF4-FFF2-40B4-BE49-F238E27FC236}">
                        <a16:creationId xmlns:a16="http://schemas.microsoft.com/office/drawing/2014/main" id="{03B0A787-D68A-CC80-23F8-31406F30BCF9}"/>
                      </a:ext>
                    </a:extLst>
                  </p:cNvPr>
                  <p:cNvGrpSpPr/>
                  <p:nvPr/>
                </p:nvGrpSpPr>
                <p:grpSpPr>
                  <a:xfrm>
                    <a:off x="6737572" y="2377514"/>
                    <a:ext cx="118006" cy="1035635"/>
                    <a:chOff x="6737572" y="2377514"/>
                    <a:chExt cx="118006" cy="1035635"/>
                  </a:xfrm>
                </p:grpSpPr>
                <p:grpSp>
                  <p:nvGrpSpPr>
                    <p:cNvPr id="2069" name="그룹 2068">
                      <a:extLst>
                        <a:ext uri="{FF2B5EF4-FFF2-40B4-BE49-F238E27FC236}">
                          <a16:creationId xmlns:a16="http://schemas.microsoft.com/office/drawing/2014/main" id="{797D1608-4C9D-95CB-A405-167388F5ACF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47193" y="2705094"/>
                      <a:ext cx="94005" cy="708055"/>
                      <a:chOff x="6747193" y="2705094"/>
                      <a:chExt cx="94005" cy="708055"/>
                    </a:xfrm>
                  </p:grpSpPr>
                  <p:grpSp>
                    <p:nvGrpSpPr>
                      <p:cNvPr id="2077" name="그룹 2076">
                        <a:extLst>
                          <a:ext uri="{FF2B5EF4-FFF2-40B4-BE49-F238E27FC236}">
                            <a16:creationId xmlns:a16="http://schemas.microsoft.com/office/drawing/2014/main" id="{67BB9D75-BF71-6051-3E5E-14D36EBDA32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53543" y="2705094"/>
                        <a:ext cx="81301" cy="510193"/>
                        <a:chOff x="6753543" y="2748861"/>
                        <a:chExt cx="81301" cy="466210"/>
                      </a:xfrm>
                    </p:grpSpPr>
                    <p:grpSp>
                      <p:nvGrpSpPr>
                        <p:cNvPr id="2079" name="그룹 2078">
                          <a:extLst>
                            <a:ext uri="{FF2B5EF4-FFF2-40B4-BE49-F238E27FC236}">
                              <a16:creationId xmlns:a16="http://schemas.microsoft.com/office/drawing/2014/main" id="{C8D5BDF8-3B0A-9ED3-D4A8-01BE71531A5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777224" y="2748861"/>
                          <a:ext cx="32948" cy="317693"/>
                          <a:chOff x="1052085" y="2450884"/>
                          <a:chExt cx="48710" cy="71358"/>
                        </a:xfrm>
                      </p:grpSpPr>
                      <p:cxnSp>
                        <p:nvCxnSpPr>
                          <p:cNvPr id="2081" name="직선 연결선 2080">
                            <a:extLst>
                              <a:ext uri="{FF2B5EF4-FFF2-40B4-BE49-F238E27FC236}">
                                <a16:creationId xmlns:a16="http://schemas.microsoft.com/office/drawing/2014/main" id="{A62B72D9-EC8B-44DA-688F-5D047522DA9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082" name="직선 연결선 2081">
                            <a:extLst>
                              <a:ext uri="{FF2B5EF4-FFF2-40B4-BE49-F238E27FC236}">
                                <a16:creationId xmlns:a16="http://schemas.microsoft.com/office/drawing/2014/main" id="{7377F009-98C4-8B05-CF53-BE672F98455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0" cy="713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080" name="사각형: 둥근 위쪽 모서리 2079">
                          <a:extLst>
                            <a:ext uri="{FF2B5EF4-FFF2-40B4-BE49-F238E27FC236}">
                              <a16:creationId xmlns:a16="http://schemas.microsoft.com/office/drawing/2014/main" id="{6DFA6E17-515F-6F85-D8FB-A98EE11BD3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53543" y="3031812"/>
                          <a:ext cx="81301" cy="183259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078" name="제목 1">
                        <a:extLst>
                          <a:ext uri="{FF2B5EF4-FFF2-40B4-BE49-F238E27FC236}">
                            <a16:creationId xmlns:a16="http://schemas.microsoft.com/office/drawing/2014/main" id="{140F8FAB-59F4-3892-BA62-992D0A2C57D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747193" y="3259834"/>
                        <a:ext cx="94005" cy="153315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C29</a:t>
                        </a:r>
                      </a:p>
                    </p:txBody>
                  </p:sp>
                </p:grpSp>
                <p:grpSp>
                  <p:nvGrpSpPr>
                    <p:cNvPr id="2070" name="그룹 2069">
                      <a:extLst>
                        <a:ext uri="{FF2B5EF4-FFF2-40B4-BE49-F238E27FC236}">
                          <a16:creationId xmlns:a16="http://schemas.microsoft.com/office/drawing/2014/main" id="{830E189E-12F8-0C44-6C8F-3D8DD4189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37572" y="2377514"/>
                      <a:ext cx="118006" cy="855882"/>
                      <a:chOff x="6737572" y="2377514"/>
                      <a:chExt cx="118006" cy="855882"/>
                    </a:xfrm>
                  </p:grpSpPr>
                  <p:sp>
                    <p:nvSpPr>
                      <p:cNvPr id="2071" name="타원 2070">
                        <a:extLst>
                          <a:ext uri="{FF2B5EF4-FFF2-40B4-BE49-F238E27FC236}">
                            <a16:creationId xmlns:a16="http://schemas.microsoft.com/office/drawing/2014/main" id="{83155654-038A-A931-A978-399282072A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5672" y="2377514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072" name="타원 2071">
                        <a:extLst>
                          <a:ext uri="{FF2B5EF4-FFF2-40B4-BE49-F238E27FC236}">
                            <a16:creationId xmlns:a16="http://schemas.microsoft.com/office/drawing/2014/main" id="{028DA681-9106-64A2-33C9-FB07DFF0C6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5672" y="2860908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073" name="타원 2072">
                        <a:extLst>
                          <a:ext uri="{FF2B5EF4-FFF2-40B4-BE49-F238E27FC236}">
                            <a16:creationId xmlns:a16="http://schemas.microsoft.com/office/drawing/2014/main" id="{1BDC7315-3D19-77F2-6CF5-104CB9B2DB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5672" y="3091890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074" name="타원 2073">
                        <a:extLst>
                          <a:ext uri="{FF2B5EF4-FFF2-40B4-BE49-F238E27FC236}">
                            <a16:creationId xmlns:a16="http://schemas.microsoft.com/office/drawing/2014/main" id="{8E058416-5B5A-E973-EF69-5BCABE2D4A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5672" y="3196665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075" name="타원 2074">
                        <a:extLst>
                          <a:ext uri="{FF2B5EF4-FFF2-40B4-BE49-F238E27FC236}">
                            <a16:creationId xmlns:a16="http://schemas.microsoft.com/office/drawing/2014/main" id="{188BD824-34E0-68A5-50F8-0507F5EC6F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37572" y="3196665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2076" name="타원 2075">
                        <a:extLst>
                          <a:ext uri="{FF2B5EF4-FFF2-40B4-BE49-F238E27FC236}">
                            <a16:creationId xmlns:a16="http://schemas.microsoft.com/office/drawing/2014/main" id="{B4F0B183-7AD2-4AF6-95AE-FA868ED6CF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8535" y="3196665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</p:grpSp>
              <p:sp>
                <p:nvSpPr>
                  <p:cNvPr id="22" name="타원 21">
                    <a:extLst>
                      <a:ext uri="{FF2B5EF4-FFF2-40B4-BE49-F238E27FC236}">
                        <a16:creationId xmlns:a16="http://schemas.microsoft.com/office/drawing/2014/main" id="{0035ADC0-D5C0-2FF9-7A4A-00717B79326D}"/>
                      </a:ext>
                    </a:extLst>
                  </p:cNvPr>
                  <p:cNvSpPr/>
                  <p:nvPr/>
                </p:nvSpPr>
                <p:spPr>
                  <a:xfrm>
                    <a:off x="6494278" y="2220351"/>
                    <a:ext cx="37043" cy="3673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63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ko-KR" altLang="en-US" sz="700" dirty="0"/>
                  </a:p>
                </p:txBody>
              </p:sp>
              <p:grpSp>
                <p:nvGrpSpPr>
                  <p:cNvPr id="23" name="그룹 22">
                    <a:extLst>
                      <a:ext uri="{FF2B5EF4-FFF2-40B4-BE49-F238E27FC236}">
                        <a16:creationId xmlns:a16="http://schemas.microsoft.com/office/drawing/2014/main" id="{83DCF0DD-E6C3-D87F-E771-FDFAC7911259}"/>
                      </a:ext>
                    </a:extLst>
                  </p:cNvPr>
                  <p:cNvGrpSpPr/>
                  <p:nvPr/>
                </p:nvGrpSpPr>
                <p:grpSpPr>
                  <a:xfrm>
                    <a:off x="7028091" y="3102829"/>
                    <a:ext cx="94005" cy="269885"/>
                    <a:chOff x="7028091" y="3102829"/>
                    <a:chExt cx="94005" cy="269885"/>
                  </a:xfrm>
                </p:grpSpPr>
                <p:grpSp>
                  <p:nvGrpSpPr>
                    <p:cNvPr id="63" name="그룹 62">
                      <a:extLst>
                        <a:ext uri="{FF2B5EF4-FFF2-40B4-BE49-F238E27FC236}">
                          <a16:creationId xmlns:a16="http://schemas.microsoft.com/office/drawing/2014/main" id="{EE2F8247-BACF-F31E-1F22-BDDD1848C75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28091" y="3167110"/>
                      <a:ext cx="94005" cy="205604"/>
                      <a:chOff x="7028091" y="3167110"/>
                      <a:chExt cx="94005" cy="205604"/>
                    </a:xfrm>
                  </p:grpSpPr>
                  <p:grpSp>
                    <p:nvGrpSpPr>
                      <p:cNvPr id="2063" name="그룹 2062">
                        <a:extLst>
                          <a:ext uri="{FF2B5EF4-FFF2-40B4-BE49-F238E27FC236}">
                            <a16:creationId xmlns:a16="http://schemas.microsoft.com/office/drawing/2014/main" id="{976144DF-53E2-527D-FC72-951F182A237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34441" y="3167110"/>
                        <a:ext cx="81301" cy="46510"/>
                        <a:chOff x="7034441" y="2748870"/>
                        <a:chExt cx="81301" cy="471983"/>
                      </a:xfrm>
                    </p:grpSpPr>
                    <p:grpSp>
                      <p:nvGrpSpPr>
                        <p:cNvPr id="2065" name="그룹 2064">
                          <a:extLst>
                            <a:ext uri="{FF2B5EF4-FFF2-40B4-BE49-F238E27FC236}">
                              <a16:creationId xmlns:a16="http://schemas.microsoft.com/office/drawing/2014/main" id="{A4C6E379-6390-B959-ED89-32E1A07494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058122" y="2748870"/>
                          <a:ext cx="32948" cy="471972"/>
                          <a:chOff x="1052085" y="2450884"/>
                          <a:chExt cx="48710" cy="106011"/>
                        </a:xfrm>
                      </p:grpSpPr>
                      <p:cxnSp>
                        <p:nvCxnSpPr>
                          <p:cNvPr id="2067" name="직선 연결선 2066">
                            <a:extLst>
                              <a:ext uri="{FF2B5EF4-FFF2-40B4-BE49-F238E27FC236}">
                                <a16:creationId xmlns:a16="http://schemas.microsoft.com/office/drawing/2014/main" id="{5CBE35AA-5A8D-5A92-F378-E12C966500E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068" name="직선 연결선 2067">
                            <a:extLst>
                              <a:ext uri="{FF2B5EF4-FFF2-40B4-BE49-F238E27FC236}">
                                <a16:creationId xmlns:a16="http://schemas.microsoft.com/office/drawing/2014/main" id="{2AAE16A5-AFD8-0366-2913-795CEAF6166D}"/>
                              </a:ext>
                            </a:extLst>
                          </p:cNvPr>
                          <p:cNvCxnSpPr>
                            <a:cxnSpLocks/>
                            <a:endCxn id="2066" idx="1"/>
                          </p:cNvCxnSpPr>
                          <p:nvPr/>
                        </p:nvCxnSpPr>
                        <p:spPr>
                          <a:xfrm>
                            <a:off x="1076442" y="2456476"/>
                            <a:ext cx="732" cy="100419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066" name="사각형: 둥근 위쪽 모서리 2065">
                          <a:extLst>
                            <a:ext uri="{FF2B5EF4-FFF2-40B4-BE49-F238E27FC236}">
                              <a16:creationId xmlns:a16="http://schemas.microsoft.com/office/drawing/2014/main" id="{A41DBF74-115E-EB9C-3157-3ABAEB9CF9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034441" y="3038186"/>
                          <a:ext cx="81301" cy="182667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064" name="제목 1">
                        <a:extLst>
                          <a:ext uri="{FF2B5EF4-FFF2-40B4-BE49-F238E27FC236}">
                            <a16:creationId xmlns:a16="http://schemas.microsoft.com/office/drawing/2014/main" id="{CEC440FB-6323-F860-4AB6-F4612BC5F235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028091" y="3259834"/>
                        <a:ext cx="94005" cy="112880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DC</a:t>
                        </a:r>
                      </a:p>
                    </p:txBody>
                  </p:sp>
                </p:grpSp>
                <p:sp>
                  <p:nvSpPr>
                    <p:cNvPr id="2062" name="타원 2061">
                      <a:extLst>
                        <a:ext uri="{FF2B5EF4-FFF2-40B4-BE49-F238E27FC236}">
                          <a16:creationId xmlns:a16="http://schemas.microsoft.com/office/drawing/2014/main" id="{2CE5D7AF-24BB-B408-4591-0080261348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56570" y="3102829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</p:grpSp>
              <p:grpSp>
                <p:nvGrpSpPr>
                  <p:cNvPr id="24" name="그룹 23">
                    <a:extLst>
                      <a:ext uri="{FF2B5EF4-FFF2-40B4-BE49-F238E27FC236}">
                        <a16:creationId xmlns:a16="http://schemas.microsoft.com/office/drawing/2014/main" id="{1FD91AAA-411C-E6B7-4A0E-C962A84BDE92}"/>
                      </a:ext>
                    </a:extLst>
                  </p:cNvPr>
                  <p:cNvGrpSpPr/>
                  <p:nvPr/>
                </p:nvGrpSpPr>
                <p:grpSpPr>
                  <a:xfrm>
                    <a:off x="7168540" y="2548963"/>
                    <a:ext cx="94005" cy="825435"/>
                    <a:chOff x="7168540" y="2548963"/>
                    <a:chExt cx="94005" cy="825435"/>
                  </a:xfrm>
                </p:grpSpPr>
                <p:grpSp>
                  <p:nvGrpSpPr>
                    <p:cNvPr id="55" name="그룹 54">
                      <a:extLst>
                        <a:ext uri="{FF2B5EF4-FFF2-40B4-BE49-F238E27FC236}">
                          <a16:creationId xmlns:a16="http://schemas.microsoft.com/office/drawing/2014/main" id="{94323C90-8782-D3D3-806C-847F05B8CE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68540" y="2881314"/>
                      <a:ext cx="94005" cy="493084"/>
                      <a:chOff x="7168540" y="2881314"/>
                      <a:chExt cx="94005" cy="493084"/>
                    </a:xfrm>
                  </p:grpSpPr>
                  <p:grpSp>
                    <p:nvGrpSpPr>
                      <p:cNvPr id="57" name="그룹 56">
                        <a:extLst>
                          <a:ext uri="{FF2B5EF4-FFF2-40B4-BE49-F238E27FC236}">
                            <a16:creationId xmlns:a16="http://schemas.microsoft.com/office/drawing/2014/main" id="{337225A6-A36D-70CD-EFB6-0F567DF8B61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74890" y="2881314"/>
                        <a:ext cx="81301" cy="333965"/>
                        <a:chOff x="7174890" y="2881314"/>
                        <a:chExt cx="81301" cy="333965"/>
                      </a:xfrm>
                    </p:grpSpPr>
                    <p:grpSp>
                      <p:nvGrpSpPr>
                        <p:cNvPr id="59" name="그룹 58">
                          <a:extLst>
                            <a:ext uri="{FF2B5EF4-FFF2-40B4-BE49-F238E27FC236}">
                              <a16:creationId xmlns:a16="http://schemas.microsoft.com/office/drawing/2014/main" id="{BF3154FD-0EBA-2516-1A17-32D214FE5A7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98571" y="2881314"/>
                          <a:ext cx="32948" cy="250111"/>
                          <a:chOff x="1052085" y="2450884"/>
                          <a:chExt cx="48710" cy="78622"/>
                        </a:xfrm>
                      </p:grpSpPr>
                      <p:cxnSp>
                        <p:nvCxnSpPr>
                          <p:cNvPr id="61" name="직선 연결선 60">
                            <a:extLst>
                              <a:ext uri="{FF2B5EF4-FFF2-40B4-BE49-F238E27FC236}">
                                <a16:creationId xmlns:a16="http://schemas.microsoft.com/office/drawing/2014/main" id="{663878EE-6F18-8617-56C2-ACBE687FB60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62" name="직선 연결선 61">
                            <a:extLst>
                              <a:ext uri="{FF2B5EF4-FFF2-40B4-BE49-F238E27FC236}">
                                <a16:creationId xmlns:a16="http://schemas.microsoft.com/office/drawing/2014/main" id="{BFAE227D-E053-83BF-78E7-38D2DF440B13}"/>
                              </a:ext>
                            </a:extLst>
                          </p:cNvPr>
                          <p:cNvCxnSpPr>
                            <a:cxnSpLocks/>
                            <a:endCxn id="60" idx="3"/>
                          </p:cNvCxnSpPr>
                          <p:nvPr/>
                        </p:nvCxnSpPr>
                        <p:spPr>
                          <a:xfrm>
                            <a:off x="1076440" y="2451655"/>
                            <a:ext cx="733" cy="77851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60" name="사각형: 둥근 위쪽 모서리 59">
                          <a:extLst>
                            <a:ext uri="{FF2B5EF4-FFF2-40B4-BE49-F238E27FC236}">
                              <a16:creationId xmlns:a16="http://schemas.microsoft.com/office/drawing/2014/main" id="{83B53052-306F-D309-C682-D6629A313E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74890" y="3131413"/>
                          <a:ext cx="81301" cy="83866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58" name="제목 1">
                        <a:extLst>
                          <a:ext uri="{FF2B5EF4-FFF2-40B4-BE49-F238E27FC236}">
                            <a16:creationId xmlns:a16="http://schemas.microsoft.com/office/drawing/2014/main" id="{FB2DB701-FF6B-592B-277C-43CF80C7834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168540" y="3259834"/>
                        <a:ext cx="94005" cy="11456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DD</a:t>
                        </a:r>
                      </a:p>
                    </p:txBody>
                  </p:sp>
                </p:grpSp>
                <p:sp>
                  <p:nvSpPr>
                    <p:cNvPr id="56" name="타원 55">
                      <a:extLst>
                        <a:ext uri="{FF2B5EF4-FFF2-40B4-BE49-F238E27FC236}">
                          <a16:creationId xmlns:a16="http://schemas.microsoft.com/office/drawing/2014/main" id="{3D376637-598D-3D9C-B605-AE8CD984DF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97019" y="2548963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</p:grpSp>
              <p:grpSp>
                <p:nvGrpSpPr>
                  <p:cNvPr id="25" name="그룹 24">
                    <a:extLst>
                      <a:ext uri="{FF2B5EF4-FFF2-40B4-BE49-F238E27FC236}">
                        <a16:creationId xmlns:a16="http://schemas.microsoft.com/office/drawing/2014/main" id="{9B9B9D23-3CB7-243C-8B5E-6D2FCFCD3FDF}"/>
                      </a:ext>
                    </a:extLst>
                  </p:cNvPr>
                  <p:cNvGrpSpPr/>
                  <p:nvPr/>
                </p:nvGrpSpPr>
                <p:grpSpPr>
                  <a:xfrm>
                    <a:off x="6594742" y="2958539"/>
                    <a:ext cx="118005" cy="410806"/>
                    <a:chOff x="6594742" y="2958539"/>
                    <a:chExt cx="118005" cy="410806"/>
                  </a:xfrm>
                </p:grpSpPr>
                <p:grpSp>
                  <p:nvGrpSpPr>
                    <p:cNvPr id="42" name="그룹 41">
                      <a:extLst>
                        <a:ext uri="{FF2B5EF4-FFF2-40B4-BE49-F238E27FC236}">
                          <a16:creationId xmlns:a16="http://schemas.microsoft.com/office/drawing/2014/main" id="{FA12FBB8-F808-7899-52B6-F156992FF60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06744" y="3025763"/>
                      <a:ext cx="94005" cy="343582"/>
                      <a:chOff x="6606744" y="3025763"/>
                      <a:chExt cx="94005" cy="343582"/>
                    </a:xfrm>
                  </p:grpSpPr>
                  <p:grpSp>
                    <p:nvGrpSpPr>
                      <p:cNvPr id="49" name="그룹 48">
                        <a:extLst>
                          <a:ext uri="{FF2B5EF4-FFF2-40B4-BE49-F238E27FC236}">
                            <a16:creationId xmlns:a16="http://schemas.microsoft.com/office/drawing/2014/main" id="{70566C9D-64E9-6AD8-3C22-37D69D85632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13094" y="3025763"/>
                        <a:ext cx="81301" cy="189517"/>
                        <a:chOff x="1018099" y="2450850"/>
                        <a:chExt cx="116682" cy="559316"/>
                      </a:xfrm>
                    </p:grpSpPr>
                    <p:grpSp>
                      <p:nvGrpSpPr>
                        <p:cNvPr id="51" name="그룹 50">
                          <a:extLst>
                            <a:ext uri="{FF2B5EF4-FFF2-40B4-BE49-F238E27FC236}">
                              <a16:creationId xmlns:a16="http://schemas.microsoft.com/office/drawing/2014/main" id="{A9A95D48-3A3B-8C12-2A79-7333475DA07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50"/>
                          <a:ext cx="47287" cy="316476"/>
                          <a:chOff x="1052085" y="2450884"/>
                          <a:chExt cx="48710" cy="59742"/>
                        </a:xfrm>
                      </p:grpSpPr>
                      <p:cxnSp>
                        <p:nvCxnSpPr>
                          <p:cNvPr id="53" name="직선 연결선 52">
                            <a:extLst>
                              <a:ext uri="{FF2B5EF4-FFF2-40B4-BE49-F238E27FC236}">
                                <a16:creationId xmlns:a16="http://schemas.microsoft.com/office/drawing/2014/main" id="{8295CEEF-AB5B-AFA3-5D73-C3A866201B4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54" name="직선 연결선 53">
                            <a:extLst>
                              <a:ext uri="{FF2B5EF4-FFF2-40B4-BE49-F238E27FC236}">
                                <a16:creationId xmlns:a16="http://schemas.microsoft.com/office/drawing/2014/main" id="{B7AD942B-E672-1EF5-1FAE-04B029DCABD3}"/>
                              </a:ext>
                            </a:extLst>
                          </p:cNvPr>
                          <p:cNvCxnSpPr>
                            <a:cxnSpLocks/>
                            <a:endCxn id="52" idx="3"/>
                          </p:cNvCxnSpPr>
                          <p:nvPr/>
                        </p:nvCxnSpPr>
                        <p:spPr>
                          <a:xfrm>
                            <a:off x="1076440" y="2452251"/>
                            <a:ext cx="733" cy="58375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52" name="사각형: 둥근 위쪽 모서리 51">
                          <a:extLst>
                            <a:ext uri="{FF2B5EF4-FFF2-40B4-BE49-F238E27FC236}">
                              <a16:creationId xmlns:a16="http://schemas.microsoft.com/office/drawing/2014/main" id="{BF29200C-9529-9ABD-D945-6EB78F444E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767339"/>
                          <a:ext cx="116682" cy="242827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50" name="제목 1">
                        <a:extLst>
                          <a:ext uri="{FF2B5EF4-FFF2-40B4-BE49-F238E27FC236}">
                            <a16:creationId xmlns:a16="http://schemas.microsoft.com/office/drawing/2014/main" id="{E4898948-782B-C1FD-1511-159E0544431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606744" y="3259834"/>
                        <a:ext cx="94005" cy="109511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DP</a:t>
                        </a:r>
                      </a:p>
                    </p:txBody>
                  </p:sp>
                </p:grpSp>
                <p:sp>
                  <p:nvSpPr>
                    <p:cNvPr id="43" name="타원 42">
                      <a:extLst>
                        <a:ext uri="{FF2B5EF4-FFF2-40B4-BE49-F238E27FC236}">
                          <a16:creationId xmlns:a16="http://schemas.microsoft.com/office/drawing/2014/main" id="{ED16434C-EF4D-DE4D-834A-49E8AA95D3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5223" y="2958539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44" name="타원 43">
                      <a:extLst>
                        <a:ext uri="{FF2B5EF4-FFF2-40B4-BE49-F238E27FC236}">
                          <a16:creationId xmlns:a16="http://schemas.microsoft.com/office/drawing/2014/main" id="{03ED3970-7158-953D-CC7C-B5C15DABF6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5223" y="3065695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45" name="타원 44">
                      <a:extLst>
                        <a:ext uri="{FF2B5EF4-FFF2-40B4-BE49-F238E27FC236}">
                          <a16:creationId xmlns:a16="http://schemas.microsoft.com/office/drawing/2014/main" id="{29C596BD-CDF4-A92B-5801-D2BC6A4C20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4742" y="3065695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46" name="타원 45">
                      <a:extLst>
                        <a:ext uri="{FF2B5EF4-FFF2-40B4-BE49-F238E27FC236}">
                          <a16:creationId xmlns:a16="http://schemas.microsoft.com/office/drawing/2014/main" id="{885BBF4A-7467-5387-A35F-E16DC936F1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75704" y="3065695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47" name="타원 46">
                      <a:extLst>
                        <a:ext uri="{FF2B5EF4-FFF2-40B4-BE49-F238E27FC236}">
                          <a16:creationId xmlns:a16="http://schemas.microsoft.com/office/drawing/2014/main" id="{2F50307E-21EB-B227-677A-7EE9EE2E7B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9037" y="3191901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  <p:sp>
                  <p:nvSpPr>
                    <p:cNvPr id="48" name="타원 47">
                      <a:extLst>
                        <a:ext uri="{FF2B5EF4-FFF2-40B4-BE49-F238E27FC236}">
                          <a16:creationId xmlns:a16="http://schemas.microsoft.com/office/drawing/2014/main" id="{EAE3C27F-D501-D613-CC1A-DB77E93AC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13792" y="3191901"/>
                      <a:ext cx="37043" cy="36731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 w="635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ko-KR" altLang="en-US" sz="700" dirty="0"/>
                    </a:p>
                  </p:txBody>
                </p:sp>
              </p:grpSp>
              <p:grpSp>
                <p:nvGrpSpPr>
                  <p:cNvPr id="26" name="그룹 25">
                    <a:extLst>
                      <a:ext uri="{FF2B5EF4-FFF2-40B4-BE49-F238E27FC236}">
                        <a16:creationId xmlns:a16="http://schemas.microsoft.com/office/drawing/2014/main" id="{C2E4D95D-5CCA-EBA9-3046-1FD1E0CEB7FA}"/>
                      </a:ext>
                    </a:extLst>
                  </p:cNvPr>
                  <p:cNvGrpSpPr/>
                  <p:nvPr/>
                </p:nvGrpSpPr>
                <p:grpSpPr>
                  <a:xfrm>
                    <a:off x="6466295" y="2565408"/>
                    <a:ext cx="94005" cy="841001"/>
                    <a:chOff x="6466295" y="2565408"/>
                    <a:chExt cx="94005" cy="841001"/>
                  </a:xfrm>
                </p:grpSpPr>
                <p:grpSp>
                  <p:nvGrpSpPr>
                    <p:cNvPr id="28" name="그룹 27">
                      <a:extLst>
                        <a:ext uri="{FF2B5EF4-FFF2-40B4-BE49-F238E27FC236}">
                          <a16:creationId xmlns:a16="http://schemas.microsoft.com/office/drawing/2014/main" id="{0788A0DA-3C79-2B8F-3F02-5447C8B4BC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66295" y="2565408"/>
                      <a:ext cx="94005" cy="841001"/>
                      <a:chOff x="6466295" y="2565408"/>
                      <a:chExt cx="94005" cy="841001"/>
                    </a:xfrm>
                  </p:grpSpPr>
                  <p:grpSp>
                    <p:nvGrpSpPr>
                      <p:cNvPr id="36" name="그룹 35">
                        <a:extLst>
                          <a:ext uri="{FF2B5EF4-FFF2-40B4-BE49-F238E27FC236}">
                            <a16:creationId xmlns:a16="http://schemas.microsoft.com/office/drawing/2014/main" id="{43503C4C-7CFF-36ED-3F14-897F6957CD1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472645" y="2565408"/>
                        <a:ext cx="81301" cy="649873"/>
                        <a:chOff x="1018099" y="2450891"/>
                        <a:chExt cx="116682" cy="554132"/>
                      </a:xfrm>
                    </p:grpSpPr>
                    <p:grpSp>
                      <p:nvGrpSpPr>
                        <p:cNvPr id="38" name="그룹 37">
                          <a:extLst>
                            <a:ext uri="{FF2B5EF4-FFF2-40B4-BE49-F238E27FC236}">
                              <a16:creationId xmlns:a16="http://schemas.microsoft.com/office/drawing/2014/main" id="{9A5BE00E-E7EA-ECE0-9A6D-33966A34354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91"/>
                          <a:ext cx="47287" cy="384432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40" name="직선 연결선 39">
                            <a:extLst>
                              <a:ext uri="{FF2B5EF4-FFF2-40B4-BE49-F238E27FC236}">
                                <a16:creationId xmlns:a16="http://schemas.microsoft.com/office/drawing/2014/main" id="{52C1698B-02A9-90BB-147B-1AEE531F6CC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41" name="직선 연결선 40">
                            <a:extLst>
                              <a:ext uri="{FF2B5EF4-FFF2-40B4-BE49-F238E27FC236}">
                                <a16:creationId xmlns:a16="http://schemas.microsoft.com/office/drawing/2014/main" id="{2DC20CD5-4237-5861-3E4B-7F815B4FC79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39" name="사각형: 둥근 위쪽 모서리 38">
                          <a:extLst>
                            <a:ext uri="{FF2B5EF4-FFF2-40B4-BE49-F238E27FC236}">
                              <a16:creationId xmlns:a16="http://schemas.microsoft.com/office/drawing/2014/main" id="{CB320D24-6296-F139-4E24-065443F88C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775138"/>
                          <a:ext cx="116682" cy="229885"/>
                        </a:xfrm>
                        <a:prstGeom prst="round2SameRect">
                          <a:avLst/>
                        </a:prstGeom>
                        <a:solidFill>
                          <a:srgbClr val="4096E4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37" name="제목 1">
                        <a:extLst>
                          <a:ext uri="{FF2B5EF4-FFF2-40B4-BE49-F238E27FC236}">
                            <a16:creationId xmlns:a16="http://schemas.microsoft.com/office/drawing/2014/main" id="{7AC0E336-6844-7D06-4B92-5894C8E08C2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466295" y="3259833"/>
                        <a:ext cx="94005" cy="146576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LPS</a:t>
                        </a:r>
                      </a:p>
                    </p:txBody>
                  </p:sp>
                </p:grpSp>
                <p:grpSp>
                  <p:nvGrpSpPr>
                    <p:cNvPr id="29" name="그룹 28">
                      <a:extLst>
                        <a:ext uri="{FF2B5EF4-FFF2-40B4-BE49-F238E27FC236}">
                          <a16:creationId xmlns:a16="http://schemas.microsoft.com/office/drawing/2014/main" id="{722B5238-7442-F07B-0679-C27848746E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67082" y="2594207"/>
                      <a:ext cx="91812" cy="634424"/>
                      <a:chOff x="6467082" y="2594207"/>
                      <a:chExt cx="91812" cy="634424"/>
                    </a:xfrm>
                  </p:grpSpPr>
                  <p:sp>
                    <p:nvSpPr>
                      <p:cNvPr id="30" name="타원 29">
                        <a:extLst>
                          <a:ext uri="{FF2B5EF4-FFF2-40B4-BE49-F238E27FC236}">
                            <a16:creationId xmlns:a16="http://schemas.microsoft.com/office/drawing/2014/main" id="{899D546E-AA47-0C86-7A9E-772043CB08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94278" y="2594207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31" name="타원 30">
                        <a:extLst>
                          <a:ext uri="{FF2B5EF4-FFF2-40B4-BE49-F238E27FC236}">
                            <a16:creationId xmlns:a16="http://schemas.microsoft.com/office/drawing/2014/main" id="{2D6134B6-01DF-88F4-8315-F0AE3D6C28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67082" y="3053788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32" name="타원 31">
                        <a:extLst>
                          <a:ext uri="{FF2B5EF4-FFF2-40B4-BE49-F238E27FC236}">
                            <a16:creationId xmlns:a16="http://schemas.microsoft.com/office/drawing/2014/main" id="{DC78E06F-0864-5C1C-6CF8-0D367DC6D6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1851" y="3053788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33" name="타원 32">
                        <a:extLst>
                          <a:ext uri="{FF2B5EF4-FFF2-40B4-BE49-F238E27FC236}">
                            <a16:creationId xmlns:a16="http://schemas.microsoft.com/office/drawing/2014/main" id="{5672FF63-E9A9-C119-FD17-22B740B502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94278" y="3132370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34" name="타원 33">
                        <a:extLst>
                          <a:ext uri="{FF2B5EF4-FFF2-40B4-BE49-F238E27FC236}">
                            <a16:creationId xmlns:a16="http://schemas.microsoft.com/office/drawing/2014/main" id="{C32DA8C0-6C36-CBB5-E05C-4228B25E2BD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67082" y="3191900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  <p:sp>
                    <p:nvSpPr>
                      <p:cNvPr id="35" name="타원 34">
                        <a:extLst>
                          <a:ext uri="{FF2B5EF4-FFF2-40B4-BE49-F238E27FC236}">
                            <a16:creationId xmlns:a16="http://schemas.microsoft.com/office/drawing/2014/main" id="{7091B769-853D-9B1E-FD75-F2FE0F8DD9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1851" y="3191900"/>
                        <a:ext cx="37043" cy="36731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65000"/>
                        </a:schemeClr>
                      </a:solidFill>
                      <a:ln w="6350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ko-KR" altLang="en-US" sz="700" dirty="0"/>
                      </a:p>
                    </p:txBody>
                  </p:sp>
                </p:grpSp>
              </p:grpSp>
              <p:sp>
                <p:nvSpPr>
                  <p:cNvPr id="27" name="자유형: 도형 26">
                    <a:extLst>
                      <a:ext uri="{FF2B5EF4-FFF2-40B4-BE49-F238E27FC236}">
                        <a16:creationId xmlns:a16="http://schemas.microsoft.com/office/drawing/2014/main" id="{06032584-6150-EA13-09B2-3FD2D949207F}"/>
                      </a:ext>
                    </a:extLst>
                  </p:cNvPr>
                  <p:cNvSpPr/>
                  <p:nvPr/>
                </p:nvSpPr>
                <p:spPr>
                  <a:xfrm>
                    <a:off x="6302621" y="2063445"/>
                    <a:ext cx="983140" cy="1149991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  <p:sp>
              <p:nvSpPr>
                <p:cNvPr id="15" name="사각형: 둥근 모서리 14">
                  <a:extLst>
                    <a:ext uri="{FF2B5EF4-FFF2-40B4-BE49-F238E27FC236}">
                      <a16:creationId xmlns:a16="http://schemas.microsoft.com/office/drawing/2014/main" id="{1E3AA03D-A5E5-E3FF-8A2F-1100AE3C6AD8}"/>
                    </a:ext>
                  </a:extLst>
                </p:cNvPr>
                <p:cNvSpPr/>
                <p:nvPr/>
              </p:nvSpPr>
              <p:spPr>
                <a:xfrm>
                  <a:off x="6841019" y="2052354"/>
                  <a:ext cx="126520" cy="1267948"/>
                </a:xfrm>
                <a:prstGeom prst="roundRect">
                  <a:avLst>
                    <a:gd name="adj" fmla="val 8158"/>
                  </a:avLst>
                </a:prstGeom>
                <a:noFill/>
                <a:ln w="12700">
                  <a:solidFill>
                    <a:srgbClr val="F99205"/>
                  </a:solidFill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  <p:grpSp>
            <p:nvGrpSpPr>
              <p:cNvPr id="1073" name="그룹 1072">
                <a:extLst>
                  <a:ext uri="{FF2B5EF4-FFF2-40B4-BE49-F238E27FC236}">
                    <a16:creationId xmlns:a16="http://schemas.microsoft.com/office/drawing/2014/main" id="{52C7A9A9-9FA9-07C6-F2F6-1CFDAE842FCF}"/>
                  </a:ext>
                </a:extLst>
              </p:cNvPr>
              <p:cNvGrpSpPr/>
              <p:nvPr/>
            </p:nvGrpSpPr>
            <p:grpSpPr>
              <a:xfrm>
                <a:off x="6212734" y="3332746"/>
                <a:ext cx="5571279" cy="492792"/>
                <a:chOff x="406959" y="3332746"/>
                <a:chExt cx="5571279" cy="492792"/>
              </a:xfrm>
            </p:grpSpPr>
            <p:sp>
              <p:nvSpPr>
                <p:cNvPr id="1074" name="사각형: 둥근 위쪽 모서리 1073">
                  <a:extLst>
                    <a:ext uri="{FF2B5EF4-FFF2-40B4-BE49-F238E27FC236}">
                      <a16:creationId xmlns:a16="http://schemas.microsoft.com/office/drawing/2014/main" id="{17FAC7AC-D96B-9976-7245-B1753F84FAFF}"/>
                    </a:ext>
                  </a:extLst>
                </p:cNvPr>
                <p:cNvSpPr/>
                <p:nvPr/>
              </p:nvSpPr>
              <p:spPr>
                <a:xfrm flipH="1" flipV="1">
                  <a:off x="406959" y="3460096"/>
                  <a:ext cx="5571279" cy="365442"/>
                </a:xfrm>
                <a:prstGeom prst="round2SameRect">
                  <a:avLst>
                    <a:gd name="adj1" fmla="val 20585"/>
                    <a:gd name="adj2" fmla="val 0"/>
                  </a:avLst>
                </a:prstGeom>
                <a:solidFill>
                  <a:schemeClr val="tx1">
                    <a:alpha val="7000"/>
                  </a:scheme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1075" name="그림 51" descr="004.png">
                  <a:extLst>
                    <a:ext uri="{FF2B5EF4-FFF2-40B4-BE49-F238E27FC236}">
                      <a16:creationId xmlns:a16="http://schemas.microsoft.com/office/drawing/2014/main" id="{3D6E0C59-7F36-F365-3F26-F62494BCC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 flipV="1">
                  <a:off x="3068020" y="1390522"/>
                  <a:ext cx="249156" cy="4133603"/>
                </a:xfrm>
                <a:prstGeom prst="rect">
                  <a:avLst/>
                </a:prstGeom>
              </p:spPr>
            </p:pic>
            <p:grpSp>
              <p:nvGrpSpPr>
                <p:cNvPr id="1076" name="그룹 1075">
                  <a:extLst>
                    <a:ext uri="{FF2B5EF4-FFF2-40B4-BE49-F238E27FC236}">
                      <a16:creationId xmlns:a16="http://schemas.microsoft.com/office/drawing/2014/main" id="{6F3993F7-5BA2-761A-441D-5375B8618BEC}"/>
                    </a:ext>
                  </a:extLst>
                </p:cNvPr>
                <p:cNvGrpSpPr/>
                <p:nvPr/>
              </p:nvGrpSpPr>
              <p:grpSpPr>
                <a:xfrm>
                  <a:off x="866603" y="3562766"/>
                  <a:ext cx="4413606" cy="184666"/>
                  <a:chOff x="964218" y="5689103"/>
                  <a:chExt cx="4597171" cy="192346"/>
                </a:xfrm>
              </p:grpSpPr>
              <p:sp>
                <p:nvSpPr>
                  <p:cNvPr id="1077" name="TextBox 1076">
                    <a:extLst>
                      <a:ext uri="{FF2B5EF4-FFF2-40B4-BE49-F238E27FC236}">
                        <a16:creationId xmlns:a16="http://schemas.microsoft.com/office/drawing/2014/main" id="{0BCE7287-1FD1-0978-AE74-3E4DCB691A4D}"/>
                      </a:ext>
                    </a:extLst>
                  </p:cNvPr>
                  <p:cNvSpPr txBox="1"/>
                  <p:nvPr/>
                </p:nvSpPr>
                <p:spPr>
                  <a:xfrm>
                    <a:off x="1252898" y="5689103"/>
                    <a:ext cx="4308491" cy="19234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defRPr>
                    </a:lvl1pPr>
                  </a:lstStyle>
                  <a:p>
                    <a:r>
                      <a:rPr lang="en-US" altLang="ko-KR" b="1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Effects on β-diversity and modulation of gut microbiota</a:t>
                    </a:r>
                  </a:p>
                </p:txBody>
              </p:sp>
              <p:sp>
                <p:nvSpPr>
                  <p:cNvPr id="1078" name="그래픽 4">
                    <a:extLst>
                      <a:ext uri="{FF2B5EF4-FFF2-40B4-BE49-F238E27FC236}">
                        <a16:creationId xmlns:a16="http://schemas.microsoft.com/office/drawing/2014/main" id="{DD66E3A8-3435-60F7-7833-E65176A05F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964218" y="5710291"/>
                    <a:ext cx="158400" cy="158163"/>
                  </a:xfrm>
                  <a:custGeom>
                    <a:avLst/>
                    <a:gdLst>
                      <a:gd name="connsiteX0" fmla="*/ 158110 w 165375"/>
                      <a:gd name="connsiteY0" fmla="*/ 75422 h 165029"/>
                      <a:gd name="connsiteX1" fmla="*/ 150844 w 165375"/>
                      <a:gd name="connsiteY1" fmla="*/ 82688 h 165029"/>
                      <a:gd name="connsiteX2" fmla="*/ 150498 w 165375"/>
                      <a:gd name="connsiteY2" fmla="*/ 90645 h 165029"/>
                      <a:gd name="connsiteX3" fmla="*/ 82688 w 165375"/>
                      <a:gd name="connsiteY3" fmla="*/ 150844 h 165029"/>
                      <a:gd name="connsiteX4" fmla="*/ 14185 w 165375"/>
                      <a:gd name="connsiteY4" fmla="*/ 82688 h 165029"/>
                      <a:gd name="connsiteX5" fmla="*/ 82688 w 165375"/>
                      <a:gd name="connsiteY5" fmla="*/ 14185 h 165029"/>
                      <a:gd name="connsiteX6" fmla="*/ 134929 w 165375"/>
                      <a:gd name="connsiteY6" fmla="*/ 38749 h 165029"/>
                      <a:gd name="connsiteX7" fmla="*/ 82342 w 165375"/>
                      <a:gd name="connsiteY7" fmla="*/ 90991 h 165029"/>
                      <a:gd name="connsiteX8" fmla="*/ 52934 w 165375"/>
                      <a:gd name="connsiteY8" fmla="*/ 66427 h 165029"/>
                      <a:gd name="connsiteX9" fmla="*/ 42901 w 165375"/>
                      <a:gd name="connsiteY9" fmla="*/ 67465 h 165029"/>
                      <a:gd name="connsiteX10" fmla="*/ 43939 w 165375"/>
                      <a:gd name="connsiteY10" fmla="*/ 77498 h 165029"/>
                      <a:gd name="connsiteX11" fmla="*/ 78536 w 165375"/>
                      <a:gd name="connsiteY11" fmla="*/ 106214 h 165029"/>
                      <a:gd name="connsiteX12" fmla="*/ 88223 w 165375"/>
                      <a:gd name="connsiteY12" fmla="*/ 105868 h 165029"/>
                      <a:gd name="connsiteX13" fmla="*/ 147038 w 165375"/>
                      <a:gd name="connsiteY13" fmla="*/ 47052 h 165029"/>
                      <a:gd name="connsiteX14" fmla="*/ 147384 w 165375"/>
                      <a:gd name="connsiteY14" fmla="*/ 31138 h 165029"/>
                      <a:gd name="connsiteX15" fmla="*/ 83034 w 165375"/>
                      <a:gd name="connsiteY15" fmla="*/ 0 h 165029"/>
                      <a:gd name="connsiteX16" fmla="*/ 0 w 165375"/>
                      <a:gd name="connsiteY16" fmla="*/ 82688 h 165029"/>
                      <a:gd name="connsiteX17" fmla="*/ 82688 w 165375"/>
                      <a:gd name="connsiteY17" fmla="*/ 165029 h 165029"/>
                      <a:gd name="connsiteX18" fmla="*/ 164683 w 165375"/>
                      <a:gd name="connsiteY18" fmla="*/ 92375 h 165029"/>
                      <a:gd name="connsiteX19" fmla="*/ 165375 w 165375"/>
                      <a:gd name="connsiteY19" fmla="*/ 82688 h 165029"/>
                      <a:gd name="connsiteX20" fmla="*/ 158110 w 165375"/>
                      <a:gd name="connsiteY20" fmla="*/ 75422 h 1650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5375" h="165029">
                        <a:moveTo>
                          <a:pt x="158110" y="75422"/>
                        </a:moveTo>
                        <a:cubicBezTo>
                          <a:pt x="154304" y="75422"/>
                          <a:pt x="150844" y="78536"/>
                          <a:pt x="150844" y="82688"/>
                        </a:cubicBezTo>
                        <a:cubicBezTo>
                          <a:pt x="150844" y="85455"/>
                          <a:pt x="150844" y="88223"/>
                          <a:pt x="150498" y="90645"/>
                        </a:cubicBezTo>
                        <a:cubicBezTo>
                          <a:pt x="146347" y="124896"/>
                          <a:pt x="117285" y="150844"/>
                          <a:pt x="82688" y="150844"/>
                        </a:cubicBezTo>
                        <a:cubicBezTo>
                          <a:pt x="44976" y="150844"/>
                          <a:pt x="14185" y="120053"/>
                          <a:pt x="14185" y="82688"/>
                        </a:cubicBezTo>
                        <a:cubicBezTo>
                          <a:pt x="14185" y="44976"/>
                          <a:pt x="44976" y="14185"/>
                          <a:pt x="82688" y="14185"/>
                        </a:cubicBezTo>
                        <a:cubicBezTo>
                          <a:pt x="103100" y="14185"/>
                          <a:pt x="122128" y="23180"/>
                          <a:pt x="134929" y="38749"/>
                        </a:cubicBezTo>
                        <a:lnTo>
                          <a:pt x="82342" y="90991"/>
                        </a:lnTo>
                        <a:lnTo>
                          <a:pt x="52934" y="66427"/>
                        </a:lnTo>
                        <a:cubicBezTo>
                          <a:pt x="49820" y="64005"/>
                          <a:pt x="45322" y="64351"/>
                          <a:pt x="42901" y="67465"/>
                        </a:cubicBezTo>
                        <a:cubicBezTo>
                          <a:pt x="40479" y="70578"/>
                          <a:pt x="40825" y="75076"/>
                          <a:pt x="43939" y="77498"/>
                        </a:cubicBezTo>
                        <a:lnTo>
                          <a:pt x="78536" y="106214"/>
                        </a:lnTo>
                        <a:cubicBezTo>
                          <a:pt x="81304" y="108635"/>
                          <a:pt x="85455" y="108290"/>
                          <a:pt x="88223" y="105868"/>
                        </a:cubicBezTo>
                        <a:lnTo>
                          <a:pt x="147038" y="47052"/>
                        </a:lnTo>
                        <a:cubicBezTo>
                          <a:pt x="151882" y="42209"/>
                          <a:pt x="150844" y="35635"/>
                          <a:pt x="147384" y="31138"/>
                        </a:cubicBezTo>
                        <a:cubicBezTo>
                          <a:pt x="131470" y="11417"/>
                          <a:pt x="108290" y="0"/>
                          <a:pt x="83034" y="0"/>
                        </a:cubicBezTo>
                        <a:cubicBezTo>
                          <a:pt x="37019" y="0"/>
                          <a:pt x="0" y="37019"/>
                          <a:pt x="0" y="82688"/>
                        </a:cubicBezTo>
                        <a:cubicBezTo>
                          <a:pt x="0" y="128010"/>
                          <a:pt x="37019" y="165029"/>
                          <a:pt x="82688" y="165029"/>
                        </a:cubicBezTo>
                        <a:cubicBezTo>
                          <a:pt x="124550" y="165029"/>
                          <a:pt x="159839" y="133892"/>
                          <a:pt x="164683" y="92375"/>
                        </a:cubicBezTo>
                        <a:cubicBezTo>
                          <a:pt x="165029" y="89261"/>
                          <a:pt x="165375" y="85801"/>
                          <a:pt x="165375" y="82688"/>
                        </a:cubicBezTo>
                        <a:cubicBezTo>
                          <a:pt x="165029" y="78536"/>
                          <a:pt x="161915" y="75422"/>
                          <a:pt x="158110" y="75422"/>
                        </a:cubicBezTo>
                        <a:close/>
                      </a:path>
                    </a:pathLst>
                  </a:custGeom>
                  <a:solidFill>
                    <a:srgbClr val="013E97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685800">
                      <a:defRPr/>
                    </a:pPr>
                    <a:endParaRPr lang="ko-KR" altLang="en-US" sz="1600" dirty="0">
                      <a:solidFill>
                        <a:prstClr val="black"/>
                      </a:solidFill>
                      <a:latin typeface="맑은 고딕"/>
                      <a:ea typeface="맑은 고딕" panose="020B0503020000020004" pitchFamily="50" charset="-127"/>
                    </a:endParaRPr>
                  </a:p>
                </p:txBody>
              </p:sp>
            </p:grpSp>
          </p:grpSp>
        </p:grpSp>
      </p:grpSp>
      <p:grpSp>
        <p:nvGrpSpPr>
          <p:cNvPr id="3019" name="그룹 3018">
            <a:extLst>
              <a:ext uri="{FF2B5EF4-FFF2-40B4-BE49-F238E27FC236}">
                <a16:creationId xmlns:a16="http://schemas.microsoft.com/office/drawing/2014/main" id="{0C5B62F0-9740-B03B-BC78-D96EF527E393}"/>
              </a:ext>
            </a:extLst>
          </p:cNvPr>
          <p:cNvGrpSpPr/>
          <p:nvPr/>
        </p:nvGrpSpPr>
        <p:grpSpPr>
          <a:xfrm>
            <a:off x="228601" y="3989514"/>
            <a:ext cx="11734800" cy="2247772"/>
            <a:chOff x="228601" y="3989514"/>
            <a:chExt cx="11734800" cy="2247772"/>
          </a:xfrm>
        </p:grpSpPr>
        <p:grpSp>
          <p:nvGrpSpPr>
            <p:cNvPr id="3018" name="그룹 3017">
              <a:extLst>
                <a:ext uri="{FF2B5EF4-FFF2-40B4-BE49-F238E27FC236}">
                  <a16:creationId xmlns:a16="http://schemas.microsoft.com/office/drawing/2014/main" id="{C303A725-3E93-CDB8-C15C-26685BDD3B6F}"/>
                </a:ext>
              </a:extLst>
            </p:cNvPr>
            <p:cNvGrpSpPr/>
            <p:nvPr/>
          </p:nvGrpSpPr>
          <p:grpSpPr>
            <a:xfrm>
              <a:off x="412213" y="4428416"/>
              <a:ext cx="11367572" cy="1383944"/>
              <a:chOff x="412213" y="4428416"/>
              <a:chExt cx="11367572" cy="1383944"/>
            </a:xfrm>
          </p:grpSpPr>
          <p:sp>
            <p:nvSpPr>
              <p:cNvPr id="2711" name="사각형: 둥근 모서리 2710">
                <a:extLst>
                  <a:ext uri="{FF2B5EF4-FFF2-40B4-BE49-F238E27FC236}">
                    <a16:creationId xmlns:a16="http://schemas.microsoft.com/office/drawing/2014/main" id="{ACF6ADC3-F39E-6B84-2D0B-CCC7CE9FDC20}"/>
                  </a:ext>
                </a:extLst>
              </p:cNvPr>
              <p:cNvSpPr/>
              <p:nvPr/>
            </p:nvSpPr>
            <p:spPr>
              <a:xfrm>
                <a:off x="412213" y="4428416"/>
                <a:ext cx="11367572" cy="257884"/>
              </a:xfrm>
              <a:prstGeom prst="roundRect">
                <a:avLst>
                  <a:gd name="adj" fmla="val 10998"/>
                </a:avLst>
              </a:prstGeom>
              <a:solidFill>
                <a:srgbClr val="013E97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ko-KR" altLang="en-US" sz="120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sp>
            <p:nvSpPr>
              <p:cNvPr id="2712" name="TextBox 2711">
                <a:extLst>
                  <a:ext uri="{FF2B5EF4-FFF2-40B4-BE49-F238E27FC236}">
                    <a16:creationId xmlns:a16="http://schemas.microsoft.com/office/drawing/2014/main" id="{1A8E2BB3-0B6C-79CE-721C-03DB881C763B}"/>
                  </a:ext>
                </a:extLst>
              </p:cNvPr>
              <p:cNvSpPr txBox="1"/>
              <p:nvPr/>
            </p:nvSpPr>
            <p:spPr>
              <a:xfrm>
                <a:off x="3137088" y="4476569"/>
                <a:ext cx="234038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Gut</a:t>
                </a:r>
              </a:p>
            </p:txBody>
          </p:sp>
          <p:sp>
            <p:nvSpPr>
              <p:cNvPr id="2713" name="TextBox 2712">
                <a:extLst>
                  <a:ext uri="{FF2B5EF4-FFF2-40B4-BE49-F238E27FC236}">
                    <a16:creationId xmlns:a16="http://schemas.microsoft.com/office/drawing/2014/main" id="{78DF2CC0-A0A7-DCBD-27BE-E2CBF10F97A9}"/>
                  </a:ext>
                </a:extLst>
              </p:cNvPr>
              <p:cNvSpPr txBox="1"/>
              <p:nvPr/>
            </p:nvSpPr>
            <p:spPr>
              <a:xfrm>
                <a:off x="8268639" y="4476569"/>
                <a:ext cx="1338508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Hippocampus </a:t>
                </a:r>
                <a:r>
                  <a:rPr lang="en-US" altLang="ko-KR" sz="1050" dirty="0">
                    <a:solidFill>
                      <a:srgbClr val="013E97"/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(brain)</a:t>
                </a:r>
              </a:p>
            </p:txBody>
          </p:sp>
          <p:grpSp>
            <p:nvGrpSpPr>
              <p:cNvPr id="2714" name="그룹 2713">
                <a:extLst>
                  <a:ext uri="{FF2B5EF4-FFF2-40B4-BE49-F238E27FC236}">
                    <a16:creationId xmlns:a16="http://schemas.microsoft.com/office/drawing/2014/main" id="{54402269-0904-477C-6075-1E6973AE03CC}"/>
                  </a:ext>
                </a:extLst>
              </p:cNvPr>
              <p:cNvGrpSpPr/>
              <p:nvPr/>
            </p:nvGrpSpPr>
            <p:grpSpPr>
              <a:xfrm>
                <a:off x="6096000" y="4459897"/>
                <a:ext cx="0" cy="1348602"/>
                <a:chOff x="4572000" y="4459897"/>
                <a:chExt cx="0" cy="1348602"/>
              </a:xfrm>
            </p:grpSpPr>
            <p:cxnSp>
              <p:nvCxnSpPr>
                <p:cNvPr id="2715" name="직선 연결선 2714">
                  <a:extLst>
                    <a:ext uri="{FF2B5EF4-FFF2-40B4-BE49-F238E27FC236}">
                      <a16:creationId xmlns:a16="http://schemas.microsoft.com/office/drawing/2014/main" id="{E6A63B6F-1B15-ACFB-08CD-DC85DA2776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72000" y="4459897"/>
                  <a:ext cx="0" cy="194923"/>
                </a:xfrm>
                <a:prstGeom prst="line">
                  <a:avLst/>
                </a:prstGeom>
                <a:ln w="19050">
                  <a:solidFill>
                    <a:srgbClr val="013E97">
                      <a:alpha val="24000"/>
                    </a:srgbClr>
                  </a:solidFill>
                  <a:prstDash val="solid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6" name="직선 연결선 2715">
                  <a:extLst>
                    <a:ext uri="{FF2B5EF4-FFF2-40B4-BE49-F238E27FC236}">
                      <a16:creationId xmlns:a16="http://schemas.microsoft.com/office/drawing/2014/main" id="{487CA025-A739-0C5D-6736-FAB33418D1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72000" y="4740974"/>
                  <a:ext cx="0" cy="1067525"/>
                </a:xfrm>
                <a:prstGeom prst="line">
                  <a:avLst/>
                </a:prstGeom>
                <a:ln w="15875">
                  <a:solidFill>
                    <a:schemeClr val="tx1">
                      <a:alpha val="22000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05" name="그룹 3004">
                <a:extLst>
                  <a:ext uri="{FF2B5EF4-FFF2-40B4-BE49-F238E27FC236}">
                    <a16:creationId xmlns:a16="http://schemas.microsoft.com/office/drawing/2014/main" id="{9C2A0B54-4B5C-022D-163F-D5EB80D7C96D}"/>
                  </a:ext>
                </a:extLst>
              </p:cNvPr>
              <p:cNvGrpSpPr/>
              <p:nvPr/>
            </p:nvGrpSpPr>
            <p:grpSpPr>
              <a:xfrm>
                <a:off x="865666" y="4726462"/>
                <a:ext cx="4776880" cy="1085898"/>
                <a:chOff x="897020" y="4726462"/>
                <a:chExt cx="4776880" cy="1085898"/>
              </a:xfrm>
            </p:grpSpPr>
            <p:grpSp>
              <p:nvGrpSpPr>
                <p:cNvPr id="2451" name="그룹 2450">
                  <a:extLst>
                    <a:ext uri="{FF2B5EF4-FFF2-40B4-BE49-F238E27FC236}">
                      <a16:creationId xmlns:a16="http://schemas.microsoft.com/office/drawing/2014/main" id="{89901146-44D8-7B87-D9F2-67D48B4D93E5}"/>
                    </a:ext>
                  </a:extLst>
                </p:cNvPr>
                <p:cNvGrpSpPr/>
                <p:nvPr/>
              </p:nvGrpSpPr>
              <p:grpSpPr>
                <a:xfrm>
                  <a:off x="2647124" y="4726462"/>
                  <a:ext cx="1276670" cy="1085898"/>
                  <a:chOff x="1847043" y="4726462"/>
                  <a:chExt cx="1276670" cy="1085898"/>
                </a:xfrm>
              </p:grpSpPr>
              <p:sp>
                <p:nvSpPr>
                  <p:cNvPr id="2801" name="TextBox 2800">
                    <a:extLst>
                      <a:ext uri="{FF2B5EF4-FFF2-40B4-BE49-F238E27FC236}">
                        <a16:creationId xmlns:a16="http://schemas.microsoft.com/office/drawing/2014/main" id="{6302007E-680C-64B1-398C-B2D3FC09770B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585112" y="5140025"/>
                    <a:ext cx="631583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TNF-</a:t>
                    </a:r>
                    <a:r>
                      <a:rPr lang="el-GR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α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grpSp>
                <p:nvGrpSpPr>
                  <p:cNvPr id="2802" name="그룹 2801">
                    <a:extLst>
                      <a:ext uri="{FF2B5EF4-FFF2-40B4-BE49-F238E27FC236}">
                        <a16:creationId xmlns:a16="http://schemas.microsoft.com/office/drawing/2014/main" id="{5A7CB3F5-0A82-323D-06A0-38058B92BF16}"/>
                      </a:ext>
                    </a:extLst>
                  </p:cNvPr>
                  <p:cNvGrpSpPr/>
                  <p:nvPr/>
                </p:nvGrpSpPr>
                <p:grpSpPr>
                  <a:xfrm>
                    <a:off x="2158059" y="5611271"/>
                    <a:ext cx="965654" cy="55984"/>
                    <a:chOff x="6302623" y="3213667"/>
                    <a:chExt cx="983139" cy="46803"/>
                  </a:xfrm>
                </p:grpSpPr>
                <p:cxnSp>
                  <p:nvCxnSpPr>
                    <p:cNvPr id="2881" name="직선 연결선 2880">
                      <a:extLst>
                        <a:ext uri="{FF2B5EF4-FFF2-40B4-BE49-F238E27FC236}">
                          <a16:creationId xmlns:a16="http://schemas.microsoft.com/office/drawing/2014/main" id="{906ED558-F7B9-21E5-B6D0-4882FEA1311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83060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2" name="직선 연결선 2881">
                      <a:extLst>
                        <a:ext uri="{FF2B5EF4-FFF2-40B4-BE49-F238E27FC236}">
                          <a16:creationId xmlns:a16="http://schemas.microsoft.com/office/drawing/2014/main" id="{B5EA30A2-2425-C85D-A905-D62DD3047E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5753" y="3233231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3" name="직선 연결선 2882">
                      <a:extLst>
                        <a:ext uri="{FF2B5EF4-FFF2-40B4-BE49-F238E27FC236}">
                          <a16:creationId xmlns:a16="http://schemas.microsoft.com/office/drawing/2014/main" id="{9A063B2A-7E89-3A64-2835-982A97188C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3957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4" name="직선 연결선 2883">
                      <a:extLst>
                        <a:ext uri="{FF2B5EF4-FFF2-40B4-BE49-F238E27FC236}">
                          <a16:creationId xmlns:a16="http://schemas.microsoft.com/office/drawing/2014/main" id="{5FBB453C-E525-FCE7-F51B-0E2B8C8293F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6199" y="3233230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5" name="직선 연결선 2884">
                      <a:extLst>
                        <a:ext uri="{FF2B5EF4-FFF2-40B4-BE49-F238E27FC236}">
                          <a16:creationId xmlns:a16="http://schemas.microsoft.com/office/drawing/2014/main" id="{E7BE89A2-9F8E-2CCA-324F-224C2807A3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6" name="직선 연결선 2885">
                      <a:extLst>
                        <a:ext uri="{FF2B5EF4-FFF2-40B4-BE49-F238E27FC236}">
                          <a16:creationId xmlns:a16="http://schemas.microsoft.com/office/drawing/2014/main" id="{ED0B4717-B212-8D65-576F-18C1236CA47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7" name="직선 연결선 2886">
                      <a:extLst>
                        <a:ext uri="{FF2B5EF4-FFF2-40B4-BE49-F238E27FC236}">
                          <a16:creationId xmlns:a16="http://schemas.microsoft.com/office/drawing/2014/main" id="{54F0C4FD-7085-4A18-4C58-1CEB12025E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4406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88" name="직선 연결선 2887">
                      <a:extLst>
                        <a:ext uri="{FF2B5EF4-FFF2-40B4-BE49-F238E27FC236}">
                          <a16:creationId xmlns:a16="http://schemas.microsoft.com/office/drawing/2014/main" id="{DF25250F-B411-D91F-A81E-D1DA658597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23508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03" name="그룹 2802">
                    <a:extLst>
                      <a:ext uri="{FF2B5EF4-FFF2-40B4-BE49-F238E27FC236}">
                        <a16:creationId xmlns:a16="http://schemas.microsoft.com/office/drawing/2014/main" id="{27816D34-CB3D-3ABC-D62D-67F4A610AEE7}"/>
                      </a:ext>
                    </a:extLst>
                  </p:cNvPr>
                  <p:cNvGrpSpPr/>
                  <p:nvPr/>
                </p:nvGrpSpPr>
                <p:grpSpPr>
                  <a:xfrm>
                    <a:off x="1999517" y="4730459"/>
                    <a:ext cx="160741" cy="926637"/>
                    <a:chOff x="677868" y="2484106"/>
                    <a:chExt cx="160741" cy="737085"/>
                  </a:xfrm>
                </p:grpSpPr>
                <p:grpSp>
                  <p:nvGrpSpPr>
                    <p:cNvPr id="2863" name="그룹 2862">
                      <a:extLst>
                        <a:ext uri="{FF2B5EF4-FFF2-40B4-BE49-F238E27FC236}">
                          <a16:creationId xmlns:a16="http://schemas.microsoft.com/office/drawing/2014/main" id="{70FE393F-C244-6AC3-9E96-9DE4A8CA01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24353" y="3147746"/>
                      <a:ext cx="114247" cy="73445"/>
                      <a:chOff x="630959" y="3242139"/>
                      <a:chExt cx="137108" cy="59297"/>
                    </a:xfrm>
                  </p:grpSpPr>
                  <p:sp>
                    <p:nvSpPr>
                      <p:cNvPr id="2879" name="제목 1">
                        <a:extLst>
                          <a:ext uri="{FF2B5EF4-FFF2-40B4-BE49-F238E27FC236}">
                            <a16:creationId xmlns:a16="http://schemas.microsoft.com/office/drawing/2014/main" id="{0574F20C-8346-320B-9329-51A6264E0D4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880" name="직선 연결선 2879">
                        <a:extLst>
                          <a:ext uri="{FF2B5EF4-FFF2-40B4-BE49-F238E27FC236}">
                            <a16:creationId xmlns:a16="http://schemas.microsoft.com/office/drawing/2014/main" id="{5E14909F-0050-8274-CEDB-38BB9A059B1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864" name="그룹 2863">
                      <a:extLst>
                        <a:ext uri="{FF2B5EF4-FFF2-40B4-BE49-F238E27FC236}">
                          <a16:creationId xmlns:a16="http://schemas.microsoft.com/office/drawing/2014/main" id="{537590AF-F215-47FA-FA08-131FF74A3E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2880988"/>
                      <a:ext cx="160731" cy="73446"/>
                      <a:chOff x="575172" y="2970723"/>
                      <a:chExt cx="192895" cy="59298"/>
                    </a:xfrm>
                  </p:grpSpPr>
                  <p:sp>
                    <p:nvSpPr>
                      <p:cNvPr id="2877" name="제목 1">
                        <a:extLst>
                          <a:ext uri="{FF2B5EF4-FFF2-40B4-BE49-F238E27FC236}">
                            <a16:creationId xmlns:a16="http://schemas.microsoft.com/office/drawing/2014/main" id="{25424EFA-ABE4-5F1A-C999-2DAB6424B71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3"/>
                        <a:ext cx="111579" cy="59298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</a:t>
                        </a:r>
                      </a:p>
                    </p:txBody>
                  </p:sp>
                  <p:cxnSp>
                    <p:nvCxnSpPr>
                      <p:cNvPr id="2878" name="직선 연결선 2877">
                        <a:extLst>
                          <a:ext uri="{FF2B5EF4-FFF2-40B4-BE49-F238E27FC236}">
                            <a16:creationId xmlns:a16="http://schemas.microsoft.com/office/drawing/2014/main" id="{1D5996B8-11E3-95E6-016E-971CF4FEE64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865" name="그룹 2864">
                      <a:extLst>
                        <a:ext uri="{FF2B5EF4-FFF2-40B4-BE49-F238E27FC236}">
                          <a16:creationId xmlns:a16="http://schemas.microsoft.com/office/drawing/2014/main" id="{9095969B-6578-FA88-DF89-960DD3B73B6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9" y="2484106"/>
                      <a:ext cx="160735" cy="73445"/>
                      <a:chOff x="575168" y="2968609"/>
                      <a:chExt cx="192899" cy="59296"/>
                    </a:xfrm>
                  </p:grpSpPr>
                  <p:sp>
                    <p:nvSpPr>
                      <p:cNvPr id="2875" name="제목 1">
                        <a:extLst>
                          <a:ext uri="{FF2B5EF4-FFF2-40B4-BE49-F238E27FC236}">
                            <a16:creationId xmlns:a16="http://schemas.microsoft.com/office/drawing/2014/main" id="{46BC047A-78B2-EB6F-EAAC-4C87E38B35A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8" y="2968609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50</a:t>
                        </a:r>
                      </a:p>
                    </p:txBody>
                  </p:sp>
                  <p:cxnSp>
                    <p:nvCxnSpPr>
                      <p:cNvPr id="2876" name="직선 연결선 2875">
                        <a:extLst>
                          <a:ext uri="{FF2B5EF4-FFF2-40B4-BE49-F238E27FC236}">
                            <a16:creationId xmlns:a16="http://schemas.microsoft.com/office/drawing/2014/main" id="{3B028DDE-2610-AD67-FC92-582BB8F9E69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866" name="그룹 2865">
                      <a:extLst>
                        <a:ext uri="{FF2B5EF4-FFF2-40B4-BE49-F238E27FC236}">
                          <a16:creationId xmlns:a16="http://schemas.microsoft.com/office/drawing/2014/main" id="{2A364139-63B9-366F-4AF8-AB4B819032D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72" y="2748689"/>
                      <a:ext cx="160737" cy="73446"/>
                      <a:chOff x="575166" y="2968610"/>
                      <a:chExt cx="192901" cy="59298"/>
                    </a:xfrm>
                  </p:grpSpPr>
                  <p:sp>
                    <p:nvSpPr>
                      <p:cNvPr id="2873" name="제목 1">
                        <a:extLst>
                          <a:ext uri="{FF2B5EF4-FFF2-40B4-BE49-F238E27FC236}">
                            <a16:creationId xmlns:a16="http://schemas.microsoft.com/office/drawing/2014/main" id="{BE578B2D-83E4-E6CB-4A61-FEDD0A1593D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6" y="2968610"/>
                        <a:ext cx="111578" cy="59298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30</a:t>
                        </a:r>
                      </a:p>
                    </p:txBody>
                  </p:sp>
                  <p:cxnSp>
                    <p:nvCxnSpPr>
                      <p:cNvPr id="2874" name="직선 연결선 2873">
                        <a:extLst>
                          <a:ext uri="{FF2B5EF4-FFF2-40B4-BE49-F238E27FC236}">
                            <a16:creationId xmlns:a16="http://schemas.microsoft.com/office/drawing/2014/main" id="{E8356317-A1CE-99DC-BF02-F0FEEE8BB10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867" name="그룹 2866">
                      <a:extLst>
                        <a:ext uri="{FF2B5EF4-FFF2-40B4-BE49-F238E27FC236}">
                          <a16:creationId xmlns:a16="http://schemas.microsoft.com/office/drawing/2014/main" id="{92E3F71F-0E9F-A9DF-E810-BB3671E0CE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2616405"/>
                      <a:ext cx="160735" cy="73445"/>
                      <a:chOff x="575167" y="2968609"/>
                      <a:chExt cx="192900" cy="59296"/>
                    </a:xfrm>
                  </p:grpSpPr>
                  <p:sp>
                    <p:nvSpPr>
                      <p:cNvPr id="2871" name="제목 1">
                        <a:extLst>
                          <a:ext uri="{FF2B5EF4-FFF2-40B4-BE49-F238E27FC236}">
                            <a16:creationId xmlns:a16="http://schemas.microsoft.com/office/drawing/2014/main" id="{E0AB2318-8B3B-6D58-39A2-97866DC6133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7" y="2968609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40</a:t>
                        </a:r>
                      </a:p>
                    </p:txBody>
                  </p:sp>
                  <p:cxnSp>
                    <p:nvCxnSpPr>
                      <p:cNvPr id="2872" name="직선 연결선 2871">
                        <a:extLst>
                          <a:ext uri="{FF2B5EF4-FFF2-40B4-BE49-F238E27FC236}">
                            <a16:creationId xmlns:a16="http://schemas.microsoft.com/office/drawing/2014/main" id="{8402506A-6692-75B0-46DF-4FCA1DD94E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868" name="그룹 2867">
                      <a:extLst>
                        <a:ext uri="{FF2B5EF4-FFF2-40B4-BE49-F238E27FC236}">
                          <a16:creationId xmlns:a16="http://schemas.microsoft.com/office/drawing/2014/main" id="{DD4DD050-D22D-399F-5F9A-02C273618B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3013287"/>
                      <a:ext cx="160731" cy="73446"/>
                      <a:chOff x="575172" y="2970723"/>
                      <a:chExt cx="192895" cy="59298"/>
                    </a:xfrm>
                  </p:grpSpPr>
                  <p:sp>
                    <p:nvSpPr>
                      <p:cNvPr id="2869" name="제목 1">
                        <a:extLst>
                          <a:ext uri="{FF2B5EF4-FFF2-40B4-BE49-F238E27FC236}">
                            <a16:creationId xmlns:a16="http://schemas.microsoft.com/office/drawing/2014/main" id="{5B231667-AFAD-70A0-DF89-F3C2F89E0A0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3"/>
                        <a:ext cx="111579" cy="59298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10</a:t>
                        </a:r>
                      </a:p>
                    </p:txBody>
                  </p:sp>
                  <p:cxnSp>
                    <p:nvCxnSpPr>
                      <p:cNvPr id="2870" name="직선 연결선 2869">
                        <a:extLst>
                          <a:ext uri="{FF2B5EF4-FFF2-40B4-BE49-F238E27FC236}">
                            <a16:creationId xmlns:a16="http://schemas.microsoft.com/office/drawing/2014/main" id="{64143161-02A3-E82F-D24B-0AE61DCCFDB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804" name="그룹 2803">
                    <a:extLst>
                      <a:ext uri="{FF2B5EF4-FFF2-40B4-BE49-F238E27FC236}">
                        <a16:creationId xmlns:a16="http://schemas.microsoft.com/office/drawing/2014/main" id="{F4FF9A98-81F1-DA33-FAF8-8C9174540230}"/>
                      </a:ext>
                    </a:extLst>
                  </p:cNvPr>
                  <p:cNvGrpSpPr/>
                  <p:nvPr/>
                </p:nvGrpSpPr>
                <p:grpSpPr>
                  <a:xfrm>
                    <a:off x="2179120" y="5016309"/>
                    <a:ext cx="92333" cy="755975"/>
                    <a:chOff x="2179120" y="5016309"/>
                    <a:chExt cx="92333" cy="755975"/>
                  </a:xfrm>
                </p:grpSpPr>
                <p:grpSp>
                  <p:nvGrpSpPr>
                    <p:cNvPr id="2856" name="그룹 2855">
                      <a:extLst>
                        <a:ext uri="{FF2B5EF4-FFF2-40B4-BE49-F238E27FC236}">
                          <a16:creationId xmlns:a16="http://schemas.microsoft.com/office/drawing/2014/main" id="{45109D0B-A924-59C8-A364-14077DD863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85357" y="5110163"/>
                      <a:ext cx="79855" cy="503030"/>
                      <a:chOff x="863708" y="2567936"/>
                      <a:chExt cx="79855" cy="618332"/>
                    </a:xfrm>
                  </p:grpSpPr>
                  <p:grpSp>
                    <p:nvGrpSpPr>
                      <p:cNvPr id="2859" name="그룹 2858">
                        <a:extLst>
                          <a:ext uri="{FF2B5EF4-FFF2-40B4-BE49-F238E27FC236}">
                            <a16:creationId xmlns:a16="http://schemas.microsoft.com/office/drawing/2014/main" id="{4F5D235B-8CE7-D0C5-8F46-026C8D7CA0E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6967" y="2567936"/>
                        <a:ext cx="32362" cy="428971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861" name="직선 연결선 2860">
                          <a:extLst>
                            <a:ext uri="{FF2B5EF4-FFF2-40B4-BE49-F238E27FC236}">
                              <a16:creationId xmlns:a16="http://schemas.microsoft.com/office/drawing/2014/main" id="{1FE1246D-98D5-4583-BE26-AA191D7995C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62" name="직선 연결선 2861">
                          <a:extLst>
                            <a:ext uri="{FF2B5EF4-FFF2-40B4-BE49-F238E27FC236}">
                              <a16:creationId xmlns:a16="http://schemas.microsoft.com/office/drawing/2014/main" id="{5A77CD9A-44C1-09F7-36AF-D0C86E6E560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60" name="사각형: 둥근 위쪽 모서리 2859">
                        <a:extLst>
                          <a:ext uri="{FF2B5EF4-FFF2-40B4-BE49-F238E27FC236}">
                            <a16:creationId xmlns:a16="http://schemas.microsoft.com/office/drawing/2014/main" id="{00C57E42-982E-A6B4-D26F-C270931EE9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3708" y="2603061"/>
                        <a:ext cx="79855" cy="583207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57" name="제목 1">
                      <a:extLst>
                        <a:ext uri="{FF2B5EF4-FFF2-40B4-BE49-F238E27FC236}">
                          <a16:creationId xmlns:a16="http://schemas.microsoft.com/office/drawing/2014/main" id="{806B0B17-3822-5F8E-C767-E95A93D7914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179120" y="5666486"/>
                      <a:ext cx="92333" cy="105798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  <p:sp>
                  <p:nvSpPr>
                    <p:cNvPr id="2858" name="제목 1">
                      <a:extLst>
                        <a:ext uri="{FF2B5EF4-FFF2-40B4-BE49-F238E27FC236}">
                          <a16:creationId xmlns:a16="http://schemas.microsoft.com/office/drawing/2014/main" id="{AAB4BBD5-2DB6-ADD7-FCAF-BE3E9C10F7A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202842" y="5016309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a</a:t>
                      </a:r>
                    </a:p>
                  </p:txBody>
                </p:sp>
              </p:grpSp>
              <p:grpSp>
                <p:nvGrpSpPr>
                  <p:cNvPr id="2805" name="그룹 2804">
                    <a:extLst>
                      <a:ext uri="{FF2B5EF4-FFF2-40B4-BE49-F238E27FC236}">
                        <a16:creationId xmlns:a16="http://schemas.microsoft.com/office/drawing/2014/main" id="{4E126D00-2BED-8151-D2F6-EAD300CDFEC4}"/>
                      </a:ext>
                    </a:extLst>
                  </p:cNvPr>
                  <p:cNvGrpSpPr/>
                  <p:nvPr/>
                </p:nvGrpSpPr>
                <p:grpSpPr>
                  <a:xfrm>
                    <a:off x="2318820" y="4726462"/>
                    <a:ext cx="92333" cy="1079486"/>
                    <a:chOff x="2318820" y="4726462"/>
                    <a:chExt cx="92333" cy="1079486"/>
                  </a:xfrm>
                </p:grpSpPr>
                <p:grpSp>
                  <p:nvGrpSpPr>
                    <p:cNvPr id="2849" name="그룹 2848">
                      <a:extLst>
                        <a:ext uri="{FF2B5EF4-FFF2-40B4-BE49-F238E27FC236}">
                          <a16:creationId xmlns:a16="http://schemas.microsoft.com/office/drawing/2014/main" id="{2A392D59-A392-3D28-CCDE-4C6871FFC29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25057" y="4829175"/>
                      <a:ext cx="79855" cy="784019"/>
                      <a:chOff x="1018099" y="2450891"/>
                      <a:chExt cx="116682" cy="554132"/>
                    </a:xfrm>
                  </p:grpSpPr>
                  <p:grpSp>
                    <p:nvGrpSpPr>
                      <p:cNvPr id="2852" name="그룹 2851">
                        <a:extLst>
                          <a:ext uri="{FF2B5EF4-FFF2-40B4-BE49-F238E27FC236}">
                            <a16:creationId xmlns:a16="http://schemas.microsoft.com/office/drawing/2014/main" id="{0CA3FCE6-6151-1C95-1AA9-BAF5D51449D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91"/>
                        <a:ext cx="47287" cy="384432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854" name="직선 연결선 2853">
                          <a:extLst>
                            <a:ext uri="{FF2B5EF4-FFF2-40B4-BE49-F238E27FC236}">
                              <a16:creationId xmlns:a16="http://schemas.microsoft.com/office/drawing/2014/main" id="{947472F9-FB75-7956-F9A3-B8C0C138F65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55" name="직선 연결선 2854">
                          <a:extLst>
                            <a:ext uri="{FF2B5EF4-FFF2-40B4-BE49-F238E27FC236}">
                              <a16:creationId xmlns:a16="http://schemas.microsoft.com/office/drawing/2014/main" id="{6F51FAEB-E2D7-8202-2F5D-DE462970CC2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53" name="사각형: 둥근 위쪽 모서리 2852">
                        <a:extLst>
                          <a:ext uri="{FF2B5EF4-FFF2-40B4-BE49-F238E27FC236}">
                            <a16:creationId xmlns:a16="http://schemas.microsoft.com/office/drawing/2014/main" id="{228FE7F6-9B18-7288-6338-7AF1E36D7B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84552"/>
                        <a:ext cx="116682" cy="520471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50" name="제목 1">
                      <a:extLst>
                        <a:ext uri="{FF2B5EF4-FFF2-40B4-BE49-F238E27FC236}">
                          <a16:creationId xmlns:a16="http://schemas.microsoft.com/office/drawing/2014/main" id="{3CE06598-E1D8-E68F-BACE-F0D8BE12A20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318820" y="5666486"/>
                      <a:ext cx="92333" cy="13946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LPS</a:t>
                      </a:r>
                    </a:p>
                  </p:txBody>
                </p:sp>
                <p:sp>
                  <p:nvSpPr>
                    <p:cNvPr id="2851" name="제목 1">
                      <a:extLst>
                        <a:ext uri="{FF2B5EF4-FFF2-40B4-BE49-F238E27FC236}">
                          <a16:creationId xmlns:a16="http://schemas.microsoft.com/office/drawing/2014/main" id="{BCDFE95B-D147-6E5F-3D8B-BFFF8A84CB7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340942" y="4726462"/>
                      <a:ext cx="48090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d</a:t>
                      </a:r>
                    </a:p>
                  </p:txBody>
                </p:sp>
              </p:grpSp>
              <p:grpSp>
                <p:nvGrpSpPr>
                  <p:cNvPr id="2806" name="그룹 2805">
                    <a:extLst>
                      <a:ext uri="{FF2B5EF4-FFF2-40B4-BE49-F238E27FC236}">
                        <a16:creationId xmlns:a16="http://schemas.microsoft.com/office/drawing/2014/main" id="{84D23DA8-806B-1437-2747-24ABE4716129}"/>
                      </a:ext>
                    </a:extLst>
                  </p:cNvPr>
                  <p:cNvGrpSpPr/>
                  <p:nvPr/>
                </p:nvGrpSpPr>
                <p:grpSpPr>
                  <a:xfrm>
                    <a:off x="2456771" y="4837061"/>
                    <a:ext cx="92333" cy="933621"/>
                    <a:chOff x="2456771" y="4837061"/>
                    <a:chExt cx="92333" cy="933621"/>
                  </a:xfrm>
                </p:grpSpPr>
                <p:grpSp>
                  <p:nvGrpSpPr>
                    <p:cNvPr id="2842" name="그룹 2841">
                      <a:extLst>
                        <a:ext uri="{FF2B5EF4-FFF2-40B4-BE49-F238E27FC236}">
                          <a16:creationId xmlns:a16="http://schemas.microsoft.com/office/drawing/2014/main" id="{338C7F81-D3A2-BBD8-FEA4-1B413DA15D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463008" y="4936331"/>
                      <a:ext cx="79855" cy="676859"/>
                      <a:chOff x="1018099" y="2450768"/>
                      <a:chExt cx="116682" cy="559397"/>
                    </a:xfrm>
                  </p:grpSpPr>
                  <p:grpSp>
                    <p:nvGrpSpPr>
                      <p:cNvPr id="2845" name="그룹 2844">
                        <a:extLst>
                          <a:ext uri="{FF2B5EF4-FFF2-40B4-BE49-F238E27FC236}">
                            <a16:creationId xmlns:a16="http://schemas.microsoft.com/office/drawing/2014/main" id="{3C8543E9-71C7-F2FE-A39F-C68631DC6F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768"/>
                        <a:ext cx="47287" cy="57063"/>
                        <a:chOff x="1052085" y="2450884"/>
                        <a:chExt cx="48710" cy="10772"/>
                      </a:xfrm>
                    </p:grpSpPr>
                    <p:cxnSp>
                      <p:nvCxnSpPr>
                        <p:cNvPr id="2847" name="직선 연결선 2846">
                          <a:extLst>
                            <a:ext uri="{FF2B5EF4-FFF2-40B4-BE49-F238E27FC236}">
                              <a16:creationId xmlns:a16="http://schemas.microsoft.com/office/drawing/2014/main" id="{79A2E170-6CBD-42D5-1801-2AFAD4913F2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48" name="직선 연결선 2847">
                          <a:extLst>
                            <a:ext uri="{FF2B5EF4-FFF2-40B4-BE49-F238E27FC236}">
                              <a16:creationId xmlns:a16="http://schemas.microsoft.com/office/drawing/2014/main" id="{516536DC-129C-0498-E24F-15596ED8927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7175" y="2451245"/>
                          <a:ext cx="0" cy="10411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46" name="사각형: 둥근 위쪽 모서리 2845">
                        <a:extLst>
                          <a:ext uri="{FF2B5EF4-FFF2-40B4-BE49-F238E27FC236}">
                            <a16:creationId xmlns:a16="http://schemas.microsoft.com/office/drawing/2014/main" id="{063CEE8C-DC01-9108-782D-F670047C5C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92097"/>
                        <a:ext cx="116682" cy="518068"/>
                      </a:xfrm>
                      <a:prstGeom prst="round2SameRect">
                        <a:avLst/>
                      </a:prstGeom>
                      <a:solidFill>
                        <a:srgbClr val="027A9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43" name="제목 1">
                      <a:extLst>
                        <a:ext uri="{FF2B5EF4-FFF2-40B4-BE49-F238E27FC236}">
                          <a16:creationId xmlns:a16="http://schemas.microsoft.com/office/drawing/2014/main" id="{F979470B-E349-C7C1-CF3B-61561EE4BDA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456771" y="5666486"/>
                      <a:ext cx="92333" cy="104196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DP</a:t>
                      </a:r>
                    </a:p>
                  </p:txBody>
                </p:sp>
                <p:sp>
                  <p:nvSpPr>
                    <p:cNvPr id="2844" name="제목 1">
                      <a:extLst>
                        <a:ext uri="{FF2B5EF4-FFF2-40B4-BE49-F238E27FC236}">
                          <a16:creationId xmlns:a16="http://schemas.microsoft.com/office/drawing/2014/main" id="{42D4523F-FB06-4641-5610-7CC4A7C6F94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458054" y="4837061"/>
                      <a:ext cx="89768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bc</a:t>
                      </a:r>
                    </a:p>
                  </p:txBody>
                </p:sp>
              </p:grpSp>
              <p:grpSp>
                <p:nvGrpSpPr>
                  <p:cNvPr id="2807" name="그룹 2806">
                    <a:extLst>
                      <a:ext uri="{FF2B5EF4-FFF2-40B4-BE49-F238E27FC236}">
                        <a16:creationId xmlns:a16="http://schemas.microsoft.com/office/drawing/2014/main" id="{A3812527-9CCB-5D39-EDB4-3392037FB954}"/>
                      </a:ext>
                    </a:extLst>
                  </p:cNvPr>
                  <p:cNvGrpSpPr/>
                  <p:nvPr/>
                </p:nvGrpSpPr>
                <p:grpSpPr>
                  <a:xfrm>
                    <a:off x="2737925" y="4827270"/>
                    <a:ext cx="92974" cy="973868"/>
                    <a:chOff x="2737925" y="4827270"/>
                    <a:chExt cx="92974" cy="973868"/>
                  </a:xfrm>
                </p:grpSpPr>
                <p:grpSp>
                  <p:nvGrpSpPr>
                    <p:cNvPr id="2835" name="그룹 2834">
                      <a:extLst>
                        <a:ext uri="{FF2B5EF4-FFF2-40B4-BE49-F238E27FC236}">
                          <a16:creationId xmlns:a16="http://schemas.microsoft.com/office/drawing/2014/main" id="{3F6051A3-961B-6768-48BF-6DF688BB63A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44483" y="4924425"/>
                      <a:ext cx="79855" cy="688766"/>
                      <a:chOff x="2744483" y="4984575"/>
                      <a:chExt cx="79855" cy="628616"/>
                    </a:xfrm>
                  </p:grpSpPr>
                  <p:grpSp>
                    <p:nvGrpSpPr>
                      <p:cNvPr id="2838" name="그룹 2837">
                        <a:extLst>
                          <a:ext uri="{FF2B5EF4-FFF2-40B4-BE49-F238E27FC236}">
                            <a16:creationId xmlns:a16="http://schemas.microsoft.com/office/drawing/2014/main" id="{3212F7BE-BAE3-F5EA-88FF-106F7E5B514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767743" y="4984575"/>
                        <a:ext cx="32362" cy="348602"/>
                        <a:chOff x="1052085" y="2450884"/>
                        <a:chExt cx="48710" cy="58195"/>
                      </a:xfrm>
                    </p:grpSpPr>
                    <p:cxnSp>
                      <p:nvCxnSpPr>
                        <p:cNvPr id="2840" name="직선 연결선 2839">
                          <a:extLst>
                            <a:ext uri="{FF2B5EF4-FFF2-40B4-BE49-F238E27FC236}">
                              <a16:creationId xmlns:a16="http://schemas.microsoft.com/office/drawing/2014/main" id="{8F827722-3DD0-5E6E-78C0-6EDF6B113BA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41" name="직선 연결선 2840">
                          <a:extLst>
                            <a:ext uri="{FF2B5EF4-FFF2-40B4-BE49-F238E27FC236}">
                              <a16:creationId xmlns:a16="http://schemas.microsoft.com/office/drawing/2014/main" id="{787E6F17-5791-2FD9-C9D6-8A60A824EC0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0" y="2451093"/>
                          <a:ext cx="0" cy="57986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39" name="사각형: 둥근 위쪽 모서리 2838">
                        <a:extLst>
                          <a:ext uri="{FF2B5EF4-FFF2-40B4-BE49-F238E27FC236}">
                            <a16:creationId xmlns:a16="http://schemas.microsoft.com/office/drawing/2014/main" id="{5BBF433D-11A1-090A-2B8B-F452162B74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44483" y="5053191"/>
                        <a:ext cx="79855" cy="560000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36" name="제목 1">
                      <a:extLst>
                        <a:ext uri="{FF2B5EF4-FFF2-40B4-BE49-F238E27FC236}">
                          <a16:creationId xmlns:a16="http://schemas.microsoft.com/office/drawing/2014/main" id="{8BE4FD22-3946-18F8-7B03-68451B1DDFA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738245" y="5666486"/>
                      <a:ext cx="92333" cy="13465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  <p:sp>
                  <p:nvSpPr>
                    <p:cNvPr id="2837" name="제목 1">
                      <a:extLst>
                        <a:ext uri="{FF2B5EF4-FFF2-40B4-BE49-F238E27FC236}">
                          <a16:creationId xmlns:a16="http://schemas.microsoft.com/office/drawing/2014/main" id="{1A67C582-22A9-8489-4855-009FA35271A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737925" y="4827270"/>
                      <a:ext cx="9297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bc</a:t>
                      </a:r>
                    </a:p>
                  </p:txBody>
                </p:sp>
              </p:grpSp>
              <p:grpSp>
                <p:nvGrpSpPr>
                  <p:cNvPr id="2808" name="그룹 2807">
                    <a:extLst>
                      <a:ext uri="{FF2B5EF4-FFF2-40B4-BE49-F238E27FC236}">
                        <a16:creationId xmlns:a16="http://schemas.microsoft.com/office/drawing/2014/main" id="{FE6780C5-DB42-1F06-14F9-36844D6D1DD2}"/>
                      </a:ext>
                    </a:extLst>
                  </p:cNvPr>
                  <p:cNvGrpSpPr/>
                  <p:nvPr/>
                </p:nvGrpSpPr>
                <p:grpSpPr>
                  <a:xfrm>
                    <a:off x="2594722" y="4803780"/>
                    <a:ext cx="92333" cy="1008580"/>
                    <a:chOff x="2594722" y="4803780"/>
                    <a:chExt cx="92333" cy="1008580"/>
                  </a:xfrm>
                </p:grpSpPr>
                <p:grpSp>
                  <p:nvGrpSpPr>
                    <p:cNvPr id="2828" name="그룹 2827">
                      <a:extLst>
                        <a:ext uri="{FF2B5EF4-FFF2-40B4-BE49-F238E27FC236}">
                          <a16:creationId xmlns:a16="http://schemas.microsoft.com/office/drawing/2014/main" id="{44C441D8-3066-3213-4DBF-006FBC3892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00959" y="4898231"/>
                      <a:ext cx="79855" cy="714971"/>
                      <a:chOff x="6753543" y="2748861"/>
                      <a:chExt cx="81301" cy="466210"/>
                    </a:xfrm>
                  </p:grpSpPr>
                  <p:grpSp>
                    <p:nvGrpSpPr>
                      <p:cNvPr id="2831" name="그룹 2830">
                        <a:extLst>
                          <a:ext uri="{FF2B5EF4-FFF2-40B4-BE49-F238E27FC236}">
                            <a16:creationId xmlns:a16="http://schemas.microsoft.com/office/drawing/2014/main" id="{A781B0E1-6E91-FE8E-F0C4-B35B9803EBF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77224" y="2748861"/>
                        <a:ext cx="32948" cy="317693"/>
                        <a:chOff x="1052085" y="2450884"/>
                        <a:chExt cx="48710" cy="71358"/>
                      </a:xfrm>
                    </p:grpSpPr>
                    <p:cxnSp>
                      <p:nvCxnSpPr>
                        <p:cNvPr id="2833" name="직선 연결선 2832">
                          <a:extLst>
                            <a:ext uri="{FF2B5EF4-FFF2-40B4-BE49-F238E27FC236}">
                              <a16:creationId xmlns:a16="http://schemas.microsoft.com/office/drawing/2014/main" id="{CDF8628B-4E73-5548-0DDF-81DF5518335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34" name="직선 연결선 2833">
                          <a:extLst>
                            <a:ext uri="{FF2B5EF4-FFF2-40B4-BE49-F238E27FC236}">
                              <a16:creationId xmlns:a16="http://schemas.microsoft.com/office/drawing/2014/main" id="{7C5A8A9D-44CF-2D24-C969-4B21A669565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0" cy="71358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32" name="사각형: 둥근 위쪽 모서리 2831">
                        <a:extLst>
                          <a:ext uri="{FF2B5EF4-FFF2-40B4-BE49-F238E27FC236}">
                            <a16:creationId xmlns:a16="http://schemas.microsoft.com/office/drawing/2014/main" id="{452B495D-2D1F-88B6-E21D-38185A0527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3543" y="2791829"/>
                        <a:ext cx="81301" cy="423242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29" name="제목 1">
                      <a:extLst>
                        <a:ext uri="{FF2B5EF4-FFF2-40B4-BE49-F238E27FC236}">
                          <a16:creationId xmlns:a16="http://schemas.microsoft.com/office/drawing/2014/main" id="{7A7981D3-8F30-5B41-7462-7665AC37E6A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594722" y="5666486"/>
                      <a:ext cx="92333" cy="14587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  <p:sp>
                  <p:nvSpPr>
                    <p:cNvPr id="2830" name="제목 1">
                      <a:extLst>
                        <a:ext uri="{FF2B5EF4-FFF2-40B4-BE49-F238E27FC236}">
                          <a16:creationId xmlns:a16="http://schemas.microsoft.com/office/drawing/2014/main" id="{91508013-C1AF-E442-467C-84A6678A81F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619248" y="4803780"/>
                      <a:ext cx="43282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c</a:t>
                      </a:r>
                    </a:p>
                  </p:txBody>
                </p:sp>
              </p:grpSp>
              <p:grpSp>
                <p:nvGrpSpPr>
                  <p:cNvPr id="2809" name="그룹 2808">
                    <a:extLst>
                      <a:ext uri="{FF2B5EF4-FFF2-40B4-BE49-F238E27FC236}">
                        <a16:creationId xmlns:a16="http://schemas.microsoft.com/office/drawing/2014/main" id="{75457F7F-FCB7-C634-BA11-FE6B0CD42254}"/>
                      </a:ext>
                    </a:extLst>
                  </p:cNvPr>
                  <p:cNvGrpSpPr/>
                  <p:nvPr/>
                </p:nvGrpSpPr>
                <p:grpSpPr>
                  <a:xfrm>
                    <a:off x="2870625" y="4893805"/>
                    <a:ext cx="92333" cy="880084"/>
                    <a:chOff x="2870625" y="4893805"/>
                    <a:chExt cx="92333" cy="880084"/>
                  </a:xfrm>
                </p:grpSpPr>
                <p:grpSp>
                  <p:nvGrpSpPr>
                    <p:cNvPr id="2821" name="그룹 2820">
                      <a:extLst>
                        <a:ext uri="{FF2B5EF4-FFF2-40B4-BE49-F238E27FC236}">
                          <a16:creationId xmlns:a16="http://schemas.microsoft.com/office/drawing/2014/main" id="{83879C7C-418E-59BA-1309-93934C6EC9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6862" y="4988719"/>
                      <a:ext cx="79855" cy="622488"/>
                      <a:chOff x="7034441" y="2747231"/>
                      <a:chExt cx="81301" cy="473622"/>
                    </a:xfrm>
                  </p:grpSpPr>
                  <p:grpSp>
                    <p:nvGrpSpPr>
                      <p:cNvPr id="2824" name="그룹 2823">
                        <a:extLst>
                          <a:ext uri="{FF2B5EF4-FFF2-40B4-BE49-F238E27FC236}">
                            <a16:creationId xmlns:a16="http://schemas.microsoft.com/office/drawing/2014/main" id="{AF4B48F5-1C33-EB0F-1783-BA4A832A157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58122" y="2747231"/>
                        <a:ext cx="32948" cy="447076"/>
                        <a:chOff x="1052085" y="2450515"/>
                        <a:chExt cx="48710" cy="100419"/>
                      </a:xfrm>
                    </p:grpSpPr>
                    <p:cxnSp>
                      <p:nvCxnSpPr>
                        <p:cNvPr id="2826" name="직선 연결선 2825">
                          <a:extLst>
                            <a:ext uri="{FF2B5EF4-FFF2-40B4-BE49-F238E27FC236}">
                              <a16:creationId xmlns:a16="http://schemas.microsoft.com/office/drawing/2014/main" id="{A7ADD2B6-0606-E271-CB28-302C816D679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827" name="직선 연결선 2826">
                          <a:extLst>
                            <a:ext uri="{FF2B5EF4-FFF2-40B4-BE49-F238E27FC236}">
                              <a16:creationId xmlns:a16="http://schemas.microsoft.com/office/drawing/2014/main" id="{F2F754BA-BCE5-03A0-E479-EC719FC0DF5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2" y="2450515"/>
                          <a:ext cx="732" cy="100419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825" name="사각형: 둥근 위쪽 모서리 2824">
                        <a:extLst>
                          <a:ext uri="{FF2B5EF4-FFF2-40B4-BE49-F238E27FC236}">
                            <a16:creationId xmlns:a16="http://schemas.microsoft.com/office/drawing/2014/main" id="{B8A7711C-CA9B-81AA-6859-E49600594A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4441" y="2802995"/>
                        <a:ext cx="81301" cy="417858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822" name="제목 1">
                      <a:extLst>
                        <a:ext uri="{FF2B5EF4-FFF2-40B4-BE49-F238E27FC236}">
                          <a16:creationId xmlns:a16="http://schemas.microsoft.com/office/drawing/2014/main" id="{975B2AB5-2DA8-BAD4-EA26-F9662DAE4D0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870625" y="5666487"/>
                      <a:ext cx="92333" cy="10740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DC</a:t>
                      </a:r>
                    </a:p>
                  </p:txBody>
                </p:sp>
                <p:sp>
                  <p:nvSpPr>
                    <p:cNvPr id="2823" name="제목 1">
                      <a:extLst>
                        <a:ext uri="{FF2B5EF4-FFF2-40B4-BE49-F238E27FC236}">
                          <a16:creationId xmlns:a16="http://schemas.microsoft.com/office/drawing/2014/main" id="{1B620493-D12F-9D10-8C5A-BCC3AF00EA7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892747" y="4893805"/>
                      <a:ext cx="48090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b</a:t>
                      </a:r>
                    </a:p>
                  </p:txBody>
                </p:sp>
              </p:grpSp>
              <p:grpSp>
                <p:nvGrpSpPr>
                  <p:cNvPr id="2810" name="그룹 2809">
                    <a:extLst>
                      <a:ext uri="{FF2B5EF4-FFF2-40B4-BE49-F238E27FC236}">
                        <a16:creationId xmlns:a16="http://schemas.microsoft.com/office/drawing/2014/main" id="{DA7E7ED2-D5E9-D383-3F70-E728B87E3331}"/>
                      </a:ext>
                    </a:extLst>
                  </p:cNvPr>
                  <p:cNvGrpSpPr/>
                  <p:nvPr/>
                </p:nvGrpSpPr>
                <p:grpSpPr>
                  <a:xfrm>
                    <a:off x="3008576" y="4878154"/>
                    <a:ext cx="92333" cy="897337"/>
                    <a:chOff x="3008576" y="4878154"/>
                    <a:chExt cx="92333" cy="897337"/>
                  </a:xfrm>
                </p:grpSpPr>
                <p:sp>
                  <p:nvSpPr>
                    <p:cNvPr id="2813" name="제목 1">
                      <a:extLst>
                        <a:ext uri="{FF2B5EF4-FFF2-40B4-BE49-F238E27FC236}">
                          <a16:creationId xmlns:a16="http://schemas.microsoft.com/office/drawing/2014/main" id="{49E27899-9189-632B-9F94-5CCE3F4629E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008576" y="5666487"/>
                      <a:ext cx="92333" cy="10900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DD</a:t>
                      </a:r>
                    </a:p>
                  </p:txBody>
                </p:sp>
                <p:grpSp>
                  <p:nvGrpSpPr>
                    <p:cNvPr id="2814" name="그룹 2813">
                      <a:extLst>
                        <a:ext uri="{FF2B5EF4-FFF2-40B4-BE49-F238E27FC236}">
                          <a16:creationId xmlns:a16="http://schemas.microsoft.com/office/drawing/2014/main" id="{18C816ED-3EDE-43E4-2B05-D77ACB804B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14813" y="4878154"/>
                      <a:ext cx="79855" cy="735029"/>
                      <a:chOff x="3014813" y="4878154"/>
                      <a:chExt cx="79855" cy="735029"/>
                    </a:xfrm>
                  </p:grpSpPr>
                  <p:grpSp>
                    <p:nvGrpSpPr>
                      <p:cNvPr id="2815" name="그룹 2814">
                        <a:extLst>
                          <a:ext uri="{FF2B5EF4-FFF2-40B4-BE49-F238E27FC236}">
                            <a16:creationId xmlns:a16="http://schemas.microsoft.com/office/drawing/2014/main" id="{079C5732-BA94-2F69-3416-56FAE207A98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014813" y="4964909"/>
                        <a:ext cx="79855" cy="648274"/>
                        <a:chOff x="7174890" y="2881158"/>
                        <a:chExt cx="81301" cy="334120"/>
                      </a:xfrm>
                    </p:grpSpPr>
                    <p:grpSp>
                      <p:nvGrpSpPr>
                        <p:cNvPr id="2817" name="그룹 2816">
                          <a:extLst>
                            <a:ext uri="{FF2B5EF4-FFF2-40B4-BE49-F238E27FC236}">
                              <a16:creationId xmlns:a16="http://schemas.microsoft.com/office/drawing/2014/main" id="{D7822B69-EFC4-496F-EF4D-440923F2175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98571" y="2881158"/>
                          <a:ext cx="32948" cy="99410"/>
                          <a:chOff x="1052085" y="2450884"/>
                          <a:chExt cx="48710" cy="31250"/>
                        </a:xfrm>
                      </p:grpSpPr>
                      <p:cxnSp>
                        <p:nvCxnSpPr>
                          <p:cNvPr id="2819" name="직선 연결선 2818">
                            <a:extLst>
                              <a:ext uri="{FF2B5EF4-FFF2-40B4-BE49-F238E27FC236}">
                                <a16:creationId xmlns:a16="http://schemas.microsoft.com/office/drawing/2014/main" id="{FF70FAB3-075A-91FC-2026-2F63CF5696E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820" name="직선 연결선 2819">
                            <a:extLst>
                              <a:ext uri="{FF2B5EF4-FFF2-40B4-BE49-F238E27FC236}">
                                <a16:creationId xmlns:a16="http://schemas.microsoft.com/office/drawing/2014/main" id="{6AB7FE6A-1760-633D-F478-D88184F9CA5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1070611" y="2451176"/>
                            <a:ext cx="0" cy="309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818" name="사각형: 둥근 위쪽 모서리 2817">
                          <a:extLst>
                            <a:ext uri="{FF2B5EF4-FFF2-40B4-BE49-F238E27FC236}">
                              <a16:creationId xmlns:a16="http://schemas.microsoft.com/office/drawing/2014/main" id="{55AFE612-768E-A7C7-27CA-08249AC6CE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74890" y="2925338"/>
                          <a:ext cx="81301" cy="289940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816" name="제목 1">
                        <a:extLst>
                          <a:ext uri="{FF2B5EF4-FFF2-40B4-BE49-F238E27FC236}">
                            <a16:creationId xmlns:a16="http://schemas.microsoft.com/office/drawing/2014/main" id="{B9EB4603-52CB-B0EF-55BE-EFD247C3A59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3031498" y="4878154"/>
                        <a:ext cx="46488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b</a:t>
                        </a:r>
                      </a:p>
                    </p:txBody>
                  </p:sp>
                </p:grpSp>
              </p:grpSp>
              <p:sp>
                <p:nvSpPr>
                  <p:cNvPr id="2811" name="자유형: 도형 2810">
                    <a:extLst>
                      <a:ext uri="{FF2B5EF4-FFF2-40B4-BE49-F238E27FC236}">
                        <a16:creationId xmlns:a16="http://schemas.microsoft.com/office/drawing/2014/main" id="{CA2923B3-A45E-E118-D084-E5C07FFCE8B0}"/>
                      </a:ext>
                    </a:extLst>
                  </p:cNvPr>
                  <p:cNvSpPr/>
                  <p:nvPr/>
                </p:nvSpPr>
                <p:spPr>
                  <a:xfrm>
                    <a:off x="2158057" y="4776782"/>
                    <a:ext cx="965655" cy="834207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812" name="사각형: 둥근 모서리 2811">
                    <a:extLst>
                      <a:ext uri="{FF2B5EF4-FFF2-40B4-BE49-F238E27FC236}">
                        <a16:creationId xmlns:a16="http://schemas.microsoft.com/office/drawing/2014/main" id="{250AC67F-8F06-540B-3C4A-964EDDBB0452}"/>
                      </a:ext>
                    </a:extLst>
                  </p:cNvPr>
                  <p:cNvSpPr/>
                  <p:nvPr/>
                </p:nvSpPr>
                <p:spPr>
                  <a:xfrm>
                    <a:off x="2712119" y="4774568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grpSp>
              <p:nvGrpSpPr>
                <p:cNvPr id="2452" name="그룹 2451">
                  <a:extLst>
                    <a:ext uri="{FF2B5EF4-FFF2-40B4-BE49-F238E27FC236}">
                      <a16:creationId xmlns:a16="http://schemas.microsoft.com/office/drawing/2014/main" id="{BEDC2D4B-D3AD-318A-7E96-03F9E17AC6DF}"/>
                    </a:ext>
                  </a:extLst>
                </p:cNvPr>
                <p:cNvGrpSpPr/>
                <p:nvPr/>
              </p:nvGrpSpPr>
              <p:grpSpPr>
                <a:xfrm>
                  <a:off x="4397226" y="4730459"/>
                  <a:ext cx="1276674" cy="1081901"/>
                  <a:chOff x="3210599" y="4730459"/>
                  <a:chExt cx="1276674" cy="1081901"/>
                </a:xfrm>
              </p:grpSpPr>
              <p:sp>
                <p:nvSpPr>
                  <p:cNvPr id="2717" name="TextBox 2716">
                    <a:extLst>
                      <a:ext uri="{FF2B5EF4-FFF2-40B4-BE49-F238E27FC236}">
                        <a16:creationId xmlns:a16="http://schemas.microsoft.com/office/drawing/2014/main" id="{16BF7489-A0D7-05A8-57DC-A1363E0DEB9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967102" y="5140025"/>
                    <a:ext cx="594715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IL-10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grpSp>
                <p:nvGrpSpPr>
                  <p:cNvPr id="2718" name="그룹 2717">
                    <a:extLst>
                      <a:ext uri="{FF2B5EF4-FFF2-40B4-BE49-F238E27FC236}">
                        <a16:creationId xmlns:a16="http://schemas.microsoft.com/office/drawing/2014/main" id="{FA4D3392-AC49-CE56-936E-87A37205F196}"/>
                      </a:ext>
                    </a:extLst>
                  </p:cNvPr>
                  <p:cNvGrpSpPr/>
                  <p:nvPr/>
                </p:nvGrpSpPr>
                <p:grpSpPr>
                  <a:xfrm>
                    <a:off x="3521619" y="5611271"/>
                    <a:ext cx="965654" cy="55984"/>
                    <a:chOff x="6302623" y="3213667"/>
                    <a:chExt cx="983139" cy="46803"/>
                  </a:xfrm>
                </p:grpSpPr>
                <p:cxnSp>
                  <p:nvCxnSpPr>
                    <p:cNvPr id="2793" name="직선 연결선 2792">
                      <a:extLst>
                        <a:ext uri="{FF2B5EF4-FFF2-40B4-BE49-F238E27FC236}">
                          <a16:creationId xmlns:a16="http://schemas.microsoft.com/office/drawing/2014/main" id="{C05B89E3-39E7-2720-E72D-191C18B646C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83060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4" name="직선 연결선 2793">
                      <a:extLst>
                        <a:ext uri="{FF2B5EF4-FFF2-40B4-BE49-F238E27FC236}">
                          <a16:creationId xmlns:a16="http://schemas.microsoft.com/office/drawing/2014/main" id="{6B0A726C-B415-5906-33DA-292A0B4ED2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5753" y="3233231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5" name="직선 연결선 2794">
                      <a:extLst>
                        <a:ext uri="{FF2B5EF4-FFF2-40B4-BE49-F238E27FC236}">
                          <a16:creationId xmlns:a16="http://schemas.microsoft.com/office/drawing/2014/main" id="{7187BF45-AF99-7670-95AA-76172AD008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3957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6" name="직선 연결선 2795">
                      <a:extLst>
                        <a:ext uri="{FF2B5EF4-FFF2-40B4-BE49-F238E27FC236}">
                          <a16:creationId xmlns:a16="http://schemas.microsoft.com/office/drawing/2014/main" id="{017D361B-8727-0D83-24B2-E16C4EA06F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6199" y="3233230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7" name="직선 연결선 2796">
                      <a:extLst>
                        <a:ext uri="{FF2B5EF4-FFF2-40B4-BE49-F238E27FC236}">
                          <a16:creationId xmlns:a16="http://schemas.microsoft.com/office/drawing/2014/main" id="{790ADD20-1AD3-D63E-54E0-7D348AF79F9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8" name="직선 연결선 2797">
                      <a:extLst>
                        <a:ext uri="{FF2B5EF4-FFF2-40B4-BE49-F238E27FC236}">
                          <a16:creationId xmlns:a16="http://schemas.microsoft.com/office/drawing/2014/main" id="{EEDE2774-477A-5935-B883-AAD38A168E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99" name="직선 연결선 2798">
                      <a:extLst>
                        <a:ext uri="{FF2B5EF4-FFF2-40B4-BE49-F238E27FC236}">
                          <a16:creationId xmlns:a16="http://schemas.microsoft.com/office/drawing/2014/main" id="{38FC2F18-2E28-C164-B0F8-CEEDED26EC8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4406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800" name="직선 연결선 2799">
                      <a:extLst>
                        <a:ext uri="{FF2B5EF4-FFF2-40B4-BE49-F238E27FC236}">
                          <a16:creationId xmlns:a16="http://schemas.microsoft.com/office/drawing/2014/main" id="{4FC62F2E-BBF7-E426-960B-12DB1CC610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23508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719" name="그룹 2718">
                    <a:extLst>
                      <a:ext uri="{FF2B5EF4-FFF2-40B4-BE49-F238E27FC236}">
                        <a16:creationId xmlns:a16="http://schemas.microsoft.com/office/drawing/2014/main" id="{0539012F-F25B-605E-F06D-AB825C6D6136}"/>
                      </a:ext>
                    </a:extLst>
                  </p:cNvPr>
                  <p:cNvGrpSpPr/>
                  <p:nvPr/>
                </p:nvGrpSpPr>
                <p:grpSpPr>
                  <a:xfrm>
                    <a:off x="3316591" y="4730459"/>
                    <a:ext cx="207227" cy="926648"/>
                    <a:chOff x="3316591" y="4730459"/>
                    <a:chExt cx="207227" cy="926648"/>
                  </a:xfrm>
                </p:grpSpPr>
                <p:grpSp>
                  <p:nvGrpSpPr>
                    <p:cNvPr id="2778" name="그룹 2777">
                      <a:extLst>
                        <a:ext uri="{FF2B5EF4-FFF2-40B4-BE49-F238E27FC236}">
                          <a16:creationId xmlns:a16="http://schemas.microsoft.com/office/drawing/2014/main" id="{9AA35D80-7C06-1A42-13DF-C3B75AD31C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409562" y="5564774"/>
                      <a:ext cx="114247" cy="92333"/>
                      <a:chOff x="630959" y="3242139"/>
                      <a:chExt cx="137108" cy="59297"/>
                    </a:xfrm>
                  </p:grpSpPr>
                  <p:sp>
                    <p:nvSpPr>
                      <p:cNvPr id="2791" name="제목 1">
                        <a:extLst>
                          <a:ext uri="{FF2B5EF4-FFF2-40B4-BE49-F238E27FC236}">
                            <a16:creationId xmlns:a16="http://schemas.microsoft.com/office/drawing/2014/main" id="{317A2876-839E-0421-5802-B3233D62C4B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792" name="직선 연결선 2791">
                        <a:extLst>
                          <a:ext uri="{FF2B5EF4-FFF2-40B4-BE49-F238E27FC236}">
                            <a16:creationId xmlns:a16="http://schemas.microsoft.com/office/drawing/2014/main" id="{342ED835-6C03-EA68-D7A0-1DEAE0FAD90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779" name="그룹 2778">
                      <a:extLst>
                        <a:ext uri="{FF2B5EF4-FFF2-40B4-BE49-F238E27FC236}">
                          <a16:creationId xmlns:a16="http://schemas.microsoft.com/office/drawing/2014/main" id="{1918CD14-FB40-6280-2B1C-875D0DCB98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63077" y="5346744"/>
                      <a:ext cx="160731" cy="92333"/>
                      <a:chOff x="575172" y="2970724"/>
                      <a:chExt cx="192895" cy="59297"/>
                    </a:xfrm>
                  </p:grpSpPr>
                  <p:sp>
                    <p:nvSpPr>
                      <p:cNvPr id="2789" name="제목 1">
                        <a:extLst>
                          <a:ext uri="{FF2B5EF4-FFF2-40B4-BE49-F238E27FC236}">
                            <a16:creationId xmlns:a16="http://schemas.microsoft.com/office/drawing/2014/main" id="{F2900AD7-31C5-0F3C-B918-D2986E5CEBF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50</a:t>
                        </a:r>
                      </a:p>
                    </p:txBody>
                  </p:sp>
                  <p:cxnSp>
                    <p:nvCxnSpPr>
                      <p:cNvPr id="2790" name="직선 연결선 2789">
                        <a:extLst>
                          <a:ext uri="{FF2B5EF4-FFF2-40B4-BE49-F238E27FC236}">
                            <a16:creationId xmlns:a16="http://schemas.microsoft.com/office/drawing/2014/main" id="{C409396C-5C07-6818-A7CD-7BEF28CCE32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780" name="그룹 2779">
                      <a:extLst>
                        <a:ext uri="{FF2B5EF4-FFF2-40B4-BE49-F238E27FC236}">
                          <a16:creationId xmlns:a16="http://schemas.microsoft.com/office/drawing/2014/main" id="{CB4E2FC1-6691-899C-04F7-ED6AE33EF6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6592" y="4730459"/>
                      <a:ext cx="207223" cy="92333"/>
                      <a:chOff x="519378" y="2968610"/>
                      <a:chExt cx="248689" cy="59296"/>
                    </a:xfrm>
                  </p:grpSpPr>
                  <p:sp>
                    <p:nvSpPr>
                      <p:cNvPr id="2787" name="제목 1">
                        <a:extLst>
                          <a:ext uri="{FF2B5EF4-FFF2-40B4-BE49-F238E27FC236}">
                            <a16:creationId xmlns:a16="http://schemas.microsoft.com/office/drawing/2014/main" id="{51079CB3-509F-473D-D013-AA1A1528BE1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8" y="2968610"/>
                        <a:ext cx="16736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200</a:t>
                        </a:r>
                      </a:p>
                    </p:txBody>
                  </p:sp>
                  <p:cxnSp>
                    <p:nvCxnSpPr>
                      <p:cNvPr id="2788" name="직선 연결선 2787">
                        <a:extLst>
                          <a:ext uri="{FF2B5EF4-FFF2-40B4-BE49-F238E27FC236}">
                            <a16:creationId xmlns:a16="http://schemas.microsoft.com/office/drawing/2014/main" id="{81EA115B-9DC6-7040-5FB2-325CB72899B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781" name="그룹 2780">
                      <a:extLst>
                        <a:ext uri="{FF2B5EF4-FFF2-40B4-BE49-F238E27FC236}">
                          <a16:creationId xmlns:a16="http://schemas.microsoft.com/office/drawing/2014/main" id="{1796CB5F-C48F-51CA-369C-1A0166E4EC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6593" y="5141321"/>
                      <a:ext cx="207225" cy="92333"/>
                      <a:chOff x="519376" y="2968611"/>
                      <a:chExt cx="248691" cy="59297"/>
                    </a:xfrm>
                  </p:grpSpPr>
                  <p:sp>
                    <p:nvSpPr>
                      <p:cNvPr id="2785" name="제목 1">
                        <a:extLst>
                          <a:ext uri="{FF2B5EF4-FFF2-40B4-BE49-F238E27FC236}">
                            <a16:creationId xmlns:a16="http://schemas.microsoft.com/office/drawing/2014/main" id="{C134835F-D543-C599-921A-0C49BCAE823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6" y="2968611"/>
                        <a:ext cx="16736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100</a:t>
                        </a:r>
                      </a:p>
                    </p:txBody>
                  </p:sp>
                  <p:cxnSp>
                    <p:nvCxnSpPr>
                      <p:cNvPr id="2786" name="직선 연결선 2785">
                        <a:extLst>
                          <a:ext uri="{FF2B5EF4-FFF2-40B4-BE49-F238E27FC236}">
                            <a16:creationId xmlns:a16="http://schemas.microsoft.com/office/drawing/2014/main" id="{F356D8F0-9710-7D6E-308F-59DBF9D2954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782" name="그룹 2781">
                      <a:extLst>
                        <a:ext uri="{FF2B5EF4-FFF2-40B4-BE49-F238E27FC236}">
                          <a16:creationId xmlns:a16="http://schemas.microsoft.com/office/drawing/2014/main" id="{D0992D55-DBFB-5ECC-A622-93B7A41F1C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6591" y="4935882"/>
                      <a:ext cx="207222" cy="92333"/>
                      <a:chOff x="519378" y="2968610"/>
                      <a:chExt cx="248689" cy="59296"/>
                    </a:xfrm>
                  </p:grpSpPr>
                  <p:sp>
                    <p:nvSpPr>
                      <p:cNvPr id="2783" name="제목 1">
                        <a:extLst>
                          <a:ext uri="{FF2B5EF4-FFF2-40B4-BE49-F238E27FC236}">
                            <a16:creationId xmlns:a16="http://schemas.microsoft.com/office/drawing/2014/main" id="{3A320F14-3B9E-9AAF-5155-3AF2753FA98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8" y="2968610"/>
                        <a:ext cx="167370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150</a:t>
                        </a:r>
                      </a:p>
                    </p:txBody>
                  </p:sp>
                  <p:cxnSp>
                    <p:nvCxnSpPr>
                      <p:cNvPr id="2784" name="직선 연결선 2783">
                        <a:extLst>
                          <a:ext uri="{FF2B5EF4-FFF2-40B4-BE49-F238E27FC236}">
                            <a16:creationId xmlns:a16="http://schemas.microsoft.com/office/drawing/2014/main" id="{48564D39-37F1-1AA4-8578-FCB98ED9422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720" name="그룹 2719">
                    <a:extLst>
                      <a:ext uri="{FF2B5EF4-FFF2-40B4-BE49-F238E27FC236}">
                        <a16:creationId xmlns:a16="http://schemas.microsoft.com/office/drawing/2014/main" id="{0B39FBAD-7E7F-9A47-8A50-4355416433C3}"/>
                      </a:ext>
                    </a:extLst>
                  </p:cNvPr>
                  <p:cNvGrpSpPr/>
                  <p:nvPr/>
                </p:nvGrpSpPr>
                <p:grpSpPr>
                  <a:xfrm>
                    <a:off x="3542680" y="4782948"/>
                    <a:ext cx="92333" cy="989336"/>
                    <a:chOff x="3542680" y="4782948"/>
                    <a:chExt cx="92333" cy="989336"/>
                  </a:xfrm>
                </p:grpSpPr>
                <p:grpSp>
                  <p:nvGrpSpPr>
                    <p:cNvPr id="2771" name="그룹 2770">
                      <a:extLst>
                        <a:ext uri="{FF2B5EF4-FFF2-40B4-BE49-F238E27FC236}">
                          <a16:creationId xmlns:a16="http://schemas.microsoft.com/office/drawing/2014/main" id="{2B118523-C28C-9C3A-2222-D1D6F292EA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48917" y="4876800"/>
                      <a:ext cx="79855" cy="736393"/>
                      <a:chOff x="863708" y="2567936"/>
                      <a:chExt cx="79855" cy="618332"/>
                    </a:xfrm>
                  </p:grpSpPr>
                  <p:grpSp>
                    <p:nvGrpSpPr>
                      <p:cNvPr id="2774" name="그룹 2773">
                        <a:extLst>
                          <a:ext uri="{FF2B5EF4-FFF2-40B4-BE49-F238E27FC236}">
                            <a16:creationId xmlns:a16="http://schemas.microsoft.com/office/drawing/2014/main" id="{BA0D77DD-9E50-9455-B398-1ACF9BE78FD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6967" y="2567936"/>
                        <a:ext cx="32362" cy="428971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776" name="직선 연결선 2775">
                          <a:extLst>
                            <a:ext uri="{FF2B5EF4-FFF2-40B4-BE49-F238E27FC236}">
                              <a16:creationId xmlns:a16="http://schemas.microsoft.com/office/drawing/2014/main" id="{046E6A20-2004-07DA-5ED3-8481C18B70D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77" name="직선 연결선 2776">
                          <a:extLst>
                            <a:ext uri="{FF2B5EF4-FFF2-40B4-BE49-F238E27FC236}">
                              <a16:creationId xmlns:a16="http://schemas.microsoft.com/office/drawing/2014/main" id="{A858A91D-47BD-6C0A-EC56-D83E8C160D0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75" name="사각형: 둥근 위쪽 모서리 2774">
                        <a:extLst>
                          <a:ext uri="{FF2B5EF4-FFF2-40B4-BE49-F238E27FC236}">
                            <a16:creationId xmlns:a16="http://schemas.microsoft.com/office/drawing/2014/main" id="{446032F9-148A-96D5-484D-1021263F9B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3708" y="2611925"/>
                        <a:ext cx="79855" cy="574343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72" name="제목 1">
                      <a:extLst>
                        <a:ext uri="{FF2B5EF4-FFF2-40B4-BE49-F238E27FC236}">
                          <a16:creationId xmlns:a16="http://schemas.microsoft.com/office/drawing/2014/main" id="{4144A98F-1E33-275D-3CBF-9912C14FD41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42680" y="5666486"/>
                      <a:ext cx="92333" cy="105798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  <p:sp>
                  <p:nvSpPr>
                    <p:cNvPr id="2773" name="제목 1">
                      <a:extLst>
                        <a:ext uri="{FF2B5EF4-FFF2-40B4-BE49-F238E27FC236}">
                          <a16:creationId xmlns:a16="http://schemas.microsoft.com/office/drawing/2014/main" id="{FC0E63BB-CD6C-3E73-8D4C-E6AB4C6EB41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566402" y="4782948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a</a:t>
                      </a:r>
                    </a:p>
                  </p:txBody>
                </p:sp>
              </p:grpSp>
              <p:grpSp>
                <p:nvGrpSpPr>
                  <p:cNvPr id="2721" name="그룹 2720">
                    <a:extLst>
                      <a:ext uri="{FF2B5EF4-FFF2-40B4-BE49-F238E27FC236}">
                        <a16:creationId xmlns:a16="http://schemas.microsoft.com/office/drawing/2014/main" id="{0D93FB7B-832F-987A-078A-63D53CD6446F}"/>
                      </a:ext>
                    </a:extLst>
                  </p:cNvPr>
                  <p:cNvGrpSpPr/>
                  <p:nvPr/>
                </p:nvGrpSpPr>
                <p:grpSpPr>
                  <a:xfrm>
                    <a:off x="3682380" y="5059837"/>
                    <a:ext cx="92333" cy="746111"/>
                    <a:chOff x="3682380" y="5059837"/>
                    <a:chExt cx="92333" cy="746111"/>
                  </a:xfrm>
                </p:grpSpPr>
                <p:grpSp>
                  <p:nvGrpSpPr>
                    <p:cNvPr id="2764" name="그룹 2763">
                      <a:extLst>
                        <a:ext uri="{FF2B5EF4-FFF2-40B4-BE49-F238E27FC236}">
                          <a16:creationId xmlns:a16="http://schemas.microsoft.com/office/drawing/2014/main" id="{BBC1F54F-CC96-FCA7-3CAA-7345AB9953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88617" y="5155406"/>
                      <a:ext cx="79855" cy="457788"/>
                      <a:chOff x="1018099" y="2450891"/>
                      <a:chExt cx="116682" cy="554132"/>
                    </a:xfrm>
                  </p:grpSpPr>
                  <p:grpSp>
                    <p:nvGrpSpPr>
                      <p:cNvPr id="2767" name="그룹 2766">
                        <a:extLst>
                          <a:ext uri="{FF2B5EF4-FFF2-40B4-BE49-F238E27FC236}">
                            <a16:creationId xmlns:a16="http://schemas.microsoft.com/office/drawing/2014/main" id="{AA516C38-22BB-8E56-D71D-6A2602256D9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91"/>
                        <a:ext cx="47287" cy="384432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769" name="직선 연결선 2768">
                          <a:extLst>
                            <a:ext uri="{FF2B5EF4-FFF2-40B4-BE49-F238E27FC236}">
                              <a16:creationId xmlns:a16="http://schemas.microsoft.com/office/drawing/2014/main" id="{1DD29449-C8F6-A60C-A0CA-ABBD1A40958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70" name="직선 연결선 2769">
                          <a:extLst>
                            <a:ext uri="{FF2B5EF4-FFF2-40B4-BE49-F238E27FC236}">
                              <a16:creationId xmlns:a16="http://schemas.microsoft.com/office/drawing/2014/main" id="{ECA09D87-2E19-A337-D937-D689A8F9BA0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68" name="사각형: 둥근 위쪽 모서리 2767">
                        <a:extLst>
                          <a:ext uri="{FF2B5EF4-FFF2-40B4-BE49-F238E27FC236}">
                            <a16:creationId xmlns:a16="http://schemas.microsoft.com/office/drawing/2014/main" id="{EA90B3D8-0403-B0AA-0A0A-8552293C22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479716"/>
                        <a:ext cx="116682" cy="525307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65" name="제목 1">
                      <a:extLst>
                        <a:ext uri="{FF2B5EF4-FFF2-40B4-BE49-F238E27FC236}">
                          <a16:creationId xmlns:a16="http://schemas.microsoft.com/office/drawing/2014/main" id="{8F042323-2CF3-80CB-3C4C-01471DF97AD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682380" y="5666486"/>
                      <a:ext cx="92333" cy="13946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LPS</a:t>
                      </a:r>
                    </a:p>
                  </p:txBody>
                </p:sp>
                <p:sp>
                  <p:nvSpPr>
                    <p:cNvPr id="2766" name="제목 1">
                      <a:extLst>
                        <a:ext uri="{FF2B5EF4-FFF2-40B4-BE49-F238E27FC236}">
                          <a16:creationId xmlns:a16="http://schemas.microsoft.com/office/drawing/2014/main" id="{AAFAF9D1-D097-BE21-7FF3-83466D4A029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704502" y="5059837"/>
                      <a:ext cx="48090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d</a:t>
                      </a:r>
                    </a:p>
                  </p:txBody>
                </p:sp>
              </p:grpSp>
              <p:grpSp>
                <p:nvGrpSpPr>
                  <p:cNvPr id="2722" name="그룹 2721">
                    <a:extLst>
                      <a:ext uri="{FF2B5EF4-FFF2-40B4-BE49-F238E27FC236}">
                        <a16:creationId xmlns:a16="http://schemas.microsoft.com/office/drawing/2014/main" id="{C296BE2E-6CB3-2997-4FDC-8E44CE56AAC4}"/>
                      </a:ext>
                    </a:extLst>
                  </p:cNvPr>
                  <p:cNvGrpSpPr/>
                  <p:nvPr/>
                </p:nvGrpSpPr>
                <p:grpSpPr>
                  <a:xfrm>
                    <a:off x="3820331" y="4882305"/>
                    <a:ext cx="92333" cy="888377"/>
                    <a:chOff x="3820331" y="4882305"/>
                    <a:chExt cx="92333" cy="888377"/>
                  </a:xfrm>
                </p:grpSpPr>
                <p:grpSp>
                  <p:nvGrpSpPr>
                    <p:cNvPr id="2757" name="그룹 2756">
                      <a:extLst>
                        <a:ext uri="{FF2B5EF4-FFF2-40B4-BE49-F238E27FC236}">
                          <a16:creationId xmlns:a16="http://schemas.microsoft.com/office/drawing/2014/main" id="{0E2B18E7-57C9-2AFE-EB8F-8D3B04CBFC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26568" y="4981573"/>
                      <a:ext cx="79855" cy="631616"/>
                      <a:chOff x="1018099" y="2450767"/>
                      <a:chExt cx="116682" cy="559398"/>
                    </a:xfrm>
                  </p:grpSpPr>
                  <p:grpSp>
                    <p:nvGrpSpPr>
                      <p:cNvPr id="2760" name="그룹 2759">
                        <a:extLst>
                          <a:ext uri="{FF2B5EF4-FFF2-40B4-BE49-F238E27FC236}">
                            <a16:creationId xmlns:a16="http://schemas.microsoft.com/office/drawing/2014/main" id="{AA9D8743-7316-9A24-DF6B-AF1C77A2A5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767"/>
                        <a:ext cx="47287" cy="132868"/>
                        <a:chOff x="1052085" y="2450884"/>
                        <a:chExt cx="48710" cy="25082"/>
                      </a:xfrm>
                    </p:grpSpPr>
                    <p:cxnSp>
                      <p:nvCxnSpPr>
                        <p:cNvPr id="2762" name="직선 연결선 2761">
                          <a:extLst>
                            <a:ext uri="{FF2B5EF4-FFF2-40B4-BE49-F238E27FC236}">
                              <a16:creationId xmlns:a16="http://schemas.microsoft.com/office/drawing/2014/main" id="{595AD87F-3092-7E8B-FA12-D9505314A85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63" name="직선 연결선 2762">
                          <a:extLst>
                            <a:ext uri="{FF2B5EF4-FFF2-40B4-BE49-F238E27FC236}">
                              <a16:creationId xmlns:a16="http://schemas.microsoft.com/office/drawing/2014/main" id="{36EE13DF-0E93-C332-2277-36F880F93AE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1077173" y="2451245"/>
                          <a:ext cx="0" cy="24721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61" name="사각형: 둥근 위쪽 모서리 2760">
                        <a:extLst>
                          <a:ext uri="{FF2B5EF4-FFF2-40B4-BE49-F238E27FC236}">
                            <a16:creationId xmlns:a16="http://schemas.microsoft.com/office/drawing/2014/main" id="{D6634EAC-1D89-695A-9962-33C5B0DECA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18255"/>
                        <a:ext cx="116682" cy="491910"/>
                      </a:xfrm>
                      <a:prstGeom prst="round2SameRect">
                        <a:avLst/>
                      </a:prstGeom>
                      <a:solidFill>
                        <a:srgbClr val="027A9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58" name="제목 1">
                      <a:extLst>
                        <a:ext uri="{FF2B5EF4-FFF2-40B4-BE49-F238E27FC236}">
                          <a16:creationId xmlns:a16="http://schemas.microsoft.com/office/drawing/2014/main" id="{0C1001BA-194B-4908-9C3D-51CCC083DB4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820331" y="5666486"/>
                      <a:ext cx="92333" cy="104196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DP</a:t>
                      </a:r>
                    </a:p>
                  </p:txBody>
                </p:sp>
                <p:sp>
                  <p:nvSpPr>
                    <p:cNvPr id="2759" name="제목 1">
                      <a:extLst>
                        <a:ext uri="{FF2B5EF4-FFF2-40B4-BE49-F238E27FC236}">
                          <a16:creationId xmlns:a16="http://schemas.microsoft.com/office/drawing/2014/main" id="{6E8D7D90-D4E9-E23F-ADA2-514366DA2A8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821613" y="4882305"/>
                      <a:ext cx="89768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bc</a:t>
                      </a:r>
                    </a:p>
                  </p:txBody>
                </p:sp>
              </p:grpSp>
              <p:grpSp>
                <p:nvGrpSpPr>
                  <p:cNvPr id="2723" name="그룹 2722">
                    <a:extLst>
                      <a:ext uri="{FF2B5EF4-FFF2-40B4-BE49-F238E27FC236}">
                        <a16:creationId xmlns:a16="http://schemas.microsoft.com/office/drawing/2014/main" id="{928541AE-4B88-AF3E-3EE7-1F4F21B58D6D}"/>
                      </a:ext>
                    </a:extLst>
                  </p:cNvPr>
                  <p:cNvGrpSpPr/>
                  <p:nvPr/>
                </p:nvGrpSpPr>
                <p:grpSpPr>
                  <a:xfrm>
                    <a:off x="4101805" y="4853331"/>
                    <a:ext cx="92333" cy="947807"/>
                    <a:chOff x="4101805" y="4853331"/>
                    <a:chExt cx="92333" cy="947807"/>
                  </a:xfrm>
                </p:grpSpPr>
                <p:grpSp>
                  <p:nvGrpSpPr>
                    <p:cNvPr id="2750" name="그룹 2749">
                      <a:extLst>
                        <a:ext uri="{FF2B5EF4-FFF2-40B4-BE49-F238E27FC236}">
                          <a16:creationId xmlns:a16="http://schemas.microsoft.com/office/drawing/2014/main" id="{F2251A0E-537B-FA23-21FF-95406AC147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08043" y="4943475"/>
                      <a:ext cx="79855" cy="669716"/>
                      <a:chOff x="4108043" y="4984575"/>
                      <a:chExt cx="79855" cy="628616"/>
                    </a:xfrm>
                  </p:grpSpPr>
                  <p:grpSp>
                    <p:nvGrpSpPr>
                      <p:cNvPr id="2753" name="그룹 2752">
                        <a:extLst>
                          <a:ext uri="{FF2B5EF4-FFF2-40B4-BE49-F238E27FC236}">
                            <a16:creationId xmlns:a16="http://schemas.microsoft.com/office/drawing/2014/main" id="{47256172-E9F3-A5A6-F0E5-DA0E0C82F1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31303" y="4984575"/>
                        <a:ext cx="32362" cy="348602"/>
                        <a:chOff x="1052085" y="2450884"/>
                        <a:chExt cx="48710" cy="58195"/>
                      </a:xfrm>
                    </p:grpSpPr>
                    <p:cxnSp>
                      <p:nvCxnSpPr>
                        <p:cNvPr id="2755" name="직선 연결선 2754">
                          <a:extLst>
                            <a:ext uri="{FF2B5EF4-FFF2-40B4-BE49-F238E27FC236}">
                              <a16:creationId xmlns:a16="http://schemas.microsoft.com/office/drawing/2014/main" id="{28864866-DAC4-E645-BABE-2AB20573663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56" name="직선 연결선 2755">
                          <a:extLst>
                            <a:ext uri="{FF2B5EF4-FFF2-40B4-BE49-F238E27FC236}">
                              <a16:creationId xmlns:a16="http://schemas.microsoft.com/office/drawing/2014/main" id="{9ED3ABB0-C5FA-8126-584B-64008A8315F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0" y="2451093"/>
                          <a:ext cx="0" cy="57986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54" name="사각형: 둥근 위쪽 모서리 2753">
                        <a:extLst>
                          <a:ext uri="{FF2B5EF4-FFF2-40B4-BE49-F238E27FC236}">
                            <a16:creationId xmlns:a16="http://schemas.microsoft.com/office/drawing/2014/main" id="{A59F9DAC-4A3F-0D64-B977-E921E9A70B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08043" y="5073980"/>
                        <a:ext cx="79855" cy="539211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51" name="제목 1">
                      <a:extLst>
                        <a:ext uri="{FF2B5EF4-FFF2-40B4-BE49-F238E27FC236}">
                          <a16:creationId xmlns:a16="http://schemas.microsoft.com/office/drawing/2014/main" id="{DADF75AD-8151-7DCC-CDE0-5AB1DFE6C98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101805" y="5666486"/>
                      <a:ext cx="92333" cy="13465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  <p:sp>
                  <p:nvSpPr>
                    <p:cNvPr id="2752" name="제목 1">
                      <a:extLst>
                        <a:ext uri="{FF2B5EF4-FFF2-40B4-BE49-F238E27FC236}">
                          <a16:creationId xmlns:a16="http://schemas.microsoft.com/office/drawing/2014/main" id="{5D8D1109-C13D-B6B6-2EB1-582126E6E61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102286" y="4853331"/>
                      <a:ext cx="91372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ab</a:t>
                      </a:r>
                    </a:p>
                  </p:txBody>
                </p:sp>
              </p:grpSp>
              <p:grpSp>
                <p:nvGrpSpPr>
                  <p:cNvPr id="2724" name="그룹 2723">
                    <a:extLst>
                      <a:ext uri="{FF2B5EF4-FFF2-40B4-BE49-F238E27FC236}">
                        <a16:creationId xmlns:a16="http://schemas.microsoft.com/office/drawing/2014/main" id="{A2A2E00E-2A21-A83A-835A-AC0D224EA89A}"/>
                      </a:ext>
                    </a:extLst>
                  </p:cNvPr>
                  <p:cNvGrpSpPr/>
                  <p:nvPr/>
                </p:nvGrpSpPr>
                <p:grpSpPr>
                  <a:xfrm>
                    <a:off x="3958282" y="4952679"/>
                    <a:ext cx="92333" cy="859681"/>
                    <a:chOff x="3958282" y="4952679"/>
                    <a:chExt cx="92333" cy="859681"/>
                  </a:xfrm>
                </p:grpSpPr>
                <p:grpSp>
                  <p:nvGrpSpPr>
                    <p:cNvPr id="2743" name="그룹 2742">
                      <a:extLst>
                        <a:ext uri="{FF2B5EF4-FFF2-40B4-BE49-F238E27FC236}">
                          <a16:creationId xmlns:a16="http://schemas.microsoft.com/office/drawing/2014/main" id="{B998C9D6-3F1B-FAFA-DB9A-17600C5C06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64519" y="5043488"/>
                      <a:ext cx="79855" cy="569714"/>
                      <a:chOff x="6753543" y="2748861"/>
                      <a:chExt cx="81301" cy="466210"/>
                    </a:xfrm>
                  </p:grpSpPr>
                  <p:grpSp>
                    <p:nvGrpSpPr>
                      <p:cNvPr id="2746" name="그룹 2745">
                        <a:extLst>
                          <a:ext uri="{FF2B5EF4-FFF2-40B4-BE49-F238E27FC236}">
                            <a16:creationId xmlns:a16="http://schemas.microsoft.com/office/drawing/2014/main" id="{1161D604-55E6-1550-001F-0E118EB3BF6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77224" y="2748861"/>
                        <a:ext cx="32948" cy="317693"/>
                        <a:chOff x="1052085" y="2450884"/>
                        <a:chExt cx="48710" cy="71358"/>
                      </a:xfrm>
                    </p:grpSpPr>
                    <p:cxnSp>
                      <p:nvCxnSpPr>
                        <p:cNvPr id="2748" name="직선 연결선 2747">
                          <a:extLst>
                            <a:ext uri="{FF2B5EF4-FFF2-40B4-BE49-F238E27FC236}">
                              <a16:creationId xmlns:a16="http://schemas.microsoft.com/office/drawing/2014/main" id="{44F0C452-1DDB-3DB0-58F2-6928481B29B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49" name="직선 연결선 2748">
                          <a:extLst>
                            <a:ext uri="{FF2B5EF4-FFF2-40B4-BE49-F238E27FC236}">
                              <a16:creationId xmlns:a16="http://schemas.microsoft.com/office/drawing/2014/main" id="{C0829C0A-E912-73F3-EBCD-1FEFC064D1E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0" cy="71358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47" name="사각형: 둥근 위쪽 모서리 2746">
                        <a:extLst>
                          <a:ext uri="{FF2B5EF4-FFF2-40B4-BE49-F238E27FC236}">
                            <a16:creationId xmlns:a16="http://schemas.microsoft.com/office/drawing/2014/main" id="{1A871438-CE96-824F-C025-B3D8D05C80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3543" y="2791829"/>
                        <a:ext cx="81301" cy="423242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44" name="제목 1">
                      <a:extLst>
                        <a:ext uri="{FF2B5EF4-FFF2-40B4-BE49-F238E27FC236}">
                          <a16:creationId xmlns:a16="http://schemas.microsoft.com/office/drawing/2014/main" id="{EF496316-FE04-BF04-2E84-52DC973182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958282" y="5666486"/>
                      <a:ext cx="92333" cy="14587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  <p:sp>
                  <p:nvSpPr>
                    <p:cNvPr id="2745" name="제목 1">
                      <a:extLst>
                        <a:ext uri="{FF2B5EF4-FFF2-40B4-BE49-F238E27FC236}">
                          <a16:creationId xmlns:a16="http://schemas.microsoft.com/office/drawing/2014/main" id="{02C7D75F-FEC7-E07F-4A9D-D73D1753E28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3982808" y="4952679"/>
                      <a:ext cx="43282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c</a:t>
                      </a:r>
                    </a:p>
                  </p:txBody>
                </p:sp>
              </p:grpSp>
              <p:grpSp>
                <p:nvGrpSpPr>
                  <p:cNvPr id="2725" name="그룹 2724">
                    <a:extLst>
                      <a:ext uri="{FF2B5EF4-FFF2-40B4-BE49-F238E27FC236}">
                        <a16:creationId xmlns:a16="http://schemas.microsoft.com/office/drawing/2014/main" id="{5395956B-76D6-000E-814A-AF71D58FD263}"/>
                      </a:ext>
                    </a:extLst>
                  </p:cNvPr>
                  <p:cNvGrpSpPr/>
                  <p:nvPr/>
                </p:nvGrpSpPr>
                <p:grpSpPr>
                  <a:xfrm>
                    <a:off x="4234185" y="4734676"/>
                    <a:ext cx="92333" cy="1039213"/>
                    <a:chOff x="4234185" y="4734676"/>
                    <a:chExt cx="92333" cy="1039213"/>
                  </a:xfrm>
                </p:grpSpPr>
                <p:grpSp>
                  <p:nvGrpSpPr>
                    <p:cNvPr id="2736" name="그룹 2735">
                      <a:extLst>
                        <a:ext uri="{FF2B5EF4-FFF2-40B4-BE49-F238E27FC236}">
                          <a16:creationId xmlns:a16="http://schemas.microsoft.com/office/drawing/2014/main" id="{4771D74F-B625-7E44-DEC5-498EEE1B46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40422" y="4831556"/>
                      <a:ext cx="79855" cy="779651"/>
                      <a:chOff x="7034441" y="2747231"/>
                      <a:chExt cx="81301" cy="473622"/>
                    </a:xfrm>
                  </p:grpSpPr>
                  <p:grpSp>
                    <p:nvGrpSpPr>
                      <p:cNvPr id="2739" name="그룹 2738">
                        <a:extLst>
                          <a:ext uri="{FF2B5EF4-FFF2-40B4-BE49-F238E27FC236}">
                            <a16:creationId xmlns:a16="http://schemas.microsoft.com/office/drawing/2014/main" id="{7E4C8B3F-5F17-B30C-9C9B-35C6E3D9EBA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58122" y="2747231"/>
                        <a:ext cx="32948" cy="447076"/>
                        <a:chOff x="1052085" y="2450515"/>
                        <a:chExt cx="48710" cy="100419"/>
                      </a:xfrm>
                    </p:grpSpPr>
                    <p:cxnSp>
                      <p:nvCxnSpPr>
                        <p:cNvPr id="2741" name="직선 연결선 2740">
                          <a:extLst>
                            <a:ext uri="{FF2B5EF4-FFF2-40B4-BE49-F238E27FC236}">
                              <a16:creationId xmlns:a16="http://schemas.microsoft.com/office/drawing/2014/main" id="{B183455F-9DC3-542D-7F64-590C4C27291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42" name="직선 연결선 2741">
                          <a:extLst>
                            <a:ext uri="{FF2B5EF4-FFF2-40B4-BE49-F238E27FC236}">
                              <a16:creationId xmlns:a16="http://schemas.microsoft.com/office/drawing/2014/main" id="{88635450-095F-44FE-D5F6-4BE49039B26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2" y="2450515"/>
                          <a:ext cx="732" cy="100419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40" name="사각형: 둥근 위쪽 모서리 2739">
                        <a:extLst>
                          <a:ext uri="{FF2B5EF4-FFF2-40B4-BE49-F238E27FC236}">
                            <a16:creationId xmlns:a16="http://schemas.microsoft.com/office/drawing/2014/main" id="{21508049-AC4C-435B-6C58-90BAFA4837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4441" y="2826792"/>
                        <a:ext cx="81301" cy="394061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37" name="제목 1">
                      <a:extLst>
                        <a:ext uri="{FF2B5EF4-FFF2-40B4-BE49-F238E27FC236}">
                          <a16:creationId xmlns:a16="http://schemas.microsoft.com/office/drawing/2014/main" id="{5B721429-0C45-AADF-DCF9-D91F741E182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234185" y="5666487"/>
                      <a:ext cx="92333" cy="10740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DC</a:t>
                      </a:r>
                    </a:p>
                  </p:txBody>
                </p:sp>
                <p:sp>
                  <p:nvSpPr>
                    <p:cNvPr id="2738" name="제목 1">
                      <a:extLst>
                        <a:ext uri="{FF2B5EF4-FFF2-40B4-BE49-F238E27FC236}">
                          <a16:creationId xmlns:a16="http://schemas.microsoft.com/office/drawing/2014/main" id="{C0923D95-1EF5-4E53-C0DA-5412A2E19AD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235467" y="4734676"/>
                      <a:ext cx="89768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bc</a:t>
                      </a:r>
                    </a:p>
                  </p:txBody>
                </p:sp>
              </p:grpSp>
              <p:grpSp>
                <p:nvGrpSpPr>
                  <p:cNvPr id="2726" name="그룹 2725">
                    <a:extLst>
                      <a:ext uri="{FF2B5EF4-FFF2-40B4-BE49-F238E27FC236}">
                        <a16:creationId xmlns:a16="http://schemas.microsoft.com/office/drawing/2014/main" id="{A342181D-4510-1FA4-7AFF-1F85CF2ED754}"/>
                      </a:ext>
                    </a:extLst>
                  </p:cNvPr>
                  <p:cNvGrpSpPr/>
                  <p:nvPr/>
                </p:nvGrpSpPr>
                <p:grpSpPr>
                  <a:xfrm>
                    <a:off x="4350976" y="4828251"/>
                    <a:ext cx="134653" cy="947239"/>
                    <a:chOff x="4350976" y="4828251"/>
                    <a:chExt cx="134653" cy="947239"/>
                  </a:xfrm>
                </p:grpSpPr>
                <p:grpSp>
                  <p:nvGrpSpPr>
                    <p:cNvPr id="2729" name="그룹 2728">
                      <a:extLst>
                        <a:ext uri="{FF2B5EF4-FFF2-40B4-BE49-F238E27FC236}">
                          <a16:creationId xmlns:a16="http://schemas.microsoft.com/office/drawing/2014/main" id="{47AFABC5-21CC-11AB-C803-1CFF17BC67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78373" y="4924405"/>
                      <a:ext cx="79855" cy="688785"/>
                      <a:chOff x="7174890" y="2881144"/>
                      <a:chExt cx="81301" cy="334135"/>
                    </a:xfrm>
                  </p:grpSpPr>
                  <p:grpSp>
                    <p:nvGrpSpPr>
                      <p:cNvPr id="2732" name="그룹 2731">
                        <a:extLst>
                          <a:ext uri="{FF2B5EF4-FFF2-40B4-BE49-F238E27FC236}">
                            <a16:creationId xmlns:a16="http://schemas.microsoft.com/office/drawing/2014/main" id="{E01F4076-7E51-B927-4296-F1112BF9A1E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98571" y="2881144"/>
                        <a:ext cx="32948" cy="79706"/>
                        <a:chOff x="1052085" y="2450884"/>
                        <a:chExt cx="48710" cy="25056"/>
                      </a:xfrm>
                    </p:grpSpPr>
                    <p:cxnSp>
                      <p:nvCxnSpPr>
                        <p:cNvPr id="2734" name="직선 연결선 2733">
                          <a:extLst>
                            <a:ext uri="{FF2B5EF4-FFF2-40B4-BE49-F238E27FC236}">
                              <a16:creationId xmlns:a16="http://schemas.microsoft.com/office/drawing/2014/main" id="{7ECF5E9E-AE5C-381B-5CD9-244610F5D24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735" name="직선 연결선 2734">
                          <a:extLst>
                            <a:ext uri="{FF2B5EF4-FFF2-40B4-BE49-F238E27FC236}">
                              <a16:creationId xmlns:a16="http://schemas.microsoft.com/office/drawing/2014/main" id="{4F84D194-D320-6E24-12AF-6630C008034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1077172" y="2451176"/>
                          <a:ext cx="0" cy="24764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733" name="사각형: 둥근 위쪽 모서리 2732">
                        <a:extLst>
                          <a:ext uri="{FF2B5EF4-FFF2-40B4-BE49-F238E27FC236}">
                            <a16:creationId xmlns:a16="http://schemas.microsoft.com/office/drawing/2014/main" id="{46E6DA28-F2C7-DC98-F342-61F80CB1B6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4890" y="2926205"/>
                        <a:ext cx="81301" cy="289074"/>
                      </a:xfrm>
                      <a:prstGeom prst="round2SameRect">
                        <a:avLst/>
                      </a:prstGeom>
                      <a:solidFill>
                        <a:srgbClr val="803D8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730" name="제목 1">
                      <a:extLst>
                        <a:ext uri="{FF2B5EF4-FFF2-40B4-BE49-F238E27FC236}">
                          <a16:creationId xmlns:a16="http://schemas.microsoft.com/office/drawing/2014/main" id="{F5AA06A0-BB55-0550-6B4D-3235D0871AB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372136" y="5666486"/>
                      <a:ext cx="92333" cy="10900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DD</a:t>
                      </a:r>
                    </a:p>
                  </p:txBody>
                </p:sp>
                <p:sp>
                  <p:nvSpPr>
                    <p:cNvPr id="2731" name="제목 1">
                      <a:extLst>
                        <a:ext uri="{FF2B5EF4-FFF2-40B4-BE49-F238E27FC236}">
                          <a16:creationId xmlns:a16="http://schemas.microsoft.com/office/drawing/2014/main" id="{48A659A2-C3B0-9A33-019E-BC2428D4E35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4350976" y="4828251"/>
                      <a:ext cx="134653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abc</a:t>
                      </a:r>
                    </a:p>
                  </p:txBody>
                </p:sp>
              </p:grpSp>
              <p:sp>
                <p:nvSpPr>
                  <p:cNvPr id="2727" name="자유형: 도형 2726">
                    <a:extLst>
                      <a:ext uri="{FF2B5EF4-FFF2-40B4-BE49-F238E27FC236}">
                        <a16:creationId xmlns:a16="http://schemas.microsoft.com/office/drawing/2014/main" id="{381B0526-FD1A-D47F-6C6C-8E184DD2D019}"/>
                      </a:ext>
                    </a:extLst>
                  </p:cNvPr>
                  <p:cNvSpPr/>
                  <p:nvPr/>
                </p:nvSpPr>
                <p:spPr>
                  <a:xfrm>
                    <a:off x="3521617" y="4776782"/>
                    <a:ext cx="965655" cy="834207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728" name="사각형: 둥근 모서리 2727">
                    <a:extLst>
                      <a:ext uri="{FF2B5EF4-FFF2-40B4-BE49-F238E27FC236}">
                        <a16:creationId xmlns:a16="http://schemas.microsoft.com/office/drawing/2014/main" id="{13DDFA92-5EE1-6B71-541D-3551DDDD8613}"/>
                      </a:ext>
                    </a:extLst>
                  </p:cNvPr>
                  <p:cNvSpPr/>
                  <p:nvPr/>
                </p:nvSpPr>
                <p:spPr>
                  <a:xfrm>
                    <a:off x="4075679" y="4774568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grpSp>
              <p:nvGrpSpPr>
                <p:cNvPr id="2450" name="그룹 2449">
                  <a:extLst>
                    <a:ext uri="{FF2B5EF4-FFF2-40B4-BE49-F238E27FC236}">
                      <a16:creationId xmlns:a16="http://schemas.microsoft.com/office/drawing/2014/main" id="{B4CF7811-207D-9D57-40D3-61F23B4D9E26}"/>
                    </a:ext>
                  </a:extLst>
                </p:cNvPr>
                <p:cNvGrpSpPr/>
                <p:nvPr/>
              </p:nvGrpSpPr>
              <p:grpSpPr>
                <a:xfrm>
                  <a:off x="897020" y="4730459"/>
                  <a:ext cx="1276673" cy="1081899"/>
                  <a:chOff x="483480" y="4730459"/>
                  <a:chExt cx="1276673" cy="1081899"/>
                </a:xfrm>
              </p:grpSpPr>
              <p:sp>
                <p:nvSpPr>
                  <p:cNvPr id="2889" name="TextBox 2888">
                    <a:extLst>
                      <a:ext uri="{FF2B5EF4-FFF2-40B4-BE49-F238E27FC236}">
                        <a16:creationId xmlns:a16="http://schemas.microsoft.com/office/drawing/2014/main" id="{7571DFDE-F892-3D73-4E4B-747654825BE6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39983" y="5140024"/>
                    <a:ext cx="594715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IL-1</a:t>
                    </a:r>
                    <a:r>
                      <a:rPr lang="el-GR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β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grpSp>
                <p:nvGrpSpPr>
                  <p:cNvPr id="2890" name="그룹 2889">
                    <a:extLst>
                      <a:ext uri="{FF2B5EF4-FFF2-40B4-BE49-F238E27FC236}">
                        <a16:creationId xmlns:a16="http://schemas.microsoft.com/office/drawing/2014/main" id="{F03593AF-B28B-A597-CD02-0332F8BD158E}"/>
                      </a:ext>
                    </a:extLst>
                  </p:cNvPr>
                  <p:cNvGrpSpPr/>
                  <p:nvPr/>
                </p:nvGrpSpPr>
                <p:grpSpPr>
                  <a:xfrm>
                    <a:off x="794499" y="5611270"/>
                    <a:ext cx="965654" cy="55984"/>
                    <a:chOff x="6302623" y="3213667"/>
                    <a:chExt cx="983139" cy="46803"/>
                  </a:xfrm>
                </p:grpSpPr>
                <p:cxnSp>
                  <p:nvCxnSpPr>
                    <p:cNvPr id="2965" name="직선 연결선 2964">
                      <a:extLst>
                        <a:ext uri="{FF2B5EF4-FFF2-40B4-BE49-F238E27FC236}">
                          <a16:creationId xmlns:a16="http://schemas.microsoft.com/office/drawing/2014/main" id="{BAA90F16-7F3F-4D87-D8BE-F9BD6CFCAAC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83060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66" name="직선 연결선 2965">
                      <a:extLst>
                        <a:ext uri="{FF2B5EF4-FFF2-40B4-BE49-F238E27FC236}">
                          <a16:creationId xmlns:a16="http://schemas.microsoft.com/office/drawing/2014/main" id="{D2DEFEC5-FA84-41C1-73C4-A8C8DEA4AD8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5753" y="3233231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67" name="직선 연결선 2966">
                      <a:extLst>
                        <a:ext uri="{FF2B5EF4-FFF2-40B4-BE49-F238E27FC236}">
                          <a16:creationId xmlns:a16="http://schemas.microsoft.com/office/drawing/2014/main" id="{D81FA77C-7D12-CAFD-5833-CB36BFF247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3957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68" name="직선 연결선 2967">
                      <a:extLst>
                        <a:ext uri="{FF2B5EF4-FFF2-40B4-BE49-F238E27FC236}">
                          <a16:creationId xmlns:a16="http://schemas.microsoft.com/office/drawing/2014/main" id="{A3372F1F-A8D2-07AB-1CA9-586402481F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6199" y="3233230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69" name="직선 연결선 2968">
                      <a:extLst>
                        <a:ext uri="{FF2B5EF4-FFF2-40B4-BE49-F238E27FC236}">
                          <a16:creationId xmlns:a16="http://schemas.microsoft.com/office/drawing/2014/main" id="{182BF533-C999-88AF-7D1A-92B0F320BDB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70" name="직선 연결선 2969">
                      <a:extLst>
                        <a:ext uri="{FF2B5EF4-FFF2-40B4-BE49-F238E27FC236}">
                          <a16:creationId xmlns:a16="http://schemas.microsoft.com/office/drawing/2014/main" id="{013FD127-FA95-3BBB-D919-E4A24F989A1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71" name="직선 연결선 2970">
                      <a:extLst>
                        <a:ext uri="{FF2B5EF4-FFF2-40B4-BE49-F238E27FC236}">
                          <a16:creationId xmlns:a16="http://schemas.microsoft.com/office/drawing/2014/main" id="{939B168B-6B95-24B2-C592-8FDC2536B68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4406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72" name="직선 연결선 2971">
                      <a:extLst>
                        <a:ext uri="{FF2B5EF4-FFF2-40B4-BE49-F238E27FC236}">
                          <a16:creationId xmlns:a16="http://schemas.microsoft.com/office/drawing/2014/main" id="{63325A16-CD94-3ABF-093C-A004B0FA15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23508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91" name="그룹 2890">
                    <a:extLst>
                      <a:ext uri="{FF2B5EF4-FFF2-40B4-BE49-F238E27FC236}">
                        <a16:creationId xmlns:a16="http://schemas.microsoft.com/office/drawing/2014/main" id="{C42A2D2F-F571-B564-26CE-80A2D92B6E8E}"/>
                      </a:ext>
                    </a:extLst>
                  </p:cNvPr>
                  <p:cNvGrpSpPr/>
                  <p:nvPr/>
                </p:nvGrpSpPr>
                <p:grpSpPr>
                  <a:xfrm>
                    <a:off x="589471" y="4730459"/>
                    <a:ext cx="207227" cy="926648"/>
                    <a:chOff x="589471" y="4730459"/>
                    <a:chExt cx="207227" cy="926648"/>
                  </a:xfrm>
                </p:grpSpPr>
                <p:grpSp>
                  <p:nvGrpSpPr>
                    <p:cNvPr id="2950" name="그룹 2949">
                      <a:extLst>
                        <a:ext uri="{FF2B5EF4-FFF2-40B4-BE49-F238E27FC236}">
                          <a16:creationId xmlns:a16="http://schemas.microsoft.com/office/drawing/2014/main" id="{F8665069-1DB5-BCA9-6892-7D7B47FAD29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2442" y="5564774"/>
                      <a:ext cx="114247" cy="92333"/>
                      <a:chOff x="630959" y="3242139"/>
                      <a:chExt cx="137108" cy="59297"/>
                    </a:xfrm>
                  </p:grpSpPr>
                  <p:sp>
                    <p:nvSpPr>
                      <p:cNvPr id="2963" name="제목 1">
                        <a:extLst>
                          <a:ext uri="{FF2B5EF4-FFF2-40B4-BE49-F238E27FC236}">
                            <a16:creationId xmlns:a16="http://schemas.microsoft.com/office/drawing/2014/main" id="{A2147FB5-F874-BAE6-C8FE-C6D669857C3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964" name="직선 연결선 2963">
                        <a:extLst>
                          <a:ext uri="{FF2B5EF4-FFF2-40B4-BE49-F238E27FC236}">
                            <a16:creationId xmlns:a16="http://schemas.microsoft.com/office/drawing/2014/main" id="{2D8F9795-ECC4-8BA5-578C-DC5CEC65C7E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951" name="그룹 2950">
                      <a:extLst>
                        <a:ext uri="{FF2B5EF4-FFF2-40B4-BE49-F238E27FC236}">
                          <a16:creationId xmlns:a16="http://schemas.microsoft.com/office/drawing/2014/main" id="{620F4B83-A998-BDF9-5C8A-2E48C17E74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957" y="5346744"/>
                      <a:ext cx="160731" cy="92333"/>
                      <a:chOff x="575172" y="2970724"/>
                      <a:chExt cx="192895" cy="59297"/>
                    </a:xfrm>
                  </p:grpSpPr>
                  <p:sp>
                    <p:nvSpPr>
                      <p:cNvPr id="2961" name="제목 1">
                        <a:extLst>
                          <a:ext uri="{FF2B5EF4-FFF2-40B4-BE49-F238E27FC236}">
                            <a16:creationId xmlns:a16="http://schemas.microsoft.com/office/drawing/2014/main" id="{BC6EEE4A-4528-100C-54AF-5D07069A1B2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50</a:t>
                        </a:r>
                      </a:p>
                    </p:txBody>
                  </p:sp>
                  <p:cxnSp>
                    <p:nvCxnSpPr>
                      <p:cNvPr id="2962" name="직선 연결선 2961">
                        <a:extLst>
                          <a:ext uri="{FF2B5EF4-FFF2-40B4-BE49-F238E27FC236}">
                            <a16:creationId xmlns:a16="http://schemas.microsoft.com/office/drawing/2014/main" id="{8C1112A5-3897-5A67-0CAE-1A323029B57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952" name="그룹 2951">
                      <a:extLst>
                        <a:ext uri="{FF2B5EF4-FFF2-40B4-BE49-F238E27FC236}">
                          <a16:creationId xmlns:a16="http://schemas.microsoft.com/office/drawing/2014/main" id="{52794ACA-CB79-B960-46CF-D571363609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9472" y="4730459"/>
                      <a:ext cx="207223" cy="92333"/>
                      <a:chOff x="519378" y="2968610"/>
                      <a:chExt cx="248689" cy="59296"/>
                    </a:xfrm>
                  </p:grpSpPr>
                  <p:sp>
                    <p:nvSpPr>
                      <p:cNvPr id="2959" name="제목 1">
                        <a:extLst>
                          <a:ext uri="{FF2B5EF4-FFF2-40B4-BE49-F238E27FC236}">
                            <a16:creationId xmlns:a16="http://schemas.microsoft.com/office/drawing/2014/main" id="{F06CEB91-CAB8-3A43-1D01-105F6E10985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8" y="2968610"/>
                        <a:ext cx="16736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200</a:t>
                        </a:r>
                      </a:p>
                    </p:txBody>
                  </p:sp>
                  <p:cxnSp>
                    <p:nvCxnSpPr>
                      <p:cNvPr id="2960" name="직선 연결선 2959">
                        <a:extLst>
                          <a:ext uri="{FF2B5EF4-FFF2-40B4-BE49-F238E27FC236}">
                            <a16:creationId xmlns:a16="http://schemas.microsoft.com/office/drawing/2014/main" id="{5646B078-FE2B-7E5F-E9B5-D2A699402E2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953" name="그룹 2952">
                      <a:extLst>
                        <a:ext uri="{FF2B5EF4-FFF2-40B4-BE49-F238E27FC236}">
                          <a16:creationId xmlns:a16="http://schemas.microsoft.com/office/drawing/2014/main" id="{F3AB3511-589A-0ACF-ECFA-8A35C6D79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9473" y="5141321"/>
                      <a:ext cx="207225" cy="92333"/>
                      <a:chOff x="519376" y="2968611"/>
                      <a:chExt cx="248691" cy="59297"/>
                    </a:xfrm>
                  </p:grpSpPr>
                  <p:sp>
                    <p:nvSpPr>
                      <p:cNvPr id="2957" name="제목 1">
                        <a:extLst>
                          <a:ext uri="{FF2B5EF4-FFF2-40B4-BE49-F238E27FC236}">
                            <a16:creationId xmlns:a16="http://schemas.microsoft.com/office/drawing/2014/main" id="{4E068B22-7A6E-C188-C684-C8EAFDD618C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6" y="2968611"/>
                        <a:ext cx="16736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100</a:t>
                        </a:r>
                      </a:p>
                    </p:txBody>
                  </p:sp>
                  <p:cxnSp>
                    <p:nvCxnSpPr>
                      <p:cNvPr id="2958" name="직선 연결선 2957">
                        <a:extLst>
                          <a:ext uri="{FF2B5EF4-FFF2-40B4-BE49-F238E27FC236}">
                            <a16:creationId xmlns:a16="http://schemas.microsoft.com/office/drawing/2014/main" id="{5CB0F747-344A-4193-8C3B-AE9A69FCF28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954" name="그룹 2953">
                      <a:extLst>
                        <a:ext uri="{FF2B5EF4-FFF2-40B4-BE49-F238E27FC236}">
                          <a16:creationId xmlns:a16="http://schemas.microsoft.com/office/drawing/2014/main" id="{C553ACEF-A6CE-9F80-2358-EA9222A30A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9471" y="4935882"/>
                      <a:ext cx="207222" cy="92333"/>
                      <a:chOff x="519378" y="2968610"/>
                      <a:chExt cx="248689" cy="59296"/>
                    </a:xfrm>
                  </p:grpSpPr>
                  <p:sp>
                    <p:nvSpPr>
                      <p:cNvPr id="2955" name="제목 1">
                        <a:extLst>
                          <a:ext uri="{FF2B5EF4-FFF2-40B4-BE49-F238E27FC236}">
                            <a16:creationId xmlns:a16="http://schemas.microsoft.com/office/drawing/2014/main" id="{42DA20B1-01C4-8573-C99F-82D0A3652F1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8" y="2968610"/>
                        <a:ext cx="167370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150</a:t>
                        </a:r>
                      </a:p>
                    </p:txBody>
                  </p:sp>
                  <p:cxnSp>
                    <p:nvCxnSpPr>
                      <p:cNvPr id="2956" name="직선 연결선 2955">
                        <a:extLst>
                          <a:ext uri="{FF2B5EF4-FFF2-40B4-BE49-F238E27FC236}">
                            <a16:creationId xmlns:a16="http://schemas.microsoft.com/office/drawing/2014/main" id="{65239F48-CF24-D383-3345-9A13C6A8567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892" name="그룹 2891">
                    <a:extLst>
                      <a:ext uri="{FF2B5EF4-FFF2-40B4-BE49-F238E27FC236}">
                        <a16:creationId xmlns:a16="http://schemas.microsoft.com/office/drawing/2014/main" id="{2BACE10D-3A67-FF2A-276B-372C7E3C910D}"/>
                      </a:ext>
                    </a:extLst>
                  </p:cNvPr>
                  <p:cNvGrpSpPr/>
                  <p:nvPr/>
                </p:nvGrpSpPr>
                <p:grpSpPr>
                  <a:xfrm>
                    <a:off x="1404183" y="4984573"/>
                    <a:ext cx="32362" cy="348602"/>
                    <a:chOff x="1052085" y="2450884"/>
                    <a:chExt cx="48710" cy="58195"/>
                  </a:xfrm>
                </p:grpSpPr>
                <p:cxnSp>
                  <p:nvCxnSpPr>
                    <p:cNvPr id="2948" name="직선 연결선 2947">
                      <a:extLst>
                        <a:ext uri="{FF2B5EF4-FFF2-40B4-BE49-F238E27FC236}">
                          <a16:creationId xmlns:a16="http://schemas.microsoft.com/office/drawing/2014/main" id="{75C97900-4E9E-1D6B-518E-CCABDDFB96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450884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949" name="직선 연결선 2948">
                      <a:extLst>
                        <a:ext uri="{FF2B5EF4-FFF2-40B4-BE49-F238E27FC236}">
                          <a16:creationId xmlns:a16="http://schemas.microsoft.com/office/drawing/2014/main" id="{F150AECA-7CE5-26B5-33A7-32AD45E1345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76440" y="2451093"/>
                      <a:ext cx="0" cy="57986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93" name="그룹 2892">
                    <a:extLst>
                      <a:ext uri="{FF2B5EF4-FFF2-40B4-BE49-F238E27FC236}">
                        <a16:creationId xmlns:a16="http://schemas.microsoft.com/office/drawing/2014/main" id="{B1E378CC-41F6-F802-4ECE-0095CDDAC072}"/>
                      </a:ext>
                    </a:extLst>
                  </p:cNvPr>
                  <p:cNvGrpSpPr/>
                  <p:nvPr/>
                </p:nvGrpSpPr>
                <p:grpSpPr>
                  <a:xfrm>
                    <a:off x="815560" y="4745511"/>
                    <a:ext cx="921789" cy="1066847"/>
                    <a:chOff x="815560" y="4745511"/>
                    <a:chExt cx="921789" cy="1066847"/>
                  </a:xfrm>
                </p:grpSpPr>
                <p:grpSp>
                  <p:nvGrpSpPr>
                    <p:cNvPr id="2896" name="그룹 2895">
                      <a:extLst>
                        <a:ext uri="{FF2B5EF4-FFF2-40B4-BE49-F238E27FC236}">
                          <a16:creationId xmlns:a16="http://schemas.microsoft.com/office/drawing/2014/main" id="{BAF14A34-E6C8-5AA6-6573-8304123595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5560" y="4930582"/>
                      <a:ext cx="92333" cy="841700"/>
                      <a:chOff x="815560" y="4930582"/>
                      <a:chExt cx="92333" cy="841700"/>
                    </a:xfrm>
                  </p:grpSpPr>
                  <p:grpSp>
                    <p:nvGrpSpPr>
                      <p:cNvPr id="2941" name="그룹 2940">
                        <a:extLst>
                          <a:ext uri="{FF2B5EF4-FFF2-40B4-BE49-F238E27FC236}">
                            <a16:creationId xmlns:a16="http://schemas.microsoft.com/office/drawing/2014/main" id="{A6BDB5A4-8795-81EF-F714-52F61AF569C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21797" y="5031581"/>
                        <a:ext cx="79855" cy="581610"/>
                        <a:chOff x="863708" y="2567936"/>
                        <a:chExt cx="79855" cy="618332"/>
                      </a:xfrm>
                    </p:grpSpPr>
                    <p:grpSp>
                      <p:nvGrpSpPr>
                        <p:cNvPr id="2944" name="그룹 2943">
                          <a:extLst>
                            <a:ext uri="{FF2B5EF4-FFF2-40B4-BE49-F238E27FC236}">
                              <a16:creationId xmlns:a16="http://schemas.microsoft.com/office/drawing/2014/main" id="{F928336F-99CC-2CAD-AF5C-B30FC70FF9B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6967" y="2567936"/>
                          <a:ext cx="32362" cy="428971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946" name="직선 연결선 2945">
                            <a:extLst>
                              <a:ext uri="{FF2B5EF4-FFF2-40B4-BE49-F238E27FC236}">
                                <a16:creationId xmlns:a16="http://schemas.microsoft.com/office/drawing/2014/main" id="{7B8E6EA0-E7C1-3473-807B-60D23E64F4A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47" name="직선 연결선 2946">
                            <a:extLst>
                              <a:ext uri="{FF2B5EF4-FFF2-40B4-BE49-F238E27FC236}">
                                <a16:creationId xmlns:a16="http://schemas.microsoft.com/office/drawing/2014/main" id="{165C5379-6E02-9609-BC6E-C181E43D9B1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45" name="사각형: 둥근 위쪽 모서리 2944">
                          <a:extLst>
                            <a:ext uri="{FF2B5EF4-FFF2-40B4-BE49-F238E27FC236}">
                              <a16:creationId xmlns:a16="http://schemas.microsoft.com/office/drawing/2014/main" id="{5D6D9288-D9F8-DF27-4E4B-0B350F7893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3708" y="2676795"/>
                          <a:ext cx="79855" cy="509473"/>
                        </a:xfrm>
                        <a:prstGeom prst="round2SameRect">
                          <a:avLst/>
                        </a:prstGeom>
                        <a:solidFill>
                          <a:srgbClr val="013E9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42" name="제목 1">
                        <a:extLst>
                          <a:ext uri="{FF2B5EF4-FFF2-40B4-BE49-F238E27FC236}">
                            <a16:creationId xmlns:a16="http://schemas.microsoft.com/office/drawing/2014/main" id="{ADAC7238-F8A7-15B2-5849-E9A723AB2ED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815560" y="5666484"/>
                        <a:ext cx="92333" cy="105798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NC</a:t>
                        </a:r>
                      </a:p>
                    </p:txBody>
                  </p:sp>
                  <p:sp>
                    <p:nvSpPr>
                      <p:cNvPr id="2943" name="제목 1">
                        <a:extLst>
                          <a:ext uri="{FF2B5EF4-FFF2-40B4-BE49-F238E27FC236}">
                            <a16:creationId xmlns:a16="http://schemas.microsoft.com/office/drawing/2014/main" id="{A5272376-486C-7132-2D09-56FE27F6252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839282" y="4930582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a</a:t>
                        </a:r>
                      </a:p>
                    </p:txBody>
                  </p:sp>
                </p:grpSp>
                <p:grpSp>
                  <p:nvGrpSpPr>
                    <p:cNvPr id="2897" name="그룹 2896">
                      <a:extLst>
                        <a:ext uri="{FF2B5EF4-FFF2-40B4-BE49-F238E27FC236}">
                          <a16:creationId xmlns:a16="http://schemas.microsoft.com/office/drawing/2014/main" id="{EA05E35F-D0D2-120E-8F42-7F19399CCFF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5260" y="4745511"/>
                      <a:ext cx="92333" cy="1060435"/>
                      <a:chOff x="955260" y="4745511"/>
                      <a:chExt cx="92333" cy="1060435"/>
                    </a:xfrm>
                  </p:grpSpPr>
                  <p:grpSp>
                    <p:nvGrpSpPr>
                      <p:cNvPr id="2934" name="그룹 2933">
                        <a:extLst>
                          <a:ext uri="{FF2B5EF4-FFF2-40B4-BE49-F238E27FC236}">
                            <a16:creationId xmlns:a16="http://schemas.microsoft.com/office/drawing/2014/main" id="{5CB07B56-8EA6-6345-14A8-C2FAC76181C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61497" y="4848225"/>
                        <a:ext cx="79855" cy="764967"/>
                        <a:chOff x="1018099" y="2450891"/>
                        <a:chExt cx="116682" cy="554132"/>
                      </a:xfrm>
                    </p:grpSpPr>
                    <p:grpSp>
                      <p:nvGrpSpPr>
                        <p:cNvPr id="2937" name="그룹 2936">
                          <a:extLst>
                            <a:ext uri="{FF2B5EF4-FFF2-40B4-BE49-F238E27FC236}">
                              <a16:creationId xmlns:a16="http://schemas.microsoft.com/office/drawing/2014/main" id="{847904F9-728E-DC48-3D9F-406E45C9664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91"/>
                          <a:ext cx="47287" cy="384432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939" name="직선 연결선 2938">
                            <a:extLst>
                              <a:ext uri="{FF2B5EF4-FFF2-40B4-BE49-F238E27FC236}">
                                <a16:creationId xmlns:a16="http://schemas.microsoft.com/office/drawing/2014/main" id="{AD72140B-C833-4026-0C99-A72FF8DFC0A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40" name="직선 연결선 2939">
                            <a:extLst>
                              <a:ext uri="{FF2B5EF4-FFF2-40B4-BE49-F238E27FC236}">
                                <a16:creationId xmlns:a16="http://schemas.microsoft.com/office/drawing/2014/main" id="{CA26AF04-5F42-7EE0-BDFE-9863242E4A3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38" name="사각형: 둥근 위쪽 모서리 2937">
                          <a:extLst>
                            <a:ext uri="{FF2B5EF4-FFF2-40B4-BE49-F238E27FC236}">
                              <a16:creationId xmlns:a16="http://schemas.microsoft.com/office/drawing/2014/main" id="{BE5644F9-7CC8-80EF-4617-8DE39E0AFB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04365"/>
                          <a:ext cx="116682" cy="500658"/>
                        </a:xfrm>
                        <a:prstGeom prst="round2SameRect">
                          <a:avLst/>
                        </a:prstGeom>
                        <a:solidFill>
                          <a:srgbClr val="4096E4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35" name="제목 1">
                        <a:extLst>
                          <a:ext uri="{FF2B5EF4-FFF2-40B4-BE49-F238E27FC236}">
                            <a16:creationId xmlns:a16="http://schemas.microsoft.com/office/drawing/2014/main" id="{F1E8A528-4DC7-EB27-EF10-8DF75AD9689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955260" y="5666484"/>
                        <a:ext cx="92333" cy="13946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LPS</a:t>
                        </a:r>
                      </a:p>
                    </p:txBody>
                  </p:sp>
                  <p:sp>
                    <p:nvSpPr>
                      <p:cNvPr id="2936" name="제목 1">
                        <a:extLst>
                          <a:ext uri="{FF2B5EF4-FFF2-40B4-BE49-F238E27FC236}">
                            <a16:creationId xmlns:a16="http://schemas.microsoft.com/office/drawing/2014/main" id="{1F7AC061-A4F5-7A7D-B7F7-356EE7ED9C3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978985" y="4745511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b="1" dirty="0"/>
                          <a:t>c</a:t>
                        </a:r>
                      </a:p>
                    </p:txBody>
                  </p:sp>
                </p:grpSp>
                <p:grpSp>
                  <p:nvGrpSpPr>
                    <p:cNvPr id="2898" name="그룹 2897">
                      <a:extLst>
                        <a:ext uri="{FF2B5EF4-FFF2-40B4-BE49-F238E27FC236}">
                          <a16:creationId xmlns:a16="http://schemas.microsoft.com/office/drawing/2014/main" id="{40AFF7A9-6C7E-BD61-B2CF-2B4D9E98BE4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3211" y="4837059"/>
                      <a:ext cx="92333" cy="933621"/>
                      <a:chOff x="1093211" y="4837059"/>
                      <a:chExt cx="92333" cy="933621"/>
                    </a:xfrm>
                  </p:grpSpPr>
                  <p:grpSp>
                    <p:nvGrpSpPr>
                      <p:cNvPr id="2927" name="그룹 2926">
                        <a:extLst>
                          <a:ext uri="{FF2B5EF4-FFF2-40B4-BE49-F238E27FC236}">
                            <a16:creationId xmlns:a16="http://schemas.microsoft.com/office/drawing/2014/main" id="{5B90BCBA-BA10-4FCF-D016-5A7E91318D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9448" y="4955364"/>
                        <a:ext cx="79855" cy="657817"/>
                        <a:chOff x="1018099" y="2450693"/>
                        <a:chExt cx="116682" cy="559472"/>
                      </a:xfrm>
                    </p:grpSpPr>
                    <p:grpSp>
                      <p:nvGrpSpPr>
                        <p:cNvPr id="2930" name="그룹 2929">
                          <a:extLst>
                            <a:ext uri="{FF2B5EF4-FFF2-40B4-BE49-F238E27FC236}">
                              <a16:creationId xmlns:a16="http://schemas.microsoft.com/office/drawing/2014/main" id="{C31BD458-5868-1487-FF88-DAF5FE2E422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693"/>
                          <a:ext cx="47287" cy="124471"/>
                          <a:chOff x="1052085" y="2450884"/>
                          <a:chExt cx="48710" cy="23497"/>
                        </a:xfrm>
                      </p:grpSpPr>
                      <p:cxnSp>
                        <p:nvCxnSpPr>
                          <p:cNvPr id="2932" name="직선 연결선 2931">
                            <a:extLst>
                              <a:ext uri="{FF2B5EF4-FFF2-40B4-BE49-F238E27FC236}">
                                <a16:creationId xmlns:a16="http://schemas.microsoft.com/office/drawing/2014/main" id="{587354B0-F649-76D2-A25D-62586688D89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33" name="직선 연결선 2932">
                            <a:extLst>
                              <a:ext uri="{FF2B5EF4-FFF2-40B4-BE49-F238E27FC236}">
                                <a16:creationId xmlns:a16="http://schemas.microsoft.com/office/drawing/2014/main" id="{4AD6E2B9-299D-E032-97B2-C8DD138B47A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7175" y="2451188"/>
                            <a:ext cx="1871" cy="23193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31" name="사각형: 둥근 위쪽 모서리 2930">
                          <a:extLst>
                            <a:ext uri="{FF2B5EF4-FFF2-40B4-BE49-F238E27FC236}">
                              <a16:creationId xmlns:a16="http://schemas.microsoft.com/office/drawing/2014/main" id="{BC3FABB0-7BB6-A38F-2FE0-35E603FF5C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97287"/>
                          <a:ext cx="116682" cy="512878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28" name="제목 1">
                        <a:extLst>
                          <a:ext uri="{FF2B5EF4-FFF2-40B4-BE49-F238E27FC236}">
                            <a16:creationId xmlns:a16="http://schemas.microsoft.com/office/drawing/2014/main" id="{1DE807A9-CCC3-F0B7-F5E7-13B015321F0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093211" y="5666484"/>
                        <a:ext cx="92333" cy="104196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DP</a:t>
                        </a:r>
                      </a:p>
                    </p:txBody>
                  </p:sp>
                  <p:sp>
                    <p:nvSpPr>
                      <p:cNvPr id="2929" name="제목 1">
                        <a:extLst>
                          <a:ext uri="{FF2B5EF4-FFF2-40B4-BE49-F238E27FC236}">
                            <a16:creationId xmlns:a16="http://schemas.microsoft.com/office/drawing/2014/main" id="{160F084A-B67C-8ED0-8078-9CF8F3E1C0A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116133" y="4837059"/>
                        <a:ext cx="46488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b</a:t>
                        </a:r>
                      </a:p>
                    </p:txBody>
                  </p:sp>
                </p:grpSp>
                <p:grpSp>
                  <p:nvGrpSpPr>
                    <p:cNvPr id="2899" name="그룹 2898">
                      <a:extLst>
                        <a:ext uri="{FF2B5EF4-FFF2-40B4-BE49-F238E27FC236}">
                          <a16:creationId xmlns:a16="http://schemas.microsoft.com/office/drawing/2014/main" id="{5FDF61C7-C4DA-7FC1-6854-DB39629D035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4685" y="4862853"/>
                      <a:ext cx="92333" cy="938283"/>
                      <a:chOff x="1374685" y="4862853"/>
                      <a:chExt cx="92333" cy="938283"/>
                    </a:xfrm>
                  </p:grpSpPr>
                  <p:sp>
                    <p:nvSpPr>
                      <p:cNvPr id="2924" name="사각형: 둥근 위쪽 모서리 2923">
                        <a:extLst>
                          <a:ext uri="{FF2B5EF4-FFF2-40B4-BE49-F238E27FC236}">
                            <a16:creationId xmlns:a16="http://schemas.microsoft.com/office/drawing/2014/main" id="{2B83DC17-0525-7650-21CD-AFDABADE01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80923" y="5053189"/>
                        <a:ext cx="79855" cy="560000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  <p:sp>
                    <p:nvSpPr>
                      <p:cNvPr id="2925" name="제목 1">
                        <a:extLst>
                          <a:ext uri="{FF2B5EF4-FFF2-40B4-BE49-F238E27FC236}">
                            <a16:creationId xmlns:a16="http://schemas.microsoft.com/office/drawing/2014/main" id="{07CD7658-27D4-79D7-A235-4F646B39F3E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374685" y="5666484"/>
                        <a:ext cx="92333" cy="13465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DW</a:t>
                        </a:r>
                      </a:p>
                    </p:txBody>
                  </p:sp>
                  <p:sp>
                    <p:nvSpPr>
                      <p:cNvPr id="2926" name="제목 1">
                        <a:extLst>
                          <a:ext uri="{FF2B5EF4-FFF2-40B4-BE49-F238E27FC236}">
                            <a16:creationId xmlns:a16="http://schemas.microsoft.com/office/drawing/2014/main" id="{6C05698F-3A5C-0676-3325-CFB685161E7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375166" y="4862853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900" name="그룹 2899">
                      <a:extLst>
                        <a:ext uri="{FF2B5EF4-FFF2-40B4-BE49-F238E27FC236}">
                          <a16:creationId xmlns:a16="http://schemas.microsoft.com/office/drawing/2014/main" id="{E71C0D74-D836-B5E9-6A32-F0CFB882904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1162" y="4847902"/>
                      <a:ext cx="92333" cy="964456"/>
                      <a:chOff x="1231162" y="4847902"/>
                      <a:chExt cx="92333" cy="964456"/>
                    </a:xfrm>
                  </p:grpSpPr>
                  <p:grpSp>
                    <p:nvGrpSpPr>
                      <p:cNvPr id="2917" name="그룹 2916">
                        <a:extLst>
                          <a:ext uri="{FF2B5EF4-FFF2-40B4-BE49-F238E27FC236}">
                            <a16:creationId xmlns:a16="http://schemas.microsoft.com/office/drawing/2014/main" id="{084207BF-A500-F314-9B13-C63819BC6B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237399" y="4960145"/>
                        <a:ext cx="79855" cy="653056"/>
                        <a:chOff x="6753543" y="2748861"/>
                        <a:chExt cx="81301" cy="466210"/>
                      </a:xfrm>
                    </p:grpSpPr>
                    <p:grpSp>
                      <p:nvGrpSpPr>
                        <p:cNvPr id="2920" name="그룹 2919">
                          <a:extLst>
                            <a:ext uri="{FF2B5EF4-FFF2-40B4-BE49-F238E27FC236}">
                              <a16:creationId xmlns:a16="http://schemas.microsoft.com/office/drawing/2014/main" id="{5FFB510B-F798-D111-77B4-64C90A1AAF9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777224" y="2748861"/>
                          <a:ext cx="32948" cy="317693"/>
                          <a:chOff x="1052085" y="2450884"/>
                          <a:chExt cx="48710" cy="71358"/>
                        </a:xfrm>
                      </p:grpSpPr>
                      <p:cxnSp>
                        <p:nvCxnSpPr>
                          <p:cNvPr id="2922" name="직선 연결선 2921">
                            <a:extLst>
                              <a:ext uri="{FF2B5EF4-FFF2-40B4-BE49-F238E27FC236}">
                                <a16:creationId xmlns:a16="http://schemas.microsoft.com/office/drawing/2014/main" id="{2BAA387B-5620-2D20-7EA4-EBBB6AA30CC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23" name="직선 연결선 2922">
                            <a:extLst>
                              <a:ext uri="{FF2B5EF4-FFF2-40B4-BE49-F238E27FC236}">
                                <a16:creationId xmlns:a16="http://schemas.microsoft.com/office/drawing/2014/main" id="{26A407EC-7D35-1324-457B-02B1A3B7650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0" cy="713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21" name="사각형: 둥근 위쪽 모서리 2920">
                          <a:extLst>
                            <a:ext uri="{FF2B5EF4-FFF2-40B4-BE49-F238E27FC236}">
                              <a16:creationId xmlns:a16="http://schemas.microsoft.com/office/drawing/2014/main" id="{7DF63D91-361A-1C9D-0E48-F8E15858EB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53543" y="2823658"/>
                          <a:ext cx="81301" cy="391413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18" name="제목 1">
                        <a:extLst>
                          <a:ext uri="{FF2B5EF4-FFF2-40B4-BE49-F238E27FC236}">
                            <a16:creationId xmlns:a16="http://schemas.microsoft.com/office/drawing/2014/main" id="{20560D99-DC7D-9660-ACA7-CF5099FBEFD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231162" y="5666484"/>
                        <a:ext cx="92333" cy="14587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C29</a:t>
                        </a:r>
                      </a:p>
                    </p:txBody>
                  </p:sp>
                  <p:sp>
                    <p:nvSpPr>
                      <p:cNvPr id="2919" name="제목 1">
                        <a:extLst>
                          <a:ext uri="{FF2B5EF4-FFF2-40B4-BE49-F238E27FC236}">
                            <a16:creationId xmlns:a16="http://schemas.microsoft.com/office/drawing/2014/main" id="{45A60FA5-17FC-7DED-564E-4E6EB4B6EE0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231643" y="4847902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901" name="그룹 2900">
                      <a:extLst>
                        <a:ext uri="{FF2B5EF4-FFF2-40B4-BE49-F238E27FC236}">
                          <a16:creationId xmlns:a16="http://schemas.microsoft.com/office/drawing/2014/main" id="{43E018FE-29D3-082D-1625-107EEA6FD7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07065" y="4967621"/>
                      <a:ext cx="92333" cy="806266"/>
                      <a:chOff x="1507065" y="4967621"/>
                      <a:chExt cx="92333" cy="806266"/>
                    </a:xfrm>
                  </p:grpSpPr>
                  <p:grpSp>
                    <p:nvGrpSpPr>
                      <p:cNvPr id="2910" name="그룹 2909">
                        <a:extLst>
                          <a:ext uri="{FF2B5EF4-FFF2-40B4-BE49-F238E27FC236}">
                            <a16:creationId xmlns:a16="http://schemas.microsoft.com/office/drawing/2014/main" id="{8439253B-DD69-EA4F-80A9-5096B35F26E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13302" y="5072063"/>
                        <a:ext cx="79855" cy="539142"/>
                        <a:chOff x="7034441" y="2747231"/>
                        <a:chExt cx="81301" cy="473622"/>
                      </a:xfrm>
                    </p:grpSpPr>
                    <p:grpSp>
                      <p:nvGrpSpPr>
                        <p:cNvPr id="2913" name="그룹 2912">
                          <a:extLst>
                            <a:ext uri="{FF2B5EF4-FFF2-40B4-BE49-F238E27FC236}">
                              <a16:creationId xmlns:a16="http://schemas.microsoft.com/office/drawing/2014/main" id="{4F22510B-4716-E0C0-FC91-3B459AB514D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058122" y="2747231"/>
                          <a:ext cx="32948" cy="447076"/>
                          <a:chOff x="1052085" y="2450515"/>
                          <a:chExt cx="48710" cy="100419"/>
                        </a:xfrm>
                      </p:grpSpPr>
                      <p:cxnSp>
                        <p:nvCxnSpPr>
                          <p:cNvPr id="2915" name="직선 연결선 2914">
                            <a:extLst>
                              <a:ext uri="{FF2B5EF4-FFF2-40B4-BE49-F238E27FC236}">
                                <a16:creationId xmlns:a16="http://schemas.microsoft.com/office/drawing/2014/main" id="{000AB2AC-AF8B-06BC-11DA-50A746D1AF6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16" name="직선 연결선 2915">
                            <a:extLst>
                              <a:ext uri="{FF2B5EF4-FFF2-40B4-BE49-F238E27FC236}">
                                <a16:creationId xmlns:a16="http://schemas.microsoft.com/office/drawing/2014/main" id="{B0A84827-AF93-A838-F01B-BB3D99494AB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2" y="2450515"/>
                            <a:ext cx="732" cy="100419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14" name="사각형: 둥근 위쪽 모서리 2913">
                          <a:extLst>
                            <a:ext uri="{FF2B5EF4-FFF2-40B4-BE49-F238E27FC236}">
                              <a16:creationId xmlns:a16="http://schemas.microsoft.com/office/drawing/2014/main" id="{8D2995C6-628F-FF72-3484-A7ECC4914E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034441" y="2793252"/>
                          <a:ext cx="81301" cy="427601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11" name="제목 1">
                        <a:extLst>
                          <a:ext uri="{FF2B5EF4-FFF2-40B4-BE49-F238E27FC236}">
                            <a16:creationId xmlns:a16="http://schemas.microsoft.com/office/drawing/2014/main" id="{8587AA38-54DA-7342-338F-334131C0618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507065" y="5666485"/>
                        <a:ext cx="92333" cy="10740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DC</a:t>
                        </a:r>
                      </a:p>
                    </p:txBody>
                  </p:sp>
                  <p:sp>
                    <p:nvSpPr>
                      <p:cNvPr id="2912" name="제목 1">
                        <a:extLst>
                          <a:ext uri="{FF2B5EF4-FFF2-40B4-BE49-F238E27FC236}">
                            <a16:creationId xmlns:a16="http://schemas.microsoft.com/office/drawing/2014/main" id="{EFB1E03C-E407-3550-FB06-CC919CCCFD8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507546" y="4967621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902" name="그룹 2901">
                      <a:extLst>
                        <a:ext uri="{FF2B5EF4-FFF2-40B4-BE49-F238E27FC236}">
                          <a16:creationId xmlns:a16="http://schemas.microsoft.com/office/drawing/2014/main" id="{D5853338-6637-0D3D-3C1B-1A51B4FA7D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45016" y="4923526"/>
                      <a:ext cx="92333" cy="851963"/>
                      <a:chOff x="1645016" y="4923526"/>
                      <a:chExt cx="92333" cy="851963"/>
                    </a:xfrm>
                  </p:grpSpPr>
                  <p:grpSp>
                    <p:nvGrpSpPr>
                      <p:cNvPr id="2903" name="그룹 2902">
                        <a:extLst>
                          <a:ext uri="{FF2B5EF4-FFF2-40B4-BE49-F238E27FC236}">
                            <a16:creationId xmlns:a16="http://schemas.microsoft.com/office/drawing/2014/main" id="{779FB457-D9EF-84F2-0515-6C2E309956B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651253" y="5010178"/>
                        <a:ext cx="79855" cy="603009"/>
                        <a:chOff x="7174890" y="2881170"/>
                        <a:chExt cx="81301" cy="334109"/>
                      </a:xfrm>
                    </p:grpSpPr>
                    <p:grpSp>
                      <p:nvGrpSpPr>
                        <p:cNvPr id="2906" name="그룹 2905">
                          <a:extLst>
                            <a:ext uri="{FF2B5EF4-FFF2-40B4-BE49-F238E27FC236}">
                              <a16:creationId xmlns:a16="http://schemas.microsoft.com/office/drawing/2014/main" id="{39FAFAB7-1703-DA24-3EE4-4EC616EFA8B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98571" y="2881170"/>
                          <a:ext cx="32948" cy="129300"/>
                          <a:chOff x="1052085" y="2450884"/>
                          <a:chExt cx="48710" cy="40646"/>
                        </a:xfrm>
                      </p:grpSpPr>
                      <p:cxnSp>
                        <p:nvCxnSpPr>
                          <p:cNvPr id="2908" name="직선 연결선 2907">
                            <a:extLst>
                              <a:ext uri="{FF2B5EF4-FFF2-40B4-BE49-F238E27FC236}">
                                <a16:creationId xmlns:a16="http://schemas.microsoft.com/office/drawing/2014/main" id="{9BB9544A-8BD6-A2BE-262A-520DEE0CD65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909" name="직선 연결선 2908">
                            <a:extLst>
                              <a:ext uri="{FF2B5EF4-FFF2-40B4-BE49-F238E27FC236}">
                                <a16:creationId xmlns:a16="http://schemas.microsoft.com/office/drawing/2014/main" id="{6ADA71D6-93C3-FDB4-A4FA-0B71D3951C7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0" y="2451176"/>
                            <a:ext cx="0" cy="40354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907" name="사각형: 둥근 위쪽 모서리 2906">
                          <a:extLst>
                            <a:ext uri="{FF2B5EF4-FFF2-40B4-BE49-F238E27FC236}">
                              <a16:creationId xmlns:a16="http://schemas.microsoft.com/office/drawing/2014/main" id="{51A65455-CB02-D5F0-E1D9-B50D955002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74890" y="2913328"/>
                          <a:ext cx="81301" cy="301951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904" name="제목 1">
                        <a:extLst>
                          <a:ext uri="{FF2B5EF4-FFF2-40B4-BE49-F238E27FC236}">
                            <a16:creationId xmlns:a16="http://schemas.microsoft.com/office/drawing/2014/main" id="{71787F0C-BB88-BE7F-E886-F46422DEEF0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645016" y="5666485"/>
                        <a:ext cx="92333" cy="10900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DD</a:t>
                        </a:r>
                      </a:p>
                    </p:txBody>
                  </p:sp>
                  <p:sp>
                    <p:nvSpPr>
                      <p:cNvPr id="2905" name="제목 1">
                        <a:extLst>
                          <a:ext uri="{FF2B5EF4-FFF2-40B4-BE49-F238E27FC236}">
                            <a16:creationId xmlns:a16="http://schemas.microsoft.com/office/drawing/2014/main" id="{E6C919A7-C411-8D1E-F3ED-DB066D864A0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645496" y="4923526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ab</a:t>
                        </a:r>
                      </a:p>
                    </p:txBody>
                  </p:sp>
                </p:grpSp>
              </p:grpSp>
              <p:sp>
                <p:nvSpPr>
                  <p:cNvPr id="2894" name="자유형: 도형 2893">
                    <a:extLst>
                      <a:ext uri="{FF2B5EF4-FFF2-40B4-BE49-F238E27FC236}">
                        <a16:creationId xmlns:a16="http://schemas.microsoft.com/office/drawing/2014/main" id="{5EC791F1-9D79-B5D3-4F70-1FE115942041}"/>
                      </a:ext>
                    </a:extLst>
                  </p:cNvPr>
                  <p:cNvSpPr/>
                  <p:nvPr/>
                </p:nvSpPr>
                <p:spPr>
                  <a:xfrm>
                    <a:off x="794497" y="4776780"/>
                    <a:ext cx="965655" cy="834206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895" name="사각형: 둥근 모서리 2894">
                    <a:extLst>
                      <a:ext uri="{FF2B5EF4-FFF2-40B4-BE49-F238E27FC236}">
                        <a16:creationId xmlns:a16="http://schemas.microsoft.com/office/drawing/2014/main" id="{ECF9474C-6AAB-FFF4-9966-750F201CB486}"/>
                      </a:ext>
                    </a:extLst>
                  </p:cNvPr>
                  <p:cNvSpPr/>
                  <p:nvPr/>
                </p:nvSpPr>
                <p:spPr>
                  <a:xfrm>
                    <a:off x="1348559" y="4774566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</p:grpSp>
          <p:grpSp>
            <p:nvGrpSpPr>
              <p:cNvPr id="3006" name="그룹 3005">
                <a:extLst>
                  <a:ext uri="{FF2B5EF4-FFF2-40B4-BE49-F238E27FC236}">
                    <a16:creationId xmlns:a16="http://schemas.microsoft.com/office/drawing/2014/main" id="{25EA62EE-2780-30ED-089B-A4E257F2471B}"/>
                  </a:ext>
                </a:extLst>
              </p:cNvPr>
              <p:cNvGrpSpPr/>
              <p:nvPr/>
            </p:nvGrpSpPr>
            <p:grpSpPr>
              <a:xfrm>
                <a:off x="6549454" y="4726460"/>
                <a:ext cx="4776878" cy="1085900"/>
                <a:chOff x="6518102" y="4726460"/>
                <a:chExt cx="4776878" cy="1085900"/>
              </a:xfrm>
            </p:grpSpPr>
            <p:grpSp>
              <p:nvGrpSpPr>
                <p:cNvPr id="2455" name="그룹 2454">
                  <a:extLst>
                    <a:ext uri="{FF2B5EF4-FFF2-40B4-BE49-F238E27FC236}">
                      <a16:creationId xmlns:a16="http://schemas.microsoft.com/office/drawing/2014/main" id="{50122A29-31D4-8E63-EA13-91D65C64B713}"/>
                    </a:ext>
                  </a:extLst>
                </p:cNvPr>
                <p:cNvGrpSpPr/>
                <p:nvPr/>
              </p:nvGrpSpPr>
              <p:grpSpPr>
                <a:xfrm>
                  <a:off x="6518102" y="4730459"/>
                  <a:ext cx="1276673" cy="1081899"/>
                  <a:chOff x="4643318" y="4730459"/>
                  <a:chExt cx="1276673" cy="1081899"/>
                </a:xfrm>
              </p:grpSpPr>
              <p:sp>
                <p:nvSpPr>
                  <p:cNvPr id="2626" name="TextBox 2625">
                    <a:extLst>
                      <a:ext uri="{FF2B5EF4-FFF2-40B4-BE49-F238E27FC236}">
                        <a16:creationId xmlns:a16="http://schemas.microsoft.com/office/drawing/2014/main" id="{59AA158E-8208-66BB-FBBD-3479E4DFB0E7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399821" y="5140024"/>
                    <a:ext cx="594715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IL-1</a:t>
                    </a:r>
                    <a:r>
                      <a:rPr lang="el-GR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β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grpSp>
                <p:nvGrpSpPr>
                  <p:cNvPr id="2627" name="그룹 2626">
                    <a:extLst>
                      <a:ext uri="{FF2B5EF4-FFF2-40B4-BE49-F238E27FC236}">
                        <a16:creationId xmlns:a16="http://schemas.microsoft.com/office/drawing/2014/main" id="{EC600A78-8491-26C8-81CE-FF941A109765}"/>
                      </a:ext>
                    </a:extLst>
                  </p:cNvPr>
                  <p:cNvGrpSpPr/>
                  <p:nvPr/>
                </p:nvGrpSpPr>
                <p:grpSpPr>
                  <a:xfrm>
                    <a:off x="4954337" y="5611270"/>
                    <a:ext cx="965654" cy="55984"/>
                    <a:chOff x="6302623" y="3213667"/>
                    <a:chExt cx="983139" cy="46803"/>
                  </a:xfrm>
                </p:grpSpPr>
                <p:cxnSp>
                  <p:nvCxnSpPr>
                    <p:cNvPr id="2703" name="직선 연결선 2702">
                      <a:extLst>
                        <a:ext uri="{FF2B5EF4-FFF2-40B4-BE49-F238E27FC236}">
                          <a16:creationId xmlns:a16="http://schemas.microsoft.com/office/drawing/2014/main" id="{93175B3D-2DDA-B6CF-F6F4-7D1F76B5B7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83060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4" name="직선 연결선 2703">
                      <a:extLst>
                        <a:ext uri="{FF2B5EF4-FFF2-40B4-BE49-F238E27FC236}">
                          <a16:creationId xmlns:a16="http://schemas.microsoft.com/office/drawing/2014/main" id="{55F86CB7-3526-7479-B57E-F5C2B8420A8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5753" y="3233231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5" name="직선 연결선 2704">
                      <a:extLst>
                        <a:ext uri="{FF2B5EF4-FFF2-40B4-BE49-F238E27FC236}">
                          <a16:creationId xmlns:a16="http://schemas.microsoft.com/office/drawing/2014/main" id="{3B481F92-4496-0BA6-680B-408985D100C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3957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6" name="직선 연결선 2705">
                      <a:extLst>
                        <a:ext uri="{FF2B5EF4-FFF2-40B4-BE49-F238E27FC236}">
                          <a16:creationId xmlns:a16="http://schemas.microsoft.com/office/drawing/2014/main" id="{07528850-38B7-6AD1-84C4-BC63AD80023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6199" y="3233230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7" name="직선 연결선 2706">
                      <a:extLst>
                        <a:ext uri="{FF2B5EF4-FFF2-40B4-BE49-F238E27FC236}">
                          <a16:creationId xmlns:a16="http://schemas.microsoft.com/office/drawing/2014/main" id="{024ED6F9-90D6-9D52-8256-48829F0C75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8" name="직선 연결선 2707">
                      <a:extLst>
                        <a:ext uri="{FF2B5EF4-FFF2-40B4-BE49-F238E27FC236}">
                          <a16:creationId xmlns:a16="http://schemas.microsoft.com/office/drawing/2014/main" id="{47A17A9F-EC56-960C-8E29-56341AFBBC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09" name="직선 연결선 2708">
                      <a:extLst>
                        <a:ext uri="{FF2B5EF4-FFF2-40B4-BE49-F238E27FC236}">
                          <a16:creationId xmlns:a16="http://schemas.microsoft.com/office/drawing/2014/main" id="{3E9A9C8D-E9F1-84C3-D8BB-BC678CBFE71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4406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710" name="직선 연결선 2709">
                      <a:extLst>
                        <a:ext uri="{FF2B5EF4-FFF2-40B4-BE49-F238E27FC236}">
                          <a16:creationId xmlns:a16="http://schemas.microsoft.com/office/drawing/2014/main" id="{0F7C9F79-9036-820D-1247-EE8803981B0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23508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28" name="그룹 2627">
                    <a:extLst>
                      <a:ext uri="{FF2B5EF4-FFF2-40B4-BE49-F238E27FC236}">
                        <a16:creationId xmlns:a16="http://schemas.microsoft.com/office/drawing/2014/main" id="{EA4CBAC4-70DC-61E8-7CC2-11778B517EF0}"/>
                      </a:ext>
                    </a:extLst>
                  </p:cNvPr>
                  <p:cNvGrpSpPr/>
                  <p:nvPr/>
                </p:nvGrpSpPr>
                <p:grpSpPr>
                  <a:xfrm>
                    <a:off x="4795795" y="4730459"/>
                    <a:ext cx="160741" cy="926648"/>
                    <a:chOff x="635957" y="4730459"/>
                    <a:chExt cx="160741" cy="926648"/>
                  </a:xfrm>
                </p:grpSpPr>
                <p:grpSp>
                  <p:nvGrpSpPr>
                    <p:cNvPr id="2688" name="그룹 2687">
                      <a:extLst>
                        <a:ext uri="{FF2B5EF4-FFF2-40B4-BE49-F238E27FC236}">
                          <a16:creationId xmlns:a16="http://schemas.microsoft.com/office/drawing/2014/main" id="{DE9F537D-DC1C-26F2-9313-365F0688A4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2442" y="5564774"/>
                      <a:ext cx="114247" cy="92333"/>
                      <a:chOff x="630959" y="3242139"/>
                      <a:chExt cx="137108" cy="59297"/>
                    </a:xfrm>
                  </p:grpSpPr>
                  <p:sp>
                    <p:nvSpPr>
                      <p:cNvPr id="2701" name="제목 1">
                        <a:extLst>
                          <a:ext uri="{FF2B5EF4-FFF2-40B4-BE49-F238E27FC236}">
                            <a16:creationId xmlns:a16="http://schemas.microsoft.com/office/drawing/2014/main" id="{C6657D09-12ED-F5C1-7480-0508D66A09B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702" name="직선 연결선 2701">
                        <a:extLst>
                          <a:ext uri="{FF2B5EF4-FFF2-40B4-BE49-F238E27FC236}">
                            <a16:creationId xmlns:a16="http://schemas.microsoft.com/office/drawing/2014/main" id="{3BEB702B-89AF-D532-D88B-66821B44DA0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89" name="그룹 2688">
                      <a:extLst>
                        <a:ext uri="{FF2B5EF4-FFF2-40B4-BE49-F238E27FC236}">
                          <a16:creationId xmlns:a16="http://schemas.microsoft.com/office/drawing/2014/main" id="{5701D89D-7C87-4257-4E97-19DA3177F5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957" y="5346744"/>
                      <a:ext cx="160731" cy="92333"/>
                      <a:chOff x="575172" y="2970724"/>
                      <a:chExt cx="192895" cy="59297"/>
                    </a:xfrm>
                  </p:grpSpPr>
                  <p:sp>
                    <p:nvSpPr>
                      <p:cNvPr id="2699" name="제목 1">
                        <a:extLst>
                          <a:ext uri="{FF2B5EF4-FFF2-40B4-BE49-F238E27FC236}">
                            <a16:creationId xmlns:a16="http://schemas.microsoft.com/office/drawing/2014/main" id="{1372E1AB-C3E1-4C7C-D0E9-8889C34F465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10</a:t>
                        </a:r>
                      </a:p>
                    </p:txBody>
                  </p:sp>
                  <p:cxnSp>
                    <p:nvCxnSpPr>
                      <p:cNvPr id="2700" name="직선 연결선 2699">
                        <a:extLst>
                          <a:ext uri="{FF2B5EF4-FFF2-40B4-BE49-F238E27FC236}">
                            <a16:creationId xmlns:a16="http://schemas.microsoft.com/office/drawing/2014/main" id="{56AAD21B-BADB-CFE9-66DD-739996E3983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90" name="그룹 2689">
                      <a:extLst>
                        <a:ext uri="{FF2B5EF4-FFF2-40B4-BE49-F238E27FC236}">
                          <a16:creationId xmlns:a16="http://schemas.microsoft.com/office/drawing/2014/main" id="{154B9C4C-14D0-1155-A73C-D029E22C35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958" y="4730459"/>
                      <a:ext cx="160735" cy="92333"/>
                      <a:chOff x="575168" y="2968610"/>
                      <a:chExt cx="192899" cy="59296"/>
                    </a:xfrm>
                  </p:grpSpPr>
                  <p:sp>
                    <p:nvSpPr>
                      <p:cNvPr id="2697" name="제목 1">
                        <a:extLst>
                          <a:ext uri="{FF2B5EF4-FFF2-40B4-BE49-F238E27FC236}">
                            <a16:creationId xmlns:a16="http://schemas.microsoft.com/office/drawing/2014/main" id="{5B5275F2-566E-0881-F5ED-B95A43F62F2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8" y="2968610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40</a:t>
                        </a:r>
                      </a:p>
                    </p:txBody>
                  </p:sp>
                  <p:cxnSp>
                    <p:nvCxnSpPr>
                      <p:cNvPr id="2698" name="직선 연결선 2697">
                        <a:extLst>
                          <a:ext uri="{FF2B5EF4-FFF2-40B4-BE49-F238E27FC236}">
                            <a16:creationId xmlns:a16="http://schemas.microsoft.com/office/drawing/2014/main" id="{EEC044E0-2EEB-86C1-D0ED-BD13F27F027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91" name="그룹 2690">
                      <a:extLst>
                        <a:ext uri="{FF2B5EF4-FFF2-40B4-BE49-F238E27FC236}">
                          <a16:creationId xmlns:a16="http://schemas.microsoft.com/office/drawing/2014/main" id="{10A4760E-6FD4-A23E-30DD-A3203AB8254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961" y="5141321"/>
                      <a:ext cx="160737" cy="92333"/>
                      <a:chOff x="575166" y="2968611"/>
                      <a:chExt cx="192901" cy="59297"/>
                    </a:xfrm>
                  </p:grpSpPr>
                  <p:sp>
                    <p:nvSpPr>
                      <p:cNvPr id="2695" name="제목 1">
                        <a:extLst>
                          <a:ext uri="{FF2B5EF4-FFF2-40B4-BE49-F238E27FC236}">
                            <a16:creationId xmlns:a16="http://schemas.microsoft.com/office/drawing/2014/main" id="{096AA30C-13E7-4B97-21BC-590381239C2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6" y="2968611"/>
                        <a:ext cx="111578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</a:t>
                        </a:r>
                      </a:p>
                    </p:txBody>
                  </p:sp>
                  <p:cxnSp>
                    <p:nvCxnSpPr>
                      <p:cNvPr id="2696" name="직선 연결선 2695">
                        <a:extLst>
                          <a:ext uri="{FF2B5EF4-FFF2-40B4-BE49-F238E27FC236}">
                            <a16:creationId xmlns:a16="http://schemas.microsoft.com/office/drawing/2014/main" id="{D550D2DC-F99E-E262-83D6-A36ECC4A967E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92" name="그룹 2691">
                      <a:extLst>
                        <a:ext uri="{FF2B5EF4-FFF2-40B4-BE49-F238E27FC236}">
                          <a16:creationId xmlns:a16="http://schemas.microsoft.com/office/drawing/2014/main" id="{D868EC8B-144B-3FF6-F48D-673DF3F595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960" y="4935882"/>
                      <a:ext cx="160734" cy="92333"/>
                      <a:chOff x="575169" y="2968610"/>
                      <a:chExt cx="192898" cy="59296"/>
                    </a:xfrm>
                  </p:grpSpPr>
                  <p:sp>
                    <p:nvSpPr>
                      <p:cNvPr id="2693" name="제목 1">
                        <a:extLst>
                          <a:ext uri="{FF2B5EF4-FFF2-40B4-BE49-F238E27FC236}">
                            <a16:creationId xmlns:a16="http://schemas.microsoft.com/office/drawing/2014/main" id="{2A0BDAD0-F255-3504-9772-2A318B45491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9" y="2968610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30</a:t>
                        </a:r>
                      </a:p>
                    </p:txBody>
                  </p:sp>
                  <p:cxnSp>
                    <p:nvCxnSpPr>
                      <p:cNvPr id="2694" name="직선 연결선 2693">
                        <a:extLst>
                          <a:ext uri="{FF2B5EF4-FFF2-40B4-BE49-F238E27FC236}">
                            <a16:creationId xmlns:a16="http://schemas.microsoft.com/office/drawing/2014/main" id="{485C597E-592D-EBB0-DDD9-98CE708C1C1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629" name="그룹 2628">
                    <a:extLst>
                      <a:ext uri="{FF2B5EF4-FFF2-40B4-BE49-F238E27FC236}">
                        <a16:creationId xmlns:a16="http://schemas.microsoft.com/office/drawing/2014/main" id="{7FDBB6B2-7D04-D1D8-90F3-0E3490A9B84C}"/>
                      </a:ext>
                    </a:extLst>
                  </p:cNvPr>
                  <p:cNvGrpSpPr/>
                  <p:nvPr/>
                </p:nvGrpSpPr>
                <p:grpSpPr>
                  <a:xfrm>
                    <a:off x="4975398" y="4871717"/>
                    <a:ext cx="921789" cy="940641"/>
                    <a:chOff x="4975398" y="4871717"/>
                    <a:chExt cx="921789" cy="940641"/>
                  </a:xfrm>
                </p:grpSpPr>
                <p:grpSp>
                  <p:nvGrpSpPr>
                    <p:cNvPr id="2632" name="그룹 2631">
                      <a:extLst>
                        <a:ext uri="{FF2B5EF4-FFF2-40B4-BE49-F238E27FC236}">
                          <a16:creationId xmlns:a16="http://schemas.microsoft.com/office/drawing/2014/main" id="{BEDA3C9B-BF43-6627-92DE-D6522EFBB1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75398" y="5075838"/>
                      <a:ext cx="92333" cy="696444"/>
                      <a:chOff x="4975398" y="5075838"/>
                      <a:chExt cx="92333" cy="696444"/>
                    </a:xfrm>
                  </p:grpSpPr>
                  <p:grpSp>
                    <p:nvGrpSpPr>
                      <p:cNvPr id="2681" name="그룹 2680">
                        <a:extLst>
                          <a:ext uri="{FF2B5EF4-FFF2-40B4-BE49-F238E27FC236}">
                            <a16:creationId xmlns:a16="http://schemas.microsoft.com/office/drawing/2014/main" id="{FFF35F75-A934-6C32-8033-39C6C579845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81635" y="5169693"/>
                        <a:ext cx="79855" cy="443497"/>
                        <a:chOff x="863708" y="2567936"/>
                        <a:chExt cx="79855" cy="618332"/>
                      </a:xfrm>
                    </p:grpSpPr>
                    <p:grpSp>
                      <p:nvGrpSpPr>
                        <p:cNvPr id="2684" name="그룹 2683">
                          <a:extLst>
                            <a:ext uri="{FF2B5EF4-FFF2-40B4-BE49-F238E27FC236}">
                              <a16:creationId xmlns:a16="http://schemas.microsoft.com/office/drawing/2014/main" id="{96A02413-FDAF-CDAB-143D-DA1386F1587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6967" y="2567936"/>
                          <a:ext cx="32362" cy="428971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686" name="직선 연결선 2685">
                            <a:extLst>
                              <a:ext uri="{FF2B5EF4-FFF2-40B4-BE49-F238E27FC236}">
                                <a16:creationId xmlns:a16="http://schemas.microsoft.com/office/drawing/2014/main" id="{6B0D9CAC-C6CF-BF4E-8528-7C400487268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87" name="직선 연결선 2686">
                            <a:extLst>
                              <a:ext uri="{FF2B5EF4-FFF2-40B4-BE49-F238E27FC236}">
                                <a16:creationId xmlns:a16="http://schemas.microsoft.com/office/drawing/2014/main" id="{72FAB25B-90CB-C9B2-FCBD-E0DA0C91DAB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85" name="사각형: 둥근 위쪽 모서리 2684">
                          <a:extLst>
                            <a:ext uri="{FF2B5EF4-FFF2-40B4-BE49-F238E27FC236}">
                              <a16:creationId xmlns:a16="http://schemas.microsoft.com/office/drawing/2014/main" id="{D8C8F341-1499-6B7D-9838-2703E1EF8A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3708" y="2644297"/>
                          <a:ext cx="79855" cy="541971"/>
                        </a:xfrm>
                        <a:prstGeom prst="round2SameRect">
                          <a:avLst/>
                        </a:prstGeom>
                        <a:solidFill>
                          <a:srgbClr val="013E9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82" name="제목 1">
                        <a:extLst>
                          <a:ext uri="{FF2B5EF4-FFF2-40B4-BE49-F238E27FC236}">
                            <a16:creationId xmlns:a16="http://schemas.microsoft.com/office/drawing/2014/main" id="{144991D2-8C31-454B-D609-28A2C6D3881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75398" y="5666484"/>
                        <a:ext cx="92333" cy="105798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NC</a:t>
                        </a:r>
                      </a:p>
                    </p:txBody>
                  </p:sp>
                  <p:sp>
                    <p:nvSpPr>
                      <p:cNvPr id="2683" name="제목 1">
                        <a:extLst>
                          <a:ext uri="{FF2B5EF4-FFF2-40B4-BE49-F238E27FC236}">
                            <a16:creationId xmlns:a16="http://schemas.microsoft.com/office/drawing/2014/main" id="{CA9F877F-3A08-52F7-159E-D142409E5A0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4999120" y="5075838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a</a:t>
                        </a:r>
                      </a:p>
                    </p:txBody>
                  </p:sp>
                </p:grpSp>
                <p:grpSp>
                  <p:nvGrpSpPr>
                    <p:cNvPr id="2633" name="그룹 2632">
                      <a:extLst>
                        <a:ext uri="{FF2B5EF4-FFF2-40B4-BE49-F238E27FC236}">
                          <a16:creationId xmlns:a16="http://schemas.microsoft.com/office/drawing/2014/main" id="{4E4F313B-A84E-16D4-F1F5-C1FB33ABC8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15098" y="4871717"/>
                      <a:ext cx="92333" cy="934229"/>
                      <a:chOff x="5115098" y="4871717"/>
                      <a:chExt cx="92333" cy="934229"/>
                    </a:xfrm>
                  </p:grpSpPr>
                  <p:grpSp>
                    <p:nvGrpSpPr>
                      <p:cNvPr id="2674" name="그룹 2673">
                        <a:extLst>
                          <a:ext uri="{FF2B5EF4-FFF2-40B4-BE49-F238E27FC236}">
                            <a16:creationId xmlns:a16="http://schemas.microsoft.com/office/drawing/2014/main" id="{CE4D594B-B9C4-9D10-B596-1B8262AFCD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21335" y="4976813"/>
                        <a:ext cx="79855" cy="636379"/>
                        <a:chOff x="1018099" y="2450891"/>
                        <a:chExt cx="116682" cy="554132"/>
                      </a:xfrm>
                    </p:grpSpPr>
                    <p:grpSp>
                      <p:nvGrpSpPr>
                        <p:cNvPr id="2677" name="그룹 2676">
                          <a:extLst>
                            <a:ext uri="{FF2B5EF4-FFF2-40B4-BE49-F238E27FC236}">
                              <a16:creationId xmlns:a16="http://schemas.microsoft.com/office/drawing/2014/main" id="{ED3455D1-1BD9-43E6-097C-68B66378F8F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91"/>
                          <a:ext cx="47287" cy="384432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679" name="직선 연결선 2678">
                            <a:extLst>
                              <a:ext uri="{FF2B5EF4-FFF2-40B4-BE49-F238E27FC236}">
                                <a16:creationId xmlns:a16="http://schemas.microsoft.com/office/drawing/2014/main" id="{B8D9B837-7267-561A-062D-5F32EB56205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80" name="직선 연결선 2679">
                            <a:extLst>
                              <a:ext uri="{FF2B5EF4-FFF2-40B4-BE49-F238E27FC236}">
                                <a16:creationId xmlns:a16="http://schemas.microsoft.com/office/drawing/2014/main" id="{B61CA9DF-794C-A149-6F93-DC5FC00124B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78" name="사각형: 둥근 위쪽 모서리 2677">
                          <a:extLst>
                            <a:ext uri="{FF2B5EF4-FFF2-40B4-BE49-F238E27FC236}">
                              <a16:creationId xmlns:a16="http://schemas.microsoft.com/office/drawing/2014/main" id="{745F64E8-B3EF-6112-04FD-249FB24CB7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486140"/>
                          <a:ext cx="116682" cy="518883"/>
                        </a:xfrm>
                        <a:prstGeom prst="round2SameRect">
                          <a:avLst/>
                        </a:prstGeom>
                        <a:solidFill>
                          <a:srgbClr val="4096E4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75" name="제목 1">
                        <a:extLst>
                          <a:ext uri="{FF2B5EF4-FFF2-40B4-BE49-F238E27FC236}">
                            <a16:creationId xmlns:a16="http://schemas.microsoft.com/office/drawing/2014/main" id="{E9B22FD7-F93E-ABC0-71D0-E957D92C859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15098" y="5666484"/>
                        <a:ext cx="92333" cy="13946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LPS</a:t>
                        </a:r>
                      </a:p>
                    </p:txBody>
                  </p:sp>
                  <p:sp>
                    <p:nvSpPr>
                      <p:cNvPr id="2676" name="제목 1">
                        <a:extLst>
                          <a:ext uri="{FF2B5EF4-FFF2-40B4-BE49-F238E27FC236}">
                            <a16:creationId xmlns:a16="http://schemas.microsoft.com/office/drawing/2014/main" id="{A072D61C-382A-DEB3-673B-371A1963BDCA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37220" y="4871717"/>
                        <a:ext cx="4809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b="1" dirty="0"/>
                          <a:t>b</a:t>
                        </a:r>
                      </a:p>
                    </p:txBody>
                  </p:sp>
                </p:grpSp>
                <p:grpSp>
                  <p:nvGrpSpPr>
                    <p:cNvPr id="2634" name="그룹 2633">
                      <a:extLst>
                        <a:ext uri="{FF2B5EF4-FFF2-40B4-BE49-F238E27FC236}">
                          <a16:creationId xmlns:a16="http://schemas.microsoft.com/office/drawing/2014/main" id="{03E51BFC-9B75-DD91-02B3-9304F60D85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253049" y="4951359"/>
                      <a:ext cx="92333" cy="819321"/>
                      <a:chOff x="5253049" y="4951359"/>
                      <a:chExt cx="92333" cy="819321"/>
                    </a:xfrm>
                  </p:grpSpPr>
                  <p:grpSp>
                    <p:nvGrpSpPr>
                      <p:cNvPr id="2667" name="그룹 2666">
                        <a:extLst>
                          <a:ext uri="{FF2B5EF4-FFF2-40B4-BE49-F238E27FC236}">
                            <a16:creationId xmlns:a16="http://schemas.microsoft.com/office/drawing/2014/main" id="{8AC09D95-462E-641A-5F0A-1BEA37E71C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259286" y="5057774"/>
                        <a:ext cx="79855" cy="555409"/>
                        <a:chOff x="1018099" y="2450662"/>
                        <a:chExt cx="116682" cy="559503"/>
                      </a:xfrm>
                    </p:grpSpPr>
                    <p:grpSp>
                      <p:nvGrpSpPr>
                        <p:cNvPr id="2670" name="그룹 2669">
                          <a:extLst>
                            <a:ext uri="{FF2B5EF4-FFF2-40B4-BE49-F238E27FC236}">
                              <a16:creationId xmlns:a16="http://schemas.microsoft.com/office/drawing/2014/main" id="{620D7954-D4EA-A2C4-42FE-368C2ABAD1E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662"/>
                          <a:ext cx="47287" cy="124476"/>
                          <a:chOff x="1052085" y="2450884"/>
                          <a:chExt cx="48710" cy="23498"/>
                        </a:xfrm>
                      </p:grpSpPr>
                      <p:cxnSp>
                        <p:nvCxnSpPr>
                          <p:cNvPr id="2672" name="직선 연결선 2671">
                            <a:extLst>
                              <a:ext uri="{FF2B5EF4-FFF2-40B4-BE49-F238E27FC236}">
                                <a16:creationId xmlns:a16="http://schemas.microsoft.com/office/drawing/2014/main" id="{5E105009-0CD3-026B-1E53-BA16C53AC4A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73" name="직선 연결선 2672">
                            <a:extLst>
                              <a:ext uri="{FF2B5EF4-FFF2-40B4-BE49-F238E27FC236}">
                                <a16:creationId xmlns:a16="http://schemas.microsoft.com/office/drawing/2014/main" id="{616953EB-C120-AD55-6498-AF7E15C4E16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7175" y="2451189"/>
                            <a:ext cx="1871" cy="23193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71" name="사각형: 둥근 위쪽 모서리 2670">
                          <a:extLst>
                            <a:ext uri="{FF2B5EF4-FFF2-40B4-BE49-F238E27FC236}">
                              <a16:creationId xmlns:a16="http://schemas.microsoft.com/office/drawing/2014/main" id="{DC32E810-162C-DD7A-D85B-0B0C79F366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25026"/>
                          <a:ext cx="116682" cy="485139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68" name="제목 1">
                        <a:extLst>
                          <a:ext uri="{FF2B5EF4-FFF2-40B4-BE49-F238E27FC236}">
                            <a16:creationId xmlns:a16="http://schemas.microsoft.com/office/drawing/2014/main" id="{55B8F543-D247-2E75-FAFD-5D64A21EA41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253049" y="5666484"/>
                        <a:ext cx="92333" cy="104196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DP</a:t>
                        </a:r>
                      </a:p>
                    </p:txBody>
                  </p:sp>
                  <p:sp>
                    <p:nvSpPr>
                      <p:cNvPr id="2669" name="제목 1">
                        <a:extLst>
                          <a:ext uri="{FF2B5EF4-FFF2-40B4-BE49-F238E27FC236}">
                            <a16:creationId xmlns:a16="http://schemas.microsoft.com/office/drawing/2014/main" id="{97373A19-5622-341A-3AB7-DBF4B608FEF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276773" y="4951359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  <p:grpSp>
                  <p:nvGrpSpPr>
                    <p:cNvPr id="2635" name="그룹 2634">
                      <a:extLst>
                        <a:ext uri="{FF2B5EF4-FFF2-40B4-BE49-F238E27FC236}">
                          <a16:creationId xmlns:a16="http://schemas.microsoft.com/office/drawing/2014/main" id="{8D7FCC81-D223-6CE6-CCA7-5A7131192A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34523" y="4953341"/>
                      <a:ext cx="92333" cy="847795"/>
                      <a:chOff x="5534523" y="4953341"/>
                      <a:chExt cx="92333" cy="847795"/>
                    </a:xfrm>
                  </p:grpSpPr>
                  <p:grpSp>
                    <p:nvGrpSpPr>
                      <p:cNvPr id="2660" name="그룹 2659">
                        <a:extLst>
                          <a:ext uri="{FF2B5EF4-FFF2-40B4-BE49-F238E27FC236}">
                            <a16:creationId xmlns:a16="http://schemas.microsoft.com/office/drawing/2014/main" id="{C58DEA93-601E-42F1-5AC4-C22D393EFD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40761" y="5060155"/>
                        <a:ext cx="79855" cy="553033"/>
                        <a:chOff x="5540761" y="4984573"/>
                        <a:chExt cx="79855" cy="628616"/>
                      </a:xfrm>
                    </p:grpSpPr>
                    <p:grpSp>
                      <p:nvGrpSpPr>
                        <p:cNvPr id="2663" name="그룹 2662">
                          <a:extLst>
                            <a:ext uri="{FF2B5EF4-FFF2-40B4-BE49-F238E27FC236}">
                              <a16:creationId xmlns:a16="http://schemas.microsoft.com/office/drawing/2014/main" id="{4AA5C1C4-C27E-BB86-7C29-A47332F7711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564021" y="4984573"/>
                          <a:ext cx="32362" cy="348602"/>
                          <a:chOff x="1052085" y="2450884"/>
                          <a:chExt cx="48710" cy="58195"/>
                        </a:xfrm>
                      </p:grpSpPr>
                      <p:cxnSp>
                        <p:nvCxnSpPr>
                          <p:cNvPr id="2665" name="직선 연결선 2664">
                            <a:extLst>
                              <a:ext uri="{FF2B5EF4-FFF2-40B4-BE49-F238E27FC236}">
                                <a16:creationId xmlns:a16="http://schemas.microsoft.com/office/drawing/2014/main" id="{A5E1A00B-AE31-8420-EB4B-1F4E60F9081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66" name="직선 연결선 2665">
                            <a:extLst>
                              <a:ext uri="{FF2B5EF4-FFF2-40B4-BE49-F238E27FC236}">
                                <a16:creationId xmlns:a16="http://schemas.microsoft.com/office/drawing/2014/main" id="{7CE0B859-05EA-752B-7EB9-C5F6E8F5DBD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0" y="2451093"/>
                            <a:ext cx="0" cy="57986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64" name="사각형: 둥근 위쪽 모서리 2663">
                          <a:extLst>
                            <a:ext uri="{FF2B5EF4-FFF2-40B4-BE49-F238E27FC236}">
                              <a16:creationId xmlns:a16="http://schemas.microsoft.com/office/drawing/2014/main" id="{4B1BC1DF-C1B6-FBAA-3D55-B1A2FCD045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40761" y="5065776"/>
                          <a:ext cx="79855" cy="547413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61" name="제목 1">
                        <a:extLst>
                          <a:ext uri="{FF2B5EF4-FFF2-40B4-BE49-F238E27FC236}">
                            <a16:creationId xmlns:a16="http://schemas.microsoft.com/office/drawing/2014/main" id="{5C7DA1AD-8B28-F400-845A-082617C24D1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534523" y="5666484"/>
                        <a:ext cx="92333" cy="13465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DW</a:t>
                        </a:r>
                      </a:p>
                    </p:txBody>
                  </p:sp>
                  <p:sp>
                    <p:nvSpPr>
                      <p:cNvPr id="2662" name="제목 1">
                        <a:extLst>
                          <a:ext uri="{FF2B5EF4-FFF2-40B4-BE49-F238E27FC236}">
                            <a16:creationId xmlns:a16="http://schemas.microsoft.com/office/drawing/2014/main" id="{2214F20C-C702-1E16-2114-6D8733771AB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558249" y="4953341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  <p:grpSp>
                  <p:nvGrpSpPr>
                    <p:cNvPr id="2636" name="그룹 2635">
                      <a:extLst>
                        <a:ext uri="{FF2B5EF4-FFF2-40B4-BE49-F238E27FC236}">
                          <a16:creationId xmlns:a16="http://schemas.microsoft.com/office/drawing/2014/main" id="{0CA48747-3564-F103-D043-127A40D951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91000" y="4945879"/>
                      <a:ext cx="92333" cy="866479"/>
                      <a:chOff x="5391000" y="4945879"/>
                      <a:chExt cx="92333" cy="866479"/>
                    </a:xfrm>
                  </p:grpSpPr>
                  <p:grpSp>
                    <p:nvGrpSpPr>
                      <p:cNvPr id="2653" name="그룹 2652">
                        <a:extLst>
                          <a:ext uri="{FF2B5EF4-FFF2-40B4-BE49-F238E27FC236}">
                            <a16:creationId xmlns:a16="http://schemas.microsoft.com/office/drawing/2014/main" id="{6F55B4F1-FD77-83B6-E1D1-2C7654D15F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397237" y="5055752"/>
                        <a:ext cx="79855" cy="557808"/>
                        <a:chOff x="6753543" y="2748861"/>
                        <a:chExt cx="81301" cy="458382"/>
                      </a:xfrm>
                    </p:grpSpPr>
                    <p:grpSp>
                      <p:nvGrpSpPr>
                        <p:cNvPr id="2656" name="그룹 2655">
                          <a:extLst>
                            <a:ext uri="{FF2B5EF4-FFF2-40B4-BE49-F238E27FC236}">
                              <a16:creationId xmlns:a16="http://schemas.microsoft.com/office/drawing/2014/main" id="{2CC673FD-E7D3-A610-B97E-2FA17B0EDC9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777224" y="2748861"/>
                          <a:ext cx="32948" cy="317693"/>
                          <a:chOff x="1052085" y="2450884"/>
                          <a:chExt cx="48710" cy="71358"/>
                        </a:xfrm>
                      </p:grpSpPr>
                      <p:cxnSp>
                        <p:nvCxnSpPr>
                          <p:cNvPr id="2658" name="직선 연결선 2657">
                            <a:extLst>
                              <a:ext uri="{FF2B5EF4-FFF2-40B4-BE49-F238E27FC236}">
                                <a16:creationId xmlns:a16="http://schemas.microsoft.com/office/drawing/2014/main" id="{5DCBD104-F09B-C16B-54FD-224F0813EA1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59" name="직선 연결선 2658">
                            <a:extLst>
                              <a:ext uri="{FF2B5EF4-FFF2-40B4-BE49-F238E27FC236}">
                                <a16:creationId xmlns:a16="http://schemas.microsoft.com/office/drawing/2014/main" id="{9BEABB5C-AA14-6484-E3F9-496E08FBC98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0" cy="713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57" name="사각형: 둥근 위쪽 모서리 2656">
                          <a:extLst>
                            <a:ext uri="{FF2B5EF4-FFF2-40B4-BE49-F238E27FC236}">
                              <a16:creationId xmlns:a16="http://schemas.microsoft.com/office/drawing/2014/main" id="{093AA510-8C3E-A8E6-9B26-643691EC98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53543" y="2827133"/>
                          <a:ext cx="81301" cy="380110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54" name="제목 1">
                        <a:extLst>
                          <a:ext uri="{FF2B5EF4-FFF2-40B4-BE49-F238E27FC236}">
                            <a16:creationId xmlns:a16="http://schemas.microsoft.com/office/drawing/2014/main" id="{5E3ACBA4-0794-A753-42D4-A24B219E756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91000" y="5666484"/>
                        <a:ext cx="92333" cy="14587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C29</a:t>
                        </a:r>
                      </a:p>
                    </p:txBody>
                  </p:sp>
                  <p:sp>
                    <p:nvSpPr>
                      <p:cNvPr id="2655" name="제목 1">
                        <a:extLst>
                          <a:ext uri="{FF2B5EF4-FFF2-40B4-BE49-F238E27FC236}">
                            <a16:creationId xmlns:a16="http://schemas.microsoft.com/office/drawing/2014/main" id="{B2ABA109-02D9-1F94-B377-4AE76F09B42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414725" y="4945879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  <p:grpSp>
                  <p:nvGrpSpPr>
                    <p:cNvPr id="2637" name="그룹 2636">
                      <a:extLst>
                        <a:ext uri="{FF2B5EF4-FFF2-40B4-BE49-F238E27FC236}">
                          <a16:creationId xmlns:a16="http://schemas.microsoft.com/office/drawing/2014/main" id="{F733A87D-E891-45C7-5093-6DF2FA9253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66903" y="4967621"/>
                      <a:ext cx="92333" cy="806266"/>
                      <a:chOff x="5666903" y="4967621"/>
                      <a:chExt cx="92333" cy="806266"/>
                    </a:xfrm>
                  </p:grpSpPr>
                  <p:grpSp>
                    <p:nvGrpSpPr>
                      <p:cNvPr id="2646" name="그룹 2645">
                        <a:extLst>
                          <a:ext uri="{FF2B5EF4-FFF2-40B4-BE49-F238E27FC236}">
                            <a16:creationId xmlns:a16="http://schemas.microsoft.com/office/drawing/2014/main" id="{5110BBB7-D779-3BB2-AD6E-A6A47C738A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673140" y="5069681"/>
                        <a:ext cx="79855" cy="541524"/>
                        <a:chOff x="7034441" y="2747231"/>
                        <a:chExt cx="81301" cy="473622"/>
                      </a:xfrm>
                    </p:grpSpPr>
                    <p:grpSp>
                      <p:nvGrpSpPr>
                        <p:cNvPr id="2649" name="그룹 2648">
                          <a:extLst>
                            <a:ext uri="{FF2B5EF4-FFF2-40B4-BE49-F238E27FC236}">
                              <a16:creationId xmlns:a16="http://schemas.microsoft.com/office/drawing/2014/main" id="{A56DC6E2-E47B-C3A2-B6B1-E369334B729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058122" y="2747231"/>
                          <a:ext cx="32948" cy="447076"/>
                          <a:chOff x="1052085" y="2450515"/>
                          <a:chExt cx="48710" cy="100419"/>
                        </a:xfrm>
                      </p:grpSpPr>
                      <p:cxnSp>
                        <p:nvCxnSpPr>
                          <p:cNvPr id="2651" name="직선 연결선 2650">
                            <a:extLst>
                              <a:ext uri="{FF2B5EF4-FFF2-40B4-BE49-F238E27FC236}">
                                <a16:creationId xmlns:a16="http://schemas.microsoft.com/office/drawing/2014/main" id="{454F0A9B-2E9A-2E25-70B1-D9031C3FFD0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52" name="직선 연결선 2651">
                            <a:extLst>
                              <a:ext uri="{FF2B5EF4-FFF2-40B4-BE49-F238E27FC236}">
                                <a16:creationId xmlns:a16="http://schemas.microsoft.com/office/drawing/2014/main" id="{8C85DA4B-B0B0-60C7-E31B-BF08DE11171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2" y="2450515"/>
                            <a:ext cx="732" cy="100419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50" name="사각형: 둥근 위쪽 모서리 2649">
                          <a:extLst>
                            <a:ext uri="{FF2B5EF4-FFF2-40B4-BE49-F238E27FC236}">
                              <a16:creationId xmlns:a16="http://schemas.microsoft.com/office/drawing/2014/main" id="{52097ABF-F974-937E-C343-E4CF284E9B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034441" y="2822538"/>
                          <a:ext cx="81301" cy="398315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47" name="제목 1">
                        <a:extLst>
                          <a:ext uri="{FF2B5EF4-FFF2-40B4-BE49-F238E27FC236}">
                            <a16:creationId xmlns:a16="http://schemas.microsoft.com/office/drawing/2014/main" id="{7675F3CC-438D-09C2-EE32-E6337B77781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666903" y="5666485"/>
                        <a:ext cx="92333" cy="10740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DC</a:t>
                        </a:r>
                      </a:p>
                    </p:txBody>
                  </p:sp>
                  <p:sp>
                    <p:nvSpPr>
                      <p:cNvPr id="2648" name="제목 1">
                        <a:extLst>
                          <a:ext uri="{FF2B5EF4-FFF2-40B4-BE49-F238E27FC236}">
                            <a16:creationId xmlns:a16="http://schemas.microsoft.com/office/drawing/2014/main" id="{EEA3B1C1-9224-6667-2182-B20F2067935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690627" y="4967621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  <p:grpSp>
                  <p:nvGrpSpPr>
                    <p:cNvPr id="2638" name="그룹 2637">
                      <a:extLst>
                        <a:ext uri="{FF2B5EF4-FFF2-40B4-BE49-F238E27FC236}">
                          <a16:creationId xmlns:a16="http://schemas.microsoft.com/office/drawing/2014/main" id="{B2F3D047-2DBD-3021-E4C7-E61A2246B5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04854" y="5016309"/>
                      <a:ext cx="92333" cy="759180"/>
                      <a:chOff x="5804854" y="5016309"/>
                      <a:chExt cx="92333" cy="759180"/>
                    </a:xfrm>
                  </p:grpSpPr>
                  <p:grpSp>
                    <p:nvGrpSpPr>
                      <p:cNvPr id="2639" name="그룹 2638">
                        <a:extLst>
                          <a:ext uri="{FF2B5EF4-FFF2-40B4-BE49-F238E27FC236}">
                            <a16:creationId xmlns:a16="http://schemas.microsoft.com/office/drawing/2014/main" id="{507CF996-9B99-5A08-7404-D272B57CC72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811091" y="5122069"/>
                        <a:ext cx="79855" cy="491118"/>
                        <a:chOff x="7174890" y="2881170"/>
                        <a:chExt cx="81301" cy="334109"/>
                      </a:xfrm>
                    </p:grpSpPr>
                    <p:grpSp>
                      <p:nvGrpSpPr>
                        <p:cNvPr id="2642" name="그룹 2641">
                          <a:extLst>
                            <a:ext uri="{FF2B5EF4-FFF2-40B4-BE49-F238E27FC236}">
                              <a16:creationId xmlns:a16="http://schemas.microsoft.com/office/drawing/2014/main" id="{EEF3607D-2BDA-BD4C-F421-51F2901172E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98571" y="2881170"/>
                          <a:ext cx="32948" cy="129300"/>
                          <a:chOff x="1052085" y="2450884"/>
                          <a:chExt cx="48710" cy="40646"/>
                        </a:xfrm>
                      </p:grpSpPr>
                      <p:cxnSp>
                        <p:nvCxnSpPr>
                          <p:cNvPr id="2644" name="직선 연결선 2643">
                            <a:extLst>
                              <a:ext uri="{FF2B5EF4-FFF2-40B4-BE49-F238E27FC236}">
                                <a16:creationId xmlns:a16="http://schemas.microsoft.com/office/drawing/2014/main" id="{3E738C22-4D4F-1A66-A29A-F2D760F5F05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45" name="직선 연결선 2644">
                            <a:extLst>
                              <a:ext uri="{FF2B5EF4-FFF2-40B4-BE49-F238E27FC236}">
                                <a16:creationId xmlns:a16="http://schemas.microsoft.com/office/drawing/2014/main" id="{EC081ED4-4216-A4E9-31E5-1D499853CA94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0" y="2451176"/>
                            <a:ext cx="0" cy="40354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43" name="사각형: 둥근 위쪽 모서리 2642">
                          <a:extLst>
                            <a:ext uri="{FF2B5EF4-FFF2-40B4-BE49-F238E27FC236}">
                              <a16:creationId xmlns:a16="http://schemas.microsoft.com/office/drawing/2014/main" id="{408C22DC-4C2E-69E1-8D9D-0162DCD23B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74890" y="2924909"/>
                          <a:ext cx="81301" cy="290370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40" name="제목 1">
                        <a:extLst>
                          <a:ext uri="{FF2B5EF4-FFF2-40B4-BE49-F238E27FC236}">
                            <a16:creationId xmlns:a16="http://schemas.microsoft.com/office/drawing/2014/main" id="{0E5C6DFD-E1C5-BD59-CFF2-B8B2478290D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04854" y="5666485"/>
                        <a:ext cx="92333" cy="10900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DD</a:t>
                        </a:r>
                      </a:p>
                    </p:txBody>
                  </p:sp>
                  <p:sp>
                    <p:nvSpPr>
                      <p:cNvPr id="2641" name="제목 1">
                        <a:extLst>
                          <a:ext uri="{FF2B5EF4-FFF2-40B4-BE49-F238E27FC236}">
                            <a16:creationId xmlns:a16="http://schemas.microsoft.com/office/drawing/2014/main" id="{9069EF10-9C27-2BCE-8F86-0816341CC5F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28578" y="5016309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</p:grpSp>
              <p:sp>
                <p:nvSpPr>
                  <p:cNvPr id="2630" name="자유형: 도형 2629">
                    <a:extLst>
                      <a:ext uri="{FF2B5EF4-FFF2-40B4-BE49-F238E27FC236}">
                        <a16:creationId xmlns:a16="http://schemas.microsoft.com/office/drawing/2014/main" id="{0F2238CD-0C4B-B44E-1E4A-7535CC002A62}"/>
                      </a:ext>
                    </a:extLst>
                  </p:cNvPr>
                  <p:cNvSpPr/>
                  <p:nvPr/>
                </p:nvSpPr>
                <p:spPr>
                  <a:xfrm>
                    <a:off x="4954335" y="4776780"/>
                    <a:ext cx="965655" cy="834206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631" name="사각형: 둥근 모서리 2630">
                    <a:extLst>
                      <a:ext uri="{FF2B5EF4-FFF2-40B4-BE49-F238E27FC236}">
                        <a16:creationId xmlns:a16="http://schemas.microsoft.com/office/drawing/2014/main" id="{074B33BA-63F9-3C72-F54C-365BEBD63A39}"/>
                      </a:ext>
                    </a:extLst>
                  </p:cNvPr>
                  <p:cNvSpPr/>
                  <p:nvPr/>
                </p:nvSpPr>
                <p:spPr>
                  <a:xfrm>
                    <a:off x="5508397" y="4774566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grpSp>
              <p:nvGrpSpPr>
                <p:cNvPr id="2456" name="그룹 2455">
                  <a:extLst>
                    <a:ext uri="{FF2B5EF4-FFF2-40B4-BE49-F238E27FC236}">
                      <a16:creationId xmlns:a16="http://schemas.microsoft.com/office/drawing/2014/main" id="{75221781-45C3-8C8F-6256-5E03FB66B8C7}"/>
                    </a:ext>
                  </a:extLst>
                </p:cNvPr>
                <p:cNvGrpSpPr/>
                <p:nvPr/>
              </p:nvGrpSpPr>
              <p:grpSpPr>
                <a:xfrm>
                  <a:off x="8268206" y="4730459"/>
                  <a:ext cx="1276670" cy="1081901"/>
                  <a:chOff x="6006881" y="4730459"/>
                  <a:chExt cx="1276670" cy="1081901"/>
                </a:xfrm>
              </p:grpSpPr>
              <p:sp>
                <p:nvSpPr>
                  <p:cNvPr id="2544" name="TextBox 2543">
                    <a:extLst>
                      <a:ext uri="{FF2B5EF4-FFF2-40B4-BE49-F238E27FC236}">
                        <a16:creationId xmlns:a16="http://schemas.microsoft.com/office/drawing/2014/main" id="{840DB32F-B056-5DA3-BD98-28755C6AA9F6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5744950" y="5140025"/>
                    <a:ext cx="631583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TNF-</a:t>
                    </a:r>
                    <a:r>
                      <a:rPr lang="el-GR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α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grpSp>
                <p:nvGrpSpPr>
                  <p:cNvPr id="2545" name="그룹 2544">
                    <a:extLst>
                      <a:ext uri="{FF2B5EF4-FFF2-40B4-BE49-F238E27FC236}">
                        <a16:creationId xmlns:a16="http://schemas.microsoft.com/office/drawing/2014/main" id="{711CB154-46D2-CDF9-C484-2BE4D0DEF7BF}"/>
                      </a:ext>
                    </a:extLst>
                  </p:cNvPr>
                  <p:cNvGrpSpPr/>
                  <p:nvPr/>
                </p:nvGrpSpPr>
                <p:grpSpPr>
                  <a:xfrm>
                    <a:off x="6317897" y="5611271"/>
                    <a:ext cx="965654" cy="55984"/>
                    <a:chOff x="6302623" y="3213667"/>
                    <a:chExt cx="983139" cy="46803"/>
                  </a:xfrm>
                </p:grpSpPr>
                <p:cxnSp>
                  <p:nvCxnSpPr>
                    <p:cNvPr id="2618" name="직선 연결선 2617">
                      <a:extLst>
                        <a:ext uri="{FF2B5EF4-FFF2-40B4-BE49-F238E27FC236}">
                          <a16:creationId xmlns:a16="http://schemas.microsoft.com/office/drawing/2014/main" id="{8BE4CFB8-3206-EE70-0CD5-D1AA30DE97F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283060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19" name="직선 연결선 2618">
                      <a:extLst>
                        <a:ext uri="{FF2B5EF4-FFF2-40B4-BE49-F238E27FC236}">
                          <a16:creationId xmlns:a16="http://schemas.microsoft.com/office/drawing/2014/main" id="{4B648D81-A47C-FF38-4979-14080A2DB47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125753" y="3233231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0" name="직선 연결선 2619">
                      <a:extLst>
                        <a:ext uri="{FF2B5EF4-FFF2-40B4-BE49-F238E27FC236}">
                          <a16:creationId xmlns:a16="http://schemas.microsoft.com/office/drawing/2014/main" id="{4075B724-EDE0-E575-5CCE-C5C262E24CF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563957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1" name="직선 연결선 2620">
                      <a:extLst>
                        <a:ext uri="{FF2B5EF4-FFF2-40B4-BE49-F238E27FC236}">
                          <a16:creationId xmlns:a16="http://schemas.microsoft.com/office/drawing/2014/main" id="{6E31D14C-70F4-40E1-E0E4-0259E7BF0AF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7266199" y="3233230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2" name="직선 연결선 2621">
                      <a:extLst>
                        <a:ext uri="{FF2B5EF4-FFF2-40B4-BE49-F238E27FC236}">
                          <a16:creationId xmlns:a16="http://schemas.microsoft.com/office/drawing/2014/main" id="{F3DB21A3-74C1-A256-2B6F-2DDA0DA2CB5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981467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3" name="직선 연결선 2622">
                      <a:extLst>
                        <a:ext uri="{FF2B5EF4-FFF2-40B4-BE49-F238E27FC236}">
                          <a16:creationId xmlns:a16="http://schemas.microsoft.com/office/drawing/2014/main" id="{A50ECDFE-5310-7A1F-C924-8BB9150FFC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841018" y="3237070"/>
                      <a:ext cx="4680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4" name="직선 연결선 2623">
                      <a:extLst>
                        <a:ext uri="{FF2B5EF4-FFF2-40B4-BE49-F238E27FC236}">
                          <a16:creationId xmlns:a16="http://schemas.microsoft.com/office/drawing/2014/main" id="{3AD4A91B-B205-EEB6-442B-6B5AF3001E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704406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2625" name="직선 연결선 2624">
                      <a:extLst>
                        <a:ext uri="{FF2B5EF4-FFF2-40B4-BE49-F238E27FC236}">
                          <a16:creationId xmlns:a16="http://schemas.microsoft.com/office/drawing/2014/main" id="{FA0CA1B8-0786-0292-5C2F-BA5DB0F7288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6423508" y="3233233"/>
                      <a:ext cx="39125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546" name="그룹 2545">
                    <a:extLst>
                      <a:ext uri="{FF2B5EF4-FFF2-40B4-BE49-F238E27FC236}">
                        <a16:creationId xmlns:a16="http://schemas.microsoft.com/office/drawing/2014/main" id="{99605A4E-565A-F622-5DDE-F7905A2EF75B}"/>
                      </a:ext>
                    </a:extLst>
                  </p:cNvPr>
                  <p:cNvGrpSpPr/>
                  <p:nvPr/>
                </p:nvGrpSpPr>
                <p:grpSpPr>
                  <a:xfrm>
                    <a:off x="6159355" y="4730459"/>
                    <a:ext cx="160741" cy="926648"/>
                    <a:chOff x="6159355" y="4730459"/>
                    <a:chExt cx="160741" cy="926648"/>
                  </a:xfrm>
                </p:grpSpPr>
                <p:grpSp>
                  <p:nvGrpSpPr>
                    <p:cNvPr id="2606" name="그룹 2605">
                      <a:extLst>
                        <a:ext uri="{FF2B5EF4-FFF2-40B4-BE49-F238E27FC236}">
                          <a16:creationId xmlns:a16="http://schemas.microsoft.com/office/drawing/2014/main" id="{4A9B0F2C-ACE4-3479-4D07-834211D360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05840" y="5564774"/>
                      <a:ext cx="114247" cy="92333"/>
                      <a:chOff x="630959" y="3242139"/>
                      <a:chExt cx="137108" cy="59297"/>
                    </a:xfrm>
                  </p:grpSpPr>
                  <p:sp>
                    <p:nvSpPr>
                      <p:cNvPr id="2616" name="제목 1">
                        <a:extLst>
                          <a:ext uri="{FF2B5EF4-FFF2-40B4-BE49-F238E27FC236}">
                            <a16:creationId xmlns:a16="http://schemas.microsoft.com/office/drawing/2014/main" id="{C1C170C1-CADA-4194-10FF-6A631A439365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617" name="직선 연결선 2616">
                        <a:extLst>
                          <a:ext uri="{FF2B5EF4-FFF2-40B4-BE49-F238E27FC236}">
                            <a16:creationId xmlns:a16="http://schemas.microsoft.com/office/drawing/2014/main" id="{3C15F934-53BE-0855-817C-D22CA0092CD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07" name="그룹 2606">
                      <a:extLst>
                        <a:ext uri="{FF2B5EF4-FFF2-40B4-BE49-F238E27FC236}">
                          <a16:creationId xmlns:a16="http://schemas.microsoft.com/office/drawing/2014/main" id="{1E1F017A-478D-4861-1919-17198F86C8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59356" y="4730459"/>
                      <a:ext cx="160735" cy="92333"/>
                      <a:chOff x="575168" y="2968610"/>
                      <a:chExt cx="192899" cy="59296"/>
                    </a:xfrm>
                  </p:grpSpPr>
                  <p:sp>
                    <p:nvSpPr>
                      <p:cNvPr id="2614" name="제목 1">
                        <a:extLst>
                          <a:ext uri="{FF2B5EF4-FFF2-40B4-BE49-F238E27FC236}">
                            <a16:creationId xmlns:a16="http://schemas.microsoft.com/office/drawing/2014/main" id="{853241F2-091D-33C9-12CA-922B1254D60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8" y="2968610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60</a:t>
                        </a:r>
                      </a:p>
                    </p:txBody>
                  </p:sp>
                  <p:cxnSp>
                    <p:nvCxnSpPr>
                      <p:cNvPr id="2615" name="직선 연결선 2614">
                        <a:extLst>
                          <a:ext uri="{FF2B5EF4-FFF2-40B4-BE49-F238E27FC236}">
                            <a16:creationId xmlns:a16="http://schemas.microsoft.com/office/drawing/2014/main" id="{3A856946-369F-05C0-6F7A-B2DB38BB1E8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08" name="그룹 2607">
                      <a:extLst>
                        <a:ext uri="{FF2B5EF4-FFF2-40B4-BE49-F238E27FC236}">
                          <a16:creationId xmlns:a16="http://schemas.microsoft.com/office/drawing/2014/main" id="{DF21674B-AC74-402D-F0B4-B3C17DBB63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59359" y="4997776"/>
                      <a:ext cx="160737" cy="92333"/>
                      <a:chOff x="575166" y="2968611"/>
                      <a:chExt cx="192901" cy="59297"/>
                    </a:xfrm>
                  </p:grpSpPr>
                  <p:sp>
                    <p:nvSpPr>
                      <p:cNvPr id="2612" name="제목 1">
                        <a:extLst>
                          <a:ext uri="{FF2B5EF4-FFF2-40B4-BE49-F238E27FC236}">
                            <a16:creationId xmlns:a16="http://schemas.microsoft.com/office/drawing/2014/main" id="{036C3E20-9B3E-AC35-9089-EBC618F04A6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6" y="2968611"/>
                        <a:ext cx="111578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40</a:t>
                        </a:r>
                      </a:p>
                    </p:txBody>
                  </p:sp>
                  <p:cxnSp>
                    <p:nvCxnSpPr>
                      <p:cNvPr id="2613" name="직선 연결선 2612">
                        <a:extLst>
                          <a:ext uri="{FF2B5EF4-FFF2-40B4-BE49-F238E27FC236}">
                            <a16:creationId xmlns:a16="http://schemas.microsoft.com/office/drawing/2014/main" id="{072C906F-82D0-C0EE-3541-25A922141A7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609" name="그룹 2608">
                      <a:extLst>
                        <a:ext uri="{FF2B5EF4-FFF2-40B4-BE49-F238E27FC236}">
                          <a16:creationId xmlns:a16="http://schemas.microsoft.com/office/drawing/2014/main" id="{F002F8C8-090A-91D0-55CF-BC0D63C43A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59355" y="5274967"/>
                      <a:ext cx="160731" cy="92332"/>
                      <a:chOff x="575172" y="2970724"/>
                      <a:chExt cx="192895" cy="59297"/>
                    </a:xfrm>
                  </p:grpSpPr>
                  <p:sp>
                    <p:nvSpPr>
                      <p:cNvPr id="2610" name="제목 1">
                        <a:extLst>
                          <a:ext uri="{FF2B5EF4-FFF2-40B4-BE49-F238E27FC236}">
                            <a16:creationId xmlns:a16="http://schemas.microsoft.com/office/drawing/2014/main" id="{C98BB4A4-E7A8-C07D-6CEE-A1D5AF60CAE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</a:t>
                        </a:r>
                      </a:p>
                    </p:txBody>
                  </p:sp>
                  <p:cxnSp>
                    <p:nvCxnSpPr>
                      <p:cNvPr id="2611" name="직선 연결선 2610">
                        <a:extLst>
                          <a:ext uri="{FF2B5EF4-FFF2-40B4-BE49-F238E27FC236}">
                            <a16:creationId xmlns:a16="http://schemas.microsoft.com/office/drawing/2014/main" id="{739BBF8A-A6AC-0B55-77B8-0D8A6D5B7D1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547" name="그룹 2546">
                    <a:extLst>
                      <a:ext uri="{FF2B5EF4-FFF2-40B4-BE49-F238E27FC236}">
                        <a16:creationId xmlns:a16="http://schemas.microsoft.com/office/drawing/2014/main" id="{B534F9DC-2FC2-CE27-D0A8-8387112E8EDA}"/>
                      </a:ext>
                    </a:extLst>
                  </p:cNvPr>
                  <p:cNvGrpSpPr/>
                  <p:nvPr/>
                </p:nvGrpSpPr>
                <p:grpSpPr>
                  <a:xfrm>
                    <a:off x="6338958" y="4769323"/>
                    <a:ext cx="921789" cy="1043037"/>
                    <a:chOff x="6338958" y="4769323"/>
                    <a:chExt cx="921789" cy="1043037"/>
                  </a:xfrm>
                </p:grpSpPr>
                <p:grpSp>
                  <p:nvGrpSpPr>
                    <p:cNvPr id="2550" name="그룹 2549">
                      <a:extLst>
                        <a:ext uri="{FF2B5EF4-FFF2-40B4-BE49-F238E27FC236}">
                          <a16:creationId xmlns:a16="http://schemas.microsoft.com/office/drawing/2014/main" id="{5E32FE51-4F0E-38EF-05F8-276945F09D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38958" y="5016309"/>
                      <a:ext cx="92333" cy="755975"/>
                      <a:chOff x="6338958" y="5016309"/>
                      <a:chExt cx="92333" cy="755975"/>
                    </a:xfrm>
                  </p:grpSpPr>
                  <p:grpSp>
                    <p:nvGrpSpPr>
                      <p:cNvPr id="2599" name="그룹 2598">
                        <a:extLst>
                          <a:ext uri="{FF2B5EF4-FFF2-40B4-BE49-F238E27FC236}">
                            <a16:creationId xmlns:a16="http://schemas.microsoft.com/office/drawing/2014/main" id="{2445FD2E-68C4-8E11-593A-364E8617DF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345195" y="5105400"/>
                        <a:ext cx="79855" cy="507793"/>
                        <a:chOff x="863708" y="2567936"/>
                        <a:chExt cx="79855" cy="618332"/>
                      </a:xfrm>
                    </p:grpSpPr>
                    <p:grpSp>
                      <p:nvGrpSpPr>
                        <p:cNvPr id="2602" name="그룹 2601">
                          <a:extLst>
                            <a:ext uri="{FF2B5EF4-FFF2-40B4-BE49-F238E27FC236}">
                              <a16:creationId xmlns:a16="http://schemas.microsoft.com/office/drawing/2014/main" id="{CA8E9109-0D45-6B6D-97E3-DC38CD08A9A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86967" y="2567936"/>
                          <a:ext cx="32362" cy="428971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604" name="직선 연결선 2603">
                            <a:extLst>
                              <a:ext uri="{FF2B5EF4-FFF2-40B4-BE49-F238E27FC236}">
                                <a16:creationId xmlns:a16="http://schemas.microsoft.com/office/drawing/2014/main" id="{BF82048C-5857-E2F8-9A66-5420A83C788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605" name="직선 연결선 2604">
                            <a:extLst>
                              <a:ext uri="{FF2B5EF4-FFF2-40B4-BE49-F238E27FC236}">
                                <a16:creationId xmlns:a16="http://schemas.microsoft.com/office/drawing/2014/main" id="{1473557B-9731-34AB-099E-F0E6CBE0332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13E9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603" name="사각형: 둥근 위쪽 모서리 2602">
                          <a:extLst>
                            <a:ext uri="{FF2B5EF4-FFF2-40B4-BE49-F238E27FC236}">
                              <a16:creationId xmlns:a16="http://schemas.microsoft.com/office/drawing/2014/main" id="{8B52208E-D6F6-8B12-02EB-5122B37327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3708" y="2640426"/>
                          <a:ext cx="79855" cy="545842"/>
                        </a:xfrm>
                        <a:prstGeom prst="round2SameRect">
                          <a:avLst/>
                        </a:prstGeom>
                        <a:solidFill>
                          <a:srgbClr val="013E9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600" name="제목 1">
                        <a:extLst>
                          <a:ext uri="{FF2B5EF4-FFF2-40B4-BE49-F238E27FC236}">
                            <a16:creationId xmlns:a16="http://schemas.microsoft.com/office/drawing/2014/main" id="{9B8B3EF1-83CF-2C8F-AF4D-0865AC6C8D7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38958" y="5666486"/>
                        <a:ext cx="92333" cy="105798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NC</a:t>
                        </a:r>
                      </a:p>
                    </p:txBody>
                  </p:sp>
                  <p:sp>
                    <p:nvSpPr>
                      <p:cNvPr id="2601" name="제목 1">
                        <a:extLst>
                          <a:ext uri="{FF2B5EF4-FFF2-40B4-BE49-F238E27FC236}">
                            <a16:creationId xmlns:a16="http://schemas.microsoft.com/office/drawing/2014/main" id="{0C67DE2B-79C9-46A4-98F3-8CB3CBFB896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39437" y="5016309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ab</a:t>
                        </a:r>
                      </a:p>
                    </p:txBody>
                  </p:sp>
                </p:grpSp>
                <p:grpSp>
                  <p:nvGrpSpPr>
                    <p:cNvPr id="2551" name="그룹 2550">
                      <a:extLst>
                        <a:ext uri="{FF2B5EF4-FFF2-40B4-BE49-F238E27FC236}">
                          <a16:creationId xmlns:a16="http://schemas.microsoft.com/office/drawing/2014/main" id="{50E14C1B-CA6F-9D90-03D4-DD525F8A59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78658" y="4769323"/>
                      <a:ext cx="92333" cy="1036625"/>
                      <a:chOff x="6478658" y="4769323"/>
                      <a:chExt cx="92333" cy="1036625"/>
                    </a:xfrm>
                  </p:grpSpPr>
                  <p:grpSp>
                    <p:nvGrpSpPr>
                      <p:cNvPr id="2592" name="그룹 2591">
                        <a:extLst>
                          <a:ext uri="{FF2B5EF4-FFF2-40B4-BE49-F238E27FC236}">
                            <a16:creationId xmlns:a16="http://schemas.microsoft.com/office/drawing/2014/main" id="{DFBAEF0E-930C-3AEC-EFF9-F1BCDBD99BE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484895" y="4867275"/>
                        <a:ext cx="79855" cy="745919"/>
                        <a:chOff x="1018099" y="2450891"/>
                        <a:chExt cx="116682" cy="554132"/>
                      </a:xfrm>
                    </p:grpSpPr>
                    <p:grpSp>
                      <p:nvGrpSpPr>
                        <p:cNvPr id="2595" name="그룹 2594">
                          <a:extLst>
                            <a:ext uri="{FF2B5EF4-FFF2-40B4-BE49-F238E27FC236}">
                              <a16:creationId xmlns:a16="http://schemas.microsoft.com/office/drawing/2014/main" id="{DEA1ABD1-BE33-D438-146B-DDF8E4BFD14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891"/>
                          <a:ext cx="47287" cy="384432"/>
                          <a:chOff x="1052085" y="2450884"/>
                          <a:chExt cx="48710" cy="72570"/>
                        </a:xfrm>
                      </p:grpSpPr>
                      <p:cxnSp>
                        <p:nvCxnSpPr>
                          <p:cNvPr id="2597" name="직선 연결선 2596">
                            <a:extLst>
                              <a:ext uri="{FF2B5EF4-FFF2-40B4-BE49-F238E27FC236}">
                                <a16:creationId xmlns:a16="http://schemas.microsoft.com/office/drawing/2014/main" id="{BC97DD7F-69C0-6A0F-A6E1-FFD19CAAEF9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98" name="직선 연결선 2597">
                            <a:extLst>
                              <a:ext uri="{FF2B5EF4-FFF2-40B4-BE49-F238E27FC236}">
                                <a16:creationId xmlns:a16="http://schemas.microsoft.com/office/drawing/2014/main" id="{E519E4EF-369E-2269-60B1-9A09AA0F1AB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3399" cy="7257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096E4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96" name="사각형: 둥근 위쪽 모서리 2595">
                          <a:extLst>
                            <a:ext uri="{FF2B5EF4-FFF2-40B4-BE49-F238E27FC236}">
                              <a16:creationId xmlns:a16="http://schemas.microsoft.com/office/drawing/2014/main" id="{783CEA0B-17A8-268F-0FEA-611F413638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39341"/>
                          <a:ext cx="116682" cy="465682"/>
                        </a:xfrm>
                        <a:prstGeom prst="round2SameRect">
                          <a:avLst/>
                        </a:prstGeom>
                        <a:solidFill>
                          <a:srgbClr val="4096E4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93" name="제목 1">
                        <a:extLst>
                          <a:ext uri="{FF2B5EF4-FFF2-40B4-BE49-F238E27FC236}">
                            <a16:creationId xmlns:a16="http://schemas.microsoft.com/office/drawing/2014/main" id="{98EDEB99-AE6C-E540-879E-63B03421C9ED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478658" y="5666486"/>
                        <a:ext cx="92333" cy="13946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LPS</a:t>
                        </a:r>
                      </a:p>
                    </p:txBody>
                  </p:sp>
                  <p:sp>
                    <p:nvSpPr>
                      <p:cNvPr id="2594" name="제목 1">
                        <a:extLst>
                          <a:ext uri="{FF2B5EF4-FFF2-40B4-BE49-F238E27FC236}">
                            <a16:creationId xmlns:a16="http://schemas.microsoft.com/office/drawing/2014/main" id="{524DB02B-537F-1068-A349-F6DEE11987C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502383" y="4769323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b="1" dirty="0"/>
                          <a:t>c</a:t>
                        </a:r>
                      </a:p>
                    </p:txBody>
                  </p:sp>
                </p:grpSp>
                <p:grpSp>
                  <p:nvGrpSpPr>
                    <p:cNvPr id="2552" name="그룹 2551">
                      <a:extLst>
                        <a:ext uri="{FF2B5EF4-FFF2-40B4-BE49-F238E27FC236}">
                          <a16:creationId xmlns:a16="http://schemas.microsoft.com/office/drawing/2014/main" id="{E8BE7ECC-3FB3-6CB1-C08B-273FC7C6D9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16609" y="4865636"/>
                      <a:ext cx="92333" cy="905046"/>
                      <a:chOff x="6616609" y="4865636"/>
                      <a:chExt cx="92333" cy="905046"/>
                    </a:xfrm>
                  </p:grpSpPr>
                  <p:grpSp>
                    <p:nvGrpSpPr>
                      <p:cNvPr id="2585" name="그룹 2584">
                        <a:extLst>
                          <a:ext uri="{FF2B5EF4-FFF2-40B4-BE49-F238E27FC236}">
                            <a16:creationId xmlns:a16="http://schemas.microsoft.com/office/drawing/2014/main" id="{83731CA0-C40D-8FDE-ED48-96555F70887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22846" y="4962472"/>
                        <a:ext cx="79855" cy="653104"/>
                        <a:chOff x="1018099" y="2450719"/>
                        <a:chExt cx="116682" cy="559446"/>
                      </a:xfrm>
                    </p:grpSpPr>
                    <p:grpSp>
                      <p:nvGrpSpPr>
                        <p:cNvPr id="2588" name="그룹 2587">
                          <a:extLst>
                            <a:ext uri="{FF2B5EF4-FFF2-40B4-BE49-F238E27FC236}">
                              <a16:creationId xmlns:a16="http://schemas.microsoft.com/office/drawing/2014/main" id="{C8890968-E00D-81AC-9615-C012883C971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52085" y="2450719"/>
                          <a:ext cx="47287" cy="87729"/>
                          <a:chOff x="1052085" y="2450884"/>
                          <a:chExt cx="48710" cy="16561"/>
                        </a:xfrm>
                      </p:grpSpPr>
                      <p:cxnSp>
                        <p:nvCxnSpPr>
                          <p:cNvPr id="2590" name="직선 연결선 2589">
                            <a:extLst>
                              <a:ext uri="{FF2B5EF4-FFF2-40B4-BE49-F238E27FC236}">
                                <a16:creationId xmlns:a16="http://schemas.microsoft.com/office/drawing/2014/main" id="{86A4C595-313B-FA0F-55CD-FC49F334454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91" name="직선 연결선 2590">
                            <a:extLst>
                              <a:ext uri="{FF2B5EF4-FFF2-40B4-BE49-F238E27FC236}">
                                <a16:creationId xmlns:a16="http://schemas.microsoft.com/office/drawing/2014/main" id="{AE6792F4-6D48-B111-9F10-96CBCF84686A}"/>
                              </a:ext>
                            </a:extLst>
                          </p:cNvPr>
                          <p:cNvCxnSpPr>
                            <a:cxnSpLocks/>
                            <a:endCxn id="2589" idx="3"/>
                          </p:cNvCxnSpPr>
                          <p:nvPr/>
                        </p:nvCxnSpPr>
                        <p:spPr>
                          <a:xfrm>
                            <a:off x="1077175" y="2451245"/>
                            <a:ext cx="0" cy="1620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027A9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89" name="사각형: 둥근 위쪽 모서리 2588">
                          <a:extLst>
                            <a:ext uri="{FF2B5EF4-FFF2-40B4-BE49-F238E27FC236}">
                              <a16:creationId xmlns:a16="http://schemas.microsoft.com/office/drawing/2014/main" id="{35CC4176-580B-A170-B8D0-E954D2331D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8099" y="2538478"/>
                          <a:ext cx="116682" cy="471687"/>
                        </a:xfrm>
                        <a:prstGeom prst="round2SameRect">
                          <a:avLst/>
                        </a:prstGeom>
                        <a:solidFill>
                          <a:srgbClr val="027A96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86" name="제목 1">
                        <a:extLst>
                          <a:ext uri="{FF2B5EF4-FFF2-40B4-BE49-F238E27FC236}">
                            <a16:creationId xmlns:a16="http://schemas.microsoft.com/office/drawing/2014/main" id="{AF0FBE6E-47C0-AF1A-973D-5FC0AD7F573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616609" y="5666486"/>
                        <a:ext cx="92333" cy="104196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DP</a:t>
                        </a:r>
                      </a:p>
                    </p:txBody>
                  </p:sp>
                  <p:sp>
                    <p:nvSpPr>
                      <p:cNvPr id="2587" name="제목 1">
                        <a:extLst>
                          <a:ext uri="{FF2B5EF4-FFF2-40B4-BE49-F238E27FC236}">
                            <a16:creationId xmlns:a16="http://schemas.microsoft.com/office/drawing/2014/main" id="{3E186B45-5835-5E46-496C-614968065B6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617892" y="4865636"/>
                        <a:ext cx="89768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bc</a:t>
                        </a:r>
                      </a:p>
                    </p:txBody>
                  </p:sp>
                </p:grpSp>
                <p:grpSp>
                  <p:nvGrpSpPr>
                    <p:cNvPr id="2553" name="그룹 2552">
                      <a:extLst>
                        <a:ext uri="{FF2B5EF4-FFF2-40B4-BE49-F238E27FC236}">
                          <a16:creationId xmlns:a16="http://schemas.microsoft.com/office/drawing/2014/main" id="{57928E1C-7103-C6A0-1D8E-2DDE090B6F4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96961" y="4827270"/>
                      <a:ext cx="94578" cy="973868"/>
                      <a:chOff x="6896961" y="4827270"/>
                      <a:chExt cx="94578" cy="973868"/>
                    </a:xfrm>
                  </p:grpSpPr>
                  <p:grpSp>
                    <p:nvGrpSpPr>
                      <p:cNvPr id="2578" name="그룹 2577">
                        <a:extLst>
                          <a:ext uri="{FF2B5EF4-FFF2-40B4-BE49-F238E27FC236}">
                            <a16:creationId xmlns:a16="http://schemas.microsoft.com/office/drawing/2014/main" id="{BD3A09EA-61DF-ECC4-32D0-62290A2B46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04321" y="4933949"/>
                        <a:ext cx="79855" cy="679241"/>
                        <a:chOff x="2744483" y="4984575"/>
                        <a:chExt cx="79855" cy="628616"/>
                      </a:xfrm>
                    </p:grpSpPr>
                    <p:grpSp>
                      <p:nvGrpSpPr>
                        <p:cNvPr id="2581" name="그룹 2580">
                          <a:extLst>
                            <a:ext uri="{FF2B5EF4-FFF2-40B4-BE49-F238E27FC236}">
                              <a16:creationId xmlns:a16="http://schemas.microsoft.com/office/drawing/2014/main" id="{733E4617-30FC-2408-C13F-4D5C2FCC64A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767743" y="4984575"/>
                          <a:ext cx="32362" cy="348602"/>
                          <a:chOff x="1052085" y="2450884"/>
                          <a:chExt cx="48710" cy="58195"/>
                        </a:xfrm>
                      </p:grpSpPr>
                      <p:cxnSp>
                        <p:nvCxnSpPr>
                          <p:cNvPr id="2583" name="직선 연결선 2582">
                            <a:extLst>
                              <a:ext uri="{FF2B5EF4-FFF2-40B4-BE49-F238E27FC236}">
                                <a16:creationId xmlns:a16="http://schemas.microsoft.com/office/drawing/2014/main" id="{EEDA31B1-B4C6-B0DB-2B8E-D33CF9588F5A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84" name="직선 연결선 2583">
                            <a:extLst>
                              <a:ext uri="{FF2B5EF4-FFF2-40B4-BE49-F238E27FC236}">
                                <a16:creationId xmlns:a16="http://schemas.microsoft.com/office/drawing/2014/main" id="{30B8306E-CC53-58D9-AAF5-CEF2B216E43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0" y="2451093"/>
                            <a:ext cx="0" cy="57986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FFC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82" name="사각형: 둥근 위쪽 모서리 2581">
                          <a:extLst>
                            <a:ext uri="{FF2B5EF4-FFF2-40B4-BE49-F238E27FC236}">
                              <a16:creationId xmlns:a16="http://schemas.microsoft.com/office/drawing/2014/main" id="{878528CE-F999-33E8-C83C-FD8C5AA026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44483" y="5088153"/>
                          <a:ext cx="79855" cy="525038"/>
                        </a:xfrm>
                        <a:prstGeom prst="round2SameRect">
                          <a:avLst/>
                        </a:prstGeom>
                        <a:solidFill>
                          <a:srgbClr val="FFC000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79" name="제목 1">
                        <a:extLst>
                          <a:ext uri="{FF2B5EF4-FFF2-40B4-BE49-F238E27FC236}">
                            <a16:creationId xmlns:a16="http://schemas.microsoft.com/office/drawing/2014/main" id="{4F436737-D7A7-2F79-E792-2145D3E88CF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898083" y="5666486"/>
                        <a:ext cx="92333" cy="13465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DW</a:t>
                        </a:r>
                      </a:p>
                    </p:txBody>
                  </p:sp>
                  <p:sp>
                    <p:nvSpPr>
                      <p:cNvPr id="2580" name="제목 1">
                        <a:extLst>
                          <a:ext uri="{FF2B5EF4-FFF2-40B4-BE49-F238E27FC236}">
                            <a16:creationId xmlns:a16="http://schemas.microsoft.com/office/drawing/2014/main" id="{1688B4A4-FA47-623D-1152-4893F4A02C1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896961" y="4827270"/>
                        <a:ext cx="94578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b="1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554" name="그룹 2553">
                      <a:extLst>
                        <a:ext uri="{FF2B5EF4-FFF2-40B4-BE49-F238E27FC236}">
                          <a16:creationId xmlns:a16="http://schemas.microsoft.com/office/drawing/2014/main" id="{FDD74373-4526-DC4B-2EEA-60A40D5332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54560" y="4878154"/>
                      <a:ext cx="92333" cy="934206"/>
                      <a:chOff x="6754560" y="4878154"/>
                      <a:chExt cx="92333" cy="934206"/>
                    </a:xfrm>
                  </p:grpSpPr>
                  <p:grpSp>
                    <p:nvGrpSpPr>
                      <p:cNvPr id="2571" name="그룹 2570">
                        <a:extLst>
                          <a:ext uri="{FF2B5EF4-FFF2-40B4-BE49-F238E27FC236}">
                            <a16:creationId xmlns:a16="http://schemas.microsoft.com/office/drawing/2014/main" id="{6F9D0122-A1EE-792D-DD4E-A199C1C17F9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60797" y="4981575"/>
                        <a:ext cx="79855" cy="631627"/>
                        <a:chOff x="6753543" y="2748861"/>
                        <a:chExt cx="81301" cy="466210"/>
                      </a:xfrm>
                    </p:grpSpPr>
                    <p:grpSp>
                      <p:nvGrpSpPr>
                        <p:cNvPr id="2574" name="그룹 2573">
                          <a:extLst>
                            <a:ext uri="{FF2B5EF4-FFF2-40B4-BE49-F238E27FC236}">
                              <a16:creationId xmlns:a16="http://schemas.microsoft.com/office/drawing/2014/main" id="{D8611D67-96CA-F3C9-8F1E-A42EC35044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777224" y="2748861"/>
                          <a:ext cx="32948" cy="317693"/>
                          <a:chOff x="1052085" y="2450884"/>
                          <a:chExt cx="48710" cy="71358"/>
                        </a:xfrm>
                      </p:grpSpPr>
                      <p:cxnSp>
                        <p:nvCxnSpPr>
                          <p:cNvPr id="2576" name="직선 연결선 2575">
                            <a:extLst>
                              <a:ext uri="{FF2B5EF4-FFF2-40B4-BE49-F238E27FC236}">
                                <a16:creationId xmlns:a16="http://schemas.microsoft.com/office/drawing/2014/main" id="{2A4F591B-644B-35A9-B244-49DDB92638C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77" name="직선 연결선 2576">
                            <a:extLst>
                              <a:ext uri="{FF2B5EF4-FFF2-40B4-BE49-F238E27FC236}">
                                <a16:creationId xmlns:a16="http://schemas.microsoft.com/office/drawing/2014/main" id="{523F57E1-E2A7-0E51-718B-57672FE839C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1" y="2450884"/>
                            <a:ext cx="0" cy="713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4FA117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75" name="사각형: 둥근 위쪽 모서리 2574">
                          <a:extLst>
                            <a:ext uri="{FF2B5EF4-FFF2-40B4-BE49-F238E27FC236}">
                              <a16:creationId xmlns:a16="http://schemas.microsoft.com/office/drawing/2014/main" id="{D253C10C-A6D6-AEF5-BBA2-4B71BF9408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53543" y="2820923"/>
                          <a:ext cx="81301" cy="394148"/>
                        </a:xfrm>
                        <a:prstGeom prst="round2SameRect">
                          <a:avLst/>
                        </a:prstGeom>
                        <a:solidFill>
                          <a:srgbClr val="4FA117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72" name="제목 1">
                        <a:extLst>
                          <a:ext uri="{FF2B5EF4-FFF2-40B4-BE49-F238E27FC236}">
                            <a16:creationId xmlns:a16="http://schemas.microsoft.com/office/drawing/2014/main" id="{87F16709-C304-6E66-11BD-09BA3672226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754560" y="5666486"/>
                        <a:ext cx="92333" cy="14587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C29</a:t>
                        </a:r>
                      </a:p>
                    </p:txBody>
                  </p:sp>
                  <p:sp>
                    <p:nvSpPr>
                      <p:cNvPr id="2573" name="제목 1">
                        <a:extLst>
                          <a:ext uri="{FF2B5EF4-FFF2-40B4-BE49-F238E27FC236}">
                            <a16:creationId xmlns:a16="http://schemas.microsoft.com/office/drawing/2014/main" id="{B1F3F4A4-781F-66BA-0907-3DE70C98332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755042" y="4878154"/>
                        <a:ext cx="91372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555" name="그룹 2554">
                      <a:extLst>
                        <a:ext uri="{FF2B5EF4-FFF2-40B4-BE49-F238E27FC236}">
                          <a16:creationId xmlns:a16="http://schemas.microsoft.com/office/drawing/2014/main" id="{CF9B18E9-B0AE-1292-B533-A62F97DFE0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29340" y="4934286"/>
                      <a:ext cx="94578" cy="839603"/>
                      <a:chOff x="7029340" y="4934286"/>
                      <a:chExt cx="94578" cy="839603"/>
                    </a:xfrm>
                  </p:grpSpPr>
                  <p:grpSp>
                    <p:nvGrpSpPr>
                      <p:cNvPr id="2564" name="그룹 2563">
                        <a:extLst>
                          <a:ext uri="{FF2B5EF4-FFF2-40B4-BE49-F238E27FC236}">
                            <a16:creationId xmlns:a16="http://schemas.microsoft.com/office/drawing/2014/main" id="{50F72EEA-B20A-26EE-D8C2-5FA0C1529D4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36700" y="5029199"/>
                        <a:ext cx="79855" cy="582007"/>
                        <a:chOff x="7034441" y="2747231"/>
                        <a:chExt cx="81301" cy="473622"/>
                      </a:xfrm>
                    </p:grpSpPr>
                    <p:grpSp>
                      <p:nvGrpSpPr>
                        <p:cNvPr id="2567" name="그룹 2566">
                          <a:extLst>
                            <a:ext uri="{FF2B5EF4-FFF2-40B4-BE49-F238E27FC236}">
                              <a16:creationId xmlns:a16="http://schemas.microsoft.com/office/drawing/2014/main" id="{080FD6F4-2F71-C2AC-68D0-AEF007AAC9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058122" y="2747231"/>
                          <a:ext cx="32948" cy="447076"/>
                          <a:chOff x="1052085" y="2450515"/>
                          <a:chExt cx="48710" cy="100419"/>
                        </a:xfrm>
                      </p:grpSpPr>
                      <p:cxnSp>
                        <p:nvCxnSpPr>
                          <p:cNvPr id="2569" name="직선 연결선 2568">
                            <a:extLst>
                              <a:ext uri="{FF2B5EF4-FFF2-40B4-BE49-F238E27FC236}">
                                <a16:creationId xmlns:a16="http://schemas.microsoft.com/office/drawing/2014/main" id="{4EC2A0E3-76D5-96E9-DBC1-4801A02E4237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70" name="직선 연결선 2569">
                            <a:extLst>
                              <a:ext uri="{FF2B5EF4-FFF2-40B4-BE49-F238E27FC236}">
                                <a16:creationId xmlns:a16="http://schemas.microsoft.com/office/drawing/2014/main" id="{84DBC918-3A8B-A52D-CA71-8926ADBBE01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76442" y="2450515"/>
                            <a:ext cx="732" cy="100419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CB490F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68" name="사각형: 둥근 위쪽 모서리 2567">
                          <a:extLst>
                            <a:ext uri="{FF2B5EF4-FFF2-40B4-BE49-F238E27FC236}">
                              <a16:creationId xmlns:a16="http://schemas.microsoft.com/office/drawing/2014/main" id="{AC5BD30E-9F31-0CAA-70DF-85D1305393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034441" y="2803428"/>
                          <a:ext cx="81301" cy="417425"/>
                        </a:xfrm>
                        <a:prstGeom prst="round2SameRect">
                          <a:avLst/>
                        </a:prstGeom>
                        <a:solidFill>
                          <a:srgbClr val="CB490F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65" name="제목 1">
                        <a:extLst>
                          <a:ext uri="{FF2B5EF4-FFF2-40B4-BE49-F238E27FC236}">
                            <a16:creationId xmlns:a16="http://schemas.microsoft.com/office/drawing/2014/main" id="{C8F8B536-1AE4-C216-0280-747F6D3D16A2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030463" y="5666487"/>
                        <a:ext cx="92333" cy="107402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DC</a:t>
                        </a:r>
                      </a:p>
                    </p:txBody>
                  </p:sp>
                  <p:sp>
                    <p:nvSpPr>
                      <p:cNvPr id="2566" name="제목 1">
                        <a:extLst>
                          <a:ext uri="{FF2B5EF4-FFF2-40B4-BE49-F238E27FC236}">
                            <a16:creationId xmlns:a16="http://schemas.microsoft.com/office/drawing/2014/main" id="{FE934928-EDDD-E615-C1E1-9CDFF9940039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029340" y="4934286"/>
                        <a:ext cx="94578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b="1" dirty="0"/>
                          <a:t>ab</a:t>
                        </a:r>
                      </a:p>
                    </p:txBody>
                  </p:sp>
                </p:grpSp>
                <p:grpSp>
                  <p:nvGrpSpPr>
                    <p:cNvPr id="2556" name="그룹 2555">
                      <a:extLst>
                        <a:ext uri="{FF2B5EF4-FFF2-40B4-BE49-F238E27FC236}">
                          <a16:creationId xmlns:a16="http://schemas.microsoft.com/office/drawing/2014/main" id="{99A02E2C-4AE4-85D9-40C1-384312B53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68414" y="5004361"/>
                      <a:ext cx="92333" cy="771130"/>
                      <a:chOff x="7168414" y="5004361"/>
                      <a:chExt cx="92333" cy="771130"/>
                    </a:xfrm>
                  </p:grpSpPr>
                  <p:sp>
                    <p:nvSpPr>
                      <p:cNvPr id="2557" name="제목 1">
                        <a:extLst>
                          <a:ext uri="{FF2B5EF4-FFF2-40B4-BE49-F238E27FC236}">
                            <a16:creationId xmlns:a16="http://schemas.microsoft.com/office/drawing/2014/main" id="{D1341BAB-4837-24D3-2772-895B00F23323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168414" y="5666487"/>
                        <a:ext cx="92333" cy="109004"/>
                      </a:xfrm>
                      <a:prstGeom prst="rect">
                        <a:avLst/>
                      </a:prstGeom>
                    </p:spPr>
                    <p:txBody>
                      <a:bodyPr vert="eaVert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l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DD</a:t>
                        </a:r>
                      </a:p>
                    </p:txBody>
                  </p:sp>
                  <p:grpSp>
                    <p:nvGrpSpPr>
                      <p:cNvPr id="2558" name="그룹 2557">
                        <a:extLst>
                          <a:ext uri="{FF2B5EF4-FFF2-40B4-BE49-F238E27FC236}">
                            <a16:creationId xmlns:a16="http://schemas.microsoft.com/office/drawing/2014/main" id="{108641D6-ACBA-A434-05FD-C894D3E62C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74651" y="5112543"/>
                        <a:ext cx="79855" cy="500639"/>
                        <a:chOff x="7174890" y="2881158"/>
                        <a:chExt cx="81301" cy="334120"/>
                      </a:xfrm>
                    </p:grpSpPr>
                    <p:grpSp>
                      <p:nvGrpSpPr>
                        <p:cNvPr id="2560" name="그룹 2559">
                          <a:extLst>
                            <a:ext uri="{FF2B5EF4-FFF2-40B4-BE49-F238E27FC236}">
                              <a16:creationId xmlns:a16="http://schemas.microsoft.com/office/drawing/2014/main" id="{00BD1BB6-79C5-5945-7CF9-38A839C57BF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98571" y="2881158"/>
                          <a:ext cx="32948" cy="99410"/>
                          <a:chOff x="1052085" y="2450884"/>
                          <a:chExt cx="48710" cy="31250"/>
                        </a:xfrm>
                      </p:grpSpPr>
                      <p:cxnSp>
                        <p:nvCxnSpPr>
                          <p:cNvPr id="2562" name="직선 연결선 2561">
                            <a:extLst>
                              <a:ext uri="{FF2B5EF4-FFF2-40B4-BE49-F238E27FC236}">
                                <a16:creationId xmlns:a16="http://schemas.microsoft.com/office/drawing/2014/main" id="{3E2372B4-3D9C-8A50-37A9-41A5FA8D935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052085" y="2450884"/>
                            <a:ext cx="48710" cy="0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  <p:cxnSp>
                        <p:nvCxnSpPr>
                          <p:cNvPr id="2563" name="직선 연결선 2562">
                            <a:extLst>
                              <a:ext uri="{FF2B5EF4-FFF2-40B4-BE49-F238E27FC236}">
                                <a16:creationId xmlns:a16="http://schemas.microsoft.com/office/drawing/2014/main" id="{5AAF4320-FFED-749E-A6D7-1B51CD3EC93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1070611" y="2451176"/>
                            <a:ext cx="0" cy="30958"/>
                          </a:xfrm>
                          <a:prstGeom prst="line">
                            <a:avLst/>
                          </a:prstGeom>
                          <a:noFill/>
                          <a:ln w="6350">
                            <a:solidFill>
                              <a:srgbClr val="803D8B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</p:cxnSp>
                    </p:grpSp>
                    <p:sp>
                      <p:nvSpPr>
                        <p:cNvPr id="2561" name="사각형: 둥근 위쪽 모서리 2560">
                          <a:extLst>
                            <a:ext uri="{FF2B5EF4-FFF2-40B4-BE49-F238E27FC236}">
                              <a16:creationId xmlns:a16="http://schemas.microsoft.com/office/drawing/2014/main" id="{B4EF1D54-F8C3-EEA3-527D-D8D048CBD5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74890" y="2917711"/>
                          <a:ext cx="81301" cy="297567"/>
                        </a:xfrm>
                        <a:prstGeom prst="round2SameRect">
                          <a:avLst/>
                        </a:prstGeom>
                        <a:solidFill>
                          <a:srgbClr val="803D8B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vert="eaVert" rtlCol="0" anchor="ctr"/>
                        <a:lstStyle/>
                        <a:p>
                          <a:pPr algn="ctr"/>
                          <a:endParaRPr lang="ko-KR" altLang="en-US" sz="600" dirty="0"/>
                        </a:p>
                      </p:txBody>
                    </p:sp>
                  </p:grpSp>
                  <p:sp>
                    <p:nvSpPr>
                      <p:cNvPr id="2559" name="제목 1">
                        <a:extLst>
                          <a:ext uri="{FF2B5EF4-FFF2-40B4-BE49-F238E27FC236}">
                            <a16:creationId xmlns:a16="http://schemas.microsoft.com/office/drawing/2014/main" id="{52BF91BD-4716-17F5-DF60-41EB9F3A7E1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7192138" y="5004361"/>
                        <a:ext cx="44884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defPPr>
                          <a:defRPr lang="ko-KR"/>
                        </a:defPPr>
                        <a:lvl1pPr algn="ctr">
                          <a:spcBef>
                            <a:spcPct val="0"/>
                          </a:spcBef>
                          <a:buNone/>
                          <a:defRPr sz="50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</a:defRPr>
                        </a:lvl1pPr>
                      </a:lstStyle>
                      <a:p>
                        <a:r>
                          <a:rPr lang="en-US" altLang="ko-KR" sz="600" dirty="0"/>
                          <a:t>a</a:t>
                        </a:r>
                      </a:p>
                    </p:txBody>
                  </p:sp>
                </p:grpSp>
              </p:grpSp>
              <p:sp>
                <p:nvSpPr>
                  <p:cNvPr id="2548" name="자유형: 도형 2547">
                    <a:extLst>
                      <a:ext uri="{FF2B5EF4-FFF2-40B4-BE49-F238E27FC236}">
                        <a16:creationId xmlns:a16="http://schemas.microsoft.com/office/drawing/2014/main" id="{43C32F4A-163A-12E4-480B-5F013575381C}"/>
                      </a:ext>
                    </a:extLst>
                  </p:cNvPr>
                  <p:cNvSpPr/>
                  <p:nvPr/>
                </p:nvSpPr>
                <p:spPr>
                  <a:xfrm>
                    <a:off x="6317895" y="4776782"/>
                    <a:ext cx="965655" cy="834207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549" name="사각형: 둥근 모서리 2548">
                    <a:extLst>
                      <a:ext uri="{FF2B5EF4-FFF2-40B4-BE49-F238E27FC236}">
                        <a16:creationId xmlns:a16="http://schemas.microsoft.com/office/drawing/2014/main" id="{AB915298-DEE6-B65D-42E7-E26ECD4A8046}"/>
                      </a:ext>
                    </a:extLst>
                  </p:cNvPr>
                  <p:cNvSpPr/>
                  <p:nvPr/>
                </p:nvSpPr>
                <p:spPr>
                  <a:xfrm>
                    <a:off x="6871957" y="4774568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grpSp>
              <p:nvGrpSpPr>
                <p:cNvPr id="2457" name="그룹 2456">
                  <a:extLst>
                    <a:ext uri="{FF2B5EF4-FFF2-40B4-BE49-F238E27FC236}">
                      <a16:creationId xmlns:a16="http://schemas.microsoft.com/office/drawing/2014/main" id="{1A68041A-E18A-79F4-A17F-5122566DAA31}"/>
                    </a:ext>
                  </a:extLst>
                </p:cNvPr>
                <p:cNvGrpSpPr/>
                <p:nvPr/>
              </p:nvGrpSpPr>
              <p:grpSpPr>
                <a:xfrm>
                  <a:off x="10018306" y="4726460"/>
                  <a:ext cx="1276674" cy="1085900"/>
                  <a:chOff x="7370437" y="4726460"/>
                  <a:chExt cx="1276674" cy="1085900"/>
                </a:xfrm>
              </p:grpSpPr>
              <p:sp>
                <p:nvSpPr>
                  <p:cNvPr id="2458" name="TextBox 2457">
                    <a:extLst>
                      <a:ext uri="{FF2B5EF4-FFF2-40B4-BE49-F238E27FC236}">
                        <a16:creationId xmlns:a16="http://schemas.microsoft.com/office/drawing/2014/main" id="{6FF5C191-8F12-3FDC-7BB3-C1CFABFCA873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7126940" y="5140025"/>
                    <a:ext cx="594715" cy="107722"/>
                  </a:xfrm>
                  <a:prstGeom prst="rect">
                    <a:avLst/>
                  </a:prstGeom>
                </p:spPr>
                <p:txBody>
                  <a:bodyPr wrap="none" lIns="0" tIns="0" rIns="0" bIns="0" anchor="b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defPPr>
                      <a:defRPr lang="ko-KR"/>
                    </a:defPPr>
                    <a:lvl1pPr algn="ctr">
                      <a:spcBef>
                        <a:spcPct val="0"/>
                      </a:spcBef>
                      <a:buNone/>
                      <a:defRPr sz="16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defRPr>
                    </a:lvl1pPr>
                  </a:lstStyle>
                  <a:p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rPr>
                      <a:t>IL-10 </a:t>
                    </a:r>
                    <a:r>
                      <a:rPr lang="en-US" altLang="ko-KR" sz="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(pg/mg)</a:t>
                    </a:r>
                  </a:p>
                </p:txBody>
              </p:sp>
              <p:cxnSp>
                <p:nvCxnSpPr>
                  <p:cNvPr id="2459" name="직선 연결선 2458">
                    <a:extLst>
                      <a:ext uri="{FF2B5EF4-FFF2-40B4-BE49-F238E27FC236}">
                        <a16:creationId xmlns:a16="http://schemas.microsoft.com/office/drawing/2014/main" id="{A5C445F1-E6F3-F0D7-8A68-5684BFD258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7658057" y="5634675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0" name="직선 연결선 2459">
                    <a:extLst>
                      <a:ext uri="{FF2B5EF4-FFF2-40B4-BE49-F238E27FC236}">
                        <a16:creationId xmlns:a16="http://schemas.microsoft.com/office/drawing/2014/main" id="{5B3C7C3F-CA97-E56D-DE32-3FFD08389C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485762" y="5634673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1" name="직선 연결선 2460">
                    <a:extLst>
                      <a:ext uri="{FF2B5EF4-FFF2-40B4-BE49-F238E27FC236}">
                        <a16:creationId xmlns:a16="http://schemas.microsoft.com/office/drawing/2014/main" id="{5A2E36FA-B9D8-7C36-9540-9D88E66F13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7933958" y="5634675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2" name="직선 연결선 2461">
                    <a:extLst>
                      <a:ext uri="{FF2B5EF4-FFF2-40B4-BE49-F238E27FC236}">
                        <a16:creationId xmlns:a16="http://schemas.microsoft.com/office/drawing/2014/main" id="{53695AF9-C523-49B0-51FA-7AB45DF8433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623711" y="5634672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3" name="직선 연결선 2462">
                    <a:extLst>
                      <a:ext uri="{FF2B5EF4-FFF2-40B4-BE49-F238E27FC236}">
                        <a16:creationId xmlns:a16="http://schemas.microsoft.com/office/drawing/2014/main" id="{C43A01CE-CA39-A275-5C26-1D5537A8EE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343221" y="5639265"/>
                    <a:ext cx="5598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4" name="직선 연결선 2463">
                    <a:extLst>
                      <a:ext uri="{FF2B5EF4-FFF2-40B4-BE49-F238E27FC236}">
                        <a16:creationId xmlns:a16="http://schemas.microsoft.com/office/drawing/2014/main" id="{D393EFEB-020F-A336-EB12-BFA8399AD3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205270" y="5639265"/>
                    <a:ext cx="5598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5" name="직선 연결선 2464">
                    <a:extLst>
                      <a:ext uri="{FF2B5EF4-FFF2-40B4-BE49-F238E27FC236}">
                        <a16:creationId xmlns:a16="http://schemas.microsoft.com/office/drawing/2014/main" id="{977913CF-9ABB-35DE-DD58-25133942E0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071909" y="5634675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66" name="직선 연결선 2465">
                    <a:extLst>
                      <a:ext uri="{FF2B5EF4-FFF2-40B4-BE49-F238E27FC236}">
                        <a16:creationId xmlns:a16="http://schemas.microsoft.com/office/drawing/2014/main" id="{84F75AEA-4260-13F3-B957-A7ABFEF193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7796007" y="5634675"/>
                    <a:ext cx="468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grpSp>
                <p:nvGrpSpPr>
                  <p:cNvPr id="2467" name="그룹 2466">
                    <a:extLst>
                      <a:ext uri="{FF2B5EF4-FFF2-40B4-BE49-F238E27FC236}">
                        <a16:creationId xmlns:a16="http://schemas.microsoft.com/office/drawing/2014/main" id="{AEB5E91D-68CD-82DF-B396-68DF268A7D61}"/>
                      </a:ext>
                    </a:extLst>
                  </p:cNvPr>
                  <p:cNvGrpSpPr/>
                  <p:nvPr/>
                </p:nvGrpSpPr>
                <p:grpSpPr>
                  <a:xfrm>
                    <a:off x="7476426" y="4730464"/>
                    <a:ext cx="207229" cy="926635"/>
                    <a:chOff x="631379" y="2484108"/>
                    <a:chExt cx="207229" cy="737083"/>
                  </a:xfrm>
                </p:grpSpPr>
                <p:grpSp>
                  <p:nvGrpSpPr>
                    <p:cNvPr id="2526" name="그룹 2525">
                      <a:extLst>
                        <a:ext uri="{FF2B5EF4-FFF2-40B4-BE49-F238E27FC236}">
                          <a16:creationId xmlns:a16="http://schemas.microsoft.com/office/drawing/2014/main" id="{83B34A45-46B0-01B0-0FB4-6D65CB39E0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24353" y="3147746"/>
                      <a:ext cx="114247" cy="73445"/>
                      <a:chOff x="630959" y="3242139"/>
                      <a:chExt cx="137108" cy="59297"/>
                    </a:xfrm>
                  </p:grpSpPr>
                  <p:sp>
                    <p:nvSpPr>
                      <p:cNvPr id="2542" name="제목 1">
                        <a:extLst>
                          <a:ext uri="{FF2B5EF4-FFF2-40B4-BE49-F238E27FC236}">
                            <a16:creationId xmlns:a16="http://schemas.microsoft.com/office/drawing/2014/main" id="{97E199ED-13CC-4710-9B0B-3220ECA5104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0959" y="3242139"/>
                        <a:ext cx="55790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2543" name="직선 연결선 2542">
                        <a:extLst>
                          <a:ext uri="{FF2B5EF4-FFF2-40B4-BE49-F238E27FC236}">
                            <a16:creationId xmlns:a16="http://schemas.microsoft.com/office/drawing/2014/main" id="{FCFF80DC-0E27-1A51-B578-5C52C8B97EB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2717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527" name="그룹 2526">
                      <a:extLst>
                        <a:ext uri="{FF2B5EF4-FFF2-40B4-BE49-F238E27FC236}">
                          <a16:creationId xmlns:a16="http://schemas.microsoft.com/office/drawing/2014/main" id="{7961C0F2-3784-7F74-C8AF-8FC34757BB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2881001"/>
                      <a:ext cx="160731" cy="73445"/>
                      <a:chOff x="575172" y="2970724"/>
                      <a:chExt cx="192895" cy="59297"/>
                    </a:xfrm>
                  </p:grpSpPr>
                  <p:sp>
                    <p:nvSpPr>
                      <p:cNvPr id="2540" name="제목 1">
                        <a:extLst>
                          <a:ext uri="{FF2B5EF4-FFF2-40B4-BE49-F238E27FC236}">
                            <a16:creationId xmlns:a16="http://schemas.microsoft.com/office/drawing/2014/main" id="{DEC83C9A-483B-50B2-CA8B-D55DE898088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40</a:t>
                        </a:r>
                      </a:p>
                    </p:txBody>
                  </p:sp>
                  <p:cxnSp>
                    <p:nvCxnSpPr>
                      <p:cNvPr id="2541" name="직선 연결선 2540">
                        <a:extLst>
                          <a:ext uri="{FF2B5EF4-FFF2-40B4-BE49-F238E27FC236}">
                            <a16:creationId xmlns:a16="http://schemas.microsoft.com/office/drawing/2014/main" id="{1E313F99-2B8E-A789-A77A-3570A703FA4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528" name="그룹 2527">
                      <a:extLst>
                        <a:ext uri="{FF2B5EF4-FFF2-40B4-BE49-F238E27FC236}">
                          <a16:creationId xmlns:a16="http://schemas.microsoft.com/office/drawing/2014/main" id="{13211B7E-A471-E18C-1D7B-356E9D3CBB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1379" y="2484108"/>
                      <a:ext cx="207223" cy="73445"/>
                      <a:chOff x="519377" y="2968610"/>
                      <a:chExt cx="248690" cy="59296"/>
                    </a:xfrm>
                  </p:grpSpPr>
                  <p:sp>
                    <p:nvSpPr>
                      <p:cNvPr id="2538" name="제목 1">
                        <a:extLst>
                          <a:ext uri="{FF2B5EF4-FFF2-40B4-BE49-F238E27FC236}">
                            <a16:creationId xmlns:a16="http://schemas.microsoft.com/office/drawing/2014/main" id="{57D48063-E406-DCD3-2FE8-C5E76D8FADA4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19377" y="2968610"/>
                        <a:ext cx="167370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100</a:t>
                        </a:r>
                      </a:p>
                    </p:txBody>
                  </p:sp>
                  <p:cxnSp>
                    <p:nvCxnSpPr>
                      <p:cNvPr id="2539" name="직선 연결선 2538">
                        <a:extLst>
                          <a:ext uri="{FF2B5EF4-FFF2-40B4-BE49-F238E27FC236}">
                            <a16:creationId xmlns:a16="http://schemas.microsoft.com/office/drawing/2014/main" id="{CAAE82CB-5448-4150-4560-B1A204CA147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529" name="그룹 2528">
                      <a:extLst>
                        <a:ext uri="{FF2B5EF4-FFF2-40B4-BE49-F238E27FC236}">
                          <a16:creationId xmlns:a16="http://schemas.microsoft.com/office/drawing/2014/main" id="{462CA0B1-2725-26FF-9E59-DDCA57CE9C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71" y="2748702"/>
                      <a:ext cx="160737" cy="73445"/>
                      <a:chOff x="575166" y="2968611"/>
                      <a:chExt cx="192901" cy="59297"/>
                    </a:xfrm>
                  </p:grpSpPr>
                  <p:sp>
                    <p:nvSpPr>
                      <p:cNvPr id="2536" name="제목 1">
                        <a:extLst>
                          <a:ext uri="{FF2B5EF4-FFF2-40B4-BE49-F238E27FC236}">
                            <a16:creationId xmlns:a16="http://schemas.microsoft.com/office/drawing/2014/main" id="{F374539F-92CF-11C2-75D9-A0B66B7C24D1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6" y="2968611"/>
                        <a:ext cx="111578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60</a:t>
                        </a:r>
                      </a:p>
                    </p:txBody>
                  </p:sp>
                  <p:cxnSp>
                    <p:nvCxnSpPr>
                      <p:cNvPr id="2537" name="직선 연결선 2536">
                        <a:extLst>
                          <a:ext uri="{FF2B5EF4-FFF2-40B4-BE49-F238E27FC236}">
                            <a16:creationId xmlns:a16="http://schemas.microsoft.com/office/drawing/2014/main" id="{6B8332F6-6C9B-2594-3E6D-E0A75F8C927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530" name="그룹 2529">
                      <a:extLst>
                        <a:ext uri="{FF2B5EF4-FFF2-40B4-BE49-F238E27FC236}">
                          <a16:creationId xmlns:a16="http://schemas.microsoft.com/office/drawing/2014/main" id="{576BC089-F2BB-4069-279D-583E409899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2616407"/>
                      <a:ext cx="160735" cy="73445"/>
                      <a:chOff x="575167" y="2968610"/>
                      <a:chExt cx="192900" cy="59296"/>
                    </a:xfrm>
                  </p:grpSpPr>
                  <p:sp>
                    <p:nvSpPr>
                      <p:cNvPr id="2534" name="제목 1">
                        <a:extLst>
                          <a:ext uri="{FF2B5EF4-FFF2-40B4-BE49-F238E27FC236}">
                            <a16:creationId xmlns:a16="http://schemas.microsoft.com/office/drawing/2014/main" id="{6C6A1542-B78E-C635-D725-00424AFF7207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67" y="2968610"/>
                        <a:ext cx="111579" cy="5929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80</a:t>
                        </a:r>
                      </a:p>
                    </p:txBody>
                  </p:sp>
                  <p:cxnSp>
                    <p:nvCxnSpPr>
                      <p:cNvPr id="2535" name="직선 연결선 2534">
                        <a:extLst>
                          <a:ext uri="{FF2B5EF4-FFF2-40B4-BE49-F238E27FC236}">
                            <a16:creationId xmlns:a16="http://schemas.microsoft.com/office/drawing/2014/main" id="{06AB0BE8-F5CF-3DEF-746A-A049BDDC8E4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299826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2531" name="그룹 2530">
                      <a:extLst>
                        <a:ext uri="{FF2B5EF4-FFF2-40B4-BE49-F238E27FC236}">
                          <a16:creationId xmlns:a16="http://schemas.microsoft.com/office/drawing/2014/main" id="{079766DC-1A7D-B0CA-BEE7-96A6ED6442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868" y="3013300"/>
                      <a:ext cx="160731" cy="73445"/>
                      <a:chOff x="575172" y="2970724"/>
                      <a:chExt cx="192895" cy="59297"/>
                    </a:xfrm>
                  </p:grpSpPr>
                  <p:sp>
                    <p:nvSpPr>
                      <p:cNvPr id="2532" name="제목 1">
                        <a:extLst>
                          <a:ext uri="{FF2B5EF4-FFF2-40B4-BE49-F238E27FC236}">
                            <a16:creationId xmlns:a16="http://schemas.microsoft.com/office/drawing/2014/main" id="{DFA88C44-0274-8B54-FB1E-4E233F5DFB9F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75172" y="2970724"/>
                        <a:ext cx="111579" cy="59297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6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20</a:t>
                        </a:r>
                      </a:p>
                    </p:txBody>
                  </p:sp>
                  <p:cxnSp>
                    <p:nvCxnSpPr>
                      <p:cNvPr id="2533" name="직선 연결선 2532">
                        <a:extLst>
                          <a:ext uri="{FF2B5EF4-FFF2-40B4-BE49-F238E27FC236}">
                            <a16:creationId xmlns:a16="http://schemas.microsoft.com/office/drawing/2014/main" id="{D3BBFDFD-A1AC-0BF1-EB21-4F03E785EF9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0375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2468" name="그룹 2467">
                    <a:extLst>
                      <a:ext uri="{FF2B5EF4-FFF2-40B4-BE49-F238E27FC236}">
                        <a16:creationId xmlns:a16="http://schemas.microsoft.com/office/drawing/2014/main" id="{9387BED7-0787-82D4-149F-2DAA9C378421}"/>
                      </a:ext>
                    </a:extLst>
                  </p:cNvPr>
                  <p:cNvGrpSpPr/>
                  <p:nvPr/>
                </p:nvGrpSpPr>
                <p:grpSpPr>
                  <a:xfrm>
                    <a:off x="7702518" y="4782948"/>
                    <a:ext cx="92333" cy="989336"/>
                    <a:chOff x="7702518" y="4782948"/>
                    <a:chExt cx="92333" cy="989336"/>
                  </a:xfrm>
                </p:grpSpPr>
                <p:grpSp>
                  <p:nvGrpSpPr>
                    <p:cNvPr id="2519" name="그룹 2518">
                      <a:extLst>
                        <a:ext uri="{FF2B5EF4-FFF2-40B4-BE49-F238E27FC236}">
                          <a16:creationId xmlns:a16="http://schemas.microsoft.com/office/drawing/2014/main" id="{03A7327F-F5DE-3B1D-3FD3-AF3E3C53A51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08755" y="4876800"/>
                      <a:ext cx="79855" cy="736393"/>
                      <a:chOff x="863708" y="2567936"/>
                      <a:chExt cx="79855" cy="618332"/>
                    </a:xfrm>
                  </p:grpSpPr>
                  <p:grpSp>
                    <p:nvGrpSpPr>
                      <p:cNvPr id="2522" name="그룹 2521">
                        <a:extLst>
                          <a:ext uri="{FF2B5EF4-FFF2-40B4-BE49-F238E27FC236}">
                            <a16:creationId xmlns:a16="http://schemas.microsoft.com/office/drawing/2014/main" id="{C0C36194-FF8F-FA79-413B-1ADD6F18182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6967" y="2567936"/>
                        <a:ext cx="32362" cy="428971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524" name="직선 연결선 2523">
                          <a:extLst>
                            <a:ext uri="{FF2B5EF4-FFF2-40B4-BE49-F238E27FC236}">
                              <a16:creationId xmlns:a16="http://schemas.microsoft.com/office/drawing/2014/main" id="{52B18C52-0AE6-C30E-83AD-9E4BD65D7B5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525" name="직선 연결선 2524">
                          <a:extLst>
                            <a:ext uri="{FF2B5EF4-FFF2-40B4-BE49-F238E27FC236}">
                              <a16:creationId xmlns:a16="http://schemas.microsoft.com/office/drawing/2014/main" id="{F88F7255-99F1-CA68-2EFB-0DCC1780CF0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523" name="사각형: 둥근 위쪽 모서리 2522">
                        <a:extLst>
                          <a:ext uri="{FF2B5EF4-FFF2-40B4-BE49-F238E27FC236}">
                            <a16:creationId xmlns:a16="http://schemas.microsoft.com/office/drawing/2014/main" id="{074F040D-448D-D34D-F8AF-D39A410BCF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3708" y="2627921"/>
                        <a:ext cx="79855" cy="558347"/>
                      </a:xfrm>
                      <a:prstGeom prst="round2SameRect">
                        <a:avLst/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520" name="제목 1">
                      <a:extLst>
                        <a:ext uri="{FF2B5EF4-FFF2-40B4-BE49-F238E27FC236}">
                          <a16:creationId xmlns:a16="http://schemas.microsoft.com/office/drawing/2014/main" id="{9072C5DF-5385-B27D-40BF-53F9830EBB1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702518" y="5666486"/>
                      <a:ext cx="92333" cy="105798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NC</a:t>
                      </a:r>
                    </a:p>
                  </p:txBody>
                </p:sp>
                <p:sp>
                  <p:nvSpPr>
                    <p:cNvPr id="2521" name="제목 1">
                      <a:extLst>
                        <a:ext uri="{FF2B5EF4-FFF2-40B4-BE49-F238E27FC236}">
                          <a16:creationId xmlns:a16="http://schemas.microsoft.com/office/drawing/2014/main" id="{0F566F0D-F597-A634-17F3-B00DAB2F22B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726240" y="4782948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a</a:t>
                      </a:r>
                    </a:p>
                  </p:txBody>
                </p:sp>
              </p:grpSp>
              <p:grpSp>
                <p:nvGrpSpPr>
                  <p:cNvPr id="2469" name="그룹 2468">
                    <a:extLst>
                      <a:ext uri="{FF2B5EF4-FFF2-40B4-BE49-F238E27FC236}">
                        <a16:creationId xmlns:a16="http://schemas.microsoft.com/office/drawing/2014/main" id="{83F1583B-0661-C102-9106-C4C1BC912C84}"/>
                      </a:ext>
                    </a:extLst>
                  </p:cNvPr>
                  <p:cNvGrpSpPr/>
                  <p:nvPr/>
                </p:nvGrpSpPr>
                <p:grpSpPr>
                  <a:xfrm>
                    <a:off x="7842218" y="5078887"/>
                    <a:ext cx="92333" cy="727061"/>
                    <a:chOff x="7842218" y="5078887"/>
                    <a:chExt cx="92333" cy="727061"/>
                  </a:xfrm>
                </p:grpSpPr>
                <p:grpSp>
                  <p:nvGrpSpPr>
                    <p:cNvPr id="2512" name="그룹 2511">
                      <a:extLst>
                        <a:ext uri="{FF2B5EF4-FFF2-40B4-BE49-F238E27FC236}">
                          <a16:creationId xmlns:a16="http://schemas.microsoft.com/office/drawing/2014/main" id="{C8CB084B-7507-1BDF-0E21-7A40242460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48455" y="5181601"/>
                      <a:ext cx="79855" cy="431595"/>
                      <a:chOff x="1018099" y="2450891"/>
                      <a:chExt cx="116682" cy="554133"/>
                    </a:xfrm>
                  </p:grpSpPr>
                  <p:grpSp>
                    <p:nvGrpSpPr>
                      <p:cNvPr id="2515" name="그룹 2514">
                        <a:extLst>
                          <a:ext uri="{FF2B5EF4-FFF2-40B4-BE49-F238E27FC236}">
                            <a16:creationId xmlns:a16="http://schemas.microsoft.com/office/drawing/2014/main" id="{4D6548CB-C0C2-1861-5C8B-8C356336D0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891"/>
                        <a:ext cx="47287" cy="384432"/>
                        <a:chOff x="1052085" y="2450884"/>
                        <a:chExt cx="48710" cy="72570"/>
                      </a:xfrm>
                    </p:grpSpPr>
                    <p:cxnSp>
                      <p:nvCxnSpPr>
                        <p:cNvPr id="2517" name="직선 연결선 2516">
                          <a:extLst>
                            <a:ext uri="{FF2B5EF4-FFF2-40B4-BE49-F238E27FC236}">
                              <a16:creationId xmlns:a16="http://schemas.microsoft.com/office/drawing/2014/main" id="{DE1F2E64-34BF-C70F-366B-BDF19B31EAA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518" name="직선 연결선 2517">
                          <a:extLst>
                            <a:ext uri="{FF2B5EF4-FFF2-40B4-BE49-F238E27FC236}">
                              <a16:creationId xmlns:a16="http://schemas.microsoft.com/office/drawing/2014/main" id="{EEFFF55C-AE54-1618-592E-B942542C02E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3399" cy="7257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096E4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516" name="사각형: 둥근 위쪽 모서리 2515">
                        <a:extLst>
                          <a:ext uri="{FF2B5EF4-FFF2-40B4-BE49-F238E27FC236}">
                            <a16:creationId xmlns:a16="http://schemas.microsoft.com/office/drawing/2014/main" id="{8BFA538A-AF64-B122-B358-B934F499DF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21206"/>
                        <a:ext cx="116682" cy="483818"/>
                      </a:xfrm>
                      <a:prstGeom prst="round2SameRect">
                        <a:avLst/>
                      </a:prstGeom>
                      <a:solidFill>
                        <a:srgbClr val="4096E4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513" name="제목 1">
                      <a:extLst>
                        <a:ext uri="{FF2B5EF4-FFF2-40B4-BE49-F238E27FC236}">
                          <a16:creationId xmlns:a16="http://schemas.microsoft.com/office/drawing/2014/main" id="{A0655B0C-CCEA-01F8-47F9-35D3DE2E2C7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842218" y="5666486"/>
                      <a:ext cx="92333" cy="13946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LPS</a:t>
                      </a:r>
                    </a:p>
                  </p:txBody>
                </p:sp>
                <p:sp>
                  <p:nvSpPr>
                    <p:cNvPr id="2514" name="제목 1">
                      <a:extLst>
                        <a:ext uri="{FF2B5EF4-FFF2-40B4-BE49-F238E27FC236}">
                          <a16:creationId xmlns:a16="http://schemas.microsoft.com/office/drawing/2014/main" id="{328EF71E-BBA5-4722-B9AA-0C6AA5D9B06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864340" y="5078887"/>
                      <a:ext cx="48090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b="1" dirty="0"/>
                        <a:t>b</a:t>
                      </a:r>
                    </a:p>
                  </p:txBody>
                </p:sp>
              </p:grpSp>
              <p:grpSp>
                <p:nvGrpSpPr>
                  <p:cNvPr id="2470" name="그룹 2469">
                    <a:extLst>
                      <a:ext uri="{FF2B5EF4-FFF2-40B4-BE49-F238E27FC236}">
                        <a16:creationId xmlns:a16="http://schemas.microsoft.com/office/drawing/2014/main" id="{0D5358FD-F44F-E9F0-F8DA-BBBA6831B0DC}"/>
                      </a:ext>
                    </a:extLst>
                  </p:cNvPr>
                  <p:cNvGrpSpPr/>
                  <p:nvPr/>
                </p:nvGrpSpPr>
                <p:grpSpPr>
                  <a:xfrm>
                    <a:off x="7980169" y="4753718"/>
                    <a:ext cx="92333" cy="1016964"/>
                    <a:chOff x="7980169" y="4753718"/>
                    <a:chExt cx="92333" cy="1016964"/>
                  </a:xfrm>
                </p:grpSpPr>
                <p:grpSp>
                  <p:nvGrpSpPr>
                    <p:cNvPr id="2505" name="그룹 2504">
                      <a:extLst>
                        <a:ext uri="{FF2B5EF4-FFF2-40B4-BE49-F238E27FC236}">
                          <a16:creationId xmlns:a16="http://schemas.microsoft.com/office/drawing/2014/main" id="{B7BEC4B4-C124-1661-9AA8-B42D2D444F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986406" y="4862513"/>
                      <a:ext cx="79855" cy="750676"/>
                      <a:chOff x="1018099" y="2450767"/>
                      <a:chExt cx="116682" cy="559398"/>
                    </a:xfrm>
                  </p:grpSpPr>
                  <p:grpSp>
                    <p:nvGrpSpPr>
                      <p:cNvPr id="2508" name="그룹 2507">
                        <a:extLst>
                          <a:ext uri="{FF2B5EF4-FFF2-40B4-BE49-F238E27FC236}">
                            <a16:creationId xmlns:a16="http://schemas.microsoft.com/office/drawing/2014/main" id="{03C8323F-1E34-D7CD-69EB-793FB76B5CD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085" y="2450767"/>
                        <a:ext cx="47287" cy="132868"/>
                        <a:chOff x="1052085" y="2450884"/>
                        <a:chExt cx="48710" cy="25082"/>
                      </a:xfrm>
                    </p:grpSpPr>
                    <p:cxnSp>
                      <p:nvCxnSpPr>
                        <p:cNvPr id="2510" name="직선 연결선 2509">
                          <a:extLst>
                            <a:ext uri="{FF2B5EF4-FFF2-40B4-BE49-F238E27FC236}">
                              <a16:creationId xmlns:a16="http://schemas.microsoft.com/office/drawing/2014/main" id="{B90B46E8-4784-7DF4-2ACF-FBCC3F6E48A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511" name="직선 연결선 2510">
                          <a:extLst>
                            <a:ext uri="{FF2B5EF4-FFF2-40B4-BE49-F238E27FC236}">
                              <a16:creationId xmlns:a16="http://schemas.microsoft.com/office/drawing/2014/main" id="{AE3EC90F-0F7C-A23B-55A3-BCC4BCBA42F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1077173" y="2451245"/>
                          <a:ext cx="0" cy="24721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27A9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509" name="사각형: 둥근 위쪽 모서리 2508">
                        <a:extLst>
                          <a:ext uri="{FF2B5EF4-FFF2-40B4-BE49-F238E27FC236}">
                            <a16:creationId xmlns:a16="http://schemas.microsoft.com/office/drawing/2014/main" id="{A6D1C61D-93C6-DCDA-BBC9-6FA427B75C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8099" y="2518255"/>
                        <a:ext cx="116682" cy="491910"/>
                      </a:xfrm>
                      <a:prstGeom prst="round2SameRect">
                        <a:avLst/>
                      </a:prstGeom>
                      <a:solidFill>
                        <a:srgbClr val="027A96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506" name="제목 1">
                      <a:extLst>
                        <a:ext uri="{FF2B5EF4-FFF2-40B4-BE49-F238E27FC236}">
                          <a16:creationId xmlns:a16="http://schemas.microsoft.com/office/drawing/2014/main" id="{B13ED699-AEFC-8F83-43A9-7E598731D97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7980169" y="5666486"/>
                      <a:ext cx="92333" cy="104196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DP</a:t>
                      </a:r>
                    </a:p>
                  </p:txBody>
                </p:sp>
                <p:sp>
                  <p:nvSpPr>
                    <p:cNvPr id="2507" name="제목 1">
                      <a:extLst>
                        <a:ext uri="{FF2B5EF4-FFF2-40B4-BE49-F238E27FC236}">
                          <a16:creationId xmlns:a16="http://schemas.microsoft.com/office/drawing/2014/main" id="{287351EE-94C8-FA55-E741-B2AC3FCF3F4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003893" y="4753718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471" name="그룹 2470">
                    <a:extLst>
                      <a:ext uri="{FF2B5EF4-FFF2-40B4-BE49-F238E27FC236}">
                        <a16:creationId xmlns:a16="http://schemas.microsoft.com/office/drawing/2014/main" id="{15E59DFB-CB21-8417-9BA3-EAD602FF07BA}"/>
                      </a:ext>
                    </a:extLst>
                  </p:cNvPr>
                  <p:cNvGrpSpPr/>
                  <p:nvPr/>
                </p:nvGrpSpPr>
                <p:grpSpPr>
                  <a:xfrm>
                    <a:off x="8261643" y="4796181"/>
                    <a:ext cx="92333" cy="1004957"/>
                    <a:chOff x="8261643" y="4796181"/>
                    <a:chExt cx="92333" cy="1004957"/>
                  </a:xfrm>
                </p:grpSpPr>
                <p:grpSp>
                  <p:nvGrpSpPr>
                    <p:cNvPr id="2498" name="그룹 2497">
                      <a:extLst>
                        <a:ext uri="{FF2B5EF4-FFF2-40B4-BE49-F238E27FC236}">
                          <a16:creationId xmlns:a16="http://schemas.microsoft.com/office/drawing/2014/main" id="{D283FAF8-E908-E578-8614-C7F0E86E74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67881" y="4905375"/>
                      <a:ext cx="79855" cy="707816"/>
                      <a:chOff x="4108043" y="4984575"/>
                      <a:chExt cx="79855" cy="628616"/>
                    </a:xfrm>
                  </p:grpSpPr>
                  <p:grpSp>
                    <p:nvGrpSpPr>
                      <p:cNvPr id="2501" name="그룹 2500">
                        <a:extLst>
                          <a:ext uri="{FF2B5EF4-FFF2-40B4-BE49-F238E27FC236}">
                            <a16:creationId xmlns:a16="http://schemas.microsoft.com/office/drawing/2014/main" id="{55121E62-BC0F-3C1B-FD54-8E9DA32BE1D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31303" y="4984575"/>
                        <a:ext cx="32362" cy="348602"/>
                        <a:chOff x="1052085" y="2450884"/>
                        <a:chExt cx="48710" cy="58195"/>
                      </a:xfrm>
                    </p:grpSpPr>
                    <p:cxnSp>
                      <p:nvCxnSpPr>
                        <p:cNvPr id="2503" name="직선 연결선 2502">
                          <a:extLst>
                            <a:ext uri="{FF2B5EF4-FFF2-40B4-BE49-F238E27FC236}">
                              <a16:creationId xmlns:a16="http://schemas.microsoft.com/office/drawing/2014/main" id="{48418685-BFF8-2557-9889-C53961F2DFE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504" name="직선 연결선 2503">
                          <a:extLst>
                            <a:ext uri="{FF2B5EF4-FFF2-40B4-BE49-F238E27FC236}">
                              <a16:creationId xmlns:a16="http://schemas.microsoft.com/office/drawing/2014/main" id="{02F48B40-9F25-65B3-894D-AEBD3A862E2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0" y="2451093"/>
                          <a:ext cx="0" cy="57986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FFC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502" name="사각형: 둥근 위쪽 모서리 2501">
                        <a:extLst>
                          <a:ext uri="{FF2B5EF4-FFF2-40B4-BE49-F238E27FC236}">
                            <a16:creationId xmlns:a16="http://schemas.microsoft.com/office/drawing/2014/main" id="{B3DED437-C513-153D-A16C-DCE415C7F5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08043" y="5073980"/>
                        <a:ext cx="79855" cy="539211"/>
                      </a:xfrm>
                      <a:prstGeom prst="round2Same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499" name="제목 1">
                      <a:extLst>
                        <a:ext uri="{FF2B5EF4-FFF2-40B4-BE49-F238E27FC236}">
                          <a16:creationId xmlns:a16="http://schemas.microsoft.com/office/drawing/2014/main" id="{AEBD3FEC-2AF2-08B6-2088-353259BAA3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261643" y="5666486"/>
                      <a:ext cx="92333" cy="13465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</a:t>
                      </a:r>
                    </a:p>
                  </p:txBody>
                </p:sp>
                <p:sp>
                  <p:nvSpPr>
                    <p:cNvPr id="2500" name="제목 1">
                      <a:extLst>
                        <a:ext uri="{FF2B5EF4-FFF2-40B4-BE49-F238E27FC236}">
                          <a16:creationId xmlns:a16="http://schemas.microsoft.com/office/drawing/2014/main" id="{99AED291-78D8-2DD7-A933-1433A45CDEE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285368" y="4796181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472" name="그룹 2471">
                    <a:extLst>
                      <a:ext uri="{FF2B5EF4-FFF2-40B4-BE49-F238E27FC236}">
                        <a16:creationId xmlns:a16="http://schemas.microsoft.com/office/drawing/2014/main" id="{BCE7F8B8-76E9-F006-23C9-917D17377BB2}"/>
                      </a:ext>
                    </a:extLst>
                  </p:cNvPr>
                  <p:cNvGrpSpPr/>
                  <p:nvPr/>
                </p:nvGrpSpPr>
                <p:grpSpPr>
                  <a:xfrm>
                    <a:off x="8118120" y="4726460"/>
                    <a:ext cx="92333" cy="1085900"/>
                    <a:chOff x="8118120" y="4726460"/>
                    <a:chExt cx="92333" cy="1085900"/>
                  </a:xfrm>
                </p:grpSpPr>
                <p:grpSp>
                  <p:nvGrpSpPr>
                    <p:cNvPr id="2491" name="그룹 2490">
                      <a:extLst>
                        <a:ext uri="{FF2B5EF4-FFF2-40B4-BE49-F238E27FC236}">
                          <a16:creationId xmlns:a16="http://schemas.microsoft.com/office/drawing/2014/main" id="{50499CFB-304B-4BD9-7486-5A8658714F8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24357" y="4831555"/>
                      <a:ext cx="79855" cy="781644"/>
                      <a:chOff x="6753543" y="2748861"/>
                      <a:chExt cx="81301" cy="466209"/>
                    </a:xfrm>
                  </p:grpSpPr>
                  <p:grpSp>
                    <p:nvGrpSpPr>
                      <p:cNvPr id="2494" name="그룹 2493">
                        <a:extLst>
                          <a:ext uri="{FF2B5EF4-FFF2-40B4-BE49-F238E27FC236}">
                            <a16:creationId xmlns:a16="http://schemas.microsoft.com/office/drawing/2014/main" id="{EEBA4F37-8090-22D3-8979-8C76FDB75BC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77224" y="2748861"/>
                        <a:ext cx="32948" cy="317693"/>
                        <a:chOff x="1052085" y="2450884"/>
                        <a:chExt cx="48710" cy="71358"/>
                      </a:xfrm>
                    </p:grpSpPr>
                    <p:cxnSp>
                      <p:nvCxnSpPr>
                        <p:cNvPr id="2496" name="직선 연결선 2495">
                          <a:extLst>
                            <a:ext uri="{FF2B5EF4-FFF2-40B4-BE49-F238E27FC236}">
                              <a16:creationId xmlns:a16="http://schemas.microsoft.com/office/drawing/2014/main" id="{3860D7AE-7B0C-8EF6-C5DC-1692AB1179C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497" name="직선 연결선 2496">
                          <a:extLst>
                            <a:ext uri="{FF2B5EF4-FFF2-40B4-BE49-F238E27FC236}">
                              <a16:creationId xmlns:a16="http://schemas.microsoft.com/office/drawing/2014/main" id="{CC3962D0-71B7-4B92-F0F1-DF0BEAB6A85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1" y="2450884"/>
                          <a:ext cx="0" cy="71358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4FA11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495" name="사각형: 둥근 위쪽 모서리 2494">
                        <a:extLst>
                          <a:ext uri="{FF2B5EF4-FFF2-40B4-BE49-F238E27FC236}">
                            <a16:creationId xmlns:a16="http://schemas.microsoft.com/office/drawing/2014/main" id="{D12AA0C6-544E-110D-714A-53FAFD8853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3543" y="2832657"/>
                        <a:ext cx="81301" cy="382413"/>
                      </a:xfrm>
                      <a:prstGeom prst="round2SameRect">
                        <a:avLst/>
                      </a:prstGeom>
                      <a:solidFill>
                        <a:srgbClr val="4FA11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492" name="제목 1">
                      <a:extLst>
                        <a:ext uri="{FF2B5EF4-FFF2-40B4-BE49-F238E27FC236}">
                          <a16:creationId xmlns:a16="http://schemas.microsoft.com/office/drawing/2014/main" id="{2B850F73-7CD3-723D-E007-A8A84515074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118120" y="5666486"/>
                      <a:ext cx="92333" cy="14587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  <p:sp>
                  <p:nvSpPr>
                    <p:cNvPr id="2493" name="제목 1">
                      <a:extLst>
                        <a:ext uri="{FF2B5EF4-FFF2-40B4-BE49-F238E27FC236}">
                          <a16:creationId xmlns:a16="http://schemas.microsoft.com/office/drawing/2014/main" id="{FB4E9A2C-2B85-561C-4FAC-4F0AD78F987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141845" y="4726460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473" name="그룹 2472">
                    <a:extLst>
                      <a:ext uri="{FF2B5EF4-FFF2-40B4-BE49-F238E27FC236}">
                        <a16:creationId xmlns:a16="http://schemas.microsoft.com/office/drawing/2014/main" id="{54F501FE-00BA-1A0B-2622-E1E376FC443C}"/>
                      </a:ext>
                    </a:extLst>
                  </p:cNvPr>
                  <p:cNvGrpSpPr/>
                  <p:nvPr/>
                </p:nvGrpSpPr>
                <p:grpSpPr>
                  <a:xfrm>
                    <a:off x="8394023" y="4779920"/>
                    <a:ext cx="92333" cy="993969"/>
                    <a:chOff x="8394023" y="4779920"/>
                    <a:chExt cx="92333" cy="993969"/>
                  </a:xfrm>
                </p:grpSpPr>
                <p:grpSp>
                  <p:nvGrpSpPr>
                    <p:cNvPr id="2484" name="그룹 2483">
                      <a:extLst>
                        <a:ext uri="{FF2B5EF4-FFF2-40B4-BE49-F238E27FC236}">
                          <a16:creationId xmlns:a16="http://schemas.microsoft.com/office/drawing/2014/main" id="{A8540ADC-4B1F-B8FA-44A7-86E10ECBAD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00260" y="4869656"/>
                      <a:ext cx="79855" cy="741551"/>
                      <a:chOff x="7034441" y="2747231"/>
                      <a:chExt cx="81301" cy="473622"/>
                    </a:xfrm>
                  </p:grpSpPr>
                  <p:grpSp>
                    <p:nvGrpSpPr>
                      <p:cNvPr id="2487" name="그룹 2486">
                        <a:extLst>
                          <a:ext uri="{FF2B5EF4-FFF2-40B4-BE49-F238E27FC236}">
                            <a16:creationId xmlns:a16="http://schemas.microsoft.com/office/drawing/2014/main" id="{A0B5D407-8883-4052-D846-02695F121C9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58122" y="2747231"/>
                        <a:ext cx="32948" cy="447076"/>
                        <a:chOff x="1052085" y="2450515"/>
                        <a:chExt cx="48710" cy="100419"/>
                      </a:xfrm>
                    </p:grpSpPr>
                    <p:cxnSp>
                      <p:nvCxnSpPr>
                        <p:cNvPr id="2489" name="직선 연결선 2488">
                          <a:extLst>
                            <a:ext uri="{FF2B5EF4-FFF2-40B4-BE49-F238E27FC236}">
                              <a16:creationId xmlns:a16="http://schemas.microsoft.com/office/drawing/2014/main" id="{6416DB30-991A-DBAD-8058-F0FF3CC67EC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490" name="직선 연결선 2489">
                          <a:extLst>
                            <a:ext uri="{FF2B5EF4-FFF2-40B4-BE49-F238E27FC236}">
                              <a16:creationId xmlns:a16="http://schemas.microsoft.com/office/drawing/2014/main" id="{BEB2EB2C-1701-0C50-6CD7-3FF0B6F574B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76442" y="2450515"/>
                          <a:ext cx="732" cy="100419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CB490F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488" name="사각형: 둥근 위쪽 모서리 2487">
                        <a:extLst>
                          <a:ext uri="{FF2B5EF4-FFF2-40B4-BE49-F238E27FC236}">
                            <a16:creationId xmlns:a16="http://schemas.microsoft.com/office/drawing/2014/main" id="{DA653A26-0CB3-4B5B-B98E-95EA1E7903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4441" y="2797421"/>
                        <a:ext cx="81301" cy="423432"/>
                      </a:xfrm>
                      <a:prstGeom prst="round2SameRect">
                        <a:avLst/>
                      </a:prstGeom>
                      <a:solidFill>
                        <a:srgbClr val="CB490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485" name="제목 1">
                      <a:extLst>
                        <a:ext uri="{FF2B5EF4-FFF2-40B4-BE49-F238E27FC236}">
                          <a16:creationId xmlns:a16="http://schemas.microsoft.com/office/drawing/2014/main" id="{B97240DE-1014-96D7-3685-2EC9C0C7DA8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394023" y="5666487"/>
                      <a:ext cx="92333" cy="107402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DC</a:t>
                      </a:r>
                    </a:p>
                  </p:txBody>
                </p:sp>
                <p:sp>
                  <p:nvSpPr>
                    <p:cNvPr id="2486" name="제목 1">
                      <a:extLst>
                        <a:ext uri="{FF2B5EF4-FFF2-40B4-BE49-F238E27FC236}">
                          <a16:creationId xmlns:a16="http://schemas.microsoft.com/office/drawing/2014/main" id="{0EB25536-A527-6657-71AA-5E021123E6A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417747" y="4779920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grpSp>
                <p:nvGrpSpPr>
                  <p:cNvPr id="2474" name="그룹 2473">
                    <a:extLst>
                      <a:ext uri="{FF2B5EF4-FFF2-40B4-BE49-F238E27FC236}">
                        <a16:creationId xmlns:a16="http://schemas.microsoft.com/office/drawing/2014/main" id="{CF812F32-7D83-D752-866E-930C61EDF1AE}"/>
                      </a:ext>
                    </a:extLst>
                  </p:cNvPr>
                  <p:cNvGrpSpPr/>
                  <p:nvPr/>
                </p:nvGrpSpPr>
                <p:grpSpPr>
                  <a:xfrm>
                    <a:off x="8531974" y="4903404"/>
                    <a:ext cx="92333" cy="872086"/>
                    <a:chOff x="8531974" y="4903404"/>
                    <a:chExt cx="92333" cy="872086"/>
                  </a:xfrm>
                </p:grpSpPr>
                <p:grpSp>
                  <p:nvGrpSpPr>
                    <p:cNvPr id="2477" name="그룹 2476">
                      <a:extLst>
                        <a:ext uri="{FF2B5EF4-FFF2-40B4-BE49-F238E27FC236}">
                          <a16:creationId xmlns:a16="http://schemas.microsoft.com/office/drawing/2014/main" id="{139E7DF1-C72C-A28A-110E-DE44649AAC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538211" y="5003006"/>
                      <a:ext cx="79855" cy="610184"/>
                      <a:chOff x="7174890" y="2881144"/>
                      <a:chExt cx="81301" cy="334135"/>
                    </a:xfrm>
                  </p:grpSpPr>
                  <p:grpSp>
                    <p:nvGrpSpPr>
                      <p:cNvPr id="2480" name="그룹 2479">
                        <a:extLst>
                          <a:ext uri="{FF2B5EF4-FFF2-40B4-BE49-F238E27FC236}">
                            <a16:creationId xmlns:a16="http://schemas.microsoft.com/office/drawing/2014/main" id="{28E51CD8-694E-AA91-F177-D57948431EE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98571" y="2881144"/>
                        <a:ext cx="32948" cy="79706"/>
                        <a:chOff x="1052085" y="2450884"/>
                        <a:chExt cx="48710" cy="25056"/>
                      </a:xfrm>
                    </p:grpSpPr>
                    <p:cxnSp>
                      <p:nvCxnSpPr>
                        <p:cNvPr id="2482" name="직선 연결선 2481">
                          <a:extLst>
                            <a:ext uri="{FF2B5EF4-FFF2-40B4-BE49-F238E27FC236}">
                              <a16:creationId xmlns:a16="http://schemas.microsoft.com/office/drawing/2014/main" id="{58850655-3204-1FB0-7529-25F2E0E8DC4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2483" name="직선 연결선 2482">
                          <a:extLst>
                            <a:ext uri="{FF2B5EF4-FFF2-40B4-BE49-F238E27FC236}">
                              <a16:creationId xmlns:a16="http://schemas.microsoft.com/office/drawing/2014/main" id="{01302B04-DBFF-08F3-5F50-A1593BD2F14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1077172" y="2451176"/>
                          <a:ext cx="0" cy="24764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803D8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2481" name="사각형: 둥근 위쪽 모서리 2480">
                        <a:extLst>
                          <a:ext uri="{FF2B5EF4-FFF2-40B4-BE49-F238E27FC236}">
                            <a16:creationId xmlns:a16="http://schemas.microsoft.com/office/drawing/2014/main" id="{7A0C1E62-CC3B-03A3-C38E-62AFF73586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4890" y="2909832"/>
                        <a:ext cx="81301" cy="305447"/>
                      </a:xfrm>
                      <a:prstGeom prst="round2SameRect">
                        <a:avLst/>
                      </a:prstGeom>
                      <a:solidFill>
                        <a:srgbClr val="803D8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eaVert" rtlCol="0" anchor="ctr"/>
                      <a:lstStyle/>
                      <a:p>
                        <a:pPr algn="ctr"/>
                        <a:endParaRPr lang="ko-KR" altLang="en-US" sz="600" dirty="0"/>
                      </a:p>
                    </p:txBody>
                  </p:sp>
                </p:grpSp>
                <p:sp>
                  <p:nvSpPr>
                    <p:cNvPr id="2478" name="제목 1">
                      <a:extLst>
                        <a:ext uri="{FF2B5EF4-FFF2-40B4-BE49-F238E27FC236}">
                          <a16:creationId xmlns:a16="http://schemas.microsoft.com/office/drawing/2014/main" id="{8C453AD6-E1C2-3218-7C60-73BCE61EA55C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531974" y="5666486"/>
                      <a:ext cx="92333" cy="109004"/>
                    </a:xfrm>
                    <a:prstGeom prst="rect">
                      <a:avLst/>
                    </a:prstGeom>
                  </p:spPr>
                  <p:txBody>
                    <a:bodyPr vert="eaVert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en-US" altLang="ko-KR" sz="6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DD</a:t>
                      </a:r>
                    </a:p>
                  </p:txBody>
                </p:sp>
                <p:sp>
                  <p:nvSpPr>
                    <p:cNvPr id="2479" name="제목 1">
                      <a:extLst>
                        <a:ext uri="{FF2B5EF4-FFF2-40B4-BE49-F238E27FC236}">
                          <a16:creationId xmlns:a16="http://schemas.microsoft.com/office/drawing/2014/main" id="{235F8C8F-6986-A3D7-03DA-F1D0E73F82E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555699" y="4903404"/>
                      <a:ext cx="44884" cy="92333"/>
                    </a:xfrm>
                    <a:prstGeom prst="rect">
                      <a:avLst/>
                    </a:prstGeom>
                  </p:spPr>
                  <p:txBody>
                    <a:bodyPr vert="horz"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defPPr>
                        <a:defRPr lang="ko-KR"/>
                      </a:defPPr>
                      <a:lvl1pPr algn="ctr">
                        <a:spcBef>
                          <a:spcPct val="0"/>
                        </a:spcBef>
                        <a:buNone/>
                        <a:defRPr sz="5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defRPr>
                      </a:lvl1pPr>
                    </a:lstStyle>
                    <a:p>
                      <a:r>
                        <a:rPr lang="en-US" altLang="ko-KR" sz="600" dirty="0"/>
                        <a:t>a</a:t>
                      </a:r>
                    </a:p>
                  </p:txBody>
                </p:sp>
              </p:grpSp>
              <p:sp>
                <p:nvSpPr>
                  <p:cNvPr id="2475" name="자유형: 도형 2474">
                    <a:extLst>
                      <a:ext uri="{FF2B5EF4-FFF2-40B4-BE49-F238E27FC236}">
                        <a16:creationId xmlns:a16="http://schemas.microsoft.com/office/drawing/2014/main" id="{EDB5532C-1632-22B0-BA90-33600EB83056}"/>
                      </a:ext>
                    </a:extLst>
                  </p:cNvPr>
                  <p:cNvSpPr/>
                  <p:nvPr/>
                </p:nvSpPr>
                <p:spPr>
                  <a:xfrm>
                    <a:off x="7681455" y="4776782"/>
                    <a:ext cx="965655" cy="834207"/>
                  </a:xfrm>
                  <a:custGeom>
                    <a:avLst/>
                    <a:gdLst>
                      <a:gd name="connsiteX0" fmla="*/ 0 w 2312194"/>
                      <a:gd name="connsiteY0" fmla="*/ 0 h 614362"/>
                      <a:gd name="connsiteX1" fmla="*/ 0 w 2312194"/>
                      <a:gd name="connsiteY1" fmla="*/ 614362 h 614362"/>
                      <a:gd name="connsiteX2" fmla="*/ 2312194 w 2312194"/>
                      <a:gd name="connsiteY2" fmla="*/ 614362 h 614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312194" h="614362">
                        <a:moveTo>
                          <a:pt x="0" y="0"/>
                        </a:moveTo>
                        <a:lnTo>
                          <a:pt x="0" y="614362"/>
                        </a:lnTo>
                        <a:lnTo>
                          <a:pt x="2312194" y="614362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sp>
                <p:nvSpPr>
                  <p:cNvPr id="2476" name="사각형: 둥근 모서리 2475">
                    <a:extLst>
                      <a:ext uri="{FF2B5EF4-FFF2-40B4-BE49-F238E27FC236}">
                        <a16:creationId xmlns:a16="http://schemas.microsoft.com/office/drawing/2014/main" id="{282EA449-222F-F73A-89B4-67F12B04D7F4}"/>
                      </a:ext>
                    </a:extLst>
                  </p:cNvPr>
                  <p:cNvSpPr/>
                  <p:nvPr/>
                </p:nvSpPr>
                <p:spPr>
                  <a:xfrm>
                    <a:off x="8235517" y="4774568"/>
                    <a:ext cx="138294" cy="1030919"/>
                  </a:xfrm>
                  <a:prstGeom prst="roundRect">
                    <a:avLst>
                      <a:gd name="adj" fmla="val 8158"/>
                    </a:avLst>
                  </a:prstGeom>
                  <a:noFill/>
                  <a:ln w="12700">
                    <a:solidFill>
                      <a:srgbClr val="F99205"/>
                    </a:solidFill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</p:grpSp>
        </p:grpSp>
        <p:grpSp>
          <p:nvGrpSpPr>
            <p:cNvPr id="2985" name="그룹 2984">
              <a:extLst>
                <a:ext uri="{FF2B5EF4-FFF2-40B4-BE49-F238E27FC236}">
                  <a16:creationId xmlns:a16="http://schemas.microsoft.com/office/drawing/2014/main" id="{BA9A864D-BD90-777F-A6A0-20ECF43C4D7C}"/>
                </a:ext>
              </a:extLst>
            </p:cNvPr>
            <p:cNvGrpSpPr/>
            <p:nvPr/>
          </p:nvGrpSpPr>
          <p:grpSpPr>
            <a:xfrm>
              <a:off x="228601" y="3989514"/>
              <a:ext cx="11734800" cy="469073"/>
              <a:chOff x="314340" y="1577766"/>
              <a:chExt cx="8490272" cy="469073"/>
            </a:xfrm>
          </p:grpSpPr>
          <p:grpSp>
            <p:nvGrpSpPr>
              <p:cNvPr id="2986" name="그룹 2985">
                <a:extLst>
                  <a:ext uri="{FF2B5EF4-FFF2-40B4-BE49-F238E27FC236}">
                    <a16:creationId xmlns:a16="http://schemas.microsoft.com/office/drawing/2014/main" id="{4C6813B9-5FCC-71A3-A895-CBC12108611E}"/>
                  </a:ext>
                </a:extLst>
              </p:cNvPr>
              <p:cNvGrpSpPr/>
              <p:nvPr/>
            </p:nvGrpSpPr>
            <p:grpSpPr>
              <a:xfrm>
                <a:off x="442798" y="1577766"/>
                <a:ext cx="8233354" cy="312949"/>
                <a:chOff x="442798" y="1276141"/>
                <a:chExt cx="8233354" cy="312949"/>
              </a:xfrm>
            </p:grpSpPr>
            <p:sp>
              <p:nvSpPr>
                <p:cNvPr id="2988" name="사각형: 둥근 위쪽 모서리 2987">
                  <a:extLst>
                    <a:ext uri="{FF2B5EF4-FFF2-40B4-BE49-F238E27FC236}">
                      <a16:creationId xmlns:a16="http://schemas.microsoft.com/office/drawing/2014/main" id="{FF7AE6BD-31F7-2061-CDA2-60CE18B57D0E}"/>
                    </a:ext>
                  </a:extLst>
                </p:cNvPr>
                <p:cNvSpPr/>
                <p:nvPr/>
              </p:nvSpPr>
              <p:spPr>
                <a:xfrm>
                  <a:off x="442798" y="1276141"/>
                  <a:ext cx="8233354" cy="312949"/>
                </a:xfrm>
                <a:prstGeom prst="round2SameRect">
                  <a:avLst>
                    <a:gd name="adj1" fmla="val 21320"/>
                    <a:gd name="adj2" fmla="val 0"/>
                  </a:avLst>
                </a:prstGeom>
                <a:gradFill>
                  <a:gsLst>
                    <a:gs pos="26000">
                      <a:srgbClr val="013E97"/>
                    </a:gs>
                    <a:gs pos="100000">
                      <a:srgbClr val="4096E4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2989" name="TextBox 2988">
                  <a:extLst>
                    <a:ext uri="{FF2B5EF4-FFF2-40B4-BE49-F238E27FC236}">
                      <a16:creationId xmlns:a16="http://schemas.microsoft.com/office/drawing/2014/main" id="{8B7BAE89-98FF-02B5-34EB-0825401470E2}"/>
                    </a:ext>
                  </a:extLst>
                </p:cNvPr>
                <p:cNvSpPr txBox="1"/>
                <p:nvPr/>
              </p:nvSpPr>
              <p:spPr>
                <a:xfrm>
                  <a:off x="3904448" y="1309505"/>
                  <a:ext cx="1310055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6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Anti-inflammation</a:t>
                  </a:r>
                </a:p>
              </p:txBody>
            </p:sp>
          </p:grpSp>
          <p:pic>
            <p:nvPicPr>
              <p:cNvPr id="2987" name="그림 51" descr="004.png">
                <a:extLst>
                  <a:ext uri="{FF2B5EF4-FFF2-40B4-BE49-F238E27FC236}">
                    <a16:creationId xmlns:a16="http://schemas.microsoft.com/office/drawing/2014/main" id="{A8E8F481-9F03-2CE2-1378-035FE72C96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>
                <a:off x="4434898" y="-2322875"/>
                <a:ext cx="249156" cy="8490272"/>
              </a:xfrm>
              <a:prstGeom prst="rect">
                <a:avLst/>
              </a:prstGeom>
            </p:spPr>
          </p:pic>
        </p:grpSp>
        <p:grpSp>
          <p:nvGrpSpPr>
            <p:cNvPr id="2997" name="그룹 2996">
              <a:extLst>
                <a:ext uri="{FF2B5EF4-FFF2-40B4-BE49-F238E27FC236}">
                  <a16:creationId xmlns:a16="http://schemas.microsoft.com/office/drawing/2014/main" id="{D46901E5-C1A6-47E3-4939-54CB4B2011AF}"/>
                </a:ext>
              </a:extLst>
            </p:cNvPr>
            <p:cNvGrpSpPr/>
            <p:nvPr/>
          </p:nvGrpSpPr>
          <p:grpSpPr>
            <a:xfrm>
              <a:off x="407987" y="5749871"/>
              <a:ext cx="11376023" cy="487415"/>
              <a:chOff x="407987" y="3332561"/>
              <a:chExt cx="11376023" cy="487415"/>
            </a:xfrm>
          </p:grpSpPr>
          <p:sp>
            <p:nvSpPr>
              <p:cNvPr id="2998" name="사각형: 둥근 위쪽 모서리 2997">
                <a:extLst>
                  <a:ext uri="{FF2B5EF4-FFF2-40B4-BE49-F238E27FC236}">
                    <a16:creationId xmlns:a16="http://schemas.microsoft.com/office/drawing/2014/main" id="{62F77A33-14DA-FF4F-3836-D5A7A8DB3DAC}"/>
                  </a:ext>
                </a:extLst>
              </p:cNvPr>
              <p:cNvSpPr/>
              <p:nvPr/>
            </p:nvSpPr>
            <p:spPr>
              <a:xfrm flipH="1" flipV="1">
                <a:off x="407987" y="3459911"/>
                <a:ext cx="11376023" cy="360065"/>
              </a:xfrm>
              <a:prstGeom prst="round2SameRect">
                <a:avLst>
                  <a:gd name="adj1" fmla="val 16443"/>
                  <a:gd name="adj2" fmla="val 0"/>
                </a:avLst>
              </a:prstGeom>
              <a:solidFill>
                <a:schemeClr val="tx1">
                  <a:alpha val="7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Autofit/>
              </a:bodyPr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2999" name="그룹 2998">
                <a:extLst>
                  <a:ext uri="{FF2B5EF4-FFF2-40B4-BE49-F238E27FC236}">
                    <a16:creationId xmlns:a16="http://schemas.microsoft.com/office/drawing/2014/main" id="{9A686CDA-7767-6258-8AD1-D236469D69FD}"/>
                  </a:ext>
                </a:extLst>
              </p:cNvPr>
              <p:cNvGrpSpPr/>
              <p:nvPr/>
            </p:nvGrpSpPr>
            <p:grpSpPr>
              <a:xfrm>
                <a:off x="1920805" y="3528990"/>
                <a:ext cx="7859435" cy="184666"/>
                <a:chOff x="2067866" y="5654455"/>
                <a:chExt cx="8186311" cy="192346"/>
              </a:xfrm>
            </p:grpSpPr>
            <p:sp>
              <p:nvSpPr>
                <p:cNvPr id="3001" name="TextBox 3000">
                  <a:extLst>
                    <a:ext uri="{FF2B5EF4-FFF2-40B4-BE49-F238E27FC236}">
                      <a16:creationId xmlns:a16="http://schemas.microsoft.com/office/drawing/2014/main" id="{07260CA5-968A-988B-B675-9415B03AAF61}"/>
                    </a:ext>
                  </a:extLst>
                </p:cNvPr>
                <p:cNvSpPr txBox="1"/>
                <p:nvPr/>
              </p:nvSpPr>
              <p:spPr>
                <a:xfrm>
                  <a:off x="2333920" y="5654455"/>
                  <a:ext cx="7920257" cy="1923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12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defRPr>
                  </a:lvl1pPr>
                </a:lstStyle>
                <a:p>
                  <a:r>
                    <a:rPr lang="en-US" altLang="ko-KR" b="1" dirty="0"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Decrease of inflammatory cytokines and increase of anti-inflammatory cytokines in gut / hippocampus</a:t>
                  </a:r>
                </a:p>
              </p:txBody>
            </p:sp>
            <p:sp>
              <p:nvSpPr>
                <p:cNvPr id="3002" name="그래픽 4">
                  <a:extLst>
                    <a:ext uri="{FF2B5EF4-FFF2-40B4-BE49-F238E27FC236}">
                      <a16:creationId xmlns:a16="http://schemas.microsoft.com/office/drawing/2014/main" id="{3117C142-4DC4-3C11-2CFE-C2BF274B92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067866" y="5674360"/>
                  <a:ext cx="158400" cy="158163"/>
                </a:xfrm>
                <a:custGeom>
                  <a:avLst/>
                  <a:gdLst>
                    <a:gd name="connsiteX0" fmla="*/ 158110 w 165375"/>
                    <a:gd name="connsiteY0" fmla="*/ 75422 h 165029"/>
                    <a:gd name="connsiteX1" fmla="*/ 150844 w 165375"/>
                    <a:gd name="connsiteY1" fmla="*/ 82688 h 165029"/>
                    <a:gd name="connsiteX2" fmla="*/ 150498 w 165375"/>
                    <a:gd name="connsiteY2" fmla="*/ 90645 h 165029"/>
                    <a:gd name="connsiteX3" fmla="*/ 82688 w 165375"/>
                    <a:gd name="connsiteY3" fmla="*/ 150844 h 165029"/>
                    <a:gd name="connsiteX4" fmla="*/ 14185 w 165375"/>
                    <a:gd name="connsiteY4" fmla="*/ 82688 h 165029"/>
                    <a:gd name="connsiteX5" fmla="*/ 82688 w 165375"/>
                    <a:gd name="connsiteY5" fmla="*/ 14185 h 165029"/>
                    <a:gd name="connsiteX6" fmla="*/ 134929 w 165375"/>
                    <a:gd name="connsiteY6" fmla="*/ 38749 h 165029"/>
                    <a:gd name="connsiteX7" fmla="*/ 82342 w 165375"/>
                    <a:gd name="connsiteY7" fmla="*/ 90991 h 165029"/>
                    <a:gd name="connsiteX8" fmla="*/ 52934 w 165375"/>
                    <a:gd name="connsiteY8" fmla="*/ 66427 h 165029"/>
                    <a:gd name="connsiteX9" fmla="*/ 42901 w 165375"/>
                    <a:gd name="connsiteY9" fmla="*/ 67465 h 165029"/>
                    <a:gd name="connsiteX10" fmla="*/ 43939 w 165375"/>
                    <a:gd name="connsiteY10" fmla="*/ 77498 h 165029"/>
                    <a:gd name="connsiteX11" fmla="*/ 78536 w 165375"/>
                    <a:gd name="connsiteY11" fmla="*/ 106214 h 165029"/>
                    <a:gd name="connsiteX12" fmla="*/ 88223 w 165375"/>
                    <a:gd name="connsiteY12" fmla="*/ 105868 h 165029"/>
                    <a:gd name="connsiteX13" fmla="*/ 147038 w 165375"/>
                    <a:gd name="connsiteY13" fmla="*/ 47052 h 165029"/>
                    <a:gd name="connsiteX14" fmla="*/ 147384 w 165375"/>
                    <a:gd name="connsiteY14" fmla="*/ 31138 h 165029"/>
                    <a:gd name="connsiteX15" fmla="*/ 83034 w 165375"/>
                    <a:gd name="connsiteY15" fmla="*/ 0 h 165029"/>
                    <a:gd name="connsiteX16" fmla="*/ 0 w 165375"/>
                    <a:gd name="connsiteY16" fmla="*/ 82688 h 165029"/>
                    <a:gd name="connsiteX17" fmla="*/ 82688 w 165375"/>
                    <a:gd name="connsiteY17" fmla="*/ 165029 h 165029"/>
                    <a:gd name="connsiteX18" fmla="*/ 164683 w 165375"/>
                    <a:gd name="connsiteY18" fmla="*/ 92375 h 165029"/>
                    <a:gd name="connsiteX19" fmla="*/ 165375 w 165375"/>
                    <a:gd name="connsiteY19" fmla="*/ 82688 h 165029"/>
                    <a:gd name="connsiteX20" fmla="*/ 158110 w 165375"/>
                    <a:gd name="connsiteY20" fmla="*/ 75422 h 165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5375" h="165029">
                      <a:moveTo>
                        <a:pt x="158110" y="75422"/>
                      </a:moveTo>
                      <a:cubicBezTo>
                        <a:pt x="154304" y="75422"/>
                        <a:pt x="150844" y="78536"/>
                        <a:pt x="150844" y="82688"/>
                      </a:cubicBezTo>
                      <a:cubicBezTo>
                        <a:pt x="150844" y="85455"/>
                        <a:pt x="150844" y="88223"/>
                        <a:pt x="150498" y="90645"/>
                      </a:cubicBezTo>
                      <a:cubicBezTo>
                        <a:pt x="146347" y="124896"/>
                        <a:pt x="117285" y="150844"/>
                        <a:pt x="82688" y="150844"/>
                      </a:cubicBezTo>
                      <a:cubicBezTo>
                        <a:pt x="44976" y="150844"/>
                        <a:pt x="14185" y="120053"/>
                        <a:pt x="14185" y="82688"/>
                      </a:cubicBezTo>
                      <a:cubicBezTo>
                        <a:pt x="14185" y="44976"/>
                        <a:pt x="44976" y="14185"/>
                        <a:pt x="82688" y="14185"/>
                      </a:cubicBezTo>
                      <a:cubicBezTo>
                        <a:pt x="103100" y="14185"/>
                        <a:pt x="122128" y="23180"/>
                        <a:pt x="134929" y="38749"/>
                      </a:cubicBezTo>
                      <a:lnTo>
                        <a:pt x="82342" y="90991"/>
                      </a:lnTo>
                      <a:lnTo>
                        <a:pt x="52934" y="66427"/>
                      </a:lnTo>
                      <a:cubicBezTo>
                        <a:pt x="49820" y="64005"/>
                        <a:pt x="45322" y="64351"/>
                        <a:pt x="42901" y="67465"/>
                      </a:cubicBezTo>
                      <a:cubicBezTo>
                        <a:pt x="40479" y="70578"/>
                        <a:pt x="40825" y="75076"/>
                        <a:pt x="43939" y="77498"/>
                      </a:cubicBezTo>
                      <a:lnTo>
                        <a:pt x="78536" y="106214"/>
                      </a:lnTo>
                      <a:cubicBezTo>
                        <a:pt x="81304" y="108635"/>
                        <a:pt x="85455" y="108290"/>
                        <a:pt x="88223" y="105868"/>
                      </a:cubicBezTo>
                      <a:lnTo>
                        <a:pt x="147038" y="47052"/>
                      </a:lnTo>
                      <a:cubicBezTo>
                        <a:pt x="151882" y="42209"/>
                        <a:pt x="150844" y="35635"/>
                        <a:pt x="147384" y="31138"/>
                      </a:cubicBezTo>
                      <a:cubicBezTo>
                        <a:pt x="131470" y="11417"/>
                        <a:pt x="108290" y="0"/>
                        <a:pt x="83034" y="0"/>
                      </a:cubicBezTo>
                      <a:cubicBezTo>
                        <a:pt x="37019" y="0"/>
                        <a:pt x="0" y="37019"/>
                        <a:pt x="0" y="82688"/>
                      </a:cubicBezTo>
                      <a:cubicBezTo>
                        <a:pt x="0" y="128010"/>
                        <a:pt x="37019" y="165029"/>
                        <a:pt x="82688" y="165029"/>
                      </a:cubicBezTo>
                      <a:cubicBezTo>
                        <a:pt x="124550" y="165029"/>
                        <a:pt x="159839" y="133892"/>
                        <a:pt x="164683" y="92375"/>
                      </a:cubicBezTo>
                      <a:cubicBezTo>
                        <a:pt x="165029" y="89261"/>
                        <a:pt x="165375" y="85801"/>
                        <a:pt x="165375" y="82688"/>
                      </a:cubicBezTo>
                      <a:cubicBezTo>
                        <a:pt x="165029" y="78536"/>
                        <a:pt x="161915" y="75422"/>
                        <a:pt x="158110" y="75422"/>
                      </a:cubicBezTo>
                      <a:close/>
                    </a:path>
                  </a:pathLst>
                </a:custGeom>
                <a:solidFill>
                  <a:srgbClr val="013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pPr defTabSz="685800">
                    <a:defRPr/>
                  </a:pPr>
                  <a:endParaRPr lang="ko-KR" altLang="en-US" sz="1600" dirty="0">
                    <a:solidFill>
                      <a:prstClr val="black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pic>
            <p:nvPicPr>
              <p:cNvPr id="3000" name="그림 51" descr="004.png">
                <a:extLst>
                  <a:ext uri="{FF2B5EF4-FFF2-40B4-BE49-F238E27FC236}">
                    <a16:creationId xmlns:a16="http://schemas.microsoft.com/office/drawing/2014/main" id="{05FF56C0-EE30-A355-4A54-27AAC8AA97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5720" b="-1727"/>
              <a:stretch/>
            </p:blipFill>
            <p:spPr bwMode="auto">
              <a:xfrm rot="16200000" flipH="1" flipV="1">
                <a:off x="5971423" y="-800858"/>
                <a:ext cx="249156" cy="8515994"/>
              </a:xfrm>
              <a:prstGeom prst="rect">
                <a:avLst/>
              </a:prstGeom>
            </p:spPr>
          </p:pic>
        </p:grpSp>
      </p:grpSp>
      <p:sp>
        <p:nvSpPr>
          <p:cNvPr id="1016" name="TextBox 1015">
            <a:extLst>
              <a:ext uri="{FF2B5EF4-FFF2-40B4-BE49-F238E27FC236}">
                <a16:creationId xmlns:a16="http://schemas.microsoft.com/office/drawing/2014/main" id="{7B79D0C9-E55C-427E-8E73-0F4FCBC83F26}"/>
              </a:ext>
            </a:extLst>
          </p:cNvPr>
          <p:cNvSpPr txBox="1"/>
          <p:nvPr/>
        </p:nvSpPr>
        <p:spPr>
          <a:xfrm>
            <a:off x="252301" y="1070328"/>
            <a:ext cx="1566134" cy="153888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10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Nutrients, 2021, 13(9):3273</a:t>
            </a:r>
          </a:p>
        </p:txBody>
      </p:sp>
    </p:spTree>
    <p:extLst>
      <p:ext uri="{BB962C8B-B14F-4D97-AF65-F5344CB8AC3E}">
        <p14:creationId xmlns:p14="http://schemas.microsoft.com/office/powerpoint/2010/main" val="150699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Group 4">
            <a:extLst>
              <a:ext uri="{FF2B5EF4-FFF2-40B4-BE49-F238E27FC236}">
                <a16:creationId xmlns:a16="http://schemas.microsoft.com/office/drawing/2014/main" id="{19DA4161-FDF9-9E94-FC2C-9A438B418805}"/>
              </a:ext>
            </a:extLst>
          </p:cNvPr>
          <p:cNvGraphicFramePr>
            <a:graphicFrameLocks noGrp="1"/>
          </p:cNvGraphicFramePr>
          <p:nvPr/>
        </p:nvGraphicFramePr>
        <p:xfrm>
          <a:off x="7740017" y="2148657"/>
          <a:ext cx="3375036" cy="3752672"/>
        </p:xfrm>
        <a:graphic>
          <a:graphicData uri="http://schemas.openxmlformats.org/drawingml/2006/table">
            <a:tbl>
              <a:tblPr/>
              <a:tblGrid>
                <a:gridCol w="497072">
                  <a:extLst>
                    <a:ext uri="{9D8B030D-6E8A-4147-A177-3AD203B41FA5}">
                      <a16:colId xmlns:a16="http://schemas.microsoft.com/office/drawing/2014/main" val="1235483758"/>
                    </a:ext>
                  </a:extLst>
                </a:gridCol>
                <a:gridCol w="719491">
                  <a:extLst>
                    <a:ext uri="{9D8B030D-6E8A-4147-A177-3AD203B41FA5}">
                      <a16:colId xmlns:a16="http://schemas.microsoft.com/office/drawing/2014/main" val="3765299424"/>
                    </a:ext>
                  </a:extLst>
                </a:gridCol>
                <a:gridCol w="719491">
                  <a:extLst>
                    <a:ext uri="{9D8B030D-6E8A-4147-A177-3AD203B41FA5}">
                      <a16:colId xmlns:a16="http://schemas.microsoft.com/office/drawing/2014/main" val="2843400562"/>
                    </a:ext>
                  </a:extLst>
                </a:gridCol>
                <a:gridCol w="719491">
                  <a:extLst>
                    <a:ext uri="{9D8B030D-6E8A-4147-A177-3AD203B41FA5}">
                      <a16:colId xmlns:a16="http://schemas.microsoft.com/office/drawing/2014/main" val="917678131"/>
                    </a:ext>
                  </a:extLst>
                </a:gridCol>
                <a:gridCol w="719491">
                  <a:extLst>
                    <a:ext uri="{9D8B030D-6E8A-4147-A177-3AD203B41FA5}">
                      <a16:colId xmlns:a16="http://schemas.microsoft.com/office/drawing/2014/main" val="3790379071"/>
                    </a:ext>
                  </a:extLst>
                </a:gridCol>
              </a:tblGrid>
              <a:tr h="217399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Time</a:t>
                      </a:r>
                    </a:p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Arial" panose="020B0604020202020204" pitchFamily="34" charset="0"/>
                        </a:rPr>
                        <a:t>(week)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D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Nor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CD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Tg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C29</a:t>
                      </a:r>
                    </a:p>
                  </a:txBody>
                  <a:tcPr marL="72000" marR="72000" marT="36000" marB="36000" anchor="ctr">
                    <a:lnL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0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013E97"/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DW2009</a:t>
                      </a:r>
                    </a:p>
                  </a:txBody>
                  <a:tcPr marL="72000" marR="72000" marT="36000" marB="36000" anchor="ctr">
                    <a:lnL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138348"/>
                  </a:ext>
                </a:extLst>
              </a:tr>
              <a:tr h="12349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13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992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742443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b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13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89306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9691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550279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13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897375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133314"/>
                  </a:ext>
                </a:extLst>
              </a:tr>
              <a:tr h="123499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555071"/>
                  </a:ext>
                </a:extLst>
              </a:tr>
              <a:tr h="12349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752376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974030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253751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048989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13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6E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706391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061818"/>
                  </a:ext>
                </a:extLst>
              </a:tr>
              <a:tr h="123499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028380"/>
                  </a:ext>
                </a:extLst>
              </a:tr>
              <a:tr h="12349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6E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770878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615516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11868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0549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13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134628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4153597"/>
                  </a:ext>
                </a:extLst>
              </a:tr>
              <a:tr h="123499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667061"/>
                  </a:ext>
                </a:extLst>
              </a:tr>
              <a:tr h="12349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6E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6810666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885598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12947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B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0801932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6E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45493"/>
                  </a:ext>
                </a:extLst>
              </a:tr>
              <a:tr h="1226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5B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855924"/>
                  </a:ext>
                </a:extLst>
              </a:tr>
              <a:tr h="123499">
                <a:tc vMerge="1">
                  <a:txBody>
                    <a:bodyPr/>
                    <a:lstStyle/>
                    <a:p>
                      <a:pPr algn="ctr" fontAlgn="ctr"/>
                      <a:endParaRPr lang="en-US" sz="5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78B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400" b="0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E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16E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434893"/>
                  </a:ext>
                </a:extLst>
              </a:tr>
            </a:tbl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ACEC006A-ECCA-8A5D-ACAF-3DFCDF90F9EE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9AA1F86-1AAC-EEFD-7D6D-51D0F954EAE2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제목 1">
              <a:extLst>
                <a:ext uri="{FF2B5EF4-FFF2-40B4-BE49-F238E27FC236}">
                  <a16:creationId xmlns:a16="http://schemas.microsoft.com/office/drawing/2014/main" id="{11515B97-5271-BAA9-B889-6B272711D4B8}"/>
                </a:ext>
              </a:extLst>
            </p:cNvPr>
            <p:cNvSpPr txBox="1">
              <a:spLocks/>
            </p:cNvSpPr>
            <p:nvPr/>
          </p:nvSpPr>
          <p:spPr>
            <a:xfrm>
              <a:off x="5145616" y="1016239"/>
              <a:ext cx="1901097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In vivo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_5xFAD mice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A2AED00-F640-A2BA-CE33-E9B563CE84A5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B58D9A-422B-4C0A-B554-56B56633EE7C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08D3E8-4F04-ACD5-25F7-821528E77976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65EEB70D-5403-731A-9714-F4FDD2258466}"/>
              </a:ext>
            </a:extLst>
          </p:cNvPr>
          <p:cNvGrpSpPr/>
          <p:nvPr/>
        </p:nvGrpSpPr>
        <p:grpSpPr>
          <a:xfrm>
            <a:off x="407988" y="2016669"/>
            <a:ext cx="5565043" cy="2100532"/>
            <a:chOff x="407988" y="2016669"/>
            <a:chExt cx="5565043" cy="21005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98B75E-E9C7-A7A2-6A81-563B568E7BE6}"/>
                </a:ext>
              </a:extLst>
            </p:cNvPr>
            <p:cNvSpPr txBox="1"/>
            <p:nvPr/>
          </p:nvSpPr>
          <p:spPr>
            <a:xfrm>
              <a:off x="678833" y="3994090"/>
              <a:ext cx="5047857" cy="12311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altLang="ko-KR" sz="8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Nor: normal, Tg: 5xFAD, C29; </a:t>
              </a:r>
              <a:r>
                <a:rPr lang="en-US" altLang="ko-KR" sz="800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L. plantarum</a:t>
              </a:r>
              <a:r>
                <a:rPr lang="en-US" altLang="ko-KR" sz="8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 C29 in 5xFAD (1x10</a:t>
              </a:r>
              <a:r>
                <a:rPr lang="en-US" altLang="ko-KR" sz="800" baseline="300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9</a:t>
              </a:r>
              <a:r>
                <a:rPr lang="en-US" altLang="ko-KR" sz="8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 cfu), DW2009; DW2009 in 5xFAD (100 mpk)</a:t>
              </a:r>
              <a:endParaRPr lang="ko-KR" altLang="en-US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endParaRPr>
            </a:p>
          </p:txBody>
        </p:sp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480E26B9-5E76-2641-01CC-422EB181D52C}"/>
                </a:ext>
              </a:extLst>
            </p:cNvPr>
            <p:cNvGrpSpPr/>
            <p:nvPr/>
          </p:nvGrpSpPr>
          <p:grpSpPr>
            <a:xfrm>
              <a:off x="407988" y="2016669"/>
              <a:ext cx="5565043" cy="2029551"/>
              <a:chOff x="407988" y="2016669"/>
              <a:chExt cx="5565043" cy="2029551"/>
            </a:xfrm>
          </p:grpSpPr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97D5774C-F75B-E7B9-99A2-261F9A514E14}"/>
                  </a:ext>
                </a:extLst>
              </p:cNvPr>
              <p:cNvGrpSpPr/>
              <p:nvPr/>
            </p:nvGrpSpPr>
            <p:grpSpPr>
              <a:xfrm>
                <a:off x="407988" y="2016669"/>
                <a:ext cx="5565043" cy="288382"/>
                <a:chOff x="468314" y="2016668"/>
                <a:chExt cx="3980716" cy="288382"/>
              </a:xfrm>
            </p:grpSpPr>
            <p:sp>
              <p:nvSpPr>
                <p:cNvPr id="169" name="사각형: 둥근 모서리 168">
                  <a:extLst>
                    <a:ext uri="{FF2B5EF4-FFF2-40B4-BE49-F238E27FC236}">
                      <a16:creationId xmlns:a16="http://schemas.microsoft.com/office/drawing/2014/main" id="{B1206EDE-B859-DEA1-39C5-6D2DDBD73A92}"/>
                    </a:ext>
                  </a:extLst>
                </p:cNvPr>
                <p:cNvSpPr/>
                <p:nvPr/>
              </p:nvSpPr>
              <p:spPr>
                <a:xfrm>
                  <a:off x="468314" y="2016668"/>
                  <a:ext cx="3980716" cy="288382"/>
                </a:xfrm>
                <a:prstGeom prst="roundRect">
                  <a:avLst>
                    <a:gd name="adj" fmla="val 14806"/>
                  </a:avLst>
                </a:prstGeom>
                <a:solidFill>
                  <a:srgbClr val="013E97">
                    <a:alpha val="14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:endParaRPr lang="ko-KR" altLang="en-US" dirty="0">
                    <a:ln>
                      <a:solidFill>
                        <a:prstClr val="white">
                          <a:lumMod val="50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endParaRPr>
                </a:p>
              </p:txBody>
            </p:sp>
            <p:cxnSp>
              <p:nvCxnSpPr>
                <p:cNvPr id="170" name="직선 연결선 169">
                  <a:extLst>
                    <a:ext uri="{FF2B5EF4-FFF2-40B4-BE49-F238E27FC236}">
                      <a16:creationId xmlns:a16="http://schemas.microsoft.com/office/drawing/2014/main" id="{7349E445-1D6F-9A79-9559-FB7C798D50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58672" y="2051341"/>
                  <a:ext cx="0" cy="220155"/>
                </a:xfrm>
                <a:prstGeom prst="line">
                  <a:avLst/>
                </a:prstGeom>
                <a:ln w="19050">
                  <a:solidFill>
                    <a:srgbClr val="013E97">
                      <a:alpha val="24000"/>
                    </a:srgbClr>
                  </a:solidFill>
                  <a:prstDash val="solid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C218AB56-145B-1F90-90E1-2CCC44073318}"/>
                    </a:ext>
                  </a:extLst>
                </p:cNvPr>
                <p:cNvSpPr txBox="1"/>
                <p:nvPr/>
              </p:nvSpPr>
              <p:spPr>
                <a:xfrm>
                  <a:off x="948080" y="2075526"/>
                  <a:ext cx="1030829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Morris Water Maze</a:t>
                  </a:r>
                </a:p>
              </p:txBody>
            </p:sp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FDBA9AAF-7D98-B236-9C15-2AE999436B41}"/>
                    </a:ext>
                  </a:extLst>
                </p:cNvPr>
                <p:cNvSpPr txBox="1"/>
                <p:nvPr/>
              </p:nvSpPr>
              <p:spPr>
                <a:xfrm>
                  <a:off x="3249358" y="2075526"/>
                  <a:ext cx="40898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Y-Maze</a:t>
                  </a:r>
                </a:p>
              </p:txBody>
            </p:sp>
          </p:grp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BC50EEF5-0BF4-F0BE-D8B9-559568C064DB}"/>
                  </a:ext>
                </a:extLst>
              </p:cNvPr>
              <p:cNvGrpSpPr/>
              <p:nvPr/>
            </p:nvGrpSpPr>
            <p:grpSpPr>
              <a:xfrm>
                <a:off x="659386" y="2530917"/>
                <a:ext cx="2308807" cy="1374356"/>
                <a:chOff x="500030" y="2437191"/>
                <a:chExt cx="1908105" cy="1135831"/>
              </a:xfrm>
            </p:grpSpPr>
            <p:sp>
              <p:nvSpPr>
                <p:cNvPr id="114" name="사각형: 둥근 모서리 113">
                  <a:extLst>
                    <a:ext uri="{FF2B5EF4-FFF2-40B4-BE49-F238E27FC236}">
                      <a16:creationId xmlns:a16="http://schemas.microsoft.com/office/drawing/2014/main" id="{DA46594C-B2AF-B785-ABEB-9A77C0D286DF}"/>
                    </a:ext>
                  </a:extLst>
                </p:cNvPr>
                <p:cNvSpPr/>
                <p:nvPr/>
              </p:nvSpPr>
              <p:spPr>
                <a:xfrm>
                  <a:off x="2038717" y="2437191"/>
                  <a:ext cx="369418" cy="1135831"/>
                </a:xfrm>
                <a:prstGeom prst="roundRect">
                  <a:avLst>
                    <a:gd name="adj" fmla="val 7995"/>
                  </a:avLst>
                </a:prstGeom>
                <a:solidFill>
                  <a:srgbClr val="F99205">
                    <a:alpha val="13000"/>
                  </a:srgb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grpSp>
              <p:nvGrpSpPr>
                <p:cNvPr id="113" name="그룹 112">
                  <a:extLst>
                    <a:ext uri="{FF2B5EF4-FFF2-40B4-BE49-F238E27FC236}">
                      <a16:creationId xmlns:a16="http://schemas.microsoft.com/office/drawing/2014/main" id="{1E08D940-F4AA-D432-2F16-600D91859EAD}"/>
                    </a:ext>
                  </a:extLst>
                </p:cNvPr>
                <p:cNvGrpSpPr/>
                <p:nvPr/>
              </p:nvGrpSpPr>
              <p:grpSpPr>
                <a:xfrm>
                  <a:off x="500030" y="2440366"/>
                  <a:ext cx="1901198" cy="1069333"/>
                  <a:chOff x="500030" y="2494153"/>
                  <a:chExt cx="1901198" cy="1069333"/>
                </a:xfrm>
              </p:grpSpPr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0EDED88E-0010-97D6-27AB-32D284E499C8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165" y="2871756"/>
                    <a:ext cx="932656" cy="22892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Time spent</a:t>
                    </a:r>
                  </a:p>
                  <a:p>
                    <a:pPr algn="ctr"/>
                    <a:r>
                      <a:rPr lang="en-US" altLang="ko-KR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in target qudrant </a:t>
                    </a:r>
                    <a:r>
                      <a:rPr lang="en-US" altLang="ko-KR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(s)</a:t>
                    </a:r>
                  </a:p>
                </p:txBody>
              </p:sp>
              <p:grpSp>
                <p:nvGrpSpPr>
                  <p:cNvPr id="116" name="그룹 115">
                    <a:extLst>
                      <a:ext uri="{FF2B5EF4-FFF2-40B4-BE49-F238E27FC236}">
                        <a16:creationId xmlns:a16="http://schemas.microsoft.com/office/drawing/2014/main" id="{00801B75-A86C-BA65-C091-992162432C58}"/>
                      </a:ext>
                    </a:extLst>
                  </p:cNvPr>
                  <p:cNvGrpSpPr/>
                  <p:nvPr/>
                </p:nvGrpSpPr>
                <p:grpSpPr>
                  <a:xfrm>
                    <a:off x="1081725" y="2694612"/>
                    <a:ext cx="149868" cy="868874"/>
                    <a:chOff x="1084318" y="2694612"/>
                    <a:chExt cx="149868" cy="868874"/>
                  </a:xfrm>
                </p:grpSpPr>
                <p:sp>
                  <p:nvSpPr>
                    <p:cNvPr id="162" name="제목 1">
                      <a:extLst>
                        <a:ext uri="{FF2B5EF4-FFF2-40B4-BE49-F238E27FC236}">
                          <a16:creationId xmlns:a16="http://schemas.microsoft.com/office/drawing/2014/main" id="{0F27F7B6-C9C0-D4E9-B09F-3AC291D06BE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095928" y="3471153"/>
                      <a:ext cx="126638" cy="92333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7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Nor</a:t>
                      </a:r>
                    </a:p>
                  </p:txBody>
                </p:sp>
                <p:grpSp>
                  <p:nvGrpSpPr>
                    <p:cNvPr id="163" name="그룹 162">
                      <a:extLst>
                        <a:ext uri="{FF2B5EF4-FFF2-40B4-BE49-F238E27FC236}">
                          <a16:creationId xmlns:a16="http://schemas.microsoft.com/office/drawing/2014/main" id="{F499725A-F573-99AF-60C3-0E6A2085465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35378" y="2694612"/>
                      <a:ext cx="46356" cy="300294"/>
                      <a:chOff x="1052085" y="2450884"/>
                      <a:chExt cx="48710" cy="48710"/>
                    </a:xfrm>
                  </p:grpSpPr>
                  <p:cxnSp>
                    <p:nvCxnSpPr>
                      <p:cNvPr id="165" name="직선 연결선 164">
                        <a:extLst>
                          <a:ext uri="{FF2B5EF4-FFF2-40B4-BE49-F238E27FC236}">
                            <a16:creationId xmlns:a16="http://schemas.microsoft.com/office/drawing/2014/main" id="{7F75239A-E239-AB0C-42E2-D1508D1D4E1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0884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66" name="직선 연결선 165">
                        <a:extLst>
                          <a:ext uri="{FF2B5EF4-FFF2-40B4-BE49-F238E27FC236}">
                            <a16:creationId xmlns:a16="http://schemas.microsoft.com/office/drawing/2014/main" id="{3FD2246C-3916-E87C-27D2-3381F47A1F92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52085" y="2475239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164" name="사각형: 둥근 위쪽 모서리 163">
                      <a:extLst>
                        <a:ext uri="{FF2B5EF4-FFF2-40B4-BE49-F238E27FC236}">
                          <a16:creationId xmlns:a16="http://schemas.microsoft.com/office/drawing/2014/main" id="{D492EBB2-5496-0B1C-4118-4A4F2F2953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4318" y="2790825"/>
                      <a:ext cx="149868" cy="632134"/>
                    </a:xfrm>
                    <a:prstGeom prst="round2SameRect">
                      <a:avLst>
                        <a:gd name="adj1" fmla="val 5544"/>
                        <a:gd name="adj2" fmla="val 0"/>
                      </a:avLst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</p:grpSp>
              <p:grpSp>
                <p:nvGrpSpPr>
                  <p:cNvPr id="117" name="그룹 116">
                    <a:extLst>
                      <a:ext uri="{FF2B5EF4-FFF2-40B4-BE49-F238E27FC236}">
                        <a16:creationId xmlns:a16="http://schemas.microsoft.com/office/drawing/2014/main" id="{F764CE81-DAB8-CD8B-104C-B94FF98A6011}"/>
                      </a:ext>
                    </a:extLst>
                  </p:cNvPr>
                  <p:cNvGrpSpPr/>
                  <p:nvPr/>
                </p:nvGrpSpPr>
                <p:grpSpPr>
                  <a:xfrm>
                    <a:off x="1791545" y="2582340"/>
                    <a:ext cx="149868" cy="981146"/>
                    <a:chOff x="1791545" y="2582340"/>
                    <a:chExt cx="149868" cy="981146"/>
                  </a:xfrm>
                </p:grpSpPr>
                <p:grpSp>
                  <p:nvGrpSpPr>
                    <p:cNvPr id="155" name="그룹 154">
                      <a:extLst>
                        <a:ext uri="{FF2B5EF4-FFF2-40B4-BE49-F238E27FC236}">
                          <a16:creationId xmlns:a16="http://schemas.microsoft.com/office/drawing/2014/main" id="{E8341F70-29B5-693E-935D-A861F2E5D7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91545" y="2694612"/>
                      <a:ext cx="149868" cy="868874"/>
                      <a:chOff x="1084318" y="2694612"/>
                      <a:chExt cx="149868" cy="868874"/>
                    </a:xfrm>
                  </p:grpSpPr>
                  <p:sp>
                    <p:nvSpPr>
                      <p:cNvPr id="157" name="제목 1">
                        <a:extLst>
                          <a:ext uri="{FF2B5EF4-FFF2-40B4-BE49-F238E27FC236}">
                            <a16:creationId xmlns:a16="http://schemas.microsoft.com/office/drawing/2014/main" id="{7D92C93D-89D9-0D71-F64C-AAC340B9C33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086310" y="3471153"/>
                        <a:ext cx="145874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C29</a:t>
                        </a:r>
                      </a:p>
                    </p:txBody>
                  </p:sp>
                  <p:grpSp>
                    <p:nvGrpSpPr>
                      <p:cNvPr id="158" name="그룹 157">
                        <a:extLst>
                          <a:ext uri="{FF2B5EF4-FFF2-40B4-BE49-F238E27FC236}">
                            <a16:creationId xmlns:a16="http://schemas.microsoft.com/office/drawing/2014/main" id="{0D218702-D80D-7040-53C9-2CE3E6642CC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35378" y="2694612"/>
                        <a:ext cx="46356" cy="300294"/>
                        <a:chOff x="1052085" y="2450884"/>
                        <a:chExt cx="48710" cy="48710"/>
                      </a:xfrm>
                    </p:grpSpPr>
                    <p:cxnSp>
                      <p:nvCxnSpPr>
                        <p:cNvPr id="160" name="직선 연결선 159">
                          <a:extLst>
                            <a:ext uri="{FF2B5EF4-FFF2-40B4-BE49-F238E27FC236}">
                              <a16:creationId xmlns:a16="http://schemas.microsoft.com/office/drawing/2014/main" id="{F1D73395-F13B-490D-6DED-F416573D940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50884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161" name="직선 연결선 160">
                          <a:extLst>
                            <a:ext uri="{FF2B5EF4-FFF2-40B4-BE49-F238E27FC236}">
                              <a16:creationId xmlns:a16="http://schemas.microsoft.com/office/drawing/2014/main" id="{54D36F10-E164-7F39-61B7-8725D7EC3B3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75239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159" name="사각형: 둥근 위쪽 모서리 158">
                        <a:extLst>
                          <a:ext uri="{FF2B5EF4-FFF2-40B4-BE49-F238E27FC236}">
                            <a16:creationId xmlns:a16="http://schemas.microsoft.com/office/drawing/2014/main" id="{39AA393A-2342-2B42-2D7C-9FD022C5B8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4318" y="2892790"/>
                        <a:ext cx="149868" cy="533035"/>
                      </a:xfrm>
                      <a:prstGeom prst="round2SameRect">
                        <a:avLst>
                          <a:gd name="adj1" fmla="val 9781"/>
                          <a:gd name="adj2" fmla="val 0"/>
                        </a:avLst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</p:grpSp>
                <p:sp>
                  <p:nvSpPr>
                    <p:cNvPr id="156" name="제목 1">
                      <a:extLst>
                        <a:ext uri="{FF2B5EF4-FFF2-40B4-BE49-F238E27FC236}">
                          <a16:creationId xmlns:a16="http://schemas.microsoft.com/office/drawing/2014/main" id="{89500DBD-CCA3-46E8-9962-45A0D0FC968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849919" y="2582340"/>
                      <a:ext cx="33121" cy="1017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8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*</a:t>
                      </a:r>
                    </a:p>
                  </p:txBody>
                </p:sp>
              </p:grpSp>
              <p:grpSp>
                <p:nvGrpSpPr>
                  <p:cNvPr id="118" name="그룹 117">
                    <a:extLst>
                      <a:ext uri="{FF2B5EF4-FFF2-40B4-BE49-F238E27FC236}">
                        <a16:creationId xmlns:a16="http://schemas.microsoft.com/office/drawing/2014/main" id="{EBFBF625-429A-F26C-9FD2-59D81FB5297E}"/>
                      </a:ext>
                    </a:extLst>
                  </p:cNvPr>
                  <p:cNvGrpSpPr/>
                  <p:nvPr/>
                </p:nvGrpSpPr>
                <p:grpSpPr>
                  <a:xfrm>
                    <a:off x="2061085" y="2548307"/>
                    <a:ext cx="320601" cy="1015179"/>
                    <a:chOff x="2061085" y="2548307"/>
                    <a:chExt cx="320601" cy="1015179"/>
                  </a:xfrm>
                </p:grpSpPr>
                <p:grpSp>
                  <p:nvGrpSpPr>
                    <p:cNvPr id="148" name="그룹 147">
                      <a:extLst>
                        <a:ext uri="{FF2B5EF4-FFF2-40B4-BE49-F238E27FC236}">
                          <a16:creationId xmlns:a16="http://schemas.microsoft.com/office/drawing/2014/main" id="{516F1C90-7E1A-985A-33DC-3EA02BD844D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61085" y="2659583"/>
                      <a:ext cx="320601" cy="903903"/>
                      <a:chOff x="998948" y="2659583"/>
                      <a:chExt cx="320601" cy="903903"/>
                    </a:xfrm>
                  </p:grpSpPr>
                  <p:sp>
                    <p:nvSpPr>
                      <p:cNvPr id="150" name="제목 1">
                        <a:extLst>
                          <a:ext uri="{FF2B5EF4-FFF2-40B4-BE49-F238E27FC236}">
                            <a16:creationId xmlns:a16="http://schemas.microsoft.com/office/drawing/2014/main" id="{FDFD5B96-C70D-11E3-B285-960B027AE28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998948" y="3471153"/>
                        <a:ext cx="320601" cy="92333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DW2009</a:t>
                        </a:r>
                      </a:p>
                    </p:txBody>
                  </p:sp>
                  <p:grpSp>
                    <p:nvGrpSpPr>
                      <p:cNvPr id="151" name="그룹 150">
                        <a:extLst>
                          <a:ext uri="{FF2B5EF4-FFF2-40B4-BE49-F238E27FC236}">
                            <a16:creationId xmlns:a16="http://schemas.microsoft.com/office/drawing/2014/main" id="{68A45F18-6EDA-A98F-96DD-C811747B50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35378" y="2659583"/>
                        <a:ext cx="46356" cy="300294"/>
                        <a:chOff x="1052085" y="2445202"/>
                        <a:chExt cx="48710" cy="48710"/>
                      </a:xfrm>
                    </p:grpSpPr>
                    <p:cxnSp>
                      <p:nvCxnSpPr>
                        <p:cNvPr id="153" name="직선 연결선 152">
                          <a:extLst>
                            <a:ext uri="{FF2B5EF4-FFF2-40B4-BE49-F238E27FC236}">
                              <a16:creationId xmlns:a16="http://schemas.microsoft.com/office/drawing/2014/main" id="{85E24FF1-21B9-F9EF-56E1-7619424AA6B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445202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154" name="직선 연결선 153">
                          <a:extLst>
                            <a:ext uri="{FF2B5EF4-FFF2-40B4-BE49-F238E27FC236}">
                              <a16:creationId xmlns:a16="http://schemas.microsoft.com/office/drawing/2014/main" id="{3AC8DBBD-BC3E-159E-3A36-B0BEC1B705D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469557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152" name="사각형: 둥근 위쪽 모서리 151">
                        <a:extLst>
                          <a:ext uri="{FF2B5EF4-FFF2-40B4-BE49-F238E27FC236}">
                            <a16:creationId xmlns:a16="http://schemas.microsoft.com/office/drawing/2014/main" id="{C9F0761A-F2F0-2FEE-057E-1D9800B3BF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4318" y="2865826"/>
                        <a:ext cx="149868" cy="556824"/>
                      </a:xfrm>
                      <a:prstGeom prst="round2SameRect">
                        <a:avLst>
                          <a:gd name="adj1" fmla="val 5544"/>
                          <a:gd name="adj2" fmla="val 0"/>
                        </a:avLst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</p:grpSp>
                <p:sp>
                  <p:nvSpPr>
                    <p:cNvPr id="149" name="제목 1">
                      <a:extLst>
                        <a:ext uri="{FF2B5EF4-FFF2-40B4-BE49-F238E27FC236}">
                          <a16:creationId xmlns:a16="http://schemas.microsoft.com/office/drawing/2014/main" id="{0F908C1C-F07C-D91F-0697-57EFF12D8EA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2204829" y="2548307"/>
                      <a:ext cx="33121" cy="1017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8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*</a:t>
                      </a:r>
                    </a:p>
                  </p:txBody>
                </p:sp>
              </p:grpSp>
              <p:grpSp>
                <p:nvGrpSpPr>
                  <p:cNvPr id="119" name="그룹 118">
                    <a:extLst>
                      <a:ext uri="{FF2B5EF4-FFF2-40B4-BE49-F238E27FC236}">
                        <a16:creationId xmlns:a16="http://schemas.microsoft.com/office/drawing/2014/main" id="{A46E1CF7-A876-11B8-F7CA-73C77BEFBAA7}"/>
                      </a:ext>
                    </a:extLst>
                  </p:cNvPr>
                  <p:cNvGrpSpPr/>
                  <p:nvPr/>
                </p:nvGrpSpPr>
                <p:grpSpPr>
                  <a:xfrm>
                    <a:off x="1436632" y="2960780"/>
                    <a:ext cx="149868" cy="601052"/>
                    <a:chOff x="1791545" y="2960780"/>
                    <a:chExt cx="149868" cy="601052"/>
                  </a:xfrm>
                </p:grpSpPr>
                <p:grpSp>
                  <p:nvGrpSpPr>
                    <p:cNvPr id="141" name="그룹 140">
                      <a:extLst>
                        <a:ext uri="{FF2B5EF4-FFF2-40B4-BE49-F238E27FC236}">
                          <a16:creationId xmlns:a16="http://schemas.microsoft.com/office/drawing/2014/main" id="{D6961F98-905B-1C25-2939-4AE1A1CA54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91545" y="3073052"/>
                      <a:ext cx="149868" cy="488780"/>
                      <a:chOff x="1084318" y="3073052"/>
                      <a:chExt cx="149868" cy="488780"/>
                    </a:xfrm>
                  </p:grpSpPr>
                  <p:sp>
                    <p:nvSpPr>
                      <p:cNvPr id="143" name="제목 1">
                        <a:extLst>
                          <a:ext uri="{FF2B5EF4-FFF2-40B4-BE49-F238E27FC236}">
                            <a16:creationId xmlns:a16="http://schemas.microsoft.com/office/drawing/2014/main" id="{D5840B13-3406-F327-4168-B7CDA555201E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1116191" y="3472806"/>
                        <a:ext cx="86113" cy="89026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Tg</a:t>
                        </a:r>
                      </a:p>
                    </p:txBody>
                  </p:sp>
                  <p:grpSp>
                    <p:nvGrpSpPr>
                      <p:cNvPr id="144" name="그룹 143">
                        <a:extLst>
                          <a:ext uri="{FF2B5EF4-FFF2-40B4-BE49-F238E27FC236}">
                            <a16:creationId xmlns:a16="http://schemas.microsoft.com/office/drawing/2014/main" id="{575CE1D0-BBE5-6E80-E564-4847C3F258F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35378" y="3073052"/>
                        <a:ext cx="46356" cy="300294"/>
                        <a:chOff x="1052085" y="2512270"/>
                        <a:chExt cx="48710" cy="48710"/>
                      </a:xfrm>
                    </p:grpSpPr>
                    <p:cxnSp>
                      <p:nvCxnSpPr>
                        <p:cNvPr id="146" name="직선 연결선 145">
                          <a:extLst>
                            <a:ext uri="{FF2B5EF4-FFF2-40B4-BE49-F238E27FC236}">
                              <a16:creationId xmlns:a16="http://schemas.microsoft.com/office/drawing/2014/main" id="{A0F69401-46DD-925C-565A-A97EB6EFD25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052085" y="2512272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  <p:cxnSp>
                      <p:nvCxnSpPr>
                        <p:cNvPr id="147" name="직선 연결선 146">
                          <a:extLst>
                            <a:ext uri="{FF2B5EF4-FFF2-40B4-BE49-F238E27FC236}">
                              <a16:creationId xmlns:a16="http://schemas.microsoft.com/office/drawing/2014/main" id="{9B77FDB5-9207-A82B-23BA-2FD5C26C618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1052085" y="2536625"/>
                          <a:ext cx="4871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rgbClr val="013E9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sp>
                    <p:nvSpPr>
                      <p:cNvPr id="145" name="사각형: 둥근 위쪽 모서리 144">
                        <a:extLst>
                          <a:ext uri="{FF2B5EF4-FFF2-40B4-BE49-F238E27FC236}">
                            <a16:creationId xmlns:a16="http://schemas.microsoft.com/office/drawing/2014/main" id="{FA5F8D94-AD04-94CE-217E-7D529FEDAA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4318" y="3219249"/>
                        <a:ext cx="149868" cy="206576"/>
                      </a:xfrm>
                      <a:prstGeom prst="round2SameRect">
                        <a:avLst>
                          <a:gd name="adj1" fmla="val 9781"/>
                          <a:gd name="adj2" fmla="val 0"/>
                        </a:avLst>
                      </a:prstGeom>
                      <a:solidFill>
                        <a:srgbClr val="013E97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700" dirty="0"/>
                      </a:p>
                    </p:txBody>
                  </p:sp>
                </p:grpSp>
                <p:sp>
                  <p:nvSpPr>
                    <p:cNvPr id="142" name="제목 1">
                      <a:extLst>
                        <a:ext uri="{FF2B5EF4-FFF2-40B4-BE49-F238E27FC236}">
                          <a16:creationId xmlns:a16="http://schemas.microsoft.com/office/drawing/2014/main" id="{9402E551-5530-2A33-1F96-8FF29D02FD04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842634" y="2960780"/>
                      <a:ext cx="47693" cy="10174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8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ea typeface="에스코어 드림 6 Bold" panose="020B0703030302020204" pitchFamily="34" charset="-127"/>
                          <a:cs typeface="Arial" panose="020B0604020202020204" pitchFamily="34" charset="0"/>
                        </a:rPr>
                        <a:t>#</a:t>
                      </a:r>
                    </a:p>
                  </p:txBody>
                </p:sp>
              </p:grpSp>
              <p:grpSp>
                <p:nvGrpSpPr>
                  <p:cNvPr id="120" name="그룹 119">
                    <a:extLst>
                      <a:ext uri="{FF2B5EF4-FFF2-40B4-BE49-F238E27FC236}">
                        <a16:creationId xmlns:a16="http://schemas.microsoft.com/office/drawing/2014/main" id="{FDF49D6C-C9A7-73F0-9712-C5034B0482BC}"/>
                      </a:ext>
                    </a:extLst>
                  </p:cNvPr>
                  <p:cNvGrpSpPr/>
                  <p:nvPr/>
                </p:nvGrpSpPr>
                <p:grpSpPr>
                  <a:xfrm>
                    <a:off x="811741" y="2494153"/>
                    <a:ext cx="1589487" cy="977601"/>
                    <a:chOff x="811741" y="2494153"/>
                    <a:chExt cx="1589487" cy="977601"/>
                  </a:xfrm>
                </p:grpSpPr>
                <p:sp>
                  <p:nvSpPr>
                    <p:cNvPr id="121" name="자유형: 도형 120">
                      <a:extLst>
                        <a:ext uri="{FF2B5EF4-FFF2-40B4-BE49-F238E27FC236}">
                          <a16:creationId xmlns:a16="http://schemas.microsoft.com/office/drawing/2014/main" id="{5ADC6EAE-FEA4-5A41-3E75-3FC5BC6939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8694" y="2533651"/>
                      <a:ext cx="1422534" cy="889308"/>
                    </a:xfrm>
                    <a:custGeom>
                      <a:avLst/>
                      <a:gdLst>
                        <a:gd name="connsiteX0" fmla="*/ 0 w 2312194"/>
                        <a:gd name="connsiteY0" fmla="*/ 0 h 614362"/>
                        <a:gd name="connsiteX1" fmla="*/ 0 w 2312194"/>
                        <a:gd name="connsiteY1" fmla="*/ 614362 h 614362"/>
                        <a:gd name="connsiteX2" fmla="*/ 2312194 w 2312194"/>
                        <a:gd name="connsiteY2" fmla="*/ 614362 h 6143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312194" h="614362">
                          <a:moveTo>
                            <a:pt x="0" y="0"/>
                          </a:moveTo>
                          <a:lnTo>
                            <a:pt x="0" y="614362"/>
                          </a:lnTo>
                          <a:lnTo>
                            <a:pt x="2312194" y="614362"/>
                          </a:lnTo>
                        </a:path>
                      </a:pathLst>
                    </a:cu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  <p:grpSp>
                  <p:nvGrpSpPr>
                    <p:cNvPr id="122" name="그룹 121">
                      <a:extLst>
                        <a:ext uri="{FF2B5EF4-FFF2-40B4-BE49-F238E27FC236}">
                          <a16:creationId xmlns:a16="http://schemas.microsoft.com/office/drawing/2014/main" id="{6F917DC0-1E9A-5094-0B1D-9BA7DB659B9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1741" y="2494153"/>
                      <a:ext cx="164882" cy="976415"/>
                      <a:chOff x="811741" y="2494153"/>
                      <a:chExt cx="164882" cy="976415"/>
                    </a:xfrm>
                  </p:grpSpPr>
                  <p:grpSp>
                    <p:nvGrpSpPr>
                      <p:cNvPr id="129" name="그룹 128">
                        <a:extLst>
                          <a:ext uri="{FF2B5EF4-FFF2-40B4-BE49-F238E27FC236}">
                            <a16:creationId xmlns:a16="http://schemas.microsoft.com/office/drawing/2014/main" id="{7BE15C39-DE54-2568-4F8B-4AAF63923FD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8230" y="3378235"/>
                        <a:ext cx="118393" cy="92333"/>
                        <a:chOff x="634178" y="2963709"/>
                        <a:chExt cx="133889" cy="78744"/>
                      </a:xfrm>
                    </p:grpSpPr>
                    <p:sp>
                      <p:nvSpPr>
                        <p:cNvPr id="139" name="제목 1">
                          <a:extLst>
                            <a:ext uri="{FF2B5EF4-FFF2-40B4-BE49-F238E27FC236}">
                              <a16:creationId xmlns:a16="http://schemas.microsoft.com/office/drawing/2014/main" id="{AFE51BAF-CDBA-182B-7A7F-1F7218A1650B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634178" y="2963709"/>
                          <a:ext cx="52573" cy="78744"/>
                        </a:xfrm>
                        <a:prstGeom prst="rect">
                          <a:avLst/>
                        </a:prstGeom>
                      </p:spPr>
                      <p:txBody>
                        <a:bodyPr wrap="none" lIns="0" tIns="0" rIns="0" bIns="0" anchor="ctr" anchorCtr="0">
                          <a:spAutoFit/>
                          <a:scene3d>
                            <a:camera prst="orthographicFront"/>
                            <a:lightRig rig="balanced" dir="t"/>
                          </a:scene3d>
                          <a:sp3d/>
                        </a:bodyPr>
                        <a:lstStyle>
                          <a:lvl1pPr algn="ctr" defTabSz="914400" rtl="0" eaLnBrk="1" latinLnBrk="1" hangingPunct="1">
                            <a:spcBef>
                              <a:spcPct val="0"/>
                            </a:spcBef>
                            <a:buNone/>
                            <a:defRPr sz="4400" kern="1200">
                              <a:solidFill>
                                <a:schemeClr val="tx1"/>
                              </a:solidFill>
                              <a:latin typeface="+mj-lt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r"/>
                          <a:r>
                            <a:rPr lang="en-US" altLang="ko-KR" sz="700" dirty="0">
                              <a:ln>
                                <a:solidFill>
                                  <a:schemeClr val="accent1">
                                    <a:shade val="50000"/>
                                    <a:alpha val="0"/>
                                  </a:schemeClr>
                                </a:solidFill>
                              </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에스코어 드림 4 Regular" panose="020B0503030302020204" pitchFamily="34" charset="-127"/>
                              <a:ea typeface="에스코어 드림 4 Regular" panose="020B0503030302020204" pitchFamily="34" charset="-127"/>
                              <a:cs typeface="+mn-cs"/>
                            </a:rPr>
                            <a:t>0</a:t>
                          </a:r>
                        </a:p>
                      </p:txBody>
                    </p:sp>
                    <p:cxnSp>
                      <p:nvCxnSpPr>
                        <p:cNvPr id="140" name="직선 연결선 139">
                          <a:extLst>
                            <a:ext uri="{FF2B5EF4-FFF2-40B4-BE49-F238E27FC236}">
                              <a16:creationId xmlns:a16="http://schemas.microsoft.com/office/drawing/2014/main" id="{E9DB82AD-2E8C-8772-9352-0580AF5642A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714067" y="3003091"/>
                          <a:ext cx="5400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chemeClr val="bg1">
                              <a:lumMod val="6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grpSp>
                    <p:nvGrpSpPr>
                      <p:cNvPr id="130" name="그룹 129">
                        <a:extLst>
                          <a:ext uri="{FF2B5EF4-FFF2-40B4-BE49-F238E27FC236}">
                            <a16:creationId xmlns:a16="http://schemas.microsoft.com/office/drawing/2014/main" id="{E6498D1F-698D-44A5-5E1F-8886727B48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11743" y="3071946"/>
                        <a:ext cx="164879" cy="92333"/>
                        <a:chOff x="581607" y="2963709"/>
                        <a:chExt cx="186460" cy="78744"/>
                      </a:xfrm>
                    </p:grpSpPr>
                    <p:sp>
                      <p:nvSpPr>
                        <p:cNvPr id="137" name="제목 1">
                          <a:extLst>
                            <a:ext uri="{FF2B5EF4-FFF2-40B4-BE49-F238E27FC236}">
                              <a16:creationId xmlns:a16="http://schemas.microsoft.com/office/drawing/2014/main" id="{93EC2006-2B87-B965-A076-D9C0C132B126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81607" y="2963709"/>
                          <a:ext cx="105144" cy="78744"/>
                        </a:xfrm>
                        <a:prstGeom prst="rect">
                          <a:avLst/>
                        </a:prstGeom>
                      </p:spPr>
                      <p:txBody>
                        <a:bodyPr wrap="none" lIns="0" tIns="0" rIns="0" bIns="0" anchor="ctr" anchorCtr="0">
                          <a:spAutoFit/>
                          <a:scene3d>
                            <a:camera prst="orthographicFront"/>
                            <a:lightRig rig="balanced" dir="t"/>
                          </a:scene3d>
                          <a:sp3d/>
                        </a:bodyPr>
                        <a:lstStyle>
                          <a:lvl1pPr algn="ctr" defTabSz="914400" rtl="0" eaLnBrk="1" latinLnBrk="1" hangingPunct="1">
                            <a:spcBef>
                              <a:spcPct val="0"/>
                            </a:spcBef>
                            <a:buNone/>
                            <a:defRPr sz="4400" kern="1200">
                              <a:solidFill>
                                <a:schemeClr val="tx1"/>
                              </a:solidFill>
                              <a:latin typeface="+mj-lt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r"/>
                          <a:r>
                            <a:rPr lang="en-US" altLang="ko-KR" sz="700" dirty="0">
                              <a:ln>
                                <a:solidFill>
                                  <a:schemeClr val="accent1">
                                    <a:shade val="50000"/>
                                    <a:alpha val="0"/>
                                  </a:schemeClr>
                                </a:solidFill>
                              </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에스코어 드림 4 Regular" panose="020B0503030302020204" pitchFamily="34" charset="-127"/>
                              <a:ea typeface="에스코어 드림 4 Regular" panose="020B0503030302020204" pitchFamily="34" charset="-127"/>
                              <a:cs typeface="+mn-cs"/>
                            </a:rPr>
                            <a:t>15</a:t>
                          </a:r>
                        </a:p>
                      </p:txBody>
                    </p:sp>
                    <p:cxnSp>
                      <p:nvCxnSpPr>
                        <p:cNvPr id="138" name="직선 연결선 137">
                          <a:extLst>
                            <a:ext uri="{FF2B5EF4-FFF2-40B4-BE49-F238E27FC236}">
                              <a16:creationId xmlns:a16="http://schemas.microsoft.com/office/drawing/2014/main" id="{837FA1C3-FEEF-9FC2-197F-F5DE9571827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714067" y="3003091"/>
                          <a:ext cx="5400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chemeClr val="bg1">
                              <a:lumMod val="6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grpSp>
                    <p:nvGrpSpPr>
                      <p:cNvPr id="131" name="그룹 130">
                        <a:extLst>
                          <a:ext uri="{FF2B5EF4-FFF2-40B4-BE49-F238E27FC236}">
                            <a16:creationId xmlns:a16="http://schemas.microsoft.com/office/drawing/2014/main" id="{B0290F2C-5A2C-4E58-48B2-B1C22458C7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11743" y="2765655"/>
                        <a:ext cx="164879" cy="92333"/>
                        <a:chOff x="581607" y="2963709"/>
                        <a:chExt cx="186460" cy="78744"/>
                      </a:xfrm>
                    </p:grpSpPr>
                    <p:sp>
                      <p:nvSpPr>
                        <p:cNvPr id="135" name="제목 1">
                          <a:extLst>
                            <a:ext uri="{FF2B5EF4-FFF2-40B4-BE49-F238E27FC236}">
                              <a16:creationId xmlns:a16="http://schemas.microsoft.com/office/drawing/2014/main" id="{1AE75FDC-909C-C3A2-1C1A-A1CD8F3AA697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81607" y="2963709"/>
                          <a:ext cx="105144" cy="78744"/>
                        </a:xfrm>
                        <a:prstGeom prst="rect">
                          <a:avLst/>
                        </a:prstGeom>
                      </p:spPr>
                      <p:txBody>
                        <a:bodyPr wrap="none" lIns="0" tIns="0" rIns="0" bIns="0" anchor="ctr" anchorCtr="0">
                          <a:spAutoFit/>
                          <a:scene3d>
                            <a:camera prst="orthographicFront"/>
                            <a:lightRig rig="balanced" dir="t"/>
                          </a:scene3d>
                          <a:sp3d/>
                        </a:bodyPr>
                        <a:lstStyle>
                          <a:lvl1pPr algn="ctr" defTabSz="914400" rtl="0" eaLnBrk="1" latinLnBrk="1" hangingPunct="1">
                            <a:spcBef>
                              <a:spcPct val="0"/>
                            </a:spcBef>
                            <a:buNone/>
                            <a:defRPr sz="4400" kern="1200">
                              <a:solidFill>
                                <a:schemeClr val="tx1"/>
                              </a:solidFill>
                              <a:latin typeface="+mj-lt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r"/>
                          <a:r>
                            <a:rPr lang="en-US" altLang="ko-KR" sz="700" dirty="0">
                              <a:ln>
                                <a:solidFill>
                                  <a:schemeClr val="accent1">
                                    <a:shade val="50000"/>
                                    <a:alpha val="0"/>
                                  </a:schemeClr>
                                </a:solidFill>
                              </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에스코어 드림 4 Regular" panose="020B0503030302020204" pitchFamily="34" charset="-127"/>
                              <a:ea typeface="에스코어 드림 4 Regular" panose="020B0503030302020204" pitchFamily="34" charset="-127"/>
                              <a:cs typeface="+mn-cs"/>
                            </a:rPr>
                            <a:t>30</a:t>
                          </a:r>
                        </a:p>
                      </p:txBody>
                    </p:sp>
                    <p:cxnSp>
                      <p:nvCxnSpPr>
                        <p:cNvPr id="136" name="직선 연결선 135">
                          <a:extLst>
                            <a:ext uri="{FF2B5EF4-FFF2-40B4-BE49-F238E27FC236}">
                              <a16:creationId xmlns:a16="http://schemas.microsoft.com/office/drawing/2014/main" id="{C447BA37-3776-C39F-7283-5567A07721C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714067" y="3003091"/>
                          <a:ext cx="5400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chemeClr val="bg1">
                              <a:lumMod val="6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  <p:grpSp>
                    <p:nvGrpSpPr>
                      <p:cNvPr id="132" name="그룹 131">
                        <a:extLst>
                          <a:ext uri="{FF2B5EF4-FFF2-40B4-BE49-F238E27FC236}">
                            <a16:creationId xmlns:a16="http://schemas.microsoft.com/office/drawing/2014/main" id="{6B204C47-1E43-EE1E-7B9A-3E454B52EB2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11741" y="2494153"/>
                        <a:ext cx="164880" cy="92333"/>
                        <a:chOff x="581606" y="2963709"/>
                        <a:chExt cx="186461" cy="78744"/>
                      </a:xfrm>
                    </p:grpSpPr>
                    <p:sp>
                      <p:nvSpPr>
                        <p:cNvPr id="133" name="제목 1">
                          <a:extLst>
                            <a:ext uri="{FF2B5EF4-FFF2-40B4-BE49-F238E27FC236}">
                              <a16:creationId xmlns:a16="http://schemas.microsoft.com/office/drawing/2014/main" id="{B746A4D6-C9F7-E808-72DB-3090BFE81163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81606" y="2963709"/>
                          <a:ext cx="105144" cy="78744"/>
                        </a:xfrm>
                        <a:prstGeom prst="rect">
                          <a:avLst/>
                        </a:prstGeom>
                      </p:spPr>
                      <p:txBody>
                        <a:bodyPr wrap="none" lIns="0" tIns="0" rIns="0" bIns="0" anchor="ctr" anchorCtr="0">
                          <a:spAutoFit/>
                          <a:scene3d>
                            <a:camera prst="orthographicFront"/>
                            <a:lightRig rig="balanced" dir="t"/>
                          </a:scene3d>
                          <a:sp3d/>
                        </a:bodyPr>
                        <a:lstStyle>
                          <a:lvl1pPr algn="ctr" defTabSz="914400" rtl="0" eaLnBrk="1" latinLnBrk="1" hangingPunct="1">
                            <a:spcBef>
                              <a:spcPct val="0"/>
                            </a:spcBef>
                            <a:buNone/>
                            <a:defRPr sz="4400" kern="1200">
                              <a:solidFill>
                                <a:schemeClr val="tx1"/>
                              </a:solidFill>
                              <a:latin typeface="+mj-lt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r"/>
                          <a:r>
                            <a:rPr lang="en-US" altLang="ko-KR" sz="700" dirty="0">
                              <a:ln>
                                <a:solidFill>
                                  <a:schemeClr val="accent1">
                                    <a:shade val="50000"/>
                                    <a:alpha val="0"/>
                                  </a:schemeClr>
                                </a:solidFill>
                              </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에스코어 드림 4 Regular" panose="020B0503030302020204" pitchFamily="34" charset="-127"/>
                              <a:ea typeface="에스코어 드림 4 Regular" panose="020B0503030302020204" pitchFamily="34" charset="-127"/>
                              <a:cs typeface="+mn-cs"/>
                            </a:rPr>
                            <a:t>45</a:t>
                          </a:r>
                        </a:p>
                      </p:txBody>
                    </p:sp>
                    <p:cxnSp>
                      <p:nvCxnSpPr>
                        <p:cNvPr id="134" name="직선 연결선 133">
                          <a:extLst>
                            <a:ext uri="{FF2B5EF4-FFF2-40B4-BE49-F238E27FC236}">
                              <a16:creationId xmlns:a16="http://schemas.microsoft.com/office/drawing/2014/main" id="{6F224F1B-81C6-65BD-B0CC-C5A4746EEB8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714067" y="3003091"/>
                          <a:ext cx="54000" cy="0"/>
                        </a:xfrm>
                        <a:prstGeom prst="line">
                          <a:avLst/>
                        </a:prstGeom>
                        <a:noFill/>
                        <a:ln w="6350">
                          <a:solidFill>
                            <a:schemeClr val="bg1">
                              <a:lumMod val="6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</p:cxnSp>
                  </p:grpSp>
                </p:grpSp>
                <p:grpSp>
                  <p:nvGrpSpPr>
                    <p:cNvPr id="123" name="그룹 122">
                      <a:extLst>
                        <a:ext uri="{FF2B5EF4-FFF2-40B4-BE49-F238E27FC236}">
                          <a16:creationId xmlns:a16="http://schemas.microsoft.com/office/drawing/2014/main" id="{9559CFD1-113B-431A-8B40-E54D1F223DF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79204" y="3424004"/>
                      <a:ext cx="1419643" cy="47750"/>
                      <a:chOff x="979204" y="3424004"/>
                      <a:chExt cx="1419643" cy="47750"/>
                    </a:xfrm>
                  </p:grpSpPr>
                  <p:cxnSp>
                    <p:nvCxnSpPr>
                      <p:cNvPr id="124" name="직선 연결선 123">
                        <a:extLst>
                          <a:ext uri="{FF2B5EF4-FFF2-40B4-BE49-F238E27FC236}">
                            <a16:creationId xmlns:a16="http://schemas.microsoft.com/office/drawing/2014/main" id="{66DE1782-4F6C-73EE-7746-0CC5CFA48FA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955329" y="3447879"/>
                        <a:ext cx="4775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25" name="직선 연결선 124">
                        <a:extLst>
                          <a:ext uri="{FF2B5EF4-FFF2-40B4-BE49-F238E27FC236}">
                            <a16:creationId xmlns:a16="http://schemas.microsoft.com/office/drawing/2014/main" id="{44D41BCC-11B3-C142-105D-3666E822A7A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310239" y="3447879"/>
                        <a:ext cx="4775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26" name="직선 연결선 125">
                        <a:extLst>
                          <a:ext uri="{FF2B5EF4-FFF2-40B4-BE49-F238E27FC236}">
                            <a16:creationId xmlns:a16="http://schemas.microsoft.com/office/drawing/2014/main" id="{87A5109A-322E-FCF8-987D-C8B4CDAA0B4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1665149" y="3447879"/>
                        <a:ext cx="4775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27" name="직선 연결선 126">
                        <a:extLst>
                          <a:ext uri="{FF2B5EF4-FFF2-40B4-BE49-F238E27FC236}">
                            <a16:creationId xmlns:a16="http://schemas.microsoft.com/office/drawing/2014/main" id="{A13FA622-9CE0-B97A-05BA-FD93C9615A2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2020059" y="3447879"/>
                        <a:ext cx="4775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28" name="직선 연결선 127">
                        <a:extLst>
                          <a:ext uri="{FF2B5EF4-FFF2-40B4-BE49-F238E27FC236}">
                            <a16:creationId xmlns:a16="http://schemas.microsoft.com/office/drawing/2014/main" id="{266B170B-6A2E-7EDE-A6BF-4DC5705A578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16200000">
                        <a:off x="2374972" y="3447879"/>
                        <a:ext cx="4775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</p:grpSp>
            <p:sp>
              <p:nvSpPr>
                <p:cNvPr id="2" name="사각형: 둥근 모서리 1">
                  <a:extLst>
                    <a:ext uri="{FF2B5EF4-FFF2-40B4-BE49-F238E27FC236}">
                      <a16:creationId xmlns:a16="http://schemas.microsoft.com/office/drawing/2014/main" id="{59F94B37-4ECC-383E-522C-9511591D2C28}"/>
                    </a:ext>
                  </a:extLst>
                </p:cNvPr>
                <p:cNvSpPr/>
                <p:nvPr/>
              </p:nvSpPr>
              <p:spPr>
                <a:xfrm>
                  <a:off x="2038717" y="2437191"/>
                  <a:ext cx="369418" cy="1135831"/>
                </a:xfrm>
                <a:prstGeom prst="roundRect">
                  <a:avLst>
                    <a:gd name="adj" fmla="val 7995"/>
                  </a:avLst>
                </a:prstGeom>
                <a:noFill/>
                <a:ln w="1905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407EB62B-4990-C437-C252-11251967CA66}"/>
                  </a:ext>
                </a:extLst>
              </p:cNvPr>
              <p:cNvGrpSpPr/>
              <p:nvPr/>
            </p:nvGrpSpPr>
            <p:grpSpPr>
              <a:xfrm>
                <a:off x="3499156" y="2500864"/>
                <a:ext cx="2179771" cy="1399328"/>
                <a:chOff x="2574630" y="2416553"/>
                <a:chExt cx="1801464" cy="1156469"/>
              </a:xfrm>
            </p:grpSpPr>
            <p:sp>
              <p:nvSpPr>
                <p:cNvPr id="63" name="사각형: 둥근 모서리 62">
                  <a:extLst>
                    <a:ext uri="{FF2B5EF4-FFF2-40B4-BE49-F238E27FC236}">
                      <a16:creationId xmlns:a16="http://schemas.microsoft.com/office/drawing/2014/main" id="{2DB2ED2F-7FFB-C4A3-B21F-CCCF582AE13E}"/>
                    </a:ext>
                  </a:extLst>
                </p:cNvPr>
                <p:cNvSpPr/>
                <p:nvPr/>
              </p:nvSpPr>
              <p:spPr>
                <a:xfrm>
                  <a:off x="4006676" y="2437191"/>
                  <a:ext cx="369418" cy="1135831"/>
                </a:xfrm>
                <a:prstGeom prst="roundRect">
                  <a:avLst>
                    <a:gd name="adj" fmla="val 7995"/>
                  </a:avLst>
                </a:prstGeom>
                <a:solidFill>
                  <a:srgbClr val="F99205">
                    <a:alpha val="13000"/>
                  </a:srgbClr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grpSp>
              <p:nvGrpSpPr>
                <p:cNvPr id="44" name="그룹 43">
                  <a:extLst>
                    <a:ext uri="{FF2B5EF4-FFF2-40B4-BE49-F238E27FC236}">
                      <a16:creationId xmlns:a16="http://schemas.microsoft.com/office/drawing/2014/main" id="{293BA0E3-5F52-4671-A5F8-CA0ECD35DA3A}"/>
                    </a:ext>
                  </a:extLst>
                </p:cNvPr>
                <p:cNvGrpSpPr/>
                <p:nvPr/>
              </p:nvGrpSpPr>
              <p:grpSpPr>
                <a:xfrm>
                  <a:off x="3047066" y="2498676"/>
                  <a:ext cx="149868" cy="1011023"/>
                  <a:chOff x="1084318" y="2552463"/>
                  <a:chExt cx="149868" cy="1011023"/>
                </a:xfrm>
              </p:grpSpPr>
              <p:sp>
                <p:nvSpPr>
                  <p:cNvPr id="108" name="제목 1">
                    <a:extLst>
                      <a:ext uri="{FF2B5EF4-FFF2-40B4-BE49-F238E27FC236}">
                        <a16:creationId xmlns:a16="http://schemas.microsoft.com/office/drawing/2014/main" id="{D6209FC9-D4F0-07DB-9786-6D9A6075493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095928" y="3471153"/>
                    <a:ext cx="126638" cy="92333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7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  <a:cs typeface="+mn-cs"/>
                      </a:rPr>
                      <a:t>Nor</a:t>
                    </a:r>
                  </a:p>
                </p:txBody>
              </p:sp>
              <p:grpSp>
                <p:nvGrpSpPr>
                  <p:cNvPr id="109" name="그룹 108">
                    <a:extLst>
                      <a:ext uri="{FF2B5EF4-FFF2-40B4-BE49-F238E27FC236}">
                        <a16:creationId xmlns:a16="http://schemas.microsoft.com/office/drawing/2014/main" id="{A26C4EE9-7F2B-025C-BECC-D78A2625E37C}"/>
                      </a:ext>
                    </a:extLst>
                  </p:cNvPr>
                  <p:cNvGrpSpPr/>
                  <p:nvPr/>
                </p:nvGrpSpPr>
                <p:grpSpPr>
                  <a:xfrm>
                    <a:off x="1135378" y="2552463"/>
                    <a:ext cx="46356" cy="300296"/>
                    <a:chOff x="1052085" y="2427810"/>
                    <a:chExt cx="48710" cy="48710"/>
                  </a:xfrm>
                </p:grpSpPr>
                <p:cxnSp>
                  <p:nvCxnSpPr>
                    <p:cNvPr id="111" name="직선 연결선 110">
                      <a:extLst>
                        <a:ext uri="{FF2B5EF4-FFF2-40B4-BE49-F238E27FC236}">
                          <a16:creationId xmlns:a16="http://schemas.microsoft.com/office/drawing/2014/main" id="{5A4782F8-A13C-A0B4-7617-EA734C9B56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427814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112" name="직선 연결선 111">
                      <a:extLst>
                        <a:ext uri="{FF2B5EF4-FFF2-40B4-BE49-F238E27FC236}">
                          <a16:creationId xmlns:a16="http://schemas.microsoft.com/office/drawing/2014/main" id="{529D5B4C-3460-A5A1-B32E-BB01966DE19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4" y="2452165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110" name="사각형: 둥근 위쪽 모서리 109">
                    <a:extLst>
                      <a:ext uri="{FF2B5EF4-FFF2-40B4-BE49-F238E27FC236}">
                        <a16:creationId xmlns:a16="http://schemas.microsoft.com/office/drawing/2014/main" id="{E2AAA226-ED9B-5F19-96F4-E3E91F9E24FE}"/>
                      </a:ext>
                    </a:extLst>
                  </p:cNvPr>
                  <p:cNvSpPr/>
                  <p:nvPr/>
                </p:nvSpPr>
                <p:spPr>
                  <a:xfrm>
                    <a:off x="1084318" y="2713856"/>
                    <a:ext cx="149868" cy="710381"/>
                  </a:xfrm>
                  <a:prstGeom prst="round2SameRect">
                    <a:avLst>
                      <a:gd name="adj1" fmla="val 5544"/>
                      <a:gd name="adj2" fmla="val 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  <p:grpSp>
              <p:nvGrpSpPr>
                <p:cNvPr id="52" name="그룹 51">
                  <a:extLst>
                    <a:ext uri="{FF2B5EF4-FFF2-40B4-BE49-F238E27FC236}">
                      <a16:creationId xmlns:a16="http://schemas.microsoft.com/office/drawing/2014/main" id="{570C02FD-E3F6-ED5B-7B89-7C1E3E6BB953}"/>
                    </a:ext>
                  </a:extLst>
                </p:cNvPr>
                <p:cNvGrpSpPr/>
                <p:nvPr/>
              </p:nvGrpSpPr>
              <p:grpSpPr>
                <a:xfrm>
                  <a:off x="3756886" y="2590661"/>
                  <a:ext cx="149868" cy="919038"/>
                  <a:chOff x="1791545" y="2644448"/>
                  <a:chExt cx="149868" cy="919038"/>
                </a:xfrm>
              </p:grpSpPr>
              <p:grpSp>
                <p:nvGrpSpPr>
                  <p:cNvPr id="101" name="그룹 100">
                    <a:extLst>
                      <a:ext uri="{FF2B5EF4-FFF2-40B4-BE49-F238E27FC236}">
                        <a16:creationId xmlns:a16="http://schemas.microsoft.com/office/drawing/2014/main" id="{42A6650E-FE72-CD1E-A310-290178E1E63F}"/>
                      </a:ext>
                    </a:extLst>
                  </p:cNvPr>
                  <p:cNvGrpSpPr/>
                  <p:nvPr/>
                </p:nvGrpSpPr>
                <p:grpSpPr>
                  <a:xfrm>
                    <a:off x="1791545" y="2756718"/>
                    <a:ext cx="149868" cy="806768"/>
                    <a:chOff x="1084318" y="2756718"/>
                    <a:chExt cx="149868" cy="806768"/>
                  </a:xfrm>
                </p:grpSpPr>
                <p:sp>
                  <p:nvSpPr>
                    <p:cNvPr id="103" name="제목 1">
                      <a:extLst>
                        <a:ext uri="{FF2B5EF4-FFF2-40B4-BE49-F238E27FC236}">
                          <a16:creationId xmlns:a16="http://schemas.microsoft.com/office/drawing/2014/main" id="{0C76C3A5-2F35-A29C-4337-192BC204E35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086310" y="3471153"/>
                      <a:ext cx="145874" cy="92333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7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C29</a:t>
                      </a:r>
                    </a:p>
                  </p:txBody>
                </p:sp>
                <p:grpSp>
                  <p:nvGrpSpPr>
                    <p:cNvPr id="104" name="그룹 103">
                      <a:extLst>
                        <a:ext uri="{FF2B5EF4-FFF2-40B4-BE49-F238E27FC236}">
                          <a16:creationId xmlns:a16="http://schemas.microsoft.com/office/drawing/2014/main" id="{7C45CAA7-E59F-F16E-F0A7-176A35B6C5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35378" y="2756718"/>
                      <a:ext cx="46356" cy="300294"/>
                      <a:chOff x="1052085" y="2460958"/>
                      <a:chExt cx="48710" cy="48710"/>
                    </a:xfrm>
                  </p:grpSpPr>
                  <p:cxnSp>
                    <p:nvCxnSpPr>
                      <p:cNvPr id="106" name="직선 연결선 105">
                        <a:extLst>
                          <a:ext uri="{FF2B5EF4-FFF2-40B4-BE49-F238E27FC236}">
                            <a16:creationId xmlns:a16="http://schemas.microsoft.com/office/drawing/2014/main" id="{733552A4-065C-3D1B-3460-820D13D2B90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60958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07" name="직선 연결선 106">
                        <a:extLst>
                          <a:ext uri="{FF2B5EF4-FFF2-40B4-BE49-F238E27FC236}">
                            <a16:creationId xmlns:a16="http://schemas.microsoft.com/office/drawing/2014/main" id="{46983335-4111-EED6-EA6A-F54D8857EA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52085" y="2485313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105" name="사각형: 둥근 위쪽 모서리 104">
                      <a:extLst>
                        <a:ext uri="{FF2B5EF4-FFF2-40B4-BE49-F238E27FC236}">
                          <a16:creationId xmlns:a16="http://schemas.microsoft.com/office/drawing/2014/main" id="{B115ACE4-F016-6655-C15D-E57076A3BF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4318" y="2841409"/>
                      <a:ext cx="149868" cy="582829"/>
                    </a:xfrm>
                    <a:prstGeom prst="round2SameRect">
                      <a:avLst>
                        <a:gd name="adj1" fmla="val 9781"/>
                        <a:gd name="adj2" fmla="val 0"/>
                      </a:avLst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</p:grpSp>
              <p:sp>
                <p:nvSpPr>
                  <p:cNvPr id="102" name="제목 1">
                    <a:extLst>
                      <a:ext uri="{FF2B5EF4-FFF2-40B4-BE49-F238E27FC236}">
                        <a16:creationId xmlns:a16="http://schemas.microsoft.com/office/drawing/2014/main" id="{4F8C9C33-366D-9358-F0C7-7E2C891C82A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849919" y="2644448"/>
                    <a:ext cx="33121" cy="101745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8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에스코어 드림 6 Bold" panose="020B0703030302020204" pitchFamily="34" charset="-127"/>
                        <a:cs typeface="Arial" panose="020B0604020202020204" pitchFamily="34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59" name="그룹 58">
                  <a:extLst>
                    <a:ext uri="{FF2B5EF4-FFF2-40B4-BE49-F238E27FC236}">
                      <a16:creationId xmlns:a16="http://schemas.microsoft.com/office/drawing/2014/main" id="{F39348E3-6DBD-6F09-D48C-A2660AFCB6A8}"/>
                    </a:ext>
                  </a:extLst>
                </p:cNvPr>
                <p:cNvGrpSpPr/>
                <p:nvPr/>
              </p:nvGrpSpPr>
              <p:grpSpPr>
                <a:xfrm>
                  <a:off x="4026426" y="2537407"/>
                  <a:ext cx="320601" cy="972292"/>
                  <a:chOff x="2061085" y="2591194"/>
                  <a:chExt cx="320601" cy="972292"/>
                </a:xfrm>
              </p:grpSpPr>
              <p:grpSp>
                <p:nvGrpSpPr>
                  <p:cNvPr id="94" name="그룹 93">
                    <a:extLst>
                      <a:ext uri="{FF2B5EF4-FFF2-40B4-BE49-F238E27FC236}">
                        <a16:creationId xmlns:a16="http://schemas.microsoft.com/office/drawing/2014/main" id="{1F6F5977-DF55-46E4-6388-F6D120039527}"/>
                      </a:ext>
                    </a:extLst>
                  </p:cNvPr>
                  <p:cNvGrpSpPr/>
                  <p:nvPr/>
                </p:nvGrpSpPr>
                <p:grpSpPr>
                  <a:xfrm>
                    <a:off x="2061085" y="2702481"/>
                    <a:ext cx="320601" cy="861005"/>
                    <a:chOff x="998948" y="2702481"/>
                    <a:chExt cx="320601" cy="861005"/>
                  </a:xfrm>
                </p:grpSpPr>
                <p:sp>
                  <p:nvSpPr>
                    <p:cNvPr id="96" name="제목 1">
                      <a:extLst>
                        <a:ext uri="{FF2B5EF4-FFF2-40B4-BE49-F238E27FC236}">
                          <a16:creationId xmlns:a16="http://schemas.microsoft.com/office/drawing/2014/main" id="{84440D17-877D-86C0-F331-F3611B76D23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998948" y="3471153"/>
                      <a:ext cx="320601" cy="92333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7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DW2009</a:t>
                      </a:r>
                    </a:p>
                  </p:txBody>
                </p:sp>
                <p:grpSp>
                  <p:nvGrpSpPr>
                    <p:cNvPr id="97" name="그룹 96">
                      <a:extLst>
                        <a:ext uri="{FF2B5EF4-FFF2-40B4-BE49-F238E27FC236}">
                          <a16:creationId xmlns:a16="http://schemas.microsoft.com/office/drawing/2014/main" id="{21607CF8-EC7F-36A7-F891-6AD6006359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35378" y="2702481"/>
                      <a:ext cx="46356" cy="300332"/>
                      <a:chOff x="1052085" y="2452152"/>
                      <a:chExt cx="48710" cy="48716"/>
                    </a:xfrm>
                  </p:grpSpPr>
                  <p:cxnSp>
                    <p:nvCxnSpPr>
                      <p:cNvPr id="99" name="직선 연결선 98">
                        <a:extLst>
                          <a:ext uri="{FF2B5EF4-FFF2-40B4-BE49-F238E27FC236}">
                            <a16:creationId xmlns:a16="http://schemas.microsoft.com/office/drawing/2014/main" id="{1A1A8A81-5BBF-F437-A03C-E15CA49626A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52152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100" name="직선 연결선 99">
                        <a:extLst>
                          <a:ext uri="{FF2B5EF4-FFF2-40B4-BE49-F238E27FC236}">
                            <a16:creationId xmlns:a16="http://schemas.microsoft.com/office/drawing/2014/main" id="{FA7A9E0B-52C1-26A8-89E1-16D2EC8E2CF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52085" y="2476513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98" name="사각형: 둥근 위쪽 모서리 97">
                      <a:extLst>
                        <a:ext uri="{FF2B5EF4-FFF2-40B4-BE49-F238E27FC236}">
                          <a16:creationId xmlns:a16="http://schemas.microsoft.com/office/drawing/2014/main" id="{B08E4855-CE06-E47D-D36A-C6327274A0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4318" y="2827078"/>
                      <a:ext cx="149868" cy="597159"/>
                    </a:xfrm>
                    <a:prstGeom prst="round2SameRect">
                      <a:avLst>
                        <a:gd name="adj1" fmla="val 5544"/>
                        <a:gd name="adj2" fmla="val 0"/>
                      </a:avLst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</p:grpSp>
              <p:sp>
                <p:nvSpPr>
                  <p:cNvPr id="95" name="제목 1">
                    <a:extLst>
                      <a:ext uri="{FF2B5EF4-FFF2-40B4-BE49-F238E27FC236}">
                        <a16:creationId xmlns:a16="http://schemas.microsoft.com/office/drawing/2014/main" id="{A76CBD8A-7C07-D850-309F-1563664FF8F9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204829" y="2591194"/>
                    <a:ext cx="33121" cy="101745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8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에스코어 드림 6 Bold" panose="020B0703030302020204" pitchFamily="34" charset="-127"/>
                        <a:cs typeface="Arial" panose="020B0604020202020204" pitchFamily="34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60" name="그룹 59">
                  <a:extLst>
                    <a:ext uri="{FF2B5EF4-FFF2-40B4-BE49-F238E27FC236}">
                      <a16:creationId xmlns:a16="http://schemas.microsoft.com/office/drawing/2014/main" id="{E2F0D1D0-309A-3D2B-0911-0AC3F093C5C8}"/>
                    </a:ext>
                  </a:extLst>
                </p:cNvPr>
                <p:cNvGrpSpPr/>
                <p:nvPr/>
              </p:nvGrpSpPr>
              <p:grpSpPr>
                <a:xfrm>
                  <a:off x="3401973" y="2681230"/>
                  <a:ext cx="149868" cy="826815"/>
                  <a:chOff x="1791545" y="2735017"/>
                  <a:chExt cx="149868" cy="826815"/>
                </a:xfrm>
              </p:grpSpPr>
              <p:grpSp>
                <p:nvGrpSpPr>
                  <p:cNvPr id="87" name="그룹 86">
                    <a:extLst>
                      <a:ext uri="{FF2B5EF4-FFF2-40B4-BE49-F238E27FC236}">
                        <a16:creationId xmlns:a16="http://schemas.microsoft.com/office/drawing/2014/main" id="{2E615B01-CF65-2889-2D5C-872A6DC1970E}"/>
                      </a:ext>
                    </a:extLst>
                  </p:cNvPr>
                  <p:cNvGrpSpPr/>
                  <p:nvPr/>
                </p:nvGrpSpPr>
                <p:grpSpPr>
                  <a:xfrm>
                    <a:off x="1791545" y="2847268"/>
                    <a:ext cx="149868" cy="714564"/>
                    <a:chOff x="1084318" y="2847268"/>
                    <a:chExt cx="149868" cy="714564"/>
                  </a:xfrm>
                </p:grpSpPr>
                <p:sp>
                  <p:nvSpPr>
                    <p:cNvPr id="89" name="제목 1">
                      <a:extLst>
                        <a:ext uri="{FF2B5EF4-FFF2-40B4-BE49-F238E27FC236}">
                          <a16:creationId xmlns:a16="http://schemas.microsoft.com/office/drawing/2014/main" id="{767296C0-7D6C-6800-EC9E-57016854067E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1116191" y="3472806"/>
                      <a:ext cx="86113" cy="89026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r>
                        <a:rPr lang="en-US" altLang="ko-KR" sz="7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Tg</a:t>
                      </a:r>
                    </a:p>
                  </p:txBody>
                </p:sp>
                <p:grpSp>
                  <p:nvGrpSpPr>
                    <p:cNvPr id="90" name="그룹 89">
                      <a:extLst>
                        <a:ext uri="{FF2B5EF4-FFF2-40B4-BE49-F238E27FC236}">
                          <a16:creationId xmlns:a16="http://schemas.microsoft.com/office/drawing/2014/main" id="{F9F77B55-3C33-3C78-A867-47D61F790B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35378" y="2847268"/>
                      <a:ext cx="46356" cy="300312"/>
                      <a:chOff x="1052085" y="2475650"/>
                      <a:chExt cx="48710" cy="48713"/>
                    </a:xfrm>
                  </p:grpSpPr>
                  <p:cxnSp>
                    <p:nvCxnSpPr>
                      <p:cNvPr id="92" name="직선 연결선 91">
                        <a:extLst>
                          <a:ext uri="{FF2B5EF4-FFF2-40B4-BE49-F238E27FC236}">
                            <a16:creationId xmlns:a16="http://schemas.microsoft.com/office/drawing/2014/main" id="{E2A124C4-93DB-D6BA-B514-B9B45C247F8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052085" y="2475650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  <p:cxnSp>
                    <p:nvCxnSpPr>
                      <p:cNvPr id="93" name="직선 연결선 92">
                        <a:extLst>
                          <a:ext uri="{FF2B5EF4-FFF2-40B4-BE49-F238E27FC236}">
                            <a16:creationId xmlns:a16="http://schemas.microsoft.com/office/drawing/2014/main" id="{5EDD8169-9F64-47EE-03B9-2E86A2F675B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52085" y="2500008"/>
                        <a:ext cx="4871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13E97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sp>
                  <p:nvSpPr>
                    <p:cNvPr id="91" name="사각형: 둥근 위쪽 모서리 90">
                      <a:extLst>
                        <a:ext uri="{FF2B5EF4-FFF2-40B4-BE49-F238E27FC236}">
                          <a16:creationId xmlns:a16="http://schemas.microsoft.com/office/drawing/2014/main" id="{D608B057-1E26-F2ED-2034-D9A6A60901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4318" y="2945500"/>
                      <a:ext cx="149868" cy="478738"/>
                    </a:xfrm>
                    <a:prstGeom prst="round2SameRect">
                      <a:avLst>
                        <a:gd name="adj1" fmla="val 9781"/>
                        <a:gd name="adj2" fmla="val 0"/>
                      </a:avLst>
                    </a:prstGeom>
                    <a:solidFill>
                      <a:srgbClr val="013E9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700" dirty="0"/>
                    </a:p>
                  </p:txBody>
                </p:sp>
              </p:grpSp>
              <p:sp>
                <p:nvSpPr>
                  <p:cNvPr id="88" name="제목 1">
                    <a:extLst>
                      <a:ext uri="{FF2B5EF4-FFF2-40B4-BE49-F238E27FC236}">
                        <a16:creationId xmlns:a16="http://schemas.microsoft.com/office/drawing/2014/main" id="{2C34C052-84E1-108B-988E-70972733B5E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842634" y="2735017"/>
                    <a:ext cx="47693" cy="101745"/>
                  </a:xfrm>
                  <a:prstGeom prst="rect">
                    <a:avLst/>
                  </a:prstGeom>
                </p:spPr>
                <p:txBody>
                  <a:bodyPr wrap="none" lIns="0" tIns="0" rIns="0" bIns="0" anchor="ctr" anchorCtr="0">
                    <a:spAutoFit/>
                    <a:scene3d>
                      <a:camera prst="orthographicFront"/>
                      <a:lightRig rig="balanced" dir="t"/>
                    </a:scene3d>
                    <a:sp3d/>
                  </a:bodyPr>
                  <a:lstStyle>
                    <a:lvl1pPr algn="ctr" defTabSz="914400" rtl="0" eaLnBrk="1" latinLnBrk="1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ko-KR" sz="8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ea typeface="에스코어 드림 6 Bold" panose="020B0703030302020204" pitchFamily="34" charset="-127"/>
                        <a:cs typeface="Arial" panose="020B0604020202020204" pitchFamily="34" charset="0"/>
                      </a:rPr>
                      <a:t>#</a:t>
                    </a:r>
                  </a:p>
                </p:txBody>
              </p:sp>
            </p:grpSp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FBD055FC-7E35-2D16-FD7E-75FC9F87D09E}"/>
                    </a:ext>
                  </a:extLst>
                </p:cNvPr>
                <p:cNvSpPr/>
                <p:nvPr/>
              </p:nvSpPr>
              <p:spPr>
                <a:xfrm>
                  <a:off x="2944035" y="2457450"/>
                  <a:ext cx="1422534" cy="911722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grpSp>
              <p:nvGrpSpPr>
                <p:cNvPr id="16" name="그룹 15">
                  <a:extLst>
                    <a:ext uri="{FF2B5EF4-FFF2-40B4-BE49-F238E27FC236}">
                      <a16:creationId xmlns:a16="http://schemas.microsoft.com/office/drawing/2014/main" id="{714F61CD-8B16-D4DC-5152-9625C4ED013B}"/>
                    </a:ext>
                  </a:extLst>
                </p:cNvPr>
                <p:cNvGrpSpPr/>
                <p:nvPr/>
              </p:nvGrpSpPr>
              <p:grpSpPr>
                <a:xfrm>
                  <a:off x="2574630" y="2416553"/>
                  <a:ext cx="1789558" cy="1001414"/>
                  <a:chOff x="2574630" y="2416553"/>
                  <a:chExt cx="1789558" cy="1001414"/>
                </a:xfrm>
              </p:grpSpPr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75493156-D308-823F-266C-D55E30321DF9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248995" y="2862500"/>
                    <a:ext cx="765732" cy="11446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9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Spon.alternation</a:t>
                    </a:r>
                  </a:p>
                </p:txBody>
              </p:sp>
              <p:grpSp>
                <p:nvGrpSpPr>
                  <p:cNvPr id="13" name="그룹 12">
                    <a:extLst>
                      <a:ext uri="{FF2B5EF4-FFF2-40B4-BE49-F238E27FC236}">
                        <a16:creationId xmlns:a16="http://schemas.microsoft.com/office/drawing/2014/main" id="{ED4170A0-B69E-88B4-B486-95A46CED3848}"/>
                      </a:ext>
                    </a:extLst>
                  </p:cNvPr>
                  <p:cNvGrpSpPr/>
                  <p:nvPr/>
                </p:nvGrpSpPr>
                <p:grpSpPr>
                  <a:xfrm>
                    <a:off x="2777082" y="2416553"/>
                    <a:ext cx="164882" cy="1000228"/>
                    <a:chOff x="2777082" y="2416553"/>
                    <a:chExt cx="164882" cy="1000228"/>
                  </a:xfrm>
                </p:grpSpPr>
                <p:grpSp>
                  <p:nvGrpSpPr>
                    <p:cNvPr id="75" name="그룹 74">
                      <a:extLst>
                        <a:ext uri="{FF2B5EF4-FFF2-40B4-BE49-F238E27FC236}">
                          <a16:creationId xmlns:a16="http://schemas.microsoft.com/office/drawing/2014/main" id="{C22E3687-3949-CBE3-779D-07B13B969A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23571" y="3324448"/>
                      <a:ext cx="118393" cy="92333"/>
                      <a:chOff x="634178" y="2963709"/>
                      <a:chExt cx="133889" cy="78744"/>
                    </a:xfrm>
                  </p:grpSpPr>
                  <p:sp>
                    <p:nvSpPr>
                      <p:cNvPr id="85" name="제목 1">
                        <a:extLst>
                          <a:ext uri="{FF2B5EF4-FFF2-40B4-BE49-F238E27FC236}">
                            <a16:creationId xmlns:a16="http://schemas.microsoft.com/office/drawing/2014/main" id="{E74832A9-A24D-1203-670D-670D31D16EBB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634178" y="2963709"/>
                        <a:ext cx="52573" cy="78744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0</a:t>
                        </a:r>
                      </a:p>
                    </p:txBody>
                  </p:sp>
                  <p:cxnSp>
                    <p:nvCxnSpPr>
                      <p:cNvPr id="86" name="직선 연결선 85">
                        <a:extLst>
                          <a:ext uri="{FF2B5EF4-FFF2-40B4-BE49-F238E27FC236}">
                            <a16:creationId xmlns:a16="http://schemas.microsoft.com/office/drawing/2014/main" id="{F4315C1C-6F9C-3F04-AFA3-B9412C0CE7D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30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76" name="그룹 75">
                      <a:extLst>
                        <a:ext uri="{FF2B5EF4-FFF2-40B4-BE49-F238E27FC236}">
                          <a16:creationId xmlns:a16="http://schemas.microsoft.com/office/drawing/2014/main" id="{31CEEF2C-863E-6C4B-9C0D-24CB700EC4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77084" y="3020575"/>
                      <a:ext cx="164879" cy="92333"/>
                      <a:chOff x="581607" y="2963709"/>
                      <a:chExt cx="186460" cy="78744"/>
                    </a:xfrm>
                  </p:grpSpPr>
                  <p:sp>
                    <p:nvSpPr>
                      <p:cNvPr id="83" name="제목 1">
                        <a:extLst>
                          <a:ext uri="{FF2B5EF4-FFF2-40B4-BE49-F238E27FC236}">
                            <a16:creationId xmlns:a16="http://schemas.microsoft.com/office/drawing/2014/main" id="{A62D2316-97C1-04F7-B209-55843A89D29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1607" y="2963709"/>
                        <a:ext cx="105144" cy="78744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30</a:t>
                        </a:r>
                      </a:p>
                    </p:txBody>
                  </p:sp>
                  <p:cxnSp>
                    <p:nvCxnSpPr>
                      <p:cNvPr id="84" name="직선 연결선 83">
                        <a:extLst>
                          <a:ext uri="{FF2B5EF4-FFF2-40B4-BE49-F238E27FC236}">
                            <a16:creationId xmlns:a16="http://schemas.microsoft.com/office/drawing/2014/main" id="{5C7350B3-5727-8F6E-A826-83C2A285C699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30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77" name="그룹 76">
                      <a:extLst>
                        <a:ext uri="{FF2B5EF4-FFF2-40B4-BE49-F238E27FC236}">
                          <a16:creationId xmlns:a16="http://schemas.microsoft.com/office/drawing/2014/main" id="{E51CCE37-800B-B198-A1BE-1AA4F1FE0D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77084" y="2718564"/>
                      <a:ext cx="164879" cy="92333"/>
                      <a:chOff x="581607" y="2963709"/>
                      <a:chExt cx="186460" cy="78744"/>
                    </a:xfrm>
                  </p:grpSpPr>
                  <p:sp>
                    <p:nvSpPr>
                      <p:cNvPr id="81" name="제목 1">
                        <a:extLst>
                          <a:ext uri="{FF2B5EF4-FFF2-40B4-BE49-F238E27FC236}">
                            <a16:creationId xmlns:a16="http://schemas.microsoft.com/office/drawing/2014/main" id="{1900562E-9832-E35F-8684-6F323EE6A006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1607" y="2963709"/>
                        <a:ext cx="105144" cy="78744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60</a:t>
                        </a:r>
                      </a:p>
                    </p:txBody>
                  </p:sp>
                  <p:cxnSp>
                    <p:nvCxnSpPr>
                      <p:cNvPr id="82" name="직선 연결선 81">
                        <a:extLst>
                          <a:ext uri="{FF2B5EF4-FFF2-40B4-BE49-F238E27FC236}">
                            <a16:creationId xmlns:a16="http://schemas.microsoft.com/office/drawing/2014/main" id="{B597F283-F299-2C7A-FE23-8EF09511944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3091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  <p:grpSp>
                  <p:nvGrpSpPr>
                    <p:cNvPr id="78" name="그룹 77">
                      <a:extLst>
                        <a:ext uri="{FF2B5EF4-FFF2-40B4-BE49-F238E27FC236}">
                          <a16:creationId xmlns:a16="http://schemas.microsoft.com/office/drawing/2014/main" id="{12D8BD74-A26E-C967-44ED-92F5FE35D4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77082" y="2416553"/>
                      <a:ext cx="164880" cy="92333"/>
                      <a:chOff x="581606" y="2963709"/>
                      <a:chExt cx="186461" cy="78744"/>
                    </a:xfrm>
                  </p:grpSpPr>
                  <p:sp>
                    <p:nvSpPr>
                      <p:cNvPr id="79" name="제목 1">
                        <a:extLst>
                          <a:ext uri="{FF2B5EF4-FFF2-40B4-BE49-F238E27FC236}">
                            <a16:creationId xmlns:a16="http://schemas.microsoft.com/office/drawing/2014/main" id="{101EE94B-AE5C-5B1B-C64F-4FEEDCA00A20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81606" y="2963709"/>
                        <a:ext cx="105144" cy="78744"/>
                      </a:xfrm>
                      <a:prstGeom prst="rect">
                        <a:avLst/>
                      </a:prstGeom>
                    </p:spPr>
                    <p:txBody>
                      <a:bodyPr wrap="none" lIns="0" tIns="0" rIns="0" bIns="0" anchor="ctr" anchorCtr="0">
                        <a:spAutoFit/>
                        <a:scene3d>
                          <a:camera prst="orthographicFront"/>
                          <a:lightRig rig="balanced" dir="t"/>
                        </a:scene3d>
                        <a:sp3d/>
                      </a:bodyPr>
                      <a:lstStyle>
                        <a:lvl1pPr algn="ctr" defTabSz="914400" rtl="0" eaLnBrk="1" latinLnBrk="1" hangingPunct="1">
                          <a:spcBef>
                            <a:spcPct val="0"/>
                          </a:spcBef>
                          <a:buNone/>
                          <a:defRPr sz="4400" kern="1200">
                            <a:solidFill>
                              <a:schemeClr val="tx1"/>
                            </a:solidFill>
                            <a:latin typeface="+mj-lt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r"/>
                        <a:r>
                          <a:rPr lang="en-US" altLang="ko-KR" sz="700" dirty="0">
                            <a:ln>
                              <a:solidFill>
                                <a:schemeClr val="accent1">
                                  <a:shade val="50000"/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에스코어 드림 4 Regular" panose="020B0503030302020204" pitchFamily="34" charset="-127"/>
                            <a:ea typeface="에스코어 드림 4 Regular" panose="020B0503030302020204" pitchFamily="34" charset="-127"/>
                            <a:cs typeface="+mn-cs"/>
                          </a:rPr>
                          <a:t>90</a:t>
                        </a:r>
                      </a:p>
                    </p:txBody>
                  </p:sp>
                  <p:cxnSp>
                    <p:nvCxnSpPr>
                      <p:cNvPr id="80" name="직선 연결선 79">
                        <a:extLst>
                          <a:ext uri="{FF2B5EF4-FFF2-40B4-BE49-F238E27FC236}">
                            <a16:creationId xmlns:a16="http://schemas.microsoft.com/office/drawing/2014/main" id="{E8C7C94D-E7DE-67B5-C90E-4EC4FBAEAD1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714067" y="3003092"/>
                        <a:ext cx="54000" cy="0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</p:cxnSp>
                </p:grpSp>
              </p:grpSp>
              <p:grpSp>
                <p:nvGrpSpPr>
                  <p:cNvPr id="66" name="그룹 65">
                    <a:extLst>
                      <a:ext uri="{FF2B5EF4-FFF2-40B4-BE49-F238E27FC236}">
                        <a16:creationId xmlns:a16="http://schemas.microsoft.com/office/drawing/2014/main" id="{884FF6EB-49DF-86B0-8E83-DE914AAE35FB}"/>
                      </a:ext>
                    </a:extLst>
                  </p:cNvPr>
                  <p:cNvGrpSpPr/>
                  <p:nvPr/>
                </p:nvGrpSpPr>
                <p:grpSpPr>
                  <a:xfrm>
                    <a:off x="2944545" y="3370217"/>
                    <a:ext cx="1419643" cy="47750"/>
                    <a:chOff x="979204" y="3424004"/>
                    <a:chExt cx="1419643" cy="47750"/>
                  </a:xfrm>
                </p:grpSpPr>
                <p:cxnSp>
                  <p:nvCxnSpPr>
                    <p:cNvPr id="67" name="직선 연결선 66">
                      <a:extLst>
                        <a:ext uri="{FF2B5EF4-FFF2-40B4-BE49-F238E27FC236}">
                          <a16:creationId xmlns:a16="http://schemas.microsoft.com/office/drawing/2014/main" id="{7FD2922A-48A5-856E-6CF5-FBB2F855D0E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955329" y="3447879"/>
                      <a:ext cx="4775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68" name="직선 연결선 67">
                      <a:extLst>
                        <a:ext uri="{FF2B5EF4-FFF2-40B4-BE49-F238E27FC236}">
                          <a16:creationId xmlns:a16="http://schemas.microsoft.com/office/drawing/2014/main" id="{682F1BE2-D288-96B6-6856-CBB15C2D484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1310239" y="3447879"/>
                      <a:ext cx="4775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69" name="직선 연결선 68">
                      <a:extLst>
                        <a:ext uri="{FF2B5EF4-FFF2-40B4-BE49-F238E27FC236}">
                          <a16:creationId xmlns:a16="http://schemas.microsoft.com/office/drawing/2014/main" id="{E9DACE9A-A99B-D49F-EC0E-B5BE12778A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1665149" y="3447879"/>
                      <a:ext cx="4775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0" name="직선 연결선 69">
                      <a:extLst>
                        <a:ext uri="{FF2B5EF4-FFF2-40B4-BE49-F238E27FC236}">
                          <a16:creationId xmlns:a16="http://schemas.microsoft.com/office/drawing/2014/main" id="{B4825424-1093-5D80-D576-ABCFE2303C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2020059" y="3447879"/>
                      <a:ext cx="4775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4" name="직선 연결선 73">
                      <a:extLst>
                        <a:ext uri="{FF2B5EF4-FFF2-40B4-BE49-F238E27FC236}">
                          <a16:creationId xmlns:a16="http://schemas.microsoft.com/office/drawing/2014/main" id="{8E565AAF-A378-6371-0BDE-DC435C27431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2374972" y="3447879"/>
                      <a:ext cx="4775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3" name="사각형: 둥근 모서리 2">
                  <a:extLst>
                    <a:ext uri="{FF2B5EF4-FFF2-40B4-BE49-F238E27FC236}">
                      <a16:creationId xmlns:a16="http://schemas.microsoft.com/office/drawing/2014/main" id="{11ADADB3-B7AD-C4D9-6FD1-7D4E6A0BE09C}"/>
                    </a:ext>
                  </a:extLst>
                </p:cNvPr>
                <p:cNvSpPr/>
                <p:nvPr/>
              </p:nvSpPr>
              <p:spPr>
                <a:xfrm>
                  <a:off x="4006676" y="2437191"/>
                  <a:ext cx="369418" cy="1135831"/>
                </a:xfrm>
                <a:prstGeom prst="roundRect">
                  <a:avLst>
                    <a:gd name="adj" fmla="val 7995"/>
                  </a:avLst>
                </a:prstGeom>
                <a:noFill/>
                <a:ln w="19050">
                  <a:solidFill>
                    <a:srgbClr val="F9920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  <p:cxnSp>
            <p:nvCxnSpPr>
              <p:cNvPr id="224" name="직선 연결선 223">
                <a:extLst>
                  <a:ext uri="{FF2B5EF4-FFF2-40B4-BE49-F238E27FC236}">
                    <a16:creationId xmlns:a16="http://schemas.microsoft.com/office/drawing/2014/main" id="{47970C5E-20D8-20BF-28EE-BF1BF69F8F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90509" y="2350726"/>
                <a:ext cx="0" cy="1695494"/>
              </a:xfrm>
              <a:prstGeom prst="line">
                <a:avLst/>
              </a:prstGeom>
              <a:ln w="15875">
                <a:solidFill>
                  <a:schemeClr val="tx1">
                    <a:alpha val="22000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5FF3AC5-BEC5-0559-5AB3-A2B4257067DA}"/>
              </a:ext>
            </a:extLst>
          </p:cNvPr>
          <p:cNvGrpSpPr/>
          <p:nvPr/>
        </p:nvGrpSpPr>
        <p:grpSpPr>
          <a:xfrm>
            <a:off x="407989" y="1577767"/>
            <a:ext cx="5571280" cy="459548"/>
            <a:chOff x="407989" y="1222166"/>
            <a:chExt cx="5571280" cy="459548"/>
          </a:xfrm>
        </p:grpSpPr>
        <p:sp>
          <p:nvSpPr>
            <p:cNvPr id="39" name="사각형: 둥근 위쪽 모서리 38">
              <a:extLst>
                <a:ext uri="{FF2B5EF4-FFF2-40B4-BE49-F238E27FC236}">
                  <a16:creationId xmlns:a16="http://schemas.microsoft.com/office/drawing/2014/main" id="{92B5F3EE-63C1-9D6B-124D-E74E84656EBF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F0C639D-B62D-5623-8ECB-41CA33ED499F}"/>
                </a:ext>
              </a:extLst>
            </p:cNvPr>
            <p:cNvSpPr txBox="1"/>
            <p:nvPr/>
          </p:nvSpPr>
          <p:spPr>
            <a:xfrm>
              <a:off x="1902635" y="1255530"/>
              <a:ext cx="2581989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Improvement of cognition</a:t>
              </a:r>
            </a:p>
          </p:txBody>
        </p:sp>
        <p:pic>
          <p:nvPicPr>
            <p:cNvPr id="41" name="그림 51" descr="004.png">
              <a:extLst>
                <a:ext uri="{FF2B5EF4-FFF2-40B4-BE49-F238E27FC236}">
                  <a16:creationId xmlns:a16="http://schemas.microsoft.com/office/drawing/2014/main" id="{EDB79720-5A97-5C3D-BCCE-C45B1DA65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48D41E9-F960-F7FF-6383-665320EC76CD}"/>
              </a:ext>
            </a:extLst>
          </p:cNvPr>
          <p:cNvGrpSpPr/>
          <p:nvPr/>
        </p:nvGrpSpPr>
        <p:grpSpPr>
          <a:xfrm>
            <a:off x="1297482" y="5072388"/>
            <a:ext cx="3101133" cy="1134638"/>
            <a:chOff x="1930559" y="4648805"/>
            <a:chExt cx="4127607" cy="1510203"/>
          </a:xfrm>
        </p:grpSpPr>
        <p:grpSp>
          <p:nvGrpSpPr>
            <p:cNvPr id="179" name="그룹 178">
              <a:extLst>
                <a:ext uri="{FF2B5EF4-FFF2-40B4-BE49-F238E27FC236}">
                  <a16:creationId xmlns:a16="http://schemas.microsoft.com/office/drawing/2014/main" id="{71868D3C-CA70-51DF-69FF-87DE94CD42BD}"/>
                </a:ext>
              </a:extLst>
            </p:cNvPr>
            <p:cNvGrpSpPr/>
            <p:nvPr/>
          </p:nvGrpSpPr>
          <p:grpSpPr>
            <a:xfrm>
              <a:off x="1930559" y="4952181"/>
              <a:ext cx="633678" cy="1088407"/>
              <a:chOff x="406558" y="4952180"/>
              <a:chExt cx="633678" cy="1088407"/>
            </a:xfrm>
          </p:grpSpPr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D5205A63-2E7A-D695-48E3-18A920E94FD3}"/>
                  </a:ext>
                </a:extLst>
              </p:cNvPr>
              <p:cNvSpPr txBox="1"/>
              <p:nvPr/>
            </p:nvSpPr>
            <p:spPr>
              <a:xfrm>
                <a:off x="425903" y="4952180"/>
                <a:ext cx="452323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BDNF</a:t>
                </a: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D3A8F0CC-7D70-7404-FF33-D54A96487F63}"/>
                  </a:ext>
                </a:extLst>
              </p:cNvPr>
              <p:cNvSpPr txBox="1"/>
              <p:nvPr/>
            </p:nvSpPr>
            <p:spPr>
              <a:xfrm>
                <a:off x="406558" y="5385683"/>
                <a:ext cx="633678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p-CREB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07BB25F7-59DB-A481-AD30-561F267F65D7}"/>
                  </a:ext>
                </a:extLst>
              </p:cNvPr>
              <p:cNvSpPr txBox="1"/>
              <p:nvPr/>
            </p:nvSpPr>
            <p:spPr>
              <a:xfrm>
                <a:off x="440939" y="5835762"/>
                <a:ext cx="537668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l-GR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β</a:t>
                </a:r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-actin</a:t>
                </a:r>
              </a:p>
            </p:txBody>
          </p:sp>
        </p:grpSp>
        <p:grpSp>
          <p:nvGrpSpPr>
            <p:cNvPr id="180" name="그룹 179">
              <a:extLst>
                <a:ext uri="{FF2B5EF4-FFF2-40B4-BE49-F238E27FC236}">
                  <a16:creationId xmlns:a16="http://schemas.microsoft.com/office/drawing/2014/main" id="{23600933-727B-5DE6-A912-5D096173BED1}"/>
                </a:ext>
              </a:extLst>
            </p:cNvPr>
            <p:cNvGrpSpPr/>
            <p:nvPr/>
          </p:nvGrpSpPr>
          <p:grpSpPr>
            <a:xfrm>
              <a:off x="2867381" y="4648805"/>
              <a:ext cx="3190785" cy="1510203"/>
              <a:chOff x="1345770" y="4620811"/>
              <a:chExt cx="3190785" cy="1510203"/>
            </a:xfrm>
          </p:grpSpPr>
          <p:pic>
            <p:nvPicPr>
              <p:cNvPr id="181" name="_x148995384" descr="EMB000031e8424e">
                <a:extLst>
                  <a:ext uri="{FF2B5EF4-FFF2-40B4-BE49-F238E27FC236}">
                    <a16:creationId xmlns:a16="http://schemas.microsoft.com/office/drawing/2014/main" id="{A8C55E33-428C-7B72-7243-2E0AF4A53A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18" t="6586" r="49382" b="55157"/>
              <a:stretch/>
            </p:blipFill>
            <p:spPr bwMode="auto">
              <a:xfrm>
                <a:off x="1345770" y="4781643"/>
                <a:ext cx="3190785" cy="13493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03DD4197-4943-E87B-43CB-EEAB1C0BFCD8}"/>
                  </a:ext>
                </a:extLst>
              </p:cNvPr>
              <p:cNvSpPr txBox="1"/>
              <p:nvPr/>
            </p:nvSpPr>
            <p:spPr>
              <a:xfrm>
                <a:off x="1777792" y="4638476"/>
                <a:ext cx="288036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Nor</a:t>
                </a: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9AA640EC-B294-6A31-ADFE-C56E3A6EB29C}"/>
                  </a:ext>
                </a:extLst>
              </p:cNvPr>
              <p:cNvSpPr txBox="1"/>
              <p:nvPr/>
            </p:nvSpPr>
            <p:spPr>
              <a:xfrm>
                <a:off x="2784687" y="4638476"/>
                <a:ext cx="332840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C29</a:t>
                </a:r>
              </a:p>
            </p:txBody>
          </p:sp>
          <p:sp>
            <p:nvSpPr>
              <p:cNvPr id="184" name="사각형: 둥근 모서리 183">
                <a:extLst>
                  <a:ext uri="{FF2B5EF4-FFF2-40B4-BE49-F238E27FC236}">
                    <a16:creationId xmlns:a16="http://schemas.microsoft.com/office/drawing/2014/main" id="{D93B82DC-E439-108F-254F-972114FE3367}"/>
                  </a:ext>
                </a:extLst>
              </p:cNvPr>
              <p:cNvSpPr/>
              <p:nvPr/>
            </p:nvSpPr>
            <p:spPr>
              <a:xfrm>
                <a:off x="3404278" y="4620811"/>
                <a:ext cx="1013078" cy="1093914"/>
              </a:xfrm>
              <a:prstGeom prst="roundRect">
                <a:avLst>
                  <a:gd name="adj" fmla="val 3566"/>
                </a:avLst>
              </a:prstGeom>
              <a:noFill/>
              <a:ln w="25400">
                <a:solidFill>
                  <a:srgbClr val="F9920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DB69A610-050F-806E-3B82-1F5C1A058379}"/>
                  </a:ext>
                </a:extLst>
              </p:cNvPr>
              <p:cNvSpPr txBox="1"/>
              <p:nvPr/>
            </p:nvSpPr>
            <p:spPr>
              <a:xfrm>
                <a:off x="3551019" y="4638476"/>
                <a:ext cx="731825" cy="204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DW2009</a:t>
                </a:r>
              </a:p>
            </p:txBody>
          </p:sp>
        </p:grp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3C1348FE-B50B-AA12-D472-19631D9E11BC}"/>
              </a:ext>
            </a:extLst>
          </p:cNvPr>
          <p:cNvGrpSpPr/>
          <p:nvPr/>
        </p:nvGrpSpPr>
        <p:grpSpPr>
          <a:xfrm>
            <a:off x="407989" y="4604583"/>
            <a:ext cx="5571280" cy="459548"/>
            <a:chOff x="407989" y="1222166"/>
            <a:chExt cx="5571280" cy="459548"/>
          </a:xfrm>
        </p:grpSpPr>
        <p:sp>
          <p:nvSpPr>
            <p:cNvPr id="55" name="사각형: 둥근 위쪽 모서리 54">
              <a:extLst>
                <a:ext uri="{FF2B5EF4-FFF2-40B4-BE49-F238E27FC236}">
                  <a16:creationId xmlns:a16="http://schemas.microsoft.com/office/drawing/2014/main" id="{4D1128B8-2233-A187-66FC-8230A8046B25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4F5F30C-5567-394D-F12B-94BDB493F898}"/>
                </a:ext>
              </a:extLst>
            </p:cNvPr>
            <p:cNvSpPr txBox="1"/>
            <p:nvPr/>
          </p:nvSpPr>
          <p:spPr>
            <a:xfrm>
              <a:off x="2155845" y="1255530"/>
              <a:ext cx="2075568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Neurotrophic effects</a:t>
              </a:r>
            </a:p>
          </p:txBody>
        </p:sp>
        <p:pic>
          <p:nvPicPr>
            <p:cNvPr id="57" name="그림 51" descr="004.png">
              <a:extLst>
                <a:ext uri="{FF2B5EF4-FFF2-40B4-BE49-F238E27FC236}">
                  <a16:creationId xmlns:a16="http://schemas.microsoft.com/office/drawing/2014/main" id="{C6147B83-DDBE-B76E-14D7-1485AC961C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  <p:sp>
        <p:nvSpPr>
          <p:cNvPr id="194" name="TextBox 193">
            <a:extLst>
              <a:ext uri="{FF2B5EF4-FFF2-40B4-BE49-F238E27FC236}">
                <a16:creationId xmlns:a16="http://schemas.microsoft.com/office/drawing/2014/main" id="{6DE8B9D1-86CE-7AB8-C1E9-4A8AE07BB4D0}"/>
              </a:ext>
            </a:extLst>
          </p:cNvPr>
          <p:cNvSpPr txBox="1"/>
          <p:nvPr/>
        </p:nvSpPr>
        <p:spPr>
          <a:xfrm rot="16200000">
            <a:off x="6633245" y="3337248"/>
            <a:ext cx="1710405" cy="3077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Enterobacteriaceae /</a:t>
            </a:r>
          </a:p>
          <a:p>
            <a:pPr algn="ct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Bifidobacteria + Lactobacili</a:t>
            </a:r>
            <a:endParaRPr lang="en-US" altLang="ko-KR" sz="1000" dirty="0">
              <a:solidFill>
                <a:schemeClr val="tx1">
                  <a:lumMod val="85000"/>
                  <a:lumOff val="15000"/>
                </a:schemeClr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cxnSp>
        <p:nvCxnSpPr>
          <p:cNvPr id="218" name="연결선: 꺾임 217">
            <a:extLst>
              <a:ext uri="{FF2B5EF4-FFF2-40B4-BE49-F238E27FC236}">
                <a16:creationId xmlns:a16="http://schemas.microsoft.com/office/drawing/2014/main" id="{BCF5A266-6BCE-F4B7-C42B-0244A580900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033810" y="1429612"/>
            <a:ext cx="12700" cy="1433437"/>
          </a:xfrm>
          <a:prstGeom prst="bentConnector3">
            <a:avLst>
              <a:gd name="adj1" fmla="val 774984"/>
            </a:avLst>
          </a:prstGeom>
          <a:noFill/>
          <a:ln w="19050">
            <a:solidFill>
              <a:srgbClr val="F992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E5312C5-EAD7-EA46-E247-7881748968F2}"/>
              </a:ext>
            </a:extLst>
          </p:cNvPr>
          <p:cNvGrpSpPr/>
          <p:nvPr/>
        </p:nvGrpSpPr>
        <p:grpSpPr>
          <a:xfrm>
            <a:off x="6212734" y="1577767"/>
            <a:ext cx="5571279" cy="459548"/>
            <a:chOff x="6212734" y="1222166"/>
            <a:chExt cx="5571279" cy="459548"/>
          </a:xfrm>
        </p:grpSpPr>
        <p:sp>
          <p:nvSpPr>
            <p:cNvPr id="43" name="사각형: 둥근 위쪽 모서리 42">
              <a:extLst>
                <a:ext uri="{FF2B5EF4-FFF2-40B4-BE49-F238E27FC236}">
                  <a16:creationId xmlns:a16="http://schemas.microsoft.com/office/drawing/2014/main" id="{62D0C1E3-514F-CD15-9721-A657ED073653}"/>
                </a:ext>
              </a:extLst>
            </p:cNvPr>
            <p:cNvSpPr/>
            <p:nvPr/>
          </p:nvSpPr>
          <p:spPr>
            <a:xfrm>
              <a:off x="6212734" y="1222166"/>
              <a:ext cx="5571279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BF57B5E-7CD5-D9BC-6FCC-707093D07AF5}"/>
                </a:ext>
              </a:extLst>
            </p:cNvPr>
            <p:cNvSpPr txBox="1"/>
            <p:nvPr/>
          </p:nvSpPr>
          <p:spPr>
            <a:xfrm>
              <a:off x="7547527" y="1255530"/>
              <a:ext cx="2901693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Gut microbiota normalization</a:t>
              </a:r>
            </a:p>
          </p:txBody>
        </p:sp>
        <p:pic>
          <p:nvPicPr>
            <p:cNvPr id="46" name="그림 51" descr="004.png">
              <a:extLst>
                <a:ext uri="{FF2B5EF4-FFF2-40B4-BE49-F238E27FC236}">
                  <a16:creationId xmlns:a16="http://schemas.microsoft.com/office/drawing/2014/main" id="{EEA14774-7DE6-7A48-20C0-21E67420E2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1144130"/>
              <a:ext cx="249156" cy="5402532"/>
            </a:xfrm>
            <a:prstGeom prst="rect">
              <a:avLst/>
            </a:prstGeom>
          </p:spPr>
        </p:pic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CE8830F-15D6-35F3-B785-2E32FB030861}"/>
              </a:ext>
            </a:extLst>
          </p:cNvPr>
          <p:cNvGrpSpPr/>
          <p:nvPr/>
        </p:nvGrpSpPr>
        <p:grpSpPr>
          <a:xfrm>
            <a:off x="6591808" y="4809136"/>
            <a:ext cx="1031025" cy="1092193"/>
            <a:chOff x="7258558" y="4763613"/>
            <a:chExt cx="1031025" cy="1092193"/>
          </a:xfrm>
        </p:grpSpPr>
        <p:sp>
          <p:nvSpPr>
            <p:cNvPr id="196" name="직사각형 195">
              <a:extLst>
                <a:ext uri="{FF2B5EF4-FFF2-40B4-BE49-F238E27FC236}">
                  <a16:creationId xmlns:a16="http://schemas.microsoft.com/office/drawing/2014/main" id="{FC4FD67B-CF01-5032-FE35-FA7CCF069EFE}"/>
                </a:ext>
              </a:extLst>
            </p:cNvPr>
            <p:cNvSpPr/>
            <p:nvPr/>
          </p:nvSpPr>
          <p:spPr>
            <a:xfrm>
              <a:off x="7700262" y="4765595"/>
              <a:ext cx="589321" cy="1085930"/>
            </a:xfrm>
            <a:prstGeom prst="rect">
              <a:avLst/>
            </a:prstGeom>
            <a:solidFill>
              <a:srgbClr val="013E97">
                <a:alpha val="0"/>
              </a:srgbClr>
            </a:solidFill>
            <a:ln w="9525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17" name="제목 1">
              <a:extLst>
                <a:ext uri="{FF2B5EF4-FFF2-40B4-BE49-F238E27FC236}">
                  <a16:creationId xmlns:a16="http://schemas.microsoft.com/office/drawing/2014/main" id="{5A7A95CC-DA11-C287-CE13-1C142A388D00}"/>
                </a:ext>
              </a:extLst>
            </p:cNvPr>
            <p:cNvSpPr txBox="1">
              <a:spLocks/>
            </p:cNvSpPr>
            <p:nvPr/>
          </p:nvSpPr>
          <p:spPr>
            <a:xfrm>
              <a:off x="7583968" y="4800806"/>
              <a:ext cx="54503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0</a:t>
              </a:r>
            </a:p>
          </p:txBody>
        </p:sp>
        <p:sp>
          <p:nvSpPr>
            <p:cNvPr id="214" name="직사각형 213">
              <a:extLst>
                <a:ext uri="{FF2B5EF4-FFF2-40B4-BE49-F238E27FC236}">
                  <a16:creationId xmlns:a16="http://schemas.microsoft.com/office/drawing/2014/main" id="{68905672-3F77-F587-6ACA-D383FF52C05B}"/>
                </a:ext>
              </a:extLst>
            </p:cNvPr>
            <p:cNvSpPr/>
            <p:nvPr/>
          </p:nvSpPr>
          <p:spPr>
            <a:xfrm>
              <a:off x="7703999" y="4919529"/>
              <a:ext cx="581229" cy="155916"/>
            </a:xfrm>
            <a:prstGeom prst="rect">
              <a:avLst/>
            </a:prstGeom>
            <a:solidFill>
              <a:srgbClr val="013E97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15" name="제목 1">
              <a:extLst>
                <a:ext uri="{FF2B5EF4-FFF2-40B4-BE49-F238E27FC236}">
                  <a16:creationId xmlns:a16="http://schemas.microsoft.com/office/drawing/2014/main" id="{35F51B71-F7E4-A51E-65A6-B1992A919B83}"/>
                </a:ext>
              </a:extLst>
            </p:cNvPr>
            <p:cNvSpPr txBox="1">
              <a:spLocks/>
            </p:cNvSpPr>
            <p:nvPr/>
          </p:nvSpPr>
          <p:spPr>
            <a:xfrm>
              <a:off x="7476567" y="4943626"/>
              <a:ext cx="161904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1~5</a:t>
              </a:r>
            </a:p>
          </p:txBody>
        </p:sp>
        <p:sp>
          <p:nvSpPr>
            <p:cNvPr id="212" name="직사각형 211">
              <a:extLst>
                <a:ext uri="{FF2B5EF4-FFF2-40B4-BE49-F238E27FC236}">
                  <a16:creationId xmlns:a16="http://schemas.microsoft.com/office/drawing/2014/main" id="{65FFE534-5D77-E7C8-9AAC-06C1FCD45EAD}"/>
                </a:ext>
              </a:extLst>
            </p:cNvPr>
            <p:cNvSpPr/>
            <p:nvPr/>
          </p:nvSpPr>
          <p:spPr>
            <a:xfrm>
              <a:off x="7703999" y="5075445"/>
              <a:ext cx="581229" cy="155916"/>
            </a:xfrm>
            <a:prstGeom prst="rect">
              <a:avLst/>
            </a:prstGeom>
            <a:solidFill>
              <a:srgbClr val="013E9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13" name="제목 1">
              <a:extLst>
                <a:ext uri="{FF2B5EF4-FFF2-40B4-BE49-F238E27FC236}">
                  <a16:creationId xmlns:a16="http://schemas.microsoft.com/office/drawing/2014/main" id="{619DB680-1EBB-EFD4-EAFA-D0F050C734B3}"/>
                </a:ext>
              </a:extLst>
            </p:cNvPr>
            <p:cNvSpPr txBox="1">
              <a:spLocks/>
            </p:cNvSpPr>
            <p:nvPr/>
          </p:nvSpPr>
          <p:spPr>
            <a:xfrm>
              <a:off x="7422065" y="5099542"/>
              <a:ext cx="216406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6~10</a:t>
              </a:r>
            </a:p>
          </p:txBody>
        </p:sp>
        <p:sp>
          <p:nvSpPr>
            <p:cNvPr id="210" name="직사각형 209">
              <a:extLst>
                <a:ext uri="{FF2B5EF4-FFF2-40B4-BE49-F238E27FC236}">
                  <a16:creationId xmlns:a16="http://schemas.microsoft.com/office/drawing/2014/main" id="{ADA45D9D-E7EB-CC66-86BF-C9E27F41CFCE}"/>
                </a:ext>
              </a:extLst>
            </p:cNvPr>
            <p:cNvSpPr/>
            <p:nvPr/>
          </p:nvSpPr>
          <p:spPr>
            <a:xfrm>
              <a:off x="7703999" y="5231361"/>
              <a:ext cx="581229" cy="155916"/>
            </a:xfrm>
            <a:prstGeom prst="rect">
              <a:avLst/>
            </a:prstGeom>
            <a:solidFill>
              <a:srgbClr val="013E9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11" name="제목 1">
              <a:extLst>
                <a:ext uri="{FF2B5EF4-FFF2-40B4-BE49-F238E27FC236}">
                  <a16:creationId xmlns:a16="http://schemas.microsoft.com/office/drawing/2014/main" id="{124496CF-EBF1-448F-9395-BAEEAF1E7100}"/>
                </a:ext>
              </a:extLst>
            </p:cNvPr>
            <p:cNvSpPr txBox="1">
              <a:spLocks/>
            </p:cNvSpPr>
            <p:nvPr/>
          </p:nvSpPr>
          <p:spPr>
            <a:xfrm>
              <a:off x="7367563" y="5255458"/>
              <a:ext cx="270908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11~50</a:t>
              </a:r>
            </a:p>
          </p:txBody>
        </p:sp>
        <p:sp>
          <p:nvSpPr>
            <p:cNvPr id="208" name="직사각형 207">
              <a:extLst>
                <a:ext uri="{FF2B5EF4-FFF2-40B4-BE49-F238E27FC236}">
                  <a16:creationId xmlns:a16="http://schemas.microsoft.com/office/drawing/2014/main" id="{1D79D0DE-E56D-FC78-259D-7B282E290A2E}"/>
                </a:ext>
              </a:extLst>
            </p:cNvPr>
            <p:cNvSpPr/>
            <p:nvPr/>
          </p:nvSpPr>
          <p:spPr>
            <a:xfrm>
              <a:off x="7703999" y="5387278"/>
              <a:ext cx="581229" cy="155916"/>
            </a:xfrm>
            <a:prstGeom prst="rect">
              <a:avLst/>
            </a:prstGeom>
            <a:solidFill>
              <a:srgbClr val="013E9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09" name="제목 1">
              <a:extLst>
                <a:ext uri="{FF2B5EF4-FFF2-40B4-BE49-F238E27FC236}">
                  <a16:creationId xmlns:a16="http://schemas.microsoft.com/office/drawing/2014/main" id="{D213883D-3A27-B926-3779-EAD69A98D4DE}"/>
                </a:ext>
              </a:extLst>
            </p:cNvPr>
            <p:cNvSpPr txBox="1">
              <a:spLocks/>
            </p:cNvSpPr>
            <p:nvPr/>
          </p:nvSpPr>
          <p:spPr>
            <a:xfrm>
              <a:off x="7313061" y="5411375"/>
              <a:ext cx="325410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51~100</a:t>
              </a:r>
            </a:p>
          </p:txBody>
        </p:sp>
        <p:sp>
          <p:nvSpPr>
            <p:cNvPr id="206" name="직사각형 205">
              <a:extLst>
                <a:ext uri="{FF2B5EF4-FFF2-40B4-BE49-F238E27FC236}">
                  <a16:creationId xmlns:a16="http://schemas.microsoft.com/office/drawing/2014/main" id="{0F489890-DC1B-4076-8612-3899E6FA258B}"/>
                </a:ext>
              </a:extLst>
            </p:cNvPr>
            <p:cNvSpPr/>
            <p:nvPr/>
          </p:nvSpPr>
          <p:spPr>
            <a:xfrm>
              <a:off x="7703999" y="5543194"/>
              <a:ext cx="581229" cy="155916"/>
            </a:xfrm>
            <a:prstGeom prst="rect">
              <a:avLst/>
            </a:prstGeom>
            <a:solidFill>
              <a:srgbClr val="013E97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07" name="제목 1">
              <a:extLst>
                <a:ext uri="{FF2B5EF4-FFF2-40B4-BE49-F238E27FC236}">
                  <a16:creationId xmlns:a16="http://schemas.microsoft.com/office/drawing/2014/main" id="{E11C898E-D333-A6AB-CA4B-24FC837ED24E}"/>
                </a:ext>
              </a:extLst>
            </p:cNvPr>
            <p:cNvSpPr txBox="1">
              <a:spLocks/>
            </p:cNvSpPr>
            <p:nvPr/>
          </p:nvSpPr>
          <p:spPr>
            <a:xfrm>
              <a:off x="7258558" y="5567291"/>
              <a:ext cx="379913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101~500</a:t>
              </a:r>
            </a:p>
          </p:txBody>
        </p:sp>
        <p:sp>
          <p:nvSpPr>
            <p:cNvPr id="204" name="직사각형 203">
              <a:extLst>
                <a:ext uri="{FF2B5EF4-FFF2-40B4-BE49-F238E27FC236}">
                  <a16:creationId xmlns:a16="http://schemas.microsoft.com/office/drawing/2014/main" id="{420AC3C8-1D14-CD26-1B74-9EE6CCCBE056}"/>
                </a:ext>
              </a:extLst>
            </p:cNvPr>
            <p:cNvSpPr/>
            <p:nvPr/>
          </p:nvSpPr>
          <p:spPr>
            <a:xfrm>
              <a:off x="7703999" y="5698331"/>
              <a:ext cx="581229" cy="157475"/>
            </a:xfrm>
            <a:prstGeom prst="rect">
              <a:avLst/>
            </a:prstGeom>
            <a:solidFill>
              <a:srgbClr val="013E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05" name="제목 1">
              <a:extLst>
                <a:ext uri="{FF2B5EF4-FFF2-40B4-BE49-F238E27FC236}">
                  <a16:creationId xmlns:a16="http://schemas.microsoft.com/office/drawing/2014/main" id="{DCA4C245-AB5D-58A5-A6A1-4D092581E658}"/>
                </a:ext>
              </a:extLst>
            </p:cNvPr>
            <p:cNvSpPr txBox="1">
              <a:spLocks/>
            </p:cNvSpPr>
            <p:nvPr/>
          </p:nvSpPr>
          <p:spPr>
            <a:xfrm>
              <a:off x="7422065" y="5723206"/>
              <a:ext cx="216406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  <a:cs typeface="+mn-cs"/>
                </a:rPr>
                <a:t>500~</a:t>
              </a:r>
            </a:p>
          </p:txBody>
        </p:sp>
        <p:sp>
          <p:nvSpPr>
            <p:cNvPr id="216" name="직사각형 215">
              <a:extLst>
                <a:ext uri="{FF2B5EF4-FFF2-40B4-BE49-F238E27FC236}">
                  <a16:creationId xmlns:a16="http://schemas.microsoft.com/office/drawing/2014/main" id="{FF3DB05E-0049-EC04-6A50-8B075B31ED50}"/>
                </a:ext>
              </a:extLst>
            </p:cNvPr>
            <p:cNvSpPr/>
            <p:nvPr/>
          </p:nvSpPr>
          <p:spPr>
            <a:xfrm>
              <a:off x="7703999" y="4763613"/>
              <a:ext cx="581229" cy="155916"/>
            </a:xfrm>
            <a:prstGeom prst="rect">
              <a:avLst/>
            </a:prstGeom>
            <a:solidFill>
              <a:srgbClr val="013E97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F8D78CDD-CA5E-4AB6-9739-75C2D56F1EF8}"/>
              </a:ext>
            </a:extLst>
          </p:cNvPr>
          <p:cNvGrpSpPr/>
          <p:nvPr/>
        </p:nvGrpSpPr>
        <p:grpSpPr>
          <a:xfrm>
            <a:off x="406959" y="4023626"/>
            <a:ext cx="5571279" cy="492792"/>
            <a:chOff x="406959" y="3332746"/>
            <a:chExt cx="5571279" cy="492792"/>
          </a:xfrm>
        </p:grpSpPr>
        <p:sp>
          <p:nvSpPr>
            <p:cNvPr id="189" name="사각형: 둥근 위쪽 모서리 188">
              <a:extLst>
                <a:ext uri="{FF2B5EF4-FFF2-40B4-BE49-F238E27FC236}">
                  <a16:creationId xmlns:a16="http://schemas.microsoft.com/office/drawing/2014/main" id="{18E1F5A5-27E9-4491-9141-E40F72558605}"/>
                </a:ext>
              </a:extLst>
            </p:cNvPr>
            <p:cNvSpPr/>
            <p:nvPr/>
          </p:nvSpPr>
          <p:spPr>
            <a:xfrm flipH="1" flipV="1">
              <a:off x="406959" y="3460096"/>
              <a:ext cx="5571279" cy="365442"/>
            </a:xfrm>
            <a:prstGeom prst="round2SameRect">
              <a:avLst>
                <a:gd name="adj1" fmla="val 20585"/>
                <a:gd name="adj2" fmla="val 0"/>
              </a:avLst>
            </a:prstGeom>
            <a:solidFill>
              <a:schemeClr val="tx1">
                <a:alpha val="7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pic>
          <p:nvPicPr>
            <p:cNvPr id="190" name="그림 51" descr="004.png">
              <a:extLst>
                <a:ext uri="{FF2B5EF4-FFF2-40B4-BE49-F238E27FC236}">
                  <a16:creationId xmlns:a16="http://schemas.microsoft.com/office/drawing/2014/main" id="{664B69A0-89D5-46B4-AEAF-CA8E1B8183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 flipV="1">
              <a:off x="3068020" y="1390522"/>
              <a:ext cx="249156" cy="4133603"/>
            </a:xfrm>
            <a:prstGeom prst="rect">
              <a:avLst/>
            </a:prstGeom>
          </p:spPr>
        </p:pic>
        <p:grpSp>
          <p:nvGrpSpPr>
            <p:cNvPr id="191" name="그룹 190">
              <a:extLst>
                <a:ext uri="{FF2B5EF4-FFF2-40B4-BE49-F238E27FC236}">
                  <a16:creationId xmlns:a16="http://schemas.microsoft.com/office/drawing/2014/main" id="{34411FF8-0C0B-4CFD-BCD0-9DDC59D50FA0}"/>
                </a:ext>
              </a:extLst>
            </p:cNvPr>
            <p:cNvGrpSpPr/>
            <p:nvPr/>
          </p:nvGrpSpPr>
          <p:grpSpPr>
            <a:xfrm>
              <a:off x="1689407" y="3551172"/>
              <a:ext cx="2832993" cy="184666"/>
              <a:chOff x="1821243" y="5677027"/>
              <a:chExt cx="2950818" cy="192346"/>
            </a:xfrm>
          </p:grpSpPr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EC7451E1-F5D3-47AD-89E7-D7895166FEA7}"/>
                  </a:ext>
                </a:extLst>
              </p:cNvPr>
              <p:cNvSpPr txBox="1"/>
              <p:nvPr/>
            </p:nvSpPr>
            <p:spPr>
              <a:xfrm>
                <a:off x="2087495" y="5677027"/>
                <a:ext cx="2684566" cy="19234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12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defRPr>
                </a:lvl1pPr>
              </a:lstStyle>
              <a:p>
                <a:r>
                  <a:rPr lang="en-US" altLang="ko-KR" b="1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Improvement of cognitive function</a:t>
                </a:r>
              </a:p>
            </p:txBody>
          </p:sp>
          <p:sp>
            <p:nvSpPr>
              <p:cNvPr id="195" name="그래픽 4">
                <a:extLst>
                  <a:ext uri="{FF2B5EF4-FFF2-40B4-BE49-F238E27FC236}">
                    <a16:creationId xmlns:a16="http://schemas.microsoft.com/office/drawing/2014/main" id="{3CD5BB7C-A680-49F7-AE48-4AB2A2A534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21243" y="5685674"/>
                <a:ext cx="158400" cy="158163"/>
              </a:xfrm>
              <a:custGeom>
                <a:avLst/>
                <a:gdLst>
                  <a:gd name="connsiteX0" fmla="*/ 158110 w 165375"/>
                  <a:gd name="connsiteY0" fmla="*/ 75422 h 165029"/>
                  <a:gd name="connsiteX1" fmla="*/ 150844 w 165375"/>
                  <a:gd name="connsiteY1" fmla="*/ 82688 h 165029"/>
                  <a:gd name="connsiteX2" fmla="*/ 150498 w 165375"/>
                  <a:gd name="connsiteY2" fmla="*/ 90645 h 165029"/>
                  <a:gd name="connsiteX3" fmla="*/ 82688 w 165375"/>
                  <a:gd name="connsiteY3" fmla="*/ 150844 h 165029"/>
                  <a:gd name="connsiteX4" fmla="*/ 14185 w 165375"/>
                  <a:gd name="connsiteY4" fmla="*/ 82688 h 165029"/>
                  <a:gd name="connsiteX5" fmla="*/ 82688 w 165375"/>
                  <a:gd name="connsiteY5" fmla="*/ 14185 h 165029"/>
                  <a:gd name="connsiteX6" fmla="*/ 134929 w 165375"/>
                  <a:gd name="connsiteY6" fmla="*/ 38749 h 165029"/>
                  <a:gd name="connsiteX7" fmla="*/ 82342 w 165375"/>
                  <a:gd name="connsiteY7" fmla="*/ 90991 h 165029"/>
                  <a:gd name="connsiteX8" fmla="*/ 52934 w 165375"/>
                  <a:gd name="connsiteY8" fmla="*/ 66427 h 165029"/>
                  <a:gd name="connsiteX9" fmla="*/ 42901 w 165375"/>
                  <a:gd name="connsiteY9" fmla="*/ 67465 h 165029"/>
                  <a:gd name="connsiteX10" fmla="*/ 43939 w 165375"/>
                  <a:gd name="connsiteY10" fmla="*/ 77498 h 165029"/>
                  <a:gd name="connsiteX11" fmla="*/ 78536 w 165375"/>
                  <a:gd name="connsiteY11" fmla="*/ 106214 h 165029"/>
                  <a:gd name="connsiteX12" fmla="*/ 88223 w 165375"/>
                  <a:gd name="connsiteY12" fmla="*/ 105868 h 165029"/>
                  <a:gd name="connsiteX13" fmla="*/ 147038 w 165375"/>
                  <a:gd name="connsiteY13" fmla="*/ 47052 h 165029"/>
                  <a:gd name="connsiteX14" fmla="*/ 147384 w 165375"/>
                  <a:gd name="connsiteY14" fmla="*/ 31138 h 165029"/>
                  <a:gd name="connsiteX15" fmla="*/ 83034 w 165375"/>
                  <a:gd name="connsiteY15" fmla="*/ 0 h 165029"/>
                  <a:gd name="connsiteX16" fmla="*/ 0 w 165375"/>
                  <a:gd name="connsiteY16" fmla="*/ 82688 h 165029"/>
                  <a:gd name="connsiteX17" fmla="*/ 82688 w 165375"/>
                  <a:gd name="connsiteY17" fmla="*/ 165029 h 165029"/>
                  <a:gd name="connsiteX18" fmla="*/ 164683 w 165375"/>
                  <a:gd name="connsiteY18" fmla="*/ 92375 h 165029"/>
                  <a:gd name="connsiteX19" fmla="*/ 165375 w 165375"/>
                  <a:gd name="connsiteY19" fmla="*/ 82688 h 165029"/>
                  <a:gd name="connsiteX20" fmla="*/ 158110 w 165375"/>
                  <a:gd name="connsiteY20" fmla="*/ 75422 h 16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5375" h="165029">
                    <a:moveTo>
                      <a:pt x="158110" y="75422"/>
                    </a:moveTo>
                    <a:cubicBezTo>
                      <a:pt x="154304" y="75422"/>
                      <a:pt x="150844" y="78536"/>
                      <a:pt x="150844" y="82688"/>
                    </a:cubicBezTo>
                    <a:cubicBezTo>
                      <a:pt x="150844" y="85455"/>
                      <a:pt x="150844" y="88223"/>
                      <a:pt x="150498" y="90645"/>
                    </a:cubicBezTo>
                    <a:cubicBezTo>
                      <a:pt x="146347" y="124896"/>
                      <a:pt x="117285" y="150844"/>
                      <a:pt x="82688" y="150844"/>
                    </a:cubicBezTo>
                    <a:cubicBezTo>
                      <a:pt x="44976" y="150844"/>
                      <a:pt x="14185" y="120053"/>
                      <a:pt x="14185" y="82688"/>
                    </a:cubicBezTo>
                    <a:cubicBezTo>
                      <a:pt x="14185" y="44976"/>
                      <a:pt x="44976" y="14185"/>
                      <a:pt x="82688" y="14185"/>
                    </a:cubicBezTo>
                    <a:cubicBezTo>
                      <a:pt x="103100" y="14185"/>
                      <a:pt x="122128" y="23180"/>
                      <a:pt x="134929" y="38749"/>
                    </a:cubicBezTo>
                    <a:lnTo>
                      <a:pt x="82342" y="90991"/>
                    </a:lnTo>
                    <a:lnTo>
                      <a:pt x="52934" y="66427"/>
                    </a:lnTo>
                    <a:cubicBezTo>
                      <a:pt x="49820" y="64005"/>
                      <a:pt x="45322" y="64351"/>
                      <a:pt x="42901" y="67465"/>
                    </a:cubicBezTo>
                    <a:cubicBezTo>
                      <a:pt x="40479" y="70578"/>
                      <a:pt x="40825" y="75076"/>
                      <a:pt x="43939" y="77498"/>
                    </a:cubicBezTo>
                    <a:lnTo>
                      <a:pt x="78536" y="106214"/>
                    </a:lnTo>
                    <a:cubicBezTo>
                      <a:pt x="81304" y="108635"/>
                      <a:pt x="85455" y="108290"/>
                      <a:pt x="88223" y="105868"/>
                    </a:cubicBezTo>
                    <a:lnTo>
                      <a:pt x="147038" y="47052"/>
                    </a:lnTo>
                    <a:cubicBezTo>
                      <a:pt x="151882" y="42209"/>
                      <a:pt x="150844" y="35635"/>
                      <a:pt x="147384" y="31138"/>
                    </a:cubicBezTo>
                    <a:cubicBezTo>
                      <a:pt x="131470" y="11417"/>
                      <a:pt x="108290" y="0"/>
                      <a:pt x="83034" y="0"/>
                    </a:cubicBezTo>
                    <a:cubicBezTo>
                      <a:pt x="37019" y="0"/>
                      <a:pt x="0" y="37019"/>
                      <a:pt x="0" y="82688"/>
                    </a:cubicBezTo>
                    <a:cubicBezTo>
                      <a:pt x="0" y="128010"/>
                      <a:pt x="37019" y="165029"/>
                      <a:pt x="82688" y="165029"/>
                    </a:cubicBezTo>
                    <a:cubicBezTo>
                      <a:pt x="124550" y="165029"/>
                      <a:pt x="159839" y="133892"/>
                      <a:pt x="164683" y="92375"/>
                    </a:cubicBezTo>
                    <a:cubicBezTo>
                      <a:pt x="165029" y="89261"/>
                      <a:pt x="165375" y="85801"/>
                      <a:pt x="165375" y="82688"/>
                    </a:cubicBezTo>
                    <a:cubicBezTo>
                      <a:pt x="165029" y="78536"/>
                      <a:pt x="161915" y="75422"/>
                      <a:pt x="158110" y="75422"/>
                    </a:cubicBezTo>
                    <a:close/>
                  </a:path>
                </a:pathLst>
              </a:custGeom>
              <a:solidFill>
                <a:srgbClr val="013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ko-KR" altLang="en-US" sz="1600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0E3B582-DEE8-4D27-8C91-5B9A6A7977FC}"/>
              </a:ext>
            </a:extLst>
          </p:cNvPr>
          <p:cNvGrpSpPr/>
          <p:nvPr/>
        </p:nvGrpSpPr>
        <p:grpSpPr>
          <a:xfrm>
            <a:off x="6212734" y="5883344"/>
            <a:ext cx="5571279" cy="499902"/>
            <a:chOff x="6212734" y="5883344"/>
            <a:chExt cx="5571279" cy="49990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D4FBC54-09C5-72F8-D991-4DDB2105B4AD}"/>
                </a:ext>
              </a:extLst>
            </p:cNvPr>
            <p:cNvGrpSpPr/>
            <p:nvPr/>
          </p:nvGrpSpPr>
          <p:grpSpPr>
            <a:xfrm>
              <a:off x="6331069" y="6111627"/>
              <a:ext cx="5334608" cy="184666"/>
              <a:chOff x="504249" y="3644542"/>
              <a:chExt cx="5334608" cy="18466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10EA7AD-F33A-DCC7-9BB6-D26DC74D1DC9}"/>
                  </a:ext>
                </a:extLst>
              </p:cNvPr>
              <p:cNvSpPr txBox="1"/>
              <p:nvPr/>
            </p:nvSpPr>
            <p:spPr>
              <a:xfrm>
                <a:off x="740923" y="3644542"/>
                <a:ext cx="509793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>
                <a:defPPr>
                  <a:defRPr lang="ko-KR"/>
                </a:defPPr>
                <a:lvl1pPr>
                  <a:defRPr sz="12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defRPr>
                </a:lvl1pPr>
              </a:lstStyle>
              <a:p>
                <a:r>
                  <a:rPr lang="en-US" altLang="ko-KR" b="1" dirty="0"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Increase of neurotrophic factors and normalization of gut microbiota</a:t>
                </a:r>
              </a:p>
            </p:txBody>
          </p:sp>
          <p:sp>
            <p:nvSpPr>
              <p:cNvPr id="15" name="그래픽 4">
                <a:extLst>
                  <a:ext uri="{FF2B5EF4-FFF2-40B4-BE49-F238E27FC236}">
                    <a16:creationId xmlns:a16="http://schemas.microsoft.com/office/drawing/2014/main" id="{1F67E4C0-8BD6-DFEA-5B6B-1F73CEB67F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04249" y="3644542"/>
                <a:ext cx="152075" cy="151848"/>
              </a:xfrm>
              <a:custGeom>
                <a:avLst/>
                <a:gdLst>
                  <a:gd name="connsiteX0" fmla="*/ 158110 w 165375"/>
                  <a:gd name="connsiteY0" fmla="*/ 75422 h 165029"/>
                  <a:gd name="connsiteX1" fmla="*/ 150844 w 165375"/>
                  <a:gd name="connsiteY1" fmla="*/ 82688 h 165029"/>
                  <a:gd name="connsiteX2" fmla="*/ 150498 w 165375"/>
                  <a:gd name="connsiteY2" fmla="*/ 90645 h 165029"/>
                  <a:gd name="connsiteX3" fmla="*/ 82688 w 165375"/>
                  <a:gd name="connsiteY3" fmla="*/ 150844 h 165029"/>
                  <a:gd name="connsiteX4" fmla="*/ 14185 w 165375"/>
                  <a:gd name="connsiteY4" fmla="*/ 82688 h 165029"/>
                  <a:gd name="connsiteX5" fmla="*/ 82688 w 165375"/>
                  <a:gd name="connsiteY5" fmla="*/ 14185 h 165029"/>
                  <a:gd name="connsiteX6" fmla="*/ 134929 w 165375"/>
                  <a:gd name="connsiteY6" fmla="*/ 38749 h 165029"/>
                  <a:gd name="connsiteX7" fmla="*/ 82342 w 165375"/>
                  <a:gd name="connsiteY7" fmla="*/ 90991 h 165029"/>
                  <a:gd name="connsiteX8" fmla="*/ 52934 w 165375"/>
                  <a:gd name="connsiteY8" fmla="*/ 66427 h 165029"/>
                  <a:gd name="connsiteX9" fmla="*/ 42901 w 165375"/>
                  <a:gd name="connsiteY9" fmla="*/ 67465 h 165029"/>
                  <a:gd name="connsiteX10" fmla="*/ 43939 w 165375"/>
                  <a:gd name="connsiteY10" fmla="*/ 77498 h 165029"/>
                  <a:gd name="connsiteX11" fmla="*/ 78536 w 165375"/>
                  <a:gd name="connsiteY11" fmla="*/ 106214 h 165029"/>
                  <a:gd name="connsiteX12" fmla="*/ 88223 w 165375"/>
                  <a:gd name="connsiteY12" fmla="*/ 105868 h 165029"/>
                  <a:gd name="connsiteX13" fmla="*/ 147038 w 165375"/>
                  <a:gd name="connsiteY13" fmla="*/ 47052 h 165029"/>
                  <a:gd name="connsiteX14" fmla="*/ 147384 w 165375"/>
                  <a:gd name="connsiteY14" fmla="*/ 31138 h 165029"/>
                  <a:gd name="connsiteX15" fmla="*/ 83034 w 165375"/>
                  <a:gd name="connsiteY15" fmla="*/ 0 h 165029"/>
                  <a:gd name="connsiteX16" fmla="*/ 0 w 165375"/>
                  <a:gd name="connsiteY16" fmla="*/ 82688 h 165029"/>
                  <a:gd name="connsiteX17" fmla="*/ 82688 w 165375"/>
                  <a:gd name="connsiteY17" fmla="*/ 165029 h 165029"/>
                  <a:gd name="connsiteX18" fmla="*/ 164683 w 165375"/>
                  <a:gd name="connsiteY18" fmla="*/ 92375 h 165029"/>
                  <a:gd name="connsiteX19" fmla="*/ 165375 w 165375"/>
                  <a:gd name="connsiteY19" fmla="*/ 82688 h 165029"/>
                  <a:gd name="connsiteX20" fmla="*/ 158110 w 165375"/>
                  <a:gd name="connsiteY20" fmla="*/ 75422 h 16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5375" h="165029">
                    <a:moveTo>
                      <a:pt x="158110" y="75422"/>
                    </a:moveTo>
                    <a:cubicBezTo>
                      <a:pt x="154304" y="75422"/>
                      <a:pt x="150844" y="78536"/>
                      <a:pt x="150844" y="82688"/>
                    </a:cubicBezTo>
                    <a:cubicBezTo>
                      <a:pt x="150844" y="85455"/>
                      <a:pt x="150844" y="88223"/>
                      <a:pt x="150498" y="90645"/>
                    </a:cubicBezTo>
                    <a:cubicBezTo>
                      <a:pt x="146347" y="124896"/>
                      <a:pt x="117285" y="150844"/>
                      <a:pt x="82688" y="150844"/>
                    </a:cubicBezTo>
                    <a:cubicBezTo>
                      <a:pt x="44976" y="150844"/>
                      <a:pt x="14185" y="120053"/>
                      <a:pt x="14185" y="82688"/>
                    </a:cubicBezTo>
                    <a:cubicBezTo>
                      <a:pt x="14185" y="44976"/>
                      <a:pt x="44976" y="14185"/>
                      <a:pt x="82688" y="14185"/>
                    </a:cubicBezTo>
                    <a:cubicBezTo>
                      <a:pt x="103100" y="14185"/>
                      <a:pt x="122128" y="23180"/>
                      <a:pt x="134929" y="38749"/>
                    </a:cubicBezTo>
                    <a:lnTo>
                      <a:pt x="82342" y="90991"/>
                    </a:lnTo>
                    <a:lnTo>
                      <a:pt x="52934" y="66427"/>
                    </a:lnTo>
                    <a:cubicBezTo>
                      <a:pt x="49820" y="64005"/>
                      <a:pt x="45322" y="64351"/>
                      <a:pt x="42901" y="67465"/>
                    </a:cubicBezTo>
                    <a:cubicBezTo>
                      <a:pt x="40479" y="70578"/>
                      <a:pt x="40825" y="75076"/>
                      <a:pt x="43939" y="77498"/>
                    </a:cubicBezTo>
                    <a:lnTo>
                      <a:pt x="78536" y="106214"/>
                    </a:lnTo>
                    <a:cubicBezTo>
                      <a:pt x="81304" y="108635"/>
                      <a:pt x="85455" y="108290"/>
                      <a:pt x="88223" y="105868"/>
                    </a:cubicBezTo>
                    <a:lnTo>
                      <a:pt x="147038" y="47052"/>
                    </a:lnTo>
                    <a:cubicBezTo>
                      <a:pt x="151882" y="42209"/>
                      <a:pt x="150844" y="35635"/>
                      <a:pt x="147384" y="31138"/>
                    </a:cubicBezTo>
                    <a:cubicBezTo>
                      <a:pt x="131470" y="11417"/>
                      <a:pt x="108290" y="0"/>
                      <a:pt x="83034" y="0"/>
                    </a:cubicBezTo>
                    <a:cubicBezTo>
                      <a:pt x="37019" y="0"/>
                      <a:pt x="0" y="37019"/>
                      <a:pt x="0" y="82688"/>
                    </a:cubicBezTo>
                    <a:cubicBezTo>
                      <a:pt x="0" y="128010"/>
                      <a:pt x="37019" y="165029"/>
                      <a:pt x="82688" y="165029"/>
                    </a:cubicBezTo>
                    <a:cubicBezTo>
                      <a:pt x="124550" y="165029"/>
                      <a:pt x="159839" y="133892"/>
                      <a:pt x="164683" y="92375"/>
                    </a:cubicBezTo>
                    <a:cubicBezTo>
                      <a:pt x="165029" y="89261"/>
                      <a:pt x="165375" y="85801"/>
                      <a:pt x="165375" y="82688"/>
                    </a:cubicBezTo>
                    <a:cubicBezTo>
                      <a:pt x="165029" y="78536"/>
                      <a:pt x="161915" y="75422"/>
                      <a:pt x="158110" y="75422"/>
                    </a:cubicBezTo>
                    <a:close/>
                  </a:path>
                </a:pathLst>
              </a:custGeom>
              <a:solidFill>
                <a:srgbClr val="013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ko-KR" altLang="en-US" sz="1600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97" name="사각형: 둥근 위쪽 모서리 196">
              <a:extLst>
                <a:ext uri="{FF2B5EF4-FFF2-40B4-BE49-F238E27FC236}">
                  <a16:creationId xmlns:a16="http://schemas.microsoft.com/office/drawing/2014/main" id="{147BE024-577C-4909-8AD6-EFF851E86120}"/>
                </a:ext>
              </a:extLst>
            </p:cNvPr>
            <p:cNvSpPr/>
            <p:nvPr/>
          </p:nvSpPr>
          <p:spPr>
            <a:xfrm flipH="1" flipV="1">
              <a:off x="6212734" y="6017804"/>
              <a:ext cx="5571279" cy="365442"/>
            </a:xfrm>
            <a:prstGeom prst="round2SameRect">
              <a:avLst>
                <a:gd name="adj1" fmla="val 20585"/>
                <a:gd name="adj2" fmla="val 0"/>
              </a:avLst>
            </a:prstGeom>
            <a:solidFill>
              <a:schemeClr val="tx1">
                <a:alpha val="7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pic>
          <p:nvPicPr>
            <p:cNvPr id="199" name="그림 51" descr="004.png">
              <a:extLst>
                <a:ext uri="{FF2B5EF4-FFF2-40B4-BE49-F238E27FC236}">
                  <a16:creationId xmlns:a16="http://schemas.microsoft.com/office/drawing/2014/main" id="{F8D11EF5-754A-4272-95AF-3E5D62CE46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 flipV="1">
              <a:off x="8873795" y="3941120"/>
              <a:ext cx="249156" cy="4133603"/>
            </a:xfrm>
            <a:prstGeom prst="rect">
              <a:avLst/>
            </a:prstGeom>
          </p:spPr>
        </p:pic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D0B48C15-B902-40EF-AD34-1CE1E4CCB454}"/>
              </a:ext>
            </a:extLst>
          </p:cNvPr>
          <p:cNvSpPr txBox="1"/>
          <p:nvPr/>
        </p:nvSpPr>
        <p:spPr>
          <a:xfrm>
            <a:off x="252301" y="1070328"/>
            <a:ext cx="2500685" cy="153888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pt-BR" altLang="ko-KR" sz="10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Mol Nutr Food Res, 2018, 62(20):e1800359</a:t>
            </a:r>
          </a:p>
        </p:txBody>
      </p:sp>
    </p:spTree>
    <p:extLst>
      <p:ext uri="{BB962C8B-B14F-4D97-AF65-F5344CB8AC3E}">
        <p14:creationId xmlns:p14="http://schemas.microsoft.com/office/powerpoint/2010/main" val="380851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ACEC006A-ECCA-8A5D-ACAF-3DFCDF90F9EE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9AA1F86-1AAC-EEFD-7D6D-51D0F954EAE2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제목 1">
              <a:extLst>
                <a:ext uri="{FF2B5EF4-FFF2-40B4-BE49-F238E27FC236}">
                  <a16:creationId xmlns:a16="http://schemas.microsoft.com/office/drawing/2014/main" id="{11515B97-5271-BAA9-B889-6B272711D4B8}"/>
                </a:ext>
              </a:extLst>
            </p:cNvPr>
            <p:cNvSpPr txBox="1">
              <a:spLocks/>
            </p:cNvSpPr>
            <p:nvPr/>
          </p:nvSpPr>
          <p:spPr>
            <a:xfrm>
              <a:off x="5145616" y="1016239"/>
              <a:ext cx="1901097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i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In vivo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_5xFAD mice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A2AED00-F640-A2BA-CE33-E9B563CE84A5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B58D9A-422B-4C0A-B554-56B56633EE7C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08D3E8-4F04-ACD5-25F7-821528E77976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D0B48C15-B902-40EF-AD34-1CE1E4CCB454}"/>
              </a:ext>
            </a:extLst>
          </p:cNvPr>
          <p:cNvSpPr txBox="1"/>
          <p:nvPr/>
        </p:nvSpPr>
        <p:spPr>
          <a:xfrm>
            <a:off x="252301" y="1070328"/>
            <a:ext cx="2500685" cy="153888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pt-BR" altLang="ko-KR" sz="10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Mol Nutr Food Res, 2018, 62(20):e1800359</a:t>
            </a:r>
          </a:p>
        </p:txBody>
      </p:sp>
      <p:sp>
        <p:nvSpPr>
          <p:cNvPr id="231" name="사각형: 둥근 모서리 230">
            <a:extLst>
              <a:ext uri="{FF2B5EF4-FFF2-40B4-BE49-F238E27FC236}">
                <a16:creationId xmlns:a16="http://schemas.microsoft.com/office/drawing/2014/main" id="{76BCE863-B98B-4CCF-99B3-A49D28D7D785}"/>
              </a:ext>
            </a:extLst>
          </p:cNvPr>
          <p:cNvSpPr/>
          <p:nvPr/>
        </p:nvSpPr>
        <p:spPr>
          <a:xfrm>
            <a:off x="412213" y="2020496"/>
            <a:ext cx="11367572" cy="257884"/>
          </a:xfrm>
          <a:prstGeom prst="roundRect">
            <a:avLst>
              <a:gd name="adj" fmla="val 10998"/>
            </a:avLst>
          </a:prstGeom>
          <a:solidFill>
            <a:srgbClr val="013E97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20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83A44196-9A3E-462F-B2D2-D165F264CC98}"/>
              </a:ext>
            </a:extLst>
          </p:cNvPr>
          <p:cNvSpPr txBox="1"/>
          <p:nvPr/>
        </p:nvSpPr>
        <p:spPr>
          <a:xfrm>
            <a:off x="3137088" y="2068649"/>
            <a:ext cx="234038" cy="16158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50" dirty="0"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Gut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6FBBC73B-4EE2-4437-9504-B6FB927439FA}"/>
              </a:ext>
            </a:extLst>
          </p:cNvPr>
          <p:cNvSpPr txBox="1"/>
          <p:nvPr/>
        </p:nvSpPr>
        <p:spPr>
          <a:xfrm>
            <a:off x="8268639" y="2068649"/>
            <a:ext cx="1338508" cy="16158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50" dirty="0"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Hippocampus </a:t>
            </a:r>
            <a:r>
              <a:rPr lang="en-US" altLang="ko-KR" sz="1050" dirty="0">
                <a:solidFill>
                  <a:srgbClr val="013E97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(brain)</a:t>
            </a:r>
          </a:p>
        </p:txBody>
      </p:sp>
      <p:cxnSp>
        <p:nvCxnSpPr>
          <p:cNvPr id="752" name="직선 연결선 751">
            <a:extLst>
              <a:ext uri="{FF2B5EF4-FFF2-40B4-BE49-F238E27FC236}">
                <a16:creationId xmlns:a16="http://schemas.microsoft.com/office/drawing/2014/main" id="{37CAF89A-4524-470C-A539-4AA587A0E249}"/>
              </a:ext>
            </a:extLst>
          </p:cNvPr>
          <p:cNvCxnSpPr>
            <a:cxnSpLocks/>
          </p:cNvCxnSpPr>
          <p:nvPr/>
        </p:nvCxnSpPr>
        <p:spPr>
          <a:xfrm>
            <a:off x="6096000" y="2051977"/>
            <a:ext cx="0" cy="194923"/>
          </a:xfrm>
          <a:prstGeom prst="line">
            <a:avLst/>
          </a:prstGeom>
          <a:ln w="19050">
            <a:solidFill>
              <a:srgbClr val="013E97">
                <a:alpha val="24000"/>
              </a:srgb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3" name="직선 연결선 752">
            <a:extLst>
              <a:ext uri="{FF2B5EF4-FFF2-40B4-BE49-F238E27FC236}">
                <a16:creationId xmlns:a16="http://schemas.microsoft.com/office/drawing/2014/main" id="{578769E7-D88B-4969-B3D1-C5A7B0BD8FAC}"/>
              </a:ext>
            </a:extLst>
          </p:cNvPr>
          <p:cNvCxnSpPr>
            <a:cxnSpLocks/>
          </p:cNvCxnSpPr>
          <p:nvPr/>
        </p:nvCxnSpPr>
        <p:spPr>
          <a:xfrm>
            <a:off x="6096000" y="2333053"/>
            <a:ext cx="0" cy="2988000"/>
          </a:xfrm>
          <a:prstGeom prst="line">
            <a:avLst/>
          </a:prstGeom>
          <a:ln w="15875">
            <a:solidFill>
              <a:schemeClr val="tx1">
                <a:alpha val="22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D22033FC-7B1F-408F-B431-21169A5BDCE2}"/>
              </a:ext>
            </a:extLst>
          </p:cNvPr>
          <p:cNvGrpSpPr/>
          <p:nvPr/>
        </p:nvGrpSpPr>
        <p:grpSpPr>
          <a:xfrm>
            <a:off x="228601" y="1571434"/>
            <a:ext cx="11734800" cy="469073"/>
            <a:chOff x="314340" y="1577766"/>
            <a:chExt cx="8490272" cy="469073"/>
          </a:xfrm>
        </p:grpSpPr>
        <p:grpSp>
          <p:nvGrpSpPr>
            <p:cNvPr id="227" name="그룹 226">
              <a:extLst>
                <a:ext uri="{FF2B5EF4-FFF2-40B4-BE49-F238E27FC236}">
                  <a16:creationId xmlns:a16="http://schemas.microsoft.com/office/drawing/2014/main" id="{8B28AC94-04EF-4C35-A003-125B88388179}"/>
                </a:ext>
              </a:extLst>
            </p:cNvPr>
            <p:cNvGrpSpPr/>
            <p:nvPr/>
          </p:nvGrpSpPr>
          <p:grpSpPr>
            <a:xfrm>
              <a:off x="442798" y="1577766"/>
              <a:ext cx="8233354" cy="312949"/>
              <a:chOff x="442798" y="1276141"/>
              <a:chExt cx="8233354" cy="312949"/>
            </a:xfrm>
          </p:grpSpPr>
          <p:sp>
            <p:nvSpPr>
              <p:cNvPr id="229" name="사각형: 둥근 위쪽 모서리 228">
                <a:extLst>
                  <a:ext uri="{FF2B5EF4-FFF2-40B4-BE49-F238E27FC236}">
                    <a16:creationId xmlns:a16="http://schemas.microsoft.com/office/drawing/2014/main" id="{5FDF0F7B-BDEF-453D-84DC-E25E7368711E}"/>
                  </a:ext>
                </a:extLst>
              </p:cNvPr>
              <p:cNvSpPr/>
              <p:nvPr/>
            </p:nvSpPr>
            <p:spPr>
              <a:xfrm>
                <a:off x="442798" y="1276141"/>
                <a:ext cx="8233354" cy="312949"/>
              </a:xfrm>
              <a:prstGeom prst="round2SameRect">
                <a:avLst>
                  <a:gd name="adj1" fmla="val 21320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37F6C33E-D29B-47C0-98F9-26089A8F51BF}"/>
                  </a:ext>
                </a:extLst>
              </p:cNvPr>
              <p:cNvSpPr txBox="1"/>
              <p:nvPr/>
            </p:nvSpPr>
            <p:spPr>
              <a:xfrm>
                <a:off x="3904448" y="1309505"/>
                <a:ext cx="131005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Anti-inflammation</a:t>
                </a:r>
              </a:p>
            </p:txBody>
          </p:sp>
        </p:grpSp>
        <p:pic>
          <p:nvPicPr>
            <p:cNvPr id="228" name="그림 51" descr="004.png">
              <a:extLst>
                <a:ext uri="{FF2B5EF4-FFF2-40B4-BE49-F238E27FC236}">
                  <a16:creationId xmlns:a16="http://schemas.microsoft.com/office/drawing/2014/main" id="{B0A78D13-5605-477A-8C86-E143B1E261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4434898" y="-2322875"/>
              <a:ext cx="249156" cy="8490272"/>
            </a:xfrm>
            <a:prstGeom prst="rect">
              <a:avLst/>
            </a:prstGeom>
          </p:spPr>
        </p:pic>
      </p:grpSp>
      <p:sp>
        <p:nvSpPr>
          <p:cNvPr id="219" name="사각형: 둥근 위쪽 모서리 218">
            <a:extLst>
              <a:ext uri="{FF2B5EF4-FFF2-40B4-BE49-F238E27FC236}">
                <a16:creationId xmlns:a16="http://schemas.microsoft.com/office/drawing/2014/main" id="{F7CB05E9-4AB2-4489-8D37-8916246D9C67}"/>
              </a:ext>
            </a:extLst>
          </p:cNvPr>
          <p:cNvSpPr/>
          <p:nvPr/>
        </p:nvSpPr>
        <p:spPr>
          <a:xfrm flipH="1" flipV="1">
            <a:off x="407984" y="5430179"/>
            <a:ext cx="11376023" cy="975131"/>
          </a:xfrm>
          <a:prstGeom prst="round2SameRect">
            <a:avLst>
              <a:gd name="adj1" fmla="val 16443"/>
              <a:gd name="adj2" fmla="val 0"/>
            </a:avLst>
          </a:prstGeom>
          <a:solidFill>
            <a:schemeClr val="tx1">
              <a:alpha val="7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BE1BF75F-3D31-4219-882D-735B61C5BBDC}"/>
              </a:ext>
            </a:extLst>
          </p:cNvPr>
          <p:cNvGrpSpPr/>
          <p:nvPr/>
        </p:nvGrpSpPr>
        <p:grpSpPr>
          <a:xfrm>
            <a:off x="3905701" y="5519580"/>
            <a:ext cx="4380598" cy="184666"/>
            <a:chOff x="2067866" y="5654455"/>
            <a:chExt cx="4562788" cy="192346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AA3F3BC-8424-4F58-BEF3-97712EB4AC51}"/>
                </a:ext>
              </a:extLst>
            </p:cNvPr>
            <p:cNvSpPr txBox="1"/>
            <p:nvPr/>
          </p:nvSpPr>
          <p:spPr>
            <a:xfrm>
              <a:off x="2333920" y="5654455"/>
              <a:ext cx="4296734" cy="192346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Decrease of inflammation makers in gut / hippocampus</a:t>
              </a:r>
            </a:p>
          </p:txBody>
        </p:sp>
        <p:sp>
          <p:nvSpPr>
            <p:cNvPr id="223" name="그래픽 4">
              <a:extLst>
                <a:ext uri="{FF2B5EF4-FFF2-40B4-BE49-F238E27FC236}">
                  <a16:creationId xmlns:a16="http://schemas.microsoft.com/office/drawing/2014/main" id="{0C9DF953-3AD6-407C-9A76-50A5F5891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67866" y="5674360"/>
              <a:ext cx="158400" cy="158163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pic>
        <p:nvPicPr>
          <p:cNvPr id="221" name="그림 51" descr="004.png">
            <a:extLst>
              <a:ext uri="{FF2B5EF4-FFF2-40B4-BE49-F238E27FC236}">
                <a16:creationId xmlns:a16="http://schemas.microsoft.com/office/drawing/2014/main" id="{49203FC7-3DB9-4F91-BF30-11EA5FE693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20" b="-1727"/>
          <a:stretch/>
        </p:blipFill>
        <p:spPr bwMode="auto">
          <a:xfrm rot="16200000" flipH="1" flipV="1">
            <a:off x="5971423" y="1169412"/>
            <a:ext cx="249156" cy="8515994"/>
          </a:xfrm>
          <a:prstGeom prst="rect">
            <a:avLst/>
          </a:prstGeom>
        </p:spPr>
      </p:pic>
      <p:pic>
        <p:nvPicPr>
          <p:cNvPr id="754" name="그림 753">
            <a:extLst>
              <a:ext uri="{FF2B5EF4-FFF2-40B4-BE49-F238E27FC236}">
                <a16:creationId xmlns:a16="http://schemas.microsoft.com/office/drawing/2014/main" id="{01E4C5A1-C796-477C-A500-D7B70B43AB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3486"/>
          <a:stretch/>
        </p:blipFill>
        <p:spPr>
          <a:xfrm>
            <a:off x="1517088" y="2380144"/>
            <a:ext cx="3240000" cy="1433021"/>
          </a:xfrm>
          <a:prstGeom prst="rect">
            <a:avLst/>
          </a:prstGeom>
        </p:spPr>
      </p:pic>
      <p:pic>
        <p:nvPicPr>
          <p:cNvPr id="755" name="그림 754">
            <a:extLst>
              <a:ext uri="{FF2B5EF4-FFF2-40B4-BE49-F238E27FC236}">
                <a16:creationId xmlns:a16="http://schemas.microsoft.com/office/drawing/2014/main" id="{5211C1CF-A753-447F-883F-2A05B84763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702"/>
          <a:stretch/>
        </p:blipFill>
        <p:spPr>
          <a:xfrm>
            <a:off x="1697088" y="3813165"/>
            <a:ext cx="2880000" cy="1459559"/>
          </a:xfrm>
          <a:prstGeom prst="rect">
            <a:avLst/>
          </a:prstGeom>
        </p:spPr>
      </p:pic>
      <p:sp>
        <p:nvSpPr>
          <p:cNvPr id="756" name="TextBox 755">
            <a:extLst>
              <a:ext uri="{FF2B5EF4-FFF2-40B4-BE49-F238E27FC236}">
                <a16:creationId xmlns:a16="http://schemas.microsoft.com/office/drawing/2014/main" id="{88184CFA-93C8-46AB-B23A-CFF532738CF6}"/>
              </a:ext>
            </a:extLst>
          </p:cNvPr>
          <p:cNvSpPr txBox="1"/>
          <p:nvPr/>
        </p:nvSpPr>
        <p:spPr>
          <a:xfrm>
            <a:off x="4681867" y="3554750"/>
            <a:ext cx="572273" cy="153888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(DW2009)</a:t>
            </a:r>
          </a:p>
        </p:txBody>
      </p:sp>
      <p:grpSp>
        <p:nvGrpSpPr>
          <p:cNvPr id="757" name="그룹 756">
            <a:extLst>
              <a:ext uri="{FF2B5EF4-FFF2-40B4-BE49-F238E27FC236}">
                <a16:creationId xmlns:a16="http://schemas.microsoft.com/office/drawing/2014/main" id="{8C67836E-F96C-4C5D-B4AA-90E55083A1C2}"/>
              </a:ext>
            </a:extLst>
          </p:cNvPr>
          <p:cNvGrpSpPr/>
          <p:nvPr/>
        </p:nvGrpSpPr>
        <p:grpSpPr>
          <a:xfrm>
            <a:off x="3905701" y="5803548"/>
            <a:ext cx="2392488" cy="184666"/>
            <a:chOff x="2067866" y="5654455"/>
            <a:chExt cx="2491993" cy="192346"/>
          </a:xfrm>
        </p:grpSpPr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5571E767-B2E5-4042-9F82-B6D8146F8C4B}"/>
                </a:ext>
              </a:extLst>
            </p:cNvPr>
            <p:cNvSpPr txBox="1"/>
            <p:nvPr/>
          </p:nvSpPr>
          <p:spPr>
            <a:xfrm>
              <a:off x="2333917" y="5654455"/>
              <a:ext cx="2225942" cy="192346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Decrease of gut permeability</a:t>
              </a:r>
            </a:p>
          </p:txBody>
        </p:sp>
        <p:sp>
          <p:nvSpPr>
            <p:cNvPr id="759" name="그래픽 4">
              <a:extLst>
                <a:ext uri="{FF2B5EF4-FFF2-40B4-BE49-F238E27FC236}">
                  <a16:creationId xmlns:a16="http://schemas.microsoft.com/office/drawing/2014/main" id="{2C986223-5DBB-4E5C-996B-E2F8B967BD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67866" y="5674360"/>
              <a:ext cx="158400" cy="158163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53832F9-7FC9-45FE-996E-2E7707855CC0}"/>
              </a:ext>
            </a:extLst>
          </p:cNvPr>
          <p:cNvGrpSpPr/>
          <p:nvPr/>
        </p:nvGrpSpPr>
        <p:grpSpPr>
          <a:xfrm>
            <a:off x="7299953" y="3160251"/>
            <a:ext cx="2540320" cy="1305827"/>
            <a:chOff x="7252623" y="2854749"/>
            <a:chExt cx="2540320" cy="1305827"/>
          </a:xfrm>
        </p:grpSpPr>
        <p:pic>
          <p:nvPicPr>
            <p:cNvPr id="760" name="그림 759">
              <a:extLst>
                <a:ext uri="{FF2B5EF4-FFF2-40B4-BE49-F238E27FC236}">
                  <a16:creationId xmlns:a16="http://schemas.microsoft.com/office/drawing/2014/main" id="{3BADA7A1-8DDC-4691-8E7B-CF0B63DFE1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990" b="45256"/>
            <a:stretch/>
          </p:blipFill>
          <p:spPr>
            <a:xfrm>
              <a:off x="7252624" y="3125887"/>
              <a:ext cx="2519999" cy="738854"/>
            </a:xfrm>
            <a:prstGeom prst="rect">
              <a:avLst/>
            </a:prstGeom>
          </p:spPr>
        </p:pic>
        <p:pic>
          <p:nvPicPr>
            <p:cNvPr id="761" name="그림 760">
              <a:extLst>
                <a:ext uri="{FF2B5EF4-FFF2-40B4-BE49-F238E27FC236}">
                  <a16:creationId xmlns:a16="http://schemas.microsoft.com/office/drawing/2014/main" id="{D3CBA799-C4F6-4112-8283-B459258D3D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81735" b="8035"/>
            <a:stretch/>
          </p:blipFill>
          <p:spPr>
            <a:xfrm>
              <a:off x="7252623" y="3850080"/>
              <a:ext cx="2519999" cy="282512"/>
            </a:xfrm>
            <a:prstGeom prst="rect">
              <a:avLst/>
            </a:prstGeom>
          </p:spPr>
        </p:pic>
        <p:cxnSp>
          <p:nvCxnSpPr>
            <p:cNvPr id="763" name="직선 연결선 762">
              <a:extLst>
                <a:ext uri="{FF2B5EF4-FFF2-40B4-BE49-F238E27FC236}">
                  <a16:creationId xmlns:a16="http://schemas.microsoft.com/office/drawing/2014/main" id="{59FF9E2F-127C-4173-9222-5F2F5663E93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10934" y="3620576"/>
              <a:ext cx="108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직선 연결선 763">
              <a:extLst>
                <a:ext uri="{FF2B5EF4-FFF2-40B4-BE49-F238E27FC236}">
                  <a16:creationId xmlns:a16="http://schemas.microsoft.com/office/drawing/2014/main" id="{8ED7EC3D-32DB-494A-9A97-3973E91747B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24653" y="3620576"/>
              <a:ext cx="108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B3C6867B-B0DA-4318-B3D7-53C92AD0C563}"/>
                </a:ext>
              </a:extLst>
            </p:cNvPr>
            <p:cNvSpPr txBox="1"/>
            <p:nvPr/>
          </p:nvSpPr>
          <p:spPr>
            <a:xfrm>
              <a:off x="8301782" y="2887612"/>
              <a:ext cx="145873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Tg</a:t>
              </a:r>
              <a:endPara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99E71BE2-E81F-4791-9448-931869BEE901}"/>
                </a:ext>
              </a:extLst>
            </p:cNvPr>
            <p:cNvSpPr txBox="1"/>
            <p:nvPr/>
          </p:nvSpPr>
          <p:spPr>
            <a:xfrm>
              <a:off x="8784046" y="2887612"/>
              <a:ext cx="22922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C29</a:t>
              </a:r>
            </a:p>
          </p:txBody>
        </p:sp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7D812C4B-8C00-4323-AEE2-65A804DD648A}"/>
                </a:ext>
              </a:extLst>
            </p:cNvPr>
            <p:cNvSpPr txBox="1"/>
            <p:nvPr/>
          </p:nvSpPr>
          <p:spPr>
            <a:xfrm>
              <a:off x="9210380" y="2887612"/>
              <a:ext cx="49532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  <p:sp>
          <p:nvSpPr>
            <p:cNvPr id="768" name="사각형: 둥근 모서리 767">
              <a:extLst>
                <a:ext uri="{FF2B5EF4-FFF2-40B4-BE49-F238E27FC236}">
                  <a16:creationId xmlns:a16="http://schemas.microsoft.com/office/drawing/2014/main" id="{9418EB62-57C8-4BF4-B9CD-8269765B5AD0}"/>
                </a:ext>
              </a:extLst>
            </p:cNvPr>
            <p:cNvSpPr/>
            <p:nvPr/>
          </p:nvSpPr>
          <p:spPr>
            <a:xfrm>
              <a:off x="9162125" y="2854749"/>
              <a:ext cx="630818" cy="1305827"/>
            </a:xfrm>
            <a:prstGeom prst="roundRect">
              <a:avLst>
                <a:gd name="adj" fmla="val 3566"/>
              </a:avLst>
            </a:prstGeom>
            <a:noFill/>
            <a:ln w="25400">
              <a:solidFill>
                <a:srgbClr val="F992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</p:grpSp>
      <p:grpSp>
        <p:nvGrpSpPr>
          <p:cNvPr id="769" name="그룹 768">
            <a:extLst>
              <a:ext uri="{FF2B5EF4-FFF2-40B4-BE49-F238E27FC236}">
                <a16:creationId xmlns:a16="http://schemas.microsoft.com/office/drawing/2014/main" id="{7A34E7AE-7CD8-46CD-9944-5101429A5192}"/>
              </a:ext>
            </a:extLst>
          </p:cNvPr>
          <p:cNvGrpSpPr/>
          <p:nvPr/>
        </p:nvGrpSpPr>
        <p:grpSpPr>
          <a:xfrm>
            <a:off x="3905702" y="6100724"/>
            <a:ext cx="3676173" cy="184666"/>
            <a:chOff x="2067866" y="5654455"/>
            <a:chExt cx="3829061" cy="192346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5724E153-8AE6-40DC-851D-F975A45D4677}"/>
                </a:ext>
              </a:extLst>
            </p:cNvPr>
            <p:cNvSpPr txBox="1"/>
            <p:nvPr/>
          </p:nvSpPr>
          <p:spPr>
            <a:xfrm>
              <a:off x="2333917" y="5654455"/>
              <a:ext cx="3563010" cy="192346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Decrease of apoptosis marker in hippocampus</a:t>
              </a:r>
            </a:p>
          </p:txBody>
        </p:sp>
        <p:sp>
          <p:nvSpPr>
            <p:cNvPr id="771" name="그래픽 4">
              <a:extLst>
                <a:ext uri="{FF2B5EF4-FFF2-40B4-BE49-F238E27FC236}">
                  <a16:creationId xmlns:a16="http://schemas.microsoft.com/office/drawing/2014/main" id="{FF91DA4D-F160-4592-97D8-8CD564E47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67866" y="5674360"/>
              <a:ext cx="158400" cy="158163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01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5AC939F9-3F24-F683-39A8-C17F85A7FEBA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69E967B-32C4-1BB2-5856-4C00036D27EF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제목 1">
              <a:extLst>
                <a:ext uri="{FF2B5EF4-FFF2-40B4-BE49-F238E27FC236}">
                  <a16:creationId xmlns:a16="http://schemas.microsoft.com/office/drawing/2014/main" id="{AC157C9A-4131-B602-305A-44936F4F6512}"/>
                </a:ext>
              </a:extLst>
            </p:cNvPr>
            <p:cNvSpPr txBox="1">
              <a:spLocks/>
            </p:cNvSpPr>
            <p:nvPr/>
          </p:nvSpPr>
          <p:spPr>
            <a:xfrm>
              <a:off x="5793196" y="1016239"/>
              <a:ext cx="605935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Safety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D463CBC-169C-8016-CD2E-728D2B0EFDBA}"/>
              </a:ext>
            </a:extLst>
          </p:cNvPr>
          <p:cNvGrpSpPr/>
          <p:nvPr/>
        </p:nvGrpSpPr>
        <p:grpSpPr>
          <a:xfrm>
            <a:off x="357224" y="296198"/>
            <a:ext cx="2205690" cy="615553"/>
            <a:chOff x="357224" y="296198"/>
            <a:chExt cx="2205690" cy="6155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0ACC0A-D646-B527-7625-AAFD73D63F94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EBEB0E-7A6E-D36D-8434-5699C63D5BD4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4EFCD66-D43B-0DD9-0B3D-C98B08D5EDB2}"/>
              </a:ext>
            </a:extLst>
          </p:cNvPr>
          <p:cNvGrpSpPr/>
          <p:nvPr/>
        </p:nvGrpSpPr>
        <p:grpSpPr>
          <a:xfrm>
            <a:off x="228600" y="1436882"/>
            <a:ext cx="11734800" cy="469073"/>
            <a:chOff x="314340" y="1577766"/>
            <a:chExt cx="8490272" cy="46907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6505B1D5-D94B-CD23-3421-F991D79D8044}"/>
                </a:ext>
              </a:extLst>
            </p:cNvPr>
            <p:cNvGrpSpPr/>
            <p:nvPr/>
          </p:nvGrpSpPr>
          <p:grpSpPr>
            <a:xfrm>
              <a:off x="442798" y="1577766"/>
              <a:ext cx="8233354" cy="312949"/>
              <a:chOff x="442798" y="1276141"/>
              <a:chExt cx="8233354" cy="312949"/>
            </a:xfrm>
          </p:grpSpPr>
          <p:sp>
            <p:nvSpPr>
              <p:cNvPr id="29" name="사각형: 둥근 위쪽 모서리 28">
                <a:extLst>
                  <a:ext uri="{FF2B5EF4-FFF2-40B4-BE49-F238E27FC236}">
                    <a16:creationId xmlns:a16="http://schemas.microsoft.com/office/drawing/2014/main" id="{4A39A4F2-94CE-7FDB-F2AD-89F40B90C7CB}"/>
                  </a:ext>
                </a:extLst>
              </p:cNvPr>
              <p:cNvSpPr/>
              <p:nvPr/>
            </p:nvSpPr>
            <p:spPr>
              <a:xfrm>
                <a:off x="442798" y="1276141"/>
                <a:ext cx="8233354" cy="312949"/>
              </a:xfrm>
              <a:prstGeom prst="round2SameRect">
                <a:avLst>
                  <a:gd name="adj1" fmla="val 21320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9981B8A-E16D-46B0-4227-284AB5092D1F}"/>
                  </a:ext>
                </a:extLst>
              </p:cNvPr>
              <p:cNvSpPr txBox="1"/>
              <p:nvPr/>
            </p:nvSpPr>
            <p:spPr>
              <a:xfrm>
                <a:off x="3537187" y="1309505"/>
                <a:ext cx="204457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GB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GLP toxicity study (DW2009)</a:t>
                </a:r>
              </a:p>
            </p:txBody>
          </p:sp>
        </p:grpSp>
        <p:pic>
          <p:nvPicPr>
            <p:cNvPr id="28" name="그림 51" descr="004.png">
              <a:extLst>
                <a:ext uri="{FF2B5EF4-FFF2-40B4-BE49-F238E27FC236}">
                  <a16:creationId xmlns:a16="http://schemas.microsoft.com/office/drawing/2014/main" id="{7C676C19-19A7-1504-32F4-DF7AE30CB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4434898" y="-2322875"/>
              <a:ext cx="249156" cy="8490272"/>
            </a:xfrm>
            <a:prstGeom prst="rect">
              <a:avLst/>
            </a:prstGeom>
          </p:spPr>
        </p:pic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E94B093-4B2E-6026-BD7C-B415B68476B5}"/>
              </a:ext>
            </a:extLst>
          </p:cNvPr>
          <p:cNvSpPr/>
          <p:nvPr/>
        </p:nvSpPr>
        <p:spPr>
          <a:xfrm>
            <a:off x="410256" y="2098884"/>
            <a:ext cx="11373756" cy="2160000"/>
          </a:xfrm>
          <a:prstGeom prst="roundRect">
            <a:avLst>
              <a:gd name="adj" fmla="val 1625"/>
            </a:avLst>
          </a:prstGeom>
          <a:solidFill>
            <a:srgbClr val="013E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68BCA2B-F323-45D9-D51A-B90F8B5FC487}"/>
              </a:ext>
            </a:extLst>
          </p:cNvPr>
          <p:cNvSpPr txBox="1"/>
          <p:nvPr/>
        </p:nvSpPr>
        <p:spPr>
          <a:xfrm>
            <a:off x="913025" y="2470724"/>
            <a:ext cx="759247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General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toxicology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BC293258-9F3A-F0FF-DCA4-0434726EC4CA}"/>
              </a:ext>
            </a:extLst>
          </p:cNvPr>
          <p:cNvSpPr txBox="1"/>
          <p:nvPr/>
        </p:nvSpPr>
        <p:spPr>
          <a:xfrm>
            <a:off x="907223" y="3529680"/>
            <a:ext cx="770853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Genetic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toxicology</a:t>
            </a:r>
          </a:p>
        </p:txBody>
      </p:sp>
      <p:cxnSp>
        <p:nvCxnSpPr>
          <p:cNvPr id="144" name="직선 연결선 143">
            <a:extLst>
              <a:ext uri="{FF2B5EF4-FFF2-40B4-BE49-F238E27FC236}">
                <a16:creationId xmlns:a16="http://schemas.microsoft.com/office/drawing/2014/main" id="{B299CA39-DA97-573F-0525-FCDC325ECF27}"/>
              </a:ext>
            </a:extLst>
          </p:cNvPr>
          <p:cNvCxnSpPr>
            <a:cxnSpLocks/>
          </p:cNvCxnSpPr>
          <p:nvPr/>
        </p:nvCxnSpPr>
        <p:spPr>
          <a:xfrm flipH="1">
            <a:off x="495008" y="3192126"/>
            <a:ext cx="1593861" cy="0"/>
          </a:xfrm>
          <a:prstGeom prst="line">
            <a:avLst/>
          </a:prstGeom>
          <a:ln w="12700">
            <a:solidFill>
              <a:srgbClr val="013E97">
                <a:alpha val="1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33012C4F-A63D-B332-525A-6F0FCFCCDE02}"/>
              </a:ext>
            </a:extLst>
          </p:cNvPr>
          <p:cNvGrpSpPr/>
          <p:nvPr/>
        </p:nvGrpSpPr>
        <p:grpSpPr>
          <a:xfrm>
            <a:off x="919434" y="1834157"/>
            <a:ext cx="9326820" cy="205861"/>
            <a:chOff x="835740" y="1966237"/>
            <a:chExt cx="6730291" cy="205861"/>
          </a:xfrm>
          <a:noFill/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90C50FE8-C74D-66FA-09FB-7A9576DDC646}"/>
                </a:ext>
              </a:extLst>
            </p:cNvPr>
            <p:cNvSpPr txBox="1"/>
            <p:nvPr/>
          </p:nvSpPr>
          <p:spPr>
            <a:xfrm>
              <a:off x="3834970" y="1966237"/>
              <a:ext cx="226443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Test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3CD63FC-3DD3-4574-FE80-38A65957606A}"/>
                </a:ext>
              </a:extLst>
            </p:cNvPr>
            <p:cNvSpPr txBox="1"/>
            <p:nvPr/>
          </p:nvSpPr>
          <p:spPr>
            <a:xfrm>
              <a:off x="7216512" y="1966237"/>
              <a:ext cx="349519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Result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DBF394FB-0211-0129-F181-182582244486}"/>
                </a:ext>
              </a:extLst>
            </p:cNvPr>
            <p:cNvSpPr txBox="1"/>
            <p:nvPr/>
          </p:nvSpPr>
          <p:spPr>
            <a:xfrm>
              <a:off x="835740" y="1966237"/>
              <a:ext cx="537605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Category</a:t>
              </a:r>
            </a:p>
          </p:txBody>
        </p: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8FF03F23-9752-F4E7-5BA0-285D9FD2F7B9}"/>
                </a:ext>
              </a:extLst>
            </p:cNvPr>
            <p:cNvCxnSpPr>
              <a:cxnSpLocks/>
            </p:cNvCxnSpPr>
            <p:nvPr/>
          </p:nvCxnSpPr>
          <p:spPr>
            <a:xfrm>
              <a:off x="1740769" y="1971416"/>
              <a:ext cx="0" cy="200682"/>
            </a:xfrm>
            <a:prstGeom prst="line">
              <a:avLst/>
            </a:prstGeom>
            <a:grpFill/>
            <a:ln w="15875">
              <a:solidFill>
                <a:srgbClr val="013E97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직선 연결선 138">
              <a:extLst>
                <a:ext uri="{FF2B5EF4-FFF2-40B4-BE49-F238E27FC236}">
                  <a16:creationId xmlns:a16="http://schemas.microsoft.com/office/drawing/2014/main" id="{312FEADB-8D7D-ED95-DF75-9921660AE6BA}"/>
                </a:ext>
              </a:extLst>
            </p:cNvPr>
            <p:cNvCxnSpPr>
              <a:cxnSpLocks/>
            </p:cNvCxnSpPr>
            <p:nvPr/>
          </p:nvCxnSpPr>
          <p:spPr>
            <a:xfrm>
              <a:off x="6155613" y="1971416"/>
              <a:ext cx="0" cy="200682"/>
            </a:xfrm>
            <a:prstGeom prst="line">
              <a:avLst/>
            </a:prstGeom>
            <a:grpFill/>
            <a:ln w="15875">
              <a:solidFill>
                <a:srgbClr val="013E97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D1600A0-9030-2FF7-50FD-365B074C10EA}"/>
              </a:ext>
            </a:extLst>
          </p:cNvPr>
          <p:cNvSpPr/>
          <p:nvPr/>
        </p:nvSpPr>
        <p:spPr>
          <a:xfrm>
            <a:off x="2173620" y="2127408"/>
            <a:ext cx="6061867" cy="2088000"/>
          </a:xfrm>
          <a:prstGeom prst="roundRect">
            <a:avLst>
              <a:gd name="adj" fmla="val 1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2B118D2-F4FF-B146-BF29-999365EA8412}"/>
              </a:ext>
            </a:extLst>
          </p:cNvPr>
          <p:cNvSpPr txBox="1"/>
          <p:nvPr/>
        </p:nvSpPr>
        <p:spPr>
          <a:xfrm>
            <a:off x="3904589" y="2181448"/>
            <a:ext cx="2599943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Single dose toxicity study (Rat, Dog)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EC7992A-99D0-9291-EEDA-4AAF116535DC}"/>
              </a:ext>
            </a:extLst>
          </p:cNvPr>
          <p:cNvSpPr txBox="1"/>
          <p:nvPr/>
        </p:nvSpPr>
        <p:spPr>
          <a:xfrm>
            <a:off x="3456224" y="2532013"/>
            <a:ext cx="3496663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4 weeks repeated dose range finding study (Dog)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CAD7DE5-AEAB-7982-39FA-FE74CC0FA7C6}"/>
              </a:ext>
            </a:extLst>
          </p:cNvPr>
          <p:cNvSpPr txBox="1"/>
          <p:nvPr/>
        </p:nvSpPr>
        <p:spPr>
          <a:xfrm>
            <a:off x="3674299" y="2902896"/>
            <a:ext cx="3060518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13 weeks repeated dose toxicity study (Rat)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89D43A4-8B18-C5BD-B80C-89D52C3055C6}"/>
              </a:ext>
            </a:extLst>
          </p:cNvPr>
          <p:cNvSpPr txBox="1"/>
          <p:nvPr/>
        </p:nvSpPr>
        <p:spPr>
          <a:xfrm>
            <a:off x="4078415" y="3253548"/>
            <a:ext cx="2252283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Bacterial reverse mutation test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77DA0A9-695B-4CFE-208D-86D30D29096D}"/>
              </a:ext>
            </a:extLst>
          </p:cNvPr>
          <p:cNvSpPr txBox="1"/>
          <p:nvPr/>
        </p:nvSpPr>
        <p:spPr>
          <a:xfrm>
            <a:off x="4143464" y="3604113"/>
            <a:ext cx="2122183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Chromosomal aberration test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CB76A149-589B-CFDE-671E-F86341DC9834}"/>
              </a:ext>
            </a:extLst>
          </p:cNvPr>
          <p:cNvSpPr txBox="1"/>
          <p:nvPr/>
        </p:nvSpPr>
        <p:spPr>
          <a:xfrm>
            <a:off x="4554219" y="3954676"/>
            <a:ext cx="1300676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Micronucleus test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956808C3-30E9-F667-D41C-EA1B4D586AAE}"/>
              </a:ext>
            </a:extLst>
          </p:cNvPr>
          <p:cNvCxnSpPr>
            <a:cxnSpLocks/>
          </p:cNvCxnSpPr>
          <p:nvPr/>
        </p:nvCxnSpPr>
        <p:spPr>
          <a:xfrm flipH="1">
            <a:off x="2244546" y="2482754"/>
            <a:ext cx="592001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>
            <a:extLst>
              <a:ext uri="{FF2B5EF4-FFF2-40B4-BE49-F238E27FC236}">
                <a16:creationId xmlns:a16="http://schemas.microsoft.com/office/drawing/2014/main" id="{6AEA462B-D4D3-0B54-8671-7DD1E7528FA2}"/>
              </a:ext>
            </a:extLst>
          </p:cNvPr>
          <p:cNvCxnSpPr>
            <a:cxnSpLocks/>
          </p:cNvCxnSpPr>
          <p:nvPr/>
        </p:nvCxnSpPr>
        <p:spPr>
          <a:xfrm flipH="1">
            <a:off x="2244546" y="2834121"/>
            <a:ext cx="592001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연결선 158">
            <a:extLst>
              <a:ext uri="{FF2B5EF4-FFF2-40B4-BE49-F238E27FC236}">
                <a16:creationId xmlns:a16="http://schemas.microsoft.com/office/drawing/2014/main" id="{B1E8BF69-39B5-073B-C71D-FB5AC0A2BB36}"/>
              </a:ext>
            </a:extLst>
          </p:cNvPr>
          <p:cNvCxnSpPr>
            <a:cxnSpLocks/>
          </p:cNvCxnSpPr>
          <p:nvPr/>
        </p:nvCxnSpPr>
        <p:spPr>
          <a:xfrm flipH="1">
            <a:off x="2244546" y="3185488"/>
            <a:ext cx="592001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>
            <a:extLst>
              <a:ext uri="{FF2B5EF4-FFF2-40B4-BE49-F238E27FC236}">
                <a16:creationId xmlns:a16="http://schemas.microsoft.com/office/drawing/2014/main" id="{9027BDB8-25BC-2953-4E16-B1A56D07019B}"/>
              </a:ext>
            </a:extLst>
          </p:cNvPr>
          <p:cNvCxnSpPr>
            <a:cxnSpLocks/>
          </p:cNvCxnSpPr>
          <p:nvPr/>
        </p:nvCxnSpPr>
        <p:spPr>
          <a:xfrm flipH="1">
            <a:off x="2244546" y="3558869"/>
            <a:ext cx="592001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직선 연결선 162">
            <a:extLst>
              <a:ext uri="{FF2B5EF4-FFF2-40B4-BE49-F238E27FC236}">
                <a16:creationId xmlns:a16="http://schemas.microsoft.com/office/drawing/2014/main" id="{CE69C08E-6421-A18C-A610-12D63C12A0A5}"/>
              </a:ext>
            </a:extLst>
          </p:cNvPr>
          <p:cNvCxnSpPr>
            <a:cxnSpLocks/>
          </p:cNvCxnSpPr>
          <p:nvPr/>
        </p:nvCxnSpPr>
        <p:spPr>
          <a:xfrm flipH="1">
            <a:off x="2244546" y="3889916"/>
            <a:ext cx="592001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사각형: 둥근 모서리 167">
            <a:extLst>
              <a:ext uri="{FF2B5EF4-FFF2-40B4-BE49-F238E27FC236}">
                <a16:creationId xmlns:a16="http://schemas.microsoft.com/office/drawing/2014/main" id="{652EBDF7-CF2C-66B5-A716-D0E8F3A9D007}"/>
              </a:ext>
            </a:extLst>
          </p:cNvPr>
          <p:cNvSpPr/>
          <p:nvPr/>
        </p:nvSpPr>
        <p:spPr>
          <a:xfrm>
            <a:off x="8333294" y="2117248"/>
            <a:ext cx="3383149" cy="2088000"/>
          </a:xfrm>
          <a:prstGeom prst="roundRect">
            <a:avLst>
              <a:gd name="adj" fmla="val 13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68163270-C4F3-88EB-F7A6-5C14D142A60F}"/>
              </a:ext>
            </a:extLst>
          </p:cNvPr>
          <p:cNvCxnSpPr>
            <a:cxnSpLocks/>
          </p:cNvCxnSpPr>
          <p:nvPr/>
        </p:nvCxnSpPr>
        <p:spPr>
          <a:xfrm flipH="1">
            <a:off x="8415272" y="2482754"/>
            <a:ext cx="3219193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0AEE4976-50A6-90C8-1A6F-4574376EDA85}"/>
              </a:ext>
            </a:extLst>
          </p:cNvPr>
          <p:cNvCxnSpPr>
            <a:cxnSpLocks/>
          </p:cNvCxnSpPr>
          <p:nvPr/>
        </p:nvCxnSpPr>
        <p:spPr>
          <a:xfrm flipH="1">
            <a:off x="8415272" y="2834121"/>
            <a:ext cx="3219193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연결선 171">
            <a:extLst>
              <a:ext uri="{FF2B5EF4-FFF2-40B4-BE49-F238E27FC236}">
                <a16:creationId xmlns:a16="http://schemas.microsoft.com/office/drawing/2014/main" id="{A4073954-CF65-B2EB-4B09-AB4727C563F5}"/>
              </a:ext>
            </a:extLst>
          </p:cNvPr>
          <p:cNvCxnSpPr>
            <a:cxnSpLocks/>
          </p:cNvCxnSpPr>
          <p:nvPr/>
        </p:nvCxnSpPr>
        <p:spPr>
          <a:xfrm flipH="1">
            <a:off x="8415272" y="3185488"/>
            <a:ext cx="3219193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연결선 172">
            <a:extLst>
              <a:ext uri="{FF2B5EF4-FFF2-40B4-BE49-F238E27FC236}">
                <a16:creationId xmlns:a16="http://schemas.microsoft.com/office/drawing/2014/main" id="{12E24E41-62F0-B596-8698-F92121D11F9D}"/>
              </a:ext>
            </a:extLst>
          </p:cNvPr>
          <p:cNvCxnSpPr>
            <a:cxnSpLocks/>
          </p:cNvCxnSpPr>
          <p:nvPr/>
        </p:nvCxnSpPr>
        <p:spPr>
          <a:xfrm flipH="1">
            <a:off x="8415272" y="3557175"/>
            <a:ext cx="3219193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연결선 173">
            <a:extLst>
              <a:ext uri="{FF2B5EF4-FFF2-40B4-BE49-F238E27FC236}">
                <a16:creationId xmlns:a16="http://schemas.microsoft.com/office/drawing/2014/main" id="{A86D94D2-EB9A-14DA-3488-E1BC5A890400}"/>
              </a:ext>
            </a:extLst>
          </p:cNvPr>
          <p:cNvCxnSpPr>
            <a:cxnSpLocks/>
          </p:cNvCxnSpPr>
          <p:nvPr/>
        </p:nvCxnSpPr>
        <p:spPr>
          <a:xfrm flipH="1">
            <a:off x="8415272" y="3888222"/>
            <a:ext cx="3219193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8F49D085-753B-7329-9BCF-0120A25F5427}"/>
              </a:ext>
            </a:extLst>
          </p:cNvPr>
          <p:cNvSpPr txBox="1"/>
          <p:nvPr/>
        </p:nvSpPr>
        <p:spPr>
          <a:xfrm>
            <a:off x="9773294" y="2198464"/>
            <a:ext cx="1512402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MTD &gt; 5,000mg/kg </a:t>
            </a:r>
          </a:p>
        </p:txBody>
      </p:sp>
      <p:sp>
        <p:nvSpPr>
          <p:cNvPr id="63" name="그래픽 4">
            <a:extLst>
              <a:ext uri="{FF2B5EF4-FFF2-40B4-BE49-F238E27FC236}">
                <a16:creationId xmlns:a16="http://schemas.microsoft.com/office/drawing/2014/main" id="{1A5038ED-F0A7-5D4E-1F27-E3ACC5B06D88}"/>
              </a:ext>
            </a:extLst>
          </p:cNvPr>
          <p:cNvSpPr/>
          <p:nvPr/>
        </p:nvSpPr>
        <p:spPr>
          <a:xfrm>
            <a:off x="9592763" y="2214872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F99205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61" name="그래픽 4">
            <a:extLst>
              <a:ext uri="{FF2B5EF4-FFF2-40B4-BE49-F238E27FC236}">
                <a16:creationId xmlns:a16="http://schemas.microsoft.com/office/drawing/2014/main" id="{B2309681-9FA3-6130-F6B4-BCFC4CD42E6F}"/>
              </a:ext>
            </a:extLst>
          </p:cNvPr>
          <p:cNvSpPr/>
          <p:nvPr/>
        </p:nvSpPr>
        <p:spPr>
          <a:xfrm>
            <a:off x="9592763" y="2564066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F99205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49F74D6-B19D-606F-9003-1D805B030895}"/>
              </a:ext>
            </a:extLst>
          </p:cNvPr>
          <p:cNvSpPr txBox="1"/>
          <p:nvPr/>
        </p:nvSpPr>
        <p:spPr>
          <a:xfrm>
            <a:off x="9801380" y="3266366"/>
            <a:ext cx="655564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Negative</a:t>
            </a:r>
          </a:p>
        </p:txBody>
      </p:sp>
      <p:sp>
        <p:nvSpPr>
          <p:cNvPr id="57" name="그래픽 4">
            <a:extLst>
              <a:ext uri="{FF2B5EF4-FFF2-40B4-BE49-F238E27FC236}">
                <a16:creationId xmlns:a16="http://schemas.microsoft.com/office/drawing/2014/main" id="{854793FC-371E-D561-3F3C-9B48146D7F8F}"/>
              </a:ext>
            </a:extLst>
          </p:cNvPr>
          <p:cNvSpPr/>
          <p:nvPr/>
        </p:nvSpPr>
        <p:spPr>
          <a:xfrm>
            <a:off x="9592763" y="3282775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F99205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C3F4F2D-9EF4-46CC-CCB0-4D14A9AA1AD6}"/>
              </a:ext>
            </a:extLst>
          </p:cNvPr>
          <p:cNvGrpSpPr/>
          <p:nvPr/>
        </p:nvGrpSpPr>
        <p:grpSpPr>
          <a:xfrm>
            <a:off x="9592763" y="3964754"/>
            <a:ext cx="864179" cy="184666"/>
            <a:chOff x="6971040" y="2371184"/>
            <a:chExt cx="864179" cy="18466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9544C51-3991-02BA-B66C-22DB41C7F9FE}"/>
                </a:ext>
              </a:extLst>
            </p:cNvPr>
            <p:cNvSpPr txBox="1"/>
            <p:nvPr/>
          </p:nvSpPr>
          <p:spPr>
            <a:xfrm>
              <a:off x="7179655" y="2371184"/>
              <a:ext cx="655564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200" b="1" dirty="0">
                  <a:solidFill>
                    <a:srgbClr val="F99205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Negative</a:t>
              </a:r>
            </a:p>
          </p:txBody>
        </p:sp>
        <p:sp>
          <p:nvSpPr>
            <p:cNvPr id="53" name="그래픽 4">
              <a:extLst>
                <a:ext uri="{FF2B5EF4-FFF2-40B4-BE49-F238E27FC236}">
                  <a16:creationId xmlns:a16="http://schemas.microsoft.com/office/drawing/2014/main" id="{FE09ABB4-F3B0-24BA-EDB9-7D0D591037EA}"/>
                </a:ext>
              </a:extLst>
            </p:cNvPr>
            <p:cNvSpPr/>
            <p:nvPr/>
          </p:nvSpPr>
          <p:spPr>
            <a:xfrm>
              <a:off x="6971040" y="2387592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F99205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94B7408C-70F6-4F59-9E1B-B83BFFDB178E}"/>
              </a:ext>
            </a:extLst>
          </p:cNvPr>
          <p:cNvSpPr txBox="1"/>
          <p:nvPr/>
        </p:nvSpPr>
        <p:spPr>
          <a:xfrm>
            <a:off x="9773294" y="2922605"/>
            <a:ext cx="1670202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NOAEL </a:t>
            </a:r>
            <a:r>
              <a:rPr lang="en-US" altLang="ko-KR" sz="1200" b="1" dirty="0">
                <a:solidFill>
                  <a:srgbClr val="F9920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≥ </a:t>
            </a:r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3,000mg/kg </a:t>
            </a:r>
          </a:p>
        </p:txBody>
      </p:sp>
      <p:sp>
        <p:nvSpPr>
          <p:cNvPr id="95" name="그래픽 4">
            <a:extLst>
              <a:ext uri="{FF2B5EF4-FFF2-40B4-BE49-F238E27FC236}">
                <a16:creationId xmlns:a16="http://schemas.microsoft.com/office/drawing/2014/main" id="{DD03D737-A256-4DF0-84B6-5645D91986FC}"/>
              </a:ext>
            </a:extLst>
          </p:cNvPr>
          <p:cNvSpPr/>
          <p:nvPr/>
        </p:nvSpPr>
        <p:spPr>
          <a:xfrm>
            <a:off x="9592763" y="2939014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F99205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4C0427B-A7A4-46EB-BC30-E2D35AFD400C}"/>
              </a:ext>
            </a:extLst>
          </p:cNvPr>
          <p:cNvSpPr txBox="1"/>
          <p:nvPr/>
        </p:nvSpPr>
        <p:spPr>
          <a:xfrm>
            <a:off x="9801378" y="3624345"/>
            <a:ext cx="655564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Negative</a:t>
            </a:r>
          </a:p>
        </p:txBody>
      </p:sp>
      <p:sp>
        <p:nvSpPr>
          <p:cNvPr id="97" name="그래픽 4">
            <a:extLst>
              <a:ext uri="{FF2B5EF4-FFF2-40B4-BE49-F238E27FC236}">
                <a16:creationId xmlns:a16="http://schemas.microsoft.com/office/drawing/2014/main" id="{73F9C82E-33B7-41FA-9FE5-C903F07D274E}"/>
              </a:ext>
            </a:extLst>
          </p:cNvPr>
          <p:cNvSpPr/>
          <p:nvPr/>
        </p:nvSpPr>
        <p:spPr>
          <a:xfrm>
            <a:off x="9592763" y="3640753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F99205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952E9F10-4CED-462C-A7B5-324A8999AD63}"/>
              </a:ext>
            </a:extLst>
          </p:cNvPr>
          <p:cNvGrpSpPr/>
          <p:nvPr/>
        </p:nvGrpSpPr>
        <p:grpSpPr>
          <a:xfrm>
            <a:off x="228600" y="4444242"/>
            <a:ext cx="11734800" cy="469073"/>
            <a:chOff x="314340" y="1577766"/>
            <a:chExt cx="8490272" cy="469073"/>
          </a:xfrm>
        </p:grpSpPr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E43054CD-2AF1-4E68-9C27-0EE7842AE601}"/>
                </a:ext>
              </a:extLst>
            </p:cNvPr>
            <p:cNvGrpSpPr/>
            <p:nvPr/>
          </p:nvGrpSpPr>
          <p:grpSpPr>
            <a:xfrm>
              <a:off x="442798" y="1577766"/>
              <a:ext cx="8233354" cy="312949"/>
              <a:chOff x="442798" y="1276141"/>
              <a:chExt cx="8233354" cy="312949"/>
            </a:xfrm>
          </p:grpSpPr>
          <p:sp>
            <p:nvSpPr>
              <p:cNvPr id="99" name="사각형: 둥근 위쪽 모서리 98">
                <a:extLst>
                  <a:ext uri="{FF2B5EF4-FFF2-40B4-BE49-F238E27FC236}">
                    <a16:creationId xmlns:a16="http://schemas.microsoft.com/office/drawing/2014/main" id="{3246C3D6-263B-4EF7-B133-5B0C4EC34261}"/>
                  </a:ext>
                </a:extLst>
              </p:cNvPr>
              <p:cNvSpPr/>
              <p:nvPr/>
            </p:nvSpPr>
            <p:spPr>
              <a:xfrm>
                <a:off x="442798" y="1276141"/>
                <a:ext cx="8233354" cy="312949"/>
              </a:xfrm>
              <a:prstGeom prst="round2SameRect">
                <a:avLst>
                  <a:gd name="adj1" fmla="val 21320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1F677BB-DD99-4333-AEE1-71EABF241FF3}"/>
                  </a:ext>
                </a:extLst>
              </p:cNvPr>
              <p:cNvSpPr txBox="1"/>
              <p:nvPr/>
            </p:nvSpPr>
            <p:spPr>
              <a:xfrm>
                <a:off x="3282737" y="1309505"/>
                <a:ext cx="255349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GB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Probiotics safety (</a:t>
                </a:r>
                <a:r>
                  <a:rPr lang="en-GB" altLang="ko-KR" sz="1600" b="1" i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L. plantarum</a:t>
                </a:r>
                <a:r>
                  <a:rPr lang="en-GB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C29)</a:t>
                </a:r>
              </a:p>
            </p:txBody>
          </p:sp>
        </p:grpSp>
        <p:pic>
          <p:nvPicPr>
            <p:cNvPr id="98" name="그림 51" descr="004.png">
              <a:extLst>
                <a:ext uri="{FF2B5EF4-FFF2-40B4-BE49-F238E27FC236}">
                  <a16:creationId xmlns:a16="http://schemas.microsoft.com/office/drawing/2014/main" id="{21822A59-C48D-4B24-8FBE-B329754313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4434898" y="-2322875"/>
              <a:ext cx="249156" cy="8490272"/>
            </a:xfrm>
            <a:prstGeom prst="rect">
              <a:avLst/>
            </a:prstGeom>
          </p:spPr>
        </p:pic>
      </p:grpSp>
      <p:sp>
        <p:nvSpPr>
          <p:cNvPr id="104" name="사각형: 둥근 모서리 103">
            <a:extLst>
              <a:ext uri="{FF2B5EF4-FFF2-40B4-BE49-F238E27FC236}">
                <a16:creationId xmlns:a16="http://schemas.microsoft.com/office/drawing/2014/main" id="{39FD88F8-D5E2-4A6C-9754-67619CE64B03}"/>
              </a:ext>
            </a:extLst>
          </p:cNvPr>
          <p:cNvSpPr/>
          <p:nvPr/>
        </p:nvSpPr>
        <p:spPr>
          <a:xfrm>
            <a:off x="410256" y="5106244"/>
            <a:ext cx="11373756" cy="1260000"/>
          </a:xfrm>
          <a:prstGeom prst="roundRect">
            <a:avLst>
              <a:gd name="adj" fmla="val 1625"/>
            </a:avLst>
          </a:prstGeom>
          <a:solidFill>
            <a:srgbClr val="013E97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4BAB56B-5671-40D6-823F-88F629B99F62}"/>
              </a:ext>
            </a:extLst>
          </p:cNvPr>
          <p:cNvSpPr txBox="1"/>
          <p:nvPr/>
        </p:nvSpPr>
        <p:spPr>
          <a:xfrm>
            <a:off x="663277" y="5611057"/>
            <a:ext cx="1258743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L. plantarum 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C29</a:t>
            </a:r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062F5DAE-4A34-4D29-A042-6AA08007CD96}"/>
              </a:ext>
            </a:extLst>
          </p:cNvPr>
          <p:cNvGrpSpPr/>
          <p:nvPr/>
        </p:nvGrpSpPr>
        <p:grpSpPr>
          <a:xfrm>
            <a:off x="895613" y="4841517"/>
            <a:ext cx="9350640" cy="205861"/>
            <a:chOff x="818551" y="1966237"/>
            <a:chExt cx="6747480" cy="205861"/>
          </a:xfrm>
          <a:noFill/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CEE1354-1E9E-4EBC-9C9D-8E813A3C818E}"/>
                </a:ext>
              </a:extLst>
            </p:cNvPr>
            <p:cNvSpPr txBox="1"/>
            <p:nvPr/>
          </p:nvSpPr>
          <p:spPr>
            <a:xfrm>
              <a:off x="3834970" y="1966237"/>
              <a:ext cx="226443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Test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E04D541-6615-4440-A7F9-8D873C58D62C}"/>
                </a:ext>
              </a:extLst>
            </p:cNvPr>
            <p:cNvSpPr txBox="1"/>
            <p:nvPr/>
          </p:nvSpPr>
          <p:spPr>
            <a:xfrm>
              <a:off x="7216512" y="1966237"/>
              <a:ext cx="349519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Result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D6AC44F-AC9A-439D-8CC9-3BBCD7B78C3B}"/>
                </a:ext>
              </a:extLst>
            </p:cNvPr>
            <p:cNvSpPr txBox="1"/>
            <p:nvPr/>
          </p:nvSpPr>
          <p:spPr>
            <a:xfrm>
              <a:off x="818551" y="1966237"/>
              <a:ext cx="571983" cy="200055"/>
            </a:xfrm>
            <a:prstGeom prst="rect">
              <a:avLst/>
            </a:prstGeom>
            <a:grp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300" b="1" dirty="0"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Probiotics</a:t>
              </a:r>
            </a:p>
          </p:txBody>
        </p:sp>
        <p:cxnSp>
          <p:nvCxnSpPr>
            <p:cNvPr id="110" name="직선 연결선 109">
              <a:extLst>
                <a:ext uri="{FF2B5EF4-FFF2-40B4-BE49-F238E27FC236}">
                  <a16:creationId xmlns:a16="http://schemas.microsoft.com/office/drawing/2014/main" id="{56A2A7E7-8559-4C90-8A0D-A19C81B4088E}"/>
                </a:ext>
              </a:extLst>
            </p:cNvPr>
            <p:cNvCxnSpPr>
              <a:cxnSpLocks/>
            </p:cNvCxnSpPr>
            <p:nvPr/>
          </p:nvCxnSpPr>
          <p:spPr>
            <a:xfrm>
              <a:off x="1740769" y="1971416"/>
              <a:ext cx="0" cy="200682"/>
            </a:xfrm>
            <a:prstGeom prst="line">
              <a:avLst/>
            </a:prstGeom>
            <a:grpFill/>
            <a:ln w="15875">
              <a:solidFill>
                <a:srgbClr val="013E97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직선 연결선 110">
              <a:extLst>
                <a:ext uri="{FF2B5EF4-FFF2-40B4-BE49-F238E27FC236}">
                  <a16:creationId xmlns:a16="http://schemas.microsoft.com/office/drawing/2014/main" id="{FD83E12F-A291-4AE7-A115-AB89BE11D228}"/>
                </a:ext>
              </a:extLst>
            </p:cNvPr>
            <p:cNvCxnSpPr>
              <a:cxnSpLocks/>
            </p:cNvCxnSpPr>
            <p:nvPr/>
          </p:nvCxnSpPr>
          <p:spPr>
            <a:xfrm>
              <a:off x="6155613" y="1971416"/>
              <a:ext cx="0" cy="200682"/>
            </a:xfrm>
            <a:prstGeom prst="line">
              <a:avLst/>
            </a:prstGeom>
            <a:grpFill/>
            <a:ln w="15875">
              <a:solidFill>
                <a:srgbClr val="013E97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사각형: 둥근 모서리 111">
            <a:extLst>
              <a:ext uri="{FF2B5EF4-FFF2-40B4-BE49-F238E27FC236}">
                <a16:creationId xmlns:a16="http://schemas.microsoft.com/office/drawing/2014/main" id="{590032EF-EB1F-47C7-8DA9-DD079C61E935}"/>
              </a:ext>
            </a:extLst>
          </p:cNvPr>
          <p:cNvSpPr/>
          <p:nvPr/>
        </p:nvSpPr>
        <p:spPr>
          <a:xfrm>
            <a:off x="2173620" y="5134768"/>
            <a:ext cx="6061867" cy="1188000"/>
          </a:xfrm>
          <a:prstGeom prst="roundRect">
            <a:avLst>
              <a:gd name="adj" fmla="val 1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0D5A607-E7A5-4B46-B698-E205F983EE82}"/>
              </a:ext>
            </a:extLst>
          </p:cNvPr>
          <p:cNvSpPr txBox="1"/>
          <p:nvPr/>
        </p:nvSpPr>
        <p:spPr>
          <a:xfrm>
            <a:off x="3163802" y="5152372"/>
            <a:ext cx="4081502" cy="110799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① Antibiotic resistance test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② Activity of metabolism (D-lactate/Bile salt hydroxylase)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③ Production of toxins (LDH assay)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④ Hemolysis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⑤ The presence of biogenic amines 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⑥ Mucin degradation</a:t>
            </a:r>
          </a:p>
        </p:txBody>
      </p:sp>
      <p:sp>
        <p:nvSpPr>
          <p:cNvPr id="114" name="사각형: 둥근 모서리 113">
            <a:extLst>
              <a:ext uri="{FF2B5EF4-FFF2-40B4-BE49-F238E27FC236}">
                <a16:creationId xmlns:a16="http://schemas.microsoft.com/office/drawing/2014/main" id="{B563BAD1-A4D3-491B-AFA5-4163D1CB6203}"/>
              </a:ext>
            </a:extLst>
          </p:cNvPr>
          <p:cNvSpPr/>
          <p:nvPr/>
        </p:nvSpPr>
        <p:spPr>
          <a:xfrm>
            <a:off x="8333294" y="5134768"/>
            <a:ext cx="3383149" cy="1188000"/>
          </a:xfrm>
          <a:prstGeom prst="roundRect">
            <a:avLst>
              <a:gd name="adj" fmla="val 13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DA8FA115-03C9-47C1-BC36-5A9E5D68DE32}"/>
              </a:ext>
            </a:extLst>
          </p:cNvPr>
          <p:cNvGrpSpPr/>
          <p:nvPr/>
        </p:nvGrpSpPr>
        <p:grpSpPr>
          <a:xfrm>
            <a:off x="9592763" y="5602064"/>
            <a:ext cx="892264" cy="184666"/>
            <a:chOff x="6971040" y="2371184"/>
            <a:chExt cx="892264" cy="18466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90C8E82-56ED-4BC3-91E5-BDCA1E65A785}"/>
                </a:ext>
              </a:extLst>
            </p:cNvPr>
            <p:cNvSpPr txBox="1"/>
            <p:nvPr/>
          </p:nvSpPr>
          <p:spPr>
            <a:xfrm>
              <a:off x="7151571" y="2371184"/>
              <a:ext cx="711733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200" b="1" dirty="0">
                  <a:solidFill>
                    <a:srgbClr val="F99205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No issues</a:t>
              </a:r>
            </a:p>
          </p:txBody>
        </p:sp>
        <p:sp>
          <p:nvSpPr>
            <p:cNvPr id="117" name="그래픽 4">
              <a:extLst>
                <a:ext uri="{FF2B5EF4-FFF2-40B4-BE49-F238E27FC236}">
                  <a16:creationId xmlns:a16="http://schemas.microsoft.com/office/drawing/2014/main" id="{994719FE-7A2D-4A85-BA5E-84EED6F9CFAF}"/>
                </a:ext>
              </a:extLst>
            </p:cNvPr>
            <p:cNvSpPr/>
            <p:nvPr/>
          </p:nvSpPr>
          <p:spPr>
            <a:xfrm>
              <a:off x="6971040" y="2387592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F99205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59E8A909-261F-4FD0-81C2-0FCBA9B29CED}"/>
              </a:ext>
            </a:extLst>
          </p:cNvPr>
          <p:cNvSpPr txBox="1"/>
          <p:nvPr/>
        </p:nvSpPr>
        <p:spPr>
          <a:xfrm>
            <a:off x="9773294" y="2555945"/>
            <a:ext cx="1512402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20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MTD &gt; 5,000mg/kg </a:t>
            </a:r>
          </a:p>
        </p:txBody>
      </p:sp>
    </p:spTree>
    <p:extLst>
      <p:ext uri="{BB962C8B-B14F-4D97-AF65-F5344CB8AC3E}">
        <p14:creationId xmlns:p14="http://schemas.microsoft.com/office/powerpoint/2010/main" val="348735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555516B-8A80-ED50-3E85-F093DA6B1BD8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9510A5A6-66E0-6C2D-CA19-F771BA3B64D5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제목 1">
              <a:extLst>
                <a:ext uri="{FF2B5EF4-FFF2-40B4-BE49-F238E27FC236}">
                  <a16:creationId xmlns:a16="http://schemas.microsoft.com/office/drawing/2014/main" id="{6132D8E6-1379-A3BA-44A1-0727EC3907A9}"/>
                </a:ext>
              </a:extLst>
            </p:cNvPr>
            <p:cNvSpPr txBox="1">
              <a:spLocks/>
            </p:cNvSpPr>
            <p:nvPr/>
          </p:nvSpPr>
          <p:spPr>
            <a:xfrm>
              <a:off x="5508664" y="1016239"/>
              <a:ext cx="117500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Clinical trial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42D7361-ECC3-D7DA-DAC6-C64B8A7D3132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A20EC2-A45F-F85D-DA8A-1960485EF286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BAB316-6AE9-FDBB-236C-3271C0F64E2D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aphicFrame>
        <p:nvGraphicFramePr>
          <p:cNvPr id="310" name="표 309">
            <a:extLst>
              <a:ext uri="{FF2B5EF4-FFF2-40B4-BE49-F238E27FC236}">
                <a16:creationId xmlns:a16="http://schemas.microsoft.com/office/drawing/2014/main" id="{1E81A853-2341-4750-B80E-03934CC91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531708"/>
              </p:ext>
            </p:extLst>
          </p:nvPr>
        </p:nvGraphicFramePr>
        <p:xfrm>
          <a:off x="826803" y="1585113"/>
          <a:ext cx="10538394" cy="16459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97264">
                  <a:extLst>
                    <a:ext uri="{9D8B030D-6E8A-4147-A177-3AD203B41FA5}">
                      <a16:colId xmlns:a16="http://schemas.microsoft.com/office/drawing/2014/main" val="3179556838"/>
                    </a:ext>
                  </a:extLst>
                </a:gridCol>
                <a:gridCol w="9041130">
                  <a:extLst>
                    <a:ext uri="{9D8B030D-6E8A-4147-A177-3AD203B41FA5}">
                      <a16:colId xmlns:a16="http://schemas.microsoft.com/office/drawing/2014/main" val="1986142069"/>
                    </a:ext>
                  </a:extLst>
                </a:gridCol>
              </a:tblGrid>
              <a:tr h="1747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Item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Experimental design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33425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altLang="ko-KR" sz="1200" b="1" dirty="0"/>
                        <a:t>Title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A 12 Week treatment, multi-center, randomized, double-blind, placebo-controlled study to assess the efficacy and safety of DW2009 in cognition in people with mild cognitive impairment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7805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/>
                        <a:t>Collaborators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Jeonbuk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National University Hospital</a:t>
                      </a:r>
                      <a:r>
                        <a:rPr lang="ko-KR" alt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(Psychiatry department,</a:t>
                      </a:r>
                      <a:r>
                        <a:rPr lang="ko-KR" alt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 </a:t>
                      </a:r>
                      <a:r>
                        <a:rPr lang="en-US" altLang="ko-KR" sz="1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Chul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Chung)</a:t>
                      </a:r>
                    </a:p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Kyung </a:t>
                      </a:r>
                      <a:r>
                        <a:rPr lang="en-US" altLang="ko-KR" sz="1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Hee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University Medical Center</a:t>
                      </a:r>
                      <a:r>
                        <a:rPr lang="ko-KR" alt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(Psychiatry department,</a:t>
                      </a:r>
                      <a:r>
                        <a:rPr lang="ko-KR" alt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Jong-Woo Paik)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5324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200" b="1" dirty="0"/>
                        <a:t>Interventions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0" dirty="0"/>
                        <a:t>800 mg once daily via 2 capsules (complex of </a:t>
                      </a:r>
                      <a:r>
                        <a:rPr lang="en-US" altLang="ko-KR" sz="1200" b="0" i="1" dirty="0"/>
                        <a:t>Lactobacillus plantarum</a:t>
                      </a:r>
                      <a:r>
                        <a:rPr lang="en-US" altLang="ko-KR" sz="1200" b="0" dirty="0"/>
                        <a:t> C29 Probiotics and fermented soybean) 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dirty="0"/>
                        <a:t>   vs. placebo (cellulose 800 mg once daily)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180812"/>
                  </a:ext>
                </a:extLst>
              </a:tr>
            </a:tbl>
          </a:graphicData>
        </a:graphic>
      </p:graphicFrame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1314537C-C46E-4ED6-8CCF-85982213BAC2}"/>
              </a:ext>
            </a:extLst>
          </p:cNvPr>
          <p:cNvGrpSpPr/>
          <p:nvPr/>
        </p:nvGrpSpPr>
        <p:grpSpPr>
          <a:xfrm>
            <a:off x="3396000" y="3626670"/>
            <a:ext cx="5400000" cy="952565"/>
            <a:chOff x="3396000" y="3956228"/>
            <a:chExt cx="5400000" cy="952565"/>
          </a:xfrm>
        </p:grpSpPr>
        <p:cxnSp>
          <p:nvCxnSpPr>
            <p:cNvPr id="316" name="직선 연결선 315">
              <a:extLst>
                <a:ext uri="{FF2B5EF4-FFF2-40B4-BE49-F238E27FC236}">
                  <a16:creationId xmlns:a16="http://schemas.microsoft.com/office/drawing/2014/main" id="{A528C318-8589-4711-83E3-C4CC828EBB05}"/>
                </a:ext>
              </a:extLst>
            </p:cNvPr>
            <p:cNvCxnSpPr>
              <a:cxnSpLocks/>
            </p:cNvCxnSpPr>
            <p:nvPr/>
          </p:nvCxnSpPr>
          <p:spPr>
            <a:xfrm>
              <a:off x="5043000" y="4756451"/>
              <a:ext cx="297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직선 연결선 318">
              <a:extLst>
                <a:ext uri="{FF2B5EF4-FFF2-40B4-BE49-F238E27FC236}">
                  <a16:creationId xmlns:a16="http://schemas.microsoft.com/office/drawing/2014/main" id="{FED7E6D0-F58A-4E00-B935-B95BFBDD7714}"/>
                </a:ext>
              </a:extLst>
            </p:cNvPr>
            <p:cNvCxnSpPr>
              <a:cxnSpLocks/>
            </p:cNvCxnSpPr>
            <p:nvPr/>
          </p:nvCxnSpPr>
          <p:spPr>
            <a:xfrm>
              <a:off x="5043000" y="4113153"/>
              <a:ext cx="297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직선 연결선 319">
              <a:extLst>
                <a:ext uri="{FF2B5EF4-FFF2-40B4-BE49-F238E27FC236}">
                  <a16:creationId xmlns:a16="http://schemas.microsoft.com/office/drawing/2014/main" id="{857CD70E-904C-4212-8D19-37FB11206289}"/>
                </a:ext>
              </a:extLst>
            </p:cNvPr>
            <p:cNvCxnSpPr>
              <a:cxnSpLocks/>
            </p:cNvCxnSpPr>
            <p:nvPr/>
          </p:nvCxnSpPr>
          <p:spPr>
            <a:xfrm>
              <a:off x="3396000" y="4437497"/>
              <a:ext cx="540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직선 연결선 322">
              <a:extLst>
                <a:ext uri="{FF2B5EF4-FFF2-40B4-BE49-F238E27FC236}">
                  <a16:creationId xmlns:a16="http://schemas.microsoft.com/office/drawing/2014/main" id="{86570A31-CB21-48F9-BA07-174627CB67C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34000" y="4437497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직선 연결선 323">
              <a:extLst>
                <a:ext uri="{FF2B5EF4-FFF2-40B4-BE49-F238E27FC236}">
                  <a16:creationId xmlns:a16="http://schemas.microsoft.com/office/drawing/2014/main" id="{0D5E02FF-5BDE-4D55-94BF-BFEB7FEC0A4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34000" y="4437497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직선 연결선 324">
              <a:extLst>
                <a:ext uri="{FF2B5EF4-FFF2-40B4-BE49-F238E27FC236}">
                  <a16:creationId xmlns:a16="http://schemas.microsoft.com/office/drawing/2014/main" id="{A9A4122A-FBD0-4DA6-9587-03E881C7FF2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625" y="4437497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832DA402-2F22-4119-904A-81FF3B241B45}"/>
                </a:ext>
              </a:extLst>
            </p:cNvPr>
            <p:cNvSpPr txBox="1"/>
            <p:nvPr/>
          </p:nvSpPr>
          <p:spPr>
            <a:xfrm>
              <a:off x="5483713" y="3956228"/>
              <a:ext cx="2088573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DW2009, n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=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50</a:t>
              </a:r>
              <a:endParaRPr lang="ko-KR" altLang="en-US" sz="1200" dirty="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935C6A0C-BD28-4BB8-A095-4D1E3F5B37BC}"/>
                </a:ext>
              </a:extLst>
            </p:cNvPr>
            <p:cNvSpPr txBox="1"/>
            <p:nvPr/>
          </p:nvSpPr>
          <p:spPr>
            <a:xfrm>
              <a:off x="5479636" y="4631794"/>
              <a:ext cx="2092650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Placebo , n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=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50</a:t>
              </a:r>
              <a:endParaRPr lang="ko-KR" altLang="en-US" sz="1200" dirty="0"/>
            </a:p>
          </p:txBody>
        </p:sp>
        <p:cxnSp>
          <p:nvCxnSpPr>
            <p:cNvPr id="330" name="직선 연결선 329">
              <a:extLst>
                <a:ext uri="{FF2B5EF4-FFF2-40B4-BE49-F238E27FC236}">
                  <a16:creationId xmlns:a16="http://schemas.microsoft.com/office/drawing/2014/main" id="{CA2E3B9F-AF8D-487F-BD71-2701528F78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4625" y="4112587"/>
              <a:ext cx="776168" cy="3249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직선 연결선 330">
              <a:extLst>
                <a:ext uri="{FF2B5EF4-FFF2-40B4-BE49-F238E27FC236}">
                  <a16:creationId xmlns:a16="http://schemas.microsoft.com/office/drawing/2014/main" id="{34040E8C-B7D0-46B8-A571-429A4A86E3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13000" y="4437497"/>
              <a:ext cx="776168" cy="3249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직선 연결선 331">
              <a:extLst>
                <a:ext uri="{FF2B5EF4-FFF2-40B4-BE49-F238E27FC236}">
                  <a16:creationId xmlns:a16="http://schemas.microsoft.com/office/drawing/2014/main" id="{50D81F4D-7520-4F6E-8966-AB213D658F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05207" y="4118543"/>
              <a:ext cx="776168" cy="3249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직선 연결선 338">
              <a:extLst>
                <a:ext uri="{FF2B5EF4-FFF2-40B4-BE49-F238E27FC236}">
                  <a16:creationId xmlns:a16="http://schemas.microsoft.com/office/drawing/2014/main" id="{6DAFCCFD-75FF-41D8-9561-93CCBE3D48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81938" y="4437497"/>
              <a:ext cx="776168" cy="3249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CBC82C3D-25CB-4C8F-BFAA-4C3510ABF3F5}"/>
              </a:ext>
            </a:extLst>
          </p:cNvPr>
          <p:cNvGrpSpPr/>
          <p:nvPr/>
        </p:nvGrpSpPr>
        <p:grpSpPr>
          <a:xfrm>
            <a:off x="2795853" y="4740347"/>
            <a:ext cx="6600294" cy="1215486"/>
            <a:chOff x="2867889" y="4914040"/>
            <a:chExt cx="6600294" cy="1215486"/>
          </a:xfrm>
        </p:grpSpPr>
        <p:cxnSp>
          <p:nvCxnSpPr>
            <p:cNvPr id="426" name="직선 연결선 425">
              <a:extLst>
                <a:ext uri="{FF2B5EF4-FFF2-40B4-BE49-F238E27FC236}">
                  <a16:creationId xmlns:a16="http://schemas.microsoft.com/office/drawing/2014/main" id="{6298083A-A098-4903-977A-6E5EB434563C}"/>
                </a:ext>
              </a:extLst>
            </p:cNvPr>
            <p:cNvCxnSpPr>
              <a:cxnSpLocks/>
            </p:cNvCxnSpPr>
            <p:nvPr/>
          </p:nvCxnSpPr>
          <p:spPr>
            <a:xfrm>
              <a:off x="3396000" y="5583098"/>
              <a:ext cx="540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직선 연결선 428">
              <a:extLst>
                <a:ext uri="{FF2B5EF4-FFF2-40B4-BE49-F238E27FC236}">
                  <a16:creationId xmlns:a16="http://schemas.microsoft.com/office/drawing/2014/main" id="{140AB32D-FF1A-44C8-950C-1F171C763B9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34000" y="5583098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직선 연결선 430">
              <a:extLst>
                <a:ext uri="{FF2B5EF4-FFF2-40B4-BE49-F238E27FC236}">
                  <a16:creationId xmlns:a16="http://schemas.microsoft.com/office/drawing/2014/main" id="{BE6618EB-8CD7-4A89-8B9D-3386D13A69B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34000" y="5583098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직선 연결선 431">
              <a:extLst>
                <a:ext uri="{FF2B5EF4-FFF2-40B4-BE49-F238E27FC236}">
                  <a16:creationId xmlns:a16="http://schemas.microsoft.com/office/drawing/2014/main" id="{316A6609-B072-4DCD-A7A9-8C551FD5975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625" y="5583098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직선 연결선 432">
              <a:extLst>
                <a:ext uri="{FF2B5EF4-FFF2-40B4-BE49-F238E27FC236}">
                  <a16:creationId xmlns:a16="http://schemas.microsoft.com/office/drawing/2014/main" id="{81F64481-74B0-4413-AF87-663C1A97519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387280" y="5572422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4D4196AE-1BEF-4D7C-BE23-36E8C50B2646}"/>
                </a:ext>
              </a:extLst>
            </p:cNvPr>
            <p:cNvSpPr txBox="1"/>
            <p:nvPr/>
          </p:nvSpPr>
          <p:spPr>
            <a:xfrm>
              <a:off x="3573238" y="5852527"/>
              <a:ext cx="1402773" cy="276999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Randomization</a:t>
              </a:r>
              <a:endParaRPr lang="ko-KR" altLang="en-US" sz="1200" dirty="0"/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C046E475-33A0-4D20-A6A2-E48C6100872E}"/>
                </a:ext>
              </a:extLst>
            </p:cNvPr>
            <p:cNvSpPr txBox="1"/>
            <p:nvPr/>
          </p:nvSpPr>
          <p:spPr>
            <a:xfrm>
              <a:off x="7253660" y="5852526"/>
              <a:ext cx="1705718" cy="276999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End</a:t>
              </a:r>
              <a:endParaRPr lang="ko-KR" altLang="en-US" sz="1200" dirty="0"/>
            </a:p>
          </p:txBody>
        </p:sp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C881DF85-A04A-4AE0-935B-056EE6DD542F}"/>
                </a:ext>
              </a:extLst>
            </p:cNvPr>
            <p:cNvSpPr txBox="1"/>
            <p:nvPr/>
          </p:nvSpPr>
          <p:spPr>
            <a:xfrm>
              <a:off x="2867889" y="4918451"/>
              <a:ext cx="1063241" cy="461665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Visit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1</a:t>
              </a:r>
            </a:p>
            <a:p>
              <a:pPr algn="ctr"/>
              <a:r>
                <a:rPr lang="en-US" altLang="ko-KR" sz="1200" dirty="0"/>
                <a:t>(Screening)</a:t>
              </a:r>
              <a:endParaRPr lang="ko-KR" altLang="en-US" sz="1200" dirty="0"/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2C2CE480-70B5-4D6C-A2D5-91740E9B2649}"/>
                </a:ext>
              </a:extLst>
            </p:cNvPr>
            <p:cNvSpPr txBox="1"/>
            <p:nvPr/>
          </p:nvSpPr>
          <p:spPr>
            <a:xfrm>
              <a:off x="3889566" y="4920836"/>
              <a:ext cx="776168" cy="461665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Visit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2</a:t>
              </a:r>
            </a:p>
            <a:p>
              <a:pPr algn="ctr"/>
              <a:r>
                <a:rPr lang="en-US" altLang="ko-KR" sz="1200" dirty="0"/>
                <a:t>(D-0)</a:t>
              </a:r>
              <a:endParaRPr lang="ko-KR" altLang="en-US" sz="1200" dirty="0"/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A88B56EA-EEC1-474F-B6CC-85D38F8671BB}"/>
                </a:ext>
              </a:extLst>
            </p:cNvPr>
            <p:cNvSpPr txBox="1"/>
            <p:nvPr/>
          </p:nvSpPr>
          <p:spPr>
            <a:xfrm>
              <a:off x="5855817" y="4914040"/>
              <a:ext cx="1344366" cy="461665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Visit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3</a:t>
              </a:r>
            </a:p>
            <a:p>
              <a:pPr algn="ctr"/>
              <a:r>
                <a:rPr lang="en-US" altLang="ko-KR" sz="1200" dirty="0"/>
                <a:t>(D+42(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±</a:t>
              </a:r>
              <a:r>
                <a:rPr lang="en-US" altLang="ko-KR" sz="1200" dirty="0"/>
                <a:t>7))</a:t>
              </a:r>
              <a:endParaRPr lang="ko-KR" altLang="en-US" sz="1200" dirty="0"/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74B343DA-E7B8-4DB2-BA0D-4EA1D634E9A2}"/>
                </a:ext>
              </a:extLst>
            </p:cNvPr>
            <p:cNvSpPr txBox="1"/>
            <p:nvPr/>
          </p:nvSpPr>
          <p:spPr>
            <a:xfrm>
              <a:off x="8123817" y="4920837"/>
              <a:ext cx="1344366" cy="461665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Visit</a:t>
              </a:r>
              <a:r>
                <a:rPr lang="ko-KR" altLang="en-US" sz="1200" dirty="0"/>
                <a:t> </a:t>
              </a:r>
              <a:r>
                <a:rPr lang="en-US" altLang="ko-KR" sz="1200" dirty="0"/>
                <a:t>4</a:t>
              </a:r>
            </a:p>
            <a:p>
              <a:pPr algn="ctr"/>
              <a:r>
                <a:rPr lang="en-US" altLang="ko-KR" sz="1200" dirty="0"/>
                <a:t>(D+84(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±</a:t>
              </a:r>
              <a:r>
                <a:rPr lang="en-US" altLang="ko-KR" sz="1200" dirty="0"/>
                <a:t>5))</a:t>
              </a:r>
              <a:endParaRPr lang="ko-KR" altLang="en-US" sz="1200" dirty="0"/>
            </a:p>
          </p:txBody>
        </p:sp>
        <p:cxnSp>
          <p:nvCxnSpPr>
            <p:cNvPr id="440" name="직선 화살표 연결선 439">
              <a:extLst>
                <a:ext uri="{FF2B5EF4-FFF2-40B4-BE49-F238E27FC236}">
                  <a16:creationId xmlns:a16="http://schemas.microsoft.com/office/drawing/2014/main" id="{D1A81CC7-705D-4122-91C3-4078D8D3E5EB}"/>
                </a:ext>
              </a:extLst>
            </p:cNvPr>
            <p:cNvCxnSpPr/>
            <p:nvPr/>
          </p:nvCxnSpPr>
          <p:spPr>
            <a:xfrm>
              <a:off x="3396000" y="5583098"/>
              <a:ext cx="8786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직선 화살표 연결선 440">
              <a:extLst>
                <a:ext uri="{FF2B5EF4-FFF2-40B4-BE49-F238E27FC236}">
                  <a16:creationId xmlns:a16="http://schemas.microsoft.com/office/drawing/2014/main" id="{01F331D6-AE10-4592-A21C-EF24797560B3}"/>
                </a:ext>
              </a:extLst>
            </p:cNvPr>
            <p:cNvCxnSpPr/>
            <p:nvPr/>
          </p:nvCxnSpPr>
          <p:spPr>
            <a:xfrm>
              <a:off x="7917377" y="5583098"/>
              <a:ext cx="8786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1E4BB57-2E56-4499-8EBF-EAEDE8CCC473}"/>
              </a:ext>
            </a:extLst>
          </p:cNvPr>
          <p:cNvSpPr txBox="1"/>
          <p:nvPr/>
        </p:nvSpPr>
        <p:spPr>
          <a:xfrm>
            <a:off x="252301" y="1070328"/>
            <a:ext cx="1466748" cy="153888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pt-BR" altLang="ko-KR" sz="10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Nutrients 2019, 11(2),305</a:t>
            </a:r>
          </a:p>
        </p:txBody>
      </p:sp>
    </p:spTree>
    <p:extLst>
      <p:ext uri="{BB962C8B-B14F-4D97-AF65-F5344CB8AC3E}">
        <p14:creationId xmlns:p14="http://schemas.microsoft.com/office/powerpoint/2010/main" val="15908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B96366-AB13-470F-2DF6-B4D8BE420878}"/>
              </a:ext>
            </a:extLst>
          </p:cNvPr>
          <p:cNvSpPr txBox="1"/>
          <p:nvPr/>
        </p:nvSpPr>
        <p:spPr>
          <a:xfrm>
            <a:off x="136106" y="6628317"/>
            <a:ext cx="1173398" cy="12311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Nutrients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 2019, 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11(2)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305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555516B-8A80-ED50-3E85-F093DA6B1BD8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9510A5A6-66E0-6C2D-CA19-F771BA3B64D5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제목 1">
              <a:extLst>
                <a:ext uri="{FF2B5EF4-FFF2-40B4-BE49-F238E27FC236}">
                  <a16:creationId xmlns:a16="http://schemas.microsoft.com/office/drawing/2014/main" id="{6132D8E6-1379-A3BA-44A1-0727EC3907A9}"/>
                </a:ext>
              </a:extLst>
            </p:cNvPr>
            <p:cNvSpPr txBox="1">
              <a:spLocks/>
            </p:cNvSpPr>
            <p:nvPr/>
          </p:nvSpPr>
          <p:spPr>
            <a:xfrm>
              <a:off x="5508664" y="1016239"/>
              <a:ext cx="117500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Clinical trial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42D7361-ECC3-D7DA-DAC6-C64B8A7D3132}"/>
              </a:ext>
            </a:extLst>
          </p:cNvPr>
          <p:cNvGrpSpPr/>
          <p:nvPr/>
        </p:nvGrpSpPr>
        <p:grpSpPr>
          <a:xfrm>
            <a:off x="359628" y="296198"/>
            <a:ext cx="2203286" cy="615553"/>
            <a:chOff x="359628" y="296198"/>
            <a:chExt cx="2203286" cy="61555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A20EC2-A45F-F85D-DA8A-1960485EF286}"/>
                </a:ext>
              </a:extLst>
            </p:cNvPr>
            <p:cNvSpPr txBox="1"/>
            <p:nvPr/>
          </p:nvSpPr>
          <p:spPr>
            <a:xfrm>
              <a:off x="359628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BAB316-6AE9-FDBB-236C-3271C0F64E2D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45C3869-FD02-4B2B-B2E6-F58A34B1A0B5}"/>
              </a:ext>
            </a:extLst>
          </p:cNvPr>
          <p:cNvGrpSpPr/>
          <p:nvPr/>
        </p:nvGrpSpPr>
        <p:grpSpPr>
          <a:xfrm>
            <a:off x="2561336" y="6054333"/>
            <a:ext cx="7069329" cy="184666"/>
            <a:chOff x="7439567" y="3909293"/>
            <a:chExt cx="7069329" cy="18466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F012A0E-2272-14AB-6737-8FF09D2C6BC8}"/>
                </a:ext>
              </a:extLst>
            </p:cNvPr>
            <p:cNvSpPr txBox="1"/>
            <p:nvPr/>
          </p:nvSpPr>
          <p:spPr>
            <a:xfrm>
              <a:off x="7719152" y="3909293"/>
              <a:ext cx="6789744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pPr algn="l"/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Cognitive function, especially Attention/Prefrontal function, was improved in DW2009 group</a:t>
              </a:r>
            </a:p>
          </p:txBody>
        </p:sp>
        <p:sp>
          <p:nvSpPr>
            <p:cNvPr id="118" name="그래픽 4">
              <a:extLst>
                <a:ext uri="{FF2B5EF4-FFF2-40B4-BE49-F238E27FC236}">
                  <a16:creationId xmlns:a16="http://schemas.microsoft.com/office/drawing/2014/main" id="{6A05D20D-24F5-736E-4102-ACC96F2154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9567" y="3925949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BB3D34D5-BE7E-D57F-E7E1-9166C7F540BB}"/>
              </a:ext>
            </a:extLst>
          </p:cNvPr>
          <p:cNvGrpSpPr/>
          <p:nvPr/>
        </p:nvGrpSpPr>
        <p:grpSpPr>
          <a:xfrm>
            <a:off x="407988" y="1577766"/>
            <a:ext cx="11451600" cy="502073"/>
            <a:chOff x="6212734" y="1577766"/>
            <a:chExt cx="5571279" cy="704645"/>
          </a:xfrm>
        </p:grpSpPr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ACFCE5B5-C96A-0470-8A29-A4CEFB3E0718}"/>
                </a:ext>
              </a:extLst>
            </p:cNvPr>
            <p:cNvGrpSpPr/>
            <p:nvPr/>
          </p:nvGrpSpPr>
          <p:grpSpPr>
            <a:xfrm>
              <a:off x="6212734" y="1577766"/>
              <a:ext cx="5571279" cy="552692"/>
              <a:chOff x="6212734" y="1577766"/>
              <a:chExt cx="5571279" cy="552692"/>
            </a:xfrm>
          </p:grpSpPr>
          <p:sp>
            <p:nvSpPr>
              <p:cNvPr id="313" name="사각형: 둥근 위쪽 모서리 312">
                <a:extLst>
                  <a:ext uri="{FF2B5EF4-FFF2-40B4-BE49-F238E27FC236}">
                    <a16:creationId xmlns:a16="http://schemas.microsoft.com/office/drawing/2014/main" id="{4F45C6BC-EF47-EB54-D6C7-4662431022F2}"/>
                  </a:ext>
                </a:extLst>
              </p:cNvPr>
              <p:cNvSpPr/>
              <p:nvPr/>
            </p:nvSpPr>
            <p:spPr>
              <a:xfrm>
                <a:off x="6212734" y="1577766"/>
                <a:ext cx="5571279" cy="552692"/>
              </a:xfrm>
              <a:prstGeom prst="round2SameRect">
                <a:avLst>
                  <a:gd name="adj1" fmla="val 11086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4" name="TextBox 313">
                <a:extLst>
                  <a:ext uri="{FF2B5EF4-FFF2-40B4-BE49-F238E27FC236}">
                    <a16:creationId xmlns:a16="http://schemas.microsoft.com/office/drawing/2014/main" id="{BAD1F3EA-BBC6-F0A1-7F23-2804215E9AB2}"/>
                  </a:ext>
                </a:extLst>
              </p:cNvPr>
              <p:cNvSpPr txBox="1"/>
              <p:nvPr/>
            </p:nvSpPr>
            <p:spPr>
              <a:xfrm>
                <a:off x="7922602" y="1731002"/>
                <a:ext cx="215154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Primary endpoint: Improvement of cognition</a:t>
                </a:r>
              </a:p>
            </p:txBody>
          </p:sp>
        </p:grpSp>
        <p:pic>
          <p:nvPicPr>
            <p:cNvPr id="312" name="그림 51" descr="004.png">
              <a:extLst>
                <a:ext uri="{FF2B5EF4-FFF2-40B4-BE49-F238E27FC236}">
                  <a16:creationId xmlns:a16="http://schemas.microsoft.com/office/drawing/2014/main" id="{B5B58C1F-4B48-9543-F269-6D299939D5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543433"/>
              <a:ext cx="249156" cy="5402532"/>
            </a:xfrm>
            <a:prstGeom prst="rect">
              <a:avLst/>
            </a:prstGeom>
          </p:spPr>
        </p:pic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4D783E64-AD32-A9FC-BC95-5768787F088C}"/>
              </a:ext>
            </a:extLst>
          </p:cNvPr>
          <p:cNvGrpSpPr/>
          <p:nvPr/>
        </p:nvGrpSpPr>
        <p:grpSpPr>
          <a:xfrm>
            <a:off x="699208" y="2245839"/>
            <a:ext cx="5477438" cy="3430944"/>
            <a:chOff x="424888" y="2286479"/>
            <a:chExt cx="5477438" cy="3430944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CC0EA21D-BB3A-7097-BC88-9BD1808140D5}"/>
                </a:ext>
              </a:extLst>
            </p:cNvPr>
            <p:cNvGrpSpPr/>
            <p:nvPr/>
          </p:nvGrpSpPr>
          <p:grpSpPr>
            <a:xfrm>
              <a:off x="2506933" y="2286479"/>
              <a:ext cx="1373391" cy="138502"/>
              <a:chOff x="1968710" y="2408350"/>
              <a:chExt cx="974078" cy="98232"/>
            </a:xfrm>
          </p:grpSpPr>
          <p:sp>
            <p:nvSpPr>
              <p:cNvPr id="113" name="사각형: 둥근 모서리 112">
                <a:extLst>
                  <a:ext uri="{FF2B5EF4-FFF2-40B4-BE49-F238E27FC236}">
                    <a16:creationId xmlns:a16="http://schemas.microsoft.com/office/drawing/2014/main" id="{6E4AAF5D-3E8D-1F35-37EF-FF31AD9968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68710" y="2416256"/>
                <a:ext cx="77638" cy="82416"/>
              </a:xfrm>
              <a:prstGeom prst="roundRect">
                <a:avLst/>
              </a:prstGeom>
              <a:solidFill>
                <a:srgbClr val="013E9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endParaRPr lang="ko-KR" altLang="en-US" sz="900" dirty="0"/>
              </a:p>
            </p:txBody>
          </p:sp>
          <p:sp>
            <p:nvSpPr>
              <p:cNvPr id="114" name="제목 1">
                <a:extLst>
                  <a:ext uri="{FF2B5EF4-FFF2-40B4-BE49-F238E27FC236}">
                    <a16:creationId xmlns:a16="http://schemas.microsoft.com/office/drawing/2014/main" id="{F3378193-BE1C-EA33-426C-E7AD551CB0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3627" y="2408352"/>
                <a:ext cx="306971" cy="98230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9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  <a:cs typeface="+mn-cs"/>
                  </a:rPr>
                  <a:t>Placebo</a:t>
                </a:r>
              </a:p>
            </p:txBody>
          </p:sp>
          <p:sp>
            <p:nvSpPr>
              <p:cNvPr id="115" name="사각형: 둥근 모서리 114">
                <a:extLst>
                  <a:ext uri="{FF2B5EF4-FFF2-40B4-BE49-F238E27FC236}">
                    <a16:creationId xmlns:a16="http://schemas.microsoft.com/office/drawing/2014/main" id="{532290E2-5CF1-D881-983B-2E4369988D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95656" y="2416256"/>
                <a:ext cx="77639" cy="82416"/>
              </a:xfrm>
              <a:prstGeom prst="roundRect">
                <a:avLst/>
              </a:prstGeom>
              <a:solidFill>
                <a:srgbClr val="4096E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900" dirty="0"/>
              </a:p>
            </p:txBody>
          </p:sp>
          <p:sp>
            <p:nvSpPr>
              <p:cNvPr id="116" name="제목 1">
                <a:extLst>
                  <a:ext uri="{FF2B5EF4-FFF2-40B4-BE49-F238E27FC236}">
                    <a16:creationId xmlns:a16="http://schemas.microsoft.com/office/drawing/2014/main" id="{FA2679FE-0BFA-0CE0-6AF0-B1365743B5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0572" y="2408350"/>
                <a:ext cx="342216" cy="98230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  <a:scene3d>
                  <a:camera prst="orthographicFront"/>
                  <a:lightRig rig="balanced" dir="t"/>
                </a:scene3d>
                <a:sp3d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9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  <a:cs typeface="+mn-cs"/>
                  </a:rPr>
                  <a:t>DW2009</a:t>
                </a:r>
              </a:p>
            </p:txBody>
          </p:sp>
        </p:grpSp>
        <p:grpSp>
          <p:nvGrpSpPr>
            <p:cNvPr id="329" name="그룹 328">
              <a:extLst>
                <a:ext uri="{FF2B5EF4-FFF2-40B4-BE49-F238E27FC236}">
                  <a16:creationId xmlns:a16="http://schemas.microsoft.com/office/drawing/2014/main" id="{7984E698-2746-4181-90FF-974EB50FC33E}"/>
                </a:ext>
              </a:extLst>
            </p:cNvPr>
            <p:cNvGrpSpPr/>
            <p:nvPr/>
          </p:nvGrpSpPr>
          <p:grpSpPr>
            <a:xfrm>
              <a:off x="424888" y="2326755"/>
              <a:ext cx="5477438" cy="3389417"/>
              <a:chOff x="495514" y="2364463"/>
              <a:chExt cx="3882811" cy="3389417"/>
            </a:xfrm>
          </p:grpSpPr>
          <p:sp>
            <p:nvSpPr>
              <p:cNvPr id="37" name="사각형: 둥근 모서리 36">
                <a:extLst>
                  <a:ext uri="{FF2B5EF4-FFF2-40B4-BE49-F238E27FC236}">
                    <a16:creationId xmlns:a16="http://schemas.microsoft.com/office/drawing/2014/main" id="{CA6C08E3-1F06-0C68-1540-A0CFFF5B8743}"/>
                  </a:ext>
                </a:extLst>
              </p:cNvPr>
              <p:cNvSpPr/>
              <p:nvPr/>
            </p:nvSpPr>
            <p:spPr>
              <a:xfrm>
                <a:off x="1165500" y="3186891"/>
                <a:ext cx="843747" cy="2566989"/>
              </a:xfrm>
              <a:prstGeom prst="roundRect">
                <a:avLst>
                  <a:gd name="adj" fmla="val 3456"/>
                </a:avLst>
              </a:prstGeom>
              <a:solidFill>
                <a:srgbClr val="F99205">
                  <a:alpha val="13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8" name="사각형: 둥근 모서리 37">
                <a:extLst>
                  <a:ext uri="{FF2B5EF4-FFF2-40B4-BE49-F238E27FC236}">
                    <a16:creationId xmlns:a16="http://schemas.microsoft.com/office/drawing/2014/main" id="{4A8E0F48-1F0B-3359-95B3-B29E87E482E9}"/>
                  </a:ext>
                </a:extLst>
              </p:cNvPr>
              <p:cNvSpPr/>
              <p:nvPr/>
            </p:nvSpPr>
            <p:spPr>
              <a:xfrm>
                <a:off x="3578020" y="3184920"/>
                <a:ext cx="798129" cy="2566988"/>
              </a:xfrm>
              <a:prstGeom prst="roundRect">
                <a:avLst>
                  <a:gd name="adj" fmla="val 3456"/>
                </a:avLst>
              </a:prstGeom>
              <a:solidFill>
                <a:srgbClr val="F99205">
                  <a:alpha val="13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227208-2A6E-B4DC-FD5F-F52132372723}"/>
                  </a:ext>
                </a:extLst>
              </p:cNvPr>
              <p:cNvSpPr txBox="1"/>
              <p:nvPr/>
            </p:nvSpPr>
            <p:spPr>
              <a:xfrm rot="16200000">
                <a:off x="-441879" y="3783196"/>
                <a:ext cx="1989327" cy="11454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Change in cognitive functions</a:t>
                </a:r>
                <a:endPara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endParaRPr>
              </a:p>
            </p:txBody>
          </p: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B6EE8A68-D3B2-492F-DDED-3A366073F39A}"/>
                  </a:ext>
                </a:extLst>
              </p:cNvPr>
              <p:cNvGrpSpPr/>
              <p:nvPr/>
            </p:nvGrpSpPr>
            <p:grpSpPr>
              <a:xfrm>
                <a:off x="1329673" y="3771152"/>
                <a:ext cx="485823" cy="1948281"/>
                <a:chOff x="1393532" y="3727016"/>
                <a:chExt cx="401506" cy="1948281"/>
              </a:xfrm>
            </p:grpSpPr>
            <p:sp>
              <p:nvSpPr>
                <p:cNvPr id="80" name="제목 1">
                  <a:extLst>
                    <a:ext uri="{FF2B5EF4-FFF2-40B4-BE49-F238E27FC236}">
                      <a16:creationId xmlns:a16="http://schemas.microsoft.com/office/drawing/2014/main" id="{06FF0116-C918-276C-8BAF-F97113AC816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413508" y="5259799"/>
                  <a:ext cx="361558" cy="415498"/>
                </a:xfrm>
                <a:prstGeom prst="rect">
                  <a:avLst/>
                </a:prstGeom>
              </p:spPr>
              <p:txBody>
                <a:bodyPr wrap="none" lIns="0" tIns="0" rIns="0" bIns="0" anchor="t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Attention /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Prefrontal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function</a:t>
                  </a:r>
                </a:p>
              </p:txBody>
            </p:sp>
            <p:grpSp>
              <p:nvGrpSpPr>
                <p:cNvPr id="81" name="그룹 80">
                  <a:extLst>
                    <a:ext uri="{FF2B5EF4-FFF2-40B4-BE49-F238E27FC236}">
                      <a16:creationId xmlns:a16="http://schemas.microsoft.com/office/drawing/2014/main" id="{86F91563-44C0-DE0C-B1DE-0770DDEFF302}"/>
                    </a:ext>
                  </a:extLst>
                </p:cNvPr>
                <p:cNvGrpSpPr/>
                <p:nvPr/>
              </p:nvGrpSpPr>
              <p:grpSpPr>
                <a:xfrm>
                  <a:off x="1393532" y="3727016"/>
                  <a:ext cx="401506" cy="1483159"/>
                  <a:chOff x="1332532" y="3727016"/>
                  <a:chExt cx="401506" cy="1483159"/>
                </a:xfrm>
              </p:grpSpPr>
              <p:grpSp>
                <p:nvGrpSpPr>
                  <p:cNvPr id="82" name="그룹 81">
                    <a:extLst>
                      <a:ext uri="{FF2B5EF4-FFF2-40B4-BE49-F238E27FC236}">
                        <a16:creationId xmlns:a16="http://schemas.microsoft.com/office/drawing/2014/main" id="{B9AEDC11-2B32-A131-A5F3-1069CDCDB2AF}"/>
                      </a:ext>
                    </a:extLst>
                  </p:cNvPr>
                  <p:cNvGrpSpPr/>
                  <p:nvPr/>
                </p:nvGrpSpPr>
                <p:grpSpPr>
                  <a:xfrm>
                    <a:off x="1397916" y="4654656"/>
                    <a:ext cx="46356" cy="300294"/>
                    <a:chOff x="1052085" y="2478686"/>
                    <a:chExt cx="48710" cy="48710"/>
                  </a:xfrm>
                </p:grpSpPr>
                <p:cxnSp>
                  <p:nvCxnSpPr>
                    <p:cNvPr id="88" name="직선 연결선 87">
                      <a:extLst>
                        <a:ext uri="{FF2B5EF4-FFF2-40B4-BE49-F238E27FC236}">
                          <a16:creationId xmlns:a16="http://schemas.microsoft.com/office/drawing/2014/main" id="{DE5DC54E-03FA-3169-3111-3B770A29841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478689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9" name="직선 연결선 88">
                      <a:extLst>
                        <a:ext uri="{FF2B5EF4-FFF2-40B4-BE49-F238E27FC236}">
                          <a16:creationId xmlns:a16="http://schemas.microsoft.com/office/drawing/2014/main" id="{8863BC41-33A0-F6A1-20BD-A0FEFA33DCE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503041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83" name="사각형: 둥근 위쪽 모서리 82">
                    <a:extLst>
                      <a:ext uri="{FF2B5EF4-FFF2-40B4-BE49-F238E27FC236}">
                        <a16:creationId xmlns:a16="http://schemas.microsoft.com/office/drawing/2014/main" id="{83104E29-31E7-EB3B-3A6D-13A7B3D5FA5A}"/>
                      </a:ext>
                    </a:extLst>
                  </p:cNvPr>
                  <p:cNvSpPr/>
                  <p:nvPr/>
                </p:nvSpPr>
                <p:spPr>
                  <a:xfrm>
                    <a:off x="1332532" y="4786638"/>
                    <a:ext cx="178516" cy="423537"/>
                  </a:xfrm>
                  <a:prstGeom prst="round2SameRect">
                    <a:avLst>
                      <a:gd name="adj1" fmla="val 9953"/>
                      <a:gd name="adj2" fmla="val 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grpSp>
                <p:nvGrpSpPr>
                  <p:cNvPr id="84" name="그룹 83">
                    <a:extLst>
                      <a:ext uri="{FF2B5EF4-FFF2-40B4-BE49-F238E27FC236}">
                        <a16:creationId xmlns:a16="http://schemas.microsoft.com/office/drawing/2014/main" id="{1B5FFD21-B5E6-D701-5491-658BEDA9C883}"/>
                      </a:ext>
                    </a:extLst>
                  </p:cNvPr>
                  <p:cNvGrpSpPr/>
                  <p:nvPr/>
                </p:nvGrpSpPr>
                <p:grpSpPr>
                  <a:xfrm>
                    <a:off x="1620906" y="3727016"/>
                    <a:ext cx="46356" cy="300294"/>
                    <a:chOff x="1052085" y="2328216"/>
                    <a:chExt cx="48710" cy="48710"/>
                  </a:xfrm>
                </p:grpSpPr>
                <p:cxnSp>
                  <p:nvCxnSpPr>
                    <p:cNvPr id="86" name="직선 연결선 85">
                      <a:extLst>
                        <a:ext uri="{FF2B5EF4-FFF2-40B4-BE49-F238E27FC236}">
                          <a16:creationId xmlns:a16="http://schemas.microsoft.com/office/drawing/2014/main" id="{9256C51A-4B36-EE87-9545-A2D802E5D7D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328216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7" name="직선 연결선 86">
                      <a:extLst>
                        <a:ext uri="{FF2B5EF4-FFF2-40B4-BE49-F238E27FC236}">
                          <a16:creationId xmlns:a16="http://schemas.microsoft.com/office/drawing/2014/main" id="{8963036C-680B-C8C4-4BF1-0A8CBAA0E6E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352571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85" name="사각형: 둥근 위쪽 모서리 84">
                    <a:extLst>
                      <a:ext uri="{FF2B5EF4-FFF2-40B4-BE49-F238E27FC236}">
                        <a16:creationId xmlns:a16="http://schemas.microsoft.com/office/drawing/2014/main" id="{0E59F921-C858-956F-575D-F10E86A16A46}"/>
                      </a:ext>
                    </a:extLst>
                  </p:cNvPr>
                  <p:cNvSpPr/>
                  <p:nvPr/>
                </p:nvSpPr>
                <p:spPr>
                  <a:xfrm>
                    <a:off x="1555522" y="3943049"/>
                    <a:ext cx="178516" cy="1263595"/>
                  </a:xfrm>
                  <a:prstGeom prst="round2SameRect">
                    <a:avLst>
                      <a:gd name="adj1" fmla="val 11250"/>
                      <a:gd name="adj2" fmla="val 0"/>
                    </a:avLst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90E8B8F-6FC4-68E7-D242-517D37804D97}"/>
                  </a:ext>
                </a:extLst>
              </p:cNvPr>
              <p:cNvSpPr txBox="1"/>
              <p:nvPr/>
            </p:nvSpPr>
            <p:spPr>
              <a:xfrm rot="16200000">
                <a:off x="279258" y="4364508"/>
                <a:ext cx="1583767" cy="8727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8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Improved cognitive performance</a:t>
                </a:r>
              </a:p>
            </p:txBody>
          </p:sp>
          <p:cxnSp>
            <p:nvCxnSpPr>
              <p:cNvPr id="30" name="직선 화살표 연결선 29">
                <a:extLst>
                  <a:ext uri="{FF2B5EF4-FFF2-40B4-BE49-F238E27FC236}">
                    <a16:creationId xmlns:a16="http://schemas.microsoft.com/office/drawing/2014/main" id="{E38A911D-983A-FA2A-28F3-8F70B26CD8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1600" y="4282689"/>
                <a:ext cx="0" cy="971622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tailEnd type="triangle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0E02FCF8-B983-6EC1-D477-33B3DB8B24D8}"/>
                  </a:ext>
                </a:extLst>
              </p:cNvPr>
              <p:cNvGrpSpPr/>
              <p:nvPr/>
            </p:nvGrpSpPr>
            <p:grpSpPr>
              <a:xfrm>
                <a:off x="2144656" y="4893134"/>
                <a:ext cx="485824" cy="672411"/>
                <a:chOff x="1393532" y="4848998"/>
                <a:chExt cx="401506" cy="672411"/>
              </a:xfrm>
            </p:grpSpPr>
            <p:sp>
              <p:nvSpPr>
                <p:cNvPr id="67" name="제목 1">
                  <a:extLst>
                    <a:ext uri="{FF2B5EF4-FFF2-40B4-BE49-F238E27FC236}">
                      <a16:creationId xmlns:a16="http://schemas.microsoft.com/office/drawing/2014/main" id="{8440B371-BDC9-18B4-B2E2-944D0DE9DF8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455767" y="5244410"/>
                  <a:ext cx="277038" cy="276999"/>
                </a:xfrm>
                <a:prstGeom prst="rect">
                  <a:avLst/>
                </a:prstGeom>
              </p:spPr>
              <p:txBody>
                <a:bodyPr wrap="none" lIns="0" tIns="0" rIns="0" bIns="0" anchor="t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Working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memory</a:t>
                  </a:r>
                </a:p>
              </p:txBody>
            </p:sp>
            <p:grpSp>
              <p:nvGrpSpPr>
                <p:cNvPr id="68" name="그룹 67">
                  <a:extLst>
                    <a:ext uri="{FF2B5EF4-FFF2-40B4-BE49-F238E27FC236}">
                      <a16:creationId xmlns:a16="http://schemas.microsoft.com/office/drawing/2014/main" id="{1A1A41E4-F937-D39D-A16A-F53B0073295B}"/>
                    </a:ext>
                  </a:extLst>
                </p:cNvPr>
                <p:cNvGrpSpPr/>
                <p:nvPr/>
              </p:nvGrpSpPr>
              <p:grpSpPr>
                <a:xfrm>
                  <a:off x="1393532" y="4848998"/>
                  <a:ext cx="401506" cy="365473"/>
                  <a:chOff x="1332532" y="4848998"/>
                  <a:chExt cx="401506" cy="365473"/>
                </a:xfrm>
              </p:grpSpPr>
              <p:grpSp>
                <p:nvGrpSpPr>
                  <p:cNvPr id="69" name="그룹 68">
                    <a:extLst>
                      <a:ext uri="{FF2B5EF4-FFF2-40B4-BE49-F238E27FC236}">
                        <a16:creationId xmlns:a16="http://schemas.microsoft.com/office/drawing/2014/main" id="{963B4E41-0C0C-B094-5F74-257BBAB297DC}"/>
                      </a:ext>
                    </a:extLst>
                  </p:cNvPr>
                  <p:cNvGrpSpPr/>
                  <p:nvPr/>
                </p:nvGrpSpPr>
                <p:grpSpPr>
                  <a:xfrm>
                    <a:off x="1397916" y="5006893"/>
                    <a:ext cx="46356" cy="161971"/>
                    <a:chOff x="1052085" y="2535827"/>
                    <a:chExt cx="48710" cy="26273"/>
                  </a:xfrm>
                </p:grpSpPr>
                <p:cxnSp>
                  <p:nvCxnSpPr>
                    <p:cNvPr id="78" name="직선 연결선 77">
                      <a:extLst>
                        <a:ext uri="{FF2B5EF4-FFF2-40B4-BE49-F238E27FC236}">
                          <a16:creationId xmlns:a16="http://schemas.microsoft.com/office/drawing/2014/main" id="{D02DFCC6-15E5-D501-FE40-121DCE0978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535827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9" name="직선 연결선 78">
                      <a:extLst>
                        <a:ext uri="{FF2B5EF4-FFF2-40B4-BE49-F238E27FC236}">
                          <a16:creationId xmlns:a16="http://schemas.microsoft.com/office/drawing/2014/main" id="{43252ABF-8B74-7233-C96D-1054A0EDF2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76440" y="2535827"/>
                      <a:ext cx="0" cy="26273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70" name="사각형: 둥근 위쪽 모서리 69">
                    <a:extLst>
                      <a:ext uri="{FF2B5EF4-FFF2-40B4-BE49-F238E27FC236}">
                        <a16:creationId xmlns:a16="http://schemas.microsoft.com/office/drawing/2014/main" id="{0DD02AE9-C6C1-CC38-8252-8C6CCE448007}"/>
                      </a:ext>
                    </a:extLst>
                  </p:cNvPr>
                  <p:cNvSpPr/>
                  <p:nvPr/>
                </p:nvSpPr>
                <p:spPr>
                  <a:xfrm>
                    <a:off x="1332532" y="5146423"/>
                    <a:ext cx="178516" cy="60577"/>
                  </a:xfrm>
                  <a:prstGeom prst="round2SameRect">
                    <a:avLst>
                      <a:gd name="adj1" fmla="val 21267"/>
                      <a:gd name="adj2" fmla="val 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grpSp>
                <p:nvGrpSpPr>
                  <p:cNvPr id="74" name="그룹 73">
                    <a:extLst>
                      <a:ext uri="{FF2B5EF4-FFF2-40B4-BE49-F238E27FC236}">
                        <a16:creationId xmlns:a16="http://schemas.microsoft.com/office/drawing/2014/main" id="{D3A73476-0DB9-9769-47E3-F69577C6EDDF}"/>
                      </a:ext>
                    </a:extLst>
                  </p:cNvPr>
                  <p:cNvGrpSpPr/>
                  <p:nvPr/>
                </p:nvGrpSpPr>
                <p:grpSpPr>
                  <a:xfrm>
                    <a:off x="1620906" y="4848998"/>
                    <a:ext cx="46356" cy="300294"/>
                    <a:chOff x="1052085" y="2510210"/>
                    <a:chExt cx="48710" cy="48710"/>
                  </a:xfrm>
                </p:grpSpPr>
                <p:cxnSp>
                  <p:nvCxnSpPr>
                    <p:cNvPr id="76" name="직선 연결선 75">
                      <a:extLst>
                        <a:ext uri="{FF2B5EF4-FFF2-40B4-BE49-F238E27FC236}">
                          <a16:creationId xmlns:a16="http://schemas.microsoft.com/office/drawing/2014/main" id="{E83435FC-EA10-F968-EB03-B93A0C2118B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510212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7" name="직선 연결선 76">
                      <a:extLst>
                        <a:ext uri="{FF2B5EF4-FFF2-40B4-BE49-F238E27FC236}">
                          <a16:creationId xmlns:a16="http://schemas.microsoft.com/office/drawing/2014/main" id="{9322DA81-7808-B407-4E76-049D19DD81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534565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75" name="사각형: 둥근 위쪽 모서리 74">
                    <a:extLst>
                      <a:ext uri="{FF2B5EF4-FFF2-40B4-BE49-F238E27FC236}">
                        <a16:creationId xmlns:a16="http://schemas.microsoft.com/office/drawing/2014/main" id="{CAC63EE6-70EB-428F-0929-F5199ED1007A}"/>
                      </a:ext>
                    </a:extLst>
                  </p:cNvPr>
                  <p:cNvSpPr/>
                  <p:nvPr/>
                </p:nvSpPr>
                <p:spPr>
                  <a:xfrm>
                    <a:off x="1555522" y="4984750"/>
                    <a:ext cx="178516" cy="229721"/>
                  </a:xfrm>
                  <a:prstGeom prst="round2SameRect">
                    <a:avLst>
                      <a:gd name="adj1" fmla="val 5371"/>
                      <a:gd name="adj2" fmla="val 0"/>
                    </a:avLst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</p:grpSp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A891D1AD-4220-7A9D-5DC9-7AA160FE2B2D}"/>
                  </a:ext>
                </a:extLst>
              </p:cNvPr>
              <p:cNvGrpSpPr/>
              <p:nvPr/>
            </p:nvGrpSpPr>
            <p:grpSpPr>
              <a:xfrm>
                <a:off x="2938452" y="2820304"/>
                <a:ext cx="485824" cy="2745241"/>
                <a:chOff x="1393532" y="2776168"/>
                <a:chExt cx="401506" cy="2745241"/>
              </a:xfrm>
            </p:grpSpPr>
            <p:sp>
              <p:nvSpPr>
                <p:cNvPr id="57" name="제목 1">
                  <a:extLst>
                    <a:ext uri="{FF2B5EF4-FFF2-40B4-BE49-F238E27FC236}">
                      <a16:creationId xmlns:a16="http://schemas.microsoft.com/office/drawing/2014/main" id="{7A9D3817-9D73-5A50-4AC1-86E9D61E216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461871" y="5244410"/>
                  <a:ext cx="264829" cy="276999"/>
                </a:xfrm>
                <a:prstGeom prst="rect">
                  <a:avLst/>
                </a:prstGeom>
              </p:spPr>
              <p:txBody>
                <a:bodyPr wrap="none" lIns="0" tIns="0" rIns="0" bIns="0" anchor="t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Verbal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memoty</a:t>
                  </a:r>
                </a:p>
              </p:txBody>
            </p:sp>
            <p:grpSp>
              <p:nvGrpSpPr>
                <p:cNvPr id="58" name="그룹 57">
                  <a:extLst>
                    <a:ext uri="{FF2B5EF4-FFF2-40B4-BE49-F238E27FC236}">
                      <a16:creationId xmlns:a16="http://schemas.microsoft.com/office/drawing/2014/main" id="{11ACE757-D7F8-BD5A-559F-099324F4A47B}"/>
                    </a:ext>
                  </a:extLst>
                </p:cNvPr>
                <p:cNvGrpSpPr/>
                <p:nvPr/>
              </p:nvGrpSpPr>
              <p:grpSpPr>
                <a:xfrm>
                  <a:off x="1393532" y="2776168"/>
                  <a:ext cx="401506" cy="2430832"/>
                  <a:chOff x="1332532" y="2776168"/>
                  <a:chExt cx="401506" cy="2430832"/>
                </a:xfrm>
              </p:grpSpPr>
              <p:grpSp>
                <p:nvGrpSpPr>
                  <p:cNvPr id="59" name="그룹 58">
                    <a:extLst>
                      <a:ext uri="{FF2B5EF4-FFF2-40B4-BE49-F238E27FC236}">
                        <a16:creationId xmlns:a16="http://schemas.microsoft.com/office/drawing/2014/main" id="{CB98AFFF-F315-0412-2FCC-147F7BC46AE3}"/>
                      </a:ext>
                    </a:extLst>
                  </p:cNvPr>
                  <p:cNvGrpSpPr/>
                  <p:nvPr/>
                </p:nvGrpSpPr>
                <p:grpSpPr>
                  <a:xfrm>
                    <a:off x="1397916" y="3403390"/>
                    <a:ext cx="46356" cy="300294"/>
                    <a:chOff x="1052085" y="2275721"/>
                    <a:chExt cx="48710" cy="48710"/>
                  </a:xfrm>
                </p:grpSpPr>
                <p:cxnSp>
                  <p:nvCxnSpPr>
                    <p:cNvPr id="65" name="직선 연결선 64">
                      <a:extLst>
                        <a:ext uri="{FF2B5EF4-FFF2-40B4-BE49-F238E27FC236}">
                          <a16:creationId xmlns:a16="http://schemas.microsoft.com/office/drawing/2014/main" id="{4FB8BD98-7EF1-594A-992B-488FB033773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275721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66" name="직선 연결선 65">
                      <a:extLst>
                        <a:ext uri="{FF2B5EF4-FFF2-40B4-BE49-F238E27FC236}">
                          <a16:creationId xmlns:a16="http://schemas.microsoft.com/office/drawing/2014/main" id="{C662B6A2-7AEC-82AC-4444-C87F28498E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300076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60" name="사각형: 둥근 위쪽 모서리 59">
                    <a:extLst>
                      <a:ext uri="{FF2B5EF4-FFF2-40B4-BE49-F238E27FC236}">
                        <a16:creationId xmlns:a16="http://schemas.microsoft.com/office/drawing/2014/main" id="{3995072A-4921-10D4-D337-9FB888DBA93C}"/>
                      </a:ext>
                    </a:extLst>
                  </p:cNvPr>
                  <p:cNvSpPr/>
                  <p:nvPr/>
                </p:nvSpPr>
                <p:spPr>
                  <a:xfrm>
                    <a:off x="1332532" y="3573428"/>
                    <a:ext cx="178516" cy="1633572"/>
                  </a:xfrm>
                  <a:prstGeom prst="round2SameRect">
                    <a:avLst>
                      <a:gd name="adj1" fmla="val 5544"/>
                      <a:gd name="adj2" fmla="val 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grpSp>
                <p:nvGrpSpPr>
                  <p:cNvPr id="61" name="그룹 60">
                    <a:extLst>
                      <a:ext uri="{FF2B5EF4-FFF2-40B4-BE49-F238E27FC236}">
                        <a16:creationId xmlns:a16="http://schemas.microsoft.com/office/drawing/2014/main" id="{C9F705CE-0EE7-04D4-2C38-19D2327A06B0}"/>
                      </a:ext>
                    </a:extLst>
                  </p:cNvPr>
                  <p:cNvGrpSpPr/>
                  <p:nvPr/>
                </p:nvGrpSpPr>
                <p:grpSpPr>
                  <a:xfrm>
                    <a:off x="1620906" y="2776168"/>
                    <a:ext cx="46356" cy="300294"/>
                    <a:chOff x="1052085" y="2173981"/>
                    <a:chExt cx="48710" cy="48710"/>
                  </a:xfrm>
                </p:grpSpPr>
                <p:cxnSp>
                  <p:nvCxnSpPr>
                    <p:cNvPr id="63" name="직선 연결선 62">
                      <a:extLst>
                        <a:ext uri="{FF2B5EF4-FFF2-40B4-BE49-F238E27FC236}">
                          <a16:creationId xmlns:a16="http://schemas.microsoft.com/office/drawing/2014/main" id="{EBF8EF0F-1F52-88E7-42CE-37E6AAEE5E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173989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64" name="직선 연결선 63">
                      <a:extLst>
                        <a:ext uri="{FF2B5EF4-FFF2-40B4-BE49-F238E27FC236}">
                          <a16:creationId xmlns:a16="http://schemas.microsoft.com/office/drawing/2014/main" id="{CCCF25F7-73DB-701E-9470-E97DCFE836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198336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62" name="사각형: 둥근 위쪽 모서리 61">
                    <a:extLst>
                      <a:ext uri="{FF2B5EF4-FFF2-40B4-BE49-F238E27FC236}">
                        <a16:creationId xmlns:a16="http://schemas.microsoft.com/office/drawing/2014/main" id="{FAC0E749-5D67-EEDA-480D-F546424FA4F2}"/>
                      </a:ext>
                    </a:extLst>
                  </p:cNvPr>
                  <p:cNvSpPr/>
                  <p:nvPr/>
                </p:nvSpPr>
                <p:spPr>
                  <a:xfrm>
                    <a:off x="1555522" y="2952999"/>
                    <a:ext cx="178516" cy="2253641"/>
                  </a:xfrm>
                  <a:prstGeom prst="round2SameRect">
                    <a:avLst>
                      <a:gd name="adj1" fmla="val 6473"/>
                      <a:gd name="adj2" fmla="val 0"/>
                    </a:avLst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</p:grp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CD0A5EBE-74B8-7938-F6A0-1A4292CE9201}"/>
                  </a:ext>
                </a:extLst>
              </p:cNvPr>
              <p:cNvGrpSpPr/>
              <p:nvPr/>
            </p:nvGrpSpPr>
            <p:grpSpPr>
              <a:xfrm>
                <a:off x="3733789" y="3854740"/>
                <a:ext cx="485824" cy="1864693"/>
                <a:chOff x="1393532" y="3810604"/>
                <a:chExt cx="401506" cy="1864693"/>
              </a:xfrm>
            </p:grpSpPr>
            <p:sp>
              <p:nvSpPr>
                <p:cNvPr id="43" name="제목 1">
                  <a:extLst>
                    <a:ext uri="{FF2B5EF4-FFF2-40B4-BE49-F238E27FC236}">
                      <a16:creationId xmlns:a16="http://schemas.microsoft.com/office/drawing/2014/main" id="{18475893-1A31-6CAA-76D1-CFD6694DD92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429474" y="5259799"/>
                  <a:ext cx="329628" cy="415498"/>
                </a:xfrm>
                <a:prstGeom prst="rect">
                  <a:avLst/>
                </a:prstGeom>
              </p:spPr>
              <p:txBody>
                <a:bodyPr wrap="none" lIns="0" tIns="0" rIns="0" bIns="0" anchor="t" anchorCtr="0">
                  <a:spAutoFit/>
                  <a:scene3d>
                    <a:camera prst="orthographicFront"/>
                    <a:lightRig rig="balanced" dir="t"/>
                  </a:scene3d>
                  <a:sp3d/>
                </a:bodyPr>
                <a:lstStyle>
                  <a:lvl1pPr algn="ctr" defTabSz="914400" rtl="0" eaLnBrk="1" latinLnBrk="1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Combined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cognitive</a:t>
                  </a:r>
                </a:p>
                <a:p>
                  <a:r>
                    <a:rPr lang="en-US" altLang="ko-KR" sz="900" b="1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  <a:cs typeface="+mn-cs"/>
                    </a:rPr>
                    <a:t>function</a:t>
                  </a:r>
                </a:p>
              </p:txBody>
            </p:sp>
            <p:grpSp>
              <p:nvGrpSpPr>
                <p:cNvPr id="44" name="그룹 43">
                  <a:extLst>
                    <a:ext uri="{FF2B5EF4-FFF2-40B4-BE49-F238E27FC236}">
                      <a16:creationId xmlns:a16="http://schemas.microsoft.com/office/drawing/2014/main" id="{CA332904-FCC7-4EE5-1A6E-9E26FF0A91B9}"/>
                    </a:ext>
                  </a:extLst>
                </p:cNvPr>
                <p:cNvGrpSpPr/>
                <p:nvPr/>
              </p:nvGrpSpPr>
              <p:grpSpPr>
                <a:xfrm>
                  <a:off x="1393532" y="3810604"/>
                  <a:ext cx="401506" cy="1399571"/>
                  <a:chOff x="1332532" y="3810604"/>
                  <a:chExt cx="401506" cy="1399571"/>
                </a:xfrm>
              </p:grpSpPr>
              <p:grpSp>
                <p:nvGrpSpPr>
                  <p:cNvPr id="45" name="그룹 44">
                    <a:extLst>
                      <a:ext uri="{FF2B5EF4-FFF2-40B4-BE49-F238E27FC236}">
                        <a16:creationId xmlns:a16="http://schemas.microsoft.com/office/drawing/2014/main" id="{CC524FAF-D32C-E4AD-447B-ED20FE8DD2FC}"/>
                      </a:ext>
                    </a:extLst>
                  </p:cNvPr>
                  <p:cNvGrpSpPr/>
                  <p:nvPr/>
                </p:nvGrpSpPr>
                <p:grpSpPr>
                  <a:xfrm>
                    <a:off x="1397916" y="4431708"/>
                    <a:ext cx="46356" cy="300313"/>
                    <a:chOff x="1052085" y="2442518"/>
                    <a:chExt cx="48710" cy="48713"/>
                  </a:xfrm>
                </p:grpSpPr>
                <p:cxnSp>
                  <p:nvCxnSpPr>
                    <p:cNvPr id="52" name="직선 연결선 51">
                      <a:extLst>
                        <a:ext uri="{FF2B5EF4-FFF2-40B4-BE49-F238E27FC236}">
                          <a16:creationId xmlns:a16="http://schemas.microsoft.com/office/drawing/2014/main" id="{9ACA8063-9B6D-566C-A577-D1B323EA59C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442518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6" name="직선 연결선 55">
                      <a:extLst>
                        <a:ext uri="{FF2B5EF4-FFF2-40B4-BE49-F238E27FC236}">
                          <a16:creationId xmlns:a16="http://schemas.microsoft.com/office/drawing/2014/main" id="{AAF85CE4-B19D-A54F-1701-5C76F14438C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466876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013E9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46" name="사각형: 둥근 위쪽 모서리 45">
                    <a:extLst>
                      <a:ext uri="{FF2B5EF4-FFF2-40B4-BE49-F238E27FC236}">
                        <a16:creationId xmlns:a16="http://schemas.microsoft.com/office/drawing/2014/main" id="{BC0B7D32-2E07-1E28-60DB-CD25226B07B4}"/>
                      </a:ext>
                    </a:extLst>
                  </p:cNvPr>
                  <p:cNvSpPr/>
                  <p:nvPr/>
                </p:nvSpPr>
                <p:spPr>
                  <a:xfrm>
                    <a:off x="1332532" y="4536729"/>
                    <a:ext cx="178516" cy="669907"/>
                  </a:xfrm>
                  <a:prstGeom prst="round2SameRect">
                    <a:avLst>
                      <a:gd name="adj1" fmla="val 5544"/>
                      <a:gd name="adj2" fmla="val 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  <p:grpSp>
                <p:nvGrpSpPr>
                  <p:cNvPr id="47" name="그룹 46">
                    <a:extLst>
                      <a:ext uri="{FF2B5EF4-FFF2-40B4-BE49-F238E27FC236}">
                        <a16:creationId xmlns:a16="http://schemas.microsoft.com/office/drawing/2014/main" id="{E67079A6-BEF2-45FB-5E80-3964B86B2962}"/>
                      </a:ext>
                    </a:extLst>
                  </p:cNvPr>
                  <p:cNvGrpSpPr/>
                  <p:nvPr/>
                </p:nvGrpSpPr>
                <p:grpSpPr>
                  <a:xfrm>
                    <a:off x="1620906" y="3810604"/>
                    <a:ext cx="46356" cy="300294"/>
                    <a:chOff x="1052085" y="2341775"/>
                    <a:chExt cx="48710" cy="48710"/>
                  </a:xfrm>
                </p:grpSpPr>
                <p:cxnSp>
                  <p:nvCxnSpPr>
                    <p:cNvPr id="49" name="직선 연결선 48">
                      <a:extLst>
                        <a:ext uri="{FF2B5EF4-FFF2-40B4-BE49-F238E27FC236}">
                          <a16:creationId xmlns:a16="http://schemas.microsoft.com/office/drawing/2014/main" id="{CBC15221-0DFA-962F-2483-1058652670B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052085" y="2341779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0" name="직선 연결선 49">
                      <a:extLst>
                        <a:ext uri="{FF2B5EF4-FFF2-40B4-BE49-F238E27FC236}">
                          <a16:creationId xmlns:a16="http://schemas.microsoft.com/office/drawing/2014/main" id="{6F9E8F37-9073-8299-F15F-3B5FCD5E971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052085" y="2366130"/>
                      <a:ext cx="48710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4096E4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sp>
                <p:nvSpPr>
                  <p:cNvPr id="48" name="사각형: 둥근 위쪽 모서리 47">
                    <a:extLst>
                      <a:ext uri="{FF2B5EF4-FFF2-40B4-BE49-F238E27FC236}">
                        <a16:creationId xmlns:a16="http://schemas.microsoft.com/office/drawing/2014/main" id="{A8B6BE13-7754-7CA0-7EDC-D9F344054DE3}"/>
                      </a:ext>
                    </a:extLst>
                  </p:cNvPr>
                  <p:cNvSpPr/>
                  <p:nvPr/>
                </p:nvSpPr>
                <p:spPr>
                  <a:xfrm>
                    <a:off x="1555522" y="3945430"/>
                    <a:ext cx="178516" cy="1264745"/>
                  </a:xfrm>
                  <a:prstGeom prst="round2SameRect">
                    <a:avLst>
                      <a:gd name="adj1" fmla="val 6473"/>
                      <a:gd name="adj2" fmla="val 0"/>
                    </a:avLst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700" dirty="0"/>
                  </a:p>
                </p:txBody>
              </p:sp>
            </p:grpSp>
          </p:grp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FE5A9AB3-9610-0862-A2F6-34CA07D93539}"/>
                  </a:ext>
                </a:extLst>
              </p:cNvPr>
              <p:cNvGrpSpPr/>
              <p:nvPr/>
            </p:nvGrpSpPr>
            <p:grpSpPr>
              <a:xfrm>
                <a:off x="1296459" y="3241656"/>
                <a:ext cx="552254" cy="375496"/>
                <a:chOff x="1280455" y="3018530"/>
                <a:chExt cx="552254" cy="375496"/>
              </a:xfrm>
            </p:grpSpPr>
            <p:sp>
              <p:nvSpPr>
                <p:cNvPr id="41" name="직사각형 484">
                  <a:extLst>
                    <a:ext uri="{FF2B5EF4-FFF2-40B4-BE49-F238E27FC236}">
                      <a16:creationId xmlns:a16="http://schemas.microsoft.com/office/drawing/2014/main" id="{051BABAC-9156-236E-FA52-952710405B41}"/>
                    </a:ext>
                  </a:extLst>
                </p:cNvPr>
                <p:cNvSpPr/>
                <p:nvPr/>
              </p:nvSpPr>
              <p:spPr>
                <a:xfrm>
                  <a:off x="1420832" y="3320776"/>
                  <a:ext cx="272952" cy="73250"/>
                </a:xfrm>
                <a:custGeom>
                  <a:avLst/>
                  <a:gdLst>
                    <a:gd name="connsiteX0" fmla="*/ 0 w 513608"/>
                    <a:gd name="connsiteY0" fmla="*/ 0 h 191014"/>
                    <a:gd name="connsiteX1" fmla="*/ 513608 w 513608"/>
                    <a:gd name="connsiteY1" fmla="*/ 0 h 191014"/>
                    <a:gd name="connsiteX2" fmla="*/ 513608 w 513608"/>
                    <a:gd name="connsiteY2" fmla="*/ 191014 h 191014"/>
                    <a:gd name="connsiteX3" fmla="*/ 0 w 513608"/>
                    <a:gd name="connsiteY3" fmla="*/ 191014 h 191014"/>
                    <a:gd name="connsiteX4" fmla="*/ 0 w 513608"/>
                    <a:gd name="connsiteY4" fmla="*/ 0 h 191014"/>
                    <a:gd name="connsiteX0" fmla="*/ 0 w 605048"/>
                    <a:gd name="connsiteY0" fmla="*/ 191014 h 282454"/>
                    <a:gd name="connsiteX1" fmla="*/ 0 w 605048"/>
                    <a:gd name="connsiteY1" fmla="*/ 0 h 282454"/>
                    <a:gd name="connsiteX2" fmla="*/ 513608 w 605048"/>
                    <a:gd name="connsiteY2" fmla="*/ 0 h 282454"/>
                    <a:gd name="connsiteX3" fmla="*/ 605048 w 605048"/>
                    <a:gd name="connsiteY3" fmla="*/ 282454 h 282454"/>
                    <a:gd name="connsiteX0" fmla="*/ 0 w 513608"/>
                    <a:gd name="connsiteY0" fmla="*/ 191014 h 276104"/>
                    <a:gd name="connsiteX1" fmla="*/ 0 w 513608"/>
                    <a:gd name="connsiteY1" fmla="*/ 0 h 276104"/>
                    <a:gd name="connsiteX2" fmla="*/ 513608 w 513608"/>
                    <a:gd name="connsiteY2" fmla="*/ 0 h 276104"/>
                    <a:gd name="connsiteX3" fmla="*/ 512973 w 513608"/>
                    <a:gd name="connsiteY3" fmla="*/ 276104 h 276104"/>
                    <a:gd name="connsiteX0" fmla="*/ 0 w 513608"/>
                    <a:gd name="connsiteY0" fmla="*/ 191014 h 218954"/>
                    <a:gd name="connsiteX1" fmla="*/ 0 w 513608"/>
                    <a:gd name="connsiteY1" fmla="*/ 0 h 218954"/>
                    <a:gd name="connsiteX2" fmla="*/ 513608 w 513608"/>
                    <a:gd name="connsiteY2" fmla="*/ 0 h 218954"/>
                    <a:gd name="connsiteX3" fmla="*/ 506623 w 513608"/>
                    <a:gd name="connsiteY3" fmla="*/ 218954 h 218954"/>
                    <a:gd name="connsiteX0" fmla="*/ 0 w 516148"/>
                    <a:gd name="connsiteY0" fmla="*/ 191014 h 221336"/>
                    <a:gd name="connsiteX1" fmla="*/ 0 w 516148"/>
                    <a:gd name="connsiteY1" fmla="*/ 0 h 221336"/>
                    <a:gd name="connsiteX2" fmla="*/ 513608 w 516148"/>
                    <a:gd name="connsiteY2" fmla="*/ 0 h 221336"/>
                    <a:gd name="connsiteX3" fmla="*/ 516148 w 516148"/>
                    <a:gd name="connsiteY3" fmla="*/ 221336 h 221336"/>
                    <a:gd name="connsiteX0" fmla="*/ 0 w 513608"/>
                    <a:gd name="connsiteY0" fmla="*/ 191014 h 226098"/>
                    <a:gd name="connsiteX1" fmla="*/ 0 w 513608"/>
                    <a:gd name="connsiteY1" fmla="*/ 0 h 226098"/>
                    <a:gd name="connsiteX2" fmla="*/ 513608 w 513608"/>
                    <a:gd name="connsiteY2" fmla="*/ 0 h 226098"/>
                    <a:gd name="connsiteX3" fmla="*/ 509004 w 513608"/>
                    <a:gd name="connsiteY3" fmla="*/ 226098 h 226098"/>
                    <a:gd name="connsiteX0" fmla="*/ 0 w 516148"/>
                    <a:gd name="connsiteY0" fmla="*/ 191014 h 226098"/>
                    <a:gd name="connsiteX1" fmla="*/ 0 w 516148"/>
                    <a:gd name="connsiteY1" fmla="*/ 0 h 226098"/>
                    <a:gd name="connsiteX2" fmla="*/ 513608 w 516148"/>
                    <a:gd name="connsiteY2" fmla="*/ 0 h 226098"/>
                    <a:gd name="connsiteX3" fmla="*/ 516148 w 516148"/>
                    <a:gd name="connsiteY3" fmla="*/ 226098 h 226098"/>
                    <a:gd name="connsiteX0" fmla="*/ 0 w 513767"/>
                    <a:gd name="connsiteY0" fmla="*/ 191014 h 228479"/>
                    <a:gd name="connsiteX1" fmla="*/ 0 w 513767"/>
                    <a:gd name="connsiteY1" fmla="*/ 0 h 228479"/>
                    <a:gd name="connsiteX2" fmla="*/ 513608 w 513767"/>
                    <a:gd name="connsiteY2" fmla="*/ 0 h 228479"/>
                    <a:gd name="connsiteX3" fmla="*/ 513767 w 513767"/>
                    <a:gd name="connsiteY3" fmla="*/ 228479 h 228479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80854 h 191014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86592 h 191014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90895 h 191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3767" h="191014">
                      <a:moveTo>
                        <a:pt x="0" y="191014"/>
                      </a:moveTo>
                      <a:lnTo>
                        <a:pt x="0" y="0"/>
                      </a:lnTo>
                      <a:lnTo>
                        <a:pt x="513608" y="0"/>
                      </a:lnTo>
                      <a:cubicBezTo>
                        <a:pt x="513608" y="63671"/>
                        <a:pt x="513767" y="190895"/>
                        <a:pt x="513767" y="190895"/>
                      </a:cubicBez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E445155-DE54-61A5-321F-A8796A61C468}"/>
                    </a:ext>
                  </a:extLst>
                </p:cNvPr>
                <p:cNvSpPr txBox="1"/>
                <p:nvPr/>
              </p:nvSpPr>
              <p:spPr>
                <a:xfrm>
                  <a:off x="1280455" y="3018530"/>
                  <a:ext cx="552254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800" i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p</a:t>
                  </a:r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 for interaction</a:t>
                  </a:r>
                </a:p>
                <a:p>
                  <a:pPr algn="ctr"/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= 0.02</a:t>
                  </a:r>
                </a:p>
              </p:txBody>
            </p:sp>
          </p:grp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756E2B3F-AAAB-C78C-C5BE-145DDD7B1A63}"/>
                  </a:ext>
                </a:extLst>
              </p:cNvPr>
              <p:cNvGrpSpPr/>
              <p:nvPr/>
            </p:nvGrpSpPr>
            <p:grpSpPr>
              <a:xfrm>
                <a:off x="3693985" y="3241656"/>
                <a:ext cx="552254" cy="375496"/>
                <a:chOff x="1280455" y="3018530"/>
                <a:chExt cx="552254" cy="375496"/>
              </a:xfrm>
            </p:grpSpPr>
            <p:sp>
              <p:nvSpPr>
                <p:cNvPr id="39" name="직사각형 484">
                  <a:extLst>
                    <a:ext uri="{FF2B5EF4-FFF2-40B4-BE49-F238E27FC236}">
                      <a16:creationId xmlns:a16="http://schemas.microsoft.com/office/drawing/2014/main" id="{E8773E03-CDF2-646C-3727-06B7C983BEA9}"/>
                    </a:ext>
                  </a:extLst>
                </p:cNvPr>
                <p:cNvSpPr/>
                <p:nvPr/>
              </p:nvSpPr>
              <p:spPr>
                <a:xfrm>
                  <a:off x="1420832" y="3320776"/>
                  <a:ext cx="272952" cy="73250"/>
                </a:xfrm>
                <a:custGeom>
                  <a:avLst/>
                  <a:gdLst>
                    <a:gd name="connsiteX0" fmla="*/ 0 w 513608"/>
                    <a:gd name="connsiteY0" fmla="*/ 0 h 191014"/>
                    <a:gd name="connsiteX1" fmla="*/ 513608 w 513608"/>
                    <a:gd name="connsiteY1" fmla="*/ 0 h 191014"/>
                    <a:gd name="connsiteX2" fmla="*/ 513608 w 513608"/>
                    <a:gd name="connsiteY2" fmla="*/ 191014 h 191014"/>
                    <a:gd name="connsiteX3" fmla="*/ 0 w 513608"/>
                    <a:gd name="connsiteY3" fmla="*/ 191014 h 191014"/>
                    <a:gd name="connsiteX4" fmla="*/ 0 w 513608"/>
                    <a:gd name="connsiteY4" fmla="*/ 0 h 191014"/>
                    <a:gd name="connsiteX0" fmla="*/ 0 w 605048"/>
                    <a:gd name="connsiteY0" fmla="*/ 191014 h 282454"/>
                    <a:gd name="connsiteX1" fmla="*/ 0 w 605048"/>
                    <a:gd name="connsiteY1" fmla="*/ 0 h 282454"/>
                    <a:gd name="connsiteX2" fmla="*/ 513608 w 605048"/>
                    <a:gd name="connsiteY2" fmla="*/ 0 h 282454"/>
                    <a:gd name="connsiteX3" fmla="*/ 605048 w 605048"/>
                    <a:gd name="connsiteY3" fmla="*/ 282454 h 282454"/>
                    <a:gd name="connsiteX0" fmla="*/ 0 w 513608"/>
                    <a:gd name="connsiteY0" fmla="*/ 191014 h 276104"/>
                    <a:gd name="connsiteX1" fmla="*/ 0 w 513608"/>
                    <a:gd name="connsiteY1" fmla="*/ 0 h 276104"/>
                    <a:gd name="connsiteX2" fmla="*/ 513608 w 513608"/>
                    <a:gd name="connsiteY2" fmla="*/ 0 h 276104"/>
                    <a:gd name="connsiteX3" fmla="*/ 512973 w 513608"/>
                    <a:gd name="connsiteY3" fmla="*/ 276104 h 276104"/>
                    <a:gd name="connsiteX0" fmla="*/ 0 w 513608"/>
                    <a:gd name="connsiteY0" fmla="*/ 191014 h 218954"/>
                    <a:gd name="connsiteX1" fmla="*/ 0 w 513608"/>
                    <a:gd name="connsiteY1" fmla="*/ 0 h 218954"/>
                    <a:gd name="connsiteX2" fmla="*/ 513608 w 513608"/>
                    <a:gd name="connsiteY2" fmla="*/ 0 h 218954"/>
                    <a:gd name="connsiteX3" fmla="*/ 506623 w 513608"/>
                    <a:gd name="connsiteY3" fmla="*/ 218954 h 218954"/>
                    <a:gd name="connsiteX0" fmla="*/ 0 w 516148"/>
                    <a:gd name="connsiteY0" fmla="*/ 191014 h 221336"/>
                    <a:gd name="connsiteX1" fmla="*/ 0 w 516148"/>
                    <a:gd name="connsiteY1" fmla="*/ 0 h 221336"/>
                    <a:gd name="connsiteX2" fmla="*/ 513608 w 516148"/>
                    <a:gd name="connsiteY2" fmla="*/ 0 h 221336"/>
                    <a:gd name="connsiteX3" fmla="*/ 516148 w 516148"/>
                    <a:gd name="connsiteY3" fmla="*/ 221336 h 221336"/>
                    <a:gd name="connsiteX0" fmla="*/ 0 w 513608"/>
                    <a:gd name="connsiteY0" fmla="*/ 191014 h 226098"/>
                    <a:gd name="connsiteX1" fmla="*/ 0 w 513608"/>
                    <a:gd name="connsiteY1" fmla="*/ 0 h 226098"/>
                    <a:gd name="connsiteX2" fmla="*/ 513608 w 513608"/>
                    <a:gd name="connsiteY2" fmla="*/ 0 h 226098"/>
                    <a:gd name="connsiteX3" fmla="*/ 509004 w 513608"/>
                    <a:gd name="connsiteY3" fmla="*/ 226098 h 226098"/>
                    <a:gd name="connsiteX0" fmla="*/ 0 w 516148"/>
                    <a:gd name="connsiteY0" fmla="*/ 191014 h 226098"/>
                    <a:gd name="connsiteX1" fmla="*/ 0 w 516148"/>
                    <a:gd name="connsiteY1" fmla="*/ 0 h 226098"/>
                    <a:gd name="connsiteX2" fmla="*/ 513608 w 516148"/>
                    <a:gd name="connsiteY2" fmla="*/ 0 h 226098"/>
                    <a:gd name="connsiteX3" fmla="*/ 516148 w 516148"/>
                    <a:gd name="connsiteY3" fmla="*/ 226098 h 226098"/>
                    <a:gd name="connsiteX0" fmla="*/ 0 w 513767"/>
                    <a:gd name="connsiteY0" fmla="*/ 191014 h 228479"/>
                    <a:gd name="connsiteX1" fmla="*/ 0 w 513767"/>
                    <a:gd name="connsiteY1" fmla="*/ 0 h 228479"/>
                    <a:gd name="connsiteX2" fmla="*/ 513608 w 513767"/>
                    <a:gd name="connsiteY2" fmla="*/ 0 h 228479"/>
                    <a:gd name="connsiteX3" fmla="*/ 513767 w 513767"/>
                    <a:gd name="connsiteY3" fmla="*/ 228479 h 228479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80854 h 191014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86592 h 191014"/>
                    <a:gd name="connsiteX0" fmla="*/ 0 w 513767"/>
                    <a:gd name="connsiteY0" fmla="*/ 191014 h 191014"/>
                    <a:gd name="connsiteX1" fmla="*/ 0 w 513767"/>
                    <a:gd name="connsiteY1" fmla="*/ 0 h 191014"/>
                    <a:gd name="connsiteX2" fmla="*/ 513608 w 513767"/>
                    <a:gd name="connsiteY2" fmla="*/ 0 h 191014"/>
                    <a:gd name="connsiteX3" fmla="*/ 513767 w 513767"/>
                    <a:gd name="connsiteY3" fmla="*/ 190895 h 191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3767" h="191014">
                      <a:moveTo>
                        <a:pt x="0" y="191014"/>
                      </a:moveTo>
                      <a:lnTo>
                        <a:pt x="0" y="0"/>
                      </a:lnTo>
                      <a:lnTo>
                        <a:pt x="513608" y="0"/>
                      </a:lnTo>
                      <a:cubicBezTo>
                        <a:pt x="513608" y="63671"/>
                        <a:pt x="513767" y="190895"/>
                        <a:pt x="513767" y="190895"/>
                      </a:cubicBez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ACBB36C-C636-AF6E-2C15-975214F5C047}"/>
                    </a:ext>
                  </a:extLst>
                </p:cNvPr>
                <p:cNvSpPr txBox="1"/>
                <p:nvPr/>
              </p:nvSpPr>
              <p:spPr>
                <a:xfrm>
                  <a:off x="1280455" y="3018530"/>
                  <a:ext cx="552254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800" i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p</a:t>
                  </a:r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 for interaction</a:t>
                  </a:r>
                </a:p>
                <a:p>
                  <a:pPr algn="ctr"/>
                  <a:r>
                    <a:rPr lang="en-US" altLang="ko-KR" sz="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= 0.02</a:t>
                  </a:r>
                </a:p>
              </p:txBody>
            </p:sp>
          </p:grpSp>
          <p:grpSp>
            <p:nvGrpSpPr>
              <p:cNvPr id="328" name="그룹 327">
                <a:extLst>
                  <a:ext uri="{FF2B5EF4-FFF2-40B4-BE49-F238E27FC236}">
                    <a16:creationId xmlns:a16="http://schemas.microsoft.com/office/drawing/2014/main" id="{F6DA893C-68DE-B13F-FB57-B5AA11C7CE8E}"/>
                  </a:ext>
                </a:extLst>
              </p:cNvPr>
              <p:cNvGrpSpPr/>
              <p:nvPr/>
            </p:nvGrpSpPr>
            <p:grpSpPr>
              <a:xfrm>
                <a:off x="688017" y="2364463"/>
                <a:ext cx="3690308" cy="2955575"/>
                <a:chOff x="688017" y="2364463"/>
                <a:chExt cx="3690308" cy="2955575"/>
              </a:xfrm>
            </p:grpSpPr>
            <p:grpSp>
              <p:nvGrpSpPr>
                <p:cNvPr id="25" name="그룹 24">
                  <a:extLst>
                    <a:ext uri="{FF2B5EF4-FFF2-40B4-BE49-F238E27FC236}">
                      <a16:creationId xmlns:a16="http://schemas.microsoft.com/office/drawing/2014/main" id="{774BBC37-8392-DD08-4DF2-F15322856A31}"/>
                    </a:ext>
                  </a:extLst>
                </p:cNvPr>
                <p:cNvGrpSpPr/>
                <p:nvPr/>
              </p:nvGrpSpPr>
              <p:grpSpPr>
                <a:xfrm>
                  <a:off x="688017" y="2364463"/>
                  <a:ext cx="199293" cy="2955575"/>
                  <a:chOff x="688017" y="2320327"/>
                  <a:chExt cx="199293" cy="2955575"/>
                </a:xfrm>
              </p:grpSpPr>
              <p:grpSp>
                <p:nvGrpSpPr>
                  <p:cNvPr id="95" name="그룹 94">
                    <a:extLst>
                      <a:ext uri="{FF2B5EF4-FFF2-40B4-BE49-F238E27FC236}">
                        <a16:creationId xmlns:a16="http://schemas.microsoft.com/office/drawing/2014/main" id="{0D5B177E-DE94-8F67-444F-56B462DCA265}"/>
                      </a:ext>
                    </a:extLst>
                  </p:cNvPr>
                  <p:cNvGrpSpPr/>
                  <p:nvPr/>
                </p:nvGrpSpPr>
                <p:grpSpPr>
                  <a:xfrm>
                    <a:off x="688017" y="5137403"/>
                    <a:ext cx="199288" cy="138499"/>
                    <a:chOff x="545396" y="2944023"/>
                    <a:chExt cx="225376" cy="118115"/>
                  </a:xfrm>
                </p:grpSpPr>
                <p:sp>
                  <p:nvSpPr>
                    <p:cNvPr id="111" name="제목 1">
                      <a:extLst>
                        <a:ext uri="{FF2B5EF4-FFF2-40B4-BE49-F238E27FC236}">
                          <a16:creationId xmlns:a16="http://schemas.microsoft.com/office/drawing/2014/main" id="{1ED96F69-35A6-BBD6-148A-D075ADB02B7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6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0.0</a:t>
                      </a:r>
                    </a:p>
                  </p:txBody>
                </p:sp>
                <p:cxnSp>
                  <p:nvCxnSpPr>
                    <p:cNvPr id="112" name="직선 연결선 111">
                      <a:extLst>
                        <a:ext uri="{FF2B5EF4-FFF2-40B4-BE49-F238E27FC236}">
                          <a16:creationId xmlns:a16="http://schemas.microsoft.com/office/drawing/2014/main" id="{1709ECEA-B126-5959-8116-084938ED08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10" y="3003091"/>
                      <a:ext cx="49062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96" name="그룹 95">
                    <a:extLst>
                      <a:ext uri="{FF2B5EF4-FFF2-40B4-BE49-F238E27FC236}">
                        <a16:creationId xmlns:a16="http://schemas.microsoft.com/office/drawing/2014/main" id="{F3952869-800B-FAB7-FBB7-DB331F1CF91D}"/>
                      </a:ext>
                    </a:extLst>
                  </p:cNvPr>
                  <p:cNvGrpSpPr/>
                  <p:nvPr/>
                </p:nvGrpSpPr>
                <p:grpSpPr>
                  <a:xfrm>
                    <a:off x="688022" y="4573987"/>
                    <a:ext cx="199288" cy="138499"/>
                    <a:chOff x="545396" y="2944023"/>
                    <a:chExt cx="225373" cy="118115"/>
                  </a:xfrm>
                </p:grpSpPr>
                <p:sp>
                  <p:nvSpPr>
                    <p:cNvPr id="109" name="제목 1">
                      <a:extLst>
                        <a:ext uri="{FF2B5EF4-FFF2-40B4-BE49-F238E27FC236}">
                          <a16:creationId xmlns:a16="http://schemas.microsoft.com/office/drawing/2014/main" id="{4479ED5C-955C-F530-EBFB-C3B51234C52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6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0.2</a:t>
                      </a:r>
                    </a:p>
                  </p:txBody>
                </p:sp>
                <p:cxnSp>
                  <p:nvCxnSpPr>
                    <p:cNvPr id="110" name="직선 연결선 109">
                      <a:extLst>
                        <a:ext uri="{FF2B5EF4-FFF2-40B4-BE49-F238E27FC236}">
                          <a16:creationId xmlns:a16="http://schemas.microsoft.com/office/drawing/2014/main" id="{C7F59F30-4225-02A7-B269-F3DA7FFF48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08" y="3003091"/>
                      <a:ext cx="49061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97" name="그룹 96">
                    <a:extLst>
                      <a:ext uri="{FF2B5EF4-FFF2-40B4-BE49-F238E27FC236}">
                        <a16:creationId xmlns:a16="http://schemas.microsoft.com/office/drawing/2014/main" id="{50B0D8D8-CBBB-0F62-D8F2-4FE5D60CBEC7}"/>
                      </a:ext>
                    </a:extLst>
                  </p:cNvPr>
                  <p:cNvGrpSpPr/>
                  <p:nvPr/>
                </p:nvGrpSpPr>
                <p:grpSpPr>
                  <a:xfrm>
                    <a:off x="688017" y="4010572"/>
                    <a:ext cx="199290" cy="138499"/>
                    <a:chOff x="545396" y="2944023"/>
                    <a:chExt cx="225378" cy="118115"/>
                  </a:xfrm>
                </p:grpSpPr>
                <p:sp>
                  <p:nvSpPr>
                    <p:cNvPr id="107" name="제목 1">
                      <a:extLst>
                        <a:ext uri="{FF2B5EF4-FFF2-40B4-BE49-F238E27FC236}">
                          <a16:creationId xmlns:a16="http://schemas.microsoft.com/office/drawing/2014/main" id="{9EF342CF-6B32-A0AF-52B6-FF9F4B590DE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6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0.4</a:t>
                      </a:r>
                    </a:p>
                  </p:txBody>
                </p:sp>
                <p:cxnSp>
                  <p:nvCxnSpPr>
                    <p:cNvPr id="108" name="직선 연결선 107">
                      <a:extLst>
                        <a:ext uri="{FF2B5EF4-FFF2-40B4-BE49-F238E27FC236}">
                          <a16:creationId xmlns:a16="http://schemas.microsoft.com/office/drawing/2014/main" id="{1EA43F90-0963-64D8-95AC-8AD1E970E8D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12" y="3003091"/>
                      <a:ext cx="49062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98" name="그룹 97">
                    <a:extLst>
                      <a:ext uri="{FF2B5EF4-FFF2-40B4-BE49-F238E27FC236}">
                        <a16:creationId xmlns:a16="http://schemas.microsoft.com/office/drawing/2014/main" id="{527ADD6E-C996-5ECC-8393-AD52B9A76CDD}"/>
                      </a:ext>
                    </a:extLst>
                  </p:cNvPr>
                  <p:cNvGrpSpPr/>
                  <p:nvPr/>
                </p:nvGrpSpPr>
                <p:grpSpPr>
                  <a:xfrm>
                    <a:off x="688022" y="3447157"/>
                    <a:ext cx="199286" cy="138499"/>
                    <a:chOff x="545396" y="2944023"/>
                    <a:chExt cx="225371" cy="118115"/>
                  </a:xfrm>
                </p:grpSpPr>
                <p:sp>
                  <p:nvSpPr>
                    <p:cNvPr id="105" name="제목 1">
                      <a:extLst>
                        <a:ext uri="{FF2B5EF4-FFF2-40B4-BE49-F238E27FC236}">
                          <a16:creationId xmlns:a16="http://schemas.microsoft.com/office/drawing/2014/main" id="{8ECF6ED9-BEE5-10E4-ACE1-D22E658A9CC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6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0.6</a:t>
                      </a:r>
                    </a:p>
                  </p:txBody>
                </p:sp>
                <p:cxnSp>
                  <p:nvCxnSpPr>
                    <p:cNvPr id="106" name="직선 연결선 105">
                      <a:extLst>
                        <a:ext uri="{FF2B5EF4-FFF2-40B4-BE49-F238E27FC236}">
                          <a16:creationId xmlns:a16="http://schemas.microsoft.com/office/drawing/2014/main" id="{3BAD5264-93E8-42BF-50E3-7E055D3A319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06" y="3003091"/>
                      <a:ext cx="49061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99" name="그룹 98">
                    <a:extLst>
                      <a:ext uri="{FF2B5EF4-FFF2-40B4-BE49-F238E27FC236}">
                        <a16:creationId xmlns:a16="http://schemas.microsoft.com/office/drawing/2014/main" id="{CC825AF8-BE6A-DB73-54A5-4A30CBA58C92}"/>
                      </a:ext>
                    </a:extLst>
                  </p:cNvPr>
                  <p:cNvGrpSpPr/>
                  <p:nvPr/>
                </p:nvGrpSpPr>
                <p:grpSpPr>
                  <a:xfrm>
                    <a:off x="688017" y="2883742"/>
                    <a:ext cx="199290" cy="138499"/>
                    <a:chOff x="545396" y="2944023"/>
                    <a:chExt cx="225378" cy="118115"/>
                  </a:xfrm>
                </p:grpSpPr>
                <p:sp>
                  <p:nvSpPr>
                    <p:cNvPr id="103" name="제목 1">
                      <a:extLst>
                        <a:ext uri="{FF2B5EF4-FFF2-40B4-BE49-F238E27FC236}">
                          <a16:creationId xmlns:a16="http://schemas.microsoft.com/office/drawing/2014/main" id="{25B5D5D0-912F-7376-DE66-A37D84799D9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6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0.8</a:t>
                      </a:r>
                    </a:p>
                  </p:txBody>
                </p:sp>
                <p:cxnSp>
                  <p:nvCxnSpPr>
                    <p:cNvPr id="104" name="직선 연결선 103">
                      <a:extLst>
                        <a:ext uri="{FF2B5EF4-FFF2-40B4-BE49-F238E27FC236}">
                          <a16:creationId xmlns:a16="http://schemas.microsoft.com/office/drawing/2014/main" id="{F7C93B5F-E3A8-A4FA-FFC8-7177589DF83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12" y="3003091"/>
                      <a:ext cx="49062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00" name="그룹 99">
                    <a:extLst>
                      <a:ext uri="{FF2B5EF4-FFF2-40B4-BE49-F238E27FC236}">
                        <a16:creationId xmlns:a16="http://schemas.microsoft.com/office/drawing/2014/main" id="{C2781FF1-700B-3B7F-B23F-96D0ACB8DD4E}"/>
                      </a:ext>
                    </a:extLst>
                  </p:cNvPr>
                  <p:cNvGrpSpPr/>
                  <p:nvPr/>
                </p:nvGrpSpPr>
                <p:grpSpPr>
                  <a:xfrm>
                    <a:off x="688022" y="2320327"/>
                    <a:ext cx="199288" cy="138499"/>
                    <a:chOff x="545394" y="2944023"/>
                    <a:chExt cx="225373" cy="118115"/>
                  </a:xfrm>
                </p:grpSpPr>
                <p:sp>
                  <p:nvSpPr>
                    <p:cNvPr id="101" name="제목 1">
                      <a:extLst>
                        <a:ext uri="{FF2B5EF4-FFF2-40B4-BE49-F238E27FC236}">
                          <a16:creationId xmlns:a16="http://schemas.microsoft.com/office/drawing/2014/main" id="{676B077A-38C5-DE9D-9883-9C0A1D8FBDA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45394" y="2944023"/>
                      <a:ext cx="141356" cy="118115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1.0</a:t>
                      </a:r>
                    </a:p>
                  </p:txBody>
                </p:sp>
                <p:cxnSp>
                  <p:nvCxnSpPr>
                    <p:cNvPr id="102" name="직선 연결선 101">
                      <a:extLst>
                        <a:ext uri="{FF2B5EF4-FFF2-40B4-BE49-F238E27FC236}">
                          <a16:creationId xmlns:a16="http://schemas.microsoft.com/office/drawing/2014/main" id="{D3694466-8F00-9BE7-61C6-386FE4FBFB0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21706" y="3003091"/>
                      <a:ext cx="49061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grpSp>
              <p:nvGrpSpPr>
                <p:cNvPr id="26" name="그룹 25">
                  <a:extLst>
                    <a:ext uri="{FF2B5EF4-FFF2-40B4-BE49-F238E27FC236}">
                      <a16:creationId xmlns:a16="http://schemas.microsoft.com/office/drawing/2014/main" id="{615B8A9D-C4E3-0ABA-C139-4E2864E3B78A}"/>
                    </a:ext>
                  </a:extLst>
                </p:cNvPr>
                <p:cNvGrpSpPr/>
                <p:nvPr/>
              </p:nvGrpSpPr>
              <p:grpSpPr>
                <a:xfrm>
                  <a:off x="889394" y="5249238"/>
                  <a:ext cx="3485756" cy="61200"/>
                  <a:chOff x="889394" y="5249238"/>
                  <a:chExt cx="3485756" cy="61200"/>
                </a:xfrm>
              </p:grpSpPr>
              <p:cxnSp>
                <p:nvCxnSpPr>
                  <p:cNvPr id="90" name="직선 연결선 89">
                    <a:extLst>
                      <a:ext uri="{FF2B5EF4-FFF2-40B4-BE49-F238E27FC236}">
                        <a16:creationId xmlns:a16="http://schemas.microsoft.com/office/drawing/2014/main" id="{D78959E2-FBD5-E924-1F5F-ED7243CBDD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865519" y="5274658"/>
                    <a:ext cx="4775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1" name="직선 연결선 90">
                    <a:extLst>
                      <a:ext uri="{FF2B5EF4-FFF2-40B4-BE49-F238E27FC236}">
                        <a16:creationId xmlns:a16="http://schemas.microsoft.com/office/drawing/2014/main" id="{F21A6F8D-BE5C-9F7A-5EC3-7A35AFA677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1960070" y="5279838"/>
                    <a:ext cx="612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2" name="직선 연결선 91">
                    <a:extLst>
                      <a:ext uri="{FF2B5EF4-FFF2-40B4-BE49-F238E27FC236}">
                        <a16:creationId xmlns:a16="http://schemas.microsoft.com/office/drawing/2014/main" id="{ADFCF297-5689-A7C5-D5B6-79D16551983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2753866" y="5279838"/>
                    <a:ext cx="612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3" name="직선 연결선 92">
                    <a:extLst>
                      <a:ext uri="{FF2B5EF4-FFF2-40B4-BE49-F238E27FC236}">
                        <a16:creationId xmlns:a16="http://schemas.microsoft.com/office/drawing/2014/main" id="{5FCB98CD-4157-D6FB-D769-440F04C38B1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3547662" y="5279838"/>
                    <a:ext cx="612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4" name="직선 연결선 93">
                    <a:extLst>
                      <a:ext uri="{FF2B5EF4-FFF2-40B4-BE49-F238E27FC236}">
                        <a16:creationId xmlns:a16="http://schemas.microsoft.com/office/drawing/2014/main" id="{F3AAEC2C-3C95-8093-371A-C80FB000629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4344550" y="5279838"/>
                    <a:ext cx="61200" cy="0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6636EAB9-C941-9C60-0E3F-E82FD00969F9}"/>
                    </a:ext>
                  </a:extLst>
                </p:cNvPr>
                <p:cNvSpPr/>
                <p:nvPr/>
              </p:nvSpPr>
              <p:spPr>
                <a:xfrm>
                  <a:off x="889380" y="2430149"/>
                  <a:ext cx="3488945" cy="2820634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700" dirty="0"/>
                </a:p>
              </p:txBody>
            </p:sp>
          </p:grpSp>
        </p:grpSp>
        <p:sp>
          <p:nvSpPr>
            <p:cNvPr id="336" name="사각형: 둥근 모서리 335">
              <a:extLst>
                <a:ext uri="{FF2B5EF4-FFF2-40B4-BE49-F238E27FC236}">
                  <a16:creationId xmlns:a16="http://schemas.microsoft.com/office/drawing/2014/main" id="{3B15DD58-14EC-0D43-F081-733A0BE0F5C5}"/>
                </a:ext>
              </a:extLst>
            </p:cNvPr>
            <p:cNvSpPr/>
            <p:nvPr/>
          </p:nvSpPr>
          <p:spPr>
            <a:xfrm>
              <a:off x="1370031" y="3150434"/>
              <a:ext cx="1191356" cy="2566989"/>
            </a:xfrm>
            <a:prstGeom prst="roundRect">
              <a:avLst>
                <a:gd name="adj" fmla="val 3456"/>
              </a:avLst>
            </a:prstGeom>
            <a:noFill/>
            <a:ln w="19050">
              <a:solidFill>
                <a:srgbClr val="F992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37" name="사각형: 둥근 모서리 336">
              <a:extLst>
                <a:ext uri="{FF2B5EF4-FFF2-40B4-BE49-F238E27FC236}">
                  <a16:creationId xmlns:a16="http://schemas.microsoft.com/office/drawing/2014/main" id="{6404DD33-67F5-0591-15A9-4BBB6B36D9A1}"/>
                </a:ext>
              </a:extLst>
            </p:cNvPr>
            <p:cNvSpPr/>
            <p:nvPr/>
          </p:nvSpPr>
          <p:spPr>
            <a:xfrm>
              <a:off x="4766995" y="3150434"/>
              <a:ext cx="1125912" cy="2566988"/>
            </a:xfrm>
            <a:prstGeom prst="roundRect">
              <a:avLst>
                <a:gd name="adj" fmla="val 3456"/>
              </a:avLst>
            </a:prstGeom>
            <a:noFill/>
            <a:ln w="19050">
              <a:solidFill>
                <a:srgbClr val="F992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317" name="사각형: 둥근 위쪽 모서리 316">
            <a:extLst>
              <a:ext uri="{FF2B5EF4-FFF2-40B4-BE49-F238E27FC236}">
                <a16:creationId xmlns:a16="http://schemas.microsoft.com/office/drawing/2014/main" id="{C5C3BD20-2859-495E-B9D9-E5FED18A2248}"/>
              </a:ext>
            </a:extLst>
          </p:cNvPr>
          <p:cNvSpPr/>
          <p:nvPr/>
        </p:nvSpPr>
        <p:spPr>
          <a:xfrm flipH="1" flipV="1">
            <a:off x="405761" y="5924821"/>
            <a:ext cx="11380477" cy="422611"/>
          </a:xfrm>
          <a:prstGeom prst="round2SameRect">
            <a:avLst>
              <a:gd name="adj1" fmla="val 20585"/>
              <a:gd name="adj2" fmla="val 0"/>
            </a:avLst>
          </a:prstGeom>
          <a:solidFill>
            <a:schemeClr val="tx1">
              <a:alpha val="7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318" name="그림 51" descr="004.png">
            <a:extLst>
              <a:ext uri="{FF2B5EF4-FFF2-40B4-BE49-F238E27FC236}">
                <a16:creationId xmlns:a16="http://schemas.microsoft.com/office/drawing/2014/main" id="{06AB5EC4-8E53-4D92-BC4C-07454FB768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20" b="-1727"/>
          <a:stretch/>
        </p:blipFill>
        <p:spPr bwMode="auto">
          <a:xfrm rot="16200000" flipH="1" flipV="1">
            <a:off x="5846459" y="1791780"/>
            <a:ext cx="499083" cy="8280000"/>
          </a:xfrm>
          <a:prstGeom prst="rect">
            <a:avLst/>
          </a:prstGeom>
        </p:spPr>
      </p:pic>
      <p:pic>
        <p:nvPicPr>
          <p:cNvPr id="310" name="그림 309">
            <a:extLst>
              <a:ext uri="{FF2B5EF4-FFF2-40B4-BE49-F238E27FC236}">
                <a16:creationId xmlns:a16="http://schemas.microsoft.com/office/drawing/2014/main" id="{8E401EBB-32B3-4CFC-B91B-F5C7974342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346"/>
          <a:stretch/>
        </p:blipFill>
        <p:spPr>
          <a:xfrm>
            <a:off x="7031701" y="2070919"/>
            <a:ext cx="4500000" cy="3795192"/>
          </a:xfrm>
          <a:prstGeom prst="rect">
            <a:avLst/>
          </a:prstGeom>
        </p:spPr>
      </p:pic>
      <p:sp>
        <p:nvSpPr>
          <p:cNvPr id="311" name="모서리가 둥근 직사각형 15">
            <a:extLst>
              <a:ext uri="{FF2B5EF4-FFF2-40B4-BE49-F238E27FC236}">
                <a16:creationId xmlns:a16="http://schemas.microsoft.com/office/drawing/2014/main" id="{B71A5789-62DC-4E41-8257-5E1CF0931C35}"/>
              </a:ext>
            </a:extLst>
          </p:cNvPr>
          <p:cNvSpPr/>
          <p:nvPr/>
        </p:nvSpPr>
        <p:spPr>
          <a:xfrm>
            <a:off x="10209705" y="2100160"/>
            <a:ext cx="513771" cy="3708000"/>
          </a:xfrm>
          <a:prstGeom prst="roundRect">
            <a:avLst/>
          </a:prstGeom>
          <a:noFill/>
          <a:ln w="12700">
            <a:solidFill>
              <a:srgbClr val="F9920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6" name="모서리가 둥근 직사각형 15">
            <a:extLst>
              <a:ext uri="{FF2B5EF4-FFF2-40B4-BE49-F238E27FC236}">
                <a16:creationId xmlns:a16="http://schemas.microsoft.com/office/drawing/2014/main" id="{75B8C127-E735-433E-96B8-72C1902FB811}"/>
              </a:ext>
            </a:extLst>
          </p:cNvPr>
          <p:cNvSpPr/>
          <p:nvPr/>
        </p:nvSpPr>
        <p:spPr>
          <a:xfrm>
            <a:off x="7028058" y="5421668"/>
            <a:ext cx="4464000" cy="396000"/>
          </a:xfrm>
          <a:prstGeom prst="roundRect">
            <a:avLst/>
          </a:prstGeom>
          <a:noFill/>
          <a:ln w="12700">
            <a:solidFill>
              <a:srgbClr val="F9920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976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E833B607-8046-47A8-A8BB-2A3990021A7C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6600E5-71DF-48B0-AD6E-1D4A47A816FB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C59D57D-D9B9-4B2F-911A-17B9CF19E3EB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8B3570E-92F0-4D71-B24A-61F7C6BE2713}"/>
              </a:ext>
            </a:extLst>
          </p:cNvPr>
          <p:cNvSpPr txBox="1"/>
          <p:nvPr/>
        </p:nvSpPr>
        <p:spPr>
          <a:xfrm>
            <a:off x="136106" y="6628317"/>
            <a:ext cx="1173398" cy="12311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Nutrients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 2019, 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11(2)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305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E69166A-1469-4633-B4DD-C98E8B146A4D}"/>
              </a:ext>
            </a:extLst>
          </p:cNvPr>
          <p:cNvGrpSpPr/>
          <p:nvPr/>
        </p:nvGrpSpPr>
        <p:grpSpPr>
          <a:xfrm>
            <a:off x="459752" y="1507481"/>
            <a:ext cx="5571279" cy="704645"/>
            <a:chOff x="6212734" y="1577766"/>
            <a:chExt cx="5571279" cy="704645"/>
          </a:xfrm>
        </p:grpSpPr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D571E3F5-C6F7-469D-9FC7-E44498C4279D}"/>
                </a:ext>
              </a:extLst>
            </p:cNvPr>
            <p:cNvGrpSpPr/>
            <p:nvPr/>
          </p:nvGrpSpPr>
          <p:grpSpPr>
            <a:xfrm>
              <a:off x="6212734" y="1577766"/>
              <a:ext cx="5571279" cy="552692"/>
              <a:chOff x="6212734" y="1577766"/>
              <a:chExt cx="5571279" cy="552692"/>
            </a:xfrm>
          </p:grpSpPr>
          <p:sp>
            <p:nvSpPr>
              <p:cNvPr id="108" name="사각형: 둥근 위쪽 모서리 107">
                <a:extLst>
                  <a:ext uri="{FF2B5EF4-FFF2-40B4-BE49-F238E27FC236}">
                    <a16:creationId xmlns:a16="http://schemas.microsoft.com/office/drawing/2014/main" id="{11FEA3C9-DD79-41C2-93BD-DF243D13C825}"/>
                  </a:ext>
                </a:extLst>
              </p:cNvPr>
              <p:cNvSpPr/>
              <p:nvPr/>
            </p:nvSpPr>
            <p:spPr>
              <a:xfrm>
                <a:off x="6212734" y="1577766"/>
                <a:ext cx="5571279" cy="552692"/>
              </a:xfrm>
              <a:prstGeom prst="round2SameRect">
                <a:avLst>
                  <a:gd name="adj1" fmla="val 11086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9E81E822-9748-4E96-9DD5-A1B936FAD817}"/>
                  </a:ext>
                </a:extLst>
              </p:cNvPr>
              <p:cNvSpPr txBox="1"/>
              <p:nvPr/>
            </p:nvSpPr>
            <p:spPr>
              <a:xfrm>
                <a:off x="6985097" y="1607891"/>
                <a:ext cx="402655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Secondary endpoint:</a:t>
                </a:r>
              </a:p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Correlation of cognition and BDNF levels</a:t>
                </a:r>
              </a:p>
            </p:txBody>
          </p:sp>
        </p:grpSp>
        <p:pic>
          <p:nvPicPr>
            <p:cNvPr id="107" name="그림 51" descr="004.png">
              <a:extLst>
                <a:ext uri="{FF2B5EF4-FFF2-40B4-BE49-F238E27FC236}">
                  <a16:creationId xmlns:a16="http://schemas.microsoft.com/office/drawing/2014/main" id="{E9DF4715-A053-482F-B355-AE50D09B8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543433"/>
              <a:ext cx="249156" cy="5402532"/>
            </a:xfrm>
            <a:prstGeom prst="rect">
              <a:avLst/>
            </a:prstGeom>
          </p:spPr>
        </p:pic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62FF125F-2F46-4D6C-A238-26138E5734DE}"/>
              </a:ext>
            </a:extLst>
          </p:cNvPr>
          <p:cNvGrpSpPr/>
          <p:nvPr/>
        </p:nvGrpSpPr>
        <p:grpSpPr>
          <a:xfrm>
            <a:off x="6212734" y="1507481"/>
            <a:ext cx="5571279" cy="704645"/>
            <a:chOff x="6212734" y="1577766"/>
            <a:chExt cx="5571279" cy="704645"/>
          </a:xfrm>
        </p:grpSpPr>
        <p:grpSp>
          <p:nvGrpSpPr>
            <p:cNvPr id="301" name="그룹 300">
              <a:extLst>
                <a:ext uri="{FF2B5EF4-FFF2-40B4-BE49-F238E27FC236}">
                  <a16:creationId xmlns:a16="http://schemas.microsoft.com/office/drawing/2014/main" id="{7A743DBA-C48F-4649-AF92-36DFE838A1B9}"/>
                </a:ext>
              </a:extLst>
            </p:cNvPr>
            <p:cNvGrpSpPr/>
            <p:nvPr/>
          </p:nvGrpSpPr>
          <p:grpSpPr>
            <a:xfrm>
              <a:off x="6212734" y="1577766"/>
              <a:ext cx="5571279" cy="552692"/>
              <a:chOff x="6212734" y="1577766"/>
              <a:chExt cx="5571279" cy="552692"/>
            </a:xfrm>
          </p:grpSpPr>
          <p:sp>
            <p:nvSpPr>
              <p:cNvPr id="303" name="사각형: 둥근 위쪽 모서리 302">
                <a:extLst>
                  <a:ext uri="{FF2B5EF4-FFF2-40B4-BE49-F238E27FC236}">
                    <a16:creationId xmlns:a16="http://schemas.microsoft.com/office/drawing/2014/main" id="{30DD08D3-6167-4E2F-B80E-E99D48835EE2}"/>
                  </a:ext>
                </a:extLst>
              </p:cNvPr>
              <p:cNvSpPr/>
              <p:nvPr/>
            </p:nvSpPr>
            <p:spPr>
              <a:xfrm>
                <a:off x="6212734" y="1577766"/>
                <a:ext cx="5571279" cy="552692"/>
              </a:xfrm>
              <a:prstGeom prst="round2SameRect">
                <a:avLst>
                  <a:gd name="adj1" fmla="val 11086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4" name="TextBox 303">
                <a:extLst>
                  <a:ext uri="{FF2B5EF4-FFF2-40B4-BE49-F238E27FC236}">
                    <a16:creationId xmlns:a16="http://schemas.microsoft.com/office/drawing/2014/main" id="{51BA3356-664C-4830-8315-C6BA45D5929B}"/>
                  </a:ext>
                </a:extLst>
              </p:cNvPr>
              <p:cNvSpPr txBox="1"/>
              <p:nvPr/>
            </p:nvSpPr>
            <p:spPr>
              <a:xfrm>
                <a:off x="7621109" y="1607891"/>
                <a:ext cx="27545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Secondary endpoint:</a:t>
                </a:r>
              </a:p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Gut microbiota composition</a:t>
                </a:r>
              </a:p>
            </p:txBody>
          </p:sp>
        </p:grpSp>
        <p:pic>
          <p:nvPicPr>
            <p:cNvPr id="302" name="그림 51" descr="004.png">
              <a:extLst>
                <a:ext uri="{FF2B5EF4-FFF2-40B4-BE49-F238E27FC236}">
                  <a16:creationId xmlns:a16="http://schemas.microsoft.com/office/drawing/2014/main" id="{0801A8A9-23D2-4E4B-AF12-DC4F003B38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543433"/>
              <a:ext cx="249156" cy="5402532"/>
            </a:xfrm>
            <a:prstGeom prst="rect">
              <a:avLst/>
            </a:prstGeom>
          </p:spPr>
        </p:pic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8FA8F752-E843-443E-B68F-F81AAFF0B605}"/>
              </a:ext>
            </a:extLst>
          </p:cNvPr>
          <p:cNvGrpSpPr/>
          <p:nvPr/>
        </p:nvGrpSpPr>
        <p:grpSpPr>
          <a:xfrm>
            <a:off x="629747" y="5817692"/>
            <a:ext cx="5245798" cy="421334"/>
            <a:chOff x="587190" y="5924154"/>
            <a:chExt cx="5245798" cy="421334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57AC8254-17AA-40F2-AB67-1A9B2E907FE8}"/>
                </a:ext>
              </a:extLst>
            </p:cNvPr>
            <p:cNvSpPr txBox="1"/>
            <p:nvPr/>
          </p:nvSpPr>
          <p:spPr>
            <a:xfrm>
              <a:off x="881889" y="5924154"/>
              <a:ext cx="4951099" cy="421334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Positive correlation was shown in change of cognitive function and</a:t>
              </a:r>
              <a:b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</a:br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BDNF levels in DW2009 group</a:t>
              </a:r>
            </a:p>
          </p:txBody>
        </p:sp>
        <p:sp>
          <p:nvSpPr>
            <p:cNvPr id="300" name="그래픽 4">
              <a:extLst>
                <a:ext uri="{FF2B5EF4-FFF2-40B4-BE49-F238E27FC236}">
                  <a16:creationId xmlns:a16="http://schemas.microsoft.com/office/drawing/2014/main" id="{C9CC05D2-35E2-4163-A3EB-420D2B1ECB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7190" y="5960187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C777CD47-2F3A-4DE5-95DB-DA98746F151E}"/>
              </a:ext>
            </a:extLst>
          </p:cNvPr>
          <p:cNvGrpSpPr/>
          <p:nvPr/>
        </p:nvGrpSpPr>
        <p:grpSpPr>
          <a:xfrm>
            <a:off x="459752" y="2237262"/>
            <a:ext cx="5565041" cy="3347773"/>
            <a:chOff x="6218971" y="2225470"/>
            <a:chExt cx="5565041" cy="3347773"/>
          </a:xfrm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89035EB2-6AF8-4B35-AD3C-220934BEF212}"/>
                </a:ext>
              </a:extLst>
            </p:cNvPr>
            <p:cNvGrpSpPr/>
            <p:nvPr/>
          </p:nvGrpSpPr>
          <p:grpSpPr>
            <a:xfrm>
              <a:off x="6218971" y="2225470"/>
              <a:ext cx="5565041" cy="288382"/>
              <a:chOff x="4694972" y="2222491"/>
              <a:chExt cx="3980716" cy="288382"/>
            </a:xfrm>
          </p:grpSpPr>
          <p:sp>
            <p:nvSpPr>
              <p:cNvPr id="295" name="사각형: 둥근 모서리 294">
                <a:extLst>
                  <a:ext uri="{FF2B5EF4-FFF2-40B4-BE49-F238E27FC236}">
                    <a16:creationId xmlns:a16="http://schemas.microsoft.com/office/drawing/2014/main" id="{AC953FE9-123B-44E2-BD01-B090C95AE82C}"/>
                  </a:ext>
                </a:extLst>
              </p:cNvPr>
              <p:cNvSpPr/>
              <p:nvPr/>
            </p:nvSpPr>
            <p:spPr>
              <a:xfrm>
                <a:off x="4694972" y="2222491"/>
                <a:ext cx="3980716" cy="288382"/>
              </a:xfrm>
              <a:prstGeom prst="roundRect">
                <a:avLst>
                  <a:gd name="adj" fmla="val 14806"/>
                </a:avLst>
              </a:prstGeom>
              <a:solidFill>
                <a:srgbClr val="013E97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ko-KR" altLang="en-US" sz="200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  <p:cxnSp>
            <p:nvCxnSpPr>
              <p:cNvPr id="296" name="직선 연결선 295">
                <a:extLst>
                  <a:ext uri="{FF2B5EF4-FFF2-40B4-BE49-F238E27FC236}">
                    <a16:creationId xmlns:a16="http://schemas.microsoft.com/office/drawing/2014/main" id="{771808C1-455D-495C-A141-B986755659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5330" y="2257164"/>
                <a:ext cx="0" cy="220155"/>
              </a:xfrm>
              <a:prstGeom prst="line">
                <a:avLst/>
              </a:prstGeom>
              <a:ln w="19050">
                <a:solidFill>
                  <a:srgbClr val="013E97">
                    <a:alpha val="24000"/>
                  </a:srgbClr>
                </a:solidFill>
                <a:prstDash val="solid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" name="TextBox 296">
                <a:extLst>
                  <a:ext uri="{FF2B5EF4-FFF2-40B4-BE49-F238E27FC236}">
                    <a16:creationId xmlns:a16="http://schemas.microsoft.com/office/drawing/2014/main" id="{5608A68C-5D45-4230-A720-854A1CCA7193}"/>
                  </a:ext>
                </a:extLst>
              </p:cNvPr>
              <p:cNvSpPr txBox="1"/>
              <p:nvPr/>
            </p:nvSpPr>
            <p:spPr>
              <a:xfrm>
                <a:off x="5217875" y="2258960"/>
                <a:ext cx="94455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400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DW2009 group</a:t>
                </a:r>
              </a:p>
            </p:txBody>
          </p: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4F882E59-14BE-4836-9226-9A4177787A90}"/>
                  </a:ext>
                </a:extLst>
              </p:cNvPr>
              <p:cNvSpPr txBox="1"/>
              <p:nvPr/>
            </p:nvSpPr>
            <p:spPr>
              <a:xfrm>
                <a:off x="7233710" y="2258960"/>
                <a:ext cx="89360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400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Placebo group</a:t>
                </a:r>
              </a:p>
            </p:txBody>
          </p:sp>
        </p:grpSp>
        <p:cxnSp>
          <p:nvCxnSpPr>
            <p:cNvPr id="117" name="직선 연결선 116">
              <a:extLst>
                <a:ext uri="{FF2B5EF4-FFF2-40B4-BE49-F238E27FC236}">
                  <a16:creationId xmlns:a16="http://schemas.microsoft.com/office/drawing/2014/main" id="{2894CF98-4534-44CD-B6DF-2F9C5DB04027}"/>
                </a:ext>
              </a:extLst>
            </p:cNvPr>
            <p:cNvCxnSpPr>
              <a:cxnSpLocks/>
            </p:cNvCxnSpPr>
            <p:nvPr/>
          </p:nvCxnSpPr>
          <p:spPr>
            <a:xfrm>
              <a:off x="9001492" y="2549243"/>
              <a:ext cx="0" cy="3024000"/>
            </a:xfrm>
            <a:prstGeom prst="line">
              <a:avLst/>
            </a:prstGeom>
            <a:ln w="15875">
              <a:solidFill>
                <a:schemeClr val="tx1">
                  <a:alpha val="22000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17862343-C05E-41B3-AE0A-A7767BF22469}"/>
                </a:ext>
              </a:extLst>
            </p:cNvPr>
            <p:cNvGrpSpPr/>
            <p:nvPr/>
          </p:nvGrpSpPr>
          <p:grpSpPr>
            <a:xfrm>
              <a:off x="6312023" y="3020301"/>
              <a:ext cx="2596417" cy="2488087"/>
              <a:chOff x="6265473" y="2753601"/>
              <a:chExt cx="2596417" cy="2488087"/>
            </a:xfrm>
          </p:grpSpPr>
          <p:grpSp>
            <p:nvGrpSpPr>
              <p:cNvPr id="208" name="그룹 207">
                <a:extLst>
                  <a:ext uri="{FF2B5EF4-FFF2-40B4-BE49-F238E27FC236}">
                    <a16:creationId xmlns:a16="http://schemas.microsoft.com/office/drawing/2014/main" id="{0AD829B4-97B3-43B4-8394-FF7105164091}"/>
                  </a:ext>
                </a:extLst>
              </p:cNvPr>
              <p:cNvGrpSpPr/>
              <p:nvPr/>
            </p:nvGrpSpPr>
            <p:grpSpPr>
              <a:xfrm>
                <a:off x="6265473" y="2753601"/>
                <a:ext cx="2596417" cy="2488087"/>
                <a:chOff x="6265473" y="2753601"/>
                <a:chExt cx="2596417" cy="2488087"/>
              </a:xfrm>
            </p:grpSpPr>
            <p:grpSp>
              <p:nvGrpSpPr>
                <p:cNvPr id="254" name="그룹 253">
                  <a:extLst>
                    <a:ext uri="{FF2B5EF4-FFF2-40B4-BE49-F238E27FC236}">
                      <a16:creationId xmlns:a16="http://schemas.microsoft.com/office/drawing/2014/main" id="{D29A630E-BA12-4FC3-BE0A-AD384A91DD8C}"/>
                    </a:ext>
                  </a:extLst>
                </p:cNvPr>
                <p:cNvGrpSpPr/>
                <p:nvPr/>
              </p:nvGrpSpPr>
              <p:grpSpPr>
                <a:xfrm>
                  <a:off x="6482162" y="2754729"/>
                  <a:ext cx="221558" cy="1813027"/>
                  <a:chOff x="4883234" y="2661229"/>
                  <a:chExt cx="158482" cy="2748664"/>
                </a:xfrm>
              </p:grpSpPr>
              <p:grpSp>
                <p:nvGrpSpPr>
                  <p:cNvPr id="280" name="그룹 279">
                    <a:extLst>
                      <a:ext uri="{FF2B5EF4-FFF2-40B4-BE49-F238E27FC236}">
                        <a16:creationId xmlns:a16="http://schemas.microsoft.com/office/drawing/2014/main" id="{3C97A55B-23C6-4F08-903B-33B8AD7FCA38}"/>
                      </a:ext>
                    </a:extLst>
                  </p:cNvPr>
                  <p:cNvGrpSpPr/>
                  <p:nvPr/>
                </p:nvGrpSpPr>
                <p:grpSpPr>
                  <a:xfrm>
                    <a:off x="4883234" y="5199920"/>
                    <a:ext cx="158479" cy="209973"/>
                    <a:chOff x="588200" y="2949392"/>
                    <a:chExt cx="179222" cy="115220"/>
                  </a:xfrm>
                </p:grpSpPr>
                <p:sp>
                  <p:nvSpPr>
                    <p:cNvPr id="293" name="제목 1">
                      <a:extLst>
                        <a:ext uri="{FF2B5EF4-FFF2-40B4-BE49-F238E27FC236}">
                          <a16:creationId xmlns:a16="http://schemas.microsoft.com/office/drawing/2014/main" id="{C45B1A14-B9E2-4FF0-A6CE-95D206FA1B7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88200" y="2949392"/>
                      <a:ext cx="98551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-1</a:t>
                      </a:r>
                    </a:p>
                  </p:txBody>
                </p:sp>
                <p:cxnSp>
                  <p:nvCxnSpPr>
                    <p:cNvPr id="294" name="직선 연결선 293">
                      <a:extLst>
                        <a:ext uri="{FF2B5EF4-FFF2-40B4-BE49-F238E27FC236}">
                          <a16:creationId xmlns:a16="http://schemas.microsoft.com/office/drawing/2014/main" id="{0FF1F9ED-7F83-4A3A-8D75-BE37CE6BC80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5" y="3007009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1" name="그룹 280">
                    <a:extLst>
                      <a:ext uri="{FF2B5EF4-FFF2-40B4-BE49-F238E27FC236}">
                        <a16:creationId xmlns:a16="http://schemas.microsoft.com/office/drawing/2014/main" id="{25ACCFCD-717E-49A9-B623-2C77014CCB66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4559887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91" name="제목 1">
                      <a:extLst>
                        <a:ext uri="{FF2B5EF4-FFF2-40B4-BE49-F238E27FC236}">
                          <a16:creationId xmlns:a16="http://schemas.microsoft.com/office/drawing/2014/main" id="{4EDA1C4F-F017-43E1-9535-927013FD3C3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292" name="직선 연결선 291">
                      <a:extLst>
                        <a:ext uri="{FF2B5EF4-FFF2-40B4-BE49-F238E27FC236}">
                          <a16:creationId xmlns:a16="http://schemas.microsoft.com/office/drawing/2014/main" id="{69B59F56-21CC-4199-9A4B-E500B6390BA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2" name="그룹 281">
                    <a:extLst>
                      <a:ext uri="{FF2B5EF4-FFF2-40B4-BE49-F238E27FC236}">
                        <a16:creationId xmlns:a16="http://schemas.microsoft.com/office/drawing/2014/main" id="{EE0F9AB7-7900-4DD1-8D04-DFF126C4AB01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3927001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89" name="제목 1">
                      <a:extLst>
                        <a:ext uri="{FF2B5EF4-FFF2-40B4-BE49-F238E27FC236}">
                          <a16:creationId xmlns:a16="http://schemas.microsoft.com/office/drawing/2014/main" id="{9BFDB7E1-8DB3-4896-B137-A34063E587E6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</a:t>
                      </a:r>
                    </a:p>
                  </p:txBody>
                </p:sp>
                <p:cxnSp>
                  <p:nvCxnSpPr>
                    <p:cNvPr id="290" name="직선 연결선 289">
                      <a:extLst>
                        <a:ext uri="{FF2B5EF4-FFF2-40B4-BE49-F238E27FC236}">
                          <a16:creationId xmlns:a16="http://schemas.microsoft.com/office/drawing/2014/main" id="{82043C15-3953-451A-9AA6-EF6D62FFEFF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3" name="그룹 282">
                    <a:extLst>
                      <a:ext uri="{FF2B5EF4-FFF2-40B4-BE49-F238E27FC236}">
                        <a16:creationId xmlns:a16="http://schemas.microsoft.com/office/drawing/2014/main" id="{40ECC1ED-FE44-43EF-B3A5-AB64C11F778E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3294115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87" name="제목 1">
                      <a:extLst>
                        <a:ext uri="{FF2B5EF4-FFF2-40B4-BE49-F238E27FC236}">
                          <a16:creationId xmlns:a16="http://schemas.microsoft.com/office/drawing/2014/main" id="{4B9E95EC-6153-4011-AE0B-1F87653945B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</a:t>
                      </a:r>
                    </a:p>
                  </p:txBody>
                </p:sp>
                <p:cxnSp>
                  <p:nvCxnSpPr>
                    <p:cNvPr id="288" name="직선 연결선 287">
                      <a:extLst>
                        <a:ext uri="{FF2B5EF4-FFF2-40B4-BE49-F238E27FC236}">
                          <a16:creationId xmlns:a16="http://schemas.microsoft.com/office/drawing/2014/main" id="{39FEB81C-734D-4A84-A32A-E73C2CBC74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84" name="그룹 283">
                    <a:extLst>
                      <a:ext uri="{FF2B5EF4-FFF2-40B4-BE49-F238E27FC236}">
                        <a16:creationId xmlns:a16="http://schemas.microsoft.com/office/drawing/2014/main" id="{98DD0870-7CEC-40FA-910D-7F7981ABA34A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2661229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85" name="제목 1">
                      <a:extLst>
                        <a:ext uri="{FF2B5EF4-FFF2-40B4-BE49-F238E27FC236}">
                          <a16:creationId xmlns:a16="http://schemas.microsoft.com/office/drawing/2014/main" id="{C2E8A43C-6289-4083-9B21-3737274BB3C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</a:t>
                      </a:r>
                    </a:p>
                  </p:txBody>
                </p:sp>
                <p:cxnSp>
                  <p:nvCxnSpPr>
                    <p:cNvPr id="286" name="직선 연결선 285">
                      <a:extLst>
                        <a:ext uri="{FF2B5EF4-FFF2-40B4-BE49-F238E27FC236}">
                          <a16:creationId xmlns:a16="http://schemas.microsoft.com/office/drawing/2014/main" id="{DA6C80A1-05C0-404D-9C52-076C3A26FC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3283A903-3111-4F39-B260-21C58E8B9498}"/>
                    </a:ext>
                  </a:extLst>
                </p:cNvPr>
                <p:cNvSpPr txBox="1"/>
                <p:nvPr/>
              </p:nvSpPr>
              <p:spPr>
                <a:xfrm rot="16200000">
                  <a:off x="5433514" y="3585560"/>
                  <a:ext cx="1817805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Change in Cognitive Function</a:t>
                  </a:r>
                  <a:endParaRPr lang="en-US" altLang="ko-KR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sp>
              <p:nvSpPr>
                <p:cNvPr id="256" name="자유형: 도형 255">
                  <a:extLst>
                    <a:ext uri="{FF2B5EF4-FFF2-40B4-BE49-F238E27FC236}">
                      <a16:creationId xmlns:a16="http://schemas.microsoft.com/office/drawing/2014/main" id="{FB90BA78-0326-47BE-A3E8-6F5AB2A00483}"/>
                    </a:ext>
                  </a:extLst>
                </p:cNvPr>
                <p:cNvSpPr/>
                <p:nvPr/>
              </p:nvSpPr>
              <p:spPr>
                <a:xfrm>
                  <a:off x="6705433" y="2825855"/>
                  <a:ext cx="2090421" cy="1673297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F50CE51B-BE3C-4B7B-A95A-480D5AC44527}"/>
                    </a:ext>
                  </a:extLst>
                </p:cNvPr>
                <p:cNvSpPr txBox="1"/>
                <p:nvPr/>
              </p:nvSpPr>
              <p:spPr>
                <a:xfrm>
                  <a:off x="7019469" y="5087800"/>
                  <a:ext cx="1394613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Change in BDNF levels</a:t>
                  </a:r>
                  <a:endParaRPr lang="en-US" altLang="ko-KR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grpSp>
              <p:nvGrpSpPr>
                <p:cNvPr id="258" name="그룹 257">
                  <a:extLst>
                    <a:ext uri="{FF2B5EF4-FFF2-40B4-BE49-F238E27FC236}">
                      <a16:creationId xmlns:a16="http://schemas.microsoft.com/office/drawing/2014/main" id="{E4577B70-CA74-4FE6-98ED-AAC5B8381A9B}"/>
                    </a:ext>
                  </a:extLst>
                </p:cNvPr>
                <p:cNvGrpSpPr/>
                <p:nvPr/>
              </p:nvGrpSpPr>
              <p:grpSpPr>
                <a:xfrm>
                  <a:off x="6638510" y="4497055"/>
                  <a:ext cx="2223380" cy="541572"/>
                  <a:chOff x="4995071" y="5196909"/>
                  <a:chExt cx="1590401" cy="821058"/>
                </a:xfrm>
              </p:grpSpPr>
              <p:grpSp>
                <p:nvGrpSpPr>
                  <p:cNvPr id="259" name="그룹 258">
                    <a:extLst>
                      <a:ext uri="{FF2B5EF4-FFF2-40B4-BE49-F238E27FC236}">
                        <a16:creationId xmlns:a16="http://schemas.microsoft.com/office/drawing/2014/main" id="{43F2105C-E34E-4B9E-AC96-2B46FEAD3EAD}"/>
                      </a:ext>
                    </a:extLst>
                  </p:cNvPr>
                  <p:cNvGrpSpPr/>
                  <p:nvPr/>
                </p:nvGrpSpPr>
                <p:grpSpPr>
                  <a:xfrm>
                    <a:off x="4995071" y="5196910"/>
                    <a:ext cx="99070" cy="821057"/>
                    <a:chOff x="4995071" y="5196910"/>
                    <a:chExt cx="99070" cy="821057"/>
                  </a:xfrm>
                </p:grpSpPr>
                <p:sp>
                  <p:nvSpPr>
                    <p:cNvPr id="278" name="제목 1">
                      <a:extLst>
                        <a:ext uri="{FF2B5EF4-FFF2-40B4-BE49-F238E27FC236}">
                          <a16:creationId xmlns:a16="http://schemas.microsoft.com/office/drawing/2014/main" id="{1374F13C-9008-4140-8DFC-E99F04D8759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4711661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-30,000</a:t>
                      </a:r>
                    </a:p>
                  </p:txBody>
                </p:sp>
                <p:cxnSp>
                  <p:nvCxnSpPr>
                    <p:cNvPr id="279" name="직선 연결선 278">
                      <a:extLst>
                        <a:ext uri="{FF2B5EF4-FFF2-40B4-BE49-F238E27FC236}">
                          <a16:creationId xmlns:a16="http://schemas.microsoft.com/office/drawing/2014/main" id="{1278976F-69C6-4F55-9495-FBF50E7F4E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4998219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0" name="그룹 259">
                    <a:extLst>
                      <a:ext uri="{FF2B5EF4-FFF2-40B4-BE49-F238E27FC236}">
                        <a16:creationId xmlns:a16="http://schemas.microsoft.com/office/drawing/2014/main" id="{FB3C0D55-69F5-4CE3-8124-E7918B841FAF}"/>
                      </a:ext>
                    </a:extLst>
                  </p:cNvPr>
                  <p:cNvGrpSpPr/>
                  <p:nvPr/>
                </p:nvGrpSpPr>
                <p:grpSpPr>
                  <a:xfrm>
                    <a:off x="5243626" y="5196909"/>
                    <a:ext cx="99070" cy="821058"/>
                    <a:chOff x="5243626" y="5196909"/>
                    <a:chExt cx="99070" cy="821058"/>
                  </a:xfrm>
                </p:grpSpPr>
                <p:sp>
                  <p:nvSpPr>
                    <p:cNvPr id="276" name="제목 1">
                      <a:extLst>
                        <a:ext uri="{FF2B5EF4-FFF2-40B4-BE49-F238E27FC236}">
                          <a16:creationId xmlns:a16="http://schemas.microsoft.com/office/drawing/2014/main" id="{9589C7D7-B3EA-4A73-BAD1-682386FDEB6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4960216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-20,000</a:t>
                      </a:r>
                    </a:p>
                  </p:txBody>
                </p:sp>
                <p:cxnSp>
                  <p:nvCxnSpPr>
                    <p:cNvPr id="277" name="직선 연결선 276">
                      <a:extLst>
                        <a:ext uri="{FF2B5EF4-FFF2-40B4-BE49-F238E27FC236}">
                          <a16:creationId xmlns:a16="http://schemas.microsoft.com/office/drawing/2014/main" id="{706CA392-986E-4CFF-A634-93F989D1CC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246774" y="5243301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1" name="그룹 260">
                    <a:extLst>
                      <a:ext uri="{FF2B5EF4-FFF2-40B4-BE49-F238E27FC236}">
                        <a16:creationId xmlns:a16="http://schemas.microsoft.com/office/drawing/2014/main" id="{63C17729-150C-4BE9-BD11-467A02BFC1F5}"/>
                      </a:ext>
                    </a:extLst>
                  </p:cNvPr>
                  <p:cNvGrpSpPr/>
                  <p:nvPr/>
                </p:nvGrpSpPr>
                <p:grpSpPr>
                  <a:xfrm>
                    <a:off x="5492180" y="5196910"/>
                    <a:ext cx="99070" cy="821057"/>
                    <a:chOff x="5492180" y="5196910"/>
                    <a:chExt cx="99070" cy="821057"/>
                  </a:xfrm>
                </p:grpSpPr>
                <p:sp>
                  <p:nvSpPr>
                    <p:cNvPr id="274" name="제목 1">
                      <a:extLst>
                        <a:ext uri="{FF2B5EF4-FFF2-40B4-BE49-F238E27FC236}">
                          <a16:creationId xmlns:a16="http://schemas.microsoft.com/office/drawing/2014/main" id="{9FBAF1B8-0CD1-49A4-A987-075BD1F88ED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208770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-10,000</a:t>
                      </a:r>
                    </a:p>
                  </p:txBody>
                </p:sp>
                <p:cxnSp>
                  <p:nvCxnSpPr>
                    <p:cNvPr id="275" name="직선 연결선 274">
                      <a:extLst>
                        <a:ext uri="{FF2B5EF4-FFF2-40B4-BE49-F238E27FC236}">
                          <a16:creationId xmlns:a16="http://schemas.microsoft.com/office/drawing/2014/main" id="{7D988F48-5DC5-4BCC-989B-0E681E4CD4B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49532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2" name="그룹 261">
                    <a:extLst>
                      <a:ext uri="{FF2B5EF4-FFF2-40B4-BE49-F238E27FC236}">
                        <a16:creationId xmlns:a16="http://schemas.microsoft.com/office/drawing/2014/main" id="{07076090-9B28-4083-97CA-7EF3898F5B4F}"/>
                      </a:ext>
                    </a:extLst>
                  </p:cNvPr>
                  <p:cNvGrpSpPr/>
                  <p:nvPr/>
                </p:nvGrpSpPr>
                <p:grpSpPr>
                  <a:xfrm>
                    <a:off x="5740739" y="5196910"/>
                    <a:ext cx="99070" cy="378070"/>
                    <a:chOff x="5740739" y="5196910"/>
                    <a:chExt cx="99070" cy="378070"/>
                  </a:xfrm>
                </p:grpSpPr>
                <p:sp>
                  <p:nvSpPr>
                    <p:cNvPr id="272" name="제목 1">
                      <a:extLst>
                        <a:ext uri="{FF2B5EF4-FFF2-40B4-BE49-F238E27FC236}">
                          <a16:creationId xmlns:a16="http://schemas.microsoft.com/office/drawing/2014/main" id="{9F8032D3-1F4D-4F67-8BE0-48CEC490A6D8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736808" y="5471979"/>
                      <a:ext cx="106932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273" name="직선 연결선 272">
                      <a:extLst>
                        <a:ext uri="{FF2B5EF4-FFF2-40B4-BE49-F238E27FC236}">
                          <a16:creationId xmlns:a16="http://schemas.microsoft.com/office/drawing/2014/main" id="{AB7E0BC3-8164-4937-B621-535E4724BC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743883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3" name="그룹 262">
                    <a:extLst>
                      <a:ext uri="{FF2B5EF4-FFF2-40B4-BE49-F238E27FC236}">
                        <a16:creationId xmlns:a16="http://schemas.microsoft.com/office/drawing/2014/main" id="{1119E9A6-3260-4562-AA8A-E142879C2069}"/>
                      </a:ext>
                    </a:extLst>
                  </p:cNvPr>
                  <p:cNvGrpSpPr/>
                  <p:nvPr/>
                </p:nvGrpSpPr>
                <p:grpSpPr>
                  <a:xfrm>
                    <a:off x="5989706" y="5196910"/>
                    <a:ext cx="99070" cy="759729"/>
                    <a:chOff x="5989706" y="5196910"/>
                    <a:chExt cx="99070" cy="759729"/>
                  </a:xfrm>
                </p:grpSpPr>
                <p:sp>
                  <p:nvSpPr>
                    <p:cNvPr id="270" name="제목 1">
                      <a:extLst>
                        <a:ext uri="{FF2B5EF4-FFF2-40B4-BE49-F238E27FC236}">
                          <a16:creationId xmlns:a16="http://schemas.microsoft.com/office/drawing/2014/main" id="{8108B393-415D-485D-B4F7-F5D2D981C3F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745179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10,000</a:t>
                      </a:r>
                    </a:p>
                  </p:txBody>
                </p:sp>
                <p:cxnSp>
                  <p:nvCxnSpPr>
                    <p:cNvPr id="271" name="직선 연결선 270">
                      <a:extLst>
                        <a:ext uri="{FF2B5EF4-FFF2-40B4-BE49-F238E27FC236}">
                          <a16:creationId xmlns:a16="http://schemas.microsoft.com/office/drawing/2014/main" id="{EE0EAC85-B34A-43B3-9E2C-7471B7BC355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99243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4" name="그룹 263">
                    <a:extLst>
                      <a:ext uri="{FF2B5EF4-FFF2-40B4-BE49-F238E27FC236}">
                        <a16:creationId xmlns:a16="http://schemas.microsoft.com/office/drawing/2014/main" id="{89942510-1EA5-4047-A62D-7D7AE9C3C57A}"/>
                      </a:ext>
                    </a:extLst>
                  </p:cNvPr>
                  <p:cNvGrpSpPr/>
                  <p:nvPr/>
                </p:nvGrpSpPr>
                <p:grpSpPr>
                  <a:xfrm>
                    <a:off x="6237847" y="5196910"/>
                    <a:ext cx="99070" cy="759729"/>
                    <a:chOff x="6237847" y="5196910"/>
                    <a:chExt cx="99070" cy="759729"/>
                  </a:xfrm>
                </p:grpSpPr>
                <p:sp>
                  <p:nvSpPr>
                    <p:cNvPr id="268" name="제목 1">
                      <a:extLst>
                        <a:ext uri="{FF2B5EF4-FFF2-40B4-BE49-F238E27FC236}">
                          <a16:creationId xmlns:a16="http://schemas.microsoft.com/office/drawing/2014/main" id="{EDCFB8A6-AFB3-416F-BD52-CD2CB6966BCD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993320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20,000</a:t>
                      </a:r>
                    </a:p>
                  </p:txBody>
                </p:sp>
                <p:cxnSp>
                  <p:nvCxnSpPr>
                    <p:cNvPr id="269" name="직선 연결선 268">
                      <a:extLst>
                        <a:ext uri="{FF2B5EF4-FFF2-40B4-BE49-F238E27FC236}">
                          <a16:creationId xmlns:a16="http://schemas.microsoft.com/office/drawing/2014/main" id="{464BDCB7-9F25-4B46-A4BC-25520A8F47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6240993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265" name="그룹 264">
                    <a:extLst>
                      <a:ext uri="{FF2B5EF4-FFF2-40B4-BE49-F238E27FC236}">
                        <a16:creationId xmlns:a16="http://schemas.microsoft.com/office/drawing/2014/main" id="{6476AD05-5150-4B19-9E67-5D010F51E053}"/>
                      </a:ext>
                    </a:extLst>
                  </p:cNvPr>
                  <p:cNvGrpSpPr/>
                  <p:nvPr/>
                </p:nvGrpSpPr>
                <p:grpSpPr>
                  <a:xfrm>
                    <a:off x="6486402" y="5196910"/>
                    <a:ext cx="99070" cy="759729"/>
                    <a:chOff x="6486402" y="5196910"/>
                    <a:chExt cx="99070" cy="759729"/>
                  </a:xfrm>
                </p:grpSpPr>
                <p:sp>
                  <p:nvSpPr>
                    <p:cNvPr id="266" name="제목 1">
                      <a:extLst>
                        <a:ext uri="{FF2B5EF4-FFF2-40B4-BE49-F238E27FC236}">
                          <a16:creationId xmlns:a16="http://schemas.microsoft.com/office/drawing/2014/main" id="{F4088427-F45A-49A4-9B7F-7C69292059C0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6241875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30,000</a:t>
                      </a:r>
                    </a:p>
                  </p:txBody>
                </p:sp>
                <p:cxnSp>
                  <p:nvCxnSpPr>
                    <p:cNvPr id="267" name="직선 연결선 266">
                      <a:extLst>
                        <a:ext uri="{FF2B5EF4-FFF2-40B4-BE49-F238E27FC236}">
                          <a16:creationId xmlns:a16="http://schemas.microsoft.com/office/drawing/2014/main" id="{27C6982E-303D-45E8-B695-A7078689C93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648954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</p:grpSp>
          <p:grpSp>
            <p:nvGrpSpPr>
              <p:cNvPr id="209" name="그룹 208">
                <a:extLst>
                  <a:ext uri="{FF2B5EF4-FFF2-40B4-BE49-F238E27FC236}">
                    <a16:creationId xmlns:a16="http://schemas.microsoft.com/office/drawing/2014/main" id="{AD5A7C6C-41C5-4FD5-960D-339673038D6E}"/>
                  </a:ext>
                </a:extLst>
              </p:cNvPr>
              <p:cNvGrpSpPr/>
              <p:nvPr/>
            </p:nvGrpSpPr>
            <p:grpSpPr>
              <a:xfrm>
                <a:off x="7012272" y="3118156"/>
                <a:ext cx="1669443" cy="1259483"/>
                <a:chOff x="7012272" y="3118156"/>
                <a:chExt cx="1669443" cy="1259483"/>
              </a:xfrm>
            </p:grpSpPr>
            <p:cxnSp>
              <p:nvCxnSpPr>
                <p:cNvPr id="210" name="직선 연결선 209">
                  <a:extLst>
                    <a:ext uri="{FF2B5EF4-FFF2-40B4-BE49-F238E27FC236}">
                      <a16:creationId xmlns:a16="http://schemas.microsoft.com/office/drawing/2014/main" id="{B6F7E7FC-BBC8-4D10-A641-10424E4061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49780" y="3792216"/>
                  <a:ext cx="1396287" cy="287745"/>
                </a:xfrm>
                <a:prstGeom prst="line">
                  <a:avLst/>
                </a:pr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211" name="TextBox 210">
                  <a:extLst>
                    <a:ext uri="{FF2B5EF4-FFF2-40B4-BE49-F238E27FC236}">
                      <a16:creationId xmlns:a16="http://schemas.microsoft.com/office/drawing/2014/main" id="{C89C61E1-0CAB-4AFD-A4EA-5199BD745513}"/>
                    </a:ext>
                  </a:extLst>
                </p:cNvPr>
                <p:cNvSpPr txBox="1"/>
                <p:nvPr/>
              </p:nvSpPr>
              <p:spPr>
                <a:xfrm>
                  <a:off x="8160741" y="3343235"/>
                  <a:ext cx="520974" cy="1384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900" i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p </a:t>
                  </a:r>
                  <a:r>
                    <a:rPr lang="en-US" altLang="ko-KR" sz="9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= 0.007</a:t>
                  </a:r>
                </a:p>
              </p:txBody>
            </p:sp>
            <p:grpSp>
              <p:nvGrpSpPr>
                <p:cNvPr id="212" name="그룹 211">
                  <a:extLst>
                    <a:ext uri="{FF2B5EF4-FFF2-40B4-BE49-F238E27FC236}">
                      <a16:creationId xmlns:a16="http://schemas.microsoft.com/office/drawing/2014/main" id="{156B965C-3FA6-4870-AEA2-7657902EF5DC}"/>
                    </a:ext>
                  </a:extLst>
                </p:cNvPr>
                <p:cNvGrpSpPr/>
                <p:nvPr/>
              </p:nvGrpSpPr>
              <p:grpSpPr>
                <a:xfrm>
                  <a:off x="7012272" y="3118156"/>
                  <a:ext cx="1291198" cy="1259483"/>
                  <a:chOff x="7012272" y="2914956"/>
                  <a:chExt cx="1291198" cy="1259483"/>
                </a:xfrm>
              </p:grpSpPr>
              <p:sp>
                <p:nvSpPr>
                  <p:cNvPr id="213" name="다이아몬드 212">
                    <a:extLst>
                      <a:ext uri="{FF2B5EF4-FFF2-40B4-BE49-F238E27FC236}">
                        <a16:creationId xmlns:a16="http://schemas.microsoft.com/office/drawing/2014/main" id="{69CE8DBA-379F-4B67-A9AE-063C76B57A10}"/>
                      </a:ext>
                    </a:extLst>
                  </p:cNvPr>
                  <p:cNvSpPr/>
                  <p:nvPr/>
                </p:nvSpPr>
                <p:spPr>
                  <a:xfrm>
                    <a:off x="7012272" y="3329293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4" name="다이아몬드 213">
                    <a:extLst>
                      <a:ext uri="{FF2B5EF4-FFF2-40B4-BE49-F238E27FC236}">
                        <a16:creationId xmlns:a16="http://schemas.microsoft.com/office/drawing/2014/main" id="{594A421A-ED0E-4B54-A303-682647C928F6}"/>
                      </a:ext>
                    </a:extLst>
                  </p:cNvPr>
                  <p:cNvSpPr/>
                  <p:nvPr/>
                </p:nvSpPr>
                <p:spPr>
                  <a:xfrm>
                    <a:off x="7524241" y="3393587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5" name="다이아몬드 214">
                    <a:extLst>
                      <a:ext uri="{FF2B5EF4-FFF2-40B4-BE49-F238E27FC236}">
                        <a16:creationId xmlns:a16="http://schemas.microsoft.com/office/drawing/2014/main" id="{8340FAA7-8ECA-49F5-83AB-89C6491F62C1}"/>
                      </a:ext>
                    </a:extLst>
                  </p:cNvPr>
                  <p:cNvSpPr/>
                  <p:nvPr/>
                </p:nvSpPr>
                <p:spPr>
                  <a:xfrm>
                    <a:off x="7690928" y="291495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6" name="다이아몬드 215">
                    <a:extLst>
                      <a:ext uri="{FF2B5EF4-FFF2-40B4-BE49-F238E27FC236}">
                        <a16:creationId xmlns:a16="http://schemas.microsoft.com/office/drawing/2014/main" id="{42C846AD-2C08-42C7-B8E7-ADE4C2BED7CD}"/>
                      </a:ext>
                    </a:extLst>
                  </p:cNvPr>
                  <p:cNvSpPr/>
                  <p:nvPr/>
                </p:nvSpPr>
                <p:spPr>
                  <a:xfrm>
                    <a:off x="7652828" y="334834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7" name="다이아몬드 216">
                    <a:extLst>
                      <a:ext uri="{FF2B5EF4-FFF2-40B4-BE49-F238E27FC236}">
                        <a16:creationId xmlns:a16="http://schemas.microsoft.com/office/drawing/2014/main" id="{1A9632E1-EB65-4A39-BB2D-09D49692F32F}"/>
                      </a:ext>
                    </a:extLst>
                  </p:cNvPr>
                  <p:cNvSpPr/>
                  <p:nvPr/>
                </p:nvSpPr>
                <p:spPr>
                  <a:xfrm>
                    <a:off x="7757603" y="344835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8" name="다이아몬드 217">
                    <a:extLst>
                      <a:ext uri="{FF2B5EF4-FFF2-40B4-BE49-F238E27FC236}">
                        <a16:creationId xmlns:a16="http://schemas.microsoft.com/office/drawing/2014/main" id="{3F381284-6D01-4D38-A497-F6A5DF9E1F31}"/>
                      </a:ext>
                    </a:extLst>
                  </p:cNvPr>
                  <p:cNvSpPr/>
                  <p:nvPr/>
                </p:nvSpPr>
                <p:spPr>
                  <a:xfrm>
                    <a:off x="8021922" y="2969725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19" name="다이아몬드 218">
                    <a:extLst>
                      <a:ext uri="{FF2B5EF4-FFF2-40B4-BE49-F238E27FC236}">
                        <a16:creationId xmlns:a16="http://schemas.microsoft.com/office/drawing/2014/main" id="{FA3E52F7-8B77-4FC4-A040-C18548A95DDB}"/>
                      </a:ext>
                    </a:extLst>
                  </p:cNvPr>
                  <p:cNvSpPr/>
                  <p:nvPr/>
                </p:nvSpPr>
                <p:spPr>
                  <a:xfrm>
                    <a:off x="8133841" y="346264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0" name="다이아몬드 219">
                    <a:extLst>
                      <a:ext uri="{FF2B5EF4-FFF2-40B4-BE49-F238E27FC236}">
                        <a16:creationId xmlns:a16="http://schemas.microsoft.com/office/drawing/2014/main" id="{4C08E8B8-41DB-4E84-BF86-5E642F316295}"/>
                      </a:ext>
                    </a:extLst>
                  </p:cNvPr>
                  <p:cNvSpPr/>
                  <p:nvPr/>
                </p:nvSpPr>
                <p:spPr>
                  <a:xfrm>
                    <a:off x="7852853" y="3584088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1" name="다이아몬드 220">
                    <a:extLst>
                      <a:ext uri="{FF2B5EF4-FFF2-40B4-BE49-F238E27FC236}">
                        <a16:creationId xmlns:a16="http://schemas.microsoft.com/office/drawing/2014/main" id="{0C8E4420-161E-48FB-9082-239D03E3D5F3}"/>
                      </a:ext>
                    </a:extLst>
                  </p:cNvPr>
                  <p:cNvSpPr/>
                  <p:nvPr/>
                </p:nvSpPr>
                <p:spPr>
                  <a:xfrm>
                    <a:off x="7802847" y="3543607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2" name="다이아몬드 221">
                    <a:extLst>
                      <a:ext uri="{FF2B5EF4-FFF2-40B4-BE49-F238E27FC236}">
                        <a16:creationId xmlns:a16="http://schemas.microsoft.com/office/drawing/2014/main" id="{086A9D79-6720-46E7-95FB-5A14B8316977}"/>
                      </a:ext>
                    </a:extLst>
                  </p:cNvPr>
                  <p:cNvSpPr/>
                  <p:nvPr/>
                </p:nvSpPr>
                <p:spPr>
                  <a:xfrm>
                    <a:off x="7690928" y="353408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3" name="다이아몬드 222">
                    <a:extLst>
                      <a:ext uri="{FF2B5EF4-FFF2-40B4-BE49-F238E27FC236}">
                        <a16:creationId xmlns:a16="http://schemas.microsoft.com/office/drawing/2014/main" id="{C69BF3CF-94A7-4A38-84B8-56506AC35A15}"/>
                      </a:ext>
                    </a:extLst>
                  </p:cNvPr>
                  <p:cNvSpPr/>
                  <p:nvPr/>
                </p:nvSpPr>
                <p:spPr>
                  <a:xfrm>
                    <a:off x="7743316" y="361028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4" name="다이아몬드 223">
                    <a:extLst>
                      <a:ext uri="{FF2B5EF4-FFF2-40B4-BE49-F238E27FC236}">
                        <a16:creationId xmlns:a16="http://schemas.microsoft.com/office/drawing/2014/main" id="{831A3C8C-2423-46C6-9E9D-64EF9E18764D}"/>
                      </a:ext>
                    </a:extLst>
                  </p:cNvPr>
                  <p:cNvSpPr/>
                  <p:nvPr/>
                </p:nvSpPr>
                <p:spPr>
                  <a:xfrm>
                    <a:off x="7381366" y="3888889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5" name="다이아몬드 224">
                    <a:extLst>
                      <a:ext uri="{FF2B5EF4-FFF2-40B4-BE49-F238E27FC236}">
                        <a16:creationId xmlns:a16="http://schemas.microsoft.com/office/drawing/2014/main" id="{BF607CCD-E0C9-4A41-A209-404A7633955C}"/>
                      </a:ext>
                    </a:extLst>
                  </p:cNvPr>
                  <p:cNvSpPr/>
                  <p:nvPr/>
                </p:nvSpPr>
                <p:spPr>
                  <a:xfrm>
                    <a:off x="7421847" y="391746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6" name="다이아몬드 225">
                    <a:extLst>
                      <a:ext uri="{FF2B5EF4-FFF2-40B4-BE49-F238E27FC236}">
                        <a16:creationId xmlns:a16="http://schemas.microsoft.com/office/drawing/2014/main" id="{B24709E4-049A-456C-A938-D56D72D75808}"/>
                      </a:ext>
                    </a:extLst>
                  </p:cNvPr>
                  <p:cNvSpPr/>
                  <p:nvPr/>
                </p:nvSpPr>
                <p:spPr>
                  <a:xfrm>
                    <a:off x="7414703" y="410320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7" name="다이아몬드 226">
                    <a:extLst>
                      <a:ext uri="{FF2B5EF4-FFF2-40B4-BE49-F238E27FC236}">
                        <a16:creationId xmlns:a16="http://schemas.microsoft.com/office/drawing/2014/main" id="{D7E992FA-5F79-4606-9435-B6E1128AF9D5}"/>
                      </a:ext>
                    </a:extLst>
                  </p:cNvPr>
                  <p:cNvSpPr/>
                  <p:nvPr/>
                </p:nvSpPr>
                <p:spPr>
                  <a:xfrm>
                    <a:off x="7424228" y="377935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8" name="다이아몬드 227">
                    <a:extLst>
                      <a:ext uri="{FF2B5EF4-FFF2-40B4-BE49-F238E27FC236}">
                        <a16:creationId xmlns:a16="http://schemas.microsoft.com/office/drawing/2014/main" id="{D132CD90-EA67-4F45-9AE6-527A7FF00832}"/>
                      </a:ext>
                    </a:extLst>
                  </p:cNvPr>
                  <p:cNvSpPr/>
                  <p:nvPr/>
                </p:nvSpPr>
                <p:spPr>
                  <a:xfrm>
                    <a:off x="7488522" y="374125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29" name="다이아몬드 228">
                    <a:extLst>
                      <a:ext uri="{FF2B5EF4-FFF2-40B4-BE49-F238E27FC236}">
                        <a16:creationId xmlns:a16="http://schemas.microsoft.com/office/drawing/2014/main" id="{039E43E6-30A3-4A93-8C5D-1F51D9EC79DD}"/>
                      </a:ext>
                    </a:extLst>
                  </p:cNvPr>
                  <p:cNvSpPr/>
                  <p:nvPr/>
                </p:nvSpPr>
                <p:spPr>
                  <a:xfrm>
                    <a:off x="7514716" y="378411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0" name="다이아몬드 229">
                    <a:extLst>
                      <a:ext uri="{FF2B5EF4-FFF2-40B4-BE49-F238E27FC236}">
                        <a16:creationId xmlns:a16="http://schemas.microsoft.com/office/drawing/2014/main" id="{38FB7F9D-91A0-466B-8F75-9F4FCB3E7663}"/>
                      </a:ext>
                    </a:extLst>
                  </p:cNvPr>
                  <p:cNvSpPr/>
                  <p:nvPr/>
                </p:nvSpPr>
                <p:spPr>
                  <a:xfrm>
                    <a:off x="7555197" y="3853171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1" name="다이아몬드 230">
                    <a:extLst>
                      <a:ext uri="{FF2B5EF4-FFF2-40B4-BE49-F238E27FC236}">
                        <a16:creationId xmlns:a16="http://schemas.microsoft.com/office/drawing/2014/main" id="{E18959B4-5974-4619-B7AC-768B18264227}"/>
                      </a:ext>
                    </a:extLst>
                  </p:cNvPr>
                  <p:cNvSpPr/>
                  <p:nvPr/>
                </p:nvSpPr>
                <p:spPr>
                  <a:xfrm>
                    <a:off x="7614728" y="381745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2" name="다이아몬드 231">
                    <a:extLst>
                      <a:ext uri="{FF2B5EF4-FFF2-40B4-BE49-F238E27FC236}">
                        <a16:creationId xmlns:a16="http://schemas.microsoft.com/office/drawing/2014/main" id="{BD0CAC0C-29D5-4057-93F2-FEAF023BA6D9}"/>
                      </a:ext>
                    </a:extLst>
                  </p:cNvPr>
                  <p:cNvSpPr/>
                  <p:nvPr/>
                </p:nvSpPr>
                <p:spPr>
                  <a:xfrm>
                    <a:off x="7659971" y="3776971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3" name="다이아몬드 232">
                    <a:extLst>
                      <a:ext uri="{FF2B5EF4-FFF2-40B4-BE49-F238E27FC236}">
                        <a16:creationId xmlns:a16="http://schemas.microsoft.com/office/drawing/2014/main" id="{8E2E8A96-D123-462D-BC0B-7A1E20E9515E}"/>
                      </a:ext>
                    </a:extLst>
                  </p:cNvPr>
                  <p:cNvSpPr/>
                  <p:nvPr/>
                </p:nvSpPr>
                <p:spPr>
                  <a:xfrm>
                    <a:off x="7612346" y="372458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4" name="다이아몬드 233">
                    <a:extLst>
                      <a:ext uri="{FF2B5EF4-FFF2-40B4-BE49-F238E27FC236}">
                        <a16:creationId xmlns:a16="http://schemas.microsoft.com/office/drawing/2014/main" id="{02379ABC-EB1E-4277-9D41-D0BF64834E7C}"/>
                      </a:ext>
                    </a:extLst>
                  </p:cNvPr>
                  <p:cNvSpPr/>
                  <p:nvPr/>
                </p:nvSpPr>
                <p:spPr>
                  <a:xfrm>
                    <a:off x="7579009" y="3696009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5" name="다이아몬드 234">
                    <a:extLst>
                      <a:ext uri="{FF2B5EF4-FFF2-40B4-BE49-F238E27FC236}">
                        <a16:creationId xmlns:a16="http://schemas.microsoft.com/office/drawing/2014/main" id="{B10DB5B8-AE3F-47A7-9AF4-61673EB5CE63}"/>
                      </a:ext>
                    </a:extLst>
                  </p:cNvPr>
                  <p:cNvSpPr/>
                  <p:nvPr/>
                </p:nvSpPr>
                <p:spPr>
                  <a:xfrm>
                    <a:off x="7643303" y="3586471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6" name="다이아몬드 235">
                    <a:extLst>
                      <a:ext uri="{FF2B5EF4-FFF2-40B4-BE49-F238E27FC236}">
                        <a16:creationId xmlns:a16="http://schemas.microsoft.com/office/drawing/2014/main" id="{371055AC-E914-4133-AC51-1303EE4C5040}"/>
                      </a:ext>
                    </a:extLst>
                  </p:cNvPr>
                  <p:cNvSpPr/>
                  <p:nvPr/>
                </p:nvSpPr>
                <p:spPr>
                  <a:xfrm>
                    <a:off x="7607584" y="3631714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7" name="다이아몬드 236">
                    <a:extLst>
                      <a:ext uri="{FF2B5EF4-FFF2-40B4-BE49-F238E27FC236}">
                        <a16:creationId xmlns:a16="http://schemas.microsoft.com/office/drawing/2014/main" id="{ADB931DA-F961-46AB-9ACB-E1E13613E494}"/>
                      </a:ext>
                    </a:extLst>
                  </p:cNvPr>
                  <p:cNvSpPr/>
                  <p:nvPr/>
                </p:nvSpPr>
                <p:spPr>
                  <a:xfrm>
                    <a:off x="7709977" y="3691245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8" name="다이아몬드 237">
                    <a:extLst>
                      <a:ext uri="{FF2B5EF4-FFF2-40B4-BE49-F238E27FC236}">
                        <a16:creationId xmlns:a16="http://schemas.microsoft.com/office/drawing/2014/main" id="{3FCF7F09-6AD2-417E-802D-C0980F98E8A8}"/>
                      </a:ext>
                    </a:extLst>
                  </p:cNvPr>
                  <p:cNvSpPr/>
                  <p:nvPr/>
                </p:nvSpPr>
                <p:spPr>
                  <a:xfrm>
                    <a:off x="7643302" y="3710295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39" name="다이아몬드 238">
                    <a:extLst>
                      <a:ext uri="{FF2B5EF4-FFF2-40B4-BE49-F238E27FC236}">
                        <a16:creationId xmlns:a16="http://schemas.microsoft.com/office/drawing/2014/main" id="{5B8AA81E-2184-46C7-ACBD-438A52C411D8}"/>
                      </a:ext>
                    </a:extLst>
                  </p:cNvPr>
                  <p:cNvSpPr/>
                  <p:nvPr/>
                </p:nvSpPr>
                <p:spPr>
                  <a:xfrm>
                    <a:off x="7740934" y="3738870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0" name="다이아몬드 239">
                    <a:extLst>
                      <a:ext uri="{FF2B5EF4-FFF2-40B4-BE49-F238E27FC236}">
                        <a16:creationId xmlns:a16="http://schemas.microsoft.com/office/drawing/2014/main" id="{AA87289A-E707-4DEB-A05F-A2A2A4E7B435}"/>
                      </a:ext>
                    </a:extLst>
                  </p:cNvPr>
                  <p:cNvSpPr/>
                  <p:nvPr/>
                </p:nvSpPr>
                <p:spPr>
                  <a:xfrm>
                    <a:off x="7686165" y="3741251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1" name="다이아몬드 240">
                    <a:extLst>
                      <a:ext uri="{FF2B5EF4-FFF2-40B4-BE49-F238E27FC236}">
                        <a16:creationId xmlns:a16="http://schemas.microsoft.com/office/drawing/2014/main" id="{2C439EB9-C0CE-4E01-97BC-F87DD73B171E}"/>
                      </a:ext>
                    </a:extLst>
                  </p:cNvPr>
                  <p:cNvSpPr/>
                  <p:nvPr/>
                </p:nvSpPr>
                <p:spPr>
                  <a:xfrm>
                    <a:off x="7783796" y="3753158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2" name="다이아몬드 241">
                    <a:extLst>
                      <a:ext uri="{FF2B5EF4-FFF2-40B4-BE49-F238E27FC236}">
                        <a16:creationId xmlns:a16="http://schemas.microsoft.com/office/drawing/2014/main" id="{DA2DA821-2596-49EF-B188-EAAFBE6AB614}"/>
                      </a:ext>
                    </a:extLst>
                  </p:cNvPr>
                  <p:cNvSpPr/>
                  <p:nvPr/>
                </p:nvSpPr>
                <p:spPr>
                  <a:xfrm>
                    <a:off x="7688546" y="382697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3" name="다이아몬드 242">
                    <a:extLst>
                      <a:ext uri="{FF2B5EF4-FFF2-40B4-BE49-F238E27FC236}">
                        <a16:creationId xmlns:a16="http://schemas.microsoft.com/office/drawing/2014/main" id="{3CCFD268-9E43-4E4E-A73C-E165EFAE7BA0}"/>
                      </a:ext>
                    </a:extLst>
                  </p:cNvPr>
                  <p:cNvSpPr/>
                  <p:nvPr/>
                </p:nvSpPr>
                <p:spPr>
                  <a:xfrm>
                    <a:off x="7693309" y="3874601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4" name="다이아몬드 243">
                    <a:extLst>
                      <a:ext uri="{FF2B5EF4-FFF2-40B4-BE49-F238E27FC236}">
                        <a16:creationId xmlns:a16="http://schemas.microsoft.com/office/drawing/2014/main" id="{C2AD39B8-FFF4-40AF-B76F-AE2BCC8A6CB1}"/>
                      </a:ext>
                    </a:extLst>
                  </p:cNvPr>
                  <p:cNvSpPr/>
                  <p:nvPr/>
                </p:nvSpPr>
                <p:spPr>
                  <a:xfrm>
                    <a:off x="7750459" y="392222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5" name="다이아몬드 244">
                    <a:extLst>
                      <a:ext uri="{FF2B5EF4-FFF2-40B4-BE49-F238E27FC236}">
                        <a16:creationId xmlns:a16="http://schemas.microsoft.com/office/drawing/2014/main" id="{49E1A841-D903-4258-9667-7C8455784799}"/>
                      </a:ext>
                    </a:extLst>
                  </p:cNvPr>
                  <p:cNvSpPr/>
                  <p:nvPr/>
                </p:nvSpPr>
                <p:spPr>
                  <a:xfrm>
                    <a:off x="7826659" y="3888889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6" name="다이아몬드 245">
                    <a:extLst>
                      <a:ext uri="{FF2B5EF4-FFF2-40B4-BE49-F238E27FC236}">
                        <a16:creationId xmlns:a16="http://schemas.microsoft.com/office/drawing/2014/main" id="{9FC3E7F1-BFCB-4CB7-9CD3-3ABF4B4986B7}"/>
                      </a:ext>
                    </a:extLst>
                  </p:cNvPr>
                  <p:cNvSpPr/>
                  <p:nvPr/>
                </p:nvSpPr>
                <p:spPr>
                  <a:xfrm>
                    <a:off x="7945721" y="3703152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7" name="다이아몬드 246">
                    <a:extLst>
                      <a:ext uri="{FF2B5EF4-FFF2-40B4-BE49-F238E27FC236}">
                        <a16:creationId xmlns:a16="http://schemas.microsoft.com/office/drawing/2014/main" id="{750A9687-D2B3-4F12-B669-312339F59E75}"/>
                      </a:ext>
                    </a:extLst>
                  </p:cNvPr>
                  <p:cNvSpPr/>
                  <p:nvPr/>
                </p:nvSpPr>
                <p:spPr>
                  <a:xfrm>
                    <a:off x="8052877" y="3705533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8" name="다이아몬드 247">
                    <a:extLst>
                      <a:ext uri="{FF2B5EF4-FFF2-40B4-BE49-F238E27FC236}">
                        <a16:creationId xmlns:a16="http://schemas.microsoft.com/office/drawing/2014/main" id="{55AC7B29-E6FE-4795-82BB-E1E43A830FBE}"/>
                      </a:ext>
                    </a:extLst>
                  </p:cNvPr>
                  <p:cNvSpPr/>
                  <p:nvPr/>
                </p:nvSpPr>
                <p:spPr>
                  <a:xfrm>
                    <a:off x="8040971" y="363409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49" name="다이아몬드 248">
                    <a:extLst>
                      <a:ext uri="{FF2B5EF4-FFF2-40B4-BE49-F238E27FC236}">
                        <a16:creationId xmlns:a16="http://schemas.microsoft.com/office/drawing/2014/main" id="{C08B9A57-C65C-463B-B606-E29CE3A739B2}"/>
                      </a:ext>
                    </a:extLst>
                  </p:cNvPr>
                  <p:cNvSpPr/>
                  <p:nvPr/>
                </p:nvSpPr>
                <p:spPr>
                  <a:xfrm>
                    <a:off x="8098121" y="3617427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50" name="다이아몬드 249">
                    <a:extLst>
                      <a:ext uri="{FF2B5EF4-FFF2-40B4-BE49-F238E27FC236}">
                        <a16:creationId xmlns:a16="http://schemas.microsoft.com/office/drawing/2014/main" id="{DBDF2668-D8A1-428C-B88D-74E9B24C8431}"/>
                      </a:ext>
                    </a:extLst>
                  </p:cNvPr>
                  <p:cNvSpPr/>
                  <p:nvPr/>
                </p:nvSpPr>
                <p:spPr>
                  <a:xfrm>
                    <a:off x="8195752" y="3603139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51" name="다이아몬드 250">
                    <a:extLst>
                      <a:ext uri="{FF2B5EF4-FFF2-40B4-BE49-F238E27FC236}">
                        <a16:creationId xmlns:a16="http://schemas.microsoft.com/office/drawing/2014/main" id="{6CAC3F21-4357-4451-A2A5-4F38CF4F1110}"/>
                      </a:ext>
                    </a:extLst>
                  </p:cNvPr>
                  <p:cNvSpPr/>
                  <p:nvPr/>
                </p:nvSpPr>
                <p:spPr>
                  <a:xfrm>
                    <a:off x="8231470" y="3591233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52" name="다이아몬드 251">
                    <a:extLst>
                      <a:ext uri="{FF2B5EF4-FFF2-40B4-BE49-F238E27FC236}">
                        <a16:creationId xmlns:a16="http://schemas.microsoft.com/office/drawing/2014/main" id="{AFC5C9C0-51D7-4ED4-89DE-417EB5F90937}"/>
                      </a:ext>
                    </a:extLst>
                  </p:cNvPr>
                  <p:cNvSpPr/>
                  <p:nvPr/>
                </p:nvSpPr>
                <p:spPr>
                  <a:xfrm>
                    <a:off x="8176701" y="3717439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253" name="다이아몬드 252">
                    <a:extLst>
                      <a:ext uri="{FF2B5EF4-FFF2-40B4-BE49-F238E27FC236}">
                        <a16:creationId xmlns:a16="http://schemas.microsoft.com/office/drawing/2014/main" id="{D8F5EC54-1672-4554-8CE7-BE28F05902B2}"/>
                      </a:ext>
                    </a:extLst>
                  </p:cNvPr>
                  <p:cNvSpPr/>
                  <p:nvPr/>
                </p:nvSpPr>
                <p:spPr>
                  <a:xfrm>
                    <a:off x="8126695" y="3846026"/>
                    <a:ext cx="72000" cy="71237"/>
                  </a:xfrm>
                  <a:prstGeom prst="diamond">
                    <a:avLst/>
                  </a:prstGeom>
                  <a:solidFill>
                    <a:srgbClr val="4096E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</p:grpSp>
        </p:grp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41208F87-8EA8-4767-B690-DC1194469E3D}"/>
                </a:ext>
              </a:extLst>
            </p:cNvPr>
            <p:cNvGrpSpPr/>
            <p:nvPr/>
          </p:nvGrpSpPr>
          <p:grpSpPr>
            <a:xfrm>
              <a:off x="9094544" y="3020301"/>
              <a:ext cx="2596417" cy="2488087"/>
              <a:chOff x="9039153" y="2753601"/>
              <a:chExt cx="2596417" cy="2488087"/>
            </a:xfrm>
          </p:grpSpPr>
          <p:grpSp>
            <p:nvGrpSpPr>
              <p:cNvPr id="120" name="그룹 119">
                <a:extLst>
                  <a:ext uri="{FF2B5EF4-FFF2-40B4-BE49-F238E27FC236}">
                    <a16:creationId xmlns:a16="http://schemas.microsoft.com/office/drawing/2014/main" id="{9F463C34-B73A-444B-A82F-5A4560706A00}"/>
                  </a:ext>
                </a:extLst>
              </p:cNvPr>
              <p:cNvGrpSpPr/>
              <p:nvPr/>
            </p:nvGrpSpPr>
            <p:grpSpPr>
              <a:xfrm>
                <a:off x="9039153" y="2753601"/>
                <a:ext cx="2596417" cy="2488087"/>
                <a:chOff x="6265473" y="2753601"/>
                <a:chExt cx="2596417" cy="2488087"/>
              </a:xfrm>
            </p:grpSpPr>
            <p:grpSp>
              <p:nvGrpSpPr>
                <p:cNvPr id="167" name="그룹 166">
                  <a:extLst>
                    <a:ext uri="{FF2B5EF4-FFF2-40B4-BE49-F238E27FC236}">
                      <a16:creationId xmlns:a16="http://schemas.microsoft.com/office/drawing/2014/main" id="{3B5A226F-A4A2-4E00-AE42-90D9F5A7655D}"/>
                    </a:ext>
                  </a:extLst>
                </p:cNvPr>
                <p:cNvGrpSpPr/>
                <p:nvPr/>
              </p:nvGrpSpPr>
              <p:grpSpPr>
                <a:xfrm>
                  <a:off x="6482162" y="2754729"/>
                  <a:ext cx="221558" cy="1813027"/>
                  <a:chOff x="4883234" y="2661229"/>
                  <a:chExt cx="158482" cy="2748664"/>
                </a:xfrm>
              </p:grpSpPr>
              <p:grpSp>
                <p:nvGrpSpPr>
                  <p:cNvPr id="193" name="그룹 192">
                    <a:extLst>
                      <a:ext uri="{FF2B5EF4-FFF2-40B4-BE49-F238E27FC236}">
                        <a16:creationId xmlns:a16="http://schemas.microsoft.com/office/drawing/2014/main" id="{A6A041AF-A507-4152-99D0-4BA166C47A20}"/>
                      </a:ext>
                    </a:extLst>
                  </p:cNvPr>
                  <p:cNvGrpSpPr/>
                  <p:nvPr/>
                </p:nvGrpSpPr>
                <p:grpSpPr>
                  <a:xfrm>
                    <a:off x="4883234" y="5199920"/>
                    <a:ext cx="158479" cy="209973"/>
                    <a:chOff x="588200" y="2949392"/>
                    <a:chExt cx="179222" cy="115220"/>
                  </a:xfrm>
                </p:grpSpPr>
                <p:sp>
                  <p:nvSpPr>
                    <p:cNvPr id="206" name="제목 1">
                      <a:extLst>
                        <a:ext uri="{FF2B5EF4-FFF2-40B4-BE49-F238E27FC236}">
                          <a16:creationId xmlns:a16="http://schemas.microsoft.com/office/drawing/2014/main" id="{86E1389D-D184-4CEC-86CB-FBC28DD073B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88200" y="2949392"/>
                      <a:ext cx="98551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-1</a:t>
                      </a:r>
                    </a:p>
                  </p:txBody>
                </p:sp>
                <p:cxnSp>
                  <p:nvCxnSpPr>
                    <p:cNvPr id="207" name="직선 연결선 206">
                      <a:extLst>
                        <a:ext uri="{FF2B5EF4-FFF2-40B4-BE49-F238E27FC236}">
                          <a16:creationId xmlns:a16="http://schemas.microsoft.com/office/drawing/2014/main" id="{7B8FECB9-5850-429A-A3F3-8C63F200D64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5" y="3007009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94" name="그룹 193">
                    <a:extLst>
                      <a:ext uri="{FF2B5EF4-FFF2-40B4-BE49-F238E27FC236}">
                        <a16:creationId xmlns:a16="http://schemas.microsoft.com/office/drawing/2014/main" id="{0F3777BF-6D4A-47EC-AC21-45E58AD754B2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4559887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04" name="제목 1">
                      <a:extLst>
                        <a:ext uri="{FF2B5EF4-FFF2-40B4-BE49-F238E27FC236}">
                          <a16:creationId xmlns:a16="http://schemas.microsoft.com/office/drawing/2014/main" id="{0B9ADFB5-F9D5-48EB-A8AB-BCDEC535D60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205" name="직선 연결선 204">
                      <a:extLst>
                        <a:ext uri="{FF2B5EF4-FFF2-40B4-BE49-F238E27FC236}">
                          <a16:creationId xmlns:a16="http://schemas.microsoft.com/office/drawing/2014/main" id="{7AC2C28C-9A37-47FC-B728-50F894637CA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95" name="그룹 194">
                    <a:extLst>
                      <a:ext uri="{FF2B5EF4-FFF2-40B4-BE49-F238E27FC236}">
                        <a16:creationId xmlns:a16="http://schemas.microsoft.com/office/drawing/2014/main" id="{6DA0E11B-F402-48CD-9175-AA6A35DF6435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3927001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02" name="제목 1">
                      <a:extLst>
                        <a:ext uri="{FF2B5EF4-FFF2-40B4-BE49-F238E27FC236}">
                          <a16:creationId xmlns:a16="http://schemas.microsoft.com/office/drawing/2014/main" id="{FA4F2737-323D-4EE5-A8BD-141A43FF9162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</a:t>
                      </a:r>
                    </a:p>
                  </p:txBody>
                </p:sp>
                <p:cxnSp>
                  <p:nvCxnSpPr>
                    <p:cNvPr id="203" name="직선 연결선 202">
                      <a:extLst>
                        <a:ext uri="{FF2B5EF4-FFF2-40B4-BE49-F238E27FC236}">
                          <a16:creationId xmlns:a16="http://schemas.microsoft.com/office/drawing/2014/main" id="{93423642-1481-4556-B0C8-070D5DBE849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96" name="그룹 195">
                    <a:extLst>
                      <a:ext uri="{FF2B5EF4-FFF2-40B4-BE49-F238E27FC236}">
                        <a16:creationId xmlns:a16="http://schemas.microsoft.com/office/drawing/2014/main" id="{8F70F3B6-27D9-43CE-B5C7-DB2895B904E8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3294115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200" name="제목 1">
                      <a:extLst>
                        <a:ext uri="{FF2B5EF4-FFF2-40B4-BE49-F238E27FC236}">
                          <a16:creationId xmlns:a16="http://schemas.microsoft.com/office/drawing/2014/main" id="{48012CAC-AB72-4103-8AC0-C02430AF8EB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</a:t>
                      </a:r>
                    </a:p>
                  </p:txBody>
                </p:sp>
                <p:cxnSp>
                  <p:nvCxnSpPr>
                    <p:cNvPr id="201" name="직선 연결선 200">
                      <a:extLst>
                        <a:ext uri="{FF2B5EF4-FFF2-40B4-BE49-F238E27FC236}">
                          <a16:creationId xmlns:a16="http://schemas.microsoft.com/office/drawing/2014/main" id="{C1551AF2-EEAA-428F-80C1-5DF388875E6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97" name="그룹 196">
                    <a:extLst>
                      <a:ext uri="{FF2B5EF4-FFF2-40B4-BE49-F238E27FC236}">
                        <a16:creationId xmlns:a16="http://schemas.microsoft.com/office/drawing/2014/main" id="{B201BC4C-A079-41CF-9987-55CB7CB5D38D}"/>
                      </a:ext>
                    </a:extLst>
                  </p:cNvPr>
                  <p:cNvGrpSpPr/>
                  <p:nvPr/>
                </p:nvGrpSpPr>
                <p:grpSpPr>
                  <a:xfrm>
                    <a:off x="4919928" y="2661229"/>
                    <a:ext cx="121788" cy="209973"/>
                    <a:chOff x="629697" y="2945471"/>
                    <a:chExt cx="137729" cy="115220"/>
                  </a:xfrm>
                </p:grpSpPr>
                <p:sp>
                  <p:nvSpPr>
                    <p:cNvPr id="198" name="제목 1">
                      <a:extLst>
                        <a:ext uri="{FF2B5EF4-FFF2-40B4-BE49-F238E27FC236}">
                          <a16:creationId xmlns:a16="http://schemas.microsoft.com/office/drawing/2014/main" id="{BEF44CDE-1F3D-4ACE-AA96-79B900E8CA47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629697" y="2945471"/>
                      <a:ext cx="57056" cy="11522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ctr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</a:t>
                      </a:r>
                    </a:p>
                  </p:txBody>
                </p:sp>
                <p:cxnSp>
                  <p:nvCxnSpPr>
                    <p:cNvPr id="199" name="직선 연결선 198">
                      <a:extLst>
                        <a:ext uri="{FF2B5EF4-FFF2-40B4-BE49-F238E27FC236}">
                          <a16:creationId xmlns:a16="http://schemas.microsoft.com/office/drawing/2014/main" id="{485C438C-F2D0-42C7-B26D-6D749FAFAD8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17919" y="3003091"/>
                      <a:ext cx="49507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F38FACAA-D945-4907-A60C-7B383475F2CC}"/>
                    </a:ext>
                  </a:extLst>
                </p:cNvPr>
                <p:cNvSpPr txBox="1"/>
                <p:nvPr/>
              </p:nvSpPr>
              <p:spPr>
                <a:xfrm rot="16200000">
                  <a:off x="5433514" y="3585560"/>
                  <a:ext cx="1817805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Change in Cognitive Function</a:t>
                  </a:r>
                  <a:endParaRPr lang="en-US" altLang="ko-KR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sp>
              <p:nvSpPr>
                <p:cNvPr id="169" name="자유형: 도형 168">
                  <a:extLst>
                    <a:ext uri="{FF2B5EF4-FFF2-40B4-BE49-F238E27FC236}">
                      <a16:creationId xmlns:a16="http://schemas.microsoft.com/office/drawing/2014/main" id="{89B5FF2F-108F-4914-8746-9C17CF9C9DC5}"/>
                    </a:ext>
                  </a:extLst>
                </p:cNvPr>
                <p:cNvSpPr/>
                <p:nvPr/>
              </p:nvSpPr>
              <p:spPr>
                <a:xfrm>
                  <a:off x="6705433" y="2825855"/>
                  <a:ext cx="2090421" cy="1673297"/>
                </a:xfrm>
                <a:custGeom>
                  <a:avLst/>
                  <a:gdLst>
                    <a:gd name="connsiteX0" fmla="*/ 0 w 2312194"/>
                    <a:gd name="connsiteY0" fmla="*/ 0 h 614362"/>
                    <a:gd name="connsiteX1" fmla="*/ 0 w 2312194"/>
                    <a:gd name="connsiteY1" fmla="*/ 614362 h 614362"/>
                    <a:gd name="connsiteX2" fmla="*/ 2312194 w 2312194"/>
                    <a:gd name="connsiteY2" fmla="*/ 614362 h 614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194" h="614362">
                      <a:moveTo>
                        <a:pt x="0" y="0"/>
                      </a:moveTo>
                      <a:lnTo>
                        <a:pt x="0" y="614362"/>
                      </a:lnTo>
                      <a:lnTo>
                        <a:pt x="2312194" y="614362"/>
                      </a:lnTo>
                    </a:path>
                  </a:pathLst>
                </a:custGeom>
                <a:noFill/>
                <a:ln w="63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700" dirty="0"/>
                </a:p>
              </p:txBody>
            </p:sp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A9D2C359-A048-47F8-8973-46C3BD4AF22B}"/>
                    </a:ext>
                  </a:extLst>
                </p:cNvPr>
                <p:cNvSpPr txBox="1"/>
                <p:nvPr/>
              </p:nvSpPr>
              <p:spPr>
                <a:xfrm>
                  <a:off x="7019469" y="5087800"/>
                  <a:ext cx="1394613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Change in BDNF levels</a:t>
                  </a:r>
                  <a:endParaRPr lang="en-US" altLang="ko-KR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endParaRPr>
                </a:p>
              </p:txBody>
            </p:sp>
            <p:grpSp>
              <p:nvGrpSpPr>
                <p:cNvPr id="171" name="그룹 170">
                  <a:extLst>
                    <a:ext uri="{FF2B5EF4-FFF2-40B4-BE49-F238E27FC236}">
                      <a16:creationId xmlns:a16="http://schemas.microsoft.com/office/drawing/2014/main" id="{25148675-0B0C-4355-AC07-8BEA66CD9C42}"/>
                    </a:ext>
                  </a:extLst>
                </p:cNvPr>
                <p:cNvGrpSpPr/>
                <p:nvPr/>
              </p:nvGrpSpPr>
              <p:grpSpPr>
                <a:xfrm>
                  <a:off x="6638510" y="4497055"/>
                  <a:ext cx="2223380" cy="541572"/>
                  <a:chOff x="4995071" y="5196909"/>
                  <a:chExt cx="1590401" cy="821058"/>
                </a:xfrm>
              </p:grpSpPr>
              <p:grpSp>
                <p:nvGrpSpPr>
                  <p:cNvPr id="172" name="그룹 171">
                    <a:extLst>
                      <a:ext uri="{FF2B5EF4-FFF2-40B4-BE49-F238E27FC236}">
                        <a16:creationId xmlns:a16="http://schemas.microsoft.com/office/drawing/2014/main" id="{D64FA7C7-8EDE-4290-B7B5-D0D80BDD568A}"/>
                      </a:ext>
                    </a:extLst>
                  </p:cNvPr>
                  <p:cNvGrpSpPr/>
                  <p:nvPr/>
                </p:nvGrpSpPr>
                <p:grpSpPr>
                  <a:xfrm>
                    <a:off x="4995071" y="5196910"/>
                    <a:ext cx="99070" cy="821057"/>
                    <a:chOff x="4995071" y="5196910"/>
                    <a:chExt cx="99070" cy="821057"/>
                  </a:xfrm>
                </p:grpSpPr>
                <p:sp>
                  <p:nvSpPr>
                    <p:cNvPr id="191" name="제목 1">
                      <a:extLst>
                        <a:ext uri="{FF2B5EF4-FFF2-40B4-BE49-F238E27FC236}">
                          <a16:creationId xmlns:a16="http://schemas.microsoft.com/office/drawing/2014/main" id="{667AA791-2714-405F-83A2-D2425985ABB3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4711661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-30,000</a:t>
                      </a:r>
                    </a:p>
                  </p:txBody>
                </p:sp>
                <p:cxnSp>
                  <p:nvCxnSpPr>
                    <p:cNvPr id="192" name="직선 연결선 191">
                      <a:extLst>
                        <a:ext uri="{FF2B5EF4-FFF2-40B4-BE49-F238E27FC236}">
                          <a16:creationId xmlns:a16="http://schemas.microsoft.com/office/drawing/2014/main" id="{87D26AED-9250-44DD-ADC5-E497BD8BF2A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4998219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3" name="그룹 172">
                    <a:extLst>
                      <a:ext uri="{FF2B5EF4-FFF2-40B4-BE49-F238E27FC236}">
                        <a16:creationId xmlns:a16="http://schemas.microsoft.com/office/drawing/2014/main" id="{6D0649A0-B1C3-4991-ABDC-036688933243}"/>
                      </a:ext>
                    </a:extLst>
                  </p:cNvPr>
                  <p:cNvGrpSpPr/>
                  <p:nvPr/>
                </p:nvGrpSpPr>
                <p:grpSpPr>
                  <a:xfrm>
                    <a:off x="5243626" y="5196909"/>
                    <a:ext cx="99070" cy="821058"/>
                    <a:chOff x="5243626" y="5196909"/>
                    <a:chExt cx="99070" cy="821058"/>
                  </a:xfrm>
                </p:grpSpPr>
                <p:sp>
                  <p:nvSpPr>
                    <p:cNvPr id="189" name="제목 1">
                      <a:extLst>
                        <a:ext uri="{FF2B5EF4-FFF2-40B4-BE49-F238E27FC236}">
                          <a16:creationId xmlns:a16="http://schemas.microsoft.com/office/drawing/2014/main" id="{C84ED6AC-4347-435E-92FB-C752CEEE29B1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4960216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-20,000</a:t>
                      </a:r>
                    </a:p>
                  </p:txBody>
                </p:sp>
                <p:cxnSp>
                  <p:nvCxnSpPr>
                    <p:cNvPr id="190" name="직선 연결선 189">
                      <a:extLst>
                        <a:ext uri="{FF2B5EF4-FFF2-40B4-BE49-F238E27FC236}">
                          <a16:creationId xmlns:a16="http://schemas.microsoft.com/office/drawing/2014/main" id="{5F680690-EE96-4DC6-91E7-07CB837F9CB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246774" y="5243301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4" name="그룹 173">
                    <a:extLst>
                      <a:ext uri="{FF2B5EF4-FFF2-40B4-BE49-F238E27FC236}">
                        <a16:creationId xmlns:a16="http://schemas.microsoft.com/office/drawing/2014/main" id="{260C467B-6007-4657-B928-C9F4A91582C9}"/>
                      </a:ext>
                    </a:extLst>
                  </p:cNvPr>
                  <p:cNvGrpSpPr/>
                  <p:nvPr/>
                </p:nvGrpSpPr>
                <p:grpSpPr>
                  <a:xfrm>
                    <a:off x="5492180" y="5196910"/>
                    <a:ext cx="99070" cy="821057"/>
                    <a:chOff x="5492180" y="5196910"/>
                    <a:chExt cx="99070" cy="821057"/>
                  </a:xfrm>
                </p:grpSpPr>
                <p:sp>
                  <p:nvSpPr>
                    <p:cNvPr id="187" name="제목 1">
                      <a:extLst>
                        <a:ext uri="{FF2B5EF4-FFF2-40B4-BE49-F238E27FC236}">
                          <a16:creationId xmlns:a16="http://schemas.microsoft.com/office/drawing/2014/main" id="{D428CA7C-C878-4E53-9415-A3EDF0735D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208770" y="5635487"/>
                      <a:ext cx="665890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-10,000</a:t>
                      </a:r>
                    </a:p>
                  </p:txBody>
                </p:sp>
                <p:cxnSp>
                  <p:nvCxnSpPr>
                    <p:cNvPr id="188" name="직선 연결선 187">
                      <a:extLst>
                        <a:ext uri="{FF2B5EF4-FFF2-40B4-BE49-F238E27FC236}">
                          <a16:creationId xmlns:a16="http://schemas.microsoft.com/office/drawing/2014/main" id="{B2265248-8C8B-4850-A54A-B30088776CF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49532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5" name="그룹 174">
                    <a:extLst>
                      <a:ext uri="{FF2B5EF4-FFF2-40B4-BE49-F238E27FC236}">
                        <a16:creationId xmlns:a16="http://schemas.microsoft.com/office/drawing/2014/main" id="{4B2F4F05-5B97-468C-B9C4-FD4026D9FB30}"/>
                      </a:ext>
                    </a:extLst>
                  </p:cNvPr>
                  <p:cNvGrpSpPr/>
                  <p:nvPr/>
                </p:nvGrpSpPr>
                <p:grpSpPr>
                  <a:xfrm>
                    <a:off x="5740739" y="5196910"/>
                    <a:ext cx="99070" cy="378070"/>
                    <a:chOff x="5740739" y="5196910"/>
                    <a:chExt cx="99070" cy="378070"/>
                  </a:xfrm>
                </p:grpSpPr>
                <p:sp>
                  <p:nvSpPr>
                    <p:cNvPr id="185" name="제목 1">
                      <a:extLst>
                        <a:ext uri="{FF2B5EF4-FFF2-40B4-BE49-F238E27FC236}">
                          <a16:creationId xmlns:a16="http://schemas.microsoft.com/office/drawing/2014/main" id="{68CFBAA6-8863-42C4-A761-5C73577FC86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736808" y="5471979"/>
                      <a:ext cx="106932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0</a:t>
                      </a:r>
                    </a:p>
                  </p:txBody>
                </p:sp>
                <p:cxnSp>
                  <p:nvCxnSpPr>
                    <p:cNvPr id="186" name="직선 연결선 185">
                      <a:extLst>
                        <a:ext uri="{FF2B5EF4-FFF2-40B4-BE49-F238E27FC236}">
                          <a16:creationId xmlns:a16="http://schemas.microsoft.com/office/drawing/2014/main" id="{DF4D9BD7-B870-4AF0-9E2E-82D6134DBFC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743883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6" name="그룹 175">
                    <a:extLst>
                      <a:ext uri="{FF2B5EF4-FFF2-40B4-BE49-F238E27FC236}">
                        <a16:creationId xmlns:a16="http://schemas.microsoft.com/office/drawing/2014/main" id="{2BA5B4D5-9566-4CE9-8E03-7D23DB7DA45F}"/>
                      </a:ext>
                    </a:extLst>
                  </p:cNvPr>
                  <p:cNvGrpSpPr/>
                  <p:nvPr/>
                </p:nvGrpSpPr>
                <p:grpSpPr>
                  <a:xfrm>
                    <a:off x="5989706" y="5196910"/>
                    <a:ext cx="99070" cy="759729"/>
                    <a:chOff x="5989706" y="5196910"/>
                    <a:chExt cx="99070" cy="759729"/>
                  </a:xfrm>
                </p:grpSpPr>
                <p:sp>
                  <p:nvSpPr>
                    <p:cNvPr id="183" name="제목 1">
                      <a:extLst>
                        <a:ext uri="{FF2B5EF4-FFF2-40B4-BE49-F238E27FC236}">
                          <a16:creationId xmlns:a16="http://schemas.microsoft.com/office/drawing/2014/main" id="{030500A2-552E-4E9D-B117-07140006B9C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745179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10,000</a:t>
                      </a:r>
                    </a:p>
                  </p:txBody>
                </p:sp>
                <p:cxnSp>
                  <p:nvCxnSpPr>
                    <p:cNvPr id="184" name="직선 연결선 183">
                      <a:extLst>
                        <a:ext uri="{FF2B5EF4-FFF2-40B4-BE49-F238E27FC236}">
                          <a16:creationId xmlns:a16="http://schemas.microsoft.com/office/drawing/2014/main" id="{319F815B-06FA-43A5-9E62-D0B07F4F54A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599243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7" name="그룹 176">
                    <a:extLst>
                      <a:ext uri="{FF2B5EF4-FFF2-40B4-BE49-F238E27FC236}">
                        <a16:creationId xmlns:a16="http://schemas.microsoft.com/office/drawing/2014/main" id="{38657C6A-C428-4ECF-974A-F200AA99C5C0}"/>
                      </a:ext>
                    </a:extLst>
                  </p:cNvPr>
                  <p:cNvGrpSpPr/>
                  <p:nvPr/>
                </p:nvGrpSpPr>
                <p:grpSpPr>
                  <a:xfrm>
                    <a:off x="6237847" y="5196910"/>
                    <a:ext cx="99070" cy="759729"/>
                    <a:chOff x="6237847" y="5196910"/>
                    <a:chExt cx="99070" cy="759729"/>
                  </a:xfrm>
                </p:grpSpPr>
                <p:sp>
                  <p:nvSpPr>
                    <p:cNvPr id="181" name="제목 1">
                      <a:extLst>
                        <a:ext uri="{FF2B5EF4-FFF2-40B4-BE49-F238E27FC236}">
                          <a16:creationId xmlns:a16="http://schemas.microsoft.com/office/drawing/2014/main" id="{B6BFFA1D-8434-450C-9E59-E8C9E4B4EC7B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5993320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20,000</a:t>
                      </a:r>
                    </a:p>
                  </p:txBody>
                </p:sp>
                <p:cxnSp>
                  <p:nvCxnSpPr>
                    <p:cNvPr id="182" name="직선 연결선 181">
                      <a:extLst>
                        <a:ext uri="{FF2B5EF4-FFF2-40B4-BE49-F238E27FC236}">
                          <a16:creationId xmlns:a16="http://schemas.microsoft.com/office/drawing/2014/main" id="{1B457E48-DEE7-4B79-BC02-F65FAD45557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6240993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grpSp>
                <p:nvGrpSpPr>
                  <p:cNvPr id="178" name="그룹 177">
                    <a:extLst>
                      <a:ext uri="{FF2B5EF4-FFF2-40B4-BE49-F238E27FC236}">
                        <a16:creationId xmlns:a16="http://schemas.microsoft.com/office/drawing/2014/main" id="{C8E6AD1D-13DE-4D37-AE44-9C73CFA39BDD}"/>
                      </a:ext>
                    </a:extLst>
                  </p:cNvPr>
                  <p:cNvGrpSpPr/>
                  <p:nvPr/>
                </p:nvGrpSpPr>
                <p:grpSpPr>
                  <a:xfrm>
                    <a:off x="6486402" y="5196910"/>
                    <a:ext cx="99070" cy="759729"/>
                    <a:chOff x="6486402" y="5196910"/>
                    <a:chExt cx="99070" cy="759729"/>
                  </a:xfrm>
                </p:grpSpPr>
                <p:sp>
                  <p:nvSpPr>
                    <p:cNvPr id="179" name="제목 1">
                      <a:extLst>
                        <a:ext uri="{FF2B5EF4-FFF2-40B4-BE49-F238E27FC236}">
                          <a16:creationId xmlns:a16="http://schemas.microsoft.com/office/drawing/2014/main" id="{0BFC2400-3944-4706-A51B-50BBC869B1B5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 rot="5400000" flipV="1">
                      <a:off x="6241875" y="5613043"/>
                      <a:ext cx="588123" cy="99070"/>
                    </a:xfrm>
                    <a:prstGeom prst="rect">
                      <a:avLst/>
                    </a:prstGeom>
                  </p:spPr>
                  <p:txBody>
                    <a:bodyPr wrap="none" lIns="0" tIns="0" rIns="0" bIns="0" anchor="t" anchorCtr="0">
                      <a:spAutoFit/>
                      <a:scene3d>
                        <a:camera prst="orthographicFront"/>
                        <a:lightRig rig="balanced" dir="t"/>
                      </a:scene3d>
                      <a:sp3d/>
                    </a:bodyPr>
                    <a:lstStyle>
                      <a:lvl1pPr algn="ctr" defTabSz="914400" rtl="0" eaLnBrk="1" latinLnBrk="1" hangingPunct="1">
                        <a:spcBef>
                          <a:spcPct val="0"/>
                        </a:spcBef>
                        <a:buNone/>
                        <a:defRPr sz="44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r"/>
                      <a:r>
                        <a:rPr lang="en-US" altLang="ko-KR" sz="9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  <a:cs typeface="+mn-cs"/>
                        </a:rPr>
                        <a:t>30,000</a:t>
                      </a:r>
                    </a:p>
                  </p:txBody>
                </p:sp>
                <p:cxnSp>
                  <p:nvCxnSpPr>
                    <p:cNvPr id="180" name="직선 연결선 179">
                      <a:extLst>
                        <a:ext uri="{FF2B5EF4-FFF2-40B4-BE49-F238E27FC236}">
                          <a16:creationId xmlns:a16="http://schemas.microsoft.com/office/drawing/2014/main" id="{18B10642-728C-469C-BD48-A5BD13B9310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6489548" y="5243302"/>
                      <a:ext cx="92783" cy="0"/>
                    </a:xfrm>
                    <a:prstGeom prst="line">
                      <a:avLst/>
                    </a:prstGeom>
                    <a:noFill/>
                    <a:ln w="635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</p:grpSp>
          </p:grpSp>
          <p:cxnSp>
            <p:nvCxnSpPr>
              <p:cNvPr id="121" name="직선 연결선 120">
                <a:extLst>
                  <a:ext uri="{FF2B5EF4-FFF2-40B4-BE49-F238E27FC236}">
                    <a16:creationId xmlns:a16="http://schemas.microsoft.com/office/drawing/2014/main" id="{51BC3AA4-B8FC-4B76-8722-EEE64951F5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20275" y="3845719"/>
                <a:ext cx="1216819" cy="247650"/>
              </a:xfrm>
              <a:prstGeom prst="line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F6E3570-41D3-45F5-83D2-C8E001E17231}"/>
                  </a:ext>
                </a:extLst>
              </p:cNvPr>
              <p:cNvSpPr txBox="1"/>
              <p:nvPr/>
            </p:nvSpPr>
            <p:spPr>
              <a:xfrm>
                <a:off x="10934420" y="3343235"/>
                <a:ext cx="520976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9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p </a:t>
                </a:r>
                <a:r>
                  <a:rPr lang="en-US" altLang="ko-KR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= 0.147</a:t>
                </a:r>
              </a:p>
            </p:txBody>
          </p:sp>
          <p:grpSp>
            <p:nvGrpSpPr>
              <p:cNvPr id="123" name="그룹 122">
                <a:extLst>
                  <a:ext uri="{FF2B5EF4-FFF2-40B4-BE49-F238E27FC236}">
                    <a16:creationId xmlns:a16="http://schemas.microsoft.com/office/drawing/2014/main" id="{A99E81DD-AEF8-44B6-97A7-676F321FE5CE}"/>
                  </a:ext>
                </a:extLst>
              </p:cNvPr>
              <p:cNvGrpSpPr/>
              <p:nvPr/>
            </p:nvGrpSpPr>
            <p:grpSpPr>
              <a:xfrm>
                <a:off x="10002646" y="3261030"/>
                <a:ext cx="950681" cy="1192802"/>
                <a:chOff x="10002646" y="3261030"/>
                <a:chExt cx="950681" cy="1192802"/>
              </a:xfrm>
            </p:grpSpPr>
            <p:sp>
              <p:nvSpPr>
                <p:cNvPr id="124" name="다이아몬드 123">
                  <a:extLst>
                    <a:ext uri="{FF2B5EF4-FFF2-40B4-BE49-F238E27FC236}">
                      <a16:creationId xmlns:a16="http://schemas.microsoft.com/office/drawing/2014/main" id="{7D343E6E-037C-489D-ADA8-1EC5AD52934E}"/>
                    </a:ext>
                  </a:extLst>
                </p:cNvPr>
                <p:cNvSpPr/>
                <p:nvPr/>
              </p:nvSpPr>
              <p:spPr>
                <a:xfrm>
                  <a:off x="10002646" y="362298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25" name="다이아몬드 124">
                  <a:extLst>
                    <a:ext uri="{FF2B5EF4-FFF2-40B4-BE49-F238E27FC236}">
                      <a16:creationId xmlns:a16="http://schemas.microsoft.com/office/drawing/2014/main" id="{8FF953AE-4051-4D52-BC82-294B901FF2D3}"/>
                    </a:ext>
                  </a:extLst>
                </p:cNvPr>
                <p:cNvSpPr/>
                <p:nvPr/>
              </p:nvSpPr>
              <p:spPr>
                <a:xfrm>
                  <a:off x="10052653" y="3665843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26" name="다이아몬드 125">
                  <a:extLst>
                    <a:ext uri="{FF2B5EF4-FFF2-40B4-BE49-F238E27FC236}">
                      <a16:creationId xmlns:a16="http://schemas.microsoft.com/office/drawing/2014/main" id="{6883AEC7-F4D8-4EB9-B148-5BEA1DCD9A97}"/>
                    </a:ext>
                  </a:extLst>
                </p:cNvPr>
                <p:cNvSpPr/>
                <p:nvPr/>
              </p:nvSpPr>
              <p:spPr>
                <a:xfrm>
                  <a:off x="10309828" y="326103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27" name="다이아몬드 126">
                  <a:extLst>
                    <a:ext uri="{FF2B5EF4-FFF2-40B4-BE49-F238E27FC236}">
                      <a16:creationId xmlns:a16="http://schemas.microsoft.com/office/drawing/2014/main" id="{7793B262-499E-4457-AEC9-45A2A36B5CD2}"/>
                    </a:ext>
                  </a:extLst>
                </p:cNvPr>
                <p:cNvSpPr/>
                <p:nvPr/>
              </p:nvSpPr>
              <p:spPr>
                <a:xfrm>
                  <a:off x="10133615" y="3789668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28" name="다이아몬드 127">
                  <a:extLst>
                    <a:ext uri="{FF2B5EF4-FFF2-40B4-BE49-F238E27FC236}">
                      <a16:creationId xmlns:a16="http://schemas.microsoft.com/office/drawing/2014/main" id="{4D5D1DB0-DAA6-4C76-9609-16DAA4470BCF}"/>
                    </a:ext>
                  </a:extLst>
                </p:cNvPr>
                <p:cNvSpPr/>
                <p:nvPr/>
              </p:nvSpPr>
              <p:spPr>
                <a:xfrm>
                  <a:off x="10259821" y="3758711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29" name="다이아몬드 128">
                  <a:extLst>
                    <a:ext uri="{FF2B5EF4-FFF2-40B4-BE49-F238E27FC236}">
                      <a16:creationId xmlns:a16="http://schemas.microsoft.com/office/drawing/2014/main" id="{198588E4-BFB4-4B3B-AC2E-2596EA87B428}"/>
                    </a:ext>
                  </a:extLst>
                </p:cNvPr>
                <p:cNvSpPr/>
                <p:nvPr/>
              </p:nvSpPr>
              <p:spPr>
                <a:xfrm>
                  <a:off x="10395552" y="3792049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0" name="다이아몬드 129">
                  <a:extLst>
                    <a:ext uri="{FF2B5EF4-FFF2-40B4-BE49-F238E27FC236}">
                      <a16:creationId xmlns:a16="http://schemas.microsoft.com/office/drawing/2014/main" id="{F62C027F-1299-4E3B-AABB-A5A405FD8AC7}"/>
                    </a:ext>
                  </a:extLst>
                </p:cNvPr>
                <p:cNvSpPr/>
                <p:nvPr/>
              </p:nvSpPr>
              <p:spPr>
                <a:xfrm>
                  <a:off x="10419364" y="381348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1" name="다이아몬드 130">
                  <a:extLst>
                    <a:ext uri="{FF2B5EF4-FFF2-40B4-BE49-F238E27FC236}">
                      <a16:creationId xmlns:a16="http://schemas.microsoft.com/office/drawing/2014/main" id="{321A38E8-E629-417B-A965-307EA345ADA9}"/>
                    </a:ext>
                  </a:extLst>
                </p:cNvPr>
                <p:cNvSpPr/>
                <p:nvPr/>
              </p:nvSpPr>
              <p:spPr>
                <a:xfrm>
                  <a:off x="10319352" y="3868248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2" name="다이아몬드 131">
                  <a:extLst>
                    <a:ext uri="{FF2B5EF4-FFF2-40B4-BE49-F238E27FC236}">
                      <a16:creationId xmlns:a16="http://schemas.microsoft.com/office/drawing/2014/main" id="{317E7E4A-48F3-4286-B6C4-6D85BC67C57D}"/>
                    </a:ext>
                  </a:extLst>
                </p:cNvPr>
                <p:cNvSpPr/>
                <p:nvPr/>
              </p:nvSpPr>
              <p:spPr>
                <a:xfrm>
                  <a:off x="10216958" y="3875392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3" name="다이아몬드 132">
                  <a:extLst>
                    <a:ext uri="{FF2B5EF4-FFF2-40B4-BE49-F238E27FC236}">
                      <a16:creationId xmlns:a16="http://schemas.microsoft.com/office/drawing/2014/main" id="{9C9E2A65-F474-4F31-ADA8-56FABA1B6F40}"/>
                    </a:ext>
                  </a:extLst>
                </p:cNvPr>
                <p:cNvSpPr/>
                <p:nvPr/>
              </p:nvSpPr>
              <p:spPr>
                <a:xfrm>
                  <a:off x="10169333" y="387301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4" name="다이아몬드 133">
                  <a:extLst>
                    <a:ext uri="{FF2B5EF4-FFF2-40B4-BE49-F238E27FC236}">
                      <a16:creationId xmlns:a16="http://schemas.microsoft.com/office/drawing/2014/main" id="{732A5595-D50D-4FD1-BFA3-2B9EF312DEAB}"/>
                    </a:ext>
                  </a:extLst>
                </p:cNvPr>
                <p:cNvSpPr/>
                <p:nvPr/>
              </p:nvSpPr>
              <p:spPr>
                <a:xfrm>
                  <a:off x="10543190" y="382776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5" name="다이아몬드 134">
                  <a:extLst>
                    <a:ext uri="{FF2B5EF4-FFF2-40B4-BE49-F238E27FC236}">
                      <a16:creationId xmlns:a16="http://schemas.microsoft.com/office/drawing/2014/main" id="{9AA7431D-9CE3-47FB-8A67-A8B1628EA83E}"/>
                    </a:ext>
                  </a:extLst>
                </p:cNvPr>
                <p:cNvSpPr/>
                <p:nvPr/>
              </p:nvSpPr>
              <p:spPr>
                <a:xfrm>
                  <a:off x="10588434" y="381348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6" name="다이아몬드 135">
                  <a:extLst>
                    <a:ext uri="{FF2B5EF4-FFF2-40B4-BE49-F238E27FC236}">
                      <a16:creationId xmlns:a16="http://schemas.microsoft.com/office/drawing/2014/main" id="{A54168E6-D135-41BB-9838-1518F1BBD09E}"/>
                    </a:ext>
                  </a:extLst>
                </p:cNvPr>
                <p:cNvSpPr/>
                <p:nvPr/>
              </p:nvSpPr>
              <p:spPr>
                <a:xfrm>
                  <a:off x="10707496" y="3808718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7" name="다이아몬드 136">
                  <a:extLst>
                    <a:ext uri="{FF2B5EF4-FFF2-40B4-BE49-F238E27FC236}">
                      <a16:creationId xmlns:a16="http://schemas.microsoft.com/office/drawing/2014/main" id="{B9AA6144-9BE9-464D-9F96-A09DC61CFDC2}"/>
                    </a:ext>
                  </a:extLst>
                </p:cNvPr>
                <p:cNvSpPr/>
                <p:nvPr/>
              </p:nvSpPr>
              <p:spPr>
                <a:xfrm>
                  <a:off x="10702734" y="3777762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8" name="다이아몬드 137">
                  <a:extLst>
                    <a:ext uri="{FF2B5EF4-FFF2-40B4-BE49-F238E27FC236}">
                      <a16:creationId xmlns:a16="http://schemas.microsoft.com/office/drawing/2014/main" id="{9990A203-2EC2-4E4A-AF41-66377DFC8778}"/>
                    </a:ext>
                  </a:extLst>
                </p:cNvPr>
                <p:cNvSpPr/>
                <p:nvPr/>
              </p:nvSpPr>
              <p:spPr>
                <a:xfrm>
                  <a:off x="10776552" y="373013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9" name="다이아몬드 138">
                  <a:extLst>
                    <a:ext uri="{FF2B5EF4-FFF2-40B4-BE49-F238E27FC236}">
                      <a16:creationId xmlns:a16="http://schemas.microsoft.com/office/drawing/2014/main" id="{7EC66614-B527-4A76-B38A-01ADE2E5DAED}"/>
                    </a:ext>
                  </a:extLst>
                </p:cNvPr>
                <p:cNvSpPr/>
                <p:nvPr/>
              </p:nvSpPr>
              <p:spPr>
                <a:xfrm>
                  <a:off x="10881327" y="363488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0" name="다이아몬드 139">
                  <a:extLst>
                    <a:ext uri="{FF2B5EF4-FFF2-40B4-BE49-F238E27FC236}">
                      <a16:creationId xmlns:a16="http://schemas.microsoft.com/office/drawing/2014/main" id="{5DE72FB6-0880-418F-9202-51FDE01A9736}"/>
                    </a:ext>
                  </a:extLst>
                </p:cNvPr>
                <p:cNvSpPr/>
                <p:nvPr/>
              </p:nvSpPr>
              <p:spPr>
                <a:xfrm>
                  <a:off x="10676539" y="3911112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1" name="다이아몬드 140">
                  <a:extLst>
                    <a:ext uri="{FF2B5EF4-FFF2-40B4-BE49-F238E27FC236}">
                      <a16:creationId xmlns:a16="http://schemas.microsoft.com/office/drawing/2014/main" id="{FE5CE8D6-C989-4810-B4BB-34FEF2F4C545}"/>
                    </a:ext>
                  </a:extLst>
                </p:cNvPr>
                <p:cNvSpPr/>
                <p:nvPr/>
              </p:nvSpPr>
              <p:spPr>
                <a:xfrm>
                  <a:off x="10695589" y="397778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2" name="다이아몬드 141">
                  <a:extLst>
                    <a:ext uri="{FF2B5EF4-FFF2-40B4-BE49-F238E27FC236}">
                      <a16:creationId xmlns:a16="http://schemas.microsoft.com/office/drawing/2014/main" id="{F01CB44D-DFCA-45CC-B773-18101C7300D8}"/>
                    </a:ext>
                  </a:extLst>
                </p:cNvPr>
                <p:cNvSpPr/>
                <p:nvPr/>
              </p:nvSpPr>
              <p:spPr>
                <a:xfrm>
                  <a:off x="10576526" y="3942068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3" name="다이아몬드 142">
                  <a:extLst>
                    <a:ext uri="{FF2B5EF4-FFF2-40B4-BE49-F238E27FC236}">
                      <a16:creationId xmlns:a16="http://schemas.microsoft.com/office/drawing/2014/main" id="{0889FB86-CC00-49FC-8C61-E9BF3D115A62}"/>
                    </a:ext>
                  </a:extLst>
                </p:cNvPr>
                <p:cNvSpPr/>
                <p:nvPr/>
              </p:nvSpPr>
              <p:spPr>
                <a:xfrm>
                  <a:off x="10524138" y="3911111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4" name="다이아몬드 143">
                  <a:extLst>
                    <a:ext uri="{FF2B5EF4-FFF2-40B4-BE49-F238E27FC236}">
                      <a16:creationId xmlns:a16="http://schemas.microsoft.com/office/drawing/2014/main" id="{58B7F7B2-0BAD-48F8-A887-2619E393037B}"/>
                    </a:ext>
                  </a:extLst>
                </p:cNvPr>
                <p:cNvSpPr/>
                <p:nvPr/>
              </p:nvSpPr>
              <p:spPr>
                <a:xfrm>
                  <a:off x="10445557" y="3882536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5" name="다이아몬드 144">
                  <a:extLst>
                    <a:ext uri="{FF2B5EF4-FFF2-40B4-BE49-F238E27FC236}">
                      <a16:creationId xmlns:a16="http://schemas.microsoft.com/office/drawing/2014/main" id="{4202AB9E-A1FE-4EB0-92EA-D4000C168367}"/>
                    </a:ext>
                  </a:extLst>
                </p:cNvPr>
                <p:cNvSpPr/>
                <p:nvPr/>
              </p:nvSpPr>
              <p:spPr>
                <a:xfrm>
                  <a:off x="10333639" y="3958736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6" name="다이아몬드 145">
                  <a:extLst>
                    <a:ext uri="{FF2B5EF4-FFF2-40B4-BE49-F238E27FC236}">
                      <a16:creationId xmlns:a16="http://schemas.microsoft.com/office/drawing/2014/main" id="{7BF95106-ECF6-4835-9131-AA202D9EC48E}"/>
                    </a:ext>
                  </a:extLst>
                </p:cNvPr>
                <p:cNvSpPr/>
                <p:nvPr/>
              </p:nvSpPr>
              <p:spPr>
                <a:xfrm>
                  <a:off x="10414602" y="3920636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7" name="다이아몬드 146">
                  <a:extLst>
                    <a:ext uri="{FF2B5EF4-FFF2-40B4-BE49-F238E27FC236}">
                      <a16:creationId xmlns:a16="http://schemas.microsoft.com/office/drawing/2014/main" id="{32E490C9-142A-470E-A6C1-6F0735AE216D}"/>
                    </a:ext>
                  </a:extLst>
                </p:cNvPr>
                <p:cNvSpPr/>
                <p:nvPr/>
              </p:nvSpPr>
              <p:spPr>
                <a:xfrm>
                  <a:off x="10390790" y="3956354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8" name="다이아몬드 147">
                  <a:extLst>
                    <a:ext uri="{FF2B5EF4-FFF2-40B4-BE49-F238E27FC236}">
                      <a16:creationId xmlns:a16="http://schemas.microsoft.com/office/drawing/2014/main" id="{AE1D2CBE-F609-4881-88C8-FC6F42E491D1}"/>
                    </a:ext>
                  </a:extLst>
                </p:cNvPr>
                <p:cNvSpPr/>
                <p:nvPr/>
              </p:nvSpPr>
              <p:spPr>
                <a:xfrm>
                  <a:off x="10443177" y="3951591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49" name="다이아몬드 148">
                  <a:extLst>
                    <a:ext uri="{FF2B5EF4-FFF2-40B4-BE49-F238E27FC236}">
                      <a16:creationId xmlns:a16="http://schemas.microsoft.com/office/drawing/2014/main" id="{33DF8CE1-7B3A-45F1-A3A8-B4589458FD6D}"/>
                    </a:ext>
                  </a:extLst>
                </p:cNvPr>
                <p:cNvSpPr/>
                <p:nvPr/>
              </p:nvSpPr>
              <p:spPr>
                <a:xfrm>
                  <a:off x="10464608" y="4037316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0" name="다이아몬드 149">
                  <a:extLst>
                    <a:ext uri="{FF2B5EF4-FFF2-40B4-BE49-F238E27FC236}">
                      <a16:creationId xmlns:a16="http://schemas.microsoft.com/office/drawing/2014/main" id="{3E30CAA0-0489-49B3-9F85-70A589BCF44A}"/>
                    </a:ext>
                  </a:extLst>
                </p:cNvPr>
                <p:cNvSpPr/>
                <p:nvPr/>
              </p:nvSpPr>
              <p:spPr>
                <a:xfrm>
                  <a:off x="10414602" y="3992073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1" name="다이아몬드 150">
                  <a:extLst>
                    <a:ext uri="{FF2B5EF4-FFF2-40B4-BE49-F238E27FC236}">
                      <a16:creationId xmlns:a16="http://schemas.microsoft.com/office/drawing/2014/main" id="{343DB6A0-CF47-4D90-BF24-47B3FA2B9E71}"/>
                    </a:ext>
                  </a:extLst>
                </p:cNvPr>
                <p:cNvSpPr/>
                <p:nvPr/>
              </p:nvSpPr>
              <p:spPr>
                <a:xfrm>
                  <a:off x="10355071" y="398731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2" name="다이아몬드 151">
                  <a:extLst>
                    <a:ext uri="{FF2B5EF4-FFF2-40B4-BE49-F238E27FC236}">
                      <a16:creationId xmlns:a16="http://schemas.microsoft.com/office/drawing/2014/main" id="{869B90D4-5ABB-4A49-8E0D-EBE3F0F30F05}"/>
                    </a:ext>
                  </a:extLst>
                </p:cNvPr>
                <p:cNvSpPr/>
                <p:nvPr/>
              </p:nvSpPr>
              <p:spPr>
                <a:xfrm>
                  <a:off x="10340783" y="4051603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3" name="다이아몬드 152">
                  <a:extLst>
                    <a:ext uri="{FF2B5EF4-FFF2-40B4-BE49-F238E27FC236}">
                      <a16:creationId xmlns:a16="http://schemas.microsoft.com/office/drawing/2014/main" id="{1ABE3D7D-CE05-41F1-A7D6-BFC2FB955AEB}"/>
                    </a:ext>
                  </a:extLst>
                </p:cNvPr>
                <p:cNvSpPr/>
                <p:nvPr/>
              </p:nvSpPr>
              <p:spPr>
                <a:xfrm>
                  <a:off x="10369358" y="4053984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4" name="다이아몬드 153">
                  <a:extLst>
                    <a:ext uri="{FF2B5EF4-FFF2-40B4-BE49-F238E27FC236}">
                      <a16:creationId xmlns:a16="http://schemas.microsoft.com/office/drawing/2014/main" id="{B0048F44-A820-4CA6-8D0D-6B35ADE2B9A4}"/>
                    </a:ext>
                  </a:extLst>
                </p:cNvPr>
                <p:cNvSpPr/>
                <p:nvPr/>
              </p:nvSpPr>
              <p:spPr>
                <a:xfrm>
                  <a:off x="10309827" y="4030172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5" name="다이아몬드 154">
                  <a:extLst>
                    <a:ext uri="{FF2B5EF4-FFF2-40B4-BE49-F238E27FC236}">
                      <a16:creationId xmlns:a16="http://schemas.microsoft.com/office/drawing/2014/main" id="{400EA705-1BE9-4F34-8CCA-324532E9D0A3}"/>
                    </a:ext>
                  </a:extLst>
                </p:cNvPr>
                <p:cNvSpPr/>
                <p:nvPr/>
              </p:nvSpPr>
              <p:spPr>
                <a:xfrm>
                  <a:off x="10219340" y="4046841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6" name="다이아몬드 155">
                  <a:extLst>
                    <a:ext uri="{FF2B5EF4-FFF2-40B4-BE49-F238E27FC236}">
                      <a16:creationId xmlns:a16="http://schemas.microsoft.com/office/drawing/2014/main" id="{D3859B7D-C56F-44A9-9924-D936713B3DAA}"/>
                    </a:ext>
                  </a:extLst>
                </p:cNvPr>
                <p:cNvSpPr/>
                <p:nvPr/>
              </p:nvSpPr>
              <p:spPr>
                <a:xfrm>
                  <a:off x="10219340" y="4089703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7" name="다이아몬드 156">
                  <a:extLst>
                    <a:ext uri="{FF2B5EF4-FFF2-40B4-BE49-F238E27FC236}">
                      <a16:creationId xmlns:a16="http://schemas.microsoft.com/office/drawing/2014/main" id="{FC174486-5140-490A-99B1-3A3D8AB45C35}"/>
                    </a:ext>
                  </a:extLst>
                </p:cNvPr>
                <p:cNvSpPr/>
                <p:nvPr/>
              </p:nvSpPr>
              <p:spPr>
                <a:xfrm>
                  <a:off x="10500327" y="411589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8" name="다이아몬드 157">
                  <a:extLst>
                    <a:ext uri="{FF2B5EF4-FFF2-40B4-BE49-F238E27FC236}">
                      <a16:creationId xmlns:a16="http://schemas.microsoft.com/office/drawing/2014/main" id="{09A884FC-8A15-4F3D-ABFF-19F00F734A4B}"/>
                    </a:ext>
                  </a:extLst>
                </p:cNvPr>
                <p:cNvSpPr/>
                <p:nvPr/>
              </p:nvSpPr>
              <p:spPr>
                <a:xfrm>
                  <a:off x="10609864" y="403969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59" name="다이아몬드 158">
                  <a:extLst>
                    <a:ext uri="{FF2B5EF4-FFF2-40B4-BE49-F238E27FC236}">
                      <a16:creationId xmlns:a16="http://schemas.microsoft.com/office/drawing/2014/main" id="{8DE6EFD8-5A62-426D-8DE4-B21E1AE75651}"/>
                    </a:ext>
                  </a:extLst>
                </p:cNvPr>
                <p:cNvSpPr/>
                <p:nvPr/>
              </p:nvSpPr>
              <p:spPr>
                <a:xfrm>
                  <a:off x="10671777" y="407779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0" name="다이아몬드 159">
                  <a:extLst>
                    <a:ext uri="{FF2B5EF4-FFF2-40B4-BE49-F238E27FC236}">
                      <a16:creationId xmlns:a16="http://schemas.microsoft.com/office/drawing/2014/main" id="{46EA0EBD-F27B-427E-A706-02F19C98D9CF}"/>
                    </a:ext>
                  </a:extLst>
                </p:cNvPr>
                <p:cNvSpPr/>
                <p:nvPr/>
              </p:nvSpPr>
              <p:spPr>
                <a:xfrm>
                  <a:off x="10717021" y="4127803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1" name="다이아몬드 160">
                  <a:extLst>
                    <a:ext uri="{FF2B5EF4-FFF2-40B4-BE49-F238E27FC236}">
                      <a16:creationId xmlns:a16="http://schemas.microsoft.com/office/drawing/2014/main" id="{9E020F2D-C99C-4542-892B-F46D042C7682}"/>
                    </a:ext>
                  </a:extLst>
                </p:cNvPr>
                <p:cNvSpPr/>
                <p:nvPr/>
              </p:nvSpPr>
              <p:spPr>
                <a:xfrm>
                  <a:off x="10786077" y="4163521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2" name="다이아몬드 161">
                  <a:extLst>
                    <a:ext uri="{FF2B5EF4-FFF2-40B4-BE49-F238E27FC236}">
                      <a16:creationId xmlns:a16="http://schemas.microsoft.com/office/drawing/2014/main" id="{6C5471B1-18B0-4BE9-BEE1-4A1AE441CC63}"/>
                    </a:ext>
                  </a:extLst>
                </p:cNvPr>
                <p:cNvSpPr/>
                <p:nvPr/>
              </p:nvSpPr>
              <p:spPr>
                <a:xfrm>
                  <a:off x="10643202" y="4151615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3" name="다이아몬드 162">
                  <a:extLst>
                    <a:ext uri="{FF2B5EF4-FFF2-40B4-BE49-F238E27FC236}">
                      <a16:creationId xmlns:a16="http://schemas.microsoft.com/office/drawing/2014/main" id="{98523E77-406B-490A-9A53-829781045083}"/>
                    </a:ext>
                  </a:extLst>
                </p:cNvPr>
                <p:cNvSpPr/>
                <p:nvPr/>
              </p:nvSpPr>
              <p:spPr>
                <a:xfrm>
                  <a:off x="10600339" y="411827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4" name="다이아몬드 163">
                  <a:extLst>
                    <a:ext uri="{FF2B5EF4-FFF2-40B4-BE49-F238E27FC236}">
                      <a16:creationId xmlns:a16="http://schemas.microsoft.com/office/drawing/2014/main" id="{05E2A686-51F7-4CC4-B4A6-F1DC2BD61364}"/>
                    </a:ext>
                  </a:extLst>
                </p:cNvPr>
                <p:cNvSpPr/>
                <p:nvPr/>
              </p:nvSpPr>
              <p:spPr>
                <a:xfrm>
                  <a:off x="10536045" y="4213527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5" name="다이아몬드 164">
                  <a:extLst>
                    <a:ext uri="{FF2B5EF4-FFF2-40B4-BE49-F238E27FC236}">
                      <a16:creationId xmlns:a16="http://schemas.microsoft.com/office/drawing/2014/main" id="{7FC9E118-01DB-499C-B5FE-CD160643941A}"/>
                    </a:ext>
                  </a:extLst>
                </p:cNvPr>
                <p:cNvSpPr/>
                <p:nvPr/>
              </p:nvSpPr>
              <p:spPr>
                <a:xfrm>
                  <a:off x="10502708" y="4315920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6" name="다이아몬드 165">
                  <a:extLst>
                    <a:ext uri="{FF2B5EF4-FFF2-40B4-BE49-F238E27FC236}">
                      <a16:creationId xmlns:a16="http://schemas.microsoft.com/office/drawing/2014/main" id="{FE1BA12B-2C4D-45A0-B6FC-22F879752017}"/>
                    </a:ext>
                  </a:extLst>
                </p:cNvPr>
                <p:cNvSpPr/>
                <p:nvPr/>
              </p:nvSpPr>
              <p:spPr>
                <a:xfrm>
                  <a:off x="10440796" y="4382595"/>
                  <a:ext cx="72000" cy="71237"/>
                </a:xfrm>
                <a:prstGeom prst="diamond">
                  <a:avLst/>
                </a:prstGeom>
                <a:solidFill>
                  <a:srgbClr val="013E9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</p:grpSp>
        </p:grpSp>
      </p:grpSp>
      <p:pic>
        <p:nvPicPr>
          <p:cNvPr id="305" name="그림 304">
            <a:extLst>
              <a:ext uri="{FF2B5EF4-FFF2-40B4-BE49-F238E27FC236}">
                <a16:creationId xmlns:a16="http://schemas.microsoft.com/office/drawing/2014/main" id="{4547BB51-AE19-4A3E-9AD6-A093A449C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484" y="2349022"/>
            <a:ext cx="5400000" cy="3085710"/>
          </a:xfrm>
          <a:prstGeom prst="rect">
            <a:avLst/>
          </a:prstGeom>
        </p:spPr>
      </p:pic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A84DE203-C610-40EF-8302-F024B1DEFE4D}"/>
              </a:ext>
            </a:extLst>
          </p:cNvPr>
          <p:cNvGrpSpPr/>
          <p:nvPr/>
        </p:nvGrpSpPr>
        <p:grpSpPr>
          <a:xfrm>
            <a:off x="6380653" y="5890768"/>
            <a:ext cx="4586020" cy="199735"/>
            <a:chOff x="574104" y="5953691"/>
            <a:chExt cx="4586020" cy="199735"/>
          </a:xfrm>
        </p:grpSpPr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135FC48E-9E44-4AEC-8054-30E06E4F100C}"/>
                </a:ext>
              </a:extLst>
            </p:cNvPr>
            <p:cNvSpPr txBox="1"/>
            <p:nvPr/>
          </p:nvSpPr>
          <p:spPr>
            <a:xfrm>
              <a:off x="853689" y="5953691"/>
              <a:ext cx="4306435" cy="199735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ko-KR" b="1" i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Lactobacillus</a:t>
              </a:r>
              <a:r>
                <a:rPr lang="en-US" altLang="ko-KR" b="1" dirty="0"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was significantly increased in DW2009 group</a:t>
              </a:r>
            </a:p>
          </p:txBody>
        </p:sp>
        <p:sp>
          <p:nvSpPr>
            <p:cNvPr id="309" name="그래픽 4">
              <a:extLst>
                <a:ext uri="{FF2B5EF4-FFF2-40B4-BE49-F238E27FC236}">
                  <a16:creationId xmlns:a16="http://schemas.microsoft.com/office/drawing/2014/main" id="{2A5E5098-CEF4-4857-BE56-730C1758B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4104" y="6001283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310" name="제목 1">
            <a:extLst>
              <a:ext uri="{FF2B5EF4-FFF2-40B4-BE49-F238E27FC236}">
                <a16:creationId xmlns:a16="http://schemas.microsoft.com/office/drawing/2014/main" id="{6C2362F5-F780-4611-AED6-20EB9096BB0E}"/>
              </a:ext>
            </a:extLst>
          </p:cNvPr>
          <p:cNvSpPr txBox="1">
            <a:spLocks/>
          </p:cNvSpPr>
          <p:nvPr/>
        </p:nvSpPr>
        <p:spPr>
          <a:xfrm>
            <a:off x="5508664" y="1016239"/>
            <a:ext cx="1175001" cy="246221"/>
          </a:xfrm>
          <a:prstGeom prst="rect">
            <a:avLst/>
          </a:prstGeom>
        </p:spPr>
        <p:txBody>
          <a:bodyPr wrap="none" lIns="0" tIns="0" rIns="0" bIns="0" anchor="ctr" anchorCtr="0">
            <a:spAutoFit/>
            <a:scene3d>
              <a:camera prst="orthographicFront"/>
              <a:lightRig rig="balanced" dir="t"/>
            </a:scene3d>
            <a:sp3d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  <a:cs typeface="+mn-cs"/>
              </a:rPr>
              <a:t>Clinical trial</a:t>
            </a: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F492306C-9F94-404B-A6A4-CE3D9873B0FE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312" name="직사각형 311">
              <a:extLst>
                <a:ext uri="{FF2B5EF4-FFF2-40B4-BE49-F238E27FC236}">
                  <a16:creationId xmlns:a16="http://schemas.microsoft.com/office/drawing/2014/main" id="{E76D2B62-AD6E-441C-B395-9735A4EAF73D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3" name="제목 1">
              <a:extLst>
                <a:ext uri="{FF2B5EF4-FFF2-40B4-BE49-F238E27FC236}">
                  <a16:creationId xmlns:a16="http://schemas.microsoft.com/office/drawing/2014/main" id="{EDA98AAA-CFAB-47B7-87DA-AC5A827AF9A7}"/>
                </a:ext>
              </a:extLst>
            </p:cNvPr>
            <p:cNvSpPr txBox="1">
              <a:spLocks/>
            </p:cNvSpPr>
            <p:nvPr/>
          </p:nvSpPr>
          <p:spPr>
            <a:xfrm>
              <a:off x="5508664" y="1016239"/>
              <a:ext cx="117500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Clinical trial</a:t>
              </a:r>
            </a:p>
          </p:txBody>
        </p:sp>
      </p:grpSp>
      <p:sp>
        <p:nvSpPr>
          <p:cNvPr id="314" name="사각형: 둥근 위쪽 모서리 313">
            <a:extLst>
              <a:ext uri="{FF2B5EF4-FFF2-40B4-BE49-F238E27FC236}">
                <a16:creationId xmlns:a16="http://schemas.microsoft.com/office/drawing/2014/main" id="{EA3CC430-3BF1-416E-B036-A2918AF07262}"/>
              </a:ext>
            </a:extLst>
          </p:cNvPr>
          <p:cNvSpPr/>
          <p:nvPr/>
        </p:nvSpPr>
        <p:spPr>
          <a:xfrm flipH="1" flipV="1">
            <a:off x="459752" y="5741318"/>
            <a:ext cx="5571279" cy="504000"/>
          </a:xfrm>
          <a:prstGeom prst="round2SameRect">
            <a:avLst>
              <a:gd name="adj1" fmla="val 20585"/>
              <a:gd name="adj2" fmla="val 0"/>
            </a:avLst>
          </a:prstGeom>
          <a:solidFill>
            <a:schemeClr val="tx1">
              <a:alpha val="7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15" name="사각형: 둥근 위쪽 모서리 314">
            <a:extLst>
              <a:ext uri="{FF2B5EF4-FFF2-40B4-BE49-F238E27FC236}">
                <a16:creationId xmlns:a16="http://schemas.microsoft.com/office/drawing/2014/main" id="{85FCC310-30F6-4F42-80F8-85BAE8BBD258}"/>
              </a:ext>
            </a:extLst>
          </p:cNvPr>
          <p:cNvSpPr/>
          <p:nvPr/>
        </p:nvSpPr>
        <p:spPr>
          <a:xfrm flipH="1" flipV="1">
            <a:off x="6211187" y="5741318"/>
            <a:ext cx="5571279" cy="504000"/>
          </a:xfrm>
          <a:prstGeom prst="round2SameRect">
            <a:avLst>
              <a:gd name="adj1" fmla="val 20585"/>
              <a:gd name="adj2" fmla="val 0"/>
            </a:avLst>
          </a:prstGeom>
          <a:solidFill>
            <a:schemeClr val="tx1">
              <a:alpha val="7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16" name="모서리가 둥근 직사각형 15">
            <a:extLst>
              <a:ext uri="{FF2B5EF4-FFF2-40B4-BE49-F238E27FC236}">
                <a16:creationId xmlns:a16="http://schemas.microsoft.com/office/drawing/2014/main" id="{B68F20B6-59C0-4D50-8B89-6BF725A918CF}"/>
              </a:ext>
            </a:extLst>
          </p:cNvPr>
          <p:cNvSpPr/>
          <p:nvPr/>
        </p:nvSpPr>
        <p:spPr>
          <a:xfrm>
            <a:off x="6285436" y="3402599"/>
            <a:ext cx="5256323" cy="396000"/>
          </a:xfrm>
          <a:prstGeom prst="roundRect">
            <a:avLst/>
          </a:prstGeom>
          <a:noFill/>
          <a:ln w="12700">
            <a:solidFill>
              <a:srgbClr val="F9920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676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E833B607-8046-47A8-A8BB-2A3990021A7C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6600E5-71DF-48B0-AD6E-1D4A47A816FB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C59D57D-D9B9-4B2F-911A-17B9CF19E3EB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8B3570E-92F0-4D71-B24A-61F7C6BE2713}"/>
              </a:ext>
            </a:extLst>
          </p:cNvPr>
          <p:cNvSpPr txBox="1"/>
          <p:nvPr/>
        </p:nvSpPr>
        <p:spPr>
          <a:xfrm>
            <a:off x="136106" y="6628317"/>
            <a:ext cx="1173398" cy="12311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Nutrients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 2019, 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11(2)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,</a:t>
            </a: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305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57AC8254-17AA-40F2-AB67-1A9B2E907FE8}"/>
              </a:ext>
            </a:extLst>
          </p:cNvPr>
          <p:cNvSpPr txBox="1"/>
          <p:nvPr/>
        </p:nvSpPr>
        <p:spPr>
          <a:xfrm>
            <a:off x="1422375" y="4374287"/>
            <a:ext cx="9641949" cy="1997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ko-KR"/>
            </a:defPPr>
            <a:lvl1pPr>
              <a:defRPr sz="12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7 cases in DW2009 group, 5 cases in placebo group </a:t>
            </a:r>
          </a:p>
        </p:txBody>
      </p:sp>
      <p:sp>
        <p:nvSpPr>
          <p:cNvPr id="300" name="그래픽 4">
            <a:extLst>
              <a:ext uri="{FF2B5EF4-FFF2-40B4-BE49-F238E27FC236}">
                <a16:creationId xmlns:a16="http://schemas.microsoft.com/office/drawing/2014/main" id="{C9CC05D2-35E2-4163-A3EB-420D2B1ECBFA}"/>
              </a:ext>
            </a:extLst>
          </p:cNvPr>
          <p:cNvSpPr>
            <a:spLocks noChangeAspect="1"/>
          </p:cNvSpPr>
          <p:nvPr/>
        </p:nvSpPr>
        <p:spPr>
          <a:xfrm>
            <a:off x="1127676" y="4410320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ko-KR" altLang="en-US" sz="16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10" name="제목 1">
            <a:extLst>
              <a:ext uri="{FF2B5EF4-FFF2-40B4-BE49-F238E27FC236}">
                <a16:creationId xmlns:a16="http://schemas.microsoft.com/office/drawing/2014/main" id="{6C2362F5-F780-4611-AED6-20EB9096BB0E}"/>
              </a:ext>
            </a:extLst>
          </p:cNvPr>
          <p:cNvSpPr txBox="1">
            <a:spLocks/>
          </p:cNvSpPr>
          <p:nvPr/>
        </p:nvSpPr>
        <p:spPr>
          <a:xfrm>
            <a:off x="5508664" y="1016239"/>
            <a:ext cx="1175001" cy="246221"/>
          </a:xfrm>
          <a:prstGeom prst="rect">
            <a:avLst/>
          </a:prstGeom>
        </p:spPr>
        <p:txBody>
          <a:bodyPr wrap="none" lIns="0" tIns="0" rIns="0" bIns="0" anchor="ctr" anchorCtr="0">
            <a:spAutoFit/>
            <a:scene3d>
              <a:camera prst="orthographicFront"/>
              <a:lightRig rig="balanced" dir="t"/>
            </a:scene3d>
            <a:sp3d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  <a:cs typeface="+mn-cs"/>
              </a:rPr>
              <a:t>Clinical trial</a:t>
            </a: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F492306C-9F94-404B-A6A4-CE3D9873B0FE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312" name="직사각형 311">
              <a:extLst>
                <a:ext uri="{FF2B5EF4-FFF2-40B4-BE49-F238E27FC236}">
                  <a16:creationId xmlns:a16="http://schemas.microsoft.com/office/drawing/2014/main" id="{E76D2B62-AD6E-441C-B395-9735A4EAF73D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3" name="제목 1">
              <a:extLst>
                <a:ext uri="{FF2B5EF4-FFF2-40B4-BE49-F238E27FC236}">
                  <a16:creationId xmlns:a16="http://schemas.microsoft.com/office/drawing/2014/main" id="{EDA98AAA-CFAB-47B7-87DA-AC5A827AF9A7}"/>
                </a:ext>
              </a:extLst>
            </p:cNvPr>
            <p:cNvSpPr txBox="1">
              <a:spLocks/>
            </p:cNvSpPr>
            <p:nvPr/>
          </p:nvSpPr>
          <p:spPr>
            <a:xfrm>
              <a:off x="5508664" y="1016239"/>
              <a:ext cx="1175001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Clinical trial</a:t>
              </a:r>
            </a:p>
          </p:txBody>
        </p:sp>
      </p:grpSp>
      <p:sp>
        <p:nvSpPr>
          <p:cNvPr id="314" name="사각형: 둥근 위쪽 모서리 313">
            <a:extLst>
              <a:ext uri="{FF2B5EF4-FFF2-40B4-BE49-F238E27FC236}">
                <a16:creationId xmlns:a16="http://schemas.microsoft.com/office/drawing/2014/main" id="{EA3CC430-3BF1-416E-B036-A2918AF07262}"/>
              </a:ext>
            </a:extLst>
          </p:cNvPr>
          <p:cNvSpPr/>
          <p:nvPr/>
        </p:nvSpPr>
        <p:spPr>
          <a:xfrm flipH="1" flipV="1">
            <a:off x="1068637" y="4345209"/>
            <a:ext cx="10024809" cy="1552351"/>
          </a:xfrm>
          <a:prstGeom prst="round2SameRect">
            <a:avLst>
              <a:gd name="adj1" fmla="val 20585"/>
              <a:gd name="adj2" fmla="val 0"/>
            </a:avLst>
          </a:prstGeom>
          <a:solidFill>
            <a:schemeClr val="tx1">
              <a:alpha val="7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79E1C85E-CA58-4F4E-8733-DB7340FCC77B}"/>
              </a:ext>
            </a:extLst>
          </p:cNvPr>
          <p:cNvGrpSpPr/>
          <p:nvPr/>
        </p:nvGrpSpPr>
        <p:grpSpPr>
          <a:xfrm>
            <a:off x="407988" y="1577766"/>
            <a:ext cx="11451600" cy="502073"/>
            <a:chOff x="6212734" y="1577766"/>
            <a:chExt cx="5571279" cy="704645"/>
          </a:xfrm>
        </p:grpSpPr>
        <p:grpSp>
          <p:nvGrpSpPr>
            <p:cNvPr id="317" name="그룹 316">
              <a:extLst>
                <a:ext uri="{FF2B5EF4-FFF2-40B4-BE49-F238E27FC236}">
                  <a16:creationId xmlns:a16="http://schemas.microsoft.com/office/drawing/2014/main" id="{B77C6A30-400C-4627-B368-D7DA6F846607}"/>
                </a:ext>
              </a:extLst>
            </p:cNvPr>
            <p:cNvGrpSpPr/>
            <p:nvPr/>
          </p:nvGrpSpPr>
          <p:grpSpPr>
            <a:xfrm>
              <a:off x="6212734" y="1577766"/>
              <a:ext cx="5571279" cy="552692"/>
              <a:chOff x="6212734" y="1577766"/>
              <a:chExt cx="5571279" cy="552692"/>
            </a:xfrm>
          </p:grpSpPr>
          <p:sp>
            <p:nvSpPr>
              <p:cNvPr id="319" name="사각형: 둥근 위쪽 모서리 318">
                <a:extLst>
                  <a:ext uri="{FF2B5EF4-FFF2-40B4-BE49-F238E27FC236}">
                    <a16:creationId xmlns:a16="http://schemas.microsoft.com/office/drawing/2014/main" id="{7C604266-5C9A-4933-B6C5-0BD182983E84}"/>
                  </a:ext>
                </a:extLst>
              </p:cNvPr>
              <p:cNvSpPr/>
              <p:nvPr/>
            </p:nvSpPr>
            <p:spPr>
              <a:xfrm>
                <a:off x="6212734" y="1577766"/>
                <a:ext cx="5571279" cy="552692"/>
              </a:xfrm>
              <a:prstGeom prst="round2SameRect">
                <a:avLst>
                  <a:gd name="adj1" fmla="val 11086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0" name="TextBox 319">
                <a:extLst>
                  <a:ext uri="{FF2B5EF4-FFF2-40B4-BE49-F238E27FC236}">
                    <a16:creationId xmlns:a16="http://schemas.microsoft.com/office/drawing/2014/main" id="{8902B157-590E-4F68-B8B2-C9C670361430}"/>
                  </a:ext>
                </a:extLst>
              </p:cNvPr>
              <p:cNvSpPr txBox="1"/>
              <p:nvPr/>
            </p:nvSpPr>
            <p:spPr>
              <a:xfrm>
                <a:off x="8156719" y="1681331"/>
                <a:ext cx="1683306" cy="34556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Safety: Summary of adverse events</a:t>
                </a:r>
              </a:p>
            </p:txBody>
          </p:sp>
        </p:grpSp>
        <p:pic>
          <p:nvPicPr>
            <p:cNvPr id="318" name="그림 51" descr="004.png">
              <a:extLst>
                <a:ext uri="{FF2B5EF4-FFF2-40B4-BE49-F238E27FC236}">
                  <a16:creationId xmlns:a16="http://schemas.microsoft.com/office/drawing/2014/main" id="{2155E0E7-CBA1-450A-9337-C86A9D48BF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543433"/>
              <a:ext cx="249156" cy="5402532"/>
            </a:xfrm>
            <a:prstGeom prst="rect">
              <a:avLst/>
            </a:prstGeom>
          </p:spPr>
        </p:pic>
      </p:grpSp>
      <p:graphicFrame>
        <p:nvGraphicFramePr>
          <p:cNvPr id="2" name="표 2">
            <a:extLst>
              <a:ext uri="{FF2B5EF4-FFF2-40B4-BE49-F238E27FC236}">
                <a16:creationId xmlns:a16="http://schemas.microsoft.com/office/drawing/2014/main" id="{790C80BA-A2B2-4383-9F3F-C8077B457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803667"/>
              </p:ext>
            </p:extLst>
          </p:nvPr>
        </p:nvGraphicFramePr>
        <p:xfrm>
          <a:off x="1098557" y="2308640"/>
          <a:ext cx="999489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2643">
                  <a:extLst>
                    <a:ext uri="{9D8B030D-6E8A-4147-A177-3AD203B41FA5}">
                      <a16:colId xmlns:a16="http://schemas.microsoft.com/office/drawing/2014/main" val="1196146386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3624784262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1707142760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3532470932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2455526373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2748512956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504813355"/>
                    </a:ext>
                  </a:extLst>
                </a:gridCol>
                <a:gridCol w="1120321">
                  <a:extLst>
                    <a:ext uri="{9D8B030D-6E8A-4147-A177-3AD203B41FA5}">
                      <a16:colId xmlns:a16="http://schemas.microsoft.com/office/drawing/2014/main" val="111634258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DW2009</a:t>
                      </a:r>
                      <a:endParaRPr lang="ko-KR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Placebo</a:t>
                      </a:r>
                      <a:endParaRPr lang="ko-KR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i="1" dirty="0"/>
                        <a:t>p</a:t>
                      </a:r>
                      <a:r>
                        <a:rPr lang="en-US" altLang="ko-KR" sz="1200" dirty="0"/>
                        <a:t>-value*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20807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patients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rate (%)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events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patients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rate (%)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events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355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Adverse events (AE)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12.00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6.00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0.4870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7671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Severe adverse events (SAE)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2.00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1.0000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7955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Termination related to AE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0.00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545887"/>
                  </a:ext>
                </a:extLst>
              </a:tr>
            </a:tbl>
          </a:graphicData>
        </a:graphic>
      </p:graphicFrame>
      <p:sp>
        <p:nvSpPr>
          <p:cNvPr id="321" name="TextBox 320">
            <a:extLst>
              <a:ext uri="{FF2B5EF4-FFF2-40B4-BE49-F238E27FC236}">
                <a16:creationId xmlns:a16="http://schemas.microsoft.com/office/drawing/2014/main" id="{D8C5B8AB-DD97-4E54-A828-72FBA9C558D8}"/>
              </a:ext>
            </a:extLst>
          </p:cNvPr>
          <p:cNvSpPr txBox="1"/>
          <p:nvPr/>
        </p:nvSpPr>
        <p:spPr>
          <a:xfrm>
            <a:off x="1422375" y="4658846"/>
            <a:ext cx="9641949" cy="64293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ko-KR"/>
            </a:defPPr>
            <a:lvl1pPr>
              <a:defRPr sz="12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Main adverse events</a:t>
            </a: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- DW2009: dyspepsia, vertigo, headache</a:t>
            </a: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- Placebo: constipation, headache, nausea, rash </a:t>
            </a:r>
          </a:p>
        </p:txBody>
      </p:sp>
      <p:sp>
        <p:nvSpPr>
          <p:cNvPr id="322" name="그래픽 4">
            <a:extLst>
              <a:ext uri="{FF2B5EF4-FFF2-40B4-BE49-F238E27FC236}">
                <a16:creationId xmlns:a16="http://schemas.microsoft.com/office/drawing/2014/main" id="{CB1C0D50-7BB2-4CBF-884C-468242117616}"/>
              </a:ext>
            </a:extLst>
          </p:cNvPr>
          <p:cNvSpPr>
            <a:spLocks noChangeAspect="1"/>
          </p:cNvSpPr>
          <p:nvPr/>
        </p:nvSpPr>
        <p:spPr>
          <a:xfrm>
            <a:off x="1127676" y="4694879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ko-KR" altLang="en-US" sz="16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FEEBAB6E-CEDB-4204-9890-EA1FD6B405CE}"/>
              </a:ext>
            </a:extLst>
          </p:cNvPr>
          <p:cNvSpPr txBox="1"/>
          <p:nvPr/>
        </p:nvSpPr>
        <p:spPr>
          <a:xfrm>
            <a:off x="1422375" y="5379619"/>
            <a:ext cx="9641949" cy="4213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ko-KR"/>
            </a:defPPr>
            <a:lvl1pPr>
              <a:defRPr sz="12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Severe adverse events</a:t>
            </a: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- DW2009: 1 case (pulmonary tumor), unrelated to DW2009 </a:t>
            </a:r>
          </a:p>
        </p:txBody>
      </p:sp>
      <p:sp>
        <p:nvSpPr>
          <p:cNvPr id="324" name="그래픽 4">
            <a:extLst>
              <a:ext uri="{FF2B5EF4-FFF2-40B4-BE49-F238E27FC236}">
                <a16:creationId xmlns:a16="http://schemas.microsoft.com/office/drawing/2014/main" id="{A8DBC888-CDAF-4D52-9FA6-0CC6E5961F9B}"/>
              </a:ext>
            </a:extLst>
          </p:cNvPr>
          <p:cNvSpPr>
            <a:spLocks noChangeAspect="1"/>
          </p:cNvSpPr>
          <p:nvPr/>
        </p:nvSpPr>
        <p:spPr>
          <a:xfrm>
            <a:off x="1127676" y="5415652"/>
            <a:ext cx="152075" cy="151848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ko-KR" altLang="en-US" sz="16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0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A18458-26BC-BDFF-B864-C2B1368F39EA}"/>
              </a:ext>
            </a:extLst>
          </p:cNvPr>
          <p:cNvSpPr txBox="1"/>
          <p:nvPr/>
        </p:nvSpPr>
        <p:spPr>
          <a:xfrm>
            <a:off x="606857" y="1157263"/>
            <a:ext cx="2398798" cy="67710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r>
              <a:rPr lang="en-US" altLang="ko-KR" sz="4400" b="1" dirty="0">
                <a:gradFill>
                  <a:gsLst>
                    <a:gs pos="0">
                      <a:srgbClr val="001D65"/>
                    </a:gs>
                    <a:gs pos="100000">
                      <a:srgbClr val="013E97"/>
                    </a:gs>
                  </a:gsLst>
                  <a:lin ang="0" scaled="0"/>
                </a:gra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Contents</a:t>
            </a:r>
            <a:endParaRPr lang="ko-KR" altLang="en-US" sz="4400" b="1" dirty="0">
              <a:gradFill>
                <a:gsLst>
                  <a:gs pos="0">
                    <a:srgbClr val="001D65"/>
                  </a:gs>
                  <a:gs pos="100000">
                    <a:srgbClr val="013E97"/>
                  </a:gs>
                </a:gsLst>
                <a:lin ang="0" scaled="0"/>
              </a:gra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D4DD24-BB4A-93BB-F98C-CDDC72D7CB97}"/>
              </a:ext>
            </a:extLst>
          </p:cNvPr>
          <p:cNvSpPr txBox="1"/>
          <p:nvPr/>
        </p:nvSpPr>
        <p:spPr>
          <a:xfrm>
            <a:off x="3925283" y="1425932"/>
            <a:ext cx="65" cy="215444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endParaRPr lang="en-US" altLang="ko-KR" sz="1400" spc="30" dirty="0">
              <a:solidFill>
                <a:schemeClr val="bg1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BC91D7D-EC22-10E1-33E7-2A8A3F750A0A}"/>
              </a:ext>
            </a:extLst>
          </p:cNvPr>
          <p:cNvGrpSpPr/>
          <p:nvPr/>
        </p:nvGrpSpPr>
        <p:grpSpPr>
          <a:xfrm>
            <a:off x="574312" y="2147173"/>
            <a:ext cx="5017361" cy="2583655"/>
            <a:chOff x="759543" y="2147173"/>
            <a:chExt cx="5017361" cy="2583655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9EEAAC9-A14D-7958-3DBB-851F73EC430E}"/>
                </a:ext>
              </a:extLst>
            </p:cNvPr>
            <p:cNvGrpSpPr/>
            <p:nvPr/>
          </p:nvGrpSpPr>
          <p:grpSpPr>
            <a:xfrm>
              <a:off x="759543" y="2147173"/>
              <a:ext cx="4484381" cy="437278"/>
              <a:chOff x="759543" y="2128123"/>
              <a:chExt cx="4484381" cy="437278"/>
            </a:xfrm>
          </p:grpSpPr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9647A7AF-5D7B-039C-3A17-1AD9CF60E5D8}"/>
                  </a:ext>
                </a:extLst>
              </p:cNvPr>
              <p:cNvSpPr/>
              <p:nvPr/>
            </p:nvSpPr>
            <p:spPr>
              <a:xfrm>
                <a:off x="759543" y="2128123"/>
                <a:ext cx="437278" cy="437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BE19B567-9100-720D-C418-86D67A165364}"/>
                  </a:ext>
                </a:extLst>
              </p:cNvPr>
              <p:cNvSpPr/>
              <p:nvPr/>
            </p:nvSpPr>
            <p:spPr>
              <a:xfrm>
                <a:off x="795444" y="2164024"/>
                <a:ext cx="365474" cy="365474"/>
              </a:xfrm>
              <a:prstGeom prst="ellipse">
                <a:avLst/>
              </a:prstGeom>
              <a:gradFill>
                <a:gsLst>
                  <a:gs pos="0">
                    <a:srgbClr val="001D65"/>
                  </a:gs>
                  <a:gs pos="100000">
                    <a:srgbClr val="013E97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527090-77D2-574E-4125-1B9C3C0A7945}"/>
                  </a:ext>
                </a:extLst>
              </p:cNvPr>
              <p:cNvSpPr txBox="1"/>
              <p:nvPr/>
            </p:nvSpPr>
            <p:spPr>
              <a:xfrm>
                <a:off x="849942" y="2205573"/>
                <a:ext cx="25648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Ⅰ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38A363B-A898-02C0-D29B-786B025B719E}"/>
                  </a:ext>
                </a:extLst>
              </p:cNvPr>
              <p:cNvSpPr txBox="1"/>
              <p:nvPr/>
            </p:nvSpPr>
            <p:spPr>
              <a:xfrm>
                <a:off x="1324774" y="2162096"/>
                <a:ext cx="3919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Introduction</a:t>
                </a:r>
                <a:r>
                  <a:rPr lang="ko-KR" alt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</a:t>
                </a:r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of</a:t>
                </a:r>
                <a:r>
                  <a:rPr lang="ko-KR" alt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 </a:t>
                </a:r>
                <a:r>
                  <a:rPr lang="en-US" altLang="ko-KR" sz="2400" b="1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DongWha</a:t>
                </a:r>
                <a:endPara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B396B613-6B67-5948-40D0-9D8332DB3256}"/>
                </a:ext>
              </a:extLst>
            </p:cNvPr>
            <p:cNvGrpSpPr/>
            <p:nvPr/>
          </p:nvGrpSpPr>
          <p:grpSpPr>
            <a:xfrm>
              <a:off x="759543" y="2862632"/>
              <a:ext cx="5017361" cy="437278"/>
              <a:chOff x="759543" y="2852023"/>
              <a:chExt cx="5017361" cy="437278"/>
            </a:xfrm>
          </p:grpSpPr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60BE7035-270E-1493-B352-9748D423F68B}"/>
                  </a:ext>
                </a:extLst>
              </p:cNvPr>
              <p:cNvGrpSpPr/>
              <p:nvPr/>
            </p:nvGrpSpPr>
            <p:grpSpPr>
              <a:xfrm>
                <a:off x="759543" y="2852023"/>
                <a:ext cx="5017361" cy="437278"/>
                <a:chOff x="759543" y="2128123"/>
                <a:chExt cx="5017361" cy="437278"/>
              </a:xfrm>
            </p:grpSpPr>
            <p:sp>
              <p:nvSpPr>
                <p:cNvPr id="33" name="타원 32">
                  <a:extLst>
                    <a:ext uri="{FF2B5EF4-FFF2-40B4-BE49-F238E27FC236}">
                      <a16:creationId xmlns:a16="http://schemas.microsoft.com/office/drawing/2014/main" id="{75F7BF85-E04F-1D63-403F-E8DCF8BD68B6}"/>
                    </a:ext>
                  </a:extLst>
                </p:cNvPr>
                <p:cNvSpPr/>
                <p:nvPr/>
              </p:nvSpPr>
              <p:spPr>
                <a:xfrm>
                  <a:off x="759543" y="2128123"/>
                  <a:ext cx="437278" cy="4372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5400" dist="12700" algn="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b="1" dirty="0">
                    <a:gradFill>
                      <a:gsLst>
                        <a:gs pos="0">
                          <a:srgbClr val="001D65"/>
                        </a:gs>
                        <a:gs pos="100000">
                          <a:srgbClr val="013E97"/>
                        </a:gs>
                      </a:gsLst>
                      <a:lin ang="0" scaled="0"/>
                    </a:gradFill>
                  </a:endParaRPr>
                </a:p>
              </p:txBody>
            </p:sp>
            <p:sp>
              <p:nvSpPr>
                <p:cNvPr id="34" name="타원 33">
                  <a:extLst>
                    <a:ext uri="{FF2B5EF4-FFF2-40B4-BE49-F238E27FC236}">
                      <a16:creationId xmlns:a16="http://schemas.microsoft.com/office/drawing/2014/main" id="{A381D790-6128-02D3-1C10-E90C2DAE3DF5}"/>
                    </a:ext>
                  </a:extLst>
                </p:cNvPr>
                <p:cNvSpPr/>
                <p:nvPr/>
              </p:nvSpPr>
              <p:spPr>
                <a:xfrm>
                  <a:off x="795444" y="2164024"/>
                  <a:ext cx="365474" cy="365474"/>
                </a:xfrm>
                <a:prstGeom prst="ellipse">
                  <a:avLst/>
                </a:prstGeom>
                <a:gradFill>
                  <a:gsLst>
                    <a:gs pos="0">
                      <a:srgbClr val="001D65"/>
                    </a:gs>
                    <a:gs pos="100000">
                      <a:srgbClr val="013E97"/>
                    </a:gs>
                  </a:gsLst>
                  <a:lin ang="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b="1" dirty="0">
                    <a:gradFill>
                      <a:gsLst>
                        <a:gs pos="0">
                          <a:srgbClr val="001D65"/>
                        </a:gs>
                        <a:gs pos="100000">
                          <a:srgbClr val="013E97"/>
                        </a:gs>
                      </a:gsLst>
                      <a:lin ang="0" scaled="0"/>
                    </a:gradFill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54BC3010-D343-EAB5-5FB8-29F522ACD80F}"/>
                    </a:ext>
                  </a:extLst>
                </p:cNvPr>
                <p:cNvSpPr txBox="1"/>
                <p:nvPr/>
              </p:nvSpPr>
              <p:spPr>
                <a:xfrm>
                  <a:off x="849942" y="2205573"/>
                  <a:ext cx="25648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20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Ⅱ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8DB0ECCB-8052-C46C-13E7-DDEFFE1E47E9}"/>
                    </a:ext>
                  </a:extLst>
                </p:cNvPr>
                <p:cNvSpPr txBox="1"/>
                <p:nvPr/>
              </p:nvSpPr>
              <p:spPr>
                <a:xfrm>
                  <a:off x="1324774" y="2162096"/>
                  <a:ext cx="125194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2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DW2009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19E7F2C-B436-30DB-252E-944809808E6B}"/>
                    </a:ext>
                  </a:extLst>
                </p:cNvPr>
                <p:cNvSpPr txBox="1"/>
                <p:nvPr/>
              </p:nvSpPr>
              <p:spPr>
                <a:xfrm>
                  <a:off x="3056736" y="2162096"/>
                  <a:ext cx="272016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2400" b="1" dirty="0">
                      <a:solidFill>
                        <a:schemeClr val="bg1">
                          <a:lumMod val="50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Cognitive function</a:t>
                  </a:r>
                </a:p>
              </p:txBody>
            </p:sp>
          </p:grpSp>
          <p:cxnSp>
            <p:nvCxnSpPr>
              <p:cNvPr id="32" name="직선 연결선 31">
                <a:extLst>
                  <a:ext uri="{FF2B5EF4-FFF2-40B4-BE49-F238E27FC236}">
                    <a16:creationId xmlns:a16="http://schemas.microsoft.com/office/drawing/2014/main" id="{8E70CE5B-E5F2-1969-85C1-D5687A6B0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40105" y="2957270"/>
                <a:ext cx="0" cy="226785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F9CB7CC8-6B4E-DE51-03F1-4FA23301082E}"/>
                </a:ext>
              </a:extLst>
            </p:cNvPr>
            <p:cNvGrpSpPr/>
            <p:nvPr/>
          </p:nvGrpSpPr>
          <p:grpSpPr>
            <a:xfrm>
              <a:off x="759543" y="3578091"/>
              <a:ext cx="1961832" cy="437278"/>
              <a:chOff x="759543" y="2128123"/>
              <a:chExt cx="1961832" cy="437278"/>
            </a:xfrm>
          </p:grpSpPr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CAA376DD-BA80-6A1E-3797-5CEE546E4D93}"/>
                  </a:ext>
                </a:extLst>
              </p:cNvPr>
              <p:cNvSpPr/>
              <p:nvPr/>
            </p:nvSpPr>
            <p:spPr>
              <a:xfrm>
                <a:off x="759543" y="2128123"/>
                <a:ext cx="437278" cy="437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90D63573-6B08-EE2E-5BE4-6CFF61243E9E}"/>
                  </a:ext>
                </a:extLst>
              </p:cNvPr>
              <p:cNvSpPr/>
              <p:nvPr/>
            </p:nvSpPr>
            <p:spPr>
              <a:xfrm>
                <a:off x="795444" y="2164024"/>
                <a:ext cx="365474" cy="365474"/>
              </a:xfrm>
              <a:prstGeom prst="ellipse">
                <a:avLst/>
              </a:prstGeom>
              <a:gradFill>
                <a:gsLst>
                  <a:gs pos="0">
                    <a:srgbClr val="001D65"/>
                  </a:gs>
                  <a:gs pos="100000">
                    <a:srgbClr val="013E97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DDA3FAC-3AEA-A991-1CB3-0837053E8203}"/>
                  </a:ext>
                </a:extLst>
              </p:cNvPr>
              <p:cNvSpPr txBox="1"/>
              <p:nvPr/>
            </p:nvSpPr>
            <p:spPr>
              <a:xfrm>
                <a:off x="849942" y="2205573"/>
                <a:ext cx="25648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Ⅲ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F4D607-629F-4AA4-2293-20A2C185B3DA}"/>
                  </a:ext>
                </a:extLst>
              </p:cNvPr>
              <p:cNvSpPr txBox="1"/>
              <p:nvPr/>
            </p:nvSpPr>
            <p:spPr>
              <a:xfrm>
                <a:off x="1324774" y="2162096"/>
                <a:ext cx="13966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Summary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51DF68D7-1F32-660E-46BA-5F7EF5E64C4C}"/>
                </a:ext>
              </a:extLst>
            </p:cNvPr>
            <p:cNvGrpSpPr/>
            <p:nvPr/>
          </p:nvGrpSpPr>
          <p:grpSpPr>
            <a:xfrm>
              <a:off x="759543" y="4293550"/>
              <a:ext cx="1695349" cy="437278"/>
              <a:chOff x="759543" y="2128123"/>
              <a:chExt cx="1695349" cy="437278"/>
            </a:xfrm>
          </p:grpSpPr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16152992-43AB-2B74-895C-FB235B97B85E}"/>
                  </a:ext>
                </a:extLst>
              </p:cNvPr>
              <p:cNvSpPr/>
              <p:nvPr/>
            </p:nvSpPr>
            <p:spPr>
              <a:xfrm>
                <a:off x="759543" y="2128123"/>
                <a:ext cx="437278" cy="437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44BA27F4-1BF1-FFA0-3F4C-7FE4579405D6}"/>
                  </a:ext>
                </a:extLst>
              </p:cNvPr>
              <p:cNvSpPr/>
              <p:nvPr/>
            </p:nvSpPr>
            <p:spPr>
              <a:xfrm>
                <a:off x="795444" y="2164024"/>
                <a:ext cx="365474" cy="365474"/>
              </a:xfrm>
              <a:prstGeom prst="ellipse">
                <a:avLst/>
              </a:prstGeom>
              <a:gradFill>
                <a:gsLst>
                  <a:gs pos="0">
                    <a:srgbClr val="001D65"/>
                  </a:gs>
                  <a:gs pos="100000">
                    <a:srgbClr val="013E97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 dirty="0">
                  <a:gradFill>
                    <a:gsLst>
                      <a:gs pos="0">
                        <a:srgbClr val="001D65"/>
                      </a:gs>
                      <a:gs pos="100000">
                        <a:srgbClr val="013E97"/>
                      </a:gs>
                    </a:gsLst>
                    <a:lin ang="0" scaled="0"/>
                  </a:gra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9D84AD-D101-EAE0-3A06-ED5DFDB51606}"/>
                  </a:ext>
                </a:extLst>
              </p:cNvPr>
              <p:cNvSpPr txBox="1"/>
              <p:nvPr/>
            </p:nvSpPr>
            <p:spPr>
              <a:xfrm>
                <a:off x="849942" y="2205573"/>
                <a:ext cx="25648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Ⅳ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0B480DB-5AE1-7ACA-4673-31D42996FDE8}"/>
                  </a:ext>
                </a:extLst>
              </p:cNvPr>
              <p:cNvSpPr txBox="1"/>
              <p:nvPr/>
            </p:nvSpPr>
            <p:spPr>
              <a:xfrm>
                <a:off x="1324774" y="2162096"/>
                <a:ext cx="113011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Contact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252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2DD057FE-4D7E-BB6B-2A6A-3238045E5467}"/>
              </a:ext>
            </a:extLst>
          </p:cNvPr>
          <p:cNvSpPr/>
          <p:nvPr/>
        </p:nvSpPr>
        <p:spPr>
          <a:xfrm>
            <a:off x="849346" y="1853655"/>
            <a:ext cx="2230470" cy="4320000"/>
          </a:xfrm>
          <a:prstGeom prst="roundRect">
            <a:avLst>
              <a:gd name="adj" fmla="val 4520"/>
            </a:avLst>
          </a:prstGeom>
          <a:gradFill>
            <a:gsLst>
              <a:gs pos="26000">
                <a:srgbClr val="013E97"/>
              </a:gs>
              <a:gs pos="100000">
                <a:srgbClr val="4096E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4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DA9C518-6406-E3B5-6ED7-2D64E30502CB}"/>
              </a:ext>
            </a:extLst>
          </p:cNvPr>
          <p:cNvSpPr txBox="1"/>
          <p:nvPr/>
        </p:nvSpPr>
        <p:spPr>
          <a:xfrm>
            <a:off x="1684311" y="2130392"/>
            <a:ext cx="431235" cy="23969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MoA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494C8F1-B6B0-466D-C48E-B9DEFB365055}"/>
              </a:ext>
            </a:extLst>
          </p:cNvPr>
          <p:cNvSpPr txBox="1"/>
          <p:nvPr/>
        </p:nvSpPr>
        <p:spPr>
          <a:xfrm>
            <a:off x="1558042" y="2801980"/>
            <a:ext cx="683773" cy="23969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Efficacy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F4521D3-895B-B70E-B10B-C1C932BB0915}"/>
              </a:ext>
            </a:extLst>
          </p:cNvPr>
          <p:cNvSpPr txBox="1"/>
          <p:nvPr/>
        </p:nvSpPr>
        <p:spPr>
          <a:xfrm>
            <a:off x="1422321" y="3519941"/>
            <a:ext cx="955214" cy="23969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Toxicology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3C83BA5-FE06-E756-8414-8D47D19E2073}"/>
              </a:ext>
            </a:extLst>
          </p:cNvPr>
          <p:cNvSpPr txBox="1"/>
          <p:nvPr/>
        </p:nvSpPr>
        <p:spPr>
          <a:xfrm>
            <a:off x="1249401" y="5567004"/>
            <a:ext cx="1301062" cy="49244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Development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stage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0507B9C-D5DF-C2F8-ADB7-7E3FBC406465}"/>
              </a:ext>
            </a:extLst>
          </p:cNvPr>
          <p:cNvSpPr/>
          <p:nvPr/>
        </p:nvSpPr>
        <p:spPr>
          <a:xfrm>
            <a:off x="2857447" y="1853655"/>
            <a:ext cx="8472045" cy="4320000"/>
          </a:xfrm>
          <a:prstGeom prst="roundRect">
            <a:avLst>
              <a:gd name="adj" fmla="val 2421"/>
            </a:avLst>
          </a:prstGeom>
          <a:solidFill>
            <a:srgbClr val="E5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240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6" name="그림 51" descr="004.png">
            <a:extLst>
              <a:ext uri="{FF2B5EF4-FFF2-40B4-BE49-F238E27FC236}">
                <a16:creationId xmlns:a16="http://schemas.microsoft.com/office/drawing/2014/main" id="{5BD8BFFD-EFA6-DC42-6009-1AAAC1F582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20" b="-1727"/>
          <a:stretch/>
        </p:blipFill>
        <p:spPr bwMode="auto">
          <a:xfrm rot="10800000" flipH="1" flipV="1">
            <a:off x="2769079" y="1826260"/>
            <a:ext cx="232094" cy="4185073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606155EC-A1E3-F6F3-2E97-926097F8ABC1}"/>
              </a:ext>
            </a:extLst>
          </p:cNvPr>
          <p:cNvGrpSpPr/>
          <p:nvPr/>
        </p:nvGrpSpPr>
        <p:grpSpPr>
          <a:xfrm>
            <a:off x="3135939" y="2117673"/>
            <a:ext cx="8139263" cy="215444"/>
            <a:chOff x="600104" y="5398111"/>
            <a:chExt cx="8834642" cy="2430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DE432C-B8E8-293D-F8E5-EE8A12091078}"/>
                </a:ext>
              </a:extLst>
            </p:cNvPr>
            <p:cNvSpPr txBox="1"/>
            <p:nvPr/>
          </p:nvSpPr>
          <p:spPr>
            <a:xfrm>
              <a:off x="809299" y="5398111"/>
              <a:ext cx="8625447" cy="2430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sz="1400" b="1" dirty="0">
                  <a:solidFill>
                    <a:schemeClr val="accent2">
                      <a:lumMod val="75000"/>
                    </a:schemeClr>
                  </a:solidFill>
                </a:rPr>
                <a:t>Increase of BDNF and decrease of neuroinflammation </a:t>
              </a:r>
              <a:r>
                <a:rPr lang="en-US" altLang="ko-KR" sz="1400" b="1" dirty="0"/>
                <a:t>through </a:t>
              </a:r>
              <a:r>
                <a:rPr lang="en-US" altLang="ko-KR" sz="1400" b="1" dirty="0">
                  <a:solidFill>
                    <a:schemeClr val="accent5">
                      <a:lumMod val="75000"/>
                    </a:schemeClr>
                  </a:solidFill>
                </a:rPr>
                <a:t>gut microbiota normalization</a:t>
              </a:r>
            </a:p>
          </p:txBody>
        </p:sp>
        <p:sp>
          <p:nvSpPr>
            <p:cNvPr id="51" name="그래픽 4">
              <a:extLst>
                <a:ext uri="{FF2B5EF4-FFF2-40B4-BE49-F238E27FC236}">
                  <a16:creationId xmlns:a16="http://schemas.microsoft.com/office/drawing/2014/main" id="{9C585F03-8F82-988C-22FA-F72805967178}"/>
                </a:ext>
              </a:extLst>
            </p:cNvPr>
            <p:cNvSpPr/>
            <p:nvPr/>
          </p:nvSpPr>
          <p:spPr>
            <a:xfrm>
              <a:off x="600104" y="5402817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sz="20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5A03A7E8-853C-5B2D-9683-5CCBCBC31AB4}"/>
              </a:ext>
            </a:extLst>
          </p:cNvPr>
          <p:cNvGrpSpPr/>
          <p:nvPr/>
        </p:nvGrpSpPr>
        <p:grpSpPr>
          <a:xfrm>
            <a:off x="3135939" y="2826332"/>
            <a:ext cx="4596499" cy="215444"/>
            <a:chOff x="600104" y="5398095"/>
            <a:chExt cx="4989205" cy="2430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57A85A-12C1-FF9D-BA6A-5382EC0DB62E}"/>
                </a:ext>
              </a:extLst>
            </p:cNvPr>
            <p:cNvSpPr txBox="1"/>
            <p:nvPr/>
          </p:nvSpPr>
          <p:spPr>
            <a:xfrm>
              <a:off x="809299" y="5398095"/>
              <a:ext cx="4780010" cy="2430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pPr algn="l"/>
              <a:r>
                <a:rPr lang="en-US" altLang="ko-KR" sz="1400" b="1" dirty="0">
                  <a:solidFill>
                    <a:schemeClr val="accent2">
                      <a:lumMod val="75000"/>
                    </a:schemeClr>
                  </a:solidFill>
                </a:rPr>
                <a:t>Improvement of cognitive function in clinical study</a:t>
              </a:r>
            </a:p>
          </p:txBody>
        </p:sp>
        <p:sp>
          <p:nvSpPr>
            <p:cNvPr id="25" name="그래픽 4">
              <a:extLst>
                <a:ext uri="{FF2B5EF4-FFF2-40B4-BE49-F238E27FC236}">
                  <a16:creationId xmlns:a16="http://schemas.microsoft.com/office/drawing/2014/main" id="{6BA33D99-6B50-2131-6CF8-EBFD619723EE}"/>
                </a:ext>
              </a:extLst>
            </p:cNvPr>
            <p:cNvSpPr/>
            <p:nvPr/>
          </p:nvSpPr>
          <p:spPr>
            <a:xfrm>
              <a:off x="600104" y="5402816"/>
              <a:ext cx="152075" cy="151847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sz="20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03D3AFF-E311-8C27-7677-E2BD7346F5E2}"/>
              </a:ext>
            </a:extLst>
          </p:cNvPr>
          <p:cNvGrpSpPr/>
          <p:nvPr/>
        </p:nvGrpSpPr>
        <p:grpSpPr>
          <a:xfrm>
            <a:off x="3135939" y="3544296"/>
            <a:ext cx="6210274" cy="215444"/>
            <a:chOff x="600104" y="5398111"/>
            <a:chExt cx="6740849" cy="24305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0BB9BE-E1C3-8DDC-7970-8D9ACF74C7FE}"/>
                </a:ext>
              </a:extLst>
            </p:cNvPr>
            <p:cNvSpPr txBox="1"/>
            <p:nvPr/>
          </p:nvSpPr>
          <p:spPr>
            <a:xfrm>
              <a:off x="809299" y="5398111"/>
              <a:ext cx="6531654" cy="24305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sz="1400" b="1" dirty="0"/>
                <a:t>Favorable safety profile with no adverse events (ADI &gt; 1,800 mg/day)</a:t>
              </a:r>
            </a:p>
          </p:txBody>
        </p:sp>
        <p:sp>
          <p:nvSpPr>
            <p:cNvPr id="23" name="그래픽 4">
              <a:extLst>
                <a:ext uri="{FF2B5EF4-FFF2-40B4-BE49-F238E27FC236}">
                  <a16:creationId xmlns:a16="http://schemas.microsoft.com/office/drawing/2014/main" id="{ADA4DBBF-050B-C7F4-77F3-174B5F5DE4C6}"/>
                </a:ext>
              </a:extLst>
            </p:cNvPr>
            <p:cNvSpPr/>
            <p:nvPr/>
          </p:nvSpPr>
          <p:spPr>
            <a:xfrm>
              <a:off x="600104" y="5402817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sz="20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D9DD9A3-BEC4-E5B9-7FB3-56AACC44F7F5}"/>
              </a:ext>
            </a:extLst>
          </p:cNvPr>
          <p:cNvSpPr txBox="1"/>
          <p:nvPr/>
        </p:nvSpPr>
        <p:spPr>
          <a:xfrm>
            <a:off x="3328668" y="4151910"/>
            <a:ext cx="4554195" cy="43088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ko-KR"/>
            </a:defPPr>
            <a:lvl1pPr>
              <a:defRPr sz="12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defRPr>
            </a:lvl1pPr>
          </a:lstStyle>
          <a:p>
            <a:r>
              <a:rPr lang="en-US" altLang="ko-KR" sz="1400" b="1" dirty="0"/>
              <a:t>Manufactured under cGMP facility</a:t>
            </a:r>
          </a:p>
          <a:p>
            <a:r>
              <a:rPr lang="en-US" altLang="ko-KR" sz="1400" b="1" dirty="0"/>
              <a:t>Stability test completed (Expiration date of 2 years)</a:t>
            </a:r>
          </a:p>
        </p:txBody>
      </p:sp>
      <p:sp>
        <p:nvSpPr>
          <p:cNvPr id="21" name="그래픽 4">
            <a:extLst>
              <a:ext uri="{FF2B5EF4-FFF2-40B4-BE49-F238E27FC236}">
                <a16:creationId xmlns:a16="http://schemas.microsoft.com/office/drawing/2014/main" id="{D256E102-CBCE-9A4D-C250-DEC22635DB4A}"/>
              </a:ext>
            </a:extLst>
          </p:cNvPr>
          <p:cNvSpPr/>
          <p:nvPr/>
        </p:nvSpPr>
        <p:spPr>
          <a:xfrm>
            <a:off x="3135939" y="4166241"/>
            <a:ext cx="140105" cy="134601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sz="20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180619-062C-4689-AEDD-4429DB0539A8}"/>
              </a:ext>
            </a:extLst>
          </p:cNvPr>
          <p:cNvGrpSpPr/>
          <p:nvPr/>
        </p:nvGrpSpPr>
        <p:grpSpPr>
          <a:xfrm>
            <a:off x="937423" y="2565715"/>
            <a:ext cx="10317153" cy="0"/>
            <a:chOff x="489476" y="2509670"/>
            <a:chExt cx="11198601" cy="0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114443E2-B7B1-EBB6-F20B-642082CC740D}"/>
                </a:ext>
              </a:extLst>
            </p:cNvPr>
            <p:cNvCxnSpPr>
              <a:cxnSpLocks/>
            </p:cNvCxnSpPr>
            <p:nvPr/>
          </p:nvCxnSpPr>
          <p:spPr>
            <a:xfrm>
              <a:off x="2688077" y="2509670"/>
              <a:ext cx="9000000" cy="0"/>
            </a:xfrm>
            <a:prstGeom prst="line">
              <a:avLst/>
            </a:prstGeom>
            <a:ln w="15875">
              <a:solidFill>
                <a:srgbClr val="1052A9">
                  <a:alpha val="28000"/>
                </a:srgb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995F1DFB-C412-8E2C-6F91-03D7CA6FDEEC}"/>
                </a:ext>
              </a:extLst>
            </p:cNvPr>
            <p:cNvCxnSpPr>
              <a:cxnSpLocks/>
            </p:cNvCxnSpPr>
            <p:nvPr/>
          </p:nvCxnSpPr>
          <p:spPr>
            <a:xfrm>
              <a:off x="489476" y="2509670"/>
              <a:ext cx="2004105" cy="0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D191B72-E418-0943-CE99-7651301046F1}"/>
              </a:ext>
            </a:extLst>
          </p:cNvPr>
          <p:cNvGrpSpPr/>
          <p:nvPr/>
        </p:nvGrpSpPr>
        <p:grpSpPr>
          <a:xfrm>
            <a:off x="924421" y="3287200"/>
            <a:ext cx="10317153" cy="0"/>
            <a:chOff x="489476" y="3441575"/>
            <a:chExt cx="11198601" cy="0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23FDE8EA-2FF6-2B89-F516-22E986C22D62}"/>
                </a:ext>
              </a:extLst>
            </p:cNvPr>
            <p:cNvCxnSpPr>
              <a:cxnSpLocks/>
            </p:cNvCxnSpPr>
            <p:nvPr/>
          </p:nvCxnSpPr>
          <p:spPr>
            <a:xfrm>
              <a:off x="2688077" y="3441575"/>
              <a:ext cx="9000000" cy="0"/>
            </a:xfrm>
            <a:prstGeom prst="line">
              <a:avLst/>
            </a:prstGeom>
            <a:ln w="15875">
              <a:solidFill>
                <a:srgbClr val="1052A9">
                  <a:alpha val="28000"/>
                </a:srgb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96DF43BE-D41B-26BE-6E16-30E380A39CC7}"/>
                </a:ext>
              </a:extLst>
            </p:cNvPr>
            <p:cNvCxnSpPr>
              <a:cxnSpLocks/>
            </p:cNvCxnSpPr>
            <p:nvPr/>
          </p:nvCxnSpPr>
          <p:spPr>
            <a:xfrm>
              <a:off x="489476" y="3441575"/>
              <a:ext cx="2004105" cy="0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DA38BBA-D3F3-FA42-86AB-AFF3F76AF6FD}"/>
              </a:ext>
            </a:extLst>
          </p:cNvPr>
          <p:cNvGrpSpPr/>
          <p:nvPr/>
        </p:nvGrpSpPr>
        <p:grpSpPr>
          <a:xfrm>
            <a:off x="921947" y="4018111"/>
            <a:ext cx="10317153" cy="0"/>
            <a:chOff x="489476" y="4373480"/>
            <a:chExt cx="11198601" cy="0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210CEA76-4C2F-19A5-CD33-384E5884651B}"/>
                </a:ext>
              </a:extLst>
            </p:cNvPr>
            <p:cNvCxnSpPr>
              <a:cxnSpLocks/>
            </p:cNvCxnSpPr>
            <p:nvPr/>
          </p:nvCxnSpPr>
          <p:spPr>
            <a:xfrm>
              <a:off x="2688077" y="4373480"/>
              <a:ext cx="9000000" cy="0"/>
            </a:xfrm>
            <a:prstGeom prst="line">
              <a:avLst/>
            </a:prstGeom>
            <a:ln w="15875">
              <a:solidFill>
                <a:srgbClr val="1052A9">
                  <a:alpha val="28000"/>
                </a:srgb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53BA4108-F78E-76F1-D64D-BE27FD584174}"/>
                </a:ext>
              </a:extLst>
            </p:cNvPr>
            <p:cNvCxnSpPr>
              <a:cxnSpLocks/>
            </p:cNvCxnSpPr>
            <p:nvPr/>
          </p:nvCxnSpPr>
          <p:spPr>
            <a:xfrm>
              <a:off x="489476" y="4373480"/>
              <a:ext cx="2004105" cy="0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BAE898F3-B676-3619-7A9F-744CB0B8F0D3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264514D9-E96B-B32B-1CD2-762C5F47438D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" name="제목 1">
              <a:extLst>
                <a:ext uri="{FF2B5EF4-FFF2-40B4-BE49-F238E27FC236}">
                  <a16:creationId xmlns:a16="http://schemas.microsoft.com/office/drawing/2014/main" id="{5F36766D-C97D-50DC-59BF-4742D6C89C77}"/>
                </a:ext>
              </a:extLst>
            </p:cNvPr>
            <p:cNvSpPr txBox="1">
              <a:spLocks/>
            </p:cNvSpPr>
            <p:nvPr/>
          </p:nvSpPr>
          <p:spPr>
            <a:xfrm>
              <a:off x="5616066" y="1016239"/>
              <a:ext cx="960198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Summary</a:t>
              </a: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46FCE18-520A-F04F-EE04-3B6577986216}"/>
              </a:ext>
            </a:extLst>
          </p:cNvPr>
          <p:cNvGrpSpPr/>
          <p:nvPr/>
        </p:nvGrpSpPr>
        <p:grpSpPr>
          <a:xfrm>
            <a:off x="357224" y="296198"/>
            <a:ext cx="2420493" cy="615553"/>
            <a:chOff x="357224" y="296198"/>
            <a:chExt cx="2420493" cy="61555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1ADBEFD-C506-346D-0887-E68FEDC0A21E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Ⅲ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4C6DE0F-0EB2-395B-1963-99D949C90EFB}"/>
                </a:ext>
              </a:extLst>
            </p:cNvPr>
            <p:cNvSpPr txBox="1"/>
            <p:nvPr/>
          </p:nvSpPr>
          <p:spPr>
            <a:xfrm>
              <a:off x="1099372" y="433240"/>
              <a:ext cx="1678345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Summary</a:t>
              </a: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5BA49331-0E35-4494-88E4-F9BBC55C0A5D}"/>
              </a:ext>
            </a:extLst>
          </p:cNvPr>
          <p:cNvGrpSpPr/>
          <p:nvPr/>
        </p:nvGrpSpPr>
        <p:grpSpPr>
          <a:xfrm>
            <a:off x="934949" y="4721248"/>
            <a:ext cx="10317153" cy="0"/>
            <a:chOff x="489476" y="2509670"/>
            <a:chExt cx="11198601" cy="0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C7600A65-3601-414E-B02E-AFEE0458D70D}"/>
                </a:ext>
              </a:extLst>
            </p:cNvPr>
            <p:cNvCxnSpPr>
              <a:cxnSpLocks/>
            </p:cNvCxnSpPr>
            <p:nvPr/>
          </p:nvCxnSpPr>
          <p:spPr>
            <a:xfrm>
              <a:off x="2688077" y="2509670"/>
              <a:ext cx="9000000" cy="0"/>
            </a:xfrm>
            <a:prstGeom prst="line">
              <a:avLst/>
            </a:prstGeom>
            <a:ln w="15875">
              <a:solidFill>
                <a:srgbClr val="1052A9">
                  <a:alpha val="28000"/>
                </a:srgb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EE7DD829-CD87-4DA2-B796-2E26F51CCC45}"/>
                </a:ext>
              </a:extLst>
            </p:cNvPr>
            <p:cNvCxnSpPr>
              <a:cxnSpLocks/>
            </p:cNvCxnSpPr>
            <p:nvPr/>
          </p:nvCxnSpPr>
          <p:spPr>
            <a:xfrm>
              <a:off x="489476" y="2509670"/>
              <a:ext cx="2004105" cy="0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B2568955-60EC-4555-ABDE-2A04E8D4A91B}"/>
              </a:ext>
            </a:extLst>
          </p:cNvPr>
          <p:cNvGrpSpPr/>
          <p:nvPr/>
        </p:nvGrpSpPr>
        <p:grpSpPr>
          <a:xfrm>
            <a:off x="921947" y="5442733"/>
            <a:ext cx="10317153" cy="0"/>
            <a:chOff x="489476" y="3441575"/>
            <a:chExt cx="11198601" cy="0"/>
          </a:xfrm>
        </p:grpSpPr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752BB23E-811D-4CC1-B8A2-760E7A192FA5}"/>
                </a:ext>
              </a:extLst>
            </p:cNvPr>
            <p:cNvCxnSpPr>
              <a:cxnSpLocks/>
            </p:cNvCxnSpPr>
            <p:nvPr/>
          </p:nvCxnSpPr>
          <p:spPr>
            <a:xfrm>
              <a:off x="2688077" y="3441575"/>
              <a:ext cx="9000000" cy="0"/>
            </a:xfrm>
            <a:prstGeom prst="line">
              <a:avLst/>
            </a:prstGeom>
            <a:ln w="15875">
              <a:solidFill>
                <a:srgbClr val="1052A9">
                  <a:alpha val="28000"/>
                </a:srgb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CE275DC4-2DFB-48A0-A9D2-2A09E435A8FA}"/>
                </a:ext>
              </a:extLst>
            </p:cNvPr>
            <p:cNvCxnSpPr>
              <a:cxnSpLocks/>
            </p:cNvCxnSpPr>
            <p:nvPr/>
          </p:nvCxnSpPr>
          <p:spPr>
            <a:xfrm>
              <a:off x="489476" y="3441575"/>
              <a:ext cx="2004105" cy="0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D18C9911-FEAC-40F6-B1A6-30DB08FFC30D}"/>
              </a:ext>
            </a:extLst>
          </p:cNvPr>
          <p:cNvSpPr txBox="1"/>
          <p:nvPr/>
        </p:nvSpPr>
        <p:spPr>
          <a:xfrm>
            <a:off x="1669898" y="4244245"/>
            <a:ext cx="460062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CMC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0FFA890-FFAF-440F-B9A7-4D29ADDDADC4}"/>
              </a:ext>
            </a:extLst>
          </p:cNvPr>
          <p:cNvSpPr txBox="1"/>
          <p:nvPr/>
        </p:nvSpPr>
        <p:spPr>
          <a:xfrm>
            <a:off x="1375844" y="4963173"/>
            <a:ext cx="1048172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Advantage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D8858CB-F65C-4EDF-9F4B-8CFCAB915C87}"/>
              </a:ext>
            </a:extLst>
          </p:cNvPr>
          <p:cNvSpPr txBox="1"/>
          <p:nvPr/>
        </p:nvSpPr>
        <p:spPr>
          <a:xfrm>
            <a:off x="3328667" y="4876960"/>
            <a:ext cx="6658682" cy="43088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ko-KR"/>
            </a:defPPr>
            <a:lvl1pPr>
              <a:defRPr sz="12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defRPr>
            </a:lvl1pPr>
          </a:lstStyle>
          <a:p>
            <a:r>
              <a:rPr lang="en-US" altLang="ko-KR" sz="1400" b="1" dirty="0"/>
              <a:t>The 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</a:rPr>
              <a:t>first functional probiotics ingredient for cognition improvement </a:t>
            </a:r>
            <a:r>
              <a:rPr lang="en-US" altLang="ko-KR" sz="1400" b="1" dirty="0"/>
              <a:t>in Korea</a:t>
            </a:r>
          </a:p>
          <a:p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</a:rPr>
              <a:t>Correlation of BDNF and cognitive function confirmed</a:t>
            </a:r>
          </a:p>
        </p:txBody>
      </p:sp>
      <p:sp>
        <p:nvSpPr>
          <p:cNvPr id="60" name="그래픽 4">
            <a:extLst>
              <a:ext uri="{FF2B5EF4-FFF2-40B4-BE49-F238E27FC236}">
                <a16:creationId xmlns:a16="http://schemas.microsoft.com/office/drawing/2014/main" id="{108E16BA-AC6A-4766-9160-840ACA2107BB}"/>
              </a:ext>
            </a:extLst>
          </p:cNvPr>
          <p:cNvSpPr/>
          <p:nvPr/>
        </p:nvSpPr>
        <p:spPr>
          <a:xfrm>
            <a:off x="3135938" y="4881131"/>
            <a:ext cx="140105" cy="134600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sz="20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74E4A222-1086-4345-AF7C-B95FA4E704F1}"/>
              </a:ext>
            </a:extLst>
          </p:cNvPr>
          <p:cNvGrpSpPr/>
          <p:nvPr/>
        </p:nvGrpSpPr>
        <p:grpSpPr>
          <a:xfrm>
            <a:off x="3135939" y="5593743"/>
            <a:ext cx="3558843" cy="215444"/>
            <a:chOff x="600104" y="5398112"/>
            <a:chExt cx="3862893" cy="24305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9256116-347E-48D2-863E-DF6A3EB3CED8}"/>
                </a:ext>
              </a:extLst>
            </p:cNvPr>
            <p:cNvSpPr txBox="1"/>
            <p:nvPr/>
          </p:nvSpPr>
          <p:spPr>
            <a:xfrm>
              <a:off x="809299" y="5398112"/>
              <a:ext cx="3653698" cy="2430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sz="1400" b="1" dirty="0"/>
                <a:t>Product was released on July 29, 2024</a:t>
              </a:r>
            </a:p>
          </p:txBody>
        </p:sp>
        <p:sp>
          <p:nvSpPr>
            <p:cNvPr id="63" name="그래픽 4">
              <a:extLst>
                <a:ext uri="{FF2B5EF4-FFF2-40B4-BE49-F238E27FC236}">
                  <a16:creationId xmlns:a16="http://schemas.microsoft.com/office/drawing/2014/main" id="{43394AAD-232F-4EBE-83C7-F24F2E460124}"/>
                </a:ext>
              </a:extLst>
            </p:cNvPr>
            <p:cNvSpPr/>
            <p:nvPr/>
          </p:nvSpPr>
          <p:spPr>
            <a:xfrm>
              <a:off x="600104" y="5402817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sz="20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64" name="그래픽 4">
            <a:extLst>
              <a:ext uri="{FF2B5EF4-FFF2-40B4-BE49-F238E27FC236}">
                <a16:creationId xmlns:a16="http://schemas.microsoft.com/office/drawing/2014/main" id="{FA95F5A1-8EC7-443B-BD36-6A99B18282F4}"/>
              </a:ext>
            </a:extLst>
          </p:cNvPr>
          <p:cNvSpPr/>
          <p:nvPr/>
        </p:nvSpPr>
        <p:spPr>
          <a:xfrm>
            <a:off x="3135939" y="4379601"/>
            <a:ext cx="140105" cy="134601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sz="20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65" name="그래픽 4">
            <a:extLst>
              <a:ext uri="{FF2B5EF4-FFF2-40B4-BE49-F238E27FC236}">
                <a16:creationId xmlns:a16="http://schemas.microsoft.com/office/drawing/2014/main" id="{597658E2-C171-4B73-BC72-7D8D6363BD05}"/>
              </a:ext>
            </a:extLst>
          </p:cNvPr>
          <p:cNvSpPr/>
          <p:nvPr/>
        </p:nvSpPr>
        <p:spPr>
          <a:xfrm>
            <a:off x="3135938" y="5096838"/>
            <a:ext cx="140105" cy="134600"/>
          </a:xfrm>
          <a:custGeom>
            <a:avLst/>
            <a:gdLst>
              <a:gd name="connsiteX0" fmla="*/ 158110 w 165375"/>
              <a:gd name="connsiteY0" fmla="*/ 75422 h 165029"/>
              <a:gd name="connsiteX1" fmla="*/ 150844 w 165375"/>
              <a:gd name="connsiteY1" fmla="*/ 82688 h 165029"/>
              <a:gd name="connsiteX2" fmla="*/ 150498 w 165375"/>
              <a:gd name="connsiteY2" fmla="*/ 90645 h 165029"/>
              <a:gd name="connsiteX3" fmla="*/ 82688 w 165375"/>
              <a:gd name="connsiteY3" fmla="*/ 150844 h 165029"/>
              <a:gd name="connsiteX4" fmla="*/ 14185 w 165375"/>
              <a:gd name="connsiteY4" fmla="*/ 82688 h 165029"/>
              <a:gd name="connsiteX5" fmla="*/ 82688 w 165375"/>
              <a:gd name="connsiteY5" fmla="*/ 14185 h 165029"/>
              <a:gd name="connsiteX6" fmla="*/ 134929 w 165375"/>
              <a:gd name="connsiteY6" fmla="*/ 38749 h 165029"/>
              <a:gd name="connsiteX7" fmla="*/ 82342 w 165375"/>
              <a:gd name="connsiteY7" fmla="*/ 90991 h 165029"/>
              <a:gd name="connsiteX8" fmla="*/ 52934 w 165375"/>
              <a:gd name="connsiteY8" fmla="*/ 66427 h 165029"/>
              <a:gd name="connsiteX9" fmla="*/ 42901 w 165375"/>
              <a:gd name="connsiteY9" fmla="*/ 67465 h 165029"/>
              <a:gd name="connsiteX10" fmla="*/ 43939 w 165375"/>
              <a:gd name="connsiteY10" fmla="*/ 77498 h 165029"/>
              <a:gd name="connsiteX11" fmla="*/ 78536 w 165375"/>
              <a:gd name="connsiteY11" fmla="*/ 106214 h 165029"/>
              <a:gd name="connsiteX12" fmla="*/ 88223 w 165375"/>
              <a:gd name="connsiteY12" fmla="*/ 105868 h 165029"/>
              <a:gd name="connsiteX13" fmla="*/ 147038 w 165375"/>
              <a:gd name="connsiteY13" fmla="*/ 47052 h 165029"/>
              <a:gd name="connsiteX14" fmla="*/ 147384 w 165375"/>
              <a:gd name="connsiteY14" fmla="*/ 31138 h 165029"/>
              <a:gd name="connsiteX15" fmla="*/ 83034 w 165375"/>
              <a:gd name="connsiteY15" fmla="*/ 0 h 165029"/>
              <a:gd name="connsiteX16" fmla="*/ 0 w 165375"/>
              <a:gd name="connsiteY16" fmla="*/ 82688 h 165029"/>
              <a:gd name="connsiteX17" fmla="*/ 82688 w 165375"/>
              <a:gd name="connsiteY17" fmla="*/ 165029 h 165029"/>
              <a:gd name="connsiteX18" fmla="*/ 164683 w 165375"/>
              <a:gd name="connsiteY18" fmla="*/ 92375 h 165029"/>
              <a:gd name="connsiteX19" fmla="*/ 165375 w 165375"/>
              <a:gd name="connsiteY19" fmla="*/ 82688 h 165029"/>
              <a:gd name="connsiteX20" fmla="*/ 158110 w 165375"/>
              <a:gd name="connsiteY20" fmla="*/ 75422 h 16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5375" h="165029">
                <a:moveTo>
                  <a:pt x="158110" y="75422"/>
                </a:moveTo>
                <a:cubicBezTo>
                  <a:pt x="154304" y="75422"/>
                  <a:pt x="150844" y="78536"/>
                  <a:pt x="150844" y="82688"/>
                </a:cubicBezTo>
                <a:cubicBezTo>
                  <a:pt x="150844" y="85455"/>
                  <a:pt x="150844" y="88223"/>
                  <a:pt x="150498" y="90645"/>
                </a:cubicBezTo>
                <a:cubicBezTo>
                  <a:pt x="146347" y="124896"/>
                  <a:pt x="117285" y="150844"/>
                  <a:pt x="82688" y="150844"/>
                </a:cubicBezTo>
                <a:cubicBezTo>
                  <a:pt x="44976" y="150844"/>
                  <a:pt x="14185" y="120053"/>
                  <a:pt x="14185" y="82688"/>
                </a:cubicBezTo>
                <a:cubicBezTo>
                  <a:pt x="14185" y="44976"/>
                  <a:pt x="44976" y="14185"/>
                  <a:pt x="82688" y="14185"/>
                </a:cubicBezTo>
                <a:cubicBezTo>
                  <a:pt x="103100" y="14185"/>
                  <a:pt x="122128" y="23180"/>
                  <a:pt x="134929" y="38749"/>
                </a:cubicBezTo>
                <a:lnTo>
                  <a:pt x="82342" y="90991"/>
                </a:lnTo>
                <a:lnTo>
                  <a:pt x="52934" y="66427"/>
                </a:lnTo>
                <a:cubicBezTo>
                  <a:pt x="49820" y="64005"/>
                  <a:pt x="45322" y="64351"/>
                  <a:pt x="42901" y="67465"/>
                </a:cubicBezTo>
                <a:cubicBezTo>
                  <a:pt x="40479" y="70578"/>
                  <a:pt x="40825" y="75076"/>
                  <a:pt x="43939" y="77498"/>
                </a:cubicBezTo>
                <a:lnTo>
                  <a:pt x="78536" y="106214"/>
                </a:lnTo>
                <a:cubicBezTo>
                  <a:pt x="81304" y="108635"/>
                  <a:pt x="85455" y="108290"/>
                  <a:pt x="88223" y="105868"/>
                </a:cubicBezTo>
                <a:lnTo>
                  <a:pt x="147038" y="47052"/>
                </a:lnTo>
                <a:cubicBezTo>
                  <a:pt x="151882" y="42209"/>
                  <a:pt x="150844" y="35635"/>
                  <a:pt x="147384" y="31138"/>
                </a:cubicBezTo>
                <a:cubicBezTo>
                  <a:pt x="131470" y="11417"/>
                  <a:pt x="108290" y="0"/>
                  <a:pt x="83034" y="0"/>
                </a:cubicBezTo>
                <a:cubicBezTo>
                  <a:pt x="37019" y="0"/>
                  <a:pt x="0" y="37019"/>
                  <a:pt x="0" y="82688"/>
                </a:cubicBezTo>
                <a:cubicBezTo>
                  <a:pt x="0" y="128010"/>
                  <a:pt x="37019" y="165029"/>
                  <a:pt x="82688" y="165029"/>
                </a:cubicBezTo>
                <a:cubicBezTo>
                  <a:pt x="124550" y="165029"/>
                  <a:pt x="159839" y="133892"/>
                  <a:pt x="164683" y="92375"/>
                </a:cubicBezTo>
                <a:cubicBezTo>
                  <a:pt x="165029" y="89261"/>
                  <a:pt x="165375" y="85801"/>
                  <a:pt x="165375" y="82688"/>
                </a:cubicBezTo>
                <a:cubicBezTo>
                  <a:pt x="165029" y="78536"/>
                  <a:pt x="161915" y="75422"/>
                  <a:pt x="158110" y="75422"/>
                </a:cubicBezTo>
                <a:close/>
              </a:path>
            </a:pathLst>
          </a:custGeom>
          <a:solidFill>
            <a:srgbClr val="013E97"/>
          </a:solidFill>
          <a:ln w="9525" cap="flat">
            <a:noFill/>
            <a:prstDash val="solid"/>
            <a:miter/>
          </a:ln>
        </p:spPr>
        <p:txBody>
          <a:bodyPr wrap="none" rtlCol="0" anchor="t"/>
          <a:lstStyle/>
          <a:p>
            <a:pPr defTabSz="685800">
              <a:defRPr/>
            </a:pPr>
            <a:endParaRPr lang="ko-KR" altLang="en-US" sz="20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DECA4C3-346D-4392-87DE-B845C2BDBDD0}"/>
              </a:ext>
            </a:extLst>
          </p:cNvPr>
          <p:cNvGrpSpPr/>
          <p:nvPr/>
        </p:nvGrpSpPr>
        <p:grpSpPr>
          <a:xfrm>
            <a:off x="3132046" y="5803737"/>
            <a:ext cx="2922577" cy="215444"/>
            <a:chOff x="600104" y="5398112"/>
            <a:chExt cx="3172279" cy="24305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55F5A5-43AA-4709-B484-2C2B4F6AA15E}"/>
                </a:ext>
              </a:extLst>
            </p:cNvPr>
            <p:cNvSpPr txBox="1"/>
            <p:nvPr/>
          </p:nvSpPr>
          <p:spPr>
            <a:xfrm>
              <a:off x="809297" y="5398112"/>
              <a:ext cx="2963086" cy="24305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ko-KR"/>
              </a:defPPr>
              <a:lvl1pPr>
                <a:defRPr sz="12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defRPr>
              </a:lvl1pPr>
            </a:lstStyle>
            <a:p>
              <a:r>
                <a:rPr lang="en-US" altLang="ko-KR" sz="1400" b="1" dirty="0"/>
                <a:t>Preparing for GRAS registration</a:t>
              </a:r>
            </a:p>
          </p:txBody>
        </p:sp>
        <p:sp>
          <p:nvSpPr>
            <p:cNvPr id="67" name="그래픽 4">
              <a:extLst>
                <a:ext uri="{FF2B5EF4-FFF2-40B4-BE49-F238E27FC236}">
                  <a16:creationId xmlns:a16="http://schemas.microsoft.com/office/drawing/2014/main" id="{053B1BD2-695F-4D50-A7C0-F88E0FCD47D7}"/>
                </a:ext>
              </a:extLst>
            </p:cNvPr>
            <p:cNvSpPr/>
            <p:nvPr/>
          </p:nvSpPr>
          <p:spPr>
            <a:xfrm>
              <a:off x="600104" y="5402817"/>
              <a:ext cx="152075" cy="151848"/>
            </a:xfrm>
            <a:custGeom>
              <a:avLst/>
              <a:gdLst>
                <a:gd name="connsiteX0" fmla="*/ 158110 w 165375"/>
                <a:gd name="connsiteY0" fmla="*/ 75422 h 165029"/>
                <a:gd name="connsiteX1" fmla="*/ 150844 w 165375"/>
                <a:gd name="connsiteY1" fmla="*/ 82688 h 165029"/>
                <a:gd name="connsiteX2" fmla="*/ 150498 w 165375"/>
                <a:gd name="connsiteY2" fmla="*/ 90645 h 165029"/>
                <a:gd name="connsiteX3" fmla="*/ 82688 w 165375"/>
                <a:gd name="connsiteY3" fmla="*/ 150844 h 165029"/>
                <a:gd name="connsiteX4" fmla="*/ 14185 w 165375"/>
                <a:gd name="connsiteY4" fmla="*/ 82688 h 165029"/>
                <a:gd name="connsiteX5" fmla="*/ 82688 w 165375"/>
                <a:gd name="connsiteY5" fmla="*/ 14185 h 165029"/>
                <a:gd name="connsiteX6" fmla="*/ 134929 w 165375"/>
                <a:gd name="connsiteY6" fmla="*/ 38749 h 165029"/>
                <a:gd name="connsiteX7" fmla="*/ 82342 w 165375"/>
                <a:gd name="connsiteY7" fmla="*/ 90991 h 165029"/>
                <a:gd name="connsiteX8" fmla="*/ 52934 w 165375"/>
                <a:gd name="connsiteY8" fmla="*/ 66427 h 165029"/>
                <a:gd name="connsiteX9" fmla="*/ 42901 w 165375"/>
                <a:gd name="connsiteY9" fmla="*/ 67465 h 165029"/>
                <a:gd name="connsiteX10" fmla="*/ 43939 w 165375"/>
                <a:gd name="connsiteY10" fmla="*/ 77498 h 165029"/>
                <a:gd name="connsiteX11" fmla="*/ 78536 w 165375"/>
                <a:gd name="connsiteY11" fmla="*/ 106214 h 165029"/>
                <a:gd name="connsiteX12" fmla="*/ 88223 w 165375"/>
                <a:gd name="connsiteY12" fmla="*/ 105868 h 165029"/>
                <a:gd name="connsiteX13" fmla="*/ 147038 w 165375"/>
                <a:gd name="connsiteY13" fmla="*/ 47052 h 165029"/>
                <a:gd name="connsiteX14" fmla="*/ 147384 w 165375"/>
                <a:gd name="connsiteY14" fmla="*/ 31138 h 165029"/>
                <a:gd name="connsiteX15" fmla="*/ 83034 w 165375"/>
                <a:gd name="connsiteY15" fmla="*/ 0 h 165029"/>
                <a:gd name="connsiteX16" fmla="*/ 0 w 165375"/>
                <a:gd name="connsiteY16" fmla="*/ 82688 h 165029"/>
                <a:gd name="connsiteX17" fmla="*/ 82688 w 165375"/>
                <a:gd name="connsiteY17" fmla="*/ 165029 h 165029"/>
                <a:gd name="connsiteX18" fmla="*/ 164683 w 165375"/>
                <a:gd name="connsiteY18" fmla="*/ 92375 h 165029"/>
                <a:gd name="connsiteX19" fmla="*/ 165375 w 165375"/>
                <a:gd name="connsiteY19" fmla="*/ 82688 h 165029"/>
                <a:gd name="connsiteX20" fmla="*/ 158110 w 165375"/>
                <a:gd name="connsiteY20" fmla="*/ 75422 h 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75" h="165029">
                  <a:moveTo>
                    <a:pt x="158110" y="75422"/>
                  </a:moveTo>
                  <a:cubicBezTo>
                    <a:pt x="154304" y="75422"/>
                    <a:pt x="150844" y="78536"/>
                    <a:pt x="150844" y="82688"/>
                  </a:cubicBezTo>
                  <a:cubicBezTo>
                    <a:pt x="150844" y="85455"/>
                    <a:pt x="150844" y="88223"/>
                    <a:pt x="150498" y="90645"/>
                  </a:cubicBezTo>
                  <a:cubicBezTo>
                    <a:pt x="146347" y="124896"/>
                    <a:pt x="117285" y="150844"/>
                    <a:pt x="82688" y="150844"/>
                  </a:cubicBezTo>
                  <a:cubicBezTo>
                    <a:pt x="44976" y="150844"/>
                    <a:pt x="14185" y="120053"/>
                    <a:pt x="14185" y="82688"/>
                  </a:cubicBezTo>
                  <a:cubicBezTo>
                    <a:pt x="14185" y="44976"/>
                    <a:pt x="44976" y="14185"/>
                    <a:pt x="82688" y="14185"/>
                  </a:cubicBezTo>
                  <a:cubicBezTo>
                    <a:pt x="103100" y="14185"/>
                    <a:pt x="122128" y="23180"/>
                    <a:pt x="134929" y="38749"/>
                  </a:cubicBezTo>
                  <a:lnTo>
                    <a:pt x="82342" y="90991"/>
                  </a:lnTo>
                  <a:lnTo>
                    <a:pt x="52934" y="66427"/>
                  </a:lnTo>
                  <a:cubicBezTo>
                    <a:pt x="49820" y="64005"/>
                    <a:pt x="45322" y="64351"/>
                    <a:pt x="42901" y="67465"/>
                  </a:cubicBezTo>
                  <a:cubicBezTo>
                    <a:pt x="40479" y="70578"/>
                    <a:pt x="40825" y="75076"/>
                    <a:pt x="43939" y="77498"/>
                  </a:cubicBezTo>
                  <a:lnTo>
                    <a:pt x="78536" y="106214"/>
                  </a:lnTo>
                  <a:cubicBezTo>
                    <a:pt x="81304" y="108635"/>
                    <a:pt x="85455" y="108290"/>
                    <a:pt x="88223" y="105868"/>
                  </a:cubicBezTo>
                  <a:lnTo>
                    <a:pt x="147038" y="47052"/>
                  </a:lnTo>
                  <a:cubicBezTo>
                    <a:pt x="151882" y="42209"/>
                    <a:pt x="150844" y="35635"/>
                    <a:pt x="147384" y="31138"/>
                  </a:cubicBezTo>
                  <a:cubicBezTo>
                    <a:pt x="131470" y="11417"/>
                    <a:pt x="108290" y="0"/>
                    <a:pt x="83034" y="0"/>
                  </a:cubicBezTo>
                  <a:cubicBezTo>
                    <a:pt x="37019" y="0"/>
                    <a:pt x="0" y="37019"/>
                    <a:pt x="0" y="82688"/>
                  </a:cubicBezTo>
                  <a:cubicBezTo>
                    <a:pt x="0" y="128010"/>
                    <a:pt x="37019" y="165029"/>
                    <a:pt x="82688" y="165029"/>
                  </a:cubicBezTo>
                  <a:cubicBezTo>
                    <a:pt x="124550" y="165029"/>
                    <a:pt x="159839" y="133892"/>
                    <a:pt x="164683" y="92375"/>
                  </a:cubicBezTo>
                  <a:cubicBezTo>
                    <a:pt x="165029" y="89261"/>
                    <a:pt x="165375" y="85801"/>
                    <a:pt x="165375" y="82688"/>
                  </a:cubicBezTo>
                  <a:cubicBezTo>
                    <a:pt x="165029" y="78536"/>
                    <a:pt x="161915" y="75422"/>
                    <a:pt x="158110" y="75422"/>
                  </a:cubicBezTo>
                  <a:close/>
                </a:path>
              </a:pathLst>
            </a:custGeom>
            <a:solidFill>
              <a:srgbClr val="013E97"/>
            </a:solidFill>
            <a:ln w="9525" cap="flat">
              <a:noFill/>
              <a:prstDash val="solid"/>
              <a:miter/>
            </a:ln>
          </p:spPr>
          <p:txBody>
            <a:bodyPr wrap="none" rtlCol="0" anchor="t"/>
            <a:lstStyle/>
            <a:p>
              <a:pPr defTabSz="685800">
                <a:defRPr/>
              </a:pPr>
              <a:endParaRPr lang="ko-KR" altLang="en-US" sz="20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095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그룹 70">
            <a:extLst>
              <a:ext uri="{FF2B5EF4-FFF2-40B4-BE49-F238E27FC236}">
                <a16:creationId xmlns:a16="http://schemas.microsoft.com/office/drawing/2014/main" id="{BAE898F3-B676-3619-7A9F-744CB0B8F0D3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264514D9-E96B-B32B-1CD2-762C5F47438D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" name="제목 1">
              <a:extLst>
                <a:ext uri="{FF2B5EF4-FFF2-40B4-BE49-F238E27FC236}">
                  <a16:creationId xmlns:a16="http://schemas.microsoft.com/office/drawing/2014/main" id="{5F36766D-C97D-50DC-59BF-4742D6C89C77}"/>
                </a:ext>
              </a:extLst>
            </p:cNvPr>
            <p:cNvSpPr txBox="1">
              <a:spLocks/>
            </p:cNvSpPr>
            <p:nvPr/>
          </p:nvSpPr>
          <p:spPr>
            <a:xfrm>
              <a:off x="4422060" y="1016239"/>
              <a:ext cx="3348224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Product – Cognition care DW2009</a:t>
              </a: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46FCE18-520A-F04F-EE04-3B6577986216}"/>
              </a:ext>
            </a:extLst>
          </p:cNvPr>
          <p:cNvGrpSpPr/>
          <p:nvPr/>
        </p:nvGrpSpPr>
        <p:grpSpPr>
          <a:xfrm>
            <a:off x="357224" y="296198"/>
            <a:ext cx="2420493" cy="615553"/>
            <a:chOff x="357224" y="296198"/>
            <a:chExt cx="2420493" cy="61555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1ADBEFD-C506-346D-0887-E68FEDC0A21E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Ⅲ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4C6DE0F-0EB2-395B-1963-99D949C90EFB}"/>
                </a:ext>
              </a:extLst>
            </p:cNvPr>
            <p:cNvSpPr txBox="1"/>
            <p:nvPr/>
          </p:nvSpPr>
          <p:spPr>
            <a:xfrm>
              <a:off x="1099372" y="433240"/>
              <a:ext cx="1678345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Summary</a:t>
              </a: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7F48318-2DA4-4158-A18C-04C271608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85" b="8297"/>
          <a:stretch/>
        </p:blipFill>
        <p:spPr>
          <a:xfrm>
            <a:off x="1296386" y="2135603"/>
            <a:ext cx="4320000" cy="3564800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5B374072-98AC-4B99-8CCE-91786DBEF66A}"/>
              </a:ext>
            </a:extLst>
          </p:cNvPr>
          <p:cNvGrpSpPr/>
          <p:nvPr/>
        </p:nvGrpSpPr>
        <p:grpSpPr>
          <a:xfrm>
            <a:off x="6305330" y="1994245"/>
            <a:ext cx="4320000" cy="3847516"/>
            <a:chOff x="5502690" y="1731189"/>
            <a:chExt cx="4320000" cy="3847516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CA10F73-DD25-48B8-B4C3-ECD2D45746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40255"/>
            <a:stretch/>
          </p:blipFill>
          <p:spPr>
            <a:xfrm>
              <a:off x="5502690" y="1731189"/>
              <a:ext cx="4320000" cy="2414091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ECDD9BA5-D09D-4540-ACE8-82F452D8B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02690" y="4145280"/>
              <a:ext cx="4320000" cy="1433425"/>
            </a:xfrm>
            <a:prstGeom prst="rect">
              <a:avLst/>
            </a:prstGeom>
          </p:spPr>
        </p:pic>
      </p:grp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9C709511-2FC4-4911-8349-0F35E78D2E8D}"/>
              </a:ext>
            </a:extLst>
          </p:cNvPr>
          <p:cNvCxnSpPr/>
          <p:nvPr/>
        </p:nvCxnSpPr>
        <p:spPr>
          <a:xfrm>
            <a:off x="6410960" y="5435600"/>
            <a:ext cx="414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876D5BD9-F0CD-4327-BF05-9641517E8A4F}"/>
              </a:ext>
            </a:extLst>
          </p:cNvPr>
          <p:cNvCxnSpPr/>
          <p:nvPr/>
        </p:nvCxnSpPr>
        <p:spPr>
          <a:xfrm>
            <a:off x="6410960" y="5608320"/>
            <a:ext cx="169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23505CEB-C169-4428-BFC2-505DD7533AD6}"/>
              </a:ext>
            </a:extLst>
          </p:cNvPr>
          <p:cNvCxnSpPr/>
          <p:nvPr/>
        </p:nvCxnSpPr>
        <p:spPr>
          <a:xfrm>
            <a:off x="6532880" y="5628640"/>
            <a:ext cx="0" cy="28800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F351ED8-E2A6-4920-A7EA-E45A44761649}"/>
              </a:ext>
            </a:extLst>
          </p:cNvPr>
          <p:cNvSpPr txBox="1"/>
          <p:nvPr/>
        </p:nvSpPr>
        <p:spPr>
          <a:xfrm>
            <a:off x="6410960" y="5856922"/>
            <a:ext cx="500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</a:rPr>
              <a:t>Helps Improvement of cognitive function decreased by aging</a:t>
            </a:r>
          </a:p>
        </p:txBody>
      </p:sp>
    </p:spTree>
    <p:extLst>
      <p:ext uri="{BB962C8B-B14F-4D97-AF65-F5344CB8AC3E}">
        <p14:creationId xmlns:p14="http://schemas.microsoft.com/office/powerpoint/2010/main" val="411442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328C8D-B9BD-685C-FE33-F4BEB39C60B9}"/>
              </a:ext>
            </a:extLst>
          </p:cNvPr>
          <p:cNvSpPr txBox="1"/>
          <p:nvPr/>
        </p:nvSpPr>
        <p:spPr>
          <a:xfrm>
            <a:off x="5815496" y="1706694"/>
            <a:ext cx="5714386" cy="110799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r"/>
            <a:r>
              <a:rPr lang="en-US" altLang="ko-KR" sz="7200" b="1" spc="200" dirty="0"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THANK</a:t>
            </a:r>
            <a:r>
              <a:rPr lang="ko-KR" altLang="en-US" sz="72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lang="en-US" altLang="ko-KR" sz="72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YOU</a:t>
            </a:r>
            <a:endParaRPr lang="ko-KR" altLang="en-US" sz="7200" b="1" spc="200" dirty="0">
              <a:solidFill>
                <a:schemeClr val="tx1">
                  <a:lumMod val="85000"/>
                  <a:lumOff val="15000"/>
                </a:schemeClr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2800B7A-CC0E-A04F-FC8C-85D70081DFAA}"/>
              </a:ext>
            </a:extLst>
          </p:cNvPr>
          <p:cNvGrpSpPr/>
          <p:nvPr/>
        </p:nvGrpSpPr>
        <p:grpSpPr>
          <a:xfrm>
            <a:off x="8033329" y="1246450"/>
            <a:ext cx="3439993" cy="313714"/>
            <a:chOff x="4828217" y="1311970"/>
            <a:chExt cx="4067582" cy="354892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D9F0F260-27AC-0877-C8F7-FF04BABD478F}"/>
                </a:ext>
              </a:extLst>
            </p:cNvPr>
            <p:cNvSpPr/>
            <p:nvPr/>
          </p:nvSpPr>
          <p:spPr>
            <a:xfrm>
              <a:off x="4828217" y="1311970"/>
              <a:ext cx="4067582" cy="354892"/>
            </a:xfrm>
            <a:prstGeom prst="roundRect">
              <a:avLst/>
            </a:prstGeom>
            <a:solidFill>
              <a:srgbClr val="013E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1243A4-84F4-D8F5-665A-19365965CA7F}"/>
                </a:ext>
              </a:extLst>
            </p:cNvPr>
            <p:cNvSpPr txBox="1"/>
            <p:nvPr/>
          </p:nvSpPr>
          <p:spPr>
            <a:xfrm>
              <a:off x="4910411" y="1350147"/>
              <a:ext cx="3903193" cy="278540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spc="3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Oldest to best Dong wha Pharm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58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야외, 건물, 항공 사진, 나무이(가) 표시된 사진&#10;&#10;자동 생성된 설명">
            <a:extLst>
              <a:ext uri="{FF2B5EF4-FFF2-40B4-BE49-F238E27FC236}">
                <a16:creationId xmlns:a16="http://schemas.microsoft.com/office/drawing/2014/main" id="{168D07BE-EB0E-62CC-39C7-3F54C3B6FB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2000"/>
          </a:blip>
          <a:srcRect l="426" b="27105"/>
          <a:stretch/>
        </p:blipFill>
        <p:spPr>
          <a:xfrm>
            <a:off x="2169" y="2121999"/>
            <a:ext cx="12191998" cy="4736001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68C385A4-1EFB-E0F7-1B8A-A050D1AFABAD}"/>
              </a:ext>
            </a:extLst>
          </p:cNvPr>
          <p:cNvGrpSpPr/>
          <p:nvPr/>
        </p:nvGrpSpPr>
        <p:grpSpPr>
          <a:xfrm>
            <a:off x="407989" y="1222166"/>
            <a:ext cx="11376024" cy="2784684"/>
            <a:chOff x="407989" y="1222166"/>
            <a:chExt cx="11376024" cy="2784684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95E7562D-BA65-D34A-0AD0-A9D8890DB646}"/>
                </a:ext>
              </a:extLst>
            </p:cNvPr>
            <p:cNvGrpSpPr/>
            <p:nvPr/>
          </p:nvGrpSpPr>
          <p:grpSpPr>
            <a:xfrm>
              <a:off x="407989" y="1222166"/>
              <a:ext cx="5571280" cy="2784684"/>
              <a:chOff x="468312" y="1222166"/>
              <a:chExt cx="3986955" cy="2784684"/>
            </a:xfrm>
          </p:grpSpPr>
          <p:grpSp>
            <p:nvGrpSpPr>
              <p:cNvPr id="204" name="그룹 203">
                <a:extLst>
                  <a:ext uri="{FF2B5EF4-FFF2-40B4-BE49-F238E27FC236}">
                    <a16:creationId xmlns:a16="http://schemas.microsoft.com/office/drawing/2014/main" id="{D511414C-4099-BF72-CC18-AA67037EF1EC}"/>
                  </a:ext>
                </a:extLst>
              </p:cNvPr>
              <p:cNvGrpSpPr/>
              <p:nvPr/>
            </p:nvGrpSpPr>
            <p:grpSpPr>
              <a:xfrm>
                <a:off x="468312" y="1534820"/>
                <a:ext cx="3986955" cy="2472030"/>
                <a:chOff x="468312" y="1534820"/>
                <a:chExt cx="3986955" cy="2319629"/>
              </a:xfrm>
            </p:grpSpPr>
            <p:grpSp>
              <p:nvGrpSpPr>
                <p:cNvPr id="131" name="그룹 130">
                  <a:extLst>
                    <a:ext uri="{FF2B5EF4-FFF2-40B4-BE49-F238E27FC236}">
                      <a16:creationId xmlns:a16="http://schemas.microsoft.com/office/drawing/2014/main" id="{9939D3DD-0ACD-34FB-7AB8-E5D5EB4A11B1}"/>
                    </a:ext>
                  </a:extLst>
                </p:cNvPr>
                <p:cNvGrpSpPr/>
                <p:nvPr/>
              </p:nvGrpSpPr>
              <p:grpSpPr>
                <a:xfrm>
                  <a:off x="468312" y="1534820"/>
                  <a:ext cx="3986955" cy="2319629"/>
                  <a:chOff x="468312" y="1541171"/>
                  <a:chExt cx="3986955" cy="2233268"/>
                </a:xfrm>
              </p:grpSpPr>
              <p:grpSp>
                <p:nvGrpSpPr>
                  <p:cNvPr id="124" name="그룹 123">
                    <a:extLst>
                      <a:ext uri="{FF2B5EF4-FFF2-40B4-BE49-F238E27FC236}">
                        <a16:creationId xmlns:a16="http://schemas.microsoft.com/office/drawing/2014/main" id="{1BC52625-50C1-04F7-A8AC-8F5362397A23}"/>
                      </a:ext>
                    </a:extLst>
                  </p:cNvPr>
                  <p:cNvGrpSpPr/>
                  <p:nvPr/>
                </p:nvGrpSpPr>
                <p:grpSpPr>
                  <a:xfrm>
                    <a:off x="468312" y="1541171"/>
                    <a:ext cx="3986955" cy="279626"/>
                    <a:chOff x="468312" y="1588005"/>
                    <a:chExt cx="3986955" cy="301120"/>
                  </a:xfrm>
                </p:grpSpPr>
                <p:sp>
                  <p:nvSpPr>
                    <p:cNvPr id="99" name="직사각형 3">
                      <a:extLst>
                        <a:ext uri="{FF2B5EF4-FFF2-40B4-BE49-F238E27FC236}">
                          <a16:creationId xmlns:a16="http://schemas.microsoft.com/office/drawing/2014/main" id="{C9BB9D37-08A3-6F05-58CD-9619F09803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8312" y="1588005"/>
                      <a:ext cx="3986955" cy="301120"/>
                    </a:xfrm>
                    <a:prstGeom prst="rect">
                      <a:avLst/>
                    </a:prstGeom>
                    <a:solidFill>
                      <a:schemeClr val="tx1">
                        <a:alpha val="6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rtlCol="0" anchor="ctr"/>
                    <a:lstStyle/>
                    <a:p>
                      <a:pPr algn="ctr"/>
                      <a:r>
                        <a:rPr lang="en-US" altLang="ko-KR" sz="1200" dirty="0"/>
                        <a:t> </a:t>
                      </a:r>
                      <a:endParaRPr lang="ko-KR" altLang="en-US" sz="1200" dirty="0"/>
                    </a:p>
                  </p:txBody>
                </p:sp>
                <p:sp>
                  <p:nvSpPr>
                    <p:cNvPr id="101" name="TextBox 100">
                      <a:extLst>
                        <a:ext uri="{FF2B5EF4-FFF2-40B4-BE49-F238E27FC236}">
                          <a16:creationId xmlns:a16="http://schemas.microsoft.com/office/drawing/2014/main" id="{C47EDDD2-8D52-F09D-8C37-04134FE925F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779" y="1648737"/>
                      <a:ext cx="505619" cy="17965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rgbClr val="013E97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Company</a:t>
                      </a:r>
                    </a:p>
                  </p:txBody>
                </p:sp>
                <p:sp>
                  <p:nvSpPr>
                    <p:cNvPr id="102" name="TextBox 101">
                      <a:extLst>
                        <a:ext uri="{FF2B5EF4-FFF2-40B4-BE49-F238E27FC236}">
                          <a16:creationId xmlns:a16="http://schemas.microsoft.com/office/drawing/2014/main" id="{581ADDAB-8839-9865-1D56-D5800D93F99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4293" y="1648737"/>
                      <a:ext cx="1007199" cy="17965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Dong Wha PHARM.</a:t>
                      </a:r>
                    </a:p>
                  </p:txBody>
                </p:sp>
              </p:grpSp>
              <p:grpSp>
                <p:nvGrpSpPr>
                  <p:cNvPr id="123" name="그룹 122">
                    <a:extLst>
                      <a:ext uri="{FF2B5EF4-FFF2-40B4-BE49-F238E27FC236}">
                        <a16:creationId xmlns:a16="http://schemas.microsoft.com/office/drawing/2014/main" id="{595953BB-BE99-B11A-CB0C-140FC8175A9F}"/>
                      </a:ext>
                    </a:extLst>
                  </p:cNvPr>
                  <p:cNvGrpSpPr/>
                  <p:nvPr/>
                </p:nvGrpSpPr>
                <p:grpSpPr>
                  <a:xfrm>
                    <a:off x="542779" y="1881902"/>
                    <a:ext cx="2885402" cy="333660"/>
                    <a:chOff x="542779" y="1990138"/>
                    <a:chExt cx="2885402" cy="296949"/>
                  </a:xfrm>
                </p:grpSpPr>
                <p:sp>
                  <p:nvSpPr>
                    <p:cNvPr id="106" name="TextBox 105">
                      <a:extLst>
                        <a:ext uri="{FF2B5EF4-FFF2-40B4-BE49-F238E27FC236}">
                          <a16:creationId xmlns:a16="http://schemas.microsoft.com/office/drawing/2014/main" id="{E82A117D-B0E2-0FE2-B7CC-FF5BC4A0769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779" y="2064373"/>
                      <a:ext cx="595418" cy="148475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rgbClr val="013E97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Foundation</a:t>
                      </a:r>
                    </a:p>
                  </p:txBody>
                </p:sp>
                <p:sp>
                  <p:nvSpPr>
                    <p:cNvPr id="107" name="TextBox 106">
                      <a:extLst>
                        <a:ext uri="{FF2B5EF4-FFF2-40B4-BE49-F238E27FC236}">
                          <a16:creationId xmlns:a16="http://schemas.microsoft.com/office/drawing/2014/main" id="{C467B976-2DC6-0C0A-E248-92ED61F597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4293" y="1990138"/>
                      <a:ext cx="1563888" cy="29694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1897: Korea’s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first and oldest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pharmaceutical company</a:t>
                      </a:r>
                    </a:p>
                  </p:txBody>
                </p:sp>
              </p:grpSp>
              <p:grpSp>
                <p:nvGrpSpPr>
                  <p:cNvPr id="122" name="그룹 121">
                    <a:extLst>
                      <a:ext uri="{FF2B5EF4-FFF2-40B4-BE49-F238E27FC236}">
                        <a16:creationId xmlns:a16="http://schemas.microsoft.com/office/drawing/2014/main" id="{7E4DD397-2065-EF99-4E92-B40AF2D11886}"/>
                      </a:ext>
                    </a:extLst>
                  </p:cNvPr>
                  <p:cNvGrpSpPr/>
                  <p:nvPr/>
                </p:nvGrpSpPr>
                <p:grpSpPr>
                  <a:xfrm>
                    <a:off x="468312" y="2276670"/>
                    <a:ext cx="3986955" cy="762273"/>
                    <a:chOff x="468312" y="2199463"/>
                    <a:chExt cx="3986955" cy="678405"/>
                  </a:xfrm>
                </p:grpSpPr>
                <p:sp>
                  <p:nvSpPr>
                    <p:cNvPr id="108" name="직사각형 3">
                      <a:extLst>
                        <a:ext uri="{FF2B5EF4-FFF2-40B4-BE49-F238E27FC236}">
                          <a16:creationId xmlns:a16="http://schemas.microsoft.com/office/drawing/2014/main" id="{2DF03C6F-994B-4928-5F45-BD37018437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8312" y="2199463"/>
                      <a:ext cx="3986955" cy="678405"/>
                    </a:xfrm>
                    <a:prstGeom prst="rect">
                      <a:avLst/>
                    </a:prstGeom>
                    <a:solidFill>
                      <a:schemeClr val="tx1">
                        <a:alpha val="6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rtlCol="0" anchor="ctr"/>
                    <a:lstStyle/>
                    <a:p>
                      <a:pPr algn="ctr"/>
                      <a:r>
                        <a:rPr lang="en-US" altLang="ko-KR" sz="1200" dirty="0"/>
                        <a:t> </a:t>
                      </a:r>
                      <a:endParaRPr lang="ko-KR" altLang="en-US" sz="1200" dirty="0"/>
                    </a:p>
                  </p:txBody>
                </p:sp>
                <p:sp>
                  <p:nvSpPr>
                    <p:cNvPr id="110" name="TextBox 109">
                      <a:extLst>
                        <a:ext uri="{FF2B5EF4-FFF2-40B4-BE49-F238E27FC236}">
                          <a16:creationId xmlns:a16="http://schemas.microsoft.com/office/drawing/2014/main" id="{95B51314-8F91-A129-0647-C756D17384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779" y="2464428"/>
                      <a:ext cx="458952" cy="148475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rgbClr val="013E97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Location</a:t>
                      </a:r>
                    </a:p>
                  </p:txBody>
                </p:sp>
                <p:sp>
                  <p:nvSpPr>
                    <p:cNvPr id="111" name="TextBox 110">
                      <a:extLst>
                        <a:ext uri="{FF2B5EF4-FFF2-40B4-BE49-F238E27FC236}">
                          <a16:creationId xmlns:a16="http://schemas.microsoft.com/office/drawing/2014/main" id="{3556B6BD-9B2C-6CC4-B180-80E347C14FA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4294" y="2241715"/>
                      <a:ext cx="2001963" cy="5938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Seoul, Korea (</a:t>
                      </a:r>
                      <a:r>
                        <a:rPr lang="en-US" altLang="ko-KR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Head-quarter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)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Yongin-si, Korea (</a:t>
                      </a:r>
                      <a:r>
                        <a:rPr lang="en-US" altLang="ko-KR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Research Institute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)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Chungju, Korea</a:t>
                      </a:r>
                      <a:b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</a:b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(</a:t>
                      </a:r>
                      <a:r>
                        <a:rPr lang="en-US" altLang="ko-KR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Plant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, cGMP manufacturing facility)</a:t>
                      </a:r>
                    </a:p>
                  </p:txBody>
                </p:sp>
              </p:grpSp>
              <p:grpSp>
                <p:nvGrpSpPr>
                  <p:cNvPr id="125" name="그룹 124">
                    <a:extLst>
                      <a:ext uri="{FF2B5EF4-FFF2-40B4-BE49-F238E27FC236}">
                        <a16:creationId xmlns:a16="http://schemas.microsoft.com/office/drawing/2014/main" id="{DD8F4B03-94C1-821A-1A73-7BFB5021801B}"/>
                      </a:ext>
                    </a:extLst>
                  </p:cNvPr>
                  <p:cNvGrpSpPr/>
                  <p:nvPr/>
                </p:nvGrpSpPr>
                <p:grpSpPr>
                  <a:xfrm>
                    <a:off x="542779" y="3098132"/>
                    <a:ext cx="2664920" cy="166835"/>
                    <a:chOff x="542779" y="2848886"/>
                    <a:chExt cx="2664920" cy="179658"/>
                  </a:xfrm>
                </p:grpSpPr>
                <p:sp>
                  <p:nvSpPr>
                    <p:cNvPr id="114" name="TextBox 113">
                      <a:extLst>
                        <a:ext uri="{FF2B5EF4-FFF2-40B4-BE49-F238E27FC236}">
                          <a16:creationId xmlns:a16="http://schemas.microsoft.com/office/drawing/2014/main" id="{6E32670D-6CC1-20A7-F488-8408D2DCFDE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779" y="2848886"/>
                      <a:ext cx="269672" cy="1796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rgbClr val="013E97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Staff</a:t>
                      </a:r>
                    </a:p>
                  </p:txBody>
                </p:sp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85B78892-2836-44DD-C2CE-BABD31C449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4293" y="2848891"/>
                      <a:ext cx="1343406" cy="1796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801 employees (2023.08)</a:t>
                      </a:r>
                    </a:p>
                  </p:txBody>
                </p:sp>
              </p:grpSp>
              <p:grpSp>
                <p:nvGrpSpPr>
                  <p:cNvPr id="126" name="그룹 125">
                    <a:extLst>
                      <a:ext uri="{FF2B5EF4-FFF2-40B4-BE49-F238E27FC236}">
                        <a16:creationId xmlns:a16="http://schemas.microsoft.com/office/drawing/2014/main" id="{047B0402-746D-6006-A1A4-533EF4BDBB22}"/>
                      </a:ext>
                    </a:extLst>
                  </p:cNvPr>
                  <p:cNvGrpSpPr/>
                  <p:nvPr/>
                </p:nvGrpSpPr>
                <p:grpSpPr>
                  <a:xfrm>
                    <a:off x="468312" y="3324100"/>
                    <a:ext cx="3986955" cy="450339"/>
                    <a:chOff x="468312" y="3138370"/>
                    <a:chExt cx="3986955" cy="400791"/>
                  </a:xfrm>
                </p:grpSpPr>
                <p:sp>
                  <p:nvSpPr>
                    <p:cNvPr id="116" name="직사각형 3">
                      <a:extLst>
                        <a:ext uri="{FF2B5EF4-FFF2-40B4-BE49-F238E27FC236}">
                          <a16:creationId xmlns:a16="http://schemas.microsoft.com/office/drawing/2014/main" id="{6790FC77-FCB0-7342-232B-82CA0196BC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8312" y="3138370"/>
                      <a:ext cx="3986955" cy="400791"/>
                    </a:xfrm>
                    <a:prstGeom prst="rect">
                      <a:avLst/>
                    </a:prstGeom>
                    <a:solidFill>
                      <a:schemeClr val="tx1">
                        <a:alpha val="6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rtlCol="0" anchor="ctr"/>
                    <a:lstStyle/>
                    <a:p>
                      <a:pPr algn="ctr"/>
                      <a:r>
                        <a:rPr lang="en-US" altLang="ko-KR" sz="1200" dirty="0"/>
                        <a:t> </a:t>
                      </a:r>
                      <a:endParaRPr lang="ko-KR" altLang="en-US" sz="1200" dirty="0"/>
                    </a:p>
                  </p:txBody>
                </p:sp>
                <p:sp>
                  <p:nvSpPr>
                    <p:cNvPr id="118" name="TextBox 117">
                      <a:extLst>
                        <a:ext uri="{FF2B5EF4-FFF2-40B4-BE49-F238E27FC236}">
                          <a16:creationId xmlns:a16="http://schemas.microsoft.com/office/drawing/2014/main" id="{A9D4FCA9-7FB3-8172-48B9-D4866027ECC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779" y="3264528"/>
                      <a:ext cx="839531" cy="148475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rgbClr val="013E97"/>
                          </a:solidFill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Area of interest</a:t>
                      </a:r>
                    </a:p>
                  </p:txBody>
                </p:sp>
                <p:sp>
                  <p:nvSpPr>
                    <p:cNvPr id="119" name="TextBox 118">
                      <a:extLst>
                        <a:ext uri="{FF2B5EF4-FFF2-40B4-BE49-F238E27FC236}">
                          <a16:creationId xmlns:a16="http://schemas.microsoft.com/office/drawing/2014/main" id="{5500BE84-AB84-1DBF-D9DB-3305F120B68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4292" y="3190292"/>
                      <a:ext cx="2280676" cy="29695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>
                      <a:spAutoFit/>
                    </a:bodyPr>
                    <a:lstStyle>
                      <a:defPPr>
                        <a:defRPr lang="ko-KR"/>
                      </a:defPPr>
                      <a:lvl1pPr>
                        <a:defRPr sz="30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1C1E87"/>
                          </a:solidFill>
                          <a:latin typeface="페이북 ExtraBold" panose="00000800000000000000" pitchFamily="2" charset="-127"/>
                          <a:ea typeface="페이북 ExtraBold" panose="00000800000000000000" pitchFamily="2" charset="-127"/>
                        </a:defRPr>
                      </a:lvl1pPr>
                    </a:lstStyle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New drug, generic, OTC,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에스코어 드림 4 Regular" panose="020B0503030302020204" pitchFamily="34" charset="-127"/>
                          <a:ea typeface="에스코어 드림 4 Regular" panose="020B0503030302020204" pitchFamily="34" charset="-127"/>
                        </a:rPr>
                        <a:t>functional ingredients, etc.</a:t>
                      </a:r>
                    </a:p>
                  </p:txBody>
                </p:sp>
              </p:grpSp>
            </p:grpSp>
            <p:cxnSp>
              <p:nvCxnSpPr>
                <p:cNvPr id="121" name="직선 연결선 120">
                  <a:extLst>
                    <a:ext uri="{FF2B5EF4-FFF2-40B4-BE49-F238E27FC236}">
                      <a16:creationId xmlns:a16="http://schemas.microsoft.com/office/drawing/2014/main" id="{929BCBB4-AD2C-8CB1-4DCB-0B34B0E969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1788" y="1570431"/>
                  <a:ext cx="0" cy="2248407"/>
                </a:xfrm>
                <a:prstGeom prst="line">
                  <a:avLst/>
                </a:prstGeom>
                <a:ln w="12700">
                  <a:solidFill>
                    <a:schemeClr val="tx1">
                      <a:alpha val="20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직선 연결선 134">
                  <a:extLst>
                    <a:ext uri="{FF2B5EF4-FFF2-40B4-BE49-F238E27FC236}">
                      <a16:creationId xmlns:a16="http://schemas.microsoft.com/office/drawing/2014/main" id="{AC07E6B9-669D-FB82-B2C4-9D4CCA5169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8312" y="3853824"/>
                  <a:ext cx="3984626" cy="0"/>
                </a:xfrm>
                <a:prstGeom prst="line">
                  <a:avLst/>
                </a:prstGeom>
                <a:ln w="12700">
                  <a:solidFill>
                    <a:srgbClr val="013E97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그룹 37">
                <a:extLst>
                  <a:ext uri="{FF2B5EF4-FFF2-40B4-BE49-F238E27FC236}">
                    <a16:creationId xmlns:a16="http://schemas.microsoft.com/office/drawing/2014/main" id="{2270E391-DD6A-B0D3-8805-6DB6A8F33A3E}"/>
                  </a:ext>
                </a:extLst>
              </p:cNvPr>
              <p:cNvGrpSpPr/>
              <p:nvPr/>
            </p:nvGrpSpPr>
            <p:grpSpPr>
              <a:xfrm>
                <a:off x="468312" y="1222166"/>
                <a:ext cx="3986955" cy="459548"/>
                <a:chOff x="468312" y="4122695"/>
                <a:chExt cx="3986955" cy="459548"/>
              </a:xfrm>
            </p:grpSpPr>
            <p:grpSp>
              <p:nvGrpSpPr>
                <p:cNvPr id="39" name="그룹 38">
                  <a:extLst>
                    <a:ext uri="{FF2B5EF4-FFF2-40B4-BE49-F238E27FC236}">
                      <a16:creationId xmlns:a16="http://schemas.microsoft.com/office/drawing/2014/main" id="{73B98F47-7264-E1CC-5BEE-D8B9173FDAA5}"/>
                    </a:ext>
                  </a:extLst>
                </p:cNvPr>
                <p:cNvGrpSpPr/>
                <p:nvPr/>
              </p:nvGrpSpPr>
              <p:grpSpPr>
                <a:xfrm>
                  <a:off x="468312" y="4122695"/>
                  <a:ext cx="3986955" cy="312949"/>
                  <a:chOff x="468312" y="1222166"/>
                  <a:chExt cx="3986955" cy="312949"/>
                </a:xfrm>
              </p:grpSpPr>
              <p:sp>
                <p:nvSpPr>
                  <p:cNvPr id="41" name="사각형: 둥근 위쪽 모서리 40">
                    <a:extLst>
                      <a:ext uri="{FF2B5EF4-FFF2-40B4-BE49-F238E27FC236}">
                        <a16:creationId xmlns:a16="http://schemas.microsoft.com/office/drawing/2014/main" id="{5CB6665C-85BE-3EB3-FBD0-FF4BB2736220}"/>
                      </a:ext>
                    </a:extLst>
                  </p:cNvPr>
                  <p:cNvSpPr/>
                  <p:nvPr/>
                </p:nvSpPr>
                <p:spPr>
                  <a:xfrm>
                    <a:off x="468312" y="1222166"/>
                    <a:ext cx="3986955" cy="312949"/>
                  </a:xfrm>
                  <a:prstGeom prst="round2SameRect">
                    <a:avLst>
                      <a:gd name="adj1" fmla="val 21320"/>
                      <a:gd name="adj2" fmla="val 0"/>
                    </a:avLst>
                  </a:prstGeom>
                  <a:gradFill>
                    <a:gsLst>
                      <a:gs pos="26000">
                        <a:srgbClr val="013E97"/>
                      </a:gs>
                      <a:gs pos="100000">
                        <a:srgbClr val="4096E4"/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b="1" dirty="0"/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CC839DF9-5912-78A5-673D-B123CBDD6082}"/>
                      </a:ext>
                    </a:extLst>
                  </p:cNvPr>
                  <p:cNvSpPr txBox="1"/>
                  <p:nvPr/>
                </p:nvSpPr>
                <p:spPr>
                  <a:xfrm>
                    <a:off x="2135906" y="1255530"/>
                    <a:ext cx="651765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600" b="1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Overview</a:t>
                    </a:r>
                  </a:p>
                </p:txBody>
              </p:sp>
            </p:grpSp>
            <p:pic>
              <p:nvPicPr>
                <p:cNvPr id="40" name="그림 51" descr="004.png">
                  <a:extLst>
                    <a:ext uri="{FF2B5EF4-FFF2-40B4-BE49-F238E27FC236}">
                      <a16:creationId xmlns:a16="http://schemas.microsoft.com/office/drawing/2014/main" id="{807641ED-9B6C-C9C3-F2B5-19A2C1C186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2337211" y="2524567"/>
                  <a:ext cx="249156" cy="386619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C4F0EF9D-1E49-7ADF-C2ED-845EC8328C1F}"/>
                </a:ext>
              </a:extLst>
            </p:cNvPr>
            <p:cNvGrpSpPr/>
            <p:nvPr/>
          </p:nvGrpSpPr>
          <p:grpSpPr>
            <a:xfrm>
              <a:off x="6212734" y="1222166"/>
              <a:ext cx="5571279" cy="2784018"/>
              <a:chOff x="4688733" y="1222166"/>
              <a:chExt cx="3986955" cy="2784018"/>
            </a:xfrm>
          </p:grpSpPr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9B4E51B2-5766-0E1F-B1A3-A17ACB20BD1D}"/>
                  </a:ext>
                </a:extLst>
              </p:cNvPr>
              <p:cNvGrpSpPr/>
              <p:nvPr/>
            </p:nvGrpSpPr>
            <p:grpSpPr>
              <a:xfrm>
                <a:off x="4688733" y="1621689"/>
                <a:ext cx="1936440" cy="2384494"/>
                <a:chOff x="4688733" y="1621689"/>
                <a:chExt cx="1936440" cy="2384494"/>
              </a:xfrm>
            </p:grpSpPr>
            <p:grpSp>
              <p:nvGrpSpPr>
                <p:cNvPr id="207" name="그룹 206">
                  <a:extLst>
                    <a:ext uri="{FF2B5EF4-FFF2-40B4-BE49-F238E27FC236}">
                      <a16:creationId xmlns:a16="http://schemas.microsoft.com/office/drawing/2014/main" id="{B8CBC6DC-DFF3-7461-A29B-FEFAB47F3D18}"/>
                    </a:ext>
                  </a:extLst>
                </p:cNvPr>
                <p:cNvGrpSpPr/>
                <p:nvPr/>
              </p:nvGrpSpPr>
              <p:grpSpPr>
                <a:xfrm>
                  <a:off x="4721859" y="1621689"/>
                  <a:ext cx="1870189" cy="200055"/>
                  <a:chOff x="4729052" y="1591209"/>
                  <a:chExt cx="1870189" cy="200055"/>
                </a:xfrm>
              </p:grpSpPr>
              <p:sp>
                <p:nvSpPr>
                  <p:cNvPr id="185" name="TextBox 184">
                    <a:extLst>
                      <a:ext uri="{FF2B5EF4-FFF2-40B4-BE49-F238E27FC236}">
                        <a16:creationId xmlns:a16="http://schemas.microsoft.com/office/drawing/2014/main" id="{462AB685-BFEB-6B83-465A-D0BF0EECEE72}"/>
                      </a:ext>
                    </a:extLst>
                  </p:cNvPr>
                  <p:cNvSpPr txBox="1"/>
                  <p:nvPr/>
                </p:nvSpPr>
                <p:spPr>
                  <a:xfrm>
                    <a:off x="4729052" y="1591209"/>
                    <a:ext cx="298260" cy="2000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r>
                      <a:rPr lang="en-US" altLang="ko-KR" sz="1300" dirty="0"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2001</a:t>
                    </a:r>
                  </a:p>
                </p:txBody>
              </p:sp>
              <p:sp>
                <p:nvSpPr>
                  <p:cNvPr id="186" name="TextBox 185">
                    <a:extLst>
                      <a:ext uri="{FF2B5EF4-FFF2-40B4-BE49-F238E27FC236}">
                        <a16:creationId xmlns:a16="http://schemas.microsoft.com/office/drawing/2014/main" id="{2AEC826F-E2FB-2111-0574-25293E0B629B}"/>
                      </a:ext>
                    </a:extLst>
                  </p:cNvPr>
                  <p:cNvSpPr txBox="1"/>
                  <p:nvPr/>
                </p:nvSpPr>
                <p:spPr>
                  <a:xfrm>
                    <a:off x="5976337" y="1591209"/>
                    <a:ext cx="622904" cy="2000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r"/>
                    <a:r>
                      <a:rPr lang="en-US" altLang="ko-KR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Milican Inj.</a:t>
                    </a:r>
                  </a:p>
                </p:txBody>
              </p:sp>
            </p:grpSp>
            <p:grpSp>
              <p:nvGrpSpPr>
                <p:cNvPr id="206" name="그룹 205">
                  <a:extLst>
                    <a:ext uri="{FF2B5EF4-FFF2-40B4-BE49-F238E27FC236}">
                      <a16:creationId xmlns:a16="http://schemas.microsoft.com/office/drawing/2014/main" id="{3076A283-26DC-0743-28AF-F742FF46F84F}"/>
                    </a:ext>
                  </a:extLst>
                </p:cNvPr>
                <p:cNvGrpSpPr/>
                <p:nvPr/>
              </p:nvGrpSpPr>
              <p:grpSpPr>
                <a:xfrm>
                  <a:off x="4688733" y="1886428"/>
                  <a:ext cx="1936440" cy="2119755"/>
                  <a:chOff x="4688733" y="1855948"/>
                  <a:chExt cx="1936440" cy="2119755"/>
                </a:xfrm>
              </p:grpSpPr>
              <p:pic>
                <p:nvPicPr>
                  <p:cNvPr id="70" name="그림 69">
                    <a:extLst>
                      <a:ext uri="{FF2B5EF4-FFF2-40B4-BE49-F238E27FC236}">
                        <a16:creationId xmlns:a16="http://schemas.microsoft.com/office/drawing/2014/main" id="{BF4DCE4E-8514-5FE6-E249-1F644BE9B7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t="8978" b="2047"/>
                  <a:stretch/>
                </p:blipFill>
                <p:spPr>
                  <a:xfrm>
                    <a:off x="4688733" y="1855948"/>
                    <a:ext cx="1936440" cy="1420652"/>
                  </a:xfrm>
                  <a:prstGeom prst="roundRect">
                    <a:avLst>
                      <a:gd name="adj" fmla="val 3110"/>
                    </a:avLst>
                  </a:prstGeom>
                </p:spPr>
              </p:pic>
              <p:sp>
                <p:nvSpPr>
                  <p:cNvPr id="199" name="사각형: 둥근 모서리 198">
                    <a:extLst>
                      <a:ext uri="{FF2B5EF4-FFF2-40B4-BE49-F238E27FC236}">
                        <a16:creationId xmlns:a16="http://schemas.microsoft.com/office/drawing/2014/main" id="{DB8FDF3D-A338-AB28-E3E7-CC1DF7EE1B00}"/>
                      </a:ext>
                    </a:extLst>
                  </p:cNvPr>
                  <p:cNvSpPr/>
                  <p:nvPr/>
                </p:nvSpPr>
                <p:spPr>
                  <a:xfrm flipH="1">
                    <a:off x="4689077" y="3198495"/>
                    <a:ext cx="1936085" cy="777208"/>
                  </a:xfrm>
                  <a:prstGeom prst="roundRect">
                    <a:avLst>
                      <a:gd name="adj" fmla="val 5639"/>
                    </a:avLst>
                  </a:prstGeom>
                  <a:gradFill>
                    <a:gsLst>
                      <a:gs pos="89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95000"/>
                          <a:alpha val="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>
                      <a:defRPr/>
                    </a:pPr>
                    <a:endParaRPr lang="ko-KR" altLang="en-US" dirty="0">
                      <a:solidFill>
                        <a:prstClr val="white"/>
                      </a:solidFill>
                      <a:latin typeface="맑은 고딕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3629647C-E64C-6C55-02C4-5881B8139D5A}"/>
                      </a:ext>
                    </a:extLst>
                  </p:cNvPr>
                  <p:cNvSpPr txBox="1"/>
                  <p:nvPr/>
                </p:nvSpPr>
                <p:spPr>
                  <a:xfrm>
                    <a:off x="4839618" y="3425424"/>
                    <a:ext cx="163501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The first radiopharmaceuticals</a:t>
                    </a:r>
                  </a:p>
                  <a:p>
                    <a:pPr algn="ctr"/>
                    <a:r>
                      <a:rPr lang="en-US" altLang="ko-KR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for the liver cancer in the world.</a:t>
                    </a:r>
                  </a:p>
                </p:txBody>
              </p:sp>
            </p:grpSp>
          </p:grpSp>
          <p:cxnSp>
            <p:nvCxnSpPr>
              <p:cNvPr id="203" name="직선 연결선 202">
                <a:extLst>
                  <a:ext uri="{FF2B5EF4-FFF2-40B4-BE49-F238E27FC236}">
                    <a16:creationId xmlns:a16="http://schemas.microsoft.com/office/drawing/2014/main" id="{409D159D-816A-6FDB-2684-EAD1E98C4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60232" y="1608359"/>
                <a:ext cx="0" cy="223055"/>
              </a:xfrm>
              <a:prstGeom prst="line">
                <a:avLst/>
              </a:prstGeom>
              <a:ln w="15875">
                <a:solidFill>
                  <a:srgbClr val="013E97">
                    <a:alpha val="2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id="{208882C4-4CEE-FD7A-5A6E-760890E93C2E}"/>
                  </a:ext>
                </a:extLst>
              </p:cNvPr>
              <p:cNvGrpSpPr/>
              <p:nvPr/>
            </p:nvGrpSpPr>
            <p:grpSpPr>
              <a:xfrm>
                <a:off x="4688733" y="1222166"/>
                <a:ext cx="3986955" cy="459548"/>
                <a:chOff x="468312" y="4122695"/>
                <a:chExt cx="3986955" cy="459548"/>
              </a:xfrm>
            </p:grpSpPr>
            <p:grpSp>
              <p:nvGrpSpPr>
                <p:cNvPr id="54" name="그룹 53">
                  <a:extLst>
                    <a:ext uri="{FF2B5EF4-FFF2-40B4-BE49-F238E27FC236}">
                      <a16:creationId xmlns:a16="http://schemas.microsoft.com/office/drawing/2014/main" id="{53DF0C62-919B-AB55-D89C-49C12F23FF29}"/>
                    </a:ext>
                  </a:extLst>
                </p:cNvPr>
                <p:cNvGrpSpPr/>
                <p:nvPr/>
              </p:nvGrpSpPr>
              <p:grpSpPr>
                <a:xfrm>
                  <a:off x="468312" y="4122695"/>
                  <a:ext cx="3986955" cy="312949"/>
                  <a:chOff x="468312" y="1222166"/>
                  <a:chExt cx="3986955" cy="312949"/>
                </a:xfrm>
              </p:grpSpPr>
              <p:sp>
                <p:nvSpPr>
                  <p:cNvPr id="56" name="사각형: 둥근 위쪽 모서리 55">
                    <a:extLst>
                      <a:ext uri="{FF2B5EF4-FFF2-40B4-BE49-F238E27FC236}">
                        <a16:creationId xmlns:a16="http://schemas.microsoft.com/office/drawing/2014/main" id="{B1092731-374D-6182-E5B9-6B708CC51C49}"/>
                      </a:ext>
                    </a:extLst>
                  </p:cNvPr>
                  <p:cNvSpPr/>
                  <p:nvPr/>
                </p:nvSpPr>
                <p:spPr>
                  <a:xfrm>
                    <a:off x="468312" y="1222166"/>
                    <a:ext cx="3986955" cy="312949"/>
                  </a:xfrm>
                  <a:prstGeom prst="round2SameRect">
                    <a:avLst>
                      <a:gd name="adj1" fmla="val 21320"/>
                      <a:gd name="adj2" fmla="val 0"/>
                    </a:avLst>
                  </a:prstGeom>
                  <a:gradFill>
                    <a:gsLst>
                      <a:gs pos="26000">
                        <a:srgbClr val="013E97"/>
                      </a:gs>
                      <a:gs pos="100000">
                        <a:srgbClr val="4096E4"/>
                      </a:gs>
                    </a:gsLst>
                    <a:lin ang="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3A592E26-F51C-EB9E-0CEB-3576F8B36C03}"/>
                      </a:ext>
                    </a:extLst>
                  </p:cNvPr>
                  <p:cNvSpPr txBox="1"/>
                  <p:nvPr/>
                </p:nvSpPr>
                <p:spPr>
                  <a:xfrm>
                    <a:off x="2075636" y="1255530"/>
                    <a:ext cx="772308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600" b="1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New drugs</a:t>
                    </a:r>
                  </a:p>
                </p:txBody>
              </p:sp>
            </p:grpSp>
            <p:pic>
              <p:nvPicPr>
                <p:cNvPr id="55" name="그림 51" descr="004.png">
                  <a:extLst>
                    <a:ext uri="{FF2B5EF4-FFF2-40B4-BE49-F238E27FC236}">
                      <a16:creationId xmlns:a16="http://schemas.microsoft.com/office/drawing/2014/main" id="{EAD556E1-3CCC-ED7C-761E-B18CBDEDAF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2337211" y="2524567"/>
                  <a:ext cx="249156" cy="3866195"/>
                </a:xfrm>
                <a:prstGeom prst="rect">
                  <a:avLst/>
                </a:prstGeom>
              </p:spPr>
            </p:pic>
          </p:grpSp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0AB580DC-3F93-217B-D1EC-887DBD8F7C56}"/>
                  </a:ext>
                </a:extLst>
              </p:cNvPr>
              <p:cNvGrpSpPr/>
              <p:nvPr/>
            </p:nvGrpSpPr>
            <p:grpSpPr>
              <a:xfrm>
                <a:off x="6739599" y="1621689"/>
                <a:ext cx="1936085" cy="2384495"/>
                <a:chOff x="6739599" y="1621689"/>
                <a:chExt cx="1936085" cy="2384495"/>
              </a:xfrm>
            </p:grpSpPr>
            <p:grpSp>
              <p:nvGrpSpPr>
                <p:cNvPr id="208" name="그룹 207">
                  <a:extLst>
                    <a:ext uri="{FF2B5EF4-FFF2-40B4-BE49-F238E27FC236}">
                      <a16:creationId xmlns:a16="http://schemas.microsoft.com/office/drawing/2014/main" id="{C8273AC5-8407-BFC5-BC3C-B87BA8FA8E06}"/>
                    </a:ext>
                  </a:extLst>
                </p:cNvPr>
                <p:cNvGrpSpPr/>
                <p:nvPr/>
              </p:nvGrpSpPr>
              <p:grpSpPr>
                <a:xfrm>
                  <a:off x="6782273" y="1621689"/>
                  <a:ext cx="1850390" cy="200055"/>
                  <a:chOff x="6779567" y="1591209"/>
                  <a:chExt cx="1850390" cy="200055"/>
                </a:xfrm>
              </p:grpSpPr>
              <p:sp>
                <p:nvSpPr>
                  <p:cNvPr id="190" name="TextBox 189">
                    <a:extLst>
                      <a:ext uri="{FF2B5EF4-FFF2-40B4-BE49-F238E27FC236}">
                        <a16:creationId xmlns:a16="http://schemas.microsoft.com/office/drawing/2014/main" id="{1C665A51-AAE6-4815-7144-DE8F9C53204D}"/>
                      </a:ext>
                    </a:extLst>
                  </p:cNvPr>
                  <p:cNvSpPr txBox="1"/>
                  <p:nvPr/>
                </p:nvSpPr>
                <p:spPr>
                  <a:xfrm>
                    <a:off x="6779567" y="1591209"/>
                    <a:ext cx="298259" cy="2000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r>
                      <a:rPr lang="en-US" altLang="ko-KR" sz="1300" dirty="0">
                        <a:solidFill>
                          <a:srgbClr val="013E97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2015</a:t>
                    </a:r>
                  </a:p>
                </p:txBody>
              </p:sp>
              <p:sp>
                <p:nvSpPr>
                  <p:cNvPr id="191" name="TextBox 190">
                    <a:extLst>
                      <a:ext uri="{FF2B5EF4-FFF2-40B4-BE49-F238E27FC236}">
                        <a16:creationId xmlns:a16="http://schemas.microsoft.com/office/drawing/2014/main" id="{C90B09C0-CFF8-5491-7648-5670569281A4}"/>
                      </a:ext>
                    </a:extLst>
                  </p:cNvPr>
                  <p:cNvSpPr txBox="1"/>
                  <p:nvPr/>
                </p:nvSpPr>
                <p:spPr>
                  <a:xfrm>
                    <a:off x="8053994" y="1591209"/>
                    <a:ext cx="575963" cy="2000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r"/>
                    <a:r>
                      <a:rPr lang="en-US" altLang="ko-KR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Zabolante</a:t>
                    </a:r>
                  </a:p>
                </p:txBody>
              </p:sp>
            </p:grpSp>
            <p:grpSp>
              <p:nvGrpSpPr>
                <p:cNvPr id="14" name="그룹 13">
                  <a:extLst>
                    <a:ext uri="{FF2B5EF4-FFF2-40B4-BE49-F238E27FC236}">
                      <a16:creationId xmlns:a16="http://schemas.microsoft.com/office/drawing/2014/main" id="{03E06A30-5558-38E7-CFB3-7C2B8527B728}"/>
                    </a:ext>
                  </a:extLst>
                </p:cNvPr>
                <p:cNvGrpSpPr/>
                <p:nvPr/>
              </p:nvGrpSpPr>
              <p:grpSpPr>
                <a:xfrm>
                  <a:off x="6739599" y="1886428"/>
                  <a:ext cx="1936085" cy="2119756"/>
                  <a:chOff x="6739599" y="1886428"/>
                  <a:chExt cx="1936085" cy="2119756"/>
                </a:xfrm>
              </p:grpSpPr>
              <p:sp>
                <p:nvSpPr>
                  <p:cNvPr id="200" name="사각형: 둥근 모서리 199">
                    <a:extLst>
                      <a:ext uri="{FF2B5EF4-FFF2-40B4-BE49-F238E27FC236}">
                        <a16:creationId xmlns:a16="http://schemas.microsoft.com/office/drawing/2014/main" id="{4AEDE925-5402-B9F7-EDF7-76D971F854A3}"/>
                      </a:ext>
                    </a:extLst>
                  </p:cNvPr>
                  <p:cNvSpPr/>
                  <p:nvPr/>
                </p:nvSpPr>
                <p:spPr>
                  <a:xfrm flipH="1">
                    <a:off x="6739599" y="1886428"/>
                    <a:ext cx="1936085" cy="2119756"/>
                  </a:xfrm>
                  <a:prstGeom prst="roundRect">
                    <a:avLst>
                      <a:gd name="adj" fmla="val 2359"/>
                    </a:avLst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>
                      <a:defRPr/>
                    </a:pPr>
                    <a:endParaRPr lang="ko-KR" altLang="en-US" dirty="0">
                      <a:solidFill>
                        <a:prstClr val="white"/>
                      </a:solidFill>
                      <a:latin typeface="맑은 고딕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201" name="TextBox 200">
                    <a:extLst>
                      <a:ext uri="{FF2B5EF4-FFF2-40B4-BE49-F238E27FC236}">
                        <a16:creationId xmlns:a16="http://schemas.microsoft.com/office/drawing/2014/main" id="{AA15A311-505B-5811-8E19-7DC6F1157768}"/>
                      </a:ext>
                    </a:extLst>
                  </p:cNvPr>
                  <p:cNvSpPr txBox="1"/>
                  <p:nvPr/>
                </p:nvSpPr>
                <p:spPr>
                  <a:xfrm>
                    <a:off x="7017632" y="3455904"/>
                    <a:ext cx="1380023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A new synthetic quinolone</a:t>
                    </a:r>
                  </a:p>
                  <a:p>
                    <a:pPr algn="ctr"/>
                    <a:r>
                      <a:rPr lang="en-US" altLang="ko-KR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4 Regular" panose="020B0503030302020204" pitchFamily="34" charset="-127"/>
                        <a:ea typeface="에스코어 드림 4 Regular" panose="020B0503030302020204" pitchFamily="34" charset="-127"/>
                      </a:rPr>
                      <a:t>antibacterial compound.</a:t>
                    </a:r>
                  </a:p>
                </p:txBody>
              </p:sp>
              <p:grpSp>
                <p:nvGrpSpPr>
                  <p:cNvPr id="13" name="그룹 12">
                    <a:extLst>
                      <a:ext uri="{FF2B5EF4-FFF2-40B4-BE49-F238E27FC236}">
                        <a16:creationId xmlns:a16="http://schemas.microsoft.com/office/drawing/2014/main" id="{FB538F53-F59C-1618-2B1B-ADD586BED4F4}"/>
                      </a:ext>
                    </a:extLst>
                  </p:cNvPr>
                  <p:cNvGrpSpPr/>
                  <p:nvPr/>
                </p:nvGrpSpPr>
                <p:grpSpPr>
                  <a:xfrm>
                    <a:off x="6784625" y="1932861"/>
                    <a:ext cx="1846033" cy="1298929"/>
                    <a:chOff x="6784625" y="1940004"/>
                    <a:chExt cx="1846033" cy="1298929"/>
                  </a:xfrm>
                </p:grpSpPr>
                <p:pic>
                  <p:nvPicPr>
                    <p:cNvPr id="2" name="그림 1">
                      <a:extLst>
                        <a:ext uri="{FF2B5EF4-FFF2-40B4-BE49-F238E27FC236}">
                          <a16:creationId xmlns:a16="http://schemas.microsoft.com/office/drawing/2014/main" id="{E927C517-1966-6A27-2D5C-5313C65C541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l="47156" t="11450" r="6219" b="4280"/>
                    <a:stretch/>
                  </p:blipFill>
                  <p:spPr>
                    <a:xfrm>
                      <a:off x="7567032" y="1940005"/>
                      <a:ext cx="1063626" cy="1298928"/>
                    </a:xfrm>
                    <a:prstGeom prst="roundRect">
                      <a:avLst>
                        <a:gd name="adj" fmla="val 3110"/>
                      </a:avLst>
                    </a:prstGeom>
                  </p:spPr>
                </p:pic>
                <p:grpSp>
                  <p:nvGrpSpPr>
                    <p:cNvPr id="12" name="그룹 11">
                      <a:extLst>
                        <a:ext uri="{FF2B5EF4-FFF2-40B4-BE49-F238E27FC236}">
                          <a16:creationId xmlns:a16="http://schemas.microsoft.com/office/drawing/2014/main" id="{342BADE7-82B3-7C80-7DDE-5F6C1C0D09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84625" y="1940004"/>
                      <a:ext cx="733194" cy="1298929"/>
                      <a:chOff x="6784625" y="1940004"/>
                      <a:chExt cx="733194" cy="1298929"/>
                    </a:xfrm>
                  </p:grpSpPr>
                  <p:sp>
                    <p:nvSpPr>
                      <p:cNvPr id="5" name="사각형: 둥근 모서리 4">
                        <a:extLst>
                          <a:ext uri="{FF2B5EF4-FFF2-40B4-BE49-F238E27FC236}">
                            <a16:creationId xmlns:a16="http://schemas.microsoft.com/office/drawing/2014/main" id="{972D4AD3-1366-E047-6D97-74F574C88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4625" y="1940004"/>
                        <a:ext cx="733194" cy="1298929"/>
                      </a:xfrm>
                      <a:prstGeom prst="roundRect">
                        <a:avLst>
                          <a:gd name="adj" fmla="val 4975"/>
                        </a:avLst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none" rtlCol="0" anchor="ctr"/>
                      <a:lstStyle/>
                      <a:p>
                        <a:pPr algn="ctr"/>
                        <a:endParaRPr lang="ko-KR" altLang="en-US" dirty="0"/>
                      </a:p>
                    </p:txBody>
                  </p:sp>
                  <p:pic>
                    <p:nvPicPr>
                      <p:cNvPr id="196" name="그림 195">
                        <a:extLst>
                          <a:ext uri="{FF2B5EF4-FFF2-40B4-BE49-F238E27FC236}">
                            <a16:creationId xmlns:a16="http://schemas.microsoft.com/office/drawing/2014/main" id="{5FE64FE3-E63E-2106-A0AB-EC11639C0BF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23314" r="60420"/>
                      <a:stretch/>
                    </p:blipFill>
                    <p:spPr>
                      <a:xfrm>
                        <a:off x="6794761" y="2118449"/>
                        <a:ext cx="712922" cy="936694"/>
                      </a:xfrm>
                      <a:prstGeom prst="roundRect">
                        <a:avLst>
                          <a:gd name="adj" fmla="val 3110"/>
                        </a:avLst>
                      </a:prstGeom>
                    </p:spPr>
                  </p:pic>
                </p:grpSp>
              </p:grpSp>
            </p:grpSp>
          </p:grp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5C3D2352-C8BD-7A55-F532-DD3262ABE9BC}"/>
              </a:ext>
            </a:extLst>
          </p:cNvPr>
          <p:cNvGrpSpPr/>
          <p:nvPr/>
        </p:nvGrpSpPr>
        <p:grpSpPr>
          <a:xfrm>
            <a:off x="405506" y="4607662"/>
            <a:ext cx="11374093" cy="1650734"/>
            <a:chOff x="405506" y="4579087"/>
            <a:chExt cx="11374093" cy="1650734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90CF5A8-CF42-1DDC-D5C9-7A73DDE7C984}"/>
                </a:ext>
              </a:extLst>
            </p:cNvPr>
            <p:cNvSpPr/>
            <p:nvPr/>
          </p:nvSpPr>
          <p:spPr>
            <a:xfrm>
              <a:off x="405506" y="5208792"/>
              <a:ext cx="11374093" cy="360039"/>
            </a:xfrm>
            <a:custGeom>
              <a:avLst/>
              <a:gdLst>
                <a:gd name="connsiteX0" fmla="*/ 7898435 w 8214968"/>
                <a:gd name="connsiteY0" fmla="*/ 0 h 360039"/>
                <a:gd name="connsiteX1" fmla="*/ 7956245 w 8214968"/>
                <a:gd name="connsiteY1" fmla="*/ 51951 h 360039"/>
                <a:gd name="connsiteX2" fmla="*/ 8214968 w 8214968"/>
                <a:gd name="connsiteY2" fmla="*/ 180003 h 360039"/>
                <a:gd name="connsiteX3" fmla="*/ 7956268 w 8214968"/>
                <a:gd name="connsiteY3" fmla="*/ 308561 h 360039"/>
                <a:gd name="connsiteX4" fmla="*/ 7898435 w 8214968"/>
                <a:gd name="connsiteY4" fmla="*/ 360039 h 360039"/>
                <a:gd name="connsiteX5" fmla="*/ 7898435 w 8214968"/>
                <a:gd name="connsiteY5" fmla="*/ 242442 h 360039"/>
                <a:gd name="connsiteX6" fmla="*/ 0 w 8214968"/>
                <a:gd name="connsiteY6" fmla="*/ 242442 h 360039"/>
                <a:gd name="connsiteX7" fmla="*/ 0 w 8214968"/>
                <a:gd name="connsiteY7" fmla="*/ 117597 h 360039"/>
                <a:gd name="connsiteX8" fmla="*/ 7898435 w 8214968"/>
                <a:gd name="connsiteY8" fmla="*/ 117597 h 360039"/>
                <a:gd name="connsiteX0" fmla="*/ 11032160 w 11348693"/>
                <a:gd name="connsiteY0" fmla="*/ 0 h 360039"/>
                <a:gd name="connsiteX1" fmla="*/ 11089970 w 11348693"/>
                <a:gd name="connsiteY1" fmla="*/ 51951 h 360039"/>
                <a:gd name="connsiteX2" fmla="*/ 11348693 w 11348693"/>
                <a:gd name="connsiteY2" fmla="*/ 180003 h 360039"/>
                <a:gd name="connsiteX3" fmla="*/ 11089993 w 11348693"/>
                <a:gd name="connsiteY3" fmla="*/ 308561 h 360039"/>
                <a:gd name="connsiteX4" fmla="*/ 11032160 w 11348693"/>
                <a:gd name="connsiteY4" fmla="*/ 360039 h 360039"/>
                <a:gd name="connsiteX5" fmla="*/ 11032160 w 11348693"/>
                <a:gd name="connsiteY5" fmla="*/ 242442 h 360039"/>
                <a:gd name="connsiteX6" fmla="*/ 3133725 w 11348693"/>
                <a:gd name="connsiteY6" fmla="*/ 242442 h 360039"/>
                <a:gd name="connsiteX7" fmla="*/ 0 w 11348693"/>
                <a:gd name="connsiteY7" fmla="*/ 117597 h 360039"/>
                <a:gd name="connsiteX8" fmla="*/ 11032160 w 11348693"/>
                <a:gd name="connsiteY8" fmla="*/ 117597 h 360039"/>
                <a:gd name="connsiteX9" fmla="*/ 11032160 w 11348693"/>
                <a:gd name="connsiteY9" fmla="*/ 0 h 360039"/>
                <a:gd name="connsiteX0" fmla="*/ 11032160 w 11348693"/>
                <a:gd name="connsiteY0" fmla="*/ 0 h 360039"/>
                <a:gd name="connsiteX1" fmla="*/ 11089970 w 11348693"/>
                <a:gd name="connsiteY1" fmla="*/ 51951 h 360039"/>
                <a:gd name="connsiteX2" fmla="*/ 11348693 w 11348693"/>
                <a:gd name="connsiteY2" fmla="*/ 180003 h 360039"/>
                <a:gd name="connsiteX3" fmla="*/ 11089993 w 11348693"/>
                <a:gd name="connsiteY3" fmla="*/ 308561 h 360039"/>
                <a:gd name="connsiteX4" fmla="*/ 11032160 w 11348693"/>
                <a:gd name="connsiteY4" fmla="*/ 360039 h 360039"/>
                <a:gd name="connsiteX5" fmla="*/ 11032160 w 11348693"/>
                <a:gd name="connsiteY5" fmla="*/ 242442 h 360039"/>
                <a:gd name="connsiteX6" fmla="*/ 0 w 11348693"/>
                <a:gd name="connsiteY6" fmla="*/ 251967 h 360039"/>
                <a:gd name="connsiteX7" fmla="*/ 0 w 11348693"/>
                <a:gd name="connsiteY7" fmla="*/ 117597 h 360039"/>
                <a:gd name="connsiteX8" fmla="*/ 11032160 w 11348693"/>
                <a:gd name="connsiteY8" fmla="*/ 117597 h 360039"/>
                <a:gd name="connsiteX9" fmla="*/ 11032160 w 11348693"/>
                <a:gd name="connsiteY9" fmla="*/ 0 h 360039"/>
                <a:gd name="connsiteX0" fmla="*/ 11051210 w 11367743"/>
                <a:gd name="connsiteY0" fmla="*/ 0 h 360039"/>
                <a:gd name="connsiteX1" fmla="*/ 11109020 w 11367743"/>
                <a:gd name="connsiteY1" fmla="*/ 51951 h 360039"/>
                <a:gd name="connsiteX2" fmla="*/ 11367743 w 11367743"/>
                <a:gd name="connsiteY2" fmla="*/ 180003 h 360039"/>
                <a:gd name="connsiteX3" fmla="*/ 11109043 w 11367743"/>
                <a:gd name="connsiteY3" fmla="*/ 308561 h 360039"/>
                <a:gd name="connsiteX4" fmla="*/ 11051210 w 11367743"/>
                <a:gd name="connsiteY4" fmla="*/ 360039 h 360039"/>
                <a:gd name="connsiteX5" fmla="*/ 11051210 w 11367743"/>
                <a:gd name="connsiteY5" fmla="*/ 242442 h 360039"/>
                <a:gd name="connsiteX6" fmla="*/ 0 w 11367743"/>
                <a:gd name="connsiteY6" fmla="*/ 242442 h 360039"/>
                <a:gd name="connsiteX7" fmla="*/ 19050 w 11367743"/>
                <a:gd name="connsiteY7" fmla="*/ 117597 h 360039"/>
                <a:gd name="connsiteX8" fmla="*/ 11051210 w 11367743"/>
                <a:gd name="connsiteY8" fmla="*/ 117597 h 360039"/>
                <a:gd name="connsiteX9" fmla="*/ 11051210 w 11367743"/>
                <a:gd name="connsiteY9" fmla="*/ 0 h 360039"/>
                <a:gd name="connsiteX0" fmla="*/ 11076610 w 11393143"/>
                <a:gd name="connsiteY0" fmla="*/ 0 h 360039"/>
                <a:gd name="connsiteX1" fmla="*/ 11134420 w 11393143"/>
                <a:gd name="connsiteY1" fmla="*/ 51951 h 360039"/>
                <a:gd name="connsiteX2" fmla="*/ 11393143 w 11393143"/>
                <a:gd name="connsiteY2" fmla="*/ 180003 h 360039"/>
                <a:gd name="connsiteX3" fmla="*/ 11134443 w 11393143"/>
                <a:gd name="connsiteY3" fmla="*/ 308561 h 360039"/>
                <a:gd name="connsiteX4" fmla="*/ 11076610 w 11393143"/>
                <a:gd name="connsiteY4" fmla="*/ 360039 h 360039"/>
                <a:gd name="connsiteX5" fmla="*/ 11076610 w 11393143"/>
                <a:gd name="connsiteY5" fmla="*/ 242442 h 360039"/>
                <a:gd name="connsiteX6" fmla="*/ 25400 w 11393143"/>
                <a:gd name="connsiteY6" fmla="*/ 242442 h 360039"/>
                <a:gd name="connsiteX7" fmla="*/ 0 w 11393143"/>
                <a:gd name="connsiteY7" fmla="*/ 117597 h 360039"/>
                <a:gd name="connsiteX8" fmla="*/ 11076610 w 11393143"/>
                <a:gd name="connsiteY8" fmla="*/ 117597 h 360039"/>
                <a:gd name="connsiteX9" fmla="*/ 11076610 w 11393143"/>
                <a:gd name="connsiteY9" fmla="*/ 0 h 360039"/>
                <a:gd name="connsiteX0" fmla="*/ 11057560 w 11374093"/>
                <a:gd name="connsiteY0" fmla="*/ 0 h 360039"/>
                <a:gd name="connsiteX1" fmla="*/ 11115370 w 11374093"/>
                <a:gd name="connsiteY1" fmla="*/ 51951 h 360039"/>
                <a:gd name="connsiteX2" fmla="*/ 11374093 w 11374093"/>
                <a:gd name="connsiteY2" fmla="*/ 180003 h 360039"/>
                <a:gd name="connsiteX3" fmla="*/ 11115393 w 11374093"/>
                <a:gd name="connsiteY3" fmla="*/ 308561 h 360039"/>
                <a:gd name="connsiteX4" fmla="*/ 11057560 w 11374093"/>
                <a:gd name="connsiteY4" fmla="*/ 360039 h 360039"/>
                <a:gd name="connsiteX5" fmla="*/ 11057560 w 11374093"/>
                <a:gd name="connsiteY5" fmla="*/ 242442 h 360039"/>
                <a:gd name="connsiteX6" fmla="*/ 6350 w 11374093"/>
                <a:gd name="connsiteY6" fmla="*/ 242442 h 360039"/>
                <a:gd name="connsiteX7" fmla="*/ 0 w 11374093"/>
                <a:gd name="connsiteY7" fmla="*/ 117597 h 360039"/>
                <a:gd name="connsiteX8" fmla="*/ 11057560 w 11374093"/>
                <a:gd name="connsiteY8" fmla="*/ 117597 h 360039"/>
                <a:gd name="connsiteX9" fmla="*/ 11057560 w 11374093"/>
                <a:gd name="connsiteY9" fmla="*/ 0 h 3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74093" h="360039">
                  <a:moveTo>
                    <a:pt x="11057560" y="0"/>
                  </a:moveTo>
                  <a:lnTo>
                    <a:pt x="11115370" y="51951"/>
                  </a:lnTo>
                  <a:cubicBezTo>
                    <a:pt x="11176786" y="102435"/>
                    <a:pt x="11243678" y="139723"/>
                    <a:pt x="11374093" y="180003"/>
                  </a:cubicBezTo>
                  <a:cubicBezTo>
                    <a:pt x="11236039" y="219838"/>
                    <a:pt x="11174907" y="258134"/>
                    <a:pt x="11115393" y="308561"/>
                  </a:cubicBezTo>
                  <a:lnTo>
                    <a:pt x="11057560" y="360039"/>
                  </a:lnTo>
                  <a:lnTo>
                    <a:pt x="11057560" y="242442"/>
                  </a:lnTo>
                  <a:lnTo>
                    <a:pt x="6350" y="242442"/>
                  </a:lnTo>
                  <a:lnTo>
                    <a:pt x="0" y="117597"/>
                  </a:lnTo>
                  <a:lnTo>
                    <a:pt x="11057560" y="117597"/>
                  </a:lnTo>
                  <a:lnTo>
                    <a:pt x="11057560" y="0"/>
                  </a:lnTo>
                  <a:close/>
                </a:path>
              </a:pathLst>
            </a:custGeom>
            <a:gradFill>
              <a:gsLst>
                <a:gs pos="26000">
                  <a:srgbClr val="013E97">
                    <a:alpha val="20000"/>
                  </a:srgbClr>
                </a:gs>
                <a:gs pos="100000">
                  <a:srgbClr val="4096E4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1E2DC4D9-AB4A-D485-4A51-CC99E9B7470B}"/>
                </a:ext>
              </a:extLst>
            </p:cNvPr>
            <p:cNvGrpSpPr/>
            <p:nvPr/>
          </p:nvGrpSpPr>
          <p:grpSpPr>
            <a:xfrm>
              <a:off x="905925" y="4579087"/>
              <a:ext cx="2146999" cy="876798"/>
              <a:chOff x="1747753" y="4579087"/>
              <a:chExt cx="2146999" cy="876798"/>
            </a:xfrm>
          </p:grpSpPr>
          <p:sp>
            <p:nvSpPr>
              <p:cNvPr id="142" name="타원 141">
                <a:extLst>
                  <a:ext uri="{FF2B5EF4-FFF2-40B4-BE49-F238E27FC236}">
                    <a16:creationId xmlns:a16="http://schemas.microsoft.com/office/drawing/2014/main" id="{C7402E40-6691-734B-4849-D10C112BE5D9}"/>
                  </a:ext>
                </a:extLst>
              </p:cNvPr>
              <p:cNvSpPr/>
              <p:nvPr/>
            </p:nvSpPr>
            <p:spPr>
              <a:xfrm>
                <a:off x="2753932" y="5321737"/>
                <a:ext cx="134640" cy="134148"/>
              </a:xfrm>
              <a:prstGeom prst="ellipse">
                <a:avLst/>
              </a:prstGeom>
              <a:solidFill>
                <a:srgbClr val="013E97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endParaRPr lang="ko-KR" altLang="en-US" sz="2400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2578D50-D801-0923-A0C8-C95191E1AA88}"/>
                  </a:ext>
                </a:extLst>
              </p:cNvPr>
              <p:cNvSpPr txBox="1"/>
              <p:nvPr/>
            </p:nvSpPr>
            <p:spPr>
              <a:xfrm>
                <a:off x="1747753" y="4579087"/>
                <a:ext cx="214699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 The Central Research Center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was established</a:t>
                </a:r>
              </a:p>
            </p:txBody>
          </p:sp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15671221-2189-D6DE-EB15-1096F9E4F555}"/>
                  </a:ext>
                </a:extLst>
              </p:cNvPr>
              <p:cNvGrpSpPr/>
              <p:nvPr/>
            </p:nvGrpSpPr>
            <p:grpSpPr>
              <a:xfrm>
                <a:off x="2543295" y="5006035"/>
                <a:ext cx="555914" cy="286954"/>
                <a:chOff x="660596" y="5443538"/>
                <a:chExt cx="505376" cy="260867"/>
              </a:xfrm>
            </p:grpSpPr>
            <p:sp>
              <p:nvSpPr>
                <p:cNvPr id="149" name="이등변 삼각형 148">
                  <a:extLst>
                    <a:ext uri="{FF2B5EF4-FFF2-40B4-BE49-F238E27FC236}">
                      <a16:creationId xmlns:a16="http://schemas.microsoft.com/office/drawing/2014/main" id="{63EED4C8-08B5-5471-AAAF-9E51B5D63A63}"/>
                    </a:ext>
                  </a:extLst>
                </p:cNvPr>
                <p:cNvSpPr/>
                <p:nvPr/>
              </p:nvSpPr>
              <p:spPr>
                <a:xfrm flipV="1">
                  <a:off x="879077" y="5627349"/>
                  <a:ext cx="68415" cy="77056"/>
                </a:xfrm>
                <a:prstGeom prst="triangle">
                  <a:avLst/>
                </a:prstGeom>
                <a:solidFill>
                  <a:srgbClr val="013E9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400" dirty="0"/>
                </a:p>
              </p:txBody>
            </p:sp>
            <p:grpSp>
              <p:nvGrpSpPr>
                <p:cNvPr id="151" name="그룹 150">
                  <a:extLst>
                    <a:ext uri="{FF2B5EF4-FFF2-40B4-BE49-F238E27FC236}">
                      <a16:creationId xmlns:a16="http://schemas.microsoft.com/office/drawing/2014/main" id="{47AEEE6C-01D9-B155-FA49-1618C53C7EE9}"/>
                    </a:ext>
                  </a:extLst>
                </p:cNvPr>
                <p:cNvGrpSpPr/>
                <p:nvPr/>
              </p:nvGrpSpPr>
              <p:grpSpPr>
                <a:xfrm>
                  <a:off x="660596" y="5443538"/>
                  <a:ext cx="505376" cy="192088"/>
                  <a:chOff x="660596" y="5443538"/>
                  <a:chExt cx="505376" cy="192088"/>
                </a:xfrm>
              </p:grpSpPr>
              <p:sp>
                <p:nvSpPr>
                  <p:cNvPr id="148" name="사각형: 둥근 모서리 147">
                    <a:extLst>
                      <a:ext uri="{FF2B5EF4-FFF2-40B4-BE49-F238E27FC236}">
                        <a16:creationId xmlns:a16="http://schemas.microsoft.com/office/drawing/2014/main" id="{CC9A1BAA-BF64-0D9B-969E-5A7366CFF748}"/>
                      </a:ext>
                    </a:extLst>
                  </p:cNvPr>
                  <p:cNvSpPr/>
                  <p:nvPr/>
                </p:nvSpPr>
                <p:spPr>
                  <a:xfrm>
                    <a:off x="660596" y="5443538"/>
                    <a:ext cx="505376" cy="19208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13E9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400" dirty="0"/>
                  </a:p>
                </p:txBody>
              </p:sp>
              <p:sp>
                <p:nvSpPr>
                  <p:cNvPr id="146" name="TextBox 145">
                    <a:extLst>
                      <a:ext uri="{FF2B5EF4-FFF2-40B4-BE49-F238E27FC236}">
                        <a16:creationId xmlns:a16="http://schemas.microsoft.com/office/drawing/2014/main" id="{B5A2FA09-FAA4-3C87-4F2A-CFFD08E154B8}"/>
                      </a:ext>
                    </a:extLst>
                  </p:cNvPr>
                  <p:cNvSpPr txBox="1"/>
                  <p:nvPr/>
                </p:nvSpPr>
                <p:spPr>
                  <a:xfrm>
                    <a:off x="720924" y="5449631"/>
                    <a:ext cx="384722" cy="1846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1973</a:t>
                    </a:r>
                  </a:p>
                </p:txBody>
              </p:sp>
            </p:grpSp>
          </p:grp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86B10C8D-13AC-6D0D-E600-B53ECBE0FC9C}"/>
                </a:ext>
              </a:extLst>
            </p:cNvPr>
            <p:cNvGrpSpPr/>
            <p:nvPr/>
          </p:nvGrpSpPr>
          <p:grpSpPr>
            <a:xfrm>
              <a:off x="6086771" y="4579088"/>
              <a:ext cx="2615139" cy="876797"/>
              <a:chOff x="5629732" y="4579088"/>
              <a:chExt cx="2615139" cy="876797"/>
            </a:xfrm>
          </p:grpSpPr>
          <p:sp>
            <p:nvSpPr>
              <p:cNvPr id="163" name="타원 162">
                <a:extLst>
                  <a:ext uri="{FF2B5EF4-FFF2-40B4-BE49-F238E27FC236}">
                    <a16:creationId xmlns:a16="http://schemas.microsoft.com/office/drawing/2014/main" id="{85033A2E-97D4-163B-1E76-4175B214AEEB}"/>
                  </a:ext>
                </a:extLst>
              </p:cNvPr>
              <p:cNvSpPr/>
              <p:nvPr/>
            </p:nvSpPr>
            <p:spPr>
              <a:xfrm>
                <a:off x="6869980" y="5321737"/>
                <a:ext cx="134640" cy="134148"/>
              </a:xfrm>
              <a:prstGeom prst="ellipse">
                <a:avLst/>
              </a:prstGeom>
              <a:solidFill>
                <a:srgbClr val="246FC1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endParaRPr lang="ko-KR" altLang="en-US" sz="2400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B8D06D89-A853-0449-7286-AD4DCBA70B8F}"/>
                  </a:ext>
                </a:extLst>
              </p:cNvPr>
              <p:cNvSpPr txBox="1"/>
              <p:nvPr/>
            </p:nvSpPr>
            <p:spPr>
              <a:xfrm>
                <a:off x="5629732" y="4579088"/>
                <a:ext cx="26151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A new synthetic quinolone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antibacterial compound “</a:t>
                </a:r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Zabolante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”</a:t>
                </a:r>
              </a:p>
            </p:txBody>
          </p:sp>
          <p:grpSp>
            <p:nvGrpSpPr>
              <p:cNvPr id="165" name="그룹 164">
                <a:extLst>
                  <a:ext uri="{FF2B5EF4-FFF2-40B4-BE49-F238E27FC236}">
                    <a16:creationId xmlns:a16="http://schemas.microsoft.com/office/drawing/2014/main" id="{26E50BC2-27C5-64D8-73C4-672AC9849B93}"/>
                  </a:ext>
                </a:extLst>
              </p:cNvPr>
              <p:cNvGrpSpPr/>
              <p:nvPr/>
            </p:nvGrpSpPr>
            <p:grpSpPr>
              <a:xfrm>
                <a:off x="6659345" y="5006035"/>
                <a:ext cx="555914" cy="286954"/>
                <a:chOff x="660596" y="5443538"/>
                <a:chExt cx="505376" cy="260867"/>
              </a:xfrm>
            </p:grpSpPr>
            <p:sp>
              <p:nvSpPr>
                <p:cNvPr id="166" name="이등변 삼각형 165">
                  <a:extLst>
                    <a:ext uri="{FF2B5EF4-FFF2-40B4-BE49-F238E27FC236}">
                      <a16:creationId xmlns:a16="http://schemas.microsoft.com/office/drawing/2014/main" id="{9D007703-2808-A566-D64F-437D2B6AF64E}"/>
                    </a:ext>
                  </a:extLst>
                </p:cNvPr>
                <p:cNvSpPr/>
                <p:nvPr/>
              </p:nvSpPr>
              <p:spPr>
                <a:xfrm flipV="1">
                  <a:off x="879077" y="5627349"/>
                  <a:ext cx="68415" cy="77056"/>
                </a:xfrm>
                <a:prstGeom prst="triangle">
                  <a:avLst/>
                </a:prstGeom>
                <a:solidFill>
                  <a:srgbClr val="246FC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400" dirty="0"/>
                </a:p>
              </p:txBody>
            </p:sp>
            <p:grpSp>
              <p:nvGrpSpPr>
                <p:cNvPr id="167" name="그룹 166">
                  <a:extLst>
                    <a:ext uri="{FF2B5EF4-FFF2-40B4-BE49-F238E27FC236}">
                      <a16:creationId xmlns:a16="http://schemas.microsoft.com/office/drawing/2014/main" id="{D221810E-6BEB-5EA3-7BD9-675731131C18}"/>
                    </a:ext>
                  </a:extLst>
                </p:cNvPr>
                <p:cNvGrpSpPr/>
                <p:nvPr/>
              </p:nvGrpSpPr>
              <p:grpSpPr>
                <a:xfrm>
                  <a:off x="660596" y="5443538"/>
                  <a:ext cx="505376" cy="192088"/>
                  <a:chOff x="660596" y="5443538"/>
                  <a:chExt cx="505376" cy="192088"/>
                </a:xfrm>
              </p:grpSpPr>
              <p:sp>
                <p:nvSpPr>
                  <p:cNvPr id="168" name="사각형: 둥근 모서리 167">
                    <a:extLst>
                      <a:ext uri="{FF2B5EF4-FFF2-40B4-BE49-F238E27FC236}">
                        <a16:creationId xmlns:a16="http://schemas.microsoft.com/office/drawing/2014/main" id="{AA25FBE9-3FDF-EF16-F58A-A7E800AB4567}"/>
                      </a:ext>
                    </a:extLst>
                  </p:cNvPr>
                  <p:cNvSpPr/>
                  <p:nvPr/>
                </p:nvSpPr>
                <p:spPr>
                  <a:xfrm>
                    <a:off x="660596" y="5443538"/>
                    <a:ext cx="505376" cy="19208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46FC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400" dirty="0"/>
                  </a:p>
                </p:txBody>
              </p:sp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DAA94C88-DAA3-ECB8-D77C-B52461295989}"/>
                      </a:ext>
                    </a:extLst>
                  </p:cNvPr>
                  <p:cNvSpPr txBox="1"/>
                  <p:nvPr/>
                </p:nvSpPr>
                <p:spPr>
                  <a:xfrm>
                    <a:off x="720924" y="5449631"/>
                    <a:ext cx="384722" cy="1846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2015</a:t>
                    </a:r>
                  </a:p>
                </p:txBody>
              </p:sp>
            </p:grpSp>
          </p:grp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9841D4C6-D530-A07D-5135-8919E9BC9544}"/>
                </a:ext>
              </a:extLst>
            </p:cNvPr>
            <p:cNvGrpSpPr/>
            <p:nvPr/>
          </p:nvGrpSpPr>
          <p:grpSpPr>
            <a:xfrm>
              <a:off x="3443136" y="5321737"/>
              <a:ext cx="2581348" cy="908084"/>
              <a:chOff x="3588603" y="5321737"/>
              <a:chExt cx="2581348" cy="908084"/>
            </a:xfrm>
          </p:grpSpPr>
          <p:sp>
            <p:nvSpPr>
              <p:cNvPr id="155" name="타원 154">
                <a:extLst>
                  <a:ext uri="{FF2B5EF4-FFF2-40B4-BE49-F238E27FC236}">
                    <a16:creationId xmlns:a16="http://schemas.microsoft.com/office/drawing/2014/main" id="{C9E3C5BB-C201-C412-2F86-45E2CBF57B4B}"/>
                  </a:ext>
                </a:extLst>
              </p:cNvPr>
              <p:cNvSpPr/>
              <p:nvPr/>
            </p:nvSpPr>
            <p:spPr>
              <a:xfrm flipV="1">
                <a:off x="4811956" y="5321737"/>
                <a:ext cx="134640" cy="134148"/>
              </a:xfrm>
              <a:prstGeom prst="ellipse">
                <a:avLst/>
              </a:prstGeom>
              <a:solidFill>
                <a:srgbClr val="1155AB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endParaRPr lang="ko-KR" altLang="en-US" sz="2400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D8C8974A-BD17-7BF5-9452-4269CE6E39EE}"/>
                  </a:ext>
                </a:extLst>
              </p:cNvPr>
              <p:cNvSpPr txBox="1"/>
              <p:nvPr/>
            </p:nvSpPr>
            <p:spPr>
              <a:xfrm>
                <a:off x="3588603" y="5860489"/>
                <a:ext cx="25813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The world’s first radiopharmaceutical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for liver cancer “</a:t>
                </a:r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Milican Injection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”</a:t>
                </a:r>
              </a:p>
            </p:txBody>
          </p:sp>
          <p:grpSp>
            <p:nvGrpSpPr>
              <p:cNvPr id="157" name="그룹 156">
                <a:extLst>
                  <a:ext uri="{FF2B5EF4-FFF2-40B4-BE49-F238E27FC236}">
                    <a16:creationId xmlns:a16="http://schemas.microsoft.com/office/drawing/2014/main" id="{4A8027B8-B1D8-4BF5-94FA-DD6346575659}"/>
                  </a:ext>
                </a:extLst>
              </p:cNvPr>
              <p:cNvGrpSpPr/>
              <p:nvPr/>
            </p:nvGrpSpPr>
            <p:grpSpPr>
              <a:xfrm flipV="1">
                <a:off x="4601321" y="5515916"/>
                <a:ext cx="555914" cy="286955"/>
                <a:chOff x="660596" y="5443538"/>
                <a:chExt cx="505376" cy="260868"/>
              </a:xfrm>
            </p:grpSpPr>
            <p:sp>
              <p:nvSpPr>
                <p:cNvPr id="158" name="이등변 삼각형 157">
                  <a:extLst>
                    <a:ext uri="{FF2B5EF4-FFF2-40B4-BE49-F238E27FC236}">
                      <a16:creationId xmlns:a16="http://schemas.microsoft.com/office/drawing/2014/main" id="{D3B768A2-624E-E06F-AA8B-2FBB1D7F0F40}"/>
                    </a:ext>
                  </a:extLst>
                </p:cNvPr>
                <p:cNvSpPr/>
                <p:nvPr/>
              </p:nvSpPr>
              <p:spPr>
                <a:xfrm flipV="1">
                  <a:off x="879077" y="5627350"/>
                  <a:ext cx="68415" cy="77056"/>
                </a:xfrm>
                <a:prstGeom prst="triangle">
                  <a:avLst/>
                </a:prstGeom>
                <a:solidFill>
                  <a:srgbClr val="1155A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400" dirty="0"/>
                </a:p>
              </p:txBody>
            </p:sp>
            <p:grpSp>
              <p:nvGrpSpPr>
                <p:cNvPr id="159" name="그룹 158">
                  <a:extLst>
                    <a:ext uri="{FF2B5EF4-FFF2-40B4-BE49-F238E27FC236}">
                      <a16:creationId xmlns:a16="http://schemas.microsoft.com/office/drawing/2014/main" id="{EAF0ED19-B575-8563-332F-329A64611862}"/>
                    </a:ext>
                  </a:extLst>
                </p:cNvPr>
                <p:cNvGrpSpPr/>
                <p:nvPr/>
              </p:nvGrpSpPr>
              <p:grpSpPr>
                <a:xfrm>
                  <a:off x="660596" y="5443538"/>
                  <a:ext cx="505376" cy="192088"/>
                  <a:chOff x="660596" y="5443538"/>
                  <a:chExt cx="505376" cy="192088"/>
                </a:xfrm>
              </p:grpSpPr>
              <p:sp>
                <p:nvSpPr>
                  <p:cNvPr id="160" name="사각형: 둥근 모서리 159">
                    <a:extLst>
                      <a:ext uri="{FF2B5EF4-FFF2-40B4-BE49-F238E27FC236}">
                        <a16:creationId xmlns:a16="http://schemas.microsoft.com/office/drawing/2014/main" id="{5FA55C2E-B7E2-E4AE-E62F-02E0485C01C7}"/>
                      </a:ext>
                    </a:extLst>
                  </p:cNvPr>
                  <p:cNvSpPr/>
                  <p:nvPr/>
                </p:nvSpPr>
                <p:spPr>
                  <a:xfrm>
                    <a:off x="660596" y="5443538"/>
                    <a:ext cx="505376" cy="19208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1155A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400" dirty="0"/>
                  </a:p>
                </p:txBody>
              </p:sp>
              <p:sp>
                <p:nvSpPr>
                  <p:cNvPr id="161" name="TextBox 160">
                    <a:extLst>
                      <a:ext uri="{FF2B5EF4-FFF2-40B4-BE49-F238E27FC236}">
                        <a16:creationId xmlns:a16="http://schemas.microsoft.com/office/drawing/2014/main" id="{C1830D99-D998-9967-3CBB-A76A8B597442}"/>
                      </a:ext>
                    </a:extLst>
                  </p:cNvPr>
                  <p:cNvSpPr txBox="1"/>
                  <p:nvPr/>
                </p:nvSpPr>
                <p:spPr>
                  <a:xfrm flipV="1">
                    <a:off x="720924" y="5443857"/>
                    <a:ext cx="384722" cy="1846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2001</a:t>
                    </a:r>
                  </a:p>
                </p:txBody>
              </p:sp>
            </p:grpSp>
          </p:grpSp>
        </p:grp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E3CA3E76-426F-39B7-A10F-EA08198EBAF5}"/>
                </a:ext>
              </a:extLst>
            </p:cNvPr>
            <p:cNvGrpSpPr/>
            <p:nvPr/>
          </p:nvGrpSpPr>
          <p:grpSpPr>
            <a:xfrm>
              <a:off x="8483030" y="5321737"/>
              <a:ext cx="3143681" cy="870414"/>
              <a:chOff x="7423487" y="5321737"/>
              <a:chExt cx="3143681" cy="870414"/>
            </a:xfrm>
          </p:grpSpPr>
          <p:sp>
            <p:nvSpPr>
              <p:cNvPr id="171" name="타원 170">
                <a:extLst>
                  <a:ext uri="{FF2B5EF4-FFF2-40B4-BE49-F238E27FC236}">
                    <a16:creationId xmlns:a16="http://schemas.microsoft.com/office/drawing/2014/main" id="{32F752C2-BB1D-9A05-1E1C-3E96FBBA9F7F}"/>
                  </a:ext>
                </a:extLst>
              </p:cNvPr>
              <p:cNvSpPr/>
              <p:nvPr/>
            </p:nvSpPr>
            <p:spPr>
              <a:xfrm flipV="1">
                <a:off x="8928005" y="5321737"/>
                <a:ext cx="134640" cy="134148"/>
              </a:xfrm>
              <a:prstGeom prst="ellipse">
                <a:avLst/>
              </a:prstGeom>
              <a:solidFill>
                <a:srgbClr val="4096E4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defRPr/>
                </a:pPr>
                <a:endParaRPr lang="ko-KR" altLang="en-US" sz="2400" dirty="0">
                  <a:solidFill>
                    <a:prstClr val="white"/>
                  </a:solidFill>
                  <a:latin typeface="맑은 고딕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66F77599-6BDB-04B3-8F85-DE4DD23D3DC5}"/>
                  </a:ext>
                </a:extLst>
              </p:cNvPr>
              <p:cNvSpPr txBox="1"/>
              <p:nvPr/>
            </p:nvSpPr>
            <p:spPr>
              <a:xfrm>
                <a:off x="7423487" y="5822819"/>
                <a:ext cx="3143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 First functional probiotics for</a:t>
                </a: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cognitive function improvement “</a:t>
                </a:r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DW2009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”</a:t>
                </a:r>
              </a:p>
            </p:txBody>
          </p:sp>
          <p:grpSp>
            <p:nvGrpSpPr>
              <p:cNvPr id="173" name="그룹 172">
                <a:extLst>
                  <a:ext uri="{FF2B5EF4-FFF2-40B4-BE49-F238E27FC236}">
                    <a16:creationId xmlns:a16="http://schemas.microsoft.com/office/drawing/2014/main" id="{7FA1743D-4E55-4EC3-1808-78D804E134BE}"/>
                  </a:ext>
                </a:extLst>
              </p:cNvPr>
              <p:cNvGrpSpPr/>
              <p:nvPr/>
            </p:nvGrpSpPr>
            <p:grpSpPr>
              <a:xfrm flipV="1">
                <a:off x="8717368" y="5478246"/>
                <a:ext cx="555914" cy="286955"/>
                <a:chOff x="660596" y="5443538"/>
                <a:chExt cx="505376" cy="260868"/>
              </a:xfrm>
            </p:grpSpPr>
            <p:sp>
              <p:nvSpPr>
                <p:cNvPr id="174" name="이등변 삼각형 173">
                  <a:extLst>
                    <a:ext uri="{FF2B5EF4-FFF2-40B4-BE49-F238E27FC236}">
                      <a16:creationId xmlns:a16="http://schemas.microsoft.com/office/drawing/2014/main" id="{7E701CC8-7506-1E1E-75EA-0599133A5203}"/>
                    </a:ext>
                  </a:extLst>
                </p:cNvPr>
                <p:cNvSpPr/>
                <p:nvPr/>
              </p:nvSpPr>
              <p:spPr>
                <a:xfrm flipV="1">
                  <a:off x="879077" y="5627350"/>
                  <a:ext cx="68415" cy="77056"/>
                </a:xfrm>
                <a:prstGeom prst="triangle">
                  <a:avLst/>
                </a:prstGeom>
                <a:solidFill>
                  <a:srgbClr val="4096E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400" dirty="0"/>
                </a:p>
              </p:txBody>
            </p:sp>
            <p:grpSp>
              <p:nvGrpSpPr>
                <p:cNvPr id="175" name="그룹 174">
                  <a:extLst>
                    <a:ext uri="{FF2B5EF4-FFF2-40B4-BE49-F238E27FC236}">
                      <a16:creationId xmlns:a16="http://schemas.microsoft.com/office/drawing/2014/main" id="{B4CD294E-C669-8975-315D-2F684FC3F628}"/>
                    </a:ext>
                  </a:extLst>
                </p:cNvPr>
                <p:cNvGrpSpPr/>
                <p:nvPr/>
              </p:nvGrpSpPr>
              <p:grpSpPr>
                <a:xfrm>
                  <a:off x="660596" y="5443538"/>
                  <a:ext cx="505376" cy="192088"/>
                  <a:chOff x="660596" y="5443538"/>
                  <a:chExt cx="505376" cy="192088"/>
                </a:xfrm>
              </p:grpSpPr>
              <p:sp>
                <p:nvSpPr>
                  <p:cNvPr id="176" name="사각형: 둥근 모서리 175">
                    <a:extLst>
                      <a:ext uri="{FF2B5EF4-FFF2-40B4-BE49-F238E27FC236}">
                        <a16:creationId xmlns:a16="http://schemas.microsoft.com/office/drawing/2014/main" id="{730ADCF7-CDD3-E625-4849-AC47194D9677}"/>
                      </a:ext>
                    </a:extLst>
                  </p:cNvPr>
                  <p:cNvSpPr/>
                  <p:nvPr/>
                </p:nvSpPr>
                <p:spPr>
                  <a:xfrm>
                    <a:off x="660596" y="5443538"/>
                    <a:ext cx="505376" cy="19208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4096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400" dirty="0"/>
                  </a:p>
                </p:txBody>
              </p:sp>
              <p:sp>
                <p:nvSpPr>
                  <p:cNvPr id="177" name="TextBox 176">
                    <a:extLst>
                      <a:ext uri="{FF2B5EF4-FFF2-40B4-BE49-F238E27FC236}">
                        <a16:creationId xmlns:a16="http://schemas.microsoft.com/office/drawing/2014/main" id="{ACC306FA-BEA0-FC81-B239-93EC9E8D6E5F}"/>
                      </a:ext>
                    </a:extLst>
                  </p:cNvPr>
                  <p:cNvSpPr txBox="1"/>
                  <p:nvPr/>
                </p:nvSpPr>
                <p:spPr>
                  <a:xfrm flipV="1">
                    <a:off x="720924" y="5443857"/>
                    <a:ext cx="384722" cy="1846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bg1"/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2022</a:t>
                    </a:r>
                  </a:p>
                </p:txBody>
              </p:sp>
            </p:grpSp>
          </p:grp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5213395-BB23-783E-B5C3-8C5A5B6AF1A7}"/>
              </a:ext>
            </a:extLst>
          </p:cNvPr>
          <p:cNvGrpSpPr/>
          <p:nvPr/>
        </p:nvGrpSpPr>
        <p:grpSpPr>
          <a:xfrm>
            <a:off x="228601" y="4122695"/>
            <a:ext cx="11734800" cy="469073"/>
            <a:chOff x="314340" y="1577766"/>
            <a:chExt cx="8490272" cy="469073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CFB50F08-2121-FF66-433B-E70581EDA6B7}"/>
                </a:ext>
              </a:extLst>
            </p:cNvPr>
            <p:cNvGrpSpPr/>
            <p:nvPr/>
          </p:nvGrpSpPr>
          <p:grpSpPr>
            <a:xfrm>
              <a:off x="442798" y="1577766"/>
              <a:ext cx="8233354" cy="312949"/>
              <a:chOff x="442798" y="1276141"/>
              <a:chExt cx="8233354" cy="312949"/>
            </a:xfrm>
          </p:grpSpPr>
          <p:sp>
            <p:nvSpPr>
              <p:cNvPr id="33" name="사각형: 둥근 위쪽 모서리 32">
                <a:extLst>
                  <a:ext uri="{FF2B5EF4-FFF2-40B4-BE49-F238E27FC236}">
                    <a16:creationId xmlns:a16="http://schemas.microsoft.com/office/drawing/2014/main" id="{13FF6F75-B125-A203-6D66-8EC2B68525BB}"/>
                  </a:ext>
                </a:extLst>
              </p:cNvPr>
              <p:cNvSpPr/>
              <p:nvPr/>
            </p:nvSpPr>
            <p:spPr>
              <a:xfrm>
                <a:off x="442798" y="1276141"/>
                <a:ext cx="8233354" cy="312949"/>
              </a:xfrm>
              <a:prstGeom prst="round2SameRect">
                <a:avLst>
                  <a:gd name="adj1" fmla="val 21320"/>
                  <a:gd name="adj2" fmla="val 0"/>
                </a:avLst>
              </a:prstGeom>
              <a:gradFill>
                <a:gsLst>
                  <a:gs pos="26000">
                    <a:srgbClr val="013E97"/>
                  </a:gs>
                  <a:gs pos="100000">
                    <a:srgbClr val="4096E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ED029C2-600E-0663-8572-461271C01C17}"/>
                  </a:ext>
                </a:extLst>
              </p:cNvPr>
              <p:cNvSpPr txBox="1"/>
              <p:nvPr/>
            </p:nvSpPr>
            <p:spPr>
              <a:xfrm>
                <a:off x="4302465" y="1309505"/>
                <a:ext cx="51402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History</a:t>
                </a:r>
              </a:p>
            </p:txBody>
          </p:sp>
        </p:grpSp>
        <p:pic>
          <p:nvPicPr>
            <p:cNvPr id="32" name="그림 51" descr="004.png">
              <a:extLst>
                <a:ext uri="{FF2B5EF4-FFF2-40B4-BE49-F238E27FC236}">
                  <a16:creationId xmlns:a16="http://schemas.microsoft.com/office/drawing/2014/main" id="{E936761E-75A5-853C-A3D3-1FAFA7C38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4434898" y="-2322875"/>
              <a:ext cx="249156" cy="8490272"/>
            </a:xfrm>
            <a:prstGeom prst="rect">
              <a:avLst/>
            </a:prstGeom>
          </p:spPr>
        </p:pic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2E5AED7C-B35F-ABBC-305C-07A456C6A353}"/>
              </a:ext>
            </a:extLst>
          </p:cNvPr>
          <p:cNvGrpSpPr/>
          <p:nvPr/>
        </p:nvGrpSpPr>
        <p:grpSpPr>
          <a:xfrm>
            <a:off x="357224" y="296198"/>
            <a:ext cx="5303012" cy="615553"/>
            <a:chOff x="357224" y="296198"/>
            <a:chExt cx="5303012" cy="6155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7B39ED-A3E4-72FE-7610-3326D1375748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Ⅰ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8767A6-96CE-E09D-0520-9AB9750CDE4D}"/>
                </a:ext>
              </a:extLst>
            </p:cNvPr>
            <p:cNvSpPr txBox="1"/>
            <p:nvPr/>
          </p:nvSpPr>
          <p:spPr>
            <a:xfrm>
              <a:off x="1099372" y="433240"/>
              <a:ext cx="4560864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Introduction of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DongWha</a:t>
              </a:r>
              <a:endParaRPr lang="en-US" altLang="ko-KR" sz="28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46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4BBEDF6E-F233-0A29-B5F3-790C6C997102}"/>
              </a:ext>
            </a:extLst>
          </p:cNvPr>
          <p:cNvGrpSpPr/>
          <p:nvPr/>
        </p:nvGrpSpPr>
        <p:grpSpPr>
          <a:xfrm>
            <a:off x="0" y="5581651"/>
            <a:ext cx="12192000" cy="655638"/>
            <a:chOff x="0" y="5581651"/>
            <a:chExt cx="12192000" cy="655638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3B61E14-37E6-A6D5-7E49-4315947673B4}"/>
                </a:ext>
              </a:extLst>
            </p:cNvPr>
            <p:cNvSpPr/>
            <p:nvPr/>
          </p:nvSpPr>
          <p:spPr>
            <a:xfrm>
              <a:off x="0" y="5581651"/>
              <a:ext cx="12192000" cy="655638"/>
            </a:xfrm>
            <a:prstGeom prst="rect">
              <a:avLst/>
            </a:prstGeom>
            <a:gradFill>
              <a:gsLst>
                <a:gs pos="50000">
                  <a:srgbClr val="F99205"/>
                </a:gs>
                <a:gs pos="0">
                  <a:srgbClr val="EF6E03"/>
                </a:gs>
                <a:gs pos="100000">
                  <a:srgbClr val="EF6E0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E1CAB8DF-7B7B-44FC-4934-49164D187A17}"/>
                </a:ext>
              </a:extLst>
            </p:cNvPr>
            <p:cNvGrpSpPr/>
            <p:nvPr/>
          </p:nvGrpSpPr>
          <p:grpSpPr>
            <a:xfrm>
              <a:off x="261485" y="5581651"/>
              <a:ext cx="11681730" cy="655638"/>
              <a:chOff x="261485" y="5581651"/>
              <a:chExt cx="11681730" cy="655638"/>
            </a:xfrm>
          </p:grpSpPr>
          <p:pic>
            <p:nvPicPr>
              <p:cNvPr id="48" name="그림 51" descr="004.png">
                <a:extLst>
                  <a:ext uri="{FF2B5EF4-FFF2-40B4-BE49-F238E27FC236}">
                    <a16:creationId xmlns:a16="http://schemas.microsoft.com/office/drawing/2014/main" id="{84DFDE0C-8CA9-3766-9EE9-3B4D6A0C9C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138" b="34308"/>
              <a:stretch/>
            </p:blipFill>
            <p:spPr bwMode="auto">
              <a:xfrm flipH="1" flipV="1">
                <a:off x="261485" y="5581651"/>
                <a:ext cx="319283" cy="655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" name="그림 51" descr="004.png">
                <a:extLst>
                  <a:ext uri="{FF2B5EF4-FFF2-40B4-BE49-F238E27FC236}">
                    <a16:creationId xmlns:a16="http://schemas.microsoft.com/office/drawing/2014/main" id="{6CB1D67B-E9FF-F874-33DE-2795554E57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138" b="34308"/>
              <a:stretch/>
            </p:blipFill>
            <p:spPr bwMode="auto">
              <a:xfrm flipV="1">
                <a:off x="11623932" y="5581651"/>
                <a:ext cx="319283" cy="655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0C5CA16-F341-41F3-22DB-E1F1FF3B42DE}"/>
                </a:ext>
              </a:extLst>
            </p:cNvPr>
            <p:cNvSpPr txBox="1"/>
            <p:nvPr/>
          </p:nvSpPr>
          <p:spPr>
            <a:xfrm>
              <a:off x="3623267" y="5663249"/>
              <a:ext cx="4945136" cy="49244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We have been making a consistent effort to build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a successful innovation with external partners. 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177A9C0-4FB2-E414-E5DA-672CB4CDD0E4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EF390F63-12BF-002A-4CDC-120F7059C846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" name="제목 1">
              <a:extLst>
                <a:ext uri="{FF2B5EF4-FFF2-40B4-BE49-F238E27FC236}">
                  <a16:creationId xmlns:a16="http://schemas.microsoft.com/office/drawing/2014/main" id="{A840196E-1151-BC0F-6AF1-8593D338F32F}"/>
                </a:ext>
              </a:extLst>
            </p:cNvPr>
            <p:cNvSpPr txBox="1">
              <a:spLocks/>
            </p:cNvSpPr>
            <p:nvPr/>
          </p:nvSpPr>
          <p:spPr>
            <a:xfrm>
              <a:off x="5259815" y="1016239"/>
              <a:ext cx="1672702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Global DongWha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F9D1C92-CF80-4D47-2C46-19F422380D1C}"/>
              </a:ext>
            </a:extLst>
          </p:cNvPr>
          <p:cNvGrpSpPr/>
          <p:nvPr/>
        </p:nvGrpSpPr>
        <p:grpSpPr>
          <a:xfrm>
            <a:off x="1784498" y="1592523"/>
            <a:ext cx="8223568" cy="3901000"/>
            <a:chOff x="2157051" y="1590731"/>
            <a:chExt cx="7475971" cy="3546364"/>
          </a:xfrm>
        </p:grpSpPr>
        <p:grpSp>
          <p:nvGrpSpPr>
            <p:cNvPr id="9874" name="그룹 9873">
              <a:extLst>
                <a:ext uri="{FF2B5EF4-FFF2-40B4-BE49-F238E27FC236}">
                  <a16:creationId xmlns:a16="http://schemas.microsoft.com/office/drawing/2014/main" id="{E58C2164-CFBD-757D-7D85-610FF650FD8A}"/>
                </a:ext>
              </a:extLst>
            </p:cNvPr>
            <p:cNvGrpSpPr/>
            <p:nvPr/>
          </p:nvGrpSpPr>
          <p:grpSpPr>
            <a:xfrm>
              <a:off x="2569030" y="1590731"/>
              <a:ext cx="7063992" cy="3546364"/>
              <a:chOff x="1045029" y="1590731"/>
              <a:chExt cx="7063992" cy="3546364"/>
            </a:xfrm>
          </p:grpSpPr>
          <p:grpSp>
            <p:nvGrpSpPr>
              <p:cNvPr id="9522" name="그룹 9521">
                <a:extLst>
                  <a:ext uri="{FF2B5EF4-FFF2-40B4-BE49-F238E27FC236}">
                    <a16:creationId xmlns:a16="http://schemas.microsoft.com/office/drawing/2014/main" id="{AAF57720-5239-BC9C-448E-FFDD4E68236D}"/>
                  </a:ext>
                </a:extLst>
              </p:cNvPr>
              <p:cNvGrpSpPr/>
              <p:nvPr/>
            </p:nvGrpSpPr>
            <p:grpSpPr>
              <a:xfrm>
                <a:off x="5194603" y="1598349"/>
                <a:ext cx="2914418" cy="3538746"/>
                <a:chOff x="785438" y="6878010"/>
                <a:chExt cx="3627060" cy="4106763"/>
              </a:xfrm>
            </p:grpSpPr>
            <p:sp>
              <p:nvSpPr>
                <p:cNvPr id="9523" name="자유형: 도형 9522">
                  <a:extLst>
                    <a:ext uri="{FF2B5EF4-FFF2-40B4-BE49-F238E27FC236}">
                      <a16:creationId xmlns:a16="http://schemas.microsoft.com/office/drawing/2014/main" id="{11E0AEEE-BD67-9C78-6A53-E51C92A9274A}"/>
                    </a:ext>
                  </a:extLst>
                </p:cNvPr>
                <p:cNvSpPr/>
                <p:nvPr/>
              </p:nvSpPr>
              <p:spPr>
                <a:xfrm>
                  <a:off x="2595134" y="9193153"/>
                  <a:ext cx="55733" cy="27273"/>
                </a:xfrm>
                <a:custGeom>
                  <a:avLst/>
                  <a:gdLst>
                    <a:gd name="connsiteX0" fmla="*/ 76838 w 81598"/>
                    <a:gd name="connsiteY0" fmla="*/ 14704 h 39931"/>
                    <a:gd name="connsiteX1" fmla="*/ 58119 w 81598"/>
                    <a:gd name="connsiteY1" fmla="*/ 11013 h 39931"/>
                    <a:gd name="connsiteX2" fmla="*/ 32952 w 81598"/>
                    <a:gd name="connsiteY2" fmla="*/ 1365 h 39931"/>
                    <a:gd name="connsiteX3" fmla="*/ -129 w 81598"/>
                    <a:gd name="connsiteY3" fmla="*/ 18839 h 39931"/>
                    <a:gd name="connsiteX4" fmla="*/ 50426 w 81598"/>
                    <a:gd name="connsiteY4" fmla="*/ 38670 h 39931"/>
                    <a:gd name="connsiteX5" fmla="*/ 76838 w 81598"/>
                    <a:gd name="connsiteY5" fmla="*/ 14704 h 39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1598" h="39931">
                      <a:moveTo>
                        <a:pt x="76838" y="14704"/>
                      </a:moveTo>
                      <a:cubicBezTo>
                        <a:pt x="72925" y="9324"/>
                        <a:pt x="63499" y="11236"/>
                        <a:pt x="58119" y="11013"/>
                      </a:cubicBezTo>
                      <a:cubicBezTo>
                        <a:pt x="48114" y="10524"/>
                        <a:pt x="41578" y="5500"/>
                        <a:pt x="32952" y="1365"/>
                      </a:cubicBezTo>
                      <a:cubicBezTo>
                        <a:pt x="19124" y="-5349"/>
                        <a:pt x="9698" y="9502"/>
                        <a:pt x="-129" y="18839"/>
                      </a:cubicBezTo>
                      <a:cubicBezTo>
                        <a:pt x="13432" y="29510"/>
                        <a:pt x="34019" y="34535"/>
                        <a:pt x="50426" y="38670"/>
                      </a:cubicBezTo>
                      <a:cubicBezTo>
                        <a:pt x="64610" y="42183"/>
                        <a:pt x="92489" y="36180"/>
                        <a:pt x="76838" y="1470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4" name="자유형: 도형 9523">
                  <a:extLst>
                    <a:ext uri="{FF2B5EF4-FFF2-40B4-BE49-F238E27FC236}">
                      <a16:creationId xmlns:a16="http://schemas.microsoft.com/office/drawing/2014/main" id="{87BDBA28-671A-E9AD-7F59-463372528199}"/>
                    </a:ext>
                  </a:extLst>
                </p:cNvPr>
                <p:cNvSpPr/>
                <p:nvPr/>
              </p:nvSpPr>
              <p:spPr>
                <a:xfrm>
                  <a:off x="2594557" y="9192788"/>
                  <a:ext cx="56326" cy="28031"/>
                </a:xfrm>
                <a:custGeom>
                  <a:avLst/>
                  <a:gdLst>
                    <a:gd name="connsiteX0" fmla="*/ 59719 w 82467"/>
                    <a:gd name="connsiteY0" fmla="*/ 40716 h 41040"/>
                    <a:gd name="connsiteX1" fmla="*/ 59719 w 82467"/>
                    <a:gd name="connsiteY1" fmla="*/ 40716 h 41040"/>
                    <a:gd name="connsiteX2" fmla="*/ 51138 w 82467"/>
                    <a:gd name="connsiteY2" fmla="*/ 39738 h 41040"/>
                    <a:gd name="connsiteX3" fmla="*/ 50204 w 82467"/>
                    <a:gd name="connsiteY3" fmla="*/ 39516 h 41040"/>
                    <a:gd name="connsiteX4" fmla="*/ 360 w 82467"/>
                    <a:gd name="connsiteY4" fmla="*/ 19818 h 41040"/>
                    <a:gd name="connsiteX5" fmla="*/ -129 w 82467"/>
                    <a:gd name="connsiteY5" fmla="*/ 19418 h 41040"/>
                    <a:gd name="connsiteX6" fmla="*/ 360 w 82467"/>
                    <a:gd name="connsiteY6" fmla="*/ 18973 h 41040"/>
                    <a:gd name="connsiteX7" fmla="*/ 5740 w 82467"/>
                    <a:gd name="connsiteY7" fmla="*/ 13415 h 41040"/>
                    <a:gd name="connsiteX8" fmla="*/ 26950 w 82467"/>
                    <a:gd name="connsiteY8" fmla="*/ -324 h 41040"/>
                    <a:gd name="connsiteX9" fmla="*/ 34064 w 82467"/>
                    <a:gd name="connsiteY9" fmla="*/ 1366 h 41040"/>
                    <a:gd name="connsiteX10" fmla="*/ 39888 w 82467"/>
                    <a:gd name="connsiteY10" fmla="*/ 4389 h 41040"/>
                    <a:gd name="connsiteX11" fmla="*/ 58964 w 82467"/>
                    <a:gd name="connsiteY11" fmla="*/ 10970 h 41040"/>
                    <a:gd name="connsiteX12" fmla="*/ 63010 w 82467"/>
                    <a:gd name="connsiteY12" fmla="*/ 10970 h 41040"/>
                    <a:gd name="connsiteX13" fmla="*/ 66567 w 82467"/>
                    <a:gd name="connsiteY13" fmla="*/ 10970 h 41040"/>
                    <a:gd name="connsiteX14" fmla="*/ 74970 w 82467"/>
                    <a:gd name="connsiteY14" fmla="*/ 12437 h 41040"/>
                    <a:gd name="connsiteX15" fmla="*/ 74970 w 82467"/>
                    <a:gd name="connsiteY15" fmla="*/ 12126 h 41040"/>
                    <a:gd name="connsiteX16" fmla="*/ 74970 w 82467"/>
                    <a:gd name="connsiteY16" fmla="*/ 11815 h 41040"/>
                    <a:gd name="connsiteX17" fmla="*/ 75326 w 82467"/>
                    <a:gd name="connsiteY17" fmla="*/ 11815 h 41040"/>
                    <a:gd name="connsiteX18" fmla="*/ 75726 w 82467"/>
                    <a:gd name="connsiteY18" fmla="*/ 12081 h 41040"/>
                    <a:gd name="connsiteX19" fmla="*/ 75726 w 82467"/>
                    <a:gd name="connsiteY19" fmla="*/ 12081 h 41040"/>
                    <a:gd name="connsiteX20" fmla="*/ 76793 w 82467"/>
                    <a:gd name="connsiteY20" fmla="*/ 13593 h 41040"/>
                    <a:gd name="connsiteX21" fmla="*/ 77905 w 82467"/>
                    <a:gd name="connsiteY21" fmla="*/ 15105 h 41040"/>
                    <a:gd name="connsiteX22" fmla="*/ 77905 w 82467"/>
                    <a:gd name="connsiteY22" fmla="*/ 15105 h 41040"/>
                    <a:gd name="connsiteX23" fmla="*/ 77905 w 82467"/>
                    <a:gd name="connsiteY23" fmla="*/ 15328 h 41040"/>
                    <a:gd name="connsiteX24" fmla="*/ 77905 w 82467"/>
                    <a:gd name="connsiteY24" fmla="*/ 15328 h 41040"/>
                    <a:gd name="connsiteX25" fmla="*/ 77905 w 82467"/>
                    <a:gd name="connsiteY25" fmla="*/ 15328 h 41040"/>
                    <a:gd name="connsiteX26" fmla="*/ 81196 w 82467"/>
                    <a:gd name="connsiteY26" fmla="*/ 31468 h 41040"/>
                    <a:gd name="connsiteX27" fmla="*/ 59719 w 82467"/>
                    <a:gd name="connsiteY27" fmla="*/ 40716 h 41040"/>
                    <a:gd name="connsiteX28" fmla="*/ 1561 w 82467"/>
                    <a:gd name="connsiteY28" fmla="*/ 19329 h 41040"/>
                    <a:gd name="connsiteX29" fmla="*/ 50471 w 82467"/>
                    <a:gd name="connsiteY29" fmla="*/ 38404 h 41040"/>
                    <a:gd name="connsiteX30" fmla="*/ 51405 w 82467"/>
                    <a:gd name="connsiteY30" fmla="*/ 38627 h 41040"/>
                    <a:gd name="connsiteX31" fmla="*/ 59719 w 82467"/>
                    <a:gd name="connsiteY31" fmla="*/ 39605 h 41040"/>
                    <a:gd name="connsiteX32" fmla="*/ 80751 w 82467"/>
                    <a:gd name="connsiteY32" fmla="*/ 31023 h 41040"/>
                    <a:gd name="connsiteX33" fmla="*/ 77416 w 82467"/>
                    <a:gd name="connsiteY33" fmla="*/ 15817 h 41040"/>
                    <a:gd name="connsiteX34" fmla="*/ 77149 w 82467"/>
                    <a:gd name="connsiteY34" fmla="*/ 15461 h 41040"/>
                    <a:gd name="connsiteX35" fmla="*/ 66567 w 82467"/>
                    <a:gd name="connsiteY35" fmla="*/ 11948 h 41040"/>
                    <a:gd name="connsiteX36" fmla="*/ 63054 w 82467"/>
                    <a:gd name="connsiteY36" fmla="*/ 11948 h 41040"/>
                    <a:gd name="connsiteX37" fmla="*/ 58919 w 82467"/>
                    <a:gd name="connsiteY37" fmla="*/ 11948 h 41040"/>
                    <a:gd name="connsiteX38" fmla="*/ 39355 w 82467"/>
                    <a:gd name="connsiteY38" fmla="*/ 5234 h 41040"/>
                    <a:gd name="connsiteX39" fmla="*/ 33575 w 82467"/>
                    <a:gd name="connsiteY39" fmla="*/ 2255 h 41040"/>
                    <a:gd name="connsiteX40" fmla="*/ 26950 w 82467"/>
                    <a:gd name="connsiteY40" fmla="*/ 654 h 41040"/>
                    <a:gd name="connsiteX41" fmla="*/ 6540 w 82467"/>
                    <a:gd name="connsiteY41" fmla="*/ 13993 h 41040"/>
                    <a:gd name="connsiteX42" fmla="*/ 1561 w 82467"/>
                    <a:gd name="connsiteY42" fmla="*/ 19329 h 41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82467" h="41040">
                      <a:moveTo>
                        <a:pt x="59719" y="40716"/>
                      </a:moveTo>
                      <a:lnTo>
                        <a:pt x="59719" y="40716"/>
                      </a:lnTo>
                      <a:cubicBezTo>
                        <a:pt x="56829" y="40716"/>
                        <a:pt x="53948" y="40405"/>
                        <a:pt x="51138" y="39738"/>
                      </a:cubicBezTo>
                      <a:lnTo>
                        <a:pt x="50204" y="39516"/>
                      </a:lnTo>
                      <a:cubicBezTo>
                        <a:pt x="33975" y="35425"/>
                        <a:pt x="13788" y="30356"/>
                        <a:pt x="360" y="19818"/>
                      </a:cubicBezTo>
                      <a:lnTo>
                        <a:pt x="-129" y="19418"/>
                      </a:lnTo>
                      <a:lnTo>
                        <a:pt x="360" y="18973"/>
                      </a:lnTo>
                      <a:cubicBezTo>
                        <a:pt x="2139" y="17284"/>
                        <a:pt x="3962" y="15328"/>
                        <a:pt x="5740" y="13415"/>
                      </a:cubicBezTo>
                      <a:cubicBezTo>
                        <a:pt x="12143" y="6657"/>
                        <a:pt x="18724" y="-324"/>
                        <a:pt x="26950" y="-324"/>
                      </a:cubicBezTo>
                      <a:cubicBezTo>
                        <a:pt x="29417" y="-279"/>
                        <a:pt x="31845" y="299"/>
                        <a:pt x="34064" y="1366"/>
                      </a:cubicBezTo>
                      <a:lnTo>
                        <a:pt x="39888" y="4389"/>
                      </a:lnTo>
                      <a:cubicBezTo>
                        <a:pt x="45638" y="8080"/>
                        <a:pt x="52174" y="10303"/>
                        <a:pt x="58964" y="10970"/>
                      </a:cubicBezTo>
                      <a:cubicBezTo>
                        <a:pt x="60164" y="10970"/>
                        <a:pt x="61542" y="10970"/>
                        <a:pt x="63010" y="10970"/>
                      </a:cubicBezTo>
                      <a:lnTo>
                        <a:pt x="66567" y="10970"/>
                      </a:lnTo>
                      <a:cubicBezTo>
                        <a:pt x="69439" y="10837"/>
                        <a:pt x="72307" y="11326"/>
                        <a:pt x="74970" y="12437"/>
                      </a:cubicBezTo>
                      <a:cubicBezTo>
                        <a:pt x="74904" y="12348"/>
                        <a:pt x="74904" y="12215"/>
                        <a:pt x="74970" y="12126"/>
                      </a:cubicBezTo>
                      <a:lnTo>
                        <a:pt x="74970" y="11815"/>
                      </a:lnTo>
                      <a:lnTo>
                        <a:pt x="75326" y="11815"/>
                      </a:lnTo>
                      <a:cubicBezTo>
                        <a:pt x="75326" y="11815"/>
                        <a:pt x="75326" y="11815"/>
                        <a:pt x="75726" y="12081"/>
                      </a:cubicBezTo>
                      <a:lnTo>
                        <a:pt x="75726" y="12081"/>
                      </a:lnTo>
                      <a:lnTo>
                        <a:pt x="76793" y="13593"/>
                      </a:lnTo>
                      <a:lnTo>
                        <a:pt x="77905" y="15105"/>
                      </a:lnTo>
                      <a:lnTo>
                        <a:pt x="77905" y="15105"/>
                      </a:lnTo>
                      <a:lnTo>
                        <a:pt x="77905" y="15328"/>
                      </a:lnTo>
                      <a:lnTo>
                        <a:pt x="77905" y="15328"/>
                      </a:lnTo>
                      <a:lnTo>
                        <a:pt x="77905" y="15328"/>
                      </a:lnTo>
                      <a:cubicBezTo>
                        <a:pt x="82351" y="21597"/>
                        <a:pt x="83463" y="27022"/>
                        <a:pt x="81196" y="31468"/>
                      </a:cubicBezTo>
                      <a:cubicBezTo>
                        <a:pt x="78216" y="38271"/>
                        <a:pt x="67678" y="40716"/>
                        <a:pt x="59719" y="40716"/>
                      </a:cubicBezTo>
                      <a:close/>
                      <a:moveTo>
                        <a:pt x="1561" y="19329"/>
                      </a:moveTo>
                      <a:cubicBezTo>
                        <a:pt x="14900" y="29467"/>
                        <a:pt x="34553" y="34447"/>
                        <a:pt x="50471" y="38404"/>
                      </a:cubicBezTo>
                      <a:lnTo>
                        <a:pt x="51405" y="38627"/>
                      </a:lnTo>
                      <a:cubicBezTo>
                        <a:pt x="54126" y="39293"/>
                        <a:pt x="56918" y="39605"/>
                        <a:pt x="59719" y="39605"/>
                      </a:cubicBezTo>
                      <a:cubicBezTo>
                        <a:pt x="67367" y="39605"/>
                        <a:pt x="77505" y="37337"/>
                        <a:pt x="80751" y="31023"/>
                      </a:cubicBezTo>
                      <a:cubicBezTo>
                        <a:pt x="82841" y="26933"/>
                        <a:pt x="81685" y="21819"/>
                        <a:pt x="77416" y="15817"/>
                      </a:cubicBezTo>
                      <a:lnTo>
                        <a:pt x="77149" y="15461"/>
                      </a:lnTo>
                      <a:cubicBezTo>
                        <a:pt x="74335" y="12748"/>
                        <a:pt x="70444" y="11459"/>
                        <a:pt x="66567" y="11948"/>
                      </a:cubicBezTo>
                      <a:lnTo>
                        <a:pt x="63054" y="11948"/>
                      </a:lnTo>
                      <a:cubicBezTo>
                        <a:pt x="61542" y="11948"/>
                        <a:pt x="60119" y="11948"/>
                        <a:pt x="58919" y="11948"/>
                      </a:cubicBezTo>
                      <a:cubicBezTo>
                        <a:pt x="51956" y="11326"/>
                        <a:pt x="45246" y="9014"/>
                        <a:pt x="39355" y="5234"/>
                      </a:cubicBezTo>
                      <a:cubicBezTo>
                        <a:pt x="37487" y="4256"/>
                        <a:pt x="35576" y="3233"/>
                        <a:pt x="33575" y="2255"/>
                      </a:cubicBezTo>
                      <a:cubicBezTo>
                        <a:pt x="31516" y="1232"/>
                        <a:pt x="29248" y="699"/>
                        <a:pt x="26950" y="654"/>
                      </a:cubicBezTo>
                      <a:cubicBezTo>
                        <a:pt x="19213" y="654"/>
                        <a:pt x="12766" y="7457"/>
                        <a:pt x="6540" y="13993"/>
                      </a:cubicBezTo>
                      <a:cubicBezTo>
                        <a:pt x="4940" y="15950"/>
                        <a:pt x="3250" y="17728"/>
                        <a:pt x="1561" y="193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5" name="자유형: 도형 9524">
                  <a:extLst>
                    <a:ext uri="{FF2B5EF4-FFF2-40B4-BE49-F238E27FC236}">
                      <a16:creationId xmlns:a16="http://schemas.microsoft.com/office/drawing/2014/main" id="{587EEECC-C411-38C1-6B6B-E50436108DC2}"/>
                    </a:ext>
                  </a:extLst>
                </p:cNvPr>
                <p:cNvSpPr/>
                <p:nvPr/>
              </p:nvSpPr>
              <p:spPr>
                <a:xfrm>
                  <a:off x="2612414" y="9152545"/>
                  <a:ext cx="141460" cy="74651"/>
                </a:xfrm>
                <a:custGeom>
                  <a:avLst/>
                  <a:gdLst>
                    <a:gd name="connsiteX0" fmla="*/ 87020 w 207112"/>
                    <a:gd name="connsiteY0" fmla="*/ 96613 h 109297"/>
                    <a:gd name="connsiteX1" fmla="*/ 91200 w 207112"/>
                    <a:gd name="connsiteY1" fmla="*/ 77049 h 109297"/>
                    <a:gd name="connsiteX2" fmla="*/ 134863 w 207112"/>
                    <a:gd name="connsiteY2" fmla="*/ 59664 h 109297"/>
                    <a:gd name="connsiteX3" fmla="*/ 163721 w 207112"/>
                    <a:gd name="connsiteY3" fmla="*/ 52416 h 109297"/>
                    <a:gd name="connsiteX4" fmla="*/ 206984 w 207112"/>
                    <a:gd name="connsiteY4" fmla="*/ 36542 h 109297"/>
                    <a:gd name="connsiteX5" fmla="*/ 163854 w 207112"/>
                    <a:gd name="connsiteY5" fmla="*/ 5684 h 109297"/>
                    <a:gd name="connsiteX6" fmla="*/ 103650 w 207112"/>
                    <a:gd name="connsiteY6" fmla="*/ 6218 h 109297"/>
                    <a:gd name="connsiteX7" fmla="*/ 34286 w 207112"/>
                    <a:gd name="connsiteY7" fmla="*/ 12176 h 109297"/>
                    <a:gd name="connsiteX8" fmla="*/ 15300 w 207112"/>
                    <a:gd name="connsiteY8" fmla="*/ 31385 h 109297"/>
                    <a:gd name="connsiteX9" fmla="*/ -129 w 207112"/>
                    <a:gd name="connsiteY9" fmla="*/ 57529 h 109297"/>
                    <a:gd name="connsiteX10" fmla="*/ 40600 w 207112"/>
                    <a:gd name="connsiteY10" fmla="*/ 70513 h 109297"/>
                    <a:gd name="connsiteX11" fmla="*/ 51227 w 207112"/>
                    <a:gd name="connsiteY11" fmla="*/ 96213 h 109297"/>
                    <a:gd name="connsiteX12" fmla="*/ 64566 w 207112"/>
                    <a:gd name="connsiteY12" fmla="*/ 108974 h 109297"/>
                    <a:gd name="connsiteX13" fmla="*/ 87243 w 207112"/>
                    <a:gd name="connsiteY13" fmla="*/ 96613 h 109297"/>
                    <a:gd name="connsiteX14" fmla="*/ 87020 w 207112"/>
                    <a:gd name="connsiteY14" fmla="*/ 96613 h 109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7112" h="109297">
                      <a:moveTo>
                        <a:pt x="87020" y="96613"/>
                      </a:moveTo>
                      <a:cubicBezTo>
                        <a:pt x="90266" y="90121"/>
                        <a:pt x="80439" y="81762"/>
                        <a:pt x="91200" y="77049"/>
                      </a:cubicBezTo>
                      <a:cubicBezTo>
                        <a:pt x="104094" y="71447"/>
                        <a:pt x="130328" y="78738"/>
                        <a:pt x="134863" y="59664"/>
                      </a:cubicBezTo>
                      <a:cubicBezTo>
                        <a:pt x="137531" y="48281"/>
                        <a:pt x="155717" y="51927"/>
                        <a:pt x="163721" y="52416"/>
                      </a:cubicBezTo>
                      <a:cubicBezTo>
                        <a:pt x="178838" y="53305"/>
                        <a:pt x="190399" y="35920"/>
                        <a:pt x="206984" y="36542"/>
                      </a:cubicBezTo>
                      <a:cubicBezTo>
                        <a:pt x="206984" y="24182"/>
                        <a:pt x="173369" y="11331"/>
                        <a:pt x="163854" y="5684"/>
                      </a:cubicBezTo>
                      <a:cubicBezTo>
                        <a:pt x="146424" y="-4720"/>
                        <a:pt x="121747" y="349"/>
                        <a:pt x="103650" y="6218"/>
                      </a:cubicBezTo>
                      <a:cubicBezTo>
                        <a:pt x="81151" y="13466"/>
                        <a:pt x="54739" y="437"/>
                        <a:pt x="34286" y="12176"/>
                      </a:cubicBezTo>
                      <a:cubicBezTo>
                        <a:pt x="27839" y="15377"/>
                        <a:pt x="21214" y="26627"/>
                        <a:pt x="15300" y="31385"/>
                      </a:cubicBezTo>
                      <a:cubicBezTo>
                        <a:pt x="7430" y="37787"/>
                        <a:pt x="6941" y="52994"/>
                        <a:pt x="-129" y="57529"/>
                      </a:cubicBezTo>
                      <a:cubicBezTo>
                        <a:pt x="14544" y="62998"/>
                        <a:pt x="24237" y="70424"/>
                        <a:pt x="40600" y="70513"/>
                      </a:cubicBezTo>
                      <a:cubicBezTo>
                        <a:pt x="56963" y="70602"/>
                        <a:pt x="53050" y="84563"/>
                        <a:pt x="51227" y="96213"/>
                      </a:cubicBezTo>
                      <a:cubicBezTo>
                        <a:pt x="60520" y="88699"/>
                        <a:pt x="65277" y="101460"/>
                        <a:pt x="64566" y="108974"/>
                      </a:cubicBezTo>
                      <a:cubicBezTo>
                        <a:pt x="72792" y="108129"/>
                        <a:pt x="83241" y="104528"/>
                        <a:pt x="87243" y="96613"/>
                      </a:cubicBezTo>
                      <a:cubicBezTo>
                        <a:pt x="88487" y="93723"/>
                        <a:pt x="85508" y="99548"/>
                        <a:pt x="87020" y="966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6" name="자유형: 도형 9525">
                  <a:extLst>
                    <a:ext uri="{FF2B5EF4-FFF2-40B4-BE49-F238E27FC236}">
                      <a16:creationId xmlns:a16="http://schemas.microsoft.com/office/drawing/2014/main" id="{F11FF430-5B50-C113-CE54-84F7832B63EC}"/>
                    </a:ext>
                  </a:extLst>
                </p:cNvPr>
                <p:cNvSpPr/>
                <p:nvPr/>
              </p:nvSpPr>
              <p:spPr>
                <a:xfrm>
                  <a:off x="2611382" y="9152016"/>
                  <a:ext cx="142615" cy="75605"/>
                </a:xfrm>
                <a:custGeom>
                  <a:avLst/>
                  <a:gdLst>
                    <a:gd name="connsiteX0" fmla="*/ 65233 w 208803"/>
                    <a:gd name="connsiteY0" fmla="*/ 110370 h 110693"/>
                    <a:gd name="connsiteX1" fmla="*/ 65233 w 208803"/>
                    <a:gd name="connsiteY1" fmla="*/ 109658 h 110693"/>
                    <a:gd name="connsiteX2" fmla="*/ 61942 w 208803"/>
                    <a:gd name="connsiteY2" fmla="*/ 97253 h 110693"/>
                    <a:gd name="connsiteX3" fmla="*/ 53050 w 208803"/>
                    <a:gd name="connsiteY3" fmla="*/ 97253 h 110693"/>
                    <a:gd name="connsiteX4" fmla="*/ 51938 w 208803"/>
                    <a:gd name="connsiteY4" fmla="*/ 98186 h 110693"/>
                    <a:gd name="connsiteX5" fmla="*/ 51938 w 208803"/>
                    <a:gd name="connsiteY5" fmla="*/ 96763 h 110693"/>
                    <a:gd name="connsiteX6" fmla="*/ 52338 w 208803"/>
                    <a:gd name="connsiteY6" fmla="*/ 94229 h 110693"/>
                    <a:gd name="connsiteX7" fmla="*/ 51227 w 208803"/>
                    <a:gd name="connsiteY7" fmla="*/ 75021 h 110693"/>
                    <a:gd name="connsiteX8" fmla="*/ 41845 w 208803"/>
                    <a:gd name="connsiteY8" fmla="*/ 71686 h 110693"/>
                    <a:gd name="connsiteX9" fmla="*/ 12677 w 208803"/>
                    <a:gd name="connsiteY9" fmla="*/ 63638 h 110693"/>
                    <a:gd name="connsiteX10" fmla="*/ 893 w 208803"/>
                    <a:gd name="connsiteY10" fmla="*/ 58614 h 110693"/>
                    <a:gd name="connsiteX11" fmla="*/ -129 w 208803"/>
                    <a:gd name="connsiteY11" fmla="*/ 58258 h 110693"/>
                    <a:gd name="connsiteX12" fmla="*/ 804 w 208803"/>
                    <a:gd name="connsiteY12" fmla="*/ 57635 h 110693"/>
                    <a:gd name="connsiteX13" fmla="*/ 8008 w 208803"/>
                    <a:gd name="connsiteY13" fmla="*/ 45630 h 110693"/>
                    <a:gd name="connsiteX14" fmla="*/ 16189 w 208803"/>
                    <a:gd name="connsiteY14" fmla="*/ 31580 h 110693"/>
                    <a:gd name="connsiteX15" fmla="*/ 23792 w 208803"/>
                    <a:gd name="connsiteY15" fmla="*/ 23354 h 110693"/>
                    <a:gd name="connsiteX16" fmla="*/ 35308 w 208803"/>
                    <a:gd name="connsiteY16" fmla="*/ 12282 h 110693"/>
                    <a:gd name="connsiteX17" fmla="*/ 58519 w 208803"/>
                    <a:gd name="connsiteY17" fmla="*/ 7036 h 110693"/>
                    <a:gd name="connsiteX18" fmla="*/ 73058 w 208803"/>
                    <a:gd name="connsiteY18" fmla="*/ 7836 h 110693"/>
                    <a:gd name="connsiteX19" fmla="*/ 87731 w 208803"/>
                    <a:gd name="connsiteY19" fmla="*/ 8592 h 110693"/>
                    <a:gd name="connsiteX20" fmla="*/ 104717 w 208803"/>
                    <a:gd name="connsiteY20" fmla="*/ 6279 h 110693"/>
                    <a:gd name="connsiteX21" fmla="*/ 140288 w 208803"/>
                    <a:gd name="connsiteY21" fmla="*/ -301 h 110693"/>
                    <a:gd name="connsiteX22" fmla="*/ 165321 w 208803"/>
                    <a:gd name="connsiteY22" fmla="*/ 5790 h 110693"/>
                    <a:gd name="connsiteX23" fmla="*/ 174614 w 208803"/>
                    <a:gd name="connsiteY23" fmla="*/ 10548 h 110693"/>
                    <a:gd name="connsiteX24" fmla="*/ 208673 w 208803"/>
                    <a:gd name="connsiteY24" fmla="*/ 37227 h 110693"/>
                    <a:gd name="connsiteX25" fmla="*/ 208673 w 208803"/>
                    <a:gd name="connsiteY25" fmla="*/ 37805 h 110693"/>
                    <a:gd name="connsiteX26" fmla="*/ 207250 w 208803"/>
                    <a:gd name="connsiteY26" fmla="*/ 37805 h 110693"/>
                    <a:gd name="connsiteX27" fmla="*/ 185908 w 208803"/>
                    <a:gd name="connsiteY27" fmla="*/ 45986 h 110693"/>
                    <a:gd name="connsiteX28" fmla="*/ 164876 w 208803"/>
                    <a:gd name="connsiteY28" fmla="*/ 53678 h 110693"/>
                    <a:gd name="connsiteX29" fmla="*/ 161008 w 208803"/>
                    <a:gd name="connsiteY29" fmla="*/ 53367 h 110693"/>
                    <a:gd name="connsiteX30" fmla="*/ 151626 w 208803"/>
                    <a:gd name="connsiteY30" fmla="*/ 52745 h 110693"/>
                    <a:gd name="connsiteX31" fmla="*/ 136553 w 208803"/>
                    <a:gd name="connsiteY31" fmla="*/ 60526 h 110693"/>
                    <a:gd name="connsiteX32" fmla="*/ 108407 w 208803"/>
                    <a:gd name="connsiteY32" fmla="*/ 75555 h 110693"/>
                    <a:gd name="connsiteX33" fmla="*/ 92578 w 208803"/>
                    <a:gd name="connsiteY33" fmla="*/ 78311 h 110693"/>
                    <a:gd name="connsiteX34" fmla="*/ 88532 w 208803"/>
                    <a:gd name="connsiteY34" fmla="*/ 89071 h 110693"/>
                    <a:gd name="connsiteX35" fmla="*/ 89154 w 208803"/>
                    <a:gd name="connsiteY35" fmla="*/ 96363 h 110693"/>
                    <a:gd name="connsiteX36" fmla="*/ 89154 w 208803"/>
                    <a:gd name="connsiteY36" fmla="*/ 96363 h 110693"/>
                    <a:gd name="connsiteX37" fmla="*/ 89154 w 208803"/>
                    <a:gd name="connsiteY37" fmla="*/ 96630 h 110693"/>
                    <a:gd name="connsiteX38" fmla="*/ 89154 w 208803"/>
                    <a:gd name="connsiteY38" fmla="*/ 96630 h 110693"/>
                    <a:gd name="connsiteX39" fmla="*/ 89154 w 208803"/>
                    <a:gd name="connsiteY39" fmla="*/ 96852 h 110693"/>
                    <a:gd name="connsiteX40" fmla="*/ 88487 w 208803"/>
                    <a:gd name="connsiteY40" fmla="*/ 98186 h 110693"/>
                    <a:gd name="connsiteX41" fmla="*/ 88487 w 208803"/>
                    <a:gd name="connsiteY41" fmla="*/ 98186 h 110693"/>
                    <a:gd name="connsiteX42" fmla="*/ 88487 w 208803"/>
                    <a:gd name="connsiteY42" fmla="*/ 98186 h 110693"/>
                    <a:gd name="connsiteX43" fmla="*/ 65811 w 208803"/>
                    <a:gd name="connsiteY43" fmla="*/ 109970 h 110693"/>
                    <a:gd name="connsiteX44" fmla="*/ 58074 w 208803"/>
                    <a:gd name="connsiteY44" fmla="*/ 94140 h 110693"/>
                    <a:gd name="connsiteX45" fmla="*/ 62876 w 208803"/>
                    <a:gd name="connsiteY45" fmla="*/ 96497 h 110693"/>
                    <a:gd name="connsiteX46" fmla="*/ 66478 w 208803"/>
                    <a:gd name="connsiteY46" fmla="*/ 109124 h 110693"/>
                    <a:gd name="connsiteX47" fmla="*/ 88043 w 208803"/>
                    <a:gd name="connsiteY47" fmla="*/ 97119 h 110693"/>
                    <a:gd name="connsiteX48" fmla="*/ 88043 w 208803"/>
                    <a:gd name="connsiteY48" fmla="*/ 97119 h 110693"/>
                    <a:gd name="connsiteX49" fmla="*/ 87820 w 208803"/>
                    <a:gd name="connsiteY49" fmla="*/ 89383 h 110693"/>
                    <a:gd name="connsiteX50" fmla="*/ 92489 w 208803"/>
                    <a:gd name="connsiteY50" fmla="*/ 77333 h 110693"/>
                    <a:gd name="connsiteX51" fmla="*/ 108674 w 208803"/>
                    <a:gd name="connsiteY51" fmla="*/ 74487 h 110693"/>
                    <a:gd name="connsiteX52" fmla="*/ 135797 w 208803"/>
                    <a:gd name="connsiteY52" fmla="*/ 60303 h 110693"/>
                    <a:gd name="connsiteX53" fmla="*/ 151982 w 208803"/>
                    <a:gd name="connsiteY53" fmla="*/ 51677 h 110693"/>
                    <a:gd name="connsiteX54" fmla="*/ 161497 w 208803"/>
                    <a:gd name="connsiteY54" fmla="*/ 52299 h 110693"/>
                    <a:gd name="connsiteX55" fmla="*/ 165276 w 208803"/>
                    <a:gd name="connsiteY55" fmla="*/ 52611 h 110693"/>
                    <a:gd name="connsiteX56" fmla="*/ 185685 w 208803"/>
                    <a:gd name="connsiteY56" fmla="*/ 45096 h 110693"/>
                    <a:gd name="connsiteX57" fmla="*/ 207606 w 208803"/>
                    <a:gd name="connsiteY57" fmla="*/ 36737 h 110693"/>
                    <a:gd name="connsiteX58" fmla="*/ 207917 w 208803"/>
                    <a:gd name="connsiteY58" fmla="*/ 36737 h 110693"/>
                    <a:gd name="connsiteX59" fmla="*/ 174480 w 208803"/>
                    <a:gd name="connsiteY59" fmla="*/ 11704 h 110693"/>
                    <a:gd name="connsiteX60" fmla="*/ 165099 w 208803"/>
                    <a:gd name="connsiteY60" fmla="*/ 6902 h 110693"/>
                    <a:gd name="connsiteX61" fmla="*/ 140643 w 208803"/>
                    <a:gd name="connsiteY61" fmla="*/ 988 h 110693"/>
                    <a:gd name="connsiteX62" fmla="*/ 105339 w 208803"/>
                    <a:gd name="connsiteY62" fmla="*/ 7525 h 110693"/>
                    <a:gd name="connsiteX63" fmla="*/ 87998 w 208803"/>
                    <a:gd name="connsiteY63" fmla="*/ 9881 h 110693"/>
                    <a:gd name="connsiteX64" fmla="*/ 73236 w 208803"/>
                    <a:gd name="connsiteY64" fmla="*/ 9125 h 110693"/>
                    <a:gd name="connsiteX65" fmla="*/ 58786 w 208803"/>
                    <a:gd name="connsiteY65" fmla="*/ 8325 h 110693"/>
                    <a:gd name="connsiteX66" fmla="*/ 36064 w 208803"/>
                    <a:gd name="connsiteY66" fmla="*/ 13438 h 110693"/>
                    <a:gd name="connsiteX67" fmla="*/ 24904 w 208803"/>
                    <a:gd name="connsiteY67" fmla="*/ 24243 h 110693"/>
                    <a:gd name="connsiteX68" fmla="*/ 17167 w 208803"/>
                    <a:gd name="connsiteY68" fmla="*/ 32602 h 110693"/>
                    <a:gd name="connsiteX69" fmla="*/ 9297 w 208803"/>
                    <a:gd name="connsiteY69" fmla="*/ 46208 h 110693"/>
                    <a:gd name="connsiteX70" fmla="*/ 2539 w 208803"/>
                    <a:gd name="connsiteY70" fmla="*/ 58124 h 110693"/>
                    <a:gd name="connsiteX71" fmla="*/ 13388 w 208803"/>
                    <a:gd name="connsiteY71" fmla="*/ 62571 h 110693"/>
                    <a:gd name="connsiteX72" fmla="*/ 42112 w 208803"/>
                    <a:gd name="connsiteY72" fmla="*/ 70530 h 110693"/>
                    <a:gd name="connsiteX73" fmla="*/ 52338 w 208803"/>
                    <a:gd name="connsiteY73" fmla="*/ 74265 h 110693"/>
                    <a:gd name="connsiteX74" fmla="*/ 53672 w 208803"/>
                    <a:gd name="connsiteY74" fmla="*/ 94363 h 110693"/>
                    <a:gd name="connsiteX75" fmla="*/ 53672 w 208803"/>
                    <a:gd name="connsiteY75" fmla="*/ 95519 h 110693"/>
                    <a:gd name="connsiteX76" fmla="*/ 58074 w 208803"/>
                    <a:gd name="connsiteY76" fmla="*/ 94229 h 110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208803" h="110693">
                      <a:moveTo>
                        <a:pt x="65233" y="110370"/>
                      </a:moveTo>
                      <a:lnTo>
                        <a:pt x="65233" y="109658"/>
                      </a:lnTo>
                      <a:cubicBezTo>
                        <a:pt x="65744" y="105256"/>
                        <a:pt x="64570" y="100810"/>
                        <a:pt x="61942" y="97253"/>
                      </a:cubicBezTo>
                      <a:cubicBezTo>
                        <a:pt x="59586" y="94540"/>
                        <a:pt x="56473" y="94629"/>
                        <a:pt x="53050" y="97253"/>
                      </a:cubicBezTo>
                      <a:lnTo>
                        <a:pt x="51938" y="98186"/>
                      </a:lnTo>
                      <a:lnTo>
                        <a:pt x="51938" y="96763"/>
                      </a:lnTo>
                      <a:cubicBezTo>
                        <a:pt x="51938" y="95919"/>
                        <a:pt x="52205" y="95074"/>
                        <a:pt x="52338" y="94229"/>
                      </a:cubicBezTo>
                      <a:cubicBezTo>
                        <a:pt x="53539" y="86892"/>
                        <a:pt x="54784" y="79245"/>
                        <a:pt x="51227" y="75021"/>
                      </a:cubicBezTo>
                      <a:cubicBezTo>
                        <a:pt x="48754" y="72575"/>
                        <a:pt x="45313" y="71330"/>
                        <a:pt x="41845" y="71686"/>
                      </a:cubicBezTo>
                      <a:cubicBezTo>
                        <a:pt x="31636" y="71241"/>
                        <a:pt x="21658" y="68529"/>
                        <a:pt x="12677" y="63638"/>
                      </a:cubicBezTo>
                      <a:cubicBezTo>
                        <a:pt x="8986" y="61948"/>
                        <a:pt x="5162" y="60214"/>
                        <a:pt x="893" y="58614"/>
                      </a:cubicBezTo>
                      <a:lnTo>
                        <a:pt x="-129" y="58258"/>
                      </a:lnTo>
                      <a:lnTo>
                        <a:pt x="804" y="57635"/>
                      </a:lnTo>
                      <a:cubicBezTo>
                        <a:pt x="4335" y="54434"/>
                        <a:pt x="6838" y="50254"/>
                        <a:pt x="8008" y="45630"/>
                      </a:cubicBezTo>
                      <a:cubicBezTo>
                        <a:pt x="9488" y="40339"/>
                        <a:pt x="12307" y="35493"/>
                        <a:pt x="16189" y="31580"/>
                      </a:cubicBezTo>
                      <a:cubicBezTo>
                        <a:pt x="18968" y="29089"/>
                        <a:pt x="21516" y="26333"/>
                        <a:pt x="23792" y="23354"/>
                      </a:cubicBezTo>
                      <a:cubicBezTo>
                        <a:pt x="26905" y="18996"/>
                        <a:pt x="30813" y="15217"/>
                        <a:pt x="35308" y="12282"/>
                      </a:cubicBezTo>
                      <a:cubicBezTo>
                        <a:pt x="42441" y="8503"/>
                        <a:pt x="50453" y="6680"/>
                        <a:pt x="58519" y="7036"/>
                      </a:cubicBezTo>
                      <a:cubicBezTo>
                        <a:pt x="63321" y="7036"/>
                        <a:pt x="68256" y="7436"/>
                        <a:pt x="73058" y="7836"/>
                      </a:cubicBezTo>
                      <a:cubicBezTo>
                        <a:pt x="77860" y="8236"/>
                        <a:pt x="82885" y="8592"/>
                        <a:pt x="87731" y="8592"/>
                      </a:cubicBezTo>
                      <a:cubicBezTo>
                        <a:pt x="93481" y="8725"/>
                        <a:pt x="99216" y="7969"/>
                        <a:pt x="104717" y="6279"/>
                      </a:cubicBezTo>
                      <a:cubicBezTo>
                        <a:pt x="116162" y="2278"/>
                        <a:pt x="128162" y="54"/>
                        <a:pt x="140288" y="-301"/>
                      </a:cubicBezTo>
                      <a:cubicBezTo>
                        <a:pt x="149029" y="-568"/>
                        <a:pt x="157682" y="1522"/>
                        <a:pt x="165321" y="5790"/>
                      </a:cubicBezTo>
                      <a:cubicBezTo>
                        <a:pt x="167411" y="7036"/>
                        <a:pt x="170746" y="8636"/>
                        <a:pt x="174614" y="10548"/>
                      </a:cubicBezTo>
                      <a:cubicBezTo>
                        <a:pt x="188264" y="17173"/>
                        <a:pt x="208851" y="27178"/>
                        <a:pt x="208673" y="37227"/>
                      </a:cubicBezTo>
                      <a:lnTo>
                        <a:pt x="208673" y="37805"/>
                      </a:lnTo>
                      <a:lnTo>
                        <a:pt x="207250" y="37805"/>
                      </a:lnTo>
                      <a:cubicBezTo>
                        <a:pt x="199523" y="38516"/>
                        <a:pt x="192137" y="41362"/>
                        <a:pt x="185908" y="45986"/>
                      </a:cubicBezTo>
                      <a:cubicBezTo>
                        <a:pt x="179016" y="50165"/>
                        <a:pt x="172569" y="54123"/>
                        <a:pt x="164876" y="53678"/>
                      </a:cubicBezTo>
                      <a:cubicBezTo>
                        <a:pt x="163765" y="53678"/>
                        <a:pt x="162431" y="53678"/>
                        <a:pt x="161008" y="53367"/>
                      </a:cubicBezTo>
                      <a:cubicBezTo>
                        <a:pt x="158162" y="53100"/>
                        <a:pt x="154872" y="52745"/>
                        <a:pt x="151626" y="52745"/>
                      </a:cubicBezTo>
                      <a:cubicBezTo>
                        <a:pt x="142733" y="52745"/>
                        <a:pt x="137753" y="55279"/>
                        <a:pt x="136553" y="60526"/>
                      </a:cubicBezTo>
                      <a:cubicBezTo>
                        <a:pt x="133440" y="73865"/>
                        <a:pt x="120146" y="74665"/>
                        <a:pt x="108407" y="75555"/>
                      </a:cubicBezTo>
                      <a:cubicBezTo>
                        <a:pt x="103023" y="75643"/>
                        <a:pt x="97683" y="76577"/>
                        <a:pt x="92578" y="78311"/>
                      </a:cubicBezTo>
                      <a:cubicBezTo>
                        <a:pt x="86486" y="80979"/>
                        <a:pt x="87420" y="84714"/>
                        <a:pt x="88532" y="89071"/>
                      </a:cubicBezTo>
                      <a:cubicBezTo>
                        <a:pt x="89394" y="91383"/>
                        <a:pt x="89612" y="93918"/>
                        <a:pt x="89154" y="96363"/>
                      </a:cubicBezTo>
                      <a:lnTo>
                        <a:pt x="89154" y="96363"/>
                      </a:lnTo>
                      <a:lnTo>
                        <a:pt x="89154" y="96630"/>
                      </a:lnTo>
                      <a:lnTo>
                        <a:pt x="89154" y="96630"/>
                      </a:lnTo>
                      <a:lnTo>
                        <a:pt x="89154" y="96852"/>
                      </a:lnTo>
                      <a:cubicBezTo>
                        <a:pt x="88994" y="97341"/>
                        <a:pt x="88772" y="97786"/>
                        <a:pt x="88487" y="98186"/>
                      </a:cubicBezTo>
                      <a:lnTo>
                        <a:pt x="88487" y="98186"/>
                      </a:lnTo>
                      <a:lnTo>
                        <a:pt x="88487" y="98186"/>
                      </a:lnTo>
                      <a:cubicBezTo>
                        <a:pt x="83107" y="107568"/>
                        <a:pt x="69857" y="109569"/>
                        <a:pt x="65811" y="109970"/>
                      </a:cubicBezTo>
                      <a:close/>
                      <a:moveTo>
                        <a:pt x="58074" y="94140"/>
                      </a:moveTo>
                      <a:cubicBezTo>
                        <a:pt x="59946" y="94185"/>
                        <a:pt x="61707" y="95030"/>
                        <a:pt x="62876" y="96497"/>
                      </a:cubicBezTo>
                      <a:cubicBezTo>
                        <a:pt x="65579" y="100143"/>
                        <a:pt x="66860" y="104634"/>
                        <a:pt x="66478" y="109124"/>
                      </a:cubicBezTo>
                      <a:cubicBezTo>
                        <a:pt x="70924" y="108546"/>
                        <a:pt x="83507" y="106234"/>
                        <a:pt x="88043" y="97119"/>
                      </a:cubicBezTo>
                      <a:lnTo>
                        <a:pt x="88043" y="97119"/>
                      </a:lnTo>
                      <a:cubicBezTo>
                        <a:pt x="88923" y="94585"/>
                        <a:pt x="88843" y="91828"/>
                        <a:pt x="87820" y="89383"/>
                      </a:cubicBezTo>
                      <a:cubicBezTo>
                        <a:pt x="86753" y="84936"/>
                        <a:pt x="85508" y="80490"/>
                        <a:pt x="92489" y="77333"/>
                      </a:cubicBezTo>
                      <a:cubicBezTo>
                        <a:pt x="97705" y="75555"/>
                        <a:pt x="103165" y="74576"/>
                        <a:pt x="108674" y="74487"/>
                      </a:cubicBezTo>
                      <a:cubicBezTo>
                        <a:pt x="120590" y="73598"/>
                        <a:pt x="132907" y="72620"/>
                        <a:pt x="135797" y="60303"/>
                      </a:cubicBezTo>
                      <a:cubicBezTo>
                        <a:pt x="137175" y="54523"/>
                        <a:pt x="142466" y="51677"/>
                        <a:pt x="151982" y="51677"/>
                      </a:cubicBezTo>
                      <a:cubicBezTo>
                        <a:pt x="155317" y="51677"/>
                        <a:pt x="158563" y="52033"/>
                        <a:pt x="161497" y="52299"/>
                      </a:cubicBezTo>
                      <a:cubicBezTo>
                        <a:pt x="162875" y="52299"/>
                        <a:pt x="164165" y="52566"/>
                        <a:pt x="165276" y="52611"/>
                      </a:cubicBezTo>
                      <a:cubicBezTo>
                        <a:pt x="172569" y="53056"/>
                        <a:pt x="178927" y="49187"/>
                        <a:pt x="185685" y="45096"/>
                      </a:cubicBezTo>
                      <a:cubicBezTo>
                        <a:pt x="192070" y="40339"/>
                        <a:pt x="199665" y="37404"/>
                        <a:pt x="207606" y="36737"/>
                      </a:cubicBezTo>
                      <a:lnTo>
                        <a:pt x="207917" y="36737"/>
                      </a:lnTo>
                      <a:cubicBezTo>
                        <a:pt x="207250" y="27844"/>
                        <a:pt x="187597" y="18107"/>
                        <a:pt x="174480" y="11704"/>
                      </a:cubicBezTo>
                      <a:cubicBezTo>
                        <a:pt x="170612" y="9837"/>
                        <a:pt x="167233" y="8192"/>
                        <a:pt x="165099" y="6902"/>
                      </a:cubicBezTo>
                      <a:cubicBezTo>
                        <a:pt x="157629" y="2767"/>
                        <a:pt x="149180" y="721"/>
                        <a:pt x="140643" y="988"/>
                      </a:cubicBezTo>
                      <a:cubicBezTo>
                        <a:pt x="128607" y="1299"/>
                        <a:pt x="116691" y="3523"/>
                        <a:pt x="105339" y="7525"/>
                      </a:cubicBezTo>
                      <a:cubicBezTo>
                        <a:pt x="99719" y="9214"/>
                        <a:pt x="93867" y="10015"/>
                        <a:pt x="87998" y="9881"/>
                      </a:cubicBezTo>
                      <a:cubicBezTo>
                        <a:pt x="83107" y="9881"/>
                        <a:pt x="78083" y="9481"/>
                        <a:pt x="73236" y="9125"/>
                      </a:cubicBezTo>
                      <a:cubicBezTo>
                        <a:pt x="68390" y="8770"/>
                        <a:pt x="63543" y="8325"/>
                        <a:pt x="58786" y="8325"/>
                      </a:cubicBezTo>
                      <a:cubicBezTo>
                        <a:pt x="50889" y="7969"/>
                        <a:pt x="43041" y="9703"/>
                        <a:pt x="36064" y="13438"/>
                      </a:cubicBezTo>
                      <a:cubicBezTo>
                        <a:pt x="31725" y="16328"/>
                        <a:pt x="27945" y="20019"/>
                        <a:pt x="24904" y="24243"/>
                      </a:cubicBezTo>
                      <a:cubicBezTo>
                        <a:pt x="22592" y="27266"/>
                        <a:pt x="20004" y="30067"/>
                        <a:pt x="17167" y="32602"/>
                      </a:cubicBezTo>
                      <a:cubicBezTo>
                        <a:pt x="13441" y="36382"/>
                        <a:pt x="10733" y="41095"/>
                        <a:pt x="9297" y="46208"/>
                      </a:cubicBezTo>
                      <a:cubicBezTo>
                        <a:pt x="8057" y="50654"/>
                        <a:pt x="5736" y="54790"/>
                        <a:pt x="2539" y="58124"/>
                      </a:cubicBezTo>
                      <a:cubicBezTo>
                        <a:pt x="6407" y="59636"/>
                        <a:pt x="9964" y="61237"/>
                        <a:pt x="13388" y="62571"/>
                      </a:cubicBezTo>
                      <a:cubicBezTo>
                        <a:pt x="22236" y="67373"/>
                        <a:pt x="32058" y="70085"/>
                        <a:pt x="42112" y="70530"/>
                      </a:cubicBezTo>
                      <a:cubicBezTo>
                        <a:pt x="45909" y="70174"/>
                        <a:pt x="49666" y="71553"/>
                        <a:pt x="52338" y="74265"/>
                      </a:cubicBezTo>
                      <a:cubicBezTo>
                        <a:pt x="56207" y="78711"/>
                        <a:pt x="54917" y="86759"/>
                        <a:pt x="53672" y="94363"/>
                      </a:cubicBezTo>
                      <a:cubicBezTo>
                        <a:pt x="53672" y="94763"/>
                        <a:pt x="53672" y="95163"/>
                        <a:pt x="53672" y="95519"/>
                      </a:cubicBezTo>
                      <a:cubicBezTo>
                        <a:pt x="54988" y="94674"/>
                        <a:pt x="56513" y="94229"/>
                        <a:pt x="58074" y="942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7" name="자유형: 도형 9526">
                  <a:extLst>
                    <a:ext uri="{FF2B5EF4-FFF2-40B4-BE49-F238E27FC236}">
                      <a16:creationId xmlns:a16="http://schemas.microsoft.com/office/drawing/2014/main" id="{D4B5E4F8-170C-318F-76B9-B8B466745F22}"/>
                    </a:ext>
                  </a:extLst>
                </p:cNvPr>
                <p:cNvSpPr/>
                <p:nvPr/>
              </p:nvSpPr>
              <p:spPr>
                <a:xfrm>
                  <a:off x="1969493" y="8740890"/>
                  <a:ext cx="703261" cy="437320"/>
                </a:xfrm>
                <a:custGeom>
                  <a:avLst/>
                  <a:gdLst>
                    <a:gd name="connsiteX0" fmla="*/ 858069 w 1029644"/>
                    <a:gd name="connsiteY0" fmla="*/ 603674 h 640280"/>
                    <a:gd name="connsiteX1" fmla="*/ 903111 w 1029644"/>
                    <a:gd name="connsiteY1" fmla="*/ 595448 h 640280"/>
                    <a:gd name="connsiteX2" fmla="*/ 882791 w 1029644"/>
                    <a:gd name="connsiteY2" fmla="*/ 572238 h 640280"/>
                    <a:gd name="connsiteX3" fmla="*/ 882791 w 1029644"/>
                    <a:gd name="connsiteY3" fmla="*/ 552496 h 640280"/>
                    <a:gd name="connsiteX4" fmla="*/ 936592 w 1029644"/>
                    <a:gd name="connsiteY4" fmla="*/ 541292 h 640280"/>
                    <a:gd name="connsiteX5" fmla="*/ 988170 w 1029644"/>
                    <a:gd name="connsiteY5" fmla="*/ 529509 h 640280"/>
                    <a:gd name="connsiteX6" fmla="*/ 1009201 w 1029644"/>
                    <a:gd name="connsiteY6" fmla="*/ 445294 h 640280"/>
                    <a:gd name="connsiteX7" fmla="*/ 1025564 w 1029644"/>
                    <a:gd name="connsiteY7" fmla="*/ 411990 h 640280"/>
                    <a:gd name="connsiteX8" fmla="*/ 1010935 w 1029644"/>
                    <a:gd name="connsiteY8" fmla="*/ 411990 h 640280"/>
                    <a:gd name="connsiteX9" fmla="*/ 989637 w 1029644"/>
                    <a:gd name="connsiteY9" fmla="*/ 406788 h 640280"/>
                    <a:gd name="connsiteX10" fmla="*/ 907690 w 1029644"/>
                    <a:gd name="connsiteY10" fmla="*/ 429687 h 640280"/>
                    <a:gd name="connsiteX11" fmla="*/ 899820 w 1029644"/>
                    <a:gd name="connsiteY11" fmla="*/ 464991 h 640280"/>
                    <a:gd name="connsiteX12" fmla="*/ 884925 w 1029644"/>
                    <a:gd name="connsiteY12" fmla="*/ 497272 h 640280"/>
                    <a:gd name="connsiteX13" fmla="*/ 872608 w 1029644"/>
                    <a:gd name="connsiteY13" fmla="*/ 506165 h 640280"/>
                    <a:gd name="connsiteX14" fmla="*/ 868651 w 1029644"/>
                    <a:gd name="connsiteY14" fmla="*/ 516969 h 640280"/>
                    <a:gd name="connsiteX15" fmla="*/ 842417 w 1029644"/>
                    <a:gd name="connsiteY15" fmla="*/ 508922 h 640280"/>
                    <a:gd name="connsiteX16" fmla="*/ 773854 w 1029644"/>
                    <a:gd name="connsiteY16" fmla="*/ 524351 h 640280"/>
                    <a:gd name="connsiteX17" fmla="*/ 749710 w 1029644"/>
                    <a:gd name="connsiteY17" fmla="*/ 519904 h 640280"/>
                    <a:gd name="connsiteX18" fmla="*/ 715873 w 1029644"/>
                    <a:gd name="connsiteY18" fmla="*/ 503453 h 640280"/>
                    <a:gd name="connsiteX19" fmla="*/ 700800 w 1029644"/>
                    <a:gd name="connsiteY19" fmla="*/ 460901 h 640280"/>
                    <a:gd name="connsiteX20" fmla="*/ 664962 w 1029644"/>
                    <a:gd name="connsiteY20" fmla="*/ 418037 h 640280"/>
                    <a:gd name="connsiteX21" fmla="*/ 657714 w 1029644"/>
                    <a:gd name="connsiteY21" fmla="*/ 328131 h 640280"/>
                    <a:gd name="connsiteX22" fmla="*/ 669231 w 1029644"/>
                    <a:gd name="connsiteY22" fmla="*/ 269172 h 640280"/>
                    <a:gd name="connsiteX23" fmla="*/ 641441 w 1029644"/>
                    <a:gd name="connsiteY23" fmla="*/ 245784 h 640280"/>
                    <a:gd name="connsiteX24" fmla="*/ 597822 w 1029644"/>
                    <a:gd name="connsiteY24" fmla="*/ 198341 h 640280"/>
                    <a:gd name="connsiteX25" fmla="*/ 577190 w 1029644"/>
                    <a:gd name="connsiteY25" fmla="*/ 170196 h 640280"/>
                    <a:gd name="connsiteX26" fmla="*/ 549756 w 1029644"/>
                    <a:gd name="connsiteY26" fmla="*/ 124843 h 640280"/>
                    <a:gd name="connsiteX27" fmla="*/ 485372 w 1029644"/>
                    <a:gd name="connsiteY27" fmla="*/ 118440 h 640280"/>
                    <a:gd name="connsiteX28" fmla="*/ 472033 w 1029644"/>
                    <a:gd name="connsiteY28" fmla="*/ 137292 h 640280"/>
                    <a:gd name="connsiteX29" fmla="*/ 435262 w 1029644"/>
                    <a:gd name="connsiteY29" fmla="*/ 117506 h 640280"/>
                    <a:gd name="connsiteX30" fmla="*/ 418676 w 1029644"/>
                    <a:gd name="connsiteY30" fmla="*/ 85047 h 640280"/>
                    <a:gd name="connsiteX31" fmla="*/ 397067 w 1029644"/>
                    <a:gd name="connsiteY31" fmla="*/ 66284 h 640280"/>
                    <a:gd name="connsiteX32" fmla="*/ 355938 w 1029644"/>
                    <a:gd name="connsiteY32" fmla="*/ 34892 h 640280"/>
                    <a:gd name="connsiteX33" fmla="*/ 310185 w 1029644"/>
                    <a:gd name="connsiteY33" fmla="*/ 34892 h 640280"/>
                    <a:gd name="connsiteX34" fmla="*/ 283906 w 1029644"/>
                    <a:gd name="connsiteY34" fmla="*/ 49476 h 640280"/>
                    <a:gd name="connsiteX35" fmla="*/ 197735 w 1029644"/>
                    <a:gd name="connsiteY35" fmla="*/ 48320 h 640280"/>
                    <a:gd name="connsiteX36" fmla="*/ 85997 w 1029644"/>
                    <a:gd name="connsiteY36" fmla="*/ 5146 h 640280"/>
                    <a:gd name="connsiteX37" fmla="*/ -129 w 1029644"/>
                    <a:gd name="connsiteY37" fmla="*/ 9859 h 640280"/>
                    <a:gd name="connsiteX38" fmla="*/ 44335 w 1029644"/>
                    <a:gd name="connsiteY38" fmla="*/ 94340 h 640280"/>
                    <a:gd name="connsiteX39" fmla="*/ 105606 w 1029644"/>
                    <a:gd name="connsiteY39" fmla="*/ 168684 h 640280"/>
                    <a:gd name="connsiteX40" fmla="*/ 93823 w 1029644"/>
                    <a:gd name="connsiteY40" fmla="*/ 184335 h 640280"/>
                    <a:gd name="connsiteX41" fmla="*/ 80484 w 1029644"/>
                    <a:gd name="connsiteY41" fmla="*/ 191005 h 640280"/>
                    <a:gd name="connsiteX42" fmla="*/ 143267 w 1029644"/>
                    <a:gd name="connsiteY42" fmla="*/ 227065 h 640280"/>
                    <a:gd name="connsiteX43" fmla="*/ 171635 w 1029644"/>
                    <a:gd name="connsiteY43" fmla="*/ 267083 h 640280"/>
                    <a:gd name="connsiteX44" fmla="*/ 171057 w 1029644"/>
                    <a:gd name="connsiteY44" fmla="*/ 292116 h 640280"/>
                    <a:gd name="connsiteX45" fmla="*/ 220857 w 1029644"/>
                    <a:gd name="connsiteY45" fmla="*/ 327687 h 640280"/>
                    <a:gd name="connsiteX46" fmla="*/ 244467 w 1029644"/>
                    <a:gd name="connsiteY46" fmla="*/ 362369 h 640280"/>
                    <a:gd name="connsiteX47" fmla="*/ 233351 w 1029644"/>
                    <a:gd name="connsiteY47" fmla="*/ 310346 h 640280"/>
                    <a:gd name="connsiteX48" fmla="*/ 217833 w 1029644"/>
                    <a:gd name="connsiteY48" fmla="*/ 290826 h 640280"/>
                    <a:gd name="connsiteX49" fmla="*/ 194623 w 1029644"/>
                    <a:gd name="connsiteY49" fmla="*/ 240048 h 640280"/>
                    <a:gd name="connsiteX50" fmla="*/ 169545 w 1029644"/>
                    <a:gd name="connsiteY50" fmla="*/ 200031 h 640280"/>
                    <a:gd name="connsiteX51" fmla="*/ 139932 w 1029644"/>
                    <a:gd name="connsiteY51" fmla="*/ 156857 h 640280"/>
                    <a:gd name="connsiteX52" fmla="*/ 130639 w 1029644"/>
                    <a:gd name="connsiteY52" fmla="*/ 133469 h 640280"/>
                    <a:gd name="connsiteX53" fmla="*/ 97380 w 1029644"/>
                    <a:gd name="connsiteY53" fmla="*/ 109636 h 640280"/>
                    <a:gd name="connsiteX54" fmla="*/ 83685 w 1029644"/>
                    <a:gd name="connsiteY54" fmla="*/ 69396 h 640280"/>
                    <a:gd name="connsiteX55" fmla="*/ 74793 w 1029644"/>
                    <a:gd name="connsiteY55" fmla="*/ 32402 h 640280"/>
                    <a:gd name="connsiteX56" fmla="*/ 87020 w 1029644"/>
                    <a:gd name="connsiteY56" fmla="*/ 33958 h 640280"/>
                    <a:gd name="connsiteX57" fmla="*/ 105206 w 1029644"/>
                    <a:gd name="connsiteY57" fmla="*/ 38761 h 640280"/>
                    <a:gd name="connsiteX58" fmla="*/ 121302 w 1029644"/>
                    <a:gd name="connsiteY58" fmla="*/ 51121 h 640280"/>
                    <a:gd name="connsiteX59" fmla="*/ 140644 w 1029644"/>
                    <a:gd name="connsiteY59" fmla="*/ 53167 h 640280"/>
                    <a:gd name="connsiteX60" fmla="*/ 136820 w 1029644"/>
                    <a:gd name="connsiteY60" fmla="*/ 70952 h 640280"/>
                    <a:gd name="connsiteX61" fmla="*/ 155450 w 1029644"/>
                    <a:gd name="connsiteY61" fmla="*/ 113816 h 640280"/>
                    <a:gd name="connsiteX62" fmla="*/ 165277 w 1029644"/>
                    <a:gd name="connsiteY62" fmla="*/ 143917 h 640280"/>
                    <a:gd name="connsiteX63" fmla="*/ 196846 w 1029644"/>
                    <a:gd name="connsiteY63" fmla="*/ 166638 h 640280"/>
                    <a:gd name="connsiteX64" fmla="*/ 220367 w 1029644"/>
                    <a:gd name="connsiteY64" fmla="*/ 185758 h 640280"/>
                    <a:gd name="connsiteX65" fmla="*/ 264831 w 1029644"/>
                    <a:gd name="connsiteY65" fmla="*/ 241827 h 640280"/>
                    <a:gd name="connsiteX66" fmla="*/ 285863 w 1029644"/>
                    <a:gd name="connsiteY66" fmla="*/ 268061 h 640280"/>
                    <a:gd name="connsiteX67" fmla="*/ 313653 w 1029644"/>
                    <a:gd name="connsiteY67" fmla="*/ 293583 h 640280"/>
                    <a:gd name="connsiteX68" fmla="*/ 374301 w 1029644"/>
                    <a:gd name="connsiteY68" fmla="*/ 359434 h 640280"/>
                    <a:gd name="connsiteX69" fmla="*/ 395377 w 1029644"/>
                    <a:gd name="connsiteY69" fmla="*/ 390559 h 640280"/>
                    <a:gd name="connsiteX70" fmla="*/ 402936 w 1029644"/>
                    <a:gd name="connsiteY70" fmla="*/ 411235 h 640280"/>
                    <a:gd name="connsiteX71" fmla="*/ 401424 w 1029644"/>
                    <a:gd name="connsiteY71" fmla="*/ 436001 h 640280"/>
                    <a:gd name="connsiteX72" fmla="*/ 391420 w 1029644"/>
                    <a:gd name="connsiteY72" fmla="*/ 450807 h 640280"/>
                    <a:gd name="connsiteX73" fmla="*/ 408850 w 1029644"/>
                    <a:gd name="connsiteY73" fmla="*/ 485756 h 640280"/>
                    <a:gd name="connsiteX74" fmla="*/ 447044 w 1029644"/>
                    <a:gd name="connsiteY74" fmla="*/ 505809 h 640280"/>
                    <a:gd name="connsiteX75" fmla="*/ 500757 w 1029644"/>
                    <a:gd name="connsiteY75" fmla="*/ 534444 h 640280"/>
                    <a:gd name="connsiteX76" fmla="*/ 547310 w 1029644"/>
                    <a:gd name="connsiteY76" fmla="*/ 554008 h 640280"/>
                    <a:gd name="connsiteX77" fmla="*/ 609204 w 1029644"/>
                    <a:gd name="connsiteY77" fmla="*/ 580286 h 640280"/>
                    <a:gd name="connsiteX78" fmla="*/ 664117 w 1029644"/>
                    <a:gd name="connsiteY78" fmla="*/ 606387 h 640280"/>
                    <a:gd name="connsiteX79" fmla="*/ 732414 w 1029644"/>
                    <a:gd name="connsiteY79" fmla="*/ 602607 h 640280"/>
                    <a:gd name="connsiteX80" fmla="*/ 830234 w 1029644"/>
                    <a:gd name="connsiteY80" fmla="*/ 639957 h 640280"/>
                    <a:gd name="connsiteX81" fmla="*/ 857891 w 1029644"/>
                    <a:gd name="connsiteY81" fmla="*/ 603408 h 640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029644" h="640280">
                      <a:moveTo>
                        <a:pt x="858069" y="603674"/>
                      </a:moveTo>
                      <a:cubicBezTo>
                        <a:pt x="864694" y="602340"/>
                        <a:pt x="906579" y="609855"/>
                        <a:pt x="903111" y="595448"/>
                      </a:cubicBezTo>
                      <a:cubicBezTo>
                        <a:pt x="900798" y="586067"/>
                        <a:pt x="889371" y="578508"/>
                        <a:pt x="882791" y="572238"/>
                      </a:cubicBezTo>
                      <a:cubicBezTo>
                        <a:pt x="876210" y="565969"/>
                        <a:pt x="880701" y="561478"/>
                        <a:pt x="882791" y="552496"/>
                      </a:cubicBezTo>
                      <a:cubicBezTo>
                        <a:pt x="888037" y="531910"/>
                        <a:pt x="919295" y="541336"/>
                        <a:pt x="936592" y="541292"/>
                      </a:cubicBezTo>
                      <a:cubicBezTo>
                        <a:pt x="960558" y="541292"/>
                        <a:pt x="964960" y="507410"/>
                        <a:pt x="988170" y="529509"/>
                      </a:cubicBezTo>
                      <a:cubicBezTo>
                        <a:pt x="1012403" y="507010"/>
                        <a:pt x="989904" y="465925"/>
                        <a:pt x="1009201" y="445294"/>
                      </a:cubicBezTo>
                      <a:cubicBezTo>
                        <a:pt x="1016271" y="437691"/>
                        <a:pt x="1038459" y="425685"/>
                        <a:pt x="1025564" y="411990"/>
                      </a:cubicBezTo>
                      <a:cubicBezTo>
                        <a:pt x="1022007" y="408211"/>
                        <a:pt x="1014982" y="411146"/>
                        <a:pt x="1010935" y="411990"/>
                      </a:cubicBezTo>
                      <a:cubicBezTo>
                        <a:pt x="1002443" y="413369"/>
                        <a:pt x="997596" y="407988"/>
                        <a:pt x="989637" y="406788"/>
                      </a:cubicBezTo>
                      <a:cubicBezTo>
                        <a:pt x="967850" y="403365"/>
                        <a:pt x="921785" y="411235"/>
                        <a:pt x="907690" y="429687"/>
                      </a:cubicBezTo>
                      <a:cubicBezTo>
                        <a:pt x="899198" y="440759"/>
                        <a:pt x="906401" y="454320"/>
                        <a:pt x="899820" y="464991"/>
                      </a:cubicBezTo>
                      <a:cubicBezTo>
                        <a:pt x="893729" y="474907"/>
                        <a:pt x="893862" y="489847"/>
                        <a:pt x="884925" y="497272"/>
                      </a:cubicBezTo>
                      <a:cubicBezTo>
                        <a:pt x="881056" y="500518"/>
                        <a:pt x="876299" y="502697"/>
                        <a:pt x="872608" y="506165"/>
                      </a:cubicBezTo>
                      <a:cubicBezTo>
                        <a:pt x="868918" y="509633"/>
                        <a:pt x="871408" y="514480"/>
                        <a:pt x="868651" y="516969"/>
                      </a:cubicBezTo>
                      <a:cubicBezTo>
                        <a:pt x="861848" y="523239"/>
                        <a:pt x="848865" y="509500"/>
                        <a:pt x="842417" y="508922"/>
                      </a:cubicBezTo>
                      <a:cubicBezTo>
                        <a:pt x="820897" y="506921"/>
                        <a:pt x="794485" y="518926"/>
                        <a:pt x="773854" y="524351"/>
                      </a:cubicBezTo>
                      <a:cubicBezTo>
                        <a:pt x="763627" y="527018"/>
                        <a:pt x="758870" y="526263"/>
                        <a:pt x="749710" y="519904"/>
                      </a:cubicBezTo>
                      <a:cubicBezTo>
                        <a:pt x="740551" y="513546"/>
                        <a:pt x="722054" y="511011"/>
                        <a:pt x="715873" y="503453"/>
                      </a:cubicBezTo>
                      <a:cubicBezTo>
                        <a:pt x="705735" y="490958"/>
                        <a:pt x="710360" y="473484"/>
                        <a:pt x="700800" y="460901"/>
                      </a:cubicBezTo>
                      <a:cubicBezTo>
                        <a:pt x="689373" y="445916"/>
                        <a:pt x="671231" y="436668"/>
                        <a:pt x="664962" y="418037"/>
                      </a:cubicBezTo>
                      <a:cubicBezTo>
                        <a:pt x="655758" y="390692"/>
                        <a:pt x="656069" y="356722"/>
                        <a:pt x="657714" y="328131"/>
                      </a:cubicBezTo>
                      <a:cubicBezTo>
                        <a:pt x="658639" y="308034"/>
                        <a:pt x="662521" y="288158"/>
                        <a:pt x="669231" y="269172"/>
                      </a:cubicBezTo>
                      <a:cubicBezTo>
                        <a:pt x="677234" y="246940"/>
                        <a:pt x="656781" y="251787"/>
                        <a:pt x="641441" y="245784"/>
                      </a:cubicBezTo>
                      <a:cubicBezTo>
                        <a:pt x="614762" y="235380"/>
                        <a:pt x="601423" y="229066"/>
                        <a:pt x="597822" y="198341"/>
                      </a:cubicBezTo>
                      <a:cubicBezTo>
                        <a:pt x="596310" y="185758"/>
                        <a:pt x="584705" y="179578"/>
                        <a:pt x="577190" y="170196"/>
                      </a:cubicBezTo>
                      <a:cubicBezTo>
                        <a:pt x="566074" y="156279"/>
                        <a:pt x="563584" y="136181"/>
                        <a:pt x="549756" y="124843"/>
                      </a:cubicBezTo>
                      <a:cubicBezTo>
                        <a:pt x="533393" y="111503"/>
                        <a:pt x="499334" y="95585"/>
                        <a:pt x="485372" y="118440"/>
                      </a:cubicBezTo>
                      <a:cubicBezTo>
                        <a:pt x="483060" y="122308"/>
                        <a:pt x="478036" y="139071"/>
                        <a:pt x="472033" y="137292"/>
                      </a:cubicBezTo>
                      <a:cubicBezTo>
                        <a:pt x="458694" y="133424"/>
                        <a:pt x="447445" y="123597"/>
                        <a:pt x="435262" y="117506"/>
                      </a:cubicBezTo>
                      <a:cubicBezTo>
                        <a:pt x="421389" y="110570"/>
                        <a:pt x="426369" y="95808"/>
                        <a:pt x="418676" y="85047"/>
                      </a:cubicBezTo>
                      <a:cubicBezTo>
                        <a:pt x="412629" y="76599"/>
                        <a:pt x="404759" y="72508"/>
                        <a:pt x="397067" y="66284"/>
                      </a:cubicBezTo>
                      <a:cubicBezTo>
                        <a:pt x="385017" y="56590"/>
                        <a:pt x="371945" y="34892"/>
                        <a:pt x="355938" y="34892"/>
                      </a:cubicBezTo>
                      <a:cubicBezTo>
                        <a:pt x="344733" y="34892"/>
                        <a:pt x="320100" y="29912"/>
                        <a:pt x="310185" y="34892"/>
                      </a:cubicBezTo>
                      <a:cubicBezTo>
                        <a:pt x="294222" y="42896"/>
                        <a:pt x="303960" y="49298"/>
                        <a:pt x="283906" y="49476"/>
                      </a:cubicBezTo>
                      <a:cubicBezTo>
                        <a:pt x="258429" y="49476"/>
                        <a:pt x="221924" y="57168"/>
                        <a:pt x="197735" y="48320"/>
                      </a:cubicBezTo>
                      <a:cubicBezTo>
                        <a:pt x="161186" y="34981"/>
                        <a:pt x="119034" y="26088"/>
                        <a:pt x="85997" y="5146"/>
                      </a:cubicBezTo>
                      <a:cubicBezTo>
                        <a:pt x="64922" y="-8193"/>
                        <a:pt x="24059" y="6657"/>
                        <a:pt x="-129" y="9859"/>
                      </a:cubicBezTo>
                      <a:cubicBezTo>
                        <a:pt x="13744" y="39650"/>
                        <a:pt x="35442" y="61615"/>
                        <a:pt x="44335" y="94340"/>
                      </a:cubicBezTo>
                      <a:cubicBezTo>
                        <a:pt x="53850" y="129912"/>
                        <a:pt x="101516" y="129912"/>
                        <a:pt x="105606" y="168684"/>
                      </a:cubicBezTo>
                      <a:cubicBezTo>
                        <a:pt x="106807" y="179711"/>
                        <a:pt x="106140" y="186469"/>
                        <a:pt x="93823" y="184335"/>
                      </a:cubicBezTo>
                      <a:cubicBezTo>
                        <a:pt x="87732" y="183312"/>
                        <a:pt x="72303" y="179889"/>
                        <a:pt x="80484" y="191005"/>
                      </a:cubicBezTo>
                      <a:cubicBezTo>
                        <a:pt x="98270" y="214482"/>
                        <a:pt x="123748" y="210035"/>
                        <a:pt x="143267" y="227065"/>
                      </a:cubicBezTo>
                      <a:cubicBezTo>
                        <a:pt x="155450" y="237736"/>
                        <a:pt x="171279" y="249297"/>
                        <a:pt x="171635" y="267083"/>
                      </a:cubicBezTo>
                      <a:cubicBezTo>
                        <a:pt x="171635" y="279043"/>
                        <a:pt x="159630" y="282378"/>
                        <a:pt x="171057" y="292116"/>
                      </a:cubicBezTo>
                      <a:cubicBezTo>
                        <a:pt x="186619" y="305455"/>
                        <a:pt x="206050" y="313458"/>
                        <a:pt x="220857" y="327687"/>
                      </a:cubicBezTo>
                      <a:cubicBezTo>
                        <a:pt x="225614" y="332133"/>
                        <a:pt x="239754" y="361346"/>
                        <a:pt x="244467" y="362369"/>
                      </a:cubicBezTo>
                      <a:cubicBezTo>
                        <a:pt x="264076" y="366459"/>
                        <a:pt x="257806" y="312436"/>
                        <a:pt x="233351" y="310346"/>
                      </a:cubicBezTo>
                      <a:cubicBezTo>
                        <a:pt x="216944" y="308923"/>
                        <a:pt x="218633" y="306211"/>
                        <a:pt x="217833" y="290826"/>
                      </a:cubicBezTo>
                      <a:cubicBezTo>
                        <a:pt x="217033" y="275442"/>
                        <a:pt x="199781" y="255967"/>
                        <a:pt x="194623" y="240048"/>
                      </a:cubicBezTo>
                      <a:cubicBezTo>
                        <a:pt x="189465" y="224131"/>
                        <a:pt x="181284" y="213015"/>
                        <a:pt x="169545" y="200031"/>
                      </a:cubicBezTo>
                      <a:cubicBezTo>
                        <a:pt x="157807" y="187048"/>
                        <a:pt x="150426" y="171085"/>
                        <a:pt x="139932" y="156857"/>
                      </a:cubicBezTo>
                      <a:cubicBezTo>
                        <a:pt x="132818" y="147164"/>
                        <a:pt x="122547" y="144540"/>
                        <a:pt x="130639" y="133469"/>
                      </a:cubicBezTo>
                      <a:cubicBezTo>
                        <a:pt x="139843" y="120930"/>
                        <a:pt x="103650" y="114482"/>
                        <a:pt x="97380" y="109636"/>
                      </a:cubicBezTo>
                      <a:cubicBezTo>
                        <a:pt x="84441" y="99676"/>
                        <a:pt x="86709" y="83713"/>
                        <a:pt x="83685" y="69396"/>
                      </a:cubicBezTo>
                      <a:cubicBezTo>
                        <a:pt x="82307" y="62682"/>
                        <a:pt x="71280" y="38583"/>
                        <a:pt x="74793" y="32402"/>
                      </a:cubicBezTo>
                      <a:cubicBezTo>
                        <a:pt x="77238" y="27956"/>
                        <a:pt x="84886" y="31379"/>
                        <a:pt x="87020" y="33958"/>
                      </a:cubicBezTo>
                      <a:cubicBezTo>
                        <a:pt x="94801" y="43251"/>
                        <a:pt x="95380" y="37916"/>
                        <a:pt x="105206" y="38761"/>
                      </a:cubicBezTo>
                      <a:cubicBezTo>
                        <a:pt x="114099" y="39561"/>
                        <a:pt x="114099" y="49076"/>
                        <a:pt x="121302" y="51121"/>
                      </a:cubicBezTo>
                      <a:cubicBezTo>
                        <a:pt x="125170" y="52233"/>
                        <a:pt x="138776" y="48098"/>
                        <a:pt x="140644" y="53167"/>
                      </a:cubicBezTo>
                      <a:cubicBezTo>
                        <a:pt x="141978" y="56679"/>
                        <a:pt x="136197" y="66239"/>
                        <a:pt x="136820" y="70952"/>
                      </a:cubicBezTo>
                      <a:cubicBezTo>
                        <a:pt x="138421" y="87093"/>
                        <a:pt x="150159" y="99098"/>
                        <a:pt x="155450" y="113816"/>
                      </a:cubicBezTo>
                      <a:cubicBezTo>
                        <a:pt x="157362" y="119018"/>
                        <a:pt x="144557" y="161570"/>
                        <a:pt x="165277" y="143917"/>
                      </a:cubicBezTo>
                      <a:cubicBezTo>
                        <a:pt x="175726" y="135025"/>
                        <a:pt x="189643" y="161392"/>
                        <a:pt x="196846" y="166638"/>
                      </a:cubicBezTo>
                      <a:cubicBezTo>
                        <a:pt x="206673" y="173797"/>
                        <a:pt x="217833" y="172953"/>
                        <a:pt x="220367" y="185758"/>
                      </a:cubicBezTo>
                      <a:cubicBezTo>
                        <a:pt x="224814" y="208612"/>
                        <a:pt x="277592" y="214304"/>
                        <a:pt x="264831" y="241827"/>
                      </a:cubicBezTo>
                      <a:cubicBezTo>
                        <a:pt x="258295" y="256011"/>
                        <a:pt x="275280" y="264059"/>
                        <a:pt x="285863" y="268061"/>
                      </a:cubicBezTo>
                      <a:cubicBezTo>
                        <a:pt x="300269" y="273752"/>
                        <a:pt x="303026" y="283445"/>
                        <a:pt x="313653" y="293583"/>
                      </a:cubicBezTo>
                      <a:cubicBezTo>
                        <a:pt x="335000" y="314481"/>
                        <a:pt x="355244" y="336446"/>
                        <a:pt x="374301" y="359434"/>
                      </a:cubicBezTo>
                      <a:cubicBezTo>
                        <a:pt x="382812" y="368727"/>
                        <a:pt x="389913" y="379220"/>
                        <a:pt x="395377" y="390559"/>
                      </a:cubicBezTo>
                      <a:cubicBezTo>
                        <a:pt x="398356" y="397273"/>
                        <a:pt x="400446" y="404298"/>
                        <a:pt x="402936" y="411235"/>
                      </a:cubicBezTo>
                      <a:cubicBezTo>
                        <a:pt x="406137" y="420127"/>
                        <a:pt x="395822" y="427642"/>
                        <a:pt x="401424" y="436001"/>
                      </a:cubicBezTo>
                      <a:cubicBezTo>
                        <a:pt x="407027" y="444360"/>
                        <a:pt x="389375" y="441336"/>
                        <a:pt x="391420" y="450807"/>
                      </a:cubicBezTo>
                      <a:cubicBezTo>
                        <a:pt x="394088" y="462902"/>
                        <a:pt x="399290" y="477485"/>
                        <a:pt x="408850" y="485756"/>
                      </a:cubicBezTo>
                      <a:cubicBezTo>
                        <a:pt x="419210" y="494649"/>
                        <a:pt x="435528" y="496161"/>
                        <a:pt x="447044" y="505809"/>
                      </a:cubicBezTo>
                      <a:cubicBezTo>
                        <a:pt x="465319" y="521060"/>
                        <a:pt x="476746" y="530042"/>
                        <a:pt x="500757" y="534444"/>
                      </a:cubicBezTo>
                      <a:cubicBezTo>
                        <a:pt x="517413" y="537823"/>
                        <a:pt x="533238" y="544493"/>
                        <a:pt x="547310" y="554008"/>
                      </a:cubicBezTo>
                      <a:cubicBezTo>
                        <a:pt x="567186" y="566413"/>
                        <a:pt x="587328" y="572461"/>
                        <a:pt x="609204" y="580286"/>
                      </a:cubicBezTo>
                      <a:cubicBezTo>
                        <a:pt x="628426" y="586912"/>
                        <a:pt x="646843" y="595671"/>
                        <a:pt x="664117" y="606387"/>
                      </a:cubicBezTo>
                      <a:cubicBezTo>
                        <a:pt x="685015" y="619726"/>
                        <a:pt x="711427" y="610833"/>
                        <a:pt x="732414" y="602607"/>
                      </a:cubicBezTo>
                      <a:cubicBezTo>
                        <a:pt x="768830" y="588067"/>
                        <a:pt x="805112" y="617414"/>
                        <a:pt x="830234" y="639957"/>
                      </a:cubicBezTo>
                      <a:cubicBezTo>
                        <a:pt x="834947" y="633198"/>
                        <a:pt x="848998" y="605275"/>
                        <a:pt x="857891" y="6034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8" name="자유형: 도형 9527">
                  <a:extLst>
                    <a:ext uri="{FF2B5EF4-FFF2-40B4-BE49-F238E27FC236}">
                      <a16:creationId xmlns:a16="http://schemas.microsoft.com/office/drawing/2014/main" id="{C50A839B-5926-660D-C3C3-701EBB647BEA}"/>
                    </a:ext>
                  </a:extLst>
                </p:cNvPr>
                <p:cNvSpPr/>
                <p:nvPr/>
              </p:nvSpPr>
              <p:spPr>
                <a:xfrm>
                  <a:off x="1968521" y="8740392"/>
                  <a:ext cx="704360" cy="438577"/>
                </a:xfrm>
                <a:custGeom>
                  <a:avLst/>
                  <a:gdLst>
                    <a:gd name="connsiteX0" fmla="*/ 831924 w 1031253"/>
                    <a:gd name="connsiteY0" fmla="*/ 641798 h 642121"/>
                    <a:gd name="connsiteX1" fmla="*/ 831479 w 1031253"/>
                    <a:gd name="connsiteY1" fmla="*/ 641353 h 642121"/>
                    <a:gd name="connsiteX2" fmla="*/ 754068 w 1031253"/>
                    <a:gd name="connsiteY2" fmla="*/ 600269 h 642121"/>
                    <a:gd name="connsiteX3" fmla="*/ 734059 w 1031253"/>
                    <a:gd name="connsiteY3" fmla="*/ 604137 h 642121"/>
                    <a:gd name="connsiteX4" fmla="*/ 690707 w 1031253"/>
                    <a:gd name="connsiteY4" fmla="*/ 614809 h 642121"/>
                    <a:gd name="connsiteX5" fmla="*/ 665273 w 1031253"/>
                    <a:gd name="connsiteY5" fmla="*/ 607827 h 642121"/>
                    <a:gd name="connsiteX6" fmla="*/ 610494 w 1031253"/>
                    <a:gd name="connsiteY6" fmla="*/ 581816 h 642121"/>
                    <a:gd name="connsiteX7" fmla="*/ 600089 w 1031253"/>
                    <a:gd name="connsiteY7" fmla="*/ 578126 h 642121"/>
                    <a:gd name="connsiteX8" fmla="*/ 548511 w 1031253"/>
                    <a:gd name="connsiteY8" fmla="*/ 555493 h 642121"/>
                    <a:gd name="connsiteX9" fmla="*/ 502135 w 1031253"/>
                    <a:gd name="connsiteY9" fmla="*/ 535974 h 642121"/>
                    <a:gd name="connsiteX10" fmla="*/ 448156 w 1031253"/>
                    <a:gd name="connsiteY10" fmla="*/ 507250 h 642121"/>
                    <a:gd name="connsiteX11" fmla="*/ 428681 w 1031253"/>
                    <a:gd name="connsiteY11" fmla="*/ 497024 h 642121"/>
                    <a:gd name="connsiteX12" fmla="*/ 409962 w 1031253"/>
                    <a:gd name="connsiteY12" fmla="*/ 487152 h 642121"/>
                    <a:gd name="connsiteX13" fmla="*/ 392176 w 1031253"/>
                    <a:gd name="connsiteY13" fmla="*/ 451893 h 642121"/>
                    <a:gd name="connsiteX14" fmla="*/ 398712 w 1031253"/>
                    <a:gd name="connsiteY14" fmla="*/ 443489 h 642121"/>
                    <a:gd name="connsiteX15" fmla="*/ 403158 w 1031253"/>
                    <a:gd name="connsiteY15" fmla="*/ 440377 h 642121"/>
                    <a:gd name="connsiteX16" fmla="*/ 402269 w 1031253"/>
                    <a:gd name="connsiteY16" fmla="*/ 437308 h 642121"/>
                    <a:gd name="connsiteX17" fmla="*/ 402269 w 1031253"/>
                    <a:gd name="connsiteY17" fmla="*/ 423969 h 642121"/>
                    <a:gd name="connsiteX18" fmla="*/ 403603 w 1031253"/>
                    <a:gd name="connsiteY18" fmla="*/ 412631 h 642121"/>
                    <a:gd name="connsiteX19" fmla="*/ 401513 w 1031253"/>
                    <a:gd name="connsiteY19" fmla="*/ 406584 h 642121"/>
                    <a:gd name="connsiteX20" fmla="*/ 396089 w 1031253"/>
                    <a:gd name="connsiteY20" fmla="*/ 392000 h 642121"/>
                    <a:gd name="connsiteX21" fmla="*/ 375102 w 1031253"/>
                    <a:gd name="connsiteY21" fmla="*/ 360875 h 642121"/>
                    <a:gd name="connsiteX22" fmla="*/ 314453 w 1031253"/>
                    <a:gd name="connsiteY22" fmla="*/ 295069 h 642121"/>
                    <a:gd name="connsiteX23" fmla="*/ 305560 w 1031253"/>
                    <a:gd name="connsiteY23" fmla="*/ 285109 h 642121"/>
                    <a:gd name="connsiteX24" fmla="*/ 286797 w 1031253"/>
                    <a:gd name="connsiteY24" fmla="*/ 269680 h 642121"/>
                    <a:gd name="connsiteX25" fmla="*/ 264920 w 1031253"/>
                    <a:gd name="connsiteY25" fmla="*/ 253673 h 642121"/>
                    <a:gd name="connsiteX26" fmla="*/ 265498 w 1031253"/>
                    <a:gd name="connsiteY26" fmla="*/ 242646 h 642121"/>
                    <a:gd name="connsiteX27" fmla="*/ 244689 w 1031253"/>
                    <a:gd name="connsiteY27" fmla="*/ 210365 h 642121"/>
                    <a:gd name="connsiteX28" fmla="*/ 220901 w 1031253"/>
                    <a:gd name="connsiteY28" fmla="*/ 186932 h 642121"/>
                    <a:gd name="connsiteX29" fmla="*/ 207562 w 1031253"/>
                    <a:gd name="connsiteY29" fmla="*/ 173593 h 642121"/>
                    <a:gd name="connsiteX30" fmla="*/ 197646 w 1031253"/>
                    <a:gd name="connsiteY30" fmla="*/ 168257 h 642121"/>
                    <a:gd name="connsiteX31" fmla="*/ 189732 w 1031253"/>
                    <a:gd name="connsiteY31" fmla="*/ 159587 h 642121"/>
                    <a:gd name="connsiteX32" fmla="*/ 171013 w 1031253"/>
                    <a:gd name="connsiteY32" fmla="*/ 143802 h 642121"/>
                    <a:gd name="connsiteX33" fmla="*/ 166566 w 1031253"/>
                    <a:gd name="connsiteY33" fmla="*/ 145492 h 642121"/>
                    <a:gd name="connsiteX34" fmla="*/ 155495 w 1031253"/>
                    <a:gd name="connsiteY34" fmla="*/ 148649 h 642121"/>
                    <a:gd name="connsiteX35" fmla="*/ 155095 w 1031253"/>
                    <a:gd name="connsiteY35" fmla="*/ 125572 h 642121"/>
                    <a:gd name="connsiteX36" fmla="*/ 155895 w 1031253"/>
                    <a:gd name="connsiteY36" fmla="*/ 115167 h 642121"/>
                    <a:gd name="connsiteX37" fmla="*/ 147758 w 1031253"/>
                    <a:gd name="connsiteY37" fmla="*/ 98849 h 642121"/>
                    <a:gd name="connsiteX38" fmla="*/ 137175 w 1031253"/>
                    <a:gd name="connsiteY38" fmla="*/ 72171 h 642121"/>
                    <a:gd name="connsiteX39" fmla="*/ 139310 w 1031253"/>
                    <a:gd name="connsiteY39" fmla="*/ 62967 h 642121"/>
                    <a:gd name="connsiteX40" fmla="*/ 141088 w 1031253"/>
                    <a:gd name="connsiteY40" fmla="*/ 54430 h 642121"/>
                    <a:gd name="connsiteX41" fmla="*/ 135041 w 1031253"/>
                    <a:gd name="connsiteY41" fmla="*/ 52207 h 642121"/>
                    <a:gd name="connsiteX42" fmla="*/ 128905 w 1031253"/>
                    <a:gd name="connsiteY42" fmla="*/ 52651 h 642121"/>
                    <a:gd name="connsiteX43" fmla="*/ 122102 w 1031253"/>
                    <a:gd name="connsiteY43" fmla="*/ 52651 h 642121"/>
                    <a:gd name="connsiteX44" fmla="*/ 114943 w 1031253"/>
                    <a:gd name="connsiteY44" fmla="*/ 46560 h 642121"/>
                    <a:gd name="connsiteX45" fmla="*/ 106051 w 1031253"/>
                    <a:gd name="connsiteY45" fmla="*/ 40290 h 642121"/>
                    <a:gd name="connsiteX46" fmla="*/ 103961 w 1031253"/>
                    <a:gd name="connsiteY46" fmla="*/ 40290 h 642121"/>
                    <a:gd name="connsiteX47" fmla="*/ 98892 w 1031253"/>
                    <a:gd name="connsiteY47" fmla="*/ 40824 h 642121"/>
                    <a:gd name="connsiteX48" fmla="*/ 96002 w 1031253"/>
                    <a:gd name="connsiteY48" fmla="*/ 41180 h 642121"/>
                    <a:gd name="connsiteX49" fmla="*/ 87509 w 1031253"/>
                    <a:gd name="connsiteY49" fmla="*/ 35399 h 642121"/>
                    <a:gd name="connsiteX50" fmla="*/ 79684 w 1031253"/>
                    <a:gd name="connsiteY50" fmla="*/ 31931 h 642121"/>
                    <a:gd name="connsiteX51" fmla="*/ 76171 w 1031253"/>
                    <a:gd name="connsiteY51" fmla="*/ 33754 h 642121"/>
                    <a:gd name="connsiteX52" fmla="*/ 81996 w 1031253"/>
                    <a:gd name="connsiteY52" fmla="*/ 60699 h 642121"/>
                    <a:gd name="connsiteX53" fmla="*/ 85153 w 1031253"/>
                    <a:gd name="connsiteY53" fmla="*/ 70348 h 642121"/>
                    <a:gd name="connsiteX54" fmla="*/ 86754 w 1031253"/>
                    <a:gd name="connsiteY54" fmla="*/ 81553 h 642121"/>
                    <a:gd name="connsiteX55" fmla="*/ 98581 w 1031253"/>
                    <a:gd name="connsiteY55" fmla="*/ 110277 h 642121"/>
                    <a:gd name="connsiteX56" fmla="*/ 109564 w 1031253"/>
                    <a:gd name="connsiteY56" fmla="*/ 114723 h 642121"/>
                    <a:gd name="connsiteX57" fmla="*/ 133307 w 1031253"/>
                    <a:gd name="connsiteY57" fmla="*/ 128685 h 642121"/>
                    <a:gd name="connsiteX58" fmla="*/ 131973 w 1031253"/>
                    <a:gd name="connsiteY58" fmla="*/ 134732 h 642121"/>
                    <a:gd name="connsiteX59" fmla="*/ 134997 w 1031253"/>
                    <a:gd name="connsiteY59" fmla="*/ 150561 h 642121"/>
                    <a:gd name="connsiteX60" fmla="*/ 141266 w 1031253"/>
                    <a:gd name="connsiteY60" fmla="*/ 157453 h 642121"/>
                    <a:gd name="connsiteX61" fmla="*/ 152827 w 1031253"/>
                    <a:gd name="connsiteY61" fmla="*/ 175238 h 642121"/>
                    <a:gd name="connsiteX62" fmla="*/ 170612 w 1031253"/>
                    <a:gd name="connsiteY62" fmla="*/ 200805 h 642121"/>
                    <a:gd name="connsiteX63" fmla="*/ 195823 w 1031253"/>
                    <a:gd name="connsiteY63" fmla="*/ 240822 h 642121"/>
                    <a:gd name="connsiteX64" fmla="*/ 206539 w 1031253"/>
                    <a:gd name="connsiteY64" fmla="*/ 261943 h 642121"/>
                    <a:gd name="connsiteX65" fmla="*/ 219211 w 1031253"/>
                    <a:gd name="connsiteY65" fmla="*/ 291778 h 642121"/>
                    <a:gd name="connsiteX66" fmla="*/ 219211 w 1031253"/>
                    <a:gd name="connsiteY66" fmla="*/ 295958 h 642121"/>
                    <a:gd name="connsiteX67" fmla="*/ 234062 w 1031253"/>
                    <a:gd name="connsiteY67" fmla="*/ 310764 h 642121"/>
                    <a:gd name="connsiteX68" fmla="*/ 257272 w 1031253"/>
                    <a:gd name="connsiteY68" fmla="*/ 348781 h 642121"/>
                    <a:gd name="connsiteX69" fmla="*/ 245000 w 1031253"/>
                    <a:gd name="connsiteY69" fmla="*/ 363899 h 642121"/>
                    <a:gd name="connsiteX70" fmla="*/ 230416 w 1031253"/>
                    <a:gd name="connsiteY70" fmla="*/ 343534 h 642121"/>
                    <a:gd name="connsiteX71" fmla="*/ 221168 w 1031253"/>
                    <a:gd name="connsiteY71" fmla="*/ 329084 h 642121"/>
                    <a:gd name="connsiteX72" fmla="*/ 194489 w 1031253"/>
                    <a:gd name="connsiteY72" fmla="*/ 309519 h 642121"/>
                    <a:gd name="connsiteX73" fmla="*/ 171502 w 1031253"/>
                    <a:gd name="connsiteY73" fmla="*/ 293423 h 642121"/>
                    <a:gd name="connsiteX74" fmla="*/ 168700 w 1031253"/>
                    <a:gd name="connsiteY74" fmla="*/ 278572 h 642121"/>
                    <a:gd name="connsiteX75" fmla="*/ 171857 w 1031253"/>
                    <a:gd name="connsiteY75" fmla="*/ 268034 h 642121"/>
                    <a:gd name="connsiteX76" fmla="*/ 147491 w 1031253"/>
                    <a:gd name="connsiteY76" fmla="*/ 231618 h 642121"/>
                    <a:gd name="connsiteX77" fmla="*/ 143667 w 1031253"/>
                    <a:gd name="connsiteY77" fmla="*/ 228328 h 642121"/>
                    <a:gd name="connsiteX78" fmla="*/ 116144 w 1031253"/>
                    <a:gd name="connsiteY78" fmla="*/ 214322 h 642121"/>
                    <a:gd name="connsiteX79" fmla="*/ 80840 w 1031253"/>
                    <a:gd name="connsiteY79" fmla="*/ 192090 h 642121"/>
                    <a:gd name="connsiteX80" fmla="*/ 78661 w 1031253"/>
                    <a:gd name="connsiteY80" fmla="*/ 185420 h 642121"/>
                    <a:gd name="connsiteX81" fmla="*/ 84441 w 1031253"/>
                    <a:gd name="connsiteY81" fmla="*/ 183286 h 642121"/>
                    <a:gd name="connsiteX82" fmla="*/ 93556 w 1031253"/>
                    <a:gd name="connsiteY82" fmla="*/ 184353 h 642121"/>
                    <a:gd name="connsiteX83" fmla="*/ 94668 w 1031253"/>
                    <a:gd name="connsiteY83" fmla="*/ 184353 h 642121"/>
                    <a:gd name="connsiteX84" fmla="*/ 104317 w 1031253"/>
                    <a:gd name="connsiteY84" fmla="*/ 182708 h 642121"/>
                    <a:gd name="connsiteX85" fmla="*/ 105828 w 1031253"/>
                    <a:gd name="connsiteY85" fmla="*/ 169369 h 642121"/>
                    <a:gd name="connsiteX86" fmla="*/ 75282 w 1031253"/>
                    <a:gd name="connsiteY86" fmla="*/ 129930 h 642121"/>
                    <a:gd name="connsiteX87" fmla="*/ 44557 w 1031253"/>
                    <a:gd name="connsiteY87" fmla="*/ 95070 h 642121"/>
                    <a:gd name="connsiteX88" fmla="*/ 18902 w 1031253"/>
                    <a:gd name="connsiteY88" fmla="*/ 43136 h 642121"/>
                    <a:gd name="connsiteX89" fmla="*/ 182 w 1031253"/>
                    <a:gd name="connsiteY89" fmla="*/ 10544 h 642121"/>
                    <a:gd name="connsiteX90" fmla="*/ -129 w 1031253"/>
                    <a:gd name="connsiteY90" fmla="*/ 9877 h 642121"/>
                    <a:gd name="connsiteX91" fmla="*/ 627 w 1031253"/>
                    <a:gd name="connsiteY91" fmla="*/ 9877 h 642121"/>
                    <a:gd name="connsiteX92" fmla="*/ 21569 w 1031253"/>
                    <a:gd name="connsiteY92" fmla="*/ 5875 h 642121"/>
                    <a:gd name="connsiteX93" fmla="*/ 63499 w 1031253"/>
                    <a:gd name="connsiteY93" fmla="*/ -261 h 642121"/>
                    <a:gd name="connsiteX94" fmla="*/ 87154 w 1031253"/>
                    <a:gd name="connsiteY94" fmla="*/ 5253 h 642121"/>
                    <a:gd name="connsiteX95" fmla="*/ 164921 w 1031253"/>
                    <a:gd name="connsiteY95" fmla="*/ 37133 h 642121"/>
                    <a:gd name="connsiteX96" fmla="*/ 198803 w 1031253"/>
                    <a:gd name="connsiteY96" fmla="*/ 48383 h 642121"/>
                    <a:gd name="connsiteX97" fmla="*/ 229260 w 1031253"/>
                    <a:gd name="connsiteY97" fmla="*/ 52829 h 642121"/>
                    <a:gd name="connsiteX98" fmla="*/ 259985 w 1031253"/>
                    <a:gd name="connsiteY98" fmla="*/ 51140 h 642121"/>
                    <a:gd name="connsiteX99" fmla="*/ 284751 w 1031253"/>
                    <a:gd name="connsiteY99" fmla="*/ 49672 h 642121"/>
                    <a:gd name="connsiteX100" fmla="*/ 300002 w 1031253"/>
                    <a:gd name="connsiteY100" fmla="*/ 44203 h 642121"/>
                    <a:gd name="connsiteX101" fmla="*/ 310763 w 1031253"/>
                    <a:gd name="connsiteY101" fmla="*/ 35310 h 642121"/>
                    <a:gd name="connsiteX102" fmla="*/ 324813 w 1031253"/>
                    <a:gd name="connsiteY102" fmla="*/ 33043 h 642121"/>
                    <a:gd name="connsiteX103" fmla="*/ 343844 w 1031253"/>
                    <a:gd name="connsiteY103" fmla="*/ 34332 h 642121"/>
                    <a:gd name="connsiteX104" fmla="*/ 356783 w 1031253"/>
                    <a:gd name="connsiteY104" fmla="*/ 35266 h 642121"/>
                    <a:gd name="connsiteX105" fmla="*/ 387018 w 1031253"/>
                    <a:gd name="connsiteY105" fmla="*/ 55586 h 642121"/>
                    <a:gd name="connsiteX106" fmla="*/ 398268 w 1031253"/>
                    <a:gd name="connsiteY106" fmla="*/ 66746 h 642121"/>
                    <a:gd name="connsiteX107" fmla="*/ 404759 w 1031253"/>
                    <a:gd name="connsiteY107" fmla="*/ 71682 h 642121"/>
                    <a:gd name="connsiteX108" fmla="*/ 419966 w 1031253"/>
                    <a:gd name="connsiteY108" fmla="*/ 85644 h 642121"/>
                    <a:gd name="connsiteX109" fmla="*/ 425213 w 1031253"/>
                    <a:gd name="connsiteY109" fmla="*/ 99827 h 642121"/>
                    <a:gd name="connsiteX110" fmla="*/ 436329 w 1031253"/>
                    <a:gd name="connsiteY110" fmla="*/ 117924 h 642121"/>
                    <a:gd name="connsiteX111" fmla="*/ 449668 w 1031253"/>
                    <a:gd name="connsiteY111" fmla="*/ 125839 h 642121"/>
                    <a:gd name="connsiteX112" fmla="*/ 472834 w 1031253"/>
                    <a:gd name="connsiteY112" fmla="*/ 137666 h 642121"/>
                    <a:gd name="connsiteX113" fmla="*/ 483327 w 1031253"/>
                    <a:gd name="connsiteY113" fmla="*/ 123793 h 642121"/>
                    <a:gd name="connsiteX114" fmla="*/ 485550 w 1031253"/>
                    <a:gd name="connsiteY114" fmla="*/ 119080 h 642121"/>
                    <a:gd name="connsiteX115" fmla="*/ 507782 w 1031253"/>
                    <a:gd name="connsiteY115" fmla="*/ 107253 h 642121"/>
                    <a:gd name="connsiteX116" fmla="*/ 550956 w 1031253"/>
                    <a:gd name="connsiteY116" fmla="*/ 125350 h 642121"/>
                    <a:gd name="connsiteX117" fmla="*/ 567453 w 1031253"/>
                    <a:gd name="connsiteY117" fmla="*/ 150783 h 642121"/>
                    <a:gd name="connsiteX118" fmla="*/ 578480 w 1031253"/>
                    <a:gd name="connsiteY118" fmla="*/ 170792 h 642121"/>
                    <a:gd name="connsiteX119" fmla="*/ 586083 w 1031253"/>
                    <a:gd name="connsiteY119" fmla="*/ 178751 h 642121"/>
                    <a:gd name="connsiteX120" fmla="*/ 599422 w 1031253"/>
                    <a:gd name="connsiteY120" fmla="*/ 199204 h 642121"/>
                    <a:gd name="connsiteX121" fmla="*/ 642685 w 1031253"/>
                    <a:gd name="connsiteY121" fmla="*/ 246158 h 642121"/>
                    <a:gd name="connsiteX122" fmla="*/ 655313 w 1031253"/>
                    <a:gd name="connsiteY122" fmla="*/ 249315 h 642121"/>
                    <a:gd name="connsiteX123" fmla="*/ 671365 w 1031253"/>
                    <a:gd name="connsiteY123" fmla="*/ 256385 h 642121"/>
                    <a:gd name="connsiteX124" fmla="*/ 670787 w 1031253"/>
                    <a:gd name="connsiteY124" fmla="*/ 270302 h 642121"/>
                    <a:gd name="connsiteX125" fmla="*/ 659271 w 1031253"/>
                    <a:gd name="connsiteY125" fmla="*/ 329039 h 642121"/>
                    <a:gd name="connsiteX126" fmla="*/ 666518 w 1031253"/>
                    <a:gd name="connsiteY126" fmla="*/ 418767 h 642121"/>
                    <a:gd name="connsiteX127" fmla="*/ 687683 w 1031253"/>
                    <a:gd name="connsiteY127" fmla="*/ 446335 h 642121"/>
                    <a:gd name="connsiteX128" fmla="*/ 702267 w 1031253"/>
                    <a:gd name="connsiteY128" fmla="*/ 461453 h 642121"/>
                    <a:gd name="connsiteX129" fmla="*/ 709604 w 1031253"/>
                    <a:gd name="connsiteY129" fmla="*/ 482617 h 642121"/>
                    <a:gd name="connsiteX130" fmla="*/ 717341 w 1031253"/>
                    <a:gd name="connsiteY130" fmla="*/ 504049 h 642121"/>
                    <a:gd name="connsiteX131" fmla="*/ 735748 w 1031253"/>
                    <a:gd name="connsiteY131" fmla="*/ 513564 h 642121"/>
                    <a:gd name="connsiteX132" fmla="*/ 751044 w 1031253"/>
                    <a:gd name="connsiteY132" fmla="*/ 520367 h 642121"/>
                    <a:gd name="connsiteX133" fmla="*/ 765717 w 1031253"/>
                    <a:gd name="connsiteY133" fmla="*/ 526147 h 642121"/>
                    <a:gd name="connsiteX134" fmla="*/ 774610 w 1031253"/>
                    <a:gd name="connsiteY134" fmla="*/ 524725 h 642121"/>
                    <a:gd name="connsiteX135" fmla="*/ 792707 w 1031253"/>
                    <a:gd name="connsiteY135" fmla="*/ 519167 h 642121"/>
                    <a:gd name="connsiteX136" fmla="*/ 838371 w 1031253"/>
                    <a:gd name="connsiteY136" fmla="*/ 509029 h 642121"/>
                    <a:gd name="connsiteX137" fmla="*/ 843396 w 1031253"/>
                    <a:gd name="connsiteY137" fmla="*/ 509029 h 642121"/>
                    <a:gd name="connsiteX138" fmla="*/ 852555 w 1031253"/>
                    <a:gd name="connsiteY138" fmla="*/ 513475 h 642121"/>
                    <a:gd name="connsiteX139" fmla="*/ 865227 w 1031253"/>
                    <a:gd name="connsiteY139" fmla="*/ 518900 h 642121"/>
                    <a:gd name="connsiteX140" fmla="*/ 869140 w 1031253"/>
                    <a:gd name="connsiteY140" fmla="*/ 517388 h 642121"/>
                    <a:gd name="connsiteX141" fmla="*/ 870696 w 1031253"/>
                    <a:gd name="connsiteY141" fmla="*/ 512942 h 642121"/>
                    <a:gd name="connsiteX142" fmla="*/ 873097 w 1031253"/>
                    <a:gd name="connsiteY142" fmla="*/ 506628 h 642121"/>
                    <a:gd name="connsiteX143" fmla="*/ 879856 w 1031253"/>
                    <a:gd name="connsiteY143" fmla="*/ 501692 h 642121"/>
                    <a:gd name="connsiteX144" fmla="*/ 885459 w 1031253"/>
                    <a:gd name="connsiteY144" fmla="*/ 497779 h 642121"/>
                    <a:gd name="connsiteX145" fmla="*/ 894796 w 1031253"/>
                    <a:gd name="connsiteY145" fmla="*/ 479460 h 642121"/>
                    <a:gd name="connsiteX146" fmla="*/ 900265 w 1031253"/>
                    <a:gd name="connsiteY146" fmla="*/ 465587 h 642121"/>
                    <a:gd name="connsiteX147" fmla="*/ 903377 w 1031253"/>
                    <a:gd name="connsiteY147" fmla="*/ 449536 h 642121"/>
                    <a:gd name="connsiteX148" fmla="*/ 908135 w 1031253"/>
                    <a:gd name="connsiteY148" fmla="*/ 430239 h 642121"/>
                    <a:gd name="connsiteX149" fmla="*/ 979277 w 1031253"/>
                    <a:gd name="connsiteY149" fmla="*/ 406362 h 642121"/>
                    <a:gd name="connsiteX150" fmla="*/ 990749 w 1031253"/>
                    <a:gd name="connsiteY150" fmla="*/ 407162 h 642121"/>
                    <a:gd name="connsiteX151" fmla="*/ 999241 w 1031253"/>
                    <a:gd name="connsiteY151" fmla="*/ 409874 h 642121"/>
                    <a:gd name="connsiteX152" fmla="*/ 1009290 w 1031253"/>
                    <a:gd name="connsiteY152" fmla="*/ 412587 h 642121"/>
                    <a:gd name="connsiteX153" fmla="*/ 1011914 w 1031253"/>
                    <a:gd name="connsiteY153" fmla="*/ 412587 h 642121"/>
                    <a:gd name="connsiteX154" fmla="*/ 1014759 w 1031253"/>
                    <a:gd name="connsiteY154" fmla="*/ 411964 h 642121"/>
                    <a:gd name="connsiteX155" fmla="*/ 1021473 w 1031253"/>
                    <a:gd name="connsiteY155" fmla="*/ 410897 h 642121"/>
                    <a:gd name="connsiteX156" fmla="*/ 1027031 w 1031253"/>
                    <a:gd name="connsiteY156" fmla="*/ 412987 h 642121"/>
                    <a:gd name="connsiteX157" fmla="*/ 1031122 w 1031253"/>
                    <a:gd name="connsiteY157" fmla="*/ 422680 h 642121"/>
                    <a:gd name="connsiteX158" fmla="*/ 1016582 w 1031253"/>
                    <a:gd name="connsiteY158" fmla="*/ 441755 h 642121"/>
                    <a:gd name="connsiteX159" fmla="*/ 1010669 w 1031253"/>
                    <a:gd name="connsiteY159" fmla="*/ 447002 h 642121"/>
                    <a:gd name="connsiteX160" fmla="*/ 1002132 w 1031253"/>
                    <a:gd name="connsiteY160" fmla="*/ 485374 h 642121"/>
                    <a:gd name="connsiteX161" fmla="*/ 989593 w 1031253"/>
                    <a:gd name="connsiteY161" fmla="*/ 531261 h 642121"/>
                    <a:gd name="connsiteX162" fmla="*/ 989193 w 1031253"/>
                    <a:gd name="connsiteY162" fmla="*/ 531616 h 642121"/>
                    <a:gd name="connsiteX163" fmla="*/ 988837 w 1031253"/>
                    <a:gd name="connsiteY163" fmla="*/ 531261 h 642121"/>
                    <a:gd name="connsiteX164" fmla="*/ 974920 w 1031253"/>
                    <a:gd name="connsiteY164" fmla="*/ 523924 h 642121"/>
                    <a:gd name="connsiteX165" fmla="*/ 960425 w 1031253"/>
                    <a:gd name="connsiteY165" fmla="*/ 532017 h 642121"/>
                    <a:gd name="connsiteX166" fmla="*/ 937659 w 1031253"/>
                    <a:gd name="connsiteY166" fmla="*/ 543221 h 642121"/>
                    <a:gd name="connsiteX167" fmla="*/ 937659 w 1031253"/>
                    <a:gd name="connsiteY167" fmla="*/ 543221 h 642121"/>
                    <a:gd name="connsiteX168" fmla="*/ 924320 w 1031253"/>
                    <a:gd name="connsiteY168" fmla="*/ 542243 h 642121"/>
                    <a:gd name="connsiteX169" fmla="*/ 907913 w 1031253"/>
                    <a:gd name="connsiteY169" fmla="*/ 541087 h 642121"/>
                    <a:gd name="connsiteX170" fmla="*/ 884614 w 1031253"/>
                    <a:gd name="connsiteY170" fmla="*/ 553982 h 642121"/>
                    <a:gd name="connsiteX171" fmla="*/ 882568 w 1031253"/>
                    <a:gd name="connsiteY171" fmla="*/ 560207 h 642121"/>
                    <a:gd name="connsiteX172" fmla="*/ 884258 w 1031253"/>
                    <a:gd name="connsiteY172" fmla="*/ 573190 h 642121"/>
                    <a:gd name="connsiteX173" fmla="*/ 889371 w 1031253"/>
                    <a:gd name="connsiteY173" fmla="*/ 577637 h 642121"/>
                    <a:gd name="connsiteX174" fmla="*/ 904756 w 1031253"/>
                    <a:gd name="connsiteY174" fmla="*/ 596622 h 642121"/>
                    <a:gd name="connsiteX175" fmla="*/ 903822 w 1031253"/>
                    <a:gd name="connsiteY175" fmla="*/ 601780 h 642121"/>
                    <a:gd name="connsiteX176" fmla="*/ 884614 w 1031253"/>
                    <a:gd name="connsiteY176" fmla="*/ 606227 h 642121"/>
                    <a:gd name="connsiteX177" fmla="*/ 870029 w 1031253"/>
                    <a:gd name="connsiteY177" fmla="*/ 605649 h 642121"/>
                    <a:gd name="connsiteX178" fmla="*/ 859536 w 1031253"/>
                    <a:gd name="connsiteY178" fmla="*/ 605382 h 642121"/>
                    <a:gd name="connsiteX179" fmla="*/ 859091 w 1031253"/>
                    <a:gd name="connsiteY179" fmla="*/ 605382 h 642121"/>
                    <a:gd name="connsiteX180" fmla="*/ 836860 w 1031253"/>
                    <a:gd name="connsiteY180" fmla="*/ 634017 h 642121"/>
                    <a:gd name="connsiteX181" fmla="*/ 832191 w 1031253"/>
                    <a:gd name="connsiteY181" fmla="*/ 641664 h 642121"/>
                    <a:gd name="connsiteX182" fmla="*/ 754068 w 1031253"/>
                    <a:gd name="connsiteY182" fmla="*/ 599068 h 642121"/>
                    <a:gd name="connsiteX183" fmla="*/ 831746 w 1031253"/>
                    <a:gd name="connsiteY183" fmla="*/ 640019 h 642121"/>
                    <a:gd name="connsiteX184" fmla="*/ 836192 w 1031253"/>
                    <a:gd name="connsiteY184" fmla="*/ 632950 h 642121"/>
                    <a:gd name="connsiteX185" fmla="*/ 859269 w 1031253"/>
                    <a:gd name="connsiteY185" fmla="*/ 603826 h 642121"/>
                    <a:gd name="connsiteX186" fmla="*/ 859269 w 1031253"/>
                    <a:gd name="connsiteY186" fmla="*/ 603826 h 642121"/>
                    <a:gd name="connsiteX187" fmla="*/ 860514 w 1031253"/>
                    <a:gd name="connsiteY187" fmla="*/ 603559 h 642121"/>
                    <a:gd name="connsiteX188" fmla="*/ 861181 w 1031253"/>
                    <a:gd name="connsiteY188" fmla="*/ 603559 h 642121"/>
                    <a:gd name="connsiteX189" fmla="*/ 861181 w 1031253"/>
                    <a:gd name="connsiteY189" fmla="*/ 603559 h 642121"/>
                    <a:gd name="connsiteX190" fmla="*/ 870074 w 1031253"/>
                    <a:gd name="connsiteY190" fmla="*/ 603915 h 642121"/>
                    <a:gd name="connsiteX191" fmla="*/ 884614 w 1031253"/>
                    <a:gd name="connsiteY191" fmla="*/ 604493 h 642121"/>
                    <a:gd name="connsiteX192" fmla="*/ 902933 w 1031253"/>
                    <a:gd name="connsiteY192" fmla="*/ 600358 h 642121"/>
                    <a:gd name="connsiteX193" fmla="*/ 903644 w 1031253"/>
                    <a:gd name="connsiteY193" fmla="*/ 596178 h 642121"/>
                    <a:gd name="connsiteX194" fmla="*/ 888660 w 1031253"/>
                    <a:gd name="connsiteY194" fmla="*/ 577770 h 642121"/>
                    <a:gd name="connsiteX195" fmla="*/ 883502 w 1031253"/>
                    <a:gd name="connsiteY195" fmla="*/ 573323 h 642121"/>
                    <a:gd name="connsiteX196" fmla="*/ 881501 w 1031253"/>
                    <a:gd name="connsiteY196" fmla="*/ 559140 h 642121"/>
                    <a:gd name="connsiteX197" fmla="*/ 883547 w 1031253"/>
                    <a:gd name="connsiteY197" fmla="*/ 553048 h 642121"/>
                    <a:gd name="connsiteX198" fmla="*/ 907913 w 1031253"/>
                    <a:gd name="connsiteY198" fmla="*/ 539309 h 642121"/>
                    <a:gd name="connsiteX199" fmla="*/ 924453 w 1031253"/>
                    <a:gd name="connsiteY199" fmla="*/ 540465 h 642121"/>
                    <a:gd name="connsiteX200" fmla="*/ 937792 w 1031253"/>
                    <a:gd name="connsiteY200" fmla="*/ 541443 h 642121"/>
                    <a:gd name="connsiteX201" fmla="*/ 937792 w 1031253"/>
                    <a:gd name="connsiteY201" fmla="*/ 541443 h 642121"/>
                    <a:gd name="connsiteX202" fmla="*/ 960024 w 1031253"/>
                    <a:gd name="connsiteY202" fmla="*/ 530505 h 642121"/>
                    <a:gd name="connsiteX203" fmla="*/ 975276 w 1031253"/>
                    <a:gd name="connsiteY203" fmla="*/ 522145 h 642121"/>
                    <a:gd name="connsiteX204" fmla="*/ 989593 w 1031253"/>
                    <a:gd name="connsiteY204" fmla="*/ 529393 h 642121"/>
                    <a:gd name="connsiteX205" fmla="*/ 1001376 w 1031253"/>
                    <a:gd name="connsiteY205" fmla="*/ 484929 h 642121"/>
                    <a:gd name="connsiteX206" fmla="*/ 1010269 w 1031253"/>
                    <a:gd name="connsiteY206" fmla="*/ 445801 h 642121"/>
                    <a:gd name="connsiteX207" fmla="*/ 1016271 w 1031253"/>
                    <a:gd name="connsiteY207" fmla="*/ 440465 h 642121"/>
                    <a:gd name="connsiteX208" fmla="*/ 1030411 w 1031253"/>
                    <a:gd name="connsiteY208" fmla="*/ 422191 h 642121"/>
                    <a:gd name="connsiteX209" fmla="*/ 1026631 w 1031253"/>
                    <a:gd name="connsiteY209" fmla="*/ 413298 h 642121"/>
                    <a:gd name="connsiteX210" fmla="*/ 1021874 w 1031253"/>
                    <a:gd name="connsiteY210" fmla="*/ 411564 h 642121"/>
                    <a:gd name="connsiteX211" fmla="*/ 1015426 w 1031253"/>
                    <a:gd name="connsiteY211" fmla="*/ 412587 h 642121"/>
                    <a:gd name="connsiteX212" fmla="*/ 1012492 w 1031253"/>
                    <a:gd name="connsiteY212" fmla="*/ 413253 h 642121"/>
                    <a:gd name="connsiteX213" fmla="*/ 1009691 w 1031253"/>
                    <a:gd name="connsiteY213" fmla="*/ 413253 h 642121"/>
                    <a:gd name="connsiteX214" fmla="*/ 999197 w 1031253"/>
                    <a:gd name="connsiteY214" fmla="*/ 410452 h 642121"/>
                    <a:gd name="connsiteX215" fmla="*/ 991016 w 1031253"/>
                    <a:gd name="connsiteY215" fmla="*/ 407784 h 642121"/>
                    <a:gd name="connsiteX216" fmla="*/ 979678 w 1031253"/>
                    <a:gd name="connsiteY216" fmla="*/ 407029 h 642121"/>
                    <a:gd name="connsiteX217" fmla="*/ 909602 w 1031253"/>
                    <a:gd name="connsiteY217" fmla="*/ 430461 h 642121"/>
                    <a:gd name="connsiteX218" fmla="*/ 905156 w 1031253"/>
                    <a:gd name="connsiteY218" fmla="*/ 449136 h 642121"/>
                    <a:gd name="connsiteX219" fmla="*/ 901866 w 1031253"/>
                    <a:gd name="connsiteY219" fmla="*/ 465721 h 642121"/>
                    <a:gd name="connsiteX220" fmla="*/ 896530 w 1031253"/>
                    <a:gd name="connsiteY220" fmla="*/ 479327 h 642121"/>
                    <a:gd name="connsiteX221" fmla="*/ 886837 w 1031253"/>
                    <a:gd name="connsiteY221" fmla="*/ 498180 h 642121"/>
                    <a:gd name="connsiteX222" fmla="*/ 881101 w 1031253"/>
                    <a:gd name="connsiteY222" fmla="*/ 502181 h 642121"/>
                    <a:gd name="connsiteX223" fmla="*/ 874520 w 1031253"/>
                    <a:gd name="connsiteY223" fmla="*/ 506984 h 642121"/>
                    <a:gd name="connsiteX224" fmla="*/ 872475 w 1031253"/>
                    <a:gd name="connsiteY224" fmla="*/ 512586 h 642121"/>
                    <a:gd name="connsiteX225" fmla="*/ 870563 w 1031253"/>
                    <a:gd name="connsiteY225" fmla="*/ 517833 h 642121"/>
                    <a:gd name="connsiteX226" fmla="*/ 866117 w 1031253"/>
                    <a:gd name="connsiteY226" fmla="*/ 519611 h 642121"/>
                    <a:gd name="connsiteX227" fmla="*/ 852777 w 1031253"/>
                    <a:gd name="connsiteY227" fmla="*/ 514009 h 642121"/>
                    <a:gd name="connsiteX228" fmla="*/ 843885 w 1031253"/>
                    <a:gd name="connsiteY228" fmla="*/ 509873 h 642121"/>
                    <a:gd name="connsiteX229" fmla="*/ 838994 w 1031253"/>
                    <a:gd name="connsiteY229" fmla="*/ 509873 h 642121"/>
                    <a:gd name="connsiteX230" fmla="*/ 793685 w 1031253"/>
                    <a:gd name="connsiteY230" fmla="*/ 519967 h 642121"/>
                    <a:gd name="connsiteX231" fmla="*/ 775499 w 1031253"/>
                    <a:gd name="connsiteY231" fmla="*/ 525525 h 642121"/>
                    <a:gd name="connsiteX232" fmla="*/ 766206 w 1031253"/>
                    <a:gd name="connsiteY232" fmla="*/ 526992 h 642121"/>
                    <a:gd name="connsiteX233" fmla="*/ 750911 w 1031253"/>
                    <a:gd name="connsiteY233" fmla="*/ 520989 h 642121"/>
                    <a:gd name="connsiteX234" fmla="*/ 735837 w 1031253"/>
                    <a:gd name="connsiteY234" fmla="*/ 514364 h 642121"/>
                    <a:gd name="connsiteX235" fmla="*/ 716940 w 1031253"/>
                    <a:gd name="connsiteY235" fmla="*/ 504449 h 642121"/>
                    <a:gd name="connsiteX236" fmla="*/ 709026 w 1031253"/>
                    <a:gd name="connsiteY236" fmla="*/ 482528 h 642121"/>
                    <a:gd name="connsiteX237" fmla="*/ 701867 w 1031253"/>
                    <a:gd name="connsiteY237" fmla="*/ 461853 h 642121"/>
                    <a:gd name="connsiteX238" fmla="*/ 687416 w 1031253"/>
                    <a:gd name="connsiteY238" fmla="*/ 446868 h 642121"/>
                    <a:gd name="connsiteX239" fmla="*/ 665940 w 1031253"/>
                    <a:gd name="connsiteY239" fmla="*/ 418856 h 642121"/>
                    <a:gd name="connsiteX240" fmla="*/ 658648 w 1031253"/>
                    <a:gd name="connsiteY240" fmla="*/ 328728 h 642121"/>
                    <a:gd name="connsiteX241" fmla="*/ 670209 w 1031253"/>
                    <a:gd name="connsiteY241" fmla="*/ 269635 h 642121"/>
                    <a:gd name="connsiteX242" fmla="*/ 670876 w 1031253"/>
                    <a:gd name="connsiteY242" fmla="*/ 256652 h 642121"/>
                    <a:gd name="connsiteX243" fmla="*/ 655625 w 1031253"/>
                    <a:gd name="connsiteY243" fmla="*/ 250160 h 642121"/>
                    <a:gd name="connsiteX244" fmla="*/ 642774 w 1031253"/>
                    <a:gd name="connsiteY244" fmla="*/ 246959 h 642121"/>
                    <a:gd name="connsiteX245" fmla="*/ 598800 w 1031253"/>
                    <a:gd name="connsiteY245" fmla="*/ 199071 h 642121"/>
                    <a:gd name="connsiteX246" fmla="*/ 585994 w 1031253"/>
                    <a:gd name="connsiteY246" fmla="*/ 179285 h 642121"/>
                    <a:gd name="connsiteX247" fmla="*/ 578257 w 1031253"/>
                    <a:gd name="connsiteY247" fmla="*/ 171192 h 642121"/>
                    <a:gd name="connsiteX248" fmla="*/ 567097 w 1031253"/>
                    <a:gd name="connsiteY248" fmla="*/ 151005 h 642121"/>
                    <a:gd name="connsiteX249" fmla="*/ 550912 w 1031253"/>
                    <a:gd name="connsiteY249" fmla="*/ 125928 h 642121"/>
                    <a:gd name="connsiteX250" fmla="*/ 508449 w 1031253"/>
                    <a:gd name="connsiteY250" fmla="*/ 108142 h 642121"/>
                    <a:gd name="connsiteX251" fmla="*/ 487373 w 1031253"/>
                    <a:gd name="connsiteY251" fmla="*/ 119436 h 642121"/>
                    <a:gd name="connsiteX252" fmla="*/ 485239 w 1031253"/>
                    <a:gd name="connsiteY252" fmla="*/ 123882 h 642121"/>
                    <a:gd name="connsiteX253" fmla="*/ 474479 w 1031253"/>
                    <a:gd name="connsiteY253" fmla="*/ 138556 h 642121"/>
                    <a:gd name="connsiteX254" fmla="*/ 473411 w 1031253"/>
                    <a:gd name="connsiteY254" fmla="*/ 138556 h 642121"/>
                    <a:gd name="connsiteX255" fmla="*/ 449979 w 1031253"/>
                    <a:gd name="connsiteY255" fmla="*/ 126595 h 642121"/>
                    <a:gd name="connsiteX256" fmla="*/ 436640 w 1031253"/>
                    <a:gd name="connsiteY256" fmla="*/ 118725 h 642121"/>
                    <a:gd name="connsiteX257" fmla="*/ 424901 w 1031253"/>
                    <a:gd name="connsiteY257" fmla="*/ 99872 h 642121"/>
                    <a:gd name="connsiteX258" fmla="*/ 419877 w 1031253"/>
                    <a:gd name="connsiteY258" fmla="*/ 86133 h 642121"/>
                    <a:gd name="connsiteX259" fmla="*/ 404937 w 1031253"/>
                    <a:gd name="connsiteY259" fmla="*/ 72393 h 642121"/>
                    <a:gd name="connsiteX260" fmla="*/ 398357 w 1031253"/>
                    <a:gd name="connsiteY260" fmla="*/ 67458 h 642121"/>
                    <a:gd name="connsiteX261" fmla="*/ 386974 w 1031253"/>
                    <a:gd name="connsiteY261" fmla="*/ 56164 h 642121"/>
                    <a:gd name="connsiteX262" fmla="*/ 357583 w 1031253"/>
                    <a:gd name="connsiteY262" fmla="*/ 36200 h 642121"/>
                    <a:gd name="connsiteX263" fmla="*/ 344555 w 1031253"/>
                    <a:gd name="connsiteY263" fmla="*/ 35266 h 642121"/>
                    <a:gd name="connsiteX264" fmla="*/ 325613 w 1031253"/>
                    <a:gd name="connsiteY264" fmla="*/ 33976 h 642121"/>
                    <a:gd name="connsiteX265" fmla="*/ 312052 w 1031253"/>
                    <a:gd name="connsiteY265" fmla="*/ 36155 h 642121"/>
                    <a:gd name="connsiteX266" fmla="*/ 301692 w 1031253"/>
                    <a:gd name="connsiteY266" fmla="*/ 44781 h 642121"/>
                    <a:gd name="connsiteX267" fmla="*/ 285551 w 1031253"/>
                    <a:gd name="connsiteY267" fmla="*/ 50739 h 642121"/>
                    <a:gd name="connsiteX268" fmla="*/ 260874 w 1031253"/>
                    <a:gd name="connsiteY268" fmla="*/ 52207 h 642121"/>
                    <a:gd name="connsiteX269" fmla="*/ 230061 w 1031253"/>
                    <a:gd name="connsiteY269" fmla="*/ 53896 h 642121"/>
                    <a:gd name="connsiteX270" fmla="*/ 199203 w 1031253"/>
                    <a:gd name="connsiteY270" fmla="*/ 49450 h 642121"/>
                    <a:gd name="connsiteX271" fmla="*/ 165366 w 1031253"/>
                    <a:gd name="connsiteY271" fmla="*/ 38245 h 642121"/>
                    <a:gd name="connsiteX272" fmla="*/ 87332 w 1031253"/>
                    <a:gd name="connsiteY272" fmla="*/ 6231 h 642121"/>
                    <a:gd name="connsiteX273" fmla="*/ 64299 w 1031253"/>
                    <a:gd name="connsiteY273" fmla="*/ 895 h 642121"/>
                    <a:gd name="connsiteX274" fmla="*/ 22592 w 1031253"/>
                    <a:gd name="connsiteY274" fmla="*/ 7031 h 642121"/>
                    <a:gd name="connsiteX275" fmla="*/ 2317 w 1031253"/>
                    <a:gd name="connsiteY275" fmla="*/ 10944 h 642121"/>
                    <a:gd name="connsiteX276" fmla="*/ 20636 w 1031253"/>
                    <a:gd name="connsiteY276" fmla="*/ 42691 h 642121"/>
                    <a:gd name="connsiteX277" fmla="*/ 46425 w 1031253"/>
                    <a:gd name="connsiteY277" fmla="*/ 94981 h 642121"/>
                    <a:gd name="connsiteX278" fmla="*/ 76705 w 1031253"/>
                    <a:gd name="connsiteY278" fmla="*/ 129174 h 642121"/>
                    <a:gd name="connsiteX279" fmla="*/ 107829 w 1031253"/>
                    <a:gd name="connsiteY279" fmla="*/ 169413 h 642121"/>
                    <a:gd name="connsiteX280" fmla="*/ 106051 w 1031253"/>
                    <a:gd name="connsiteY280" fmla="*/ 183686 h 642121"/>
                    <a:gd name="connsiteX281" fmla="*/ 95335 w 1031253"/>
                    <a:gd name="connsiteY281" fmla="*/ 185643 h 642121"/>
                    <a:gd name="connsiteX282" fmla="*/ 94268 w 1031253"/>
                    <a:gd name="connsiteY282" fmla="*/ 185643 h 642121"/>
                    <a:gd name="connsiteX283" fmla="*/ 85375 w 1031253"/>
                    <a:gd name="connsiteY283" fmla="*/ 184620 h 642121"/>
                    <a:gd name="connsiteX284" fmla="*/ 80573 w 1031253"/>
                    <a:gd name="connsiteY284" fmla="*/ 186132 h 642121"/>
                    <a:gd name="connsiteX285" fmla="*/ 82663 w 1031253"/>
                    <a:gd name="connsiteY285" fmla="*/ 191601 h 642121"/>
                    <a:gd name="connsiteX286" fmla="*/ 117478 w 1031253"/>
                    <a:gd name="connsiteY286" fmla="*/ 213388 h 642121"/>
                    <a:gd name="connsiteX287" fmla="*/ 145357 w 1031253"/>
                    <a:gd name="connsiteY287" fmla="*/ 227617 h 642121"/>
                    <a:gd name="connsiteX288" fmla="*/ 149181 w 1031253"/>
                    <a:gd name="connsiteY288" fmla="*/ 230907 h 642121"/>
                    <a:gd name="connsiteX289" fmla="*/ 173903 w 1031253"/>
                    <a:gd name="connsiteY289" fmla="*/ 268123 h 642121"/>
                    <a:gd name="connsiteX290" fmla="*/ 170612 w 1031253"/>
                    <a:gd name="connsiteY290" fmla="*/ 279239 h 642121"/>
                    <a:gd name="connsiteX291" fmla="*/ 173147 w 1031253"/>
                    <a:gd name="connsiteY291" fmla="*/ 292579 h 642121"/>
                    <a:gd name="connsiteX292" fmla="*/ 196001 w 1031253"/>
                    <a:gd name="connsiteY292" fmla="*/ 308541 h 642121"/>
                    <a:gd name="connsiteX293" fmla="*/ 222991 w 1031253"/>
                    <a:gd name="connsiteY293" fmla="*/ 328239 h 642121"/>
                    <a:gd name="connsiteX294" fmla="*/ 232462 w 1031253"/>
                    <a:gd name="connsiteY294" fmla="*/ 342912 h 642121"/>
                    <a:gd name="connsiteX295" fmla="*/ 246290 w 1031253"/>
                    <a:gd name="connsiteY295" fmla="*/ 362742 h 642121"/>
                    <a:gd name="connsiteX296" fmla="*/ 257228 w 1031253"/>
                    <a:gd name="connsiteY296" fmla="*/ 348692 h 642121"/>
                    <a:gd name="connsiteX297" fmla="*/ 234996 w 1031253"/>
                    <a:gd name="connsiteY297" fmla="*/ 311831 h 642121"/>
                    <a:gd name="connsiteX298" fmla="*/ 219123 w 1031253"/>
                    <a:gd name="connsiteY298" fmla="*/ 295958 h 642121"/>
                    <a:gd name="connsiteX299" fmla="*/ 219123 w 1031253"/>
                    <a:gd name="connsiteY299" fmla="*/ 291823 h 642121"/>
                    <a:gd name="connsiteX300" fmla="*/ 206584 w 1031253"/>
                    <a:gd name="connsiteY300" fmla="*/ 262476 h 642121"/>
                    <a:gd name="connsiteX301" fmla="*/ 195823 w 1031253"/>
                    <a:gd name="connsiteY301" fmla="*/ 241134 h 642121"/>
                    <a:gd name="connsiteX302" fmla="*/ 170835 w 1031253"/>
                    <a:gd name="connsiteY302" fmla="*/ 201116 h 642121"/>
                    <a:gd name="connsiteX303" fmla="*/ 152694 w 1031253"/>
                    <a:gd name="connsiteY303" fmla="*/ 175461 h 642121"/>
                    <a:gd name="connsiteX304" fmla="*/ 141177 w 1031253"/>
                    <a:gd name="connsiteY304" fmla="*/ 157942 h 642121"/>
                    <a:gd name="connsiteX305" fmla="*/ 134997 w 1031253"/>
                    <a:gd name="connsiteY305" fmla="*/ 151183 h 642121"/>
                    <a:gd name="connsiteX306" fmla="*/ 131884 w 1031253"/>
                    <a:gd name="connsiteY306" fmla="*/ 133887 h 642121"/>
                    <a:gd name="connsiteX307" fmla="*/ 133040 w 1031253"/>
                    <a:gd name="connsiteY307" fmla="*/ 128818 h 642121"/>
                    <a:gd name="connsiteX308" fmla="*/ 110008 w 1031253"/>
                    <a:gd name="connsiteY308" fmla="*/ 115479 h 642121"/>
                    <a:gd name="connsiteX309" fmla="*/ 98714 w 1031253"/>
                    <a:gd name="connsiteY309" fmla="*/ 110677 h 642121"/>
                    <a:gd name="connsiteX310" fmla="*/ 86442 w 1031253"/>
                    <a:gd name="connsiteY310" fmla="*/ 81197 h 642121"/>
                    <a:gd name="connsiteX311" fmla="*/ 84842 w 1031253"/>
                    <a:gd name="connsiteY311" fmla="*/ 70126 h 642121"/>
                    <a:gd name="connsiteX312" fmla="*/ 81729 w 1031253"/>
                    <a:gd name="connsiteY312" fmla="*/ 60610 h 642121"/>
                    <a:gd name="connsiteX313" fmla="*/ 75993 w 1031253"/>
                    <a:gd name="connsiteY313" fmla="*/ 32731 h 642121"/>
                    <a:gd name="connsiteX314" fmla="*/ 80440 w 1031253"/>
                    <a:gd name="connsiteY314" fmla="*/ 30331 h 642121"/>
                    <a:gd name="connsiteX315" fmla="*/ 89333 w 1031253"/>
                    <a:gd name="connsiteY315" fmla="*/ 34199 h 642121"/>
                    <a:gd name="connsiteX316" fmla="*/ 96980 w 1031253"/>
                    <a:gd name="connsiteY316" fmla="*/ 39579 h 642121"/>
                    <a:gd name="connsiteX317" fmla="*/ 99692 w 1031253"/>
                    <a:gd name="connsiteY317" fmla="*/ 39268 h 642121"/>
                    <a:gd name="connsiteX318" fmla="*/ 104939 w 1031253"/>
                    <a:gd name="connsiteY318" fmla="*/ 38690 h 642121"/>
                    <a:gd name="connsiteX319" fmla="*/ 107118 w 1031253"/>
                    <a:gd name="connsiteY319" fmla="*/ 38690 h 642121"/>
                    <a:gd name="connsiteX320" fmla="*/ 116811 w 1031253"/>
                    <a:gd name="connsiteY320" fmla="*/ 45404 h 642121"/>
                    <a:gd name="connsiteX321" fmla="*/ 123347 w 1031253"/>
                    <a:gd name="connsiteY321" fmla="*/ 51051 h 642121"/>
                    <a:gd name="connsiteX322" fmla="*/ 129750 w 1031253"/>
                    <a:gd name="connsiteY322" fmla="*/ 51051 h 642121"/>
                    <a:gd name="connsiteX323" fmla="*/ 135975 w 1031253"/>
                    <a:gd name="connsiteY323" fmla="*/ 50606 h 642121"/>
                    <a:gd name="connsiteX324" fmla="*/ 143045 w 1031253"/>
                    <a:gd name="connsiteY324" fmla="*/ 53585 h 642121"/>
                    <a:gd name="connsiteX325" fmla="*/ 141266 w 1031253"/>
                    <a:gd name="connsiteY325" fmla="*/ 62834 h 642121"/>
                    <a:gd name="connsiteX326" fmla="*/ 139221 w 1031253"/>
                    <a:gd name="connsiteY326" fmla="*/ 71726 h 642121"/>
                    <a:gd name="connsiteX327" fmla="*/ 149626 w 1031253"/>
                    <a:gd name="connsiteY327" fmla="*/ 97960 h 642121"/>
                    <a:gd name="connsiteX328" fmla="*/ 157851 w 1031253"/>
                    <a:gd name="connsiteY328" fmla="*/ 114456 h 642121"/>
                    <a:gd name="connsiteX329" fmla="*/ 157140 w 1031253"/>
                    <a:gd name="connsiteY329" fmla="*/ 125394 h 642121"/>
                    <a:gd name="connsiteX330" fmla="*/ 157140 w 1031253"/>
                    <a:gd name="connsiteY330" fmla="*/ 147626 h 642121"/>
                    <a:gd name="connsiteX331" fmla="*/ 166655 w 1031253"/>
                    <a:gd name="connsiteY331" fmla="*/ 144336 h 642121"/>
                    <a:gd name="connsiteX332" fmla="*/ 171635 w 1031253"/>
                    <a:gd name="connsiteY332" fmla="*/ 142379 h 642121"/>
                    <a:gd name="connsiteX333" fmla="*/ 191244 w 1031253"/>
                    <a:gd name="connsiteY333" fmla="*/ 158564 h 642121"/>
                    <a:gd name="connsiteX334" fmla="*/ 198891 w 1031253"/>
                    <a:gd name="connsiteY334" fmla="*/ 167057 h 642121"/>
                    <a:gd name="connsiteX335" fmla="*/ 208318 w 1031253"/>
                    <a:gd name="connsiteY335" fmla="*/ 172215 h 642121"/>
                    <a:gd name="connsiteX336" fmla="*/ 222324 w 1031253"/>
                    <a:gd name="connsiteY336" fmla="*/ 186443 h 642121"/>
                    <a:gd name="connsiteX337" fmla="*/ 245623 w 1031253"/>
                    <a:gd name="connsiteY337" fmla="*/ 209164 h 642121"/>
                    <a:gd name="connsiteX338" fmla="*/ 266832 w 1031253"/>
                    <a:gd name="connsiteY338" fmla="*/ 242868 h 642121"/>
                    <a:gd name="connsiteX339" fmla="*/ 266254 w 1031253"/>
                    <a:gd name="connsiteY339" fmla="*/ 253006 h 642121"/>
                    <a:gd name="connsiteX340" fmla="*/ 287508 w 1031253"/>
                    <a:gd name="connsiteY340" fmla="*/ 268346 h 642121"/>
                    <a:gd name="connsiteX341" fmla="*/ 306761 w 1031253"/>
                    <a:gd name="connsiteY341" fmla="*/ 284130 h 642121"/>
                    <a:gd name="connsiteX342" fmla="*/ 315654 w 1031253"/>
                    <a:gd name="connsiteY342" fmla="*/ 294001 h 642121"/>
                    <a:gd name="connsiteX343" fmla="*/ 376391 w 1031253"/>
                    <a:gd name="connsiteY343" fmla="*/ 359897 h 642121"/>
                    <a:gd name="connsiteX344" fmla="*/ 397512 w 1031253"/>
                    <a:gd name="connsiteY344" fmla="*/ 391333 h 642121"/>
                    <a:gd name="connsiteX345" fmla="*/ 403025 w 1031253"/>
                    <a:gd name="connsiteY345" fmla="*/ 406006 h 642121"/>
                    <a:gd name="connsiteX346" fmla="*/ 405115 w 1031253"/>
                    <a:gd name="connsiteY346" fmla="*/ 412053 h 642121"/>
                    <a:gd name="connsiteX347" fmla="*/ 403781 w 1031253"/>
                    <a:gd name="connsiteY347" fmla="*/ 424147 h 642121"/>
                    <a:gd name="connsiteX348" fmla="*/ 403781 w 1031253"/>
                    <a:gd name="connsiteY348" fmla="*/ 436686 h 642121"/>
                    <a:gd name="connsiteX349" fmla="*/ 404804 w 1031253"/>
                    <a:gd name="connsiteY349" fmla="*/ 440688 h 642121"/>
                    <a:gd name="connsiteX350" fmla="*/ 399735 w 1031253"/>
                    <a:gd name="connsiteY350" fmla="*/ 444512 h 642121"/>
                    <a:gd name="connsiteX351" fmla="*/ 393821 w 1031253"/>
                    <a:gd name="connsiteY351" fmla="*/ 451670 h 642121"/>
                    <a:gd name="connsiteX352" fmla="*/ 411118 w 1031253"/>
                    <a:gd name="connsiteY352" fmla="*/ 486308 h 642121"/>
                    <a:gd name="connsiteX353" fmla="*/ 429481 w 1031253"/>
                    <a:gd name="connsiteY353" fmla="*/ 496001 h 642121"/>
                    <a:gd name="connsiteX354" fmla="*/ 449268 w 1031253"/>
                    <a:gd name="connsiteY354" fmla="*/ 506361 h 642121"/>
                    <a:gd name="connsiteX355" fmla="*/ 502624 w 1031253"/>
                    <a:gd name="connsiteY355" fmla="*/ 534907 h 642121"/>
                    <a:gd name="connsiteX356" fmla="*/ 549400 w 1031253"/>
                    <a:gd name="connsiteY356" fmla="*/ 554560 h 642121"/>
                    <a:gd name="connsiteX357" fmla="*/ 600756 w 1031253"/>
                    <a:gd name="connsiteY357" fmla="*/ 577103 h 642121"/>
                    <a:gd name="connsiteX358" fmla="*/ 611205 w 1031253"/>
                    <a:gd name="connsiteY358" fmla="*/ 580794 h 642121"/>
                    <a:gd name="connsiteX359" fmla="*/ 666163 w 1031253"/>
                    <a:gd name="connsiteY359" fmla="*/ 606894 h 642121"/>
                    <a:gd name="connsiteX360" fmla="*/ 691018 w 1031253"/>
                    <a:gd name="connsiteY360" fmla="*/ 613697 h 642121"/>
                    <a:gd name="connsiteX361" fmla="*/ 733970 w 1031253"/>
                    <a:gd name="connsiteY361" fmla="*/ 603070 h 642121"/>
                    <a:gd name="connsiteX362" fmla="*/ 754068 w 1031253"/>
                    <a:gd name="connsiteY362" fmla="*/ 599068 h 64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</a:cxnLst>
                  <a:rect l="l" t="t" r="r" b="b"/>
                  <a:pathLst>
                    <a:path w="1031253" h="642121">
                      <a:moveTo>
                        <a:pt x="831924" y="641798"/>
                      </a:moveTo>
                      <a:lnTo>
                        <a:pt x="831479" y="641353"/>
                      </a:lnTo>
                      <a:cubicBezTo>
                        <a:pt x="807558" y="620010"/>
                        <a:pt x="781591" y="600269"/>
                        <a:pt x="754068" y="600269"/>
                      </a:cubicBezTo>
                      <a:cubicBezTo>
                        <a:pt x="747211" y="600269"/>
                        <a:pt x="740417" y="601558"/>
                        <a:pt x="734059" y="604137"/>
                      </a:cubicBezTo>
                      <a:cubicBezTo>
                        <a:pt x="720186" y="609695"/>
                        <a:pt x="705335" y="614809"/>
                        <a:pt x="690707" y="614809"/>
                      </a:cubicBezTo>
                      <a:cubicBezTo>
                        <a:pt x="681729" y="615031"/>
                        <a:pt x="672890" y="612585"/>
                        <a:pt x="665273" y="607827"/>
                      </a:cubicBezTo>
                      <a:cubicBezTo>
                        <a:pt x="648039" y="597156"/>
                        <a:pt x="629662" y="588441"/>
                        <a:pt x="610494" y="581816"/>
                      </a:cubicBezTo>
                      <a:lnTo>
                        <a:pt x="600089" y="578126"/>
                      </a:lnTo>
                      <a:cubicBezTo>
                        <a:pt x="582081" y="572612"/>
                        <a:pt x="564772" y="565009"/>
                        <a:pt x="548511" y="555493"/>
                      </a:cubicBezTo>
                      <a:cubicBezTo>
                        <a:pt x="534469" y="546023"/>
                        <a:pt x="518716" y="539397"/>
                        <a:pt x="502135" y="535974"/>
                      </a:cubicBezTo>
                      <a:cubicBezTo>
                        <a:pt x="478303" y="531528"/>
                        <a:pt x="466564" y="522635"/>
                        <a:pt x="448156" y="507250"/>
                      </a:cubicBezTo>
                      <a:cubicBezTo>
                        <a:pt x="442256" y="502804"/>
                        <a:pt x="435679" y="499380"/>
                        <a:pt x="428681" y="497024"/>
                      </a:cubicBezTo>
                      <a:cubicBezTo>
                        <a:pt x="421913" y="494845"/>
                        <a:pt x="415582" y="491510"/>
                        <a:pt x="409962" y="487152"/>
                      </a:cubicBezTo>
                      <a:cubicBezTo>
                        <a:pt x="399824" y="478260"/>
                        <a:pt x="394799" y="463053"/>
                        <a:pt x="392176" y="451893"/>
                      </a:cubicBezTo>
                      <a:cubicBezTo>
                        <a:pt x="391064" y="446779"/>
                        <a:pt x="395289" y="444956"/>
                        <a:pt x="398712" y="443489"/>
                      </a:cubicBezTo>
                      <a:cubicBezTo>
                        <a:pt x="400802" y="442600"/>
                        <a:pt x="402758" y="441755"/>
                        <a:pt x="403158" y="440377"/>
                      </a:cubicBezTo>
                      <a:cubicBezTo>
                        <a:pt x="403337" y="439265"/>
                        <a:pt x="403012" y="438154"/>
                        <a:pt x="402269" y="437308"/>
                      </a:cubicBezTo>
                      <a:cubicBezTo>
                        <a:pt x="399112" y="432596"/>
                        <a:pt x="400758" y="428105"/>
                        <a:pt x="402269" y="423969"/>
                      </a:cubicBezTo>
                      <a:cubicBezTo>
                        <a:pt x="404101" y="420501"/>
                        <a:pt x="404577" y="416455"/>
                        <a:pt x="403603" y="412631"/>
                      </a:cubicBezTo>
                      <a:cubicBezTo>
                        <a:pt x="402892" y="410630"/>
                        <a:pt x="402225" y="408585"/>
                        <a:pt x="401513" y="406584"/>
                      </a:cubicBezTo>
                      <a:cubicBezTo>
                        <a:pt x="399868" y="401737"/>
                        <a:pt x="398179" y="396757"/>
                        <a:pt x="396089" y="392000"/>
                      </a:cubicBezTo>
                      <a:cubicBezTo>
                        <a:pt x="390638" y="380662"/>
                        <a:pt x="383568" y="370168"/>
                        <a:pt x="375102" y="360875"/>
                      </a:cubicBezTo>
                      <a:cubicBezTo>
                        <a:pt x="356031" y="337887"/>
                        <a:pt x="335791" y="315967"/>
                        <a:pt x="314453" y="295069"/>
                      </a:cubicBezTo>
                      <a:cubicBezTo>
                        <a:pt x="311261" y="291956"/>
                        <a:pt x="308290" y="288621"/>
                        <a:pt x="305560" y="285109"/>
                      </a:cubicBezTo>
                      <a:cubicBezTo>
                        <a:pt x="300994" y="278203"/>
                        <a:pt x="294453" y="272828"/>
                        <a:pt x="286797" y="269680"/>
                      </a:cubicBezTo>
                      <a:cubicBezTo>
                        <a:pt x="278926" y="266567"/>
                        <a:pt x="268077" y="261543"/>
                        <a:pt x="264920" y="253673"/>
                      </a:cubicBezTo>
                      <a:cubicBezTo>
                        <a:pt x="263511" y="250084"/>
                        <a:pt x="263720" y="246065"/>
                        <a:pt x="265498" y="242646"/>
                      </a:cubicBezTo>
                      <a:cubicBezTo>
                        <a:pt x="272524" y="227439"/>
                        <a:pt x="259007" y="219169"/>
                        <a:pt x="244689" y="210365"/>
                      </a:cubicBezTo>
                      <a:cubicBezTo>
                        <a:pt x="233973" y="203784"/>
                        <a:pt x="222902" y="197026"/>
                        <a:pt x="220901" y="186932"/>
                      </a:cubicBezTo>
                      <a:cubicBezTo>
                        <a:pt x="219300" y="178662"/>
                        <a:pt x="213831" y="176261"/>
                        <a:pt x="207562" y="173593"/>
                      </a:cubicBezTo>
                      <a:cubicBezTo>
                        <a:pt x="204063" y="172201"/>
                        <a:pt x="200737" y="170409"/>
                        <a:pt x="197646" y="168257"/>
                      </a:cubicBezTo>
                      <a:cubicBezTo>
                        <a:pt x="194689" y="165679"/>
                        <a:pt x="192031" y="162766"/>
                        <a:pt x="189732" y="159587"/>
                      </a:cubicBezTo>
                      <a:cubicBezTo>
                        <a:pt x="184129" y="152562"/>
                        <a:pt x="177104" y="143802"/>
                        <a:pt x="171013" y="143802"/>
                      </a:cubicBezTo>
                      <a:cubicBezTo>
                        <a:pt x="169372" y="143793"/>
                        <a:pt x="167785" y="144394"/>
                        <a:pt x="166566" y="145492"/>
                      </a:cubicBezTo>
                      <a:cubicBezTo>
                        <a:pt x="161231" y="149938"/>
                        <a:pt x="157673" y="151005"/>
                        <a:pt x="155495" y="148649"/>
                      </a:cubicBezTo>
                      <a:cubicBezTo>
                        <a:pt x="152382" y="145047"/>
                        <a:pt x="153894" y="134243"/>
                        <a:pt x="155095" y="125572"/>
                      </a:cubicBezTo>
                      <a:cubicBezTo>
                        <a:pt x="155788" y="122148"/>
                        <a:pt x="156055" y="118653"/>
                        <a:pt x="155895" y="115167"/>
                      </a:cubicBezTo>
                      <a:cubicBezTo>
                        <a:pt x="153658" y="109503"/>
                        <a:pt x="150937" y="104043"/>
                        <a:pt x="147758" y="98849"/>
                      </a:cubicBezTo>
                      <a:cubicBezTo>
                        <a:pt x="142365" y="90815"/>
                        <a:pt x="138754" y="81717"/>
                        <a:pt x="137175" y="72171"/>
                      </a:cubicBezTo>
                      <a:cubicBezTo>
                        <a:pt x="137322" y="68996"/>
                        <a:pt x="138043" y="65879"/>
                        <a:pt x="139310" y="62967"/>
                      </a:cubicBezTo>
                      <a:cubicBezTo>
                        <a:pt x="140573" y="60304"/>
                        <a:pt x="141182" y="57378"/>
                        <a:pt x="141088" y="54430"/>
                      </a:cubicBezTo>
                      <a:cubicBezTo>
                        <a:pt x="140510" y="52963"/>
                        <a:pt x="138554" y="52207"/>
                        <a:pt x="135041" y="52207"/>
                      </a:cubicBezTo>
                      <a:cubicBezTo>
                        <a:pt x="132991" y="52247"/>
                        <a:pt x="130942" y="52398"/>
                        <a:pt x="128905" y="52651"/>
                      </a:cubicBezTo>
                      <a:cubicBezTo>
                        <a:pt x="126651" y="52985"/>
                        <a:pt x="124357" y="52985"/>
                        <a:pt x="122102" y="52651"/>
                      </a:cubicBezTo>
                      <a:cubicBezTo>
                        <a:pt x="119057" y="51558"/>
                        <a:pt x="116513" y="49392"/>
                        <a:pt x="114943" y="46560"/>
                      </a:cubicBezTo>
                      <a:cubicBezTo>
                        <a:pt x="113223" y="43109"/>
                        <a:pt x="109879" y="40753"/>
                        <a:pt x="106051" y="40290"/>
                      </a:cubicBezTo>
                      <a:lnTo>
                        <a:pt x="103961" y="40290"/>
                      </a:lnTo>
                      <a:cubicBezTo>
                        <a:pt x="102258" y="40321"/>
                        <a:pt x="100564" y="40499"/>
                        <a:pt x="98892" y="40824"/>
                      </a:cubicBezTo>
                      <a:cubicBezTo>
                        <a:pt x="97941" y="41020"/>
                        <a:pt x="96971" y="41140"/>
                        <a:pt x="96002" y="41180"/>
                      </a:cubicBezTo>
                      <a:cubicBezTo>
                        <a:pt x="93290" y="41180"/>
                        <a:pt x="91022" y="39623"/>
                        <a:pt x="87509" y="35399"/>
                      </a:cubicBezTo>
                      <a:cubicBezTo>
                        <a:pt x="85411" y="33327"/>
                        <a:pt x="82627" y="32096"/>
                        <a:pt x="79684" y="31931"/>
                      </a:cubicBezTo>
                      <a:cubicBezTo>
                        <a:pt x="78261" y="31816"/>
                        <a:pt x="76896" y="32527"/>
                        <a:pt x="76171" y="33754"/>
                      </a:cubicBezTo>
                      <a:cubicBezTo>
                        <a:pt x="73814" y="37889"/>
                        <a:pt x="78528" y="51095"/>
                        <a:pt x="81996" y="60699"/>
                      </a:cubicBezTo>
                      <a:cubicBezTo>
                        <a:pt x="83463" y="64790"/>
                        <a:pt x="84708" y="68347"/>
                        <a:pt x="85153" y="70348"/>
                      </a:cubicBezTo>
                      <a:cubicBezTo>
                        <a:pt x="85909" y="74038"/>
                        <a:pt x="86353" y="77862"/>
                        <a:pt x="86754" y="81553"/>
                      </a:cubicBezTo>
                      <a:cubicBezTo>
                        <a:pt x="87998" y="92580"/>
                        <a:pt x="89154" y="102984"/>
                        <a:pt x="98581" y="110277"/>
                      </a:cubicBezTo>
                      <a:cubicBezTo>
                        <a:pt x="102062" y="112171"/>
                        <a:pt x="105744" y="113660"/>
                        <a:pt x="109564" y="114723"/>
                      </a:cubicBezTo>
                      <a:cubicBezTo>
                        <a:pt x="119301" y="118191"/>
                        <a:pt x="131395" y="122504"/>
                        <a:pt x="133307" y="128685"/>
                      </a:cubicBezTo>
                      <a:cubicBezTo>
                        <a:pt x="133907" y="130797"/>
                        <a:pt x="133405" y="133069"/>
                        <a:pt x="131973" y="134732"/>
                      </a:cubicBezTo>
                      <a:cubicBezTo>
                        <a:pt x="126415" y="142291"/>
                        <a:pt x="129839" y="145581"/>
                        <a:pt x="134997" y="150561"/>
                      </a:cubicBezTo>
                      <a:cubicBezTo>
                        <a:pt x="137282" y="152673"/>
                        <a:pt x="139381" y="154976"/>
                        <a:pt x="141266" y="157453"/>
                      </a:cubicBezTo>
                      <a:cubicBezTo>
                        <a:pt x="145713" y="163144"/>
                        <a:pt x="149225" y="169191"/>
                        <a:pt x="152827" y="175238"/>
                      </a:cubicBezTo>
                      <a:cubicBezTo>
                        <a:pt x="158002" y="184260"/>
                        <a:pt x="163956" y="192815"/>
                        <a:pt x="170612" y="200805"/>
                      </a:cubicBezTo>
                      <a:cubicBezTo>
                        <a:pt x="181595" y="212988"/>
                        <a:pt x="190399" y="223704"/>
                        <a:pt x="195823" y="240822"/>
                      </a:cubicBezTo>
                      <a:cubicBezTo>
                        <a:pt x="198634" y="248226"/>
                        <a:pt x="202226" y="255304"/>
                        <a:pt x="206539" y="261943"/>
                      </a:cubicBezTo>
                      <a:cubicBezTo>
                        <a:pt x="212542" y="272036"/>
                        <a:pt x="218767" y="282485"/>
                        <a:pt x="219211" y="291778"/>
                      </a:cubicBezTo>
                      <a:cubicBezTo>
                        <a:pt x="219211" y="293290"/>
                        <a:pt x="219211" y="294668"/>
                        <a:pt x="219211" y="295958"/>
                      </a:cubicBezTo>
                      <a:cubicBezTo>
                        <a:pt x="219700" y="307741"/>
                        <a:pt x="219745" y="309564"/>
                        <a:pt x="234062" y="310764"/>
                      </a:cubicBezTo>
                      <a:cubicBezTo>
                        <a:pt x="249980" y="312142"/>
                        <a:pt x="257895" y="334108"/>
                        <a:pt x="257272" y="348781"/>
                      </a:cubicBezTo>
                      <a:cubicBezTo>
                        <a:pt x="256828" y="359497"/>
                        <a:pt x="252115" y="365366"/>
                        <a:pt x="245000" y="363899"/>
                      </a:cubicBezTo>
                      <a:cubicBezTo>
                        <a:pt x="242199" y="363320"/>
                        <a:pt x="237397" y="355451"/>
                        <a:pt x="230416" y="343534"/>
                      </a:cubicBezTo>
                      <a:cubicBezTo>
                        <a:pt x="227740" y="338465"/>
                        <a:pt x="224645" y="333619"/>
                        <a:pt x="221168" y="329084"/>
                      </a:cubicBezTo>
                      <a:cubicBezTo>
                        <a:pt x="212951" y="321702"/>
                        <a:pt x="204014" y="315122"/>
                        <a:pt x="194489" y="309519"/>
                      </a:cubicBezTo>
                      <a:cubicBezTo>
                        <a:pt x="186428" y="304762"/>
                        <a:pt x="178745" y="299381"/>
                        <a:pt x="171502" y="293423"/>
                      </a:cubicBezTo>
                      <a:cubicBezTo>
                        <a:pt x="164121" y="287154"/>
                        <a:pt x="166255" y="283197"/>
                        <a:pt x="168700" y="278572"/>
                      </a:cubicBezTo>
                      <a:cubicBezTo>
                        <a:pt x="170692" y="275411"/>
                        <a:pt x="171786" y="271769"/>
                        <a:pt x="171857" y="268034"/>
                      </a:cubicBezTo>
                      <a:cubicBezTo>
                        <a:pt x="171591" y="252205"/>
                        <a:pt x="158785" y="241356"/>
                        <a:pt x="147491" y="231618"/>
                      </a:cubicBezTo>
                      <a:lnTo>
                        <a:pt x="143667" y="228328"/>
                      </a:lnTo>
                      <a:cubicBezTo>
                        <a:pt x="135517" y="221872"/>
                        <a:pt x="126157" y="217110"/>
                        <a:pt x="116144" y="214322"/>
                      </a:cubicBezTo>
                      <a:cubicBezTo>
                        <a:pt x="103783" y="209876"/>
                        <a:pt x="91022" y="205429"/>
                        <a:pt x="80840" y="192090"/>
                      </a:cubicBezTo>
                      <a:cubicBezTo>
                        <a:pt x="78617" y="189111"/>
                        <a:pt x="77905" y="186932"/>
                        <a:pt x="78661" y="185420"/>
                      </a:cubicBezTo>
                      <a:cubicBezTo>
                        <a:pt x="79417" y="183909"/>
                        <a:pt x="81240" y="183286"/>
                        <a:pt x="84441" y="183286"/>
                      </a:cubicBezTo>
                      <a:cubicBezTo>
                        <a:pt x="87505" y="183397"/>
                        <a:pt x="90551" y="183758"/>
                        <a:pt x="93556" y="184353"/>
                      </a:cubicBezTo>
                      <a:lnTo>
                        <a:pt x="94668" y="184353"/>
                      </a:lnTo>
                      <a:cubicBezTo>
                        <a:pt x="99470" y="185154"/>
                        <a:pt x="102627" y="184620"/>
                        <a:pt x="104317" y="182708"/>
                      </a:cubicBezTo>
                      <a:cubicBezTo>
                        <a:pt x="106006" y="180796"/>
                        <a:pt x="106495" y="175772"/>
                        <a:pt x="105828" y="169369"/>
                      </a:cubicBezTo>
                      <a:cubicBezTo>
                        <a:pt x="103694" y="149182"/>
                        <a:pt x="89910" y="139845"/>
                        <a:pt x="75282" y="129930"/>
                      </a:cubicBezTo>
                      <a:cubicBezTo>
                        <a:pt x="62432" y="121037"/>
                        <a:pt x="49137" y="112144"/>
                        <a:pt x="44557" y="95070"/>
                      </a:cubicBezTo>
                      <a:cubicBezTo>
                        <a:pt x="39266" y="75150"/>
                        <a:pt x="29395" y="59499"/>
                        <a:pt x="18902" y="43136"/>
                      </a:cubicBezTo>
                      <a:cubicBezTo>
                        <a:pt x="11979" y="32678"/>
                        <a:pt x="5723" y="21793"/>
                        <a:pt x="182" y="10544"/>
                      </a:cubicBezTo>
                      <a:lnTo>
                        <a:pt x="-129" y="9877"/>
                      </a:lnTo>
                      <a:lnTo>
                        <a:pt x="627" y="9877"/>
                      </a:lnTo>
                      <a:cubicBezTo>
                        <a:pt x="6719" y="9077"/>
                        <a:pt x="13966" y="7521"/>
                        <a:pt x="21569" y="5875"/>
                      </a:cubicBezTo>
                      <a:cubicBezTo>
                        <a:pt x="35304" y="2425"/>
                        <a:pt x="49351" y="371"/>
                        <a:pt x="63499" y="-261"/>
                      </a:cubicBezTo>
                      <a:cubicBezTo>
                        <a:pt x="71747" y="-705"/>
                        <a:pt x="79950" y="1206"/>
                        <a:pt x="87154" y="5253"/>
                      </a:cubicBezTo>
                      <a:cubicBezTo>
                        <a:pt x="110275" y="19881"/>
                        <a:pt x="138065" y="28641"/>
                        <a:pt x="164921" y="37133"/>
                      </a:cubicBezTo>
                      <a:cubicBezTo>
                        <a:pt x="176215" y="40690"/>
                        <a:pt x="187864" y="44381"/>
                        <a:pt x="198803" y="48383"/>
                      </a:cubicBezTo>
                      <a:cubicBezTo>
                        <a:pt x="208620" y="51624"/>
                        <a:pt x="218927" y="53127"/>
                        <a:pt x="229260" y="52829"/>
                      </a:cubicBezTo>
                      <a:cubicBezTo>
                        <a:pt x="239354" y="52829"/>
                        <a:pt x="249847" y="51984"/>
                        <a:pt x="259985" y="51140"/>
                      </a:cubicBezTo>
                      <a:cubicBezTo>
                        <a:pt x="268877" y="50428"/>
                        <a:pt x="277237" y="49717"/>
                        <a:pt x="284751" y="49672"/>
                      </a:cubicBezTo>
                      <a:cubicBezTo>
                        <a:pt x="296178" y="49672"/>
                        <a:pt x="297601" y="47538"/>
                        <a:pt x="300002" y="44203"/>
                      </a:cubicBezTo>
                      <a:cubicBezTo>
                        <a:pt x="302692" y="40295"/>
                        <a:pt x="306419" y="37218"/>
                        <a:pt x="310763" y="35310"/>
                      </a:cubicBezTo>
                      <a:cubicBezTo>
                        <a:pt x="315222" y="33541"/>
                        <a:pt x="320020" y="32763"/>
                        <a:pt x="324813" y="33043"/>
                      </a:cubicBezTo>
                      <a:cubicBezTo>
                        <a:pt x="330905" y="33043"/>
                        <a:pt x="337797" y="33710"/>
                        <a:pt x="343844" y="34332"/>
                      </a:cubicBezTo>
                      <a:cubicBezTo>
                        <a:pt x="348779" y="34821"/>
                        <a:pt x="353448" y="35266"/>
                        <a:pt x="356783" y="35266"/>
                      </a:cubicBezTo>
                      <a:cubicBezTo>
                        <a:pt x="368165" y="35266"/>
                        <a:pt x="378170" y="46071"/>
                        <a:pt x="387018" y="55586"/>
                      </a:cubicBezTo>
                      <a:cubicBezTo>
                        <a:pt x="390482" y="59583"/>
                        <a:pt x="394243" y="63314"/>
                        <a:pt x="398268" y="66746"/>
                      </a:cubicBezTo>
                      <a:cubicBezTo>
                        <a:pt x="400402" y="68525"/>
                        <a:pt x="402714" y="70126"/>
                        <a:pt x="404759" y="71682"/>
                      </a:cubicBezTo>
                      <a:cubicBezTo>
                        <a:pt x="410597" y="75421"/>
                        <a:pt x="415742" y="80148"/>
                        <a:pt x="419966" y="85644"/>
                      </a:cubicBezTo>
                      <a:cubicBezTo>
                        <a:pt x="422674" y="89957"/>
                        <a:pt x="424461" y="94790"/>
                        <a:pt x="425213" y="99827"/>
                      </a:cubicBezTo>
                      <a:cubicBezTo>
                        <a:pt x="426769" y="107031"/>
                        <a:pt x="428236" y="113834"/>
                        <a:pt x="436329" y="117924"/>
                      </a:cubicBezTo>
                      <a:cubicBezTo>
                        <a:pt x="440913" y="120325"/>
                        <a:pt x="445364" y="122967"/>
                        <a:pt x="449668" y="125839"/>
                      </a:cubicBezTo>
                      <a:cubicBezTo>
                        <a:pt x="456822" y="130806"/>
                        <a:pt x="464612" y="134785"/>
                        <a:pt x="472834" y="137666"/>
                      </a:cubicBezTo>
                      <a:cubicBezTo>
                        <a:pt x="476924" y="138867"/>
                        <a:pt x="480793" y="129707"/>
                        <a:pt x="483327" y="123793"/>
                      </a:cubicBezTo>
                      <a:cubicBezTo>
                        <a:pt x="483976" y="122180"/>
                        <a:pt x="484719" y="120606"/>
                        <a:pt x="485550" y="119080"/>
                      </a:cubicBezTo>
                      <a:cubicBezTo>
                        <a:pt x="490157" y="111281"/>
                        <a:pt x="498738" y="106711"/>
                        <a:pt x="507782" y="107253"/>
                      </a:cubicBezTo>
                      <a:cubicBezTo>
                        <a:pt x="522322" y="107253"/>
                        <a:pt x="539929" y="116146"/>
                        <a:pt x="550956" y="125350"/>
                      </a:cubicBezTo>
                      <a:cubicBezTo>
                        <a:pt x="558960" y="131886"/>
                        <a:pt x="563273" y="141490"/>
                        <a:pt x="567453" y="150783"/>
                      </a:cubicBezTo>
                      <a:cubicBezTo>
                        <a:pt x="570285" y="157884"/>
                        <a:pt x="573989" y="164607"/>
                        <a:pt x="578480" y="170792"/>
                      </a:cubicBezTo>
                      <a:cubicBezTo>
                        <a:pt x="580841" y="173606"/>
                        <a:pt x="583380" y="176265"/>
                        <a:pt x="586083" y="178751"/>
                      </a:cubicBezTo>
                      <a:cubicBezTo>
                        <a:pt x="592041" y="184398"/>
                        <a:pt x="598133" y="190267"/>
                        <a:pt x="599422" y="199204"/>
                      </a:cubicBezTo>
                      <a:cubicBezTo>
                        <a:pt x="603113" y="229440"/>
                        <a:pt x="616096" y="235798"/>
                        <a:pt x="642685" y="246158"/>
                      </a:cubicBezTo>
                      <a:cubicBezTo>
                        <a:pt x="646781" y="247626"/>
                        <a:pt x="651009" y="248684"/>
                        <a:pt x="655313" y="249315"/>
                      </a:cubicBezTo>
                      <a:cubicBezTo>
                        <a:pt x="662516" y="250649"/>
                        <a:pt x="668653" y="251805"/>
                        <a:pt x="671365" y="256385"/>
                      </a:cubicBezTo>
                      <a:cubicBezTo>
                        <a:pt x="673192" y="260889"/>
                        <a:pt x="672983" y="265967"/>
                        <a:pt x="670787" y="270302"/>
                      </a:cubicBezTo>
                      <a:cubicBezTo>
                        <a:pt x="664091" y="289199"/>
                        <a:pt x="660209" y="308986"/>
                        <a:pt x="659271" y="329039"/>
                      </a:cubicBezTo>
                      <a:cubicBezTo>
                        <a:pt x="657759" y="358341"/>
                        <a:pt x="657448" y="391867"/>
                        <a:pt x="666518" y="418767"/>
                      </a:cubicBezTo>
                      <a:cubicBezTo>
                        <a:pt x="670431" y="430372"/>
                        <a:pt x="678790" y="438109"/>
                        <a:pt x="687683" y="446335"/>
                      </a:cubicBezTo>
                      <a:cubicBezTo>
                        <a:pt x="692974" y="450959"/>
                        <a:pt x="697856" y="455983"/>
                        <a:pt x="702267" y="461453"/>
                      </a:cubicBezTo>
                      <a:cubicBezTo>
                        <a:pt x="706407" y="467811"/>
                        <a:pt x="708928" y="475058"/>
                        <a:pt x="709604" y="482617"/>
                      </a:cubicBezTo>
                      <a:cubicBezTo>
                        <a:pt x="710280" y="490310"/>
                        <a:pt x="712943" y="497690"/>
                        <a:pt x="717341" y="504049"/>
                      </a:cubicBezTo>
                      <a:cubicBezTo>
                        <a:pt x="720764" y="508495"/>
                        <a:pt x="728367" y="510985"/>
                        <a:pt x="735748" y="513564"/>
                      </a:cubicBezTo>
                      <a:cubicBezTo>
                        <a:pt x="741102" y="515209"/>
                        <a:pt x="746237" y="517477"/>
                        <a:pt x="751044" y="520367"/>
                      </a:cubicBezTo>
                      <a:cubicBezTo>
                        <a:pt x="755170" y="523835"/>
                        <a:pt x="760324" y="525881"/>
                        <a:pt x="765717" y="526147"/>
                      </a:cubicBezTo>
                      <a:cubicBezTo>
                        <a:pt x="768727" y="526058"/>
                        <a:pt x="771715" y="525569"/>
                        <a:pt x="774610" y="524725"/>
                      </a:cubicBezTo>
                      <a:cubicBezTo>
                        <a:pt x="780257" y="523212"/>
                        <a:pt x="786304" y="521256"/>
                        <a:pt x="792707" y="519167"/>
                      </a:cubicBezTo>
                      <a:cubicBezTo>
                        <a:pt x="808047" y="514187"/>
                        <a:pt x="823832" y="509029"/>
                        <a:pt x="838371" y="509029"/>
                      </a:cubicBezTo>
                      <a:cubicBezTo>
                        <a:pt x="840105" y="509029"/>
                        <a:pt x="841795" y="509029"/>
                        <a:pt x="843396" y="509029"/>
                      </a:cubicBezTo>
                      <a:cubicBezTo>
                        <a:pt x="846704" y="509918"/>
                        <a:pt x="849812" y="511430"/>
                        <a:pt x="852555" y="513475"/>
                      </a:cubicBezTo>
                      <a:cubicBezTo>
                        <a:pt x="856290" y="516276"/>
                        <a:pt x="860634" y="518144"/>
                        <a:pt x="865227" y="518900"/>
                      </a:cubicBezTo>
                      <a:cubicBezTo>
                        <a:pt x="866681" y="518944"/>
                        <a:pt x="868095" y="518411"/>
                        <a:pt x="869140" y="517388"/>
                      </a:cubicBezTo>
                      <a:cubicBezTo>
                        <a:pt x="870167" y="516143"/>
                        <a:pt x="870719" y="514542"/>
                        <a:pt x="870696" y="512942"/>
                      </a:cubicBezTo>
                      <a:cubicBezTo>
                        <a:pt x="870670" y="510629"/>
                        <a:pt x="871528" y="508362"/>
                        <a:pt x="873097" y="506628"/>
                      </a:cubicBezTo>
                      <a:cubicBezTo>
                        <a:pt x="875205" y="504805"/>
                        <a:pt x="877464" y="503160"/>
                        <a:pt x="879856" y="501692"/>
                      </a:cubicBezTo>
                      <a:cubicBezTo>
                        <a:pt x="881803" y="500492"/>
                        <a:pt x="883676" y="499202"/>
                        <a:pt x="885459" y="497779"/>
                      </a:cubicBezTo>
                      <a:cubicBezTo>
                        <a:pt x="890616" y="493333"/>
                        <a:pt x="892751" y="486352"/>
                        <a:pt x="894796" y="479460"/>
                      </a:cubicBezTo>
                      <a:cubicBezTo>
                        <a:pt x="896028" y="474614"/>
                        <a:pt x="897864" y="469945"/>
                        <a:pt x="900265" y="465587"/>
                      </a:cubicBezTo>
                      <a:cubicBezTo>
                        <a:pt x="902782" y="460652"/>
                        <a:pt x="903862" y="455094"/>
                        <a:pt x="903377" y="449536"/>
                      </a:cubicBezTo>
                      <a:cubicBezTo>
                        <a:pt x="902702" y="442733"/>
                        <a:pt x="904382" y="435930"/>
                        <a:pt x="908135" y="430239"/>
                      </a:cubicBezTo>
                      <a:cubicBezTo>
                        <a:pt x="920718" y="413787"/>
                        <a:pt x="957045" y="406362"/>
                        <a:pt x="979277" y="406362"/>
                      </a:cubicBezTo>
                      <a:cubicBezTo>
                        <a:pt x="983115" y="406317"/>
                        <a:pt x="986952" y="406584"/>
                        <a:pt x="990749" y="407162"/>
                      </a:cubicBezTo>
                      <a:cubicBezTo>
                        <a:pt x="993679" y="407695"/>
                        <a:pt x="996534" y="408629"/>
                        <a:pt x="999241" y="409874"/>
                      </a:cubicBezTo>
                      <a:cubicBezTo>
                        <a:pt x="1002363" y="411475"/>
                        <a:pt x="1005787" y="412409"/>
                        <a:pt x="1009290" y="412587"/>
                      </a:cubicBezTo>
                      <a:cubicBezTo>
                        <a:pt x="1010162" y="412631"/>
                        <a:pt x="1011042" y="412631"/>
                        <a:pt x="1011914" y="412587"/>
                      </a:cubicBezTo>
                      <a:cubicBezTo>
                        <a:pt x="1012759" y="412587"/>
                        <a:pt x="1013737" y="412231"/>
                        <a:pt x="1014759" y="411964"/>
                      </a:cubicBezTo>
                      <a:cubicBezTo>
                        <a:pt x="1016952" y="411342"/>
                        <a:pt x="1019201" y="410986"/>
                        <a:pt x="1021473" y="410897"/>
                      </a:cubicBezTo>
                      <a:cubicBezTo>
                        <a:pt x="1023541" y="410764"/>
                        <a:pt x="1025573" y="411519"/>
                        <a:pt x="1027031" y="412987"/>
                      </a:cubicBezTo>
                      <a:cubicBezTo>
                        <a:pt x="1029708" y="415477"/>
                        <a:pt x="1031193" y="419034"/>
                        <a:pt x="1031122" y="422680"/>
                      </a:cubicBezTo>
                      <a:cubicBezTo>
                        <a:pt x="1030677" y="430016"/>
                        <a:pt x="1022852" y="436552"/>
                        <a:pt x="1016582" y="441755"/>
                      </a:cubicBezTo>
                      <a:cubicBezTo>
                        <a:pt x="1014515" y="443400"/>
                        <a:pt x="1012541" y="445134"/>
                        <a:pt x="1010669" y="447002"/>
                      </a:cubicBezTo>
                      <a:cubicBezTo>
                        <a:pt x="1001776" y="456606"/>
                        <a:pt x="1001776" y="470567"/>
                        <a:pt x="1002132" y="485374"/>
                      </a:cubicBezTo>
                      <a:cubicBezTo>
                        <a:pt x="1002132" y="502004"/>
                        <a:pt x="1002576" y="519211"/>
                        <a:pt x="989593" y="531261"/>
                      </a:cubicBezTo>
                      <a:lnTo>
                        <a:pt x="989193" y="531616"/>
                      </a:lnTo>
                      <a:lnTo>
                        <a:pt x="988837" y="531261"/>
                      </a:lnTo>
                      <a:cubicBezTo>
                        <a:pt x="985293" y="527125"/>
                        <a:pt x="980318" y="524502"/>
                        <a:pt x="974920" y="523924"/>
                      </a:cubicBezTo>
                      <a:cubicBezTo>
                        <a:pt x="969584" y="523924"/>
                        <a:pt x="965360" y="527659"/>
                        <a:pt x="960425" y="532017"/>
                      </a:cubicBezTo>
                      <a:cubicBezTo>
                        <a:pt x="954511" y="537263"/>
                        <a:pt x="947797" y="543177"/>
                        <a:pt x="937659" y="543221"/>
                      </a:cubicBezTo>
                      <a:lnTo>
                        <a:pt x="937659" y="543221"/>
                      </a:lnTo>
                      <a:cubicBezTo>
                        <a:pt x="933746" y="543221"/>
                        <a:pt x="929166" y="542732"/>
                        <a:pt x="924320" y="542243"/>
                      </a:cubicBezTo>
                      <a:cubicBezTo>
                        <a:pt x="918873" y="541576"/>
                        <a:pt x="913400" y="541176"/>
                        <a:pt x="907913" y="541087"/>
                      </a:cubicBezTo>
                      <a:cubicBezTo>
                        <a:pt x="894262" y="541087"/>
                        <a:pt x="886881" y="545178"/>
                        <a:pt x="884614" y="553982"/>
                      </a:cubicBezTo>
                      <a:cubicBezTo>
                        <a:pt x="884058" y="556116"/>
                        <a:pt x="883378" y="558162"/>
                        <a:pt x="882568" y="560207"/>
                      </a:cubicBezTo>
                      <a:cubicBezTo>
                        <a:pt x="880567" y="565365"/>
                        <a:pt x="879367" y="568477"/>
                        <a:pt x="884258" y="573190"/>
                      </a:cubicBezTo>
                      <a:cubicBezTo>
                        <a:pt x="885770" y="574613"/>
                        <a:pt x="887504" y="576080"/>
                        <a:pt x="889371" y="577637"/>
                      </a:cubicBezTo>
                      <a:cubicBezTo>
                        <a:pt x="895730" y="583061"/>
                        <a:pt x="902711" y="589197"/>
                        <a:pt x="904756" y="596622"/>
                      </a:cubicBezTo>
                      <a:cubicBezTo>
                        <a:pt x="905285" y="598401"/>
                        <a:pt x="904938" y="600313"/>
                        <a:pt x="903822" y="601780"/>
                      </a:cubicBezTo>
                      <a:cubicBezTo>
                        <a:pt x="901376" y="604893"/>
                        <a:pt x="895241" y="606227"/>
                        <a:pt x="884614" y="606227"/>
                      </a:cubicBezTo>
                      <a:cubicBezTo>
                        <a:pt x="879634" y="606227"/>
                        <a:pt x="874520" y="605916"/>
                        <a:pt x="870029" y="605649"/>
                      </a:cubicBezTo>
                      <a:cubicBezTo>
                        <a:pt x="866543" y="605338"/>
                        <a:pt x="863035" y="605249"/>
                        <a:pt x="859536" y="605382"/>
                      </a:cubicBezTo>
                      <a:lnTo>
                        <a:pt x="859091" y="605382"/>
                      </a:lnTo>
                      <a:cubicBezTo>
                        <a:pt x="852511" y="607072"/>
                        <a:pt x="842595" y="623923"/>
                        <a:pt x="836860" y="634017"/>
                      </a:cubicBezTo>
                      <a:cubicBezTo>
                        <a:pt x="834948" y="637263"/>
                        <a:pt x="833302" y="640064"/>
                        <a:pt x="832191" y="641664"/>
                      </a:cubicBezTo>
                      <a:close/>
                      <a:moveTo>
                        <a:pt x="754068" y="599068"/>
                      </a:moveTo>
                      <a:cubicBezTo>
                        <a:pt x="781769" y="599068"/>
                        <a:pt x="807780" y="618677"/>
                        <a:pt x="831746" y="640019"/>
                      </a:cubicBezTo>
                      <a:cubicBezTo>
                        <a:pt x="832813" y="638419"/>
                        <a:pt x="834325" y="635884"/>
                        <a:pt x="836192" y="632950"/>
                      </a:cubicBezTo>
                      <a:cubicBezTo>
                        <a:pt x="842595" y="622101"/>
                        <a:pt x="852244" y="605738"/>
                        <a:pt x="859269" y="603826"/>
                      </a:cubicBezTo>
                      <a:lnTo>
                        <a:pt x="859269" y="603826"/>
                      </a:lnTo>
                      <a:lnTo>
                        <a:pt x="860514" y="603559"/>
                      </a:lnTo>
                      <a:lnTo>
                        <a:pt x="861181" y="603559"/>
                      </a:lnTo>
                      <a:lnTo>
                        <a:pt x="861181" y="603559"/>
                      </a:lnTo>
                      <a:cubicBezTo>
                        <a:pt x="863271" y="603559"/>
                        <a:pt x="866472" y="603559"/>
                        <a:pt x="870074" y="603915"/>
                      </a:cubicBezTo>
                      <a:cubicBezTo>
                        <a:pt x="874520" y="604182"/>
                        <a:pt x="879678" y="604493"/>
                        <a:pt x="884614" y="604493"/>
                      </a:cubicBezTo>
                      <a:cubicBezTo>
                        <a:pt x="894751" y="604493"/>
                        <a:pt x="900754" y="603159"/>
                        <a:pt x="902933" y="600358"/>
                      </a:cubicBezTo>
                      <a:cubicBezTo>
                        <a:pt x="903862" y="599157"/>
                        <a:pt x="904129" y="597601"/>
                        <a:pt x="903644" y="596178"/>
                      </a:cubicBezTo>
                      <a:cubicBezTo>
                        <a:pt x="901954" y="589108"/>
                        <a:pt x="894751" y="582839"/>
                        <a:pt x="888660" y="577770"/>
                      </a:cubicBezTo>
                      <a:cubicBezTo>
                        <a:pt x="886792" y="576169"/>
                        <a:pt x="885014" y="574658"/>
                        <a:pt x="883502" y="573323"/>
                      </a:cubicBezTo>
                      <a:cubicBezTo>
                        <a:pt x="878033" y="568121"/>
                        <a:pt x="879500" y="564431"/>
                        <a:pt x="881501" y="559140"/>
                      </a:cubicBezTo>
                      <a:cubicBezTo>
                        <a:pt x="882324" y="557138"/>
                        <a:pt x="883008" y="555138"/>
                        <a:pt x="883547" y="553048"/>
                      </a:cubicBezTo>
                      <a:cubicBezTo>
                        <a:pt x="886659" y="540732"/>
                        <a:pt x="898975" y="539309"/>
                        <a:pt x="907913" y="539309"/>
                      </a:cubicBezTo>
                      <a:cubicBezTo>
                        <a:pt x="913444" y="539397"/>
                        <a:pt x="918962" y="539798"/>
                        <a:pt x="924453" y="540465"/>
                      </a:cubicBezTo>
                      <a:cubicBezTo>
                        <a:pt x="929300" y="540954"/>
                        <a:pt x="933835" y="541443"/>
                        <a:pt x="937792" y="541443"/>
                      </a:cubicBezTo>
                      <a:lnTo>
                        <a:pt x="937792" y="541443"/>
                      </a:lnTo>
                      <a:cubicBezTo>
                        <a:pt x="947486" y="541443"/>
                        <a:pt x="954022" y="535618"/>
                        <a:pt x="960024" y="530505"/>
                      </a:cubicBezTo>
                      <a:cubicBezTo>
                        <a:pt x="964915" y="526058"/>
                        <a:pt x="969540" y="522145"/>
                        <a:pt x="975276" y="522145"/>
                      </a:cubicBezTo>
                      <a:cubicBezTo>
                        <a:pt x="980793" y="522679"/>
                        <a:pt x="985907" y="525258"/>
                        <a:pt x="989593" y="529393"/>
                      </a:cubicBezTo>
                      <a:cubicBezTo>
                        <a:pt x="1001820" y="517699"/>
                        <a:pt x="1001598" y="500937"/>
                        <a:pt x="1001376" y="484929"/>
                      </a:cubicBezTo>
                      <a:cubicBezTo>
                        <a:pt x="1001376" y="469900"/>
                        <a:pt x="1000976" y="455717"/>
                        <a:pt x="1010269" y="445801"/>
                      </a:cubicBezTo>
                      <a:cubicBezTo>
                        <a:pt x="1012158" y="443889"/>
                        <a:pt x="1014164" y="442110"/>
                        <a:pt x="1016271" y="440465"/>
                      </a:cubicBezTo>
                      <a:cubicBezTo>
                        <a:pt x="1022363" y="435352"/>
                        <a:pt x="1029966" y="429038"/>
                        <a:pt x="1030411" y="422191"/>
                      </a:cubicBezTo>
                      <a:cubicBezTo>
                        <a:pt x="1030482" y="418811"/>
                        <a:pt x="1029103" y="415566"/>
                        <a:pt x="1026631" y="413298"/>
                      </a:cubicBezTo>
                      <a:cubicBezTo>
                        <a:pt x="1025360" y="412097"/>
                        <a:pt x="1023634" y="411431"/>
                        <a:pt x="1021874" y="411564"/>
                      </a:cubicBezTo>
                      <a:cubicBezTo>
                        <a:pt x="1019690" y="411653"/>
                        <a:pt x="1017530" y="412009"/>
                        <a:pt x="1015426" y="412587"/>
                      </a:cubicBezTo>
                      <a:cubicBezTo>
                        <a:pt x="1014359" y="412853"/>
                        <a:pt x="1013381" y="413120"/>
                        <a:pt x="1012492" y="413253"/>
                      </a:cubicBezTo>
                      <a:cubicBezTo>
                        <a:pt x="1011558" y="413298"/>
                        <a:pt x="1010624" y="413298"/>
                        <a:pt x="1009691" y="413253"/>
                      </a:cubicBezTo>
                      <a:cubicBezTo>
                        <a:pt x="1006036" y="413076"/>
                        <a:pt x="1002461" y="412097"/>
                        <a:pt x="999197" y="410452"/>
                      </a:cubicBezTo>
                      <a:cubicBezTo>
                        <a:pt x="996587" y="409252"/>
                        <a:pt x="993844" y="408318"/>
                        <a:pt x="991016" y="407784"/>
                      </a:cubicBezTo>
                      <a:cubicBezTo>
                        <a:pt x="987258" y="407251"/>
                        <a:pt x="983470" y="406984"/>
                        <a:pt x="979678" y="407029"/>
                      </a:cubicBezTo>
                      <a:cubicBezTo>
                        <a:pt x="958024" y="407029"/>
                        <a:pt x="921874" y="414320"/>
                        <a:pt x="909602" y="430461"/>
                      </a:cubicBezTo>
                      <a:cubicBezTo>
                        <a:pt x="906036" y="436019"/>
                        <a:pt x="904467" y="442600"/>
                        <a:pt x="905156" y="449136"/>
                      </a:cubicBezTo>
                      <a:cubicBezTo>
                        <a:pt x="905632" y="454871"/>
                        <a:pt x="904489" y="460608"/>
                        <a:pt x="901866" y="465721"/>
                      </a:cubicBezTo>
                      <a:cubicBezTo>
                        <a:pt x="899531" y="470034"/>
                        <a:pt x="897739" y="474569"/>
                        <a:pt x="896530" y="479327"/>
                      </a:cubicBezTo>
                      <a:cubicBezTo>
                        <a:pt x="894440" y="486397"/>
                        <a:pt x="892084" y="493644"/>
                        <a:pt x="886837" y="498180"/>
                      </a:cubicBezTo>
                      <a:cubicBezTo>
                        <a:pt x="885018" y="499647"/>
                        <a:pt x="883102" y="500981"/>
                        <a:pt x="881101" y="502181"/>
                      </a:cubicBezTo>
                      <a:cubicBezTo>
                        <a:pt x="878780" y="503604"/>
                        <a:pt x="876579" y="505205"/>
                        <a:pt x="874520" y="506984"/>
                      </a:cubicBezTo>
                      <a:cubicBezTo>
                        <a:pt x="873160" y="508540"/>
                        <a:pt x="872426" y="510540"/>
                        <a:pt x="872475" y="512586"/>
                      </a:cubicBezTo>
                      <a:cubicBezTo>
                        <a:pt x="872493" y="514498"/>
                        <a:pt x="871812" y="516365"/>
                        <a:pt x="870563" y="517833"/>
                      </a:cubicBezTo>
                      <a:cubicBezTo>
                        <a:pt x="869349" y="518944"/>
                        <a:pt x="867766" y="519567"/>
                        <a:pt x="866117" y="519611"/>
                      </a:cubicBezTo>
                      <a:cubicBezTo>
                        <a:pt x="861279" y="518855"/>
                        <a:pt x="856699" y="516943"/>
                        <a:pt x="852777" y="514009"/>
                      </a:cubicBezTo>
                      <a:cubicBezTo>
                        <a:pt x="850087" y="512097"/>
                        <a:pt x="847077" y="510718"/>
                        <a:pt x="843885" y="509873"/>
                      </a:cubicBezTo>
                      <a:cubicBezTo>
                        <a:pt x="842328" y="509873"/>
                        <a:pt x="840683" y="509873"/>
                        <a:pt x="838994" y="509873"/>
                      </a:cubicBezTo>
                      <a:cubicBezTo>
                        <a:pt x="824676" y="509873"/>
                        <a:pt x="808936" y="515031"/>
                        <a:pt x="793685" y="519967"/>
                      </a:cubicBezTo>
                      <a:cubicBezTo>
                        <a:pt x="787282" y="522057"/>
                        <a:pt x="781191" y="524013"/>
                        <a:pt x="775499" y="525525"/>
                      </a:cubicBezTo>
                      <a:cubicBezTo>
                        <a:pt x="772480" y="526414"/>
                        <a:pt x="769354" y="526903"/>
                        <a:pt x="766206" y="526992"/>
                      </a:cubicBezTo>
                      <a:cubicBezTo>
                        <a:pt x="760582" y="526725"/>
                        <a:pt x="755201" y="524636"/>
                        <a:pt x="750911" y="520989"/>
                      </a:cubicBezTo>
                      <a:cubicBezTo>
                        <a:pt x="746166" y="518189"/>
                        <a:pt x="741106" y="515965"/>
                        <a:pt x="735837" y="514364"/>
                      </a:cubicBezTo>
                      <a:cubicBezTo>
                        <a:pt x="728367" y="511696"/>
                        <a:pt x="720586" y="508940"/>
                        <a:pt x="716940" y="504449"/>
                      </a:cubicBezTo>
                      <a:cubicBezTo>
                        <a:pt x="712414" y="497957"/>
                        <a:pt x="709684" y="490399"/>
                        <a:pt x="709026" y="482528"/>
                      </a:cubicBezTo>
                      <a:cubicBezTo>
                        <a:pt x="708328" y="475147"/>
                        <a:pt x="705873" y="468078"/>
                        <a:pt x="701867" y="461853"/>
                      </a:cubicBezTo>
                      <a:cubicBezTo>
                        <a:pt x="697478" y="456473"/>
                        <a:pt x="692645" y="451448"/>
                        <a:pt x="687416" y="446868"/>
                      </a:cubicBezTo>
                      <a:cubicBezTo>
                        <a:pt x="678835" y="438909"/>
                        <a:pt x="669942" y="430728"/>
                        <a:pt x="665940" y="418856"/>
                      </a:cubicBezTo>
                      <a:cubicBezTo>
                        <a:pt x="657048" y="391777"/>
                        <a:pt x="657048" y="358118"/>
                        <a:pt x="658648" y="328728"/>
                      </a:cubicBezTo>
                      <a:cubicBezTo>
                        <a:pt x="659600" y="308585"/>
                        <a:pt x="663495" y="288666"/>
                        <a:pt x="670209" y="269635"/>
                      </a:cubicBezTo>
                      <a:cubicBezTo>
                        <a:pt x="672267" y="265598"/>
                        <a:pt x="672512" y="260876"/>
                        <a:pt x="670876" y="256652"/>
                      </a:cubicBezTo>
                      <a:cubicBezTo>
                        <a:pt x="668519" y="252517"/>
                        <a:pt x="662516" y="251449"/>
                        <a:pt x="655625" y="250160"/>
                      </a:cubicBezTo>
                      <a:cubicBezTo>
                        <a:pt x="651249" y="249493"/>
                        <a:pt x="646950" y="248421"/>
                        <a:pt x="642774" y="246959"/>
                      </a:cubicBezTo>
                      <a:cubicBezTo>
                        <a:pt x="615740" y="236376"/>
                        <a:pt x="602757" y="229929"/>
                        <a:pt x="598800" y="199071"/>
                      </a:cubicBezTo>
                      <a:cubicBezTo>
                        <a:pt x="597733" y="190534"/>
                        <a:pt x="592041" y="185065"/>
                        <a:pt x="585994" y="179285"/>
                      </a:cubicBezTo>
                      <a:cubicBezTo>
                        <a:pt x="583246" y="176754"/>
                        <a:pt x="580663" y="174051"/>
                        <a:pt x="578257" y="171192"/>
                      </a:cubicBezTo>
                      <a:cubicBezTo>
                        <a:pt x="573713" y="164954"/>
                        <a:pt x="569965" y="158173"/>
                        <a:pt x="567097" y="151005"/>
                      </a:cubicBezTo>
                      <a:cubicBezTo>
                        <a:pt x="562650" y="141401"/>
                        <a:pt x="558738" y="132331"/>
                        <a:pt x="550912" y="125928"/>
                      </a:cubicBezTo>
                      <a:cubicBezTo>
                        <a:pt x="540063" y="117035"/>
                        <a:pt x="522722" y="108142"/>
                        <a:pt x="508449" y="108142"/>
                      </a:cubicBezTo>
                      <a:cubicBezTo>
                        <a:pt x="499872" y="107702"/>
                        <a:pt x="491757" y="112051"/>
                        <a:pt x="487373" y="119436"/>
                      </a:cubicBezTo>
                      <a:cubicBezTo>
                        <a:pt x="486586" y="120881"/>
                        <a:pt x="485875" y="122366"/>
                        <a:pt x="485239" y="123882"/>
                      </a:cubicBezTo>
                      <a:cubicBezTo>
                        <a:pt x="482615" y="130063"/>
                        <a:pt x="478969" y="138556"/>
                        <a:pt x="474479" y="138556"/>
                      </a:cubicBezTo>
                      <a:cubicBezTo>
                        <a:pt x="474123" y="138600"/>
                        <a:pt x="473767" y="138600"/>
                        <a:pt x="473411" y="138556"/>
                      </a:cubicBezTo>
                      <a:cubicBezTo>
                        <a:pt x="465097" y="135648"/>
                        <a:pt x="457213" y="131624"/>
                        <a:pt x="449979" y="126595"/>
                      </a:cubicBezTo>
                      <a:cubicBezTo>
                        <a:pt x="445533" y="123838"/>
                        <a:pt x="441086" y="120992"/>
                        <a:pt x="436640" y="118725"/>
                      </a:cubicBezTo>
                      <a:cubicBezTo>
                        <a:pt x="428058" y="114278"/>
                        <a:pt x="426458" y="107031"/>
                        <a:pt x="424901" y="99872"/>
                      </a:cubicBezTo>
                      <a:cubicBezTo>
                        <a:pt x="424221" y="94985"/>
                        <a:pt x="422509" y="90303"/>
                        <a:pt x="419877" y="86133"/>
                      </a:cubicBezTo>
                      <a:cubicBezTo>
                        <a:pt x="415720" y="80735"/>
                        <a:pt x="410664" y="76084"/>
                        <a:pt x="404937" y="72393"/>
                      </a:cubicBezTo>
                      <a:cubicBezTo>
                        <a:pt x="402758" y="70837"/>
                        <a:pt x="400491" y="69236"/>
                        <a:pt x="398357" y="67458"/>
                      </a:cubicBezTo>
                      <a:cubicBezTo>
                        <a:pt x="394310" y="63959"/>
                        <a:pt x="390509" y="60184"/>
                        <a:pt x="386974" y="56164"/>
                      </a:cubicBezTo>
                      <a:cubicBezTo>
                        <a:pt x="378303" y="46826"/>
                        <a:pt x="368477" y="36200"/>
                        <a:pt x="357583" y="36200"/>
                      </a:cubicBezTo>
                      <a:cubicBezTo>
                        <a:pt x="354204" y="36200"/>
                        <a:pt x="349491" y="35755"/>
                        <a:pt x="344555" y="35266"/>
                      </a:cubicBezTo>
                      <a:cubicBezTo>
                        <a:pt x="338508" y="34643"/>
                        <a:pt x="331661" y="33976"/>
                        <a:pt x="325613" y="33976"/>
                      </a:cubicBezTo>
                      <a:cubicBezTo>
                        <a:pt x="320989" y="33683"/>
                        <a:pt x="316352" y="34430"/>
                        <a:pt x="312052" y="36155"/>
                      </a:cubicBezTo>
                      <a:cubicBezTo>
                        <a:pt x="307868" y="38014"/>
                        <a:pt x="304280" y="41002"/>
                        <a:pt x="301692" y="44781"/>
                      </a:cubicBezTo>
                      <a:cubicBezTo>
                        <a:pt x="299202" y="48338"/>
                        <a:pt x="297557" y="50650"/>
                        <a:pt x="285551" y="50739"/>
                      </a:cubicBezTo>
                      <a:cubicBezTo>
                        <a:pt x="278082" y="50739"/>
                        <a:pt x="269722" y="51495"/>
                        <a:pt x="260874" y="52207"/>
                      </a:cubicBezTo>
                      <a:cubicBezTo>
                        <a:pt x="250736" y="53052"/>
                        <a:pt x="240198" y="53896"/>
                        <a:pt x="230061" y="53896"/>
                      </a:cubicBezTo>
                      <a:cubicBezTo>
                        <a:pt x="219594" y="54212"/>
                        <a:pt x="209154" y="52709"/>
                        <a:pt x="199203" y="49450"/>
                      </a:cubicBezTo>
                      <a:cubicBezTo>
                        <a:pt x="188309" y="45448"/>
                        <a:pt x="176659" y="41802"/>
                        <a:pt x="165366" y="38245"/>
                      </a:cubicBezTo>
                      <a:cubicBezTo>
                        <a:pt x="138465" y="29752"/>
                        <a:pt x="110586" y="20948"/>
                        <a:pt x="87332" y="6231"/>
                      </a:cubicBezTo>
                      <a:cubicBezTo>
                        <a:pt x="80315" y="2309"/>
                        <a:pt x="72325" y="460"/>
                        <a:pt x="64299" y="895"/>
                      </a:cubicBezTo>
                      <a:cubicBezTo>
                        <a:pt x="50226" y="1536"/>
                        <a:pt x="36251" y="3590"/>
                        <a:pt x="22592" y="7031"/>
                      </a:cubicBezTo>
                      <a:cubicBezTo>
                        <a:pt x="15255" y="8588"/>
                        <a:pt x="8319" y="10099"/>
                        <a:pt x="2317" y="10944"/>
                      </a:cubicBezTo>
                      <a:cubicBezTo>
                        <a:pt x="7763" y="21896"/>
                        <a:pt x="13881" y="32496"/>
                        <a:pt x="20636" y="42691"/>
                      </a:cubicBezTo>
                      <a:cubicBezTo>
                        <a:pt x="30685" y="58521"/>
                        <a:pt x="41089" y="74883"/>
                        <a:pt x="46425" y="94981"/>
                      </a:cubicBezTo>
                      <a:cubicBezTo>
                        <a:pt x="50871" y="111655"/>
                        <a:pt x="64210" y="120548"/>
                        <a:pt x="76705" y="129174"/>
                      </a:cubicBezTo>
                      <a:cubicBezTo>
                        <a:pt x="90889" y="138822"/>
                        <a:pt x="105562" y="148738"/>
                        <a:pt x="107829" y="169413"/>
                      </a:cubicBezTo>
                      <a:cubicBezTo>
                        <a:pt x="108541" y="176217"/>
                        <a:pt x="108496" y="180974"/>
                        <a:pt x="106051" y="183686"/>
                      </a:cubicBezTo>
                      <a:cubicBezTo>
                        <a:pt x="103605" y="186399"/>
                        <a:pt x="100626" y="186532"/>
                        <a:pt x="95335" y="185643"/>
                      </a:cubicBezTo>
                      <a:lnTo>
                        <a:pt x="94268" y="185643"/>
                      </a:lnTo>
                      <a:cubicBezTo>
                        <a:pt x="91333" y="185069"/>
                        <a:pt x="88363" y="184727"/>
                        <a:pt x="85375" y="184620"/>
                      </a:cubicBezTo>
                      <a:cubicBezTo>
                        <a:pt x="82752" y="184620"/>
                        <a:pt x="80929" y="185154"/>
                        <a:pt x="80573" y="186132"/>
                      </a:cubicBezTo>
                      <a:cubicBezTo>
                        <a:pt x="80217" y="187110"/>
                        <a:pt x="80573" y="189111"/>
                        <a:pt x="82663" y="191601"/>
                      </a:cubicBezTo>
                      <a:cubicBezTo>
                        <a:pt x="92623" y="204940"/>
                        <a:pt x="105250" y="209386"/>
                        <a:pt x="117478" y="213388"/>
                      </a:cubicBezTo>
                      <a:cubicBezTo>
                        <a:pt x="127611" y="216265"/>
                        <a:pt x="137082" y="221098"/>
                        <a:pt x="145357" y="227617"/>
                      </a:cubicBezTo>
                      <a:lnTo>
                        <a:pt x="149181" y="230907"/>
                      </a:lnTo>
                      <a:cubicBezTo>
                        <a:pt x="160608" y="240689"/>
                        <a:pt x="173636" y="251805"/>
                        <a:pt x="173903" y="268123"/>
                      </a:cubicBezTo>
                      <a:cubicBezTo>
                        <a:pt x="173854" y="272063"/>
                        <a:pt x="172716" y="275909"/>
                        <a:pt x="170612" y="279239"/>
                      </a:cubicBezTo>
                      <a:cubicBezTo>
                        <a:pt x="168211" y="283686"/>
                        <a:pt x="166477" y="287021"/>
                        <a:pt x="173147" y="292579"/>
                      </a:cubicBezTo>
                      <a:cubicBezTo>
                        <a:pt x="180386" y="298403"/>
                        <a:pt x="188020" y="303739"/>
                        <a:pt x="196001" y="308541"/>
                      </a:cubicBezTo>
                      <a:cubicBezTo>
                        <a:pt x="205659" y="314143"/>
                        <a:pt x="214703" y="320769"/>
                        <a:pt x="222991" y="328239"/>
                      </a:cubicBezTo>
                      <a:cubicBezTo>
                        <a:pt x="226561" y="332863"/>
                        <a:pt x="229727" y="337754"/>
                        <a:pt x="232462" y="342912"/>
                      </a:cubicBezTo>
                      <a:cubicBezTo>
                        <a:pt x="237486" y="351538"/>
                        <a:pt x="243756" y="362253"/>
                        <a:pt x="246290" y="362742"/>
                      </a:cubicBezTo>
                      <a:cubicBezTo>
                        <a:pt x="252693" y="364077"/>
                        <a:pt x="256828" y="358652"/>
                        <a:pt x="257228" y="348692"/>
                      </a:cubicBezTo>
                      <a:cubicBezTo>
                        <a:pt x="257851" y="334463"/>
                        <a:pt x="250292" y="313121"/>
                        <a:pt x="234996" y="311831"/>
                      </a:cubicBezTo>
                      <a:cubicBezTo>
                        <a:pt x="219700" y="310542"/>
                        <a:pt x="219612" y="307741"/>
                        <a:pt x="219123" y="295958"/>
                      </a:cubicBezTo>
                      <a:cubicBezTo>
                        <a:pt x="219123" y="294668"/>
                        <a:pt x="219123" y="293290"/>
                        <a:pt x="219123" y="291823"/>
                      </a:cubicBezTo>
                      <a:cubicBezTo>
                        <a:pt x="218678" y="282930"/>
                        <a:pt x="212542" y="272436"/>
                        <a:pt x="206584" y="262476"/>
                      </a:cubicBezTo>
                      <a:cubicBezTo>
                        <a:pt x="202253" y="255762"/>
                        <a:pt x="198647" y="248608"/>
                        <a:pt x="195823" y="241134"/>
                      </a:cubicBezTo>
                      <a:cubicBezTo>
                        <a:pt x="190399" y="224060"/>
                        <a:pt x="181684" y="213433"/>
                        <a:pt x="170835" y="201116"/>
                      </a:cubicBezTo>
                      <a:cubicBezTo>
                        <a:pt x="164023" y="193130"/>
                        <a:pt x="157954" y="184545"/>
                        <a:pt x="152694" y="175461"/>
                      </a:cubicBezTo>
                      <a:cubicBezTo>
                        <a:pt x="149092" y="169636"/>
                        <a:pt x="145357" y="163589"/>
                        <a:pt x="141177" y="157942"/>
                      </a:cubicBezTo>
                      <a:cubicBezTo>
                        <a:pt x="139323" y="155510"/>
                        <a:pt x="137255" y="153246"/>
                        <a:pt x="134997" y="151183"/>
                      </a:cubicBezTo>
                      <a:cubicBezTo>
                        <a:pt x="129839" y="146203"/>
                        <a:pt x="125748" y="142291"/>
                        <a:pt x="131884" y="133887"/>
                      </a:cubicBezTo>
                      <a:cubicBezTo>
                        <a:pt x="133098" y="132500"/>
                        <a:pt x="133534" y="130597"/>
                        <a:pt x="133040" y="128818"/>
                      </a:cubicBezTo>
                      <a:cubicBezTo>
                        <a:pt x="131306" y="123171"/>
                        <a:pt x="119479" y="118992"/>
                        <a:pt x="110008" y="115479"/>
                      </a:cubicBezTo>
                      <a:cubicBezTo>
                        <a:pt x="106069" y="114327"/>
                        <a:pt x="102280" y="112713"/>
                        <a:pt x="98714" y="110677"/>
                      </a:cubicBezTo>
                      <a:cubicBezTo>
                        <a:pt x="88888" y="103073"/>
                        <a:pt x="87643" y="91957"/>
                        <a:pt x="86442" y="81197"/>
                      </a:cubicBezTo>
                      <a:cubicBezTo>
                        <a:pt x="86042" y="77507"/>
                        <a:pt x="85597" y="73727"/>
                        <a:pt x="84842" y="70126"/>
                      </a:cubicBezTo>
                      <a:cubicBezTo>
                        <a:pt x="83983" y="66898"/>
                        <a:pt x="82943" y="63723"/>
                        <a:pt x="81729" y="60610"/>
                      </a:cubicBezTo>
                      <a:cubicBezTo>
                        <a:pt x="78038" y="50206"/>
                        <a:pt x="73414" y="37267"/>
                        <a:pt x="75993" y="32731"/>
                      </a:cubicBezTo>
                      <a:cubicBezTo>
                        <a:pt x="76909" y="31162"/>
                        <a:pt x="78626" y="30233"/>
                        <a:pt x="80440" y="30331"/>
                      </a:cubicBezTo>
                      <a:cubicBezTo>
                        <a:pt x="83783" y="30459"/>
                        <a:pt x="86958" y="31838"/>
                        <a:pt x="89333" y="34199"/>
                      </a:cubicBezTo>
                      <a:cubicBezTo>
                        <a:pt x="93067" y="38645"/>
                        <a:pt x="94979" y="39579"/>
                        <a:pt x="96980" y="39579"/>
                      </a:cubicBezTo>
                      <a:cubicBezTo>
                        <a:pt x="97892" y="39530"/>
                        <a:pt x="98794" y="39428"/>
                        <a:pt x="99692" y="39268"/>
                      </a:cubicBezTo>
                      <a:cubicBezTo>
                        <a:pt x="101418" y="38894"/>
                        <a:pt x="103174" y="38703"/>
                        <a:pt x="104939" y="38690"/>
                      </a:cubicBezTo>
                      <a:lnTo>
                        <a:pt x="107118" y="38690"/>
                      </a:lnTo>
                      <a:cubicBezTo>
                        <a:pt x="111271" y="39157"/>
                        <a:pt x="114913" y="41682"/>
                        <a:pt x="116811" y="45404"/>
                      </a:cubicBezTo>
                      <a:cubicBezTo>
                        <a:pt x="118225" y="48022"/>
                        <a:pt x="120551" y="50028"/>
                        <a:pt x="123347" y="51051"/>
                      </a:cubicBezTo>
                      <a:cubicBezTo>
                        <a:pt x="125473" y="51331"/>
                        <a:pt x="127625" y="51331"/>
                        <a:pt x="129750" y="51051"/>
                      </a:cubicBezTo>
                      <a:cubicBezTo>
                        <a:pt x="131818" y="50797"/>
                        <a:pt x="133894" y="50646"/>
                        <a:pt x="135975" y="50606"/>
                      </a:cubicBezTo>
                      <a:cubicBezTo>
                        <a:pt x="138554" y="50606"/>
                        <a:pt x="142067" y="50917"/>
                        <a:pt x="143045" y="53585"/>
                      </a:cubicBezTo>
                      <a:cubicBezTo>
                        <a:pt x="143311" y="56773"/>
                        <a:pt x="142698" y="59975"/>
                        <a:pt x="141266" y="62834"/>
                      </a:cubicBezTo>
                      <a:cubicBezTo>
                        <a:pt x="140043" y="65648"/>
                        <a:pt x="139350" y="68663"/>
                        <a:pt x="139221" y="71726"/>
                      </a:cubicBezTo>
                      <a:cubicBezTo>
                        <a:pt x="140808" y="81104"/>
                        <a:pt x="144352" y="90046"/>
                        <a:pt x="149626" y="97960"/>
                      </a:cubicBezTo>
                      <a:cubicBezTo>
                        <a:pt x="152849" y="103202"/>
                        <a:pt x="155606" y="108725"/>
                        <a:pt x="157851" y="114456"/>
                      </a:cubicBezTo>
                      <a:cubicBezTo>
                        <a:pt x="158176" y="118116"/>
                        <a:pt x="157936" y="121806"/>
                        <a:pt x="157140" y="125394"/>
                      </a:cubicBezTo>
                      <a:cubicBezTo>
                        <a:pt x="156028" y="133398"/>
                        <a:pt x="154472" y="144380"/>
                        <a:pt x="157140" y="147626"/>
                      </a:cubicBezTo>
                      <a:cubicBezTo>
                        <a:pt x="158829" y="149494"/>
                        <a:pt x="161986" y="148338"/>
                        <a:pt x="166655" y="144336"/>
                      </a:cubicBezTo>
                      <a:cubicBezTo>
                        <a:pt x="168025" y="143100"/>
                        <a:pt x="169794" y="142406"/>
                        <a:pt x="171635" y="142379"/>
                      </a:cubicBezTo>
                      <a:cubicBezTo>
                        <a:pt x="178260" y="142379"/>
                        <a:pt x="185463" y="151272"/>
                        <a:pt x="191244" y="158564"/>
                      </a:cubicBezTo>
                      <a:cubicBezTo>
                        <a:pt x="193493" y="161650"/>
                        <a:pt x="196059" y="164496"/>
                        <a:pt x="198891" y="167057"/>
                      </a:cubicBezTo>
                      <a:cubicBezTo>
                        <a:pt x="201835" y="169111"/>
                        <a:pt x="204996" y="170841"/>
                        <a:pt x="208318" y="172215"/>
                      </a:cubicBezTo>
                      <a:cubicBezTo>
                        <a:pt x="214899" y="175105"/>
                        <a:pt x="220590" y="177595"/>
                        <a:pt x="222324" y="186443"/>
                      </a:cubicBezTo>
                      <a:cubicBezTo>
                        <a:pt x="224191" y="196047"/>
                        <a:pt x="235085" y="202717"/>
                        <a:pt x="245623" y="209164"/>
                      </a:cubicBezTo>
                      <a:cubicBezTo>
                        <a:pt x="259674" y="217790"/>
                        <a:pt x="274258" y="226950"/>
                        <a:pt x="266832" y="242868"/>
                      </a:cubicBezTo>
                      <a:cubicBezTo>
                        <a:pt x="265196" y="246007"/>
                        <a:pt x="264987" y="249698"/>
                        <a:pt x="266254" y="253006"/>
                      </a:cubicBezTo>
                      <a:cubicBezTo>
                        <a:pt x="269233" y="260475"/>
                        <a:pt x="279593" y="265367"/>
                        <a:pt x="287508" y="268346"/>
                      </a:cubicBezTo>
                      <a:cubicBezTo>
                        <a:pt x="295351" y="271578"/>
                        <a:pt x="302052" y="277074"/>
                        <a:pt x="306761" y="284130"/>
                      </a:cubicBezTo>
                      <a:cubicBezTo>
                        <a:pt x="309487" y="287643"/>
                        <a:pt x="312461" y="290933"/>
                        <a:pt x="315654" y="294001"/>
                      </a:cubicBezTo>
                      <a:cubicBezTo>
                        <a:pt x="337041" y="314900"/>
                        <a:pt x="357316" y="336865"/>
                        <a:pt x="376391" y="359897"/>
                      </a:cubicBezTo>
                      <a:cubicBezTo>
                        <a:pt x="384910" y="369323"/>
                        <a:pt x="392025" y="379906"/>
                        <a:pt x="397512" y="391333"/>
                      </a:cubicBezTo>
                      <a:cubicBezTo>
                        <a:pt x="399646" y="396135"/>
                        <a:pt x="401380" y="401159"/>
                        <a:pt x="403025" y="406006"/>
                      </a:cubicBezTo>
                      <a:cubicBezTo>
                        <a:pt x="403692" y="408007"/>
                        <a:pt x="404404" y="410052"/>
                        <a:pt x="405115" y="412053"/>
                      </a:cubicBezTo>
                      <a:cubicBezTo>
                        <a:pt x="406182" y="416099"/>
                        <a:pt x="405706" y="420412"/>
                        <a:pt x="403781" y="424147"/>
                      </a:cubicBezTo>
                      <a:cubicBezTo>
                        <a:pt x="402180" y="428594"/>
                        <a:pt x="400713" y="432418"/>
                        <a:pt x="403781" y="436686"/>
                      </a:cubicBezTo>
                      <a:cubicBezTo>
                        <a:pt x="404706" y="437798"/>
                        <a:pt x="405084" y="439265"/>
                        <a:pt x="404804" y="440688"/>
                      </a:cubicBezTo>
                      <a:cubicBezTo>
                        <a:pt x="404270" y="442555"/>
                        <a:pt x="402047" y="443489"/>
                        <a:pt x="399735" y="444512"/>
                      </a:cubicBezTo>
                      <a:cubicBezTo>
                        <a:pt x="396356" y="445935"/>
                        <a:pt x="392887" y="447446"/>
                        <a:pt x="393821" y="451670"/>
                      </a:cubicBezTo>
                      <a:cubicBezTo>
                        <a:pt x="396222" y="462653"/>
                        <a:pt x="401202" y="477593"/>
                        <a:pt x="411118" y="486308"/>
                      </a:cubicBezTo>
                      <a:cubicBezTo>
                        <a:pt x="416640" y="490576"/>
                        <a:pt x="422852" y="493822"/>
                        <a:pt x="429481" y="496001"/>
                      </a:cubicBezTo>
                      <a:cubicBezTo>
                        <a:pt x="436586" y="498357"/>
                        <a:pt x="443269" y="501870"/>
                        <a:pt x="449268" y="506361"/>
                      </a:cubicBezTo>
                      <a:cubicBezTo>
                        <a:pt x="468165" y="522145"/>
                        <a:pt x="479147" y="530549"/>
                        <a:pt x="502624" y="534907"/>
                      </a:cubicBezTo>
                      <a:cubicBezTo>
                        <a:pt x="519352" y="538330"/>
                        <a:pt x="535243" y="545000"/>
                        <a:pt x="549400" y="554560"/>
                      </a:cubicBezTo>
                      <a:cubicBezTo>
                        <a:pt x="565607" y="563986"/>
                        <a:pt x="582837" y="571545"/>
                        <a:pt x="600756" y="577103"/>
                      </a:cubicBezTo>
                      <a:cubicBezTo>
                        <a:pt x="604180" y="578303"/>
                        <a:pt x="607692" y="579504"/>
                        <a:pt x="611205" y="580794"/>
                      </a:cubicBezTo>
                      <a:cubicBezTo>
                        <a:pt x="630445" y="587419"/>
                        <a:pt x="648879" y="596178"/>
                        <a:pt x="666163" y="606894"/>
                      </a:cubicBezTo>
                      <a:cubicBezTo>
                        <a:pt x="673601" y="611563"/>
                        <a:pt x="682245" y="613919"/>
                        <a:pt x="691018" y="613697"/>
                      </a:cubicBezTo>
                      <a:cubicBezTo>
                        <a:pt x="705424" y="613697"/>
                        <a:pt x="720186" y="608628"/>
                        <a:pt x="733970" y="603070"/>
                      </a:cubicBezTo>
                      <a:cubicBezTo>
                        <a:pt x="740360" y="600491"/>
                        <a:pt x="747176" y="599157"/>
                        <a:pt x="754068" y="5990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29" name="자유형: 도형 9528">
                  <a:extLst>
                    <a:ext uri="{FF2B5EF4-FFF2-40B4-BE49-F238E27FC236}">
                      <a16:creationId xmlns:a16="http://schemas.microsoft.com/office/drawing/2014/main" id="{37CDA73A-6F12-8CA6-EB7F-128912F1C786}"/>
                    </a:ext>
                  </a:extLst>
                </p:cNvPr>
                <p:cNvSpPr/>
                <p:nvPr/>
              </p:nvSpPr>
              <p:spPr>
                <a:xfrm>
                  <a:off x="2539012" y="9110331"/>
                  <a:ext cx="96422" cy="94315"/>
                </a:xfrm>
                <a:custGeom>
                  <a:avLst/>
                  <a:gdLst>
                    <a:gd name="connsiteX0" fmla="*/ 122769 w 141172"/>
                    <a:gd name="connsiteY0" fmla="*/ 93011 h 138086"/>
                    <a:gd name="connsiteX1" fmla="*/ 141044 w 141172"/>
                    <a:gd name="connsiteY1" fmla="*/ 74158 h 138086"/>
                    <a:gd name="connsiteX2" fmla="*/ 127393 w 141172"/>
                    <a:gd name="connsiteY2" fmla="*/ 66154 h 138086"/>
                    <a:gd name="connsiteX3" fmla="*/ 110453 w 141172"/>
                    <a:gd name="connsiteY3" fmla="*/ 68422 h 138086"/>
                    <a:gd name="connsiteX4" fmla="*/ 112187 w 141172"/>
                    <a:gd name="connsiteY4" fmla="*/ 37 h 138086"/>
                    <a:gd name="connsiteX5" fmla="*/ 61854 w 141172"/>
                    <a:gd name="connsiteY5" fmla="*/ -319 h 138086"/>
                    <a:gd name="connsiteX6" fmla="*/ 44557 w 141172"/>
                    <a:gd name="connsiteY6" fmla="*/ 24936 h 138086"/>
                    <a:gd name="connsiteX7" fmla="*/ 40600 w 141172"/>
                    <a:gd name="connsiteY7" fmla="*/ 63220 h 138086"/>
                    <a:gd name="connsiteX8" fmla="*/ 9253 w 141172"/>
                    <a:gd name="connsiteY8" fmla="*/ 81317 h 138086"/>
                    <a:gd name="connsiteX9" fmla="*/ 14010 w 141172"/>
                    <a:gd name="connsiteY9" fmla="*/ 114709 h 138086"/>
                    <a:gd name="connsiteX10" fmla="*/ 40288 w 141172"/>
                    <a:gd name="connsiteY10" fmla="*/ 133651 h 138086"/>
                    <a:gd name="connsiteX11" fmla="*/ 89599 w 141172"/>
                    <a:gd name="connsiteY11" fmla="*/ 132850 h 138086"/>
                    <a:gd name="connsiteX12" fmla="*/ 109163 w 141172"/>
                    <a:gd name="connsiteY12" fmla="*/ 117421 h 138086"/>
                    <a:gd name="connsiteX13" fmla="*/ 122769 w 141172"/>
                    <a:gd name="connsiteY13" fmla="*/ 93011 h 138086"/>
                    <a:gd name="connsiteX14" fmla="*/ 122769 w 141172"/>
                    <a:gd name="connsiteY14" fmla="*/ 93011 h 138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1172" h="138086">
                      <a:moveTo>
                        <a:pt x="122769" y="93011"/>
                      </a:moveTo>
                      <a:cubicBezTo>
                        <a:pt x="129519" y="87408"/>
                        <a:pt x="135646" y="81094"/>
                        <a:pt x="141044" y="74158"/>
                      </a:cubicBezTo>
                      <a:cubicBezTo>
                        <a:pt x="132818" y="78605"/>
                        <a:pt x="125259" y="76559"/>
                        <a:pt x="127393" y="66154"/>
                      </a:cubicBezTo>
                      <a:lnTo>
                        <a:pt x="110453" y="68422"/>
                      </a:lnTo>
                      <a:lnTo>
                        <a:pt x="112187" y="37"/>
                      </a:lnTo>
                      <a:cubicBezTo>
                        <a:pt x="95468" y="748"/>
                        <a:pt x="78617" y="37"/>
                        <a:pt x="61854" y="-319"/>
                      </a:cubicBezTo>
                      <a:cubicBezTo>
                        <a:pt x="44068" y="-674"/>
                        <a:pt x="55451" y="18356"/>
                        <a:pt x="44557" y="24936"/>
                      </a:cubicBezTo>
                      <a:cubicBezTo>
                        <a:pt x="39044" y="28271"/>
                        <a:pt x="101827" y="65265"/>
                        <a:pt x="40600" y="63220"/>
                      </a:cubicBezTo>
                      <a:cubicBezTo>
                        <a:pt x="21703" y="62553"/>
                        <a:pt x="21080" y="65087"/>
                        <a:pt x="9253" y="81317"/>
                      </a:cubicBezTo>
                      <a:cubicBezTo>
                        <a:pt x="-4486" y="100214"/>
                        <a:pt x="-3331" y="99102"/>
                        <a:pt x="14010" y="114709"/>
                      </a:cubicBezTo>
                      <a:cubicBezTo>
                        <a:pt x="21569" y="121423"/>
                        <a:pt x="30151" y="130939"/>
                        <a:pt x="40288" y="133651"/>
                      </a:cubicBezTo>
                      <a:cubicBezTo>
                        <a:pt x="54072" y="137386"/>
                        <a:pt x="80751" y="140988"/>
                        <a:pt x="89599" y="132850"/>
                      </a:cubicBezTo>
                      <a:cubicBezTo>
                        <a:pt x="94045" y="128715"/>
                        <a:pt x="106051" y="122713"/>
                        <a:pt x="109163" y="117421"/>
                      </a:cubicBezTo>
                      <a:cubicBezTo>
                        <a:pt x="114454" y="108529"/>
                        <a:pt x="113610" y="100525"/>
                        <a:pt x="122769" y="93011"/>
                      </a:cubicBezTo>
                      <a:cubicBezTo>
                        <a:pt x="130150" y="87275"/>
                        <a:pt x="107562" y="105549"/>
                        <a:pt x="122769" y="9301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0" name="자유형: 도형 9529">
                  <a:extLst>
                    <a:ext uri="{FF2B5EF4-FFF2-40B4-BE49-F238E27FC236}">
                      <a16:creationId xmlns:a16="http://schemas.microsoft.com/office/drawing/2014/main" id="{D606DAB5-727F-E417-0BFC-BD4CD528C65A}"/>
                    </a:ext>
                  </a:extLst>
                </p:cNvPr>
                <p:cNvSpPr/>
                <p:nvPr/>
              </p:nvSpPr>
              <p:spPr>
                <a:xfrm>
                  <a:off x="2538493" y="9109940"/>
                  <a:ext cx="98641" cy="95208"/>
                </a:xfrm>
                <a:custGeom>
                  <a:avLst/>
                  <a:gdLst>
                    <a:gd name="connsiteX0" fmla="*/ 70705 w 144421"/>
                    <a:gd name="connsiteY0" fmla="*/ 139070 h 139394"/>
                    <a:gd name="connsiteX1" fmla="*/ 40914 w 144421"/>
                    <a:gd name="connsiteY1" fmla="*/ 134936 h 139394"/>
                    <a:gd name="connsiteX2" fmla="*/ 18682 w 144421"/>
                    <a:gd name="connsiteY2" fmla="*/ 119862 h 139394"/>
                    <a:gd name="connsiteX3" fmla="*/ 14236 w 144421"/>
                    <a:gd name="connsiteY3" fmla="*/ 115905 h 139394"/>
                    <a:gd name="connsiteX4" fmla="*/ 11390 w 144421"/>
                    <a:gd name="connsiteY4" fmla="*/ 113370 h 139394"/>
                    <a:gd name="connsiteX5" fmla="*/ 9389 w 144421"/>
                    <a:gd name="connsiteY5" fmla="*/ 81712 h 139394"/>
                    <a:gd name="connsiteX6" fmla="*/ 11345 w 144421"/>
                    <a:gd name="connsiteY6" fmla="*/ 79044 h 139394"/>
                    <a:gd name="connsiteX7" fmla="*/ 36557 w 144421"/>
                    <a:gd name="connsiteY7" fmla="*/ 63304 h 139394"/>
                    <a:gd name="connsiteX8" fmla="*/ 41003 w 144421"/>
                    <a:gd name="connsiteY8" fmla="*/ 63304 h 139394"/>
                    <a:gd name="connsiteX9" fmla="*/ 45716 w 144421"/>
                    <a:gd name="connsiteY9" fmla="*/ 63304 h 139394"/>
                    <a:gd name="connsiteX10" fmla="*/ 45716 w 144421"/>
                    <a:gd name="connsiteY10" fmla="*/ 63304 h 139394"/>
                    <a:gd name="connsiteX11" fmla="*/ 67103 w 144421"/>
                    <a:gd name="connsiteY11" fmla="*/ 57346 h 139394"/>
                    <a:gd name="connsiteX12" fmla="*/ 51852 w 144421"/>
                    <a:gd name="connsiteY12" fmla="*/ 35114 h 139394"/>
                    <a:gd name="connsiteX13" fmla="*/ 44071 w 144421"/>
                    <a:gd name="connsiteY13" fmla="*/ 25955 h 139394"/>
                    <a:gd name="connsiteX14" fmla="*/ 44649 w 144421"/>
                    <a:gd name="connsiteY14" fmla="*/ 25020 h 139394"/>
                    <a:gd name="connsiteX15" fmla="*/ 50163 w 144421"/>
                    <a:gd name="connsiteY15" fmla="*/ 12615 h 139394"/>
                    <a:gd name="connsiteX16" fmla="*/ 61768 w 144421"/>
                    <a:gd name="connsiteY16" fmla="*/ -324 h 139394"/>
                    <a:gd name="connsiteX17" fmla="*/ 62301 w 144421"/>
                    <a:gd name="connsiteY17" fmla="*/ -324 h 139394"/>
                    <a:gd name="connsiteX18" fmla="*/ 73417 w 144421"/>
                    <a:gd name="connsiteY18" fmla="*/ -57 h 139394"/>
                    <a:gd name="connsiteX19" fmla="*/ 97428 w 144421"/>
                    <a:gd name="connsiteY19" fmla="*/ 343 h 139394"/>
                    <a:gd name="connsiteX20" fmla="*/ 112590 w 144421"/>
                    <a:gd name="connsiteY20" fmla="*/ 76 h 139394"/>
                    <a:gd name="connsiteX21" fmla="*/ 113701 w 144421"/>
                    <a:gd name="connsiteY21" fmla="*/ 76 h 139394"/>
                    <a:gd name="connsiteX22" fmla="*/ 111967 w 144421"/>
                    <a:gd name="connsiteY22" fmla="*/ 68373 h 139394"/>
                    <a:gd name="connsiteX23" fmla="*/ 129042 w 144421"/>
                    <a:gd name="connsiteY23" fmla="*/ 66105 h 139394"/>
                    <a:gd name="connsiteX24" fmla="*/ 129042 w 144421"/>
                    <a:gd name="connsiteY24" fmla="*/ 66861 h 139394"/>
                    <a:gd name="connsiteX25" fmla="*/ 130020 w 144421"/>
                    <a:gd name="connsiteY25" fmla="*/ 74553 h 139394"/>
                    <a:gd name="connsiteX26" fmla="*/ 141892 w 144421"/>
                    <a:gd name="connsiteY26" fmla="*/ 74287 h 139394"/>
                    <a:gd name="connsiteX27" fmla="*/ 144293 w 144421"/>
                    <a:gd name="connsiteY27" fmla="*/ 72997 h 139394"/>
                    <a:gd name="connsiteX28" fmla="*/ 142603 w 144421"/>
                    <a:gd name="connsiteY28" fmla="*/ 75131 h 139394"/>
                    <a:gd name="connsiteX29" fmla="*/ 125751 w 144421"/>
                    <a:gd name="connsiteY29" fmla="*/ 92917 h 139394"/>
                    <a:gd name="connsiteX30" fmla="*/ 125751 w 144421"/>
                    <a:gd name="connsiteY30" fmla="*/ 92917 h 139394"/>
                    <a:gd name="connsiteX31" fmla="*/ 124951 w 144421"/>
                    <a:gd name="connsiteY31" fmla="*/ 93584 h 139394"/>
                    <a:gd name="connsiteX32" fmla="*/ 123884 w 144421"/>
                    <a:gd name="connsiteY32" fmla="*/ 94428 h 139394"/>
                    <a:gd name="connsiteX33" fmla="*/ 114991 w 144421"/>
                    <a:gd name="connsiteY33" fmla="*/ 108924 h 139394"/>
                    <a:gd name="connsiteX34" fmla="*/ 110900 w 144421"/>
                    <a:gd name="connsiteY34" fmla="*/ 118350 h 139394"/>
                    <a:gd name="connsiteX35" fmla="*/ 98450 w 144421"/>
                    <a:gd name="connsiteY35" fmla="*/ 128711 h 139394"/>
                    <a:gd name="connsiteX36" fmla="*/ 91247 w 144421"/>
                    <a:gd name="connsiteY36" fmla="*/ 133912 h 139394"/>
                    <a:gd name="connsiteX37" fmla="*/ 70705 w 144421"/>
                    <a:gd name="connsiteY37" fmla="*/ 139070 h 139394"/>
                    <a:gd name="connsiteX38" fmla="*/ 36734 w 144421"/>
                    <a:gd name="connsiteY38" fmla="*/ 64415 h 139394"/>
                    <a:gd name="connsiteX39" fmla="*/ 12413 w 144421"/>
                    <a:gd name="connsiteY39" fmla="*/ 79711 h 139394"/>
                    <a:gd name="connsiteX40" fmla="*/ 10456 w 144421"/>
                    <a:gd name="connsiteY40" fmla="*/ 82379 h 139394"/>
                    <a:gd name="connsiteX41" fmla="*/ 12279 w 144421"/>
                    <a:gd name="connsiteY41" fmla="*/ 112570 h 139394"/>
                    <a:gd name="connsiteX42" fmla="*/ 15170 w 144421"/>
                    <a:gd name="connsiteY42" fmla="*/ 115060 h 139394"/>
                    <a:gd name="connsiteX43" fmla="*/ 19616 w 144421"/>
                    <a:gd name="connsiteY43" fmla="*/ 119017 h 139394"/>
                    <a:gd name="connsiteX44" fmla="*/ 41314 w 144421"/>
                    <a:gd name="connsiteY44" fmla="*/ 133869 h 139394"/>
                    <a:gd name="connsiteX45" fmla="*/ 70838 w 144421"/>
                    <a:gd name="connsiteY45" fmla="*/ 137959 h 139394"/>
                    <a:gd name="connsiteX46" fmla="*/ 90136 w 144421"/>
                    <a:gd name="connsiteY46" fmla="*/ 133201 h 139394"/>
                    <a:gd name="connsiteX47" fmla="*/ 97472 w 144421"/>
                    <a:gd name="connsiteY47" fmla="*/ 127910 h 139394"/>
                    <a:gd name="connsiteX48" fmla="*/ 109566 w 144421"/>
                    <a:gd name="connsiteY48" fmla="*/ 117861 h 139394"/>
                    <a:gd name="connsiteX49" fmla="*/ 113612 w 144421"/>
                    <a:gd name="connsiteY49" fmla="*/ 108657 h 139394"/>
                    <a:gd name="connsiteX50" fmla="*/ 118059 w 144421"/>
                    <a:gd name="connsiteY50" fmla="*/ 98742 h 139394"/>
                    <a:gd name="connsiteX51" fmla="*/ 117748 w 144421"/>
                    <a:gd name="connsiteY51" fmla="*/ 98742 h 139394"/>
                    <a:gd name="connsiteX52" fmla="*/ 117748 w 144421"/>
                    <a:gd name="connsiteY52" fmla="*/ 98341 h 139394"/>
                    <a:gd name="connsiteX53" fmla="*/ 117748 w 144421"/>
                    <a:gd name="connsiteY53" fmla="*/ 97763 h 139394"/>
                    <a:gd name="connsiteX54" fmla="*/ 117748 w 144421"/>
                    <a:gd name="connsiteY54" fmla="*/ 97763 h 139394"/>
                    <a:gd name="connsiteX55" fmla="*/ 120371 w 144421"/>
                    <a:gd name="connsiteY55" fmla="*/ 95629 h 139394"/>
                    <a:gd name="connsiteX56" fmla="*/ 123128 w 144421"/>
                    <a:gd name="connsiteY56" fmla="*/ 93406 h 139394"/>
                    <a:gd name="connsiteX57" fmla="*/ 123128 w 144421"/>
                    <a:gd name="connsiteY57" fmla="*/ 93406 h 139394"/>
                    <a:gd name="connsiteX58" fmla="*/ 139757 w 144421"/>
                    <a:gd name="connsiteY58" fmla="*/ 76554 h 139394"/>
                    <a:gd name="connsiteX59" fmla="*/ 128730 w 144421"/>
                    <a:gd name="connsiteY59" fmla="*/ 75487 h 139394"/>
                    <a:gd name="connsiteX60" fmla="*/ 127396 w 144421"/>
                    <a:gd name="connsiteY60" fmla="*/ 67662 h 139394"/>
                    <a:gd name="connsiteX61" fmla="*/ 110544 w 144421"/>
                    <a:gd name="connsiteY61" fmla="*/ 69885 h 139394"/>
                    <a:gd name="connsiteX62" fmla="*/ 110544 w 144421"/>
                    <a:gd name="connsiteY62" fmla="*/ 69218 h 139394"/>
                    <a:gd name="connsiteX63" fmla="*/ 112234 w 144421"/>
                    <a:gd name="connsiteY63" fmla="*/ 1455 h 139394"/>
                    <a:gd name="connsiteX64" fmla="*/ 97650 w 144421"/>
                    <a:gd name="connsiteY64" fmla="*/ 1721 h 139394"/>
                    <a:gd name="connsiteX65" fmla="*/ 73595 w 144421"/>
                    <a:gd name="connsiteY65" fmla="*/ 1321 h 139394"/>
                    <a:gd name="connsiteX66" fmla="*/ 62479 w 144421"/>
                    <a:gd name="connsiteY66" fmla="*/ 1054 h 139394"/>
                    <a:gd name="connsiteX67" fmla="*/ 61990 w 144421"/>
                    <a:gd name="connsiteY67" fmla="*/ 1054 h 139394"/>
                    <a:gd name="connsiteX68" fmla="*/ 51452 w 144421"/>
                    <a:gd name="connsiteY68" fmla="*/ 12971 h 139394"/>
                    <a:gd name="connsiteX69" fmla="*/ 45449 w 144421"/>
                    <a:gd name="connsiteY69" fmla="*/ 26310 h 139394"/>
                    <a:gd name="connsiteX70" fmla="*/ 52830 w 144421"/>
                    <a:gd name="connsiteY70" fmla="*/ 34580 h 139394"/>
                    <a:gd name="connsiteX71" fmla="*/ 68393 w 144421"/>
                    <a:gd name="connsiteY71" fmla="*/ 58057 h 139394"/>
                    <a:gd name="connsiteX72" fmla="*/ 45938 w 144421"/>
                    <a:gd name="connsiteY72" fmla="*/ 64727 h 139394"/>
                    <a:gd name="connsiteX73" fmla="*/ 45938 w 144421"/>
                    <a:gd name="connsiteY73" fmla="*/ 64727 h 139394"/>
                    <a:gd name="connsiteX74" fmla="*/ 41181 w 144421"/>
                    <a:gd name="connsiteY74" fmla="*/ 64727 h 139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44421" h="139394">
                      <a:moveTo>
                        <a:pt x="70705" y="139070"/>
                      </a:moveTo>
                      <a:cubicBezTo>
                        <a:pt x="60643" y="138892"/>
                        <a:pt x="50638" y="137514"/>
                        <a:pt x="40914" y="134936"/>
                      </a:cubicBezTo>
                      <a:cubicBezTo>
                        <a:pt x="32510" y="132712"/>
                        <a:pt x="25174" y="126043"/>
                        <a:pt x="18682" y="119862"/>
                      </a:cubicBezTo>
                      <a:lnTo>
                        <a:pt x="14236" y="115905"/>
                      </a:lnTo>
                      <a:lnTo>
                        <a:pt x="11390" y="113370"/>
                      </a:lnTo>
                      <a:cubicBezTo>
                        <a:pt x="-3594" y="100031"/>
                        <a:pt x="-3639" y="99631"/>
                        <a:pt x="9389" y="81712"/>
                      </a:cubicBezTo>
                      <a:lnTo>
                        <a:pt x="11345" y="79044"/>
                      </a:lnTo>
                      <a:cubicBezTo>
                        <a:pt x="20238" y="66639"/>
                        <a:pt x="22728" y="63304"/>
                        <a:pt x="36557" y="63304"/>
                      </a:cubicBezTo>
                      <a:lnTo>
                        <a:pt x="41003" y="63304"/>
                      </a:lnTo>
                      <a:cubicBezTo>
                        <a:pt x="42648" y="63304"/>
                        <a:pt x="44204" y="63304"/>
                        <a:pt x="45716" y="63304"/>
                      </a:cubicBezTo>
                      <a:lnTo>
                        <a:pt x="45716" y="63304"/>
                      </a:lnTo>
                      <a:cubicBezTo>
                        <a:pt x="58344" y="63304"/>
                        <a:pt x="65547" y="61303"/>
                        <a:pt x="67103" y="57346"/>
                      </a:cubicBezTo>
                      <a:cubicBezTo>
                        <a:pt x="69415" y="51521"/>
                        <a:pt x="59278" y="42006"/>
                        <a:pt x="51852" y="35114"/>
                      </a:cubicBezTo>
                      <a:cubicBezTo>
                        <a:pt x="46605" y="30223"/>
                        <a:pt x="43893" y="27555"/>
                        <a:pt x="44071" y="25955"/>
                      </a:cubicBezTo>
                      <a:cubicBezTo>
                        <a:pt x="44102" y="25554"/>
                        <a:pt x="44316" y="25198"/>
                        <a:pt x="44649" y="25020"/>
                      </a:cubicBezTo>
                      <a:cubicBezTo>
                        <a:pt x="49095" y="22353"/>
                        <a:pt x="49629" y="17373"/>
                        <a:pt x="50163" y="12615"/>
                      </a:cubicBezTo>
                      <a:cubicBezTo>
                        <a:pt x="50829" y="6257"/>
                        <a:pt x="51496" y="-324"/>
                        <a:pt x="61768" y="-324"/>
                      </a:cubicBezTo>
                      <a:lnTo>
                        <a:pt x="62301" y="-324"/>
                      </a:lnTo>
                      <a:lnTo>
                        <a:pt x="73417" y="-57"/>
                      </a:lnTo>
                      <a:cubicBezTo>
                        <a:pt x="81287" y="-57"/>
                        <a:pt x="89424" y="343"/>
                        <a:pt x="97428" y="343"/>
                      </a:cubicBezTo>
                      <a:cubicBezTo>
                        <a:pt x="102941" y="343"/>
                        <a:pt x="107877" y="343"/>
                        <a:pt x="112590" y="76"/>
                      </a:cubicBezTo>
                      <a:lnTo>
                        <a:pt x="113701" y="76"/>
                      </a:lnTo>
                      <a:lnTo>
                        <a:pt x="111967" y="68373"/>
                      </a:lnTo>
                      <a:lnTo>
                        <a:pt x="129042" y="66105"/>
                      </a:lnTo>
                      <a:lnTo>
                        <a:pt x="129042" y="66861"/>
                      </a:lnTo>
                      <a:cubicBezTo>
                        <a:pt x="128232" y="69440"/>
                        <a:pt x="128588" y="72241"/>
                        <a:pt x="130020" y="74553"/>
                      </a:cubicBezTo>
                      <a:cubicBezTo>
                        <a:pt x="132110" y="77133"/>
                        <a:pt x="136867" y="76999"/>
                        <a:pt x="141892" y="74287"/>
                      </a:cubicBezTo>
                      <a:lnTo>
                        <a:pt x="144293" y="72997"/>
                      </a:lnTo>
                      <a:lnTo>
                        <a:pt x="142603" y="75131"/>
                      </a:lnTo>
                      <a:cubicBezTo>
                        <a:pt x="137596" y="81623"/>
                        <a:pt x="131949" y="87581"/>
                        <a:pt x="125751" y="92917"/>
                      </a:cubicBezTo>
                      <a:lnTo>
                        <a:pt x="125751" y="92917"/>
                      </a:lnTo>
                      <a:lnTo>
                        <a:pt x="124951" y="93584"/>
                      </a:lnTo>
                      <a:lnTo>
                        <a:pt x="123884" y="94428"/>
                      </a:lnTo>
                      <a:cubicBezTo>
                        <a:pt x="119544" y="98253"/>
                        <a:pt x="116449" y="103321"/>
                        <a:pt x="114991" y="108924"/>
                      </a:cubicBezTo>
                      <a:cubicBezTo>
                        <a:pt x="113937" y="112170"/>
                        <a:pt x="112568" y="115371"/>
                        <a:pt x="110900" y="118350"/>
                      </a:cubicBezTo>
                      <a:cubicBezTo>
                        <a:pt x="107441" y="122574"/>
                        <a:pt x="103217" y="126087"/>
                        <a:pt x="98450" y="128711"/>
                      </a:cubicBezTo>
                      <a:cubicBezTo>
                        <a:pt x="95934" y="130267"/>
                        <a:pt x="93524" y="132001"/>
                        <a:pt x="91247" y="133912"/>
                      </a:cubicBezTo>
                      <a:cubicBezTo>
                        <a:pt x="87023" y="137381"/>
                        <a:pt x="80353" y="139070"/>
                        <a:pt x="70705" y="139070"/>
                      </a:cubicBezTo>
                      <a:close/>
                      <a:moveTo>
                        <a:pt x="36734" y="64415"/>
                      </a:moveTo>
                      <a:cubicBezTo>
                        <a:pt x="23395" y="64415"/>
                        <a:pt x="21350" y="67350"/>
                        <a:pt x="12413" y="79711"/>
                      </a:cubicBezTo>
                      <a:lnTo>
                        <a:pt x="10456" y="82379"/>
                      </a:lnTo>
                      <a:cubicBezTo>
                        <a:pt x="-2216" y="99764"/>
                        <a:pt x="-2216" y="99764"/>
                        <a:pt x="12279" y="112570"/>
                      </a:cubicBezTo>
                      <a:cubicBezTo>
                        <a:pt x="13213" y="113326"/>
                        <a:pt x="14147" y="114171"/>
                        <a:pt x="15170" y="115060"/>
                      </a:cubicBezTo>
                      <a:lnTo>
                        <a:pt x="19616" y="119017"/>
                      </a:lnTo>
                      <a:cubicBezTo>
                        <a:pt x="25974" y="124976"/>
                        <a:pt x="33177" y="131689"/>
                        <a:pt x="41314" y="133869"/>
                      </a:cubicBezTo>
                      <a:cubicBezTo>
                        <a:pt x="50954" y="136403"/>
                        <a:pt x="60869" y="137781"/>
                        <a:pt x="70838" y="137959"/>
                      </a:cubicBezTo>
                      <a:cubicBezTo>
                        <a:pt x="80087" y="137959"/>
                        <a:pt x="86712" y="136314"/>
                        <a:pt x="90136" y="133201"/>
                      </a:cubicBezTo>
                      <a:cubicBezTo>
                        <a:pt x="92456" y="131289"/>
                        <a:pt x="94907" y="129511"/>
                        <a:pt x="97472" y="127910"/>
                      </a:cubicBezTo>
                      <a:cubicBezTo>
                        <a:pt x="102087" y="125331"/>
                        <a:pt x="106187" y="121907"/>
                        <a:pt x="109566" y="117861"/>
                      </a:cubicBezTo>
                      <a:cubicBezTo>
                        <a:pt x="111198" y="114927"/>
                        <a:pt x="112554" y="111859"/>
                        <a:pt x="113612" y="108657"/>
                      </a:cubicBezTo>
                      <a:cubicBezTo>
                        <a:pt x="114608" y="105144"/>
                        <a:pt x="116107" y="101810"/>
                        <a:pt x="118059" y="98742"/>
                      </a:cubicBezTo>
                      <a:lnTo>
                        <a:pt x="117748" y="98742"/>
                      </a:lnTo>
                      <a:lnTo>
                        <a:pt x="117748" y="98341"/>
                      </a:lnTo>
                      <a:cubicBezTo>
                        <a:pt x="117748" y="98341"/>
                        <a:pt x="117748" y="98075"/>
                        <a:pt x="117748" y="97763"/>
                      </a:cubicBezTo>
                      <a:lnTo>
                        <a:pt x="117748" y="97763"/>
                      </a:lnTo>
                      <a:lnTo>
                        <a:pt x="120371" y="95629"/>
                      </a:lnTo>
                      <a:lnTo>
                        <a:pt x="123128" y="93406"/>
                      </a:lnTo>
                      <a:lnTo>
                        <a:pt x="123128" y="93406"/>
                      </a:lnTo>
                      <a:cubicBezTo>
                        <a:pt x="129237" y="88381"/>
                        <a:pt x="134808" y="82735"/>
                        <a:pt x="139757" y="76554"/>
                      </a:cubicBezTo>
                      <a:cubicBezTo>
                        <a:pt x="136240" y="78644"/>
                        <a:pt x="131780" y="78200"/>
                        <a:pt x="128730" y="75487"/>
                      </a:cubicBezTo>
                      <a:cubicBezTo>
                        <a:pt x="127165" y="73220"/>
                        <a:pt x="126680" y="70329"/>
                        <a:pt x="127396" y="67662"/>
                      </a:cubicBezTo>
                      <a:lnTo>
                        <a:pt x="110544" y="69885"/>
                      </a:lnTo>
                      <a:lnTo>
                        <a:pt x="110544" y="69218"/>
                      </a:lnTo>
                      <a:lnTo>
                        <a:pt x="112234" y="1455"/>
                      </a:lnTo>
                      <a:cubicBezTo>
                        <a:pt x="107788" y="1455"/>
                        <a:pt x="102941" y="1721"/>
                        <a:pt x="97650" y="1721"/>
                      </a:cubicBezTo>
                      <a:cubicBezTo>
                        <a:pt x="89647" y="1721"/>
                        <a:pt x="81465" y="1721"/>
                        <a:pt x="73595" y="1321"/>
                      </a:cubicBezTo>
                      <a:lnTo>
                        <a:pt x="62479" y="1054"/>
                      </a:lnTo>
                      <a:lnTo>
                        <a:pt x="61990" y="1054"/>
                      </a:lnTo>
                      <a:cubicBezTo>
                        <a:pt x="52697" y="1054"/>
                        <a:pt x="52163" y="6568"/>
                        <a:pt x="51452" y="12971"/>
                      </a:cubicBezTo>
                      <a:cubicBezTo>
                        <a:pt x="50918" y="18040"/>
                        <a:pt x="50385" y="23286"/>
                        <a:pt x="45449" y="26310"/>
                      </a:cubicBezTo>
                      <a:cubicBezTo>
                        <a:pt x="45449" y="27511"/>
                        <a:pt x="49095" y="31112"/>
                        <a:pt x="52830" y="34580"/>
                      </a:cubicBezTo>
                      <a:cubicBezTo>
                        <a:pt x="60923" y="42139"/>
                        <a:pt x="70972" y="51521"/>
                        <a:pt x="68393" y="58057"/>
                      </a:cubicBezTo>
                      <a:cubicBezTo>
                        <a:pt x="66614" y="62504"/>
                        <a:pt x="59278" y="64727"/>
                        <a:pt x="45938" y="64727"/>
                      </a:cubicBezTo>
                      <a:lnTo>
                        <a:pt x="45938" y="64727"/>
                      </a:lnTo>
                      <a:cubicBezTo>
                        <a:pt x="44427" y="64727"/>
                        <a:pt x="42870" y="64727"/>
                        <a:pt x="41181" y="6472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1" name="자유형: 도형 9530">
                  <a:extLst>
                    <a:ext uri="{FF2B5EF4-FFF2-40B4-BE49-F238E27FC236}">
                      <a16:creationId xmlns:a16="http://schemas.microsoft.com/office/drawing/2014/main" id="{7A2A93A9-DFE3-97B1-75D4-A8044E344766}"/>
                    </a:ext>
                  </a:extLst>
                </p:cNvPr>
                <p:cNvSpPr/>
                <p:nvPr/>
              </p:nvSpPr>
              <p:spPr>
                <a:xfrm>
                  <a:off x="2613819" y="9096622"/>
                  <a:ext cx="30725" cy="60694"/>
                </a:xfrm>
                <a:custGeom>
                  <a:avLst/>
                  <a:gdLst>
                    <a:gd name="connsiteX0" fmla="*/ 7462 w 44985"/>
                    <a:gd name="connsiteY0" fmla="*/ 19709 h 88862"/>
                    <a:gd name="connsiteX1" fmla="*/ 926 w 44985"/>
                    <a:gd name="connsiteY1" fmla="*/ 88539 h 88862"/>
                    <a:gd name="connsiteX2" fmla="*/ 32762 w 44985"/>
                    <a:gd name="connsiteY2" fmla="*/ 61594 h 88862"/>
                    <a:gd name="connsiteX3" fmla="*/ 31517 w 44985"/>
                    <a:gd name="connsiteY3" fmla="*/ 32470 h 88862"/>
                    <a:gd name="connsiteX4" fmla="*/ 44856 w 44985"/>
                    <a:gd name="connsiteY4" fmla="*/ 8504 h 88862"/>
                    <a:gd name="connsiteX5" fmla="*/ 7329 w 44985"/>
                    <a:gd name="connsiteY5" fmla="*/ 19709 h 88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985" h="88862">
                      <a:moveTo>
                        <a:pt x="7462" y="19709"/>
                      </a:moveTo>
                      <a:cubicBezTo>
                        <a:pt x="-4454" y="26156"/>
                        <a:pt x="1326" y="72488"/>
                        <a:pt x="926" y="88539"/>
                      </a:cubicBezTo>
                      <a:cubicBezTo>
                        <a:pt x="16133" y="86494"/>
                        <a:pt x="28983" y="78757"/>
                        <a:pt x="32762" y="61594"/>
                      </a:cubicBezTo>
                      <a:cubicBezTo>
                        <a:pt x="34808" y="52123"/>
                        <a:pt x="32362" y="41896"/>
                        <a:pt x="31517" y="32470"/>
                      </a:cubicBezTo>
                      <a:cubicBezTo>
                        <a:pt x="30005" y="15885"/>
                        <a:pt x="34585" y="18153"/>
                        <a:pt x="44856" y="8504"/>
                      </a:cubicBezTo>
                      <a:cubicBezTo>
                        <a:pt x="21824" y="-13372"/>
                        <a:pt x="24447" y="11261"/>
                        <a:pt x="7329" y="1970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2" name="자유형: 도형 9531">
                  <a:extLst>
                    <a:ext uri="{FF2B5EF4-FFF2-40B4-BE49-F238E27FC236}">
                      <a16:creationId xmlns:a16="http://schemas.microsoft.com/office/drawing/2014/main" id="{3B92DBBA-61EB-E936-9AA4-56849BB4614C}"/>
                    </a:ext>
                  </a:extLst>
                </p:cNvPr>
                <p:cNvSpPr/>
                <p:nvPr/>
              </p:nvSpPr>
              <p:spPr>
                <a:xfrm>
                  <a:off x="2613399" y="9096516"/>
                  <a:ext cx="31723" cy="61498"/>
                </a:xfrm>
                <a:custGeom>
                  <a:avLst/>
                  <a:gdLst>
                    <a:gd name="connsiteX0" fmla="*/ 963 w 46445"/>
                    <a:gd name="connsiteY0" fmla="*/ 89449 h 90039"/>
                    <a:gd name="connsiteX1" fmla="*/ 963 w 46445"/>
                    <a:gd name="connsiteY1" fmla="*/ 88782 h 90039"/>
                    <a:gd name="connsiteX2" fmla="*/ 518 w 46445"/>
                    <a:gd name="connsiteY2" fmla="*/ 73575 h 90039"/>
                    <a:gd name="connsiteX3" fmla="*/ 7321 w 46445"/>
                    <a:gd name="connsiteY3" fmla="*/ 19729 h 90039"/>
                    <a:gd name="connsiteX4" fmla="*/ 7321 w 46445"/>
                    <a:gd name="connsiteY4" fmla="*/ 19729 h 90039"/>
                    <a:gd name="connsiteX5" fmla="*/ 7722 w 46445"/>
                    <a:gd name="connsiteY5" fmla="*/ 19729 h 90039"/>
                    <a:gd name="connsiteX6" fmla="*/ 7722 w 46445"/>
                    <a:gd name="connsiteY6" fmla="*/ 19729 h 90039"/>
                    <a:gd name="connsiteX7" fmla="*/ 7722 w 46445"/>
                    <a:gd name="connsiteY7" fmla="*/ 19729 h 90039"/>
                    <a:gd name="connsiteX8" fmla="*/ 7722 w 46445"/>
                    <a:gd name="connsiteY8" fmla="*/ 19729 h 90039"/>
                    <a:gd name="connsiteX9" fmla="*/ 20082 w 46445"/>
                    <a:gd name="connsiteY9" fmla="*/ 7946 h 90039"/>
                    <a:gd name="connsiteX10" fmla="*/ 30754 w 46445"/>
                    <a:gd name="connsiteY10" fmla="*/ -324 h 90039"/>
                    <a:gd name="connsiteX11" fmla="*/ 45916 w 46445"/>
                    <a:gd name="connsiteY11" fmla="*/ 8569 h 90039"/>
                    <a:gd name="connsiteX12" fmla="*/ 46316 w 46445"/>
                    <a:gd name="connsiteY12" fmla="*/ 8970 h 90039"/>
                    <a:gd name="connsiteX13" fmla="*/ 45916 w 46445"/>
                    <a:gd name="connsiteY13" fmla="*/ 9370 h 90039"/>
                    <a:gd name="connsiteX14" fmla="*/ 39291 w 46445"/>
                    <a:gd name="connsiteY14" fmla="*/ 14794 h 90039"/>
                    <a:gd name="connsiteX15" fmla="*/ 32577 w 46445"/>
                    <a:gd name="connsiteY15" fmla="*/ 32847 h 90039"/>
                    <a:gd name="connsiteX16" fmla="*/ 33422 w 46445"/>
                    <a:gd name="connsiteY16" fmla="*/ 40139 h 90039"/>
                    <a:gd name="connsiteX17" fmla="*/ 33822 w 46445"/>
                    <a:gd name="connsiteY17" fmla="*/ 62371 h 90039"/>
                    <a:gd name="connsiteX18" fmla="*/ 1541 w 46445"/>
                    <a:gd name="connsiteY18" fmla="*/ 89716 h 90039"/>
                    <a:gd name="connsiteX19" fmla="*/ 8300 w 46445"/>
                    <a:gd name="connsiteY19" fmla="*/ 20486 h 90039"/>
                    <a:gd name="connsiteX20" fmla="*/ 1674 w 46445"/>
                    <a:gd name="connsiteY20" fmla="*/ 73487 h 90039"/>
                    <a:gd name="connsiteX21" fmla="*/ 2119 w 46445"/>
                    <a:gd name="connsiteY21" fmla="*/ 88159 h 90039"/>
                    <a:gd name="connsiteX22" fmla="*/ 32843 w 46445"/>
                    <a:gd name="connsiteY22" fmla="*/ 61793 h 90039"/>
                    <a:gd name="connsiteX23" fmla="*/ 32443 w 46445"/>
                    <a:gd name="connsiteY23" fmla="*/ 40139 h 90039"/>
                    <a:gd name="connsiteX24" fmla="*/ 31554 w 46445"/>
                    <a:gd name="connsiteY24" fmla="*/ 32802 h 90039"/>
                    <a:gd name="connsiteX25" fmla="*/ 38713 w 46445"/>
                    <a:gd name="connsiteY25" fmla="*/ 13727 h 90039"/>
                    <a:gd name="connsiteX26" fmla="*/ 44804 w 46445"/>
                    <a:gd name="connsiteY26" fmla="*/ 8792 h 90039"/>
                    <a:gd name="connsiteX27" fmla="*/ 30843 w 46445"/>
                    <a:gd name="connsiteY27" fmla="*/ 521 h 90039"/>
                    <a:gd name="connsiteX28" fmla="*/ 21061 w 46445"/>
                    <a:gd name="connsiteY28" fmla="*/ 8347 h 90039"/>
                    <a:gd name="connsiteX29" fmla="*/ 9678 w 46445"/>
                    <a:gd name="connsiteY29" fmla="*/ 19729 h 90039"/>
                    <a:gd name="connsiteX30" fmla="*/ 9678 w 46445"/>
                    <a:gd name="connsiteY30" fmla="*/ 19729 h 90039"/>
                    <a:gd name="connsiteX31" fmla="*/ 9678 w 46445"/>
                    <a:gd name="connsiteY31" fmla="*/ 19729 h 90039"/>
                    <a:gd name="connsiteX32" fmla="*/ 8744 w 46445"/>
                    <a:gd name="connsiteY32" fmla="*/ 20174 h 90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46445" h="90039">
                      <a:moveTo>
                        <a:pt x="963" y="89449"/>
                      </a:moveTo>
                      <a:lnTo>
                        <a:pt x="963" y="88782"/>
                      </a:lnTo>
                      <a:cubicBezTo>
                        <a:pt x="963" y="85092"/>
                        <a:pt x="963" y="79889"/>
                        <a:pt x="518" y="73575"/>
                      </a:cubicBezTo>
                      <a:cubicBezTo>
                        <a:pt x="-415" y="53211"/>
                        <a:pt x="-1661" y="25465"/>
                        <a:pt x="7321" y="19729"/>
                      </a:cubicBezTo>
                      <a:lnTo>
                        <a:pt x="7321" y="19729"/>
                      </a:lnTo>
                      <a:lnTo>
                        <a:pt x="7722" y="19729"/>
                      </a:lnTo>
                      <a:lnTo>
                        <a:pt x="7722" y="19729"/>
                      </a:lnTo>
                      <a:lnTo>
                        <a:pt x="7722" y="19729"/>
                      </a:lnTo>
                      <a:lnTo>
                        <a:pt x="7722" y="19729"/>
                      </a:lnTo>
                      <a:cubicBezTo>
                        <a:pt x="12768" y="16884"/>
                        <a:pt x="17019" y="12838"/>
                        <a:pt x="20082" y="7946"/>
                      </a:cubicBezTo>
                      <a:cubicBezTo>
                        <a:pt x="23328" y="3500"/>
                        <a:pt x="26174" y="-324"/>
                        <a:pt x="30754" y="-324"/>
                      </a:cubicBezTo>
                      <a:cubicBezTo>
                        <a:pt x="34622" y="-324"/>
                        <a:pt x="39647" y="2522"/>
                        <a:pt x="45916" y="8569"/>
                      </a:cubicBezTo>
                      <a:lnTo>
                        <a:pt x="46316" y="8970"/>
                      </a:lnTo>
                      <a:lnTo>
                        <a:pt x="45916" y="9370"/>
                      </a:lnTo>
                      <a:cubicBezTo>
                        <a:pt x="43337" y="11726"/>
                        <a:pt x="41069" y="13416"/>
                        <a:pt x="39291" y="14794"/>
                      </a:cubicBezTo>
                      <a:cubicBezTo>
                        <a:pt x="33600" y="19240"/>
                        <a:pt x="31465" y="20664"/>
                        <a:pt x="32577" y="32847"/>
                      </a:cubicBezTo>
                      <a:cubicBezTo>
                        <a:pt x="32577" y="35247"/>
                        <a:pt x="33110" y="37738"/>
                        <a:pt x="33422" y="40139"/>
                      </a:cubicBezTo>
                      <a:cubicBezTo>
                        <a:pt x="34840" y="47475"/>
                        <a:pt x="34973" y="54990"/>
                        <a:pt x="33822" y="62371"/>
                      </a:cubicBezTo>
                      <a:cubicBezTo>
                        <a:pt x="29375" y="81979"/>
                        <a:pt x="13902" y="88070"/>
                        <a:pt x="1541" y="89716"/>
                      </a:cubicBezTo>
                      <a:close/>
                      <a:moveTo>
                        <a:pt x="8300" y="20486"/>
                      </a:moveTo>
                      <a:cubicBezTo>
                        <a:pt x="-593" y="25287"/>
                        <a:pt x="830" y="54323"/>
                        <a:pt x="1674" y="73487"/>
                      </a:cubicBezTo>
                      <a:cubicBezTo>
                        <a:pt x="1941" y="79356"/>
                        <a:pt x="2164" y="84469"/>
                        <a:pt x="2119" y="88159"/>
                      </a:cubicBezTo>
                      <a:cubicBezTo>
                        <a:pt x="13991" y="86470"/>
                        <a:pt x="28797" y="80423"/>
                        <a:pt x="32843" y="61793"/>
                      </a:cubicBezTo>
                      <a:cubicBezTo>
                        <a:pt x="33933" y="54590"/>
                        <a:pt x="33795" y="47297"/>
                        <a:pt x="32443" y="40139"/>
                      </a:cubicBezTo>
                      <a:cubicBezTo>
                        <a:pt x="32088" y="37693"/>
                        <a:pt x="31776" y="35203"/>
                        <a:pt x="31554" y="32802"/>
                      </a:cubicBezTo>
                      <a:cubicBezTo>
                        <a:pt x="30398" y="19952"/>
                        <a:pt x="32977" y="17995"/>
                        <a:pt x="38713" y="13727"/>
                      </a:cubicBezTo>
                      <a:cubicBezTo>
                        <a:pt x="40491" y="12393"/>
                        <a:pt x="42448" y="10881"/>
                        <a:pt x="44804" y="8792"/>
                      </a:cubicBezTo>
                      <a:cubicBezTo>
                        <a:pt x="38802" y="3145"/>
                        <a:pt x="34355" y="521"/>
                        <a:pt x="30843" y="521"/>
                      </a:cubicBezTo>
                      <a:cubicBezTo>
                        <a:pt x="27330" y="521"/>
                        <a:pt x="24262" y="3945"/>
                        <a:pt x="21061" y="8347"/>
                      </a:cubicBezTo>
                      <a:cubicBezTo>
                        <a:pt x="18135" y="12926"/>
                        <a:pt x="14253" y="16795"/>
                        <a:pt x="9678" y="19729"/>
                      </a:cubicBezTo>
                      <a:lnTo>
                        <a:pt x="9678" y="19729"/>
                      </a:lnTo>
                      <a:lnTo>
                        <a:pt x="9678" y="19729"/>
                      </a:lnTo>
                      <a:cubicBezTo>
                        <a:pt x="9384" y="19908"/>
                        <a:pt x="9073" y="20041"/>
                        <a:pt x="8744" y="201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3" name="자유형: 도형 9532">
                  <a:extLst>
                    <a:ext uri="{FF2B5EF4-FFF2-40B4-BE49-F238E27FC236}">
                      <a16:creationId xmlns:a16="http://schemas.microsoft.com/office/drawing/2014/main" id="{8CBB6CDA-97B6-5295-7B9C-1A1656118C69}"/>
                    </a:ext>
                  </a:extLst>
                </p:cNvPr>
                <p:cNvSpPr/>
                <p:nvPr/>
              </p:nvSpPr>
              <p:spPr>
                <a:xfrm>
                  <a:off x="2956096" y="9054928"/>
                  <a:ext cx="66548" cy="53493"/>
                </a:xfrm>
                <a:custGeom>
                  <a:avLst/>
                  <a:gdLst>
                    <a:gd name="connsiteX0" fmla="*/ 43681 w 97433"/>
                    <a:gd name="connsiteY0" fmla="*/ 2762 h 78319"/>
                    <a:gd name="connsiteX1" fmla="*/ 65335 w 97433"/>
                    <a:gd name="connsiteY1" fmla="*/ 45404 h 78319"/>
                    <a:gd name="connsiteX2" fmla="*/ 29453 w 97433"/>
                    <a:gd name="connsiteY2" fmla="*/ 54741 h 78319"/>
                    <a:gd name="connsiteX3" fmla="*/ 8955 w 97433"/>
                    <a:gd name="connsiteY3" fmla="*/ 70926 h 78319"/>
                    <a:gd name="connsiteX4" fmla="*/ 90635 w 97433"/>
                    <a:gd name="connsiteY4" fmla="*/ 77995 h 78319"/>
                    <a:gd name="connsiteX5" fmla="*/ 97305 w 97433"/>
                    <a:gd name="connsiteY5" fmla="*/ 12189 h 78319"/>
                    <a:gd name="connsiteX6" fmla="*/ 43681 w 97433"/>
                    <a:gd name="connsiteY6" fmla="*/ 2762 h 78319"/>
                    <a:gd name="connsiteX7" fmla="*/ 43681 w 97433"/>
                    <a:gd name="connsiteY7" fmla="*/ 2762 h 78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433" h="78319">
                      <a:moveTo>
                        <a:pt x="43681" y="2762"/>
                      </a:moveTo>
                      <a:cubicBezTo>
                        <a:pt x="29986" y="12367"/>
                        <a:pt x="61467" y="36466"/>
                        <a:pt x="65335" y="45404"/>
                      </a:cubicBezTo>
                      <a:cubicBezTo>
                        <a:pt x="71249" y="59899"/>
                        <a:pt x="35855" y="54874"/>
                        <a:pt x="29453" y="54741"/>
                      </a:cubicBezTo>
                      <a:cubicBezTo>
                        <a:pt x="20782" y="54518"/>
                        <a:pt x="-17279" y="59987"/>
                        <a:pt x="8955" y="70926"/>
                      </a:cubicBezTo>
                      <a:cubicBezTo>
                        <a:pt x="36300" y="82353"/>
                        <a:pt x="62000" y="63456"/>
                        <a:pt x="90635" y="77995"/>
                      </a:cubicBezTo>
                      <a:cubicBezTo>
                        <a:pt x="92280" y="56030"/>
                        <a:pt x="94326" y="34021"/>
                        <a:pt x="97305" y="12189"/>
                      </a:cubicBezTo>
                      <a:cubicBezTo>
                        <a:pt x="83654" y="8721"/>
                        <a:pt x="57287" y="-6841"/>
                        <a:pt x="43681" y="2762"/>
                      </a:cubicBezTo>
                      <a:cubicBezTo>
                        <a:pt x="28652" y="13256"/>
                        <a:pt x="54619" y="-4930"/>
                        <a:pt x="43681" y="276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4" name="자유형: 도형 9533">
                  <a:extLst>
                    <a:ext uri="{FF2B5EF4-FFF2-40B4-BE49-F238E27FC236}">
                      <a16:creationId xmlns:a16="http://schemas.microsoft.com/office/drawing/2014/main" id="{0F1C10FE-6F46-E70F-DC63-1CCE45F04C64}"/>
                    </a:ext>
                  </a:extLst>
                </p:cNvPr>
                <p:cNvSpPr/>
                <p:nvPr/>
              </p:nvSpPr>
              <p:spPr>
                <a:xfrm>
                  <a:off x="3017924" y="9063566"/>
                  <a:ext cx="79107" cy="46703"/>
                </a:xfrm>
                <a:custGeom>
                  <a:avLst/>
                  <a:gdLst>
                    <a:gd name="connsiteX0" fmla="*/ 44710 w 115821"/>
                    <a:gd name="connsiteY0" fmla="*/ 51655 h 68378"/>
                    <a:gd name="connsiteX1" fmla="*/ 106960 w 115821"/>
                    <a:gd name="connsiteY1" fmla="*/ 24976 h 68378"/>
                    <a:gd name="connsiteX2" fmla="*/ 60895 w 115821"/>
                    <a:gd name="connsiteY2" fmla="*/ 4123 h 68378"/>
                    <a:gd name="connsiteX3" fmla="*/ 6872 w 115821"/>
                    <a:gd name="connsiteY3" fmla="*/ -324 h 68378"/>
                    <a:gd name="connsiteX4" fmla="*/ 2781 w 115821"/>
                    <a:gd name="connsiteY4" fmla="*/ 66772 h 68378"/>
                    <a:gd name="connsiteX5" fmla="*/ 44799 w 115821"/>
                    <a:gd name="connsiteY5" fmla="*/ 51788 h 6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821" h="68378">
                      <a:moveTo>
                        <a:pt x="44710" y="51655"/>
                      </a:moveTo>
                      <a:cubicBezTo>
                        <a:pt x="55204" y="48142"/>
                        <a:pt x="143287" y="54856"/>
                        <a:pt x="106960" y="24976"/>
                      </a:cubicBezTo>
                      <a:cubicBezTo>
                        <a:pt x="94065" y="14394"/>
                        <a:pt x="76813" y="8391"/>
                        <a:pt x="60895" y="4123"/>
                      </a:cubicBezTo>
                      <a:cubicBezTo>
                        <a:pt x="42576" y="-768"/>
                        <a:pt x="24346" y="4123"/>
                        <a:pt x="6872" y="-324"/>
                      </a:cubicBezTo>
                      <a:cubicBezTo>
                        <a:pt x="5449" y="9948"/>
                        <a:pt x="-5134" y="62859"/>
                        <a:pt x="2781" y="66772"/>
                      </a:cubicBezTo>
                      <a:cubicBezTo>
                        <a:pt x="14920" y="72864"/>
                        <a:pt x="33906" y="55479"/>
                        <a:pt x="44799" y="5178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5" name="자유형: 도형 9534">
                  <a:extLst>
                    <a:ext uri="{FF2B5EF4-FFF2-40B4-BE49-F238E27FC236}">
                      <a16:creationId xmlns:a16="http://schemas.microsoft.com/office/drawing/2014/main" id="{2A670D2A-F426-F2C6-8F4F-5A100012F585}"/>
                    </a:ext>
                  </a:extLst>
                </p:cNvPr>
                <p:cNvSpPr/>
                <p:nvPr/>
              </p:nvSpPr>
              <p:spPr>
                <a:xfrm>
                  <a:off x="3017483" y="9063019"/>
                  <a:ext cx="79969" cy="47530"/>
                </a:xfrm>
                <a:custGeom>
                  <a:avLst/>
                  <a:gdLst>
                    <a:gd name="connsiteX0" fmla="*/ 9028 w 117082"/>
                    <a:gd name="connsiteY0" fmla="*/ 69262 h 69588"/>
                    <a:gd name="connsiteX1" fmla="*/ 9028 w 117082"/>
                    <a:gd name="connsiteY1" fmla="*/ 69262 h 69588"/>
                    <a:gd name="connsiteX2" fmla="*/ 3114 w 117082"/>
                    <a:gd name="connsiteY2" fmla="*/ 67973 h 69588"/>
                    <a:gd name="connsiteX3" fmla="*/ 5560 w 117082"/>
                    <a:gd name="connsiteY3" fmla="*/ 8346 h 69588"/>
                    <a:gd name="connsiteX4" fmla="*/ 6894 w 117082"/>
                    <a:gd name="connsiteY4" fmla="*/ 298 h 69588"/>
                    <a:gd name="connsiteX5" fmla="*/ 6894 w 117082"/>
                    <a:gd name="connsiteY5" fmla="*/ -324 h 69588"/>
                    <a:gd name="connsiteX6" fmla="*/ 7517 w 117082"/>
                    <a:gd name="connsiteY6" fmla="*/ -324 h 69588"/>
                    <a:gd name="connsiteX7" fmla="*/ 29749 w 117082"/>
                    <a:gd name="connsiteY7" fmla="*/ 1810 h 69588"/>
                    <a:gd name="connsiteX8" fmla="*/ 37396 w 117082"/>
                    <a:gd name="connsiteY8" fmla="*/ 1810 h 69588"/>
                    <a:gd name="connsiteX9" fmla="*/ 61540 w 117082"/>
                    <a:gd name="connsiteY9" fmla="*/ 4256 h 69588"/>
                    <a:gd name="connsiteX10" fmla="*/ 107827 w 117082"/>
                    <a:gd name="connsiteY10" fmla="*/ 25243 h 69588"/>
                    <a:gd name="connsiteX11" fmla="*/ 116720 w 117082"/>
                    <a:gd name="connsiteY11" fmla="*/ 39916 h 69588"/>
                    <a:gd name="connsiteX12" fmla="*/ 63719 w 117082"/>
                    <a:gd name="connsiteY12" fmla="*/ 51521 h 69588"/>
                    <a:gd name="connsiteX13" fmla="*/ 45933 w 117082"/>
                    <a:gd name="connsiteY13" fmla="*/ 52899 h 69588"/>
                    <a:gd name="connsiteX14" fmla="*/ 45933 w 117082"/>
                    <a:gd name="connsiteY14" fmla="*/ 52899 h 69588"/>
                    <a:gd name="connsiteX15" fmla="*/ 33572 w 117082"/>
                    <a:gd name="connsiteY15" fmla="*/ 59346 h 69588"/>
                    <a:gd name="connsiteX16" fmla="*/ 9028 w 117082"/>
                    <a:gd name="connsiteY16" fmla="*/ 69262 h 69588"/>
                    <a:gd name="connsiteX17" fmla="*/ 7872 w 117082"/>
                    <a:gd name="connsiteY17" fmla="*/ 1054 h 69588"/>
                    <a:gd name="connsiteX18" fmla="*/ 6672 w 117082"/>
                    <a:gd name="connsiteY18" fmla="*/ 8524 h 69588"/>
                    <a:gd name="connsiteX19" fmla="*/ 3604 w 117082"/>
                    <a:gd name="connsiteY19" fmla="*/ 66950 h 69588"/>
                    <a:gd name="connsiteX20" fmla="*/ 9028 w 117082"/>
                    <a:gd name="connsiteY20" fmla="*/ 68150 h 69588"/>
                    <a:gd name="connsiteX21" fmla="*/ 32594 w 117082"/>
                    <a:gd name="connsiteY21" fmla="*/ 58457 h 69588"/>
                    <a:gd name="connsiteX22" fmla="*/ 37485 w 117082"/>
                    <a:gd name="connsiteY22" fmla="*/ 55612 h 69588"/>
                    <a:gd name="connsiteX23" fmla="*/ 36462 w 117082"/>
                    <a:gd name="connsiteY23" fmla="*/ 55612 h 69588"/>
                    <a:gd name="connsiteX24" fmla="*/ 37129 w 117082"/>
                    <a:gd name="connsiteY24" fmla="*/ 54723 h 69588"/>
                    <a:gd name="connsiteX25" fmla="*/ 37396 w 117082"/>
                    <a:gd name="connsiteY25" fmla="*/ 54723 h 69588"/>
                    <a:gd name="connsiteX26" fmla="*/ 37396 w 117082"/>
                    <a:gd name="connsiteY26" fmla="*/ 54723 h 69588"/>
                    <a:gd name="connsiteX27" fmla="*/ 38997 w 117082"/>
                    <a:gd name="connsiteY27" fmla="*/ 54188 h 69588"/>
                    <a:gd name="connsiteX28" fmla="*/ 48601 w 117082"/>
                    <a:gd name="connsiteY28" fmla="*/ 50987 h 69588"/>
                    <a:gd name="connsiteX29" fmla="*/ 53048 w 117082"/>
                    <a:gd name="connsiteY29" fmla="*/ 49565 h 69588"/>
                    <a:gd name="connsiteX30" fmla="*/ 53048 w 117082"/>
                    <a:gd name="connsiteY30" fmla="*/ 49565 h 69588"/>
                    <a:gd name="connsiteX31" fmla="*/ 53314 w 117082"/>
                    <a:gd name="connsiteY31" fmla="*/ 49565 h 69588"/>
                    <a:gd name="connsiteX32" fmla="*/ 53314 w 117082"/>
                    <a:gd name="connsiteY32" fmla="*/ 49565 h 69588"/>
                    <a:gd name="connsiteX33" fmla="*/ 53759 w 117082"/>
                    <a:gd name="connsiteY33" fmla="*/ 49565 h 69588"/>
                    <a:gd name="connsiteX34" fmla="*/ 53759 w 117082"/>
                    <a:gd name="connsiteY34" fmla="*/ 50009 h 69588"/>
                    <a:gd name="connsiteX35" fmla="*/ 53359 w 117082"/>
                    <a:gd name="connsiteY35" fmla="*/ 50454 h 69588"/>
                    <a:gd name="connsiteX36" fmla="*/ 53359 w 117082"/>
                    <a:gd name="connsiteY36" fmla="*/ 50454 h 69588"/>
                    <a:gd name="connsiteX37" fmla="*/ 51313 w 117082"/>
                    <a:gd name="connsiteY37" fmla="*/ 51165 h 69588"/>
                    <a:gd name="connsiteX38" fmla="*/ 63496 w 117082"/>
                    <a:gd name="connsiteY38" fmla="*/ 50587 h 69588"/>
                    <a:gd name="connsiteX39" fmla="*/ 115475 w 117082"/>
                    <a:gd name="connsiteY39" fmla="*/ 39738 h 69588"/>
                    <a:gd name="connsiteX40" fmla="*/ 107160 w 117082"/>
                    <a:gd name="connsiteY40" fmla="*/ 26399 h 69588"/>
                    <a:gd name="connsiteX41" fmla="*/ 61318 w 117082"/>
                    <a:gd name="connsiteY41" fmla="*/ 5634 h 69588"/>
                    <a:gd name="connsiteX42" fmla="*/ 37441 w 117082"/>
                    <a:gd name="connsiteY42" fmla="*/ 3233 h 69588"/>
                    <a:gd name="connsiteX43" fmla="*/ 29793 w 117082"/>
                    <a:gd name="connsiteY43" fmla="*/ 3233 h 69588"/>
                    <a:gd name="connsiteX44" fmla="*/ 7872 w 117082"/>
                    <a:gd name="connsiteY44" fmla="*/ 1054 h 69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17082" h="69588">
                      <a:moveTo>
                        <a:pt x="9028" y="69262"/>
                      </a:moveTo>
                      <a:lnTo>
                        <a:pt x="9028" y="69262"/>
                      </a:lnTo>
                      <a:cubicBezTo>
                        <a:pt x="6983" y="69306"/>
                        <a:pt x="4960" y="68862"/>
                        <a:pt x="3114" y="67973"/>
                      </a:cubicBezTo>
                      <a:cubicBezTo>
                        <a:pt x="-3066" y="64904"/>
                        <a:pt x="624" y="37514"/>
                        <a:pt x="5560" y="8346"/>
                      </a:cubicBezTo>
                      <a:cubicBezTo>
                        <a:pt x="6182" y="4745"/>
                        <a:pt x="6627" y="1943"/>
                        <a:pt x="6894" y="298"/>
                      </a:cubicBezTo>
                      <a:lnTo>
                        <a:pt x="6894" y="-324"/>
                      </a:lnTo>
                      <a:lnTo>
                        <a:pt x="7517" y="-324"/>
                      </a:lnTo>
                      <a:cubicBezTo>
                        <a:pt x="14808" y="1321"/>
                        <a:pt x="22278" y="2032"/>
                        <a:pt x="29749" y="1810"/>
                      </a:cubicBezTo>
                      <a:lnTo>
                        <a:pt x="37396" y="1810"/>
                      </a:lnTo>
                      <a:cubicBezTo>
                        <a:pt x="45515" y="1588"/>
                        <a:pt x="53634" y="2388"/>
                        <a:pt x="61540" y="4256"/>
                      </a:cubicBezTo>
                      <a:cubicBezTo>
                        <a:pt x="75902" y="8124"/>
                        <a:pt x="94132" y="13993"/>
                        <a:pt x="107827" y="25243"/>
                      </a:cubicBezTo>
                      <a:cubicBezTo>
                        <a:pt x="114986" y="31112"/>
                        <a:pt x="117831" y="35914"/>
                        <a:pt x="116720" y="39916"/>
                      </a:cubicBezTo>
                      <a:cubicBezTo>
                        <a:pt x="113385" y="49742"/>
                        <a:pt x="84661" y="50765"/>
                        <a:pt x="63719" y="51521"/>
                      </a:cubicBezTo>
                      <a:cubicBezTo>
                        <a:pt x="57761" y="51476"/>
                        <a:pt x="51811" y="51921"/>
                        <a:pt x="45933" y="52899"/>
                      </a:cubicBezTo>
                      <a:lnTo>
                        <a:pt x="45933" y="52899"/>
                      </a:lnTo>
                      <a:cubicBezTo>
                        <a:pt x="41620" y="54678"/>
                        <a:pt x="37481" y="56812"/>
                        <a:pt x="33572" y="59346"/>
                      </a:cubicBezTo>
                      <a:cubicBezTo>
                        <a:pt x="25391" y="64060"/>
                        <a:pt x="16543" y="69262"/>
                        <a:pt x="9028" y="69262"/>
                      </a:cubicBezTo>
                      <a:close/>
                      <a:moveTo>
                        <a:pt x="7872" y="1054"/>
                      </a:moveTo>
                      <a:cubicBezTo>
                        <a:pt x="7872" y="2744"/>
                        <a:pt x="7205" y="5501"/>
                        <a:pt x="6672" y="8524"/>
                      </a:cubicBezTo>
                      <a:cubicBezTo>
                        <a:pt x="3870" y="25065"/>
                        <a:pt x="-2666" y="63882"/>
                        <a:pt x="3604" y="66950"/>
                      </a:cubicBezTo>
                      <a:cubicBezTo>
                        <a:pt x="5293" y="67750"/>
                        <a:pt x="7152" y="68195"/>
                        <a:pt x="9028" y="68150"/>
                      </a:cubicBezTo>
                      <a:cubicBezTo>
                        <a:pt x="16276" y="68150"/>
                        <a:pt x="24946" y="63037"/>
                        <a:pt x="32594" y="58457"/>
                      </a:cubicBezTo>
                      <a:lnTo>
                        <a:pt x="37485" y="55612"/>
                      </a:lnTo>
                      <a:lnTo>
                        <a:pt x="36462" y="55612"/>
                      </a:lnTo>
                      <a:lnTo>
                        <a:pt x="37129" y="54723"/>
                      </a:lnTo>
                      <a:lnTo>
                        <a:pt x="37396" y="54723"/>
                      </a:lnTo>
                      <a:lnTo>
                        <a:pt x="37396" y="54723"/>
                      </a:lnTo>
                      <a:lnTo>
                        <a:pt x="38997" y="54188"/>
                      </a:lnTo>
                      <a:lnTo>
                        <a:pt x="48601" y="50987"/>
                      </a:lnTo>
                      <a:lnTo>
                        <a:pt x="53048" y="49565"/>
                      </a:lnTo>
                      <a:lnTo>
                        <a:pt x="53048" y="49565"/>
                      </a:lnTo>
                      <a:lnTo>
                        <a:pt x="53314" y="49565"/>
                      </a:lnTo>
                      <a:lnTo>
                        <a:pt x="53314" y="49565"/>
                      </a:lnTo>
                      <a:lnTo>
                        <a:pt x="53759" y="49565"/>
                      </a:lnTo>
                      <a:lnTo>
                        <a:pt x="53759" y="50009"/>
                      </a:lnTo>
                      <a:cubicBezTo>
                        <a:pt x="53759" y="50009"/>
                        <a:pt x="53759" y="50009"/>
                        <a:pt x="53359" y="50454"/>
                      </a:cubicBezTo>
                      <a:lnTo>
                        <a:pt x="53359" y="50454"/>
                      </a:lnTo>
                      <a:lnTo>
                        <a:pt x="51313" y="51165"/>
                      </a:lnTo>
                      <a:cubicBezTo>
                        <a:pt x="54559" y="50898"/>
                        <a:pt x="58783" y="50765"/>
                        <a:pt x="63496" y="50587"/>
                      </a:cubicBezTo>
                      <a:cubicBezTo>
                        <a:pt x="82972" y="49876"/>
                        <a:pt x="112407" y="48853"/>
                        <a:pt x="115475" y="39738"/>
                      </a:cubicBezTo>
                      <a:cubicBezTo>
                        <a:pt x="116631" y="36270"/>
                        <a:pt x="113830" y="31779"/>
                        <a:pt x="107160" y="26399"/>
                      </a:cubicBezTo>
                      <a:cubicBezTo>
                        <a:pt x="93821" y="15283"/>
                        <a:pt x="75546" y="9458"/>
                        <a:pt x="61318" y="5634"/>
                      </a:cubicBezTo>
                      <a:cubicBezTo>
                        <a:pt x="53497" y="3811"/>
                        <a:pt x="45471" y="3011"/>
                        <a:pt x="37441" y="3233"/>
                      </a:cubicBezTo>
                      <a:lnTo>
                        <a:pt x="29793" y="3233"/>
                      </a:lnTo>
                      <a:cubicBezTo>
                        <a:pt x="22425" y="3367"/>
                        <a:pt x="15067" y="2655"/>
                        <a:pt x="7872" y="105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6" name="자유형: 도형 9535">
                  <a:extLst>
                    <a:ext uri="{FF2B5EF4-FFF2-40B4-BE49-F238E27FC236}">
                      <a16:creationId xmlns:a16="http://schemas.microsoft.com/office/drawing/2014/main" id="{EEBFA06B-47CD-E868-4E5F-365C211B28B3}"/>
                    </a:ext>
                  </a:extLst>
                </p:cNvPr>
                <p:cNvSpPr/>
                <p:nvPr/>
              </p:nvSpPr>
              <p:spPr>
                <a:xfrm>
                  <a:off x="2654714" y="9177711"/>
                  <a:ext cx="99070" cy="100772"/>
                </a:xfrm>
                <a:custGeom>
                  <a:avLst/>
                  <a:gdLst>
                    <a:gd name="connsiteX0" fmla="*/ 79158 w 145048"/>
                    <a:gd name="connsiteY0" fmla="*/ 139490 h 147540"/>
                    <a:gd name="connsiteX1" fmla="*/ 129402 w 145048"/>
                    <a:gd name="connsiteY1" fmla="*/ 146916 h 147540"/>
                    <a:gd name="connsiteX2" fmla="*/ 133848 w 145048"/>
                    <a:gd name="connsiteY2" fmla="*/ 69148 h 147540"/>
                    <a:gd name="connsiteX3" fmla="*/ 144920 w 145048"/>
                    <a:gd name="connsiteY3" fmla="*/ -304 h 147540"/>
                    <a:gd name="connsiteX4" fmla="*/ 108993 w 145048"/>
                    <a:gd name="connsiteY4" fmla="*/ 14146 h 147540"/>
                    <a:gd name="connsiteX5" fmla="*/ 79380 w 145048"/>
                    <a:gd name="connsiteY5" fmla="*/ 16103 h 147540"/>
                    <a:gd name="connsiteX6" fmla="*/ 53457 w 145048"/>
                    <a:gd name="connsiteY6" fmla="*/ 36734 h 147540"/>
                    <a:gd name="connsiteX7" fmla="*/ 23711 w 145048"/>
                    <a:gd name="connsiteY7" fmla="*/ 50741 h 147540"/>
                    <a:gd name="connsiteX8" fmla="*/ 14818 w 145048"/>
                    <a:gd name="connsiteY8" fmla="*/ 69193 h 147540"/>
                    <a:gd name="connsiteX9" fmla="*/ 7526 w 145048"/>
                    <a:gd name="connsiteY9" fmla="*/ 84933 h 147540"/>
                    <a:gd name="connsiteX10" fmla="*/ 38651 w 145048"/>
                    <a:gd name="connsiteY10" fmla="*/ 116591 h 147540"/>
                    <a:gd name="connsiteX11" fmla="*/ 56437 w 145048"/>
                    <a:gd name="connsiteY11" fmla="*/ 130820 h 147540"/>
                    <a:gd name="connsiteX12" fmla="*/ 79202 w 145048"/>
                    <a:gd name="connsiteY12" fmla="*/ 139712 h 147540"/>
                    <a:gd name="connsiteX13" fmla="*/ 79158 w 145048"/>
                    <a:gd name="connsiteY13" fmla="*/ 139490 h 1475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5048" h="147540">
                      <a:moveTo>
                        <a:pt x="79158" y="139490"/>
                      </a:moveTo>
                      <a:cubicBezTo>
                        <a:pt x="88673" y="144248"/>
                        <a:pt x="119175" y="148383"/>
                        <a:pt x="129402" y="146916"/>
                      </a:cubicBezTo>
                      <a:cubicBezTo>
                        <a:pt x="114684" y="125662"/>
                        <a:pt x="135138" y="94093"/>
                        <a:pt x="133848" y="69148"/>
                      </a:cubicBezTo>
                      <a:cubicBezTo>
                        <a:pt x="132559" y="44204"/>
                        <a:pt x="144697" y="25174"/>
                        <a:pt x="144920" y="-304"/>
                      </a:cubicBezTo>
                      <a:cubicBezTo>
                        <a:pt x="131269" y="-793"/>
                        <a:pt x="120331" y="8099"/>
                        <a:pt x="108993" y="14146"/>
                      </a:cubicBezTo>
                      <a:cubicBezTo>
                        <a:pt x="100100" y="18593"/>
                        <a:pt x="88851" y="12857"/>
                        <a:pt x="79380" y="16103"/>
                      </a:cubicBezTo>
                      <a:cubicBezTo>
                        <a:pt x="67953" y="20060"/>
                        <a:pt x="68886" y="33889"/>
                        <a:pt x="53457" y="36734"/>
                      </a:cubicBezTo>
                      <a:cubicBezTo>
                        <a:pt x="43898" y="38557"/>
                        <a:pt x="22333" y="35445"/>
                        <a:pt x="23711" y="50741"/>
                      </a:cubicBezTo>
                      <a:cubicBezTo>
                        <a:pt x="24734" y="61545"/>
                        <a:pt x="23266" y="61367"/>
                        <a:pt x="14818" y="69193"/>
                      </a:cubicBezTo>
                      <a:cubicBezTo>
                        <a:pt x="11261" y="72483"/>
                        <a:pt x="-11860" y="73951"/>
                        <a:pt x="7526" y="84933"/>
                      </a:cubicBezTo>
                      <a:cubicBezTo>
                        <a:pt x="20109" y="92003"/>
                        <a:pt x="28558" y="106542"/>
                        <a:pt x="38651" y="116591"/>
                      </a:cubicBezTo>
                      <a:cubicBezTo>
                        <a:pt x="43898" y="121749"/>
                        <a:pt x="51723" y="125173"/>
                        <a:pt x="56437" y="130820"/>
                      </a:cubicBezTo>
                      <a:cubicBezTo>
                        <a:pt x="65596" y="142158"/>
                        <a:pt x="67108" y="133443"/>
                        <a:pt x="79202" y="139712"/>
                      </a:cubicBezTo>
                      <a:cubicBezTo>
                        <a:pt x="86583" y="143225"/>
                        <a:pt x="75289" y="137578"/>
                        <a:pt x="79158" y="13949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7" name="자유형: 도형 9536">
                  <a:extLst>
                    <a:ext uri="{FF2B5EF4-FFF2-40B4-BE49-F238E27FC236}">
                      <a16:creationId xmlns:a16="http://schemas.microsoft.com/office/drawing/2014/main" id="{D51861F7-6D4E-49C0-DC21-84A834C70B6E}"/>
                    </a:ext>
                  </a:extLst>
                </p:cNvPr>
                <p:cNvSpPr/>
                <p:nvPr/>
              </p:nvSpPr>
              <p:spPr>
                <a:xfrm>
                  <a:off x="2654341" y="9177329"/>
                  <a:ext cx="99837" cy="101525"/>
                </a:xfrm>
                <a:custGeom>
                  <a:avLst/>
                  <a:gdLst>
                    <a:gd name="connsiteX0" fmla="*/ 124789 w 146171"/>
                    <a:gd name="connsiteY0" fmla="*/ 148319 h 148643"/>
                    <a:gd name="connsiteX1" fmla="*/ 82726 w 146171"/>
                    <a:gd name="connsiteY1" fmla="*/ 141917 h 148643"/>
                    <a:gd name="connsiteX2" fmla="*/ 81926 w 146171"/>
                    <a:gd name="connsiteY2" fmla="*/ 141917 h 148643"/>
                    <a:gd name="connsiteX3" fmla="*/ 81303 w 146171"/>
                    <a:gd name="connsiteY3" fmla="*/ 141605 h 148643"/>
                    <a:gd name="connsiteX4" fmla="*/ 79302 w 146171"/>
                    <a:gd name="connsiteY4" fmla="*/ 140583 h 148643"/>
                    <a:gd name="connsiteX5" fmla="*/ 68453 w 146171"/>
                    <a:gd name="connsiteY5" fmla="*/ 138270 h 148643"/>
                    <a:gd name="connsiteX6" fmla="*/ 67031 w 146171"/>
                    <a:gd name="connsiteY6" fmla="*/ 138270 h 148643"/>
                    <a:gd name="connsiteX7" fmla="*/ 56359 w 146171"/>
                    <a:gd name="connsiteY7" fmla="*/ 131734 h 148643"/>
                    <a:gd name="connsiteX8" fmla="*/ 46844 w 146171"/>
                    <a:gd name="connsiteY8" fmla="*/ 123775 h 148643"/>
                    <a:gd name="connsiteX9" fmla="*/ 38796 w 146171"/>
                    <a:gd name="connsiteY9" fmla="*/ 117506 h 148643"/>
                    <a:gd name="connsiteX10" fmla="*/ 28791 w 146171"/>
                    <a:gd name="connsiteY10" fmla="*/ 106123 h 148643"/>
                    <a:gd name="connsiteX11" fmla="*/ 7760 w 146171"/>
                    <a:gd name="connsiteY11" fmla="*/ 85981 h 148643"/>
                    <a:gd name="connsiteX12" fmla="*/ -110 w 146171"/>
                    <a:gd name="connsiteY12" fmla="*/ 77755 h 148643"/>
                    <a:gd name="connsiteX13" fmla="*/ 9539 w 146171"/>
                    <a:gd name="connsiteY13" fmla="*/ 71619 h 148643"/>
                    <a:gd name="connsiteX14" fmla="*/ 15008 w 146171"/>
                    <a:gd name="connsiteY14" fmla="*/ 69351 h 148643"/>
                    <a:gd name="connsiteX15" fmla="*/ 17542 w 146171"/>
                    <a:gd name="connsiteY15" fmla="*/ 66995 h 148643"/>
                    <a:gd name="connsiteX16" fmla="*/ 23678 w 146171"/>
                    <a:gd name="connsiteY16" fmla="*/ 51343 h 148643"/>
                    <a:gd name="connsiteX17" fmla="*/ 25857 w 146171"/>
                    <a:gd name="connsiteY17" fmla="*/ 43207 h 148643"/>
                    <a:gd name="connsiteX18" fmla="*/ 46177 w 146171"/>
                    <a:gd name="connsiteY18" fmla="*/ 37471 h 148643"/>
                    <a:gd name="connsiteX19" fmla="*/ 53914 w 146171"/>
                    <a:gd name="connsiteY19" fmla="*/ 36715 h 148643"/>
                    <a:gd name="connsiteX20" fmla="*/ 68987 w 146171"/>
                    <a:gd name="connsiteY20" fmla="*/ 25644 h 148643"/>
                    <a:gd name="connsiteX21" fmla="*/ 79747 w 146171"/>
                    <a:gd name="connsiteY21" fmla="*/ 16173 h 148643"/>
                    <a:gd name="connsiteX22" fmla="*/ 86995 w 146171"/>
                    <a:gd name="connsiteY22" fmla="*/ 15106 h 148643"/>
                    <a:gd name="connsiteX23" fmla="*/ 94064 w 146171"/>
                    <a:gd name="connsiteY23" fmla="*/ 15550 h 148643"/>
                    <a:gd name="connsiteX24" fmla="*/ 100868 w 146171"/>
                    <a:gd name="connsiteY24" fmla="*/ 15995 h 148643"/>
                    <a:gd name="connsiteX25" fmla="*/ 109315 w 146171"/>
                    <a:gd name="connsiteY25" fmla="*/ 14216 h 148643"/>
                    <a:gd name="connsiteX26" fmla="*/ 116608 w 146171"/>
                    <a:gd name="connsiteY26" fmla="*/ 10037 h 148643"/>
                    <a:gd name="connsiteX27" fmla="*/ 144353 w 146171"/>
                    <a:gd name="connsiteY27" fmla="*/ -324 h 148643"/>
                    <a:gd name="connsiteX28" fmla="*/ 146043 w 146171"/>
                    <a:gd name="connsiteY28" fmla="*/ -324 h 148643"/>
                    <a:gd name="connsiteX29" fmla="*/ 146043 w 146171"/>
                    <a:gd name="connsiteY29" fmla="*/ 210 h 148643"/>
                    <a:gd name="connsiteX30" fmla="*/ 140396 w 146171"/>
                    <a:gd name="connsiteY30" fmla="*/ 33736 h 148643"/>
                    <a:gd name="connsiteX31" fmla="*/ 134971 w 146171"/>
                    <a:gd name="connsiteY31" fmla="*/ 69663 h 148643"/>
                    <a:gd name="connsiteX32" fmla="*/ 130036 w 146171"/>
                    <a:gd name="connsiteY32" fmla="*/ 100121 h 148643"/>
                    <a:gd name="connsiteX33" fmla="*/ 130303 w 146171"/>
                    <a:gd name="connsiteY33" fmla="*/ 147119 h 148643"/>
                    <a:gd name="connsiteX34" fmla="*/ 130836 w 146171"/>
                    <a:gd name="connsiteY34" fmla="*/ 147875 h 148643"/>
                    <a:gd name="connsiteX35" fmla="*/ 129902 w 146171"/>
                    <a:gd name="connsiteY35" fmla="*/ 147875 h 148643"/>
                    <a:gd name="connsiteX36" fmla="*/ 124789 w 146171"/>
                    <a:gd name="connsiteY36" fmla="*/ 148319 h 148643"/>
                    <a:gd name="connsiteX37" fmla="*/ 79436 w 146171"/>
                    <a:gd name="connsiteY37" fmla="*/ 139426 h 148643"/>
                    <a:gd name="connsiteX38" fmla="*/ 80192 w 146171"/>
                    <a:gd name="connsiteY38" fmla="*/ 139827 h 148643"/>
                    <a:gd name="connsiteX39" fmla="*/ 124656 w 146171"/>
                    <a:gd name="connsiteY39" fmla="*/ 147341 h 148643"/>
                    <a:gd name="connsiteX40" fmla="*/ 128835 w 146171"/>
                    <a:gd name="connsiteY40" fmla="*/ 147341 h 148643"/>
                    <a:gd name="connsiteX41" fmla="*/ 128835 w 146171"/>
                    <a:gd name="connsiteY41" fmla="*/ 100210 h 148643"/>
                    <a:gd name="connsiteX42" fmla="*/ 133726 w 146171"/>
                    <a:gd name="connsiteY42" fmla="*/ 70063 h 148643"/>
                    <a:gd name="connsiteX43" fmla="*/ 139195 w 146171"/>
                    <a:gd name="connsiteY43" fmla="*/ 33780 h 148643"/>
                    <a:gd name="connsiteX44" fmla="*/ 144798 w 146171"/>
                    <a:gd name="connsiteY44" fmla="*/ 1099 h 148643"/>
                    <a:gd name="connsiteX45" fmla="*/ 144264 w 146171"/>
                    <a:gd name="connsiteY45" fmla="*/ 1099 h 148643"/>
                    <a:gd name="connsiteX46" fmla="*/ 117097 w 146171"/>
                    <a:gd name="connsiteY46" fmla="*/ 11282 h 148643"/>
                    <a:gd name="connsiteX47" fmla="*/ 109716 w 146171"/>
                    <a:gd name="connsiteY47" fmla="*/ 15728 h 148643"/>
                    <a:gd name="connsiteX48" fmla="*/ 100823 w 146171"/>
                    <a:gd name="connsiteY48" fmla="*/ 17640 h 148643"/>
                    <a:gd name="connsiteX49" fmla="*/ 93887 w 146171"/>
                    <a:gd name="connsiteY49" fmla="*/ 17195 h 148643"/>
                    <a:gd name="connsiteX50" fmla="*/ 86950 w 146171"/>
                    <a:gd name="connsiteY50" fmla="*/ 16751 h 148643"/>
                    <a:gd name="connsiteX51" fmla="*/ 69876 w 146171"/>
                    <a:gd name="connsiteY51" fmla="*/ 26800 h 148643"/>
                    <a:gd name="connsiteX52" fmla="*/ 54047 w 146171"/>
                    <a:gd name="connsiteY52" fmla="*/ 38360 h 148643"/>
                    <a:gd name="connsiteX53" fmla="*/ 46177 w 146171"/>
                    <a:gd name="connsiteY53" fmla="*/ 39116 h 148643"/>
                    <a:gd name="connsiteX54" fmla="*/ 26657 w 146171"/>
                    <a:gd name="connsiteY54" fmla="*/ 44496 h 148643"/>
                    <a:gd name="connsiteX55" fmla="*/ 24745 w 146171"/>
                    <a:gd name="connsiteY55" fmla="*/ 51788 h 148643"/>
                    <a:gd name="connsiteX56" fmla="*/ 18254 w 146171"/>
                    <a:gd name="connsiteY56" fmla="*/ 68373 h 148643"/>
                    <a:gd name="connsiteX57" fmla="*/ 15719 w 146171"/>
                    <a:gd name="connsiteY57" fmla="*/ 70685 h 148643"/>
                    <a:gd name="connsiteX58" fmla="*/ 9850 w 146171"/>
                    <a:gd name="connsiteY58" fmla="*/ 73220 h 148643"/>
                    <a:gd name="connsiteX59" fmla="*/ 957 w 146171"/>
                    <a:gd name="connsiteY59" fmla="*/ 78422 h 148643"/>
                    <a:gd name="connsiteX60" fmla="*/ 8294 w 146171"/>
                    <a:gd name="connsiteY60" fmla="*/ 85536 h 148643"/>
                    <a:gd name="connsiteX61" fmla="*/ 29592 w 146171"/>
                    <a:gd name="connsiteY61" fmla="*/ 105945 h 148643"/>
                    <a:gd name="connsiteX62" fmla="*/ 39507 w 146171"/>
                    <a:gd name="connsiteY62" fmla="*/ 117284 h 148643"/>
                    <a:gd name="connsiteX63" fmla="*/ 47422 w 146171"/>
                    <a:gd name="connsiteY63" fmla="*/ 123420 h 148643"/>
                    <a:gd name="connsiteX64" fmla="*/ 57204 w 146171"/>
                    <a:gd name="connsiteY64" fmla="*/ 131556 h 148643"/>
                    <a:gd name="connsiteX65" fmla="*/ 68364 w 146171"/>
                    <a:gd name="connsiteY65" fmla="*/ 137648 h 148643"/>
                    <a:gd name="connsiteX66" fmla="*/ 78813 w 146171"/>
                    <a:gd name="connsiteY66" fmla="*/ 139649 h 148643"/>
                    <a:gd name="connsiteX67" fmla="*/ 78813 w 146171"/>
                    <a:gd name="connsiteY67" fmla="*/ 139649 h 148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46171" h="148643">
                      <a:moveTo>
                        <a:pt x="124789" y="148319"/>
                      </a:moveTo>
                      <a:cubicBezTo>
                        <a:pt x="110547" y="148052"/>
                        <a:pt x="96403" y="145918"/>
                        <a:pt x="82726" y="141917"/>
                      </a:cubicBezTo>
                      <a:lnTo>
                        <a:pt x="81926" y="141917"/>
                      </a:lnTo>
                      <a:lnTo>
                        <a:pt x="81303" y="141605"/>
                      </a:lnTo>
                      <a:lnTo>
                        <a:pt x="79302" y="140583"/>
                      </a:lnTo>
                      <a:cubicBezTo>
                        <a:pt x="75990" y="138759"/>
                        <a:pt x="72219" y="137959"/>
                        <a:pt x="68453" y="138270"/>
                      </a:cubicBezTo>
                      <a:lnTo>
                        <a:pt x="67031" y="138270"/>
                      </a:lnTo>
                      <a:cubicBezTo>
                        <a:pt x="63518" y="138270"/>
                        <a:pt x="60806" y="137203"/>
                        <a:pt x="56359" y="131734"/>
                      </a:cubicBezTo>
                      <a:cubicBezTo>
                        <a:pt x="53580" y="128666"/>
                        <a:pt x="50374" y="125954"/>
                        <a:pt x="46844" y="123775"/>
                      </a:cubicBezTo>
                      <a:cubicBezTo>
                        <a:pt x="43967" y="121952"/>
                        <a:pt x="41272" y="119862"/>
                        <a:pt x="38796" y="117506"/>
                      </a:cubicBezTo>
                      <a:cubicBezTo>
                        <a:pt x="35265" y="113904"/>
                        <a:pt x="31926" y="110080"/>
                        <a:pt x="28791" y="106123"/>
                      </a:cubicBezTo>
                      <a:cubicBezTo>
                        <a:pt x="23065" y="98164"/>
                        <a:pt x="15937" y="91361"/>
                        <a:pt x="7760" y="85981"/>
                      </a:cubicBezTo>
                      <a:cubicBezTo>
                        <a:pt x="2158" y="82780"/>
                        <a:pt x="-377" y="80156"/>
                        <a:pt x="-110" y="77755"/>
                      </a:cubicBezTo>
                      <a:cubicBezTo>
                        <a:pt x="201" y="74643"/>
                        <a:pt x="5181" y="73042"/>
                        <a:pt x="9539" y="71619"/>
                      </a:cubicBezTo>
                      <a:cubicBezTo>
                        <a:pt x="11464" y="71130"/>
                        <a:pt x="13305" y="70374"/>
                        <a:pt x="15008" y="69351"/>
                      </a:cubicBezTo>
                      <a:lnTo>
                        <a:pt x="17542" y="66995"/>
                      </a:lnTo>
                      <a:cubicBezTo>
                        <a:pt x="23634" y="61526"/>
                        <a:pt x="24567" y="60681"/>
                        <a:pt x="23678" y="51343"/>
                      </a:cubicBezTo>
                      <a:cubicBezTo>
                        <a:pt x="23256" y="48454"/>
                        <a:pt x="24047" y="45519"/>
                        <a:pt x="25857" y="43207"/>
                      </a:cubicBezTo>
                      <a:cubicBezTo>
                        <a:pt x="29948" y="38449"/>
                        <a:pt x="38574" y="37916"/>
                        <a:pt x="46177" y="37471"/>
                      </a:cubicBezTo>
                      <a:cubicBezTo>
                        <a:pt x="48769" y="37382"/>
                        <a:pt x="51353" y="37115"/>
                        <a:pt x="53914" y="36715"/>
                      </a:cubicBezTo>
                      <a:cubicBezTo>
                        <a:pt x="60321" y="35425"/>
                        <a:pt x="65834" y="31379"/>
                        <a:pt x="68987" y="25644"/>
                      </a:cubicBezTo>
                      <a:cubicBezTo>
                        <a:pt x="71428" y="21375"/>
                        <a:pt x="75212" y="18040"/>
                        <a:pt x="79747" y="16173"/>
                      </a:cubicBezTo>
                      <a:cubicBezTo>
                        <a:pt x="82081" y="15417"/>
                        <a:pt x="84536" y="15017"/>
                        <a:pt x="86995" y="15106"/>
                      </a:cubicBezTo>
                      <a:cubicBezTo>
                        <a:pt x="89307" y="15106"/>
                        <a:pt x="91752" y="15106"/>
                        <a:pt x="94064" y="15550"/>
                      </a:cubicBezTo>
                      <a:cubicBezTo>
                        <a:pt x="96377" y="15995"/>
                        <a:pt x="98511" y="15995"/>
                        <a:pt x="100868" y="15995"/>
                      </a:cubicBezTo>
                      <a:cubicBezTo>
                        <a:pt x="103789" y="16128"/>
                        <a:pt x="106697" y="15506"/>
                        <a:pt x="109315" y="14216"/>
                      </a:cubicBezTo>
                      <a:cubicBezTo>
                        <a:pt x="111717" y="12927"/>
                        <a:pt x="114207" y="11415"/>
                        <a:pt x="116608" y="10037"/>
                      </a:cubicBezTo>
                      <a:cubicBezTo>
                        <a:pt x="125145" y="4923"/>
                        <a:pt x="133993" y="-324"/>
                        <a:pt x="144353" y="-324"/>
                      </a:cubicBezTo>
                      <a:lnTo>
                        <a:pt x="146043" y="-324"/>
                      </a:lnTo>
                      <a:lnTo>
                        <a:pt x="146043" y="210"/>
                      </a:lnTo>
                      <a:cubicBezTo>
                        <a:pt x="145616" y="11593"/>
                        <a:pt x="143717" y="22842"/>
                        <a:pt x="140396" y="33736"/>
                      </a:cubicBezTo>
                      <a:cubicBezTo>
                        <a:pt x="136719" y="45341"/>
                        <a:pt x="134887" y="57479"/>
                        <a:pt x="134971" y="69663"/>
                      </a:cubicBezTo>
                      <a:cubicBezTo>
                        <a:pt x="134794" y="79978"/>
                        <a:pt x="133130" y="90249"/>
                        <a:pt x="130036" y="100121"/>
                      </a:cubicBezTo>
                      <a:cubicBezTo>
                        <a:pt x="125589" y="116839"/>
                        <a:pt x="121143" y="134136"/>
                        <a:pt x="130303" y="147119"/>
                      </a:cubicBezTo>
                      <a:lnTo>
                        <a:pt x="130836" y="147875"/>
                      </a:lnTo>
                      <a:lnTo>
                        <a:pt x="129902" y="147875"/>
                      </a:lnTo>
                      <a:cubicBezTo>
                        <a:pt x="128208" y="148141"/>
                        <a:pt x="126501" y="148275"/>
                        <a:pt x="124789" y="148319"/>
                      </a:cubicBezTo>
                      <a:close/>
                      <a:moveTo>
                        <a:pt x="79436" y="139426"/>
                      </a:moveTo>
                      <a:lnTo>
                        <a:pt x="80192" y="139827"/>
                      </a:lnTo>
                      <a:cubicBezTo>
                        <a:pt x="88462" y="143784"/>
                        <a:pt x="112028" y="147341"/>
                        <a:pt x="124656" y="147341"/>
                      </a:cubicBezTo>
                      <a:cubicBezTo>
                        <a:pt x="126047" y="147430"/>
                        <a:pt x="127444" y="147430"/>
                        <a:pt x="128835" y="147341"/>
                      </a:cubicBezTo>
                      <a:cubicBezTo>
                        <a:pt x="120254" y="134002"/>
                        <a:pt x="124656" y="116839"/>
                        <a:pt x="128835" y="100210"/>
                      </a:cubicBezTo>
                      <a:cubicBezTo>
                        <a:pt x="131886" y="90427"/>
                        <a:pt x="133535" y="80289"/>
                        <a:pt x="133726" y="70063"/>
                      </a:cubicBezTo>
                      <a:cubicBezTo>
                        <a:pt x="133655" y="57746"/>
                        <a:pt x="135500" y="45519"/>
                        <a:pt x="139195" y="33780"/>
                      </a:cubicBezTo>
                      <a:cubicBezTo>
                        <a:pt x="142406" y="23153"/>
                        <a:pt x="144287" y="12171"/>
                        <a:pt x="144798" y="1099"/>
                      </a:cubicBezTo>
                      <a:lnTo>
                        <a:pt x="144264" y="1099"/>
                      </a:lnTo>
                      <a:cubicBezTo>
                        <a:pt x="134215" y="1099"/>
                        <a:pt x="125500" y="6302"/>
                        <a:pt x="117097" y="11282"/>
                      </a:cubicBezTo>
                      <a:cubicBezTo>
                        <a:pt x="114696" y="12704"/>
                        <a:pt x="112206" y="14171"/>
                        <a:pt x="109716" y="15728"/>
                      </a:cubicBezTo>
                      <a:cubicBezTo>
                        <a:pt x="106963" y="17106"/>
                        <a:pt x="103900" y="17773"/>
                        <a:pt x="100823" y="17640"/>
                      </a:cubicBezTo>
                      <a:cubicBezTo>
                        <a:pt x="98555" y="17640"/>
                        <a:pt x="96377" y="17640"/>
                        <a:pt x="93887" y="17195"/>
                      </a:cubicBezTo>
                      <a:cubicBezTo>
                        <a:pt x="91397" y="16751"/>
                        <a:pt x="89218" y="16751"/>
                        <a:pt x="86950" y="16751"/>
                      </a:cubicBezTo>
                      <a:cubicBezTo>
                        <a:pt x="79747" y="16306"/>
                        <a:pt x="73002" y="20308"/>
                        <a:pt x="69876" y="26800"/>
                      </a:cubicBezTo>
                      <a:cubicBezTo>
                        <a:pt x="66546" y="32802"/>
                        <a:pt x="60761" y="37026"/>
                        <a:pt x="54047" y="38360"/>
                      </a:cubicBezTo>
                      <a:cubicBezTo>
                        <a:pt x="51441" y="38760"/>
                        <a:pt x="48813" y="39027"/>
                        <a:pt x="46177" y="39116"/>
                      </a:cubicBezTo>
                      <a:cubicBezTo>
                        <a:pt x="38796" y="39561"/>
                        <a:pt x="30437" y="40050"/>
                        <a:pt x="26657" y="44496"/>
                      </a:cubicBezTo>
                      <a:cubicBezTo>
                        <a:pt x="25016" y="46541"/>
                        <a:pt x="24323" y="49209"/>
                        <a:pt x="24745" y="51788"/>
                      </a:cubicBezTo>
                      <a:cubicBezTo>
                        <a:pt x="25679" y="61659"/>
                        <a:pt x="24745" y="62682"/>
                        <a:pt x="18254" y="68373"/>
                      </a:cubicBezTo>
                      <a:lnTo>
                        <a:pt x="15719" y="70685"/>
                      </a:lnTo>
                      <a:cubicBezTo>
                        <a:pt x="13909" y="71842"/>
                        <a:pt x="11926" y="72686"/>
                        <a:pt x="9850" y="73220"/>
                      </a:cubicBezTo>
                      <a:cubicBezTo>
                        <a:pt x="5981" y="74465"/>
                        <a:pt x="957" y="76021"/>
                        <a:pt x="957" y="78422"/>
                      </a:cubicBezTo>
                      <a:cubicBezTo>
                        <a:pt x="957" y="80823"/>
                        <a:pt x="3225" y="82646"/>
                        <a:pt x="8294" y="85536"/>
                      </a:cubicBezTo>
                      <a:cubicBezTo>
                        <a:pt x="16577" y="91005"/>
                        <a:pt x="23798" y="97897"/>
                        <a:pt x="29592" y="105945"/>
                      </a:cubicBezTo>
                      <a:cubicBezTo>
                        <a:pt x="32704" y="109902"/>
                        <a:pt x="36012" y="113682"/>
                        <a:pt x="39507" y="117284"/>
                      </a:cubicBezTo>
                      <a:cubicBezTo>
                        <a:pt x="41970" y="119551"/>
                        <a:pt x="44616" y="121596"/>
                        <a:pt x="47422" y="123420"/>
                      </a:cubicBezTo>
                      <a:cubicBezTo>
                        <a:pt x="51046" y="125643"/>
                        <a:pt x="54336" y="128400"/>
                        <a:pt x="57204" y="131556"/>
                      </a:cubicBezTo>
                      <a:cubicBezTo>
                        <a:pt x="62540" y="138181"/>
                        <a:pt x="65074" y="137781"/>
                        <a:pt x="68364" y="137648"/>
                      </a:cubicBezTo>
                      <a:cubicBezTo>
                        <a:pt x="71966" y="137381"/>
                        <a:pt x="75572" y="138048"/>
                        <a:pt x="78813" y="139649"/>
                      </a:cubicBezTo>
                      <a:lnTo>
                        <a:pt x="78813" y="139649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8" name="자유형: 도형 9537">
                  <a:extLst>
                    <a:ext uri="{FF2B5EF4-FFF2-40B4-BE49-F238E27FC236}">
                      <a16:creationId xmlns:a16="http://schemas.microsoft.com/office/drawing/2014/main" id="{F1A59244-F741-A25C-37F3-E9D822B74456}"/>
                    </a:ext>
                  </a:extLst>
                </p:cNvPr>
                <p:cNvSpPr/>
                <p:nvPr/>
              </p:nvSpPr>
              <p:spPr>
                <a:xfrm>
                  <a:off x="2970287" y="9409823"/>
                  <a:ext cx="913642" cy="940374"/>
                </a:xfrm>
                <a:custGeom>
                  <a:avLst/>
                  <a:gdLst>
                    <a:gd name="connsiteX0" fmla="*/ 711873 w 1337663"/>
                    <a:gd name="connsiteY0" fmla="*/ 1360828 h 1376802"/>
                    <a:gd name="connsiteX1" fmla="*/ 740952 w 1337663"/>
                    <a:gd name="connsiteY1" fmla="*/ 1310628 h 1376802"/>
                    <a:gd name="connsiteX2" fmla="*/ 749000 w 1337663"/>
                    <a:gd name="connsiteY2" fmla="*/ 1284839 h 1376802"/>
                    <a:gd name="connsiteX3" fmla="*/ 762784 w 1337663"/>
                    <a:gd name="connsiteY3" fmla="*/ 1259806 h 1376802"/>
                    <a:gd name="connsiteX4" fmla="*/ 788128 w 1337663"/>
                    <a:gd name="connsiteY4" fmla="*/ 1245088 h 1376802"/>
                    <a:gd name="connsiteX5" fmla="*/ 760338 w 1337663"/>
                    <a:gd name="connsiteY5" fmla="*/ 1292264 h 1376802"/>
                    <a:gd name="connsiteX6" fmla="*/ 789507 w 1337663"/>
                    <a:gd name="connsiteY6" fmla="*/ 1271589 h 1376802"/>
                    <a:gd name="connsiteX7" fmla="*/ 815784 w 1337663"/>
                    <a:gd name="connsiteY7" fmla="*/ 1226146 h 1376802"/>
                    <a:gd name="connsiteX8" fmla="*/ 841440 w 1337663"/>
                    <a:gd name="connsiteY8" fmla="*/ 1186618 h 1376802"/>
                    <a:gd name="connsiteX9" fmla="*/ 863361 w 1337663"/>
                    <a:gd name="connsiteY9" fmla="*/ 1163852 h 1376802"/>
                    <a:gd name="connsiteX10" fmla="*/ 861138 w 1337663"/>
                    <a:gd name="connsiteY10" fmla="*/ 1113831 h 1376802"/>
                    <a:gd name="connsiteX11" fmla="*/ 868608 w 1337663"/>
                    <a:gd name="connsiteY11" fmla="*/ 1065276 h 1376802"/>
                    <a:gd name="connsiteX12" fmla="*/ 901377 w 1337663"/>
                    <a:gd name="connsiteY12" fmla="*/ 1041088 h 1376802"/>
                    <a:gd name="connsiteX13" fmla="*/ 953623 w 1337663"/>
                    <a:gd name="connsiteY13" fmla="*/ 1006717 h 1376802"/>
                    <a:gd name="connsiteX14" fmla="*/ 980523 w 1337663"/>
                    <a:gd name="connsiteY14" fmla="*/ 995379 h 1376802"/>
                    <a:gd name="connsiteX15" fmla="*/ 1016095 w 1337663"/>
                    <a:gd name="connsiteY15" fmla="*/ 972347 h 1376802"/>
                    <a:gd name="connsiteX16" fmla="*/ 1062960 w 1337663"/>
                    <a:gd name="connsiteY16" fmla="*/ 975859 h 1376802"/>
                    <a:gd name="connsiteX17" fmla="*/ 1094395 w 1337663"/>
                    <a:gd name="connsiteY17" fmla="*/ 958074 h 1376802"/>
                    <a:gd name="connsiteX18" fmla="*/ 1124498 w 1337663"/>
                    <a:gd name="connsiteY18" fmla="*/ 940555 h 1376802"/>
                    <a:gd name="connsiteX19" fmla="*/ 1135391 w 1337663"/>
                    <a:gd name="connsiteY19" fmla="*/ 901338 h 1376802"/>
                    <a:gd name="connsiteX20" fmla="*/ 1153755 w 1337663"/>
                    <a:gd name="connsiteY20" fmla="*/ 865455 h 1376802"/>
                    <a:gd name="connsiteX21" fmla="*/ 1162870 w 1337663"/>
                    <a:gd name="connsiteY21" fmla="*/ 857141 h 1376802"/>
                    <a:gd name="connsiteX22" fmla="*/ 1168339 w 1337663"/>
                    <a:gd name="connsiteY22" fmla="*/ 829973 h 1376802"/>
                    <a:gd name="connsiteX23" fmla="*/ 1184124 w 1337663"/>
                    <a:gd name="connsiteY23" fmla="*/ 792846 h 1376802"/>
                    <a:gd name="connsiteX24" fmla="*/ 1189326 w 1337663"/>
                    <a:gd name="connsiteY24" fmla="*/ 763188 h 1376802"/>
                    <a:gd name="connsiteX25" fmla="*/ 1194617 w 1337663"/>
                    <a:gd name="connsiteY25" fmla="*/ 701383 h 1376802"/>
                    <a:gd name="connsiteX26" fmla="*/ 1197107 w 1337663"/>
                    <a:gd name="connsiteY26" fmla="*/ 635088 h 1376802"/>
                    <a:gd name="connsiteX27" fmla="*/ 1202932 w 1337663"/>
                    <a:gd name="connsiteY27" fmla="*/ 620370 h 1376802"/>
                    <a:gd name="connsiteX28" fmla="*/ 1198797 w 1337663"/>
                    <a:gd name="connsiteY28" fmla="*/ 608454 h 1376802"/>
                    <a:gd name="connsiteX29" fmla="*/ 1229166 w 1337663"/>
                    <a:gd name="connsiteY29" fmla="*/ 610321 h 1376802"/>
                    <a:gd name="connsiteX30" fmla="*/ 1252064 w 1337663"/>
                    <a:gd name="connsiteY30" fmla="*/ 561411 h 1376802"/>
                    <a:gd name="connsiteX31" fmla="*/ 1284345 w 1337663"/>
                    <a:gd name="connsiteY31" fmla="*/ 536645 h 1376802"/>
                    <a:gd name="connsiteX32" fmla="*/ 1335034 w 1337663"/>
                    <a:gd name="connsiteY32" fmla="*/ 458833 h 1376802"/>
                    <a:gd name="connsiteX33" fmla="*/ 1331655 w 1337663"/>
                    <a:gd name="connsiteY33" fmla="*/ 397073 h 1376802"/>
                    <a:gd name="connsiteX34" fmla="*/ 1313603 w 1337663"/>
                    <a:gd name="connsiteY34" fmla="*/ 351942 h 1376802"/>
                    <a:gd name="connsiteX35" fmla="*/ 1257445 w 1337663"/>
                    <a:gd name="connsiteY35" fmla="*/ 343049 h 1376802"/>
                    <a:gd name="connsiteX36" fmla="*/ 1160202 w 1337663"/>
                    <a:gd name="connsiteY36" fmla="*/ 275553 h 1376802"/>
                    <a:gd name="connsiteX37" fmla="*/ 1078967 w 1337663"/>
                    <a:gd name="connsiteY37" fmla="*/ 273952 h 1376802"/>
                    <a:gd name="connsiteX38" fmla="*/ 1034769 w 1337663"/>
                    <a:gd name="connsiteY38" fmla="*/ 264037 h 1376802"/>
                    <a:gd name="connsiteX39" fmla="*/ 1000977 w 1337663"/>
                    <a:gd name="connsiteY39" fmla="*/ 284312 h 1376802"/>
                    <a:gd name="connsiteX40" fmla="*/ 1011159 w 1337663"/>
                    <a:gd name="connsiteY40" fmla="*/ 251631 h 1376802"/>
                    <a:gd name="connsiteX41" fmla="*/ 988127 w 1337663"/>
                    <a:gd name="connsiteY41" fmla="*/ 229400 h 1376802"/>
                    <a:gd name="connsiteX42" fmla="*/ 889595 w 1337663"/>
                    <a:gd name="connsiteY42" fmla="*/ 200142 h 1376802"/>
                    <a:gd name="connsiteX43" fmla="*/ 879813 w 1337663"/>
                    <a:gd name="connsiteY43" fmla="*/ 227221 h 1376802"/>
                    <a:gd name="connsiteX44" fmla="*/ 858070 w 1337663"/>
                    <a:gd name="connsiteY44" fmla="*/ 235224 h 1376802"/>
                    <a:gd name="connsiteX45" fmla="*/ 836638 w 1337663"/>
                    <a:gd name="connsiteY45" fmla="*/ 242294 h 1376802"/>
                    <a:gd name="connsiteX46" fmla="*/ 867230 w 1337663"/>
                    <a:gd name="connsiteY46" fmla="*/ 204277 h 1376802"/>
                    <a:gd name="connsiteX47" fmla="*/ 817786 w 1337663"/>
                    <a:gd name="connsiteY47" fmla="*/ 176532 h 1376802"/>
                    <a:gd name="connsiteX48" fmla="*/ 790618 w 1337663"/>
                    <a:gd name="connsiteY48" fmla="*/ 192717 h 1376802"/>
                    <a:gd name="connsiteX49" fmla="*/ 773144 w 1337663"/>
                    <a:gd name="connsiteY49" fmla="*/ 195963 h 1376802"/>
                    <a:gd name="connsiteX50" fmla="*/ 794220 w 1337663"/>
                    <a:gd name="connsiteY50" fmla="*/ 176309 h 1376802"/>
                    <a:gd name="connsiteX51" fmla="*/ 822810 w 1337663"/>
                    <a:gd name="connsiteY51" fmla="*/ 135403 h 1376802"/>
                    <a:gd name="connsiteX52" fmla="*/ 801245 w 1337663"/>
                    <a:gd name="connsiteY52" fmla="*/ 105167 h 1376802"/>
                    <a:gd name="connsiteX53" fmla="*/ 782259 w 1337663"/>
                    <a:gd name="connsiteY53" fmla="*/ 60214 h 1376802"/>
                    <a:gd name="connsiteX54" fmla="*/ 765007 w 1337663"/>
                    <a:gd name="connsiteY54" fmla="*/ 40205 h 1376802"/>
                    <a:gd name="connsiteX55" fmla="*/ 733438 w 1337663"/>
                    <a:gd name="connsiteY55" fmla="*/ 81824 h 1376802"/>
                    <a:gd name="connsiteX56" fmla="*/ 709427 w 1337663"/>
                    <a:gd name="connsiteY56" fmla="*/ 101655 h 1376802"/>
                    <a:gd name="connsiteX57" fmla="*/ 664563 w 1337663"/>
                    <a:gd name="connsiteY57" fmla="*/ 97208 h 1376802"/>
                    <a:gd name="connsiteX58" fmla="*/ 631082 w 1337663"/>
                    <a:gd name="connsiteY58" fmla="*/ 92050 h 1376802"/>
                    <a:gd name="connsiteX59" fmla="*/ 613296 w 1337663"/>
                    <a:gd name="connsiteY59" fmla="*/ 110103 h 1376802"/>
                    <a:gd name="connsiteX60" fmla="*/ 579326 w 1337663"/>
                    <a:gd name="connsiteY60" fmla="*/ 109613 h 1376802"/>
                    <a:gd name="connsiteX61" fmla="*/ 540864 w 1337663"/>
                    <a:gd name="connsiteY61" fmla="*/ 125843 h 1376802"/>
                    <a:gd name="connsiteX62" fmla="*/ 513919 w 1337663"/>
                    <a:gd name="connsiteY62" fmla="*/ 131490 h 1376802"/>
                    <a:gd name="connsiteX63" fmla="*/ 481994 w 1337663"/>
                    <a:gd name="connsiteY63" fmla="*/ 95919 h 1376802"/>
                    <a:gd name="connsiteX64" fmla="*/ 483773 w 1337663"/>
                    <a:gd name="connsiteY64" fmla="*/ 59325 h 1376802"/>
                    <a:gd name="connsiteX65" fmla="*/ 479326 w 1337663"/>
                    <a:gd name="connsiteY65" fmla="*/ 25177 h 1376802"/>
                    <a:gd name="connsiteX66" fmla="*/ 468655 w 1337663"/>
                    <a:gd name="connsiteY66" fmla="*/ -168 h 1376802"/>
                    <a:gd name="connsiteX67" fmla="*/ 447357 w 1337663"/>
                    <a:gd name="connsiteY67" fmla="*/ 19130 h 1376802"/>
                    <a:gd name="connsiteX68" fmla="*/ 410718 w 1337663"/>
                    <a:gd name="connsiteY68" fmla="*/ 35270 h 1376802"/>
                    <a:gd name="connsiteX69" fmla="*/ 392933 w 1337663"/>
                    <a:gd name="connsiteY69" fmla="*/ 35937 h 1376802"/>
                    <a:gd name="connsiteX70" fmla="*/ 380394 w 1337663"/>
                    <a:gd name="connsiteY70" fmla="*/ 54434 h 1376802"/>
                    <a:gd name="connsiteX71" fmla="*/ 326548 w 1337663"/>
                    <a:gd name="connsiteY71" fmla="*/ 34114 h 1376802"/>
                    <a:gd name="connsiteX72" fmla="*/ 324370 w 1337663"/>
                    <a:gd name="connsiteY72" fmla="*/ 46875 h 1376802"/>
                    <a:gd name="connsiteX73" fmla="*/ 330372 w 1337663"/>
                    <a:gd name="connsiteY73" fmla="*/ 66884 h 1376802"/>
                    <a:gd name="connsiteX74" fmla="*/ 339265 w 1337663"/>
                    <a:gd name="connsiteY74" fmla="*/ 88182 h 1376802"/>
                    <a:gd name="connsiteX75" fmla="*/ 360474 w 1337663"/>
                    <a:gd name="connsiteY75" fmla="*/ 94185 h 1376802"/>
                    <a:gd name="connsiteX76" fmla="*/ 335930 w 1337663"/>
                    <a:gd name="connsiteY76" fmla="*/ 117928 h 1376802"/>
                    <a:gd name="connsiteX77" fmla="*/ 302049 w 1337663"/>
                    <a:gd name="connsiteY77" fmla="*/ 143628 h 1376802"/>
                    <a:gd name="connsiteX78" fmla="*/ 278705 w 1337663"/>
                    <a:gd name="connsiteY78" fmla="*/ 146652 h 1376802"/>
                    <a:gd name="connsiteX79" fmla="*/ 255317 w 1337663"/>
                    <a:gd name="connsiteY79" fmla="*/ 148342 h 1376802"/>
                    <a:gd name="connsiteX80" fmla="*/ 222992 w 1337663"/>
                    <a:gd name="connsiteY80" fmla="*/ 108946 h 1376802"/>
                    <a:gd name="connsiteX81" fmla="*/ 185598 w 1337663"/>
                    <a:gd name="connsiteY81" fmla="*/ 118551 h 1376802"/>
                    <a:gd name="connsiteX82" fmla="*/ 148471 w 1337663"/>
                    <a:gd name="connsiteY82" fmla="*/ 118551 h 1376802"/>
                    <a:gd name="connsiteX83" fmla="*/ 152917 w 1337663"/>
                    <a:gd name="connsiteY83" fmla="*/ 142294 h 1376802"/>
                    <a:gd name="connsiteX84" fmla="*/ 138244 w 1337663"/>
                    <a:gd name="connsiteY84" fmla="*/ 159102 h 1376802"/>
                    <a:gd name="connsiteX85" fmla="*/ 138244 w 1337663"/>
                    <a:gd name="connsiteY85" fmla="*/ 192228 h 1376802"/>
                    <a:gd name="connsiteX86" fmla="*/ 153050 w 1337663"/>
                    <a:gd name="connsiteY86" fmla="*/ 227799 h 1376802"/>
                    <a:gd name="connsiteX87" fmla="*/ 146070 w 1337663"/>
                    <a:gd name="connsiteY87" fmla="*/ 273996 h 1376802"/>
                    <a:gd name="connsiteX88" fmla="*/ 140467 w 1337663"/>
                    <a:gd name="connsiteY88" fmla="*/ 309568 h 1376802"/>
                    <a:gd name="connsiteX89" fmla="*/ 112410 w 1337663"/>
                    <a:gd name="connsiteY89" fmla="*/ 317971 h 1376802"/>
                    <a:gd name="connsiteX90" fmla="*/ 88444 w 1337663"/>
                    <a:gd name="connsiteY90" fmla="*/ 328598 h 1376802"/>
                    <a:gd name="connsiteX91" fmla="*/ 63055 w 1337663"/>
                    <a:gd name="connsiteY91" fmla="*/ 337224 h 1376802"/>
                    <a:gd name="connsiteX92" fmla="*/ 39978 w 1337663"/>
                    <a:gd name="connsiteY92" fmla="*/ 347718 h 1376802"/>
                    <a:gd name="connsiteX93" fmla="*/ 27840 w 1337663"/>
                    <a:gd name="connsiteY93" fmla="*/ 370617 h 1376802"/>
                    <a:gd name="connsiteX94" fmla="*/ 13567 w 1337663"/>
                    <a:gd name="connsiteY94" fmla="*/ 402320 h 1376802"/>
                    <a:gd name="connsiteX95" fmla="*/ -128 w 1337663"/>
                    <a:gd name="connsiteY95" fmla="*/ 435178 h 1376802"/>
                    <a:gd name="connsiteX96" fmla="*/ 24238 w 1337663"/>
                    <a:gd name="connsiteY96" fmla="*/ 480087 h 1376802"/>
                    <a:gd name="connsiteX97" fmla="*/ 29396 w 1337663"/>
                    <a:gd name="connsiteY97" fmla="*/ 497873 h 1376802"/>
                    <a:gd name="connsiteX98" fmla="*/ 47182 w 1337663"/>
                    <a:gd name="connsiteY98" fmla="*/ 503564 h 1376802"/>
                    <a:gd name="connsiteX99" fmla="*/ 69414 w 1337663"/>
                    <a:gd name="connsiteY99" fmla="*/ 519615 h 1376802"/>
                    <a:gd name="connsiteX100" fmla="*/ 102940 w 1337663"/>
                    <a:gd name="connsiteY100" fmla="*/ 505565 h 1376802"/>
                    <a:gd name="connsiteX101" fmla="*/ 125171 w 1337663"/>
                    <a:gd name="connsiteY101" fmla="*/ 553674 h 1376802"/>
                    <a:gd name="connsiteX102" fmla="*/ 171058 w 1337663"/>
                    <a:gd name="connsiteY102" fmla="*/ 557854 h 1376802"/>
                    <a:gd name="connsiteX103" fmla="*/ 211431 w 1337663"/>
                    <a:gd name="connsiteY103" fmla="*/ 539046 h 1376802"/>
                    <a:gd name="connsiteX104" fmla="*/ 292089 w 1337663"/>
                    <a:gd name="connsiteY104" fmla="*/ 522016 h 1376802"/>
                    <a:gd name="connsiteX105" fmla="*/ 299692 w 1337663"/>
                    <a:gd name="connsiteY105" fmla="*/ 578085 h 1376802"/>
                    <a:gd name="connsiteX106" fmla="*/ 324370 w 1337663"/>
                    <a:gd name="connsiteY106" fmla="*/ 604185 h 1376802"/>
                    <a:gd name="connsiteX107" fmla="*/ 355761 w 1337663"/>
                    <a:gd name="connsiteY107" fmla="*/ 609521 h 1376802"/>
                    <a:gd name="connsiteX108" fmla="*/ 372746 w 1337663"/>
                    <a:gd name="connsiteY108" fmla="*/ 613968 h 1376802"/>
                    <a:gd name="connsiteX109" fmla="*/ 382039 w 1337663"/>
                    <a:gd name="connsiteY109" fmla="*/ 625084 h 1376802"/>
                    <a:gd name="connsiteX110" fmla="*/ 404983 w 1337663"/>
                    <a:gd name="connsiteY110" fmla="*/ 629841 h 1376802"/>
                    <a:gd name="connsiteX111" fmla="*/ 419878 w 1337663"/>
                    <a:gd name="connsiteY111" fmla="*/ 643892 h 1376802"/>
                    <a:gd name="connsiteX112" fmla="*/ 459896 w 1337663"/>
                    <a:gd name="connsiteY112" fmla="*/ 661322 h 1376802"/>
                    <a:gd name="connsiteX113" fmla="*/ 465632 w 1337663"/>
                    <a:gd name="connsiteY113" fmla="*/ 684754 h 1376802"/>
                    <a:gd name="connsiteX114" fmla="*/ 461896 w 1337663"/>
                    <a:gd name="connsiteY114" fmla="*/ 703429 h 1376802"/>
                    <a:gd name="connsiteX115" fmla="*/ 489331 w 1337663"/>
                    <a:gd name="connsiteY115" fmla="*/ 739534 h 1376802"/>
                    <a:gd name="connsiteX116" fmla="*/ 534150 w 1337663"/>
                    <a:gd name="connsiteY116" fmla="*/ 757319 h 1376802"/>
                    <a:gd name="connsiteX117" fmla="*/ 554337 w 1337663"/>
                    <a:gd name="connsiteY117" fmla="*/ 808808 h 1376802"/>
                    <a:gd name="connsiteX118" fmla="*/ 549579 w 1337663"/>
                    <a:gd name="connsiteY118" fmla="*/ 843490 h 1376802"/>
                    <a:gd name="connsiteX119" fmla="*/ 539886 w 1337663"/>
                    <a:gd name="connsiteY119" fmla="*/ 857363 h 1376802"/>
                    <a:gd name="connsiteX120" fmla="*/ 545089 w 1337663"/>
                    <a:gd name="connsiteY120" fmla="*/ 872392 h 1376802"/>
                    <a:gd name="connsiteX121" fmla="*/ 548245 w 1337663"/>
                    <a:gd name="connsiteY121" fmla="*/ 909075 h 1376802"/>
                    <a:gd name="connsiteX122" fmla="*/ 564697 w 1337663"/>
                    <a:gd name="connsiteY122" fmla="*/ 944646 h 1376802"/>
                    <a:gd name="connsiteX123" fmla="*/ 601825 w 1337663"/>
                    <a:gd name="connsiteY123" fmla="*/ 949092 h 1376802"/>
                    <a:gd name="connsiteX124" fmla="*/ 626635 w 1337663"/>
                    <a:gd name="connsiteY124" fmla="*/ 1002449 h 1376802"/>
                    <a:gd name="connsiteX125" fmla="*/ 664874 w 1337663"/>
                    <a:gd name="connsiteY125" fmla="*/ 1010230 h 1376802"/>
                    <a:gd name="connsiteX126" fmla="*/ 659005 w 1337663"/>
                    <a:gd name="connsiteY126" fmla="*/ 1068033 h 1376802"/>
                    <a:gd name="connsiteX127" fmla="*/ 688040 w 1337663"/>
                    <a:gd name="connsiteY127" fmla="*/ 1096801 h 1376802"/>
                    <a:gd name="connsiteX128" fmla="*/ 666919 w 1337663"/>
                    <a:gd name="connsiteY128" fmla="*/ 1133884 h 1376802"/>
                    <a:gd name="connsiteX129" fmla="*/ 557894 w 1337663"/>
                    <a:gd name="connsiteY129" fmla="*/ 1241220 h 1376802"/>
                    <a:gd name="connsiteX130" fmla="*/ 577858 w 1337663"/>
                    <a:gd name="connsiteY130" fmla="*/ 1239086 h 1376802"/>
                    <a:gd name="connsiteX131" fmla="*/ 605871 w 1337663"/>
                    <a:gd name="connsiteY131" fmla="*/ 1265764 h 1376802"/>
                    <a:gd name="connsiteX132" fmla="*/ 614763 w 1337663"/>
                    <a:gd name="connsiteY132" fmla="*/ 1272834 h 1376802"/>
                    <a:gd name="connsiteX133" fmla="*/ 635617 w 1337663"/>
                    <a:gd name="connsiteY133" fmla="*/ 1274968 h 1376802"/>
                    <a:gd name="connsiteX134" fmla="*/ 682349 w 1337663"/>
                    <a:gd name="connsiteY134" fmla="*/ 1308094 h 1376802"/>
                    <a:gd name="connsiteX135" fmla="*/ 695332 w 1337663"/>
                    <a:gd name="connsiteY135" fmla="*/ 1376479 h 1376802"/>
                    <a:gd name="connsiteX136" fmla="*/ 711117 w 1337663"/>
                    <a:gd name="connsiteY136" fmla="*/ 1360783 h 1376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</a:cxnLst>
                  <a:rect l="l" t="t" r="r" b="b"/>
                  <a:pathLst>
                    <a:path w="1337663" h="1376802">
                      <a:moveTo>
                        <a:pt x="711873" y="1360828"/>
                      </a:moveTo>
                      <a:cubicBezTo>
                        <a:pt x="727746" y="1349489"/>
                        <a:pt x="735038" y="1328636"/>
                        <a:pt x="740952" y="1310628"/>
                      </a:cubicBezTo>
                      <a:cubicBezTo>
                        <a:pt x="743842" y="1301735"/>
                        <a:pt x="743486" y="1292842"/>
                        <a:pt x="749000" y="1284839"/>
                      </a:cubicBezTo>
                      <a:cubicBezTo>
                        <a:pt x="755091" y="1275946"/>
                        <a:pt x="763095" y="1271500"/>
                        <a:pt x="762784" y="1259806"/>
                      </a:cubicBezTo>
                      <a:cubicBezTo>
                        <a:pt x="762428" y="1245711"/>
                        <a:pt x="788795" y="1230726"/>
                        <a:pt x="788128" y="1245088"/>
                      </a:cubicBezTo>
                      <a:cubicBezTo>
                        <a:pt x="787239" y="1264119"/>
                        <a:pt x="761094" y="1275502"/>
                        <a:pt x="760338" y="1292264"/>
                      </a:cubicBezTo>
                      <a:cubicBezTo>
                        <a:pt x="760338" y="1293598"/>
                        <a:pt x="787016" y="1274479"/>
                        <a:pt x="789507" y="1271589"/>
                      </a:cubicBezTo>
                      <a:cubicBezTo>
                        <a:pt x="801201" y="1258250"/>
                        <a:pt x="808359" y="1241976"/>
                        <a:pt x="815784" y="1226146"/>
                      </a:cubicBezTo>
                      <a:cubicBezTo>
                        <a:pt x="822232" y="1212452"/>
                        <a:pt x="829124" y="1196089"/>
                        <a:pt x="841440" y="1186618"/>
                      </a:cubicBezTo>
                      <a:cubicBezTo>
                        <a:pt x="853001" y="1177725"/>
                        <a:pt x="861093" y="1181683"/>
                        <a:pt x="863361" y="1163852"/>
                      </a:cubicBezTo>
                      <a:cubicBezTo>
                        <a:pt x="864784" y="1147134"/>
                        <a:pt x="864072" y="1130327"/>
                        <a:pt x="861138" y="1113831"/>
                      </a:cubicBezTo>
                      <a:cubicBezTo>
                        <a:pt x="858603" y="1094800"/>
                        <a:pt x="867496" y="1083239"/>
                        <a:pt x="868608" y="1065276"/>
                      </a:cubicBezTo>
                      <a:cubicBezTo>
                        <a:pt x="869097" y="1057228"/>
                        <a:pt x="894486" y="1047491"/>
                        <a:pt x="901377" y="1041088"/>
                      </a:cubicBezTo>
                      <a:cubicBezTo>
                        <a:pt x="917651" y="1026059"/>
                        <a:pt x="930413" y="1009607"/>
                        <a:pt x="953623" y="1006717"/>
                      </a:cubicBezTo>
                      <a:cubicBezTo>
                        <a:pt x="966962" y="1005028"/>
                        <a:pt x="970119" y="998136"/>
                        <a:pt x="980523" y="995379"/>
                      </a:cubicBezTo>
                      <a:cubicBezTo>
                        <a:pt x="995241" y="991466"/>
                        <a:pt x="1000977" y="973147"/>
                        <a:pt x="1016095" y="972347"/>
                      </a:cubicBezTo>
                      <a:cubicBezTo>
                        <a:pt x="1031212" y="971546"/>
                        <a:pt x="1047219" y="975859"/>
                        <a:pt x="1062960" y="975859"/>
                      </a:cubicBezTo>
                      <a:cubicBezTo>
                        <a:pt x="1085192" y="975859"/>
                        <a:pt x="1087103" y="977104"/>
                        <a:pt x="1094395" y="958074"/>
                      </a:cubicBezTo>
                      <a:cubicBezTo>
                        <a:pt x="1100531" y="942289"/>
                        <a:pt x="1118139" y="951849"/>
                        <a:pt x="1124498" y="940555"/>
                      </a:cubicBezTo>
                      <a:cubicBezTo>
                        <a:pt x="1131523" y="928061"/>
                        <a:pt x="1124498" y="913254"/>
                        <a:pt x="1135391" y="901338"/>
                      </a:cubicBezTo>
                      <a:cubicBezTo>
                        <a:pt x="1146285" y="889421"/>
                        <a:pt x="1148997" y="880885"/>
                        <a:pt x="1153755" y="865455"/>
                      </a:cubicBezTo>
                      <a:cubicBezTo>
                        <a:pt x="1155355" y="860253"/>
                        <a:pt x="1159091" y="859942"/>
                        <a:pt x="1162870" y="857141"/>
                      </a:cubicBezTo>
                      <a:cubicBezTo>
                        <a:pt x="1169228" y="852428"/>
                        <a:pt x="1167316" y="836865"/>
                        <a:pt x="1168339" y="829973"/>
                      </a:cubicBezTo>
                      <a:cubicBezTo>
                        <a:pt x="1171229" y="813388"/>
                        <a:pt x="1169406" y="802272"/>
                        <a:pt x="1184124" y="792846"/>
                      </a:cubicBezTo>
                      <a:cubicBezTo>
                        <a:pt x="1194839" y="785954"/>
                        <a:pt x="1188926" y="773504"/>
                        <a:pt x="1189326" y="763188"/>
                      </a:cubicBezTo>
                      <a:cubicBezTo>
                        <a:pt x="1190171" y="741445"/>
                        <a:pt x="1197507" y="723971"/>
                        <a:pt x="1194617" y="701383"/>
                      </a:cubicBezTo>
                      <a:cubicBezTo>
                        <a:pt x="1192127" y="681775"/>
                        <a:pt x="1188526" y="653763"/>
                        <a:pt x="1197107" y="635088"/>
                      </a:cubicBezTo>
                      <a:cubicBezTo>
                        <a:pt x="1199108" y="630642"/>
                        <a:pt x="1207912" y="625706"/>
                        <a:pt x="1202932" y="620370"/>
                      </a:cubicBezTo>
                      <a:cubicBezTo>
                        <a:pt x="1199775" y="616991"/>
                        <a:pt x="1191060" y="614012"/>
                        <a:pt x="1198797" y="608454"/>
                      </a:cubicBezTo>
                      <a:cubicBezTo>
                        <a:pt x="1208979" y="601207"/>
                        <a:pt x="1216582" y="624995"/>
                        <a:pt x="1229166" y="610321"/>
                      </a:cubicBezTo>
                      <a:cubicBezTo>
                        <a:pt x="1240637" y="596982"/>
                        <a:pt x="1245751" y="577552"/>
                        <a:pt x="1252064" y="561411"/>
                      </a:cubicBezTo>
                      <a:cubicBezTo>
                        <a:pt x="1258378" y="545271"/>
                        <a:pt x="1269850" y="542870"/>
                        <a:pt x="1284345" y="536645"/>
                      </a:cubicBezTo>
                      <a:cubicBezTo>
                        <a:pt x="1309556" y="525840"/>
                        <a:pt x="1329210" y="483288"/>
                        <a:pt x="1335034" y="458833"/>
                      </a:cubicBezTo>
                      <a:cubicBezTo>
                        <a:pt x="1340014" y="438291"/>
                        <a:pt x="1336857" y="417215"/>
                        <a:pt x="1331655" y="397073"/>
                      </a:cubicBezTo>
                      <a:cubicBezTo>
                        <a:pt x="1328764" y="385823"/>
                        <a:pt x="1326497" y="357055"/>
                        <a:pt x="1313603" y="351942"/>
                      </a:cubicBezTo>
                      <a:cubicBezTo>
                        <a:pt x="1295817" y="345139"/>
                        <a:pt x="1276875" y="352876"/>
                        <a:pt x="1257445" y="343049"/>
                      </a:cubicBezTo>
                      <a:cubicBezTo>
                        <a:pt x="1221518" y="324552"/>
                        <a:pt x="1201820" y="284090"/>
                        <a:pt x="1160202" y="275553"/>
                      </a:cubicBezTo>
                      <a:cubicBezTo>
                        <a:pt x="1132056" y="269817"/>
                        <a:pt x="1106846" y="284446"/>
                        <a:pt x="1078967" y="273952"/>
                      </a:cubicBezTo>
                      <a:cubicBezTo>
                        <a:pt x="1065360" y="268883"/>
                        <a:pt x="1049709" y="257411"/>
                        <a:pt x="1034769" y="264037"/>
                      </a:cubicBezTo>
                      <a:cubicBezTo>
                        <a:pt x="1028856" y="266660"/>
                        <a:pt x="1007291" y="287914"/>
                        <a:pt x="1000977" y="284312"/>
                      </a:cubicBezTo>
                      <a:cubicBezTo>
                        <a:pt x="997998" y="282578"/>
                        <a:pt x="1010937" y="255855"/>
                        <a:pt x="1011159" y="251631"/>
                      </a:cubicBezTo>
                      <a:cubicBezTo>
                        <a:pt x="1011693" y="241538"/>
                        <a:pt x="995108" y="233268"/>
                        <a:pt x="988127" y="229400"/>
                      </a:cubicBezTo>
                      <a:cubicBezTo>
                        <a:pt x="967807" y="217794"/>
                        <a:pt x="912538" y="183913"/>
                        <a:pt x="889595" y="200142"/>
                      </a:cubicBezTo>
                      <a:cubicBezTo>
                        <a:pt x="881058" y="206100"/>
                        <a:pt x="886127" y="223886"/>
                        <a:pt x="879813" y="227221"/>
                      </a:cubicBezTo>
                      <a:cubicBezTo>
                        <a:pt x="870431" y="232112"/>
                        <a:pt x="865273" y="219217"/>
                        <a:pt x="858070" y="235224"/>
                      </a:cubicBezTo>
                      <a:cubicBezTo>
                        <a:pt x="856025" y="239670"/>
                        <a:pt x="838016" y="257011"/>
                        <a:pt x="836638" y="242294"/>
                      </a:cubicBezTo>
                      <a:cubicBezTo>
                        <a:pt x="835971" y="235447"/>
                        <a:pt x="863050" y="213348"/>
                        <a:pt x="867230" y="204277"/>
                      </a:cubicBezTo>
                      <a:cubicBezTo>
                        <a:pt x="878390" y="179822"/>
                        <a:pt x="833526" y="176443"/>
                        <a:pt x="817786" y="176532"/>
                      </a:cubicBezTo>
                      <a:cubicBezTo>
                        <a:pt x="805603" y="176532"/>
                        <a:pt x="794086" y="179555"/>
                        <a:pt x="790618" y="192717"/>
                      </a:cubicBezTo>
                      <a:cubicBezTo>
                        <a:pt x="787995" y="202543"/>
                        <a:pt x="776034" y="216416"/>
                        <a:pt x="773144" y="195963"/>
                      </a:cubicBezTo>
                      <a:cubicBezTo>
                        <a:pt x="770921" y="180534"/>
                        <a:pt x="784971" y="180711"/>
                        <a:pt x="794220" y="176309"/>
                      </a:cubicBezTo>
                      <a:cubicBezTo>
                        <a:pt x="808448" y="169506"/>
                        <a:pt x="816452" y="148697"/>
                        <a:pt x="822810" y="135403"/>
                      </a:cubicBezTo>
                      <a:cubicBezTo>
                        <a:pt x="829969" y="119796"/>
                        <a:pt x="810849" y="112771"/>
                        <a:pt x="801245" y="105167"/>
                      </a:cubicBezTo>
                      <a:cubicBezTo>
                        <a:pt x="787284" y="94096"/>
                        <a:pt x="785638" y="76622"/>
                        <a:pt x="782259" y="60214"/>
                      </a:cubicBezTo>
                      <a:cubicBezTo>
                        <a:pt x="780169" y="50121"/>
                        <a:pt x="777101" y="27578"/>
                        <a:pt x="765007" y="40205"/>
                      </a:cubicBezTo>
                      <a:cubicBezTo>
                        <a:pt x="752424" y="52388"/>
                        <a:pt x="741797" y="66439"/>
                        <a:pt x="733438" y="81824"/>
                      </a:cubicBezTo>
                      <a:cubicBezTo>
                        <a:pt x="726635" y="95741"/>
                        <a:pt x="725834" y="101788"/>
                        <a:pt x="709427" y="101655"/>
                      </a:cubicBezTo>
                      <a:cubicBezTo>
                        <a:pt x="693020" y="101521"/>
                        <a:pt x="677102" y="112104"/>
                        <a:pt x="664563" y="97208"/>
                      </a:cubicBezTo>
                      <a:cubicBezTo>
                        <a:pt x="654825" y="85825"/>
                        <a:pt x="644777" y="90805"/>
                        <a:pt x="631082" y="92050"/>
                      </a:cubicBezTo>
                      <a:cubicBezTo>
                        <a:pt x="613296" y="93651"/>
                        <a:pt x="620188" y="96941"/>
                        <a:pt x="613296" y="110103"/>
                      </a:cubicBezTo>
                      <a:cubicBezTo>
                        <a:pt x="607560" y="120729"/>
                        <a:pt x="587774" y="110103"/>
                        <a:pt x="579326" y="109613"/>
                      </a:cubicBezTo>
                      <a:cubicBezTo>
                        <a:pt x="564697" y="108457"/>
                        <a:pt x="554470" y="124687"/>
                        <a:pt x="540864" y="125843"/>
                      </a:cubicBezTo>
                      <a:cubicBezTo>
                        <a:pt x="530682" y="126687"/>
                        <a:pt x="524591" y="134736"/>
                        <a:pt x="513919" y="131490"/>
                      </a:cubicBezTo>
                      <a:cubicBezTo>
                        <a:pt x="498357" y="126687"/>
                        <a:pt x="486263" y="110992"/>
                        <a:pt x="481994" y="95919"/>
                      </a:cubicBezTo>
                      <a:cubicBezTo>
                        <a:pt x="478926" y="85025"/>
                        <a:pt x="477548" y="69507"/>
                        <a:pt x="483773" y="59325"/>
                      </a:cubicBezTo>
                      <a:cubicBezTo>
                        <a:pt x="495200" y="40917"/>
                        <a:pt x="489597" y="41006"/>
                        <a:pt x="479326" y="25177"/>
                      </a:cubicBezTo>
                      <a:cubicBezTo>
                        <a:pt x="474569" y="17795"/>
                        <a:pt x="480838" y="1567"/>
                        <a:pt x="468655" y="-168"/>
                      </a:cubicBezTo>
                      <a:cubicBezTo>
                        <a:pt x="454560" y="-2169"/>
                        <a:pt x="457672" y="15661"/>
                        <a:pt x="447357" y="19130"/>
                      </a:cubicBezTo>
                      <a:cubicBezTo>
                        <a:pt x="434685" y="23576"/>
                        <a:pt x="424058" y="32913"/>
                        <a:pt x="410718" y="35270"/>
                      </a:cubicBezTo>
                      <a:cubicBezTo>
                        <a:pt x="404671" y="36337"/>
                        <a:pt x="399158" y="34114"/>
                        <a:pt x="392933" y="35937"/>
                      </a:cubicBezTo>
                      <a:cubicBezTo>
                        <a:pt x="380972" y="39538"/>
                        <a:pt x="386753" y="47676"/>
                        <a:pt x="380394" y="54434"/>
                      </a:cubicBezTo>
                      <a:cubicBezTo>
                        <a:pt x="380794" y="53989"/>
                        <a:pt x="336464" y="34114"/>
                        <a:pt x="326548" y="34114"/>
                      </a:cubicBezTo>
                      <a:cubicBezTo>
                        <a:pt x="309119" y="34114"/>
                        <a:pt x="316544" y="38916"/>
                        <a:pt x="324370" y="46875"/>
                      </a:cubicBezTo>
                      <a:cubicBezTo>
                        <a:pt x="329794" y="52388"/>
                        <a:pt x="330372" y="59547"/>
                        <a:pt x="330372" y="66884"/>
                      </a:cubicBezTo>
                      <a:cubicBezTo>
                        <a:pt x="330372" y="75777"/>
                        <a:pt x="339265" y="78667"/>
                        <a:pt x="339265" y="88182"/>
                      </a:cubicBezTo>
                      <a:cubicBezTo>
                        <a:pt x="339265" y="104456"/>
                        <a:pt x="354783" y="86092"/>
                        <a:pt x="360474" y="94185"/>
                      </a:cubicBezTo>
                      <a:cubicBezTo>
                        <a:pt x="367366" y="104011"/>
                        <a:pt x="339843" y="110503"/>
                        <a:pt x="335930" y="117928"/>
                      </a:cubicBezTo>
                      <a:cubicBezTo>
                        <a:pt x="327971" y="132957"/>
                        <a:pt x="315655" y="132646"/>
                        <a:pt x="302049" y="143628"/>
                      </a:cubicBezTo>
                      <a:cubicBezTo>
                        <a:pt x="290621" y="152921"/>
                        <a:pt x="290355" y="143628"/>
                        <a:pt x="278705" y="146652"/>
                      </a:cubicBezTo>
                      <a:cubicBezTo>
                        <a:pt x="267812" y="149497"/>
                        <a:pt x="265366" y="156345"/>
                        <a:pt x="255317" y="148342"/>
                      </a:cubicBezTo>
                      <a:cubicBezTo>
                        <a:pt x="241533" y="137314"/>
                        <a:pt x="235397" y="121263"/>
                        <a:pt x="222992" y="108946"/>
                      </a:cubicBezTo>
                      <a:cubicBezTo>
                        <a:pt x="211431" y="114994"/>
                        <a:pt x="198635" y="118284"/>
                        <a:pt x="185598" y="118551"/>
                      </a:cubicBezTo>
                      <a:cubicBezTo>
                        <a:pt x="173237" y="117662"/>
                        <a:pt x="160832" y="117662"/>
                        <a:pt x="148471" y="118551"/>
                      </a:cubicBezTo>
                      <a:cubicBezTo>
                        <a:pt x="129840" y="120640"/>
                        <a:pt x="141001" y="137981"/>
                        <a:pt x="152917" y="142294"/>
                      </a:cubicBezTo>
                      <a:cubicBezTo>
                        <a:pt x="171503" y="149008"/>
                        <a:pt x="144958" y="157812"/>
                        <a:pt x="138244" y="159102"/>
                      </a:cubicBezTo>
                      <a:cubicBezTo>
                        <a:pt x="124104" y="161770"/>
                        <a:pt x="133797" y="185380"/>
                        <a:pt x="138244" y="192228"/>
                      </a:cubicBezTo>
                      <a:cubicBezTo>
                        <a:pt x="144913" y="202588"/>
                        <a:pt x="156963" y="214148"/>
                        <a:pt x="153050" y="227799"/>
                      </a:cubicBezTo>
                      <a:cubicBezTo>
                        <a:pt x="148622" y="242828"/>
                        <a:pt x="146274" y="258346"/>
                        <a:pt x="146070" y="273996"/>
                      </a:cubicBezTo>
                      <a:cubicBezTo>
                        <a:pt x="146100" y="286091"/>
                        <a:pt x="144211" y="298096"/>
                        <a:pt x="140467" y="309568"/>
                      </a:cubicBezTo>
                      <a:cubicBezTo>
                        <a:pt x="134642" y="326775"/>
                        <a:pt x="125661" y="315393"/>
                        <a:pt x="112410" y="317971"/>
                      </a:cubicBezTo>
                      <a:cubicBezTo>
                        <a:pt x="103518" y="319616"/>
                        <a:pt x="97604" y="326864"/>
                        <a:pt x="88444" y="328598"/>
                      </a:cubicBezTo>
                      <a:cubicBezTo>
                        <a:pt x="79285" y="330332"/>
                        <a:pt x="70659" y="331266"/>
                        <a:pt x="63055" y="337224"/>
                      </a:cubicBezTo>
                      <a:cubicBezTo>
                        <a:pt x="55452" y="343182"/>
                        <a:pt x="47893" y="344072"/>
                        <a:pt x="39978" y="347718"/>
                      </a:cubicBezTo>
                      <a:cubicBezTo>
                        <a:pt x="32064" y="351364"/>
                        <a:pt x="32331" y="363369"/>
                        <a:pt x="27840" y="370617"/>
                      </a:cubicBezTo>
                      <a:cubicBezTo>
                        <a:pt x="20415" y="382755"/>
                        <a:pt x="26195" y="395161"/>
                        <a:pt x="13567" y="402320"/>
                      </a:cubicBezTo>
                      <a:cubicBezTo>
                        <a:pt x="4096" y="407700"/>
                        <a:pt x="-217" y="424552"/>
                        <a:pt x="-128" y="435178"/>
                      </a:cubicBezTo>
                      <a:cubicBezTo>
                        <a:pt x="-128" y="452164"/>
                        <a:pt x="19436" y="464569"/>
                        <a:pt x="24238" y="480087"/>
                      </a:cubicBezTo>
                      <a:cubicBezTo>
                        <a:pt x="26150" y="486223"/>
                        <a:pt x="23038" y="493426"/>
                        <a:pt x="29396" y="497873"/>
                      </a:cubicBezTo>
                      <a:cubicBezTo>
                        <a:pt x="34599" y="501429"/>
                        <a:pt x="44558" y="497205"/>
                        <a:pt x="47182" y="503564"/>
                      </a:cubicBezTo>
                      <a:cubicBezTo>
                        <a:pt x="52829" y="517436"/>
                        <a:pt x="53007" y="518637"/>
                        <a:pt x="69414" y="519615"/>
                      </a:cubicBezTo>
                      <a:cubicBezTo>
                        <a:pt x="90490" y="520860"/>
                        <a:pt x="88311" y="515169"/>
                        <a:pt x="102940" y="505565"/>
                      </a:cubicBezTo>
                      <a:cubicBezTo>
                        <a:pt x="113700" y="498362"/>
                        <a:pt x="100805" y="557854"/>
                        <a:pt x="125171" y="553674"/>
                      </a:cubicBezTo>
                      <a:cubicBezTo>
                        <a:pt x="141712" y="550873"/>
                        <a:pt x="155185" y="557410"/>
                        <a:pt x="171058" y="557854"/>
                      </a:cubicBezTo>
                      <a:cubicBezTo>
                        <a:pt x="185242" y="558299"/>
                        <a:pt x="198804" y="544515"/>
                        <a:pt x="211431" y="539046"/>
                      </a:cubicBezTo>
                      <a:cubicBezTo>
                        <a:pt x="219790" y="535400"/>
                        <a:pt x="296847" y="494893"/>
                        <a:pt x="292089" y="522016"/>
                      </a:cubicBezTo>
                      <a:cubicBezTo>
                        <a:pt x="288932" y="540024"/>
                        <a:pt x="290533" y="562034"/>
                        <a:pt x="299692" y="578085"/>
                      </a:cubicBezTo>
                      <a:cubicBezTo>
                        <a:pt x="305797" y="588578"/>
                        <a:pt x="314241" y="597516"/>
                        <a:pt x="324370" y="604185"/>
                      </a:cubicBezTo>
                      <a:cubicBezTo>
                        <a:pt x="334774" y="610810"/>
                        <a:pt x="345624" y="604674"/>
                        <a:pt x="355761" y="609521"/>
                      </a:cubicBezTo>
                      <a:cubicBezTo>
                        <a:pt x="360652" y="611834"/>
                        <a:pt x="368834" y="611567"/>
                        <a:pt x="372746" y="613968"/>
                      </a:cubicBezTo>
                      <a:cubicBezTo>
                        <a:pt x="377504" y="617214"/>
                        <a:pt x="374169" y="625084"/>
                        <a:pt x="382039" y="625084"/>
                      </a:cubicBezTo>
                      <a:cubicBezTo>
                        <a:pt x="389976" y="624550"/>
                        <a:pt x="397909" y="626195"/>
                        <a:pt x="404983" y="629841"/>
                      </a:cubicBezTo>
                      <a:cubicBezTo>
                        <a:pt x="413253" y="635088"/>
                        <a:pt x="407784" y="643180"/>
                        <a:pt x="419878" y="643892"/>
                      </a:cubicBezTo>
                      <a:cubicBezTo>
                        <a:pt x="434996" y="644825"/>
                        <a:pt x="454738" y="641446"/>
                        <a:pt x="459896" y="661322"/>
                      </a:cubicBezTo>
                      <a:cubicBezTo>
                        <a:pt x="462341" y="670704"/>
                        <a:pt x="459896" y="675995"/>
                        <a:pt x="465632" y="684754"/>
                      </a:cubicBezTo>
                      <a:cubicBezTo>
                        <a:pt x="472168" y="695203"/>
                        <a:pt x="458873" y="694003"/>
                        <a:pt x="461896" y="703429"/>
                      </a:cubicBezTo>
                      <a:cubicBezTo>
                        <a:pt x="467232" y="719881"/>
                        <a:pt x="469856" y="736554"/>
                        <a:pt x="489331" y="739534"/>
                      </a:cubicBezTo>
                      <a:cubicBezTo>
                        <a:pt x="505960" y="742068"/>
                        <a:pt x="534150" y="732197"/>
                        <a:pt x="534150" y="757319"/>
                      </a:cubicBezTo>
                      <a:cubicBezTo>
                        <a:pt x="534150" y="778751"/>
                        <a:pt x="559584" y="783153"/>
                        <a:pt x="554337" y="808808"/>
                      </a:cubicBezTo>
                      <a:cubicBezTo>
                        <a:pt x="552114" y="819835"/>
                        <a:pt x="552514" y="832997"/>
                        <a:pt x="549579" y="843490"/>
                      </a:cubicBezTo>
                      <a:cubicBezTo>
                        <a:pt x="548050" y="849093"/>
                        <a:pt x="544626" y="853984"/>
                        <a:pt x="539886" y="857363"/>
                      </a:cubicBezTo>
                      <a:cubicBezTo>
                        <a:pt x="542376" y="860564"/>
                        <a:pt x="548512" y="867589"/>
                        <a:pt x="545089" y="872392"/>
                      </a:cubicBezTo>
                      <a:cubicBezTo>
                        <a:pt x="535129" y="886265"/>
                        <a:pt x="547890" y="891912"/>
                        <a:pt x="548245" y="909075"/>
                      </a:cubicBezTo>
                      <a:cubicBezTo>
                        <a:pt x="548646" y="929928"/>
                        <a:pt x="536196" y="943267"/>
                        <a:pt x="564697" y="944646"/>
                      </a:cubicBezTo>
                      <a:cubicBezTo>
                        <a:pt x="569677" y="944646"/>
                        <a:pt x="598312" y="946380"/>
                        <a:pt x="601825" y="949092"/>
                      </a:cubicBezTo>
                      <a:cubicBezTo>
                        <a:pt x="617076" y="961231"/>
                        <a:pt x="619610" y="985508"/>
                        <a:pt x="626635" y="1002449"/>
                      </a:cubicBezTo>
                      <a:cubicBezTo>
                        <a:pt x="636995" y="1026904"/>
                        <a:pt x="654114" y="991377"/>
                        <a:pt x="664874" y="1010230"/>
                      </a:cubicBezTo>
                      <a:cubicBezTo>
                        <a:pt x="673767" y="1025481"/>
                        <a:pt x="659405" y="1051893"/>
                        <a:pt x="659005" y="1068033"/>
                      </a:cubicBezTo>
                      <a:cubicBezTo>
                        <a:pt x="683816" y="1067188"/>
                        <a:pt x="686128" y="1073235"/>
                        <a:pt x="688040" y="1096801"/>
                      </a:cubicBezTo>
                      <a:cubicBezTo>
                        <a:pt x="689774" y="1118589"/>
                        <a:pt x="687506" y="1124902"/>
                        <a:pt x="666919" y="1133884"/>
                      </a:cubicBezTo>
                      <a:cubicBezTo>
                        <a:pt x="618276" y="1155227"/>
                        <a:pt x="591331" y="1202670"/>
                        <a:pt x="557894" y="1241220"/>
                      </a:cubicBezTo>
                      <a:cubicBezTo>
                        <a:pt x="565097" y="1242242"/>
                        <a:pt x="570833" y="1238241"/>
                        <a:pt x="577858" y="1239086"/>
                      </a:cubicBezTo>
                      <a:cubicBezTo>
                        <a:pt x="591198" y="1240597"/>
                        <a:pt x="600802" y="1254425"/>
                        <a:pt x="605871" y="1265764"/>
                      </a:cubicBezTo>
                      <a:cubicBezTo>
                        <a:pt x="607471" y="1269366"/>
                        <a:pt x="609694" y="1278703"/>
                        <a:pt x="614763" y="1272834"/>
                      </a:cubicBezTo>
                      <a:cubicBezTo>
                        <a:pt x="624501" y="1261985"/>
                        <a:pt x="626013" y="1265719"/>
                        <a:pt x="635617" y="1274968"/>
                      </a:cubicBezTo>
                      <a:cubicBezTo>
                        <a:pt x="649223" y="1287996"/>
                        <a:pt x="667409" y="1296578"/>
                        <a:pt x="682349" y="1308094"/>
                      </a:cubicBezTo>
                      <a:cubicBezTo>
                        <a:pt x="701690" y="1323033"/>
                        <a:pt x="685194" y="1355759"/>
                        <a:pt x="695332" y="1376479"/>
                      </a:cubicBezTo>
                      <a:cubicBezTo>
                        <a:pt x="699778" y="1370477"/>
                        <a:pt x="705114" y="1365185"/>
                        <a:pt x="711117" y="136078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39" name="자유형: 도형 9538">
                  <a:extLst>
                    <a:ext uri="{FF2B5EF4-FFF2-40B4-BE49-F238E27FC236}">
                      <a16:creationId xmlns:a16="http://schemas.microsoft.com/office/drawing/2014/main" id="{5CFBBB56-CCB8-1E71-64A8-78A89D07C85F}"/>
                    </a:ext>
                  </a:extLst>
                </p:cNvPr>
                <p:cNvSpPr/>
                <p:nvPr/>
              </p:nvSpPr>
              <p:spPr>
                <a:xfrm>
                  <a:off x="2970500" y="9409352"/>
                  <a:ext cx="913996" cy="941573"/>
                </a:xfrm>
                <a:custGeom>
                  <a:avLst/>
                  <a:gdLst>
                    <a:gd name="connsiteX0" fmla="*/ 695642 w 1338182"/>
                    <a:gd name="connsiteY0" fmla="*/ 1378235 h 1378558"/>
                    <a:gd name="connsiteX1" fmla="*/ 695242 w 1338182"/>
                    <a:gd name="connsiteY1" fmla="*/ 1377435 h 1378558"/>
                    <a:gd name="connsiteX2" fmla="*/ 691952 w 1338182"/>
                    <a:gd name="connsiteY2" fmla="*/ 1346310 h 1378558"/>
                    <a:gd name="connsiteX3" fmla="*/ 682436 w 1338182"/>
                    <a:gd name="connsiteY3" fmla="*/ 1309183 h 1378558"/>
                    <a:gd name="connsiteX4" fmla="*/ 663228 w 1338182"/>
                    <a:gd name="connsiteY4" fmla="*/ 1296110 h 1378558"/>
                    <a:gd name="connsiteX5" fmla="*/ 635705 w 1338182"/>
                    <a:gd name="connsiteY5" fmla="*/ 1276013 h 1378558"/>
                    <a:gd name="connsiteX6" fmla="*/ 633037 w 1338182"/>
                    <a:gd name="connsiteY6" fmla="*/ 1273389 h 1378558"/>
                    <a:gd name="connsiteX7" fmla="*/ 624500 w 1338182"/>
                    <a:gd name="connsiteY7" fmla="*/ 1267386 h 1378558"/>
                    <a:gd name="connsiteX8" fmla="*/ 615607 w 1338182"/>
                    <a:gd name="connsiteY8" fmla="*/ 1273834 h 1378558"/>
                    <a:gd name="connsiteX9" fmla="*/ 612006 w 1338182"/>
                    <a:gd name="connsiteY9" fmla="*/ 1275924 h 1378558"/>
                    <a:gd name="connsiteX10" fmla="*/ 606359 w 1338182"/>
                    <a:gd name="connsiteY10" fmla="*/ 1268587 h 1378558"/>
                    <a:gd name="connsiteX11" fmla="*/ 605558 w 1338182"/>
                    <a:gd name="connsiteY11" fmla="*/ 1266631 h 1378558"/>
                    <a:gd name="connsiteX12" fmla="*/ 577991 w 1338182"/>
                    <a:gd name="connsiteY12" fmla="*/ 1240397 h 1378558"/>
                    <a:gd name="connsiteX13" fmla="*/ 576123 w 1338182"/>
                    <a:gd name="connsiteY13" fmla="*/ 1240397 h 1378558"/>
                    <a:gd name="connsiteX14" fmla="*/ 568520 w 1338182"/>
                    <a:gd name="connsiteY14" fmla="*/ 1241553 h 1378558"/>
                    <a:gd name="connsiteX15" fmla="*/ 560516 w 1338182"/>
                    <a:gd name="connsiteY15" fmla="*/ 1242798 h 1378558"/>
                    <a:gd name="connsiteX16" fmla="*/ 558026 w 1338182"/>
                    <a:gd name="connsiteY16" fmla="*/ 1242798 h 1378558"/>
                    <a:gd name="connsiteX17" fmla="*/ 557004 w 1338182"/>
                    <a:gd name="connsiteY17" fmla="*/ 1242798 h 1378558"/>
                    <a:gd name="connsiteX18" fmla="*/ 557715 w 1338182"/>
                    <a:gd name="connsiteY18" fmla="*/ 1242042 h 1378558"/>
                    <a:gd name="connsiteX19" fmla="*/ 581726 w 1338182"/>
                    <a:gd name="connsiteY19" fmla="*/ 1212474 h 1378558"/>
                    <a:gd name="connsiteX20" fmla="*/ 666918 w 1338182"/>
                    <a:gd name="connsiteY20" fmla="*/ 1134573 h 1378558"/>
                    <a:gd name="connsiteX21" fmla="*/ 687683 w 1338182"/>
                    <a:gd name="connsiteY21" fmla="*/ 1098024 h 1378558"/>
                    <a:gd name="connsiteX22" fmla="*/ 663406 w 1338182"/>
                    <a:gd name="connsiteY22" fmla="*/ 1069700 h 1378558"/>
                    <a:gd name="connsiteX23" fmla="*/ 659271 w 1338182"/>
                    <a:gd name="connsiteY23" fmla="*/ 1069700 h 1378558"/>
                    <a:gd name="connsiteX24" fmla="*/ 658648 w 1338182"/>
                    <a:gd name="connsiteY24" fmla="*/ 1069700 h 1378558"/>
                    <a:gd name="connsiteX25" fmla="*/ 658648 w 1338182"/>
                    <a:gd name="connsiteY25" fmla="*/ 1069122 h 1378558"/>
                    <a:gd name="connsiteX26" fmla="*/ 662694 w 1338182"/>
                    <a:gd name="connsiteY26" fmla="*/ 1048624 h 1378558"/>
                    <a:gd name="connsiteX27" fmla="*/ 664562 w 1338182"/>
                    <a:gd name="connsiteY27" fmla="*/ 1011452 h 1378558"/>
                    <a:gd name="connsiteX28" fmla="*/ 656870 w 1338182"/>
                    <a:gd name="connsiteY28" fmla="*/ 1005983 h 1378558"/>
                    <a:gd name="connsiteX29" fmla="*/ 647088 w 1338182"/>
                    <a:gd name="connsiteY29" fmla="*/ 1009363 h 1378558"/>
                    <a:gd name="connsiteX30" fmla="*/ 636728 w 1338182"/>
                    <a:gd name="connsiteY30" fmla="*/ 1012875 h 1378558"/>
                    <a:gd name="connsiteX31" fmla="*/ 626279 w 1338182"/>
                    <a:gd name="connsiteY31" fmla="*/ 1003627 h 1378558"/>
                    <a:gd name="connsiteX32" fmla="*/ 620676 w 1338182"/>
                    <a:gd name="connsiteY32" fmla="*/ 987042 h 1378558"/>
                    <a:gd name="connsiteX33" fmla="*/ 601645 w 1338182"/>
                    <a:gd name="connsiteY33" fmla="*/ 950537 h 1378558"/>
                    <a:gd name="connsiteX34" fmla="*/ 564830 w 1338182"/>
                    <a:gd name="connsiteY34" fmla="*/ 946090 h 1378558"/>
                    <a:gd name="connsiteX35" fmla="*/ 547577 w 1338182"/>
                    <a:gd name="connsiteY35" fmla="*/ 940799 h 1378558"/>
                    <a:gd name="connsiteX36" fmla="*/ 546466 w 1338182"/>
                    <a:gd name="connsiteY36" fmla="*/ 924926 h 1378558"/>
                    <a:gd name="connsiteX37" fmla="*/ 547844 w 1338182"/>
                    <a:gd name="connsiteY37" fmla="*/ 910119 h 1378558"/>
                    <a:gd name="connsiteX38" fmla="*/ 543798 w 1338182"/>
                    <a:gd name="connsiteY38" fmla="*/ 894112 h 1378558"/>
                    <a:gd name="connsiteX39" fmla="*/ 544821 w 1338182"/>
                    <a:gd name="connsiteY39" fmla="*/ 873081 h 1378558"/>
                    <a:gd name="connsiteX40" fmla="*/ 540374 w 1338182"/>
                    <a:gd name="connsiteY40" fmla="*/ 859475 h 1378558"/>
                    <a:gd name="connsiteX41" fmla="*/ 539441 w 1338182"/>
                    <a:gd name="connsiteY41" fmla="*/ 858274 h 1378558"/>
                    <a:gd name="connsiteX42" fmla="*/ 539885 w 1338182"/>
                    <a:gd name="connsiteY42" fmla="*/ 857963 h 1378558"/>
                    <a:gd name="connsiteX43" fmla="*/ 549400 w 1338182"/>
                    <a:gd name="connsiteY43" fmla="*/ 844624 h 1378558"/>
                    <a:gd name="connsiteX44" fmla="*/ 552202 w 1338182"/>
                    <a:gd name="connsiteY44" fmla="*/ 825504 h 1378558"/>
                    <a:gd name="connsiteX45" fmla="*/ 554158 w 1338182"/>
                    <a:gd name="connsiteY45" fmla="*/ 809986 h 1378558"/>
                    <a:gd name="connsiteX46" fmla="*/ 544420 w 1338182"/>
                    <a:gd name="connsiteY46" fmla="*/ 781040 h 1378558"/>
                    <a:gd name="connsiteX47" fmla="*/ 533972 w 1338182"/>
                    <a:gd name="connsiteY47" fmla="*/ 758808 h 1378558"/>
                    <a:gd name="connsiteX48" fmla="*/ 511740 w 1338182"/>
                    <a:gd name="connsiteY48" fmla="*/ 741779 h 1378558"/>
                    <a:gd name="connsiteX49" fmla="*/ 504403 w 1338182"/>
                    <a:gd name="connsiteY49" fmla="*/ 741779 h 1378558"/>
                    <a:gd name="connsiteX50" fmla="*/ 497200 w 1338182"/>
                    <a:gd name="connsiteY50" fmla="*/ 741779 h 1378558"/>
                    <a:gd name="connsiteX51" fmla="*/ 489596 w 1338182"/>
                    <a:gd name="connsiteY51" fmla="*/ 741290 h 1378558"/>
                    <a:gd name="connsiteX52" fmla="*/ 463496 w 1338182"/>
                    <a:gd name="connsiteY52" fmla="*/ 710521 h 1378558"/>
                    <a:gd name="connsiteX53" fmla="*/ 461718 w 1338182"/>
                    <a:gd name="connsiteY53" fmla="*/ 704830 h 1378558"/>
                    <a:gd name="connsiteX54" fmla="*/ 464563 w 1338182"/>
                    <a:gd name="connsiteY54" fmla="*/ 695937 h 1378558"/>
                    <a:gd name="connsiteX55" fmla="*/ 465497 w 1338182"/>
                    <a:gd name="connsiteY55" fmla="*/ 686421 h 1378558"/>
                    <a:gd name="connsiteX56" fmla="*/ 461051 w 1338182"/>
                    <a:gd name="connsiteY56" fmla="*/ 671704 h 1378558"/>
                    <a:gd name="connsiteX57" fmla="*/ 459672 w 1338182"/>
                    <a:gd name="connsiteY57" fmla="*/ 662811 h 1378558"/>
                    <a:gd name="connsiteX58" fmla="*/ 427658 w 1338182"/>
                    <a:gd name="connsiteY58" fmla="*/ 646048 h 1378558"/>
                    <a:gd name="connsiteX59" fmla="*/ 420233 w 1338182"/>
                    <a:gd name="connsiteY59" fmla="*/ 646048 h 1378558"/>
                    <a:gd name="connsiteX60" fmla="*/ 410273 w 1338182"/>
                    <a:gd name="connsiteY60" fmla="*/ 638978 h 1378558"/>
                    <a:gd name="connsiteX61" fmla="*/ 405026 w 1338182"/>
                    <a:gd name="connsiteY61" fmla="*/ 631909 h 1378558"/>
                    <a:gd name="connsiteX62" fmla="*/ 382394 w 1338182"/>
                    <a:gd name="connsiteY62" fmla="*/ 627462 h 1378558"/>
                    <a:gd name="connsiteX63" fmla="*/ 375680 w 1338182"/>
                    <a:gd name="connsiteY63" fmla="*/ 621415 h 1378558"/>
                    <a:gd name="connsiteX64" fmla="*/ 372790 w 1338182"/>
                    <a:gd name="connsiteY64" fmla="*/ 616257 h 1378558"/>
                    <a:gd name="connsiteX65" fmla="*/ 364253 w 1338182"/>
                    <a:gd name="connsiteY65" fmla="*/ 613767 h 1378558"/>
                    <a:gd name="connsiteX66" fmla="*/ 355893 w 1338182"/>
                    <a:gd name="connsiteY66" fmla="*/ 611588 h 1378558"/>
                    <a:gd name="connsiteX67" fmla="*/ 344911 w 1338182"/>
                    <a:gd name="connsiteY67" fmla="*/ 609588 h 1378558"/>
                    <a:gd name="connsiteX68" fmla="*/ 338464 w 1338182"/>
                    <a:gd name="connsiteY68" fmla="*/ 609588 h 1378558"/>
                    <a:gd name="connsiteX69" fmla="*/ 324369 w 1338182"/>
                    <a:gd name="connsiteY69" fmla="*/ 606164 h 1378558"/>
                    <a:gd name="connsiteX70" fmla="*/ 299513 w 1338182"/>
                    <a:gd name="connsiteY70" fmla="*/ 579841 h 1378558"/>
                    <a:gd name="connsiteX71" fmla="*/ 291866 w 1338182"/>
                    <a:gd name="connsiteY71" fmla="*/ 523417 h 1378558"/>
                    <a:gd name="connsiteX72" fmla="*/ 290798 w 1338182"/>
                    <a:gd name="connsiteY72" fmla="*/ 517236 h 1378558"/>
                    <a:gd name="connsiteX73" fmla="*/ 283151 w 1338182"/>
                    <a:gd name="connsiteY73" fmla="*/ 514790 h 1378558"/>
                    <a:gd name="connsiteX74" fmla="*/ 217211 w 1338182"/>
                    <a:gd name="connsiteY74" fmla="*/ 538535 h 1378558"/>
                    <a:gd name="connsiteX75" fmla="*/ 211964 w 1338182"/>
                    <a:gd name="connsiteY75" fmla="*/ 541024 h 1378558"/>
                    <a:gd name="connsiteX76" fmla="*/ 198625 w 1338182"/>
                    <a:gd name="connsiteY76" fmla="*/ 548716 h 1378558"/>
                    <a:gd name="connsiteX77" fmla="*/ 171946 w 1338182"/>
                    <a:gd name="connsiteY77" fmla="*/ 559921 h 1378558"/>
                    <a:gd name="connsiteX78" fmla="*/ 171324 w 1338182"/>
                    <a:gd name="connsiteY78" fmla="*/ 559921 h 1378558"/>
                    <a:gd name="connsiteX79" fmla="*/ 153138 w 1338182"/>
                    <a:gd name="connsiteY79" fmla="*/ 557476 h 1378558"/>
                    <a:gd name="connsiteX80" fmla="*/ 133930 w 1338182"/>
                    <a:gd name="connsiteY80" fmla="*/ 555030 h 1378558"/>
                    <a:gd name="connsiteX81" fmla="*/ 125526 w 1338182"/>
                    <a:gd name="connsiteY81" fmla="*/ 555742 h 1378558"/>
                    <a:gd name="connsiteX82" fmla="*/ 123081 w 1338182"/>
                    <a:gd name="connsiteY82" fmla="*/ 555964 h 1378558"/>
                    <a:gd name="connsiteX83" fmla="*/ 108052 w 1338182"/>
                    <a:gd name="connsiteY83" fmla="*/ 522305 h 1378558"/>
                    <a:gd name="connsiteX84" fmla="*/ 104761 w 1338182"/>
                    <a:gd name="connsiteY84" fmla="*/ 507009 h 1378558"/>
                    <a:gd name="connsiteX85" fmla="*/ 103428 w 1338182"/>
                    <a:gd name="connsiteY85" fmla="*/ 507499 h 1378558"/>
                    <a:gd name="connsiteX86" fmla="*/ 94535 w 1338182"/>
                    <a:gd name="connsiteY86" fmla="*/ 514524 h 1378558"/>
                    <a:gd name="connsiteX87" fmla="*/ 69679 w 1338182"/>
                    <a:gd name="connsiteY87" fmla="*/ 521638 h 1378558"/>
                    <a:gd name="connsiteX88" fmla="*/ 47136 w 1338182"/>
                    <a:gd name="connsiteY88" fmla="*/ 506076 h 1378558"/>
                    <a:gd name="connsiteX89" fmla="*/ 46825 w 1338182"/>
                    <a:gd name="connsiteY89" fmla="*/ 505276 h 1378558"/>
                    <a:gd name="connsiteX90" fmla="*/ 37932 w 1338182"/>
                    <a:gd name="connsiteY90" fmla="*/ 501629 h 1378558"/>
                    <a:gd name="connsiteX91" fmla="*/ 29440 w 1338182"/>
                    <a:gd name="connsiteY91" fmla="*/ 499806 h 1378558"/>
                    <a:gd name="connsiteX92" fmla="*/ 24993 w 1338182"/>
                    <a:gd name="connsiteY92" fmla="*/ 488201 h 1378558"/>
                    <a:gd name="connsiteX93" fmla="*/ 24237 w 1338182"/>
                    <a:gd name="connsiteY93" fmla="*/ 481665 h 1378558"/>
                    <a:gd name="connsiteX94" fmla="*/ 12810 w 1338182"/>
                    <a:gd name="connsiteY94" fmla="*/ 463123 h 1378558"/>
                    <a:gd name="connsiteX95" fmla="*/ -129 w 1338182"/>
                    <a:gd name="connsiteY95" fmla="*/ 436445 h 1378558"/>
                    <a:gd name="connsiteX96" fmla="*/ 13833 w 1338182"/>
                    <a:gd name="connsiteY96" fmla="*/ 403053 h 1378558"/>
                    <a:gd name="connsiteX97" fmla="*/ 23215 w 1338182"/>
                    <a:gd name="connsiteY97" fmla="*/ 386335 h 1378558"/>
                    <a:gd name="connsiteX98" fmla="*/ 27928 w 1338182"/>
                    <a:gd name="connsiteY98" fmla="*/ 371572 h 1378558"/>
                    <a:gd name="connsiteX99" fmla="*/ 31307 w 1338182"/>
                    <a:gd name="connsiteY99" fmla="*/ 362680 h 1378558"/>
                    <a:gd name="connsiteX100" fmla="*/ 40200 w 1338182"/>
                    <a:gd name="connsiteY100" fmla="*/ 348451 h 1378558"/>
                    <a:gd name="connsiteX101" fmla="*/ 48381 w 1338182"/>
                    <a:gd name="connsiteY101" fmla="*/ 345294 h 1378558"/>
                    <a:gd name="connsiteX102" fmla="*/ 63143 w 1338182"/>
                    <a:gd name="connsiteY102" fmla="*/ 338046 h 1378558"/>
                    <a:gd name="connsiteX103" fmla="*/ 86087 w 1338182"/>
                    <a:gd name="connsiteY103" fmla="*/ 329821 h 1378558"/>
                    <a:gd name="connsiteX104" fmla="*/ 88799 w 1338182"/>
                    <a:gd name="connsiteY104" fmla="*/ 329332 h 1378558"/>
                    <a:gd name="connsiteX105" fmla="*/ 101027 w 1338182"/>
                    <a:gd name="connsiteY105" fmla="*/ 323952 h 1378558"/>
                    <a:gd name="connsiteX106" fmla="*/ 112721 w 1338182"/>
                    <a:gd name="connsiteY106" fmla="*/ 318660 h 1378558"/>
                    <a:gd name="connsiteX107" fmla="*/ 117167 w 1338182"/>
                    <a:gd name="connsiteY107" fmla="*/ 318260 h 1378558"/>
                    <a:gd name="connsiteX108" fmla="*/ 125304 w 1338182"/>
                    <a:gd name="connsiteY108" fmla="*/ 319238 h 1378558"/>
                    <a:gd name="connsiteX109" fmla="*/ 130995 w 1338182"/>
                    <a:gd name="connsiteY109" fmla="*/ 319994 h 1378558"/>
                    <a:gd name="connsiteX110" fmla="*/ 140466 w 1338182"/>
                    <a:gd name="connsiteY110" fmla="*/ 310657 h 1378558"/>
                    <a:gd name="connsiteX111" fmla="*/ 146069 w 1338182"/>
                    <a:gd name="connsiteY111" fmla="*/ 275441 h 1378558"/>
                    <a:gd name="connsiteX112" fmla="*/ 153049 w 1338182"/>
                    <a:gd name="connsiteY112" fmla="*/ 229110 h 1378558"/>
                    <a:gd name="connsiteX113" fmla="*/ 142867 w 1338182"/>
                    <a:gd name="connsiteY113" fmla="*/ 200520 h 1378558"/>
                    <a:gd name="connsiteX114" fmla="*/ 138421 w 1338182"/>
                    <a:gd name="connsiteY114" fmla="*/ 194028 h 1378558"/>
                    <a:gd name="connsiteX115" fmla="*/ 132018 w 1338182"/>
                    <a:gd name="connsiteY115" fmla="*/ 165304 h 1378558"/>
                    <a:gd name="connsiteX116" fmla="*/ 138865 w 1338182"/>
                    <a:gd name="connsiteY116" fmla="*/ 160013 h 1378558"/>
                    <a:gd name="connsiteX117" fmla="*/ 159541 w 1338182"/>
                    <a:gd name="connsiteY117" fmla="*/ 149253 h 1378558"/>
                    <a:gd name="connsiteX118" fmla="*/ 153405 w 1338182"/>
                    <a:gd name="connsiteY118" fmla="*/ 144273 h 1378558"/>
                    <a:gd name="connsiteX119" fmla="*/ 138732 w 1338182"/>
                    <a:gd name="connsiteY119" fmla="*/ 126754 h 1378558"/>
                    <a:gd name="connsiteX120" fmla="*/ 149092 w 1338182"/>
                    <a:gd name="connsiteY120" fmla="*/ 119462 h 1378558"/>
                    <a:gd name="connsiteX121" fmla="*/ 164210 w 1338182"/>
                    <a:gd name="connsiteY121" fmla="*/ 118706 h 1378558"/>
                    <a:gd name="connsiteX122" fmla="*/ 178749 w 1338182"/>
                    <a:gd name="connsiteY122" fmla="*/ 119062 h 1378558"/>
                    <a:gd name="connsiteX123" fmla="*/ 186353 w 1338182"/>
                    <a:gd name="connsiteY123" fmla="*/ 119062 h 1378558"/>
                    <a:gd name="connsiteX124" fmla="*/ 187687 w 1338182"/>
                    <a:gd name="connsiteY124" fmla="*/ 119062 h 1378558"/>
                    <a:gd name="connsiteX125" fmla="*/ 223258 w 1338182"/>
                    <a:gd name="connsiteY125" fmla="*/ 109458 h 1378558"/>
                    <a:gd name="connsiteX126" fmla="*/ 223613 w 1338182"/>
                    <a:gd name="connsiteY126" fmla="*/ 109458 h 1378558"/>
                    <a:gd name="connsiteX127" fmla="*/ 223880 w 1338182"/>
                    <a:gd name="connsiteY127" fmla="*/ 109724 h 1378558"/>
                    <a:gd name="connsiteX128" fmla="*/ 237975 w 1338182"/>
                    <a:gd name="connsiteY128" fmla="*/ 127510 h 1378558"/>
                    <a:gd name="connsiteX129" fmla="*/ 256161 w 1338182"/>
                    <a:gd name="connsiteY129" fmla="*/ 148986 h 1378558"/>
                    <a:gd name="connsiteX130" fmla="*/ 264165 w 1338182"/>
                    <a:gd name="connsiteY130" fmla="*/ 152632 h 1378558"/>
                    <a:gd name="connsiteX131" fmla="*/ 270878 w 1338182"/>
                    <a:gd name="connsiteY131" fmla="*/ 150409 h 1378558"/>
                    <a:gd name="connsiteX132" fmla="*/ 279060 w 1338182"/>
                    <a:gd name="connsiteY132" fmla="*/ 147208 h 1378558"/>
                    <a:gd name="connsiteX133" fmla="*/ 283773 w 1338182"/>
                    <a:gd name="connsiteY133" fmla="*/ 146541 h 1378558"/>
                    <a:gd name="connsiteX134" fmla="*/ 289642 w 1338182"/>
                    <a:gd name="connsiteY134" fmla="*/ 147608 h 1378558"/>
                    <a:gd name="connsiteX135" fmla="*/ 293600 w 1338182"/>
                    <a:gd name="connsiteY135" fmla="*/ 148408 h 1378558"/>
                    <a:gd name="connsiteX136" fmla="*/ 302226 w 1338182"/>
                    <a:gd name="connsiteY136" fmla="*/ 144317 h 1378558"/>
                    <a:gd name="connsiteX137" fmla="*/ 316988 w 1338182"/>
                    <a:gd name="connsiteY137" fmla="*/ 135158 h 1378558"/>
                    <a:gd name="connsiteX138" fmla="*/ 335929 w 1338182"/>
                    <a:gd name="connsiteY138" fmla="*/ 118751 h 1378558"/>
                    <a:gd name="connsiteX139" fmla="*/ 347845 w 1338182"/>
                    <a:gd name="connsiteY139" fmla="*/ 110125 h 1378558"/>
                    <a:gd name="connsiteX140" fmla="*/ 361185 w 1338182"/>
                    <a:gd name="connsiteY140" fmla="*/ 99364 h 1378558"/>
                    <a:gd name="connsiteX141" fmla="*/ 360296 w 1338182"/>
                    <a:gd name="connsiteY141" fmla="*/ 95585 h 1378558"/>
                    <a:gd name="connsiteX142" fmla="*/ 356383 w 1338182"/>
                    <a:gd name="connsiteY142" fmla="*/ 93673 h 1378558"/>
                    <a:gd name="connsiteX143" fmla="*/ 349846 w 1338182"/>
                    <a:gd name="connsiteY143" fmla="*/ 95274 h 1378558"/>
                    <a:gd name="connsiteX144" fmla="*/ 343755 w 1338182"/>
                    <a:gd name="connsiteY144" fmla="*/ 96830 h 1378558"/>
                    <a:gd name="connsiteX145" fmla="*/ 338997 w 1338182"/>
                    <a:gd name="connsiteY145" fmla="*/ 89271 h 1378558"/>
                    <a:gd name="connsiteX146" fmla="*/ 334551 w 1338182"/>
                    <a:gd name="connsiteY146" fmla="*/ 78689 h 1378558"/>
                    <a:gd name="connsiteX147" fmla="*/ 330104 w 1338182"/>
                    <a:gd name="connsiteY147" fmla="*/ 67973 h 1378558"/>
                    <a:gd name="connsiteX148" fmla="*/ 324280 w 1338182"/>
                    <a:gd name="connsiteY148" fmla="*/ 48365 h 1378558"/>
                    <a:gd name="connsiteX149" fmla="*/ 321345 w 1338182"/>
                    <a:gd name="connsiteY149" fmla="*/ 45474 h 1378558"/>
                    <a:gd name="connsiteX150" fmla="*/ 315787 w 1338182"/>
                    <a:gd name="connsiteY150" fmla="*/ 37249 h 1378558"/>
                    <a:gd name="connsiteX151" fmla="*/ 326859 w 1338182"/>
                    <a:gd name="connsiteY151" fmla="*/ 34669 h 1378558"/>
                    <a:gd name="connsiteX152" fmla="*/ 380616 w 1338182"/>
                    <a:gd name="connsiteY152" fmla="*/ 54812 h 1378558"/>
                    <a:gd name="connsiteX153" fmla="*/ 383861 w 1338182"/>
                    <a:gd name="connsiteY153" fmla="*/ 47030 h 1378558"/>
                    <a:gd name="connsiteX154" fmla="*/ 393065 w 1338182"/>
                    <a:gd name="connsiteY154" fmla="*/ 36492 h 1378558"/>
                    <a:gd name="connsiteX155" fmla="*/ 398846 w 1338182"/>
                    <a:gd name="connsiteY155" fmla="*/ 35736 h 1378558"/>
                    <a:gd name="connsiteX156" fmla="*/ 403025 w 1338182"/>
                    <a:gd name="connsiteY156" fmla="*/ 35736 h 1378558"/>
                    <a:gd name="connsiteX157" fmla="*/ 407160 w 1338182"/>
                    <a:gd name="connsiteY157" fmla="*/ 35736 h 1378558"/>
                    <a:gd name="connsiteX158" fmla="*/ 410762 w 1338182"/>
                    <a:gd name="connsiteY158" fmla="*/ 35425 h 1378558"/>
                    <a:gd name="connsiteX159" fmla="*/ 431838 w 1338182"/>
                    <a:gd name="connsiteY159" fmla="*/ 26533 h 1378558"/>
                    <a:gd name="connsiteX160" fmla="*/ 447356 w 1338182"/>
                    <a:gd name="connsiteY160" fmla="*/ 19151 h 1378558"/>
                    <a:gd name="connsiteX161" fmla="*/ 455359 w 1338182"/>
                    <a:gd name="connsiteY161" fmla="*/ 9636 h 1378558"/>
                    <a:gd name="connsiteX162" fmla="*/ 466742 w 1338182"/>
                    <a:gd name="connsiteY162" fmla="*/ -324 h 1378558"/>
                    <a:gd name="connsiteX163" fmla="*/ 468921 w 1338182"/>
                    <a:gd name="connsiteY163" fmla="*/ -324 h 1378558"/>
                    <a:gd name="connsiteX164" fmla="*/ 477814 w 1338182"/>
                    <a:gd name="connsiteY164" fmla="*/ 14794 h 1378558"/>
                    <a:gd name="connsiteX165" fmla="*/ 479948 w 1338182"/>
                    <a:gd name="connsiteY165" fmla="*/ 25332 h 1378558"/>
                    <a:gd name="connsiteX166" fmla="*/ 485106 w 1338182"/>
                    <a:gd name="connsiteY166" fmla="*/ 32713 h 1378558"/>
                    <a:gd name="connsiteX167" fmla="*/ 484305 w 1338182"/>
                    <a:gd name="connsiteY167" fmla="*/ 60059 h 1378558"/>
                    <a:gd name="connsiteX168" fmla="*/ 482616 w 1338182"/>
                    <a:gd name="connsiteY168" fmla="*/ 96163 h 1378558"/>
                    <a:gd name="connsiteX169" fmla="*/ 514185 w 1338182"/>
                    <a:gd name="connsiteY169" fmla="*/ 131467 h 1378558"/>
                    <a:gd name="connsiteX170" fmla="*/ 519031 w 1338182"/>
                    <a:gd name="connsiteY170" fmla="*/ 132223 h 1378558"/>
                    <a:gd name="connsiteX171" fmla="*/ 529881 w 1338182"/>
                    <a:gd name="connsiteY171" fmla="*/ 129200 h 1378558"/>
                    <a:gd name="connsiteX172" fmla="*/ 540908 w 1338182"/>
                    <a:gd name="connsiteY172" fmla="*/ 125776 h 1378558"/>
                    <a:gd name="connsiteX173" fmla="*/ 558026 w 1338182"/>
                    <a:gd name="connsiteY173" fmla="*/ 117862 h 1378558"/>
                    <a:gd name="connsiteX174" fmla="*/ 579458 w 1338182"/>
                    <a:gd name="connsiteY174" fmla="*/ 109547 h 1378558"/>
                    <a:gd name="connsiteX175" fmla="*/ 588662 w 1338182"/>
                    <a:gd name="connsiteY175" fmla="*/ 111726 h 1378558"/>
                    <a:gd name="connsiteX176" fmla="*/ 603913 w 1338182"/>
                    <a:gd name="connsiteY176" fmla="*/ 114793 h 1378558"/>
                    <a:gd name="connsiteX177" fmla="*/ 612806 w 1338182"/>
                    <a:gd name="connsiteY177" fmla="*/ 110347 h 1378558"/>
                    <a:gd name="connsiteX178" fmla="*/ 616452 w 1338182"/>
                    <a:gd name="connsiteY178" fmla="*/ 100832 h 1378558"/>
                    <a:gd name="connsiteX179" fmla="*/ 631214 w 1338182"/>
                    <a:gd name="connsiteY179" fmla="*/ 91939 h 1378558"/>
                    <a:gd name="connsiteX180" fmla="*/ 639307 w 1338182"/>
                    <a:gd name="connsiteY180" fmla="*/ 90872 h 1378558"/>
                    <a:gd name="connsiteX181" fmla="*/ 649355 w 1338182"/>
                    <a:gd name="connsiteY181" fmla="*/ 89805 h 1378558"/>
                    <a:gd name="connsiteX182" fmla="*/ 665140 w 1338182"/>
                    <a:gd name="connsiteY182" fmla="*/ 97319 h 1378558"/>
                    <a:gd name="connsiteX183" fmla="*/ 681859 w 1338182"/>
                    <a:gd name="connsiteY183" fmla="*/ 104878 h 1378558"/>
                    <a:gd name="connsiteX184" fmla="*/ 695198 w 1338182"/>
                    <a:gd name="connsiteY184" fmla="*/ 103144 h 1378558"/>
                    <a:gd name="connsiteX185" fmla="*/ 709337 w 1338182"/>
                    <a:gd name="connsiteY185" fmla="*/ 101321 h 1378558"/>
                    <a:gd name="connsiteX186" fmla="*/ 710226 w 1338182"/>
                    <a:gd name="connsiteY186" fmla="*/ 101321 h 1378558"/>
                    <a:gd name="connsiteX187" fmla="*/ 731080 w 1338182"/>
                    <a:gd name="connsiteY187" fmla="*/ 86159 h 1378558"/>
                    <a:gd name="connsiteX188" fmla="*/ 733170 w 1338182"/>
                    <a:gd name="connsiteY188" fmla="*/ 81712 h 1378558"/>
                    <a:gd name="connsiteX189" fmla="*/ 764828 w 1338182"/>
                    <a:gd name="connsiteY189" fmla="*/ 39916 h 1378558"/>
                    <a:gd name="connsiteX190" fmla="*/ 771720 w 1338182"/>
                    <a:gd name="connsiteY190" fmla="*/ 36003 h 1378558"/>
                    <a:gd name="connsiteX191" fmla="*/ 782480 w 1338182"/>
                    <a:gd name="connsiteY191" fmla="*/ 57524 h 1378558"/>
                    <a:gd name="connsiteX192" fmla="*/ 783014 w 1338182"/>
                    <a:gd name="connsiteY192" fmla="*/ 60236 h 1378558"/>
                    <a:gd name="connsiteX193" fmla="*/ 784214 w 1338182"/>
                    <a:gd name="connsiteY193" fmla="*/ 66372 h 1378558"/>
                    <a:gd name="connsiteX194" fmla="*/ 802000 w 1338182"/>
                    <a:gd name="connsiteY194" fmla="*/ 104833 h 1378558"/>
                    <a:gd name="connsiteX195" fmla="*/ 808892 w 1338182"/>
                    <a:gd name="connsiteY195" fmla="*/ 109591 h 1378558"/>
                    <a:gd name="connsiteX196" fmla="*/ 823698 w 1338182"/>
                    <a:gd name="connsiteY196" fmla="*/ 135736 h 1378558"/>
                    <a:gd name="connsiteX197" fmla="*/ 822009 w 1338182"/>
                    <a:gd name="connsiteY197" fmla="*/ 139516 h 1378558"/>
                    <a:gd name="connsiteX198" fmla="*/ 794885 w 1338182"/>
                    <a:gd name="connsiteY198" fmla="*/ 176909 h 1378558"/>
                    <a:gd name="connsiteX199" fmla="*/ 787994 w 1338182"/>
                    <a:gd name="connsiteY199" fmla="*/ 179444 h 1378558"/>
                    <a:gd name="connsiteX200" fmla="*/ 774077 w 1338182"/>
                    <a:gd name="connsiteY200" fmla="*/ 195984 h 1378558"/>
                    <a:gd name="connsiteX201" fmla="*/ 779724 w 1338182"/>
                    <a:gd name="connsiteY201" fmla="*/ 206078 h 1378558"/>
                    <a:gd name="connsiteX202" fmla="*/ 790484 w 1338182"/>
                    <a:gd name="connsiteY202" fmla="*/ 192739 h 1378558"/>
                    <a:gd name="connsiteX203" fmla="*/ 818184 w 1338182"/>
                    <a:gd name="connsiteY203" fmla="*/ 176154 h 1378558"/>
                    <a:gd name="connsiteX204" fmla="*/ 818851 w 1338182"/>
                    <a:gd name="connsiteY204" fmla="*/ 176154 h 1378558"/>
                    <a:gd name="connsiteX205" fmla="*/ 867762 w 1338182"/>
                    <a:gd name="connsiteY205" fmla="*/ 190382 h 1378558"/>
                    <a:gd name="connsiteX206" fmla="*/ 867762 w 1338182"/>
                    <a:gd name="connsiteY206" fmla="*/ 204655 h 1378558"/>
                    <a:gd name="connsiteX207" fmla="*/ 853000 w 1338182"/>
                    <a:gd name="connsiteY207" fmla="*/ 222129 h 1378558"/>
                    <a:gd name="connsiteX208" fmla="*/ 837215 w 1338182"/>
                    <a:gd name="connsiteY208" fmla="*/ 242405 h 1378558"/>
                    <a:gd name="connsiteX209" fmla="*/ 841217 w 1338182"/>
                    <a:gd name="connsiteY209" fmla="*/ 247740 h 1378558"/>
                    <a:gd name="connsiteX210" fmla="*/ 857580 w 1338182"/>
                    <a:gd name="connsiteY210" fmla="*/ 235157 h 1378558"/>
                    <a:gd name="connsiteX211" fmla="*/ 866473 w 1338182"/>
                    <a:gd name="connsiteY211" fmla="*/ 226265 h 1378558"/>
                    <a:gd name="connsiteX212" fmla="*/ 870474 w 1338182"/>
                    <a:gd name="connsiteY212" fmla="*/ 226976 h 1378558"/>
                    <a:gd name="connsiteX213" fmla="*/ 874920 w 1338182"/>
                    <a:gd name="connsiteY213" fmla="*/ 227776 h 1378558"/>
                    <a:gd name="connsiteX214" fmla="*/ 879367 w 1338182"/>
                    <a:gd name="connsiteY214" fmla="*/ 226665 h 1378558"/>
                    <a:gd name="connsiteX215" fmla="*/ 883013 w 1338182"/>
                    <a:gd name="connsiteY215" fmla="*/ 215727 h 1378558"/>
                    <a:gd name="connsiteX216" fmla="*/ 889060 w 1338182"/>
                    <a:gd name="connsiteY216" fmla="*/ 199630 h 1378558"/>
                    <a:gd name="connsiteX217" fmla="*/ 905290 w 1338182"/>
                    <a:gd name="connsiteY217" fmla="*/ 195184 h 1378558"/>
                    <a:gd name="connsiteX218" fmla="*/ 983990 w 1338182"/>
                    <a:gd name="connsiteY218" fmla="*/ 226309 h 1378558"/>
                    <a:gd name="connsiteX219" fmla="*/ 988437 w 1338182"/>
                    <a:gd name="connsiteY219" fmla="*/ 228754 h 1378558"/>
                    <a:gd name="connsiteX220" fmla="*/ 990438 w 1338182"/>
                    <a:gd name="connsiteY220" fmla="*/ 229910 h 1378558"/>
                    <a:gd name="connsiteX221" fmla="*/ 1011691 w 1338182"/>
                    <a:gd name="connsiteY221" fmla="*/ 251609 h 1378558"/>
                    <a:gd name="connsiteX222" fmla="*/ 1007245 w 1338182"/>
                    <a:gd name="connsiteY222" fmla="*/ 264014 h 1378558"/>
                    <a:gd name="connsiteX223" fmla="*/ 1001109 w 1338182"/>
                    <a:gd name="connsiteY223" fmla="*/ 283756 h 1378558"/>
                    <a:gd name="connsiteX224" fmla="*/ 1002577 w 1338182"/>
                    <a:gd name="connsiteY224" fmla="*/ 284068 h 1378558"/>
                    <a:gd name="connsiteX225" fmla="*/ 1024542 w 1338182"/>
                    <a:gd name="connsiteY225" fmla="*/ 270729 h 1378558"/>
                    <a:gd name="connsiteX226" fmla="*/ 1034412 w 1338182"/>
                    <a:gd name="connsiteY226" fmla="*/ 263614 h 1378558"/>
                    <a:gd name="connsiteX227" fmla="*/ 1044328 w 1338182"/>
                    <a:gd name="connsiteY227" fmla="*/ 261524 h 1378558"/>
                    <a:gd name="connsiteX228" fmla="*/ 1069228 w 1338182"/>
                    <a:gd name="connsiteY228" fmla="*/ 269216 h 1378558"/>
                    <a:gd name="connsiteX229" fmla="*/ 1079054 w 1338182"/>
                    <a:gd name="connsiteY229" fmla="*/ 273663 h 1378558"/>
                    <a:gd name="connsiteX230" fmla="*/ 1101598 w 1338182"/>
                    <a:gd name="connsiteY230" fmla="*/ 277487 h 1378558"/>
                    <a:gd name="connsiteX231" fmla="*/ 1123252 w 1338182"/>
                    <a:gd name="connsiteY231" fmla="*/ 275664 h 1378558"/>
                    <a:gd name="connsiteX232" fmla="*/ 1145484 w 1338182"/>
                    <a:gd name="connsiteY232" fmla="*/ 273796 h 1378558"/>
                    <a:gd name="connsiteX233" fmla="*/ 1160245 w 1338182"/>
                    <a:gd name="connsiteY233" fmla="*/ 275219 h 1378558"/>
                    <a:gd name="connsiteX234" fmla="*/ 1218716 w 1338182"/>
                    <a:gd name="connsiteY234" fmla="*/ 312347 h 1378558"/>
                    <a:gd name="connsiteX235" fmla="*/ 1257621 w 1338182"/>
                    <a:gd name="connsiteY235" fmla="*/ 342760 h 1378558"/>
                    <a:gd name="connsiteX236" fmla="*/ 1288746 w 1338182"/>
                    <a:gd name="connsiteY236" fmla="*/ 348451 h 1378558"/>
                    <a:gd name="connsiteX237" fmla="*/ 1313690 w 1338182"/>
                    <a:gd name="connsiteY237" fmla="*/ 351786 h 1378558"/>
                    <a:gd name="connsiteX238" fmla="*/ 1330320 w 1338182"/>
                    <a:gd name="connsiteY238" fmla="*/ 388513 h 1378558"/>
                    <a:gd name="connsiteX239" fmla="*/ 1332098 w 1338182"/>
                    <a:gd name="connsiteY239" fmla="*/ 397406 h 1378558"/>
                    <a:gd name="connsiteX240" fmla="*/ 1335522 w 1338182"/>
                    <a:gd name="connsiteY240" fmla="*/ 459656 h 1378558"/>
                    <a:gd name="connsiteX241" fmla="*/ 1284478 w 1338182"/>
                    <a:gd name="connsiteY241" fmla="*/ 537867 h 1378558"/>
                    <a:gd name="connsiteX242" fmla="*/ 1278075 w 1338182"/>
                    <a:gd name="connsiteY242" fmla="*/ 540446 h 1378558"/>
                    <a:gd name="connsiteX243" fmla="*/ 1252508 w 1338182"/>
                    <a:gd name="connsiteY243" fmla="*/ 562323 h 1378558"/>
                    <a:gd name="connsiteX244" fmla="*/ 1248417 w 1338182"/>
                    <a:gd name="connsiteY244" fmla="*/ 573261 h 1378558"/>
                    <a:gd name="connsiteX245" fmla="*/ 1229520 w 1338182"/>
                    <a:gd name="connsiteY245" fmla="*/ 611322 h 1378558"/>
                    <a:gd name="connsiteX246" fmla="*/ 1220627 w 1338182"/>
                    <a:gd name="connsiteY246" fmla="*/ 616346 h 1378558"/>
                    <a:gd name="connsiteX247" fmla="*/ 1210934 w 1338182"/>
                    <a:gd name="connsiteY247" fmla="*/ 611900 h 1378558"/>
                    <a:gd name="connsiteX248" fmla="*/ 1202797 w 1338182"/>
                    <a:gd name="connsiteY248" fmla="*/ 608076 h 1378558"/>
                    <a:gd name="connsiteX249" fmla="*/ 1199018 w 1338182"/>
                    <a:gd name="connsiteY249" fmla="*/ 609410 h 1378558"/>
                    <a:gd name="connsiteX250" fmla="*/ 1196172 w 1338182"/>
                    <a:gd name="connsiteY250" fmla="*/ 613189 h 1378558"/>
                    <a:gd name="connsiteX251" fmla="*/ 1200307 w 1338182"/>
                    <a:gd name="connsiteY251" fmla="*/ 618036 h 1378558"/>
                    <a:gd name="connsiteX252" fmla="*/ 1203242 w 1338182"/>
                    <a:gd name="connsiteY252" fmla="*/ 620481 h 1378558"/>
                    <a:gd name="connsiteX253" fmla="*/ 1200574 w 1338182"/>
                    <a:gd name="connsiteY253" fmla="*/ 631775 h 1378558"/>
                    <a:gd name="connsiteX254" fmla="*/ 1197551 w 1338182"/>
                    <a:gd name="connsiteY254" fmla="*/ 635822 h 1378558"/>
                    <a:gd name="connsiteX255" fmla="*/ 1195060 w 1338182"/>
                    <a:gd name="connsiteY255" fmla="*/ 701717 h 1378558"/>
                    <a:gd name="connsiteX256" fmla="*/ 1192793 w 1338182"/>
                    <a:gd name="connsiteY256" fmla="*/ 739467 h 1378558"/>
                    <a:gd name="connsiteX257" fmla="*/ 1189814 w 1338182"/>
                    <a:gd name="connsiteY257" fmla="*/ 763655 h 1378558"/>
                    <a:gd name="connsiteX258" fmla="*/ 1190437 w 1338182"/>
                    <a:gd name="connsiteY258" fmla="*/ 772548 h 1378558"/>
                    <a:gd name="connsiteX259" fmla="*/ 1184301 w 1338182"/>
                    <a:gd name="connsiteY259" fmla="*/ 793935 h 1378558"/>
                    <a:gd name="connsiteX260" fmla="*/ 1170116 w 1338182"/>
                    <a:gd name="connsiteY260" fmla="*/ 821636 h 1378558"/>
                    <a:gd name="connsiteX261" fmla="*/ 1168827 w 1338182"/>
                    <a:gd name="connsiteY261" fmla="*/ 830529 h 1378558"/>
                    <a:gd name="connsiteX262" fmla="*/ 1168338 w 1338182"/>
                    <a:gd name="connsiteY262" fmla="*/ 837999 h 1378558"/>
                    <a:gd name="connsiteX263" fmla="*/ 1163136 w 1338182"/>
                    <a:gd name="connsiteY263" fmla="*/ 858008 h 1378558"/>
                    <a:gd name="connsiteX264" fmla="*/ 1159845 w 1338182"/>
                    <a:gd name="connsiteY264" fmla="*/ 860008 h 1378558"/>
                    <a:gd name="connsiteX265" fmla="*/ 1154198 w 1338182"/>
                    <a:gd name="connsiteY265" fmla="*/ 866055 h 1378558"/>
                    <a:gd name="connsiteX266" fmla="*/ 1135701 w 1338182"/>
                    <a:gd name="connsiteY266" fmla="*/ 902116 h 1378558"/>
                    <a:gd name="connsiteX267" fmla="*/ 1128765 w 1338182"/>
                    <a:gd name="connsiteY267" fmla="*/ 923681 h 1378558"/>
                    <a:gd name="connsiteX268" fmla="*/ 1124897 w 1338182"/>
                    <a:gd name="connsiteY268" fmla="*/ 941466 h 1378558"/>
                    <a:gd name="connsiteX269" fmla="*/ 1110980 w 1338182"/>
                    <a:gd name="connsiteY269" fmla="*/ 948580 h 1378558"/>
                    <a:gd name="connsiteX270" fmla="*/ 1094839 w 1338182"/>
                    <a:gd name="connsiteY270" fmla="*/ 958940 h 1378558"/>
                    <a:gd name="connsiteX271" fmla="*/ 1069851 w 1338182"/>
                    <a:gd name="connsiteY271" fmla="*/ 976993 h 1378558"/>
                    <a:gd name="connsiteX272" fmla="*/ 1062869 w 1338182"/>
                    <a:gd name="connsiteY272" fmla="*/ 976993 h 1378558"/>
                    <a:gd name="connsiteX273" fmla="*/ 1041572 w 1338182"/>
                    <a:gd name="connsiteY273" fmla="*/ 975214 h 1378558"/>
                    <a:gd name="connsiteX274" fmla="*/ 1020407 w 1338182"/>
                    <a:gd name="connsiteY274" fmla="*/ 973391 h 1378558"/>
                    <a:gd name="connsiteX275" fmla="*/ 1015960 w 1338182"/>
                    <a:gd name="connsiteY275" fmla="*/ 973391 h 1378558"/>
                    <a:gd name="connsiteX276" fmla="*/ 997196 w 1338182"/>
                    <a:gd name="connsiteY276" fmla="*/ 984685 h 1378558"/>
                    <a:gd name="connsiteX277" fmla="*/ 980389 w 1338182"/>
                    <a:gd name="connsiteY277" fmla="*/ 996379 h 1378558"/>
                    <a:gd name="connsiteX278" fmla="*/ 969896 w 1338182"/>
                    <a:gd name="connsiteY278" fmla="*/ 1001359 h 1378558"/>
                    <a:gd name="connsiteX279" fmla="*/ 953444 w 1338182"/>
                    <a:gd name="connsiteY279" fmla="*/ 1007718 h 1378558"/>
                    <a:gd name="connsiteX280" fmla="*/ 909513 w 1338182"/>
                    <a:gd name="connsiteY280" fmla="*/ 1034396 h 1378558"/>
                    <a:gd name="connsiteX281" fmla="*/ 901510 w 1338182"/>
                    <a:gd name="connsiteY281" fmla="*/ 1042044 h 1378558"/>
                    <a:gd name="connsiteX282" fmla="*/ 888660 w 1338182"/>
                    <a:gd name="connsiteY282" fmla="*/ 1050180 h 1378558"/>
                    <a:gd name="connsiteX283" fmla="*/ 868918 w 1338182"/>
                    <a:gd name="connsiteY283" fmla="*/ 1065876 h 1378558"/>
                    <a:gd name="connsiteX284" fmla="*/ 864828 w 1338182"/>
                    <a:gd name="connsiteY284" fmla="*/ 1086019 h 1378558"/>
                    <a:gd name="connsiteX285" fmla="*/ 861404 w 1338182"/>
                    <a:gd name="connsiteY285" fmla="*/ 1114298 h 1378558"/>
                    <a:gd name="connsiteX286" fmla="*/ 863627 w 1338182"/>
                    <a:gd name="connsiteY286" fmla="*/ 1164497 h 1378558"/>
                    <a:gd name="connsiteX287" fmla="*/ 851088 w 1338182"/>
                    <a:gd name="connsiteY287" fmla="*/ 1182282 h 1378558"/>
                    <a:gd name="connsiteX288" fmla="*/ 841484 w 1338182"/>
                    <a:gd name="connsiteY288" fmla="*/ 1187752 h 1378558"/>
                    <a:gd name="connsiteX289" fmla="*/ 817873 w 1338182"/>
                    <a:gd name="connsiteY289" fmla="*/ 1223101 h 1378558"/>
                    <a:gd name="connsiteX290" fmla="*/ 816050 w 1338182"/>
                    <a:gd name="connsiteY290" fmla="*/ 1227058 h 1378558"/>
                    <a:gd name="connsiteX291" fmla="*/ 814316 w 1338182"/>
                    <a:gd name="connsiteY291" fmla="*/ 1230748 h 1378558"/>
                    <a:gd name="connsiteX292" fmla="*/ 789639 w 1338182"/>
                    <a:gd name="connsiteY292" fmla="*/ 1272633 h 1378558"/>
                    <a:gd name="connsiteX293" fmla="*/ 760159 w 1338182"/>
                    <a:gd name="connsiteY293" fmla="*/ 1293576 h 1378558"/>
                    <a:gd name="connsiteX294" fmla="*/ 760159 w 1338182"/>
                    <a:gd name="connsiteY294" fmla="*/ 1293576 h 1378558"/>
                    <a:gd name="connsiteX295" fmla="*/ 759759 w 1338182"/>
                    <a:gd name="connsiteY295" fmla="*/ 1293220 h 1378558"/>
                    <a:gd name="connsiteX296" fmla="*/ 759759 w 1338182"/>
                    <a:gd name="connsiteY296" fmla="*/ 1292953 h 1378558"/>
                    <a:gd name="connsiteX297" fmla="*/ 773098 w 1338182"/>
                    <a:gd name="connsiteY297" fmla="*/ 1270721 h 1378558"/>
                    <a:gd name="connsiteX298" fmla="*/ 787505 w 1338182"/>
                    <a:gd name="connsiteY298" fmla="*/ 1246000 h 1378558"/>
                    <a:gd name="connsiteX299" fmla="*/ 786393 w 1338182"/>
                    <a:gd name="connsiteY299" fmla="*/ 1241864 h 1378558"/>
                    <a:gd name="connsiteX300" fmla="*/ 783236 w 1338182"/>
                    <a:gd name="connsiteY300" fmla="*/ 1240753 h 1378558"/>
                    <a:gd name="connsiteX301" fmla="*/ 769274 w 1338182"/>
                    <a:gd name="connsiteY301" fmla="*/ 1248267 h 1378558"/>
                    <a:gd name="connsiteX302" fmla="*/ 763316 w 1338182"/>
                    <a:gd name="connsiteY302" fmla="*/ 1260717 h 1378558"/>
                    <a:gd name="connsiteX303" fmla="*/ 754646 w 1338182"/>
                    <a:gd name="connsiteY303" fmla="*/ 1279569 h 1378558"/>
                    <a:gd name="connsiteX304" fmla="*/ 749399 w 1338182"/>
                    <a:gd name="connsiteY304" fmla="*/ 1286062 h 1378558"/>
                    <a:gd name="connsiteX305" fmla="*/ 743663 w 1338182"/>
                    <a:gd name="connsiteY305" fmla="*/ 1302335 h 1378558"/>
                    <a:gd name="connsiteX306" fmla="*/ 741440 w 1338182"/>
                    <a:gd name="connsiteY306" fmla="*/ 1311717 h 1378558"/>
                    <a:gd name="connsiteX307" fmla="*/ 719653 w 1338182"/>
                    <a:gd name="connsiteY307" fmla="*/ 1355559 h 1378558"/>
                    <a:gd name="connsiteX308" fmla="*/ 719653 w 1338182"/>
                    <a:gd name="connsiteY308" fmla="*/ 1355559 h 1378558"/>
                    <a:gd name="connsiteX309" fmla="*/ 720053 w 1338182"/>
                    <a:gd name="connsiteY309" fmla="*/ 1355559 h 1378558"/>
                    <a:gd name="connsiteX310" fmla="*/ 720053 w 1338182"/>
                    <a:gd name="connsiteY310" fmla="*/ 1355959 h 1378558"/>
                    <a:gd name="connsiteX311" fmla="*/ 719786 w 1338182"/>
                    <a:gd name="connsiteY311" fmla="*/ 1356492 h 1378558"/>
                    <a:gd name="connsiteX312" fmla="*/ 719786 w 1338182"/>
                    <a:gd name="connsiteY312" fmla="*/ 1356492 h 1378558"/>
                    <a:gd name="connsiteX313" fmla="*/ 716451 w 1338182"/>
                    <a:gd name="connsiteY313" fmla="*/ 1358893 h 1378558"/>
                    <a:gd name="connsiteX314" fmla="*/ 711783 w 1338182"/>
                    <a:gd name="connsiteY314" fmla="*/ 1362228 h 1378558"/>
                    <a:gd name="connsiteX315" fmla="*/ 711783 w 1338182"/>
                    <a:gd name="connsiteY315" fmla="*/ 1362228 h 1378558"/>
                    <a:gd name="connsiteX316" fmla="*/ 696220 w 1338182"/>
                    <a:gd name="connsiteY316" fmla="*/ 1377702 h 1378558"/>
                    <a:gd name="connsiteX317" fmla="*/ 624500 w 1338182"/>
                    <a:gd name="connsiteY317" fmla="*/ 1266364 h 1378558"/>
                    <a:gd name="connsiteX318" fmla="*/ 633793 w 1338182"/>
                    <a:gd name="connsiteY318" fmla="*/ 1272678 h 1378558"/>
                    <a:gd name="connsiteX319" fmla="*/ 636461 w 1338182"/>
                    <a:gd name="connsiteY319" fmla="*/ 1275301 h 1378558"/>
                    <a:gd name="connsiteX320" fmla="*/ 663806 w 1338182"/>
                    <a:gd name="connsiteY320" fmla="*/ 1295265 h 1378558"/>
                    <a:gd name="connsiteX321" fmla="*/ 683148 w 1338182"/>
                    <a:gd name="connsiteY321" fmla="*/ 1308605 h 1378558"/>
                    <a:gd name="connsiteX322" fmla="*/ 693063 w 1338182"/>
                    <a:gd name="connsiteY322" fmla="*/ 1346666 h 1378558"/>
                    <a:gd name="connsiteX323" fmla="*/ 695864 w 1338182"/>
                    <a:gd name="connsiteY323" fmla="*/ 1376367 h 1378558"/>
                    <a:gd name="connsiteX324" fmla="*/ 710182 w 1338182"/>
                    <a:gd name="connsiteY324" fmla="*/ 1362050 h 1378558"/>
                    <a:gd name="connsiteX325" fmla="*/ 710182 w 1338182"/>
                    <a:gd name="connsiteY325" fmla="*/ 1362050 h 1378558"/>
                    <a:gd name="connsiteX326" fmla="*/ 710760 w 1338182"/>
                    <a:gd name="connsiteY326" fmla="*/ 1361650 h 1378558"/>
                    <a:gd name="connsiteX327" fmla="*/ 711783 w 1338182"/>
                    <a:gd name="connsiteY327" fmla="*/ 1360894 h 1378558"/>
                    <a:gd name="connsiteX328" fmla="*/ 740106 w 1338182"/>
                    <a:gd name="connsiteY328" fmla="*/ 1311361 h 1378558"/>
                    <a:gd name="connsiteX329" fmla="*/ 742329 w 1338182"/>
                    <a:gd name="connsiteY329" fmla="*/ 1302113 h 1378558"/>
                    <a:gd name="connsiteX330" fmla="*/ 748243 w 1338182"/>
                    <a:gd name="connsiteY330" fmla="*/ 1285439 h 1378558"/>
                    <a:gd name="connsiteX331" fmla="*/ 753534 w 1338182"/>
                    <a:gd name="connsiteY331" fmla="*/ 1278858 h 1378558"/>
                    <a:gd name="connsiteX332" fmla="*/ 761938 w 1338182"/>
                    <a:gd name="connsiteY332" fmla="*/ 1260761 h 1378558"/>
                    <a:gd name="connsiteX333" fmla="*/ 768207 w 1338182"/>
                    <a:gd name="connsiteY333" fmla="*/ 1247422 h 1378558"/>
                    <a:gd name="connsiteX334" fmla="*/ 782969 w 1338182"/>
                    <a:gd name="connsiteY334" fmla="*/ 1239596 h 1378558"/>
                    <a:gd name="connsiteX335" fmla="*/ 786927 w 1338182"/>
                    <a:gd name="connsiteY335" fmla="*/ 1241064 h 1378558"/>
                    <a:gd name="connsiteX336" fmla="*/ 788349 w 1338182"/>
                    <a:gd name="connsiteY336" fmla="*/ 1246000 h 1378558"/>
                    <a:gd name="connsiteX337" fmla="*/ 773676 w 1338182"/>
                    <a:gd name="connsiteY337" fmla="*/ 1271433 h 1378558"/>
                    <a:gd name="connsiteX338" fmla="*/ 760648 w 1338182"/>
                    <a:gd name="connsiteY338" fmla="*/ 1292464 h 1378558"/>
                    <a:gd name="connsiteX339" fmla="*/ 788749 w 1338182"/>
                    <a:gd name="connsiteY339" fmla="*/ 1272100 h 1378558"/>
                    <a:gd name="connsiteX340" fmla="*/ 813249 w 1338182"/>
                    <a:gd name="connsiteY340" fmla="*/ 1230437 h 1378558"/>
                    <a:gd name="connsiteX341" fmla="*/ 814983 w 1338182"/>
                    <a:gd name="connsiteY341" fmla="*/ 1226791 h 1378558"/>
                    <a:gd name="connsiteX342" fmla="*/ 816851 w 1338182"/>
                    <a:gd name="connsiteY342" fmla="*/ 1222790 h 1378558"/>
                    <a:gd name="connsiteX343" fmla="*/ 840772 w 1338182"/>
                    <a:gd name="connsiteY343" fmla="*/ 1187218 h 1378558"/>
                    <a:gd name="connsiteX344" fmla="*/ 850599 w 1338182"/>
                    <a:gd name="connsiteY344" fmla="*/ 1181616 h 1378558"/>
                    <a:gd name="connsiteX345" fmla="*/ 862471 w 1338182"/>
                    <a:gd name="connsiteY345" fmla="*/ 1164808 h 1378558"/>
                    <a:gd name="connsiteX346" fmla="*/ 860292 w 1338182"/>
                    <a:gd name="connsiteY346" fmla="*/ 1114965 h 1378558"/>
                    <a:gd name="connsiteX347" fmla="*/ 863716 w 1338182"/>
                    <a:gd name="connsiteY347" fmla="*/ 1086196 h 1378558"/>
                    <a:gd name="connsiteX348" fmla="*/ 867762 w 1338182"/>
                    <a:gd name="connsiteY348" fmla="*/ 1066276 h 1378558"/>
                    <a:gd name="connsiteX349" fmla="*/ 888038 w 1338182"/>
                    <a:gd name="connsiteY349" fmla="*/ 1049691 h 1378558"/>
                    <a:gd name="connsiteX350" fmla="*/ 900710 w 1338182"/>
                    <a:gd name="connsiteY350" fmla="*/ 1041732 h 1378558"/>
                    <a:gd name="connsiteX351" fmla="*/ 908669 w 1338182"/>
                    <a:gd name="connsiteY351" fmla="*/ 1034084 h 1378558"/>
                    <a:gd name="connsiteX352" fmla="*/ 953133 w 1338182"/>
                    <a:gd name="connsiteY352" fmla="*/ 1007406 h 1378558"/>
                    <a:gd name="connsiteX353" fmla="*/ 969095 w 1338182"/>
                    <a:gd name="connsiteY353" fmla="*/ 1001226 h 1378558"/>
                    <a:gd name="connsiteX354" fmla="*/ 979944 w 1338182"/>
                    <a:gd name="connsiteY354" fmla="*/ 996112 h 1378558"/>
                    <a:gd name="connsiteX355" fmla="*/ 996218 w 1338182"/>
                    <a:gd name="connsiteY355" fmla="*/ 984685 h 1378558"/>
                    <a:gd name="connsiteX356" fmla="*/ 1015738 w 1338182"/>
                    <a:gd name="connsiteY356" fmla="*/ 973080 h 1378558"/>
                    <a:gd name="connsiteX357" fmla="*/ 1020184 w 1338182"/>
                    <a:gd name="connsiteY357" fmla="*/ 973080 h 1378558"/>
                    <a:gd name="connsiteX358" fmla="*/ 1041483 w 1338182"/>
                    <a:gd name="connsiteY358" fmla="*/ 974903 h 1378558"/>
                    <a:gd name="connsiteX359" fmla="*/ 1062647 w 1338182"/>
                    <a:gd name="connsiteY359" fmla="*/ 976681 h 1378558"/>
                    <a:gd name="connsiteX360" fmla="*/ 1069628 w 1338182"/>
                    <a:gd name="connsiteY360" fmla="*/ 976681 h 1378558"/>
                    <a:gd name="connsiteX361" fmla="*/ 1093594 w 1338182"/>
                    <a:gd name="connsiteY361" fmla="*/ 959341 h 1378558"/>
                    <a:gd name="connsiteX362" fmla="*/ 1110579 w 1338182"/>
                    <a:gd name="connsiteY362" fmla="*/ 948269 h 1378558"/>
                    <a:gd name="connsiteX363" fmla="*/ 1123918 w 1338182"/>
                    <a:gd name="connsiteY363" fmla="*/ 941733 h 1378558"/>
                    <a:gd name="connsiteX364" fmla="*/ 1127654 w 1338182"/>
                    <a:gd name="connsiteY364" fmla="*/ 924614 h 1378558"/>
                    <a:gd name="connsiteX365" fmla="*/ 1134857 w 1338182"/>
                    <a:gd name="connsiteY365" fmla="*/ 902382 h 1378558"/>
                    <a:gd name="connsiteX366" fmla="*/ 1153131 w 1338182"/>
                    <a:gd name="connsiteY366" fmla="*/ 866811 h 1378558"/>
                    <a:gd name="connsiteX367" fmla="*/ 1159312 w 1338182"/>
                    <a:gd name="connsiteY367" fmla="*/ 860142 h 1378558"/>
                    <a:gd name="connsiteX368" fmla="*/ 1162469 w 1338182"/>
                    <a:gd name="connsiteY368" fmla="*/ 858230 h 1378558"/>
                    <a:gd name="connsiteX369" fmla="*/ 1167226 w 1338182"/>
                    <a:gd name="connsiteY369" fmla="*/ 839110 h 1378558"/>
                    <a:gd name="connsiteX370" fmla="*/ 1167716 w 1338182"/>
                    <a:gd name="connsiteY370" fmla="*/ 831418 h 1378558"/>
                    <a:gd name="connsiteX371" fmla="*/ 1169005 w 1338182"/>
                    <a:gd name="connsiteY371" fmla="*/ 822525 h 1378558"/>
                    <a:gd name="connsiteX372" fmla="*/ 1183723 w 1338182"/>
                    <a:gd name="connsiteY372" fmla="*/ 794068 h 1378558"/>
                    <a:gd name="connsiteX373" fmla="*/ 1189325 w 1338182"/>
                    <a:gd name="connsiteY373" fmla="*/ 773749 h 1378558"/>
                    <a:gd name="connsiteX374" fmla="*/ 1188702 w 1338182"/>
                    <a:gd name="connsiteY374" fmla="*/ 764856 h 1378558"/>
                    <a:gd name="connsiteX375" fmla="*/ 1191681 w 1338182"/>
                    <a:gd name="connsiteY375" fmla="*/ 740534 h 1378558"/>
                    <a:gd name="connsiteX376" fmla="*/ 1193949 w 1338182"/>
                    <a:gd name="connsiteY376" fmla="*/ 703140 h 1378558"/>
                    <a:gd name="connsiteX377" fmla="*/ 1196528 w 1338182"/>
                    <a:gd name="connsiteY377" fmla="*/ 636444 h 1378558"/>
                    <a:gd name="connsiteX378" fmla="*/ 1199774 w 1338182"/>
                    <a:gd name="connsiteY378" fmla="*/ 631998 h 1378558"/>
                    <a:gd name="connsiteX379" fmla="*/ 1202442 w 1338182"/>
                    <a:gd name="connsiteY379" fmla="*/ 622215 h 1378558"/>
                    <a:gd name="connsiteX380" fmla="*/ 1199640 w 1338182"/>
                    <a:gd name="connsiteY380" fmla="*/ 619903 h 1378558"/>
                    <a:gd name="connsiteX381" fmla="*/ 1195194 w 1338182"/>
                    <a:gd name="connsiteY381" fmla="*/ 614168 h 1378558"/>
                    <a:gd name="connsiteX382" fmla="*/ 1198529 w 1338182"/>
                    <a:gd name="connsiteY382" fmla="*/ 609454 h 1378558"/>
                    <a:gd name="connsiteX383" fmla="*/ 1202975 w 1338182"/>
                    <a:gd name="connsiteY383" fmla="*/ 607943 h 1378558"/>
                    <a:gd name="connsiteX384" fmla="*/ 1211868 w 1338182"/>
                    <a:gd name="connsiteY384" fmla="*/ 611989 h 1378558"/>
                    <a:gd name="connsiteX385" fmla="*/ 1220761 w 1338182"/>
                    <a:gd name="connsiteY385" fmla="*/ 616079 h 1378558"/>
                    <a:gd name="connsiteX386" fmla="*/ 1228809 w 1338182"/>
                    <a:gd name="connsiteY386" fmla="*/ 611633 h 1378558"/>
                    <a:gd name="connsiteX387" fmla="*/ 1247528 w 1338182"/>
                    <a:gd name="connsiteY387" fmla="*/ 573972 h 1378558"/>
                    <a:gd name="connsiteX388" fmla="*/ 1251574 w 1338182"/>
                    <a:gd name="connsiteY388" fmla="*/ 562990 h 1378558"/>
                    <a:gd name="connsiteX389" fmla="*/ 1277808 w 1338182"/>
                    <a:gd name="connsiteY389" fmla="*/ 540491 h 1378558"/>
                    <a:gd name="connsiteX390" fmla="*/ 1284166 w 1338182"/>
                    <a:gd name="connsiteY390" fmla="*/ 537912 h 1378558"/>
                    <a:gd name="connsiteX391" fmla="*/ 1334544 w 1338182"/>
                    <a:gd name="connsiteY391" fmla="*/ 460456 h 1378558"/>
                    <a:gd name="connsiteX392" fmla="*/ 1331165 w 1338182"/>
                    <a:gd name="connsiteY392" fmla="*/ 398962 h 1378558"/>
                    <a:gd name="connsiteX393" fmla="*/ 1329342 w 1338182"/>
                    <a:gd name="connsiteY393" fmla="*/ 390069 h 1378558"/>
                    <a:gd name="connsiteX394" fmla="*/ 1313423 w 1338182"/>
                    <a:gd name="connsiteY394" fmla="*/ 354187 h 1378558"/>
                    <a:gd name="connsiteX395" fmla="*/ 1288880 w 1338182"/>
                    <a:gd name="connsiteY395" fmla="*/ 350941 h 1378558"/>
                    <a:gd name="connsiteX396" fmla="*/ 1257265 w 1338182"/>
                    <a:gd name="connsiteY396" fmla="*/ 345117 h 1378558"/>
                    <a:gd name="connsiteX397" fmla="*/ 1218093 w 1338182"/>
                    <a:gd name="connsiteY397" fmla="*/ 314525 h 1378558"/>
                    <a:gd name="connsiteX398" fmla="*/ 1160290 w 1338182"/>
                    <a:gd name="connsiteY398" fmla="*/ 277665 h 1378558"/>
                    <a:gd name="connsiteX399" fmla="*/ 1145750 w 1338182"/>
                    <a:gd name="connsiteY399" fmla="*/ 276287 h 1378558"/>
                    <a:gd name="connsiteX400" fmla="*/ 1123518 w 1338182"/>
                    <a:gd name="connsiteY400" fmla="*/ 278154 h 1378558"/>
                    <a:gd name="connsiteX401" fmla="*/ 1101731 w 1338182"/>
                    <a:gd name="connsiteY401" fmla="*/ 279977 h 1378558"/>
                    <a:gd name="connsiteX402" fmla="*/ 1078788 w 1338182"/>
                    <a:gd name="connsiteY402" fmla="*/ 276064 h 1378558"/>
                    <a:gd name="connsiteX403" fmla="*/ 1068872 w 1338182"/>
                    <a:gd name="connsiteY403" fmla="*/ 271618 h 1378558"/>
                    <a:gd name="connsiteX404" fmla="*/ 1044461 w 1338182"/>
                    <a:gd name="connsiteY404" fmla="*/ 264014 h 1378558"/>
                    <a:gd name="connsiteX405" fmla="*/ 1034990 w 1338182"/>
                    <a:gd name="connsiteY405" fmla="*/ 266015 h 1378558"/>
                    <a:gd name="connsiteX406" fmla="*/ 1025342 w 1338182"/>
                    <a:gd name="connsiteY406" fmla="*/ 272996 h 1378558"/>
                    <a:gd name="connsiteX407" fmla="*/ 1002710 w 1338182"/>
                    <a:gd name="connsiteY407" fmla="*/ 286691 h 1378558"/>
                    <a:gd name="connsiteX408" fmla="*/ 1000664 w 1338182"/>
                    <a:gd name="connsiteY408" fmla="*/ 286202 h 1378558"/>
                    <a:gd name="connsiteX409" fmla="*/ 1006311 w 1338182"/>
                    <a:gd name="connsiteY409" fmla="*/ 265126 h 1378558"/>
                    <a:gd name="connsiteX410" fmla="*/ 1010758 w 1338182"/>
                    <a:gd name="connsiteY410" fmla="*/ 253076 h 1378558"/>
                    <a:gd name="connsiteX411" fmla="*/ 990082 w 1338182"/>
                    <a:gd name="connsiteY411" fmla="*/ 232401 h 1378558"/>
                    <a:gd name="connsiteX412" fmla="*/ 988037 w 1338182"/>
                    <a:gd name="connsiteY412" fmla="*/ 231245 h 1378558"/>
                    <a:gd name="connsiteX413" fmla="*/ 983590 w 1338182"/>
                    <a:gd name="connsiteY413" fmla="*/ 228799 h 1378558"/>
                    <a:gd name="connsiteX414" fmla="*/ 905467 w 1338182"/>
                    <a:gd name="connsiteY414" fmla="*/ 197674 h 1378558"/>
                    <a:gd name="connsiteX415" fmla="*/ 889905 w 1338182"/>
                    <a:gd name="connsiteY415" fmla="*/ 202120 h 1378558"/>
                    <a:gd name="connsiteX416" fmla="*/ 884303 w 1338182"/>
                    <a:gd name="connsiteY416" fmla="*/ 217460 h 1378558"/>
                    <a:gd name="connsiteX417" fmla="*/ 879856 w 1338182"/>
                    <a:gd name="connsiteY417" fmla="*/ 229243 h 1378558"/>
                    <a:gd name="connsiteX418" fmla="*/ 874876 w 1338182"/>
                    <a:gd name="connsiteY418" fmla="*/ 230488 h 1378558"/>
                    <a:gd name="connsiteX419" fmla="*/ 869985 w 1338182"/>
                    <a:gd name="connsiteY419" fmla="*/ 229643 h 1378558"/>
                    <a:gd name="connsiteX420" fmla="*/ 866295 w 1338182"/>
                    <a:gd name="connsiteY420" fmla="*/ 228977 h 1378558"/>
                    <a:gd name="connsiteX421" fmla="*/ 858335 w 1338182"/>
                    <a:gd name="connsiteY421" fmla="*/ 236980 h 1378558"/>
                    <a:gd name="connsiteX422" fmla="*/ 840950 w 1338182"/>
                    <a:gd name="connsiteY422" fmla="*/ 250319 h 1378558"/>
                    <a:gd name="connsiteX423" fmla="*/ 835837 w 1338182"/>
                    <a:gd name="connsiteY423" fmla="*/ 243961 h 1378558"/>
                    <a:gd name="connsiteX424" fmla="*/ 851933 w 1338182"/>
                    <a:gd name="connsiteY424" fmla="*/ 222841 h 1378558"/>
                    <a:gd name="connsiteX425" fmla="*/ 866473 w 1338182"/>
                    <a:gd name="connsiteY425" fmla="*/ 205678 h 1378558"/>
                    <a:gd name="connsiteX426" fmla="*/ 866473 w 1338182"/>
                    <a:gd name="connsiteY426" fmla="*/ 192339 h 1378558"/>
                    <a:gd name="connsiteX427" fmla="*/ 818318 w 1338182"/>
                    <a:gd name="connsiteY427" fmla="*/ 178599 h 1378558"/>
                    <a:gd name="connsiteX428" fmla="*/ 817651 w 1338182"/>
                    <a:gd name="connsiteY428" fmla="*/ 178599 h 1378558"/>
                    <a:gd name="connsiteX429" fmla="*/ 790973 w 1338182"/>
                    <a:gd name="connsiteY429" fmla="*/ 194384 h 1378558"/>
                    <a:gd name="connsiteX430" fmla="*/ 779145 w 1338182"/>
                    <a:gd name="connsiteY430" fmla="*/ 208568 h 1378558"/>
                    <a:gd name="connsiteX431" fmla="*/ 772387 w 1338182"/>
                    <a:gd name="connsiteY431" fmla="*/ 197541 h 1378558"/>
                    <a:gd name="connsiteX432" fmla="*/ 787060 w 1338182"/>
                    <a:gd name="connsiteY432" fmla="*/ 179755 h 1378558"/>
                    <a:gd name="connsiteX433" fmla="*/ 793818 w 1338182"/>
                    <a:gd name="connsiteY433" fmla="*/ 177221 h 1378558"/>
                    <a:gd name="connsiteX434" fmla="*/ 820497 w 1338182"/>
                    <a:gd name="connsiteY434" fmla="*/ 140405 h 1378558"/>
                    <a:gd name="connsiteX435" fmla="*/ 822186 w 1338182"/>
                    <a:gd name="connsiteY435" fmla="*/ 136625 h 1378558"/>
                    <a:gd name="connsiteX436" fmla="*/ 807825 w 1338182"/>
                    <a:gd name="connsiteY436" fmla="*/ 111859 h 1378558"/>
                    <a:gd name="connsiteX437" fmla="*/ 800799 w 1338182"/>
                    <a:gd name="connsiteY437" fmla="*/ 107057 h 1378558"/>
                    <a:gd name="connsiteX438" fmla="*/ 783014 w 1338182"/>
                    <a:gd name="connsiteY438" fmla="*/ 67884 h 1378558"/>
                    <a:gd name="connsiteX439" fmla="*/ 781813 w 1338182"/>
                    <a:gd name="connsiteY439" fmla="*/ 61792 h 1378558"/>
                    <a:gd name="connsiteX440" fmla="*/ 781280 w 1338182"/>
                    <a:gd name="connsiteY440" fmla="*/ 59080 h 1378558"/>
                    <a:gd name="connsiteX441" fmla="*/ 771587 w 1338182"/>
                    <a:gd name="connsiteY441" fmla="*/ 38449 h 1378558"/>
                    <a:gd name="connsiteX442" fmla="*/ 765495 w 1338182"/>
                    <a:gd name="connsiteY442" fmla="*/ 42050 h 1378558"/>
                    <a:gd name="connsiteX443" fmla="*/ 734059 w 1338182"/>
                    <a:gd name="connsiteY443" fmla="*/ 83535 h 1378558"/>
                    <a:gd name="connsiteX444" fmla="*/ 731969 w 1338182"/>
                    <a:gd name="connsiteY444" fmla="*/ 87981 h 1378558"/>
                    <a:gd name="connsiteX445" fmla="*/ 710093 w 1338182"/>
                    <a:gd name="connsiteY445" fmla="*/ 103766 h 1378558"/>
                    <a:gd name="connsiteX446" fmla="*/ 709204 w 1338182"/>
                    <a:gd name="connsiteY446" fmla="*/ 103766 h 1378558"/>
                    <a:gd name="connsiteX447" fmla="*/ 695286 w 1338182"/>
                    <a:gd name="connsiteY447" fmla="*/ 105590 h 1378558"/>
                    <a:gd name="connsiteX448" fmla="*/ 681947 w 1338182"/>
                    <a:gd name="connsiteY448" fmla="*/ 107324 h 1378558"/>
                    <a:gd name="connsiteX449" fmla="*/ 664162 w 1338182"/>
                    <a:gd name="connsiteY449" fmla="*/ 99364 h 1378558"/>
                    <a:gd name="connsiteX450" fmla="*/ 649222 w 1338182"/>
                    <a:gd name="connsiteY450" fmla="*/ 92250 h 1378558"/>
                    <a:gd name="connsiteX451" fmla="*/ 639351 w 1338182"/>
                    <a:gd name="connsiteY451" fmla="*/ 93317 h 1378558"/>
                    <a:gd name="connsiteX452" fmla="*/ 631170 w 1338182"/>
                    <a:gd name="connsiteY452" fmla="*/ 94385 h 1378558"/>
                    <a:gd name="connsiteX453" fmla="*/ 617430 w 1338182"/>
                    <a:gd name="connsiteY453" fmla="*/ 102388 h 1378558"/>
                    <a:gd name="connsiteX454" fmla="*/ 613695 w 1338182"/>
                    <a:gd name="connsiteY454" fmla="*/ 112170 h 1378558"/>
                    <a:gd name="connsiteX455" fmla="*/ 603735 w 1338182"/>
                    <a:gd name="connsiteY455" fmla="*/ 117195 h 1378558"/>
                    <a:gd name="connsiteX456" fmla="*/ 588173 w 1338182"/>
                    <a:gd name="connsiteY456" fmla="*/ 114082 h 1378558"/>
                    <a:gd name="connsiteX457" fmla="*/ 579280 w 1338182"/>
                    <a:gd name="connsiteY457" fmla="*/ 111948 h 1378558"/>
                    <a:gd name="connsiteX458" fmla="*/ 558560 w 1338182"/>
                    <a:gd name="connsiteY458" fmla="*/ 120085 h 1378558"/>
                    <a:gd name="connsiteX459" fmla="*/ 540774 w 1338182"/>
                    <a:gd name="connsiteY459" fmla="*/ 128177 h 1378558"/>
                    <a:gd name="connsiteX460" fmla="*/ 530103 w 1338182"/>
                    <a:gd name="connsiteY460" fmla="*/ 131467 h 1378558"/>
                    <a:gd name="connsiteX461" fmla="*/ 518809 w 1338182"/>
                    <a:gd name="connsiteY461" fmla="*/ 134624 h 1378558"/>
                    <a:gd name="connsiteX462" fmla="*/ 513607 w 1338182"/>
                    <a:gd name="connsiteY462" fmla="*/ 133824 h 1378558"/>
                    <a:gd name="connsiteX463" fmla="*/ 481326 w 1338182"/>
                    <a:gd name="connsiteY463" fmla="*/ 97764 h 1378558"/>
                    <a:gd name="connsiteX464" fmla="*/ 483149 w 1338182"/>
                    <a:gd name="connsiteY464" fmla="*/ 60725 h 1378558"/>
                    <a:gd name="connsiteX465" fmla="*/ 483950 w 1338182"/>
                    <a:gd name="connsiteY465" fmla="*/ 34669 h 1378558"/>
                    <a:gd name="connsiteX466" fmla="*/ 478792 w 1338182"/>
                    <a:gd name="connsiteY466" fmla="*/ 27200 h 1378558"/>
                    <a:gd name="connsiteX467" fmla="*/ 476480 w 1338182"/>
                    <a:gd name="connsiteY467" fmla="*/ 16173 h 1378558"/>
                    <a:gd name="connsiteX468" fmla="*/ 468565 w 1338182"/>
                    <a:gd name="connsiteY468" fmla="*/ 2077 h 1378558"/>
                    <a:gd name="connsiteX469" fmla="*/ 466520 w 1338182"/>
                    <a:gd name="connsiteY469" fmla="*/ 2077 h 1378558"/>
                    <a:gd name="connsiteX470" fmla="*/ 456160 w 1338182"/>
                    <a:gd name="connsiteY470" fmla="*/ 11415 h 1378558"/>
                    <a:gd name="connsiteX471" fmla="*/ 447267 w 1338182"/>
                    <a:gd name="connsiteY471" fmla="*/ 21464 h 1378558"/>
                    <a:gd name="connsiteX472" fmla="*/ 431971 w 1338182"/>
                    <a:gd name="connsiteY472" fmla="*/ 28756 h 1378558"/>
                    <a:gd name="connsiteX473" fmla="*/ 410584 w 1338182"/>
                    <a:gd name="connsiteY473" fmla="*/ 37649 h 1378558"/>
                    <a:gd name="connsiteX474" fmla="*/ 406760 w 1338182"/>
                    <a:gd name="connsiteY474" fmla="*/ 37960 h 1378558"/>
                    <a:gd name="connsiteX475" fmla="*/ 402536 w 1338182"/>
                    <a:gd name="connsiteY475" fmla="*/ 37960 h 1378558"/>
                    <a:gd name="connsiteX476" fmla="*/ 398445 w 1338182"/>
                    <a:gd name="connsiteY476" fmla="*/ 37960 h 1378558"/>
                    <a:gd name="connsiteX477" fmla="*/ 392976 w 1338182"/>
                    <a:gd name="connsiteY477" fmla="*/ 38671 h 1378558"/>
                    <a:gd name="connsiteX478" fmla="*/ 384573 w 1338182"/>
                    <a:gd name="connsiteY478" fmla="*/ 48320 h 1378558"/>
                    <a:gd name="connsiteX479" fmla="*/ 380704 w 1338182"/>
                    <a:gd name="connsiteY479" fmla="*/ 57213 h 1378558"/>
                    <a:gd name="connsiteX480" fmla="*/ 380304 w 1338182"/>
                    <a:gd name="connsiteY480" fmla="*/ 56857 h 1378558"/>
                    <a:gd name="connsiteX481" fmla="*/ 380304 w 1338182"/>
                    <a:gd name="connsiteY481" fmla="*/ 56857 h 1378558"/>
                    <a:gd name="connsiteX482" fmla="*/ 379904 w 1338182"/>
                    <a:gd name="connsiteY482" fmla="*/ 57213 h 1378558"/>
                    <a:gd name="connsiteX483" fmla="*/ 326547 w 1338182"/>
                    <a:gd name="connsiteY483" fmla="*/ 37115 h 1378558"/>
                    <a:gd name="connsiteX484" fmla="*/ 316498 w 1338182"/>
                    <a:gd name="connsiteY484" fmla="*/ 38983 h 1378558"/>
                    <a:gd name="connsiteX485" fmla="*/ 321834 w 1338182"/>
                    <a:gd name="connsiteY485" fmla="*/ 46008 h 1378558"/>
                    <a:gd name="connsiteX486" fmla="*/ 324769 w 1338182"/>
                    <a:gd name="connsiteY486" fmla="*/ 48898 h 1378558"/>
                    <a:gd name="connsiteX487" fmla="*/ 330905 w 1338182"/>
                    <a:gd name="connsiteY487" fmla="*/ 69307 h 1378558"/>
                    <a:gd name="connsiteX488" fmla="*/ 335351 w 1338182"/>
                    <a:gd name="connsiteY488" fmla="*/ 79356 h 1378558"/>
                    <a:gd name="connsiteX489" fmla="*/ 340109 w 1338182"/>
                    <a:gd name="connsiteY489" fmla="*/ 90605 h 1378558"/>
                    <a:gd name="connsiteX490" fmla="*/ 343755 w 1338182"/>
                    <a:gd name="connsiteY490" fmla="*/ 97052 h 1378558"/>
                    <a:gd name="connsiteX491" fmla="*/ 349491 w 1338182"/>
                    <a:gd name="connsiteY491" fmla="*/ 95585 h 1378558"/>
                    <a:gd name="connsiteX492" fmla="*/ 356383 w 1338182"/>
                    <a:gd name="connsiteY492" fmla="*/ 93895 h 1378558"/>
                    <a:gd name="connsiteX493" fmla="*/ 361229 w 1338182"/>
                    <a:gd name="connsiteY493" fmla="*/ 96296 h 1378558"/>
                    <a:gd name="connsiteX494" fmla="*/ 362252 w 1338182"/>
                    <a:gd name="connsiteY494" fmla="*/ 100743 h 1378558"/>
                    <a:gd name="connsiteX495" fmla="*/ 348157 w 1338182"/>
                    <a:gd name="connsiteY495" fmla="*/ 112259 h 1378558"/>
                    <a:gd name="connsiteX496" fmla="*/ 336685 w 1338182"/>
                    <a:gd name="connsiteY496" fmla="*/ 120440 h 1378558"/>
                    <a:gd name="connsiteX497" fmla="*/ 317255 w 1338182"/>
                    <a:gd name="connsiteY497" fmla="*/ 137337 h 1378558"/>
                    <a:gd name="connsiteX498" fmla="*/ 302670 w 1338182"/>
                    <a:gd name="connsiteY498" fmla="*/ 146230 h 1378558"/>
                    <a:gd name="connsiteX499" fmla="*/ 293377 w 1338182"/>
                    <a:gd name="connsiteY499" fmla="*/ 150676 h 1378558"/>
                    <a:gd name="connsiteX500" fmla="*/ 288931 w 1338182"/>
                    <a:gd name="connsiteY500" fmla="*/ 149831 h 1378558"/>
                    <a:gd name="connsiteX501" fmla="*/ 283373 w 1338182"/>
                    <a:gd name="connsiteY501" fmla="*/ 148808 h 1378558"/>
                    <a:gd name="connsiteX502" fmla="*/ 278926 w 1338182"/>
                    <a:gd name="connsiteY502" fmla="*/ 149431 h 1378558"/>
                    <a:gd name="connsiteX503" fmla="*/ 270967 w 1338182"/>
                    <a:gd name="connsiteY503" fmla="*/ 152588 h 1378558"/>
                    <a:gd name="connsiteX504" fmla="*/ 263764 w 1338182"/>
                    <a:gd name="connsiteY504" fmla="*/ 154900 h 1378558"/>
                    <a:gd name="connsiteX505" fmla="*/ 254872 w 1338182"/>
                    <a:gd name="connsiteY505" fmla="*/ 151032 h 1378558"/>
                    <a:gd name="connsiteX506" fmla="*/ 236463 w 1338182"/>
                    <a:gd name="connsiteY506" fmla="*/ 129289 h 1378558"/>
                    <a:gd name="connsiteX507" fmla="*/ 222813 w 1338182"/>
                    <a:gd name="connsiteY507" fmla="*/ 111859 h 1378558"/>
                    <a:gd name="connsiteX508" fmla="*/ 185508 w 1338182"/>
                    <a:gd name="connsiteY508" fmla="*/ 121329 h 1378558"/>
                    <a:gd name="connsiteX509" fmla="*/ 177905 w 1338182"/>
                    <a:gd name="connsiteY509" fmla="*/ 121329 h 1378558"/>
                    <a:gd name="connsiteX510" fmla="*/ 163409 w 1338182"/>
                    <a:gd name="connsiteY510" fmla="*/ 120974 h 1378558"/>
                    <a:gd name="connsiteX511" fmla="*/ 148425 w 1338182"/>
                    <a:gd name="connsiteY511" fmla="*/ 121730 h 1378558"/>
                    <a:gd name="connsiteX512" fmla="*/ 139043 w 1338182"/>
                    <a:gd name="connsiteY512" fmla="*/ 127999 h 1378558"/>
                    <a:gd name="connsiteX513" fmla="*/ 153005 w 1338182"/>
                    <a:gd name="connsiteY513" fmla="*/ 144406 h 1378558"/>
                    <a:gd name="connsiteX514" fmla="*/ 159852 w 1338182"/>
                    <a:gd name="connsiteY514" fmla="*/ 150498 h 1378558"/>
                    <a:gd name="connsiteX515" fmla="*/ 138287 w 1338182"/>
                    <a:gd name="connsiteY515" fmla="*/ 162281 h 1378558"/>
                    <a:gd name="connsiteX516" fmla="*/ 132240 w 1338182"/>
                    <a:gd name="connsiteY516" fmla="*/ 166727 h 1378558"/>
                    <a:gd name="connsiteX517" fmla="*/ 138554 w 1338182"/>
                    <a:gd name="connsiteY517" fmla="*/ 194428 h 1378558"/>
                    <a:gd name="connsiteX518" fmla="*/ 143001 w 1338182"/>
                    <a:gd name="connsiteY518" fmla="*/ 200831 h 1378558"/>
                    <a:gd name="connsiteX519" fmla="*/ 153360 w 1338182"/>
                    <a:gd name="connsiteY519" fmla="*/ 230399 h 1378558"/>
                    <a:gd name="connsiteX520" fmla="*/ 146424 w 1338182"/>
                    <a:gd name="connsiteY520" fmla="*/ 276419 h 1378558"/>
                    <a:gd name="connsiteX521" fmla="*/ 140777 w 1338182"/>
                    <a:gd name="connsiteY521" fmla="*/ 311991 h 1378558"/>
                    <a:gd name="connsiteX522" fmla="*/ 130239 w 1338182"/>
                    <a:gd name="connsiteY522" fmla="*/ 322084 h 1378558"/>
                    <a:gd name="connsiteX523" fmla="*/ 124326 w 1338182"/>
                    <a:gd name="connsiteY523" fmla="*/ 321328 h 1378558"/>
                    <a:gd name="connsiteX524" fmla="*/ 116411 w 1338182"/>
                    <a:gd name="connsiteY524" fmla="*/ 320350 h 1378558"/>
                    <a:gd name="connsiteX525" fmla="*/ 112276 w 1338182"/>
                    <a:gd name="connsiteY525" fmla="*/ 320750 h 1378558"/>
                    <a:gd name="connsiteX526" fmla="*/ 100893 w 1338182"/>
                    <a:gd name="connsiteY526" fmla="*/ 325863 h 1378558"/>
                    <a:gd name="connsiteX527" fmla="*/ 88354 w 1338182"/>
                    <a:gd name="connsiteY527" fmla="*/ 331421 h 1378558"/>
                    <a:gd name="connsiteX528" fmla="*/ 85597 w 1338182"/>
                    <a:gd name="connsiteY528" fmla="*/ 331866 h 1378558"/>
                    <a:gd name="connsiteX529" fmla="*/ 63366 w 1338182"/>
                    <a:gd name="connsiteY529" fmla="*/ 339914 h 1378558"/>
                    <a:gd name="connsiteX530" fmla="*/ 48292 w 1338182"/>
                    <a:gd name="connsiteY530" fmla="*/ 347295 h 1378558"/>
                    <a:gd name="connsiteX531" fmla="*/ 40200 w 1338182"/>
                    <a:gd name="connsiteY531" fmla="*/ 350452 h 1378558"/>
                    <a:gd name="connsiteX532" fmla="*/ 31841 w 1338182"/>
                    <a:gd name="connsiteY532" fmla="*/ 363791 h 1378558"/>
                    <a:gd name="connsiteX533" fmla="*/ 28328 w 1338182"/>
                    <a:gd name="connsiteY533" fmla="*/ 372995 h 1378558"/>
                    <a:gd name="connsiteX534" fmla="*/ 23882 w 1338182"/>
                    <a:gd name="connsiteY534" fmla="*/ 387357 h 1378558"/>
                    <a:gd name="connsiteX535" fmla="*/ 13966 w 1338182"/>
                    <a:gd name="connsiteY535" fmla="*/ 404876 h 1378558"/>
                    <a:gd name="connsiteX536" fmla="*/ 627 w 1338182"/>
                    <a:gd name="connsiteY536" fmla="*/ 437246 h 1378558"/>
                    <a:gd name="connsiteX537" fmla="*/ 13344 w 1338182"/>
                    <a:gd name="connsiteY537" fmla="*/ 463079 h 1378558"/>
                    <a:gd name="connsiteX538" fmla="*/ 24949 w 1338182"/>
                    <a:gd name="connsiteY538" fmla="*/ 481976 h 1378558"/>
                    <a:gd name="connsiteX539" fmla="*/ 25749 w 1338182"/>
                    <a:gd name="connsiteY539" fmla="*/ 488779 h 1378558"/>
                    <a:gd name="connsiteX540" fmla="*/ 29884 w 1338182"/>
                    <a:gd name="connsiteY540" fmla="*/ 499540 h 1378558"/>
                    <a:gd name="connsiteX541" fmla="*/ 37799 w 1338182"/>
                    <a:gd name="connsiteY541" fmla="*/ 501140 h 1378558"/>
                    <a:gd name="connsiteX542" fmla="*/ 47848 w 1338182"/>
                    <a:gd name="connsiteY542" fmla="*/ 505587 h 1378558"/>
                    <a:gd name="connsiteX543" fmla="*/ 48203 w 1338182"/>
                    <a:gd name="connsiteY543" fmla="*/ 506343 h 1378558"/>
                    <a:gd name="connsiteX544" fmla="*/ 69768 w 1338182"/>
                    <a:gd name="connsiteY544" fmla="*/ 521238 h 1378558"/>
                    <a:gd name="connsiteX545" fmla="*/ 75149 w 1338182"/>
                    <a:gd name="connsiteY545" fmla="*/ 521238 h 1378558"/>
                    <a:gd name="connsiteX546" fmla="*/ 93823 w 1338182"/>
                    <a:gd name="connsiteY546" fmla="*/ 514212 h 1378558"/>
                    <a:gd name="connsiteX547" fmla="*/ 102716 w 1338182"/>
                    <a:gd name="connsiteY547" fmla="*/ 507143 h 1378558"/>
                    <a:gd name="connsiteX548" fmla="*/ 104672 w 1338182"/>
                    <a:gd name="connsiteY548" fmla="*/ 506431 h 1378558"/>
                    <a:gd name="connsiteX549" fmla="*/ 109119 w 1338182"/>
                    <a:gd name="connsiteY549" fmla="*/ 522750 h 1378558"/>
                    <a:gd name="connsiteX550" fmla="*/ 123036 w 1338182"/>
                    <a:gd name="connsiteY550" fmla="*/ 555386 h 1378558"/>
                    <a:gd name="connsiteX551" fmla="*/ 125304 w 1338182"/>
                    <a:gd name="connsiteY551" fmla="*/ 555164 h 1378558"/>
                    <a:gd name="connsiteX552" fmla="*/ 133885 w 1338182"/>
                    <a:gd name="connsiteY552" fmla="*/ 554452 h 1378558"/>
                    <a:gd name="connsiteX553" fmla="*/ 153316 w 1338182"/>
                    <a:gd name="connsiteY553" fmla="*/ 556898 h 1378558"/>
                    <a:gd name="connsiteX554" fmla="*/ 171324 w 1338182"/>
                    <a:gd name="connsiteY554" fmla="*/ 559343 h 1378558"/>
                    <a:gd name="connsiteX555" fmla="*/ 171902 w 1338182"/>
                    <a:gd name="connsiteY555" fmla="*/ 559343 h 1378558"/>
                    <a:gd name="connsiteX556" fmla="*/ 198002 w 1338182"/>
                    <a:gd name="connsiteY556" fmla="*/ 548272 h 1378558"/>
                    <a:gd name="connsiteX557" fmla="*/ 211342 w 1338182"/>
                    <a:gd name="connsiteY557" fmla="*/ 540535 h 1378558"/>
                    <a:gd name="connsiteX558" fmla="*/ 216544 w 1338182"/>
                    <a:gd name="connsiteY558" fmla="*/ 538045 h 1378558"/>
                    <a:gd name="connsiteX559" fmla="*/ 282973 w 1338182"/>
                    <a:gd name="connsiteY559" fmla="*/ 514212 h 1378558"/>
                    <a:gd name="connsiteX560" fmla="*/ 291465 w 1338182"/>
                    <a:gd name="connsiteY560" fmla="*/ 517058 h 1378558"/>
                    <a:gd name="connsiteX561" fmla="*/ 292755 w 1338182"/>
                    <a:gd name="connsiteY561" fmla="*/ 524128 h 1378558"/>
                    <a:gd name="connsiteX562" fmla="*/ 300314 w 1338182"/>
                    <a:gd name="connsiteY562" fmla="*/ 579841 h 1378558"/>
                    <a:gd name="connsiteX563" fmla="*/ 324769 w 1338182"/>
                    <a:gd name="connsiteY563" fmla="*/ 605764 h 1378558"/>
                    <a:gd name="connsiteX564" fmla="*/ 338108 w 1338182"/>
                    <a:gd name="connsiteY564" fmla="*/ 609010 h 1378558"/>
                    <a:gd name="connsiteX565" fmla="*/ 344511 w 1338182"/>
                    <a:gd name="connsiteY565" fmla="*/ 609010 h 1378558"/>
                    <a:gd name="connsiteX566" fmla="*/ 355938 w 1338182"/>
                    <a:gd name="connsiteY566" fmla="*/ 611099 h 1378558"/>
                    <a:gd name="connsiteX567" fmla="*/ 364030 w 1338182"/>
                    <a:gd name="connsiteY567" fmla="*/ 613189 h 1378558"/>
                    <a:gd name="connsiteX568" fmla="*/ 372923 w 1338182"/>
                    <a:gd name="connsiteY568" fmla="*/ 615857 h 1378558"/>
                    <a:gd name="connsiteX569" fmla="*/ 376258 w 1338182"/>
                    <a:gd name="connsiteY569" fmla="*/ 621682 h 1378558"/>
                    <a:gd name="connsiteX570" fmla="*/ 381905 w 1338182"/>
                    <a:gd name="connsiteY570" fmla="*/ 626884 h 1378558"/>
                    <a:gd name="connsiteX571" fmla="*/ 405159 w 1338182"/>
                    <a:gd name="connsiteY571" fmla="*/ 631731 h 1378558"/>
                    <a:gd name="connsiteX572" fmla="*/ 410806 w 1338182"/>
                    <a:gd name="connsiteY572" fmla="*/ 639334 h 1378558"/>
                    <a:gd name="connsiteX573" fmla="*/ 419699 w 1338182"/>
                    <a:gd name="connsiteY573" fmla="*/ 645692 h 1378558"/>
                    <a:gd name="connsiteX574" fmla="*/ 427125 w 1338182"/>
                    <a:gd name="connsiteY574" fmla="*/ 645692 h 1378558"/>
                    <a:gd name="connsiteX575" fmla="*/ 460161 w 1338182"/>
                    <a:gd name="connsiteY575" fmla="*/ 663478 h 1378558"/>
                    <a:gd name="connsiteX576" fmla="*/ 461584 w 1338182"/>
                    <a:gd name="connsiteY576" fmla="*/ 672371 h 1378558"/>
                    <a:gd name="connsiteX577" fmla="*/ 465808 w 1338182"/>
                    <a:gd name="connsiteY577" fmla="*/ 686599 h 1378558"/>
                    <a:gd name="connsiteX578" fmla="*/ 464697 w 1338182"/>
                    <a:gd name="connsiteY578" fmla="*/ 697493 h 1378558"/>
                    <a:gd name="connsiteX579" fmla="*/ 462162 w 1338182"/>
                    <a:gd name="connsiteY579" fmla="*/ 705363 h 1378558"/>
                    <a:gd name="connsiteX580" fmla="*/ 463941 w 1338182"/>
                    <a:gd name="connsiteY580" fmla="*/ 711099 h 1378558"/>
                    <a:gd name="connsiteX581" fmla="*/ 489152 w 1338182"/>
                    <a:gd name="connsiteY581" fmla="*/ 741067 h 1378558"/>
                    <a:gd name="connsiteX582" fmla="*/ 496577 w 1338182"/>
                    <a:gd name="connsiteY582" fmla="*/ 741556 h 1378558"/>
                    <a:gd name="connsiteX583" fmla="*/ 503736 w 1338182"/>
                    <a:gd name="connsiteY583" fmla="*/ 741556 h 1378558"/>
                    <a:gd name="connsiteX584" fmla="*/ 534461 w 1338182"/>
                    <a:gd name="connsiteY584" fmla="*/ 759342 h 1378558"/>
                    <a:gd name="connsiteX585" fmla="*/ 544687 w 1338182"/>
                    <a:gd name="connsiteY585" fmla="*/ 781085 h 1378558"/>
                    <a:gd name="connsiteX586" fmla="*/ 554647 w 1338182"/>
                    <a:gd name="connsiteY586" fmla="*/ 810965 h 1378558"/>
                    <a:gd name="connsiteX587" fmla="*/ 552691 w 1338182"/>
                    <a:gd name="connsiteY587" fmla="*/ 826349 h 1378558"/>
                    <a:gd name="connsiteX588" fmla="*/ 549845 w 1338182"/>
                    <a:gd name="connsiteY588" fmla="*/ 845691 h 1378558"/>
                    <a:gd name="connsiteX589" fmla="*/ 540419 w 1338182"/>
                    <a:gd name="connsiteY589" fmla="*/ 859475 h 1378558"/>
                    <a:gd name="connsiteX590" fmla="*/ 540419 w 1338182"/>
                    <a:gd name="connsiteY590" fmla="*/ 859742 h 1378558"/>
                    <a:gd name="connsiteX591" fmla="*/ 544865 w 1338182"/>
                    <a:gd name="connsiteY591" fmla="*/ 874726 h 1378558"/>
                    <a:gd name="connsiteX592" fmla="*/ 543976 w 1338182"/>
                    <a:gd name="connsiteY592" fmla="*/ 894646 h 1378558"/>
                    <a:gd name="connsiteX593" fmla="*/ 548111 w 1338182"/>
                    <a:gd name="connsiteY593" fmla="*/ 911097 h 1378558"/>
                    <a:gd name="connsiteX594" fmla="*/ 546733 w 1338182"/>
                    <a:gd name="connsiteY594" fmla="*/ 926081 h 1378558"/>
                    <a:gd name="connsiteX595" fmla="*/ 547622 w 1338182"/>
                    <a:gd name="connsiteY595" fmla="*/ 941066 h 1378558"/>
                    <a:gd name="connsiteX596" fmla="*/ 564073 w 1338182"/>
                    <a:gd name="connsiteY596" fmla="*/ 945957 h 1378558"/>
                    <a:gd name="connsiteX597" fmla="*/ 601468 w 1338182"/>
                    <a:gd name="connsiteY597" fmla="*/ 950404 h 1378558"/>
                    <a:gd name="connsiteX598" fmla="*/ 620898 w 1338182"/>
                    <a:gd name="connsiteY598" fmla="*/ 987486 h 1378558"/>
                    <a:gd name="connsiteX599" fmla="*/ 626456 w 1338182"/>
                    <a:gd name="connsiteY599" fmla="*/ 1003938 h 1378558"/>
                    <a:gd name="connsiteX600" fmla="*/ 635883 w 1338182"/>
                    <a:gd name="connsiteY600" fmla="*/ 1012520 h 1378558"/>
                    <a:gd name="connsiteX601" fmla="*/ 645754 w 1338182"/>
                    <a:gd name="connsiteY601" fmla="*/ 1009140 h 1378558"/>
                    <a:gd name="connsiteX602" fmla="*/ 656025 w 1338182"/>
                    <a:gd name="connsiteY602" fmla="*/ 1005627 h 1378558"/>
                    <a:gd name="connsiteX603" fmla="*/ 664918 w 1338182"/>
                    <a:gd name="connsiteY603" fmla="*/ 1011674 h 1378558"/>
                    <a:gd name="connsiteX604" fmla="*/ 663139 w 1338182"/>
                    <a:gd name="connsiteY604" fmla="*/ 1049647 h 1378558"/>
                    <a:gd name="connsiteX605" fmla="*/ 659137 w 1338182"/>
                    <a:gd name="connsiteY605" fmla="*/ 1069345 h 1378558"/>
                    <a:gd name="connsiteX606" fmla="*/ 688128 w 1338182"/>
                    <a:gd name="connsiteY606" fmla="*/ 1098602 h 1378558"/>
                    <a:gd name="connsiteX607" fmla="*/ 666696 w 1338182"/>
                    <a:gd name="connsiteY607" fmla="*/ 1136262 h 1378558"/>
                    <a:gd name="connsiteX608" fmla="*/ 581903 w 1338182"/>
                    <a:gd name="connsiteY608" fmla="*/ 1213808 h 1378558"/>
                    <a:gd name="connsiteX609" fmla="*/ 558560 w 1338182"/>
                    <a:gd name="connsiteY609" fmla="*/ 1242620 h 1378558"/>
                    <a:gd name="connsiteX610" fmla="*/ 567453 w 1338182"/>
                    <a:gd name="connsiteY610" fmla="*/ 1241464 h 1378558"/>
                    <a:gd name="connsiteX611" fmla="*/ 575323 w 1338182"/>
                    <a:gd name="connsiteY611" fmla="*/ 1240264 h 1378558"/>
                    <a:gd name="connsiteX612" fmla="*/ 577324 w 1338182"/>
                    <a:gd name="connsiteY612" fmla="*/ 1240264 h 1378558"/>
                    <a:gd name="connsiteX613" fmla="*/ 605781 w 1338182"/>
                    <a:gd name="connsiteY613" fmla="*/ 1266942 h 1378558"/>
                    <a:gd name="connsiteX614" fmla="*/ 606581 w 1338182"/>
                    <a:gd name="connsiteY614" fmla="*/ 1268943 h 1378558"/>
                    <a:gd name="connsiteX615" fmla="*/ 611027 w 1338182"/>
                    <a:gd name="connsiteY615" fmla="*/ 1275568 h 1378558"/>
                    <a:gd name="connsiteX616" fmla="*/ 613784 w 1338182"/>
                    <a:gd name="connsiteY616" fmla="*/ 1273878 h 1378558"/>
                    <a:gd name="connsiteX617" fmla="*/ 624500 w 1338182"/>
                    <a:gd name="connsiteY617" fmla="*/ 1266364 h 1378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</a:cxnLst>
                  <a:rect l="l" t="t" r="r" b="b"/>
                  <a:pathLst>
                    <a:path w="1338182" h="1378558">
                      <a:moveTo>
                        <a:pt x="695642" y="1378235"/>
                      </a:moveTo>
                      <a:lnTo>
                        <a:pt x="695242" y="1377435"/>
                      </a:lnTo>
                      <a:cubicBezTo>
                        <a:pt x="690796" y="1368542"/>
                        <a:pt x="691418" y="1357248"/>
                        <a:pt x="691952" y="1346310"/>
                      </a:cubicBezTo>
                      <a:cubicBezTo>
                        <a:pt x="692619" y="1331548"/>
                        <a:pt x="693285" y="1317586"/>
                        <a:pt x="682436" y="1309183"/>
                      </a:cubicBezTo>
                      <a:cubicBezTo>
                        <a:pt x="676434" y="1304736"/>
                        <a:pt x="669720" y="1300290"/>
                        <a:pt x="663228" y="1296110"/>
                      </a:cubicBezTo>
                      <a:cubicBezTo>
                        <a:pt x="653410" y="1290330"/>
                        <a:pt x="644188" y="1283616"/>
                        <a:pt x="635705" y="1276013"/>
                      </a:cubicBezTo>
                      <a:lnTo>
                        <a:pt x="633037" y="1273389"/>
                      </a:lnTo>
                      <a:cubicBezTo>
                        <a:pt x="629213" y="1269654"/>
                        <a:pt x="626945" y="1267386"/>
                        <a:pt x="624500" y="1267386"/>
                      </a:cubicBezTo>
                      <a:cubicBezTo>
                        <a:pt x="622055" y="1267386"/>
                        <a:pt x="619742" y="1269254"/>
                        <a:pt x="615607" y="1273834"/>
                      </a:cubicBezTo>
                      <a:cubicBezTo>
                        <a:pt x="614762" y="1275035"/>
                        <a:pt x="613451" y="1275790"/>
                        <a:pt x="612006" y="1275924"/>
                      </a:cubicBezTo>
                      <a:cubicBezTo>
                        <a:pt x="609160" y="1275924"/>
                        <a:pt x="607559" y="1271877"/>
                        <a:pt x="606359" y="1268587"/>
                      </a:cubicBezTo>
                      <a:cubicBezTo>
                        <a:pt x="606092" y="1267875"/>
                        <a:pt x="605825" y="1267164"/>
                        <a:pt x="605558" y="1266631"/>
                      </a:cubicBezTo>
                      <a:cubicBezTo>
                        <a:pt x="602268" y="1259339"/>
                        <a:pt x="592975" y="1242131"/>
                        <a:pt x="577991" y="1240397"/>
                      </a:cubicBezTo>
                      <a:cubicBezTo>
                        <a:pt x="577368" y="1240353"/>
                        <a:pt x="576746" y="1240353"/>
                        <a:pt x="576123" y="1240397"/>
                      </a:cubicBezTo>
                      <a:cubicBezTo>
                        <a:pt x="573553" y="1240486"/>
                        <a:pt x="571001" y="1240886"/>
                        <a:pt x="568520" y="1241553"/>
                      </a:cubicBezTo>
                      <a:cubicBezTo>
                        <a:pt x="565910" y="1242309"/>
                        <a:pt x="563224" y="1242709"/>
                        <a:pt x="560516" y="1242798"/>
                      </a:cubicBezTo>
                      <a:cubicBezTo>
                        <a:pt x="559689" y="1242887"/>
                        <a:pt x="558854" y="1242887"/>
                        <a:pt x="558026" y="1242798"/>
                      </a:cubicBezTo>
                      <a:lnTo>
                        <a:pt x="557004" y="1242798"/>
                      </a:lnTo>
                      <a:lnTo>
                        <a:pt x="557715" y="1242042"/>
                      </a:lnTo>
                      <a:cubicBezTo>
                        <a:pt x="565985" y="1232527"/>
                        <a:pt x="573989" y="1222344"/>
                        <a:pt x="581726" y="1212474"/>
                      </a:cubicBezTo>
                      <a:cubicBezTo>
                        <a:pt x="605514" y="1182105"/>
                        <a:pt x="630147" y="1150669"/>
                        <a:pt x="666918" y="1134573"/>
                      </a:cubicBezTo>
                      <a:cubicBezTo>
                        <a:pt x="687550" y="1125680"/>
                        <a:pt x="689373" y="1119188"/>
                        <a:pt x="687683" y="1098024"/>
                      </a:cubicBezTo>
                      <a:cubicBezTo>
                        <a:pt x="685860" y="1075080"/>
                        <a:pt x="683237" y="1069700"/>
                        <a:pt x="663406" y="1069700"/>
                      </a:cubicBezTo>
                      <a:lnTo>
                        <a:pt x="659271" y="1069700"/>
                      </a:lnTo>
                      <a:lnTo>
                        <a:pt x="658648" y="1069700"/>
                      </a:lnTo>
                      <a:lnTo>
                        <a:pt x="658648" y="1069122"/>
                      </a:lnTo>
                      <a:cubicBezTo>
                        <a:pt x="659249" y="1062141"/>
                        <a:pt x="660605" y="1055294"/>
                        <a:pt x="662694" y="1048624"/>
                      </a:cubicBezTo>
                      <a:cubicBezTo>
                        <a:pt x="666296" y="1035285"/>
                        <a:pt x="670075" y="1021057"/>
                        <a:pt x="664562" y="1011452"/>
                      </a:cubicBezTo>
                      <a:cubicBezTo>
                        <a:pt x="663255" y="1008296"/>
                        <a:pt x="660271" y="1006161"/>
                        <a:pt x="656870" y="1005983"/>
                      </a:cubicBezTo>
                      <a:cubicBezTo>
                        <a:pt x="653402" y="1006384"/>
                        <a:pt x="650058" y="1007540"/>
                        <a:pt x="647088" y="1009363"/>
                      </a:cubicBezTo>
                      <a:cubicBezTo>
                        <a:pt x="643940" y="1011274"/>
                        <a:pt x="640400" y="1012475"/>
                        <a:pt x="636728" y="1012875"/>
                      </a:cubicBezTo>
                      <a:cubicBezTo>
                        <a:pt x="632281" y="1012875"/>
                        <a:pt x="628946" y="1009852"/>
                        <a:pt x="626279" y="1003627"/>
                      </a:cubicBezTo>
                      <a:cubicBezTo>
                        <a:pt x="624127" y="998202"/>
                        <a:pt x="622255" y="992644"/>
                        <a:pt x="620676" y="987042"/>
                      </a:cubicBezTo>
                      <a:cubicBezTo>
                        <a:pt x="616497" y="973214"/>
                        <a:pt x="612228" y="958940"/>
                        <a:pt x="601645" y="950537"/>
                      </a:cubicBezTo>
                      <a:cubicBezTo>
                        <a:pt x="598577" y="948136"/>
                        <a:pt x="574034" y="946535"/>
                        <a:pt x="564830" y="946090"/>
                      </a:cubicBezTo>
                      <a:cubicBezTo>
                        <a:pt x="555625" y="945646"/>
                        <a:pt x="550245" y="944045"/>
                        <a:pt x="547577" y="940799"/>
                      </a:cubicBezTo>
                      <a:cubicBezTo>
                        <a:pt x="544909" y="937553"/>
                        <a:pt x="545399" y="931906"/>
                        <a:pt x="546466" y="924926"/>
                      </a:cubicBezTo>
                      <a:cubicBezTo>
                        <a:pt x="547395" y="920034"/>
                        <a:pt x="547858" y="915099"/>
                        <a:pt x="547844" y="910119"/>
                      </a:cubicBezTo>
                      <a:cubicBezTo>
                        <a:pt x="547613" y="904561"/>
                        <a:pt x="546235" y="899092"/>
                        <a:pt x="543798" y="894112"/>
                      </a:cubicBezTo>
                      <a:cubicBezTo>
                        <a:pt x="541041" y="887443"/>
                        <a:pt x="538640" y="881707"/>
                        <a:pt x="544821" y="873081"/>
                      </a:cubicBezTo>
                      <a:cubicBezTo>
                        <a:pt x="547755" y="868945"/>
                        <a:pt x="542820" y="862765"/>
                        <a:pt x="540374" y="859475"/>
                      </a:cubicBezTo>
                      <a:lnTo>
                        <a:pt x="539441" y="858274"/>
                      </a:lnTo>
                      <a:lnTo>
                        <a:pt x="539885" y="857963"/>
                      </a:lnTo>
                      <a:cubicBezTo>
                        <a:pt x="544487" y="854717"/>
                        <a:pt x="547844" y="850004"/>
                        <a:pt x="549400" y="844624"/>
                      </a:cubicBezTo>
                      <a:cubicBezTo>
                        <a:pt x="550908" y="838354"/>
                        <a:pt x="551842" y="831952"/>
                        <a:pt x="552202" y="825504"/>
                      </a:cubicBezTo>
                      <a:cubicBezTo>
                        <a:pt x="552593" y="820302"/>
                        <a:pt x="553246" y="815144"/>
                        <a:pt x="554158" y="809986"/>
                      </a:cubicBezTo>
                      <a:cubicBezTo>
                        <a:pt x="557004" y="796114"/>
                        <a:pt x="550601" y="788466"/>
                        <a:pt x="544420" y="781040"/>
                      </a:cubicBezTo>
                      <a:cubicBezTo>
                        <a:pt x="539307" y="774816"/>
                        <a:pt x="533972" y="768413"/>
                        <a:pt x="533972" y="758808"/>
                      </a:cubicBezTo>
                      <a:cubicBezTo>
                        <a:pt x="533972" y="744669"/>
                        <a:pt x="525079" y="741779"/>
                        <a:pt x="511740" y="741779"/>
                      </a:cubicBezTo>
                      <a:cubicBezTo>
                        <a:pt x="509338" y="741779"/>
                        <a:pt x="506804" y="741779"/>
                        <a:pt x="504403" y="741779"/>
                      </a:cubicBezTo>
                      <a:cubicBezTo>
                        <a:pt x="502002" y="741779"/>
                        <a:pt x="499557" y="741779"/>
                        <a:pt x="497200" y="741779"/>
                      </a:cubicBezTo>
                      <a:cubicBezTo>
                        <a:pt x="494656" y="741823"/>
                        <a:pt x="492118" y="741645"/>
                        <a:pt x="489596" y="741290"/>
                      </a:cubicBezTo>
                      <a:cubicBezTo>
                        <a:pt x="472033" y="738622"/>
                        <a:pt x="467898" y="724971"/>
                        <a:pt x="463496" y="710521"/>
                      </a:cubicBezTo>
                      <a:cubicBezTo>
                        <a:pt x="462918" y="708609"/>
                        <a:pt x="462340" y="706741"/>
                        <a:pt x="461718" y="704830"/>
                      </a:cubicBezTo>
                      <a:cubicBezTo>
                        <a:pt x="460633" y="701583"/>
                        <a:pt x="461780" y="697982"/>
                        <a:pt x="464563" y="695937"/>
                      </a:cubicBezTo>
                      <a:cubicBezTo>
                        <a:pt x="466831" y="693669"/>
                        <a:pt x="469010" y="691490"/>
                        <a:pt x="465497" y="686421"/>
                      </a:cubicBezTo>
                      <a:cubicBezTo>
                        <a:pt x="462740" y="681975"/>
                        <a:pt x="461206" y="676906"/>
                        <a:pt x="461051" y="671704"/>
                      </a:cubicBezTo>
                      <a:cubicBezTo>
                        <a:pt x="460868" y="668724"/>
                        <a:pt x="460406" y="665746"/>
                        <a:pt x="459672" y="662811"/>
                      </a:cubicBezTo>
                      <a:cubicBezTo>
                        <a:pt x="455493" y="646492"/>
                        <a:pt x="441353" y="646270"/>
                        <a:pt x="427658" y="646048"/>
                      </a:cubicBezTo>
                      <a:cubicBezTo>
                        <a:pt x="425080" y="646048"/>
                        <a:pt x="422634" y="646048"/>
                        <a:pt x="420233" y="646048"/>
                      </a:cubicBezTo>
                      <a:cubicBezTo>
                        <a:pt x="415613" y="646492"/>
                        <a:pt x="411362" y="643514"/>
                        <a:pt x="410273" y="638978"/>
                      </a:cubicBezTo>
                      <a:cubicBezTo>
                        <a:pt x="409450" y="636044"/>
                        <a:pt x="407583" y="633554"/>
                        <a:pt x="405026" y="631909"/>
                      </a:cubicBezTo>
                      <a:cubicBezTo>
                        <a:pt x="398023" y="628396"/>
                        <a:pt x="390202" y="626884"/>
                        <a:pt x="382394" y="627462"/>
                      </a:cubicBezTo>
                      <a:cubicBezTo>
                        <a:pt x="377325" y="627462"/>
                        <a:pt x="376480" y="624394"/>
                        <a:pt x="375680" y="621415"/>
                      </a:cubicBezTo>
                      <a:cubicBezTo>
                        <a:pt x="375387" y="619414"/>
                        <a:pt x="374355" y="617547"/>
                        <a:pt x="372790" y="616257"/>
                      </a:cubicBezTo>
                      <a:cubicBezTo>
                        <a:pt x="370122" y="614923"/>
                        <a:pt x="367227" y="614079"/>
                        <a:pt x="364253" y="613767"/>
                      </a:cubicBezTo>
                      <a:cubicBezTo>
                        <a:pt x="361385" y="613412"/>
                        <a:pt x="358575" y="612655"/>
                        <a:pt x="355893" y="611588"/>
                      </a:cubicBezTo>
                      <a:cubicBezTo>
                        <a:pt x="352434" y="610077"/>
                        <a:pt x="348677" y="609410"/>
                        <a:pt x="344911" y="609588"/>
                      </a:cubicBezTo>
                      <a:lnTo>
                        <a:pt x="338464" y="609588"/>
                      </a:lnTo>
                      <a:cubicBezTo>
                        <a:pt x="333533" y="609854"/>
                        <a:pt x="328633" y="608654"/>
                        <a:pt x="324369" y="606164"/>
                      </a:cubicBezTo>
                      <a:cubicBezTo>
                        <a:pt x="314195" y="599405"/>
                        <a:pt x="305694" y="590379"/>
                        <a:pt x="299513" y="579841"/>
                      </a:cubicBezTo>
                      <a:cubicBezTo>
                        <a:pt x="291110" y="565079"/>
                        <a:pt x="288264" y="543959"/>
                        <a:pt x="291866" y="523417"/>
                      </a:cubicBezTo>
                      <a:cubicBezTo>
                        <a:pt x="292421" y="521282"/>
                        <a:pt x="292034" y="519059"/>
                        <a:pt x="290798" y="517236"/>
                      </a:cubicBezTo>
                      <a:cubicBezTo>
                        <a:pt x="288726" y="515368"/>
                        <a:pt x="285934" y="514435"/>
                        <a:pt x="283151" y="514790"/>
                      </a:cubicBezTo>
                      <a:cubicBezTo>
                        <a:pt x="266254" y="514790"/>
                        <a:pt x="230639" y="532042"/>
                        <a:pt x="217211" y="538535"/>
                      </a:cubicBezTo>
                      <a:cubicBezTo>
                        <a:pt x="214721" y="539735"/>
                        <a:pt x="212764" y="540624"/>
                        <a:pt x="211964" y="541024"/>
                      </a:cubicBezTo>
                      <a:cubicBezTo>
                        <a:pt x="207322" y="543247"/>
                        <a:pt x="202862" y="545827"/>
                        <a:pt x="198625" y="548716"/>
                      </a:cubicBezTo>
                      <a:cubicBezTo>
                        <a:pt x="190088" y="554230"/>
                        <a:pt x="181195" y="559921"/>
                        <a:pt x="171946" y="559921"/>
                      </a:cubicBezTo>
                      <a:lnTo>
                        <a:pt x="171324" y="559921"/>
                      </a:lnTo>
                      <a:cubicBezTo>
                        <a:pt x="165206" y="559610"/>
                        <a:pt x="159123" y="558765"/>
                        <a:pt x="153138" y="557476"/>
                      </a:cubicBezTo>
                      <a:cubicBezTo>
                        <a:pt x="146829" y="556053"/>
                        <a:pt x="140395" y="555208"/>
                        <a:pt x="133930" y="555030"/>
                      </a:cubicBezTo>
                      <a:cubicBezTo>
                        <a:pt x="131115" y="555030"/>
                        <a:pt x="128301" y="555253"/>
                        <a:pt x="125526" y="555742"/>
                      </a:cubicBezTo>
                      <a:cubicBezTo>
                        <a:pt x="124717" y="555876"/>
                        <a:pt x="123899" y="555964"/>
                        <a:pt x="123081" y="555964"/>
                      </a:cubicBezTo>
                      <a:cubicBezTo>
                        <a:pt x="110142" y="555964"/>
                        <a:pt x="108941" y="536489"/>
                        <a:pt x="108052" y="522305"/>
                      </a:cubicBezTo>
                      <a:cubicBezTo>
                        <a:pt x="107518" y="514435"/>
                        <a:pt x="107074" y="507009"/>
                        <a:pt x="104761" y="507009"/>
                      </a:cubicBezTo>
                      <a:cubicBezTo>
                        <a:pt x="104281" y="507054"/>
                        <a:pt x="103819" y="507232"/>
                        <a:pt x="103428" y="507499"/>
                      </a:cubicBezTo>
                      <a:cubicBezTo>
                        <a:pt x="100328" y="509677"/>
                        <a:pt x="97358" y="511989"/>
                        <a:pt x="94535" y="514524"/>
                      </a:cubicBezTo>
                      <a:cubicBezTo>
                        <a:pt x="88488" y="519770"/>
                        <a:pt x="85153" y="522572"/>
                        <a:pt x="69679" y="521638"/>
                      </a:cubicBezTo>
                      <a:cubicBezTo>
                        <a:pt x="53139" y="520660"/>
                        <a:pt x="52561" y="519281"/>
                        <a:pt x="47136" y="506076"/>
                      </a:cubicBezTo>
                      <a:lnTo>
                        <a:pt x="46825" y="505276"/>
                      </a:lnTo>
                      <a:cubicBezTo>
                        <a:pt x="45447" y="501941"/>
                        <a:pt x="41712" y="501807"/>
                        <a:pt x="37932" y="501629"/>
                      </a:cubicBezTo>
                      <a:cubicBezTo>
                        <a:pt x="34984" y="501852"/>
                        <a:pt x="32045" y="501185"/>
                        <a:pt x="29440" y="499806"/>
                      </a:cubicBezTo>
                      <a:cubicBezTo>
                        <a:pt x="26016" y="497005"/>
                        <a:pt x="24331" y="492603"/>
                        <a:pt x="24993" y="488201"/>
                      </a:cubicBezTo>
                      <a:cubicBezTo>
                        <a:pt x="25038" y="485978"/>
                        <a:pt x="24780" y="483799"/>
                        <a:pt x="24237" y="481665"/>
                      </a:cubicBezTo>
                      <a:cubicBezTo>
                        <a:pt x="21538" y="474862"/>
                        <a:pt x="17670" y="468593"/>
                        <a:pt x="12810" y="463123"/>
                      </a:cubicBezTo>
                      <a:cubicBezTo>
                        <a:pt x="6496" y="454987"/>
                        <a:pt x="-85" y="446583"/>
                        <a:pt x="-129" y="436445"/>
                      </a:cubicBezTo>
                      <a:cubicBezTo>
                        <a:pt x="-173" y="426308"/>
                        <a:pt x="4051" y="408567"/>
                        <a:pt x="13833" y="403053"/>
                      </a:cubicBezTo>
                      <a:cubicBezTo>
                        <a:pt x="21080" y="398918"/>
                        <a:pt x="22059" y="393093"/>
                        <a:pt x="23215" y="386335"/>
                      </a:cubicBezTo>
                      <a:cubicBezTo>
                        <a:pt x="23753" y="381132"/>
                        <a:pt x="25353" y="376108"/>
                        <a:pt x="27928" y="371572"/>
                      </a:cubicBezTo>
                      <a:cubicBezTo>
                        <a:pt x="29426" y="368771"/>
                        <a:pt x="30560" y="365792"/>
                        <a:pt x="31307" y="362680"/>
                      </a:cubicBezTo>
                      <a:cubicBezTo>
                        <a:pt x="32952" y="356988"/>
                        <a:pt x="34642" y="351075"/>
                        <a:pt x="40200" y="348451"/>
                      </a:cubicBezTo>
                      <a:cubicBezTo>
                        <a:pt x="42912" y="347206"/>
                        <a:pt x="45714" y="346228"/>
                        <a:pt x="48381" y="345294"/>
                      </a:cubicBezTo>
                      <a:cubicBezTo>
                        <a:pt x="53672" y="343738"/>
                        <a:pt x="58661" y="341248"/>
                        <a:pt x="63143" y="338046"/>
                      </a:cubicBezTo>
                      <a:cubicBezTo>
                        <a:pt x="69942" y="333333"/>
                        <a:pt x="77852" y="330532"/>
                        <a:pt x="86087" y="329821"/>
                      </a:cubicBezTo>
                      <a:lnTo>
                        <a:pt x="88799" y="329332"/>
                      </a:lnTo>
                      <a:cubicBezTo>
                        <a:pt x="93170" y="328309"/>
                        <a:pt x="97314" y="326486"/>
                        <a:pt x="101027" y="323952"/>
                      </a:cubicBezTo>
                      <a:cubicBezTo>
                        <a:pt x="104584" y="321506"/>
                        <a:pt x="108541" y="319727"/>
                        <a:pt x="112721" y="318660"/>
                      </a:cubicBezTo>
                      <a:cubicBezTo>
                        <a:pt x="114188" y="318394"/>
                        <a:pt x="115677" y="318260"/>
                        <a:pt x="117167" y="318260"/>
                      </a:cubicBezTo>
                      <a:cubicBezTo>
                        <a:pt x="119902" y="318349"/>
                        <a:pt x="122627" y="318660"/>
                        <a:pt x="125304" y="319238"/>
                      </a:cubicBezTo>
                      <a:cubicBezTo>
                        <a:pt x="127176" y="319683"/>
                        <a:pt x="129079" y="319905"/>
                        <a:pt x="130995" y="319994"/>
                      </a:cubicBezTo>
                      <a:cubicBezTo>
                        <a:pt x="134286" y="319994"/>
                        <a:pt x="137709" y="318883"/>
                        <a:pt x="140466" y="310657"/>
                      </a:cubicBezTo>
                      <a:cubicBezTo>
                        <a:pt x="144183" y="299274"/>
                        <a:pt x="146073" y="287402"/>
                        <a:pt x="146069" y="275441"/>
                      </a:cubicBezTo>
                      <a:cubicBezTo>
                        <a:pt x="146251" y="259746"/>
                        <a:pt x="148598" y="244139"/>
                        <a:pt x="153049" y="229110"/>
                      </a:cubicBezTo>
                      <a:cubicBezTo>
                        <a:pt x="156073" y="218527"/>
                        <a:pt x="149048" y="208968"/>
                        <a:pt x="142867" y="200520"/>
                      </a:cubicBezTo>
                      <a:cubicBezTo>
                        <a:pt x="141222" y="198252"/>
                        <a:pt x="139666" y="196073"/>
                        <a:pt x="138421" y="194028"/>
                      </a:cubicBezTo>
                      <a:cubicBezTo>
                        <a:pt x="135442" y="189582"/>
                        <a:pt x="128327" y="173931"/>
                        <a:pt x="132018" y="165304"/>
                      </a:cubicBezTo>
                      <a:cubicBezTo>
                        <a:pt x="133232" y="162458"/>
                        <a:pt x="135819" y="160458"/>
                        <a:pt x="138865" y="160013"/>
                      </a:cubicBezTo>
                      <a:cubicBezTo>
                        <a:pt x="144868" y="158902"/>
                        <a:pt x="159185" y="153833"/>
                        <a:pt x="159541" y="149253"/>
                      </a:cubicBezTo>
                      <a:cubicBezTo>
                        <a:pt x="159541" y="147074"/>
                        <a:pt x="156295" y="145340"/>
                        <a:pt x="153405" y="144273"/>
                      </a:cubicBezTo>
                      <a:cubicBezTo>
                        <a:pt x="145980" y="141605"/>
                        <a:pt x="137976" y="133335"/>
                        <a:pt x="138732" y="126754"/>
                      </a:cubicBezTo>
                      <a:cubicBezTo>
                        <a:pt x="139088" y="123909"/>
                        <a:pt x="141133" y="120396"/>
                        <a:pt x="149092" y="119462"/>
                      </a:cubicBezTo>
                      <a:cubicBezTo>
                        <a:pt x="154112" y="118929"/>
                        <a:pt x="159159" y="118662"/>
                        <a:pt x="164210" y="118706"/>
                      </a:cubicBezTo>
                      <a:cubicBezTo>
                        <a:pt x="169056" y="118706"/>
                        <a:pt x="173992" y="118706"/>
                        <a:pt x="178749" y="119062"/>
                      </a:cubicBezTo>
                      <a:lnTo>
                        <a:pt x="186353" y="119062"/>
                      </a:lnTo>
                      <a:lnTo>
                        <a:pt x="187687" y="119062"/>
                      </a:lnTo>
                      <a:cubicBezTo>
                        <a:pt x="200110" y="118528"/>
                        <a:pt x="212257" y="115238"/>
                        <a:pt x="223258" y="109458"/>
                      </a:cubicBezTo>
                      <a:lnTo>
                        <a:pt x="223613" y="109458"/>
                      </a:lnTo>
                      <a:lnTo>
                        <a:pt x="223880" y="109724"/>
                      </a:lnTo>
                      <a:cubicBezTo>
                        <a:pt x="229127" y="115193"/>
                        <a:pt x="233845" y="121152"/>
                        <a:pt x="237975" y="127510"/>
                      </a:cubicBezTo>
                      <a:cubicBezTo>
                        <a:pt x="242942" y="135514"/>
                        <a:pt x="249073" y="142761"/>
                        <a:pt x="256161" y="148986"/>
                      </a:cubicBezTo>
                      <a:cubicBezTo>
                        <a:pt x="258326" y="151076"/>
                        <a:pt x="261154" y="152366"/>
                        <a:pt x="264165" y="152632"/>
                      </a:cubicBezTo>
                      <a:cubicBezTo>
                        <a:pt x="266543" y="152410"/>
                        <a:pt x="268838" y="151654"/>
                        <a:pt x="270878" y="150409"/>
                      </a:cubicBezTo>
                      <a:cubicBezTo>
                        <a:pt x="273480" y="149031"/>
                        <a:pt x="276223" y="147963"/>
                        <a:pt x="279060" y="147208"/>
                      </a:cubicBezTo>
                      <a:cubicBezTo>
                        <a:pt x="280594" y="146763"/>
                        <a:pt x="282181" y="146541"/>
                        <a:pt x="283773" y="146541"/>
                      </a:cubicBezTo>
                      <a:cubicBezTo>
                        <a:pt x="285774" y="146585"/>
                        <a:pt x="287753" y="146941"/>
                        <a:pt x="289642" y="147608"/>
                      </a:cubicBezTo>
                      <a:cubicBezTo>
                        <a:pt x="290909" y="148097"/>
                        <a:pt x="292248" y="148364"/>
                        <a:pt x="293600" y="148408"/>
                      </a:cubicBezTo>
                      <a:cubicBezTo>
                        <a:pt x="296859" y="148052"/>
                        <a:pt x="299900" y="146630"/>
                        <a:pt x="302226" y="144317"/>
                      </a:cubicBezTo>
                      <a:cubicBezTo>
                        <a:pt x="306792" y="140716"/>
                        <a:pt x="311745" y="137648"/>
                        <a:pt x="316988" y="135158"/>
                      </a:cubicBezTo>
                      <a:cubicBezTo>
                        <a:pt x="324546" y="131289"/>
                        <a:pt x="331038" y="127954"/>
                        <a:pt x="335929" y="118751"/>
                      </a:cubicBezTo>
                      <a:cubicBezTo>
                        <a:pt x="339166" y="114971"/>
                        <a:pt x="343253" y="112037"/>
                        <a:pt x="347845" y="110125"/>
                      </a:cubicBezTo>
                      <a:cubicBezTo>
                        <a:pt x="354071" y="106746"/>
                        <a:pt x="360473" y="103277"/>
                        <a:pt x="361185" y="99364"/>
                      </a:cubicBezTo>
                      <a:cubicBezTo>
                        <a:pt x="361483" y="98030"/>
                        <a:pt x="361154" y="96652"/>
                        <a:pt x="360296" y="95585"/>
                      </a:cubicBezTo>
                      <a:cubicBezTo>
                        <a:pt x="359415" y="94296"/>
                        <a:pt x="357930" y="93584"/>
                        <a:pt x="356383" y="93673"/>
                      </a:cubicBezTo>
                      <a:cubicBezTo>
                        <a:pt x="354133" y="93851"/>
                        <a:pt x="351927" y="94385"/>
                        <a:pt x="349846" y="95274"/>
                      </a:cubicBezTo>
                      <a:cubicBezTo>
                        <a:pt x="347912" y="96119"/>
                        <a:pt x="345853" y="96652"/>
                        <a:pt x="343755" y="96830"/>
                      </a:cubicBezTo>
                      <a:cubicBezTo>
                        <a:pt x="340509" y="96830"/>
                        <a:pt x="338997" y="94429"/>
                        <a:pt x="338997" y="89271"/>
                      </a:cubicBezTo>
                      <a:cubicBezTo>
                        <a:pt x="338819" y="85314"/>
                        <a:pt x="337241" y="81579"/>
                        <a:pt x="334551" y="78689"/>
                      </a:cubicBezTo>
                      <a:cubicBezTo>
                        <a:pt x="331856" y="75754"/>
                        <a:pt x="330282" y="71975"/>
                        <a:pt x="330104" y="67973"/>
                      </a:cubicBezTo>
                      <a:cubicBezTo>
                        <a:pt x="330104" y="61037"/>
                        <a:pt x="329660" y="53833"/>
                        <a:pt x="324280" y="48365"/>
                      </a:cubicBezTo>
                      <a:lnTo>
                        <a:pt x="321345" y="45474"/>
                      </a:lnTo>
                      <a:cubicBezTo>
                        <a:pt x="317655" y="41872"/>
                        <a:pt x="314987" y="39249"/>
                        <a:pt x="315787" y="37249"/>
                      </a:cubicBezTo>
                      <a:cubicBezTo>
                        <a:pt x="316587" y="35247"/>
                        <a:pt x="319833" y="34669"/>
                        <a:pt x="326859" y="34669"/>
                      </a:cubicBezTo>
                      <a:cubicBezTo>
                        <a:pt x="335751" y="34669"/>
                        <a:pt x="375191" y="51477"/>
                        <a:pt x="380616" y="54812"/>
                      </a:cubicBezTo>
                      <a:cubicBezTo>
                        <a:pt x="382385" y="52544"/>
                        <a:pt x="383510" y="49876"/>
                        <a:pt x="383861" y="47030"/>
                      </a:cubicBezTo>
                      <a:cubicBezTo>
                        <a:pt x="384137" y="41828"/>
                        <a:pt x="387939" y="37471"/>
                        <a:pt x="393065" y="36492"/>
                      </a:cubicBezTo>
                      <a:cubicBezTo>
                        <a:pt x="394942" y="35959"/>
                        <a:pt x="396894" y="35692"/>
                        <a:pt x="398846" y="35736"/>
                      </a:cubicBezTo>
                      <a:cubicBezTo>
                        <a:pt x="400224" y="35736"/>
                        <a:pt x="401647" y="35736"/>
                        <a:pt x="403025" y="35736"/>
                      </a:cubicBezTo>
                      <a:cubicBezTo>
                        <a:pt x="404404" y="35736"/>
                        <a:pt x="405782" y="35736"/>
                        <a:pt x="407160" y="35736"/>
                      </a:cubicBezTo>
                      <a:cubicBezTo>
                        <a:pt x="408365" y="35736"/>
                        <a:pt x="409570" y="35648"/>
                        <a:pt x="410762" y="35425"/>
                      </a:cubicBezTo>
                      <a:cubicBezTo>
                        <a:pt x="418228" y="33647"/>
                        <a:pt x="425351" y="30623"/>
                        <a:pt x="431838" y="26533"/>
                      </a:cubicBezTo>
                      <a:cubicBezTo>
                        <a:pt x="436769" y="23598"/>
                        <a:pt x="441962" y="21108"/>
                        <a:pt x="447356" y="19151"/>
                      </a:cubicBezTo>
                      <a:cubicBezTo>
                        <a:pt x="451580" y="17729"/>
                        <a:pt x="453492" y="13638"/>
                        <a:pt x="455359" y="9636"/>
                      </a:cubicBezTo>
                      <a:cubicBezTo>
                        <a:pt x="457627" y="4745"/>
                        <a:pt x="459806" y="-324"/>
                        <a:pt x="466742" y="-324"/>
                      </a:cubicBezTo>
                      <a:lnTo>
                        <a:pt x="468921" y="-324"/>
                      </a:lnTo>
                      <a:cubicBezTo>
                        <a:pt x="477013" y="832"/>
                        <a:pt x="477413" y="7946"/>
                        <a:pt x="477814" y="14794"/>
                      </a:cubicBezTo>
                      <a:cubicBezTo>
                        <a:pt x="477689" y="18440"/>
                        <a:pt x="478423" y="22042"/>
                        <a:pt x="479948" y="25332"/>
                      </a:cubicBezTo>
                      <a:cubicBezTo>
                        <a:pt x="481860" y="28267"/>
                        <a:pt x="483594" y="30623"/>
                        <a:pt x="485106" y="32713"/>
                      </a:cubicBezTo>
                      <a:cubicBezTo>
                        <a:pt x="491597" y="41606"/>
                        <a:pt x="493999" y="44763"/>
                        <a:pt x="484305" y="60059"/>
                      </a:cubicBezTo>
                      <a:cubicBezTo>
                        <a:pt x="476702" y="72242"/>
                        <a:pt x="481104" y="90783"/>
                        <a:pt x="482616" y="96163"/>
                      </a:cubicBezTo>
                      <a:cubicBezTo>
                        <a:pt x="486573" y="110125"/>
                        <a:pt x="497867" y="126443"/>
                        <a:pt x="514185" y="131467"/>
                      </a:cubicBezTo>
                      <a:cubicBezTo>
                        <a:pt x="515754" y="131956"/>
                        <a:pt x="517386" y="132223"/>
                        <a:pt x="519031" y="132223"/>
                      </a:cubicBezTo>
                      <a:cubicBezTo>
                        <a:pt x="522824" y="132001"/>
                        <a:pt x="526519" y="130978"/>
                        <a:pt x="529881" y="129200"/>
                      </a:cubicBezTo>
                      <a:cubicBezTo>
                        <a:pt x="533327" y="127421"/>
                        <a:pt x="537062" y="126265"/>
                        <a:pt x="540908" y="125776"/>
                      </a:cubicBezTo>
                      <a:cubicBezTo>
                        <a:pt x="547199" y="124664"/>
                        <a:pt x="553095" y="121907"/>
                        <a:pt x="558026" y="117862"/>
                      </a:cubicBezTo>
                      <a:cubicBezTo>
                        <a:pt x="564607" y="113415"/>
                        <a:pt x="571366" y="108969"/>
                        <a:pt x="579458" y="109547"/>
                      </a:cubicBezTo>
                      <a:cubicBezTo>
                        <a:pt x="582584" y="109991"/>
                        <a:pt x="585665" y="110702"/>
                        <a:pt x="588662" y="111726"/>
                      </a:cubicBezTo>
                      <a:cubicBezTo>
                        <a:pt x="593593" y="113415"/>
                        <a:pt x="598720" y="114438"/>
                        <a:pt x="603913" y="114793"/>
                      </a:cubicBezTo>
                      <a:cubicBezTo>
                        <a:pt x="607497" y="115193"/>
                        <a:pt x="610983" y="113460"/>
                        <a:pt x="612806" y="110347"/>
                      </a:cubicBezTo>
                      <a:cubicBezTo>
                        <a:pt x="614438" y="107368"/>
                        <a:pt x="615661" y="104166"/>
                        <a:pt x="616452" y="100832"/>
                      </a:cubicBezTo>
                      <a:cubicBezTo>
                        <a:pt x="617964" y="95229"/>
                        <a:pt x="618542" y="93139"/>
                        <a:pt x="631214" y="91939"/>
                      </a:cubicBezTo>
                      <a:cubicBezTo>
                        <a:pt x="634060" y="91939"/>
                        <a:pt x="636728" y="91272"/>
                        <a:pt x="639307" y="90872"/>
                      </a:cubicBezTo>
                      <a:cubicBezTo>
                        <a:pt x="642628" y="90294"/>
                        <a:pt x="645985" y="89938"/>
                        <a:pt x="649355" y="89805"/>
                      </a:cubicBezTo>
                      <a:cubicBezTo>
                        <a:pt x="655518" y="89627"/>
                        <a:pt x="661383" y="92428"/>
                        <a:pt x="665140" y="97319"/>
                      </a:cubicBezTo>
                      <a:cubicBezTo>
                        <a:pt x="669226" y="102299"/>
                        <a:pt x="675411" y="105100"/>
                        <a:pt x="681859" y="104878"/>
                      </a:cubicBezTo>
                      <a:cubicBezTo>
                        <a:pt x="686349" y="104700"/>
                        <a:pt x="690796" y="104122"/>
                        <a:pt x="695198" y="103144"/>
                      </a:cubicBezTo>
                      <a:cubicBezTo>
                        <a:pt x="699866" y="102121"/>
                        <a:pt x="704579" y="101499"/>
                        <a:pt x="709337" y="101321"/>
                      </a:cubicBezTo>
                      <a:lnTo>
                        <a:pt x="710226" y="101321"/>
                      </a:lnTo>
                      <a:cubicBezTo>
                        <a:pt x="723966" y="101321"/>
                        <a:pt x="726055" y="96874"/>
                        <a:pt x="731080" y="86159"/>
                      </a:cubicBezTo>
                      <a:cubicBezTo>
                        <a:pt x="731747" y="84825"/>
                        <a:pt x="732414" y="83358"/>
                        <a:pt x="733170" y="81712"/>
                      </a:cubicBezTo>
                      <a:cubicBezTo>
                        <a:pt x="741529" y="66239"/>
                        <a:pt x="752245" y="52188"/>
                        <a:pt x="764828" y="39916"/>
                      </a:cubicBezTo>
                      <a:cubicBezTo>
                        <a:pt x="766518" y="37738"/>
                        <a:pt x="769008" y="36359"/>
                        <a:pt x="771720" y="36003"/>
                      </a:cubicBezTo>
                      <a:cubicBezTo>
                        <a:pt x="778300" y="36003"/>
                        <a:pt x="780835" y="48987"/>
                        <a:pt x="782480" y="57524"/>
                      </a:cubicBezTo>
                      <a:cubicBezTo>
                        <a:pt x="782480" y="58502"/>
                        <a:pt x="782880" y="59391"/>
                        <a:pt x="783014" y="60236"/>
                      </a:cubicBezTo>
                      <a:cubicBezTo>
                        <a:pt x="783458" y="62237"/>
                        <a:pt x="783858" y="64327"/>
                        <a:pt x="784214" y="66372"/>
                      </a:cubicBezTo>
                      <a:cubicBezTo>
                        <a:pt x="786971" y="80556"/>
                        <a:pt x="789772" y="95274"/>
                        <a:pt x="802000" y="104833"/>
                      </a:cubicBezTo>
                      <a:cubicBezTo>
                        <a:pt x="804001" y="106434"/>
                        <a:pt x="806446" y="107946"/>
                        <a:pt x="808892" y="109591"/>
                      </a:cubicBezTo>
                      <a:cubicBezTo>
                        <a:pt x="818585" y="115860"/>
                        <a:pt x="829567" y="122930"/>
                        <a:pt x="823698" y="135736"/>
                      </a:cubicBezTo>
                      <a:lnTo>
                        <a:pt x="822009" y="139516"/>
                      </a:lnTo>
                      <a:cubicBezTo>
                        <a:pt x="816095" y="152855"/>
                        <a:pt x="807958" y="170640"/>
                        <a:pt x="794885" y="176909"/>
                      </a:cubicBezTo>
                      <a:cubicBezTo>
                        <a:pt x="792662" y="177888"/>
                        <a:pt x="790351" y="178732"/>
                        <a:pt x="787994" y="179444"/>
                      </a:cubicBezTo>
                      <a:cubicBezTo>
                        <a:pt x="779990" y="182067"/>
                        <a:pt x="772431" y="184513"/>
                        <a:pt x="774077" y="195984"/>
                      </a:cubicBezTo>
                      <a:cubicBezTo>
                        <a:pt x="775010" y="202565"/>
                        <a:pt x="776967" y="206078"/>
                        <a:pt x="779724" y="206078"/>
                      </a:cubicBezTo>
                      <a:cubicBezTo>
                        <a:pt x="783725" y="206078"/>
                        <a:pt x="788883" y="198741"/>
                        <a:pt x="790484" y="192739"/>
                      </a:cubicBezTo>
                      <a:cubicBezTo>
                        <a:pt x="794352" y="178021"/>
                        <a:pt x="808269" y="176198"/>
                        <a:pt x="818184" y="176154"/>
                      </a:cubicBezTo>
                      <a:lnTo>
                        <a:pt x="818851" y="176154"/>
                      </a:lnTo>
                      <a:cubicBezTo>
                        <a:pt x="822942" y="176154"/>
                        <a:pt x="858869" y="176554"/>
                        <a:pt x="867762" y="190382"/>
                      </a:cubicBezTo>
                      <a:cubicBezTo>
                        <a:pt x="870341" y="194784"/>
                        <a:pt x="870341" y="200253"/>
                        <a:pt x="867762" y="204655"/>
                      </a:cubicBezTo>
                      <a:cubicBezTo>
                        <a:pt x="863582" y="211102"/>
                        <a:pt x="858647" y="216971"/>
                        <a:pt x="853000" y="222129"/>
                      </a:cubicBezTo>
                      <a:cubicBezTo>
                        <a:pt x="845441" y="229955"/>
                        <a:pt x="836904" y="238848"/>
                        <a:pt x="837215" y="242405"/>
                      </a:cubicBezTo>
                      <a:cubicBezTo>
                        <a:pt x="837527" y="245962"/>
                        <a:pt x="838860" y="247740"/>
                        <a:pt x="841217" y="247740"/>
                      </a:cubicBezTo>
                      <a:cubicBezTo>
                        <a:pt x="846864" y="247740"/>
                        <a:pt x="856290" y="238047"/>
                        <a:pt x="857580" y="235157"/>
                      </a:cubicBezTo>
                      <a:cubicBezTo>
                        <a:pt x="860337" y="229066"/>
                        <a:pt x="863004" y="226265"/>
                        <a:pt x="866473" y="226265"/>
                      </a:cubicBezTo>
                      <a:cubicBezTo>
                        <a:pt x="867851" y="226353"/>
                        <a:pt x="869185" y="226576"/>
                        <a:pt x="870474" y="226976"/>
                      </a:cubicBezTo>
                      <a:cubicBezTo>
                        <a:pt x="871897" y="227420"/>
                        <a:pt x="873409" y="227687"/>
                        <a:pt x="874920" y="227776"/>
                      </a:cubicBezTo>
                      <a:cubicBezTo>
                        <a:pt x="876477" y="227776"/>
                        <a:pt x="877989" y="227376"/>
                        <a:pt x="879367" y="226665"/>
                      </a:cubicBezTo>
                      <a:cubicBezTo>
                        <a:pt x="882035" y="225241"/>
                        <a:pt x="882524" y="220618"/>
                        <a:pt x="883013" y="215727"/>
                      </a:cubicBezTo>
                      <a:cubicBezTo>
                        <a:pt x="883636" y="209724"/>
                        <a:pt x="884303" y="202965"/>
                        <a:pt x="889060" y="199630"/>
                      </a:cubicBezTo>
                      <a:cubicBezTo>
                        <a:pt x="893862" y="196518"/>
                        <a:pt x="899554" y="194962"/>
                        <a:pt x="905290" y="195184"/>
                      </a:cubicBezTo>
                      <a:cubicBezTo>
                        <a:pt x="930011" y="195184"/>
                        <a:pt x="965138" y="215504"/>
                        <a:pt x="983990" y="226309"/>
                      </a:cubicBezTo>
                      <a:lnTo>
                        <a:pt x="988437" y="228754"/>
                      </a:lnTo>
                      <a:lnTo>
                        <a:pt x="990438" y="229910"/>
                      </a:lnTo>
                      <a:cubicBezTo>
                        <a:pt x="998041" y="234134"/>
                        <a:pt x="1012225" y="242049"/>
                        <a:pt x="1011691" y="251609"/>
                      </a:cubicBezTo>
                      <a:cubicBezTo>
                        <a:pt x="1010580" y="255877"/>
                        <a:pt x="1009113" y="260013"/>
                        <a:pt x="1007245" y="264014"/>
                      </a:cubicBezTo>
                      <a:cubicBezTo>
                        <a:pt x="1004800" y="270150"/>
                        <a:pt x="999686" y="282956"/>
                        <a:pt x="1001109" y="283756"/>
                      </a:cubicBezTo>
                      <a:cubicBezTo>
                        <a:pt x="1001554" y="283979"/>
                        <a:pt x="1002088" y="284112"/>
                        <a:pt x="1002577" y="284068"/>
                      </a:cubicBezTo>
                      <a:cubicBezTo>
                        <a:pt x="1007423" y="284068"/>
                        <a:pt x="1016894" y="276598"/>
                        <a:pt x="1024542" y="270729"/>
                      </a:cubicBezTo>
                      <a:cubicBezTo>
                        <a:pt x="1027610" y="268060"/>
                        <a:pt x="1030900" y="265704"/>
                        <a:pt x="1034412" y="263614"/>
                      </a:cubicBezTo>
                      <a:cubicBezTo>
                        <a:pt x="1037525" y="262236"/>
                        <a:pt x="1040904" y="261524"/>
                        <a:pt x="1044328" y="261524"/>
                      </a:cubicBezTo>
                      <a:cubicBezTo>
                        <a:pt x="1053088" y="262280"/>
                        <a:pt x="1061580" y="264903"/>
                        <a:pt x="1069228" y="269216"/>
                      </a:cubicBezTo>
                      <a:cubicBezTo>
                        <a:pt x="1072652" y="270817"/>
                        <a:pt x="1075853" y="272329"/>
                        <a:pt x="1079054" y="273663"/>
                      </a:cubicBezTo>
                      <a:cubicBezTo>
                        <a:pt x="1086257" y="276287"/>
                        <a:pt x="1093905" y="277620"/>
                        <a:pt x="1101598" y="277487"/>
                      </a:cubicBezTo>
                      <a:cubicBezTo>
                        <a:pt x="1108845" y="277309"/>
                        <a:pt x="1116093" y="276731"/>
                        <a:pt x="1123252" y="275664"/>
                      </a:cubicBezTo>
                      <a:cubicBezTo>
                        <a:pt x="1130632" y="274552"/>
                        <a:pt x="1138058" y="273930"/>
                        <a:pt x="1145484" y="273796"/>
                      </a:cubicBezTo>
                      <a:cubicBezTo>
                        <a:pt x="1150419" y="273752"/>
                        <a:pt x="1155399" y="274241"/>
                        <a:pt x="1160245" y="275219"/>
                      </a:cubicBezTo>
                      <a:cubicBezTo>
                        <a:pt x="1184745" y="280243"/>
                        <a:pt x="1202042" y="296562"/>
                        <a:pt x="1218716" y="312347"/>
                      </a:cubicBezTo>
                      <a:cubicBezTo>
                        <a:pt x="1230187" y="324263"/>
                        <a:pt x="1243304" y="334490"/>
                        <a:pt x="1257621" y="342760"/>
                      </a:cubicBezTo>
                      <a:cubicBezTo>
                        <a:pt x="1267359" y="347162"/>
                        <a:pt x="1278075" y="349118"/>
                        <a:pt x="1288746" y="348451"/>
                      </a:cubicBezTo>
                      <a:cubicBezTo>
                        <a:pt x="1297194" y="348051"/>
                        <a:pt x="1305642" y="349207"/>
                        <a:pt x="1313690" y="351786"/>
                      </a:cubicBezTo>
                      <a:cubicBezTo>
                        <a:pt x="1324228" y="355788"/>
                        <a:pt x="1327741" y="374685"/>
                        <a:pt x="1330320" y="388513"/>
                      </a:cubicBezTo>
                      <a:cubicBezTo>
                        <a:pt x="1330942" y="392026"/>
                        <a:pt x="1331520" y="395005"/>
                        <a:pt x="1332098" y="397406"/>
                      </a:cubicBezTo>
                      <a:cubicBezTo>
                        <a:pt x="1336545" y="414525"/>
                        <a:pt x="1340991" y="437068"/>
                        <a:pt x="1335522" y="459656"/>
                      </a:cubicBezTo>
                      <a:cubicBezTo>
                        <a:pt x="1329253" y="485711"/>
                        <a:pt x="1309244" y="527240"/>
                        <a:pt x="1284478" y="537867"/>
                      </a:cubicBezTo>
                      <a:lnTo>
                        <a:pt x="1278075" y="540446"/>
                      </a:lnTo>
                      <a:cubicBezTo>
                        <a:pt x="1266825" y="544893"/>
                        <a:pt x="1257932" y="548450"/>
                        <a:pt x="1252508" y="562323"/>
                      </a:cubicBezTo>
                      <a:cubicBezTo>
                        <a:pt x="1251130" y="565835"/>
                        <a:pt x="1249796" y="569437"/>
                        <a:pt x="1248417" y="573261"/>
                      </a:cubicBezTo>
                      <a:cubicBezTo>
                        <a:pt x="1243571" y="586600"/>
                        <a:pt x="1238502" y="600828"/>
                        <a:pt x="1229520" y="611322"/>
                      </a:cubicBezTo>
                      <a:cubicBezTo>
                        <a:pt x="1227430" y="614256"/>
                        <a:pt x="1224185" y="616079"/>
                        <a:pt x="1220627" y="616346"/>
                      </a:cubicBezTo>
                      <a:cubicBezTo>
                        <a:pt x="1217026" y="615902"/>
                        <a:pt x="1213647" y="614345"/>
                        <a:pt x="1210934" y="611900"/>
                      </a:cubicBezTo>
                      <a:cubicBezTo>
                        <a:pt x="1208667" y="609854"/>
                        <a:pt x="1205821" y="608521"/>
                        <a:pt x="1202797" y="608076"/>
                      </a:cubicBezTo>
                      <a:cubicBezTo>
                        <a:pt x="1201419" y="608121"/>
                        <a:pt x="1200085" y="608565"/>
                        <a:pt x="1199018" y="609410"/>
                      </a:cubicBezTo>
                      <a:cubicBezTo>
                        <a:pt x="1197151" y="610744"/>
                        <a:pt x="1196172" y="612033"/>
                        <a:pt x="1196172" y="613189"/>
                      </a:cubicBezTo>
                      <a:cubicBezTo>
                        <a:pt x="1196172" y="614345"/>
                        <a:pt x="1198262" y="616524"/>
                        <a:pt x="1200307" y="618036"/>
                      </a:cubicBezTo>
                      <a:cubicBezTo>
                        <a:pt x="1201375" y="618747"/>
                        <a:pt x="1202353" y="619548"/>
                        <a:pt x="1203242" y="620481"/>
                      </a:cubicBezTo>
                      <a:cubicBezTo>
                        <a:pt x="1207066" y="624528"/>
                        <a:pt x="1203242" y="628529"/>
                        <a:pt x="1200574" y="631775"/>
                      </a:cubicBezTo>
                      <a:cubicBezTo>
                        <a:pt x="1199374" y="632976"/>
                        <a:pt x="1198351" y="634354"/>
                        <a:pt x="1197551" y="635822"/>
                      </a:cubicBezTo>
                      <a:cubicBezTo>
                        <a:pt x="1189013" y="654274"/>
                        <a:pt x="1192526" y="681708"/>
                        <a:pt x="1195060" y="701717"/>
                      </a:cubicBezTo>
                      <a:cubicBezTo>
                        <a:pt x="1196261" y="714344"/>
                        <a:pt x="1195506" y="727062"/>
                        <a:pt x="1192793" y="739467"/>
                      </a:cubicBezTo>
                      <a:cubicBezTo>
                        <a:pt x="1191237" y="747470"/>
                        <a:pt x="1190259" y="755518"/>
                        <a:pt x="1189814" y="763655"/>
                      </a:cubicBezTo>
                      <a:cubicBezTo>
                        <a:pt x="1189770" y="766634"/>
                        <a:pt x="1189992" y="769613"/>
                        <a:pt x="1190437" y="772548"/>
                      </a:cubicBezTo>
                      <a:cubicBezTo>
                        <a:pt x="1191415" y="780507"/>
                        <a:pt x="1192393" y="788733"/>
                        <a:pt x="1184301" y="793935"/>
                      </a:cubicBezTo>
                      <a:cubicBezTo>
                        <a:pt x="1172696" y="801405"/>
                        <a:pt x="1171628" y="809853"/>
                        <a:pt x="1170116" y="821636"/>
                      </a:cubicBezTo>
                      <a:cubicBezTo>
                        <a:pt x="1169761" y="824482"/>
                        <a:pt x="1169361" y="827461"/>
                        <a:pt x="1168827" y="830529"/>
                      </a:cubicBezTo>
                      <a:cubicBezTo>
                        <a:pt x="1168516" y="833019"/>
                        <a:pt x="1168338" y="835509"/>
                        <a:pt x="1168338" y="837999"/>
                      </a:cubicBezTo>
                      <a:cubicBezTo>
                        <a:pt x="1168116" y="845380"/>
                        <a:pt x="1167849" y="854495"/>
                        <a:pt x="1163136" y="858008"/>
                      </a:cubicBezTo>
                      <a:cubicBezTo>
                        <a:pt x="1162069" y="858764"/>
                        <a:pt x="1161002" y="859430"/>
                        <a:pt x="1159845" y="860008"/>
                      </a:cubicBezTo>
                      <a:cubicBezTo>
                        <a:pt x="1157133" y="861075"/>
                        <a:pt x="1155087" y="863298"/>
                        <a:pt x="1154198" y="866055"/>
                      </a:cubicBezTo>
                      <a:cubicBezTo>
                        <a:pt x="1149440" y="881529"/>
                        <a:pt x="1146817" y="890066"/>
                        <a:pt x="1135701" y="902116"/>
                      </a:cubicBezTo>
                      <a:cubicBezTo>
                        <a:pt x="1129654" y="908652"/>
                        <a:pt x="1129210" y="915944"/>
                        <a:pt x="1128765" y="923681"/>
                      </a:cubicBezTo>
                      <a:cubicBezTo>
                        <a:pt x="1128854" y="929817"/>
                        <a:pt x="1127565" y="935908"/>
                        <a:pt x="1124897" y="941466"/>
                      </a:cubicBezTo>
                      <a:cubicBezTo>
                        <a:pt x="1121873" y="946846"/>
                        <a:pt x="1116315" y="947691"/>
                        <a:pt x="1110980" y="948580"/>
                      </a:cubicBezTo>
                      <a:cubicBezTo>
                        <a:pt x="1104621" y="949559"/>
                        <a:pt x="1098040" y="950581"/>
                        <a:pt x="1094839" y="958940"/>
                      </a:cubicBezTo>
                      <a:cubicBezTo>
                        <a:pt x="1088303" y="975881"/>
                        <a:pt x="1085590" y="976993"/>
                        <a:pt x="1069851" y="976993"/>
                      </a:cubicBezTo>
                      <a:lnTo>
                        <a:pt x="1062869" y="976993"/>
                      </a:lnTo>
                      <a:cubicBezTo>
                        <a:pt x="1055755" y="976859"/>
                        <a:pt x="1048641" y="976237"/>
                        <a:pt x="1041572" y="975214"/>
                      </a:cubicBezTo>
                      <a:cubicBezTo>
                        <a:pt x="1034546" y="974147"/>
                        <a:pt x="1027476" y="973569"/>
                        <a:pt x="1020407" y="973391"/>
                      </a:cubicBezTo>
                      <a:cubicBezTo>
                        <a:pt x="1018895" y="973391"/>
                        <a:pt x="1017427" y="973391"/>
                        <a:pt x="1015960" y="973391"/>
                      </a:cubicBezTo>
                      <a:cubicBezTo>
                        <a:pt x="1008046" y="973836"/>
                        <a:pt x="1002621" y="979127"/>
                        <a:pt x="997196" y="984685"/>
                      </a:cubicBezTo>
                      <a:cubicBezTo>
                        <a:pt x="992750" y="990021"/>
                        <a:pt x="986925" y="994067"/>
                        <a:pt x="980389" y="996379"/>
                      </a:cubicBezTo>
                      <a:cubicBezTo>
                        <a:pt x="976654" y="997446"/>
                        <a:pt x="973097" y="999136"/>
                        <a:pt x="969896" y="1001359"/>
                      </a:cubicBezTo>
                      <a:cubicBezTo>
                        <a:pt x="965004" y="1004783"/>
                        <a:pt x="959357" y="1007006"/>
                        <a:pt x="953444" y="1007718"/>
                      </a:cubicBezTo>
                      <a:cubicBezTo>
                        <a:pt x="934325" y="1010118"/>
                        <a:pt x="922319" y="1021857"/>
                        <a:pt x="909513" y="1034396"/>
                      </a:cubicBezTo>
                      <a:cubicBezTo>
                        <a:pt x="906935" y="1036930"/>
                        <a:pt x="904222" y="1039509"/>
                        <a:pt x="901510" y="1042044"/>
                      </a:cubicBezTo>
                      <a:cubicBezTo>
                        <a:pt x="897508" y="1045156"/>
                        <a:pt x="893196" y="1047868"/>
                        <a:pt x="888660" y="1050180"/>
                      </a:cubicBezTo>
                      <a:cubicBezTo>
                        <a:pt x="879767" y="1055249"/>
                        <a:pt x="869185" y="1061030"/>
                        <a:pt x="868918" y="1065876"/>
                      </a:cubicBezTo>
                      <a:cubicBezTo>
                        <a:pt x="868295" y="1072724"/>
                        <a:pt x="866917" y="1079482"/>
                        <a:pt x="864828" y="1086019"/>
                      </a:cubicBezTo>
                      <a:cubicBezTo>
                        <a:pt x="861626" y="1095089"/>
                        <a:pt x="860470" y="1104738"/>
                        <a:pt x="861404" y="1114298"/>
                      </a:cubicBezTo>
                      <a:cubicBezTo>
                        <a:pt x="864294" y="1130882"/>
                        <a:pt x="865050" y="1147734"/>
                        <a:pt x="863627" y="1164497"/>
                      </a:cubicBezTo>
                      <a:cubicBezTo>
                        <a:pt x="862026" y="1177081"/>
                        <a:pt x="857446" y="1179215"/>
                        <a:pt x="851088" y="1182282"/>
                      </a:cubicBezTo>
                      <a:cubicBezTo>
                        <a:pt x="847664" y="1183750"/>
                        <a:pt x="844463" y="1185573"/>
                        <a:pt x="841484" y="1187752"/>
                      </a:cubicBezTo>
                      <a:cubicBezTo>
                        <a:pt x="830324" y="1196200"/>
                        <a:pt x="823698" y="1210517"/>
                        <a:pt x="817873" y="1223101"/>
                      </a:cubicBezTo>
                      <a:cubicBezTo>
                        <a:pt x="817251" y="1224435"/>
                        <a:pt x="816673" y="1225768"/>
                        <a:pt x="816050" y="1227058"/>
                      </a:cubicBezTo>
                      <a:lnTo>
                        <a:pt x="814316" y="1230748"/>
                      </a:lnTo>
                      <a:cubicBezTo>
                        <a:pt x="807514" y="1245332"/>
                        <a:pt x="800488" y="1260361"/>
                        <a:pt x="789639" y="1272633"/>
                      </a:cubicBezTo>
                      <a:cubicBezTo>
                        <a:pt x="787505" y="1275035"/>
                        <a:pt x="762116" y="1293576"/>
                        <a:pt x="760159" y="1293576"/>
                      </a:cubicBezTo>
                      <a:lnTo>
                        <a:pt x="760159" y="1293576"/>
                      </a:lnTo>
                      <a:lnTo>
                        <a:pt x="759759" y="1293220"/>
                      </a:lnTo>
                      <a:lnTo>
                        <a:pt x="759759" y="1292953"/>
                      </a:lnTo>
                      <a:cubicBezTo>
                        <a:pt x="760115" y="1284594"/>
                        <a:pt x="766429" y="1277747"/>
                        <a:pt x="773098" y="1270721"/>
                      </a:cubicBezTo>
                      <a:cubicBezTo>
                        <a:pt x="779768" y="1263696"/>
                        <a:pt x="787060" y="1255604"/>
                        <a:pt x="787505" y="1246000"/>
                      </a:cubicBezTo>
                      <a:cubicBezTo>
                        <a:pt x="787727" y="1244532"/>
                        <a:pt x="787327" y="1243020"/>
                        <a:pt x="786393" y="1241864"/>
                      </a:cubicBezTo>
                      <a:cubicBezTo>
                        <a:pt x="785548" y="1241064"/>
                        <a:pt x="784392" y="1240664"/>
                        <a:pt x="783236" y="1240753"/>
                      </a:cubicBezTo>
                      <a:cubicBezTo>
                        <a:pt x="777856" y="1241509"/>
                        <a:pt x="772876" y="1244176"/>
                        <a:pt x="769274" y="1248267"/>
                      </a:cubicBezTo>
                      <a:cubicBezTo>
                        <a:pt x="765673" y="1251424"/>
                        <a:pt x="763539" y="1255915"/>
                        <a:pt x="763316" y="1260717"/>
                      </a:cubicBezTo>
                      <a:cubicBezTo>
                        <a:pt x="763316" y="1269610"/>
                        <a:pt x="759226" y="1274323"/>
                        <a:pt x="754646" y="1279569"/>
                      </a:cubicBezTo>
                      <a:cubicBezTo>
                        <a:pt x="752778" y="1281615"/>
                        <a:pt x="751000" y="1283794"/>
                        <a:pt x="749399" y="1286062"/>
                      </a:cubicBezTo>
                      <a:cubicBezTo>
                        <a:pt x="746375" y="1291041"/>
                        <a:pt x="744419" y="1296555"/>
                        <a:pt x="743663" y="1302335"/>
                      </a:cubicBezTo>
                      <a:cubicBezTo>
                        <a:pt x="743130" y="1305492"/>
                        <a:pt x="742374" y="1308649"/>
                        <a:pt x="741440" y="1311717"/>
                      </a:cubicBezTo>
                      <a:cubicBezTo>
                        <a:pt x="736994" y="1325056"/>
                        <a:pt x="731080" y="1343109"/>
                        <a:pt x="719653" y="1355559"/>
                      </a:cubicBezTo>
                      <a:lnTo>
                        <a:pt x="719653" y="1355559"/>
                      </a:lnTo>
                      <a:lnTo>
                        <a:pt x="720053" y="1355559"/>
                      </a:lnTo>
                      <a:lnTo>
                        <a:pt x="720053" y="1355959"/>
                      </a:lnTo>
                      <a:cubicBezTo>
                        <a:pt x="720053" y="1355959"/>
                        <a:pt x="720053" y="1355959"/>
                        <a:pt x="719786" y="1356492"/>
                      </a:cubicBezTo>
                      <a:lnTo>
                        <a:pt x="719786" y="1356492"/>
                      </a:lnTo>
                      <a:lnTo>
                        <a:pt x="716451" y="1358893"/>
                      </a:lnTo>
                      <a:lnTo>
                        <a:pt x="711783" y="1362228"/>
                      </a:lnTo>
                      <a:lnTo>
                        <a:pt x="711783" y="1362228"/>
                      </a:lnTo>
                      <a:cubicBezTo>
                        <a:pt x="705869" y="1366586"/>
                        <a:pt x="700622" y="1371788"/>
                        <a:pt x="696220" y="1377702"/>
                      </a:cubicBezTo>
                      <a:close/>
                      <a:moveTo>
                        <a:pt x="624500" y="1266364"/>
                      </a:moveTo>
                      <a:cubicBezTo>
                        <a:pt x="627390" y="1266364"/>
                        <a:pt x="629791" y="1268765"/>
                        <a:pt x="633793" y="1272678"/>
                      </a:cubicBezTo>
                      <a:lnTo>
                        <a:pt x="636461" y="1275301"/>
                      </a:lnTo>
                      <a:cubicBezTo>
                        <a:pt x="644918" y="1282816"/>
                        <a:pt x="654073" y="1289485"/>
                        <a:pt x="663806" y="1295265"/>
                      </a:cubicBezTo>
                      <a:cubicBezTo>
                        <a:pt x="670342" y="1299401"/>
                        <a:pt x="677145" y="1303714"/>
                        <a:pt x="683148" y="1308605"/>
                      </a:cubicBezTo>
                      <a:cubicBezTo>
                        <a:pt x="694442" y="1317497"/>
                        <a:pt x="693730" y="1332260"/>
                        <a:pt x="693063" y="1346666"/>
                      </a:cubicBezTo>
                      <a:cubicBezTo>
                        <a:pt x="692530" y="1357070"/>
                        <a:pt x="692041" y="1367786"/>
                        <a:pt x="695864" y="1376367"/>
                      </a:cubicBezTo>
                      <a:cubicBezTo>
                        <a:pt x="700000" y="1370988"/>
                        <a:pt x="704802" y="1366186"/>
                        <a:pt x="710182" y="1362050"/>
                      </a:cubicBezTo>
                      <a:lnTo>
                        <a:pt x="710182" y="1362050"/>
                      </a:lnTo>
                      <a:lnTo>
                        <a:pt x="710760" y="1361650"/>
                      </a:lnTo>
                      <a:lnTo>
                        <a:pt x="711783" y="1360894"/>
                      </a:lnTo>
                      <a:cubicBezTo>
                        <a:pt x="727656" y="1349156"/>
                        <a:pt x="734859" y="1327324"/>
                        <a:pt x="740106" y="1311361"/>
                      </a:cubicBezTo>
                      <a:cubicBezTo>
                        <a:pt x="740995" y="1308338"/>
                        <a:pt x="741751" y="1305225"/>
                        <a:pt x="742329" y="1302113"/>
                      </a:cubicBezTo>
                      <a:cubicBezTo>
                        <a:pt x="743085" y="1296199"/>
                        <a:pt x="745086" y="1290508"/>
                        <a:pt x="748243" y="1285439"/>
                      </a:cubicBezTo>
                      <a:cubicBezTo>
                        <a:pt x="749888" y="1283127"/>
                        <a:pt x="751622" y="1280948"/>
                        <a:pt x="753534" y="1278858"/>
                      </a:cubicBezTo>
                      <a:cubicBezTo>
                        <a:pt x="757981" y="1273567"/>
                        <a:pt x="762116" y="1268987"/>
                        <a:pt x="761938" y="1260761"/>
                      </a:cubicBezTo>
                      <a:cubicBezTo>
                        <a:pt x="762160" y="1255648"/>
                        <a:pt x="764428" y="1250846"/>
                        <a:pt x="768207" y="1247422"/>
                      </a:cubicBezTo>
                      <a:cubicBezTo>
                        <a:pt x="772031" y="1243109"/>
                        <a:pt x="777278" y="1240353"/>
                        <a:pt x="782969" y="1239596"/>
                      </a:cubicBezTo>
                      <a:cubicBezTo>
                        <a:pt x="784436" y="1239508"/>
                        <a:pt x="785860" y="1240042"/>
                        <a:pt x="786927" y="1241064"/>
                      </a:cubicBezTo>
                      <a:cubicBezTo>
                        <a:pt x="788083" y="1242442"/>
                        <a:pt x="788616" y="1244221"/>
                        <a:pt x="788349" y="1246000"/>
                      </a:cubicBezTo>
                      <a:cubicBezTo>
                        <a:pt x="787905" y="1256004"/>
                        <a:pt x="780657" y="1263785"/>
                        <a:pt x="773676" y="1271433"/>
                      </a:cubicBezTo>
                      <a:cubicBezTo>
                        <a:pt x="767318" y="1278325"/>
                        <a:pt x="761315" y="1284772"/>
                        <a:pt x="760648" y="1292464"/>
                      </a:cubicBezTo>
                      <a:cubicBezTo>
                        <a:pt x="770431" y="1286239"/>
                        <a:pt x="779813" y="1279436"/>
                        <a:pt x="788749" y="1272100"/>
                      </a:cubicBezTo>
                      <a:cubicBezTo>
                        <a:pt x="799510" y="1259961"/>
                        <a:pt x="806535" y="1244977"/>
                        <a:pt x="813249" y="1230437"/>
                      </a:cubicBezTo>
                      <a:lnTo>
                        <a:pt x="814983" y="1226791"/>
                      </a:lnTo>
                      <a:lnTo>
                        <a:pt x="816851" y="1222790"/>
                      </a:lnTo>
                      <a:cubicBezTo>
                        <a:pt x="822720" y="1210072"/>
                        <a:pt x="829389" y="1195666"/>
                        <a:pt x="840772" y="1187218"/>
                      </a:cubicBezTo>
                      <a:cubicBezTo>
                        <a:pt x="843840" y="1184995"/>
                        <a:pt x="847130" y="1183083"/>
                        <a:pt x="850599" y="1181616"/>
                      </a:cubicBezTo>
                      <a:cubicBezTo>
                        <a:pt x="856824" y="1178726"/>
                        <a:pt x="860959" y="1176813"/>
                        <a:pt x="862471" y="1164808"/>
                      </a:cubicBezTo>
                      <a:cubicBezTo>
                        <a:pt x="863893" y="1148179"/>
                        <a:pt x="863138" y="1131416"/>
                        <a:pt x="860292" y="1114965"/>
                      </a:cubicBezTo>
                      <a:cubicBezTo>
                        <a:pt x="859270" y="1105227"/>
                        <a:pt x="860470" y="1095400"/>
                        <a:pt x="863716" y="1086196"/>
                      </a:cubicBezTo>
                      <a:cubicBezTo>
                        <a:pt x="865806" y="1079749"/>
                        <a:pt x="867139" y="1073035"/>
                        <a:pt x="867762" y="1066276"/>
                      </a:cubicBezTo>
                      <a:cubicBezTo>
                        <a:pt x="868073" y="1060852"/>
                        <a:pt x="878211" y="1055205"/>
                        <a:pt x="888038" y="1049691"/>
                      </a:cubicBezTo>
                      <a:cubicBezTo>
                        <a:pt x="892484" y="1047424"/>
                        <a:pt x="896752" y="1044800"/>
                        <a:pt x="900710" y="1041732"/>
                      </a:cubicBezTo>
                      <a:cubicBezTo>
                        <a:pt x="903422" y="1039198"/>
                        <a:pt x="906090" y="1036619"/>
                        <a:pt x="908669" y="1034084"/>
                      </a:cubicBezTo>
                      <a:cubicBezTo>
                        <a:pt x="921563" y="1021501"/>
                        <a:pt x="933747" y="1009629"/>
                        <a:pt x="953133" y="1007406"/>
                      </a:cubicBezTo>
                      <a:cubicBezTo>
                        <a:pt x="958868" y="1006695"/>
                        <a:pt x="964382" y="1004560"/>
                        <a:pt x="969095" y="1001226"/>
                      </a:cubicBezTo>
                      <a:cubicBezTo>
                        <a:pt x="972430" y="998958"/>
                        <a:pt x="976076" y="997224"/>
                        <a:pt x="979944" y="996112"/>
                      </a:cubicBezTo>
                      <a:cubicBezTo>
                        <a:pt x="986303" y="993845"/>
                        <a:pt x="991905" y="989888"/>
                        <a:pt x="996218" y="984685"/>
                      </a:cubicBezTo>
                      <a:cubicBezTo>
                        <a:pt x="1001732" y="979216"/>
                        <a:pt x="1007379" y="973569"/>
                        <a:pt x="1015738" y="973080"/>
                      </a:cubicBezTo>
                      <a:cubicBezTo>
                        <a:pt x="1017160" y="973080"/>
                        <a:pt x="1018673" y="973080"/>
                        <a:pt x="1020184" y="973080"/>
                      </a:cubicBezTo>
                      <a:cubicBezTo>
                        <a:pt x="1027298" y="973258"/>
                        <a:pt x="1034412" y="973836"/>
                        <a:pt x="1041483" y="974903"/>
                      </a:cubicBezTo>
                      <a:cubicBezTo>
                        <a:pt x="1048508" y="975926"/>
                        <a:pt x="1055577" y="976548"/>
                        <a:pt x="1062647" y="976681"/>
                      </a:cubicBezTo>
                      <a:lnTo>
                        <a:pt x="1069628" y="976681"/>
                      </a:lnTo>
                      <a:cubicBezTo>
                        <a:pt x="1084924" y="976681"/>
                        <a:pt x="1087147" y="976015"/>
                        <a:pt x="1093594" y="959341"/>
                      </a:cubicBezTo>
                      <a:cubicBezTo>
                        <a:pt x="1097018" y="950448"/>
                        <a:pt x="1103909" y="949337"/>
                        <a:pt x="1110579" y="948269"/>
                      </a:cubicBezTo>
                      <a:cubicBezTo>
                        <a:pt x="1115915" y="947424"/>
                        <a:pt x="1120940" y="946624"/>
                        <a:pt x="1123918" y="941733"/>
                      </a:cubicBezTo>
                      <a:cubicBezTo>
                        <a:pt x="1126453" y="936397"/>
                        <a:pt x="1127743" y="930528"/>
                        <a:pt x="1127654" y="924614"/>
                      </a:cubicBezTo>
                      <a:cubicBezTo>
                        <a:pt x="1128098" y="917056"/>
                        <a:pt x="1128587" y="909230"/>
                        <a:pt x="1134857" y="902382"/>
                      </a:cubicBezTo>
                      <a:cubicBezTo>
                        <a:pt x="1145795" y="890510"/>
                        <a:pt x="1148196" y="882063"/>
                        <a:pt x="1153131" y="866811"/>
                      </a:cubicBezTo>
                      <a:cubicBezTo>
                        <a:pt x="1154109" y="863788"/>
                        <a:pt x="1156377" y="861342"/>
                        <a:pt x="1159312" y="860142"/>
                      </a:cubicBezTo>
                      <a:cubicBezTo>
                        <a:pt x="1160379" y="859564"/>
                        <a:pt x="1161446" y="858941"/>
                        <a:pt x="1162469" y="858230"/>
                      </a:cubicBezTo>
                      <a:cubicBezTo>
                        <a:pt x="1166915" y="855028"/>
                        <a:pt x="1166915" y="846180"/>
                        <a:pt x="1167226" y="839110"/>
                      </a:cubicBezTo>
                      <a:cubicBezTo>
                        <a:pt x="1167226" y="836532"/>
                        <a:pt x="1167404" y="833952"/>
                        <a:pt x="1167716" y="831418"/>
                      </a:cubicBezTo>
                      <a:cubicBezTo>
                        <a:pt x="1168294" y="828217"/>
                        <a:pt x="1168649" y="825282"/>
                        <a:pt x="1169005" y="822525"/>
                      </a:cubicBezTo>
                      <a:cubicBezTo>
                        <a:pt x="1170561" y="810520"/>
                        <a:pt x="1171672" y="801805"/>
                        <a:pt x="1183723" y="794068"/>
                      </a:cubicBezTo>
                      <a:cubicBezTo>
                        <a:pt x="1191237" y="789266"/>
                        <a:pt x="1190303" y="781707"/>
                        <a:pt x="1189325" y="773749"/>
                      </a:cubicBezTo>
                      <a:cubicBezTo>
                        <a:pt x="1188880" y="770814"/>
                        <a:pt x="1188658" y="767835"/>
                        <a:pt x="1188702" y="764856"/>
                      </a:cubicBezTo>
                      <a:cubicBezTo>
                        <a:pt x="1189147" y="756674"/>
                        <a:pt x="1190170" y="748582"/>
                        <a:pt x="1191681" y="740534"/>
                      </a:cubicBezTo>
                      <a:cubicBezTo>
                        <a:pt x="1194394" y="728262"/>
                        <a:pt x="1195149" y="715634"/>
                        <a:pt x="1193949" y="703140"/>
                      </a:cubicBezTo>
                      <a:cubicBezTo>
                        <a:pt x="1191370" y="682953"/>
                        <a:pt x="1187857" y="655341"/>
                        <a:pt x="1196528" y="636444"/>
                      </a:cubicBezTo>
                      <a:cubicBezTo>
                        <a:pt x="1197417" y="634799"/>
                        <a:pt x="1198484" y="633331"/>
                        <a:pt x="1199774" y="631998"/>
                      </a:cubicBezTo>
                      <a:cubicBezTo>
                        <a:pt x="1202753" y="628663"/>
                        <a:pt x="1205554" y="625550"/>
                        <a:pt x="1202442" y="622215"/>
                      </a:cubicBezTo>
                      <a:cubicBezTo>
                        <a:pt x="1201553" y="621371"/>
                        <a:pt x="1200618" y="620615"/>
                        <a:pt x="1199640" y="619903"/>
                      </a:cubicBezTo>
                      <a:cubicBezTo>
                        <a:pt x="1197373" y="618213"/>
                        <a:pt x="1195194" y="616479"/>
                        <a:pt x="1195194" y="614168"/>
                      </a:cubicBezTo>
                      <a:cubicBezTo>
                        <a:pt x="1195194" y="612611"/>
                        <a:pt x="1196261" y="611055"/>
                        <a:pt x="1198529" y="609454"/>
                      </a:cubicBezTo>
                      <a:cubicBezTo>
                        <a:pt x="1199818" y="608476"/>
                        <a:pt x="1201375" y="607943"/>
                        <a:pt x="1202975" y="607943"/>
                      </a:cubicBezTo>
                      <a:cubicBezTo>
                        <a:pt x="1206265" y="608387"/>
                        <a:pt x="1209378" y="609766"/>
                        <a:pt x="1211868" y="611989"/>
                      </a:cubicBezTo>
                      <a:cubicBezTo>
                        <a:pt x="1214358" y="614168"/>
                        <a:pt x="1217470" y="615590"/>
                        <a:pt x="1220761" y="616079"/>
                      </a:cubicBezTo>
                      <a:cubicBezTo>
                        <a:pt x="1223962" y="615857"/>
                        <a:pt x="1226897" y="614212"/>
                        <a:pt x="1228809" y="611633"/>
                      </a:cubicBezTo>
                      <a:cubicBezTo>
                        <a:pt x="1237702" y="601318"/>
                        <a:pt x="1242682" y="587445"/>
                        <a:pt x="1247528" y="573972"/>
                      </a:cubicBezTo>
                      <a:cubicBezTo>
                        <a:pt x="1248907" y="570148"/>
                        <a:pt x="1250196" y="566502"/>
                        <a:pt x="1251574" y="562990"/>
                      </a:cubicBezTo>
                      <a:cubicBezTo>
                        <a:pt x="1257221" y="548672"/>
                        <a:pt x="1266292" y="545204"/>
                        <a:pt x="1277808" y="540491"/>
                      </a:cubicBezTo>
                      <a:cubicBezTo>
                        <a:pt x="1279853" y="539691"/>
                        <a:pt x="1281988" y="538846"/>
                        <a:pt x="1284166" y="537912"/>
                      </a:cubicBezTo>
                      <a:cubicBezTo>
                        <a:pt x="1308577" y="527419"/>
                        <a:pt x="1328364" y="486334"/>
                        <a:pt x="1334544" y="460456"/>
                      </a:cubicBezTo>
                      <a:cubicBezTo>
                        <a:pt x="1339880" y="438224"/>
                        <a:pt x="1335522" y="415992"/>
                        <a:pt x="1331165" y="398962"/>
                      </a:cubicBezTo>
                      <a:cubicBezTo>
                        <a:pt x="1330542" y="396650"/>
                        <a:pt x="1330009" y="393626"/>
                        <a:pt x="1329342" y="390069"/>
                      </a:cubicBezTo>
                      <a:cubicBezTo>
                        <a:pt x="1326985" y="377308"/>
                        <a:pt x="1323384" y="357967"/>
                        <a:pt x="1313423" y="354187"/>
                      </a:cubicBezTo>
                      <a:cubicBezTo>
                        <a:pt x="1305509" y="351653"/>
                        <a:pt x="1297194" y="350541"/>
                        <a:pt x="1288880" y="350941"/>
                      </a:cubicBezTo>
                      <a:cubicBezTo>
                        <a:pt x="1278030" y="351608"/>
                        <a:pt x="1267181" y="349607"/>
                        <a:pt x="1257265" y="345117"/>
                      </a:cubicBezTo>
                      <a:cubicBezTo>
                        <a:pt x="1242281" y="337424"/>
                        <a:pt x="1229965" y="325775"/>
                        <a:pt x="1218093" y="314525"/>
                      </a:cubicBezTo>
                      <a:cubicBezTo>
                        <a:pt x="1201508" y="298874"/>
                        <a:pt x="1184345" y="282645"/>
                        <a:pt x="1160290" y="277665"/>
                      </a:cubicBezTo>
                      <a:cubicBezTo>
                        <a:pt x="1155488" y="276731"/>
                        <a:pt x="1150641" y="276287"/>
                        <a:pt x="1145750" y="276287"/>
                      </a:cubicBezTo>
                      <a:cubicBezTo>
                        <a:pt x="1138324" y="276419"/>
                        <a:pt x="1130899" y="277042"/>
                        <a:pt x="1123518" y="278154"/>
                      </a:cubicBezTo>
                      <a:cubicBezTo>
                        <a:pt x="1116315" y="279221"/>
                        <a:pt x="1109023" y="279799"/>
                        <a:pt x="1101731" y="279977"/>
                      </a:cubicBezTo>
                      <a:cubicBezTo>
                        <a:pt x="1093905" y="280110"/>
                        <a:pt x="1086124" y="278776"/>
                        <a:pt x="1078788" y="276064"/>
                      </a:cubicBezTo>
                      <a:cubicBezTo>
                        <a:pt x="1075586" y="274863"/>
                        <a:pt x="1072340" y="273352"/>
                        <a:pt x="1068872" y="271618"/>
                      </a:cubicBezTo>
                      <a:cubicBezTo>
                        <a:pt x="1061358" y="267394"/>
                        <a:pt x="1053043" y="264770"/>
                        <a:pt x="1044461" y="264014"/>
                      </a:cubicBezTo>
                      <a:cubicBezTo>
                        <a:pt x="1041215" y="264014"/>
                        <a:pt x="1037970" y="264681"/>
                        <a:pt x="1034990" y="266015"/>
                      </a:cubicBezTo>
                      <a:cubicBezTo>
                        <a:pt x="1031567" y="268060"/>
                        <a:pt x="1028321" y="270372"/>
                        <a:pt x="1025342" y="272996"/>
                      </a:cubicBezTo>
                      <a:cubicBezTo>
                        <a:pt x="1017605" y="279088"/>
                        <a:pt x="1007957" y="286691"/>
                        <a:pt x="1002710" y="286691"/>
                      </a:cubicBezTo>
                      <a:cubicBezTo>
                        <a:pt x="1001999" y="286735"/>
                        <a:pt x="1001287" y="286557"/>
                        <a:pt x="1000664" y="286202"/>
                      </a:cubicBezTo>
                      <a:cubicBezTo>
                        <a:pt x="998753" y="285135"/>
                        <a:pt x="1000664" y="279088"/>
                        <a:pt x="1006311" y="265126"/>
                      </a:cubicBezTo>
                      <a:cubicBezTo>
                        <a:pt x="1008135" y="261258"/>
                        <a:pt x="1009646" y="257211"/>
                        <a:pt x="1010758" y="253076"/>
                      </a:cubicBezTo>
                      <a:cubicBezTo>
                        <a:pt x="1011247" y="244183"/>
                        <a:pt x="997419" y="236535"/>
                        <a:pt x="990082" y="232401"/>
                      </a:cubicBezTo>
                      <a:lnTo>
                        <a:pt x="988037" y="231245"/>
                      </a:lnTo>
                      <a:lnTo>
                        <a:pt x="983590" y="228799"/>
                      </a:lnTo>
                      <a:cubicBezTo>
                        <a:pt x="964827" y="217950"/>
                        <a:pt x="929878" y="197674"/>
                        <a:pt x="905467" y="197674"/>
                      </a:cubicBezTo>
                      <a:cubicBezTo>
                        <a:pt x="899954" y="197496"/>
                        <a:pt x="894485" y="199053"/>
                        <a:pt x="889905" y="202120"/>
                      </a:cubicBezTo>
                      <a:cubicBezTo>
                        <a:pt x="885458" y="205188"/>
                        <a:pt x="884880" y="211680"/>
                        <a:pt x="884303" y="217460"/>
                      </a:cubicBezTo>
                      <a:cubicBezTo>
                        <a:pt x="883725" y="223241"/>
                        <a:pt x="883235" y="227554"/>
                        <a:pt x="879856" y="229243"/>
                      </a:cubicBezTo>
                      <a:cubicBezTo>
                        <a:pt x="878344" y="230044"/>
                        <a:pt x="876610" y="230488"/>
                        <a:pt x="874876" y="230488"/>
                      </a:cubicBezTo>
                      <a:cubicBezTo>
                        <a:pt x="873231" y="230444"/>
                        <a:pt x="871586" y="230177"/>
                        <a:pt x="869985" y="229643"/>
                      </a:cubicBezTo>
                      <a:cubicBezTo>
                        <a:pt x="868784" y="229288"/>
                        <a:pt x="867540" y="229066"/>
                        <a:pt x="866295" y="228977"/>
                      </a:cubicBezTo>
                      <a:cubicBezTo>
                        <a:pt x="864160" y="228977"/>
                        <a:pt x="861537" y="229955"/>
                        <a:pt x="858335" y="236980"/>
                      </a:cubicBezTo>
                      <a:cubicBezTo>
                        <a:pt x="856868" y="240226"/>
                        <a:pt x="847219" y="250319"/>
                        <a:pt x="840950" y="250319"/>
                      </a:cubicBezTo>
                      <a:cubicBezTo>
                        <a:pt x="838905" y="250319"/>
                        <a:pt x="836504" y="249208"/>
                        <a:pt x="835837" y="243961"/>
                      </a:cubicBezTo>
                      <a:cubicBezTo>
                        <a:pt x="835481" y="239915"/>
                        <a:pt x="843485" y="231600"/>
                        <a:pt x="851933" y="222841"/>
                      </a:cubicBezTo>
                      <a:cubicBezTo>
                        <a:pt x="857446" y="217727"/>
                        <a:pt x="862337" y="211991"/>
                        <a:pt x="866473" y="205678"/>
                      </a:cubicBezTo>
                      <a:cubicBezTo>
                        <a:pt x="868873" y="201542"/>
                        <a:pt x="868873" y="196473"/>
                        <a:pt x="866473" y="192339"/>
                      </a:cubicBezTo>
                      <a:cubicBezTo>
                        <a:pt x="857891" y="178999"/>
                        <a:pt x="822364" y="178599"/>
                        <a:pt x="818318" y="178599"/>
                      </a:cubicBezTo>
                      <a:lnTo>
                        <a:pt x="817651" y="178599"/>
                      </a:lnTo>
                      <a:cubicBezTo>
                        <a:pt x="808003" y="178599"/>
                        <a:pt x="794708" y="180378"/>
                        <a:pt x="790973" y="194384"/>
                      </a:cubicBezTo>
                      <a:cubicBezTo>
                        <a:pt x="789372" y="200297"/>
                        <a:pt x="784125" y="208568"/>
                        <a:pt x="779145" y="208568"/>
                      </a:cubicBezTo>
                      <a:cubicBezTo>
                        <a:pt x="776789" y="208568"/>
                        <a:pt x="773721" y="206656"/>
                        <a:pt x="772387" y="197541"/>
                      </a:cubicBezTo>
                      <a:cubicBezTo>
                        <a:pt x="770608" y="185136"/>
                        <a:pt x="778968" y="182423"/>
                        <a:pt x="787060" y="179755"/>
                      </a:cubicBezTo>
                      <a:cubicBezTo>
                        <a:pt x="789372" y="179044"/>
                        <a:pt x="791595" y="178199"/>
                        <a:pt x="793818" y="177221"/>
                      </a:cubicBezTo>
                      <a:cubicBezTo>
                        <a:pt x="806535" y="171174"/>
                        <a:pt x="814539" y="153388"/>
                        <a:pt x="820497" y="140405"/>
                      </a:cubicBezTo>
                      <a:lnTo>
                        <a:pt x="822186" y="136625"/>
                      </a:lnTo>
                      <a:cubicBezTo>
                        <a:pt x="827655" y="124709"/>
                        <a:pt x="817117" y="117862"/>
                        <a:pt x="807825" y="111859"/>
                      </a:cubicBezTo>
                      <a:cubicBezTo>
                        <a:pt x="805246" y="110213"/>
                        <a:pt x="802845" y="108657"/>
                        <a:pt x="800799" y="107057"/>
                      </a:cubicBezTo>
                      <a:cubicBezTo>
                        <a:pt x="788438" y="97186"/>
                        <a:pt x="785593" y="82290"/>
                        <a:pt x="783014" y="67884"/>
                      </a:cubicBezTo>
                      <a:lnTo>
                        <a:pt x="781813" y="61792"/>
                      </a:lnTo>
                      <a:cubicBezTo>
                        <a:pt x="781813" y="60948"/>
                        <a:pt x="781458" y="60059"/>
                        <a:pt x="781280" y="59080"/>
                      </a:cubicBezTo>
                      <a:cubicBezTo>
                        <a:pt x="779768" y="51388"/>
                        <a:pt x="777278" y="38449"/>
                        <a:pt x="771587" y="38449"/>
                      </a:cubicBezTo>
                      <a:cubicBezTo>
                        <a:pt x="769141" y="38805"/>
                        <a:pt x="766962" y="40094"/>
                        <a:pt x="765495" y="42050"/>
                      </a:cubicBezTo>
                      <a:cubicBezTo>
                        <a:pt x="752956" y="54189"/>
                        <a:pt x="742374" y="68195"/>
                        <a:pt x="734059" y="83535"/>
                      </a:cubicBezTo>
                      <a:cubicBezTo>
                        <a:pt x="733303" y="85047"/>
                        <a:pt x="732592" y="86514"/>
                        <a:pt x="731969" y="87981"/>
                      </a:cubicBezTo>
                      <a:cubicBezTo>
                        <a:pt x="726856" y="98831"/>
                        <a:pt x="724544" y="103766"/>
                        <a:pt x="710093" y="103766"/>
                      </a:cubicBezTo>
                      <a:lnTo>
                        <a:pt x="709204" y="103766"/>
                      </a:lnTo>
                      <a:cubicBezTo>
                        <a:pt x="704535" y="103944"/>
                        <a:pt x="699866" y="104567"/>
                        <a:pt x="695286" y="105590"/>
                      </a:cubicBezTo>
                      <a:cubicBezTo>
                        <a:pt x="690885" y="106568"/>
                        <a:pt x="686438" y="107146"/>
                        <a:pt x="681947" y="107324"/>
                      </a:cubicBezTo>
                      <a:cubicBezTo>
                        <a:pt x="675100" y="107635"/>
                        <a:pt x="668492" y="104700"/>
                        <a:pt x="664162" y="99364"/>
                      </a:cubicBezTo>
                      <a:cubicBezTo>
                        <a:pt x="660623" y="94740"/>
                        <a:pt x="655060" y="92072"/>
                        <a:pt x="649222" y="92250"/>
                      </a:cubicBezTo>
                      <a:cubicBezTo>
                        <a:pt x="645909" y="92383"/>
                        <a:pt x="642610" y="92739"/>
                        <a:pt x="639351" y="93317"/>
                      </a:cubicBezTo>
                      <a:cubicBezTo>
                        <a:pt x="636728" y="93717"/>
                        <a:pt x="634060" y="94117"/>
                        <a:pt x="631170" y="94385"/>
                      </a:cubicBezTo>
                      <a:cubicBezTo>
                        <a:pt x="619298" y="95452"/>
                        <a:pt x="618853" y="97052"/>
                        <a:pt x="617430" y="102388"/>
                      </a:cubicBezTo>
                      <a:cubicBezTo>
                        <a:pt x="616590" y="105767"/>
                        <a:pt x="615336" y="109057"/>
                        <a:pt x="613695" y="112170"/>
                      </a:cubicBezTo>
                      <a:cubicBezTo>
                        <a:pt x="611668" y="115683"/>
                        <a:pt x="607759" y="117639"/>
                        <a:pt x="603735" y="117195"/>
                      </a:cubicBezTo>
                      <a:cubicBezTo>
                        <a:pt x="598431" y="116838"/>
                        <a:pt x="593197" y="115816"/>
                        <a:pt x="588173" y="114082"/>
                      </a:cubicBezTo>
                      <a:cubicBezTo>
                        <a:pt x="585278" y="113104"/>
                        <a:pt x="582304" y="112392"/>
                        <a:pt x="579280" y="111948"/>
                      </a:cubicBezTo>
                      <a:cubicBezTo>
                        <a:pt x="571588" y="111325"/>
                        <a:pt x="564963" y="115771"/>
                        <a:pt x="558560" y="120085"/>
                      </a:cubicBezTo>
                      <a:cubicBezTo>
                        <a:pt x="553416" y="124264"/>
                        <a:pt x="547293" y="127021"/>
                        <a:pt x="540774" y="128177"/>
                      </a:cubicBezTo>
                      <a:cubicBezTo>
                        <a:pt x="537062" y="128666"/>
                        <a:pt x="533456" y="129778"/>
                        <a:pt x="530103" y="131467"/>
                      </a:cubicBezTo>
                      <a:cubicBezTo>
                        <a:pt x="526613" y="133335"/>
                        <a:pt x="522758" y="134402"/>
                        <a:pt x="518809" y="134624"/>
                      </a:cubicBezTo>
                      <a:cubicBezTo>
                        <a:pt x="517044" y="134624"/>
                        <a:pt x="515292" y="134358"/>
                        <a:pt x="513607" y="133824"/>
                      </a:cubicBezTo>
                      <a:cubicBezTo>
                        <a:pt x="496889" y="128666"/>
                        <a:pt x="485328" y="111992"/>
                        <a:pt x="481326" y="97764"/>
                      </a:cubicBezTo>
                      <a:cubicBezTo>
                        <a:pt x="479770" y="92250"/>
                        <a:pt x="475279" y="73353"/>
                        <a:pt x="483149" y="60725"/>
                      </a:cubicBezTo>
                      <a:cubicBezTo>
                        <a:pt x="492264" y="46097"/>
                        <a:pt x="490486" y="43651"/>
                        <a:pt x="483950" y="34669"/>
                      </a:cubicBezTo>
                      <a:cubicBezTo>
                        <a:pt x="482438" y="32580"/>
                        <a:pt x="480704" y="30223"/>
                        <a:pt x="478792" y="27200"/>
                      </a:cubicBezTo>
                      <a:cubicBezTo>
                        <a:pt x="477151" y="23776"/>
                        <a:pt x="476360" y="19997"/>
                        <a:pt x="476480" y="16173"/>
                      </a:cubicBezTo>
                      <a:cubicBezTo>
                        <a:pt x="476079" y="9459"/>
                        <a:pt x="475724" y="3100"/>
                        <a:pt x="468565" y="2077"/>
                      </a:cubicBezTo>
                      <a:lnTo>
                        <a:pt x="466520" y="2077"/>
                      </a:lnTo>
                      <a:cubicBezTo>
                        <a:pt x="460517" y="2077"/>
                        <a:pt x="458383" y="6524"/>
                        <a:pt x="456160" y="11415"/>
                      </a:cubicBezTo>
                      <a:cubicBezTo>
                        <a:pt x="454786" y="15906"/>
                        <a:pt x="451544" y="19551"/>
                        <a:pt x="447267" y="21464"/>
                      </a:cubicBezTo>
                      <a:cubicBezTo>
                        <a:pt x="441980" y="23464"/>
                        <a:pt x="436862" y="25910"/>
                        <a:pt x="431971" y="28756"/>
                      </a:cubicBezTo>
                      <a:cubicBezTo>
                        <a:pt x="425391" y="32891"/>
                        <a:pt x="418161" y="35914"/>
                        <a:pt x="410584" y="37649"/>
                      </a:cubicBezTo>
                      <a:cubicBezTo>
                        <a:pt x="409321" y="37827"/>
                        <a:pt x="408041" y="37960"/>
                        <a:pt x="406760" y="37960"/>
                      </a:cubicBezTo>
                      <a:cubicBezTo>
                        <a:pt x="405338" y="37960"/>
                        <a:pt x="403915" y="37960"/>
                        <a:pt x="402536" y="37960"/>
                      </a:cubicBezTo>
                      <a:cubicBezTo>
                        <a:pt x="401158" y="37960"/>
                        <a:pt x="399780" y="37960"/>
                        <a:pt x="398445" y="37960"/>
                      </a:cubicBezTo>
                      <a:cubicBezTo>
                        <a:pt x="396596" y="37915"/>
                        <a:pt x="394755" y="38182"/>
                        <a:pt x="392976" y="38671"/>
                      </a:cubicBezTo>
                      <a:cubicBezTo>
                        <a:pt x="388268" y="39516"/>
                        <a:pt x="384782" y="43518"/>
                        <a:pt x="384573" y="48320"/>
                      </a:cubicBezTo>
                      <a:cubicBezTo>
                        <a:pt x="384222" y="51610"/>
                        <a:pt x="382874" y="54723"/>
                        <a:pt x="380704" y="57213"/>
                      </a:cubicBezTo>
                      <a:lnTo>
                        <a:pt x="380304" y="56857"/>
                      </a:lnTo>
                      <a:lnTo>
                        <a:pt x="380304" y="56857"/>
                      </a:lnTo>
                      <a:lnTo>
                        <a:pt x="379904" y="57213"/>
                      </a:lnTo>
                      <a:cubicBezTo>
                        <a:pt x="378348" y="55968"/>
                        <a:pt x="335885" y="37115"/>
                        <a:pt x="326547" y="37115"/>
                      </a:cubicBezTo>
                      <a:cubicBezTo>
                        <a:pt x="320367" y="37115"/>
                        <a:pt x="316988" y="37782"/>
                        <a:pt x="316498" y="38983"/>
                      </a:cubicBezTo>
                      <a:cubicBezTo>
                        <a:pt x="316009" y="40183"/>
                        <a:pt x="318811" y="43073"/>
                        <a:pt x="321834" y="46008"/>
                      </a:cubicBezTo>
                      <a:lnTo>
                        <a:pt x="324769" y="48898"/>
                      </a:lnTo>
                      <a:cubicBezTo>
                        <a:pt x="330460" y="54678"/>
                        <a:pt x="330905" y="62237"/>
                        <a:pt x="330905" y="69307"/>
                      </a:cubicBezTo>
                      <a:cubicBezTo>
                        <a:pt x="331150" y="73086"/>
                        <a:pt x="332728" y="76643"/>
                        <a:pt x="335351" y="79356"/>
                      </a:cubicBezTo>
                      <a:cubicBezTo>
                        <a:pt x="338215" y="82423"/>
                        <a:pt x="339900" y="86425"/>
                        <a:pt x="340109" y="90605"/>
                      </a:cubicBezTo>
                      <a:cubicBezTo>
                        <a:pt x="340109" y="96296"/>
                        <a:pt x="342065" y="97052"/>
                        <a:pt x="343755" y="97052"/>
                      </a:cubicBezTo>
                      <a:cubicBezTo>
                        <a:pt x="345729" y="96874"/>
                        <a:pt x="347663" y="96385"/>
                        <a:pt x="349491" y="95585"/>
                      </a:cubicBezTo>
                      <a:cubicBezTo>
                        <a:pt x="351678" y="94651"/>
                        <a:pt x="354008" y="94073"/>
                        <a:pt x="356383" y="93895"/>
                      </a:cubicBezTo>
                      <a:cubicBezTo>
                        <a:pt x="358304" y="93806"/>
                        <a:pt x="360131" y="94696"/>
                        <a:pt x="361229" y="96296"/>
                      </a:cubicBezTo>
                      <a:cubicBezTo>
                        <a:pt x="362194" y="97541"/>
                        <a:pt x="362568" y="99186"/>
                        <a:pt x="362252" y="100743"/>
                      </a:cubicBezTo>
                      <a:cubicBezTo>
                        <a:pt x="361229" y="105189"/>
                        <a:pt x="354604" y="108791"/>
                        <a:pt x="348157" y="112259"/>
                      </a:cubicBezTo>
                      <a:cubicBezTo>
                        <a:pt x="343759" y="114082"/>
                        <a:pt x="339833" y="116883"/>
                        <a:pt x="336685" y="120440"/>
                      </a:cubicBezTo>
                      <a:cubicBezTo>
                        <a:pt x="331616" y="129956"/>
                        <a:pt x="324991" y="133379"/>
                        <a:pt x="317255" y="137337"/>
                      </a:cubicBezTo>
                      <a:cubicBezTo>
                        <a:pt x="312083" y="139782"/>
                        <a:pt x="307192" y="142761"/>
                        <a:pt x="302670" y="146230"/>
                      </a:cubicBezTo>
                      <a:cubicBezTo>
                        <a:pt x="300185" y="148764"/>
                        <a:pt x="296899" y="150320"/>
                        <a:pt x="293377" y="150676"/>
                      </a:cubicBezTo>
                      <a:cubicBezTo>
                        <a:pt x="291861" y="150631"/>
                        <a:pt x="290358" y="150364"/>
                        <a:pt x="288931" y="149831"/>
                      </a:cubicBezTo>
                      <a:cubicBezTo>
                        <a:pt x="287143" y="149208"/>
                        <a:pt x="285267" y="148853"/>
                        <a:pt x="283373" y="148808"/>
                      </a:cubicBezTo>
                      <a:cubicBezTo>
                        <a:pt x="281870" y="148808"/>
                        <a:pt x="280372" y="149031"/>
                        <a:pt x="278926" y="149431"/>
                      </a:cubicBezTo>
                      <a:cubicBezTo>
                        <a:pt x="276161" y="150186"/>
                        <a:pt x="273493" y="151254"/>
                        <a:pt x="270967" y="152588"/>
                      </a:cubicBezTo>
                      <a:cubicBezTo>
                        <a:pt x="268776" y="153922"/>
                        <a:pt x="266312" y="154677"/>
                        <a:pt x="263764" y="154900"/>
                      </a:cubicBezTo>
                      <a:cubicBezTo>
                        <a:pt x="260439" y="154677"/>
                        <a:pt x="257295" y="153299"/>
                        <a:pt x="254872" y="151032"/>
                      </a:cubicBezTo>
                      <a:cubicBezTo>
                        <a:pt x="247695" y="144717"/>
                        <a:pt x="241488" y="137425"/>
                        <a:pt x="236463" y="129289"/>
                      </a:cubicBezTo>
                      <a:cubicBezTo>
                        <a:pt x="232448" y="123064"/>
                        <a:pt x="227882" y="117239"/>
                        <a:pt x="222813" y="111859"/>
                      </a:cubicBezTo>
                      <a:cubicBezTo>
                        <a:pt x="211301" y="117906"/>
                        <a:pt x="198518" y="121152"/>
                        <a:pt x="185508" y="121329"/>
                      </a:cubicBezTo>
                      <a:lnTo>
                        <a:pt x="177905" y="121329"/>
                      </a:lnTo>
                      <a:cubicBezTo>
                        <a:pt x="173147" y="121329"/>
                        <a:pt x="168256" y="120974"/>
                        <a:pt x="163409" y="120974"/>
                      </a:cubicBezTo>
                      <a:cubicBezTo>
                        <a:pt x="158403" y="120929"/>
                        <a:pt x="153401" y="121196"/>
                        <a:pt x="148425" y="121730"/>
                      </a:cubicBezTo>
                      <a:cubicBezTo>
                        <a:pt x="142689" y="122396"/>
                        <a:pt x="139532" y="124576"/>
                        <a:pt x="139043" y="127999"/>
                      </a:cubicBezTo>
                      <a:cubicBezTo>
                        <a:pt x="138421" y="133512"/>
                        <a:pt x="145312" y="141605"/>
                        <a:pt x="153005" y="144406"/>
                      </a:cubicBezTo>
                      <a:cubicBezTo>
                        <a:pt x="157807" y="146141"/>
                        <a:pt x="160030" y="148141"/>
                        <a:pt x="159852" y="150498"/>
                      </a:cubicBezTo>
                      <a:cubicBezTo>
                        <a:pt x="159363" y="156367"/>
                        <a:pt x="142689" y="161436"/>
                        <a:pt x="138287" y="162281"/>
                      </a:cubicBezTo>
                      <a:cubicBezTo>
                        <a:pt x="135628" y="162592"/>
                        <a:pt x="133334" y="164282"/>
                        <a:pt x="132240" y="166727"/>
                      </a:cubicBezTo>
                      <a:cubicBezTo>
                        <a:pt x="128994" y="174242"/>
                        <a:pt x="134864" y="188692"/>
                        <a:pt x="138554" y="194428"/>
                      </a:cubicBezTo>
                      <a:cubicBezTo>
                        <a:pt x="139933" y="196473"/>
                        <a:pt x="141489" y="198608"/>
                        <a:pt x="143001" y="200831"/>
                      </a:cubicBezTo>
                      <a:cubicBezTo>
                        <a:pt x="149359" y="209457"/>
                        <a:pt x="156562" y="219283"/>
                        <a:pt x="153360" y="230399"/>
                      </a:cubicBezTo>
                      <a:cubicBezTo>
                        <a:pt x="148945" y="245339"/>
                        <a:pt x="146611" y="260813"/>
                        <a:pt x="146424" y="276419"/>
                      </a:cubicBezTo>
                      <a:cubicBezTo>
                        <a:pt x="146437" y="288514"/>
                        <a:pt x="144530" y="300519"/>
                        <a:pt x="140777" y="311991"/>
                      </a:cubicBezTo>
                      <a:cubicBezTo>
                        <a:pt x="138376" y="319105"/>
                        <a:pt x="135219" y="322084"/>
                        <a:pt x="130239" y="322084"/>
                      </a:cubicBezTo>
                      <a:cubicBezTo>
                        <a:pt x="128247" y="321995"/>
                        <a:pt x="126269" y="321773"/>
                        <a:pt x="124326" y="321328"/>
                      </a:cubicBezTo>
                      <a:cubicBezTo>
                        <a:pt x="121724" y="320750"/>
                        <a:pt x="119074" y="320394"/>
                        <a:pt x="116411" y="320350"/>
                      </a:cubicBezTo>
                      <a:cubicBezTo>
                        <a:pt x="115024" y="320350"/>
                        <a:pt x="113637" y="320483"/>
                        <a:pt x="112276" y="320750"/>
                      </a:cubicBezTo>
                      <a:cubicBezTo>
                        <a:pt x="108212" y="321773"/>
                        <a:pt x="104357" y="323507"/>
                        <a:pt x="100893" y="325863"/>
                      </a:cubicBezTo>
                      <a:cubicBezTo>
                        <a:pt x="97100" y="328487"/>
                        <a:pt x="92845" y="330354"/>
                        <a:pt x="88354" y="331421"/>
                      </a:cubicBezTo>
                      <a:lnTo>
                        <a:pt x="85597" y="331866"/>
                      </a:lnTo>
                      <a:cubicBezTo>
                        <a:pt x="77621" y="332622"/>
                        <a:pt x="69968" y="335379"/>
                        <a:pt x="63366" y="339914"/>
                      </a:cubicBezTo>
                      <a:cubicBezTo>
                        <a:pt x="58786" y="343204"/>
                        <a:pt x="53695" y="345695"/>
                        <a:pt x="48292" y="347295"/>
                      </a:cubicBezTo>
                      <a:cubicBezTo>
                        <a:pt x="45624" y="348229"/>
                        <a:pt x="42912" y="349207"/>
                        <a:pt x="40200" y="350452"/>
                      </a:cubicBezTo>
                      <a:cubicBezTo>
                        <a:pt x="35042" y="352853"/>
                        <a:pt x="33486" y="358233"/>
                        <a:pt x="31841" y="363791"/>
                      </a:cubicBezTo>
                      <a:cubicBezTo>
                        <a:pt x="31085" y="366992"/>
                        <a:pt x="29907" y="370105"/>
                        <a:pt x="28328" y="372995"/>
                      </a:cubicBezTo>
                      <a:cubicBezTo>
                        <a:pt x="25900" y="377442"/>
                        <a:pt x="24389" y="382333"/>
                        <a:pt x="23882" y="387357"/>
                      </a:cubicBezTo>
                      <a:cubicBezTo>
                        <a:pt x="22770" y="394116"/>
                        <a:pt x="21703" y="400696"/>
                        <a:pt x="13966" y="404876"/>
                      </a:cubicBezTo>
                      <a:cubicBezTo>
                        <a:pt x="4718" y="410123"/>
                        <a:pt x="627" y="427108"/>
                        <a:pt x="627" y="437246"/>
                      </a:cubicBezTo>
                      <a:cubicBezTo>
                        <a:pt x="627" y="447383"/>
                        <a:pt x="7119" y="455031"/>
                        <a:pt x="13344" y="463079"/>
                      </a:cubicBezTo>
                      <a:cubicBezTo>
                        <a:pt x="18279" y="468637"/>
                        <a:pt x="22205" y="475040"/>
                        <a:pt x="24949" y="481976"/>
                      </a:cubicBezTo>
                      <a:cubicBezTo>
                        <a:pt x="25527" y="484199"/>
                        <a:pt x="25793" y="486467"/>
                        <a:pt x="25749" y="488779"/>
                      </a:cubicBezTo>
                      <a:cubicBezTo>
                        <a:pt x="25140" y="492825"/>
                        <a:pt x="26709" y="496916"/>
                        <a:pt x="29884" y="499540"/>
                      </a:cubicBezTo>
                      <a:cubicBezTo>
                        <a:pt x="32334" y="500785"/>
                        <a:pt x="35064" y="501318"/>
                        <a:pt x="37799" y="501140"/>
                      </a:cubicBezTo>
                      <a:cubicBezTo>
                        <a:pt x="41934" y="501140"/>
                        <a:pt x="46203" y="501451"/>
                        <a:pt x="47848" y="505587"/>
                      </a:cubicBezTo>
                      <a:lnTo>
                        <a:pt x="48203" y="506343"/>
                      </a:lnTo>
                      <a:cubicBezTo>
                        <a:pt x="53450" y="519237"/>
                        <a:pt x="53895" y="520304"/>
                        <a:pt x="69768" y="521238"/>
                      </a:cubicBezTo>
                      <a:cubicBezTo>
                        <a:pt x="71769" y="521238"/>
                        <a:pt x="73503" y="521238"/>
                        <a:pt x="75149" y="521238"/>
                      </a:cubicBezTo>
                      <a:cubicBezTo>
                        <a:pt x="82129" y="521950"/>
                        <a:pt x="89030" y="519326"/>
                        <a:pt x="93823" y="514212"/>
                      </a:cubicBezTo>
                      <a:cubicBezTo>
                        <a:pt x="96647" y="511678"/>
                        <a:pt x="99612" y="509321"/>
                        <a:pt x="102716" y="507143"/>
                      </a:cubicBezTo>
                      <a:cubicBezTo>
                        <a:pt x="103281" y="506698"/>
                        <a:pt x="103961" y="506476"/>
                        <a:pt x="104672" y="506431"/>
                      </a:cubicBezTo>
                      <a:cubicBezTo>
                        <a:pt x="108007" y="506431"/>
                        <a:pt x="108452" y="513279"/>
                        <a:pt x="109119" y="522750"/>
                      </a:cubicBezTo>
                      <a:cubicBezTo>
                        <a:pt x="109964" y="536533"/>
                        <a:pt x="111164" y="555386"/>
                        <a:pt x="123036" y="555386"/>
                      </a:cubicBezTo>
                      <a:cubicBezTo>
                        <a:pt x="123796" y="555386"/>
                        <a:pt x="124557" y="555297"/>
                        <a:pt x="125304" y="555164"/>
                      </a:cubicBezTo>
                      <a:cubicBezTo>
                        <a:pt x="128136" y="554675"/>
                        <a:pt x="131009" y="554452"/>
                        <a:pt x="133885" y="554452"/>
                      </a:cubicBezTo>
                      <a:cubicBezTo>
                        <a:pt x="140426" y="554630"/>
                        <a:pt x="146931" y="555475"/>
                        <a:pt x="153316" y="556898"/>
                      </a:cubicBezTo>
                      <a:cubicBezTo>
                        <a:pt x="159243" y="558187"/>
                        <a:pt x="165263" y="559032"/>
                        <a:pt x="171324" y="559343"/>
                      </a:cubicBezTo>
                      <a:lnTo>
                        <a:pt x="171902" y="559343"/>
                      </a:lnTo>
                      <a:cubicBezTo>
                        <a:pt x="180795" y="559343"/>
                        <a:pt x="189688" y="553741"/>
                        <a:pt x="198002" y="548272"/>
                      </a:cubicBezTo>
                      <a:cubicBezTo>
                        <a:pt x="202240" y="545337"/>
                        <a:pt x="206699" y="542758"/>
                        <a:pt x="211342" y="540535"/>
                      </a:cubicBezTo>
                      <a:cubicBezTo>
                        <a:pt x="212275" y="540135"/>
                        <a:pt x="214098" y="539290"/>
                        <a:pt x="216544" y="538045"/>
                      </a:cubicBezTo>
                      <a:cubicBezTo>
                        <a:pt x="231306" y="530931"/>
                        <a:pt x="265854" y="514212"/>
                        <a:pt x="282973" y="514212"/>
                      </a:cubicBezTo>
                      <a:cubicBezTo>
                        <a:pt x="286085" y="513857"/>
                        <a:pt x="289193" y="514924"/>
                        <a:pt x="291465" y="517058"/>
                      </a:cubicBezTo>
                      <a:cubicBezTo>
                        <a:pt x="292951" y="519104"/>
                        <a:pt x="293426" y="521682"/>
                        <a:pt x="292755" y="524128"/>
                      </a:cubicBezTo>
                      <a:cubicBezTo>
                        <a:pt x="289242" y="544137"/>
                        <a:pt x="292132" y="565479"/>
                        <a:pt x="300314" y="579841"/>
                      </a:cubicBezTo>
                      <a:cubicBezTo>
                        <a:pt x="306396" y="590202"/>
                        <a:pt x="314760" y="599094"/>
                        <a:pt x="324769" y="605764"/>
                      </a:cubicBezTo>
                      <a:cubicBezTo>
                        <a:pt x="328806" y="608121"/>
                        <a:pt x="333439" y="609232"/>
                        <a:pt x="338108" y="609010"/>
                      </a:cubicBezTo>
                      <a:lnTo>
                        <a:pt x="344511" y="609010"/>
                      </a:lnTo>
                      <a:cubicBezTo>
                        <a:pt x="348432" y="608832"/>
                        <a:pt x="352341" y="609543"/>
                        <a:pt x="355938" y="611099"/>
                      </a:cubicBezTo>
                      <a:cubicBezTo>
                        <a:pt x="358535" y="612166"/>
                        <a:pt x="361251" y="612834"/>
                        <a:pt x="364030" y="613189"/>
                      </a:cubicBezTo>
                      <a:cubicBezTo>
                        <a:pt x="367134" y="613501"/>
                        <a:pt x="370153" y="614434"/>
                        <a:pt x="372923" y="615857"/>
                      </a:cubicBezTo>
                      <a:cubicBezTo>
                        <a:pt x="374724" y="617324"/>
                        <a:pt x="375916" y="619370"/>
                        <a:pt x="376258" y="621682"/>
                      </a:cubicBezTo>
                      <a:cubicBezTo>
                        <a:pt x="377058" y="624572"/>
                        <a:pt x="377725" y="626884"/>
                        <a:pt x="381905" y="626884"/>
                      </a:cubicBezTo>
                      <a:cubicBezTo>
                        <a:pt x="389953" y="626351"/>
                        <a:pt x="397992" y="628040"/>
                        <a:pt x="405159" y="631731"/>
                      </a:cubicBezTo>
                      <a:cubicBezTo>
                        <a:pt x="407908" y="633509"/>
                        <a:pt x="409917" y="636177"/>
                        <a:pt x="410806" y="639334"/>
                      </a:cubicBezTo>
                      <a:cubicBezTo>
                        <a:pt x="412096" y="642669"/>
                        <a:pt x="413119" y="645292"/>
                        <a:pt x="419699" y="645692"/>
                      </a:cubicBezTo>
                      <a:cubicBezTo>
                        <a:pt x="422100" y="645692"/>
                        <a:pt x="424501" y="645692"/>
                        <a:pt x="427125" y="645692"/>
                      </a:cubicBezTo>
                      <a:cubicBezTo>
                        <a:pt x="440464" y="645692"/>
                        <a:pt x="455759" y="646137"/>
                        <a:pt x="460161" y="663478"/>
                      </a:cubicBezTo>
                      <a:cubicBezTo>
                        <a:pt x="460895" y="666413"/>
                        <a:pt x="461371" y="669391"/>
                        <a:pt x="461584" y="672371"/>
                      </a:cubicBezTo>
                      <a:cubicBezTo>
                        <a:pt x="461695" y="677395"/>
                        <a:pt x="463154" y="682331"/>
                        <a:pt x="465808" y="686599"/>
                      </a:cubicBezTo>
                      <a:cubicBezTo>
                        <a:pt x="469588" y="692602"/>
                        <a:pt x="467098" y="695092"/>
                        <a:pt x="464697" y="697493"/>
                      </a:cubicBezTo>
                      <a:cubicBezTo>
                        <a:pt x="462171" y="699227"/>
                        <a:pt x="461135" y="702473"/>
                        <a:pt x="462162" y="705363"/>
                      </a:cubicBezTo>
                      <a:cubicBezTo>
                        <a:pt x="462785" y="707275"/>
                        <a:pt x="463363" y="709187"/>
                        <a:pt x="463941" y="711099"/>
                      </a:cubicBezTo>
                      <a:cubicBezTo>
                        <a:pt x="468387" y="725194"/>
                        <a:pt x="472256" y="738533"/>
                        <a:pt x="489152" y="741067"/>
                      </a:cubicBezTo>
                      <a:cubicBezTo>
                        <a:pt x="491611" y="741423"/>
                        <a:pt x="494092" y="741601"/>
                        <a:pt x="496577" y="741556"/>
                      </a:cubicBezTo>
                      <a:cubicBezTo>
                        <a:pt x="498889" y="741556"/>
                        <a:pt x="501379" y="741556"/>
                        <a:pt x="503736" y="741556"/>
                      </a:cubicBezTo>
                      <a:cubicBezTo>
                        <a:pt x="518276" y="741023"/>
                        <a:pt x="534461" y="740356"/>
                        <a:pt x="534461" y="759342"/>
                      </a:cubicBezTo>
                      <a:cubicBezTo>
                        <a:pt x="534461" y="768768"/>
                        <a:pt x="539396" y="774771"/>
                        <a:pt x="544687" y="781085"/>
                      </a:cubicBezTo>
                      <a:cubicBezTo>
                        <a:pt x="551001" y="788688"/>
                        <a:pt x="557582" y="796603"/>
                        <a:pt x="554647" y="810965"/>
                      </a:cubicBezTo>
                      <a:cubicBezTo>
                        <a:pt x="553709" y="816033"/>
                        <a:pt x="553055" y="821191"/>
                        <a:pt x="552691" y="826349"/>
                      </a:cubicBezTo>
                      <a:cubicBezTo>
                        <a:pt x="552317" y="832885"/>
                        <a:pt x="551366" y="839333"/>
                        <a:pt x="549845" y="845691"/>
                      </a:cubicBezTo>
                      <a:cubicBezTo>
                        <a:pt x="548315" y="851204"/>
                        <a:pt x="544999" y="856051"/>
                        <a:pt x="540419" y="859475"/>
                      </a:cubicBezTo>
                      <a:lnTo>
                        <a:pt x="540419" y="859742"/>
                      </a:lnTo>
                      <a:cubicBezTo>
                        <a:pt x="543264" y="863298"/>
                        <a:pt x="548556" y="869924"/>
                        <a:pt x="544865" y="874726"/>
                      </a:cubicBezTo>
                      <a:cubicBezTo>
                        <a:pt x="539040" y="882818"/>
                        <a:pt x="541219" y="888065"/>
                        <a:pt x="543976" y="894646"/>
                      </a:cubicBezTo>
                      <a:cubicBezTo>
                        <a:pt x="546457" y="899804"/>
                        <a:pt x="547867" y="905406"/>
                        <a:pt x="548111" y="911097"/>
                      </a:cubicBezTo>
                      <a:cubicBezTo>
                        <a:pt x="548124" y="916122"/>
                        <a:pt x="547662" y="921146"/>
                        <a:pt x="546733" y="926081"/>
                      </a:cubicBezTo>
                      <a:cubicBezTo>
                        <a:pt x="545710" y="932574"/>
                        <a:pt x="544865" y="937731"/>
                        <a:pt x="547622" y="941066"/>
                      </a:cubicBezTo>
                      <a:cubicBezTo>
                        <a:pt x="550379" y="944401"/>
                        <a:pt x="555270" y="945512"/>
                        <a:pt x="564073" y="945957"/>
                      </a:cubicBezTo>
                      <a:cubicBezTo>
                        <a:pt x="565408" y="945957"/>
                        <a:pt x="597555" y="947469"/>
                        <a:pt x="601468" y="950404"/>
                      </a:cubicBezTo>
                      <a:cubicBezTo>
                        <a:pt x="612317" y="959296"/>
                        <a:pt x="616674" y="973480"/>
                        <a:pt x="620898" y="987486"/>
                      </a:cubicBezTo>
                      <a:cubicBezTo>
                        <a:pt x="622677" y="993355"/>
                        <a:pt x="624366" y="998913"/>
                        <a:pt x="626456" y="1003938"/>
                      </a:cubicBezTo>
                      <a:cubicBezTo>
                        <a:pt x="628946" y="1009807"/>
                        <a:pt x="631970" y="1012520"/>
                        <a:pt x="635883" y="1012520"/>
                      </a:cubicBezTo>
                      <a:cubicBezTo>
                        <a:pt x="639378" y="1012120"/>
                        <a:pt x="642743" y="1010963"/>
                        <a:pt x="645754" y="1009140"/>
                      </a:cubicBezTo>
                      <a:cubicBezTo>
                        <a:pt x="648875" y="1007228"/>
                        <a:pt x="652383" y="1006028"/>
                        <a:pt x="656025" y="1005627"/>
                      </a:cubicBezTo>
                      <a:cubicBezTo>
                        <a:pt x="659920" y="1005716"/>
                        <a:pt x="663397" y="1008073"/>
                        <a:pt x="664918" y="1011674"/>
                      </a:cubicBezTo>
                      <a:cubicBezTo>
                        <a:pt x="670609" y="1021679"/>
                        <a:pt x="666830" y="1035908"/>
                        <a:pt x="663139" y="1049647"/>
                      </a:cubicBezTo>
                      <a:cubicBezTo>
                        <a:pt x="661160" y="1056050"/>
                        <a:pt x="659822" y="1062675"/>
                        <a:pt x="659137" y="1069345"/>
                      </a:cubicBezTo>
                      <a:cubicBezTo>
                        <a:pt x="683770" y="1068544"/>
                        <a:pt x="686260" y="1075258"/>
                        <a:pt x="688128" y="1098602"/>
                      </a:cubicBezTo>
                      <a:cubicBezTo>
                        <a:pt x="689906" y="1120434"/>
                        <a:pt x="687550" y="1127148"/>
                        <a:pt x="666696" y="1136262"/>
                      </a:cubicBezTo>
                      <a:cubicBezTo>
                        <a:pt x="630191" y="1152269"/>
                        <a:pt x="605647" y="1183572"/>
                        <a:pt x="581903" y="1213808"/>
                      </a:cubicBezTo>
                      <a:cubicBezTo>
                        <a:pt x="574389" y="1223412"/>
                        <a:pt x="566608" y="1233327"/>
                        <a:pt x="558560" y="1242620"/>
                      </a:cubicBezTo>
                      <a:cubicBezTo>
                        <a:pt x="561566" y="1242665"/>
                        <a:pt x="564563" y="1242265"/>
                        <a:pt x="567453" y="1241464"/>
                      </a:cubicBezTo>
                      <a:cubicBezTo>
                        <a:pt x="570018" y="1240753"/>
                        <a:pt x="572660" y="1240353"/>
                        <a:pt x="575323" y="1240264"/>
                      </a:cubicBezTo>
                      <a:cubicBezTo>
                        <a:pt x="575990" y="1240219"/>
                        <a:pt x="576657" y="1240219"/>
                        <a:pt x="577324" y="1240264"/>
                      </a:cubicBezTo>
                      <a:cubicBezTo>
                        <a:pt x="592886" y="1242087"/>
                        <a:pt x="602401" y="1259694"/>
                        <a:pt x="605781" y="1266942"/>
                      </a:cubicBezTo>
                      <a:cubicBezTo>
                        <a:pt x="606047" y="1267520"/>
                        <a:pt x="606314" y="1268187"/>
                        <a:pt x="606581" y="1268943"/>
                      </a:cubicBezTo>
                      <a:cubicBezTo>
                        <a:pt x="607648" y="1271744"/>
                        <a:pt x="609115" y="1275568"/>
                        <a:pt x="611027" y="1275568"/>
                      </a:cubicBezTo>
                      <a:cubicBezTo>
                        <a:pt x="612126" y="1275390"/>
                        <a:pt x="613108" y="1274768"/>
                        <a:pt x="613784" y="1273878"/>
                      </a:cubicBezTo>
                      <a:cubicBezTo>
                        <a:pt x="619209" y="1268276"/>
                        <a:pt x="621921" y="1266364"/>
                        <a:pt x="624500" y="126636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0" name="자유형: 도형 9539">
                  <a:extLst>
                    <a:ext uri="{FF2B5EF4-FFF2-40B4-BE49-F238E27FC236}">
                      <a16:creationId xmlns:a16="http://schemas.microsoft.com/office/drawing/2014/main" id="{B3D4D59F-9BFE-9B54-919F-B240DE4C2F1E}"/>
                    </a:ext>
                  </a:extLst>
                </p:cNvPr>
                <p:cNvSpPr/>
                <p:nvPr/>
              </p:nvSpPr>
              <p:spPr>
                <a:xfrm>
                  <a:off x="3329757" y="10255914"/>
                  <a:ext cx="116056" cy="121641"/>
                </a:xfrm>
                <a:custGeom>
                  <a:avLst/>
                  <a:gdLst>
                    <a:gd name="connsiteX0" fmla="*/ 166231 w 169917"/>
                    <a:gd name="connsiteY0" fmla="*/ 86359 h 178094"/>
                    <a:gd name="connsiteX1" fmla="*/ 122523 w 169917"/>
                    <a:gd name="connsiteY1" fmla="*/ 45764 h 178094"/>
                    <a:gd name="connsiteX2" fmla="*/ 96067 w 169917"/>
                    <a:gd name="connsiteY2" fmla="*/ 26955 h 178094"/>
                    <a:gd name="connsiteX3" fmla="*/ 80149 w 169917"/>
                    <a:gd name="connsiteY3" fmla="*/ 26955 h 178094"/>
                    <a:gd name="connsiteX4" fmla="*/ 26792 w 169917"/>
                    <a:gd name="connsiteY4" fmla="*/ 9170 h 178094"/>
                    <a:gd name="connsiteX5" fmla="*/ 9629 w 169917"/>
                    <a:gd name="connsiteY5" fmla="*/ 89205 h 178094"/>
                    <a:gd name="connsiteX6" fmla="*/ 7006 w 169917"/>
                    <a:gd name="connsiteY6" fmla="*/ 141939 h 178094"/>
                    <a:gd name="connsiteX7" fmla="*/ 13853 w 169917"/>
                    <a:gd name="connsiteY7" fmla="*/ 162704 h 178094"/>
                    <a:gd name="connsiteX8" fmla="*/ 38353 w 169917"/>
                    <a:gd name="connsiteY8" fmla="*/ 165772 h 178094"/>
                    <a:gd name="connsiteX9" fmla="*/ 65476 w 169917"/>
                    <a:gd name="connsiteY9" fmla="*/ 175865 h 178094"/>
                    <a:gd name="connsiteX10" fmla="*/ 91754 w 169917"/>
                    <a:gd name="connsiteY10" fmla="*/ 175865 h 178094"/>
                    <a:gd name="connsiteX11" fmla="*/ 142754 w 169917"/>
                    <a:gd name="connsiteY11" fmla="*/ 169106 h 178094"/>
                    <a:gd name="connsiteX12" fmla="*/ 169788 w 169917"/>
                    <a:gd name="connsiteY12" fmla="*/ 137493 h 178094"/>
                    <a:gd name="connsiteX13" fmla="*/ 166231 w 169917"/>
                    <a:gd name="connsiteY13" fmla="*/ 86093 h 178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69917" h="178094">
                      <a:moveTo>
                        <a:pt x="166231" y="86359"/>
                      </a:moveTo>
                      <a:cubicBezTo>
                        <a:pt x="166231" y="68263"/>
                        <a:pt x="135551" y="54345"/>
                        <a:pt x="122523" y="45764"/>
                      </a:cubicBezTo>
                      <a:cubicBezTo>
                        <a:pt x="117410" y="42429"/>
                        <a:pt x="101892" y="23532"/>
                        <a:pt x="96067" y="26955"/>
                      </a:cubicBezTo>
                      <a:cubicBezTo>
                        <a:pt x="86329" y="32691"/>
                        <a:pt x="86685" y="41584"/>
                        <a:pt x="80149" y="26955"/>
                      </a:cubicBezTo>
                      <a:cubicBezTo>
                        <a:pt x="71701" y="8281"/>
                        <a:pt x="42532" y="-13062"/>
                        <a:pt x="26792" y="9170"/>
                      </a:cubicBezTo>
                      <a:cubicBezTo>
                        <a:pt x="12964" y="28645"/>
                        <a:pt x="12519" y="66573"/>
                        <a:pt x="9629" y="89205"/>
                      </a:cubicBezTo>
                      <a:cubicBezTo>
                        <a:pt x="8162" y="101032"/>
                        <a:pt x="-9801" y="134602"/>
                        <a:pt x="7006" y="141939"/>
                      </a:cubicBezTo>
                      <a:cubicBezTo>
                        <a:pt x="17944" y="146741"/>
                        <a:pt x="3093" y="155590"/>
                        <a:pt x="13853" y="162704"/>
                      </a:cubicBezTo>
                      <a:cubicBezTo>
                        <a:pt x="20078" y="166795"/>
                        <a:pt x="31283" y="164126"/>
                        <a:pt x="38353" y="165772"/>
                      </a:cubicBezTo>
                      <a:cubicBezTo>
                        <a:pt x="47708" y="168217"/>
                        <a:pt x="56796" y="171597"/>
                        <a:pt x="65476" y="175865"/>
                      </a:cubicBezTo>
                      <a:cubicBezTo>
                        <a:pt x="76458" y="180845"/>
                        <a:pt x="80860" y="174309"/>
                        <a:pt x="91754" y="175865"/>
                      </a:cubicBezTo>
                      <a:cubicBezTo>
                        <a:pt x="109228" y="178355"/>
                        <a:pt x="127325" y="178622"/>
                        <a:pt x="142754" y="169106"/>
                      </a:cubicBezTo>
                      <a:cubicBezTo>
                        <a:pt x="154893" y="161726"/>
                        <a:pt x="161385" y="148342"/>
                        <a:pt x="169788" y="137493"/>
                      </a:cubicBezTo>
                      <a:cubicBezTo>
                        <a:pt x="161607" y="120774"/>
                        <a:pt x="166231" y="103656"/>
                        <a:pt x="166231" y="8609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1" name="자유형: 도형 9540">
                  <a:extLst>
                    <a:ext uri="{FF2B5EF4-FFF2-40B4-BE49-F238E27FC236}">
                      <a16:creationId xmlns:a16="http://schemas.microsoft.com/office/drawing/2014/main" id="{F0D4259A-2E31-B6D2-F0AD-DA252B6E0C5C}"/>
                    </a:ext>
                  </a:extLst>
                </p:cNvPr>
                <p:cNvSpPr/>
                <p:nvPr/>
              </p:nvSpPr>
              <p:spPr>
                <a:xfrm>
                  <a:off x="3329392" y="10255565"/>
                  <a:ext cx="116906" cy="122541"/>
                </a:xfrm>
                <a:custGeom>
                  <a:avLst/>
                  <a:gdLst>
                    <a:gd name="connsiteX0" fmla="*/ 74102 w 171162"/>
                    <a:gd name="connsiteY0" fmla="*/ 179088 h 179412"/>
                    <a:gd name="connsiteX1" fmla="*/ 65787 w 171162"/>
                    <a:gd name="connsiteY1" fmla="*/ 177177 h 179412"/>
                    <a:gd name="connsiteX2" fmla="*/ 38753 w 171162"/>
                    <a:gd name="connsiteY2" fmla="*/ 167083 h 179412"/>
                    <a:gd name="connsiteX3" fmla="*/ 30972 w 171162"/>
                    <a:gd name="connsiteY3" fmla="*/ 166505 h 179412"/>
                    <a:gd name="connsiteX4" fmla="*/ 27681 w 171162"/>
                    <a:gd name="connsiteY4" fmla="*/ 166505 h 179412"/>
                    <a:gd name="connsiteX5" fmla="*/ 14075 w 171162"/>
                    <a:gd name="connsiteY5" fmla="*/ 163927 h 179412"/>
                    <a:gd name="connsiteX6" fmla="*/ 10518 w 171162"/>
                    <a:gd name="connsiteY6" fmla="*/ 152010 h 179412"/>
                    <a:gd name="connsiteX7" fmla="*/ 7317 w 171162"/>
                    <a:gd name="connsiteY7" fmla="*/ 143117 h 179412"/>
                    <a:gd name="connsiteX8" fmla="*/ 5983 w 171162"/>
                    <a:gd name="connsiteY8" fmla="*/ 102611 h 179412"/>
                    <a:gd name="connsiteX9" fmla="*/ 9629 w 171162"/>
                    <a:gd name="connsiteY9" fmla="*/ 89805 h 179412"/>
                    <a:gd name="connsiteX10" fmla="*/ 11185 w 171162"/>
                    <a:gd name="connsiteY10" fmla="*/ 74509 h 179412"/>
                    <a:gd name="connsiteX11" fmla="*/ 26881 w 171162"/>
                    <a:gd name="connsiteY11" fmla="*/ 9414 h 179412"/>
                    <a:gd name="connsiteX12" fmla="*/ 44667 w 171162"/>
                    <a:gd name="connsiteY12" fmla="*/ -323 h 179412"/>
                    <a:gd name="connsiteX13" fmla="*/ 81349 w 171162"/>
                    <a:gd name="connsiteY13" fmla="*/ 27200 h 179412"/>
                    <a:gd name="connsiteX14" fmla="*/ 86507 w 171162"/>
                    <a:gd name="connsiteY14" fmla="*/ 34759 h 179412"/>
                    <a:gd name="connsiteX15" fmla="*/ 89797 w 171162"/>
                    <a:gd name="connsiteY15" fmla="*/ 32313 h 179412"/>
                    <a:gd name="connsiteX16" fmla="*/ 96511 w 171162"/>
                    <a:gd name="connsiteY16" fmla="*/ 26844 h 179412"/>
                    <a:gd name="connsiteX17" fmla="*/ 98423 w 171162"/>
                    <a:gd name="connsiteY17" fmla="*/ 26355 h 179412"/>
                    <a:gd name="connsiteX18" fmla="*/ 116876 w 171162"/>
                    <a:gd name="connsiteY18" fmla="*/ 39694 h 179412"/>
                    <a:gd name="connsiteX19" fmla="*/ 123546 w 171162"/>
                    <a:gd name="connsiteY19" fmla="*/ 45741 h 179412"/>
                    <a:gd name="connsiteX20" fmla="*/ 132172 w 171162"/>
                    <a:gd name="connsiteY20" fmla="*/ 50988 h 179412"/>
                    <a:gd name="connsiteX21" fmla="*/ 166720 w 171162"/>
                    <a:gd name="connsiteY21" fmla="*/ 81668 h 179412"/>
                    <a:gd name="connsiteX22" fmla="*/ 167476 w 171162"/>
                    <a:gd name="connsiteY22" fmla="*/ 81668 h 179412"/>
                    <a:gd name="connsiteX23" fmla="*/ 167476 w 171162"/>
                    <a:gd name="connsiteY23" fmla="*/ 89671 h 179412"/>
                    <a:gd name="connsiteX24" fmla="*/ 166853 w 171162"/>
                    <a:gd name="connsiteY24" fmla="*/ 100787 h 179412"/>
                    <a:gd name="connsiteX25" fmla="*/ 171033 w 171162"/>
                    <a:gd name="connsiteY25" fmla="*/ 137915 h 179412"/>
                    <a:gd name="connsiteX26" fmla="*/ 171033 w 171162"/>
                    <a:gd name="connsiteY26" fmla="*/ 138226 h 179412"/>
                    <a:gd name="connsiteX27" fmla="*/ 171033 w 171162"/>
                    <a:gd name="connsiteY27" fmla="*/ 138493 h 179412"/>
                    <a:gd name="connsiteX28" fmla="*/ 164452 w 171162"/>
                    <a:gd name="connsiteY28" fmla="*/ 147697 h 179412"/>
                    <a:gd name="connsiteX29" fmla="*/ 143866 w 171162"/>
                    <a:gd name="connsiteY29" fmla="*/ 170285 h 179412"/>
                    <a:gd name="connsiteX30" fmla="*/ 110962 w 171162"/>
                    <a:gd name="connsiteY30" fmla="*/ 178599 h 179412"/>
                    <a:gd name="connsiteX31" fmla="*/ 110962 w 171162"/>
                    <a:gd name="connsiteY31" fmla="*/ 178599 h 179412"/>
                    <a:gd name="connsiteX32" fmla="*/ 92465 w 171162"/>
                    <a:gd name="connsiteY32" fmla="*/ 177132 h 179412"/>
                    <a:gd name="connsiteX33" fmla="*/ 89131 w 171162"/>
                    <a:gd name="connsiteY33" fmla="*/ 176865 h 179412"/>
                    <a:gd name="connsiteX34" fmla="*/ 81349 w 171162"/>
                    <a:gd name="connsiteY34" fmla="*/ 177977 h 179412"/>
                    <a:gd name="connsiteX35" fmla="*/ 74102 w 171162"/>
                    <a:gd name="connsiteY35" fmla="*/ 179088 h 179412"/>
                    <a:gd name="connsiteX36" fmla="*/ 30972 w 171162"/>
                    <a:gd name="connsiteY36" fmla="*/ 165394 h 179412"/>
                    <a:gd name="connsiteX37" fmla="*/ 39020 w 171162"/>
                    <a:gd name="connsiteY37" fmla="*/ 165972 h 179412"/>
                    <a:gd name="connsiteX38" fmla="*/ 66232 w 171162"/>
                    <a:gd name="connsiteY38" fmla="*/ 176154 h 179412"/>
                    <a:gd name="connsiteX39" fmla="*/ 74102 w 171162"/>
                    <a:gd name="connsiteY39" fmla="*/ 177977 h 179412"/>
                    <a:gd name="connsiteX40" fmla="*/ 80682 w 171162"/>
                    <a:gd name="connsiteY40" fmla="*/ 177043 h 179412"/>
                    <a:gd name="connsiteX41" fmla="*/ 88730 w 171162"/>
                    <a:gd name="connsiteY41" fmla="*/ 175887 h 179412"/>
                    <a:gd name="connsiteX42" fmla="*/ 92199 w 171162"/>
                    <a:gd name="connsiteY42" fmla="*/ 176154 h 179412"/>
                    <a:gd name="connsiteX43" fmla="*/ 110562 w 171162"/>
                    <a:gd name="connsiteY43" fmla="*/ 177621 h 179412"/>
                    <a:gd name="connsiteX44" fmla="*/ 142887 w 171162"/>
                    <a:gd name="connsiteY44" fmla="*/ 169440 h 179412"/>
                    <a:gd name="connsiteX45" fmla="*/ 163163 w 171162"/>
                    <a:gd name="connsiteY45" fmla="*/ 147208 h 179412"/>
                    <a:gd name="connsiteX46" fmla="*/ 169521 w 171162"/>
                    <a:gd name="connsiteY46" fmla="*/ 138315 h 179412"/>
                    <a:gd name="connsiteX47" fmla="*/ 165430 w 171162"/>
                    <a:gd name="connsiteY47" fmla="*/ 100921 h 179412"/>
                    <a:gd name="connsiteX48" fmla="*/ 166053 w 171162"/>
                    <a:gd name="connsiteY48" fmla="*/ 87004 h 179412"/>
                    <a:gd name="connsiteX49" fmla="*/ 131282 w 171162"/>
                    <a:gd name="connsiteY49" fmla="*/ 52144 h 179412"/>
                    <a:gd name="connsiteX50" fmla="*/ 122612 w 171162"/>
                    <a:gd name="connsiteY50" fmla="*/ 46897 h 179412"/>
                    <a:gd name="connsiteX51" fmla="*/ 115764 w 171162"/>
                    <a:gd name="connsiteY51" fmla="*/ 40717 h 179412"/>
                    <a:gd name="connsiteX52" fmla="*/ 97979 w 171162"/>
                    <a:gd name="connsiteY52" fmla="*/ 27734 h 179412"/>
                    <a:gd name="connsiteX53" fmla="*/ 96600 w 171162"/>
                    <a:gd name="connsiteY53" fmla="*/ 28089 h 179412"/>
                    <a:gd name="connsiteX54" fmla="*/ 90153 w 171162"/>
                    <a:gd name="connsiteY54" fmla="*/ 33380 h 179412"/>
                    <a:gd name="connsiteX55" fmla="*/ 86063 w 171162"/>
                    <a:gd name="connsiteY55" fmla="*/ 36137 h 179412"/>
                    <a:gd name="connsiteX56" fmla="*/ 79882 w 171162"/>
                    <a:gd name="connsiteY56" fmla="*/ 27911 h 179412"/>
                    <a:gd name="connsiteX57" fmla="*/ 44311 w 171162"/>
                    <a:gd name="connsiteY57" fmla="*/ 1233 h 179412"/>
                    <a:gd name="connsiteX58" fmla="*/ 27592 w 171162"/>
                    <a:gd name="connsiteY58" fmla="*/ 10526 h 179412"/>
                    <a:gd name="connsiteX59" fmla="*/ 12119 w 171162"/>
                    <a:gd name="connsiteY59" fmla="*/ 75043 h 179412"/>
                    <a:gd name="connsiteX60" fmla="*/ 10518 w 171162"/>
                    <a:gd name="connsiteY60" fmla="*/ 90383 h 179412"/>
                    <a:gd name="connsiteX61" fmla="*/ 6872 w 171162"/>
                    <a:gd name="connsiteY61" fmla="*/ 103367 h 179412"/>
                    <a:gd name="connsiteX62" fmla="*/ 7584 w 171162"/>
                    <a:gd name="connsiteY62" fmla="*/ 142539 h 179412"/>
                    <a:gd name="connsiteX63" fmla="*/ 11407 w 171162"/>
                    <a:gd name="connsiteY63" fmla="*/ 152588 h 179412"/>
                    <a:gd name="connsiteX64" fmla="*/ 14475 w 171162"/>
                    <a:gd name="connsiteY64" fmla="*/ 163304 h 179412"/>
                    <a:gd name="connsiteX65" fmla="*/ 27503 w 171162"/>
                    <a:gd name="connsiteY65" fmla="*/ 165705 h 179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171162" h="179412">
                      <a:moveTo>
                        <a:pt x="74102" y="179088"/>
                      </a:moveTo>
                      <a:cubicBezTo>
                        <a:pt x="71225" y="179088"/>
                        <a:pt x="68384" y="178422"/>
                        <a:pt x="65787" y="177177"/>
                      </a:cubicBezTo>
                      <a:cubicBezTo>
                        <a:pt x="57134" y="172908"/>
                        <a:pt x="48077" y="169529"/>
                        <a:pt x="38753" y="167083"/>
                      </a:cubicBezTo>
                      <a:cubicBezTo>
                        <a:pt x="36187" y="166639"/>
                        <a:pt x="33577" y="166416"/>
                        <a:pt x="30972" y="166505"/>
                      </a:cubicBezTo>
                      <a:lnTo>
                        <a:pt x="27681" y="166505"/>
                      </a:lnTo>
                      <a:cubicBezTo>
                        <a:pt x="22995" y="166950"/>
                        <a:pt x="18282" y="166016"/>
                        <a:pt x="14075" y="163927"/>
                      </a:cubicBezTo>
                      <a:cubicBezTo>
                        <a:pt x="8295" y="160147"/>
                        <a:pt x="9629" y="155834"/>
                        <a:pt x="10518" y="152010"/>
                      </a:cubicBezTo>
                      <a:cubicBezTo>
                        <a:pt x="11407" y="148186"/>
                        <a:pt x="12297" y="145429"/>
                        <a:pt x="7317" y="143117"/>
                      </a:cubicBezTo>
                      <a:cubicBezTo>
                        <a:pt x="-5533" y="137470"/>
                        <a:pt x="1136" y="117328"/>
                        <a:pt x="5983" y="102611"/>
                      </a:cubicBezTo>
                      <a:cubicBezTo>
                        <a:pt x="7526" y="98431"/>
                        <a:pt x="8744" y="94162"/>
                        <a:pt x="9629" y="89805"/>
                      </a:cubicBezTo>
                      <a:cubicBezTo>
                        <a:pt x="10207" y="85359"/>
                        <a:pt x="10652" y="80023"/>
                        <a:pt x="11185" y="74509"/>
                      </a:cubicBezTo>
                      <a:cubicBezTo>
                        <a:pt x="13231" y="52277"/>
                        <a:pt x="15632" y="25110"/>
                        <a:pt x="26881" y="9414"/>
                      </a:cubicBezTo>
                      <a:cubicBezTo>
                        <a:pt x="30732" y="3323"/>
                        <a:pt x="37455" y="-368"/>
                        <a:pt x="44667" y="-323"/>
                      </a:cubicBezTo>
                      <a:cubicBezTo>
                        <a:pt x="59206" y="-323"/>
                        <a:pt x="75391" y="13905"/>
                        <a:pt x="81349" y="27200"/>
                      </a:cubicBezTo>
                      <a:cubicBezTo>
                        <a:pt x="83795" y="32580"/>
                        <a:pt x="85262" y="34759"/>
                        <a:pt x="86507" y="34759"/>
                      </a:cubicBezTo>
                      <a:cubicBezTo>
                        <a:pt x="87752" y="34759"/>
                        <a:pt x="88419" y="33692"/>
                        <a:pt x="89797" y="32313"/>
                      </a:cubicBezTo>
                      <a:cubicBezTo>
                        <a:pt x="91776" y="30179"/>
                        <a:pt x="94035" y="28356"/>
                        <a:pt x="96511" y="26844"/>
                      </a:cubicBezTo>
                      <a:cubicBezTo>
                        <a:pt x="97094" y="26533"/>
                        <a:pt x="97757" y="26355"/>
                        <a:pt x="98423" y="26355"/>
                      </a:cubicBezTo>
                      <a:cubicBezTo>
                        <a:pt x="103181" y="26355"/>
                        <a:pt x="110740" y="33736"/>
                        <a:pt x="116876" y="39694"/>
                      </a:cubicBezTo>
                      <a:cubicBezTo>
                        <a:pt x="118952" y="41873"/>
                        <a:pt x="121180" y="43874"/>
                        <a:pt x="123546" y="45741"/>
                      </a:cubicBezTo>
                      <a:cubicBezTo>
                        <a:pt x="125902" y="47297"/>
                        <a:pt x="128970" y="49076"/>
                        <a:pt x="132172" y="50988"/>
                      </a:cubicBezTo>
                      <a:cubicBezTo>
                        <a:pt x="145511" y="58680"/>
                        <a:pt x="162807" y="68774"/>
                        <a:pt x="166720" y="81668"/>
                      </a:cubicBezTo>
                      <a:lnTo>
                        <a:pt x="167476" y="81668"/>
                      </a:lnTo>
                      <a:lnTo>
                        <a:pt x="167476" y="89671"/>
                      </a:lnTo>
                      <a:cubicBezTo>
                        <a:pt x="167476" y="93406"/>
                        <a:pt x="167120" y="97142"/>
                        <a:pt x="166853" y="100787"/>
                      </a:cubicBezTo>
                      <a:cubicBezTo>
                        <a:pt x="165964" y="113638"/>
                        <a:pt x="165119" y="125821"/>
                        <a:pt x="171033" y="137915"/>
                      </a:cubicBezTo>
                      <a:lnTo>
                        <a:pt x="171033" y="138226"/>
                      </a:lnTo>
                      <a:lnTo>
                        <a:pt x="171033" y="138493"/>
                      </a:lnTo>
                      <a:cubicBezTo>
                        <a:pt x="168765" y="141428"/>
                        <a:pt x="166587" y="144629"/>
                        <a:pt x="164452" y="147697"/>
                      </a:cubicBezTo>
                      <a:cubicBezTo>
                        <a:pt x="159294" y="156590"/>
                        <a:pt x="152269" y="164282"/>
                        <a:pt x="143866" y="170285"/>
                      </a:cubicBezTo>
                      <a:cubicBezTo>
                        <a:pt x="133888" y="176065"/>
                        <a:pt x="122492" y="178955"/>
                        <a:pt x="110962" y="178599"/>
                      </a:cubicBezTo>
                      <a:lnTo>
                        <a:pt x="110962" y="178599"/>
                      </a:lnTo>
                      <a:cubicBezTo>
                        <a:pt x="104768" y="178555"/>
                        <a:pt x="98588" y="178066"/>
                        <a:pt x="92465" y="177132"/>
                      </a:cubicBezTo>
                      <a:cubicBezTo>
                        <a:pt x="91362" y="176954"/>
                        <a:pt x="90246" y="176865"/>
                        <a:pt x="89131" y="176865"/>
                      </a:cubicBezTo>
                      <a:cubicBezTo>
                        <a:pt x="86503" y="176910"/>
                        <a:pt x="83893" y="177310"/>
                        <a:pt x="81349" y="177977"/>
                      </a:cubicBezTo>
                      <a:cubicBezTo>
                        <a:pt x="78988" y="178644"/>
                        <a:pt x="76556" y="178999"/>
                        <a:pt x="74102" y="179088"/>
                      </a:cubicBezTo>
                      <a:close/>
                      <a:moveTo>
                        <a:pt x="30972" y="165394"/>
                      </a:moveTo>
                      <a:cubicBezTo>
                        <a:pt x="33666" y="165305"/>
                        <a:pt x="36365" y="165527"/>
                        <a:pt x="39020" y="165972"/>
                      </a:cubicBezTo>
                      <a:cubicBezTo>
                        <a:pt x="48406" y="168461"/>
                        <a:pt x="57525" y="171841"/>
                        <a:pt x="66232" y="176154"/>
                      </a:cubicBezTo>
                      <a:cubicBezTo>
                        <a:pt x="68695" y="177310"/>
                        <a:pt x="71376" y="177932"/>
                        <a:pt x="74102" y="177977"/>
                      </a:cubicBezTo>
                      <a:cubicBezTo>
                        <a:pt x="76325" y="177932"/>
                        <a:pt x="78535" y="177621"/>
                        <a:pt x="80682" y="177043"/>
                      </a:cubicBezTo>
                      <a:cubicBezTo>
                        <a:pt x="83310" y="176332"/>
                        <a:pt x="86009" y="175932"/>
                        <a:pt x="88730" y="175887"/>
                      </a:cubicBezTo>
                      <a:cubicBezTo>
                        <a:pt x="89891" y="175887"/>
                        <a:pt x="91051" y="175976"/>
                        <a:pt x="92199" y="176154"/>
                      </a:cubicBezTo>
                      <a:cubicBezTo>
                        <a:pt x="98277" y="177088"/>
                        <a:pt x="104413" y="177577"/>
                        <a:pt x="110562" y="177621"/>
                      </a:cubicBezTo>
                      <a:cubicBezTo>
                        <a:pt x="121891" y="177977"/>
                        <a:pt x="133096" y="175131"/>
                        <a:pt x="142887" y="169440"/>
                      </a:cubicBezTo>
                      <a:cubicBezTo>
                        <a:pt x="151157" y="163526"/>
                        <a:pt x="158050" y="155967"/>
                        <a:pt x="163163" y="147208"/>
                      </a:cubicBezTo>
                      <a:cubicBezTo>
                        <a:pt x="165208" y="144229"/>
                        <a:pt x="167298" y="141117"/>
                        <a:pt x="169521" y="138315"/>
                      </a:cubicBezTo>
                      <a:cubicBezTo>
                        <a:pt x="163652" y="126043"/>
                        <a:pt x="164497" y="113816"/>
                        <a:pt x="165430" y="100921"/>
                      </a:cubicBezTo>
                      <a:cubicBezTo>
                        <a:pt x="165742" y="96475"/>
                        <a:pt x="166053" y="91673"/>
                        <a:pt x="166053" y="87004"/>
                      </a:cubicBezTo>
                      <a:cubicBezTo>
                        <a:pt x="166053" y="72553"/>
                        <a:pt x="145955" y="60770"/>
                        <a:pt x="131282" y="52144"/>
                      </a:cubicBezTo>
                      <a:cubicBezTo>
                        <a:pt x="128081" y="50232"/>
                        <a:pt x="125013" y="48453"/>
                        <a:pt x="122612" y="46897"/>
                      </a:cubicBezTo>
                      <a:cubicBezTo>
                        <a:pt x="120197" y="44986"/>
                        <a:pt x="117908" y="42940"/>
                        <a:pt x="115764" y="40717"/>
                      </a:cubicBezTo>
                      <a:cubicBezTo>
                        <a:pt x="110117" y="35248"/>
                        <a:pt x="102425" y="27734"/>
                        <a:pt x="97979" y="27734"/>
                      </a:cubicBezTo>
                      <a:cubicBezTo>
                        <a:pt x="97494" y="27734"/>
                        <a:pt x="97023" y="27867"/>
                        <a:pt x="96600" y="28089"/>
                      </a:cubicBezTo>
                      <a:cubicBezTo>
                        <a:pt x="94213" y="29556"/>
                        <a:pt x="92043" y="31335"/>
                        <a:pt x="90153" y="33380"/>
                      </a:cubicBezTo>
                      <a:cubicBezTo>
                        <a:pt x="88552" y="34981"/>
                        <a:pt x="87396" y="36137"/>
                        <a:pt x="86063" y="36137"/>
                      </a:cubicBezTo>
                      <a:cubicBezTo>
                        <a:pt x="84728" y="36137"/>
                        <a:pt x="82683" y="34047"/>
                        <a:pt x="79882" y="27911"/>
                      </a:cubicBezTo>
                      <a:cubicBezTo>
                        <a:pt x="74057" y="14972"/>
                        <a:pt x="58317" y="1233"/>
                        <a:pt x="44311" y="1233"/>
                      </a:cubicBezTo>
                      <a:cubicBezTo>
                        <a:pt x="37512" y="1277"/>
                        <a:pt x="31203" y="4790"/>
                        <a:pt x="27592" y="10526"/>
                      </a:cubicBezTo>
                      <a:cubicBezTo>
                        <a:pt x="16654" y="25955"/>
                        <a:pt x="14253" y="53167"/>
                        <a:pt x="12119" y="75043"/>
                      </a:cubicBezTo>
                      <a:cubicBezTo>
                        <a:pt x="11585" y="80557"/>
                        <a:pt x="11096" y="85803"/>
                        <a:pt x="10518" y="90383"/>
                      </a:cubicBezTo>
                      <a:cubicBezTo>
                        <a:pt x="9696" y="94829"/>
                        <a:pt x="8473" y="99142"/>
                        <a:pt x="6872" y="103367"/>
                      </a:cubicBezTo>
                      <a:cubicBezTo>
                        <a:pt x="2159" y="117684"/>
                        <a:pt x="-4333" y="137293"/>
                        <a:pt x="7584" y="142539"/>
                      </a:cubicBezTo>
                      <a:cubicBezTo>
                        <a:pt x="13453" y="145118"/>
                        <a:pt x="12430" y="148942"/>
                        <a:pt x="11407" y="152588"/>
                      </a:cubicBezTo>
                      <a:cubicBezTo>
                        <a:pt x="10385" y="156234"/>
                        <a:pt x="9407" y="159969"/>
                        <a:pt x="14475" y="163304"/>
                      </a:cubicBezTo>
                      <a:cubicBezTo>
                        <a:pt x="18513" y="165305"/>
                        <a:pt x="23021" y="166105"/>
                        <a:pt x="27503" y="1657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2" name="자유형: 도형 9541">
                  <a:extLst>
                    <a:ext uri="{FF2B5EF4-FFF2-40B4-BE49-F238E27FC236}">
                      <a16:creationId xmlns:a16="http://schemas.microsoft.com/office/drawing/2014/main" id="{0BD7D413-3081-9BE6-FC4B-DE057C951A32}"/>
                    </a:ext>
                  </a:extLst>
                </p:cNvPr>
                <p:cNvSpPr/>
                <p:nvPr/>
              </p:nvSpPr>
              <p:spPr>
                <a:xfrm>
                  <a:off x="2976240" y="10050624"/>
                  <a:ext cx="464662" cy="915985"/>
                </a:xfrm>
                <a:custGeom>
                  <a:avLst/>
                  <a:gdLst>
                    <a:gd name="connsiteX0" fmla="*/ 257361 w 680311"/>
                    <a:gd name="connsiteY0" fmla="*/ 1316488 h 1341094"/>
                    <a:gd name="connsiteX1" fmla="*/ 190666 w 680311"/>
                    <a:gd name="connsiteY1" fmla="*/ 1272024 h 1341094"/>
                    <a:gd name="connsiteX2" fmla="*/ 180884 w 680311"/>
                    <a:gd name="connsiteY2" fmla="*/ 1256507 h 1341094"/>
                    <a:gd name="connsiteX3" fmla="*/ 167233 w 680311"/>
                    <a:gd name="connsiteY3" fmla="*/ 1253305 h 1341094"/>
                    <a:gd name="connsiteX4" fmla="*/ 165321 w 680311"/>
                    <a:gd name="connsiteY4" fmla="*/ 1223648 h 1341094"/>
                    <a:gd name="connsiteX5" fmla="*/ 168167 w 680311"/>
                    <a:gd name="connsiteY5" fmla="*/ 1335252 h 1341094"/>
                    <a:gd name="connsiteX6" fmla="*/ 199025 w 680311"/>
                    <a:gd name="connsiteY6" fmla="*/ 1334051 h 1341094"/>
                    <a:gd name="connsiteX7" fmla="*/ 232906 w 680311"/>
                    <a:gd name="connsiteY7" fmla="*/ 1340676 h 1341094"/>
                    <a:gd name="connsiteX8" fmla="*/ 249536 w 680311"/>
                    <a:gd name="connsiteY8" fmla="*/ 1333162 h 1341094"/>
                    <a:gd name="connsiteX9" fmla="*/ 273235 w 680311"/>
                    <a:gd name="connsiteY9" fmla="*/ 1329694 h 1341094"/>
                    <a:gd name="connsiteX10" fmla="*/ 257495 w 680311"/>
                    <a:gd name="connsiteY10" fmla="*/ 1316355 h 1341094"/>
                    <a:gd name="connsiteX11" fmla="*/ 673321 w 680311"/>
                    <a:gd name="connsiteY11" fmla="*/ 131481 h 1341094"/>
                    <a:gd name="connsiteX12" fmla="*/ 651089 w 680311"/>
                    <a:gd name="connsiteY12" fmla="*/ 130013 h 1341094"/>
                    <a:gd name="connsiteX13" fmla="*/ 628101 w 680311"/>
                    <a:gd name="connsiteY13" fmla="*/ 184438 h 1341094"/>
                    <a:gd name="connsiteX14" fmla="*/ 612450 w 680311"/>
                    <a:gd name="connsiteY14" fmla="*/ 195776 h 1341094"/>
                    <a:gd name="connsiteX15" fmla="*/ 596621 w 680311"/>
                    <a:gd name="connsiteY15" fmla="*/ 199510 h 1341094"/>
                    <a:gd name="connsiteX16" fmla="*/ 545576 w 680311"/>
                    <a:gd name="connsiteY16" fmla="*/ 199510 h 1341094"/>
                    <a:gd name="connsiteX17" fmla="*/ 514096 w 680311"/>
                    <a:gd name="connsiteY17" fmla="*/ 192396 h 1341094"/>
                    <a:gd name="connsiteX18" fmla="*/ 525301 w 680311"/>
                    <a:gd name="connsiteY18" fmla="*/ 170164 h 1341094"/>
                    <a:gd name="connsiteX19" fmla="*/ 538640 w 680311"/>
                    <a:gd name="connsiteY19" fmla="*/ 116808 h 1341094"/>
                    <a:gd name="connsiteX20" fmla="*/ 480259 w 680311"/>
                    <a:gd name="connsiteY20" fmla="*/ 84438 h 1341094"/>
                    <a:gd name="connsiteX21" fmla="*/ 436373 w 680311"/>
                    <a:gd name="connsiteY21" fmla="*/ 69276 h 1341094"/>
                    <a:gd name="connsiteX22" fmla="*/ 396356 w 680311"/>
                    <a:gd name="connsiteY22" fmla="*/ 36862 h 1341094"/>
                    <a:gd name="connsiteX23" fmla="*/ 366565 w 680311"/>
                    <a:gd name="connsiteY23" fmla="*/ 2313 h 1341094"/>
                    <a:gd name="connsiteX24" fmla="*/ 330994 w 680311"/>
                    <a:gd name="connsiteY24" fmla="*/ 5781 h 1341094"/>
                    <a:gd name="connsiteX25" fmla="*/ 315698 w 680311"/>
                    <a:gd name="connsiteY25" fmla="*/ 26013 h 1341094"/>
                    <a:gd name="connsiteX26" fmla="*/ 303115 w 680311"/>
                    <a:gd name="connsiteY26" fmla="*/ 12674 h 1341094"/>
                    <a:gd name="connsiteX27" fmla="*/ 273991 w 680311"/>
                    <a:gd name="connsiteY27" fmla="*/ 6582 h 1341094"/>
                    <a:gd name="connsiteX28" fmla="*/ 243978 w 680311"/>
                    <a:gd name="connsiteY28" fmla="*/ 7605 h 1341094"/>
                    <a:gd name="connsiteX29" fmla="*/ 219211 w 680311"/>
                    <a:gd name="connsiteY29" fmla="*/ 28102 h 1341094"/>
                    <a:gd name="connsiteX30" fmla="*/ 215699 w 680311"/>
                    <a:gd name="connsiteY30" fmla="*/ 56159 h 1341094"/>
                    <a:gd name="connsiteX31" fmla="*/ 174570 w 680311"/>
                    <a:gd name="connsiteY31" fmla="*/ 111472 h 1341094"/>
                    <a:gd name="connsiteX32" fmla="*/ 175059 w 680311"/>
                    <a:gd name="connsiteY32" fmla="*/ 140418 h 1341094"/>
                    <a:gd name="connsiteX33" fmla="*/ 171546 w 680311"/>
                    <a:gd name="connsiteY33" fmla="*/ 166251 h 1341094"/>
                    <a:gd name="connsiteX34" fmla="*/ 162653 w 680311"/>
                    <a:gd name="connsiteY34" fmla="*/ 189195 h 1341094"/>
                    <a:gd name="connsiteX35" fmla="*/ 144868 w 680311"/>
                    <a:gd name="connsiteY35" fmla="*/ 226145 h 1341094"/>
                    <a:gd name="connsiteX36" fmla="*/ 128194 w 680311"/>
                    <a:gd name="connsiteY36" fmla="*/ 261449 h 1341094"/>
                    <a:gd name="connsiteX37" fmla="*/ 125882 w 680311"/>
                    <a:gd name="connsiteY37" fmla="*/ 292574 h 1341094"/>
                    <a:gd name="connsiteX38" fmla="*/ 100804 w 680311"/>
                    <a:gd name="connsiteY38" fmla="*/ 346642 h 1341094"/>
                    <a:gd name="connsiteX39" fmla="*/ 126282 w 680311"/>
                    <a:gd name="connsiteY39" fmla="*/ 428989 h 1341094"/>
                    <a:gd name="connsiteX40" fmla="*/ 113521 w 680311"/>
                    <a:gd name="connsiteY40" fmla="*/ 468206 h 1341094"/>
                    <a:gd name="connsiteX41" fmla="*/ 103783 w 680311"/>
                    <a:gd name="connsiteY41" fmla="*/ 499998 h 1341094"/>
                    <a:gd name="connsiteX42" fmla="*/ 107829 w 680311"/>
                    <a:gd name="connsiteY42" fmla="*/ 528232 h 1341094"/>
                    <a:gd name="connsiteX43" fmla="*/ 88621 w 680311"/>
                    <a:gd name="connsiteY43" fmla="*/ 544017 h 1341094"/>
                    <a:gd name="connsiteX44" fmla="*/ 81640 w 680311"/>
                    <a:gd name="connsiteY44" fmla="*/ 584035 h 1341094"/>
                    <a:gd name="connsiteX45" fmla="*/ 82129 w 680311"/>
                    <a:gd name="connsiteY45" fmla="*/ 613247 h 1341094"/>
                    <a:gd name="connsiteX46" fmla="*/ 87954 w 680311"/>
                    <a:gd name="connsiteY46" fmla="*/ 633700 h 1341094"/>
                    <a:gd name="connsiteX47" fmla="*/ 70702 w 680311"/>
                    <a:gd name="connsiteY47" fmla="*/ 641882 h 1341094"/>
                    <a:gd name="connsiteX48" fmla="*/ 68657 w 680311"/>
                    <a:gd name="connsiteY48" fmla="*/ 667271 h 1341094"/>
                    <a:gd name="connsiteX49" fmla="*/ 55318 w 680311"/>
                    <a:gd name="connsiteY49" fmla="*/ 702842 h 1341094"/>
                    <a:gd name="connsiteX50" fmla="*/ 58964 w 680311"/>
                    <a:gd name="connsiteY50" fmla="*/ 765536 h 1341094"/>
                    <a:gd name="connsiteX51" fmla="*/ 49137 w 680311"/>
                    <a:gd name="connsiteY51" fmla="*/ 782433 h 1341094"/>
                    <a:gd name="connsiteX52" fmla="*/ 54562 w 680311"/>
                    <a:gd name="connsiteY52" fmla="*/ 812534 h 1341094"/>
                    <a:gd name="connsiteX53" fmla="*/ 59808 w 680311"/>
                    <a:gd name="connsiteY53" fmla="*/ 837256 h 1341094"/>
                    <a:gd name="connsiteX54" fmla="*/ 57274 w 680311"/>
                    <a:gd name="connsiteY54" fmla="*/ 862334 h 1341094"/>
                    <a:gd name="connsiteX55" fmla="*/ 79239 w 680311"/>
                    <a:gd name="connsiteY55" fmla="*/ 870738 h 1341094"/>
                    <a:gd name="connsiteX56" fmla="*/ 57007 w 680311"/>
                    <a:gd name="connsiteY56" fmla="*/ 882476 h 1341094"/>
                    <a:gd name="connsiteX57" fmla="*/ 65455 w 680311"/>
                    <a:gd name="connsiteY57" fmla="*/ 909155 h 1341094"/>
                    <a:gd name="connsiteX58" fmla="*/ 60075 w 680311"/>
                    <a:gd name="connsiteY58" fmla="*/ 942725 h 1341094"/>
                    <a:gd name="connsiteX59" fmla="*/ 63054 w 680311"/>
                    <a:gd name="connsiteY59" fmla="*/ 959265 h 1341094"/>
                    <a:gd name="connsiteX60" fmla="*/ 55362 w 680311"/>
                    <a:gd name="connsiteY60" fmla="*/ 968958 h 1341094"/>
                    <a:gd name="connsiteX61" fmla="*/ 39844 w 680311"/>
                    <a:gd name="connsiteY61" fmla="*/ 997371 h 1341094"/>
                    <a:gd name="connsiteX62" fmla="*/ 38644 w 680311"/>
                    <a:gd name="connsiteY62" fmla="*/ 1025694 h 1341094"/>
                    <a:gd name="connsiteX63" fmla="*/ 26460 w 680311"/>
                    <a:gd name="connsiteY63" fmla="*/ 1055708 h 1341094"/>
                    <a:gd name="connsiteX64" fmla="*/ 3472 w 680311"/>
                    <a:gd name="connsiteY64" fmla="*/ 1079852 h 1341094"/>
                    <a:gd name="connsiteX65" fmla="*/ -129 w 680311"/>
                    <a:gd name="connsiteY65" fmla="*/ 1097904 h 1341094"/>
                    <a:gd name="connsiteX66" fmla="*/ 7919 w 680311"/>
                    <a:gd name="connsiteY66" fmla="*/ 1124582 h 1341094"/>
                    <a:gd name="connsiteX67" fmla="*/ 30907 w 680311"/>
                    <a:gd name="connsiteY67" fmla="*/ 1135475 h 1341094"/>
                    <a:gd name="connsiteX68" fmla="*/ 39800 w 680311"/>
                    <a:gd name="connsiteY68" fmla="*/ 1156596 h 1341094"/>
                    <a:gd name="connsiteX69" fmla="*/ 76127 w 680311"/>
                    <a:gd name="connsiteY69" fmla="*/ 1194835 h 1341094"/>
                    <a:gd name="connsiteX70" fmla="*/ 156162 w 680311"/>
                    <a:gd name="connsiteY70" fmla="*/ 1208174 h 1341094"/>
                    <a:gd name="connsiteX71" fmla="*/ 166966 w 680311"/>
                    <a:gd name="connsiteY71" fmla="*/ 1199637 h 1341094"/>
                    <a:gd name="connsiteX72" fmla="*/ 149937 w 680311"/>
                    <a:gd name="connsiteY72" fmla="*/ 1161532 h 1341094"/>
                    <a:gd name="connsiteX73" fmla="*/ 155539 w 680311"/>
                    <a:gd name="connsiteY73" fmla="*/ 1121514 h 1341094"/>
                    <a:gd name="connsiteX74" fmla="*/ 169367 w 680311"/>
                    <a:gd name="connsiteY74" fmla="*/ 1108442 h 1341094"/>
                    <a:gd name="connsiteX75" fmla="*/ 181862 w 680311"/>
                    <a:gd name="connsiteY75" fmla="*/ 1106485 h 1341094"/>
                    <a:gd name="connsiteX76" fmla="*/ 197780 w 680311"/>
                    <a:gd name="connsiteY76" fmla="*/ 1069091 h 1341094"/>
                    <a:gd name="connsiteX77" fmla="*/ 239354 w 680311"/>
                    <a:gd name="connsiteY77" fmla="*/ 1031519 h 1341094"/>
                    <a:gd name="connsiteX78" fmla="*/ 257495 w 680311"/>
                    <a:gd name="connsiteY78" fmla="*/ 1009287 h 1341094"/>
                    <a:gd name="connsiteX79" fmla="*/ 262919 w 680311"/>
                    <a:gd name="connsiteY79" fmla="*/ 977540 h 1341094"/>
                    <a:gd name="connsiteX80" fmla="*/ 230594 w 680311"/>
                    <a:gd name="connsiteY80" fmla="*/ 971271 h 1341094"/>
                    <a:gd name="connsiteX81" fmla="*/ 204183 w 680311"/>
                    <a:gd name="connsiteY81" fmla="*/ 942325 h 1341094"/>
                    <a:gd name="connsiteX82" fmla="*/ 255939 w 680311"/>
                    <a:gd name="connsiteY82" fmla="*/ 888701 h 1341094"/>
                    <a:gd name="connsiteX83" fmla="*/ 271101 w 680311"/>
                    <a:gd name="connsiteY83" fmla="*/ 869937 h 1341094"/>
                    <a:gd name="connsiteX84" fmla="*/ 281817 w 680311"/>
                    <a:gd name="connsiteY84" fmla="*/ 825207 h 1341094"/>
                    <a:gd name="connsiteX85" fmla="*/ 306628 w 680311"/>
                    <a:gd name="connsiteY85" fmla="*/ 803375 h 1341094"/>
                    <a:gd name="connsiteX86" fmla="*/ 304137 w 680311"/>
                    <a:gd name="connsiteY86" fmla="*/ 787412 h 1341094"/>
                    <a:gd name="connsiteX87" fmla="*/ 328192 w 680311"/>
                    <a:gd name="connsiteY87" fmla="*/ 797372 h 1341094"/>
                    <a:gd name="connsiteX88" fmla="*/ 324635 w 680311"/>
                    <a:gd name="connsiteY88" fmla="*/ 769849 h 1341094"/>
                    <a:gd name="connsiteX89" fmla="*/ 299202 w 680311"/>
                    <a:gd name="connsiteY89" fmla="*/ 771005 h 1341094"/>
                    <a:gd name="connsiteX90" fmla="*/ 289153 w 680311"/>
                    <a:gd name="connsiteY90" fmla="*/ 743882 h 1341094"/>
                    <a:gd name="connsiteX91" fmla="*/ 290754 w 680311"/>
                    <a:gd name="connsiteY91" fmla="*/ 710534 h 1341094"/>
                    <a:gd name="connsiteX92" fmla="*/ 341665 w 680311"/>
                    <a:gd name="connsiteY92" fmla="*/ 726586 h 1341094"/>
                    <a:gd name="connsiteX93" fmla="*/ 379682 w 680311"/>
                    <a:gd name="connsiteY93" fmla="*/ 710845 h 1341094"/>
                    <a:gd name="connsiteX94" fmla="*/ 377859 w 680311"/>
                    <a:gd name="connsiteY94" fmla="*/ 694749 h 1341094"/>
                    <a:gd name="connsiteX95" fmla="*/ 389064 w 680311"/>
                    <a:gd name="connsiteY95" fmla="*/ 670028 h 1341094"/>
                    <a:gd name="connsiteX96" fmla="*/ 384617 w 680311"/>
                    <a:gd name="connsiteY96" fmla="*/ 637302 h 1341094"/>
                    <a:gd name="connsiteX97" fmla="*/ 421878 w 680311"/>
                    <a:gd name="connsiteY97" fmla="*/ 640015 h 1341094"/>
                    <a:gd name="connsiteX98" fmla="*/ 532771 w 680311"/>
                    <a:gd name="connsiteY98" fmla="*/ 614003 h 1341094"/>
                    <a:gd name="connsiteX99" fmla="*/ 550067 w 680311"/>
                    <a:gd name="connsiteY99" fmla="*/ 591771 h 1341094"/>
                    <a:gd name="connsiteX100" fmla="*/ 576746 w 680311"/>
                    <a:gd name="connsiteY100" fmla="*/ 556200 h 1341094"/>
                    <a:gd name="connsiteX101" fmla="*/ 556248 w 680311"/>
                    <a:gd name="connsiteY101" fmla="*/ 531434 h 1341094"/>
                    <a:gd name="connsiteX102" fmla="*/ 557537 w 680311"/>
                    <a:gd name="connsiteY102" fmla="*/ 493506 h 1341094"/>
                    <a:gd name="connsiteX103" fmla="*/ 518276 w 680311"/>
                    <a:gd name="connsiteY103" fmla="*/ 478166 h 1341094"/>
                    <a:gd name="connsiteX104" fmla="*/ 525835 w 680311"/>
                    <a:gd name="connsiteY104" fmla="*/ 458869 h 1341094"/>
                    <a:gd name="connsiteX105" fmla="*/ 518720 w 680311"/>
                    <a:gd name="connsiteY105" fmla="*/ 432857 h 1341094"/>
                    <a:gd name="connsiteX106" fmla="*/ 527613 w 680311"/>
                    <a:gd name="connsiteY106" fmla="*/ 380079 h 1341094"/>
                    <a:gd name="connsiteX107" fmla="*/ 538551 w 680311"/>
                    <a:gd name="connsiteY107" fmla="*/ 327789 h 1341094"/>
                    <a:gd name="connsiteX108" fmla="*/ 568386 w 680311"/>
                    <a:gd name="connsiteY108" fmla="*/ 282302 h 1341094"/>
                    <a:gd name="connsiteX109" fmla="*/ 651134 w 680311"/>
                    <a:gd name="connsiteY109" fmla="*/ 199066 h 1341094"/>
                    <a:gd name="connsiteX110" fmla="*/ 680124 w 680311"/>
                    <a:gd name="connsiteY110" fmla="*/ 170920 h 1341094"/>
                    <a:gd name="connsiteX111" fmla="*/ 672832 w 680311"/>
                    <a:gd name="connsiteY111" fmla="*/ 131436 h 1341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680311" h="1341094">
                      <a:moveTo>
                        <a:pt x="257361" y="1316488"/>
                      </a:moveTo>
                      <a:cubicBezTo>
                        <a:pt x="232551" y="1315466"/>
                        <a:pt x="208451" y="1286653"/>
                        <a:pt x="190666" y="1272024"/>
                      </a:cubicBezTo>
                      <a:cubicBezTo>
                        <a:pt x="186219" y="1268601"/>
                        <a:pt x="185196" y="1258685"/>
                        <a:pt x="180884" y="1256507"/>
                      </a:cubicBezTo>
                      <a:cubicBezTo>
                        <a:pt x="178527" y="1255306"/>
                        <a:pt x="166611" y="1259041"/>
                        <a:pt x="167233" y="1253305"/>
                      </a:cubicBezTo>
                      <a:cubicBezTo>
                        <a:pt x="168389" y="1242811"/>
                        <a:pt x="193156" y="1229961"/>
                        <a:pt x="165321" y="1223648"/>
                      </a:cubicBezTo>
                      <a:cubicBezTo>
                        <a:pt x="164654" y="1236631"/>
                        <a:pt x="156873" y="1335430"/>
                        <a:pt x="168167" y="1335252"/>
                      </a:cubicBezTo>
                      <a:cubicBezTo>
                        <a:pt x="178438" y="1335252"/>
                        <a:pt x="188709" y="1333918"/>
                        <a:pt x="199025" y="1334051"/>
                      </a:cubicBezTo>
                      <a:cubicBezTo>
                        <a:pt x="210185" y="1334051"/>
                        <a:pt x="222502" y="1341699"/>
                        <a:pt x="232906" y="1340676"/>
                      </a:cubicBezTo>
                      <a:cubicBezTo>
                        <a:pt x="238509" y="1340143"/>
                        <a:pt x="243444" y="1334185"/>
                        <a:pt x="249536" y="1333162"/>
                      </a:cubicBezTo>
                      <a:cubicBezTo>
                        <a:pt x="257490" y="1332451"/>
                        <a:pt x="265405" y="1331250"/>
                        <a:pt x="273235" y="1329694"/>
                      </a:cubicBezTo>
                      <a:cubicBezTo>
                        <a:pt x="299913" y="1322091"/>
                        <a:pt x="266343" y="1316666"/>
                        <a:pt x="257495" y="1316355"/>
                      </a:cubicBezTo>
                      <a:close/>
                      <a:moveTo>
                        <a:pt x="673321" y="131481"/>
                      </a:moveTo>
                      <a:cubicBezTo>
                        <a:pt x="667319" y="128457"/>
                        <a:pt x="657403" y="129836"/>
                        <a:pt x="651089" y="130013"/>
                      </a:cubicBezTo>
                      <a:cubicBezTo>
                        <a:pt x="650600" y="153668"/>
                        <a:pt x="649889" y="174077"/>
                        <a:pt x="628101" y="184438"/>
                      </a:cubicBezTo>
                      <a:cubicBezTo>
                        <a:pt x="622188" y="187239"/>
                        <a:pt x="618364" y="193019"/>
                        <a:pt x="612450" y="195776"/>
                      </a:cubicBezTo>
                      <a:cubicBezTo>
                        <a:pt x="607381" y="198177"/>
                        <a:pt x="602045" y="196665"/>
                        <a:pt x="596621" y="199510"/>
                      </a:cubicBezTo>
                      <a:cubicBezTo>
                        <a:pt x="586794" y="204535"/>
                        <a:pt x="555092" y="205424"/>
                        <a:pt x="545576" y="199510"/>
                      </a:cubicBezTo>
                      <a:cubicBezTo>
                        <a:pt x="541130" y="196754"/>
                        <a:pt x="514096" y="198088"/>
                        <a:pt x="514096" y="192396"/>
                      </a:cubicBezTo>
                      <a:cubicBezTo>
                        <a:pt x="514096" y="185193"/>
                        <a:pt x="525301" y="180436"/>
                        <a:pt x="525301" y="170164"/>
                      </a:cubicBezTo>
                      <a:cubicBezTo>
                        <a:pt x="525301" y="147177"/>
                        <a:pt x="569765" y="130591"/>
                        <a:pt x="538640" y="116808"/>
                      </a:cubicBezTo>
                      <a:cubicBezTo>
                        <a:pt x="516408" y="106892"/>
                        <a:pt x="498934" y="99334"/>
                        <a:pt x="480259" y="84438"/>
                      </a:cubicBezTo>
                      <a:cubicBezTo>
                        <a:pt x="466920" y="73856"/>
                        <a:pt x="449890" y="77768"/>
                        <a:pt x="436373" y="69276"/>
                      </a:cubicBezTo>
                      <a:cubicBezTo>
                        <a:pt x="422136" y="59627"/>
                        <a:pt x="408752" y="48778"/>
                        <a:pt x="396356" y="36862"/>
                      </a:cubicBezTo>
                      <a:cubicBezTo>
                        <a:pt x="384750" y="26902"/>
                        <a:pt x="374706" y="15252"/>
                        <a:pt x="366565" y="2313"/>
                      </a:cubicBezTo>
                      <a:cubicBezTo>
                        <a:pt x="357183" y="1335"/>
                        <a:pt x="336818" y="-4757"/>
                        <a:pt x="330994" y="5781"/>
                      </a:cubicBezTo>
                      <a:cubicBezTo>
                        <a:pt x="329215" y="9072"/>
                        <a:pt x="321879" y="29926"/>
                        <a:pt x="315698" y="26013"/>
                      </a:cubicBezTo>
                      <a:cubicBezTo>
                        <a:pt x="310407" y="22722"/>
                        <a:pt x="309295" y="15919"/>
                        <a:pt x="303115" y="12674"/>
                      </a:cubicBezTo>
                      <a:cubicBezTo>
                        <a:pt x="294222" y="8227"/>
                        <a:pt x="283684" y="7916"/>
                        <a:pt x="273991" y="6582"/>
                      </a:cubicBezTo>
                      <a:cubicBezTo>
                        <a:pt x="259229" y="4625"/>
                        <a:pt x="257406" y="-6757"/>
                        <a:pt x="243978" y="7605"/>
                      </a:cubicBezTo>
                      <a:cubicBezTo>
                        <a:pt x="236557" y="15386"/>
                        <a:pt x="228242" y="22277"/>
                        <a:pt x="219211" y="28102"/>
                      </a:cubicBezTo>
                      <a:cubicBezTo>
                        <a:pt x="218687" y="37529"/>
                        <a:pt x="217513" y="46911"/>
                        <a:pt x="215699" y="56159"/>
                      </a:cubicBezTo>
                      <a:cubicBezTo>
                        <a:pt x="210096" y="84216"/>
                        <a:pt x="171902" y="80303"/>
                        <a:pt x="174570" y="111472"/>
                      </a:cubicBezTo>
                      <a:cubicBezTo>
                        <a:pt x="175637" y="124100"/>
                        <a:pt x="170123" y="126635"/>
                        <a:pt x="175059" y="140418"/>
                      </a:cubicBezTo>
                      <a:cubicBezTo>
                        <a:pt x="179505" y="152068"/>
                        <a:pt x="169145" y="159449"/>
                        <a:pt x="171546" y="166251"/>
                      </a:cubicBezTo>
                      <a:cubicBezTo>
                        <a:pt x="176793" y="180880"/>
                        <a:pt x="178660" y="180080"/>
                        <a:pt x="162653" y="189195"/>
                      </a:cubicBezTo>
                      <a:cubicBezTo>
                        <a:pt x="148781" y="197199"/>
                        <a:pt x="160386" y="219342"/>
                        <a:pt x="144868" y="226145"/>
                      </a:cubicBezTo>
                      <a:cubicBezTo>
                        <a:pt x="128727" y="233348"/>
                        <a:pt x="136420" y="251133"/>
                        <a:pt x="128194" y="261449"/>
                      </a:cubicBezTo>
                      <a:cubicBezTo>
                        <a:pt x="117967" y="274254"/>
                        <a:pt x="121924" y="273721"/>
                        <a:pt x="125882" y="292574"/>
                      </a:cubicBezTo>
                      <a:cubicBezTo>
                        <a:pt x="129661" y="310359"/>
                        <a:pt x="103161" y="328145"/>
                        <a:pt x="100804" y="346642"/>
                      </a:cubicBezTo>
                      <a:cubicBezTo>
                        <a:pt x="97336" y="374165"/>
                        <a:pt x="123036" y="401866"/>
                        <a:pt x="126282" y="428989"/>
                      </a:cubicBezTo>
                      <a:cubicBezTo>
                        <a:pt x="128238" y="444329"/>
                        <a:pt x="118011" y="455667"/>
                        <a:pt x="113521" y="468206"/>
                      </a:cubicBezTo>
                      <a:cubicBezTo>
                        <a:pt x="110364" y="477099"/>
                        <a:pt x="102538" y="491149"/>
                        <a:pt x="103783" y="499998"/>
                      </a:cubicBezTo>
                      <a:cubicBezTo>
                        <a:pt x="105028" y="508846"/>
                        <a:pt x="109830" y="519295"/>
                        <a:pt x="107829" y="528232"/>
                      </a:cubicBezTo>
                      <a:cubicBezTo>
                        <a:pt x="106362" y="534857"/>
                        <a:pt x="93112" y="539259"/>
                        <a:pt x="88621" y="544017"/>
                      </a:cubicBezTo>
                      <a:cubicBezTo>
                        <a:pt x="78394" y="554866"/>
                        <a:pt x="80617" y="570695"/>
                        <a:pt x="81640" y="584035"/>
                      </a:cubicBezTo>
                      <a:cubicBezTo>
                        <a:pt x="82174" y="590749"/>
                        <a:pt x="79328" y="607556"/>
                        <a:pt x="82129" y="613247"/>
                      </a:cubicBezTo>
                      <a:cubicBezTo>
                        <a:pt x="85420" y="619872"/>
                        <a:pt x="95468" y="624408"/>
                        <a:pt x="87954" y="633700"/>
                      </a:cubicBezTo>
                      <a:cubicBezTo>
                        <a:pt x="84130" y="638147"/>
                        <a:pt x="71547" y="635257"/>
                        <a:pt x="70702" y="641882"/>
                      </a:cubicBezTo>
                      <a:cubicBezTo>
                        <a:pt x="70168" y="646062"/>
                        <a:pt x="75148" y="666204"/>
                        <a:pt x="68657" y="667271"/>
                      </a:cubicBezTo>
                      <a:cubicBezTo>
                        <a:pt x="55318" y="669539"/>
                        <a:pt x="61276" y="694216"/>
                        <a:pt x="55318" y="702842"/>
                      </a:cubicBezTo>
                      <a:cubicBezTo>
                        <a:pt x="44824" y="718360"/>
                        <a:pt x="61454" y="745661"/>
                        <a:pt x="58964" y="765536"/>
                      </a:cubicBezTo>
                      <a:cubicBezTo>
                        <a:pt x="58119" y="772250"/>
                        <a:pt x="50960" y="775051"/>
                        <a:pt x="49137" y="782433"/>
                      </a:cubicBezTo>
                      <a:cubicBezTo>
                        <a:pt x="45446" y="797061"/>
                        <a:pt x="49982" y="800663"/>
                        <a:pt x="54562" y="812534"/>
                      </a:cubicBezTo>
                      <a:cubicBezTo>
                        <a:pt x="58741" y="823295"/>
                        <a:pt x="53050" y="826451"/>
                        <a:pt x="59808" y="837256"/>
                      </a:cubicBezTo>
                      <a:cubicBezTo>
                        <a:pt x="65411" y="846149"/>
                        <a:pt x="47447" y="853397"/>
                        <a:pt x="57274" y="862334"/>
                      </a:cubicBezTo>
                      <a:cubicBezTo>
                        <a:pt x="64255" y="868737"/>
                        <a:pt x="75326" y="859044"/>
                        <a:pt x="79239" y="870738"/>
                      </a:cubicBezTo>
                      <a:cubicBezTo>
                        <a:pt x="84397" y="886256"/>
                        <a:pt x="56696" y="874917"/>
                        <a:pt x="57007" y="882476"/>
                      </a:cubicBezTo>
                      <a:cubicBezTo>
                        <a:pt x="57318" y="890035"/>
                        <a:pt x="85019" y="901418"/>
                        <a:pt x="65455" y="909155"/>
                      </a:cubicBezTo>
                      <a:cubicBezTo>
                        <a:pt x="55673" y="912934"/>
                        <a:pt x="58919" y="934143"/>
                        <a:pt x="60075" y="942725"/>
                      </a:cubicBezTo>
                      <a:cubicBezTo>
                        <a:pt x="60653" y="947171"/>
                        <a:pt x="65100" y="954730"/>
                        <a:pt x="63054" y="959265"/>
                      </a:cubicBezTo>
                      <a:cubicBezTo>
                        <a:pt x="61009" y="963800"/>
                        <a:pt x="55184" y="961622"/>
                        <a:pt x="55362" y="968958"/>
                      </a:cubicBezTo>
                      <a:cubicBezTo>
                        <a:pt x="55807" y="987099"/>
                        <a:pt x="41800" y="981809"/>
                        <a:pt x="39844" y="997371"/>
                      </a:cubicBezTo>
                      <a:cubicBezTo>
                        <a:pt x="37888" y="1012933"/>
                        <a:pt x="32597" y="1009509"/>
                        <a:pt x="38644" y="1025694"/>
                      </a:cubicBezTo>
                      <a:cubicBezTo>
                        <a:pt x="39622" y="1028273"/>
                        <a:pt x="29084" y="1052862"/>
                        <a:pt x="26460" y="1055708"/>
                      </a:cubicBezTo>
                      <a:cubicBezTo>
                        <a:pt x="17568" y="1065445"/>
                        <a:pt x="6007" y="1061799"/>
                        <a:pt x="3472" y="1079852"/>
                      </a:cubicBezTo>
                      <a:cubicBezTo>
                        <a:pt x="1912" y="1085810"/>
                        <a:pt x="711" y="1091812"/>
                        <a:pt x="-129" y="1097904"/>
                      </a:cubicBezTo>
                      <a:cubicBezTo>
                        <a:pt x="-129" y="1108442"/>
                        <a:pt x="9698" y="1114133"/>
                        <a:pt x="7919" y="1124582"/>
                      </a:cubicBezTo>
                      <a:cubicBezTo>
                        <a:pt x="5696" y="1137921"/>
                        <a:pt x="22236" y="1134897"/>
                        <a:pt x="30907" y="1135475"/>
                      </a:cubicBezTo>
                      <a:cubicBezTo>
                        <a:pt x="46514" y="1136587"/>
                        <a:pt x="40689" y="1144769"/>
                        <a:pt x="39800" y="1156596"/>
                      </a:cubicBezTo>
                      <a:cubicBezTo>
                        <a:pt x="37888" y="1182874"/>
                        <a:pt x="50693" y="1196969"/>
                        <a:pt x="76127" y="1194835"/>
                      </a:cubicBezTo>
                      <a:cubicBezTo>
                        <a:pt x="106718" y="1192256"/>
                        <a:pt x="128950" y="1199282"/>
                        <a:pt x="156162" y="1208174"/>
                      </a:cubicBezTo>
                      <a:cubicBezTo>
                        <a:pt x="166388" y="1211509"/>
                        <a:pt x="176215" y="1211954"/>
                        <a:pt x="166966" y="1199637"/>
                      </a:cubicBezTo>
                      <a:cubicBezTo>
                        <a:pt x="157811" y="1188788"/>
                        <a:pt x="151906" y="1175582"/>
                        <a:pt x="149937" y="1161532"/>
                      </a:cubicBezTo>
                      <a:cubicBezTo>
                        <a:pt x="147536" y="1150149"/>
                        <a:pt x="144512" y="1129473"/>
                        <a:pt x="155539" y="1121514"/>
                      </a:cubicBezTo>
                      <a:cubicBezTo>
                        <a:pt x="160430" y="1118046"/>
                        <a:pt x="164076" y="1111154"/>
                        <a:pt x="169367" y="1108442"/>
                      </a:cubicBezTo>
                      <a:cubicBezTo>
                        <a:pt x="173147" y="1106530"/>
                        <a:pt x="177682" y="1108442"/>
                        <a:pt x="181862" y="1106485"/>
                      </a:cubicBezTo>
                      <a:cubicBezTo>
                        <a:pt x="196846" y="1098749"/>
                        <a:pt x="191955" y="1081897"/>
                        <a:pt x="197780" y="1069091"/>
                      </a:cubicBezTo>
                      <a:cubicBezTo>
                        <a:pt x="205294" y="1052684"/>
                        <a:pt x="224947" y="1041123"/>
                        <a:pt x="239354" y="1031519"/>
                      </a:cubicBezTo>
                      <a:cubicBezTo>
                        <a:pt x="249803" y="1024538"/>
                        <a:pt x="257139" y="1021603"/>
                        <a:pt x="257495" y="1009287"/>
                      </a:cubicBezTo>
                      <a:cubicBezTo>
                        <a:pt x="257495" y="1002840"/>
                        <a:pt x="268566" y="982164"/>
                        <a:pt x="262919" y="977540"/>
                      </a:cubicBezTo>
                      <a:cubicBezTo>
                        <a:pt x="254649" y="970826"/>
                        <a:pt x="240198" y="974739"/>
                        <a:pt x="230594" y="971271"/>
                      </a:cubicBezTo>
                      <a:cubicBezTo>
                        <a:pt x="217926" y="966024"/>
                        <a:pt x="208247" y="955441"/>
                        <a:pt x="204183" y="942325"/>
                      </a:cubicBezTo>
                      <a:cubicBezTo>
                        <a:pt x="196268" y="912400"/>
                        <a:pt x="231483" y="892303"/>
                        <a:pt x="255939" y="888701"/>
                      </a:cubicBezTo>
                      <a:cubicBezTo>
                        <a:pt x="272212" y="886345"/>
                        <a:pt x="260696" y="876207"/>
                        <a:pt x="271101" y="869937"/>
                      </a:cubicBezTo>
                      <a:cubicBezTo>
                        <a:pt x="285418" y="861356"/>
                        <a:pt x="278482" y="838812"/>
                        <a:pt x="281817" y="825207"/>
                      </a:cubicBezTo>
                      <a:cubicBezTo>
                        <a:pt x="283951" y="816314"/>
                        <a:pt x="308495" y="806710"/>
                        <a:pt x="306628" y="803375"/>
                      </a:cubicBezTo>
                      <a:cubicBezTo>
                        <a:pt x="304093" y="798928"/>
                        <a:pt x="283729" y="789680"/>
                        <a:pt x="304137" y="787412"/>
                      </a:cubicBezTo>
                      <a:cubicBezTo>
                        <a:pt x="316098" y="786078"/>
                        <a:pt x="315654" y="802930"/>
                        <a:pt x="328192" y="797372"/>
                      </a:cubicBezTo>
                      <a:cubicBezTo>
                        <a:pt x="344111" y="790347"/>
                        <a:pt x="342154" y="761490"/>
                        <a:pt x="324635" y="769849"/>
                      </a:cubicBezTo>
                      <a:cubicBezTo>
                        <a:pt x="310896" y="776429"/>
                        <a:pt x="313919" y="780120"/>
                        <a:pt x="299202" y="771005"/>
                      </a:cubicBezTo>
                      <a:cubicBezTo>
                        <a:pt x="286129" y="762868"/>
                        <a:pt x="294755" y="756954"/>
                        <a:pt x="289153" y="743882"/>
                      </a:cubicBezTo>
                      <a:cubicBezTo>
                        <a:pt x="286396" y="737702"/>
                        <a:pt x="278971" y="712402"/>
                        <a:pt x="290754" y="710534"/>
                      </a:cubicBezTo>
                      <a:cubicBezTo>
                        <a:pt x="306583" y="707956"/>
                        <a:pt x="325169" y="725474"/>
                        <a:pt x="341665" y="726586"/>
                      </a:cubicBezTo>
                      <a:cubicBezTo>
                        <a:pt x="354248" y="727431"/>
                        <a:pt x="373457" y="723606"/>
                        <a:pt x="379682" y="710845"/>
                      </a:cubicBezTo>
                      <a:cubicBezTo>
                        <a:pt x="382172" y="705777"/>
                        <a:pt x="379059" y="699685"/>
                        <a:pt x="377859" y="694749"/>
                      </a:cubicBezTo>
                      <a:cubicBezTo>
                        <a:pt x="374390" y="680744"/>
                        <a:pt x="382305" y="679810"/>
                        <a:pt x="389064" y="670028"/>
                      </a:cubicBezTo>
                      <a:cubicBezTo>
                        <a:pt x="395822" y="660245"/>
                        <a:pt x="372345" y="649085"/>
                        <a:pt x="384617" y="637302"/>
                      </a:cubicBezTo>
                      <a:cubicBezTo>
                        <a:pt x="388041" y="634012"/>
                        <a:pt x="415742" y="640326"/>
                        <a:pt x="421878" y="640015"/>
                      </a:cubicBezTo>
                      <a:cubicBezTo>
                        <a:pt x="458205" y="638102"/>
                        <a:pt x="501068" y="633167"/>
                        <a:pt x="532771" y="614003"/>
                      </a:cubicBezTo>
                      <a:cubicBezTo>
                        <a:pt x="543042" y="607778"/>
                        <a:pt x="544154" y="601109"/>
                        <a:pt x="550067" y="591771"/>
                      </a:cubicBezTo>
                      <a:cubicBezTo>
                        <a:pt x="557937" y="579277"/>
                        <a:pt x="569231" y="569006"/>
                        <a:pt x="576746" y="556200"/>
                      </a:cubicBezTo>
                      <a:cubicBezTo>
                        <a:pt x="586839" y="538904"/>
                        <a:pt x="565274" y="537392"/>
                        <a:pt x="556248" y="531434"/>
                      </a:cubicBezTo>
                      <a:cubicBezTo>
                        <a:pt x="539085" y="520007"/>
                        <a:pt x="565140" y="504444"/>
                        <a:pt x="557537" y="493506"/>
                      </a:cubicBezTo>
                      <a:cubicBezTo>
                        <a:pt x="549578" y="481679"/>
                        <a:pt x="529836" y="484613"/>
                        <a:pt x="518276" y="478166"/>
                      </a:cubicBezTo>
                      <a:cubicBezTo>
                        <a:pt x="503336" y="469762"/>
                        <a:pt x="516275" y="450509"/>
                        <a:pt x="525835" y="458869"/>
                      </a:cubicBezTo>
                      <a:cubicBezTo>
                        <a:pt x="532860" y="440193"/>
                        <a:pt x="520543" y="447797"/>
                        <a:pt x="518720" y="432857"/>
                      </a:cubicBezTo>
                      <a:cubicBezTo>
                        <a:pt x="516497" y="414182"/>
                        <a:pt x="527079" y="398531"/>
                        <a:pt x="527613" y="380079"/>
                      </a:cubicBezTo>
                      <a:cubicBezTo>
                        <a:pt x="528146" y="361626"/>
                        <a:pt x="535750" y="345619"/>
                        <a:pt x="538551" y="327789"/>
                      </a:cubicBezTo>
                      <a:cubicBezTo>
                        <a:pt x="541708" y="307647"/>
                        <a:pt x="555536" y="297375"/>
                        <a:pt x="568386" y="282302"/>
                      </a:cubicBezTo>
                      <a:cubicBezTo>
                        <a:pt x="593909" y="252334"/>
                        <a:pt x="613473" y="216007"/>
                        <a:pt x="651134" y="199066"/>
                      </a:cubicBezTo>
                      <a:cubicBezTo>
                        <a:pt x="666563" y="192130"/>
                        <a:pt x="680169" y="189595"/>
                        <a:pt x="680124" y="170920"/>
                      </a:cubicBezTo>
                      <a:cubicBezTo>
                        <a:pt x="680124" y="163317"/>
                        <a:pt x="681325" y="135660"/>
                        <a:pt x="672832" y="1314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3" name="자유형: 도형 9542">
                  <a:extLst>
                    <a:ext uri="{FF2B5EF4-FFF2-40B4-BE49-F238E27FC236}">
                      <a16:creationId xmlns:a16="http://schemas.microsoft.com/office/drawing/2014/main" id="{A0959C8C-DDA1-B7AC-51F3-C51DC674E6FD}"/>
                    </a:ext>
                  </a:extLst>
                </p:cNvPr>
                <p:cNvSpPr/>
                <p:nvPr/>
              </p:nvSpPr>
              <p:spPr>
                <a:xfrm>
                  <a:off x="2976027" y="10049752"/>
                  <a:ext cx="465369" cy="917370"/>
                </a:xfrm>
                <a:custGeom>
                  <a:avLst/>
                  <a:gdLst>
                    <a:gd name="connsiteX0" fmla="*/ 231128 w 681347"/>
                    <a:gd name="connsiteY0" fmla="*/ 1342798 h 1343121"/>
                    <a:gd name="connsiteX1" fmla="*/ 231128 w 681347"/>
                    <a:gd name="connsiteY1" fmla="*/ 1342798 h 1343121"/>
                    <a:gd name="connsiteX2" fmla="*/ 215299 w 681347"/>
                    <a:gd name="connsiteY2" fmla="*/ 1339463 h 1343121"/>
                    <a:gd name="connsiteX3" fmla="*/ 199158 w 681347"/>
                    <a:gd name="connsiteY3" fmla="*/ 1336039 h 1343121"/>
                    <a:gd name="connsiteX4" fmla="*/ 197869 w 681347"/>
                    <a:gd name="connsiteY4" fmla="*/ 1336039 h 1343121"/>
                    <a:gd name="connsiteX5" fmla="*/ 181951 w 681347"/>
                    <a:gd name="connsiteY5" fmla="*/ 1336662 h 1343121"/>
                    <a:gd name="connsiteX6" fmla="*/ 168300 w 681347"/>
                    <a:gd name="connsiteY6" fmla="*/ 1337240 h 1343121"/>
                    <a:gd name="connsiteX7" fmla="*/ 166210 w 681347"/>
                    <a:gd name="connsiteY7" fmla="*/ 1336261 h 1343121"/>
                    <a:gd name="connsiteX8" fmla="*/ 164432 w 681347"/>
                    <a:gd name="connsiteY8" fmla="*/ 1232705 h 1343121"/>
                    <a:gd name="connsiteX9" fmla="*/ 164877 w 681347"/>
                    <a:gd name="connsiteY9" fmla="*/ 1225101 h 1343121"/>
                    <a:gd name="connsiteX10" fmla="*/ 164877 w 681347"/>
                    <a:gd name="connsiteY10" fmla="*/ 1224435 h 1343121"/>
                    <a:gd name="connsiteX11" fmla="*/ 165543 w 681347"/>
                    <a:gd name="connsiteY11" fmla="*/ 1224435 h 1343121"/>
                    <a:gd name="connsiteX12" fmla="*/ 178883 w 681347"/>
                    <a:gd name="connsiteY12" fmla="*/ 1231860 h 1343121"/>
                    <a:gd name="connsiteX13" fmla="*/ 173591 w 681347"/>
                    <a:gd name="connsiteY13" fmla="*/ 1244665 h 1343121"/>
                    <a:gd name="connsiteX14" fmla="*/ 167989 w 681347"/>
                    <a:gd name="connsiteY14" fmla="*/ 1254670 h 1343121"/>
                    <a:gd name="connsiteX15" fmla="*/ 168389 w 681347"/>
                    <a:gd name="connsiteY15" fmla="*/ 1256315 h 1343121"/>
                    <a:gd name="connsiteX16" fmla="*/ 172836 w 681347"/>
                    <a:gd name="connsiteY16" fmla="*/ 1257382 h 1343121"/>
                    <a:gd name="connsiteX17" fmla="*/ 176571 w 681347"/>
                    <a:gd name="connsiteY17" fmla="*/ 1257382 h 1343121"/>
                    <a:gd name="connsiteX18" fmla="*/ 179550 w 681347"/>
                    <a:gd name="connsiteY18" fmla="*/ 1257382 h 1343121"/>
                    <a:gd name="connsiteX19" fmla="*/ 181551 w 681347"/>
                    <a:gd name="connsiteY19" fmla="*/ 1257694 h 1343121"/>
                    <a:gd name="connsiteX20" fmla="*/ 186886 w 681347"/>
                    <a:gd name="connsiteY20" fmla="*/ 1265741 h 1343121"/>
                    <a:gd name="connsiteX21" fmla="*/ 191333 w 681347"/>
                    <a:gd name="connsiteY21" fmla="*/ 1273300 h 1343121"/>
                    <a:gd name="connsiteX22" fmla="*/ 205294 w 681347"/>
                    <a:gd name="connsiteY22" fmla="*/ 1285573 h 1343121"/>
                    <a:gd name="connsiteX23" fmla="*/ 257495 w 681347"/>
                    <a:gd name="connsiteY23" fmla="*/ 1317408 h 1343121"/>
                    <a:gd name="connsiteX24" fmla="*/ 257495 w 681347"/>
                    <a:gd name="connsiteY24" fmla="*/ 1317408 h 1343121"/>
                    <a:gd name="connsiteX25" fmla="*/ 259718 w 681347"/>
                    <a:gd name="connsiteY25" fmla="*/ 1317408 h 1343121"/>
                    <a:gd name="connsiteX26" fmla="*/ 263231 w 681347"/>
                    <a:gd name="connsiteY26" fmla="*/ 1317408 h 1343121"/>
                    <a:gd name="connsiteX27" fmla="*/ 263231 w 681347"/>
                    <a:gd name="connsiteY27" fmla="*/ 1317408 h 1343121"/>
                    <a:gd name="connsiteX28" fmla="*/ 263764 w 681347"/>
                    <a:gd name="connsiteY28" fmla="*/ 1317675 h 1343121"/>
                    <a:gd name="connsiteX29" fmla="*/ 284262 w 681347"/>
                    <a:gd name="connsiteY29" fmla="*/ 1325101 h 1343121"/>
                    <a:gd name="connsiteX30" fmla="*/ 273680 w 681347"/>
                    <a:gd name="connsiteY30" fmla="*/ 1331593 h 1343121"/>
                    <a:gd name="connsiteX31" fmla="*/ 259051 w 681347"/>
                    <a:gd name="connsiteY31" fmla="*/ 1333949 h 1343121"/>
                    <a:gd name="connsiteX32" fmla="*/ 249936 w 681347"/>
                    <a:gd name="connsiteY32" fmla="*/ 1335061 h 1343121"/>
                    <a:gd name="connsiteX33" fmla="*/ 241755 w 681347"/>
                    <a:gd name="connsiteY33" fmla="*/ 1338840 h 1343121"/>
                    <a:gd name="connsiteX34" fmla="*/ 233262 w 681347"/>
                    <a:gd name="connsiteY34" fmla="*/ 1342620 h 1343121"/>
                    <a:gd name="connsiteX35" fmla="*/ 197913 w 681347"/>
                    <a:gd name="connsiteY35" fmla="*/ 1334927 h 1343121"/>
                    <a:gd name="connsiteX36" fmla="*/ 199203 w 681347"/>
                    <a:gd name="connsiteY36" fmla="*/ 1334927 h 1343121"/>
                    <a:gd name="connsiteX37" fmla="*/ 215610 w 681347"/>
                    <a:gd name="connsiteY37" fmla="*/ 1338396 h 1343121"/>
                    <a:gd name="connsiteX38" fmla="*/ 231128 w 681347"/>
                    <a:gd name="connsiteY38" fmla="*/ 1341686 h 1343121"/>
                    <a:gd name="connsiteX39" fmla="*/ 231128 w 681347"/>
                    <a:gd name="connsiteY39" fmla="*/ 1341686 h 1343121"/>
                    <a:gd name="connsiteX40" fmla="*/ 232995 w 681347"/>
                    <a:gd name="connsiteY40" fmla="*/ 1341686 h 1343121"/>
                    <a:gd name="connsiteX41" fmla="*/ 241043 w 681347"/>
                    <a:gd name="connsiteY41" fmla="*/ 1338084 h 1343121"/>
                    <a:gd name="connsiteX42" fmla="*/ 249625 w 681347"/>
                    <a:gd name="connsiteY42" fmla="*/ 1334127 h 1343121"/>
                    <a:gd name="connsiteX43" fmla="*/ 258784 w 681347"/>
                    <a:gd name="connsiteY43" fmla="*/ 1333015 h 1343121"/>
                    <a:gd name="connsiteX44" fmla="*/ 273280 w 681347"/>
                    <a:gd name="connsiteY44" fmla="*/ 1330703 h 1343121"/>
                    <a:gd name="connsiteX45" fmla="*/ 283061 w 681347"/>
                    <a:gd name="connsiteY45" fmla="*/ 1325412 h 1343121"/>
                    <a:gd name="connsiteX46" fmla="*/ 257628 w 681347"/>
                    <a:gd name="connsiteY46" fmla="*/ 1318387 h 1343121"/>
                    <a:gd name="connsiteX47" fmla="*/ 255538 w 681347"/>
                    <a:gd name="connsiteY47" fmla="*/ 1318387 h 1343121"/>
                    <a:gd name="connsiteX48" fmla="*/ 252248 w 681347"/>
                    <a:gd name="connsiteY48" fmla="*/ 1318387 h 1343121"/>
                    <a:gd name="connsiteX49" fmla="*/ 252248 w 681347"/>
                    <a:gd name="connsiteY49" fmla="*/ 1318387 h 1343121"/>
                    <a:gd name="connsiteX50" fmla="*/ 251670 w 681347"/>
                    <a:gd name="connsiteY50" fmla="*/ 1317986 h 1343121"/>
                    <a:gd name="connsiteX51" fmla="*/ 204405 w 681347"/>
                    <a:gd name="connsiteY51" fmla="*/ 1286551 h 1343121"/>
                    <a:gd name="connsiteX52" fmla="*/ 190532 w 681347"/>
                    <a:gd name="connsiteY52" fmla="*/ 1274323 h 1343121"/>
                    <a:gd name="connsiteX53" fmla="*/ 185641 w 681347"/>
                    <a:gd name="connsiteY53" fmla="*/ 1266319 h 1343121"/>
                    <a:gd name="connsiteX54" fmla="*/ 180794 w 681347"/>
                    <a:gd name="connsiteY54" fmla="*/ 1258850 h 1343121"/>
                    <a:gd name="connsiteX55" fmla="*/ 179327 w 681347"/>
                    <a:gd name="connsiteY55" fmla="*/ 1258850 h 1343121"/>
                    <a:gd name="connsiteX56" fmla="*/ 176437 w 681347"/>
                    <a:gd name="connsiteY56" fmla="*/ 1258850 h 1343121"/>
                    <a:gd name="connsiteX57" fmla="*/ 172613 w 681347"/>
                    <a:gd name="connsiteY57" fmla="*/ 1258850 h 1343121"/>
                    <a:gd name="connsiteX58" fmla="*/ 167544 w 681347"/>
                    <a:gd name="connsiteY58" fmla="*/ 1257427 h 1343121"/>
                    <a:gd name="connsiteX59" fmla="*/ 166878 w 681347"/>
                    <a:gd name="connsiteY59" fmla="*/ 1254892 h 1343121"/>
                    <a:gd name="connsiteX60" fmla="*/ 172702 w 681347"/>
                    <a:gd name="connsiteY60" fmla="*/ 1244354 h 1343121"/>
                    <a:gd name="connsiteX61" fmla="*/ 177860 w 681347"/>
                    <a:gd name="connsiteY61" fmla="*/ 1232616 h 1343121"/>
                    <a:gd name="connsiteX62" fmla="*/ 166033 w 681347"/>
                    <a:gd name="connsiteY62" fmla="*/ 1226035 h 1343121"/>
                    <a:gd name="connsiteX63" fmla="*/ 165588 w 681347"/>
                    <a:gd name="connsiteY63" fmla="*/ 1233016 h 1343121"/>
                    <a:gd name="connsiteX64" fmla="*/ 167055 w 681347"/>
                    <a:gd name="connsiteY64" fmla="*/ 1335727 h 1343121"/>
                    <a:gd name="connsiteX65" fmla="*/ 168300 w 681347"/>
                    <a:gd name="connsiteY65" fmla="*/ 1336350 h 1343121"/>
                    <a:gd name="connsiteX66" fmla="*/ 181906 w 681347"/>
                    <a:gd name="connsiteY66" fmla="*/ 1335772 h 1343121"/>
                    <a:gd name="connsiteX67" fmla="*/ 197869 w 681347"/>
                    <a:gd name="connsiteY67" fmla="*/ 1334927 h 1343121"/>
                    <a:gd name="connsiteX68" fmla="*/ 166744 w 681347"/>
                    <a:gd name="connsiteY68" fmla="*/ 1212029 h 1343121"/>
                    <a:gd name="connsiteX69" fmla="*/ 156606 w 681347"/>
                    <a:gd name="connsiteY69" fmla="*/ 1209984 h 1343121"/>
                    <a:gd name="connsiteX70" fmla="*/ 89154 w 681347"/>
                    <a:gd name="connsiteY70" fmla="*/ 1196022 h 1343121"/>
                    <a:gd name="connsiteX71" fmla="*/ 76705 w 681347"/>
                    <a:gd name="connsiteY71" fmla="*/ 1196556 h 1343121"/>
                    <a:gd name="connsiteX72" fmla="*/ 47759 w 681347"/>
                    <a:gd name="connsiteY72" fmla="*/ 1187663 h 1343121"/>
                    <a:gd name="connsiteX73" fmla="*/ 39800 w 681347"/>
                    <a:gd name="connsiteY73" fmla="*/ 1157561 h 1343121"/>
                    <a:gd name="connsiteX74" fmla="*/ 40822 w 681347"/>
                    <a:gd name="connsiteY74" fmla="*/ 1150313 h 1343121"/>
                    <a:gd name="connsiteX75" fmla="*/ 40466 w 681347"/>
                    <a:gd name="connsiteY75" fmla="*/ 1140175 h 1343121"/>
                    <a:gd name="connsiteX76" fmla="*/ 31574 w 681347"/>
                    <a:gd name="connsiteY76" fmla="*/ 1137063 h 1343121"/>
                    <a:gd name="connsiteX77" fmla="*/ 28061 w 681347"/>
                    <a:gd name="connsiteY77" fmla="*/ 1137063 h 1343121"/>
                    <a:gd name="connsiteX78" fmla="*/ 24460 w 681347"/>
                    <a:gd name="connsiteY78" fmla="*/ 1137063 h 1343121"/>
                    <a:gd name="connsiteX79" fmla="*/ 9608 w 681347"/>
                    <a:gd name="connsiteY79" fmla="*/ 1133239 h 1343121"/>
                    <a:gd name="connsiteX80" fmla="*/ 8097 w 681347"/>
                    <a:gd name="connsiteY80" fmla="*/ 1125592 h 1343121"/>
                    <a:gd name="connsiteX81" fmla="*/ 4317 w 681347"/>
                    <a:gd name="connsiteY81" fmla="*/ 1111718 h 1343121"/>
                    <a:gd name="connsiteX82" fmla="*/ -129 w 681347"/>
                    <a:gd name="connsiteY82" fmla="*/ 1098780 h 1343121"/>
                    <a:gd name="connsiteX83" fmla="*/ 1827 w 681347"/>
                    <a:gd name="connsiteY83" fmla="*/ 1087975 h 1343121"/>
                    <a:gd name="connsiteX84" fmla="*/ 3473 w 681347"/>
                    <a:gd name="connsiteY84" fmla="*/ 1080638 h 1343121"/>
                    <a:gd name="connsiteX85" fmla="*/ 16812 w 681347"/>
                    <a:gd name="connsiteY85" fmla="*/ 1062852 h 1343121"/>
                    <a:gd name="connsiteX86" fmla="*/ 26727 w 681347"/>
                    <a:gd name="connsiteY86" fmla="*/ 1056050 h 1343121"/>
                    <a:gd name="connsiteX87" fmla="*/ 38821 w 681347"/>
                    <a:gd name="connsiteY87" fmla="*/ 1026615 h 1343121"/>
                    <a:gd name="connsiteX88" fmla="*/ 37310 w 681347"/>
                    <a:gd name="connsiteY88" fmla="*/ 1008829 h 1343121"/>
                    <a:gd name="connsiteX89" fmla="*/ 39933 w 681347"/>
                    <a:gd name="connsiteY89" fmla="*/ 997846 h 1343121"/>
                    <a:gd name="connsiteX90" fmla="*/ 48070 w 681347"/>
                    <a:gd name="connsiteY90" fmla="*/ 984863 h 1343121"/>
                    <a:gd name="connsiteX91" fmla="*/ 55495 w 681347"/>
                    <a:gd name="connsiteY91" fmla="*/ 969523 h 1343121"/>
                    <a:gd name="connsiteX92" fmla="*/ 59497 w 681347"/>
                    <a:gd name="connsiteY92" fmla="*/ 962942 h 1343121"/>
                    <a:gd name="connsiteX93" fmla="*/ 63232 w 681347"/>
                    <a:gd name="connsiteY93" fmla="*/ 959607 h 1343121"/>
                    <a:gd name="connsiteX94" fmla="*/ 61720 w 681347"/>
                    <a:gd name="connsiteY94" fmla="*/ 948758 h 1343121"/>
                    <a:gd name="connsiteX95" fmla="*/ 60208 w 681347"/>
                    <a:gd name="connsiteY95" fmla="*/ 943378 h 1343121"/>
                    <a:gd name="connsiteX96" fmla="*/ 60208 w 681347"/>
                    <a:gd name="connsiteY96" fmla="*/ 942444 h 1343121"/>
                    <a:gd name="connsiteX97" fmla="*/ 66078 w 681347"/>
                    <a:gd name="connsiteY97" fmla="*/ 909230 h 1343121"/>
                    <a:gd name="connsiteX98" fmla="*/ 72659 w 681347"/>
                    <a:gd name="connsiteY98" fmla="*/ 903849 h 1343121"/>
                    <a:gd name="connsiteX99" fmla="*/ 64522 w 681347"/>
                    <a:gd name="connsiteY99" fmla="*/ 892467 h 1343121"/>
                    <a:gd name="connsiteX100" fmla="*/ 57229 w 681347"/>
                    <a:gd name="connsiteY100" fmla="*/ 883307 h 1343121"/>
                    <a:gd name="connsiteX101" fmla="*/ 57941 w 681347"/>
                    <a:gd name="connsiteY101" fmla="*/ 881262 h 1343121"/>
                    <a:gd name="connsiteX102" fmla="*/ 64655 w 681347"/>
                    <a:gd name="connsiteY102" fmla="*/ 879750 h 1343121"/>
                    <a:gd name="connsiteX103" fmla="*/ 70080 w 681347"/>
                    <a:gd name="connsiteY103" fmla="*/ 879750 h 1343121"/>
                    <a:gd name="connsiteX104" fmla="*/ 79239 w 681347"/>
                    <a:gd name="connsiteY104" fmla="*/ 877349 h 1343121"/>
                    <a:gd name="connsiteX105" fmla="*/ 79239 w 681347"/>
                    <a:gd name="connsiteY105" fmla="*/ 871613 h 1343121"/>
                    <a:gd name="connsiteX106" fmla="*/ 71058 w 681347"/>
                    <a:gd name="connsiteY106" fmla="*/ 865789 h 1343121"/>
                    <a:gd name="connsiteX107" fmla="*/ 68212 w 681347"/>
                    <a:gd name="connsiteY107" fmla="*/ 865789 h 1343121"/>
                    <a:gd name="connsiteX108" fmla="*/ 65188 w 681347"/>
                    <a:gd name="connsiteY108" fmla="*/ 865789 h 1343121"/>
                    <a:gd name="connsiteX109" fmla="*/ 57407 w 681347"/>
                    <a:gd name="connsiteY109" fmla="*/ 863254 h 1343121"/>
                    <a:gd name="connsiteX110" fmla="*/ 57630 w 681347"/>
                    <a:gd name="connsiteY110" fmla="*/ 849026 h 1343121"/>
                    <a:gd name="connsiteX111" fmla="*/ 59853 w 681347"/>
                    <a:gd name="connsiteY111" fmla="*/ 838043 h 1343121"/>
                    <a:gd name="connsiteX112" fmla="*/ 56207 w 681347"/>
                    <a:gd name="connsiteY112" fmla="*/ 824126 h 1343121"/>
                    <a:gd name="connsiteX113" fmla="*/ 54606 w 681347"/>
                    <a:gd name="connsiteY113" fmla="*/ 813233 h 1343121"/>
                    <a:gd name="connsiteX114" fmla="*/ 51716 w 681347"/>
                    <a:gd name="connsiteY114" fmla="*/ 806474 h 1343121"/>
                    <a:gd name="connsiteX115" fmla="*/ 49137 w 681347"/>
                    <a:gd name="connsiteY115" fmla="*/ 782774 h 1343121"/>
                    <a:gd name="connsiteX116" fmla="*/ 54384 w 681347"/>
                    <a:gd name="connsiteY116" fmla="*/ 773882 h 1343121"/>
                    <a:gd name="connsiteX117" fmla="*/ 58830 w 681347"/>
                    <a:gd name="connsiteY117" fmla="*/ 765745 h 1343121"/>
                    <a:gd name="connsiteX118" fmla="*/ 55318 w 681347"/>
                    <a:gd name="connsiteY118" fmla="*/ 738667 h 1343121"/>
                    <a:gd name="connsiteX119" fmla="*/ 55318 w 681347"/>
                    <a:gd name="connsiteY119" fmla="*/ 702828 h 1343121"/>
                    <a:gd name="connsiteX120" fmla="*/ 58519 w 681347"/>
                    <a:gd name="connsiteY120" fmla="*/ 688111 h 1343121"/>
                    <a:gd name="connsiteX121" fmla="*/ 69012 w 681347"/>
                    <a:gd name="connsiteY121" fmla="*/ 666902 h 1343121"/>
                    <a:gd name="connsiteX122" fmla="*/ 71102 w 681347"/>
                    <a:gd name="connsiteY122" fmla="*/ 648672 h 1343121"/>
                    <a:gd name="connsiteX123" fmla="*/ 70613 w 681347"/>
                    <a:gd name="connsiteY123" fmla="*/ 641958 h 1343121"/>
                    <a:gd name="connsiteX124" fmla="*/ 79950 w 681347"/>
                    <a:gd name="connsiteY124" fmla="*/ 636400 h 1343121"/>
                    <a:gd name="connsiteX125" fmla="*/ 87954 w 681347"/>
                    <a:gd name="connsiteY125" fmla="*/ 633509 h 1343121"/>
                    <a:gd name="connsiteX126" fmla="*/ 86086 w 681347"/>
                    <a:gd name="connsiteY126" fmla="*/ 619059 h 1343121"/>
                    <a:gd name="connsiteX127" fmla="*/ 82085 w 681347"/>
                    <a:gd name="connsiteY127" fmla="*/ 613679 h 1343121"/>
                    <a:gd name="connsiteX128" fmla="*/ 81240 w 681347"/>
                    <a:gd name="connsiteY128" fmla="*/ 594114 h 1343121"/>
                    <a:gd name="connsiteX129" fmla="*/ 81551 w 681347"/>
                    <a:gd name="connsiteY129" fmla="*/ 584244 h 1343121"/>
                    <a:gd name="connsiteX130" fmla="*/ 81285 w 681347"/>
                    <a:gd name="connsiteY130" fmla="*/ 581042 h 1343121"/>
                    <a:gd name="connsiteX131" fmla="*/ 88665 w 681347"/>
                    <a:gd name="connsiteY131" fmla="*/ 543825 h 1343121"/>
                    <a:gd name="connsiteX132" fmla="*/ 96491 w 681347"/>
                    <a:gd name="connsiteY132" fmla="*/ 538356 h 1343121"/>
                    <a:gd name="connsiteX133" fmla="*/ 107740 w 681347"/>
                    <a:gd name="connsiteY133" fmla="*/ 528263 h 1343121"/>
                    <a:gd name="connsiteX134" fmla="*/ 105695 w 681347"/>
                    <a:gd name="connsiteY134" fmla="*/ 509410 h 1343121"/>
                    <a:gd name="connsiteX135" fmla="*/ 103694 w 681347"/>
                    <a:gd name="connsiteY135" fmla="*/ 500251 h 1343121"/>
                    <a:gd name="connsiteX136" fmla="*/ 110275 w 681347"/>
                    <a:gd name="connsiteY136" fmla="*/ 475884 h 1343121"/>
                    <a:gd name="connsiteX137" fmla="*/ 113432 w 681347"/>
                    <a:gd name="connsiteY137" fmla="*/ 468192 h 1343121"/>
                    <a:gd name="connsiteX138" fmla="*/ 118723 w 681347"/>
                    <a:gd name="connsiteY138" fmla="*/ 456676 h 1343121"/>
                    <a:gd name="connsiteX139" fmla="*/ 126148 w 681347"/>
                    <a:gd name="connsiteY139" fmla="*/ 429197 h 1343121"/>
                    <a:gd name="connsiteX140" fmla="*/ 113610 w 681347"/>
                    <a:gd name="connsiteY140" fmla="*/ 394160 h 1343121"/>
                    <a:gd name="connsiteX141" fmla="*/ 100715 w 681347"/>
                    <a:gd name="connsiteY141" fmla="*/ 346762 h 1343121"/>
                    <a:gd name="connsiteX142" fmla="*/ 113610 w 681347"/>
                    <a:gd name="connsiteY142" fmla="*/ 322084 h 1343121"/>
                    <a:gd name="connsiteX143" fmla="*/ 125793 w 681347"/>
                    <a:gd name="connsiteY143" fmla="*/ 292827 h 1343121"/>
                    <a:gd name="connsiteX144" fmla="*/ 123258 w 681347"/>
                    <a:gd name="connsiteY144" fmla="*/ 282689 h 1343121"/>
                    <a:gd name="connsiteX145" fmla="*/ 128194 w 681347"/>
                    <a:gd name="connsiteY145" fmla="*/ 261480 h 1343121"/>
                    <a:gd name="connsiteX146" fmla="*/ 132640 w 681347"/>
                    <a:gd name="connsiteY146" fmla="*/ 246895 h 1343121"/>
                    <a:gd name="connsiteX147" fmla="*/ 144868 w 681347"/>
                    <a:gd name="connsiteY147" fmla="*/ 225998 h 1343121"/>
                    <a:gd name="connsiteX148" fmla="*/ 153983 w 681347"/>
                    <a:gd name="connsiteY148" fmla="*/ 207812 h 1343121"/>
                    <a:gd name="connsiteX149" fmla="*/ 162475 w 681347"/>
                    <a:gd name="connsiteY149" fmla="*/ 189092 h 1343121"/>
                    <a:gd name="connsiteX150" fmla="*/ 172391 w 681347"/>
                    <a:gd name="connsiteY150" fmla="*/ 170818 h 1343121"/>
                    <a:gd name="connsiteX151" fmla="*/ 170924 w 681347"/>
                    <a:gd name="connsiteY151" fmla="*/ 166816 h 1343121"/>
                    <a:gd name="connsiteX152" fmla="*/ 172702 w 681347"/>
                    <a:gd name="connsiteY152" fmla="*/ 157034 h 1343121"/>
                    <a:gd name="connsiteX153" fmla="*/ 174436 w 681347"/>
                    <a:gd name="connsiteY153" fmla="*/ 140983 h 1343121"/>
                    <a:gd name="connsiteX154" fmla="*/ 173013 w 681347"/>
                    <a:gd name="connsiteY154" fmla="*/ 123464 h 1343121"/>
                    <a:gd name="connsiteX155" fmla="*/ 173858 w 681347"/>
                    <a:gd name="connsiteY155" fmla="*/ 111903 h 1343121"/>
                    <a:gd name="connsiteX156" fmla="*/ 193778 w 681347"/>
                    <a:gd name="connsiteY156" fmla="*/ 81134 h 1343121"/>
                    <a:gd name="connsiteX157" fmla="*/ 215032 w 681347"/>
                    <a:gd name="connsiteY157" fmla="*/ 56412 h 1343121"/>
                    <a:gd name="connsiteX158" fmla="*/ 218500 w 681347"/>
                    <a:gd name="connsiteY158" fmla="*/ 28445 h 1343121"/>
                    <a:gd name="connsiteX159" fmla="*/ 218500 w 681347"/>
                    <a:gd name="connsiteY159" fmla="*/ 28178 h 1343121"/>
                    <a:gd name="connsiteX160" fmla="*/ 218767 w 681347"/>
                    <a:gd name="connsiteY160" fmla="*/ 28178 h 1343121"/>
                    <a:gd name="connsiteX161" fmla="*/ 243444 w 681347"/>
                    <a:gd name="connsiteY161" fmla="*/ 7769 h 1343121"/>
                    <a:gd name="connsiteX162" fmla="*/ 255361 w 681347"/>
                    <a:gd name="connsiteY162" fmla="*/ 521 h 1343121"/>
                    <a:gd name="connsiteX163" fmla="*/ 262697 w 681347"/>
                    <a:gd name="connsiteY163" fmla="*/ 2878 h 1343121"/>
                    <a:gd name="connsiteX164" fmla="*/ 273946 w 681347"/>
                    <a:gd name="connsiteY164" fmla="*/ 6613 h 1343121"/>
                    <a:gd name="connsiteX165" fmla="*/ 280171 w 681347"/>
                    <a:gd name="connsiteY165" fmla="*/ 7324 h 1343121"/>
                    <a:gd name="connsiteX166" fmla="*/ 303248 w 681347"/>
                    <a:gd name="connsiteY166" fmla="*/ 12749 h 1343121"/>
                    <a:gd name="connsiteX167" fmla="*/ 310451 w 681347"/>
                    <a:gd name="connsiteY167" fmla="*/ 20086 h 1343121"/>
                    <a:gd name="connsiteX168" fmla="*/ 315832 w 681347"/>
                    <a:gd name="connsiteY168" fmla="*/ 26133 h 1343121"/>
                    <a:gd name="connsiteX169" fmla="*/ 317165 w 681347"/>
                    <a:gd name="connsiteY169" fmla="*/ 26488 h 1343121"/>
                    <a:gd name="connsiteX170" fmla="*/ 328948 w 681347"/>
                    <a:gd name="connsiteY170" fmla="*/ 9236 h 1343121"/>
                    <a:gd name="connsiteX171" fmla="*/ 330371 w 681347"/>
                    <a:gd name="connsiteY171" fmla="*/ 6079 h 1343121"/>
                    <a:gd name="connsiteX172" fmla="*/ 345044 w 681347"/>
                    <a:gd name="connsiteY172" fmla="*/ -324 h 1343121"/>
                    <a:gd name="connsiteX173" fmla="*/ 360162 w 681347"/>
                    <a:gd name="connsiteY173" fmla="*/ 1366 h 1343121"/>
                    <a:gd name="connsiteX174" fmla="*/ 366387 w 681347"/>
                    <a:gd name="connsiteY174" fmla="*/ 2300 h 1343121"/>
                    <a:gd name="connsiteX175" fmla="*/ 366832 w 681347"/>
                    <a:gd name="connsiteY175" fmla="*/ 2300 h 1343121"/>
                    <a:gd name="connsiteX176" fmla="*/ 366832 w 681347"/>
                    <a:gd name="connsiteY176" fmla="*/ 2566 h 1343121"/>
                    <a:gd name="connsiteX177" fmla="*/ 396533 w 681347"/>
                    <a:gd name="connsiteY177" fmla="*/ 36981 h 1343121"/>
                    <a:gd name="connsiteX178" fmla="*/ 436551 w 681347"/>
                    <a:gd name="connsiteY178" fmla="*/ 69351 h 1343121"/>
                    <a:gd name="connsiteX179" fmla="*/ 456649 w 681347"/>
                    <a:gd name="connsiteY179" fmla="*/ 75709 h 1343121"/>
                    <a:gd name="connsiteX180" fmla="*/ 480526 w 681347"/>
                    <a:gd name="connsiteY180" fmla="*/ 84602 h 1343121"/>
                    <a:gd name="connsiteX181" fmla="*/ 536861 w 681347"/>
                    <a:gd name="connsiteY181" fmla="*/ 116038 h 1343121"/>
                    <a:gd name="connsiteX182" fmla="*/ 538773 w 681347"/>
                    <a:gd name="connsiteY182" fmla="*/ 116883 h 1343121"/>
                    <a:gd name="connsiteX183" fmla="*/ 549934 w 681347"/>
                    <a:gd name="connsiteY183" fmla="*/ 127065 h 1343121"/>
                    <a:gd name="connsiteX184" fmla="*/ 539574 w 681347"/>
                    <a:gd name="connsiteY184" fmla="*/ 146141 h 1343121"/>
                    <a:gd name="connsiteX185" fmla="*/ 525701 w 681347"/>
                    <a:gd name="connsiteY185" fmla="*/ 170862 h 1343121"/>
                    <a:gd name="connsiteX186" fmla="*/ 519209 w 681347"/>
                    <a:gd name="connsiteY186" fmla="*/ 184513 h 1343121"/>
                    <a:gd name="connsiteX187" fmla="*/ 514496 w 681347"/>
                    <a:gd name="connsiteY187" fmla="*/ 193406 h 1343121"/>
                    <a:gd name="connsiteX188" fmla="*/ 532815 w 681347"/>
                    <a:gd name="connsiteY188" fmla="*/ 197852 h 1343121"/>
                    <a:gd name="connsiteX189" fmla="*/ 545754 w 681347"/>
                    <a:gd name="connsiteY189" fmla="*/ 199942 h 1343121"/>
                    <a:gd name="connsiteX190" fmla="*/ 569587 w 681347"/>
                    <a:gd name="connsiteY190" fmla="*/ 203988 h 1343121"/>
                    <a:gd name="connsiteX191" fmla="*/ 596265 w 681347"/>
                    <a:gd name="connsiteY191" fmla="*/ 199897 h 1343121"/>
                    <a:gd name="connsiteX192" fmla="*/ 604891 w 681347"/>
                    <a:gd name="connsiteY192" fmla="*/ 197808 h 1343121"/>
                    <a:gd name="connsiteX193" fmla="*/ 612139 w 681347"/>
                    <a:gd name="connsiteY193" fmla="*/ 196207 h 1343121"/>
                    <a:gd name="connsiteX194" fmla="*/ 619875 w 681347"/>
                    <a:gd name="connsiteY194" fmla="*/ 190604 h 1343121"/>
                    <a:gd name="connsiteX195" fmla="*/ 627790 w 681347"/>
                    <a:gd name="connsiteY195" fmla="*/ 184868 h 1343121"/>
                    <a:gd name="connsiteX196" fmla="*/ 650467 w 681347"/>
                    <a:gd name="connsiteY196" fmla="*/ 130934 h 1343121"/>
                    <a:gd name="connsiteX197" fmla="*/ 650467 w 681347"/>
                    <a:gd name="connsiteY197" fmla="*/ 130400 h 1343121"/>
                    <a:gd name="connsiteX198" fmla="*/ 651401 w 681347"/>
                    <a:gd name="connsiteY198" fmla="*/ 130400 h 1343121"/>
                    <a:gd name="connsiteX199" fmla="*/ 655180 w 681347"/>
                    <a:gd name="connsiteY199" fmla="*/ 130400 h 1343121"/>
                    <a:gd name="connsiteX200" fmla="*/ 662516 w 681347"/>
                    <a:gd name="connsiteY200" fmla="*/ 130134 h 1343121"/>
                    <a:gd name="connsiteX201" fmla="*/ 673099 w 681347"/>
                    <a:gd name="connsiteY201" fmla="*/ 131734 h 1343121"/>
                    <a:gd name="connsiteX202" fmla="*/ 673099 w 681347"/>
                    <a:gd name="connsiteY202" fmla="*/ 131734 h 1343121"/>
                    <a:gd name="connsiteX203" fmla="*/ 673099 w 681347"/>
                    <a:gd name="connsiteY203" fmla="*/ 131734 h 1343121"/>
                    <a:gd name="connsiteX204" fmla="*/ 675633 w 681347"/>
                    <a:gd name="connsiteY204" fmla="*/ 132979 h 1343121"/>
                    <a:gd name="connsiteX205" fmla="*/ 675633 w 681347"/>
                    <a:gd name="connsiteY205" fmla="*/ 132979 h 1343121"/>
                    <a:gd name="connsiteX206" fmla="*/ 675945 w 681347"/>
                    <a:gd name="connsiteY206" fmla="*/ 133424 h 1343121"/>
                    <a:gd name="connsiteX207" fmla="*/ 675945 w 681347"/>
                    <a:gd name="connsiteY207" fmla="*/ 133913 h 1343121"/>
                    <a:gd name="connsiteX208" fmla="*/ 681191 w 681347"/>
                    <a:gd name="connsiteY208" fmla="*/ 169084 h 1343121"/>
                    <a:gd name="connsiteX209" fmla="*/ 681191 w 681347"/>
                    <a:gd name="connsiteY209" fmla="*/ 171885 h 1343121"/>
                    <a:gd name="connsiteX210" fmla="*/ 658337 w 681347"/>
                    <a:gd name="connsiteY210" fmla="*/ 197808 h 1343121"/>
                    <a:gd name="connsiteX211" fmla="*/ 651890 w 681347"/>
                    <a:gd name="connsiteY211" fmla="*/ 200564 h 1343121"/>
                    <a:gd name="connsiteX212" fmla="*/ 587550 w 681347"/>
                    <a:gd name="connsiteY212" fmla="*/ 260635 h 1343121"/>
                    <a:gd name="connsiteX213" fmla="*/ 569365 w 681347"/>
                    <a:gd name="connsiteY213" fmla="*/ 283623 h 1343121"/>
                    <a:gd name="connsiteX214" fmla="*/ 560961 w 681347"/>
                    <a:gd name="connsiteY214" fmla="*/ 292916 h 1343121"/>
                    <a:gd name="connsiteX215" fmla="*/ 539618 w 681347"/>
                    <a:gd name="connsiteY215" fmla="*/ 328843 h 1343121"/>
                    <a:gd name="connsiteX216" fmla="*/ 534594 w 681347"/>
                    <a:gd name="connsiteY216" fmla="*/ 350052 h 1343121"/>
                    <a:gd name="connsiteX217" fmla="*/ 528724 w 681347"/>
                    <a:gd name="connsiteY217" fmla="*/ 381177 h 1343121"/>
                    <a:gd name="connsiteX218" fmla="*/ 524278 w 681347"/>
                    <a:gd name="connsiteY218" fmla="*/ 404654 h 1343121"/>
                    <a:gd name="connsiteX219" fmla="*/ 519832 w 681347"/>
                    <a:gd name="connsiteY219" fmla="*/ 433911 h 1343121"/>
                    <a:gd name="connsiteX220" fmla="*/ 525301 w 681347"/>
                    <a:gd name="connsiteY220" fmla="*/ 444093 h 1343121"/>
                    <a:gd name="connsiteX221" fmla="*/ 526902 w 681347"/>
                    <a:gd name="connsiteY221" fmla="*/ 460189 h 1343121"/>
                    <a:gd name="connsiteX222" fmla="*/ 526635 w 681347"/>
                    <a:gd name="connsiteY222" fmla="*/ 460945 h 1343121"/>
                    <a:gd name="connsiteX223" fmla="*/ 526012 w 681347"/>
                    <a:gd name="connsiteY223" fmla="*/ 460411 h 1343121"/>
                    <a:gd name="connsiteX224" fmla="*/ 521299 w 681347"/>
                    <a:gd name="connsiteY224" fmla="*/ 458455 h 1343121"/>
                    <a:gd name="connsiteX225" fmla="*/ 512895 w 681347"/>
                    <a:gd name="connsiteY225" fmla="*/ 466103 h 1343121"/>
                    <a:gd name="connsiteX226" fmla="*/ 519076 w 681347"/>
                    <a:gd name="connsiteY226" fmla="*/ 478775 h 1343121"/>
                    <a:gd name="connsiteX227" fmla="*/ 535083 w 681347"/>
                    <a:gd name="connsiteY227" fmla="*/ 483221 h 1343121"/>
                    <a:gd name="connsiteX228" fmla="*/ 558560 w 681347"/>
                    <a:gd name="connsiteY228" fmla="*/ 494071 h 1343121"/>
                    <a:gd name="connsiteX229" fmla="*/ 555714 w 681347"/>
                    <a:gd name="connsiteY229" fmla="*/ 510611 h 1343121"/>
                    <a:gd name="connsiteX230" fmla="*/ 557092 w 681347"/>
                    <a:gd name="connsiteY230" fmla="*/ 531820 h 1343121"/>
                    <a:gd name="connsiteX231" fmla="*/ 565452 w 681347"/>
                    <a:gd name="connsiteY231" fmla="*/ 535733 h 1343121"/>
                    <a:gd name="connsiteX232" fmla="*/ 579992 w 681347"/>
                    <a:gd name="connsiteY232" fmla="*/ 546093 h 1343121"/>
                    <a:gd name="connsiteX233" fmla="*/ 577768 w 681347"/>
                    <a:gd name="connsiteY233" fmla="*/ 557343 h 1343121"/>
                    <a:gd name="connsiteX234" fmla="*/ 563762 w 681347"/>
                    <a:gd name="connsiteY234" fmla="*/ 576240 h 1343121"/>
                    <a:gd name="connsiteX235" fmla="*/ 551179 w 681347"/>
                    <a:gd name="connsiteY235" fmla="*/ 592869 h 1343121"/>
                    <a:gd name="connsiteX236" fmla="*/ 547266 w 681347"/>
                    <a:gd name="connsiteY236" fmla="*/ 599672 h 1343121"/>
                    <a:gd name="connsiteX237" fmla="*/ 533705 w 681347"/>
                    <a:gd name="connsiteY237" fmla="*/ 615279 h 1343121"/>
                    <a:gd name="connsiteX238" fmla="*/ 422545 w 681347"/>
                    <a:gd name="connsiteY238" fmla="*/ 641380 h 1343121"/>
                    <a:gd name="connsiteX239" fmla="*/ 409206 w 681347"/>
                    <a:gd name="connsiteY239" fmla="*/ 639867 h 1343121"/>
                    <a:gd name="connsiteX240" fmla="*/ 389908 w 681347"/>
                    <a:gd name="connsiteY240" fmla="*/ 637733 h 1343121"/>
                    <a:gd name="connsiteX241" fmla="*/ 385462 w 681347"/>
                    <a:gd name="connsiteY241" fmla="*/ 638534 h 1343121"/>
                    <a:gd name="connsiteX242" fmla="*/ 386840 w 681347"/>
                    <a:gd name="connsiteY242" fmla="*/ 656853 h 1343121"/>
                    <a:gd name="connsiteX243" fmla="*/ 390086 w 681347"/>
                    <a:gd name="connsiteY243" fmla="*/ 671170 h 1343121"/>
                    <a:gd name="connsiteX244" fmla="*/ 384617 w 681347"/>
                    <a:gd name="connsiteY244" fmla="*/ 678462 h 1343121"/>
                    <a:gd name="connsiteX245" fmla="*/ 379415 w 681347"/>
                    <a:gd name="connsiteY245" fmla="*/ 695803 h 1343121"/>
                    <a:gd name="connsiteX246" fmla="*/ 380438 w 681347"/>
                    <a:gd name="connsiteY246" fmla="*/ 699227 h 1343121"/>
                    <a:gd name="connsiteX247" fmla="*/ 381238 w 681347"/>
                    <a:gd name="connsiteY247" fmla="*/ 712255 h 1343121"/>
                    <a:gd name="connsiteX248" fmla="*/ 346112 w 681347"/>
                    <a:gd name="connsiteY248" fmla="*/ 728440 h 1343121"/>
                    <a:gd name="connsiteX249" fmla="*/ 342643 w 681347"/>
                    <a:gd name="connsiteY249" fmla="*/ 728440 h 1343121"/>
                    <a:gd name="connsiteX250" fmla="*/ 319300 w 681347"/>
                    <a:gd name="connsiteY250" fmla="*/ 720214 h 1343121"/>
                    <a:gd name="connsiteX251" fmla="*/ 295022 w 681347"/>
                    <a:gd name="connsiteY251" fmla="*/ 712077 h 1343121"/>
                    <a:gd name="connsiteX252" fmla="*/ 291865 w 681347"/>
                    <a:gd name="connsiteY252" fmla="*/ 712344 h 1343121"/>
                    <a:gd name="connsiteX253" fmla="*/ 287419 w 681347"/>
                    <a:gd name="connsiteY253" fmla="*/ 715590 h 1343121"/>
                    <a:gd name="connsiteX254" fmla="*/ 290754 w 681347"/>
                    <a:gd name="connsiteY254" fmla="*/ 744891 h 1343121"/>
                    <a:gd name="connsiteX255" fmla="*/ 293110 w 681347"/>
                    <a:gd name="connsiteY255" fmla="*/ 758230 h 1343121"/>
                    <a:gd name="connsiteX256" fmla="*/ 300136 w 681347"/>
                    <a:gd name="connsiteY256" fmla="*/ 771836 h 1343121"/>
                    <a:gd name="connsiteX257" fmla="*/ 311652 w 681347"/>
                    <a:gd name="connsiteY257" fmla="*/ 777216 h 1343121"/>
                    <a:gd name="connsiteX258" fmla="*/ 317610 w 681347"/>
                    <a:gd name="connsiteY258" fmla="*/ 774727 h 1343121"/>
                    <a:gd name="connsiteX259" fmla="*/ 325035 w 681347"/>
                    <a:gd name="connsiteY259" fmla="*/ 770680 h 1343121"/>
                    <a:gd name="connsiteX260" fmla="*/ 331083 w 681347"/>
                    <a:gd name="connsiteY260" fmla="*/ 769124 h 1343121"/>
                    <a:gd name="connsiteX261" fmla="*/ 339975 w 681347"/>
                    <a:gd name="connsiteY261" fmla="*/ 777261 h 1343121"/>
                    <a:gd name="connsiteX262" fmla="*/ 329171 w 681347"/>
                    <a:gd name="connsiteY262" fmla="*/ 799226 h 1343121"/>
                    <a:gd name="connsiteX263" fmla="*/ 324324 w 681347"/>
                    <a:gd name="connsiteY263" fmla="*/ 800382 h 1343121"/>
                    <a:gd name="connsiteX264" fmla="*/ 315698 w 681347"/>
                    <a:gd name="connsiteY264" fmla="*/ 794957 h 1343121"/>
                    <a:gd name="connsiteX265" fmla="*/ 304938 w 681347"/>
                    <a:gd name="connsiteY265" fmla="*/ 789266 h 1343121"/>
                    <a:gd name="connsiteX266" fmla="*/ 296534 w 681347"/>
                    <a:gd name="connsiteY266" fmla="*/ 792379 h 1343121"/>
                    <a:gd name="connsiteX267" fmla="*/ 303026 w 681347"/>
                    <a:gd name="connsiteY267" fmla="*/ 799937 h 1343121"/>
                    <a:gd name="connsiteX268" fmla="*/ 307872 w 681347"/>
                    <a:gd name="connsiteY268" fmla="*/ 804384 h 1343121"/>
                    <a:gd name="connsiteX269" fmla="*/ 298980 w 681347"/>
                    <a:gd name="connsiteY269" fmla="*/ 812610 h 1343121"/>
                    <a:gd name="connsiteX270" fmla="*/ 283106 w 681347"/>
                    <a:gd name="connsiteY270" fmla="*/ 826616 h 1343121"/>
                    <a:gd name="connsiteX271" fmla="*/ 282039 w 681347"/>
                    <a:gd name="connsiteY271" fmla="*/ 841823 h 1343121"/>
                    <a:gd name="connsiteX272" fmla="*/ 272168 w 681347"/>
                    <a:gd name="connsiteY272" fmla="*/ 871702 h 1343121"/>
                    <a:gd name="connsiteX273" fmla="*/ 267188 w 681347"/>
                    <a:gd name="connsiteY273" fmla="*/ 880595 h 1343121"/>
                    <a:gd name="connsiteX274" fmla="*/ 256783 w 681347"/>
                    <a:gd name="connsiteY274" fmla="*/ 890377 h 1343121"/>
                    <a:gd name="connsiteX275" fmla="*/ 209963 w 681347"/>
                    <a:gd name="connsiteY275" fmla="*/ 917056 h 1343121"/>
                    <a:gd name="connsiteX276" fmla="*/ 205516 w 681347"/>
                    <a:gd name="connsiteY276" fmla="*/ 943156 h 1343121"/>
                    <a:gd name="connsiteX277" fmla="*/ 231572 w 681347"/>
                    <a:gd name="connsiteY277" fmla="*/ 971701 h 1343121"/>
                    <a:gd name="connsiteX278" fmla="*/ 244912 w 681347"/>
                    <a:gd name="connsiteY278" fmla="*/ 973480 h 1343121"/>
                    <a:gd name="connsiteX279" fmla="*/ 264031 w 681347"/>
                    <a:gd name="connsiteY279" fmla="*/ 977927 h 1343121"/>
                    <a:gd name="connsiteX280" fmla="*/ 261719 w 681347"/>
                    <a:gd name="connsiteY280" fmla="*/ 999447 h 1343121"/>
                    <a:gd name="connsiteX281" fmla="*/ 258829 w 681347"/>
                    <a:gd name="connsiteY281" fmla="*/ 1010074 h 1343121"/>
                    <a:gd name="connsiteX282" fmla="*/ 244511 w 681347"/>
                    <a:gd name="connsiteY282" fmla="*/ 1029905 h 1343121"/>
                    <a:gd name="connsiteX283" fmla="*/ 240421 w 681347"/>
                    <a:gd name="connsiteY283" fmla="*/ 1032573 h 1343121"/>
                    <a:gd name="connsiteX284" fmla="*/ 235752 w 681347"/>
                    <a:gd name="connsiteY284" fmla="*/ 1035685 h 1343121"/>
                    <a:gd name="connsiteX285" fmla="*/ 199069 w 681347"/>
                    <a:gd name="connsiteY285" fmla="*/ 1069967 h 1343121"/>
                    <a:gd name="connsiteX286" fmla="*/ 195601 w 681347"/>
                    <a:gd name="connsiteY286" fmla="*/ 1084062 h 1343121"/>
                    <a:gd name="connsiteX287" fmla="*/ 182840 w 681347"/>
                    <a:gd name="connsiteY287" fmla="*/ 1107583 h 1343121"/>
                    <a:gd name="connsiteX288" fmla="*/ 176837 w 681347"/>
                    <a:gd name="connsiteY288" fmla="*/ 1108695 h 1343121"/>
                    <a:gd name="connsiteX289" fmla="*/ 175281 w 681347"/>
                    <a:gd name="connsiteY289" fmla="*/ 1108695 h 1343121"/>
                    <a:gd name="connsiteX290" fmla="*/ 170390 w 681347"/>
                    <a:gd name="connsiteY290" fmla="*/ 1109540 h 1343121"/>
                    <a:gd name="connsiteX291" fmla="*/ 162742 w 681347"/>
                    <a:gd name="connsiteY291" fmla="*/ 1116521 h 1343121"/>
                    <a:gd name="connsiteX292" fmla="*/ 156606 w 681347"/>
                    <a:gd name="connsiteY292" fmla="*/ 1122568 h 1343121"/>
                    <a:gd name="connsiteX293" fmla="*/ 151226 w 681347"/>
                    <a:gd name="connsiteY293" fmla="*/ 1162007 h 1343121"/>
                    <a:gd name="connsiteX294" fmla="*/ 168167 w 681347"/>
                    <a:gd name="connsiteY294" fmla="*/ 1199846 h 1343121"/>
                    <a:gd name="connsiteX295" fmla="*/ 171635 w 681347"/>
                    <a:gd name="connsiteY295" fmla="*/ 1209317 h 1343121"/>
                    <a:gd name="connsiteX296" fmla="*/ 166744 w 681347"/>
                    <a:gd name="connsiteY296" fmla="*/ 1212029 h 1343121"/>
                    <a:gd name="connsiteX297" fmla="*/ 89154 w 681347"/>
                    <a:gd name="connsiteY297" fmla="*/ 1194911 h 1343121"/>
                    <a:gd name="connsiteX298" fmla="*/ 156962 w 681347"/>
                    <a:gd name="connsiteY298" fmla="*/ 1208917 h 1343121"/>
                    <a:gd name="connsiteX299" fmla="*/ 166744 w 681347"/>
                    <a:gd name="connsiteY299" fmla="*/ 1210917 h 1343121"/>
                    <a:gd name="connsiteX300" fmla="*/ 170523 w 681347"/>
                    <a:gd name="connsiteY300" fmla="*/ 1209539 h 1343121"/>
                    <a:gd name="connsiteX301" fmla="*/ 167144 w 681347"/>
                    <a:gd name="connsiteY301" fmla="*/ 1201224 h 1343121"/>
                    <a:gd name="connsiteX302" fmla="*/ 150026 w 681347"/>
                    <a:gd name="connsiteY302" fmla="*/ 1162941 h 1343121"/>
                    <a:gd name="connsiteX303" fmla="*/ 155850 w 681347"/>
                    <a:gd name="connsiteY303" fmla="*/ 1122390 h 1343121"/>
                    <a:gd name="connsiteX304" fmla="*/ 161764 w 681347"/>
                    <a:gd name="connsiteY304" fmla="*/ 1116521 h 1343121"/>
                    <a:gd name="connsiteX305" fmla="*/ 169723 w 681347"/>
                    <a:gd name="connsiteY305" fmla="*/ 1109273 h 1343121"/>
                    <a:gd name="connsiteX306" fmla="*/ 175148 w 681347"/>
                    <a:gd name="connsiteY306" fmla="*/ 1108295 h 1343121"/>
                    <a:gd name="connsiteX307" fmla="*/ 176704 w 681347"/>
                    <a:gd name="connsiteY307" fmla="*/ 1108295 h 1343121"/>
                    <a:gd name="connsiteX308" fmla="*/ 182217 w 681347"/>
                    <a:gd name="connsiteY308" fmla="*/ 1107316 h 1343121"/>
                    <a:gd name="connsiteX309" fmla="*/ 194356 w 681347"/>
                    <a:gd name="connsiteY309" fmla="*/ 1084640 h 1343121"/>
                    <a:gd name="connsiteX310" fmla="*/ 197913 w 681347"/>
                    <a:gd name="connsiteY310" fmla="*/ 1070189 h 1343121"/>
                    <a:gd name="connsiteX311" fmla="*/ 234996 w 681347"/>
                    <a:gd name="connsiteY311" fmla="*/ 1035463 h 1343121"/>
                    <a:gd name="connsiteX312" fmla="*/ 239665 w 681347"/>
                    <a:gd name="connsiteY312" fmla="*/ 1032350 h 1343121"/>
                    <a:gd name="connsiteX313" fmla="*/ 243756 w 681347"/>
                    <a:gd name="connsiteY313" fmla="*/ 1029683 h 1343121"/>
                    <a:gd name="connsiteX314" fmla="*/ 257584 w 681347"/>
                    <a:gd name="connsiteY314" fmla="*/ 1010785 h 1343121"/>
                    <a:gd name="connsiteX315" fmla="*/ 260563 w 681347"/>
                    <a:gd name="connsiteY315" fmla="*/ 999803 h 1343121"/>
                    <a:gd name="connsiteX316" fmla="*/ 263186 w 681347"/>
                    <a:gd name="connsiteY316" fmla="*/ 979483 h 1343121"/>
                    <a:gd name="connsiteX317" fmla="*/ 244734 w 681347"/>
                    <a:gd name="connsiteY317" fmla="*/ 975036 h 1343121"/>
                    <a:gd name="connsiteX318" fmla="*/ 231039 w 681347"/>
                    <a:gd name="connsiteY318" fmla="*/ 973169 h 1343121"/>
                    <a:gd name="connsiteX319" fmla="*/ 204361 w 681347"/>
                    <a:gd name="connsiteY319" fmla="*/ 943912 h 1343121"/>
                    <a:gd name="connsiteX320" fmla="*/ 208807 w 681347"/>
                    <a:gd name="connsiteY320" fmla="*/ 916922 h 1343121"/>
                    <a:gd name="connsiteX321" fmla="*/ 256428 w 681347"/>
                    <a:gd name="connsiteY321" fmla="*/ 889577 h 1343121"/>
                    <a:gd name="connsiteX322" fmla="*/ 265854 w 681347"/>
                    <a:gd name="connsiteY322" fmla="*/ 880684 h 1343121"/>
                    <a:gd name="connsiteX323" fmla="*/ 271368 w 681347"/>
                    <a:gd name="connsiteY323" fmla="*/ 870724 h 1343121"/>
                    <a:gd name="connsiteX324" fmla="*/ 280705 w 681347"/>
                    <a:gd name="connsiteY324" fmla="*/ 841823 h 1343121"/>
                    <a:gd name="connsiteX325" fmla="*/ 281817 w 681347"/>
                    <a:gd name="connsiteY325" fmla="*/ 826349 h 1343121"/>
                    <a:gd name="connsiteX326" fmla="*/ 298179 w 681347"/>
                    <a:gd name="connsiteY326" fmla="*/ 811676 h 1343121"/>
                    <a:gd name="connsiteX327" fmla="*/ 306672 w 681347"/>
                    <a:gd name="connsiteY327" fmla="*/ 804962 h 1343121"/>
                    <a:gd name="connsiteX328" fmla="*/ 302225 w 681347"/>
                    <a:gd name="connsiteY328" fmla="*/ 800782 h 1343121"/>
                    <a:gd name="connsiteX329" fmla="*/ 295378 w 681347"/>
                    <a:gd name="connsiteY329" fmla="*/ 791890 h 1343121"/>
                    <a:gd name="connsiteX330" fmla="*/ 304760 w 681347"/>
                    <a:gd name="connsiteY330" fmla="*/ 787977 h 1343121"/>
                    <a:gd name="connsiteX331" fmla="*/ 316409 w 681347"/>
                    <a:gd name="connsiteY331" fmla="*/ 794024 h 1343121"/>
                    <a:gd name="connsiteX332" fmla="*/ 324235 w 681347"/>
                    <a:gd name="connsiteY332" fmla="*/ 799093 h 1343121"/>
                    <a:gd name="connsiteX333" fmla="*/ 328681 w 681347"/>
                    <a:gd name="connsiteY333" fmla="*/ 798026 h 1343121"/>
                    <a:gd name="connsiteX334" fmla="*/ 338864 w 681347"/>
                    <a:gd name="connsiteY334" fmla="*/ 777305 h 1343121"/>
                    <a:gd name="connsiteX335" fmla="*/ 331171 w 681347"/>
                    <a:gd name="connsiteY335" fmla="*/ 770013 h 1343121"/>
                    <a:gd name="connsiteX336" fmla="*/ 325613 w 681347"/>
                    <a:gd name="connsiteY336" fmla="*/ 771481 h 1343121"/>
                    <a:gd name="connsiteX337" fmla="*/ 318277 w 681347"/>
                    <a:gd name="connsiteY337" fmla="*/ 775482 h 1343121"/>
                    <a:gd name="connsiteX338" fmla="*/ 311741 w 681347"/>
                    <a:gd name="connsiteY338" fmla="*/ 778151 h 1343121"/>
                    <a:gd name="connsiteX339" fmla="*/ 299647 w 681347"/>
                    <a:gd name="connsiteY339" fmla="*/ 772593 h 1343121"/>
                    <a:gd name="connsiteX340" fmla="*/ 291599 w 681347"/>
                    <a:gd name="connsiteY340" fmla="*/ 757875 h 1343121"/>
                    <a:gd name="connsiteX341" fmla="*/ 289331 w 681347"/>
                    <a:gd name="connsiteY341" fmla="*/ 745247 h 1343121"/>
                    <a:gd name="connsiteX342" fmla="*/ 286041 w 681347"/>
                    <a:gd name="connsiteY342" fmla="*/ 714922 h 1343121"/>
                    <a:gd name="connsiteX343" fmla="*/ 291376 w 681347"/>
                    <a:gd name="connsiteY343" fmla="*/ 711099 h 1343121"/>
                    <a:gd name="connsiteX344" fmla="*/ 294711 w 681347"/>
                    <a:gd name="connsiteY344" fmla="*/ 710832 h 1343121"/>
                    <a:gd name="connsiteX345" fmla="*/ 319477 w 681347"/>
                    <a:gd name="connsiteY345" fmla="*/ 719058 h 1343121"/>
                    <a:gd name="connsiteX346" fmla="*/ 342421 w 681347"/>
                    <a:gd name="connsiteY346" fmla="*/ 727195 h 1343121"/>
                    <a:gd name="connsiteX347" fmla="*/ 345800 w 681347"/>
                    <a:gd name="connsiteY347" fmla="*/ 727195 h 1343121"/>
                    <a:gd name="connsiteX348" fmla="*/ 379904 w 681347"/>
                    <a:gd name="connsiteY348" fmla="*/ 711677 h 1343121"/>
                    <a:gd name="connsiteX349" fmla="*/ 379059 w 681347"/>
                    <a:gd name="connsiteY349" fmla="*/ 699449 h 1343121"/>
                    <a:gd name="connsiteX350" fmla="*/ 378037 w 681347"/>
                    <a:gd name="connsiteY350" fmla="*/ 695937 h 1343121"/>
                    <a:gd name="connsiteX351" fmla="*/ 383506 w 681347"/>
                    <a:gd name="connsiteY351" fmla="*/ 677573 h 1343121"/>
                    <a:gd name="connsiteX352" fmla="*/ 389330 w 681347"/>
                    <a:gd name="connsiteY352" fmla="*/ 670770 h 1343121"/>
                    <a:gd name="connsiteX353" fmla="*/ 386085 w 681347"/>
                    <a:gd name="connsiteY353" fmla="*/ 657697 h 1343121"/>
                    <a:gd name="connsiteX354" fmla="*/ 384839 w 681347"/>
                    <a:gd name="connsiteY354" fmla="*/ 637956 h 1343121"/>
                    <a:gd name="connsiteX355" fmla="*/ 390086 w 681347"/>
                    <a:gd name="connsiteY355" fmla="*/ 636844 h 1343121"/>
                    <a:gd name="connsiteX356" fmla="*/ 409517 w 681347"/>
                    <a:gd name="connsiteY356" fmla="*/ 638978 h 1343121"/>
                    <a:gd name="connsiteX357" fmla="*/ 422500 w 681347"/>
                    <a:gd name="connsiteY357" fmla="*/ 640490 h 1343121"/>
                    <a:gd name="connsiteX358" fmla="*/ 533127 w 681347"/>
                    <a:gd name="connsiteY358" fmla="*/ 614568 h 1343121"/>
                    <a:gd name="connsiteX359" fmla="*/ 546466 w 681347"/>
                    <a:gd name="connsiteY359" fmla="*/ 599361 h 1343121"/>
                    <a:gd name="connsiteX360" fmla="*/ 550379 w 681347"/>
                    <a:gd name="connsiteY360" fmla="*/ 592514 h 1343121"/>
                    <a:gd name="connsiteX361" fmla="*/ 563095 w 681347"/>
                    <a:gd name="connsiteY361" fmla="*/ 575751 h 1343121"/>
                    <a:gd name="connsiteX362" fmla="*/ 576968 w 681347"/>
                    <a:gd name="connsiteY362" fmla="*/ 557031 h 1343121"/>
                    <a:gd name="connsiteX363" fmla="*/ 579102 w 681347"/>
                    <a:gd name="connsiteY363" fmla="*/ 546671 h 1343121"/>
                    <a:gd name="connsiteX364" fmla="*/ 565185 w 681347"/>
                    <a:gd name="connsiteY364" fmla="*/ 536978 h 1343121"/>
                    <a:gd name="connsiteX365" fmla="*/ 556648 w 681347"/>
                    <a:gd name="connsiteY365" fmla="*/ 532977 h 1343121"/>
                    <a:gd name="connsiteX366" fmla="*/ 554914 w 681347"/>
                    <a:gd name="connsiteY366" fmla="*/ 510344 h 1343121"/>
                    <a:gd name="connsiteX367" fmla="*/ 557804 w 681347"/>
                    <a:gd name="connsiteY367" fmla="*/ 494915 h 1343121"/>
                    <a:gd name="connsiteX368" fmla="*/ 535039 w 681347"/>
                    <a:gd name="connsiteY368" fmla="*/ 484511 h 1343121"/>
                    <a:gd name="connsiteX369" fmla="*/ 518720 w 681347"/>
                    <a:gd name="connsiteY369" fmla="*/ 479709 h 1343121"/>
                    <a:gd name="connsiteX370" fmla="*/ 512006 w 681347"/>
                    <a:gd name="connsiteY370" fmla="*/ 465836 h 1343121"/>
                    <a:gd name="connsiteX371" fmla="*/ 521477 w 681347"/>
                    <a:gd name="connsiteY371" fmla="*/ 457343 h 1343121"/>
                    <a:gd name="connsiteX372" fmla="*/ 526324 w 681347"/>
                    <a:gd name="connsiteY372" fmla="*/ 459078 h 1343121"/>
                    <a:gd name="connsiteX373" fmla="*/ 524767 w 681347"/>
                    <a:gd name="connsiteY373" fmla="*/ 444938 h 1343121"/>
                    <a:gd name="connsiteX374" fmla="*/ 518898 w 681347"/>
                    <a:gd name="connsiteY374" fmla="*/ 434044 h 1343121"/>
                    <a:gd name="connsiteX375" fmla="*/ 523345 w 681347"/>
                    <a:gd name="connsiteY375" fmla="*/ 404342 h 1343121"/>
                    <a:gd name="connsiteX376" fmla="*/ 527791 w 681347"/>
                    <a:gd name="connsiteY376" fmla="*/ 381132 h 1343121"/>
                    <a:gd name="connsiteX377" fmla="*/ 533705 w 681347"/>
                    <a:gd name="connsiteY377" fmla="*/ 350007 h 1343121"/>
                    <a:gd name="connsiteX378" fmla="*/ 538729 w 681347"/>
                    <a:gd name="connsiteY378" fmla="*/ 328932 h 1343121"/>
                    <a:gd name="connsiteX379" fmla="*/ 560339 w 681347"/>
                    <a:gd name="connsiteY379" fmla="*/ 292427 h 1343121"/>
                    <a:gd name="connsiteX380" fmla="*/ 568698 w 681347"/>
                    <a:gd name="connsiteY380" fmla="*/ 283178 h 1343121"/>
                    <a:gd name="connsiteX381" fmla="*/ 586839 w 681347"/>
                    <a:gd name="connsiteY381" fmla="*/ 260191 h 1343121"/>
                    <a:gd name="connsiteX382" fmla="*/ 651623 w 681347"/>
                    <a:gd name="connsiteY382" fmla="*/ 199808 h 1343121"/>
                    <a:gd name="connsiteX383" fmla="*/ 658070 w 681347"/>
                    <a:gd name="connsiteY383" fmla="*/ 197052 h 1343121"/>
                    <a:gd name="connsiteX384" fmla="*/ 680302 w 681347"/>
                    <a:gd name="connsiteY384" fmla="*/ 172152 h 1343121"/>
                    <a:gd name="connsiteX385" fmla="*/ 680302 w 681347"/>
                    <a:gd name="connsiteY385" fmla="*/ 169351 h 1343121"/>
                    <a:gd name="connsiteX386" fmla="*/ 673277 w 681347"/>
                    <a:gd name="connsiteY386" fmla="*/ 133157 h 1343121"/>
                    <a:gd name="connsiteX387" fmla="*/ 662383 w 681347"/>
                    <a:gd name="connsiteY387" fmla="*/ 131289 h 1343121"/>
                    <a:gd name="connsiteX388" fmla="*/ 655091 w 681347"/>
                    <a:gd name="connsiteY388" fmla="*/ 131556 h 1343121"/>
                    <a:gd name="connsiteX389" fmla="*/ 651845 w 681347"/>
                    <a:gd name="connsiteY389" fmla="*/ 131556 h 1343121"/>
                    <a:gd name="connsiteX390" fmla="*/ 628546 w 681347"/>
                    <a:gd name="connsiteY390" fmla="*/ 185936 h 1343121"/>
                    <a:gd name="connsiteX391" fmla="*/ 620854 w 681347"/>
                    <a:gd name="connsiteY391" fmla="*/ 191538 h 1343121"/>
                    <a:gd name="connsiteX392" fmla="*/ 612895 w 681347"/>
                    <a:gd name="connsiteY392" fmla="*/ 197274 h 1343121"/>
                    <a:gd name="connsiteX393" fmla="*/ 605291 w 681347"/>
                    <a:gd name="connsiteY393" fmla="*/ 199008 h 1343121"/>
                    <a:gd name="connsiteX394" fmla="*/ 597021 w 681347"/>
                    <a:gd name="connsiteY394" fmla="*/ 201009 h 1343121"/>
                    <a:gd name="connsiteX395" fmla="*/ 569898 w 681347"/>
                    <a:gd name="connsiteY395" fmla="*/ 205189 h 1343121"/>
                    <a:gd name="connsiteX396" fmla="*/ 545487 w 681347"/>
                    <a:gd name="connsiteY396" fmla="*/ 200964 h 1343121"/>
                    <a:gd name="connsiteX397" fmla="*/ 533038 w 681347"/>
                    <a:gd name="connsiteY397" fmla="*/ 199053 h 1343121"/>
                    <a:gd name="connsiteX398" fmla="*/ 513696 w 681347"/>
                    <a:gd name="connsiteY398" fmla="*/ 193406 h 1343121"/>
                    <a:gd name="connsiteX399" fmla="*/ 518676 w 681347"/>
                    <a:gd name="connsiteY399" fmla="*/ 183979 h 1343121"/>
                    <a:gd name="connsiteX400" fmla="*/ 524901 w 681347"/>
                    <a:gd name="connsiteY400" fmla="*/ 171040 h 1343121"/>
                    <a:gd name="connsiteX401" fmla="*/ 539040 w 681347"/>
                    <a:gd name="connsiteY401" fmla="*/ 145563 h 1343121"/>
                    <a:gd name="connsiteX402" fmla="*/ 549178 w 681347"/>
                    <a:gd name="connsiteY402" fmla="*/ 127465 h 1343121"/>
                    <a:gd name="connsiteX403" fmla="*/ 538640 w 681347"/>
                    <a:gd name="connsiteY403" fmla="*/ 118084 h 1343121"/>
                    <a:gd name="connsiteX404" fmla="*/ 536728 w 681347"/>
                    <a:gd name="connsiteY404" fmla="*/ 117239 h 1343121"/>
                    <a:gd name="connsiteX405" fmla="*/ 480125 w 681347"/>
                    <a:gd name="connsiteY405" fmla="*/ 85670 h 1343121"/>
                    <a:gd name="connsiteX406" fmla="*/ 456782 w 681347"/>
                    <a:gd name="connsiteY406" fmla="*/ 77088 h 1343121"/>
                    <a:gd name="connsiteX407" fmla="*/ 436284 w 681347"/>
                    <a:gd name="connsiteY407" fmla="*/ 70552 h 1343121"/>
                    <a:gd name="connsiteX408" fmla="*/ 396267 w 681347"/>
                    <a:gd name="connsiteY408" fmla="*/ 38049 h 1343121"/>
                    <a:gd name="connsiteX409" fmla="*/ 366520 w 681347"/>
                    <a:gd name="connsiteY409" fmla="*/ 3634 h 1343121"/>
                    <a:gd name="connsiteX410" fmla="*/ 360518 w 681347"/>
                    <a:gd name="connsiteY410" fmla="*/ 2700 h 1343121"/>
                    <a:gd name="connsiteX411" fmla="*/ 345578 w 681347"/>
                    <a:gd name="connsiteY411" fmla="*/ 1010 h 1343121"/>
                    <a:gd name="connsiteX412" fmla="*/ 331883 w 681347"/>
                    <a:gd name="connsiteY412" fmla="*/ 6835 h 1343121"/>
                    <a:gd name="connsiteX413" fmla="*/ 330505 w 681347"/>
                    <a:gd name="connsiteY413" fmla="*/ 9903 h 1343121"/>
                    <a:gd name="connsiteX414" fmla="*/ 317699 w 681347"/>
                    <a:gd name="connsiteY414" fmla="*/ 27689 h 1343121"/>
                    <a:gd name="connsiteX415" fmla="*/ 315787 w 681347"/>
                    <a:gd name="connsiteY415" fmla="*/ 27155 h 1343121"/>
                    <a:gd name="connsiteX416" fmla="*/ 310051 w 681347"/>
                    <a:gd name="connsiteY416" fmla="*/ 20797 h 1343121"/>
                    <a:gd name="connsiteX417" fmla="*/ 303248 w 681347"/>
                    <a:gd name="connsiteY417" fmla="*/ 13816 h 1343121"/>
                    <a:gd name="connsiteX418" fmla="*/ 280571 w 681347"/>
                    <a:gd name="connsiteY418" fmla="*/ 8524 h 1343121"/>
                    <a:gd name="connsiteX419" fmla="*/ 274302 w 681347"/>
                    <a:gd name="connsiteY419" fmla="*/ 7769 h 1343121"/>
                    <a:gd name="connsiteX420" fmla="*/ 262786 w 681347"/>
                    <a:gd name="connsiteY420" fmla="*/ 3945 h 1343121"/>
                    <a:gd name="connsiteX421" fmla="*/ 255894 w 681347"/>
                    <a:gd name="connsiteY421" fmla="*/ 1722 h 1343121"/>
                    <a:gd name="connsiteX422" fmla="*/ 244778 w 681347"/>
                    <a:gd name="connsiteY422" fmla="*/ 8658 h 1343121"/>
                    <a:gd name="connsiteX423" fmla="*/ 220101 w 681347"/>
                    <a:gd name="connsiteY423" fmla="*/ 29289 h 1343121"/>
                    <a:gd name="connsiteX424" fmla="*/ 216588 w 681347"/>
                    <a:gd name="connsiteY424" fmla="*/ 57124 h 1343121"/>
                    <a:gd name="connsiteX425" fmla="*/ 194890 w 681347"/>
                    <a:gd name="connsiteY425" fmla="*/ 82601 h 1343121"/>
                    <a:gd name="connsiteX426" fmla="*/ 175459 w 681347"/>
                    <a:gd name="connsiteY426" fmla="*/ 112304 h 1343121"/>
                    <a:gd name="connsiteX427" fmla="*/ 174614 w 681347"/>
                    <a:gd name="connsiteY427" fmla="*/ 124175 h 1343121"/>
                    <a:gd name="connsiteX428" fmla="*/ 175948 w 681347"/>
                    <a:gd name="connsiteY428" fmla="*/ 141116 h 1343121"/>
                    <a:gd name="connsiteX429" fmla="*/ 174169 w 681347"/>
                    <a:gd name="connsiteY429" fmla="*/ 157968 h 1343121"/>
                    <a:gd name="connsiteX430" fmla="*/ 172436 w 681347"/>
                    <a:gd name="connsiteY430" fmla="*/ 166860 h 1343121"/>
                    <a:gd name="connsiteX431" fmla="*/ 173903 w 681347"/>
                    <a:gd name="connsiteY431" fmla="*/ 170818 h 1343121"/>
                    <a:gd name="connsiteX432" fmla="*/ 163498 w 681347"/>
                    <a:gd name="connsiteY432" fmla="*/ 190471 h 1343121"/>
                    <a:gd name="connsiteX433" fmla="*/ 155584 w 681347"/>
                    <a:gd name="connsiteY433" fmla="*/ 208257 h 1343121"/>
                    <a:gd name="connsiteX434" fmla="*/ 145801 w 681347"/>
                    <a:gd name="connsiteY434" fmla="*/ 227376 h 1343121"/>
                    <a:gd name="connsiteX435" fmla="*/ 134241 w 681347"/>
                    <a:gd name="connsiteY435" fmla="*/ 247385 h 1343121"/>
                    <a:gd name="connsiteX436" fmla="*/ 129350 w 681347"/>
                    <a:gd name="connsiteY436" fmla="*/ 262547 h 1343121"/>
                    <a:gd name="connsiteX437" fmla="*/ 124592 w 681347"/>
                    <a:gd name="connsiteY437" fmla="*/ 282734 h 1343121"/>
                    <a:gd name="connsiteX438" fmla="*/ 127171 w 681347"/>
                    <a:gd name="connsiteY438" fmla="*/ 292960 h 1343121"/>
                    <a:gd name="connsiteX439" fmla="*/ 114766 w 681347"/>
                    <a:gd name="connsiteY439" fmla="*/ 323107 h 1343121"/>
                    <a:gd name="connsiteX440" fmla="*/ 102094 w 681347"/>
                    <a:gd name="connsiteY440" fmla="*/ 347251 h 1343121"/>
                    <a:gd name="connsiteX441" fmla="*/ 114899 w 681347"/>
                    <a:gd name="connsiteY441" fmla="*/ 394027 h 1343121"/>
                    <a:gd name="connsiteX442" fmla="*/ 127527 w 681347"/>
                    <a:gd name="connsiteY442" fmla="*/ 429598 h 1343121"/>
                    <a:gd name="connsiteX443" fmla="*/ 120012 w 681347"/>
                    <a:gd name="connsiteY443" fmla="*/ 457699 h 1343121"/>
                    <a:gd name="connsiteX444" fmla="*/ 114766 w 681347"/>
                    <a:gd name="connsiteY444" fmla="*/ 469082 h 1343121"/>
                    <a:gd name="connsiteX445" fmla="*/ 111564 w 681347"/>
                    <a:gd name="connsiteY445" fmla="*/ 476863 h 1343121"/>
                    <a:gd name="connsiteX446" fmla="*/ 105028 w 681347"/>
                    <a:gd name="connsiteY446" fmla="*/ 500607 h 1343121"/>
                    <a:gd name="connsiteX447" fmla="*/ 107029 w 681347"/>
                    <a:gd name="connsiteY447" fmla="*/ 509499 h 1343121"/>
                    <a:gd name="connsiteX448" fmla="*/ 109074 w 681347"/>
                    <a:gd name="connsiteY448" fmla="*/ 528841 h 1343121"/>
                    <a:gd name="connsiteX449" fmla="*/ 97291 w 681347"/>
                    <a:gd name="connsiteY449" fmla="*/ 539646 h 1343121"/>
                    <a:gd name="connsiteX450" fmla="*/ 89733 w 681347"/>
                    <a:gd name="connsiteY450" fmla="*/ 544937 h 1343121"/>
                    <a:gd name="connsiteX451" fmla="*/ 82663 w 681347"/>
                    <a:gd name="connsiteY451" fmla="*/ 581309 h 1343121"/>
                    <a:gd name="connsiteX452" fmla="*/ 82930 w 681347"/>
                    <a:gd name="connsiteY452" fmla="*/ 584510 h 1343121"/>
                    <a:gd name="connsiteX453" fmla="*/ 82618 w 681347"/>
                    <a:gd name="connsiteY453" fmla="*/ 594559 h 1343121"/>
                    <a:gd name="connsiteX454" fmla="*/ 83330 w 681347"/>
                    <a:gd name="connsiteY454" fmla="*/ 613501 h 1343121"/>
                    <a:gd name="connsiteX455" fmla="*/ 87198 w 681347"/>
                    <a:gd name="connsiteY455" fmla="*/ 618703 h 1343121"/>
                    <a:gd name="connsiteX456" fmla="*/ 89066 w 681347"/>
                    <a:gd name="connsiteY456" fmla="*/ 634576 h 1343121"/>
                    <a:gd name="connsiteX457" fmla="*/ 80173 w 681347"/>
                    <a:gd name="connsiteY457" fmla="*/ 637822 h 1343121"/>
                    <a:gd name="connsiteX458" fmla="*/ 71725 w 681347"/>
                    <a:gd name="connsiteY458" fmla="*/ 642269 h 1343121"/>
                    <a:gd name="connsiteX459" fmla="*/ 72258 w 681347"/>
                    <a:gd name="connsiteY459" fmla="*/ 648716 h 1343121"/>
                    <a:gd name="connsiteX460" fmla="*/ 69235 w 681347"/>
                    <a:gd name="connsiteY460" fmla="*/ 668147 h 1343121"/>
                    <a:gd name="connsiteX461" fmla="*/ 59675 w 681347"/>
                    <a:gd name="connsiteY461" fmla="*/ 688378 h 1343121"/>
                    <a:gd name="connsiteX462" fmla="*/ 56296 w 681347"/>
                    <a:gd name="connsiteY462" fmla="*/ 703629 h 1343121"/>
                    <a:gd name="connsiteX463" fmla="*/ 56518 w 681347"/>
                    <a:gd name="connsiteY463" fmla="*/ 738578 h 1343121"/>
                    <a:gd name="connsiteX464" fmla="*/ 60031 w 681347"/>
                    <a:gd name="connsiteY464" fmla="*/ 766056 h 1343121"/>
                    <a:gd name="connsiteX465" fmla="*/ 55184 w 681347"/>
                    <a:gd name="connsiteY465" fmla="*/ 774949 h 1343121"/>
                    <a:gd name="connsiteX466" fmla="*/ 50160 w 681347"/>
                    <a:gd name="connsiteY466" fmla="*/ 783219 h 1343121"/>
                    <a:gd name="connsiteX467" fmla="*/ 52650 w 681347"/>
                    <a:gd name="connsiteY467" fmla="*/ 806207 h 1343121"/>
                    <a:gd name="connsiteX468" fmla="*/ 55584 w 681347"/>
                    <a:gd name="connsiteY468" fmla="*/ 813010 h 1343121"/>
                    <a:gd name="connsiteX469" fmla="*/ 57274 w 681347"/>
                    <a:gd name="connsiteY469" fmla="*/ 824349 h 1343121"/>
                    <a:gd name="connsiteX470" fmla="*/ 60742 w 681347"/>
                    <a:gd name="connsiteY470" fmla="*/ 837688 h 1343121"/>
                    <a:gd name="connsiteX471" fmla="*/ 58519 w 681347"/>
                    <a:gd name="connsiteY471" fmla="*/ 849871 h 1343121"/>
                    <a:gd name="connsiteX472" fmla="*/ 58119 w 681347"/>
                    <a:gd name="connsiteY472" fmla="*/ 862676 h 1343121"/>
                    <a:gd name="connsiteX473" fmla="*/ 65144 w 681347"/>
                    <a:gd name="connsiteY473" fmla="*/ 864944 h 1343121"/>
                    <a:gd name="connsiteX474" fmla="*/ 68123 w 681347"/>
                    <a:gd name="connsiteY474" fmla="*/ 864944 h 1343121"/>
                    <a:gd name="connsiteX475" fmla="*/ 71013 w 681347"/>
                    <a:gd name="connsiteY475" fmla="*/ 864944 h 1343121"/>
                    <a:gd name="connsiteX476" fmla="*/ 80217 w 681347"/>
                    <a:gd name="connsiteY476" fmla="*/ 871525 h 1343121"/>
                    <a:gd name="connsiteX477" fmla="*/ 80217 w 681347"/>
                    <a:gd name="connsiteY477" fmla="*/ 878239 h 1343121"/>
                    <a:gd name="connsiteX478" fmla="*/ 67367 w 681347"/>
                    <a:gd name="connsiteY478" fmla="*/ 881084 h 1343121"/>
                    <a:gd name="connsiteX479" fmla="*/ 64477 w 681347"/>
                    <a:gd name="connsiteY479" fmla="*/ 881084 h 1343121"/>
                    <a:gd name="connsiteX480" fmla="*/ 58563 w 681347"/>
                    <a:gd name="connsiteY480" fmla="*/ 882240 h 1343121"/>
                    <a:gd name="connsiteX481" fmla="*/ 58163 w 681347"/>
                    <a:gd name="connsiteY481" fmla="*/ 883441 h 1343121"/>
                    <a:gd name="connsiteX482" fmla="*/ 65100 w 681347"/>
                    <a:gd name="connsiteY482" fmla="*/ 891889 h 1343121"/>
                    <a:gd name="connsiteX483" fmla="*/ 73548 w 681347"/>
                    <a:gd name="connsiteY483" fmla="*/ 904250 h 1343121"/>
                    <a:gd name="connsiteX484" fmla="*/ 66256 w 681347"/>
                    <a:gd name="connsiteY484" fmla="*/ 910475 h 1343121"/>
                    <a:gd name="connsiteX485" fmla="*/ 61142 w 681347"/>
                    <a:gd name="connsiteY485" fmla="*/ 942533 h 1343121"/>
                    <a:gd name="connsiteX486" fmla="*/ 61142 w 681347"/>
                    <a:gd name="connsiteY486" fmla="*/ 943422 h 1343121"/>
                    <a:gd name="connsiteX487" fmla="*/ 62654 w 681347"/>
                    <a:gd name="connsiteY487" fmla="*/ 948625 h 1343121"/>
                    <a:gd name="connsiteX488" fmla="*/ 64121 w 681347"/>
                    <a:gd name="connsiteY488" fmla="*/ 960274 h 1343121"/>
                    <a:gd name="connsiteX489" fmla="*/ 59675 w 681347"/>
                    <a:gd name="connsiteY489" fmla="*/ 964187 h 1343121"/>
                    <a:gd name="connsiteX490" fmla="*/ 56296 w 681347"/>
                    <a:gd name="connsiteY490" fmla="*/ 969701 h 1343121"/>
                    <a:gd name="connsiteX491" fmla="*/ 48426 w 681347"/>
                    <a:gd name="connsiteY491" fmla="*/ 985975 h 1343121"/>
                    <a:gd name="connsiteX492" fmla="*/ 40733 w 681347"/>
                    <a:gd name="connsiteY492" fmla="*/ 998202 h 1343121"/>
                    <a:gd name="connsiteX493" fmla="*/ 38021 w 681347"/>
                    <a:gd name="connsiteY493" fmla="*/ 1009407 h 1343121"/>
                    <a:gd name="connsiteX494" fmla="*/ 39533 w 681347"/>
                    <a:gd name="connsiteY494" fmla="*/ 1026303 h 1343121"/>
                    <a:gd name="connsiteX495" fmla="*/ 27216 w 681347"/>
                    <a:gd name="connsiteY495" fmla="*/ 1056894 h 1343121"/>
                    <a:gd name="connsiteX496" fmla="*/ 16990 w 681347"/>
                    <a:gd name="connsiteY496" fmla="*/ 1063964 h 1343121"/>
                    <a:gd name="connsiteX497" fmla="*/ 4362 w 681347"/>
                    <a:gd name="connsiteY497" fmla="*/ 1080683 h 1343121"/>
                    <a:gd name="connsiteX498" fmla="*/ 2717 w 681347"/>
                    <a:gd name="connsiteY498" fmla="*/ 1088197 h 1343121"/>
                    <a:gd name="connsiteX499" fmla="*/ 805 w 681347"/>
                    <a:gd name="connsiteY499" fmla="*/ 1098691 h 1343121"/>
                    <a:gd name="connsiteX500" fmla="*/ 4940 w 681347"/>
                    <a:gd name="connsiteY500" fmla="*/ 1111096 h 1343121"/>
                    <a:gd name="connsiteX501" fmla="*/ 8808 w 681347"/>
                    <a:gd name="connsiteY501" fmla="*/ 1125680 h 1343121"/>
                    <a:gd name="connsiteX502" fmla="*/ 10098 w 681347"/>
                    <a:gd name="connsiteY502" fmla="*/ 1132439 h 1343121"/>
                    <a:gd name="connsiteX503" fmla="*/ 24104 w 681347"/>
                    <a:gd name="connsiteY503" fmla="*/ 1135862 h 1343121"/>
                    <a:gd name="connsiteX504" fmla="*/ 27705 w 681347"/>
                    <a:gd name="connsiteY504" fmla="*/ 1135862 h 1343121"/>
                    <a:gd name="connsiteX505" fmla="*/ 31307 w 681347"/>
                    <a:gd name="connsiteY505" fmla="*/ 1135862 h 1343121"/>
                    <a:gd name="connsiteX506" fmla="*/ 41134 w 681347"/>
                    <a:gd name="connsiteY506" fmla="*/ 1139375 h 1343121"/>
                    <a:gd name="connsiteX507" fmla="*/ 41712 w 681347"/>
                    <a:gd name="connsiteY507" fmla="*/ 1150447 h 1343121"/>
                    <a:gd name="connsiteX508" fmla="*/ 40733 w 681347"/>
                    <a:gd name="connsiteY508" fmla="*/ 1157561 h 1343121"/>
                    <a:gd name="connsiteX509" fmla="*/ 48381 w 681347"/>
                    <a:gd name="connsiteY509" fmla="*/ 1186818 h 1343121"/>
                    <a:gd name="connsiteX510" fmla="*/ 76438 w 681347"/>
                    <a:gd name="connsiteY510" fmla="*/ 1195177 h 1343121"/>
                    <a:gd name="connsiteX511" fmla="*/ 89333 w 681347"/>
                    <a:gd name="connsiteY511" fmla="*/ 1194688 h 1343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</a:cxnLst>
                  <a:rect l="l" t="t" r="r" b="b"/>
                  <a:pathLst>
                    <a:path w="681347" h="1343121">
                      <a:moveTo>
                        <a:pt x="231128" y="1342798"/>
                      </a:moveTo>
                      <a:lnTo>
                        <a:pt x="231128" y="1342798"/>
                      </a:lnTo>
                      <a:cubicBezTo>
                        <a:pt x="225716" y="1342441"/>
                        <a:pt x="220385" y="1341330"/>
                        <a:pt x="215299" y="1339463"/>
                      </a:cubicBezTo>
                      <a:cubicBezTo>
                        <a:pt x="210105" y="1337595"/>
                        <a:pt x="204672" y="1336439"/>
                        <a:pt x="199158" y="1336039"/>
                      </a:cubicBezTo>
                      <a:lnTo>
                        <a:pt x="197869" y="1336039"/>
                      </a:lnTo>
                      <a:cubicBezTo>
                        <a:pt x="192533" y="1336039"/>
                        <a:pt x="187153" y="1336350"/>
                        <a:pt x="181951" y="1336662"/>
                      </a:cubicBezTo>
                      <a:cubicBezTo>
                        <a:pt x="177504" y="1336928"/>
                        <a:pt x="173058" y="1337195"/>
                        <a:pt x="168300" y="1337240"/>
                      </a:cubicBezTo>
                      <a:cubicBezTo>
                        <a:pt x="167495" y="1337240"/>
                        <a:pt x="166731" y="1336883"/>
                        <a:pt x="166210" y="1336261"/>
                      </a:cubicBezTo>
                      <a:cubicBezTo>
                        <a:pt x="159141" y="1328702"/>
                        <a:pt x="161764" y="1273522"/>
                        <a:pt x="164432" y="1232705"/>
                      </a:cubicBezTo>
                      <a:cubicBezTo>
                        <a:pt x="164432" y="1229237"/>
                        <a:pt x="164832" y="1226569"/>
                        <a:pt x="164877" y="1225101"/>
                      </a:cubicBezTo>
                      <a:lnTo>
                        <a:pt x="164877" y="1224435"/>
                      </a:lnTo>
                      <a:lnTo>
                        <a:pt x="165543" y="1224435"/>
                      </a:lnTo>
                      <a:cubicBezTo>
                        <a:pt x="173280" y="1226169"/>
                        <a:pt x="177638" y="1228614"/>
                        <a:pt x="178883" y="1231860"/>
                      </a:cubicBezTo>
                      <a:cubicBezTo>
                        <a:pt x="180305" y="1235817"/>
                        <a:pt x="176882" y="1240308"/>
                        <a:pt x="173591" y="1244665"/>
                      </a:cubicBezTo>
                      <a:cubicBezTo>
                        <a:pt x="170924" y="1247467"/>
                        <a:pt x="168998" y="1250935"/>
                        <a:pt x="167989" y="1254670"/>
                      </a:cubicBezTo>
                      <a:cubicBezTo>
                        <a:pt x="167865" y="1255248"/>
                        <a:pt x="168011" y="1255870"/>
                        <a:pt x="168389" y="1256315"/>
                      </a:cubicBezTo>
                      <a:cubicBezTo>
                        <a:pt x="169661" y="1257294"/>
                        <a:pt x="171270" y="1257649"/>
                        <a:pt x="172836" y="1257382"/>
                      </a:cubicBezTo>
                      <a:cubicBezTo>
                        <a:pt x="174081" y="1257382"/>
                        <a:pt x="175326" y="1257382"/>
                        <a:pt x="176571" y="1257382"/>
                      </a:cubicBezTo>
                      <a:cubicBezTo>
                        <a:pt x="177815" y="1257382"/>
                        <a:pt x="178705" y="1257382"/>
                        <a:pt x="179550" y="1257382"/>
                      </a:cubicBezTo>
                      <a:cubicBezTo>
                        <a:pt x="180230" y="1257338"/>
                        <a:pt x="180915" y="1257427"/>
                        <a:pt x="181551" y="1257694"/>
                      </a:cubicBezTo>
                      <a:cubicBezTo>
                        <a:pt x="184125" y="1259739"/>
                        <a:pt x="185992" y="1262584"/>
                        <a:pt x="186886" y="1265741"/>
                      </a:cubicBezTo>
                      <a:cubicBezTo>
                        <a:pt x="187820" y="1268543"/>
                        <a:pt x="189332" y="1271122"/>
                        <a:pt x="191333" y="1273300"/>
                      </a:cubicBezTo>
                      <a:cubicBezTo>
                        <a:pt x="195779" y="1276769"/>
                        <a:pt x="200225" y="1281037"/>
                        <a:pt x="205294" y="1285573"/>
                      </a:cubicBezTo>
                      <a:cubicBezTo>
                        <a:pt x="221079" y="1300068"/>
                        <a:pt x="238953" y="1316697"/>
                        <a:pt x="257495" y="1317408"/>
                      </a:cubicBezTo>
                      <a:lnTo>
                        <a:pt x="257495" y="1317408"/>
                      </a:lnTo>
                      <a:lnTo>
                        <a:pt x="259718" y="1317408"/>
                      </a:lnTo>
                      <a:lnTo>
                        <a:pt x="263231" y="1317408"/>
                      </a:lnTo>
                      <a:lnTo>
                        <a:pt x="263231" y="1317408"/>
                      </a:lnTo>
                      <a:cubicBezTo>
                        <a:pt x="263587" y="1317408"/>
                        <a:pt x="263720" y="1317408"/>
                        <a:pt x="263764" y="1317675"/>
                      </a:cubicBezTo>
                      <a:cubicBezTo>
                        <a:pt x="271768" y="1318742"/>
                        <a:pt x="283818" y="1321188"/>
                        <a:pt x="284262" y="1325101"/>
                      </a:cubicBezTo>
                      <a:cubicBezTo>
                        <a:pt x="284573" y="1327413"/>
                        <a:pt x="281194" y="1329547"/>
                        <a:pt x="273680" y="1331593"/>
                      </a:cubicBezTo>
                      <a:cubicBezTo>
                        <a:pt x="268877" y="1332793"/>
                        <a:pt x="263987" y="1333593"/>
                        <a:pt x="259051" y="1333949"/>
                      </a:cubicBezTo>
                      <a:cubicBezTo>
                        <a:pt x="256028" y="1334216"/>
                        <a:pt x="252960" y="1334572"/>
                        <a:pt x="249936" y="1335061"/>
                      </a:cubicBezTo>
                      <a:cubicBezTo>
                        <a:pt x="246997" y="1335816"/>
                        <a:pt x="244222" y="1337062"/>
                        <a:pt x="241755" y="1338840"/>
                      </a:cubicBezTo>
                      <a:cubicBezTo>
                        <a:pt x="239256" y="1340752"/>
                        <a:pt x="236348" y="1342041"/>
                        <a:pt x="233262" y="1342620"/>
                      </a:cubicBezTo>
                      <a:close/>
                      <a:moveTo>
                        <a:pt x="197913" y="1334927"/>
                      </a:moveTo>
                      <a:lnTo>
                        <a:pt x="199203" y="1334927"/>
                      </a:lnTo>
                      <a:cubicBezTo>
                        <a:pt x="204809" y="1335283"/>
                        <a:pt x="210332" y="1336483"/>
                        <a:pt x="215610" y="1338396"/>
                      </a:cubicBezTo>
                      <a:cubicBezTo>
                        <a:pt x="220599" y="1340218"/>
                        <a:pt x="225823" y="1341330"/>
                        <a:pt x="231128" y="1341686"/>
                      </a:cubicBezTo>
                      <a:lnTo>
                        <a:pt x="231128" y="1341686"/>
                      </a:lnTo>
                      <a:lnTo>
                        <a:pt x="232995" y="1341686"/>
                      </a:lnTo>
                      <a:cubicBezTo>
                        <a:pt x="235921" y="1341108"/>
                        <a:pt x="238673" y="1339907"/>
                        <a:pt x="241043" y="1338084"/>
                      </a:cubicBezTo>
                      <a:cubicBezTo>
                        <a:pt x="243618" y="1336217"/>
                        <a:pt x="246535" y="1334883"/>
                        <a:pt x="249625" y="1334127"/>
                      </a:cubicBezTo>
                      <a:cubicBezTo>
                        <a:pt x="252648" y="1333638"/>
                        <a:pt x="255761" y="1333327"/>
                        <a:pt x="258784" y="1333015"/>
                      </a:cubicBezTo>
                      <a:cubicBezTo>
                        <a:pt x="263675" y="1332660"/>
                        <a:pt x="268522" y="1331904"/>
                        <a:pt x="273280" y="1330703"/>
                      </a:cubicBezTo>
                      <a:cubicBezTo>
                        <a:pt x="282172" y="1328124"/>
                        <a:pt x="283106" y="1326257"/>
                        <a:pt x="283061" y="1325412"/>
                      </a:cubicBezTo>
                      <a:cubicBezTo>
                        <a:pt x="282617" y="1321722"/>
                        <a:pt x="264965" y="1318698"/>
                        <a:pt x="257628" y="1318387"/>
                      </a:cubicBezTo>
                      <a:lnTo>
                        <a:pt x="255538" y="1318387"/>
                      </a:lnTo>
                      <a:lnTo>
                        <a:pt x="252248" y="1318387"/>
                      </a:lnTo>
                      <a:lnTo>
                        <a:pt x="252248" y="1318387"/>
                      </a:lnTo>
                      <a:cubicBezTo>
                        <a:pt x="251714" y="1318387"/>
                        <a:pt x="251670" y="1318387"/>
                        <a:pt x="251670" y="1317986"/>
                      </a:cubicBezTo>
                      <a:cubicBezTo>
                        <a:pt x="234818" y="1314474"/>
                        <a:pt x="218722" y="1299712"/>
                        <a:pt x="204405" y="1286551"/>
                      </a:cubicBezTo>
                      <a:cubicBezTo>
                        <a:pt x="199469" y="1282104"/>
                        <a:pt x="194845" y="1277658"/>
                        <a:pt x="190532" y="1274323"/>
                      </a:cubicBezTo>
                      <a:cubicBezTo>
                        <a:pt x="188309" y="1272055"/>
                        <a:pt x="186633" y="1269343"/>
                        <a:pt x="185641" y="1266319"/>
                      </a:cubicBezTo>
                      <a:cubicBezTo>
                        <a:pt x="184218" y="1263029"/>
                        <a:pt x="182884" y="1259917"/>
                        <a:pt x="180794" y="1258850"/>
                      </a:cubicBezTo>
                      <a:cubicBezTo>
                        <a:pt x="180310" y="1258761"/>
                        <a:pt x="179812" y="1258761"/>
                        <a:pt x="179327" y="1258850"/>
                      </a:cubicBezTo>
                      <a:cubicBezTo>
                        <a:pt x="178527" y="1258850"/>
                        <a:pt x="177504" y="1258850"/>
                        <a:pt x="176437" y="1258850"/>
                      </a:cubicBezTo>
                      <a:cubicBezTo>
                        <a:pt x="175370" y="1258850"/>
                        <a:pt x="173858" y="1258850"/>
                        <a:pt x="172613" y="1258850"/>
                      </a:cubicBezTo>
                      <a:cubicBezTo>
                        <a:pt x="170799" y="1259116"/>
                        <a:pt x="168967" y="1258583"/>
                        <a:pt x="167544" y="1257427"/>
                      </a:cubicBezTo>
                      <a:cubicBezTo>
                        <a:pt x="166953" y="1256715"/>
                        <a:pt x="166708" y="1255781"/>
                        <a:pt x="166878" y="1254892"/>
                      </a:cubicBezTo>
                      <a:cubicBezTo>
                        <a:pt x="167909" y="1250935"/>
                        <a:pt x="169910" y="1247333"/>
                        <a:pt x="172702" y="1244354"/>
                      </a:cubicBezTo>
                      <a:cubicBezTo>
                        <a:pt x="175993" y="1239908"/>
                        <a:pt x="179061" y="1235995"/>
                        <a:pt x="177860" y="1232616"/>
                      </a:cubicBezTo>
                      <a:cubicBezTo>
                        <a:pt x="176659" y="1229237"/>
                        <a:pt x="172969" y="1227680"/>
                        <a:pt x="166033" y="1226035"/>
                      </a:cubicBezTo>
                      <a:cubicBezTo>
                        <a:pt x="166033" y="1227591"/>
                        <a:pt x="165766" y="1229948"/>
                        <a:pt x="165588" y="1233016"/>
                      </a:cubicBezTo>
                      <a:cubicBezTo>
                        <a:pt x="164076" y="1256404"/>
                        <a:pt x="159496" y="1327635"/>
                        <a:pt x="167055" y="1335727"/>
                      </a:cubicBezTo>
                      <a:cubicBezTo>
                        <a:pt x="167353" y="1336128"/>
                        <a:pt x="167811" y="1336350"/>
                        <a:pt x="168300" y="1336350"/>
                      </a:cubicBezTo>
                      <a:cubicBezTo>
                        <a:pt x="172747" y="1336350"/>
                        <a:pt x="177460" y="1336039"/>
                        <a:pt x="181906" y="1335772"/>
                      </a:cubicBezTo>
                      <a:cubicBezTo>
                        <a:pt x="187153" y="1335238"/>
                        <a:pt x="192533" y="1334927"/>
                        <a:pt x="197869" y="1334927"/>
                      </a:cubicBezTo>
                      <a:close/>
                      <a:moveTo>
                        <a:pt x="166744" y="1212029"/>
                      </a:moveTo>
                      <a:cubicBezTo>
                        <a:pt x="163285" y="1211851"/>
                        <a:pt x="159870" y="1211140"/>
                        <a:pt x="156606" y="1209984"/>
                      </a:cubicBezTo>
                      <a:cubicBezTo>
                        <a:pt x="133707" y="1202514"/>
                        <a:pt x="113921" y="1196022"/>
                        <a:pt x="89154" y="1196022"/>
                      </a:cubicBezTo>
                      <a:cubicBezTo>
                        <a:pt x="85064" y="1196022"/>
                        <a:pt x="80884" y="1196022"/>
                        <a:pt x="76705" y="1196556"/>
                      </a:cubicBezTo>
                      <a:cubicBezTo>
                        <a:pt x="63944" y="1197623"/>
                        <a:pt x="54117" y="1194688"/>
                        <a:pt x="47759" y="1187663"/>
                      </a:cubicBezTo>
                      <a:cubicBezTo>
                        <a:pt x="41400" y="1180637"/>
                        <a:pt x="38866" y="1170811"/>
                        <a:pt x="39800" y="1157561"/>
                      </a:cubicBezTo>
                      <a:cubicBezTo>
                        <a:pt x="40004" y="1155115"/>
                        <a:pt x="40346" y="1152714"/>
                        <a:pt x="40822" y="1150313"/>
                      </a:cubicBezTo>
                      <a:cubicBezTo>
                        <a:pt x="41578" y="1145867"/>
                        <a:pt x="42201" y="1142398"/>
                        <a:pt x="40466" y="1140175"/>
                      </a:cubicBezTo>
                      <a:cubicBezTo>
                        <a:pt x="38039" y="1137997"/>
                        <a:pt x="34837" y="1136885"/>
                        <a:pt x="31574" y="1137063"/>
                      </a:cubicBezTo>
                      <a:cubicBezTo>
                        <a:pt x="30418" y="1137063"/>
                        <a:pt x="29084" y="1137063"/>
                        <a:pt x="28061" y="1137063"/>
                      </a:cubicBezTo>
                      <a:lnTo>
                        <a:pt x="24460" y="1137063"/>
                      </a:lnTo>
                      <a:cubicBezTo>
                        <a:pt x="18813" y="1137063"/>
                        <a:pt x="12588" y="1136751"/>
                        <a:pt x="9608" y="1133239"/>
                      </a:cubicBezTo>
                      <a:cubicBezTo>
                        <a:pt x="7955" y="1131060"/>
                        <a:pt x="7399" y="1128259"/>
                        <a:pt x="8097" y="1125592"/>
                      </a:cubicBezTo>
                      <a:cubicBezTo>
                        <a:pt x="8550" y="1120656"/>
                        <a:pt x="7208" y="1115720"/>
                        <a:pt x="4317" y="1111718"/>
                      </a:cubicBezTo>
                      <a:cubicBezTo>
                        <a:pt x="1632" y="1107939"/>
                        <a:pt x="89" y="1103448"/>
                        <a:pt x="-129" y="1098780"/>
                      </a:cubicBezTo>
                      <a:cubicBezTo>
                        <a:pt x="84" y="1095133"/>
                        <a:pt x="743" y="1091488"/>
                        <a:pt x="1827" y="1087975"/>
                      </a:cubicBezTo>
                      <a:cubicBezTo>
                        <a:pt x="2517" y="1085574"/>
                        <a:pt x="3068" y="1083128"/>
                        <a:pt x="3473" y="1080638"/>
                      </a:cubicBezTo>
                      <a:cubicBezTo>
                        <a:pt x="3828" y="1072546"/>
                        <a:pt x="9124" y="1065476"/>
                        <a:pt x="16812" y="1062852"/>
                      </a:cubicBezTo>
                      <a:cubicBezTo>
                        <a:pt x="20533" y="1061252"/>
                        <a:pt x="23908" y="1058940"/>
                        <a:pt x="26727" y="1056050"/>
                      </a:cubicBezTo>
                      <a:cubicBezTo>
                        <a:pt x="29617" y="1052848"/>
                        <a:pt x="39577" y="1028615"/>
                        <a:pt x="38821" y="1026615"/>
                      </a:cubicBezTo>
                      <a:cubicBezTo>
                        <a:pt x="34820" y="1015943"/>
                        <a:pt x="35665" y="1013631"/>
                        <a:pt x="37310" y="1008829"/>
                      </a:cubicBezTo>
                      <a:cubicBezTo>
                        <a:pt x="38612" y="1005272"/>
                        <a:pt x="39493" y="1001582"/>
                        <a:pt x="39933" y="997846"/>
                      </a:cubicBezTo>
                      <a:cubicBezTo>
                        <a:pt x="40484" y="992511"/>
                        <a:pt x="43490" y="987709"/>
                        <a:pt x="48070" y="984863"/>
                      </a:cubicBezTo>
                      <a:cubicBezTo>
                        <a:pt x="53348" y="981661"/>
                        <a:pt x="56256" y="975659"/>
                        <a:pt x="55495" y="969523"/>
                      </a:cubicBezTo>
                      <a:cubicBezTo>
                        <a:pt x="55002" y="966633"/>
                        <a:pt x="56709" y="963832"/>
                        <a:pt x="59497" y="962942"/>
                      </a:cubicBezTo>
                      <a:cubicBezTo>
                        <a:pt x="61138" y="962364"/>
                        <a:pt x="62481" y="961164"/>
                        <a:pt x="63232" y="959607"/>
                      </a:cubicBezTo>
                      <a:cubicBezTo>
                        <a:pt x="63952" y="955917"/>
                        <a:pt x="63419" y="952093"/>
                        <a:pt x="61720" y="948758"/>
                      </a:cubicBezTo>
                      <a:cubicBezTo>
                        <a:pt x="61053" y="947024"/>
                        <a:pt x="60547" y="945201"/>
                        <a:pt x="60208" y="943378"/>
                      </a:cubicBezTo>
                      <a:lnTo>
                        <a:pt x="60208" y="942444"/>
                      </a:lnTo>
                      <a:cubicBezTo>
                        <a:pt x="58919" y="932885"/>
                        <a:pt x="56207" y="913009"/>
                        <a:pt x="66078" y="909230"/>
                      </a:cubicBezTo>
                      <a:cubicBezTo>
                        <a:pt x="70035" y="907674"/>
                        <a:pt x="72258" y="905851"/>
                        <a:pt x="72659" y="903849"/>
                      </a:cubicBezTo>
                      <a:cubicBezTo>
                        <a:pt x="73281" y="900337"/>
                        <a:pt x="68657" y="896157"/>
                        <a:pt x="64522" y="892467"/>
                      </a:cubicBezTo>
                      <a:cubicBezTo>
                        <a:pt x="60386" y="888777"/>
                        <a:pt x="57407" y="886064"/>
                        <a:pt x="57229" y="883307"/>
                      </a:cubicBezTo>
                      <a:cubicBezTo>
                        <a:pt x="57167" y="882552"/>
                        <a:pt x="57425" y="881796"/>
                        <a:pt x="57941" y="881262"/>
                      </a:cubicBezTo>
                      <a:cubicBezTo>
                        <a:pt x="59097" y="880017"/>
                        <a:pt x="61454" y="879750"/>
                        <a:pt x="64655" y="879750"/>
                      </a:cubicBezTo>
                      <a:lnTo>
                        <a:pt x="70080" y="879750"/>
                      </a:lnTo>
                      <a:cubicBezTo>
                        <a:pt x="73726" y="879750"/>
                        <a:pt x="77683" y="879439"/>
                        <a:pt x="79239" y="877349"/>
                      </a:cubicBezTo>
                      <a:cubicBezTo>
                        <a:pt x="80137" y="875526"/>
                        <a:pt x="80137" y="873436"/>
                        <a:pt x="79239" y="871613"/>
                      </a:cubicBezTo>
                      <a:cubicBezTo>
                        <a:pt x="78439" y="867834"/>
                        <a:pt x="74882" y="865300"/>
                        <a:pt x="71058" y="865789"/>
                      </a:cubicBezTo>
                      <a:lnTo>
                        <a:pt x="68212" y="865789"/>
                      </a:lnTo>
                      <a:cubicBezTo>
                        <a:pt x="67234" y="865789"/>
                        <a:pt x="66211" y="865789"/>
                        <a:pt x="65188" y="865789"/>
                      </a:cubicBezTo>
                      <a:cubicBezTo>
                        <a:pt x="62365" y="865967"/>
                        <a:pt x="59577" y="865077"/>
                        <a:pt x="57407" y="863254"/>
                      </a:cubicBezTo>
                      <a:cubicBezTo>
                        <a:pt x="51805" y="858097"/>
                        <a:pt x="54873" y="853250"/>
                        <a:pt x="57630" y="849026"/>
                      </a:cubicBezTo>
                      <a:cubicBezTo>
                        <a:pt x="60386" y="844802"/>
                        <a:pt x="62076" y="841823"/>
                        <a:pt x="59853" y="838043"/>
                      </a:cubicBezTo>
                      <a:cubicBezTo>
                        <a:pt x="57069" y="833952"/>
                        <a:pt x="55784" y="829061"/>
                        <a:pt x="56207" y="824126"/>
                      </a:cubicBezTo>
                      <a:cubicBezTo>
                        <a:pt x="56496" y="820436"/>
                        <a:pt x="55949" y="816700"/>
                        <a:pt x="54606" y="813233"/>
                      </a:cubicBezTo>
                      <a:cubicBezTo>
                        <a:pt x="53583" y="810653"/>
                        <a:pt x="52605" y="808430"/>
                        <a:pt x="51716" y="806474"/>
                      </a:cubicBezTo>
                      <a:cubicBezTo>
                        <a:pt x="47514" y="799315"/>
                        <a:pt x="46576" y="790689"/>
                        <a:pt x="49137" y="782774"/>
                      </a:cubicBezTo>
                      <a:cubicBezTo>
                        <a:pt x="50106" y="779395"/>
                        <a:pt x="51912" y="776372"/>
                        <a:pt x="54384" y="773882"/>
                      </a:cubicBezTo>
                      <a:cubicBezTo>
                        <a:pt x="56642" y="771658"/>
                        <a:pt x="58190" y="768857"/>
                        <a:pt x="58830" y="765745"/>
                      </a:cubicBezTo>
                      <a:cubicBezTo>
                        <a:pt x="59195" y="756585"/>
                        <a:pt x="58007" y="747426"/>
                        <a:pt x="55318" y="738667"/>
                      </a:cubicBezTo>
                      <a:cubicBezTo>
                        <a:pt x="52205" y="725594"/>
                        <a:pt x="49004" y="711988"/>
                        <a:pt x="55318" y="702828"/>
                      </a:cubicBezTo>
                      <a:cubicBezTo>
                        <a:pt x="57492" y="698248"/>
                        <a:pt x="58586" y="693180"/>
                        <a:pt x="58519" y="688111"/>
                      </a:cubicBezTo>
                      <a:cubicBezTo>
                        <a:pt x="59408" y="678418"/>
                        <a:pt x="60297" y="668369"/>
                        <a:pt x="69012" y="666902"/>
                      </a:cubicBezTo>
                      <a:cubicBezTo>
                        <a:pt x="73459" y="666190"/>
                        <a:pt x="71947" y="655652"/>
                        <a:pt x="71102" y="648672"/>
                      </a:cubicBezTo>
                      <a:cubicBezTo>
                        <a:pt x="70733" y="646448"/>
                        <a:pt x="70569" y="644225"/>
                        <a:pt x="70613" y="641958"/>
                      </a:cubicBezTo>
                      <a:cubicBezTo>
                        <a:pt x="71102" y="637822"/>
                        <a:pt x="75593" y="637111"/>
                        <a:pt x="79950" y="636400"/>
                      </a:cubicBezTo>
                      <a:cubicBezTo>
                        <a:pt x="82858" y="636311"/>
                        <a:pt x="85660" y="635288"/>
                        <a:pt x="87954" y="633509"/>
                      </a:cubicBezTo>
                      <a:cubicBezTo>
                        <a:pt x="93201" y="627195"/>
                        <a:pt x="89910" y="623460"/>
                        <a:pt x="86086" y="619059"/>
                      </a:cubicBezTo>
                      <a:cubicBezTo>
                        <a:pt x="84548" y="617413"/>
                        <a:pt x="83205" y="615635"/>
                        <a:pt x="82085" y="613679"/>
                      </a:cubicBezTo>
                      <a:cubicBezTo>
                        <a:pt x="80173" y="609854"/>
                        <a:pt x="80751" y="601495"/>
                        <a:pt x="81240" y="594114"/>
                      </a:cubicBezTo>
                      <a:cubicBezTo>
                        <a:pt x="81542" y="590824"/>
                        <a:pt x="81649" y="587534"/>
                        <a:pt x="81551" y="584244"/>
                      </a:cubicBezTo>
                      <a:lnTo>
                        <a:pt x="81285" y="581042"/>
                      </a:lnTo>
                      <a:cubicBezTo>
                        <a:pt x="80262" y="568370"/>
                        <a:pt x="79061" y="553963"/>
                        <a:pt x="88665" y="543825"/>
                      </a:cubicBezTo>
                      <a:cubicBezTo>
                        <a:pt x="91018" y="541647"/>
                        <a:pt x="93650" y="539824"/>
                        <a:pt x="96491" y="538356"/>
                      </a:cubicBezTo>
                      <a:cubicBezTo>
                        <a:pt x="101338" y="535466"/>
                        <a:pt x="106851" y="532176"/>
                        <a:pt x="107740" y="528263"/>
                      </a:cubicBezTo>
                      <a:cubicBezTo>
                        <a:pt x="108492" y="521905"/>
                        <a:pt x="107789" y="515457"/>
                        <a:pt x="105695" y="509410"/>
                      </a:cubicBezTo>
                      <a:cubicBezTo>
                        <a:pt x="104850" y="506387"/>
                        <a:pt x="104179" y="503319"/>
                        <a:pt x="103694" y="500251"/>
                      </a:cubicBezTo>
                      <a:cubicBezTo>
                        <a:pt x="102716" y="493537"/>
                        <a:pt x="106762" y="484155"/>
                        <a:pt x="110275" y="475884"/>
                      </a:cubicBezTo>
                      <a:cubicBezTo>
                        <a:pt x="111475" y="473084"/>
                        <a:pt x="112632" y="470460"/>
                        <a:pt x="113432" y="468192"/>
                      </a:cubicBezTo>
                      <a:cubicBezTo>
                        <a:pt x="114948" y="464235"/>
                        <a:pt x="116718" y="460411"/>
                        <a:pt x="118723" y="456676"/>
                      </a:cubicBezTo>
                      <a:cubicBezTo>
                        <a:pt x="123169" y="448317"/>
                        <a:pt x="127616" y="439647"/>
                        <a:pt x="126148" y="429197"/>
                      </a:cubicBezTo>
                      <a:cubicBezTo>
                        <a:pt x="124726" y="417637"/>
                        <a:pt x="119079" y="405721"/>
                        <a:pt x="113610" y="394160"/>
                      </a:cubicBezTo>
                      <a:cubicBezTo>
                        <a:pt x="106273" y="378642"/>
                        <a:pt x="98714" y="362591"/>
                        <a:pt x="100715" y="346762"/>
                      </a:cubicBezTo>
                      <a:cubicBezTo>
                        <a:pt x="101782" y="338402"/>
                        <a:pt x="107785" y="330132"/>
                        <a:pt x="113610" y="322084"/>
                      </a:cubicBezTo>
                      <a:cubicBezTo>
                        <a:pt x="120902" y="311946"/>
                        <a:pt x="127838" y="302387"/>
                        <a:pt x="125793" y="292827"/>
                      </a:cubicBezTo>
                      <a:cubicBezTo>
                        <a:pt x="124904" y="288381"/>
                        <a:pt x="123970" y="285312"/>
                        <a:pt x="123258" y="282689"/>
                      </a:cubicBezTo>
                      <a:cubicBezTo>
                        <a:pt x="120724" y="273796"/>
                        <a:pt x="120146" y="271573"/>
                        <a:pt x="128194" y="261480"/>
                      </a:cubicBezTo>
                      <a:cubicBezTo>
                        <a:pt x="130960" y="257122"/>
                        <a:pt x="132498" y="252053"/>
                        <a:pt x="132640" y="246895"/>
                      </a:cubicBezTo>
                      <a:cubicBezTo>
                        <a:pt x="133752" y="238803"/>
                        <a:pt x="134908" y="230444"/>
                        <a:pt x="144868" y="225998"/>
                      </a:cubicBezTo>
                      <a:cubicBezTo>
                        <a:pt x="152471" y="222663"/>
                        <a:pt x="153227" y="215415"/>
                        <a:pt x="153983" y="207812"/>
                      </a:cubicBezTo>
                      <a:cubicBezTo>
                        <a:pt x="154739" y="200208"/>
                        <a:pt x="155495" y="193094"/>
                        <a:pt x="162475" y="189092"/>
                      </a:cubicBezTo>
                      <a:cubicBezTo>
                        <a:pt x="176259" y="181134"/>
                        <a:pt x="176259" y="181134"/>
                        <a:pt x="172391" y="170818"/>
                      </a:cubicBezTo>
                      <a:lnTo>
                        <a:pt x="170924" y="166816"/>
                      </a:lnTo>
                      <a:cubicBezTo>
                        <a:pt x="170234" y="163437"/>
                        <a:pt x="170870" y="159924"/>
                        <a:pt x="172702" y="157034"/>
                      </a:cubicBezTo>
                      <a:cubicBezTo>
                        <a:pt x="175503" y="152143"/>
                        <a:pt x="176135" y="146318"/>
                        <a:pt x="174436" y="140983"/>
                      </a:cubicBezTo>
                      <a:cubicBezTo>
                        <a:pt x="172035" y="135469"/>
                        <a:pt x="171537" y="129289"/>
                        <a:pt x="173013" y="123464"/>
                      </a:cubicBezTo>
                      <a:cubicBezTo>
                        <a:pt x="173894" y="119684"/>
                        <a:pt x="174178" y="115771"/>
                        <a:pt x="173858" y="111903"/>
                      </a:cubicBezTo>
                      <a:cubicBezTo>
                        <a:pt x="172436" y="94829"/>
                        <a:pt x="182751" y="88204"/>
                        <a:pt x="193778" y="81134"/>
                      </a:cubicBezTo>
                      <a:cubicBezTo>
                        <a:pt x="202982" y="75265"/>
                        <a:pt x="212453" y="69173"/>
                        <a:pt x="215032" y="56412"/>
                      </a:cubicBezTo>
                      <a:cubicBezTo>
                        <a:pt x="216824" y="47164"/>
                        <a:pt x="217984" y="37827"/>
                        <a:pt x="218500" y="28445"/>
                      </a:cubicBezTo>
                      <a:lnTo>
                        <a:pt x="218500" y="28178"/>
                      </a:lnTo>
                      <a:lnTo>
                        <a:pt x="218767" y="28178"/>
                      </a:lnTo>
                      <a:cubicBezTo>
                        <a:pt x="227775" y="22397"/>
                        <a:pt x="236059" y="15550"/>
                        <a:pt x="243444" y="7769"/>
                      </a:cubicBezTo>
                      <a:cubicBezTo>
                        <a:pt x="248246" y="2700"/>
                        <a:pt x="251803" y="521"/>
                        <a:pt x="255361" y="521"/>
                      </a:cubicBezTo>
                      <a:cubicBezTo>
                        <a:pt x="257957" y="743"/>
                        <a:pt x="260469" y="1544"/>
                        <a:pt x="262697" y="2878"/>
                      </a:cubicBezTo>
                      <a:cubicBezTo>
                        <a:pt x="266214" y="4745"/>
                        <a:pt x="270016" y="5990"/>
                        <a:pt x="273946" y="6613"/>
                      </a:cubicBezTo>
                      <a:lnTo>
                        <a:pt x="280171" y="7324"/>
                      </a:lnTo>
                      <a:cubicBezTo>
                        <a:pt x="288135" y="7680"/>
                        <a:pt x="295960" y="9503"/>
                        <a:pt x="303248" y="12749"/>
                      </a:cubicBezTo>
                      <a:cubicBezTo>
                        <a:pt x="306241" y="14528"/>
                        <a:pt x="308722" y="17062"/>
                        <a:pt x="310451" y="20086"/>
                      </a:cubicBezTo>
                      <a:cubicBezTo>
                        <a:pt x="311803" y="22442"/>
                        <a:pt x="313635" y="24532"/>
                        <a:pt x="315832" y="26133"/>
                      </a:cubicBezTo>
                      <a:cubicBezTo>
                        <a:pt x="316232" y="26399"/>
                        <a:pt x="316694" y="26488"/>
                        <a:pt x="317165" y="26488"/>
                      </a:cubicBezTo>
                      <a:cubicBezTo>
                        <a:pt x="321612" y="26488"/>
                        <a:pt x="326547" y="14839"/>
                        <a:pt x="328948" y="9236"/>
                      </a:cubicBezTo>
                      <a:cubicBezTo>
                        <a:pt x="329571" y="7813"/>
                        <a:pt x="330060" y="6657"/>
                        <a:pt x="330371" y="6079"/>
                      </a:cubicBezTo>
                      <a:cubicBezTo>
                        <a:pt x="332728" y="1633"/>
                        <a:pt x="337530" y="-324"/>
                        <a:pt x="345044" y="-324"/>
                      </a:cubicBezTo>
                      <a:cubicBezTo>
                        <a:pt x="350122" y="-190"/>
                        <a:pt x="355178" y="388"/>
                        <a:pt x="360162" y="1366"/>
                      </a:cubicBezTo>
                      <a:cubicBezTo>
                        <a:pt x="362474" y="1766"/>
                        <a:pt x="364608" y="2122"/>
                        <a:pt x="366387" y="2300"/>
                      </a:cubicBezTo>
                      <a:lnTo>
                        <a:pt x="366832" y="2300"/>
                      </a:lnTo>
                      <a:lnTo>
                        <a:pt x="366832" y="2566"/>
                      </a:lnTo>
                      <a:cubicBezTo>
                        <a:pt x="374982" y="15461"/>
                        <a:pt x="384991" y="27022"/>
                        <a:pt x="396533" y="36981"/>
                      </a:cubicBezTo>
                      <a:cubicBezTo>
                        <a:pt x="408934" y="48898"/>
                        <a:pt x="422318" y="59702"/>
                        <a:pt x="436551" y="69351"/>
                      </a:cubicBezTo>
                      <a:cubicBezTo>
                        <a:pt x="442789" y="72731"/>
                        <a:pt x="449610" y="74865"/>
                        <a:pt x="456649" y="75709"/>
                      </a:cubicBezTo>
                      <a:cubicBezTo>
                        <a:pt x="465235" y="76599"/>
                        <a:pt x="473452" y="79667"/>
                        <a:pt x="480526" y="84602"/>
                      </a:cubicBezTo>
                      <a:cubicBezTo>
                        <a:pt x="498623" y="99009"/>
                        <a:pt x="515474" y="106523"/>
                        <a:pt x="536861" y="116038"/>
                      </a:cubicBezTo>
                      <a:lnTo>
                        <a:pt x="538773" y="116883"/>
                      </a:lnTo>
                      <a:cubicBezTo>
                        <a:pt x="545443" y="119907"/>
                        <a:pt x="549134" y="123197"/>
                        <a:pt x="549934" y="127065"/>
                      </a:cubicBezTo>
                      <a:cubicBezTo>
                        <a:pt x="551223" y="132979"/>
                        <a:pt x="545843" y="139070"/>
                        <a:pt x="539574" y="146141"/>
                      </a:cubicBezTo>
                      <a:cubicBezTo>
                        <a:pt x="533304" y="153210"/>
                        <a:pt x="525701" y="161747"/>
                        <a:pt x="525701" y="170862"/>
                      </a:cubicBezTo>
                      <a:cubicBezTo>
                        <a:pt x="525296" y="176065"/>
                        <a:pt x="522984" y="180911"/>
                        <a:pt x="519209" y="184513"/>
                      </a:cubicBezTo>
                      <a:cubicBezTo>
                        <a:pt x="516670" y="186869"/>
                        <a:pt x="515003" y="189982"/>
                        <a:pt x="514496" y="193406"/>
                      </a:cubicBezTo>
                      <a:cubicBezTo>
                        <a:pt x="514496" y="196340"/>
                        <a:pt x="525079" y="197274"/>
                        <a:pt x="532815" y="197852"/>
                      </a:cubicBezTo>
                      <a:cubicBezTo>
                        <a:pt x="537213" y="197852"/>
                        <a:pt x="541579" y="198563"/>
                        <a:pt x="545754" y="199942"/>
                      </a:cubicBezTo>
                      <a:cubicBezTo>
                        <a:pt x="553273" y="203143"/>
                        <a:pt x="561437" y="204522"/>
                        <a:pt x="569587" y="203988"/>
                      </a:cubicBezTo>
                      <a:cubicBezTo>
                        <a:pt x="578662" y="204388"/>
                        <a:pt x="587724" y="202966"/>
                        <a:pt x="596265" y="199897"/>
                      </a:cubicBezTo>
                      <a:cubicBezTo>
                        <a:pt x="598973" y="198652"/>
                        <a:pt x="601903" y="197941"/>
                        <a:pt x="604891" y="197808"/>
                      </a:cubicBezTo>
                      <a:cubicBezTo>
                        <a:pt x="607377" y="197674"/>
                        <a:pt x="609827" y="197141"/>
                        <a:pt x="612139" y="196207"/>
                      </a:cubicBezTo>
                      <a:cubicBezTo>
                        <a:pt x="614958" y="194695"/>
                        <a:pt x="617559" y="192828"/>
                        <a:pt x="619875" y="190604"/>
                      </a:cubicBezTo>
                      <a:cubicBezTo>
                        <a:pt x="622223" y="188337"/>
                        <a:pt x="624891" y="186380"/>
                        <a:pt x="627790" y="184868"/>
                      </a:cubicBezTo>
                      <a:cubicBezTo>
                        <a:pt x="649578" y="174509"/>
                        <a:pt x="650022" y="153344"/>
                        <a:pt x="650467" y="130934"/>
                      </a:cubicBezTo>
                      <a:lnTo>
                        <a:pt x="650467" y="130400"/>
                      </a:lnTo>
                      <a:lnTo>
                        <a:pt x="651401" y="130400"/>
                      </a:lnTo>
                      <a:lnTo>
                        <a:pt x="655180" y="130400"/>
                      </a:lnTo>
                      <a:cubicBezTo>
                        <a:pt x="657403" y="130400"/>
                        <a:pt x="659982" y="130134"/>
                        <a:pt x="662516" y="130134"/>
                      </a:cubicBezTo>
                      <a:cubicBezTo>
                        <a:pt x="666118" y="130000"/>
                        <a:pt x="669720" y="130534"/>
                        <a:pt x="673099" y="131734"/>
                      </a:cubicBezTo>
                      <a:lnTo>
                        <a:pt x="673099" y="131734"/>
                      </a:lnTo>
                      <a:lnTo>
                        <a:pt x="673099" y="131734"/>
                      </a:lnTo>
                      <a:cubicBezTo>
                        <a:pt x="673988" y="132045"/>
                        <a:pt x="674833" y="132445"/>
                        <a:pt x="675633" y="132979"/>
                      </a:cubicBezTo>
                      <a:lnTo>
                        <a:pt x="675633" y="132979"/>
                      </a:lnTo>
                      <a:cubicBezTo>
                        <a:pt x="675811" y="133068"/>
                        <a:pt x="675900" y="133246"/>
                        <a:pt x="675945" y="133424"/>
                      </a:cubicBezTo>
                      <a:lnTo>
                        <a:pt x="675945" y="133913"/>
                      </a:lnTo>
                      <a:cubicBezTo>
                        <a:pt x="681458" y="140805"/>
                        <a:pt x="681280" y="159524"/>
                        <a:pt x="681191" y="169084"/>
                      </a:cubicBezTo>
                      <a:cubicBezTo>
                        <a:pt x="681191" y="170195"/>
                        <a:pt x="681191" y="171129"/>
                        <a:pt x="681191" y="171885"/>
                      </a:cubicBezTo>
                      <a:cubicBezTo>
                        <a:pt x="681191" y="188248"/>
                        <a:pt x="671142" y="192472"/>
                        <a:pt x="658337" y="197808"/>
                      </a:cubicBezTo>
                      <a:cubicBezTo>
                        <a:pt x="656247" y="198652"/>
                        <a:pt x="653890" y="199586"/>
                        <a:pt x="651890" y="200564"/>
                      </a:cubicBezTo>
                      <a:cubicBezTo>
                        <a:pt x="623655" y="213236"/>
                        <a:pt x="605291" y="237336"/>
                        <a:pt x="587550" y="260635"/>
                      </a:cubicBezTo>
                      <a:cubicBezTo>
                        <a:pt x="581726" y="268283"/>
                        <a:pt x="575678" y="276197"/>
                        <a:pt x="569365" y="283623"/>
                      </a:cubicBezTo>
                      <a:cubicBezTo>
                        <a:pt x="566563" y="286913"/>
                        <a:pt x="563718" y="289937"/>
                        <a:pt x="560961" y="292916"/>
                      </a:cubicBezTo>
                      <a:cubicBezTo>
                        <a:pt x="550823" y="303809"/>
                        <a:pt x="542064" y="313236"/>
                        <a:pt x="539618" y="328843"/>
                      </a:cubicBezTo>
                      <a:cubicBezTo>
                        <a:pt x="538373" y="336001"/>
                        <a:pt x="536697" y="343071"/>
                        <a:pt x="534594" y="350052"/>
                      </a:cubicBezTo>
                      <a:cubicBezTo>
                        <a:pt x="531344" y="360145"/>
                        <a:pt x="529369" y="370594"/>
                        <a:pt x="528724" y="381177"/>
                      </a:cubicBezTo>
                      <a:cubicBezTo>
                        <a:pt x="528240" y="389180"/>
                        <a:pt x="526746" y="397050"/>
                        <a:pt x="524278" y="404654"/>
                      </a:cubicBezTo>
                      <a:cubicBezTo>
                        <a:pt x="520788" y="413991"/>
                        <a:pt x="519272" y="423951"/>
                        <a:pt x="519832" y="433911"/>
                      </a:cubicBezTo>
                      <a:cubicBezTo>
                        <a:pt x="520050" y="437957"/>
                        <a:pt x="522055" y="441692"/>
                        <a:pt x="525301" y="444093"/>
                      </a:cubicBezTo>
                      <a:cubicBezTo>
                        <a:pt x="528547" y="446850"/>
                        <a:pt x="531081" y="449029"/>
                        <a:pt x="526902" y="460189"/>
                      </a:cubicBezTo>
                      <a:lnTo>
                        <a:pt x="526635" y="460945"/>
                      </a:lnTo>
                      <a:lnTo>
                        <a:pt x="526012" y="460411"/>
                      </a:lnTo>
                      <a:cubicBezTo>
                        <a:pt x="524736" y="459211"/>
                        <a:pt x="523060" y="458499"/>
                        <a:pt x="521299" y="458455"/>
                      </a:cubicBezTo>
                      <a:cubicBezTo>
                        <a:pt x="517133" y="458899"/>
                        <a:pt x="513740" y="462012"/>
                        <a:pt x="512895" y="466103"/>
                      </a:cubicBezTo>
                      <a:cubicBezTo>
                        <a:pt x="511673" y="471261"/>
                        <a:pt x="514256" y="476552"/>
                        <a:pt x="519076" y="478775"/>
                      </a:cubicBezTo>
                      <a:cubicBezTo>
                        <a:pt x="524154" y="481042"/>
                        <a:pt x="529552" y="482554"/>
                        <a:pt x="535083" y="483221"/>
                      </a:cubicBezTo>
                      <a:cubicBezTo>
                        <a:pt x="543976" y="484911"/>
                        <a:pt x="553580" y="486689"/>
                        <a:pt x="558560" y="494071"/>
                      </a:cubicBezTo>
                      <a:cubicBezTo>
                        <a:pt x="561895" y="499051"/>
                        <a:pt x="558560" y="504920"/>
                        <a:pt x="555714" y="510611"/>
                      </a:cubicBezTo>
                      <a:cubicBezTo>
                        <a:pt x="551624" y="518348"/>
                        <a:pt x="547711" y="525595"/>
                        <a:pt x="557092" y="531820"/>
                      </a:cubicBezTo>
                      <a:cubicBezTo>
                        <a:pt x="559747" y="533377"/>
                        <a:pt x="562544" y="534711"/>
                        <a:pt x="565452" y="535733"/>
                      </a:cubicBezTo>
                      <a:cubicBezTo>
                        <a:pt x="571721" y="538267"/>
                        <a:pt x="578169" y="540847"/>
                        <a:pt x="579992" y="546093"/>
                      </a:cubicBezTo>
                      <a:cubicBezTo>
                        <a:pt x="580952" y="550006"/>
                        <a:pt x="580138" y="554097"/>
                        <a:pt x="577768" y="557343"/>
                      </a:cubicBezTo>
                      <a:cubicBezTo>
                        <a:pt x="573624" y="564012"/>
                        <a:pt x="568942" y="570326"/>
                        <a:pt x="563762" y="576240"/>
                      </a:cubicBezTo>
                      <a:cubicBezTo>
                        <a:pt x="559209" y="581486"/>
                        <a:pt x="555003" y="587044"/>
                        <a:pt x="551179" y="592869"/>
                      </a:cubicBezTo>
                      <a:cubicBezTo>
                        <a:pt x="549623" y="595315"/>
                        <a:pt x="548422" y="597538"/>
                        <a:pt x="547266" y="599672"/>
                      </a:cubicBezTo>
                      <a:cubicBezTo>
                        <a:pt x="544505" y="606164"/>
                        <a:pt x="539761" y="611633"/>
                        <a:pt x="533705" y="615279"/>
                      </a:cubicBezTo>
                      <a:cubicBezTo>
                        <a:pt x="501113" y="635021"/>
                        <a:pt x="457182" y="639601"/>
                        <a:pt x="422545" y="641380"/>
                      </a:cubicBezTo>
                      <a:cubicBezTo>
                        <a:pt x="418067" y="641201"/>
                        <a:pt x="413608" y="640712"/>
                        <a:pt x="409206" y="639867"/>
                      </a:cubicBezTo>
                      <a:cubicBezTo>
                        <a:pt x="402821" y="638756"/>
                        <a:pt x="396378" y="638045"/>
                        <a:pt x="389908" y="637733"/>
                      </a:cubicBezTo>
                      <a:cubicBezTo>
                        <a:pt x="386929" y="637733"/>
                        <a:pt x="385818" y="638178"/>
                        <a:pt x="385462" y="638534"/>
                      </a:cubicBezTo>
                      <a:cubicBezTo>
                        <a:pt x="379015" y="644759"/>
                        <a:pt x="382972" y="650895"/>
                        <a:pt x="386840" y="656853"/>
                      </a:cubicBezTo>
                      <a:cubicBezTo>
                        <a:pt x="389953" y="661655"/>
                        <a:pt x="393154" y="666635"/>
                        <a:pt x="390086" y="671170"/>
                      </a:cubicBezTo>
                      <a:cubicBezTo>
                        <a:pt x="388481" y="673749"/>
                        <a:pt x="386649" y="676195"/>
                        <a:pt x="384617" y="678462"/>
                      </a:cubicBezTo>
                      <a:cubicBezTo>
                        <a:pt x="379206" y="682420"/>
                        <a:pt x="377080" y="689489"/>
                        <a:pt x="379415" y="695803"/>
                      </a:cubicBezTo>
                      <a:cubicBezTo>
                        <a:pt x="379682" y="696870"/>
                        <a:pt x="380037" y="698026"/>
                        <a:pt x="380438" y="699227"/>
                      </a:cubicBezTo>
                      <a:cubicBezTo>
                        <a:pt x="382345" y="703317"/>
                        <a:pt x="382629" y="707986"/>
                        <a:pt x="381238" y="712255"/>
                      </a:cubicBezTo>
                      <a:cubicBezTo>
                        <a:pt x="375369" y="724216"/>
                        <a:pt x="358650" y="728440"/>
                        <a:pt x="346112" y="728440"/>
                      </a:cubicBezTo>
                      <a:lnTo>
                        <a:pt x="342643" y="728440"/>
                      </a:lnTo>
                      <a:cubicBezTo>
                        <a:pt x="334426" y="727150"/>
                        <a:pt x="326516" y="724349"/>
                        <a:pt x="319300" y="720214"/>
                      </a:cubicBezTo>
                      <a:cubicBezTo>
                        <a:pt x="311118" y="716212"/>
                        <a:pt x="302670" y="712077"/>
                        <a:pt x="295022" y="712077"/>
                      </a:cubicBezTo>
                      <a:cubicBezTo>
                        <a:pt x="293964" y="712077"/>
                        <a:pt x="292910" y="712166"/>
                        <a:pt x="291865" y="712344"/>
                      </a:cubicBezTo>
                      <a:cubicBezTo>
                        <a:pt x="289940" y="712611"/>
                        <a:pt x="288277" y="713855"/>
                        <a:pt x="287419" y="715590"/>
                      </a:cubicBezTo>
                      <a:cubicBezTo>
                        <a:pt x="283640" y="722615"/>
                        <a:pt x="288219" y="739200"/>
                        <a:pt x="290754" y="744891"/>
                      </a:cubicBezTo>
                      <a:cubicBezTo>
                        <a:pt x="292564" y="749115"/>
                        <a:pt x="293373" y="753651"/>
                        <a:pt x="293110" y="758230"/>
                      </a:cubicBezTo>
                      <a:cubicBezTo>
                        <a:pt x="292217" y="763833"/>
                        <a:pt x="295062" y="769346"/>
                        <a:pt x="300136" y="771836"/>
                      </a:cubicBezTo>
                      <a:cubicBezTo>
                        <a:pt x="303497" y="774504"/>
                        <a:pt x="307441" y="776372"/>
                        <a:pt x="311652" y="777216"/>
                      </a:cubicBezTo>
                      <a:cubicBezTo>
                        <a:pt x="313826" y="776950"/>
                        <a:pt x="315885" y="776060"/>
                        <a:pt x="317610" y="774727"/>
                      </a:cubicBezTo>
                      <a:cubicBezTo>
                        <a:pt x="319477" y="773615"/>
                        <a:pt x="321790" y="772236"/>
                        <a:pt x="325035" y="770680"/>
                      </a:cubicBezTo>
                      <a:cubicBezTo>
                        <a:pt x="326907" y="769702"/>
                        <a:pt x="328975" y="769169"/>
                        <a:pt x="331083" y="769124"/>
                      </a:cubicBezTo>
                      <a:cubicBezTo>
                        <a:pt x="335711" y="769124"/>
                        <a:pt x="339580" y="772637"/>
                        <a:pt x="339975" y="777261"/>
                      </a:cubicBezTo>
                      <a:cubicBezTo>
                        <a:pt x="341665" y="786154"/>
                        <a:pt x="337263" y="795135"/>
                        <a:pt x="329171" y="799226"/>
                      </a:cubicBezTo>
                      <a:cubicBezTo>
                        <a:pt x="327650" y="799937"/>
                        <a:pt x="326000" y="800338"/>
                        <a:pt x="324324" y="800382"/>
                      </a:cubicBezTo>
                      <a:cubicBezTo>
                        <a:pt x="320771" y="799982"/>
                        <a:pt x="317592" y="797981"/>
                        <a:pt x="315698" y="794957"/>
                      </a:cubicBezTo>
                      <a:cubicBezTo>
                        <a:pt x="313439" y="791223"/>
                        <a:pt x="309300" y="789044"/>
                        <a:pt x="304938" y="789266"/>
                      </a:cubicBezTo>
                      <a:cubicBezTo>
                        <a:pt x="298535" y="789978"/>
                        <a:pt x="296801" y="791356"/>
                        <a:pt x="296534" y="792379"/>
                      </a:cubicBezTo>
                      <a:cubicBezTo>
                        <a:pt x="295956" y="794379"/>
                        <a:pt x="299869" y="797448"/>
                        <a:pt x="303026" y="799937"/>
                      </a:cubicBezTo>
                      <a:cubicBezTo>
                        <a:pt x="304840" y="801183"/>
                        <a:pt x="306472" y="802694"/>
                        <a:pt x="307872" y="804384"/>
                      </a:cubicBezTo>
                      <a:cubicBezTo>
                        <a:pt x="308939" y="806296"/>
                        <a:pt x="304982" y="808830"/>
                        <a:pt x="298980" y="812610"/>
                      </a:cubicBezTo>
                      <a:cubicBezTo>
                        <a:pt x="292977" y="816389"/>
                        <a:pt x="284262" y="821947"/>
                        <a:pt x="283106" y="826616"/>
                      </a:cubicBezTo>
                      <a:cubicBezTo>
                        <a:pt x="282177" y="831640"/>
                        <a:pt x="281817" y="836709"/>
                        <a:pt x="282039" y="841823"/>
                      </a:cubicBezTo>
                      <a:cubicBezTo>
                        <a:pt x="282039" y="853561"/>
                        <a:pt x="282039" y="865744"/>
                        <a:pt x="272168" y="871702"/>
                      </a:cubicBezTo>
                      <a:cubicBezTo>
                        <a:pt x="268993" y="873525"/>
                        <a:pt x="267081" y="876949"/>
                        <a:pt x="267188" y="880595"/>
                      </a:cubicBezTo>
                      <a:cubicBezTo>
                        <a:pt x="266743" y="885041"/>
                        <a:pt x="266343" y="888954"/>
                        <a:pt x="256783" y="890377"/>
                      </a:cubicBezTo>
                      <a:cubicBezTo>
                        <a:pt x="241266" y="892645"/>
                        <a:pt x="220012" y="901982"/>
                        <a:pt x="209963" y="917056"/>
                      </a:cubicBezTo>
                      <a:cubicBezTo>
                        <a:pt x="204672" y="924659"/>
                        <a:pt x="203040" y="934219"/>
                        <a:pt x="205516" y="943156"/>
                      </a:cubicBezTo>
                      <a:cubicBezTo>
                        <a:pt x="209514" y="956095"/>
                        <a:pt x="219069" y="966544"/>
                        <a:pt x="231572" y="971701"/>
                      </a:cubicBezTo>
                      <a:cubicBezTo>
                        <a:pt x="235912" y="972902"/>
                        <a:pt x="240403" y="973525"/>
                        <a:pt x="244912" y="973480"/>
                      </a:cubicBezTo>
                      <a:cubicBezTo>
                        <a:pt x="251848" y="973747"/>
                        <a:pt x="259007" y="974014"/>
                        <a:pt x="264031" y="977927"/>
                      </a:cubicBezTo>
                      <a:cubicBezTo>
                        <a:pt x="267988" y="981128"/>
                        <a:pt x="264654" y="990866"/>
                        <a:pt x="261719" y="999447"/>
                      </a:cubicBezTo>
                      <a:cubicBezTo>
                        <a:pt x="260340" y="1002871"/>
                        <a:pt x="259371" y="1006428"/>
                        <a:pt x="258829" y="1010074"/>
                      </a:cubicBezTo>
                      <a:cubicBezTo>
                        <a:pt x="258829" y="1020834"/>
                        <a:pt x="252737" y="1024658"/>
                        <a:pt x="244511" y="1029905"/>
                      </a:cubicBezTo>
                      <a:lnTo>
                        <a:pt x="240421" y="1032573"/>
                      </a:lnTo>
                      <a:lnTo>
                        <a:pt x="235752" y="1035685"/>
                      </a:lnTo>
                      <a:cubicBezTo>
                        <a:pt x="222413" y="1044578"/>
                        <a:pt x="205694" y="1055383"/>
                        <a:pt x="199069" y="1069967"/>
                      </a:cubicBezTo>
                      <a:cubicBezTo>
                        <a:pt x="197264" y="1074502"/>
                        <a:pt x="196099" y="1079215"/>
                        <a:pt x="195601" y="1084062"/>
                      </a:cubicBezTo>
                      <a:cubicBezTo>
                        <a:pt x="194267" y="1092955"/>
                        <a:pt x="192889" y="1102425"/>
                        <a:pt x="182840" y="1107583"/>
                      </a:cubicBezTo>
                      <a:cubicBezTo>
                        <a:pt x="180959" y="1108428"/>
                        <a:pt x="178900" y="1108829"/>
                        <a:pt x="176837" y="1108695"/>
                      </a:cubicBezTo>
                      <a:lnTo>
                        <a:pt x="175281" y="1108695"/>
                      </a:lnTo>
                      <a:cubicBezTo>
                        <a:pt x="173605" y="1108561"/>
                        <a:pt x="171929" y="1108873"/>
                        <a:pt x="170390" y="1109540"/>
                      </a:cubicBezTo>
                      <a:cubicBezTo>
                        <a:pt x="167442" y="1111407"/>
                        <a:pt x="164850" y="1113764"/>
                        <a:pt x="162742" y="1116521"/>
                      </a:cubicBezTo>
                      <a:cubicBezTo>
                        <a:pt x="160950" y="1118788"/>
                        <a:pt x="158887" y="1120789"/>
                        <a:pt x="156606" y="1122568"/>
                      </a:cubicBezTo>
                      <a:cubicBezTo>
                        <a:pt x="148736" y="1128215"/>
                        <a:pt x="146913" y="1141509"/>
                        <a:pt x="151226" y="1162007"/>
                      </a:cubicBezTo>
                      <a:cubicBezTo>
                        <a:pt x="153214" y="1175969"/>
                        <a:pt x="159087" y="1189086"/>
                        <a:pt x="168167" y="1199846"/>
                      </a:cubicBezTo>
                      <a:cubicBezTo>
                        <a:pt x="171457" y="1204292"/>
                        <a:pt x="172613" y="1207360"/>
                        <a:pt x="171635" y="1209317"/>
                      </a:cubicBezTo>
                      <a:cubicBezTo>
                        <a:pt x="170657" y="1211273"/>
                        <a:pt x="169412" y="1212029"/>
                        <a:pt x="166744" y="1212029"/>
                      </a:cubicBezTo>
                      <a:close/>
                      <a:moveTo>
                        <a:pt x="89154" y="1194911"/>
                      </a:moveTo>
                      <a:cubicBezTo>
                        <a:pt x="114099" y="1194911"/>
                        <a:pt x="133974" y="1201402"/>
                        <a:pt x="156962" y="1208917"/>
                      </a:cubicBezTo>
                      <a:cubicBezTo>
                        <a:pt x="160110" y="1210073"/>
                        <a:pt x="163405" y="1210739"/>
                        <a:pt x="166744" y="1210917"/>
                      </a:cubicBezTo>
                      <a:cubicBezTo>
                        <a:pt x="168789" y="1210917"/>
                        <a:pt x="170034" y="1210473"/>
                        <a:pt x="170523" y="1209539"/>
                      </a:cubicBezTo>
                      <a:cubicBezTo>
                        <a:pt x="171013" y="1208605"/>
                        <a:pt x="170879" y="1206204"/>
                        <a:pt x="167144" y="1201224"/>
                      </a:cubicBezTo>
                      <a:cubicBezTo>
                        <a:pt x="157940" y="1190331"/>
                        <a:pt x="152009" y="1177081"/>
                        <a:pt x="150026" y="1162941"/>
                      </a:cubicBezTo>
                      <a:cubicBezTo>
                        <a:pt x="145579" y="1141954"/>
                        <a:pt x="147536" y="1128304"/>
                        <a:pt x="155850" y="1122390"/>
                      </a:cubicBezTo>
                      <a:cubicBezTo>
                        <a:pt x="158025" y="1120656"/>
                        <a:pt x="160008" y="1118699"/>
                        <a:pt x="161764" y="1116521"/>
                      </a:cubicBezTo>
                      <a:cubicBezTo>
                        <a:pt x="163952" y="1113630"/>
                        <a:pt x="166651" y="1111185"/>
                        <a:pt x="169723" y="1109273"/>
                      </a:cubicBezTo>
                      <a:cubicBezTo>
                        <a:pt x="171426" y="1108517"/>
                        <a:pt x="173289" y="1108206"/>
                        <a:pt x="175148" y="1108295"/>
                      </a:cubicBezTo>
                      <a:lnTo>
                        <a:pt x="176704" y="1108295"/>
                      </a:lnTo>
                      <a:cubicBezTo>
                        <a:pt x="178594" y="1108383"/>
                        <a:pt x="180479" y="1108072"/>
                        <a:pt x="182217" y="1107316"/>
                      </a:cubicBezTo>
                      <a:cubicBezTo>
                        <a:pt x="191733" y="1102381"/>
                        <a:pt x="193022" y="1093755"/>
                        <a:pt x="194356" y="1084640"/>
                      </a:cubicBezTo>
                      <a:cubicBezTo>
                        <a:pt x="194867" y="1079660"/>
                        <a:pt x="196063" y="1074814"/>
                        <a:pt x="197913" y="1070189"/>
                      </a:cubicBezTo>
                      <a:cubicBezTo>
                        <a:pt x="204672" y="1055338"/>
                        <a:pt x="221479" y="1044311"/>
                        <a:pt x="234996" y="1035463"/>
                      </a:cubicBezTo>
                      <a:lnTo>
                        <a:pt x="239665" y="1032350"/>
                      </a:lnTo>
                      <a:lnTo>
                        <a:pt x="243756" y="1029683"/>
                      </a:lnTo>
                      <a:cubicBezTo>
                        <a:pt x="252026" y="1024436"/>
                        <a:pt x="257450" y="1020790"/>
                        <a:pt x="257584" y="1010785"/>
                      </a:cubicBezTo>
                      <a:cubicBezTo>
                        <a:pt x="258104" y="1007006"/>
                        <a:pt x="259104" y="1003316"/>
                        <a:pt x="260563" y="999803"/>
                      </a:cubicBezTo>
                      <a:cubicBezTo>
                        <a:pt x="263231" y="991977"/>
                        <a:pt x="266566" y="982017"/>
                        <a:pt x="263186" y="979483"/>
                      </a:cubicBezTo>
                      <a:cubicBezTo>
                        <a:pt x="258473" y="975614"/>
                        <a:pt x="251492" y="975348"/>
                        <a:pt x="244734" y="975036"/>
                      </a:cubicBezTo>
                      <a:cubicBezTo>
                        <a:pt x="240100" y="975081"/>
                        <a:pt x="235490" y="974458"/>
                        <a:pt x="231039" y="973169"/>
                      </a:cubicBezTo>
                      <a:cubicBezTo>
                        <a:pt x="218233" y="967878"/>
                        <a:pt x="208451" y="957162"/>
                        <a:pt x="204361" y="943912"/>
                      </a:cubicBezTo>
                      <a:cubicBezTo>
                        <a:pt x="201724" y="934708"/>
                        <a:pt x="203356" y="924792"/>
                        <a:pt x="208807" y="916922"/>
                      </a:cubicBezTo>
                      <a:cubicBezTo>
                        <a:pt x="219034" y="901404"/>
                        <a:pt x="240643" y="891844"/>
                        <a:pt x="256428" y="889577"/>
                      </a:cubicBezTo>
                      <a:cubicBezTo>
                        <a:pt x="265098" y="888332"/>
                        <a:pt x="265320" y="885130"/>
                        <a:pt x="265854" y="880684"/>
                      </a:cubicBezTo>
                      <a:cubicBezTo>
                        <a:pt x="265712" y="876594"/>
                        <a:pt x="267833" y="872769"/>
                        <a:pt x="271368" y="870724"/>
                      </a:cubicBezTo>
                      <a:cubicBezTo>
                        <a:pt x="280705" y="865122"/>
                        <a:pt x="280705" y="853294"/>
                        <a:pt x="280705" y="841823"/>
                      </a:cubicBezTo>
                      <a:cubicBezTo>
                        <a:pt x="280478" y="836620"/>
                        <a:pt x="280852" y="831463"/>
                        <a:pt x="281817" y="826349"/>
                      </a:cubicBezTo>
                      <a:cubicBezTo>
                        <a:pt x="283061" y="821236"/>
                        <a:pt x="291421" y="815945"/>
                        <a:pt x="298179" y="811676"/>
                      </a:cubicBezTo>
                      <a:cubicBezTo>
                        <a:pt x="302003" y="809275"/>
                        <a:pt x="307072" y="805940"/>
                        <a:pt x="306672" y="804962"/>
                      </a:cubicBezTo>
                      <a:cubicBezTo>
                        <a:pt x="305414" y="803361"/>
                        <a:pt x="303915" y="801939"/>
                        <a:pt x="302225" y="800782"/>
                      </a:cubicBezTo>
                      <a:cubicBezTo>
                        <a:pt x="298491" y="797803"/>
                        <a:pt x="294578" y="794780"/>
                        <a:pt x="295378" y="791890"/>
                      </a:cubicBezTo>
                      <a:cubicBezTo>
                        <a:pt x="295956" y="789889"/>
                        <a:pt x="298935" y="788644"/>
                        <a:pt x="304760" y="787977"/>
                      </a:cubicBezTo>
                      <a:cubicBezTo>
                        <a:pt x="309455" y="787710"/>
                        <a:pt x="313919" y="790022"/>
                        <a:pt x="316409" y="794024"/>
                      </a:cubicBezTo>
                      <a:cubicBezTo>
                        <a:pt x="318677" y="796647"/>
                        <a:pt x="320856" y="799093"/>
                        <a:pt x="324235" y="799093"/>
                      </a:cubicBezTo>
                      <a:cubicBezTo>
                        <a:pt x="325774" y="799048"/>
                        <a:pt x="327290" y="798693"/>
                        <a:pt x="328681" y="798026"/>
                      </a:cubicBezTo>
                      <a:cubicBezTo>
                        <a:pt x="336311" y="794157"/>
                        <a:pt x="340460" y="785709"/>
                        <a:pt x="338864" y="777305"/>
                      </a:cubicBezTo>
                      <a:cubicBezTo>
                        <a:pt x="338526" y="773259"/>
                        <a:pt x="335218" y="770147"/>
                        <a:pt x="331171" y="770013"/>
                      </a:cubicBezTo>
                      <a:cubicBezTo>
                        <a:pt x="329237" y="770102"/>
                        <a:pt x="327339" y="770591"/>
                        <a:pt x="325613" y="771481"/>
                      </a:cubicBezTo>
                      <a:cubicBezTo>
                        <a:pt x="322412" y="773037"/>
                        <a:pt x="320100" y="774415"/>
                        <a:pt x="318277" y="775482"/>
                      </a:cubicBezTo>
                      <a:cubicBezTo>
                        <a:pt x="316387" y="776950"/>
                        <a:pt x="314124" y="777883"/>
                        <a:pt x="311741" y="778151"/>
                      </a:cubicBezTo>
                      <a:cubicBezTo>
                        <a:pt x="309028" y="778151"/>
                        <a:pt x="305783" y="776461"/>
                        <a:pt x="299647" y="772593"/>
                      </a:cubicBezTo>
                      <a:cubicBezTo>
                        <a:pt x="293977" y="770058"/>
                        <a:pt x="290691" y="764011"/>
                        <a:pt x="291599" y="757875"/>
                      </a:cubicBezTo>
                      <a:cubicBezTo>
                        <a:pt x="291825" y="753562"/>
                        <a:pt x="291047" y="749204"/>
                        <a:pt x="289331" y="745247"/>
                      </a:cubicBezTo>
                      <a:cubicBezTo>
                        <a:pt x="287063" y="740089"/>
                        <a:pt x="281817" y="722704"/>
                        <a:pt x="286041" y="714922"/>
                      </a:cubicBezTo>
                      <a:cubicBezTo>
                        <a:pt x="287103" y="712877"/>
                        <a:pt x="289087" y="711455"/>
                        <a:pt x="291376" y="711099"/>
                      </a:cubicBezTo>
                      <a:cubicBezTo>
                        <a:pt x="292479" y="710921"/>
                        <a:pt x="293595" y="710832"/>
                        <a:pt x="294711" y="710832"/>
                      </a:cubicBezTo>
                      <a:cubicBezTo>
                        <a:pt x="302626" y="710832"/>
                        <a:pt x="311163" y="715011"/>
                        <a:pt x="319477" y="719058"/>
                      </a:cubicBezTo>
                      <a:cubicBezTo>
                        <a:pt x="326556" y="723149"/>
                        <a:pt x="334337" y="725905"/>
                        <a:pt x="342421" y="727195"/>
                      </a:cubicBezTo>
                      <a:lnTo>
                        <a:pt x="345800" y="727195"/>
                      </a:lnTo>
                      <a:cubicBezTo>
                        <a:pt x="358028" y="727195"/>
                        <a:pt x="374301" y="723149"/>
                        <a:pt x="379904" y="711677"/>
                      </a:cubicBezTo>
                      <a:cubicBezTo>
                        <a:pt x="381193" y="707631"/>
                        <a:pt x="380891" y="703273"/>
                        <a:pt x="379059" y="699449"/>
                      </a:cubicBezTo>
                      <a:cubicBezTo>
                        <a:pt x="378659" y="698204"/>
                        <a:pt x="378303" y="697048"/>
                        <a:pt x="378037" y="695937"/>
                      </a:cubicBezTo>
                      <a:cubicBezTo>
                        <a:pt x="375604" y="689267"/>
                        <a:pt x="377828" y="681797"/>
                        <a:pt x="383506" y="677573"/>
                      </a:cubicBezTo>
                      <a:cubicBezTo>
                        <a:pt x="385649" y="675483"/>
                        <a:pt x="387601" y="673215"/>
                        <a:pt x="389330" y="670770"/>
                      </a:cubicBezTo>
                      <a:cubicBezTo>
                        <a:pt x="391998" y="666813"/>
                        <a:pt x="389330" y="662366"/>
                        <a:pt x="386085" y="657697"/>
                      </a:cubicBezTo>
                      <a:cubicBezTo>
                        <a:pt x="382172" y="651650"/>
                        <a:pt x="377770" y="644803"/>
                        <a:pt x="384839" y="637956"/>
                      </a:cubicBezTo>
                      <a:cubicBezTo>
                        <a:pt x="386409" y="636978"/>
                        <a:pt x="388263" y="636622"/>
                        <a:pt x="390086" y="636844"/>
                      </a:cubicBezTo>
                      <a:cubicBezTo>
                        <a:pt x="396600" y="637155"/>
                        <a:pt x="403087" y="637867"/>
                        <a:pt x="409517" y="638978"/>
                      </a:cubicBezTo>
                      <a:cubicBezTo>
                        <a:pt x="413803" y="639779"/>
                        <a:pt x="418143" y="640312"/>
                        <a:pt x="422500" y="640490"/>
                      </a:cubicBezTo>
                      <a:cubicBezTo>
                        <a:pt x="457004" y="638712"/>
                        <a:pt x="500757" y="634176"/>
                        <a:pt x="533127" y="614568"/>
                      </a:cubicBezTo>
                      <a:cubicBezTo>
                        <a:pt x="539058" y="611010"/>
                        <a:pt x="543727" y="605719"/>
                        <a:pt x="546466" y="599361"/>
                      </a:cubicBezTo>
                      <a:cubicBezTo>
                        <a:pt x="547666" y="597182"/>
                        <a:pt x="548867" y="594914"/>
                        <a:pt x="550379" y="592514"/>
                      </a:cubicBezTo>
                      <a:cubicBezTo>
                        <a:pt x="554251" y="586644"/>
                        <a:pt x="558498" y="581042"/>
                        <a:pt x="563095" y="575751"/>
                      </a:cubicBezTo>
                      <a:cubicBezTo>
                        <a:pt x="568208" y="569881"/>
                        <a:pt x="572846" y="563612"/>
                        <a:pt x="576968" y="557031"/>
                      </a:cubicBezTo>
                      <a:cubicBezTo>
                        <a:pt x="579169" y="554052"/>
                        <a:pt x="579947" y="550273"/>
                        <a:pt x="579102" y="546671"/>
                      </a:cubicBezTo>
                      <a:cubicBezTo>
                        <a:pt x="577457" y="541914"/>
                        <a:pt x="571232" y="539424"/>
                        <a:pt x="565185" y="536978"/>
                      </a:cubicBezTo>
                      <a:cubicBezTo>
                        <a:pt x="562215" y="535911"/>
                        <a:pt x="559356" y="534577"/>
                        <a:pt x="556648" y="532977"/>
                      </a:cubicBezTo>
                      <a:cubicBezTo>
                        <a:pt x="546466" y="526218"/>
                        <a:pt x="550956" y="517770"/>
                        <a:pt x="554914" y="510344"/>
                      </a:cubicBezTo>
                      <a:cubicBezTo>
                        <a:pt x="557937" y="504698"/>
                        <a:pt x="560783" y="499362"/>
                        <a:pt x="557804" y="494915"/>
                      </a:cubicBezTo>
                      <a:cubicBezTo>
                        <a:pt x="553091" y="487935"/>
                        <a:pt x="543931" y="486022"/>
                        <a:pt x="535039" y="484511"/>
                      </a:cubicBezTo>
                      <a:cubicBezTo>
                        <a:pt x="529378" y="483799"/>
                        <a:pt x="523873" y="482154"/>
                        <a:pt x="518720" y="479709"/>
                      </a:cubicBezTo>
                      <a:cubicBezTo>
                        <a:pt x="513442" y="477308"/>
                        <a:pt x="510628" y="471483"/>
                        <a:pt x="512006" y="465836"/>
                      </a:cubicBezTo>
                      <a:cubicBezTo>
                        <a:pt x="512918" y="461212"/>
                        <a:pt x="516782" y="457743"/>
                        <a:pt x="521477" y="457343"/>
                      </a:cubicBezTo>
                      <a:cubicBezTo>
                        <a:pt x="523242" y="457343"/>
                        <a:pt x="524945" y="457966"/>
                        <a:pt x="526324" y="459078"/>
                      </a:cubicBezTo>
                      <a:cubicBezTo>
                        <a:pt x="529836" y="449295"/>
                        <a:pt x="527702" y="447473"/>
                        <a:pt x="524767" y="444938"/>
                      </a:cubicBezTo>
                      <a:cubicBezTo>
                        <a:pt x="521321" y="442315"/>
                        <a:pt x="519178" y="438357"/>
                        <a:pt x="518898" y="434044"/>
                      </a:cubicBezTo>
                      <a:cubicBezTo>
                        <a:pt x="518324" y="423951"/>
                        <a:pt x="519836" y="413813"/>
                        <a:pt x="523345" y="404342"/>
                      </a:cubicBezTo>
                      <a:cubicBezTo>
                        <a:pt x="525781" y="396828"/>
                        <a:pt x="527275" y="389002"/>
                        <a:pt x="527791" y="381132"/>
                      </a:cubicBezTo>
                      <a:cubicBezTo>
                        <a:pt x="528471" y="370550"/>
                        <a:pt x="530454" y="360101"/>
                        <a:pt x="533705" y="350007"/>
                      </a:cubicBezTo>
                      <a:cubicBezTo>
                        <a:pt x="535785" y="343071"/>
                        <a:pt x="537462" y="336046"/>
                        <a:pt x="538729" y="328932"/>
                      </a:cubicBezTo>
                      <a:cubicBezTo>
                        <a:pt x="541219" y="313014"/>
                        <a:pt x="550512" y="303009"/>
                        <a:pt x="560339" y="292427"/>
                      </a:cubicBezTo>
                      <a:cubicBezTo>
                        <a:pt x="563095" y="289492"/>
                        <a:pt x="565897" y="286424"/>
                        <a:pt x="568698" y="283178"/>
                      </a:cubicBezTo>
                      <a:cubicBezTo>
                        <a:pt x="574967" y="275797"/>
                        <a:pt x="581014" y="267838"/>
                        <a:pt x="586839" y="260191"/>
                      </a:cubicBezTo>
                      <a:cubicBezTo>
                        <a:pt x="604624" y="236803"/>
                        <a:pt x="623122" y="212614"/>
                        <a:pt x="651623" y="199808"/>
                      </a:cubicBezTo>
                      <a:cubicBezTo>
                        <a:pt x="653801" y="198830"/>
                        <a:pt x="656069" y="197897"/>
                        <a:pt x="658070" y="197052"/>
                      </a:cubicBezTo>
                      <a:cubicBezTo>
                        <a:pt x="670520" y="191850"/>
                        <a:pt x="680302" y="187803"/>
                        <a:pt x="680302" y="172152"/>
                      </a:cubicBezTo>
                      <a:cubicBezTo>
                        <a:pt x="680302" y="171396"/>
                        <a:pt x="680302" y="170462"/>
                        <a:pt x="680302" y="169351"/>
                      </a:cubicBezTo>
                      <a:cubicBezTo>
                        <a:pt x="680302" y="159613"/>
                        <a:pt x="680613" y="136847"/>
                        <a:pt x="673277" y="133157"/>
                      </a:cubicBezTo>
                      <a:cubicBezTo>
                        <a:pt x="669853" y="131690"/>
                        <a:pt x="666118" y="131067"/>
                        <a:pt x="662383" y="131289"/>
                      </a:cubicBezTo>
                      <a:cubicBezTo>
                        <a:pt x="659893" y="131289"/>
                        <a:pt x="657359" y="131289"/>
                        <a:pt x="655091" y="131556"/>
                      </a:cubicBezTo>
                      <a:lnTo>
                        <a:pt x="651845" y="131556"/>
                      </a:lnTo>
                      <a:cubicBezTo>
                        <a:pt x="651356" y="154144"/>
                        <a:pt x="650733" y="175398"/>
                        <a:pt x="628546" y="185936"/>
                      </a:cubicBezTo>
                      <a:cubicBezTo>
                        <a:pt x="625731" y="187447"/>
                        <a:pt x="623144" y="189315"/>
                        <a:pt x="620854" y="191538"/>
                      </a:cubicBezTo>
                      <a:cubicBezTo>
                        <a:pt x="618479" y="193806"/>
                        <a:pt x="615803" y="195762"/>
                        <a:pt x="612895" y="197274"/>
                      </a:cubicBezTo>
                      <a:cubicBezTo>
                        <a:pt x="610480" y="198297"/>
                        <a:pt x="607906" y="198875"/>
                        <a:pt x="605291" y="199008"/>
                      </a:cubicBezTo>
                      <a:cubicBezTo>
                        <a:pt x="602432" y="199141"/>
                        <a:pt x="599622" y="199808"/>
                        <a:pt x="597021" y="201009"/>
                      </a:cubicBezTo>
                      <a:cubicBezTo>
                        <a:pt x="588342" y="204166"/>
                        <a:pt x="579124" y="205589"/>
                        <a:pt x="569898" y="205189"/>
                      </a:cubicBezTo>
                      <a:cubicBezTo>
                        <a:pt x="558649" y="205189"/>
                        <a:pt x="549756" y="203677"/>
                        <a:pt x="545487" y="200964"/>
                      </a:cubicBezTo>
                      <a:cubicBezTo>
                        <a:pt x="541446" y="199764"/>
                        <a:pt x="537257" y="199097"/>
                        <a:pt x="533038" y="199053"/>
                      </a:cubicBezTo>
                      <a:cubicBezTo>
                        <a:pt x="523522" y="198208"/>
                        <a:pt x="513696" y="197363"/>
                        <a:pt x="513696" y="193406"/>
                      </a:cubicBezTo>
                      <a:cubicBezTo>
                        <a:pt x="514229" y="189804"/>
                        <a:pt x="515986" y="186469"/>
                        <a:pt x="518676" y="183979"/>
                      </a:cubicBezTo>
                      <a:cubicBezTo>
                        <a:pt x="522273" y="180600"/>
                        <a:pt x="524492" y="175976"/>
                        <a:pt x="524901" y="171040"/>
                      </a:cubicBezTo>
                      <a:cubicBezTo>
                        <a:pt x="524901" y="161480"/>
                        <a:pt x="532415" y="153255"/>
                        <a:pt x="539040" y="145563"/>
                      </a:cubicBezTo>
                      <a:cubicBezTo>
                        <a:pt x="544865" y="139026"/>
                        <a:pt x="550334" y="132846"/>
                        <a:pt x="549178" y="127465"/>
                      </a:cubicBezTo>
                      <a:cubicBezTo>
                        <a:pt x="548422" y="123998"/>
                        <a:pt x="544732" y="120929"/>
                        <a:pt x="538640" y="118084"/>
                      </a:cubicBezTo>
                      <a:lnTo>
                        <a:pt x="536728" y="117239"/>
                      </a:lnTo>
                      <a:cubicBezTo>
                        <a:pt x="515297" y="107679"/>
                        <a:pt x="498356" y="100165"/>
                        <a:pt x="480125" y="85670"/>
                      </a:cubicBezTo>
                      <a:cubicBezTo>
                        <a:pt x="473198" y="80867"/>
                        <a:pt x="465163" y="77933"/>
                        <a:pt x="456782" y="77088"/>
                      </a:cubicBezTo>
                      <a:cubicBezTo>
                        <a:pt x="449592" y="76243"/>
                        <a:pt x="442629" y="74020"/>
                        <a:pt x="436284" y="70552"/>
                      </a:cubicBezTo>
                      <a:cubicBezTo>
                        <a:pt x="422038" y="60903"/>
                        <a:pt x="408650" y="50010"/>
                        <a:pt x="396267" y="38049"/>
                      </a:cubicBezTo>
                      <a:cubicBezTo>
                        <a:pt x="384710" y="28089"/>
                        <a:pt x="374688" y="16528"/>
                        <a:pt x="366520" y="3634"/>
                      </a:cubicBezTo>
                      <a:cubicBezTo>
                        <a:pt x="364786" y="3634"/>
                        <a:pt x="362696" y="3056"/>
                        <a:pt x="360518" y="2700"/>
                      </a:cubicBezTo>
                      <a:cubicBezTo>
                        <a:pt x="355591" y="1722"/>
                        <a:pt x="350598" y="1144"/>
                        <a:pt x="345578" y="1010"/>
                      </a:cubicBezTo>
                      <a:cubicBezTo>
                        <a:pt x="338508" y="1010"/>
                        <a:pt x="334017" y="2922"/>
                        <a:pt x="331883" y="6835"/>
                      </a:cubicBezTo>
                      <a:cubicBezTo>
                        <a:pt x="331616" y="7368"/>
                        <a:pt x="331127" y="8480"/>
                        <a:pt x="330505" y="9903"/>
                      </a:cubicBezTo>
                      <a:cubicBezTo>
                        <a:pt x="326770" y="18796"/>
                        <a:pt x="322368" y="27689"/>
                        <a:pt x="317699" y="27689"/>
                      </a:cubicBezTo>
                      <a:cubicBezTo>
                        <a:pt x="317023" y="27689"/>
                        <a:pt x="316361" y="27511"/>
                        <a:pt x="315787" y="27155"/>
                      </a:cubicBezTo>
                      <a:cubicBezTo>
                        <a:pt x="313439" y="25465"/>
                        <a:pt x="311483" y="23287"/>
                        <a:pt x="310051" y="20797"/>
                      </a:cubicBezTo>
                      <a:cubicBezTo>
                        <a:pt x="308406" y="17951"/>
                        <a:pt x="306067" y="15550"/>
                        <a:pt x="303248" y="13816"/>
                      </a:cubicBezTo>
                      <a:cubicBezTo>
                        <a:pt x="296085" y="10659"/>
                        <a:pt x="288393" y="8881"/>
                        <a:pt x="280571" y="8524"/>
                      </a:cubicBezTo>
                      <a:cubicBezTo>
                        <a:pt x="278482" y="8302"/>
                        <a:pt x="276392" y="8080"/>
                        <a:pt x="274302" y="7769"/>
                      </a:cubicBezTo>
                      <a:cubicBezTo>
                        <a:pt x="270265" y="7191"/>
                        <a:pt x="266366" y="5901"/>
                        <a:pt x="262786" y="3945"/>
                      </a:cubicBezTo>
                      <a:cubicBezTo>
                        <a:pt x="260678" y="2700"/>
                        <a:pt x="258326" y="1944"/>
                        <a:pt x="255894" y="1722"/>
                      </a:cubicBezTo>
                      <a:cubicBezTo>
                        <a:pt x="252693" y="1722"/>
                        <a:pt x="249269" y="3856"/>
                        <a:pt x="244778" y="8658"/>
                      </a:cubicBezTo>
                      <a:cubicBezTo>
                        <a:pt x="237397" y="16484"/>
                        <a:pt x="229113" y="23420"/>
                        <a:pt x="220101" y="29289"/>
                      </a:cubicBezTo>
                      <a:cubicBezTo>
                        <a:pt x="219571" y="38627"/>
                        <a:pt x="218398" y="47919"/>
                        <a:pt x="216588" y="57124"/>
                      </a:cubicBezTo>
                      <a:cubicBezTo>
                        <a:pt x="213965" y="70463"/>
                        <a:pt x="204272" y="76554"/>
                        <a:pt x="194890" y="82601"/>
                      </a:cubicBezTo>
                      <a:cubicBezTo>
                        <a:pt x="184174" y="89449"/>
                        <a:pt x="174081" y="95941"/>
                        <a:pt x="175459" y="112304"/>
                      </a:cubicBezTo>
                      <a:cubicBezTo>
                        <a:pt x="175788" y="116261"/>
                        <a:pt x="175503" y="120307"/>
                        <a:pt x="174614" y="124175"/>
                      </a:cubicBezTo>
                      <a:cubicBezTo>
                        <a:pt x="173142" y="129822"/>
                        <a:pt x="173614" y="135780"/>
                        <a:pt x="175948" y="141116"/>
                      </a:cubicBezTo>
                      <a:cubicBezTo>
                        <a:pt x="177798" y="146719"/>
                        <a:pt x="177149" y="152855"/>
                        <a:pt x="174169" y="157968"/>
                      </a:cubicBezTo>
                      <a:cubicBezTo>
                        <a:pt x="172529" y="160636"/>
                        <a:pt x="171911" y="163793"/>
                        <a:pt x="172436" y="166860"/>
                      </a:cubicBezTo>
                      <a:lnTo>
                        <a:pt x="173903" y="170818"/>
                      </a:lnTo>
                      <a:cubicBezTo>
                        <a:pt x="178038" y="181845"/>
                        <a:pt x="177815" y="182201"/>
                        <a:pt x="163498" y="190471"/>
                      </a:cubicBezTo>
                      <a:cubicBezTo>
                        <a:pt x="157006" y="194206"/>
                        <a:pt x="156339" y="201053"/>
                        <a:pt x="155584" y="208257"/>
                      </a:cubicBezTo>
                      <a:cubicBezTo>
                        <a:pt x="154828" y="215460"/>
                        <a:pt x="154027" y="223730"/>
                        <a:pt x="145801" y="227376"/>
                      </a:cubicBezTo>
                      <a:cubicBezTo>
                        <a:pt x="136420" y="231556"/>
                        <a:pt x="135353" y="239248"/>
                        <a:pt x="134241" y="247385"/>
                      </a:cubicBezTo>
                      <a:cubicBezTo>
                        <a:pt x="133992" y="252765"/>
                        <a:pt x="132302" y="258011"/>
                        <a:pt x="129350" y="262547"/>
                      </a:cubicBezTo>
                      <a:cubicBezTo>
                        <a:pt x="121613" y="272196"/>
                        <a:pt x="122147" y="274019"/>
                        <a:pt x="124592" y="282734"/>
                      </a:cubicBezTo>
                      <a:cubicBezTo>
                        <a:pt x="125304" y="285357"/>
                        <a:pt x="126237" y="288647"/>
                        <a:pt x="127171" y="292960"/>
                      </a:cubicBezTo>
                      <a:cubicBezTo>
                        <a:pt x="129305" y="303009"/>
                        <a:pt x="121924" y="313236"/>
                        <a:pt x="114766" y="323107"/>
                      </a:cubicBezTo>
                      <a:cubicBezTo>
                        <a:pt x="109030" y="331021"/>
                        <a:pt x="103116" y="339202"/>
                        <a:pt x="102094" y="347251"/>
                      </a:cubicBezTo>
                      <a:cubicBezTo>
                        <a:pt x="100093" y="362769"/>
                        <a:pt x="107607" y="378642"/>
                        <a:pt x="114899" y="394027"/>
                      </a:cubicBezTo>
                      <a:cubicBezTo>
                        <a:pt x="120368" y="405676"/>
                        <a:pt x="126059" y="417681"/>
                        <a:pt x="127527" y="429598"/>
                      </a:cubicBezTo>
                      <a:cubicBezTo>
                        <a:pt x="128905" y="440402"/>
                        <a:pt x="124370" y="449206"/>
                        <a:pt x="120012" y="457699"/>
                      </a:cubicBezTo>
                      <a:cubicBezTo>
                        <a:pt x="118007" y="461390"/>
                        <a:pt x="116255" y="465169"/>
                        <a:pt x="114766" y="469082"/>
                      </a:cubicBezTo>
                      <a:cubicBezTo>
                        <a:pt x="113921" y="471394"/>
                        <a:pt x="112765" y="474062"/>
                        <a:pt x="111564" y="476863"/>
                      </a:cubicBezTo>
                      <a:cubicBezTo>
                        <a:pt x="108096" y="485000"/>
                        <a:pt x="104139" y="494204"/>
                        <a:pt x="105028" y="500607"/>
                      </a:cubicBezTo>
                      <a:cubicBezTo>
                        <a:pt x="105548" y="503586"/>
                        <a:pt x="106215" y="506565"/>
                        <a:pt x="107029" y="509499"/>
                      </a:cubicBezTo>
                      <a:cubicBezTo>
                        <a:pt x="109199" y="515680"/>
                        <a:pt x="109901" y="522305"/>
                        <a:pt x="109074" y="528841"/>
                      </a:cubicBezTo>
                      <a:cubicBezTo>
                        <a:pt x="108096" y="533288"/>
                        <a:pt x="102627" y="536489"/>
                        <a:pt x="97291" y="539646"/>
                      </a:cubicBezTo>
                      <a:cubicBezTo>
                        <a:pt x="94575" y="541113"/>
                        <a:pt x="92036" y="542892"/>
                        <a:pt x="89733" y="544937"/>
                      </a:cubicBezTo>
                      <a:cubicBezTo>
                        <a:pt x="80484" y="554719"/>
                        <a:pt x="81640" y="568859"/>
                        <a:pt x="82663" y="581309"/>
                      </a:cubicBezTo>
                      <a:lnTo>
                        <a:pt x="82930" y="584510"/>
                      </a:lnTo>
                      <a:cubicBezTo>
                        <a:pt x="83027" y="587845"/>
                        <a:pt x="82921" y="591224"/>
                        <a:pt x="82618" y="594559"/>
                      </a:cubicBezTo>
                      <a:cubicBezTo>
                        <a:pt x="82129" y="601762"/>
                        <a:pt x="81596" y="609988"/>
                        <a:pt x="83330" y="613501"/>
                      </a:cubicBezTo>
                      <a:cubicBezTo>
                        <a:pt x="84401" y="615368"/>
                        <a:pt x="85700" y="617146"/>
                        <a:pt x="87198" y="618703"/>
                      </a:cubicBezTo>
                      <a:cubicBezTo>
                        <a:pt x="91022" y="623149"/>
                        <a:pt x="94935" y="627596"/>
                        <a:pt x="89066" y="634576"/>
                      </a:cubicBezTo>
                      <a:cubicBezTo>
                        <a:pt x="86562" y="636666"/>
                        <a:pt x="83423" y="637778"/>
                        <a:pt x="80173" y="637822"/>
                      </a:cubicBezTo>
                      <a:cubicBezTo>
                        <a:pt x="76082" y="638489"/>
                        <a:pt x="72169" y="639156"/>
                        <a:pt x="71725" y="642269"/>
                      </a:cubicBezTo>
                      <a:cubicBezTo>
                        <a:pt x="71725" y="644447"/>
                        <a:pt x="71902" y="646581"/>
                        <a:pt x="72258" y="648716"/>
                      </a:cubicBezTo>
                      <a:cubicBezTo>
                        <a:pt x="73192" y="656541"/>
                        <a:pt x="74526" y="667302"/>
                        <a:pt x="69235" y="668147"/>
                      </a:cubicBezTo>
                      <a:cubicBezTo>
                        <a:pt x="61365" y="669480"/>
                        <a:pt x="60342" y="679085"/>
                        <a:pt x="59675" y="688378"/>
                      </a:cubicBezTo>
                      <a:cubicBezTo>
                        <a:pt x="59715" y="693669"/>
                        <a:pt x="58559" y="698871"/>
                        <a:pt x="56296" y="703629"/>
                      </a:cubicBezTo>
                      <a:cubicBezTo>
                        <a:pt x="50293" y="712522"/>
                        <a:pt x="53317" y="725149"/>
                        <a:pt x="56518" y="738578"/>
                      </a:cubicBezTo>
                      <a:cubicBezTo>
                        <a:pt x="59217" y="747470"/>
                        <a:pt x="60404" y="756763"/>
                        <a:pt x="60031" y="766056"/>
                      </a:cubicBezTo>
                      <a:cubicBezTo>
                        <a:pt x="59364" y="769435"/>
                        <a:pt x="57674" y="772548"/>
                        <a:pt x="55184" y="774949"/>
                      </a:cubicBezTo>
                      <a:cubicBezTo>
                        <a:pt x="52850" y="777261"/>
                        <a:pt x="51125" y="780107"/>
                        <a:pt x="50160" y="783219"/>
                      </a:cubicBezTo>
                      <a:cubicBezTo>
                        <a:pt x="47701" y="790912"/>
                        <a:pt x="48603" y="799226"/>
                        <a:pt x="52650" y="806207"/>
                      </a:cubicBezTo>
                      <a:cubicBezTo>
                        <a:pt x="53583" y="808164"/>
                        <a:pt x="54562" y="810387"/>
                        <a:pt x="55584" y="813010"/>
                      </a:cubicBezTo>
                      <a:cubicBezTo>
                        <a:pt x="56989" y="816611"/>
                        <a:pt x="57567" y="820480"/>
                        <a:pt x="57274" y="824349"/>
                      </a:cubicBezTo>
                      <a:cubicBezTo>
                        <a:pt x="56838" y="829061"/>
                        <a:pt x="58065" y="833775"/>
                        <a:pt x="60742" y="837688"/>
                      </a:cubicBezTo>
                      <a:cubicBezTo>
                        <a:pt x="63543" y="842134"/>
                        <a:pt x="60965" y="846046"/>
                        <a:pt x="58519" y="849871"/>
                      </a:cubicBezTo>
                      <a:cubicBezTo>
                        <a:pt x="56073" y="853695"/>
                        <a:pt x="53183" y="858186"/>
                        <a:pt x="58119" y="862676"/>
                      </a:cubicBezTo>
                      <a:cubicBezTo>
                        <a:pt x="60071" y="864322"/>
                        <a:pt x="62596" y="865122"/>
                        <a:pt x="65144" y="864944"/>
                      </a:cubicBezTo>
                      <a:lnTo>
                        <a:pt x="68123" y="864944"/>
                      </a:lnTo>
                      <a:lnTo>
                        <a:pt x="71013" y="864944"/>
                      </a:lnTo>
                      <a:cubicBezTo>
                        <a:pt x="75313" y="864455"/>
                        <a:pt x="79288" y="867300"/>
                        <a:pt x="80217" y="871525"/>
                      </a:cubicBezTo>
                      <a:cubicBezTo>
                        <a:pt x="81324" y="873614"/>
                        <a:pt x="81324" y="876149"/>
                        <a:pt x="80217" y="878239"/>
                      </a:cubicBezTo>
                      <a:cubicBezTo>
                        <a:pt x="77994" y="881351"/>
                        <a:pt x="72392" y="881173"/>
                        <a:pt x="67367" y="881084"/>
                      </a:cubicBezTo>
                      <a:lnTo>
                        <a:pt x="64477" y="881084"/>
                      </a:lnTo>
                      <a:cubicBezTo>
                        <a:pt x="62076" y="881084"/>
                        <a:pt x="59497" y="881084"/>
                        <a:pt x="58563" y="882240"/>
                      </a:cubicBezTo>
                      <a:cubicBezTo>
                        <a:pt x="58288" y="882596"/>
                        <a:pt x="58145" y="882996"/>
                        <a:pt x="58163" y="883441"/>
                      </a:cubicBezTo>
                      <a:cubicBezTo>
                        <a:pt x="58163" y="885797"/>
                        <a:pt x="61765" y="888865"/>
                        <a:pt x="65100" y="891889"/>
                      </a:cubicBezTo>
                      <a:cubicBezTo>
                        <a:pt x="69546" y="895935"/>
                        <a:pt x="74304" y="900159"/>
                        <a:pt x="73548" y="904250"/>
                      </a:cubicBezTo>
                      <a:cubicBezTo>
                        <a:pt x="73103" y="906740"/>
                        <a:pt x="70702" y="908696"/>
                        <a:pt x="66256" y="910475"/>
                      </a:cubicBezTo>
                      <a:cubicBezTo>
                        <a:pt x="57363" y="913943"/>
                        <a:pt x="59942" y="933996"/>
                        <a:pt x="61142" y="942533"/>
                      </a:cubicBezTo>
                      <a:lnTo>
                        <a:pt x="61142" y="943422"/>
                      </a:lnTo>
                      <a:cubicBezTo>
                        <a:pt x="61511" y="945201"/>
                        <a:pt x="62018" y="946935"/>
                        <a:pt x="62654" y="948625"/>
                      </a:cubicBezTo>
                      <a:cubicBezTo>
                        <a:pt x="64468" y="952226"/>
                        <a:pt x="64988" y="956317"/>
                        <a:pt x="64121" y="960274"/>
                      </a:cubicBezTo>
                      <a:cubicBezTo>
                        <a:pt x="63219" y="962098"/>
                        <a:pt x="61618" y="963520"/>
                        <a:pt x="59675" y="964187"/>
                      </a:cubicBezTo>
                      <a:cubicBezTo>
                        <a:pt x="57296" y="964899"/>
                        <a:pt x="55829" y="967255"/>
                        <a:pt x="56296" y="969701"/>
                      </a:cubicBezTo>
                      <a:cubicBezTo>
                        <a:pt x="57052" y="976192"/>
                        <a:pt x="53984" y="982551"/>
                        <a:pt x="48426" y="985975"/>
                      </a:cubicBezTo>
                      <a:cubicBezTo>
                        <a:pt x="44086" y="988598"/>
                        <a:pt x="41236" y="993133"/>
                        <a:pt x="40733" y="998202"/>
                      </a:cubicBezTo>
                      <a:cubicBezTo>
                        <a:pt x="40284" y="1002026"/>
                        <a:pt x="39373" y="1005805"/>
                        <a:pt x="38021" y="1009407"/>
                      </a:cubicBezTo>
                      <a:cubicBezTo>
                        <a:pt x="36465" y="1013854"/>
                        <a:pt x="35709" y="1016032"/>
                        <a:pt x="39533" y="1026303"/>
                      </a:cubicBezTo>
                      <a:cubicBezTo>
                        <a:pt x="40689" y="1029416"/>
                        <a:pt x="29662" y="1054227"/>
                        <a:pt x="27216" y="1056894"/>
                      </a:cubicBezTo>
                      <a:cubicBezTo>
                        <a:pt x="24295" y="1059874"/>
                        <a:pt x="20822" y="1062274"/>
                        <a:pt x="16990" y="1063964"/>
                      </a:cubicBezTo>
                      <a:cubicBezTo>
                        <a:pt x="9742" y="1066410"/>
                        <a:pt x="4731" y="1073035"/>
                        <a:pt x="4362" y="1080683"/>
                      </a:cubicBezTo>
                      <a:cubicBezTo>
                        <a:pt x="3953" y="1083217"/>
                        <a:pt x="3406" y="1085707"/>
                        <a:pt x="2717" y="1088197"/>
                      </a:cubicBezTo>
                      <a:cubicBezTo>
                        <a:pt x="1672" y="1091621"/>
                        <a:pt x="1027" y="1095133"/>
                        <a:pt x="805" y="1098691"/>
                      </a:cubicBezTo>
                      <a:cubicBezTo>
                        <a:pt x="996" y="1103137"/>
                        <a:pt x="2428" y="1107450"/>
                        <a:pt x="4940" y="1111096"/>
                      </a:cubicBezTo>
                      <a:cubicBezTo>
                        <a:pt x="7937" y="1115320"/>
                        <a:pt x="9311" y="1120523"/>
                        <a:pt x="8808" y="1125680"/>
                      </a:cubicBezTo>
                      <a:cubicBezTo>
                        <a:pt x="8204" y="1127992"/>
                        <a:pt x="8679" y="1130482"/>
                        <a:pt x="10098" y="1132439"/>
                      </a:cubicBezTo>
                      <a:cubicBezTo>
                        <a:pt x="12766" y="1135596"/>
                        <a:pt x="18724" y="1135862"/>
                        <a:pt x="24104" y="1135862"/>
                      </a:cubicBezTo>
                      <a:lnTo>
                        <a:pt x="27705" y="1135862"/>
                      </a:lnTo>
                      <a:cubicBezTo>
                        <a:pt x="28728" y="1135862"/>
                        <a:pt x="30107" y="1135862"/>
                        <a:pt x="31307" y="1135862"/>
                      </a:cubicBezTo>
                      <a:cubicBezTo>
                        <a:pt x="34922" y="1135640"/>
                        <a:pt x="38470" y="1136929"/>
                        <a:pt x="41134" y="1139375"/>
                      </a:cubicBezTo>
                      <a:cubicBezTo>
                        <a:pt x="43223" y="1141998"/>
                        <a:pt x="42556" y="1145733"/>
                        <a:pt x="41712" y="1150447"/>
                      </a:cubicBezTo>
                      <a:cubicBezTo>
                        <a:pt x="41356" y="1152581"/>
                        <a:pt x="40911" y="1154893"/>
                        <a:pt x="40733" y="1157561"/>
                      </a:cubicBezTo>
                      <a:cubicBezTo>
                        <a:pt x="39800" y="1170500"/>
                        <a:pt x="42379" y="1180326"/>
                        <a:pt x="48381" y="1186818"/>
                      </a:cubicBezTo>
                      <a:cubicBezTo>
                        <a:pt x="54384" y="1193310"/>
                        <a:pt x="64033" y="1196244"/>
                        <a:pt x="76438" y="1195177"/>
                      </a:cubicBezTo>
                      <a:cubicBezTo>
                        <a:pt x="81018" y="1194866"/>
                        <a:pt x="85242" y="1194688"/>
                        <a:pt x="89333" y="11946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4" name="자유형: 도형 9543">
                  <a:extLst>
                    <a:ext uri="{FF2B5EF4-FFF2-40B4-BE49-F238E27FC236}">
                      <a16:creationId xmlns:a16="http://schemas.microsoft.com/office/drawing/2014/main" id="{BB190BA0-2EC2-DEF5-1B90-ACA82F772A6C}"/>
                    </a:ext>
                  </a:extLst>
                </p:cNvPr>
                <p:cNvSpPr/>
                <p:nvPr/>
              </p:nvSpPr>
              <p:spPr>
                <a:xfrm>
                  <a:off x="2927374" y="9943763"/>
                  <a:ext cx="201442" cy="1040578"/>
                </a:xfrm>
                <a:custGeom>
                  <a:avLst/>
                  <a:gdLst>
                    <a:gd name="connsiteX0" fmla="*/ 132331 w 294931"/>
                    <a:gd name="connsiteY0" fmla="*/ 1352579 h 1523511"/>
                    <a:gd name="connsiteX1" fmla="*/ 111522 w 294931"/>
                    <a:gd name="connsiteY1" fmla="*/ 1320077 h 1523511"/>
                    <a:gd name="connsiteX2" fmla="*/ 91469 w 294931"/>
                    <a:gd name="connsiteY2" fmla="*/ 1291175 h 1523511"/>
                    <a:gd name="connsiteX3" fmla="*/ 79864 w 294931"/>
                    <a:gd name="connsiteY3" fmla="*/ 1280726 h 1523511"/>
                    <a:gd name="connsiteX4" fmla="*/ 72705 w 294931"/>
                    <a:gd name="connsiteY4" fmla="*/ 1246978 h 1523511"/>
                    <a:gd name="connsiteX5" fmla="*/ 79063 w 294931"/>
                    <a:gd name="connsiteY5" fmla="*/ 1224746 h 1523511"/>
                    <a:gd name="connsiteX6" fmla="*/ 100317 w 294931"/>
                    <a:gd name="connsiteY6" fmla="*/ 1206960 h 1523511"/>
                    <a:gd name="connsiteX7" fmla="*/ 111077 w 294931"/>
                    <a:gd name="connsiteY7" fmla="*/ 1185840 h 1523511"/>
                    <a:gd name="connsiteX8" fmla="*/ 106942 w 294931"/>
                    <a:gd name="connsiteY8" fmla="*/ 1163608 h 1523511"/>
                    <a:gd name="connsiteX9" fmla="*/ 115079 w 294931"/>
                    <a:gd name="connsiteY9" fmla="*/ 1143644 h 1523511"/>
                    <a:gd name="connsiteX10" fmla="*/ 127307 w 294931"/>
                    <a:gd name="connsiteY10" fmla="*/ 1124835 h 1523511"/>
                    <a:gd name="connsiteX11" fmla="*/ 135177 w 294931"/>
                    <a:gd name="connsiteY11" fmla="*/ 1110785 h 1523511"/>
                    <a:gd name="connsiteX12" fmla="*/ 131620 w 294931"/>
                    <a:gd name="connsiteY12" fmla="*/ 1078371 h 1523511"/>
                    <a:gd name="connsiteX13" fmla="*/ 142824 w 294931"/>
                    <a:gd name="connsiteY13" fmla="*/ 1061474 h 1523511"/>
                    <a:gd name="connsiteX14" fmla="*/ 128952 w 294931"/>
                    <a:gd name="connsiteY14" fmla="*/ 1038575 h 1523511"/>
                    <a:gd name="connsiteX15" fmla="*/ 151450 w 294931"/>
                    <a:gd name="connsiteY15" fmla="*/ 1030928 h 1523511"/>
                    <a:gd name="connsiteX16" fmla="*/ 133887 w 294931"/>
                    <a:gd name="connsiteY16" fmla="*/ 1020790 h 1523511"/>
                    <a:gd name="connsiteX17" fmla="*/ 132954 w 294931"/>
                    <a:gd name="connsiteY17" fmla="*/ 997935 h 1523511"/>
                    <a:gd name="connsiteX18" fmla="*/ 125439 w 294931"/>
                    <a:gd name="connsiteY18" fmla="*/ 985397 h 1523511"/>
                    <a:gd name="connsiteX19" fmla="*/ 126328 w 294931"/>
                    <a:gd name="connsiteY19" fmla="*/ 968634 h 1523511"/>
                    <a:gd name="connsiteX20" fmla="*/ 119748 w 294931"/>
                    <a:gd name="connsiteY20" fmla="*/ 944534 h 1523511"/>
                    <a:gd name="connsiteX21" fmla="*/ 130730 w 294931"/>
                    <a:gd name="connsiteY21" fmla="*/ 921636 h 1523511"/>
                    <a:gd name="connsiteX22" fmla="*/ 129263 w 294931"/>
                    <a:gd name="connsiteY22" fmla="*/ 891311 h 1523511"/>
                    <a:gd name="connsiteX23" fmla="*/ 122149 w 294931"/>
                    <a:gd name="connsiteY23" fmla="*/ 867967 h 1523511"/>
                    <a:gd name="connsiteX24" fmla="*/ 130019 w 294931"/>
                    <a:gd name="connsiteY24" fmla="*/ 853250 h 1523511"/>
                    <a:gd name="connsiteX25" fmla="*/ 140423 w 294931"/>
                    <a:gd name="connsiteY25" fmla="*/ 823237 h 1523511"/>
                    <a:gd name="connsiteX26" fmla="*/ 144114 w 294931"/>
                    <a:gd name="connsiteY26" fmla="*/ 794958 h 1523511"/>
                    <a:gd name="connsiteX27" fmla="*/ 161900 w 294931"/>
                    <a:gd name="connsiteY27" fmla="*/ 784642 h 1523511"/>
                    <a:gd name="connsiteX28" fmla="*/ 154563 w 294931"/>
                    <a:gd name="connsiteY28" fmla="*/ 760231 h 1523511"/>
                    <a:gd name="connsiteX29" fmla="*/ 174527 w 294931"/>
                    <a:gd name="connsiteY29" fmla="*/ 689712 h 1523511"/>
                    <a:gd name="connsiteX30" fmla="*/ 178084 w 294931"/>
                    <a:gd name="connsiteY30" fmla="*/ 668147 h 1523511"/>
                    <a:gd name="connsiteX31" fmla="*/ 182042 w 294931"/>
                    <a:gd name="connsiteY31" fmla="*/ 640846 h 1523511"/>
                    <a:gd name="connsiteX32" fmla="*/ 192179 w 294931"/>
                    <a:gd name="connsiteY32" fmla="*/ 615190 h 1523511"/>
                    <a:gd name="connsiteX33" fmla="*/ 196359 w 294931"/>
                    <a:gd name="connsiteY33" fmla="*/ 579175 h 1523511"/>
                    <a:gd name="connsiteX34" fmla="*/ 187200 w 294931"/>
                    <a:gd name="connsiteY34" fmla="*/ 545782 h 1523511"/>
                    <a:gd name="connsiteX35" fmla="*/ 172704 w 294931"/>
                    <a:gd name="connsiteY35" fmla="*/ 502608 h 1523511"/>
                    <a:gd name="connsiteX36" fmla="*/ 181597 w 294931"/>
                    <a:gd name="connsiteY36" fmla="*/ 487356 h 1523511"/>
                    <a:gd name="connsiteX37" fmla="*/ 185643 w 294931"/>
                    <a:gd name="connsiteY37" fmla="*/ 472194 h 1523511"/>
                    <a:gd name="connsiteX38" fmla="*/ 197070 w 294931"/>
                    <a:gd name="connsiteY38" fmla="*/ 462234 h 1523511"/>
                    <a:gd name="connsiteX39" fmla="*/ 191290 w 294931"/>
                    <a:gd name="connsiteY39" fmla="*/ 424796 h 1523511"/>
                    <a:gd name="connsiteX40" fmla="*/ 200183 w 294931"/>
                    <a:gd name="connsiteY40" fmla="*/ 417637 h 1523511"/>
                    <a:gd name="connsiteX41" fmla="*/ 204363 w 294931"/>
                    <a:gd name="connsiteY41" fmla="*/ 398429 h 1523511"/>
                    <a:gd name="connsiteX42" fmla="*/ 224416 w 294931"/>
                    <a:gd name="connsiteY42" fmla="*/ 372595 h 1523511"/>
                    <a:gd name="connsiteX43" fmla="*/ 241179 w 294931"/>
                    <a:gd name="connsiteY43" fmla="*/ 341737 h 1523511"/>
                    <a:gd name="connsiteX44" fmla="*/ 243179 w 294931"/>
                    <a:gd name="connsiteY44" fmla="*/ 322440 h 1523511"/>
                    <a:gd name="connsiteX45" fmla="*/ 246692 w 294931"/>
                    <a:gd name="connsiteY45" fmla="*/ 296606 h 1523511"/>
                    <a:gd name="connsiteX46" fmla="*/ 254873 w 294931"/>
                    <a:gd name="connsiteY46" fmla="*/ 244406 h 1523511"/>
                    <a:gd name="connsiteX47" fmla="*/ 290845 w 294931"/>
                    <a:gd name="connsiteY47" fmla="*/ 184290 h 1523511"/>
                    <a:gd name="connsiteX48" fmla="*/ 265100 w 294931"/>
                    <a:gd name="connsiteY48" fmla="*/ 159169 h 1523511"/>
                    <a:gd name="connsiteX49" fmla="*/ 255096 w 294931"/>
                    <a:gd name="connsiteY49" fmla="*/ 132801 h 1523511"/>
                    <a:gd name="connsiteX50" fmla="*/ 237310 w 294931"/>
                    <a:gd name="connsiteY50" fmla="*/ 109502 h 1523511"/>
                    <a:gd name="connsiteX51" fmla="*/ 244069 w 294931"/>
                    <a:gd name="connsiteY51" fmla="*/ 63482 h 1523511"/>
                    <a:gd name="connsiteX52" fmla="*/ 209609 w 294931"/>
                    <a:gd name="connsiteY52" fmla="*/ -324 h 1523511"/>
                    <a:gd name="connsiteX53" fmla="*/ 193691 w 294931"/>
                    <a:gd name="connsiteY53" fmla="*/ 27689 h 1523511"/>
                    <a:gd name="connsiteX54" fmla="*/ 187600 w 294931"/>
                    <a:gd name="connsiteY54" fmla="*/ 66550 h 1523511"/>
                    <a:gd name="connsiteX55" fmla="*/ 188933 w 294931"/>
                    <a:gd name="connsiteY55" fmla="*/ 150542 h 1523511"/>
                    <a:gd name="connsiteX56" fmla="*/ 175594 w 294931"/>
                    <a:gd name="connsiteY56" fmla="*/ 201542 h 1523511"/>
                    <a:gd name="connsiteX57" fmla="*/ 177729 w 294931"/>
                    <a:gd name="connsiteY57" fmla="*/ 224841 h 1523511"/>
                    <a:gd name="connsiteX58" fmla="*/ 175995 w 294931"/>
                    <a:gd name="connsiteY58" fmla="*/ 273041 h 1523511"/>
                    <a:gd name="connsiteX59" fmla="*/ 164390 w 294931"/>
                    <a:gd name="connsiteY59" fmla="*/ 327686 h 1523511"/>
                    <a:gd name="connsiteX60" fmla="*/ 137311 w 294931"/>
                    <a:gd name="connsiteY60" fmla="*/ 407722 h 1523511"/>
                    <a:gd name="connsiteX61" fmla="*/ 147227 w 294931"/>
                    <a:gd name="connsiteY61" fmla="*/ 437824 h 1523511"/>
                    <a:gd name="connsiteX62" fmla="*/ 138067 w 294931"/>
                    <a:gd name="connsiteY62" fmla="*/ 471305 h 1523511"/>
                    <a:gd name="connsiteX63" fmla="*/ 139356 w 294931"/>
                    <a:gd name="connsiteY63" fmla="*/ 516035 h 1523511"/>
                    <a:gd name="connsiteX64" fmla="*/ 137400 w 294931"/>
                    <a:gd name="connsiteY64" fmla="*/ 556053 h 1523511"/>
                    <a:gd name="connsiteX65" fmla="*/ 129796 w 294931"/>
                    <a:gd name="connsiteY65" fmla="*/ 582376 h 1523511"/>
                    <a:gd name="connsiteX66" fmla="*/ 117791 w 294931"/>
                    <a:gd name="connsiteY66" fmla="*/ 624394 h 1523511"/>
                    <a:gd name="connsiteX67" fmla="*/ 83243 w 294931"/>
                    <a:gd name="connsiteY67" fmla="*/ 718924 h 1523511"/>
                    <a:gd name="connsiteX68" fmla="*/ 68259 w 294931"/>
                    <a:gd name="connsiteY68" fmla="*/ 739912 h 1523511"/>
                    <a:gd name="connsiteX69" fmla="*/ 79819 w 294931"/>
                    <a:gd name="connsiteY69" fmla="*/ 799004 h 1523511"/>
                    <a:gd name="connsiteX70" fmla="*/ 60433 w 294931"/>
                    <a:gd name="connsiteY70" fmla="*/ 885219 h 1523511"/>
                    <a:gd name="connsiteX71" fmla="*/ 59277 w 294931"/>
                    <a:gd name="connsiteY71" fmla="*/ 914076 h 1523511"/>
                    <a:gd name="connsiteX72" fmla="*/ 45004 w 294931"/>
                    <a:gd name="connsiteY72" fmla="*/ 950848 h 1523511"/>
                    <a:gd name="connsiteX73" fmla="*/ 50251 w 294931"/>
                    <a:gd name="connsiteY73" fmla="*/ 973970 h 1523511"/>
                    <a:gd name="connsiteX74" fmla="*/ 69370 w 294931"/>
                    <a:gd name="connsiteY74" fmla="*/ 962053 h 1523511"/>
                    <a:gd name="connsiteX75" fmla="*/ 70882 w 294931"/>
                    <a:gd name="connsiteY75" fmla="*/ 927994 h 1523511"/>
                    <a:gd name="connsiteX76" fmla="*/ 82131 w 294931"/>
                    <a:gd name="connsiteY76" fmla="*/ 907318 h 1523511"/>
                    <a:gd name="connsiteX77" fmla="*/ 94803 w 294931"/>
                    <a:gd name="connsiteY77" fmla="*/ 910119 h 1523511"/>
                    <a:gd name="connsiteX78" fmla="*/ 105430 w 294931"/>
                    <a:gd name="connsiteY78" fmla="*/ 918390 h 1523511"/>
                    <a:gd name="connsiteX79" fmla="*/ 95960 w 294931"/>
                    <a:gd name="connsiteY79" fmla="*/ 932351 h 1523511"/>
                    <a:gd name="connsiteX80" fmla="*/ 98094 w 294931"/>
                    <a:gd name="connsiteY80" fmla="*/ 950626 h 1523511"/>
                    <a:gd name="connsiteX81" fmla="*/ 87511 w 294931"/>
                    <a:gd name="connsiteY81" fmla="*/ 973614 h 1523511"/>
                    <a:gd name="connsiteX82" fmla="*/ 87511 w 294931"/>
                    <a:gd name="connsiteY82" fmla="*/ 992911 h 1523511"/>
                    <a:gd name="connsiteX83" fmla="*/ 84977 w 294931"/>
                    <a:gd name="connsiteY83" fmla="*/ 1016788 h 1523511"/>
                    <a:gd name="connsiteX84" fmla="*/ 80531 w 294931"/>
                    <a:gd name="connsiteY84" fmla="*/ 1047024 h 1523511"/>
                    <a:gd name="connsiteX85" fmla="*/ 77952 w 294931"/>
                    <a:gd name="connsiteY85" fmla="*/ 1062230 h 1523511"/>
                    <a:gd name="connsiteX86" fmla="*/ 66435 w 294931"/>
                    <a:gd name="connsiteY86" fmla="*/ 1073835 h 1523511"/>
                    <a:gd name="connsiteX87" fmla="*/ 48650 w 294931"/>
                    <a:gd name="connsiteY87" fmla="*/ 1079171 h 1523511"/>
                    <a:gd name="connsiteX88" fmla="*/ 56831 w 294931"/>
                    <a:gd name="connsiteY88" fmla="*/ 1034351 h 1523511"/>
                    <a:gd name="connsiteX89" fmla="*/ 42959 w 294931"/>
                    <a:gd name="connsiteY89" fmla="*/ 1037508 h 1523511"/>
                    <a:gd name="connsiteX90" fmla="*/ 55720 w 294931"/>
                    <a:gd name="connsiteY90" fmla="*/ 1054582 h 1523511"/>
                    <a:gd name="connsiteX91" fmla="*/ 47627 w 294931"/>
                    <a:gd name="connsiteY91" fmla="*/ 1062764 h 1523511"/>
                    <a:gd name="connsiteX92" fmla="*/ 37801 w 294931"/>
                    <a:gd name="connsiteY92" fmla="*/ 1071968 h 1523511"/>
                    <a:gd name="connsiteX93" fmla="*/ 19393 w 294931"/>
                    <a:gd name="connsiteY93" fmla="*/ 1081439 h 1523511"/>
                    <a:gd name="connsiteX94" fmla="*/ 22950 w 294931"/>
                    <a:gd name="connsiteY94" fmla="*/ 1096112 h 1523511"/>
                    <a:gd name="connsiteX95" fmla="*/ 2408 w 294931"/>
                    <a:gd name="connsiteY95" fmla="*/ 1112208 h 1523511"/>
                    <a:gd name="connsiteX96" fmla="*/ 1696 w 294931"/>
                    <a:gd name="connsiteY96" fmla="*/ 1123590 h 1523511"/>
                    <a:gd name="connsiteX97" fmla="*/ 10055 w 294931"/>
                    <a:gd name="connsiteY97" fmla="*/ 1115187 h 1523511"/>
                    <a:gd name="connsiteX98" fmla="*/ 27040 w 294931"/>
                    <a:gd name="connsiteY98" fmla="*/ 1124079 h 1523511"/>
                    <a:gd name="connsiteX99" fmla="*/ 48339 w 294931"/>
                    <a:gd name="connsiteY99" fmla="*/ 1124924 h 1523511"/>
                    <a:gd name="connsiteX100" fmla="*/ 35889 w 294931"/>
                    <a:gd name="connsiteY100" fmla="*/ 1160496 h 1523511"/>
                    <a:gd name="connsiteX101" fmla="*/ 73105 w 294931"/>
                    <a:gd name="connsiteY101" fmla="*/ 1171078 h 1523511"/>
                    <a:gd name="connsiteX102" fmla="*/ 63190 w 294931"/>
                    <a:gd name="connsiteY102" fmla="*/ 1172723 h 1523511"/>
                    <a:gd name="connsiteX103" fmla="*/ 32465 w 294931"/>
                    <a:gd name="connsiteY103" fmla="*/ 1176236 h 1523511"/>
                    <a:gd name="connsiteX104" fmla="*/ 11078 w 294931"/>
                    <a:gd name="connsiteY104" fmla="*/ 1177525 h 1523511"/>
                    <a:gd name="connsiteX105" fmla="*/ 2897 w 294931"/>
                    <a:gd name="connsiteY105" fmla="*/ 1192020 h 1523511"/>
                    <a:gd name="connsiteX106" fmla="*/ 15658 w 294931"/>
                    <a:gd name="connsiteY106" fmla="*/ 1207049 h 1523511"/>
                    <a:gd name="connsiteX107" fmla="*/ 34733 w 294931"/>
                    <a:gd name="connsiteY107" fmla="*/ 1193087 h 1523511"/>
                    <a:gd name="connsiteX108" fmla="*/ 46427 w 294931"/>
                    <a:gd name="connsiteY108" fmla="*/ 1198023 h 1523511"/>
                    <a:gd name="connsiteX109" fmla="*/ 32154 w 294931"/>
                    <a:gd name="connsiteY109" fmla="*/ 1209228 h 1523511"/>
                    <a:gd name="connsiteX110" fmla="*/ 11122 w 294931"/>
                    <a:gd name="connsiteY110" fmla="*/ 1232571 h 1523511"/>
                    <a:gd name="connsiteX111" fmla="*/ 21616 w 294931"/>
                    <a:gd name="connsiteY111" fmla="*/ 1246667 h 1523511"/>
                    <a:gd name="connsiteX112" fmla="*/ 26907 w 294931"/>
                    <a:gd name="connsiteY112" fmla="*/ 1257338 h 1523511"/>
                    <a:gd name="connsiteX113" fmla="*/ 37401 w 294931"/>
                    <a:gd name="connsiteY113" fmla="*/ 1243999 h 1523511"/>
                    <a:gd name="connsiteX114" fmla="*/ 52785 w 294931"/>
                    <a:gd name="connsiteY114" fmla="*/ 1240531 h 1523511"/>
                    <a:gd name="connsiteX115" fmla="*/ 37134 w 294931"/>
                    <a:gd name="connsiteY115" fmla="*/ 1283838 h 1523511"/>
                    <a:gd name="connsiteX116" fmla="*/ 19126 w 294931"/>
                    <a:gd name="connsiteY116" fmla="*/ 1297178 h 1523511"/>
                    <a:gd name="connsiteX117" fmla="*/ 24817 w 294931"/>
                    <a:gd name="connsiteY117" fmla="*/ 1303136 h 1523511"/>
                    <a:gd name="connsiteX118" fmla="*/ 19882 w 294931"/>
                    <a:gd name="connsiteY118" fmla="*/ 1315719 h 1523511"/>
                    <a:gd name="connsiteX119" fmla="*/ 38912 w 294931"/>
                    <a:gd name="connsiteY119" fmla="*/ 1314296 h 1523511"/>
                    <a:gd name="connsiteX120" fmla="*/ 67147 w 294931"/>
                    <a:gd name="connsiteY120" fmla="*/ 1317853 h 1523511"/>
                    <a:gd name="connsiteX121" fmla="*/ 47183 w 294931"/>
                    <a:gd name="connsiteY121" fmla="*/ 1342086 h 1523511"/>
                    <a:gd name="connsiteX122" fmla="*/ 57854 w 294931"/>
                    <a:gd name="connsiteY122" fmla="*/ 1340130 h 1523511"/>
                    <a:gd name="connsiteX123" fmla="*/ 70348 w 294931"/>
                    <a:gd name="connsiteY123" fmla="*/ 1349334 h 1523511"/>
                    <a:gd name="connsiteX124" fmla="*/ 83999 w 294931"/>
                    <a:gd name="connsiteY124" fmla="*/ 1335994 h 1523511"/>
                    <a:gd name="connsiteX125" fmla="*/ 100050 w 294931"/>
                    <a:gd name="connsiteY125" fmla="*/ 1352402 h 1523511"/>
                    <a:gd name="connsiteX126" fmla="*/ 64479 w 294931"/>
                    <a:gd name="connsiteY126" fmla="*/ 1360539 h 1523511"/>
                    <a:gd name="connsiteX127" fmla="*/ 66658 w 294931"/>
                    <a:gd name="connsiteY127" fmla="*/ 1384460 h 1523511"/>
                    <a:gd name="connsiteX128" fmla="*/ 98094 w 294931"/>
                    <a:gd name="connsiteY128" fmla="*/ 1367742 h 1523511"/>
                    <a:gd name="connsiteX129" fmla="*/ 127929 w 294931"/>
                    <a:gd name="connsiteY129" fmla="*/ 1369476 h 1523511"/>
                    <a:gd name="connsiteX130" fmla="*/ 128818 w 294931"/>
                    <a:gd name="connsiteY130" fmla="*/ 1380014 h 1523511"/>
                    <a:gd name="connsiteX131" fmla="*/ 108632 w 294931"/>
                    <a:gd name="connsiteY131" fmla="*/ 1387306 h 1523511"/>
                    <a:gd name="connsiteX132" fmla="*/ 87956 w 294931"/>
                    <a:gd name="connsiteY132" fmla="*/ 1384549 h 1523511"/>
                    <a:gd name="connsiteX133" fmla="*/ 72616 w 294931"/>
                    <a:gd name="connsiteY133" fmla="*/ 1405625 h 1523511"/>
                    <a:gd name="connsiteX134" fmla="*/ 88490 w 294931"/>
                    <a:gd name="connsiteY134" fmla="*/ 1407315 h 1523511"/>
                    <a:gd name="connsiteX135" fmla="*/ 115524 w 294931"/>
                    <a:gd name="connsiteY135" fmla="*/ 1398110 h 1523511"/>
                    <a:gd name="connsiteX136" fmla="*/ 143847 w 294931"/>
                    <a:gd name="connsiteY136" fmla="*/ 1387929 h 1523511"/>
                    <a:gd name="connsiteX137" fmla="*/ 136244 w 294931"/>
                    <a:gd name="connsiteY137" fmla="*/ 1406559 h 1523511"/>
                    <a:gd name="connsiteX138" fmla="*/ 104808 w 294931"/>
                    <a:gd name="connsiteY138" fmla="*/ 1413406 h 1523511"/>
                    <a:gd name="connsiteX139" fmla="*/ 87022 w 294931"/>
                    <a:gd name="connsiteY139" fmla="*/ 1423188 h 1523511"/>
                    <a:gd name="connsiteX140" fmla="*/ 60655 w 294931"/>
                    <a:gd name="connsiteY140" fmla="*/ 1421321 h 1523511"/>
                    <a:gd name="connsiteX141" fmla="*/ 82487 w 294931"/>
                    <a:gd name="connsiteY141" fmla="*/ 1444664 h 1523511"/>
                    <a:gd name="connsiteX142" fmla="*/ 100584 w 294931"/>
                    <a:gd name="connsiteY142" fmla="*/ 1446532 h 1523511"/>
                    <a:gd name="connsiteX143" fmla="*/ 116947 w 294931"/>
                    <a:gd name="connsiteY143" fmla="*/ 1458759 h 1523511"/>
                    <a:gd name="connsiteX144" fmla="*/ 116324 w 294931"/>
                    <a:gd name="connsiteY144" fmla="*/ 1444264 h 1523511"/>
                    <a:gd name="connsiteX145" fmla="*/ 137044 w 294931"/>
                    <a:gd name="connsiteY145" fmla="*/ 1436350 h 1523511"/>
                    <a:gd name="connsiteX146" fmla="*/ 156119 w 294931"/>
                    <a:gd name="connsiteY146" fmla="*/ 1410516 h 1523511"/>
                    <a:gd name="connsiteX147" fmla="*/ 178796 w 294931"/>
                    <a:gd name="connsiteY147" fmla="*/ 1380947 h 1523511"/>
                    <a:gd name="connsiteX148" fmla="*/ 192135 w 294931"/>
                    <a:gd name="connsiteY148" fmla="*/ 1386817 h 1523511"/>
                    <a:gd name="connsiteX149" fmla="*/ 176217 w 294931"/>
                    <a:gd name="connsiteY149" fmla="*/ 1414251 h 1523511"/>
                    <a:gd name="connsiteX150" fmla="*/ 202495 w 294931"/>
                    <a:gd name="connsiteY150" fmla="*/ 1413495 h 1523511"/>
                    <a:gd name="connsiteX151" fmla="*/ 191468 w 294931"/>
                    <a:gd name="connsiteY151" fmla="*/ 1427368 h 1523511"/>
                    <a:gd name="connsiteX152" fmla="*/ 194091 w 294931"/>
                    <a:gd name="connsiteY152" fmla="*/ 1450756 h 1523511"/>
                    <a:gd name="connsiteX153" fmla="*/ 180263 w 294931"/>
                    <a:gd name="connsiteY153" fmla="*/ 1441863 h 1523511"/>
                    <a:gd name="connsiteX154" fmla="*/ 169414 w 294931"/>
                    <a:gd name="connsiteY154" fmla="*/ 1456047 h 1523511"/>
                    <a:gd name="connsiteX155" fmla="*/ 146337 w 294931"/>
                    <a:gd name="connsiteY155" fmla="*/ 1439328 h 1523511"/>
                    <a:gd name="connsiteX156" fmla="*/ 141891 w 294931"/>
                    <a:gd name="connsiteY156" fmla="*/ 1459293 h 1523511"/>
                    <a:gd name="connsiteX157" fmla="*/ 127440 w 294931"/>
                    <a:gd name="connsiteY157" fmla="*/ 1474055 h 1523511"/>
                    <a:gd name="connsiteX158" fmla="*/ 159232 w 294931"/>
                    <a:gd name="connsiteY158" fmla="*/ 1481036 h 1523511"/>
                    <a:gd name="connsiteX159" fmla="*/ 172571 w 294931"/>
                    <a:gd name="connsiteY159" fmla="*/ 1503579 h 1523511"/>
                    <a:gd name="connsiteX160" fmla="*/ 177506 w 294931"/>
                    <a:gd name="connsiteY160" fmla="*/ 1479079 h 1523511"/>
                    <a:gd name="connsiteX161" fmla="*/ 215078 w 294931"/>
                    <a:gd name="connsiteY161" fmla="*/ 1511093 h 1523511"/>
                    <a:gd name="connsiteX162" fmla="*/ 213611 w 294931"/>
                    <a:gd name="connsiteY162" fmla="*/ 1500289 h 1523511"/>
                    <a:gd name="connsiteX163" fmla="*/ 233709 w 294931"/>
                    <a:gd name="connsiteY163" fmla="*/ 1505669 h 1523511"/>
                    <a:gd name="connsiteX164" fmla="*/ 256296 w 294931"/>
                    <a:gd name="connsiteY164" fmla="*/ 1522031 h 1523511"/>
                    <a:gd name="connsiteX165" fmla="*/ 244914 w 294931"/>
                    <a:gd name="connsiteY165" fmla="*/ 1496064 h 1523511"/>
                    <a:gd name="connsiteX166" fmla="*/ 274615 w 294931"/>
                    <a:gd name="connsiteY166" fmla="*/ 1502156 h 1523511"/>
                    <a:gd name="connsiteX167" fmla="*/ 294802 w 294931"/>
                    <a:gd name="connsiteY167" fmla="*/ 1494686 h 1523511"/>
                    <a:gd name="connsiteX168" fmla="*/ 236065 w 294931"/>
                    <a:gd name="connsiteY168" fmla="*/ 1486772 h 1523511"/>
                    <a:gd name="connsiteX169" fmla="*/ 236065 w 294931"/>
                    <a:gd name="connsiteY169" fmla="*/ 1409360 h 1523511"/>
                    <a:gd name="connsiteX170" fmla="*/ 237355 w 294931"/>
                    <a:gd name="connsiteY170" fmla="*/ 1380192 h 1523511"/>
                    <a:gd name="connsiteX171" fmla="*/ 207030 w 294931"/>
                    <a:gd name="connsiteY171" fmla="*/ 1372455 h 1523511"/>
                    <a:gd name="connsiteX172" fmla="*/ 206097 w 294931"/>
                    <a:gd name="connsiteY172" fmla="*/ 1357915 h 1523511"/>
                    <a:gd name="connsiteX173" fmla="*/ 180085 w 294931"/>
                    <a:gd name="connsiteY173" fmla="*/ 1349867 h 1523511"/>
                    <a:gd name="connsiteX174" fmla="*/ 132954 w 294931"/>
                    <a:gd name="connsiteY174" fmla="*/ 1352490 h 1523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294931" h="1523511">
                      <a:moveTo>
                        <a:pt x="132331" y="1352579"/>
                      </a:moveTo>
                      <a:cubicBezTo>
                        <a:pt x="119748" y="1354180"/>
                        <a:pt x="111566" y="1328480"/>
                        <a:pt x="111522" y="1320077"/>
                      </a:cubicBezTo>
                      <a:cubicBezTo>
                        <a:pt x="111522" y="1296466"/>
                        <a:pt x="118414" y="1292598"/>
                        <a:pt x="91469" y="1291175"/>
                      </a:cubicBezTo>
                      <a:cubicBezTo>
                        <a:pt x="84043" y="1290819"/>
                        <a:pt x="78396" y="1289441"/>
                        <a:pt x="79864" y="1280726"/>
                      </a:cubicBezTo>
                      <a:cubicBezTo>
                        <a:pt x="81953" y="1268231"/>
                        <a:pt x="69815" y="1260762"/>
                        <a:pt x="72705" y="1246978"/>
                      </a:cubicBezTo>
                      <a:cubicBezTo>
                        <a:pt x="73852" y="1239330"/>
                        <a:pt x="75991" y="1231860"/>
                        <a:pt x="79063" y="1224746"/>
                      </a:cubicBezTo>
                      <a:cubicBezTo>
                        <a:pt x="83865" y="1215408"/>
                        <a:pt x="98494" y="1215853"/>
                        <a:pt x="100317" y="1206960"/>
                      </a:cubicBezTo>
                      <a:cubicBezTo>
                        <a:pt x="102140" y="1198067"/>
                        <a:pt x="109210" y="1192998"/>
                        <a:pt x="111077" y="1185840"/>
                      </a:cubicBezTo>
                      <a:cubicBezTo>
                        <a:pt x="112945" y="1178681"/>
                        <a:pt x="99028" y="1169522"/>
                        <a:pt x="106942" y="1163608"/>
                      </a:cubicBezTo>
                      <a:cubicBezTo>
                        <a:pt x="113701" y="1158317"/>
                        <a:pt x="109210" y="1148891"/>
                        <a:pt x="115079" y="1143644"/>
                      </a:cubicBezTo>
                      <a:cubicBezTo>
                        <a:pt x="125128" y="1134751"/>
                        <a:pt x="127662" y="1140531"/>
                        <a:pt x="127307" y="1124835"/>
                      </a:cubicBezTo>
                      <a:cubicBezTo>
                        <a:pt x="127307" y="1117143"/>
                        <a:pt x="136733" y="1118477"/>
                        <a:pt x="135177" y="1110785"/>
                      </a:cubicBezTo>
                      <a:cubicBezTo>
                        <a:pt x="132954" y="1099847"/>
                        <a:pt x="134021" y="1088998"/>
                        <a:pt x="131620" y="1078371"/>
                      </a:cubicBezTo>
                      <a:cubicBezTo>
                        <a:pt x="128863" y="1066143"/>
                        <a:pt x="137000" y="1069122"/>
                        <a:pt x="142824" y="1061474"/>
                      </a:cubicBezTo>
                      <a:cubicBezTo>
                        <a:pt x="150428" y="1051470"/>
                        <a:pt x="129485" y="1045689"/>
                        <a:pt x="128952" y="1038575"/>
                      </a:cubicBezTo>
                      <a:cubicBezTo>
                        <a:pt x="128552" y="1032128"/>
                        <a:pt x="150117" y="1040087"/>
                        <a:pt x="151450" y="1030928"/>
                      </a:cubicBezTo>
                      <a:cubicBezTo>
                        <a:pt x="153274" y="1018256"/>
                        <a:pt x="140557" y="1022035"/>
                        <a:pt x="133887" y="1020790"/>
                      </a:cubicBezTo>
                      <a:cubicBezTo>
                        <a:pt x="117747" y="1017767"/>
                        <a:pt x="132598" y="1004694"/>
                        <a:pt x="132954" y="997935"/>
                      </a:cubicBezTo>
                      <a:cubicBezTo>
                        <a:pt x="133265" y="992644"/>
                        <a:pt x="127573" y="989532"/>
                        <a:pt x="125439" y="985397"/>
                      </a:cubicBezTo>
                      <a:cubicBezTo>
                        <a:pt x="122816" y="980328"/>
                        <a:pt x="128685" y="974681"/>
                        <a:pt x="126328" y="968634"/>
                      </a:cubicBezTo>
                      <a:cubicBezTo>
                        <a:pt x="122416" y="958585"/>
                        <a:pt x="118014" y="957162"/>
                        <a:pt x="119748" y="944534"/>
                      </a:cubicBezTo>
                      <a:cubicBezTo>
                        <a:pt x="121126" y="934574"/>
                        <a:pt x="129708" y="929683"/>
                        <a:pt x="130730" y="921636"/>
                      </a:cubicBezTo>
                      <a:cubicBezTo>
                        <a:pt x="132020" y="911498"/>
                        <a:pt x="129263" y="901404"/>
                        <a:pt x="129263" y="891311"/>
                      </a:cubicBezTo>
                      <a:cubicBezTo>
                        <a:pt x="129263" y="882952"/>
                        <a:pt x="120948" y="876371"/>
                        <a:pt x="122149" y="867967"/>
                      </a:cubicBezTo>
                      <a:cubicBezTo>
                        <a:pt x="122949" y="862365"/>
                        <a:pt x="128240" y="858497"/>
                        <a:pt x="130019" y="853250"/>
                      </a:cubicBezTo>
                      <a:cubicBezTo>
                        <a:pt x="132731" y="845202"/>
                        <a:pt x="128063" y="825327"/>
                        <a:pt x="140423" y="823237"/>
                      </a:cubicBezTo>
                      <a:cubicBezTo>
                        <a:pt x="149316" y="821769"/>
                        <a:pt x="137844" y="799404"/>
                        <a:pt x="144114" y="794958"/>
                      </a:cubicBezTo>
                      <a:cubicBezTo>
                        <a:pt x="150383" y="790512"/>
                        <a:pt x="160121" y="795403"/>
                        <a:pt x="161900" y="784642"/>
                      </a:cubicBezTo>
                      <a:cubicBezTo>
                        <a:pt x="163678" y="773882"/>
                        <a:pt x="153807" y="771036"/>
                        <a:pt x="154563" y="760231"/>
                      </a:cubicBezTo>
                      <a:cubicBezTo>
                        <a:pt x="156519" y="730485"/>
                        <a:pt x="145403" y="708298"/>
                        <a:pt x="174527" y="689712"/>
                      </a:cubicBezTo>
                      <a:cubicBezTo>
                        <a:pt x="182620" y="684554"/>
                        <a:pt x="179818" y="676373"/>
                        <a:pt x="178084" y="668147"/>
                      </a:cubicBezTo>
                      <a:cubicBezTo>
                        <a:pt x="174972" y="653652"/>
                        <a:pt x="175950" y="652051"/>
                        <a:pt x="182042" y="640846"/>
                      </a:cubicBezTo>
                      <a:cubicBezTo>
                        <a:pt x="185999" y="633554"/>
                        <a:pt x="188711" y="623060"/>
                        <a:pt x="192179" y="615190"/>
                      </a:cubicBezTo>
                      <a:cubicBezTo>
                        <a:pt x="196092" y="606297"/>
                        <a:pt x="200672" y="588156"/>
                        <a:pt x="196359" y="579175"/>
                      </a:cubicBezTo>
                      <a:cubicBezTo>
                        <a:pt x="190757" y="567525"/>
                        <a:pt x="190890" y="557965"/>
                        <a:pt x="187200" y="545782"/>
                      </a:cubicBezTo>
                      <a:cubicBezTo>
                        <a:pt x="182353" y="529731"/>
                        <a:pt x="170392" y="520749"/>
                        <a:pt x="172704" y="502608"/>
                      </a:cubicBezTo>
                      <a:cubicBezTo>
                        <a:pt x="173816" y="494071"/>
                        <a:pt x="179774" y="494026"/>
                        <a:pt x="181597" y="487356"/>
                      </a:cubicBezTo>
                      <a:cubicBezTo>
                        <a:pt x="182589" y="482199"/>
                        <a:pt x="183940" y="477130"/>
                        <a:pt x="185643" y="472194"/>
                      </a:cubicBezTo>
                      <a:cubicBezTo>
                        <a:pt x="188267" y="466325"/>
                        <a:pt x="194047" y="467125"/>
                        <a:pt x="197070" y="462234"/>
                      </a:cubicBezTo>
                      <a:cubicBezTo>
                        <a:pt x="204585" y="450140"/>
                        <a:pt x="189200" y="436623"/>
                        <a:pt x="191290" y="424796"/>
                      </a:cubicBezTo>
                      <a:cubicBezTo>
                        <a:pt x="192090" y="420350"/>
                        <a:pt x="197604" y="420616"/>
                        <a:pt x="200183" y="417637"/>
                      </a:cubicBezTo>
                      <a:cubicBezTo>
                        <a:pt x="203607" y="413190"/>
                        <a:pt x="202451" y="403587"/>
                        <a:pt x="204363" y="398429"/>
                      </a:cubicBezTo>
                      <a:cubicBezTo>
                        <a:pt x="208809" y="386824"/>
                        <a:pt x="220592" y="383533"/>
                        <a:pt x="224416" y="372595"/>
                      </a:cubicBezTo>
                      <a:cubicBezTo>
                        <a:pt x="229974" y="356588"/>
                        <a:pt x="224416" y="351030"/>
                        <a:pt x="241179" y="341737"/>
                      </a:cubicBezTo>
                      <a:cubicBezTo>
                        <a:pt x="253362" y="334934"/>
                        <a:pt x="246648" y="332088"/>
                        <a:pt x="243179" y="322440"/>
                      </a:cubicBezTo>
                      <a:cubicBezTo>
                        <a:pt x="240778" y="315637"/>
                        <a:pt x="251094" y="308256"/>
                        <a:pt x="246692" y="296606"/>
                      </a:cubicBezTo>
                      <a:cubicBezTo>
                        <a:pt x="241045" y="281622"/>
                        <a:pt x="240734" y="254410"/>
                        <a:pt x="254873" y="244406"/>
                      </a:cubicBezTo>
                      <a:cubicBezTo>
                        <a:pt x="281908" y="225287"/>
                        <a:pt x="288622" y="219729"/>
                        <a:pt x="290845" y="184290"/>
                      </a:cubicBezTo>
                      <a:cubicBezTo>
                        <a:pt x="261321" y="203455"/>
                        <a:pt x="273059" y="178377"/>
                        <a:pt x="265100" y="159169"/>
                      </a:cubicBezTo>
                      <a:cubicBezTo>
                        <a:pt x="260876" y="149297"/>
                        <a:pt x="256830" y="143917"/>
                        <a:pt x="255096" y="132801"/>
                      </a:cubicBezTo>
                      <a:cubicBezTo>
                        <a:pt x="253362" y="121685"/>
                        <a:pt x="241757" y="119018"/>
                        <a:pt x="237310" y="109502"/>
                      </a:cubicBezTo>
                      <a:cubicBezTo>
                        <a:pt x="231530" y="97942"/>
                        <a:pt x="252383" y="70152"/>
                        <a:pt x="244069" y="63482"/>
                      </a:cubicBezTo>
                      <a:cubicBezTo>
                        <a:pt x="220770" y="44807"/>
                        <a:pt x="233798" y="18218"/>
                        <a:pt x="209609" y="-324"/>
                      </a:cubicBezTo>
                      <a:cubicBezTo>
                        <a:pt x="210365" y="254"/>
                        <a:pt x="197648" y="25733"/>
                        <a:pt x="193691" y="27689"/>
                      </a:cubicBezTo>
                      <a:cubicBezTo>
                        <a:pt x="180663" y="34180"/>
                        <a:pt x="184798" y="54367"/>
                        <a:pt x="187600" y="66550"/>
                      </a:cubicBezTo>
                      <a:cubicBezTo>
                        <a:pt x="193820" y="94162"/>
                        <a:pt x="194274" y="122753"/>
                        <a:pt x="188933" y="150542"/>
                      </a:cubicBezTo>
                      <a:cubicBezTo>
                        <a:pt x="185559" y="167794"/>
                        <a:pt x="181103" y="184824"/>
                        <a:pt x="175594" y="201542"/>
                      </a:cubicBezTo>
                      <a:cubicBezTo>
                        <a:pt x="171770" y="212347"/>
                        <a:pt x="182042" y="213904"/>
                        <a:pt x="177729" y="224841"/>
                      </a:cubicBezTo>
                      <a:cubicBezTo>
                        <a:pt x="172037" y="239248"/>
                        <a:pt x="177328" y="257967"/>
                        <a:pt x="175995" y="273041"/>
                      </a:cubicBezTo>
                      <a:cubicBezTo>
                        <a:pt x="174349" y="291626"/>
                        <a:pt x="168836" y="309679"/>
                        <a:pt x="164390" y="327686"/>
                      </a:cubicBezTo>
                      <a:cubicBezTo>
                        <a:pt x="158254" y="352587"/>
                        <a:pt x="157498" y="391493"/>
                        <a:pt x="137311" y="407722"/>
                      </a:cubicBezTo>
                      <a:cubicBezTo>
                        <a:pt x="129930" y="413769"/>
                        <a:pt x="144603" y="432221"/>
                        <a:pt x="147227" y="437824"/>
                      </a:cubicBezTo>
                      <a:cubicBezTo>
                        <a:pt x="154252" y="452763"/>
                        <a:pt x="142780" y="458321"/>
                        <a:pt x="138067" y="471305"/>
                      </a:cubicBezTo>
                      <a:cubicBezTo>
                        <a:pt x="133354" y="484289"/>
                        <a:pt x="139490" y="502430"/>
                        <a:pt x="139356" y="516035"/>
                      </a:cubicBezTo>
                      <a:cubicBezTo>
                        <a:pt x="139223" y="529642"/>
                        <a:pt x="138111" y="542714"/>
                        <a:pt x="137400" y="556053"/>
                      </a:cubicBezTo>
                      <a:cubicBezTo>
                        <a:pt x="136866" y="566413"/>
                        <a:pt x="128196" y="571037"/>
                        <a:pt x="129796" y="582376"/>
                      </a:cubicBezTo>
                      <a:cubicBezTo>
                        <a:pt x="131886" y="596960"/>
                        <a:pt x="119259" y="609899"/>
                        <a:pt x="117791" y="624394"/>
                      </a:cubicBezTo>
                      <a:cubicBezTo>
                        <a:pt x="114946" y="652851"/>
                        <a:pt x="97649" y="694158"/>
                        <a:pt x="83243" y="718924"/>
                      </a:cubicBezTo>
                      <a:cubicBezTo>
                        <a:pt x="77196" y="729374"/>
                        <a:pt x="63545" y="721415"/>
                        <a:pt x="68259" y="739912"/>
                      </a:cubicBezTo>
                      <a:cubicBezTo>
                        <a:pt x="73550" y="760676"/>
                        <a:pt x="71993" y="778951"/>
                        <a:pt x="79819" y="799004"/>
                      </a:cubicBezTo>
                      <a:cubicBezTo>
                        <a:pt x="89557" y="823948"/>
                        <a:pt x="59455" y="858186"/>
                        <a:pt x="60433" y="885219"/>
                      </a:cubicBezTo>
                      <a:cubicBezTo>
                        <a:pt x="60433" y="891533"/>
                        <a:pt x="73461" y="914076"/>
                        <a:pt x="59277" y="914076"/>
                      </a:cubicBezTo>
                      <a:cubicBezTo>
                        <a:pt x="46871" y="914076"/>
                        <a:pt x="45938" y="943511"/>
                        <a:pt x="45004" y="950848"/>
                      </a:cubicBezTo>
                      <a:cubicBezTo>
                        <a:pt x="44203" y="957251"/>
                        <a:pt x="39535" y="973525"/>
                        <a:pt x="50251" y="973970"/>
                      </a:cubicBezTo>
                      <a:cubicBezTo>
                        <a:pt x="60966" y="974414"/>
                        <a:pt x="67147" y="972902"/>
                        <a:pt x="69370" y="962053"/>
                      </a:cubicBezTo>
                      <a:cubicBezTo>
                        <a:pt x="71593" y="951204"/>
                        <a:pt x="70615" y="939288"/>
                        <a:pt x="70882" y="927994"/>
                      </a:cubicBezTo>
                      <a:cubicBezTo>
                        <a:pt x="71193" y="915011"/>
                        <a:pt x="81153" y="914966"/>
                        <a:pt x="82131" y="907318"/>
                      </a:cubicBezTo>
                      <a:cubicBezTo>
                        <a:pt x="84488" y="889532"/>
                        <a:pt x="92758" y="904695"/>
                        <a:pt x="94803" y="910119"/>
                      </a:cubicBezTo>
                      <a:cubicBezTo>
                        <a:pt x="96538" y="914565"/>
                        <a:pt x="103696" y="913276"/>
                        <a:pt x="105430" y="918390"/>
                      </a:cubicBezTo>
                      <a:cubicBezTo>
                        <a:pt x="107743" y="924881"/>
                        <a:pt x="97560" y="927283"/>
                        <a:pt x="95960" y="932351"/>
                      </a:cubicBezTo>
                      <a:cubicBezTo>
                        <a:pt x="94048" y="938399"/>
                        <a:pt x="97916" y="944668"/>
                        <a:pt x="98094" y="950626"/>
                      </a:cubicBezTo>
                      <a:cubicBezTo>
                        <a:pt x="98360" y="959163"/>
                        <a:pt x="89201" y="965299"/>
                        <a:pt x="87511" y="973614"/>
                      </a:cubicBezTo>
                      <a:cubicBezTo>
                        <a:pt x="86000" y="980906"/>
                        <a:pt x="92269" y="986508"/>
                        <a:pt x="87511" y="992911"/>
                      </a:cubicBezTo>
                      <a:cubicBezTo>
                        <a:pt x="82007" y="999669"/>
                        <a:pt x="81011" y="1009051"/>
                        <a:pt x="84977" y="1016788"/>
                      </a:cubicBezTo>
                      <a:cubicBezTo>
                        <a:pt x="89690" y="1025681"/>
                        <a:pt x="77507" y="1038264"/>
                        <a:pt x="80531" y="1047024"/>
                      </a:cubicBezTo>
                      <a:cubicBezTo>
                        <a:pt x="83554" y="1055783"/>
                        <a:pt x="89423" y="1060852"/>
                        <a:pt x="77952" y="1062230"/>
                      </a:cubicBezTo>
                      <a:cubicBezTo>
                        <a:pt x="71682" y="1063031"/>
                        <a:pt x="62211" y="1065521"/>
                        <a:pt x="66435" y="1073835"/>
                      </a:cubicBezTo>
                      <a:cubicBezTo>
                        <a:pt x="77685" y="1096067"/>
                        <a:pt x="60611" y="1089531"/>
                        <a:pt x="48650" y="1079171"/>
                      </a:cubicBezTo>
                      <a:cubicBezTo>
                        <a:pt x="41580" y="1073124"/>
                        <a:pt x="79152" y="1051737"/>
                        <a:pt x="56831" y="1034351"/>
                      </a:cubicBezTo>
                      <a:cubicBezTo>
                        <a:pt x="53674" y="1031861"/>
                        <a:pt x="39446" y="1029015"/>
                        <a:pt x="42959" y="1037508"/>
                      </a:cubicBezTo>
                      <a:cubicBezTo>
                        <a:pt x="45715" y="1044089"/>
                        <a:pt x="52474" y="1048224"/>
                        <a:pt x="55720" y="1054582"/>
                      </a:cubicBezTo>
                      <a:cubicBezTo>
                        <a:pt x="59544" y="1062097"/>
                        <a:pt x="53541" y="1063475"/>
                        <a:pt x="47627" y="1062764"/>
                      </a:cubicBezTo>
                      <a:cubicBezTo>
                        <a:pt x="37312" y="1061741"/>
                        <a:pt x="42114" y="1065832"/>
                        <a:pt x="37801" y="1071968"/>
                      </a:cubicBezTo>
                      <a:cubicBezTo>
                        <a:pt x="33488" y="1078104"/>
                        <a:pt x="24462" y="1076059"/>
                        <a:pt x="19393" y="1081439"/>
                      </a:cubicBezTo>
                      <a:cubicBezTo>
                        <a:pt x="13657" y="1087797"/>
                        <a:pt x="22994" y="1090598"/>
                        <a:pt x="22950" y="1096112"/>
                      </a:cubicBezTo>
                      <a:cubicBezTo>
                        <a:pt x="22950" y="1097846"/>
                        <a:pt x="4675" y="1108918"/>
                        <a:pt x="2408" y="1112208"/>
                      </a:cubicBezTo>
                      <a:cubicBezTo>
                        <a:pt x="-683" y="1115276"/>
                        <a:pt x="-985" y="1120167"/>
                        <a:pt x="1696" y="1123590"/>
                      </a:cubicBezTo>
                      <a:cubicBezTo>
                        <a:pt x="7699" y="1128793"/>
                        <a:pt x="7877" y="1117277"/>
                        <a:pt x="10055" y="1115187"/>
                      </a:cubicBezTo>
                      <a:cubicBezTo>
                        <a:pt x="18948" y="1106783"/>
                        <a:pt x="21705" y="1121634"/>
                        <a:pt x="27040" y="1124079"/>
                      </a:cubicBezTo>
                      <a:cubicBezTo>
                        <a:pt x="33932" y="1126925"/>
                        <a:pt x="41314" y="1117366"/>
                        <a:pt x="48339" y="1124924"/>
                      </a:cubicBezTo>
                      <a:cubicBezTo>
                        <a:pt x="58699" y="1136085"/>
                        <a:pt x="33932" y="1145600"/>
                        <a:pt x="35889" y="1160496"/>
                      </a:cubicBezTo>
                      <a:cubicBezTo>
                        <a:pt x="37979" y="1176013"/>
                        <a:pt x="70660" y="1151336"/>
                        <a:pt x="73105" y="1171078"/>
                      </a:cubicBezTo>
                      <a:cubicBezTo>
                        <a:pt x="74439" y="1181838"/>
                        <a:pt x="67414" y="1175880"/>
                        <a:pt x="63190" y="1172723"/>
                      </a:cubicBezTo>
                      <a:cubicBezTo>
                        <a:pt x="47716" y="1161252"/>
                        <a:pt x="46516" y="1180727"/>
                        <a:pt x="32465" y="1176236"/>
                      </a:cubicBezTo>
                      <a:cubicBezTo>
                        <a:pt x="23172" y="1173212"/>
                        <a:pt x="19971" y="1171790"/>
                        <a:pt x="11078" y="1177525"/>
                      </a:cubicBezTo>
                      <a:cubicBezTo>
                        <a:pt x="8143" y="1179348"/>
                        <a:pt x="-3417" y="1187485"/>
                        <a:pt x="2897" y="1192020"/>
                      </a:cubicBezTo>
                      <a:cubicBezTo>
                        <a:pt x="6276" y="1194511"/>
                        <a:pt x="11034" y="1207672"/>
                        <a:pt x="15658" y="1207049"/>
                      </a:cubicBezTo>
                      <a:cubicBezTo>
                        <a:pt x="25484" y="1205627"/>
                        <a:pt x="28419" y="1199312"/>
                        <a:pt x="34733" y="1193087"/>
                      </a:cubicBezTo>
                      <a:cubicBezTo>
                        <a:pt x="40335" y="1187529"/>
                        <a:pt x="45982" y="1190109"/>
                        <a:pt x="46427" y="1198023"/>
                      </a:cubicBezTo>
                      <a:cubicBezTo>
                        <a:pt x="46960" y="1208116"/>
                        <a:pt x="38512" y="1206205"/>
                        <a:pt x="32154" y="1209228"/>
                      </a:cubicBezTo>
                      <a:cubicBezTo>
                        <a:pt x="25084" y="1212607"/>
                        <a:pt x="18281" y="1227013"/>
                        <a:pt x="11122" y="1232571"/>
                      </a:cubicBezTo>
                      <a:cubicBezTo>
                        <a:pt x="-4929" y="1244621"/>
                        <a:pt x="21305" y="1245911"/>
                        <a:pt x="21616" y="1246667"/>
                      </a:cubicBezTo>
                      <a:cubicBezTo>
                        <a:pt x="23572" y="1251113"/>
                        <a:pt x="18859" y="1256182"/>
                        <a:pt x="26907" y="1257338"/>
                      </a:cubicBezTo>
                      <a:cubicBezTo>
                        <a:pt x="35800" y="1258583"/>
                        <a:pt x="39713" y="1251513"/>
                        <a:pt x="37401" y="1243999"/>
                      </a:cubicBezTo>
                      <a:cubicBezTo>
                        <a:pt x="31087" y="1222968"/>
                        <a:pt x="62567" y="1223012"/>
                        <a:pt x="52785" y="1240531"/>
                      </a:cubicBezTo>
                      <a:cubicBezTo>
                        <a:pt x="47183" y="1250579"/>
                        <a:pt x="46827" y="1279570"/>
                        <a:pt x="37134" y="1283838"/>
                      </a:cubicBezTo>
                      <a:cubicBezTo>
                        <a:pt x="38201" y="1283394"/>
                        <a:pt x="21082" y="1304514"/>
                        <a:pt x="19126" y="1297178"/>
                      </a:cubicBezTo>
                      <a:cubicBezTo>
                        <a:pt x="21363" y="1298823"/>
                        <a:pt x="23288" y="1300823"/>
                        <a:pt x="24817" y="1303136"/>
                      </a:cubicBezTo>
                      <a:cubicBezTo>
                        <a:pt x="25796" y="1307582"/>
                        <a:pt x="20727" y="1311495"/>
                        <a:pt x="19882" y="1315719"/>
                      </a:cubicBezTo>
                      <a:cubicBezTo>
                        <a:pt x="17703" y="1327057"/>
                        <a:pt x="35444" y="1313051"/>
                        <a:pt x="38912" y="1314296"/>
                      </a:cubicBezTo>
                      <a:cubicBezTo>
                        <a:pt x="46338" y="1317008"/>
                        <a:pt x="63679" y="1311361"/>
                        <a:pt x="67147" y="1317853"/>
                      </a:cubicBezTo>
                      <a:cubicBezTo>
                        <a:pt x="70037" y="1323322"/>
                        <a:pt x="41758" y="1340085"/>
                        <a:pt x="47183" y="1342086"/>
                      </a:cubicBezTo>
                      <a:cubicBezTo>
                        <a:pt x="50824" y="1342041"/>
                        <a:pt x="54430" y="1341374"/>
                        <a:pt x="57854" y="1340130"/>
                      </a:cubicBezTo>
                      <a:cubicBezTo>
                        <a:pt x="67280" y="1338173"/>
                        <a:pt x="64924" y="1344932"/>
                        <a:pt x="70348" y="1349334"/>
                      </a:cubicBezTo>
                      <a:cubicBezTo>
                        <a:pt x="77818" y="1355470"/>
                        <a:pt x="76929" y="1335594"/>
                        <a:pt x="83999" y="1335994"/>
                      </a:cubicBezTo>
                      <a:cubicBezTo>
                        <a:pt x="89868" y="1335994"/>
                        <a:pt x="104319" y="1344887"/>
                        <a:pt x="100050" y="1352402"/>
                      </a:cubicBezTo>
                      <a:cubicBezTo>
                        <a:pt x="92892" y="1365208"/>
                        <a:pt x="74661" y="1356848"/>
                        <a:pt x="64479" y="1360539"/>
                      </a:cubicBezTo>
                      <a:cubicBezTo>
                        <a:pt x="54297" y="1364229"/>
                        <a:pt x="55586" y="1382771"/>
                        <a:pt x="66658" y="1384460"/>
                      </a:cubicBezTo>
                      <a:cubicBezTo>
                        <a:pt x="77729" y="1386150"/>
                        <a:pt x="86266" y="1369342"/>
                        <a:pt x="98094" y="1367742"/>
                      </a:cubicBezTo>
                      <a:cubicBezTo>
                        <a:pt x="108058" y="1366364"/>
                        <a:pt x="118196" y="1366941"/>
                        <a:pt x="127929" y="1369476"/>
                      </a:cubicBezTo>
                      <a:cubicBezTo>
                        <a:pt x="136822" y="1371966"/>
                        <a:pt x="141802" y="1380236"/>
                        <a:pt x="128818" y="1380014"/>
                      </a:cubicBezTo>
                      <a:cubicBezTo>
                        <a:pt x="118102" y="1380014"/>
                        <a:pt x="117702" y="1384193"/>
                        <a:pt x="108632" y="1387306"/>
                      </a:cubicBezTo>
                      <a:cubicBezTo>
                        <a:pt x="99561" y="1390418"/>
                        <a:pt x="95292" y="1381659"/>
                        <a:pt x="87956" y="1384549"/>
                      </a:cubicBezTo>
                      <a:cubicBezTo>
                        <a:pt x="77062" y="1388996"/>
                        <a:pt x="79330" y="1398511"/>
                        <a:pt x="72616" y="1405625"/>
                      </a:cubicBezTo>
                      <a:cubicBezTo>
                        <a:pt x="66836" y="1411717"/>
                        <a:pt x="84176" y="1412250"/>
                        <a:pt x="88490" y="1407315"/>
                      </a:cubicBezTo>
                      <a:cubicBezTo>
                        <a:pt x="96893" y="1397755"/>
                        <a:pt x="103918" y="1400156"/>
                        <a:pt x="115524" y="1398110"/>
                      </a:cubicBezTo>
                      <a:cubicBezTo>
                        <a:pt x="121971" y="1396999"/>
                        <a:pt x="137756" y="1384193"/>
                        <a:pt x="143847" y="1387929"/>
                      </a:cubicBezTo>
                      <a:cubicBezTo>
                        <a:pt x="153540" y="1394020"/>
                        <a:pt x="142558" y="1404380"/>
                        <a:pt x="136244" y="1406559"/>
                      </a:cubicBezTo>
                      <a:cubicBezTo>
                        <a:pt x="123572" y="1411005"/>
                        <a:pt x="111255" y="1395087"/>
                        <a:pt x="104808" y="1413406"/>
                      </a:cubicBezTo>
                      <a:cubicBezTo>
                        <a:pt x="100361" y="1425945"/>
                        <a:pt x="102407" y="1428435"/>
                        <a:pt x="87022" y="1423188"/>
                      </a:cubicBezTo>
                      <a:cubicBezTo>
                        <a:pt x="83332" y="1421943"/>
                        <a:pt x="60833" y="1411450"/>
                        <a:pt x="60655" y="1421321"/>
                      </a:cubicBezTo>
                      <a:cubicBezTo>
                        <a:pt x="60477" y="1431192"/>
                        <a:pt x="72660" y="1445465"/>
                        <a:pt x="82487" y="1444664"/>
                      </a:cubicBezTo>
                      <a:cubicBezTo>
                        <a:pt x="89334" y="1444042"/>
                        <a:pt x="94137" y="1442397"/>
                        <a:pt x="100584" y="1446532"/>
                      </a:cubicBezTo>
                      <a:cubicBezTo>
                        <a:pt x="103652" y="1448533"/>
                        <a:pt x="112144" y="1459382"/>
                        <a:pt x="116947" y="1458759"/>
                      </a:cubicBezTo>
                      <a:cubicBezTo>
                        <a:pt x="133665" y="1456625"/>
                        <a:pt x="121838" y="1447732"/>
                        <a:pt x="116324" y="1444264"/>
                      </a:cubicBezTo>
                      <a:cubicBezTo>
                        <a:pt x="99339" y="1433637"/>
                        <a:pt x="136777" y="1436305"/>
                        <a:pt x="137044" y="1436350"/>
                      </a:cubicBezTo>
                      <a:cubicBezTo>
                        <a:pt x="150917" y="1436972"/>
                        <a:pt x="159276" y="1423011"/>
                        <a:pt x="156119" y="1410516"/>
                      </a:cubicBezTo>
                      <a:cubicBezTo>
                        <a:pt x="152162" y="1394776"/>
                        <a:pt x="166257" y="1386016"/>
                        <a:pt x="178796" y="1380947"/>
                      </a:cubicBezTo>
                      <a:cubicBezTo>
                        <a:pt x="185421" y="1378280"/>
                        <a:pt x="203029" y="1373922"/>
                        <a:pt x="192135" y="1386817"/>
                      </a:cubicBezTo>
                      <a:cubicBezTo>
                        <a:pt x="183242" y="1397310"/>
                        <a:pt x="161010" y="1397933"/>
                        <a:pt x="176217" y="1414251"/>
                      </a:cubicBezTo>
                      <a:cubicBezTo>
                        <a:pt x="184309" y="1423144"/>
                        <a:pt x="193469" y="1412339"/>
                        <a:pt x="202495" y="1413495"/>
                      </a:cubicBezTo>
                      <a:cubicBezTo>
                        <a:pt x="221081" y="1415896"/>
                        <a:pt x="193602" y="1426167"/>
                        <a:pt x="191468" y="1427368"/>
                      </a:cubicBezTo>
                      <a:cubicBezTo>
                        <a:pt x="180485" y="1434260"/>
                        <a:pt x="196893" y="1442797"/>
                        <a:pt x="194091" y="1450756"/>
                      </a:cubicBezTo>
                      <a:cubicBezTo>
                        <a:pt x="188711" y="1466185"/>
                        <a:pt x="180752" y="1446310"/>
                        <a:pt x="180263" y="1441863"/>
                      </a:cubicBezTo>
                      <a:cubicBezTo>
                        <a:pt x="175016" y="1399978"/>
                        <a:pt x="158654" y="1456180"/>
                        <a:pt x="169414" y="1456047"/>
                      </a:cubicBezTo>
                      <a:cubicBezTo>
                        <a:pt x="159854" y="1456047"/>
                        <a:pt x="156075" y="1438795"/>
                        <a:pt x="146337" y="1439328"/>
                      </a:cubicBezTo>
                      <a:cubicBezTo>
                        <a:pt x="129975" y="1440218"/>
                        <a:pt x="150784" y="1458270"/>
                        <a:pt x="141891" y="1459293"/>
                      </a:cubicBezTo>
                      <a:cubicBezTo>
                        <a:pt x="135577" y="1460004"/>
                        <a:pt x="118992" y="1463073"/>
                        <a:pt x="127440" y="1474055"/>
                      </a:cubicBezTo>
                      <a:cubicBezTo>
                        <a:pt x="133843" y="1482414"/>
                        <a:pt x="152518" y="1464629"/>
                        <a:pt x="159232" y="1481036"/>
                      </a:cubicBezTo>
                      <a:cubicBezTo>
                        <a:pt x="159765" y="1482414"/>
                        <a:pt x="167769" y="1512160"/>
                        <a:pt x="172571" y="1503579"/>
                      </a:cubicBezTo>
                      <a:cubicBezTo>
                        <a:pt x="176573" y="1496332"/>
                        <a:pt x="171682" y="1485794"/>
                        <a:pt x="177506" y="1479079"/>
                      </a:cubicBezTo>
                      <a:cubicBezTo>
                        <a:pt x="183331" y="1472365"/>
                        <a:pt x="195025" y="1519897"/>
                        <a:pt x="215078" y="1511093"/>
                      </a:cubicBezTo>
                      <a:cubicBezTo>
                        <a:pt x="216323" y="1510560"/>
                        <a:pt x="212989" y="1502201"/>
                        <a:pt x="213611" y="1500289"/>
                      </a:cubicBezTo>
                      <a:cubicBezTo>
                        <a:pt x="217613" y="1488639"/>
                        <a:pt x="230152" y="1501622"/>
                        <a:pt x="233709" y="1505669"/>
                      </a:cubicBezTo>
                      <a:cubicBezTo>
                        <a:pt x="237266" y="1509715"/>
                        <a:pt x="249494" y="1527901"/>
                        <a:pt x="256296" y="1522031"/>
                      </a:cubicBezTo>
                      <a:cubicBezTo>
                        <a:pt x="264300" y="1515406"/>
                        <a:pt x="244291" y="1501489"/>
                        <a:pt x="244914" y="1496064"/>
                      </a:cubicBezTo>
                      <a:cubicBezTo>
                        <a:pt x="245403" y="1491885"/>
                        <a:pt x="272303" y="1501622"/>
                        <a:pt x="274615" y="1502156"/>
                      </a:cubicBezTo>
                      <a:cubicBezTo>
                        <a:pt x="285554" y="1504557"/>
                        <a:pt x="287955" y="1492508"/>
                        <a:pt x="294802" y="1494686"/>
                      </a:cubicBezTo>
                      <a:cubicBezTo>
                        <a:pt x="283286" y="1487172"/>
                        <a:pt x="237666" y="1498644"/>
                        <a:pt x="236065" y="1486772"/>
                      </a:cubicBezTo>
                      <a:cubicBezTo>
                        <a:pt x="232597" y="1461516"/>
                        <a:pt x="235310" y="1434660"/>
                        <a:pt x="236065" y="1409360"/>
                      </a:cubicBezTo>
                      <a:cubicBezTo>
                        <a:pt x="236465" y="1399623"/>
                        <a:pt x="236866" y="1389929"/>
                        <a:pt x="237355" y="1380192"/>
                      </a:cubicBezTo>
                      <a:cubicBezTo>
                        <a:pt x="229485" y="1378458"/>
                        <a:pt x="210010" y="1383749"/>
                        <a:pt x="207030" y="1372455"/>
                      </a:cubicBezTo>
                      <a:cubicBezTo>
                        <a:pt x="204452" y="1362628"/>
                        <a:pt x="216546" y="1365430"/>
                        <a:pt x="206097" y="1357915"/>
                      </a:cubicBezTo>
                      <a:cubicBezTo>
                        <a:pt x="198435" y="1352668"/>
                        <a:pt x="189369" y="1349867"/>
                        <a:pt x="180085" y="1349867"/>
                      </a:cubicBezTo>
                      <a:cubicBezTo>
                        <a:pt x="164327" y="1349423"/>
                        <a:pt x="148560" y="1350267"/>
                        <a:pt x="132954" y="135249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5" name="자유형: 도형 9544">
                  <a:extLst>
                    <a:ext uri="{FF2B5EF4-FFF2-40B4-BE49-F238E27FC236}">
                      <a16:creationId xmlns:a16="http://schemas.microsoft.com/office/drawing/2014/main" id="{2342A5C4-20A9-9FFD-CD55-DB9E757E32E0}"/>
                    </a:ext>
                  </a:extLst>
                </p:cNvPr>
                <p:cNvSpPr/>
                <p:nvPr/>
              </p:nvSpPr>
              <p:spPr>
                <a:xfrm>
                  <a:off x="2926597" y="9943368"/>
                  <a:ext cx="204162" cy="1041405"/>
                </a:xfrm>
                <a:custGeom>
                  <a:avLst/>
                  <a:gdLst>
                    <a:gd name="connsiteX0" fmla="*/ 253699 w 298914"/>
                    <a:gd name="connsiteY0" fmla="*/ 1524343 h 1524721"/>
                    <a:gd name="connsiteX1" fmla="*/ 235469 w 298914"/>
                    <a:gd name="connsiteY1" fmla="*/ 1508959 h 1524721"/>
                    <a:gd name="connsiteX2" fmla="*/ 233646 w 298914"/>
                    <a:gd name="connsiteY2" fmla="*/ 1506735 h 1524721"/>
                    <a:gd name="connsiteX3" fmla="*/ 219328 w 298914"/>
                    <a:gd name="connsiteY3" fmla="*/ 1496775 h 1524721"/>
                    <a:gd name="connsiteX4" fmla="*/ 214482 w 298914"/>
                    <a:gd name="connsiteY4" fmla="*/ 1501222 h 1524721"/>
                    <a:gd name="connsiteX5" fmla="*/ 215371 w 298914"/>
                    <a:gd name="connsiteY5" fmla="*/ 1506335 h 1524721"/>
                    <a:gd name="connsiteX6" fmla="*/ 215638 w 298914"/>
                    <a:gd name="connsiteY6" fmla="*/ 1512338 h 1524721"/>
                    <a:gd name="connsiteX7" fmla="*/ 210525 w 298914"/>
                    <a:gd name="connsiteY7" fmla="*/ 1513494 h 1524721"/>
                    <a:gd name="connsiteX8" fmla="*/ 187181 w 298914"/>
                    <a:gd name="connsiteY8" fmla="*/ 1490284 h 1524721"/>
                    <a:gd name="connsiteX9" fmla="*/ 179222 w 298914"/>
                    <a:gd name="connsiteY9" fmla="*/ 1479657 h 1524721"/>
                    <a:gd name="connsiteX10" fmla="*/ 178244 w 298914"/>
                    <a:gd name="connsiteY10" fmla="*/ 1480191 h 1524721"/>
                    <a:gd name="connsiteX11" fmla="*/ 175265 w 298914"/>
                    <a:gd name="connsiteY11" fmla="*/ 1493129 h 1524721"/>
                    <a:gd name="connsiteX12" fmla="*/ 173397 w 298914"/>
                    <a:gd name="connsiteY12" fmla="*/ 1504601 h 1524721"/>
                    <a:gd name="connsiteX13" fmla="*/ 171041 w 298914"/>
                    <a:gd name="connsiteY13" fmla="*/ 1506380 h 1524721"/>
                    <a:gd name="connsiteX14" fmla="*/ 159702 w 298914"/>
                    <a:gd name="connsiteY14" fmla="*/ 1483614 h 1524721"/>
                    <a:gd name="connsiteX15" fmla="*/ 159213 w 298914"/>
                    <a:gd name="connsiteY15" fmla="*/ 1482013 h 1524721"/>
                    <a:gd name="connsiteX16" fmla="*/ 149520 w 298914"/>
                    <a:gd name="connsiteY16" fmla="*/ 1475122 h 1524721"/>
                    <a:gd name="connsiteX17" fmla="*/ 141027 w 298914"/>
                    <a:gd name="connsiteY17" fmla="*/ 1476500 h 1524721"/>
                    <a:gd name="connsiteX18" fmla="*/ 133424 w 298914"/>
                    <a:gd name="connsiteY18" fmla="*/ 1477745 h 1524721"/>
                    <a:gd name="connsiteX19" fmla="*/ 127511 w 298914"/>
                    <a:gd name="connsiteY19" fmla="*/ 1475166 h 1524721"/>
                    <a:gd name="connsiteX20" fmla="*/ 125510 w 298914"/>
                    <a:gd name="connsiteY20" fmla="*/ 1466985 h 1524721"/>
                    <a:gd name="connsiteX21" fmla="*/ 142361 w 298914"/>
                    <a:gd name="connsiteY21" fmla="*/ 1459515 h 1524721"/>
                    <a:gd name="connsiteX22" fmla="*/ 144140 w 298914"/>
                    <a:gd name="connsiteY22" fmla="*/ 1458670 h 1524721"/>
                    <a:gd name="connsiteX23" fmla="*/ 142450 w 298914"/>
                    <a:gd name="connsiteY23" fmla="*/ 1452178 h 1524721"/>
                    <a:gd name="connsiteX24" fmla="*/ 140672 w 298914"/>
                    <a:gd name="connsiteY24" fmla="*/ 1442218 h 1524721"/>
                    <a:gd name="connsiteX25" fmla="*/ 147030 w 298914"/>
                    <a:gd name="connsiteY25" fmla="*/ 1439506 h 1524721"/>
                    <a:gd name="connsiteX26" fmla="*/ 159080 w 298914"/>
                    <a:gd name="connsiteY26" fmla="*/ 1447999 h 1524721"/>
                    <a:gd name="connsiteX27" fmla="*/ 167305 w 298914"/>
                    <a:gd name="connsiteY27" fmla="*/ 1455691 h 1524721"/>
                    <a:gd name="connsiteX28" fmla="*/ 166861 w 298914"/>
                    <a:gd name="connsiteY28" fmla="*/ 1454890 h 1524721"/>
                    <a:gd name="connsiteX29" fmla="*/ 166016 w 298914"/>
                    <a:gd name="connsiteY29" fmla="*/ 1449377 h 1524721"/>
                    <a:gd name="connsiteX30" fmla="*/ 174909 w 298914"/>
                    <a:gd name="connsiteY30" fmla="*/ 1426567 h 1524721"/>
                    <a:gd name="connsiteX31" fmla="*/ 181445 w 298914"/>
                    <a:gd name="connsiteY31" fmla="*/ 1442530 h 1524721"/>
                    <a:gd name="connsiteX32" fmla="*/ 189938 w 298914"/>
                    <a:gd name="connsiteY32" fmla="*/ 1456802 h 1524721"/>
                    <a:gd name="connsiteX33" fmla="*/ 194162 w 298914"/>
                    <a:gd name="connsiteY33" fmla="*/ 1451378 h 1524721"/>
                    <a:gd name="connsiteX34" fmla="*/ 191094 w 298914"/>
                    <a:gd name="connsiteY34" fmla="*/ 1441774 h 1524721"/>
                    <a:gd name="connsiteX35" fmla="*/ 187848 w 298914"/>
                    <a:gd name="connsiteY35" fmla="*/ 1432481 h 1524721"/>
                    <a:gd name="connsiteX36" fmla="*/ 191761 w 298914"/>
                    <a:gd name="connsiteY36" fmla="*/ 1427723 h 1524721"/>
                    <a:gd name="connsiteX37" fmla="*/ 194384 w 298914"/>
                    <a:gd name="connsiteY37" fmla="*/ 1426522 h 1524721"/>
                    <a:gd name="connsiteX38" fmla="*/ 208924 w 298914"/>
                    <a:gd name="connsiteY38" fmla="*/ 1417185 h 1524721"/>
                    <a:gd name="connsiteX39" fmla="*/ 203010 w 298914"/>
                    <a:gd name="connsiteY39" fmla="*/ 1414873 h 1524721"/>
                    <a:gd name="connsiteX40" fmla="*/ 201676 w 298914"/>
                    <a:gd name="connsiteY40" fmla="*/ 1414873 h 1524721"/>
                    <a:gd name="connsiteX41" fmla="*/ 192783 w 298914"/>
                    <a:gd name="connsiteY41" fmla="*/ 1417051 h 1524721"/>
                    <a:gd name="connsiteX42" fmla="*/ 184113 w 298914"/>
                    <a:gd name="connsiteY42" fmla="*/ 1419186 h 1524721"/>
                    <a:gd name="connsiteX43" fmla="*/ 176243 w 298914"/>
                    <a:gd name="connsiteY43" fmla="*/ 1415540 h 1524721"/>
                    <a:gd name="connsiteX44" fmla="*/ 171041 w 298914"/>
                    <a:gd name="connsiteY44" fmla="*/ 1404646 h 1524721"/>
                    <a:gd name="connsiteX45" fmla="*/ 181312 w 298914"/>
                    <a:gd name="connsiteY45" fmla="*/ 1395176 h 1524721"/>
                    <a:gd name="connsiteX46" fmla="*/ 192161 w 298914"/>
                    <a:gd name="connsiteY46" fmla="*/ 1387350 h 1524721"/>
                    <a:gd name="connsiteX47" fmla="*/ 195273 w 298914"/>
                    <a:gd name="connsiteY47" fmla="*/ 1380680 h 1524721"/>
                    <a:gd name="connsiteX48" fmla="*/ 191761 w 298914"/>
                    <a:gd name="connsiteY48" fmla="*/ 1379480 h 1524721"/>
                    <a:gd name="connsiteX49" fmla="*/ 179311 w 298914"/>
                    <a:gd name="connsiteY49" fmla="*/ 1382370 h 1524721"/>
                    <a:gd name="connsiteX50" fmla="*/ 157079 w 298914"/>
                    <a:gd name="connsiteY50" fmla="*/ 1411272 h 1524721"/>
                    <a:gd name="connsiteX51" fmla="*/ 153121 w 298914"/>
                    <a:gd name="connsiteY51" fmla="*/ 1430569 h 1524721"/>
                    <a:gd name="connsiteX52" fmla="*/ 137470 w 298914"/>
                    <a:gd name="connsiteY52" fmla="*/ 1437772 h 1524721"/>
                    <a:gd name="connsiteX53" fmla="*/ 128044 w 298914"/>
                    <a:gd name="connsiteY53" fmla="*/ 1437461 h 1524721"/>
                    <a:gd name="connsiteX54" fmla="*/ 112926 w 298914"/>
                    <a:gd name="connsiteY54" fmla="*/ 1440262 h 1524721"/>
                    <a:gd name="connsiteX55" fmla="*/ 117061 w 298914"/>
                    <a:gd name="connsiteY55" fmla="*/ 1444708 h 1524721"/>
                    <a:gd name="connsiteX56" fmla="*/ 126443 w 298914"/>
                    <a:gd name="connsiteY56" fmla="*/ 1455646 h 1524721"/>
                    <a:gd name="connsiteX57" fmla="*/ 117550 w 298914"/>
                    <a:gd name="connsiteY57" fmla="*/ 1460093 h 1524721"/>
                    <a:gd name="connsiteX58" fmla="*/ 117106 w 298914"/>
                    <a:gd name="connsiteY58" fmla="*/ 1460093 h 1524721"/>
                    <a:gd name="connsiteX59" fmla="*/ 104878 w 298914"/>
                    <a:gd name="connsiteY59" fmla="*/ 1451467 h 1524721"/>
                    <a:gd name="connsiteX60" fmla="*/ 100832 w 298914"/>
                    <a:gd name="connsiteY60" fmla="*/ 1447776 h 1524721"/>
                    <a:gd name="connsiteX61" fmla="*/ 91939 w 298914"/>
                    <a:gd name="connsiteY61" fmla="*/ 1445108 h 1524721"/>
                    <a:gd name="connsiteX62" fmla="*/ 86559 w 298914"/>
                    <a:gd name="connsiteY62" fmla="*/ 1445553 h 1524721"/>
                    <a:gd name="connsiteX63" fmla="*/ 83002 w 298914"/>
                    <a:gd name="connsiteY63" fmla="*/ 1445953 h 1524721"/>
                    <a:gd name="connsiteX64" fmla="*/ 69040 w 298914"/>
                    <a:gd name="connsiteY64" fmla="*/ 1439195 h 1524721"/>
                    <a:gd name="connsiteX65" fmla="*/ 60592 w 298914"/>
                    <a:gd name="connsiteY65" fmla="*/ 1422031 h 1524721"/>
                    <a:gd name="connsiteX66" fmla="*/ 66595 w 298914"/>
                    <a:gd name="connsiteY66" fmla="*/ 1417319 h 1524721"/>
                    <a:gd name="connsiteX67" fmla="*/ 85403 w 298914"/>
                    <a:gd name="connsiteY67" fmla="*/ 1422565 h 1524721"/>
                    <a:gd name="connsiteX68" fmla="*/ 87671 w 298914"/>
                    <a:gd name="connsiteY68" fmla="*/ 1423455 h 1524721"/>
                    <a:gd name="connsiteX69" fmla="*/ 97720 w 298914"/>
                    <a:gd name="connsiteY69" fmla="*/ 1425989 h 1524721"/>
                    <a:gd name="connsiteX70" fmla="*/ 103189 w 298914"/>
                    <a:gd name="connsiteY70" fmla="*/ 1418697 h 1524721"/>
                    <a:gd name="connsiteX71" fmla="*/ 104745 w 298914"/>
                    <a:gd name="connsiteY71" fmla="*/ 1413939 h 1524721"/>
                    <a:gd name="connsiteX72" fmla="*/ 115060 w 298914"/>
                    <a:gd name="connsiteY72" fmla="*/ 1404557 h 1524721"/>
                    <a:gd name="connsiteX73" fmla="*/ 122708 w 298914"/>
                    <a:gd name="connsiteY73" fmla="*/ 1405980 h 1524721"/>
                    <a:gd name="connsiteX74" fmla="*/ 131601 w 298914"/>
                    <a:gd name="connsiteY74" fmla="*/ 1407581 h 1524721"/>
                    <a:gd name="connsiteX75" fmla="*/ 136403 w 298914"/>
                    <a:gd name="connsiteY75" fmla="*/ 1406825 h 1524721"/>
                    <a:gd name="connsiteX76" fmla="*/ 147430 w 298914"/>
                    <a:gd name="connsiteY76" fmla="*/ 1395265 h 1524721"/>
                    <a:gd name="connsiteX77" fmla="*/ 143873 w 298914"/>
                    <a:gd name="connsiteY77" fmla="*/ 1389173 h 1524721"/>
                    <a:gd name="connsiteX78" fmla="*/ 141472 w 298914"/>
                    <a:gd name="connsiteY78" fmla="*/ 1388551 h 1524721"/>
                    <a:gd name="connsiteX79" fmla="*/ 126132 w 298914"/>
                    <a:gd name="connsiteY79" fmla="*/ 1394775 h 1524721"/>
                    <a:gd name="connsiteX80" fmla="*/ 115950 w 298914"/>
                    <a:gd name="connsiteY80" fmla="*/ 1399221 h 1524721"/>
                    <a:gd name="connsiteX81" fmla="*/ 107902 w 298914"/>
                    <a:gd name="connsiteY81" fmla="*/ 1400200 h 1524721"/>
                    <a:gd name="connsiteX82" fmla="*/ 89227 w 298914"/>
                    <a:gd name="connsiteY82" fmla="*/ 1408292 h 1524721"/>
                    <a:gd name="connsiteX83" fmla="*/ 78378 w 298914"/>
                    <a:gd name="connsiteY83" fmla="*/ 1411761 h 1524721"/>
                    <a:gd name="connsiteX84" fmla="*/ 71397 w 298914"/>
                    <a:gd name="connsiteY84" fmla="*/ 1409315 h 1524721"/>
                    <a:gd name="connsiteX85" fmla="*/ 72553 w 298914"/>
                    <a:gd name="connsiteY85" fmla="*/ 1405803 h 1524721"/>
                    <a:gd name="connsiteX86" fmla="*/ 77533 w 298914"/>
                    <a:gd name="connsiteY86" fmla="*/ 1396910 h 1524721"/>
                    <a:gd name="connsiteX87" fmla="*/ 88115 w 298914"/>
                    <a:gd name="connsiteY87" fmla="*/ 1384682 h 1524721"/>
                    <a:gd name="connsiteX88" fmla="*/ 91317 w 298914"/>
                    <a:gd name="connsiteY88" fmla="*/ 1384015 h 1524721"/>
                    <a:gd name="connsiteX89" fmla="*/ 97720 w 298914"/>
                    <a:gd name="connsiteY89" fmla="*/ 1385971 h 1524721"/>
                    <a:gd name="connsiteX90" fmla="*/ 104967 w 298914"/>
                    <a:gd name="connsiteY90" fmla="*/ 1388061 h 1524721"/>
                    <a:gd name="connsiteX91" fmla="*/ 108791 w 298914"/>
                    <a:gd name="connsiteY91" fmla="*/ 1387394 h 1524721"/>
                    <a:gd name="connsiteX92" fmla="*/ 116261 w 298914"/>
                    <a:gd name="connsiteY92" fmla="*/ 1383704 h 1524721"/>
                    <a:gd name="connsiteX93" fmla="*/ 128489 w 298914"/>
                    <a:gd name="connsiteY93" fmla="*/ 1380102 h 1524721"/>
                    <a:gd name="connsiteX94" fmla="*/ 129689 w 298914"/>
                    <a:gd name="connsiteY94" fmla="*/ 1380102 h 1524721"/>
                    <a:gd name="connsiteX95" fmla="*/ 136537 w 298914"/>
                    <a:gd name="connsiteY95" fmla="*/ 1377479 h 1524721"/>
                    <a:gd name="connsiteX96" fmla="*/ 128133 w 298914"/>
                    <a:gd name="connsiteY96" fmla="*/ 1370631 h 1524721"/>
                    <a:gd name="connsiteX97" fmla="*/ 109325 w 298914"/>
                    <a:gd name="connsiteY97" fmla="*/ 1368186 h 1524721"/>
                    <a:gd name="connsiteX98" fmla="*/ 98520 w 298914"/>
                    <a:gd name="connsiteY98" fmla="*/ 1368942 h 1524721"/>
                    <a:gd name="connsiteX99" fmla="*/ 83713 w 298914"/>
                    <a:gd name="connsiteY99" fmla="*/ 1377835 h 1524721"/>
                    <a:gd name="connsiteX100" fmla="*/ 68596 w 298914"/>
                    <a:gd name="connsiteY100" fmla="*/ 1386016 h 1524721"/>
                    <a:gd name="connsiteX101" fmla="*/ 66906 w 298914"/>
                    <a:gd name="connsiteY101" fmla="*/ 1386016 h 1524721"/>
                    <a:gd name="connsiteX102" fmla="*/ 57391 w 298914"/>
                    <a:gd name="connsiteY102" fmla="*/ 1374144 h 1524721"/>
                    <a:gd name="connsiteX103" fmla="*/ 64638 w 298914"/>
                    <a:gd name="connsiteY103" fmla="*/ 1360805 h 1524721"/>
                    <a:gd name="connsiteX104" fmla="*/ 72420 w 298914"/>
                    <a:gd name="connsiteY104" fmla="*/ 1359826 h 1524721"/>
                    <a:gd name="connsiteX105" fmla="*/ 78067 w 298914"/>
                    <a:gd name="connsiteY105" fmla="*/ 1359826 h 1524721"/>
                    <a:gd name="connsiteX106" fmla="*/ 83936 w 298914"/>
                    <a:gd name="connsiteY106" fmla="*/ 1359826 h 1524721"/>
                    <a:gd name="connsiteX107" fmla="*/ 100032 w 298914"/>
                    <a:gd name="connsiteY107" fmla="*/ 1352579 h 1524721"/>
                    <a:gd name="connsiteX108" fmla="*/ 99765 w 298914"/>
                    <a:gd name="connsiteY108" fmla="*/ 1346576 h 1524721"/>
                    <a:gd name="connsiteX109" fmla="*/ 84425 w 298914"/>
                    <a:gd name="connsiteY109" fmla="*/ 1336972 h 1524721"/>
                    <a:gd name="connsiteX110" fmla="*/ 84425 w 298914"/>
                    <a:gd name="connsiteY110" fmla="*/ 1336972 h 1524721"/>
                    <a:gd name="connsiteX111" fmla="*/ 78689 w 298914"/>
                    <a:gd name="connsiteY111" fmla="*/ 1344576 h 1524721"/>
                    <a:gd name="connsiteX112" fmla="*/ 73398 w 298914"/>
                    <a:gd name="connsiteY112" fmla="*/ 1351645 h 1524721"/>
                    <a:gd name="connsiteX113" fmla="*/ 70463 w 298914"/>
                    <a:gd name="connsiteY113" fmla="*/ 1350356 h 1524721"/>
                    <a:gd name="connsiteX114" fmla="*/ 66595 w 298914"/>
                    <a:gd name="connsiteY114" fmla="*/ 1345065 h 1524721"/>
                    <a:gd name="connsiteX115" fmla="*/ 61259 w 298914"/>
                    <a:gd name="connsiteY115" fmla="*/ 1340929 h 1524721"/>
                    <a:gd name="connsiteX116" fmla="*/ 58458 w 298914"/>
                    <a:gd name="connsiteY116" fmla="*/ 1341241 h 1524721"/>
                    <a:gd name="connsiteX117" fmla="*/ 47653 w 298914"/>
                    <a:gd name="connsiteY117" fmla="*/ 1343242 h 1524721"/>
                    <a:gd name="connsiteX118" fmla="*/ 47653 w 298914"/>
                    <a:gd name="connsiteY118" fmla="*/ 1343242 h 1524721"/>
                    <a:gd name="connsiteX119" fmla="*/ 46586 w 298914"/>
                    <a:gd name="connsiteY119" fmla="*/ 1342174 h 1524721"/>
                    <a:gd name="connsiteX120" fmla="*/ 55479 w 298914"/>
                    <a:gd name="connsiteY120" fmla="*/ 1332304 h 1524721"/>
                    <a:gd name="connsiteX121" fmla="*/ 67217 w 298914"/>
                    <a:gd name="connsiteY121" fmla="*/ 1318964 h 1524721"/>
                    <a:gd name="connsiteX122" fmla="*/ 58325 w 298914"/>
                    <a:gd name="connsiteY122" fmla="*/ 1315985 h 1524721"/>
                    <a:gd name="connsiteX123" fmla="*/ 52055 w 298914"/>
                    <a:gd name="connsiteY123" fmla="*/ 1316252 h 1524721"/>
                    <a:gd name="connsiteX124" fmla="*/ 45830 w 298914"/>
                    <a:gd name="connsiteY124" fmla="*/ 1316519 h 1524721"/>
                    <a:gd name="connsiteX125" fmla="*/ 39472 w 298914"/>
                    <a:gd name="connsiteY125" fmla="*/ 1315674 h 1524721"/>
                    <a:gd name="connsiteX126" fmla="*/ 39027 w 298914"/>
                    <a:gd name="connsiteY126" fmla="*/ 1315674 h 1524721"/>
                    <a:gd name="connsiteX127" fmla="*/ 32447 w 298914"/>
                    <a:gd name="connsiteY127" fmla="*/ 1318208 h 1524721"/>
                    <a:gd name="connsiteX128" fmla="*/ 22887 w 298914"/>
                    <a:gd name="connsiteY128" fmla="*/ 1321632 h 1524721"/>
                    <a:gd name="connsiteX129" fmla="*/ 20486 w 298914"/>
                    <a:gd name="connsiteY129" fmla="*/ 1320654 h 1524721"/>
                    <a:gd name="connsiteX130" fmla="*/ 19997 w 298914"/>
                    <a:gd name="connsiteY130" fmla="*/ 1316519 h 1524721"/>
                    <a:gd name="connsiteX131" fmla="*/ 22487 w 298914"/>
                    <a:gd name="connsiteY131" fmla="*/ 1311317 h 1524721"/>
                    <a:gd name="connsiteX132" fmla="*/ 24932 w 298914"/>
                    <a:gd name="connsiteY132" fmla="*/ 1304247 h 1524721"/>
                    <a:gd name="connsiteX133" fmla="*/ 21375 w 298914"/>
                    <a:gd name="connsiteY133" fmla="*/ 1300067 h 1524721"/>
                    <a:gd name="connsiteX134" fmla="*/ 19241 w 298914"/>
                    <a:gd name="connsiteY134" fmla="*/ 1298244 h 1524721"/>
                    <a:gd name="connsiteX135" fmla="*/ 18841 w 298914"/>
                    <a:gd name="connsiteY135" fmla="*/ 1296688 h 1524721"/>
                    <a:gd name="connsiteX136" fmla="*/ 20130 w 298914"/>
                    <a:gd name="connsiteY136" fmla="*/ 1297622 h 1524721"/>
                    <a:gd name="connsiteX137" fmla="*/ 21775 w 298914"/>
                    <a:gd name="connsiteY137" fmla="*/ 1298956 h 1524721"/>
                    <a:gd name="connsiteX138" fmla="*/ 37293 w 298914"/>
                    <a:gd name="connsiteY138" fmla="*/ 1284371 h 1524721"/>
                    <a:gd name="connsiteX139" fmla="*/ 37738 w 298914"/>
                    <a:gd name="connsiteY139" fmla="*/ 1284371 h 1524721"/>
                    <a:gd name="connsiteX140" fmla="*/ 37738 w 298914"/>
                    <a:gd name="connsiteY140" fmla="*/ 1284371 h 1524721"/>
                    <a:gd name="connsiteX141" fmla="*/ 37515 w 298914"/>
                    <a:gd name="connsiteY141" fmla="*/ 1283838 h 1524721"/>
                    <a:gd name="connsiteX142" fmla="*/ 47831 w 298914"/>
                    <a:gd name="connsiteY142" fmla="*/ 1258582 h 1524721"/>
                    <a:gd name="connsiteX143" fmla="*/ 52900 w 298914"/>
                    <a:gd name="connsiteY143" fmla="*/ 1240797 h 1524721"/>
                    <a:gd name="connsiteX144" fmla="*/ 53967 w 298914"/>
                    <a:gd name="connsiteY144" fmla="*/ 1231904 h 1524721"/>
                    <a:gd name="connsiteX145" fmla="*/ 47787 w 298914"/>
                    <a:gd name="connsiteY145" fmla="*/ 1228836 h 1524721"/>
                    <a:gd name="connsiteX146" fmla="*/ 39694 w 298914"/>
                    <a:gd name="connsiteY146" fmla="*/ 1232793 h 1524721"/>
                    <a:gd name="connsiteX147" fmla="*/ 38538 w 298914"/>
                    <a:gd name="connsiteY147" fmla="*/ 1244354 h 1524721"/>
                    <a:gd name="connsiteX148" fmla="*/ 37249 w 298914"/>
                    <a:gd name="connsiteY148" fmla="*/ 1255159 h 1524721"/>
                    <a:gd name="connsiteX149" fmla="*/ 27422 w 298914"/>
                    <a:gd name="connsiteY149" fmla="*/ 1258582 h 1524721"/>
                    <a:gd name="connsiteX150" fmla="*/ 22087 w 298914"/>
                    <a:gd name="connsiteY150" fmla="*/ 1251957 h 1524721"/>
                    <a:gd name="connsiteX151" fmla="*/ 21775 w 298914"/>
                    <a:gd name="connsiteY151" fmla="*/ 1247778 h 1524721"/>
                    <a:gd name="connsiteX152" fmla="*/ 19908 w 298914"/>
                    <a:gd name="connsiteY152" fmla="*/ 1247422 h 1524721"/>
                    <a:gd name="connsiteX153" fmla="*/ 6080 w 298914"/>
                    <a:gd name="connsiteY153" fmla="*/ 1240975 h 1524721"/>
                    <a:gd name="connsiteX154" fmla="*/ 11415 w 298914"/>
                    <a:gd name="connsiteY154" fmla="*/ 1232838 h 1524721"/>
                    <a:gd name="connsiteX155" fmla="*/ 20886 w 298914"/>
                    <a:gd name="connsiteY155" fmla="*/ 1221811 h 1524721"/>
                    <a:gd name="connsiteX156" fmla="*/ 32535 w 298914"/>
                    <a:gd name="connsiteY156" fmla="*/ 1209450 h 1524721"/>
                    <a:gd name="connsiteX157" fmla="*/ 38138 w 298914"/>
                    <a:gd name="connsiteY157" fmla="*/ 1207671 h 1524721"/>
                    <a:gd name="connsiteX158" fmla="*/ 46453 w 298914"/>
                    <a:gd name="connsiteY158" fmla="*/ 1198778 h 1524721"/>
                    <a:gd name="connsiteX159" fmla="*/ 41206 w 298914"/>
                    <a:gd name="connsiteY159" fmla="*/ 1191397 h 1524721"/>
                    <a:gd name="connsiteX160" fmla="*/ 35692 w 298914"/>
                    <a:gd name="connsiteY160" fmla="*/ 1194198 h 1524721"/>
                    <a:gd name="connsiteX161" fmla="*/ 31691 w 298914"/>
                    <a:gd name="connsiteY161" fmla="*/ 1198645 h 1524721"/>
                    <a:gd name="connsiteX162" fmla="*/ 16351 w 298914"/>
                    <a:gd name="connsiteY162" fmla="*/ 1208427 h 1524721"/>
                    <a:gd name="connsiteX163" fmla="*/ 7458 w 298914"/>
                    <a:gd name="connsiteY163" fmla="*/ 1199312 h 1524721"/>
                    <a:gd name="connsiteX164" fmla="*/ 3012 w 298914"/>
                    <a:gd name="connsiteY164" fmla="*/ 1193354 h 1524721"/>
                    <a:gd name="connsiteX165" fmla="*/ 966 w 298914"/>
                    <a:gd name="connsiteY165" fmla="*/ 1189530 h 1524721"/>
                    <a:gd name="connsiteX166" fmla="*/ 11282 w 298914"/>
                    <a:gd name="connsiteY166" fmla="*/ 1177881 h 1524721"/>
                    <a:gd name="connsiteX167" fmla="*/ 32224 w 298914"/>
                    <a:gd name="connsiteY167" fmla="*/ 1176235 h 1524721"/>
                    <a:gd name="connsiteX168" fmla="*/ 33113 w 298914"/>
                    <a:gd name="connsiteY168" fmla="*/ 1176546 h 1524721"/>
                    <a:gd name="connsiteX169" fmla="*/ 37071 w 298914"/>
                    <a:gd name="connsiteY169" fmla="*/ 1177213 h 1524721"/>
                    <a:gd name="connsiteX170" fmla="*/ 45964 w 298914"/>
                    <a:gd name="connsiteY170" fmla="*/ 1173212 h 1524721"/>
                    <a:gd name="connsiteX171" fmla="*/ 54590 w 298914"/>
                    <a:gd name="connsiteY171" fmla="*/ 1169343 h 1524721"/>
                    <a:gd name="connsiteX172" fmla="*/ 63749 w 298914"/>
                    <a:gd name="connsiteY172" fmla="*/ 1173123 h 1524721"/>
                    <a:gd name="connsiteX173" fmla="*/ 64638 w 298914"/>
                    <a:gd name="connsiteY173" fmla="*/ 1173790 h 1524721"/>
                    <a:gd name="connsiteX174" fmla="*/ 72286 w 298914"/>
                    <a:gd name="connsiteY174" fmla="*/ 1177124 h 1524721"/>
                    <a:gd name="connsiteX175" fmla="*/ 72775 w 298914"/>
                    <a:gd name="connsiteY175" fmla="*/ 1172011 h 1524721"/>
                    <a:gd name="connsiteX176" fmla="*/ 64896 w 298914"/>
                    <a:gd name="connsiteY176" fmla="*/ 1164319 h 1524721"/>
                    <a:gd name="connsiteX177" fmla="*/ 63883 w 298914"/>
                    <a:gd name="connsiteY177" fmla="*/ 1164408 h 1524721"/>
                    <a:gd name="connsiteX178" fmla="*/ 53300 w 298914"/>
                    <a:gd name="connsiteY178" fmla="*/ 1165919 h 1524721"/>
                    <a:gd name="connsiteX179" fmla="*/ 43429 w 298914"/>
                    <a:gd name="connsiteY179" fmla="*/ 1167343 h 1524721"/>
                    <a:gd name="connsiteX180" fmla="*/ 35737 w 298914"/>
                    <a:gd name="connsiteY180" fmla="*/ 1161429 h 1524721"/>
                    <a:gd name="connsiteX181" fmla="*/ 44096 w 298914"/>
                    <a:gd name="connsiteY181" fmla="*/ 1143154 h 1524721"/>
                    <a:gd name="connsiteX182" fmla="*/ 48320 w 298914"/>
                    <a:gd name="connsiteY182" fmla="*/ 1126169 h 1524721"/>
                    <a:gd name="connsiteX183" fmla="*/ 42407 w 298914"/>
                    <a:gd name="connsiteY183" fmla="*/ 1123412 h 1524721"/>
                    <a:gd name="connsiteX184" fmla="*/ 36448 w 298914"/>
                    <a:gd name="connsiteY184" fmla="*/ 1124701 h 1524721"/>
                    <a:gd name="connsiteX185" fmla="*/ 30268 w 298914"/>
                    <a:gd name="connsiteY185" fmla="*/ 1126080 h 1524721"/>
                    <a:gd name="connsiteX186" fmla="*/ 27200 w 298914"/>
                    <a:gd name="connsiteY186" fmla="*/ 1125502 h 1524721"/>
                    <a:gd name="connsiteX187" fmla="*/ 22131 w 298914"/>
                    <a:gd name="connsiteY187" fmla="*/ 1120122 h 1524721"/>
                    <a:gd name="connsiteX188" fmla="*/ 15461 w 298914"/>
                    <a:gd name="connsiteY188" fmla="*/ 1114297 h 1524721"/>
                    <a:gd name="connsiteX189" fmla="*/ 11015 w 298914"/>
                    <a:gd name="connsiteY189" fmla="*/ 1116698 h 1524721"/>
                    <a:gd name="connsiteX190" fmla="*/ 9459 w 298914"/>
                    <a:gd name="connsiteY190" fmla="*/ 1120344 h 1524721"/>
                    <a:gd name="connsiteX191" fmla="*/ 5012 w 298914"/>
                    <a:gd name="connsiteY191" fmla="*/ 1126614 h 1524721"/>
                    <a:gd name="connsiteX192" fmla="*/ 1944 w 298914"/>
                    <a:gd name="connsiteY192" fmla="*/ 1125146 h 1524721"/>
                    <a:gd name="connsiteX193" fmla="*/ 1944 w 298914"/>
                    <a:gd name="connsiteY193" fmla="*/ 1125146 h 1524721"/>
                    <a:gd name="connsiteX194" fmla="*/ 2745 w 298914"/>
                    <a:gd name="connsiteY194" fmla="*/ 1113096 h 1524721"/>
                    <a:gd name="connsiteX195" fmla="*/ 13905 w 298914"/>
                    <a:gd name="connsiteY195" fmla="*/ 1104204 h 1524721"/>
                    <a:gd name="connsiteX196" fmla="*/ 23154 w 298914"/>
                    <a:gd name="connsiteY196" fmla="*/ 1097089 h 1524721"/>
                    <a:gd name="connsiteX197" fmla="*/ 20486 w 298914"/>
                    <a:gd name="connsiteY197" fmla="*/ 1091931 h 1524721"/>
                    <a:gd name="connsiteX198" fmla="*/ 19730 w 298914"/>
                    <a:gd name="connsiteY198" fmla="*/ 1082150 h 1524721"/>
                    <a:gd name="connsiteX199" fmla="*/ 29156 w 298914"/>
                    <a:gd name="connsiteY199" fmla="*/ 1077703 h 1524721"/>
                    <a:gd name="connsiteX200" fmla="*/ 38049 w 298914"/>
                    <a:gd name="connsiteY200" fmla="*/ 1072945 h 1524721"/>
                    <a:gd name="connsiteX201" fmla="*/ 40183 w 298914"/>
                    <a:gd name="connsiteY201" fmla="*/ 1067565 h 1524721"/>
                    <a:gd name="connsiteX202" fmla="*/ 45563 w 298914"/>
                    <a:gd name="connsiteY202" fmla="*/ 1063119 h 1524721"/>
                    <a:gd name="connsiteX203" fmla="*/ 48365 w 298914"/>
                    <a:gd name="connsiteY203" fmla="*/ 1063119 h 1524721"/>
                    <a:gd name="connsiteX204" fmla="*/ 50766 w 298914"/>
                    <a:gd name="connsiteY204" fmla="*/ 1063119 h 1524721"/>
                    <a:gd name="connsiteX205" fmla="*/ 56635 w 298914"/>
                    <a:gd name="connsiteY205" fmla="*/ 1061074 h 1524721"/>
                    <a:gd name="connsiteX206" fmla="*/ 55879 w 298914"/>
                    <a:gd name="connsiteY206" fmla="*/ 1055605 h 1524721"/>
                    <a:gd name="connsiteX207" fmla="*/ 49876 w 298914"/>
                    <a:gd name="connsiteY207" fmla="*/ 1047735 h 1524721"/>
                    <a:gd name="connsiteX208" fmla="*/ 43162 w 298914"/>
                    <a:gd name="connsiteY208" fmla="*/ 1038486 h 1524721"/>
                    <a:gd name="connsiteX209" fmla="*/ 43162 w 298914"/>
                    <a:gd name="connsiteY209" fmla="*/ 1034039 h 1524721"/>
                    <a:gd name="connsiteX210" fmla="*/ 48276 w 298914"/>
                    <a:gd name="connsiteY210" fmla="*/ 1032083 h 1524721"/>
                    <a:gd name="connsiteX211" fmla="*/ 57924 w 298914"/>
                    <a:gd name="connsiteY211" fmla="*/ 1034751 h 1524721"/>
                    <a:gd name="connsiteX212" fmla="*/ 65172 w 298914"/>
                    <a:gd name="connsiteY212" fmla="*/ 1046134 h 1524721"/>
                    <a:gd name="connsiteX213" fmla="*/ 54812 w 298914"/>
                    <a:gd name="connsiteY213" fmla="*/ 1068366 h 1524721"/>
                    <a:gd name="connsiteX214" fmla="*/ 49743 w 298914"/>
                    <a:gd name="connsiteY214" fmla="*/ 1079437 h 1524721"/>
                    <a:gd name="connsiteX215" fmla="*/ 67262 w 298914"/>
                    <a:gd name="connsiteY215" fmla="*/ 1088775 h 1524721"/>
                    <a:gd name="connsiteX216" fmla="*/ 69885 w 298914"/>
                    <a:gd name="connsiteY216" fmla="*/ 1087619 h 1524721"/>
                    <a:gd name="connsiteX217" fmla="*/ 66773 w 298914"/>
                    <a:gd name="connsiteY217" fmla="*/ 1074724 h 1524721"/>
                    <a:gd name="connsiteX218" fmla="*/ 66328 w 298914"/>
                    <a:gd name="connsiteY218" fmla="*/ 1068010 h 1524721"/>
                    <a:gd name="connsiteX219" fmla="*/ 78689 w 298914"/>
                    <a:gd name="connsiteY219" fmla="*/ 1062363 h 1524721"/>
                    <a:gd name="connsiteX220" fmla="*/ 84781 w 298914"/>
                    <a:gd name="connsiteY220" fmla="*/ 1059962 h 1524721"/>
                    <a:gd name="connsiteX221" fmla="*/ 83047 w 298914"/>
                    <a:gd name="connsiteY221" fmla="*/ 1052893 h 1524721"/>
                    <a:gd name="connsiteX222" fmla="*/ 80823 w 298914"/>
                    <a:gd name="connsiteY222" fmla="*/ 1047868 h 1524721"/>
                    <a:gd name="connsiteX223" fmla="*/ 83180 w 298914"/>
                    <a:gd name="connsiteY223" fmla="*/ 1033328 h 1524721"/>
                    <a:gd name="connsiteX224" fmla="*/ 85092 w 298914"/>
                    <a:gd name="connsiteY224" fmla="*/ 1017721 h 1524721"/>
                    <a:gd name="connsiteX225" fmla="*/ 87671 w 298914"/>
                    <a:gd name="connsiteY225" fmla="*/ 993222 h 1524721"/>
                    <a:gd name="connsiteX226" fmla="*/ 88427 w 298914"/>
                    <a:gd name="connsiteY226" fmla="*/ 982950 h 1524721"/>
                    <a:gd name="connsiteX227" fmla="*/ 87582 w 298914"/>
                    <a:gd name="connsiteY227" fmla="*/ 974058 h 1524721"/>
                    <a:gd name="connsiteX228" fmla="*/ 92917 w 298914"/>
                    <a:gd name="connsiteY228" fmla="*/ 963609 h 1524721"/>
                    <a:gd name="connsiteX229" fmla="*/ 98209 w 298914"/>
                    <a:gd name="connsiteY229" fmla="*/ 951159 h 1524721"/>
                    <a:gd name="connsiteX230" fmla="*/ 96875 w 298914"/>
                    <a:gd name="connsiteY230" fmla="*/ 944267 h 1524721"/>
                    <a:gd name="connsiteX231" fmla="*/ 96075 w 298914"/>
                    <a:gd name="connsiteY231" fmla="*/ 932751 h 1524721"/>
                    <a:gd name="connsiteX232" fmla="*/ 101054 w 298914"/>
                    <a:gd name="connsiteY232" fmla="*/ 927104 h 1524721"/>
                    <a:gd name="connsiteX233" fmla="*/ 105501 w 298914"/>
                    <a:gd name="connsiteY233" fmla="*/ 919100 h 1524721"/>
                    <a:gd name="connsiteX234" fmla="*/ 100254 w 298914"/>
                    <a:gd name="connsiteY234" fmla="*/ 915010 h 1524721"/>
                    <a:gd name="connsiteX235" fmla="*/ 94874 w 298914"/>
                    <a:gd name="connsiteY235" fmla="*/ 910830 h 1524721"/>
                    <a:gd name="connsiteX236" fmla="*/ 86870 w 298914"/>
                    <a:gd name="connsiteY236" fmla="*/ 900070 h 1524721"/>
                    <a:gd name="connsiteX237" fmla="*/ 83313 w 298914"/>
                    <a:gd name="connsiteY237" fmla="*/ 907940 h 1524721"/>
                    <a:gd name="connsiteX238" fmla="*/ 78511 w 298914"/>
                    <a:gd name="connsiteY238" fmla="*/ 915410 h 1524721"/>
                    <a:gd name="connsiteX239" fmla="*/ 72019 w 298914"/>
                    <a:gd name="connsiteY239" fmla="*/ 928749 h 1524721"/>
                    <a:gd name="connsiteX240" fmla="*/ 72019 w 298914"/>
                    <a:gd name="connsiteY240" fmla="*/ 938487 h 1524721"/>
                    <a:gd name="connsiteX241" fmla="*/ 70508 w 298914"/>
                    <a:gd name="connsiteY241" fmla="*/ 962897 h 1524721"/>
                    <a:gd name="connsiteX242" fmla="*/ 53656 w 298914"/>
                    <a:gd name="connsiteY242" fmla="*/ 975303 h 1524721"/>
                    <a:gd name="connsiteX243" fmla="*/ 50855 w 298914"/>
                    <a:gd name="connsiteY243" fmla="*/ 975303 h 1524721"/>
                    <a:gd name="connsiteX244" fmla="*/ 45430 w 298914"/>
                    <a:gd name="connsiteY244" fmla="*/ 972813 h 1524721"/>
                    <a:gd name="connsiteX245" fmla="*/ 44496 w 298914"/>
                    <a:gd name="connsiteY245" fmla="*/ 955027 h 1524721"/>
                    <a:gd name="connsiteX246" fmla="*/ 45030 w 298914"/>
                    <a:gd name="connsiteY246" fmla="*/ 951648 h 1524721"/>
                    <a:gd name="connsiteX247" fmla="*/ 45386 w 298914"/>
                    <a:gd name="connsiteY247" fmla="*/ 948180 h 1524721"/>
                    <a:gd name="connsiteX248" fmla="*/ 59881 w 298914"/>
                    <a:gd name="connsiteY248" fmla="*/ 914387 h 1524721"/>
                    <a:gd name="connsiteX249" fmla="*/ 64905 w 298914"/>
                    <a:gd name="connsiteY249" fmla="*/ 912342 h 1524721"/>
                    <a:gd name="connsiteX250" fmla="*/ 62638 w 298914"/>
                    <a:gd name="connsiteY250" fmla="*/ 894067 h 1524721"/>
                    <a:gd name="connsiteX251" fmla="*/ 60459 w 298914"/>
                    <a:gd name="connsiteY251" fmla="*/ 886064 h 1524721"/>
                    <a:gd name="connsiteX252" fmla="*/ 71175 w 298914"/>
                    <a:gd name="connsiteY252" fmla="*/ 847558 h 1524721"/>
                    <a:gd name="connsiteX253" fmla="*/ 80067 w 298914"/>
                    <a:gd name="connsiteY253" fmla="*/ 800026 h 1524721"/>
                    <a:gd name="connsiteX254" fmla="*/ 72731 w 298914"/>
                    <a:gd name="connsiteY254" fmla="*/ 765789 h 1524721"/>
                    <a:gd name="connsiteX255" fmla="*/ 68507 w 298914"/>
                    <a:gd name="connsiteY255" fmla="*/ 740889 h 1524721"/>
                    <a:gd name="connsiteX256" fmla="*/ 74821 w 298914"/>
                    <a:gd name="connsiteY256" fmla="*/ 725727 h 1524721"/>
                    <a:gd name="connsiteX257" fmla="*/ 83713 w 298914"/>
                    <a:gd name="connsiteY257" fmla="*/ 719502 h 1524721"/>
                    <a:gd name="connsiteX258" fmla="*/ 118173 w 298914"/>
                    <a:gd name="connsiteY258" fmla="*/ 625194 h 1524721"/>
                    <a:gd name="connsiteX259" fmla="*/ 124309 w 298914"/>
                    <a:gd name="connsiteY259" fmla="*/ 606697 h 1524721"/>
                    <a:gd name="connsiteX260" fmla="*/ 130178 w 298914"/>
                    <a:gd name="connsiteY260" fmla="*/ 583309 h 1524721"/>
                    <a:gd name="connsiteX261" fmla="*/ 133869 w 298914"/>
                    <a:gd name="connsiteY261" fmla="*/ 568192 h 1524721"/>
                    <a:gd name="connsiteX262" fmla="*/ 137782 w 298914"/>
                    <a:gd name="connsiteY262" fmla="*/ 556898 h 1524721"/>
                    <a:gd name="connsiteX263" fmla="*/ 138493 w 298914"/>
                    <a:gd name="connsiteY263" fmla="*/ 545026 h 1524721"/>
                    <a:gd name="connsiteX264" fmla="*/ 139738 w 298914"/>
                    <a:gd name="connsiteY264" fmla="*/ 516658 h 1524721"/>
                    <a:gd name="connsiteX265" fmla="*/ 138315 w 298914"/>
                    <a:gd name="connsiteY265" fmla="*/ 500829 h 1524721"/>
                    <a:gd name="connsiteX266" fmla="*/ 138315 w 298914"/>
                    <a:gd name="connsiteY266" fmla="*/ 471749 h 1524721"/>
                    <a:gd name="connsiteX267" fmla="*/ 144184 w 298914"/>
                    <a:gd name="connsiteY267" fmla="*/ 460767 h 1524721"/>
                    <a:gd name="connsiteX268" fmla="*/ 147519 w 298914"/>
                    <a:gd name="connsiteY268" fmla="*/ 438535 h 1524721"/>
                    <a:gd name="connsiteX269" fmla="*/ 144451 w 298914"/>
                    <a:gd name="connsiteY269" fmla="*/ 433377 h 1524721"/>
                    <a:gd name="connsiteX270" fmla="*/ 137737 w 298914"/>
                    <a:gd name="connsiteY270" fmla="*/ 407765 h 1524721"/>
                    <a:gd name="connsiteX271" fmla="*/ 160636 w 298914"/>
                    <a:gd name="connsiteY271" fmla="*/ 348629 h 1524721"/>
                    <a:gd name="connsiteX272" fmla="*/ 164638 w 298914"/>
                    <a:gd name="connsiteY272" fmla="*/ 327819 h 1524721"/>
                    <a:gd name="connsiteX273" fmla="*/ 167572 w 298914"/>
                    <a:gd name="connsiteY273" fmla="*/ 316303 h 1524721"/>
                    <a:gd name="connsiteX274" fmla="*/ 176465 w 298914"/>
                    <a:gd name="connsiteY274" fmla="*/ 273262 h 1524721"/>
                    <a:gd name="connsiteX275" fmla="*/ 176110 w 298914"/>
                    <a:gd name="connsiteY275" fmla="*/ 255477 h 1524721"/>
                    <a:gd name="connsiteX276" fmla="*/ 178199 w 298914"/>
                    <a:gd name="connsiteY276" fmla="*/ 225063 h 1524721"/>
                    <a:gd name="connsiteX277" fmla="*/ 177266 w 298914"/>
                    <a:gd name="connsiteY277" fmla="*/ 213680 h 1524721"/>
                    <a:gd name="connsiteX278" fmla="*/ 176065 w 298914"/>
                    <a:gd name="connsiteY278" fmla="*/ 201809 h 1524721"/>
                    <a:gd name="connsiteX279" fmla="*/ 189404 w 298914"/>
                    <a:gd name="connsiteY279" fmla="*/ 150853 h 1524721"/>
                    <a:gd name="connsiteX280" fmla="*/ 188115 w 298914"/>
                    <a:gd name="connsiteY280" fmla="*/ 67128 h 1524721"/>
                    <a:gd name="connsiteX281" fmla="*/ 194473 w 298914"/>
                    <a:gd name="connsiteY281" fmla="*/ 27644 h 1524721"/>
                    <a:gd name="connsiteX282" fmla="*/ 210124 w 298914"/>
                    <a:gd name="connsiteY282" fmla="*/ 210 h 1524721"/>
                    <a:gd name="connsiteX283" fmla="*/ 210569 w 298914"/>
                    <a:gd name="connsiteY283" fmla="*/ 210 h 1524721"/>
                    <a:gd name="connsiteX284" fmla="*/ 210969 w 298914"/>
                    <a:gd name="connsiteY284" fmla="*/ -324 h 1524721"/>
                    <a:gd name="connsiteX285" fmla="*/ 210969 w 298914"/>
                    <a:gd name="connsiteY285" fmla="*/ -324 h 1524721"/>
                    <a:gd name="connsiteX286" fmla="*/ 228755 w 298914"/>
                    <a:gd name="connsiteY286" fmla="*/ 32268 h 1524721"/>
                    <a:gd name="connsiteX287" fmla="*/ 245384 w 298914"/>
                    <a:gd name="connsiteY287" fmla="*/ 63393 h 1524721"/>
                    <a:gd name="connsiteX288" fmla="*/ 242939 w 298914"/>
                    <a:gd name="connsiteY288" fmla="*/ 85625 h 1524721"/>
                    <a:gd name="connsiteX289" fmla="*/ 238759 w 298914"/>
                    <a:gd name="connsiteY289" fmla="*/ 109591 h 1524721"/>
                    <a:gd name="connsiteX290" fmla="*/ 247207 w 298914"/>
                    <a:gd name="connsiteY290" fmla="*/ 119239 h 1524721"/>
                    <a:gd name="connsiteX291" fmla="*/ 256723 w 298914"/>
                    <a:gd name="connsiteY291" fmla="*/ 133023 h 1524721"/>
                    <a:gd name="connsiteX292" fmla="*/ 263170 w 298914"/>
                    <a:gd name="connsiteY292" fmla="*/ 151654 h 1524721"/>
                    <a:gd name="connsiteX293" fmla="*/ 266682 w 298914"/>
                    <a:gd name="connsiteY293" fmla="*/ 159257 h 1524721"/>
                    <a:gd name="connsiteX294" fmla="*/ 270373 w 298914"/>
                    <a:gd name="connsiteY294" fmla="*/ 177620 h 1524721"/>
                    <a:gd name="connsiteX295" fmla="*/ 276465 w 298914"/>
                    <a:gd name="connsiteY295" fmla="*/ 190959 h 1524721"/>
                    <a:gd name="connsiteX296" fmla="*/ 291627 w 298914"/>
                    <a:gd name="connsiteY296" fmla="*/ 184201 h 1524721"/>
                    <a:gd name="connsiteX297" fmla="*/ 292560 w 298914"/>
                    <a:gd name="connsiteY297" fmla="*/ 183623 h 1524721"/>
                    <a:gd name="connsiteX298" fmla="*/ 292560 w 298914"/>
                    <a:gd name="connsiteY298" fmla="*/ 184690 h 1524721"/>
                    <a:gd name="connsiteX299" fmla="*/ 256367 w 298914"/>
                    <a:gd name="connsiteY299" fmla="*/ 245250 h 1524721"/>
                    <a:gd name="connsiteX300" fmla="*/ 248408 w 298914"/>
                    <a:gd name="connsiteY300" fmla="*/ 296828 h 1524721"/>
                    <a:gd name="connsiteX301" fmla="*/ 246629 w 298914"/>
                    <a:gd name="connsiteY301" fmla="*/ 313680 h 1524721"/>
                    <a:gd name="connsiteX302" fmla="*/ 244895 w 298914"/>
                    <a:gd name="connsiteY302" fmla="*/ 322573 h 1524721"/>
                    <a:gd name="connsiteX303" fmla="*/ 247696 w 298914"/>
                    <a:gd name="connsiteY303" fmla="*/ 328576 h 1524721"/>
                    <a:gd name="connsiteX304" fmla="*/ 242627 w 298914"/>
                    <a:gd name="connsiteY304" fmla="*/ 342537 h 1524721"/>
                    <a:gd name="connsiteX305" fmla="*/ 229066 w 298914"/>
                    <a:gd name="connsiteY305" fmla="*/ 361078 h 1524721"/>
                    <a:gd name="connsiteX306" fmla="*/ 226087 w 298914"/>
                    <a:gd name="connsiteY306" fmla="*/ 373128 h 1524721"/>
                    <a:gd name="connsiteX307" fmla="*/ 216216 w 298914"/>
                    <a:gd name="connsiteY307" fmla="*/ 385890 h 1524721"/>
                    <a:gd name="connsiteX308" fmla="*/ 206034 w 298914"/>
                    <a:gd name="connsiteY308" fmla="*/ 398917 h 1524721"/>
                    <a:gd name="connsiteX309" fmla="*/ 204789 w 298914"/>
                    <a:gd name="connsiteY309" fmla="*/ 406654 h 1524721"/>
                    <a:gd name="connsiteX310" fmla="*/ 201810 w 298914"/>
                    <a:gd name="connsiteY310" fmla="*/ 418303 h 1524721"/>
                    <a:gd name="connsiteX311" fmla="*/ 197674 w 298914"/>
                    <a:gd name="connsiteY311" fmla="*/ 421016 h 1524721"/>
                    <a:gd name="connsiteX312" fmla="*/ 193228 w 298914"/>
                    <a:gd name="connsiteY312" fmla="*/ 425196 h 1524721"/>
                    <a:gd name="connsiteX313" fmla="*/ 196919 w 298914"/>
                    <a:gd name="connsiteY313" fmla="*/ 440802 h 1524721"/>
                    <a:gd name="connsiteX314" fmla="*/ 198920 w 298914"/>
                    <a:gd name="connsiteY314" fmla="*/ 463034 h 1524721"/>
                    <a:gd name="connsiteX315" fmla="*/ 193317 w 298914"/>
                    <a:gd name="connsiteY315" fmla="*/ 467481 h 1524721"/>
                    <a:gd name="connsiteX316" fmla="*/ 187537 w 298914"/>
                    <a:gd name="connsiteY316" fmla="*/ 472861 h 1524721"/>
                    <a:gd name="connsiteX317" fmla="*/ 184824 w 298914"/>
                    <a:gd name="connsiteY317" fmla="*/ 482332 h 1524721"/>
                    <a:gd name="connsiteX318" fmla="*/ 183490 w 298914"/>
                    <a:gd name="connsiteY318" fmla="*/ 487934 h 1524721"/>
                    <a:gd name="connsiteX319" fmla="*/ 179044 w 298914"/>
                    <a:gd name="connsiteY319" fmla="*/ 494470 h 1524721"/>
                    <a:gd name="connsiteX320" fmla="*/ 174598 w 298914"/>
                    <a:gd name="connsiteY320" fmla="*/ 503096 h 1524721"/>
                    <a:gd name="connsiteX321" fmla="*/ 181934 w 298914"/>
                    <a:gd name="connsiteY321" fmla="*/ 530486 h 1524721"/>
                    <a:gd name="connsiteX322" fmla="*/ 189048 w 298914"/>
                    <a:gd name="connsiteY322" fmla="*/ 546004 h 1524721"/>
                    <a:gd name="connsiteX323" fmla="*/ 192116 w 298914"/>
                    <a:gd name="connsiteY323" fmla="*/ 559343 h 1524721"/>
                    <a:gd name="connsiteX324" fmla="*/ 198163 w 298914"/>
                    <a:gd name="connsiteY324" fmla="*/ 579574 h 1524721"/>
                    <a:gd name="connsiteX325" fmla="*/ 194028 w 298914"/>
                    <a:gd name="connsiteY325" fmla="*/ 616035 h 1524721"/>
                    <a:gd name="connsiteX326" fmla="*/ 189893 w 298914"/>
                    <a:gd name="connsiteY326" fmla="*/ 626839 h 1524721"/>
                    <a:gd name="connsiteX327" fmla="*/ 183846 w 298914"/>
                    <a:gd name="connsiteY327" fmla="*/ 641734 h 1524721"/>
                    <a:gd name="connsiteX328" fmla="*/ 183846 w 298914"/>
                    <a:gd name="connsiteY328" fmla="*/ 642046 h 1524721"/>
                    <a:gd name="connsiteX329" fmla="*/ 180111 w 298914"/>
                    <a:gd name="connsiteY329" fmla="*/ 668724 h 1524721"/>
                    <a:gd name="connsiteX330" fmla="*/ 180600 w 298914"/>
                    <a:gd name="connsiteY330" fmla="*/ 670948 h 1524721"/>
                    <a:gd name="connsiteX331" fmla="*/ 176154 w 298914"/>
                    <a:gd name="connsiteY331" fmla="*/ 690912 h 1524721"/>
                    <a:gd name="connsiteX332" fmla="*/ 156323 w 298914"/>
                    <a:gd name="connsiteY332" fmla="*/ 739822 h 1524721"/>
                    <a:gd name="connsiteX333" fmla="*/ 156323 w 298914"/>
                    <a:gd name="connsiteY333" fmla="*/ 760987 h 1524721"/>
                    <a:gd name="connsiteX334" fmla="*/ 160147 w 298914"/>
                    <a:gd name="connsiteY334" fmla="*/ 772947 h 1524721"/>
                    <a:gd name="connsiteX335" fmla="*/ 163526 w 298914"/>
                    <a:gd name="connsiteY335" fmla="*/ 785309 h 1524721"/>
                    <a:gd name="connsiteX336" fmla="*/ 153166 w 298914"/>
                    <a:gd name="connsiteY336" fmla="*/ 793712 h 1524721"/>
                    <a:gd name="connsiteX337" fmla="*/ 145652 w 298914"/>
                    <a:gd name="connsiteY337" fmla="*/ 795980 h 1524721"/>
                    <a:gd name="connsiteX338" fmla="*/ 144851 w 298914"/>
                    <a:gd name="connsiteY338" fmla="*/ 809319 h 1524721"/>
                    <a:gd name="connsiteX339" fmla="*/ 141739 w 298914"/>
                    <a:gd name="connsiteY339" fmla="*/ 824215 h 1524721"/>
                    <a:gd name="connsiteX340" fmla="*/ 132846 w 298914"/>
                    <a:gd name="connsiteY340" fmla="*/ 843823 h 1524721"/>
                    <a:gd name="connsiteX341" fmla="*/ 131690 w 298914"/>
                    <a:gd name="connsiteY341" fmla="*/ 853872 h 1524721"/>
                    <a:gd name="connsiteX342" fmla="*/ 127955 w 298914"/>
                    <a:gd name="connsiteY342" fmla="*/ 860408 h 1524721"/>
                    <a:gd name="connsiteX343" fmla="*/ 123909 w 298914"/>
                    <a:gd name="connsiteY343" fmla="*/ 868500 h 1524721"/>
                    <a:gd name="connsiteX344" fmla="*/ 127288 w 298914"/>
                    <a:gd name="connsiteY344" fmla="*/ 880550 h 1524721"/>
                    <a:gd name="connsiteX345" fmla="*/ 131023 w 298914"/>
                    <a:gd name="connsiteY345" fmla="*/ 891755 h 1524721"/>
                    <a:gd name="connsiteX346" fmla="*/ 131912 w 298914"/>
                    <a:gd name="connsiteY346" fmla="*/ 903982 h 1524721"/>
                    <a:gd name="connsiteX347" fmla="*/ 132490 w 298914"/>
                    <a:gd name="connsiteY347" fmla="*/ 922124 h 1524721"/>
                    <a:gd name="connsiteX348" fmla="*/ 127332 w 298914"/>
                    <a:gd name="connsiteY348" fmla="*/ 932662 h 1524721"/>
                    <a:gd name="connsiteX349" fmla="*/ 121463 w 298914"/>
                    <a:gd name="connsiteY349" fmla="*/ 945068 h 1524721"/>
                    <a:gd name="connsiteX350" fmla="*/ 124531 w 298914"/>
                    <a:gd name="connsiteY350" fmla="*/ 961564 h 1524721"/>
                    <a:gd name="connsiteX351" fmla="*/ 128044 w 298914"/>
                    <a:gd name="connsiteY351" fmla="*/ 968900 h 1524721"/>
                    <a:gd name="connsiteX352" fmla="*/ 127511 w 298914"/>
                    <a:gd name="connsiteY352" fmla="*/ 978015 h 1524721"/>
                    <a:gd name="connsiteX353" fmla="*/ 127110 w 298914"/>
                    <a:gd name="connsiteY353" fmla="*/ 985619 h 1524721"/>
                    <a:gd name="connsiteX354" fmla="*/ 130267 w 298914"/>
                    <a:gd name="connsiteY354" fmla="*/ 989664 h 1524721"/>
                    <a:gd name="connsiteX355" fmla="*/ 134714 w 298914"/>
                    <a:gd name="connsiteY355" fmla="*/ 998557 h 1524721"/>
                    <a:gd name="connsiteX356" fmla="*/ 131601 w 298914"/>
                    <a:gd name="connsiteY356" fmla="*/ 1006205 h 1524721"/>
                    <a:gd name="connsiteX357" fmla="*/ 128533 w 298914"/>
                    <a:gd name="connsiteY357" fmla="*/ 1017232 h 1524721"/>
                    <a:gd name="connsiteX358" fmla="*/ 135158 w 298914"/>
                    <a:gd name="connsiteY358" fmla="*/ 1020878 h 1524721"/>
                    <a:gd name="connsiteX359" fmla="*/ 140538 w 298914"/>
                    <a:gd name="connsiteY359" fmla="*/ 1021190 h 1524721"/>
                    <a:gd name="connsiteX360" fmla="*/ 151699 w 298914"/>
                    <a:gd name="connsiteY360" fmla="*/ 1024080 h 1524721"/>
                    <a:gd name="connsiteX361" fmla="*/ 153166 w 298914"/>
                    <a:gd name="connsiteY361" fmla="*/ 1031639 h 1524721"/>
                    <a:gd name="connsiteX362" fmla="*/ 141428 w 298914"/>
                    <a:gd name="connsiteY362" fmla="*/ 1036974 h 1524721"/>
                    <a:gd name="connsiteX363" fmla="*/ 137248 w 298914"/>
                    <a:gd name="connsiteY363" fmla="*/ 1036974 h 1524721"/>
                    <a:gd name="connsiteX364" fmla="*/ 131068 w 298914"/>
                    <a:gd name="connsiteY364" fmla="*/ 1038086 h 1524721"/>
                    <a:gd name="connsiteX365" fmla="*/ 130667 w 298914"/>
                    <a:gd name="connsiteY365" fmla="*/ 1039197 h 1524721"/>
                    <a:gd name="connsiteX366" fmla="*/ 137604 w 298914"/>
                    <a:gd name="connsiteY366" fmla="*/ 1046934 h 1524721"/>
                    <a:gd name="connsiteX367" fmla="*/ 144451 w 298914"/>
                    <a:gd name="connsiteY367" fmla="*/ 1062452 h 1524721"/>
                    <a:gd name="connsiteX368" fmla="*/ 137737 w 298914"/>
                    <a:gd name="connsiteY368" fmla="*/ 1067921 h 1524721"/>
                    <a:gd name="connsiteX369" fmla="*/ 133291 w 298914"/>
                    <a:gd name="connsiteY369" fmla="*/ 1078904 h 1524721"/>
                    <a:gd name="connsiteX370" fmla="*/ 135158 w 298914"/>
                    <a:gd name="connsiteY370" fmla="*/ 1095533 h 1524721"/>
                    <a:gd name="connsiteX371" fmla="*/ 136848 w 298914"/>
                    <a:gd name="connsiteY371" fmla="*/ 1111318 h 1524721"/>
                    <a:gd name="connsiteX372" fmla="*/ 133024 w 298914"/>
                    <a:gd name="connsiteY372" fmla="*/ 1119055 h 1524721"/>
                    <a:gd name="connsiteX373" fmla="*/ 129022 w 298914"/>
                    <a:gd name="connsiteY373" fmla="*/ 1125457 h 1524721"/>
                    <a:gd name="connsiteX374" fmla="*/ 123820 w 298914"/>
                    <a:gd name="connsiteY374" fmla="*/ 1139686 h 1524721"/>
                    <a:gd name="connsiteX375" fmla="*/ 116572 w 298914"/>
                    <a:gd name="connsiteY375" fmla="*/ 1144755 h 1524721"/>
                    <a:gd name="connsiteX376" fmla="*/ 113060 w 298914"/>
                    <a:gd name="connsiteY376" fmla="*/ 1153914 h 1524721"/>
                    <a:gd name="connsiteX377" fmla="*/ 108613 w 298914"/>
                    <a:gd name="connsiteY377" fmla="*/ 1164719 h 1524721"/>
                    <a:gd name="connsiteX378" fmla="*/ 109680 w 298914"/>
                    <a:gd name="connsiteY378" fmla="*/ 1176769 h 1524721"/>
                    <a:gd name="connsiteX379" fmla="*/ 113015 w 298914"/>
                    <a:gd name="connsiteY379" fmla="*/ 1186862 h 1524721"/>
                    <a:gd name="connsiteX380" fmla="*/ 107991 w 298914"/>
                    <a:gd name="connsiteY380" fmla="*/ 1196422 h 1524721"/>
                    <a:gd name="connsiteX381" fmla="*/ 102211 w 298914"/>
                    <a:gd name="connsiteY381" fmla="*/ 1207938 h 1524721"/>
                    <a:gd name="connsiteX382" fmla="*/ 92117 w 298914"/>
                    <a:gd name="connsiteY382" fmla="*/ 1216831 h 1524721"/>
                    <a:gd name="connsiteX383" fmla="*/ 80912 w 298914"/>
                    <a:gd name="connsiteY383" fmla="*/ 1225724 h 1524721"/>
                    <a:gd name="connsiteX384" fmla="*/ 75132 w 298914"/>
                    <a:gd name="connsiteY384" fmla="*/ 1245154 h 1524721"/>
                    <a:gd name="connsiteX385" fmla="*/ 74598 w 298914"/>
                    <a:gd name="connsiteY385" fmla="*/ 1247778 h 1524721"/>
                    <a:gd name="connsiteX386" fmla="*/ 78155 w 298914"/>
                    <a:gd name="connsiteY386" fmla="*/ 1265563 h 1524721"/>
                    <a:gd name="connsiteX387" fmla="*/ 81757 w 298914"/>
                    <a:gd name="connsiteY387" fmla="*/ 1281659 h 1524721"/>
                    <a:gd name="connsiteX388" fmla="*/ 82824 w 298914"/>
                    <a:gd name="connsiteY388" fmla="*/ 1288373 h 1524721"/>
                    <a:gd name="connsiteX389" fmla="*/ 92828 w 298914"/>
                    <a:gd name="connsiteY389" fmla="*/ 1291485 h 1524721"/>
                    <a:gd name="connsiteX390" fmla="*/ 112215 w 298914"/>
                    <a:gd name="connsiteY390" fmla="*/ 1295932 h 1524721"/>
                    <a:gd name="connsiteX391" fmla="*/ 113860 w 298914"/>
                    <a:gd name="connsiteY391" fmla="*/ 1308960 h 1524721"/>
                    <a:gd name="connsiteX392" fmla="*/ 113415 w 298914"/>
                    <a:gd name="connsiteY392" fmla="*/ 1320876 h 1524721"/>
                    <a:gd name="connsiteX393" fmla="*/ 133380 w 298914"/>
                    <a:gd name="connsiteY393" fmla="*/ 1352846 h 1524721"/>
                    <a:gd name="connsiteX394" fmla="*/ 135914 w 298914"/>
                    <a:gd name="connsiteY394" fmla="*/ 1352534 h 1524721"/>
                    <a:gd name="connsiteX395" fmla="*/ 135914 w 298914"/>
                    <a:gd name="connsiteY395" fmla="*/ 1352534 h 1524721"/>
                    <a:gd name="connsiteX396" fmla="*/ 180734 w 298914"/>
                    <a:gd name="connsiteY396" fmla="*/ 1350178 h 1524721"/>
                    <a:gd name="connsiteX397" fmla="*/ 207012 w 298914"/>
                    <a:gd name="connsiteY397" fmla="*/ 1358359 h 1524721"/>
                    <a:gd name="connsiteX398" fmla="*/ 211458 w 298914"/>
                    <a:gd name="connsiteY398" fmla="*/ 1363339 h 1524721"/>
                    <a:gd name="connsiteX399" fmla="*/ 209991 w 298914"/>
                    <a:gd name="connsiteY399" fmla="*/ 1366007 h 1524721"/>
                    <a:gd name="connsiteX400" fmla="*/ 208035 w 298914"/>
                    <a:gd name="connsiteY400" fmla="*/ 1373210 h 1524721"/>
                    <a:gd name="connsiteX401" fmla="*/ 223864 w 298914"/>
                    <a:gd name="connsiteY401" fmla="*/ 1380324 h 1524721"/>
                    <a:gd name="connsiteX402" fmla="*/ 228621 w 298914"/>
                    <a:gd name="connsiteY402" fmla="*/ 1380324 h 1524721"/>
                    <a:gd name="connsiteX403" fmla="*/ 232801 w 298914"/>
                    <a:gd name="connsiteY403" fmla="*/ 1380324 h 1524721"/>
                    <a:gd name="connsiteX404" fmla="*/ 237959 w 298914"/>
                    <a:gd name="connsiteY404" fmla="*/ 1380725 h 1524721"/>
                    <a:gd name="connsiteX405" fmla="*/ 238403 w 298914"/>
                    <a:gd name="connsiteY405" fmla="*/ 1380725 h 1524721"/>
                    <a:gd name="connsiteX406" fmla="*/ 238403 w 298914"/>
                    <a:gd name="connsiteY406" fmla="*/ 1381214 h 1524721"/>
                    <a:gd name="connsiteX407" fmla="*/ 237114 w 298914"/>
                    <a:gd name="connsiteY407" fmla="*/ 1410337 h 1524721"/>
                    <a:gd name="connsiteX408" fmla="*/ 236358 w 298914"/>
                    <a:gd name="connsiteY408" fmla="*/ 1426656 h 1524721"/>
                    <a:gd name="connsiteX409" fmla="*/ 236892 w 298914"/>
                    <a:gd name="connsiteY409" fmla="*/ 1487660 h 1524721"/>
                    <a:gd name="connsiteX410" fmla="*/ 254277 w 298914"/>
                    <a:gd name="connsiteY410" fmla="*/ 1492952 h 1524721"/>
                    <a:gd name="connsiteX411" fmla="*/ 265971 w 298914"/>
                    <a:gd name="connsiteY411" fmla="*/ 1492640 h 1524721"/>
                    <a:gd name="connsiteX412" fmla="*/ 277976 w 298914"/>
                    <a:gd name="connsiteY412" fmla="*/ 1492329 h 1524721"/>
                    <a:gd name="connsiteX413" fmla="*/ 295362 w 298914"/>
                    <a:gd name="connsiteY413" fmla="*/ 1495219 h 1524721"/>
                    <a:gd name="connsiteX414" fmla="*/ 298785 w 298914"/>
                    <a:gd name="connsiteY414" fmla="*/ 1497443 h 1524721"/>
                    <a:gd name="connsiteX415" fmla="*/ 294917 w 298914"/>
                    <a:gd name="connsiteY415" fmla="*/ 1496197 h 1524721"/>
                    <a:gd name="connsiteX416" fmla="*/ 293450 w 298914"/>
                    <a:gd name="connsiteY416" fmla="*/ 1496197 h 1524721"/>
                    <a:gd name="connsiteX417" fmla="*/ 287669 w 298914"/>
                    <a:gd name="connsiteY417" fmla="*/ 1499443 h 1524721"/>
                    <a:gd name="connsiteX418" fmla="*/ 277709 w 298914"/>
                    <a:gd name="connsiteY418" fmla="*/ 1504201 h 1524721"/>
                    <a:gd name="connsiteX419" fmla="*/ 274775 w 298914"/>
                    <a:gd name="connsiteY419" fmla="*/ 1503890 h 1524721"/>
                    <a:gd name="connsiteX420" fmla="*/ 271040 w 298914"/>
                    <a:gd name="connsiteY420" fmla="*/ 1502734 h 1524721"/>
                    <a:gd name="connsiteX421" fmla="*/ 247607 w 298914"/>
                    <a:gd name="connsiteY421" fmla="*/ 1496775 h 1524721"/>
                    <a:gd name="connsiteX422" fmla="*/ 245740 w 298914"/>
                    <a:gd name="connsiteY422" fmla="*/ 1497309 h 1524721"/>
                    <a:gd name="connsiteX423" fmla="*/ 251209 w 298914"/>
                    <a:gd name="connsiteY423" fmla="*/ 1505935 h 1524721"/>
                    <a:gd name="connsiteX424" fmla="*/ 258990 w 298914"/>
                    <a:gd name="connsiteY424" fmla="*/ 1519897 h 1524721"/>
                    <a:gd name="connsiteX425" fmla="*/ 256945 w 298914"/>
                    <a:gd name="connsiteY425" fmla="*/ 1523676 h 1524721"/>
                    <a:gd name="connsiteX426" fmla="*/ 253699 w 298914"/>
                    <a:gd name="connsiteY426" fmla="*/ 1524343 h 1524721"/>
                    <a:gd name="connsiteX427" fmla="*/ 219328 w 298914"/>
                    <a:gd name="connsiteY427" fmla="*/ 1495664 h 1524721"/>
                    <a:gd name="connsiteX428" fmla="*/ 234491 w 298914"/>
                    <a:gd name="connsiteY428" fmla="*/ 1505979 h 1524721"/>
                    <a:gd name="connsiteX429" fmla="*/ 236358 w 298914"/>
                    <a:gd name="connsiteY429" fmla="*/ 1508291 h 1524721"/>
                    <a:gd name="connsiteX430" fmla="*/ 253699 w 298914"/>
                    <a:gd name="connsiteY430" fmla="*/ 1523231 h 1524721"/>
                    <a:gd name="connsiteX431" fmla="*/ 256278 w 298914"/>
                    <a:gd name="connsiteY431" fmla="*/ 1522298 h 1524721"/>
                    <a:gd name="connsiteX432" fmla="*/ 257967 w 298914"/>
                    <a:gd name="connsiteY432" fmla="*/ 1519274 h 1524721"/>
                    <a:gd name="connsiteX433" fmla="*/ 250409 w 298914"/>
                    <a:gd name="connsiteY433" fmla="*/ 1505935 h 1524721"/>
                    <a:gd name="connsiteX434" fmla="*/ 244717 w 298914"/>
                    <a:gd name="connsiteY434" fmla="*/ 1496464 h 1524721"/>
                    <a:gd name="connsiteX435" fmla="*/ 247652 w 298914"/>
                    <a:gd name="connsiteY435" fmla="*/ 1494952 h 1524721"/>
                    <a:gd name="connsiteX436" fmla="*/ 271440 w 298914"/>
                    <a:gd name="connsiteY436" fmla="*/ 1500955 h 1524721"/>
                    <a:gd name="connsiteX437" fmla="*/ 275086 w 298914"/>
                    <a:gd name="connsiteY437" fmla="*/ 1502066 h 1524721"/>
                    <a:gd name="connsiteX438" fmla="*/ 277754 w 298914"/>
                    <a:gd name="connsiteY438" fmla="*/ 1502378 h 1524721"/>
                    <a:gd name="connsiteX439" fmla="*/ 287002 w 298914"/>
                    <a:gd name="connsiteY439" fmla="*/ 1497932 h 1524721"/>
                    <a:gd name="connsiteX440" fmla="*/ 292294 w 298914"/>
                    <a:gd name="connsiteY440" fmla="*/ 1494508 h 1524721"/>
                    <a:gd name="connsiteX441" fmla="*/ 278021 w 298914"/>
                    <a:gd name="connsiteY441" fmla="*/ 1492996 h 1524721"/>
                    <a:gd name="connsiteX442" fmla="*/ 266060 w 298914"/>
                    <a:gd name="connsiteY442" fmla="*/ 1493307 h 1524721"/>
                    <a:gd name="connsiteX443" fmla="*/ 254321 w 298914"/>
                    <a:gd name="connsiteY443" fmla="*/ 1493619 h 1524721"/>
                    <a:gd name="connsiteX444" fmla="*/ 235825 w 298914"/>
                    <a:gd name="connsiteY444" fmla="*/ 1487349 h 1524721"/>
                    <a:gd name="connsiteX445" fmla="*/ 235291 w 298914"/>
                    <a:gd name="connsiteY445" fmla="*/ 1426122 h 1524721"/>
                    <a:gd name="connsiteX446" fmla="*/ 236047 w 298914"/>
                    <a:gd name="connsiteY446" fmla="*/ 1409848 h 1524721"/>
                    <a:gd name="connsiteX447" fmla="*/ 237292 w 298914"/>
                    <a:gd name="connsiteY447" fmla="*/ 1381169 h 1524721"/>
                    <a:gd name="connsiteX448" fmla="*/ 232845 w 298914"/>
                    <a:gd name="connsiteY448" fmla="*/ 1380902 h 1524721"/>
                    <a:gd name="connsiteX449" fmla="*/ 228666 w 298914"/>
                    <a:gd name="connsiteY449" fmla="*/ 1380902 h 1524721"/>
                    <a:gd name="connsiteX450" fmla="*/ 223908 w 298914"/>
                    <a:gd name="connsiteY450" fmla="*/ 1380902 h 1524721"/>
                    <a:gd name="connsiteX451" fmla="*/ 207012 w 298914"/>
                    <a:gd name="connsiteY451" fmla="*/ 1372944 h 1524721"/>
                    <a:gd name="connsiteX452" fmla="*/ 209235 w 298914"/>
                    <a:gd name="connsiteY452" fmla="*/ 1364718 h 1524721"/>
                    <a:gd name="connsiteX453" fmla="*/ 210391 w 298914"/>
                    <a:gd name="connsiteY453" fmla="*/ 1362895 h 1524721"/>
                    <a:gd name="connsiteX454" fmla="*/ 206300 w 298914"/>
                    <a:gd name="connsiteY454" fmla="*/ 1358759 h 1524721"/>
                    <a:gd name="connsiteX455" fmla="*/ 180600 w 298914"/>
                    <a:gd name="connsiteY455" fmla="*/ 1350756 h 1524721"/>
                    <a:gd name="connsiteX456" fmla="*/ 133513 w 298914"/>
                    <a:gd name="connsiteY456" fmla="*/ 1353424 h 1524721"/>
                    <a:gd name="connsiteX457" fmla="*/ 131245 w 298914"/>
                    <a:gd name="connsiteY457" fmla="*/ 1353690 h 1524721"/>
                    <a:gd name="connsiteX458" fmla="*/ 130579 w 298914"/>
                    <a:gd name="connsiteY458" fmla="*/ 1353690 h 1524721"/>
                    <a:gd name="connsiteX459" fmla="*/ 130579 w 298914"/>
                    <a:gd name="connsiteY459" fmla="*/ 1353335 h 1524721"/>
                    <a:gd name="connsiteX460" fmla="*/ 112081 w 298914"/>
                    <a:gd name="connsiteY460" fmla="*/ 1320343 h 1524721"/>
                    <a:gd name="connsiteX461" fmla="*/ 112526 w 298914"/>
                    <a:gd name="connsiteY461" fmla="*/ 1308337 h 1524721"/>
                    <a:gd name="connsiteX462" fmla="*/ 111148 w 298914"/>
                    <a:gd name="connsiteY462" fmla="*/ 1296110 h 1524721"/>
                    <a:gd name="connsiteX463" fmla="*/ 92562 w 298914"/>
                    <a:gd name="connsiteY463" fmla="*/ 1292019 h 1524721"/>
                    <a:gd name="connsiteX464" fmla="*/ 81712 w 298914"/>
                    <a:gd name="connsiteY464" fmla="*/ 1288507 h 1524721"/>
                    <a:gd name="connsiteX465" fmla="*/ 80468 w 298914"/>
                    <a:gd name="connsiteY465" fmla="*/ 1280903 h 1524721"/>
                    <a:gd name="connsiteX466" fmla="*/ 76911 w 298914"/>
                    <a:gd name="connsiteY466" fmla="*/ 1265430 h 1524721"/>
                    <a:gd name="connsiteX467" fmla="*/ 73309 w 298914"/>
                    <a:gd name="connsiteY467" fmla="*/ 1247155 h 1524721"/>
                    <a:gd name="connsiteX468" fmla="*/ 73843 w 298914"/>
                    <a:gd name="connsiteY468" fmla="*/ 1244532 h 1524721"/>
                    <a:gd name="connsiteX469" fmla="*/ 79712 w 298914"/>
                    <a:gd name="connsiteY469" fmla="*/ 1224834 h 1524721"/>
                    <a:gd name="connsiteX470" fmla="*/ 91450 w 298914"/>
                    <a:gd name="connsiteY470" fmla="*/ 1215630 h 1524721"/>
                    <a:gd name="connsiteX471" fmla="*/ 100921 w 298914"/>
                    <a:gd name="connsiteY471" fmla="*/ 1207360 h 1524721"/>
                    <a:gd name="connsiteX472" fmla="*/ 106879 w 298914"/>
                    <a:gd name="connsiteY472" fmla="*/ 1195444 h 1524721"/>
                    <a:gd name="connsiteX473" fmla="*/ 111681 w 298914"/>
                    <a:gd name="connsiteY473" fmla="*/ 1186240 h 1524721"/>
                    <a:gd name="connsiteX474" fmla="*/ 108480 w 298914"/>
                    <a:gd name="connsiteY474" fmla="*/ 1176991 h 1524721"/>
                    <a:gd name="connsiteX475" fmla="*/ 107724 w 298914"/>
                    <a:gd name="connsiteY475" fmla="*/ 1163652 h 1524721"/>
                    <a:gd name="connsiteX476" fmla="*/ 112170 w 298914"/>
                    <a:gd name="connsiteY476" fmla="*/ 1153603 h 1524721"/>
                    <a:gd name="connsiteX477" fmla="*/ 116039 w 298914"/>
                    <a:gd name="connsiteY477" fmla="*/ 1143732 h 1524721"/>
                    <a:gd name="connsiteX478" fmla="*/ 123464 w 298914"/>
                    <a:gd name="connsiteY478" fmla="*/ 1138530 h 1524721"/>
                    <a:gd name="connsiteX479" fmla="*/ 127911 w 298914"/>
                    <a:gd name="connsiteY479" fmla="*/ 1125190 h 1524721"/>
                    <a:gd name="connsiteX480" fmla="*/ 132357 w 298914"/>
                    <a:gd name="connsiteY480" fmla="*/ 1117854 h 1524721"/>
                    <a:gd name="connsiteX481" fmla="*/ 135781 w 298914"/>
                    <a:gd name="connsiteY481" fmla="*/ 1111229 h 1524721"/>
                    <a:gd name="connsiteX482" fmla="*/ 134091 w 298914"/>
                    <a:gd name="connsiteY482" fmla="*/ 1095311 h 1524721"/>
                    <a:gd name="connsiteX483" fmla="*/ 132224 w 298914"/>
                    <a:gd name="connsiteY483" fmla="*/ 1078815 h 1524721"/>
                    <a:gd name="connsiteX484" fmla="*/ 137159 w 298914"/>
                    <a:gd name="connsiteY484" fmla="*/ 1066676 h 1524721"/>
                    <a:gd name="connsiteX485" fmla="*/ 143517 w 298914"/>
                    <a:gd name="connsiteY485" fmla="*/ 1061474 h 1524721"/>
                    <a:gd name="connsiteX486" fmla="*/ 136892 w 298914"/>
                    <a:gd name="connsiteY486" fmla="*/ 1047512 h 1524721"/>
                    <a:gd name="connsiteX487" fmla="*/ 129511 w 298914"/>
                    <a:gd name="connsiteY487" fmla="*/ 1038975 h 1524721"/>
                    <a:gd name="connsiteX488" fmla="*/ 130178 w 298914"/>
                    <a:gd name="connsiteY488" fmla="*/ 1037019 h 1524721"/>
                    <a:gd name="connsiteX489" fmla="*/ 137204 w 298914"/>
                    <a:gd name="connsiteY489" fmla="*/ 1035552 h 1524721"/>
                    <a:gd name="connsiteX490" fmla="*/ 141294 w 298914"/>
                    <a:gd name="connsiteY490" fmla="*/ 1035552 h 1524721"/>
                    <a:gd name="connsiteX491" fmla="*/ 151921 w 298914"/>
                    <a:gd name="connsiteY491" fmla="*/ 1031105 h 1524721"/>
                    <a:gd name="connsiteX492" fmla="*/ 150721 w 298914"/>
                    <a:gd name="connsiteY492" fmla="*/ 1024391 h 1524721"/>
                    <a:gd name="connsiteX493" fmla="*/ 140405 w 298914"/>
                    <a:gd name="connsiteY493" fmla="*/ 1021901 h 1524721"/>
                    <a:gd name="connsiteX494" fmla="*/ 134847 w 298914"/>
                    <a:gd name="connsiteY494" fmla="*/ 1021590 h 1524721"/>
                    <a:gd name="connsiteX495" fmla="*/ 127377 w 298914"/>
                    <a:gd name="connsiteY495" fmla="*/ 1017143 h 1524721"/>
                    <a:gd name="connsiteX496" fmla="*/ 130490 w 298914"/>
                    <a:gd name="connsiteY496" fmla="*/ 1005138 h 1524721"/>
                    <a:gd name="connsiteX497" fmla="*/ 133469 w 298914"/>
                    <a:gd name="connsiteY497" fmla="*/ 997979 h 1524721"/>
                    <a:gd name="connsiteX498" fmla="*/ 129333 w 298914"/>
                    <a:gd name="connsiteY498" fmla="*/ 990065 h 1524721"/>
                    <a:gd name="connsiteX499" fmla="*/ 125999 w 298914"/>
                    <a:gd name="connsiteY499" fmla="*/ 985619 h 1524721"/>
                    <a:gd name="connsiteX500" fmla="*/ 126310 w 298914"/>
                    <a:gd name="connsiteY500" fmla="*/ 977215 h 1524721"/>
                    <a:gd name="connsiteX501" fmla="*/ 126888 w 298914"/>
                    <a:gd name="connsiteY501" fmla="*/ 968811 h 1524721"/>
                    <a:gd name="connsiteX502" fmla="*/ 123420 w 298914"/>
                    <a:gd name="connsiteY502" fmla="*/ 961608 h 1524721"/>
                    <a:gd name="connsiteX503" fmla="*/ 120263 w 298914"/>
                    <a:gd name="connsiteY503" fmla="*/ 944401 h 1524721"/>
                    <a:gd name="connsiteX504" fmla="*/ 126310 w 298914"/>
                    <a:gd name="connsiteY504" fmla="*/ 931506 h 1524721"/>
                    <a:gd name="connsiteX505" fmla="*/ 131245 w 298914"/>
                    <a:gd name="connsiteY505" fmla="*/ 921502 h 1524721"/>
                    <a:gd name="connsiteX506" fmla="*/ 130667 w 298914"/>
                    <a:gd name="connsiteY506" fmla="*/ 903716 h 1524721"/>
                    <a:gd name="connsiteX507" fmla="*/ 129778 w 298914"/>
                    <a:gd name="connsiteY507" fmla="*/ 891355 h 1524721"/>
                    <a:gd name="connsiteX508" fmla="*/ 126176 w 298914"/>
                    <a:gd name="connsiteY508" fmla="*/ 880683 h 1524721"/>
                    <a:gd name="connsiteX509" fmla="*/ 122664 w 298914"/>
                    <a:gd name="connsiteY509" fmla="*/ 867922 h 1524721"/>
                    <a:gd name="connsiteX510" fmla="*/ 126888 w 298914"/>
                    <a:gd name="connsiteY510" fmla="*/ 859386 h 1524721"/>
                    <a:gd name="connsiteX511" fmla="*/ 130534 w 298914"/>
                    <a:gd name="connsiteY511" fmla="*/ 853116 h 1524721"/>
                    <a:gd name="connsiteX512" fmla="*/ 131601 w 298914"/>
                    <a:gd name="connsiteY512" fmla="*/ 843379 h 1524721"/>
                    <a:gd name="connsiteX513" fmla="*/ 141383 w 298914"/>
                    <a:gd name="connsiteY513" fmla="*/ 822747 h 1524721"/>
                    <a:gd name="connsiteX514" fmla="*/ 143562 w 298914"/>
                    <a:gd name="connsiteY514" fmla="*/ 809052 h 1524721"/>
                    <a:gd name="connsiteX515" fmla="*/ 144851 w 298914"/>
                    <a:gd name="connsiteY515" fmla="*/ 794557 h 1524721"/>
                    <a:gd name="connsiteX516" fmla="*/ 152855 w 298914"/>
                    <a:gd name="connsiteY516" fmla="*/ 792112 h 1524721"/>
                    <a:gd name="connsiteX517" fmla="*/ 162281 w 298914"/>
                    <a:gd name="connsiteY517" fmla="*/ 784597 h 1524721"/>
                    <a:gd name="connsiteX518" fmla="*/ 158902 w 298914"/>
                    <a:gd name="connsiteY518" fmla="*/ 772858 h 1524721"/>
                    <a:gd name="connsiteX519" fmla="*/ 154900 w 298914"/>
                    <a:gd name="connsiteY519" fmla="*/ 760231 h 1524721"/>
                    <a:gd name="connsiteX520" fmla="*/ 154900 w 298914"/>
                    <a:gd name="connsiteY520" fmla="*/ 739200 h 1524721"/>
                    <a:gd name="connsiteX521" fmla="*/ 175265 w 298914"/>
                    <a:gd name="connsiteY521" fmla="*/ 689311 h 1524721"/>
                    <a:gd name="connsiteX522" fmla="*/ 179089 w 298914"/>
                    <a:gd name="connsiteY522" fmla="*/ 670503 h 1524721"/>
                    <a:gd name="connsiteX523" fmla="*/ 178599 w 298914"/>
                    <a:gd name="connsiteY523" fmla="*/ 668324 h 1524721"/>
                    <a:gd name="connsiteX524" fmla="*/ 182423 w 298914"/>
                    <a:gd name="connsiteY524" fmla="*/ 640934 h 1524721"/>
                    <a:gd name="connsiteX525" fmla="*/ 182423 w 298914"/>
                    <a:gd name="connsiteY525" fmla="*/ 640623 h 1524721"/>
                    <a:gd name="connsiteX526" fmla="*/ 188426 w 298914"/>
                    <a:gd name="connsiteY526" fmla="*/ 625906 h 1524721"/>
                    <a:gd name="connsiteX527" fmla="*/ 192561 w 298914"/>
                    <a:gd name="connsiteY527" fmla="*/ 615012 h 1524721"/>
                    <a:gd name="connsiteX528" fmla="*/ 196741 w 298914"/>
                    <a:gd name="connsiteY528" fmla="*/ 579441 h 1524721"/>
                    <a:gd name="connsiteX529" fmla="*/ 190605 w 298914"/>
                    <a:gd name="connsiteY529" fmla="*/ 558943 h 1524721"/>
                    <a:gd name="connsiteX530" fmla="*/ 187537 w 298914"/>
                    <a:gd name="connsiteY530" fmla="*/ 545915 h 1524721"/>
                    <a:gd name="connsiteX531" fmla="*/ 180511 w 298914"/>
                    <a:gd name="connsiteY531" fmla="*/ 530619 h 1524721"/>
                    <a:gd name="connsiteX532" fmla="*/ 173042 w 298914"/>
                    <a:gd name="connsiteY532" fmla="*/ 502563 h 1524721"/>
                    <a:gd name="connsiteX533" fmla="*/ 178021 w 298914"/>
                    <a:gd name="connsiteY533" fmla="*/ 493269 h 1524721"/>
                    <a:gd name="connsiteX534" fmla="*/ 182023 w 298914"/>
                    <a:gd name="connsiteY534" fmla="*/ 487222 h 1524721"/>
                    <a:gd name="connsiteX535" fmla="*/ 183313 w 298914"/>
                    <a:gd name="connsiteY535" fmla="*/ 481709 h 1524721"/>
                    <a:gd name="connsiteX536" fmla="*/ 186114 w 298914"/>
                    <a:gd name="connsiteY536" fmla="*/ 471972 h 1524721"/>
                    <a:gd name="connsiteX537" fmla="*/ 192428 w 298914"/>
                    <a:gd name="connsiteY537" fmla="*/ 466102 h 1524721"/>
                    <a:gd name="connsiteX538" fmla="*/ 197585 w 298914"/>
                    <a:gd name="connsiteY538" fmla="*/ 461967 h 1524721"/>
                    <a:gd name="connsiteX539" fmla="*/ 195540 w 298914"/>
                    <a:gd name="connsiteY539" fmla="*/ 440936 h 1524721"/>
                    <a:gd name="connsiteX540" fmla="*/ 191716 w 298914"/>
                    <a:gd name="connsiteY540" fmla="*/ 424706 h 1524721"/>
                    <a:gd name="connsiteX541" fmla="*/ 196785 w 298914"/>
                    <a:gd name="connsiteY541" fmla="*/ 419682 h 1524721"/>
                    <a:gd name="connsiteX542" fmla="*/ 200520 w 298914"/>
                    <a:gd name="connsiteY542" fmla="*/ 417281 h 1524721"/>
                    <a:gd name="connsiteX543" fmla="*/ 203277 w 298914"/>
                    <a:gd name="connsiteY543" fmla="*/ 406254 h 1524721"/>
                    <a:gd name="connsiteX544" fmla="*/ 204611 w 298914"/>
                    <a:gd name="connsiteY544" fmla="*/ 398206 h 1524721"/>
                    <a:gd name="connsiteX545" fmla="*/ 215060 w 298914"/>
                    <a:gd name="connsiteY545" fmla="*/ 384866 h 1524721"/>
                    <a:gd name="connsiteX546" fmla="*/ 224664 w 298914"/>
                    <a:gd name="connsiteY546" fmla="*/ 372506 h 1524721"/>
                    <a:gd name="connsiteX547" fmla="*/ 227554 w 298914"/>
                    <a:gd name="connsiteY547" fmla="*/ 360678 h 1524721"/>
                    <a:gd name="connsiteX548" fmla="*/ 241694 w 298914"/>
                    <a:gd name="connsiteY548" fmla="*/ 341337 h 1524721"/>
                    <a:gd name="connsiteX549" fmla="*/ 246140 w 298914"/>
                    <a:gd name="connsiteY549" fmla="*/ 328842 h 1524721"/>
                    <a:gd name="connsiteX550" fmla="*/ 243294 w 298914"/>
                    <a:gd name="connsiteY550" fmla="*/ 322706 h 1524721"/>
                    <a:gd name="connsiteX551" fmla="*/ 245073 w 298914"/>
                    <a:gd name="connsiteY551" fmla="*/ 312924 h 1524721"/>
                    <a:gd name="connsiteX552" fmla="*/ 246807 w 298914"/>
                    <a:gd name="connsiteY552" fmla="*/ 296873 h 1524721"/>
                    <a:gd name="connsiteX553" fmla="*/ 255166 w 298914"/>
                    <a:gd name="connsiteY553" fmla="*/ 244050 h 1524721"/>
                    <a:gd name="connsiteX554" fmla="*/ 290737 w 298914"/>
                    <a:gd name="connsiteY554" fmla="*/ 185446 h 1524721"/>
                    <a:gd name="connsiteX555" fmla="*/ 275931 w 298914"/>
                    <a:gd name="connsiteY555" fmla="*/ 191760 h 1524721"/>
                    <a:gd name="connsiteX556" fmla="*/ 268728 w 298914"/>
                    <a:gd name="connsiteY556" fmla="*/ 177487 h 1524721"/>
                    <a:gd name="connsiteX557" fmla="*/ 265126 w 298914"/>
                    <a:gd name="connsiteY557" fmla="*/ 159479 h 1524721"/>
                    <a:gd name="connsiteX558" fmla="*/ 261658 w 298914"/>
                    <a:gd name="connsiteY558" fmla="*/ 151921 h 1524721"/>
                    <a:gd name="connsiteX559" fmla="*/ 255122 w 298914"/>
                    <a:gd name="connsiteY559" fmla="*/ 132979 h 1524721"/>
                    <a:gd name="connsiteX560" fmla="*/ 245962 w 298914"/>
                    <a:gd name="connsiteY560" fmla="*/ 119640 h 1524721"/>
                    <a:gd name="connsiteX561" fmla="*/ 237069 w 298914"/>
                    <a:gd name="connsiteY561" fmla="*/ 109635 h 1524721"/>
                    <a:gd name="connsiteX562" fmla="*/ 241204 w 298914"/>
                    <a:gd name="connsiteY562" fmla="*/ 84824 h 1524721"/>
                    <a:gd name="connsiteX563" fmla="*/ 243961 w 298914"/>
                    <a:gd name="connsiteY563" fmla="*/ 63793 h 1524721"/>
                    <a:gd name="connsiteX564" fmla="*/ 226976 w 298914"/>
                    <a:gd name="connsiteY564" fmla="*/ 31913 h 1524721"/>
                    <a:gd name="connsiteX565" fmla="*/ 210213 w 298914"/>
                    <a:gd name="connsiteY565" fmla="*/ 521 h 1524721"/>
                    <a:gd name="connsiteX566" fmla="*/ 194162 w 298914"/>
                    <a:gd name="connsiteY566" fmla="*/ 28088 h 1524721"/>
                    <a:gd name="connsiteX567" fmla="*/ 188382 w 298914"/>
                    <a:gd name="connsiteY567" fmla="*/ 66283 h 1524721"/>
                    <a:gd name="connsiteX568" fmla="*/ 189715 w 298914"/>
                    <a:gd name="connsiteY568" fmla="*/ 150764 h 1524721"/>
                    <a:gd name="connsiteX569" fmla="*/ 176376 w 298914"/>
                    <a:gd name="connsiteY569" fmla="*/ 201853 h 1524721"/>
                    <a:gd name="connsiteX570" fmla="*/ 177577 w 298914"/>
                    <a:gd name="connsiteY570" fmla="*/ 212836 h 1524721"/>
                    <a:gd name="connsiteX571" fmla="*/ 178510 w 298914"/>
                    <a:gd name="connsiteY571" fmla="*/ 225152 h 1524721"/>
                    <a:gd name="connsiteX572" fmla="*/ 176465 w 298914"/>
                    <a:gd name="connsiteY572" fmla="*/ 255077 h 1524721"/>
                    <a:gd name="connsiteX573" fmla="*/ 176821 w 298914"/>
                    <a:gd name="connsiteY573" fmla="*/ 273173 h 1524721"/>
                    <a:gd name="connsiteX574" fmla="*/ 168150 w 298914"/>
                    <a:gd name="connsiteY574" fmla="*/ 316392 h 1524721"/>
                    <a:gd name="connsiteX575" fmla="*/ 165216 w 298914"/>
                    <a:gd name="connsiteY575" fmla="*/ 327908 h 1524721"/>
                    <a:gd name="connsiteX576" fmla="*/ 161258 w 298914"/>
                    <a:gd name="connsiteY576" fmla="*/ 348629 h 1524721"/>
                    <a:gd name="connsiteX577" fmla="*/ 137959 w 298914"/>
                    <a:gd name="connsiteY577" fmla="*/ 408477 h 1524721"/>
                    <a:gd name="connsiteX578" fmla="*/ 144896 w 298914"/>
                    <a:gd name="connsiteY578" fmla="*/ 432621 h 1524721"/>
                    <a:gd name="connsiteX579" fmla="*/ 148008 w 298914"/>
                    <a:gd name="connsiteY579" fmla="*/ 437868 h 1524721"/>
                    <a:gd name="connsiteX580" fmla="*/ 144629 w 298914"/>
                    <a:gd name="connsiteY580" fmla="*/ 461033 h 1524721"/>
                    <a:gd name="connsiteX581" fmla="*/ 138893 w 298914"/>
                    <a:gd name="connsiteY581" fmla="*/ 471794 h 1524721"/>
                    <a:gd name="connsiteX582" fmla="*/ 138893 w 298914"/>
                    <a:gd name="connsiteY582" fmla="*/ 500384 h 1524721"/>
                    <a:gd name="connsiteX583" fmla="*/ 140316 w 298914"/>
                    <a:gd name="connsiteY583" fmla="*/ 516347 h 1524721"/>
                    <a:gd name="connsiteX584" fmla="*/ 139027 w 298914"/>
                    <a:gd name="connsiteY584" fmla="*/ 544759 h 1524721"/>
                    <a:gd name="connsiteX585" fmla="*/ 138360 w 298914"/>
                    <a:gd name="connsiteY585" fmla="*/ 556631 h 1524721"/>
                    <a:gd name="connsiteX586" fmla="*/ 134313 w 298914"/>
                    <a:gd name="connsiteY586" fmla="*/ 568414 h 1524721"/>
                    <a:gd name="connsiteX587" fmla="*/ 130756 w 298914"/>
                    <a:gd name="connsiteY587" fmla="*/ 582820 h 1524721"/>
                    <a:gd name="connsiteX588" fmla="*/ 124798 w 298914"/>
                    <a:gd name="connsiteY588" fmla="*/ 606875 h 1524721"/>
                    <a:gd name="connsiteX589" fmla="*/ 118751 w 298914"/>
                    <a:gd name="connsiteY589" fmla="*/ 624972 h 1524721"/>
                    <a:gd name="connsiteX590" fmla="*/ 84114 w 298914"/>
                    <a:gd name="connsiteY590" fmla="*/ 719724 h 1524721"/>
                    <a:gd name="connsiteX591" fmla="*/ 74821 w 298914"/>
                    <a:gd name="connsiteY591" fmla="*/ 726483 h 1524721"/>
                    <a:gd name="connsiteX592" fmla="*/ 69174 w 298914"/>
                    <a:gd name="connsiteY592" fmla="*/ 740311 h 1524721"/>
                    <a:gd name="connsiteX593" fmla="*/ 73398 w 298914"/>
                    <a:gd name="connsiteY593" fmla="*/ 765300 h 1524721"/>
                    <a:gd name="connsiteX594" fmla="*/ 80690 w 298914"/>
                    <a:gd name="connsiteY594" fmla="*/ 799315 h 1524721"/>
                    <a:gd name="connsiteX595" fmla="*/ 71797 w 298914"/>
                    <a:gd name="connsiteY595" fmla="*/ 847692 h 1524721"/>
                    <a:gd name="connsiteX596" fmla="*/ 61170 w 298914"/>
                    <a:gd name="connsiteY596" fmla="*/ 885752 h 1524721"/>
                    <a:gd name="connsiteX597" fmla="*/ 63260 w 298914"/>
                    <a:gd name="connsiteY597" fmla="*/ 893401 h 1524721"/>
                    <a:gd name="connsiteX598" fmla="*/ 65394 w 298914"/>
                    <a:gd name="connsiteY598" fmla="*/ 912698 h 1524721"/>
                    <a:gd name="connsiteX599" fmla="*/ 59481 w 298914"/>
                    <a:gd name="connsiteY599" fmla="*/ 915187 h 1524721"/>
                    <a:gd name="connsiteX600" fmla="*/ 46141 w 298914"/>
                    <a:gd name="connsiteY600" fmla="*/ 948002 h 1524721"/>
                    <a:gd name="connsiteX601" fmla="*/ 45786 w 298914"/>
                    <a:gd name="connsiteY601" fmla="*/ 951470 h 1524721"/>
                    <a:gd name="connsiteX602" fmla="*/ 45252 w 298914"/>
                    <a:gd name="connsiteY602" fmla="*/ 954894 h 1524721"/>
                    <a:gd name="connsiteX603" fmla="*/ 45919 w 298914"/>
                    <a:gd name="connsiteY603" fmla="*/ 971879 h 1524721"/>
                    <a:gd name="connsiteX604" fmla="*/ 50365 w 298914"/>
                    <a:gd name="connsiteY604" fmla="*/ 973969 h 1524721"/>
                    <a:gd name="connsiteX605" fmla="*/ 68907 w 298914"/>
                    <a:gd name="connsiteY605" fmla="*/ 962497 h 1524721"/>
                    <a:gd name="connsiteX606" fmla="*/ 70374 w 298914"/>
                    <a:gd name="connsiteY606" fmla="*/ 938309 h 1524721"/>
                    <a:gd name="connsiteX607" fmla="*/ 70374 w 298914"/>
                    <a:gd name="connsiteY607" fmla="*/ 928527 h 1524721"/>
                    <a:gd name="connsiteX608" fmla="*/ 77222 w 298914"/>
                    <a:gd name="connsiteY608" fmla="*/ 914609 h 1524721"/>
                    <a:gd name="connsiteX609" fmla="*/ 81668 w 298914"/>
                    <a:gd name="connsiteY609" fmla="*/ 907807 h 1524721"/>
                    <a:gd name="connsiteX610" fmla="*/ 86115 w 298914"/>
                    <a:gd name="connsiteY610" fmla="*/ 898914 h 1524721"/>
                    <a:gd name="connsiteX611" fmla="*/ 95007 w 298914"/>
                    <a:gd name="connsiteY611" fmla="*/ 910386 h 1524721"/>
                    <a:gd name="connsiteX612" fmla="*/ 99721 w 298914"/>
                    <a:gd name="connsiteY612" fmla="*/ 913943 h 1524721"/>
                    <a:gd name="connsiteX613" fmla="*/ 105590 w 298914"/>
                    <a:gd name="connsiteY613" fmla="*/ 918700 h 1524721"/>
                    <a:gd name="connsiteX614" fmla="*/ 100743 w 298914"/>
                    <a:gd name="connsiteY614" fmla="*/ 927949 h 1524721"/>
                    <a:gd name="connsiteX615" fmla="*/ 96297 w 298914"/>
                    <a:gd name="connsiteY615" fmla="*/ 933018 h 1524721"/>
                    <a:gd name="connsiteX616" fmla="*/ 97142 w 298914"/>
                    <a:gd name="connsiteY616" fmla="*/ 943912 h 1524721"/>
                    <a:gd name="connsiteX617" fmla="*/ 98520 w 298914"/>
                    <a:gd name="connsiteY617" fmla="*/ 951115 h 1524721"/>
                    <a:gd name="connsiteX618" fmla="*/ 93051 w 298914"/>
                    <a:gd name="connsiteY618" fmla="*/ 964187 h 1524721"/>
                    <a:gd name="connsiteX619" fmla="*/ 87893 w 298914"/>
                    <a:gd name="connsiteY619" fmla="*/ 974236 h 1524721"/>
                    <a:gd name="connsiteX620" fmla="*/ 88738 w 298914"/>
                    <a:gd name="connsiteY620" fmla="*/ 982461 h 1524721"/>
                    <a:gd name="connsiteX621" fmla="*/ 87760 w 298914"/>
                    <a:gd name="connsiteY621" fmla="*/ 993711 h 1524721"/>
                    <a:gd name="connsiteX622" fmla="*/ 85314 w 298914"/>
                    <a:gd name="connsiteY622" fmla="*/ 1017054 h 1524721"/>
                    <a:gd name="connsiteX623" fmla="*/ 83402 w 298914"/>
                    <a:gd name="connsiteY623" fmla="*/ 1033550 h 1524721"/>
                    <a:gd name="connsiteX624" fmla="*/ 81090 w 298914"/>
                    <a:gd name="connsiteY624" fmla="*/ 1047290 h 1524721"/>
                    <a:gd name="connsiteX625" fmla="*/ 83224 w 298914"/>
                    <a:gd name="connsiteY625" fmla="*/ 1052226 h 1524721"/>
                    <a:gd name="connsiteX626" fmla="*/ 84959 w 298914"/>
                    <a:gd name="connsiteY626" fmla="*/ 1060318 h 1524721"/>
                    <a:gd name="connsiteX627" fmla="*/ 78022 w 298914"/>
                    <a:gd name="connsiteY627" fmla="*/ 1063297 h 1524721"/>
                    <a:gd name="connsiteX628" fmla="*/ 66506 w 298914"/>
                    <a:gd name="connsiteY628" fmla="*/ 1068366 h 1524721"/>
                    <a:gd name="connsiteX629" fmla="*/ 66951 w 298914"/>
                    <a:gd name="connsiteY629" fmla="*/ 1074057 h 1524721"/>
                    <a:gd name="connsiteX630" fmla="*/ 70063 w 298914"/>
                    <a:gd name="connsiteY630" fmla="*/ 1088019 h 1524721"/>
                    <a:gd name="connsiteX631" fmla="*/ 66461 w 298914"/>
                    <a:gd name="connsiteY631" fmla="*/ 1089708 h 1524721"/>
                    <a:gd name="connsiteX632" fmla="*/ 48231 w 298914"/>
                    <a:gd name="connsiteY632" fmla="*/ 1080104 h 1524721"/>
                    <a:gd name="connsiteX633" fmla="*/ 53167 w 298914"/>
                    <a:gd name="connsiteY633" fmla="*/ 1067521 h 1524721"/>
                    <a:gd name="connsiteX634" fmla="*/ 63260 w 298914"/>
                    <a:gd name="connsiteY634" fmla="*/ 1045911 h 1524721"/>
                    <a:gd name="connsiteX635" fmla="*/ 56413 w 298914"/>
                    <a:gd name="connsiteY635" fmla="*/ 1035240 h 1524721"/>
                    <a:gd name="connsiteX636" fmla="*/ 47520 w 298914"/>
                    <a:gd name="connsiteY636" fmla="*/ 1032839 h 1524721"/>
                    <a:gd name="connsiteX637" fmla="*/ 43073 w 298914"/>
                    <a:gd name="connsiteY637" fmla="*/ 1034306 h 1524721"/>
                    <a:gd name="connsiteX638" fmla="*/ 43073 w 298914"/>
                    <a:gd name="connsiteY638" fmla="*/ 1037819 h 1524721"/>
                    <a:gd name="connsiteX639" fmla="*/ 49565 w 298914"/>
                    <a:gd name="connsiteY639" fmla="*/ 1046712 h 1524721"/>
                    <a:gd name="connsiteX640" fmla="*/ 55790 w 298914"/>
                    <a:gd name="connsiteY640" fmla="*/ 1054849 h 1524721"/>
                    <a:gd name="connsiteX641" fmla="*/ 56457 w 298914"/>
                    <a:gd name="connsiteY641" fmla="*/ 1061385 h 1524721"/>
                    <a:gd name="connsiteX642" fmla="*/ 49654 w 298914"/>
                    <a:gd name="connsiteY642" fmla="*/ 1063964 h 1524721"/>
                    <a:gd name="connsiteX643" fmla="*/ 47164 w 298914"/>
                    <a:gd name="connsiteY643" fmla="*/ 1063964 h 1524721"/>
                    <a:gd name="connsiteX644" fmla="*/ 44452 w 298914"/>
                    <a:gd name="connsiteY644" fmla="*/ 1063964 h 1524721"/>
                    <a:gd name="connsiteX645" fmla="*/ 40005 w 298914"/>
                    <a:gd name="connsiteY645" fmla="*/ 1067343 h 1524721"/>
                    <a:gd name="connsiteX646" fmla="*/ 37693 w 298914"/>
                    <a:gd name="connsiteY646" fmla="*/ 1073079 h 1524721"/>
                    <a:gd name="connsiteX647" fmla="*/ 28134 w 298914"/>
                    <a:gd name="connsiteY647" fmla="*/ 1078281 h 1524721"/>
                    <a:gd name="connsiteX648" fmla="*/ 19241 w 298914"/>
                    <a:gd name="connsiteY648" fmla="*/ 1082728 h 1524721"/>
                    <a:gd name="connsiteX649" fmla="*/ 20041 w 298914"/>
                    <a:gd name="connsiteY649" fmla="*/ 1091087 h 1524721"/>
                    <a:gd name="connsiteX650" fmla="*/ 22976 w 298914"/>
                    <a:gd name="connsiteY650" fmla="*/ 1097045 h 1524721"/>
                    <a:gd name="connsiteX651" fmla="*/ 13238 w 298914"/>
                    <a:gd name="connsiteY651" fmla="*/ 1105004 h 1524721"/>
                    <a:gd name="connsiteX652" fmla="*/ 2345 w 298914"/>
                    <a:gd name="connsiteY652" fmla="*/ 1113452 h 1524721"/>
                    <a:gd name="connsiteX653" fmla="*/ 1544 w 298914"/>
                    <a:gd name="connsiteY653" fmla="*/ 1124168 h 1524721"/>
                    <a:gd name="connsiteX654" fmla="*/ 3856 w 298914"/>
                    <a:gd name="connsiteY654" fmla="*/ 1125324 h 1524721"/>
                    <a:gd name="connsiteX655" fmla="*/ 7280 w 298914"/>
                    <a:gd name="connsiteY655" fmla="*/ 1119855 h 1524721"/>
                    <a:gd name="connsiteX656" fmla="*/ 9148 w 298914"/>
                    <a:gd name="connsiteY656" fmla="*/ 1115720 h 1524721"/>
                    <a:gd name="connsiteX657" fmla="*/ 14528 w 298914"/>
                    <a:gd name="connsiteY657" fmla="*/ 1113007 h 1524721"/>
                    <a:gd name="connsiteX658" fmla="*/ 22131 w 298914"/>
                    <a:gd name="connsiteY658" fmla="*/ 1119321 h 1524721"/>
                    <a:gd name="connsiteX659" fmla="*/ 26577 w 298914"/>
                    <a:gd name="connsiteY659" fmla="*/ 1124301 h 1524721"/>
                    <a:gd name="connsiteX660" fmla="*/ 29201 w 298914"/>
                    <a:gd name="connsiteY660" fmla="*/ 1124790 h 1524721"/>
                    <a:gd name="connsiteX661" fmla="*/ 35025 w 298914"/>
                    <a:gd name="connsiteY661" fmla="*/ 1123501 h 1524721"/>
                    <a:gd name="connsiteX662" fmla="*/ 41339 w 298914"/>
                    <a:gd name="connsiteY662" fmla="*/ 1122123 h 1524721"/>
                    <a:gd name="connsiteX663" fmla="*/ 48054 w 298914"/>
                    <a:gd name="connsiteY663" fmla="*/ 1125235 h 1524721"/>
                    <a:gd name="connsiteX664" fmla="*/ 43874 w 298914"/>
                    <a:gd name="connsiteY664" fmla="*/ 1143688 h 1524721"/>
                    <a:gd name="connsiteX665" fmla="*/ 35781 w 298914"/>
                    <a:gd name="connsiteY665" fmla="*/ 1161073 h 1524721"/>
                    <a:gd name="connsiteX666" fmla="*/ 42362 w 298914"/>
                    <a:gd name="connsiteY666" fmla="*/ 1166053 h 1524721"/>
                    <a:gd name="connsiteX667" fmla="*/ 52011 w 298914"/>
                    <a:gd name="connsiteY667" fmla="*/ 1164630 h 1524721"/>
                    <a:gd name="connsiteX668" fmla="*/ 62815 w 298914"/>
                    <a:gd name="connsiteY668" fmla="*/ 1163118 h 1524721"/>
                    <a:gd name="connsiteX669" fmla="*/ 72869 w 298914"/>
                    <a:gd name="connsiteY669" fmla="*/ 1170677 h 1524721"/>
                    <a:gd name="connsiteX670" fmla="*/ 72953 w 298914"/>
                    <a:gd name="connsiteY670" fmla="*/ 1171655 h 1524721"/>
                    <a:gd name="connsiteX671" fmla="*/ 72197 w 298914"/>
                    <a:gd name="connsiteY671" fmla="*/ 1177658 h 1524721"/>
                    <a:gd name="connsiteX672" fmla="*/ 70374 w 298914"/>
                    <a:gd name="connsiteY672" fmla="*/ 1178459 h 1524721"/>
                    <a:gd name="connsiteX673" fmla="*/ 63038 w 298914"/>
                    <a:gd name="connsiteY673" fmla="*/ 1174501 h 1524721"/>
                    <a:gd name="connsiteX674" fmla="*/ 62149 w 298914"/>
                    <a:gd name="connsiteY674" fmla="*/ 1173834 h 1524721"/>
                    <a:gd name="connsiteX675" fmla="*/ 53656 w 298914"/>
                    <a:gd name="connsiteY675" fmla="*/ 1170277 h 1524721"/>
                    <a:gd name="connsiteX676" fmla="*/ 45697 w 298914"/>
                    <a:gd name="connsiteY676" fmla="*/ 1173923 h 1524721"/>
                    <a:gd name="connsiteX677" fmla="*/ 35915 w 298914"/>
                    <a:gd name="connsiteY677" fmla="*/ 1178370 h 1524721"/>
                    <a:gd name="connsiteX678" fmla="*/ 31468 w 298914"/>
                    <a:gd name="connsiteY678" fmla="*/ 1177658 h 1524721"/>
                    <a:gd name="connsiteX679" fmla="*/ 30535 w 298914"/>
                    <a:gd name="connsiteY679" fmla="*/ 1177347 h 1524721"/>
                    <a:gd name="connsiteX680" fmla="*/ 20753 w 298914"/>
                    <a:gd name="connsiteY680" fmla="*/ 1175079 h 1524721"/>
                    <a:gd name="connsiteX681" fmla="*/ 10526 w 298914"/>
                    <a:gd name="connsiteY681" fmla="*/ 1178859 h 1524721"/>
                    <a:gd name="connsiteX682" fmla="*/ 744 w 298914"/>
                    <a:gd name="connsiteY682" fmla="*/ 1189575 h 1524721"/>
                    <a:gd name="connsiteX683" fmla="*/ 2345 w 298914"/>
                    <a:gd name="connsiteY683" fmla="*/ 1192464 h 1524721"/>
                    <a:gd name="connsiteX684" fmla="*/ 6791 w 298914"/>
                    <a:gd name="connsiteY684" fmla="*/ 1198823 h 1524721"/>
                    <a:gd name="connsiteX685" fmla="*/ 14305 w 298914"/>
                    <a:gd name="connsiteY685" fmla="*/ 1207405 h 1524721"/>
                    <a:gd name="connsiteX686" fmla="*/ 14572 w 298914"/>
                    <a:gd name="connsiteY686" fmla="*/ 1207405 h 1524721"/>
                    <a:gd name="connsiteX687" fmla="*/ 29290 w 298914"/>
                    <a:gd name="connsiteY687" fmla="*/ 1197978 h 1524721"/>
                    <a:gd name="connsiteX688" fmla="*/ 33336 w 298914"/>
                    <a:gd name="connsiteY688" fmla="*/ 1193532 h 1524721"/>
                    <a:gd name="connsiteX689" fmla="*/ 39605 w 298914"/>
                    <a:gd name="connsiteY689" fmla="*/ 1190419 h 1524721"/>
                    <a:gd name="connsiteX690" fmla="*/ 45964 w 298914"/>
                    <a:gd name="connsiteY690" fmla="*/ 1198823 h 1524721"/>
                    <a:gd name="connsiteX691" fmla="*/ 36804 w 298914"/>
                    <a:gd name="connsiteY691" fmla="*/ 1208872 h 1524721"/>
                    <a:gd name="connsiteX692" fmla="*/ 31424 w 298914"/>
                    <a:gd name="connsiteY692" fmla="*/ 1210561 h 1524721"/>
                    <a:gd name="connsiteX693" fmla="*/ 20175 w 298914"/>
                    <a:gd name="connsiteY693" fmla="*/ 1222611 h 1524721"/>
                    <a:gd name="connsiteX694" fmla="*/ 10482 w 298914"/>
                    <a:gd name="connsiteY694" fmla="*/ 1233860 h 1524721"/>
                    <a:gd name="connsiteX695" fmla="*/ 5546 w 298914"/>
                    <a:gd name="connsiteY695" fmla="*/ 1240841 h 1524721"/>
                    <a:gd name="connsiteX696" fmla="*/ 18529 w 298914"/>
                    <a:gd name="connsiteY696" fmla="*/ 1246488 h 1524721"/>
                    <a:gd name="connsiteX697" fmla="*/ 21153 w 298914"/>
                    <a:gd name="connsiteY697" fmla="*/ 1247289 h 1524721"/>
                    <a:gd name="connsiteX698" fmla="*/ 21597 w 298914"/>
                    <a:gd name="connsiteY698" fmla="*/ 1252180 h 1524721"/>
                    <a:gd name="connsiteX699" fmla="*/ 26044 w 298914"/>
                    <a:gd name="connsiteY699" fmla="*/ 1257604 h 1524721"/>
                    <a:gd name="connsiteX700" fmla="*/ 34937 w 298914"/>
                    <a:gd name="connsiteY700" fmla="*/ 1254625 h 1524721"/>
                    <a:gd name="connsiteX701" fmla="*/ 36048 w 298914"/>
                    <a:gd name="connsiteY701" fmla="*/ 1244798 h 1524721"/>
                    <a:gd name="connsiteX702" fmla="*/ 37382 w 298914"/>
                    <a:gd name="connsiteY702" fmla="*/ 1232260 h 1524721"/>
                    <a:gd name="connsiteX703" fmla="*/ 46275 w 298914"/>
                    <a:gd name="connsiteY703" fmla="*/ 1227813 h 1524721"/>
                    <a:gd name="connsiteX704" fmla="*/ 53434 w 298914"/>
                    <a:gd name="connsiteY704" fmla="*/ 1231415 h 1524721"/>
                    <a:gd name="connsiteX705" fmla="*/ 52366 w 298914"/>
                    <a:gd name="connsiteY705" fmla="*/ 1241419 h 1524721"/>
                    <a:gd name="connsiteX706" fmla="*/ 47431 w 298914"/>
                    <a:gd name="connsiteY706" fmla="*/ 1258938 h 1524721"/>
                    <a:gd name="connsiteX707" fmla="*/ 36626 w 298914"/>
                    <a:gd name="connsiteY707" fmla="*/ 1284905 h 1524721"/>
                    <a:gd name="connsiteX708" fmla="*/ 21197 w 298914"/>
                    <a:gd name="connsiteY708" fmla="*/ 1299800 h 1524721"/>
                    <a:gd name="connsiteX709" fmla="*/ 21197 w 298914"/>
                    <a:gd name="connsiteY709" fmla="*/ 1299800 h 1524721"/>
                    <a:gd name="connsiteX710" fmla="*/ 21197 w 298914"/>
                    <a:gd name="connsiteY710" fmla="*/ 1299800 h 1524721"/>
                    <a:gd name="connsiteX711" fmla="*/ 24221 w 298914"/>
                    <a:gd name="connsiteY711" fmla="*/ 1303491 h 1524721"/>
                    <a:gd name="connsiteX712" fmla="*/ 24221 w 298914"/>
                    <a:gd name="connsiteY712" fmla="*/ 1303713 h 1524721"/>
                    <a:gd name="connsiteX713" fmla="*/ 21642 w 298914"/>
                    <a:gd name="connsiteY713" fmla="*/ 1311672 h 1524721"/>
                    <a:gd name="connsiteX714" fmla="*/ 19330 w 298914"/>
                    <a:gd name="connsiteY714" fmla="*/ 1316519 h 1524721"/>
                    <a:gd name="connsiteX715" fmla="*/ 19330 w 298914"/>
                    <a:gd name="connsiteY715" fmla="*/ 1319720 h 1524721"/>
                    <a:gd name="connsiteX716" fmla="*/ 20886 w 298914"/>
                    <a:gd name="connsiteY716" fmla="*/ 1320298 h 1524721"/>
                    <a:gd name="connsiteX717" fmla="*/ 29779 w 298914"/>
                    <a:gd name="connsiteY717" fmla="*/ 1317008 h 1524721"/>
                    <a:gd name="connsiteX718" fmla="*/ 37515 w 298914"/>
                    <a:gd name="connsiteY718" fmla="*/ 1314474 h 1524721"/>
                    <a:gd name="connsiteX719" fmla="*/ 43518 w 298914"/>
                    <a:gd name="connsiteY719" fmla="*/ 1315230 h 1524721"/>
                    <a:gd name="connsiteX720" fmla="*/ 49699 w 298914"/>
                    <a:gd name="connsiteY720" fmla="*/ 1314963 h 1524721"/>
                    <a:gd name="connsiteX721" fmla="*/ 56012 w 298914"/>
                    <a:gd name="connsiteY721" fmla="*/ 1314696 h 1524721"/>
                    <a:gd name="connsiteX722" fmla="*/ 66061 w 298914"/>
                    <a:gd name="connsiteY722" fmla="*/ 1318297 h 1524721"/>
                    <a:gd name="connsiteX723" fmla="*/ 54056 w 298914"/>
                    <a:gd name="connsiteY723" fmla="*/ 1333193 h 1524721"/>
                    <a:gd name="connsiteX724" fmla="*/ 45475 w 298914"/>
                    <a:gd name="connsiteY724" fmla="*/ 1342085 h 1524721"/>
                    <a:gd name="connsiteX725" fmla="*/ 45475 w 298914"/>
                    <a:gd name="connsiteY725" fmla="*/ 1342085 h 1524721"/>
                    <a:gd name="connsiteX726" fmla="*/ 55879 w 298914"/>
                    <a:gd name="connsiteY726" fmla="*/ 1340129 h 1524721"/>
                    <a:gd name="connsiteX727" fmla="*/ 58991 w 298914"/>
                    <a:gd name="connsiteY727" fmla="*/ 1339773 h 1524721"/>
                    <a:gd name="connsiteX728" fmla="*/ 65350 w 298914"/>
                    <a:gd name="connsiteY728" fmla="*/ 1344531 h 1524721"/>
                    <a:gd name="connsiteX729" fmla="*/ 68907 w 298914"/>
                    <a:gd name="connsiteY729" fmla="*/ 1349422 h 1524721"/>
                    <a:gd name="connsiteX730" fmla="*/ 71130 w 298914"/>
                    <a:gd name="connsiteY730" fmla="*/ 1350489 h 1524721"/>
                    <a:gd name="connsiteX731" fmla="*/ 75576 w 298914"/>
                    <a:gd name="connsiteY731" fmla="*/ 1344131 h 1524721"/>
                    <a:gd name="connsiteX732" fmla="*/ 82291 w 298914"/>
                    <a:gd name="connsiteY732" fmla="*/ 1335816 h 1524721"/>
                    <a:gd name="connsiteX733" fmla="*/ 82291 w 298914"/>
                    <a:gd name="connsiteY733" fmla="*/ 1335816 h 1524721"/>
                    <a:gd name="connsiteX734" fmla="*/ 98564 w 298914"/>
                    <a:gd name="connsiteY734" fmla="*/ 1345998 h 1524721"/>
                    <a:gd name="connsiteX735" fmla="*/ 98831 w 298914"/>
                    <a:gd name="connsiteY735" fmla="*/ 1353068 h 1524721"/>
                    <a:gd name="connsiteX736" fmla="*/ 81757 w 298914"/>
                    <a:gd name="connsiteY736" fmla="*/ 1360894 h 1524721"/>
                    <a:gd name="connsiteX737" fmla="*/ 75799 w 298914"/>
                    <a:gd name="connsiteY737" fmla="*/ 1360894 h 1524721"/>
                    <a:gd name="connsiteX738" fmla="*/ 70241 w 298914"/>
                    <a:gd name="connsiteY738" fmla="*/ 1360894 h 1524721"/>
                    <a:gd name="connsiteX739" fmla="*/ 62860 w 298914"/>
                    <a:gd name="connsiteY739" fmla="*/ 1361828 h 1524721"/>
                    <a:gd name="connsiteX740" fmla="*/ 56324 w 298914"/>
                    <a:gd name="connsiteY740" fmla="*/ 1373833 h 1524721"/>
                    <a:gd name="connsiteX741" fmla="*/ 64905 w 298914"/>
                    <a:gd name="connsiteY741" fmla="*/ 1384682 h 1524721"/>
                    <a:gd name="connsiteX742" fmla="*/ 66417 w 298914"/>
                    <a:gd name="connsiteY742" fmla="*/ 1384682 h 1524721"/>
                    <a:gd name="connsiteX743" fmla="*/ 80823 w 298914"/>
                    <a:gd name="connsiteY743" fmla="*/ 1376723 h 1524721"/>
                    <a:gd name="connsiteX744" fmla="*/ 96208 w 298914"/>
                    <a:gd name="connsiteY744" fmla="*/ 1367830 h 1524721"/>
                    <a:gd name="connsiteX745" fmla="*/ 107146 w 298914"/>
                    <a:gd name="connsiteY745" fmla="*/ 1367074 h 1524721"/>
                    <a:gd name="connsiteX746" fmla="*/ 126221 w 298914"/>
                    <a:gd name="connsiteY746" fmla="*/ 1369564 h 1524721"/>
                    <a:gd name="connsiteX747" fmla="*/ 135469 w 298914"/>
                    <a:gd name="connsiteY747" fmla="*/ 1377657 h 1524721"/>
                    <a:gd name="connsiteX748" fmla="*/ 127511 w 298914"/>
                    <a:gd name="connsiteY748" fmla="*/ 1381214 h 1524721"/>
                    <a:gd name="connsiteX749" fmla="*/ 126310 w 298914"/>
                    <a:gd name="connsiteY749" fmla="*/ 1381214 h 1524721"/>
                    <a:gd name="connsiteX750" fmla="*/ 114705 w 298914"/>
                    <a:gd name="connsiteY750" fmla="*/ 1384638 h 1524721"/>
                    <a:gd name="connsiteX751" fmla="*/ 106968 w 298914"/>
                    <a:gd name="connsiteY751" fmla="*/ 1388462 h 1524721"/>
                    <a:gd name="connsiteX752" fmla="*/ 102789 w 298914"/>
                    <a:gd name="connsiteY752" fmla="*/ 1389173 h 1524721"/>
                    <a:gd name="connsiteX753" fmla="*/ 95096 w 298914"/>
                    <a:gd name="connsiteY753" fmla="*/ 1386950 h 1524721"/>
                    <a:gd name="connsiteX754" fmla="*/ 89138 w 298914"/>
                    <a:gd name="connsiteY754" fmla="*/ 1385127 h 1524721"/>
                    <a:gd name="connsiteX755" fmla="*/ 86337 w 298914"/>
                    <a:gd name="connsiteY755" fmla="*/ 1385705 h 1524721"/>
                    <a:gd name="connsiteX756" fmla="*/ 76377 w 298914"/>
                    <a:gd name="connsiteY756" fmla="*/ 1397354 h 1524721"/>
                    <a:gd name="connsiteX757" fmla="*/ 71175 w 298914"/>
                    <a:gd name="connsiteY757" fmla="*/ 1406647 h 1524721"/>
                    <a:gd name="connsiteX758" fmla="*/ 70241 w 298914"/>
                    <a:gd name="connsiteY758" fmla="*/ 1408915 h 1524721"/>
                    <a:gd name="connsiteX759" fmla="*/ 76199 w 298914"/>
                    <a:gd name="connsiteY759" fmla="*/ 1410693 h 1524721"/>
                    <a:gd name="connsiteX760" fmla="*/ 86203 w 298914"/>
                    <a:gd name="connsiteY760" fmla="*/ 1407581 h 1524721"/>
                    <a:gd name="connsiteX761" fmla="*/ 105590 w 298914"/>
                    <a:gd name="connsiteY761" fmla="*/ 1399133 h 1524721"/>
                    <a:gd name="connsiteX762" fmla="*/ 113593 w 298914"/>
                    <a:gd name="connsiteY762" fmla="*/ 1398199 h 1524721"/>
                    <a:gd name="connsiteX763" fmla="*/ 123420 w 298914"/>
                    <a:gd name="connsiteY763" fmla="*/ 1393752 h 1524721"/>
                    <a:gd name="connsiteX764" fmla="*/ 139293 w 298914"/>
                    <a:gd name="connsiteY764" fmla="*/ 1387394 h 1524721"/>
                    <a:gd name="connsiteX765" fmla="*/ 142317 w 298914"/>
                    <a:gd name="connsiteY765" fmla="*/ 1388194 h 1524721"/>
                    <a:gd name="connsiteX766" fmla="*/ 146363 w 298914"/>
                    <a:gd name="connsiteY766" fmla="*/ 1395353 h 1524721"/>
                    <a:gd name="connsiteX767" fmla="*/ 134580 w 298914"/>
                    <a:gd name="connsiteY767" fmla="*/ 1407803 h 1524721"/>
                    <a:gd name="connsiteX768" fmla="*/ 129422 w 298914"/>
                    <a:gd name="connsiteY768" fmla="*/ 1408648 h 1524721"/>
                    <a:gd name="connsiteX769" fmla="*/ 120085 w 298914"/>
                    <a:gd name="connsiteY769" fmla="*/ 1407003 h 1524721"/>
                    <a:gd name="connsiteX770" fmla="*/ 112748 w 298914"/>
                    <a:gd name="connsiteY770" fmla="*/ 1405625 h 1524721"/>
                    <a:gd name="connsiteX771" fmla="*/ 103500 w 298914"/>
                    <a:gd name="connsiteY771" fmla="*/ 1414517 h 1524721"/>
                    <a:gd name="connsiteX772" fmla="*/ 101944 w 298914"/>
                    <a:gd name="connsiteY772" fmla="*/ 1418964 h 1524721"/>
                    <a:gd name="connsiteX773" fmla="*/ 95407 w 298914"/>
                    <a:gd name="connsiteY773" fmla="*/ 1427056 h 1524721"/>
                    <a:gd name="connsiteX774" fmla="*/ 85003 w 298914"/>
                    <a:gd name="connsiteY774" fmla="*/ 1424433 h 1524721"/>
                    <a:gd name="connsiteX775" fmla="*/ 82646 w 298914"/>
                    <a:gd name="connsiteY775" fmla="*/ 1423544 h 1524721"/>
                    <a:gd name="connsiteX776" fmla="*/ 64283 w 298914"/>
                    <a:gd name="connsiteY776" fmla="*/ 1418386 h 1524721"/>
                    <a:gd name="connsiteX777" fmla="*/ 59392 w 298914"/>
                    <a:gd name="connsiteY777" fmla="*/ 1422031 h 1524721"/>
                    <a:gd name="connsiteX778" fmla="*/ 67528 w 298914"/>
                    <a:gd name="connsiteY778" fmla="*/ 1438350 h 1524721"/>
                    <a:gd name="connsiteX779" fmla="*/ 80557 w 298914"/>
                    <a:gd name="connsiteY779" fmla="*/ 1444797 h 1524721"/>
                    <a:gd name="connsiteX780" fmla="*/ 84114 w 298914"/>
                    <a:gd name="connsiteY780" fmla="*/ 1444441 h 1524721"/>
                    <a:gd name="connsiteX781" fmla="*/ 89627 w 298914"/>
                    <a:gd name="connsiteY781" fmla="*/ 1443952 h 1524721"/>
                    <a:gd name="connsiteX782" fmla="*/ 99009 w 298914"/>
                    <a:gd name="connsiteY782" fmla="*/ 1446798 h 1524721"/>
                    <a:gd name="connsiteX783" fmla="*/ 103455 w 298914"/>
                    <a:gd name="connsiteY783" fmla="*/ 1450666 h 1524721"/>
                    <a:gd name="connsiteX784" fmla="*/ 115194 w 298914"/>
                    <a:gd name="connsiteY784" fmla="*/ 1458937 h 1524721"/>
                    <a:gd name="connsiteX785" fmla="*/ 123286 w 298914"/>
                    <a:gd name="connsiteY785" fmla="*/ 1455246 h 1524721"/>
                    <a:gd name="connsiteX786" fmla="*/ 114394 w 298914"/>
                    <a:gd name="connsiteY786" fmla="*/ 1445464 h 1524721"/>
                    <a:gd name="connsiteX787" fmla="*/ 109947 w 298914"/>
                    <a:gd name="connsiteY787" fmla="*/ 1439772 h 1524721"/>
                    <a:gd name="connsiteX788" fmla="*/ 126132 w 298914"/>
                    <a:gd name="connsiteY788" fmla="*/ 1436171 h 1524721"/>
                    <a:gd name="connsiteX789" fmla="*/ 135514 w 298914"/>
                    <a:gd name="connsiteY789" fmla="*/ 1436482 h 1524721"/>
                    <a:gd name="connsiteX790" fmla="*/ 136492 w 298914"/>
                    <a:gd name="connsiteY790" fmla="*/ 1436482 h 1524721"/>
                    <a:gd name="connsiteX791" fmla="*/ 150321 w 298914"/>
                    <a:gd name="connsiteY791" fmla="*/ 1429635 h 1524721"/>
                    <a:gd name="connsiteX792" fmla="*/ 154100 w 298914"/>
                    <a:gd name="connsiteY792" fmla="*/ 1411316 h 1524721"/>
                    <a:gd name="connsiteX793" fmla="*/ 177088 w 298914"/>
                    <a:gd name="connsiteY793" fmla="*/ 1381125 h 1524721"/>
                    <a:gd name="connsiteX794" fmla="*/ 189982 w 298914"/>
                    <a:gd name="connsiteY794" fmla="*/ 1378146 h 1524721"/>
                    <a:gd name="connsiteX795" fmla="*/ 194429 w 298914"/>
                    <a:gd name="connsiteY795" fmla="*/ 1380013 h 1524721"/>
                    <a:gd name="connsiteX796" fmla="*/ 191138 w 298914"/>
                    <a:gd name="connsiteY796" fmla="*/ 1387839 h 1524721"/>
                    <a:gd name="connsiteX797" fmla="*/ 179978 w 298914"/>
                    <a:gd name="connsiteY797" fmla="*/ 1395887 h 1524721"/>
                    <a:gd name="connsiteX798" fmla="*/ 170285 w 298914"/>
                    <a:gd name="connsiteY798" fmla="*/ 1404779 h 1524721"/>
                    <a:gd name="connsiteX799" fmla="*/ 175220 w 298914"/>
                    <a:gd name="connsiteY799" fmla="*/ 1414740 h 1524721"/>
                    <a:gd name="connsiteX800" fmla="*/ 182246 w 298914"/>
                    <a:gd name="connsiteY800" fmla="*/ 1418030 h 1524721"/>
                    <a:gd name="connsiteX801" fmla="*/ 190560 w 298914"/>
                    <a:gd name="connsiteY801" fmla="*/ 1415940 h 1524721"/>
                    <a:gd name="connsiteX802" fmla="*/ 199675 w 298914"/>
                    <a:gd name="connsiteY802" fmla="*/ 1413717 h 1524721"/>
                    <a:gd name="connsiteX803" fmla="*/ 201187 w 298914"/>
                    <a:gd name="connsiteY803" fmla="*/ 1413717 h 1524721"/>
                    <a:gd name="connsiteX804" fmla="*/ 208035 w 298914"/>
                    <a:gd name="connsiteY804" fmla="*/ 1416963 h 1524721"/>
                    <a:gd name="connsiteX805" fmla="*/ 192828 w 298914"/>
                    <a:gd name="connsiteY805" fmla="*/ 1427456 h 1524721"/>
                    <a:gd name="connsiteX806" fmla="*/ 190382 w 298914"/>
                    <a:gd name="connsiteY806" fmla="*/ 1428613 h 1524721"/>
                    <a:gd name="connsiteX807" fmla="*/ 186914 w 298914"/>
                    <a:gd name="connsiteY807" fmla="*/ 1432703 h 1524721"/>
                    <a:gd name="connsiteX808" fmla="*/ 190027 w 298914"/>
                    <a:gd name="connsiteY808" fmla="*/ 1441107 h 1524721"/>
                    <a:gd name="connsiteX809" fmla="*/ 193228 w 298914"/>
                    <a:gd name="connsiteY809" fmla="*/ 1451734 h 1524721"/>
                    <a:gd name="connsiteX810" fmla="*/ 187937 w 298914"/>
                    <a:gd name="connsiteY810" fmla="*/ 1457870 h 1524721"/>
                    <a:gd name="connsiteX811" fmla="*/ 178333 w 298914"/>
                    <a:gd name="connsiteY811" fmla="*/ 1442618 h 1524721"/>
                    <a:gd name="connsiteX812" fmla="*/ 172908 w 298914"/>
                    <a:gd name="connsiteY812" fmla="*/ 1427634 h 1524721"/>
                    <a:gd name="connsiteX813" fmla="*/ 164994 w 298914"/>
                    <a:gd name="connsiteY813" fmla="*/ 1449332 h 1524721"/>
                    <a:gd name="connsiteX814" fmla="*/ 165749 w 298914"/>
                    <a:gd name="connsiteY814" fmla="*/ 1454401 h 1524721"/>
                    <a:gd name="connsiteX815" fmla="*/ 167973 w 298914"/>
                    <a:gd name="connsiteY815" fmla="*/ 1456180 h 1524721"/>
                    <a:gd name="connsiteX816" fmla="*/ 167973 w 298914"/>
                    <a:gd name="connsiteY816" fmla="*/ 1457292 h 1524721"/>
                    <a:gd name="connsiteX817" fmla="*/ 167973 w 298914"/>
                    <a:gd name="connsiteY817" fmla="*/ 1457292 h 1524721"/>
                    <a:gd name="connsiteX818" fmla="*/ 156012 w 298914"/>
                    <a:gd name="connsiteY818" fmla="*/ 1448665 h 1524721"/>
                    <a:gd name="connsiteX819" fmla="*/ 145340 w 298914"/>
                    <a:gd name="connsiteY819" fmla="*/ 1440573 h 1524721"/>
                    <a:gd name="connsiteX820" fmla="*/ 144940 w 298914"/>
                    <a:gd name="connsiteY820" fmla="*/ 1440573 h 1524721"/>
                    <a:gd name="connsiteX821" fmla="*/ 139471 w 298914"/>
                    <a:gd name="connsiteY821" fmla="*/ 1442707 h 1524721"/>
                    <a:gd name="connsiteX822" fmla="*/ 141294 w 298914"/>
                    <a:gd name="connsiteY822" fmla="*/ 1451600 h 1524721"/>
                    <a:gd name="connsiteX823" fmla="*/ 142939 w 298914"/>
                    <a:gd name="connsiteY823" fmla="*/ 1459070 h 1524721"/>
                    <a:gd name="connsiteX824" fmla="*/ 140272 w 298914"/>
                    <a:gd name="connsiteY824" fmla="*/ 1460493 h 1524721"/>
                    <a:gd name="connsiteX825" fmla="*/ 124353 w 298914"/>
                    <a:gd name="connsiteY825" fmla="*/ 1467296 h 1524721"/>
                    <a:gd name="connsiteX826" fmla="*/ 126221 w 298914"/>
                    <a:gd name="connsiteY826" fmla="*/ 1474366 h 1524721"/>
                    <a:gd name="connsiteX827" fmla="*/ 131245 w 298914"/>
                    <a:gd name="connsiteY827" fmla="*/ 1476500 h 1524721"/>
                    <a:gd name="connsiteX828" fmla="*/ 138626 w 298914"/>
                    <a:gd name="connsiteY828" fmla="*/ 1475255 h 1524721"/>
                    <a:gd name="connsiteX829" fmla="*/ 147519 w 298914"/>
                    <a:gd name="connsiteY829" fmla="*/ 1473876 h 1524721"/>
                    <a:gd name="connsiteX830" fmla="*/ 158235 w 298914"/>
                    <a:gd name="connsiteY830" fmla="*/ 1481480 h 1524721"/>
                    <a:gd name="connsiteX831" fmla="*/ 158768 w 298914"/>
                    <a:gd name="connsiteY831" fmla="*/ 1483169 h 1524721"/>
                    <a:gd name="connsiteX832" fmla="*/ 169040 w 298914"/>
                    <a:gd name="connsiteY832" fmla="*/ 1505135 h 1524721"/>
                    <a:gd name="connsiteX833" fmla="*/ 170418 w 298914"/>
                    <a:gd name="connsiteY833" fmla="*/ 1503934 h 1524721"/>
                    <a:gd name="connsiteX834" fmla="*/ 172152 w 298914"/>
                    <a:gd name="connsiteY834" fmla="*/ 1492996 h 1524721"/>
                    <a:gd name="connsiteX835" fmla="*/ 175398 w 298914"/>
                    <a:gd name="connsiteY835" fmla="*/ 1479345 h 1524721"/>
                    <a:gd name="connsiteX836" fmla="*/ 177221 w 298914"/>
                    <a:gd name="connsiteY836" fmla="*/ 1478412 h 1524721"/>
                    <a:gd name="connsiteX837" fmla="*/ 186114 w 298914"/>
                    <a:gd name="connsiteY837" fmla="*/ 1489617 h 1524721"/>
                    <a:gd name="connsiteX838" fmla="*/ 208346 w 298914"/>
                    <a:gd name="connsiteY838" fmla="*/ 1512249 h 1524721"/>
                    <a:gd name="connsiteX839" fmla="*/ 212792 w 298914"/>
                    <a:gd name="connsiteY839" fmla="*/ 1511182 h 1524721"/>
                    <a:gd name="connsiteX840" fmla="*/ 211858 w 298914"/>
                    <a:gd name="connsiteY840" fmla="*/ 1506468 h 1524721"/>
                    <a:gd name="connsiteX841" fmla="*/ 211014 w 298914"/>
                    <a:gd name="connsiteY841" fmla="*/ 1500733 h 1524721"/>
                    <a:gd name="connsiteX842" fmla="*/ 219328 w 298914"/>
                    <a:gd name="connsiteY842" fmla="*/ 1495664 h 152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</a:cxnLst>
                  <a:rect l="l" t="t" r="r" b="b"/>
                  <a:pathLst>
                    <a:path w="298914" h="1524721">
                      <a:moveTo>
                        <a:pt x="253699" y="1524343"/>
                      </a:moveTo>
                      <a:cubicBezTo>
                        <a:pt x="247563" y="1524343"/>
                        <a:pt x="239693" y="1514339"/>
                        <a:pt x="235469" y="1508959"/>
                      </a:cubicBezTo>
                      <a:cubicBezTo>
                        <a:pt x="234900" y="1508202"/>
                        <a:pt x="234290" y="1507447"/>
                        <a:pt x="233646" y="1506735"/>
                      </a:cubicBezTo>
                      <a:cubicBezTo>
                        <a:pt x="231600" y="1504379"/>
                        <a:pt x="224753" y="1496775"/>
                        <a:pt x="219328" y="1496775"/>
                      </a:cubicBezTo>
                      <a:cubicBezTo>
                        <a:pt x="217061" y="1496775"/>
                        <a:pt x="215504" y="1498198"/>
                        <a:pt x="214482" y="1501222"/>
                      </a:cubicBezTo>
                      <a:cubicBezTo>
                        <a:pt x="214504" y="1502956"/>
                        <a:pt x="214806" y="1504690"/>
                        <a:pt x="215371" y="1506335"/>
                      </a:cubicBezTo>
                      <a:cubicBezTo>
                        <a:pt x="216260" y="1509981"/>
                        <a:pt x="216705" y="1511893"/>
                        <a:pt x="215638" y="1512338"/>
                      </a:cubicBezTo>
                      <a:cubicBezTo>
                        <a:pt x="214033" y="1513094"/>
                        <a:pt x="212290" y="1513494"/>
                        <a:pt x="210525" y="1513494"/>
                      </a:cubicBezTo>
                      <a:cubicBezTo>
                        <a:pt x="200431" y="1513494"/>
                        <a:pt x="192739" y="1500155"/>
                        <a:pt x="187181" y="1490284"/>
                      </a:cubicBezTo>
                      <a:cubicBezTo>
                        <a:pt x="184068" y="1484814"/>
                        <a:pt x="181134" y="1479657"/>
                        <a:pt x="179222" y="1479657"/>
                      </a:cubicBezTo>
                      <a:cubicBezTo>
                        <a:pt x="178831" y="1479657"/>
                        <a:pt x="178471" y="1479879"/>
                        <a:pt x="178244" y="1480191"/>
                      </a:cubicBezTo>
                      <a:cubicBezTo>
                        <a:pt x="175683" y="1483970"/>
                        <a:pt x="174624" y="1488594"/>
                        <a:pt x="175265" y="1493129"/>
                      </a:cubicBezTo>
                      <a:cubicBezTo>
                        <a:pt x="175603" y="1497042"/>
                        <a:pt x="174962" y="1500999"/>
                        <a:pt x="173397" y="1504601"/>
                      </a:cubicBezTo>
                      <a:cubicBezTo>
                        <a:pt x="172730" y="1505802"/>
                        <a:pt x="171974" y="1506380"/>
                        <a:pt x="171041" y="1506380"/>
                      </a:cubicBezTo>
                      <a:cubicBezTo>
                        <a:pt x="168017" y="1506380"/>
                        <a:pt x="164504" y="1499354"/>
                        <a:pt x="159702" y="1483614"/>
                      </a:cubicBezTo>
                      <a:lnTo>
                        <a:pt x="159213" y="1482013"/>
                      </a:lnTo>
                      <a:cubicBezTo>
                        <a:pt x="157937" y="1477789"/>
                        <a:pt x="153949" y="1474944"/>
                        <a:pt x="149520" y="1475122"/>
                      </a:cubicBezTo>
                      <a:cubicBezTo>
                        <a:pt x="146643" y="1475255"/>
                        <a:pt x="143793" y="1475700"/>
                        <a:pt x="141027" y="1476500"/>
                      </a:cubicBezTo>
                      <a:cubicBezTo>
                        <a:pt x="138546" y="1477167"/>
                        <a:pt x="135994" y="1477611"/>
                        <a:pt x="133424" y="1477745"/>
                      </a:cubicBezTo>
                      <a:cubicBezTo>
                        <a:pt x="131148" y="1477923"/>
                        <a:pt x="128933" y="1476945"/>
                        <a:pt x="127511" y="1475166"/>
                      </a:cubicBezTo>
                      <a:cubicBezTo>
                        <a:pt x="125354" y="1473032"/>
                        <a:pt x="124585" y="1469875"/>
                        <a:pt x="125510" y="1466985"/>
                      </a:cubicBezTo>
                      <a:cubicBezTo>
                        <a:pt x="127822" y="1461649"/>
                        <a:pt x="138048" y="1459959"/>
                        <a:pt x="142361" y="1459515"/>
                      </a:cubicBezTo>
                      <a:cubicBezTo>
                        <a:pt x="143051" y="1459515"/>
                        <a:pt x="143704" y="1459204"/>
                        <a:pt x="144140" y="1458670"/>
                      </a:cubicBezTo>
                      <a:cubicBezTo>
                        <a:pt x="144851" y="1457425"/>
                        <a:pt x="143606" y="1454757"/>
                        <a:pt x="142450" y="1452178"/>
                      </a:cubicBezTo>
                      <a:cubicBezTo>
                        <a:pt x="140894" y="1448710"/>
                        <a:pt x="139116" y="1444797"/>
                        <a:pt x="140672" y="1442218"/>
                      </a:cubicBezTo>
                      <a:cubicBezTo>
                        <a:pt x="142201" y="1440307"/>
                        <a:pt x="144589" y="1439283"/>
                        <a:pt x="147030" y="1439506"/>
                      </a:cubicBezTo>
                      <a:cubicBezTo>
                        <a:pt x="152099" y="1439195"/>
                        <a:pt x="155656" y="1443685"/>
                        <a:pt x="159080" y="1447999"/>
                      </a:cubicBezTo>
                      <a:cubicBezTo>
                        <a:pt x="161156" y="1451200"/>
                        <a:pt x="163980" y="1453823"/>
                        <a:pt x="167305" y="1455691"/>
                      </a:cubicBezTo>
                      <a:cubicBezTo>
                        <a:pt x="167123" y="1455424"/>
                        <a:pt x="166972" y="1455157"/>
                        <a:pt x="166861" y="1454890"/>
                      </a:cubicBezTo>
                      <a:cubicBezTo>
                        <a:pt x="166221" y="1453112"/>
                        <a:pt x="165936" y="1451245"/>
                        <a:pt x="166016" y="1449377"/>
                      </a:cubicBezTo>
                      <a:cubicBezTo>
                        <a:pt x="166016" y="1440796"/>
                        <a:pt x="170463" y="1426567"/>
                        <a:pt x="174909" y="1426567"/>
                      </a:cubicBezTo>
                      <a:cubicBezTo>
                        <a:pt x="177932" y="1426567"/>
                        <a:pt x="180067" y="1431769"/>
                        <a:pt x="181445" y="1442530"/>
                      </a:cubicBezTo>
                      <a:cubicBezTo>
                        <a:pt x="181845" y="1445865"/>
                        <a:pt x="185892" y="1456802"/>
                        <a:pt x="189938" y="1456802"/>
                      </a:cubicBezTo>
                      <a:cubicBezTo>
                        <a:pt x="191450" y="1456802"/>
                        <a:pt x="192917" y="1454935"/>
                        <a:pt x="194162" y="1451378"/>
                      </a:cubicBezTo>
                      <a:cubicBezTo>
                        <a:pt x="195407" y="1447821"/>
                        <a:pt x="193139" y="1444975"/>
                        <a:pt x="191094" y="1441774"/>
                      </a:cubicBezTo>
                      <a:cubicBezTo>
                        <a:pt x="188866" y="1439195"/>
                        <a:pt x="187706" y="1435860"/>
                        <a:pt x="187848" y="1432481"/>
                      </a:cubicBezTo>
                      <a:cubicBezTo>
                        <a:pt x="188448" y="1430435"/>
                        <a:pt x="189862" y="1428701"/>
                        <a:pt x="191761" y="1427723"/>
                      </a:cubicBezTo>
                      <a:cubicBezTo>
                        <a:pt x="192605" y="1427278"/>
                        <a:pt x="193481" y="1426878"/>
                        <a:pt x="194384" y="1426522"/>
                      </a:cubicBezTo>
                      <a:cubicBezTo>
                        <a:pt x="198475" y="1424700"/>
                        <a:pt x="209324" y="1419897"/>
                        <a:pt x="208924" y="1417185"/>
                      </a:cubicBezTo>
                      <a:cubicBezTo>
                        <a:pt x="208924" y="1416607"/>
                        <a:pt x="207946" y="1415495"/>
                        <a:pt x="203010" y="1414873"/>
                      </a:cubicBezTo>
                      <a:cubicBezTo>
                        <a:pt x="202566" y="1414828"/>
                        <a:pt x="202121" y="1414828"/>
                        <a:pt x="201676" y="1414873"/>
                      </a:cubicBezTo>
                      <a:cubicBezTo>
                        <a:pt x="198608" y="1415095"/>
                        <a:pt x="195598" y="1415807"/>
                        <a:pt x="192783" y="1417051"/>
                      </a:cubicBezTo>
                      <a:cubicBezTo>
                        <a:pt x="190031" y="1418252"/>
                        <a:pt x="187101" y="1418964"/>
                        <a:pt x="184113" y="1419186"/>
                      </a:cubicBezTo>
                      <a:cubicBezTo>
                        <a:pt x="181085" y="1419186"/>
                        <a:pt x="178208" y="1417852"/>
                        <a:pt x="176243" y="1415540"/>
                      </a:cubicBezTo>
                      <a:cubicBezTo>
                        <a:pt x="172285" y="1411093"/>
                        <a:pt x="170552" y="1407670"/>
                        <a:pt x="171041" y="1404646"/>
                      </a:cubicBezTo>
                      <a:cubicBezTo>
                        <a:pt x="171708" y="1400511"/>
                        <a:pt x="176376" y="1397888"/>
                        <a:pt x="181312" y="1395176"/>
                      </a:cubicBezTo>
                      <a:cubicBezTo>
                        <a:pt x="185367" y="1393219"/>
                        <a:pt x="189039" y="1390596"/>
                        <a:pt x="192161" y="1387350"/>
                      </a:cubicBezTo>
                      <a:cubicBezTo>
                        <a:pt x="195451" y="1383393"/>
                        <a:pt x="195673" y="1381525"/>
                        <a:pt x="195273" y="1380680"/>
                      </a:cubicBezTo>
                      <a:cubicBezTo>
                        <a:pt x="194873" y="1379835"/>
                        <a:pt x="193095" y="1379480"/>
                        <a:pt x="191761" y="1379480"/>
                      </a:cubicBezTo>
                      <a:cubicBezTo>
                        <a:pt x="187483" y="1379791"/>
                        <a:pt x="183277" y="1380725"/>
                        <a:pt x="179311" y="1382370"/>
                      </a:cubicBezTo>
                      <a:cubicBezTo>
                        <a:pt x="161214" y="1389662"/>
                        <a:pt x="153922" y="1399133"/>
                        <a:pt x="157079" y="1411272"/>
                      </a:cubicBezTo>
                      <a:cubicBezTo>
                        <a:pt x="158791" y="1417986"/>
                        <a:pt x="157328" y="1425100"/>
                        <a:pt x="153121" y="1430569"/>
                      </a:cubicBezTo>
                      <a:cubicBezTo>
                        <a:pt x="149400" y="1435371"/>
                        <a:pt x="143553" y="1438083"/>
                        <a:pt x="137470" y="1437772"/>
                      </a:cubicBezTo>
                      <a:cubicBezTo>
                        <a:pt x="135958" y="1437772"/>
                        <a:pt x="132268" y="1437461"/>
                        <a:pt x="128044" y="1437461"/>
                      </a:cubicBezTo>
                      <a:cubicBezTo>
                        <a:pt x="115149" y="1437461"/>
                        <a:pt x="113193" y="1439417"/>
                        <a:pt x="112926" y="1440262"/>
                      </a:cubicBezTo>
                      <a:cubicBezTo>
                        <a:pt x="112659" y="1441107"/>
                        <a:pt x="112926" y="1442218"/>
                        <a:pt x="117061" y="1444708"/>
                      </a:cubicBezTo>
                      <a:cubicBezTo>
                        <a:pt x="121196" y="1447198"/>
                        <a:pt x="127288" y="1451778"/>
                        <a:pt x="126443" y="1455646"/>
                      </a:cubicBezTo>
                      <a:cubicBezTo>
                        <a:pt x="125954" y="1458003"/>
                        <a:pt x="122975" y="1459515"/>
                        <a:pt x="117550" y="1460093"/>
                      </a:cubicBezTo>
                      <a:lnTo>
                        <a:pt x="117106" y="1460093"/>
                      </a:lnTo>
                      <a:cubicBezTo>
                        <a:pt x="113593" y="1460093"/>
                        <a:pt x="108747" y="1455335"/>
                        <a:pt x="104878" y="1451467"/>
                      </a:cubicBezTo>
                      <a:cubicBezTo>
                        <a:pt x="103629" y="1450133"/>
                        <a:pt x="102277" y="1448888"/>
                        <a:pt x="100832" y="1447776"/>
                      </a:cubicBezTo>
                      <a:cubicBezTo>
                        <a:pt x="98218" y="1445998"/>
                        <a:pt x="95109" y="1445064"/>
                        <a:pt x="91939" y="1445108"/>
                      </a:cubicBezTo>
                      <a:cubicBezTo>
                        <a:pt x="90138" y="1445153"/>
                        <a:pt x="88342" y="1445287"/>
                        <a:pt x="86559" y="1445553"/>
                      </a:cubicBezTo>
                      <a:cubicBezTo>
                        <a:pt x="85403" y="1445553"/>
                        <a:pt x="84247" y="1445865"/>
                        <a:pt x="83002" y="1445953"/>
                      </a:cubicBezTo>
                      <a:cubicBezTo>
                        <a:pt x="77604" y="1445776"/>
                        <a:pt x="72535" y="1443330"/>
                        <a:pt x="69040" y="1439195"/>
                      </a:cubicBezTo>
                      <a:cubicBezTo>
                        <a:pt x="64230" y="1434704"/>
                        <a:pt x="61228" y="1428568"/>
                        <a:pt x="60592" y="1422031"/>
                      </a:cubicBezTo>
                      <a:cubicBezTo>
                        <a:pt x="60592" y="1419897"/>
                        <a:pt x="61704" y="1417319"/>
                        <a:pt x="66595" y="1417319"/>
                      </a:cubicBezTo>
                      <a:cubicBezTo>
                        <a:pt x="73104" y="1418075"/>
                        <a:pt x="79449" y="1419853"/>
                        <a:pt x="85403" y="1422565"/>
                      </a:cubicBezTo>
                      <a:lnTo>
                        <a:pt x="87671" y="1423455"/>
                      </a:lnTo>
                      <a:cubicBezTo>
                        <a:pt x="90890" y="1424744"/>
                        <a:pt x="94269" y="1425589"/>
                        <a:pt x="97720" y="1425989"/>
                      </a:cubicBezTo>
                      <a:cubicBezTo>
                        <a:pt x="100743" y="1425989"/>
                        <a:pt x="101454" y="1424210"/>
                        <a:pt x="103189" y="1418697"/>
                      </a:cubicBezTo>
                      <a:cubicBezTo>
                        <a:pt x="103633" y="1417319"/>
                        <a:pt x="104122" y="1415718"/>
                        <a:pt x="104745" y="1413939"/>
                      </a:cubicBezTo>
                      <a:cubicBezTo>
                        <a:pt x="107057" y="1407448"/>
                        <a:pt x="110214" y="1404557"/>
                        <a:pt x="115060" y="1404557"/>
                      </a:cubicBezTo>
                      <a:cubicBezTo>
                        <a:pt x="117662" y="1404691"/>
                        <a:pt x="120232" y="1405180"/>
                        <a:pt x="122708" y="1405980"/>
                      </a:cubicBezTo>
                      <a:cubicBezTo>
                        <a:pt x="125590" y="1406914"/>
                        <a:pt x="128578" y="1407448"/>
                        <a:pt x="131601" y="1407581"/>
                      </a:cubicBezTo>
                      <a:cubicBezTo>
                        <a:pt x="133233" y="1407581"/>
                        <a:pt x="134852" y="1407314"/>
                        <a:pt x="136403" y="1406825"/>
                      </a:cubicBezTo>
                      <a:cubicBezTo>
                        <a:pt x="140538" y="1405357"/>
                        <a:pt x="146852" y="1400156"/>
                        <a:pt x="147430" y="1395265"/>
                      </a:cubicBezTo>
                      <a:cubicBezTo>
                        <a:pt x="147608" y="1392685"/>
                        <a:pt x="146199" y="1390285"/>
                        <a:pt x="143873" y="1389173"/>
                      </a:cubicBezTo>
                      <a:cubicBezTo>
                        <a:pt x="143148" y="1388728"/>
                        <a:pt x="142317" y="1388506"/>
                        <a:pt x="141472" y="1388551"/>
                      </a:cubicBezTo>
                      <a:cubicBezTo>
                        <a:pt x="135990" y="1389573"/>
                        <a:pt x="130770" y="1391663"/>
                        <a:pt x="126132" y="1394775"/>
                      </a:cubicBezTo>
                      <a:cubicBezTo>
                        <a:pt x="122953" y="1396732"/>
                        <a:pt x="119529" y="1398199"/>
                        <a:pt x="115950" y="1399221"/>
                      </a:cubicBezTo>
                      <a:cubicBezTo>
                        <a:pt x="113015" y="1399755"/>
                        <a:pt x="110259" y="1399978"/>
                        <a:pt x="107902" y="1400200"/>
                      </a:cubicBezTo>
                      <a:cubicBezTo>
                        <a:pt x="100610" y="1400823"/>
                        <a:pt x="95363" y="1401312"/>
                        <a:pt x="89227" y="1408292"/>
                      </a:cubicBezTo>
                      <a:cubicBezTo>
                        <a:pt x="86168" y="1410738"/>
                        <a:pt x="82299" y="1411983"/>
                        <a:pt x="78378" y="1411761"/>
                      </a:cubicBezTo>
                      <a:cubicBezTo>
                        <a:pt x="74687" y="1411761"/>
                        <a:pt x="72064" y="1410871"/>
                        <a:pt x="71397" y="1409315"/>
                      </a:cubicBezTo>
                      <a:cubicBezTo>
                        <a:pt x="70730" y="1407759"/>
                        <a:pt x="71397" y="1407092"/>
                        <a:pt x="72553" y="1405803"/>
                      </a:cubicBezTo>
                      <a:cubicBezTo>
                        <a:pt x="74794" y="1403223"/>
                        <a:pt x="76488" y="1400200"/>
                        <a:pt x="77533" y="1396910"/>
                      </a:cubicBezTo>
                      <a:cubicBezTo>
                        <a:pt x="78898" y="1391352"/>
                        <a:pt x="82833" y="1386816"/>
                        <a:pt x="88115" y="1384682"/>
                      </a:cubicBezTo>
                      <a:cubicBezTo>
                        <a:pt x="89125" y="1384237"/>
                        <a:pt x="90214" y="1384015"/>
                        <a:pt x="91317" y="1384015"/>
                      </a:cubicBezTo>
                      <a:cubicBezTo>
                        <a:pt x="93571" y="1384193"/>
                        <a:pt x="95759" y="1384860"/>
                        <a:pt x="97720" y="1385971"/>
                      </a:cubicBezTo>
                      <a:cubicBezTo>
                        <a:pt x="99947" y="1387216"/>
                        <a:pt x="102424" y="1387928"/>
                        <a:pt x="104967" y="1388061"/>
                      </a:cubicBezTo>
                      <a:cubicBezTo>
                        <a:pt x="106270" y="1388061"/>
                        <a:pt x="107560" y="1387839"/>
                        <a:pt x="108791" y="1387394"/>
                      </a:cubicBezTo>
                      <a:cubicBezTo>
                        <a:pt x="111428" y="1386460"/>
                        <a:pt x="113936" y="1385260"/>
                        <a:pt x="116261" y="1383704"/>
                      </a:cubicBezTo>
                      <a:cubicBezTo>
                        <a:pt x="119827" y="1381169"/>
                        <a:pt x="124127" y="1379924"/>
                        <a:pt x="128489" y="1380102"/>
                      </a:cubicBezTo>
                      <a:lnTo>
                        <a:pt x="129689" y="1380102"/>
                      </a:lnTo>
                      <a:cubicBezTo>
                        <a:pt x="133824" y="1380102"/>
                        <a:pt x="136314" y="1379124"/>
                        <a:pt x="136537" y="1377479"/>
                      </a:cubicBezTo>
                      <a:cubicBezTo>
                        <a:pt x="136759" y="1375834"/>
                        <a:pt x="133424" y="1372099"/>
                        <a:pt x="128133" y="1370631"/>
                      </a:cubicBezTo>
                      <a:cubicBezTo>
                        <a:pt x="122001" y="1368986"/>
                        <a:pt x="115674" y="1368141"/>
                        <a:pt x="109325" y="1368186"/>
                      </a:cubicBezTo>
                      <a:cubicBezTo>
                        <a:pt x="105710" y="1368186"/>
                        <a:pt x="102099" y="1368453"/>
                        <a:pt x="98520" y="1368942"/>
                      </a:cubicBezTo>
                      <a:cubicBezTo>
                        <a:pt x="92860" y="1370498"/>
                        <a:pt x="87733" y="1373566"/>
                        <a:pt x="83713" y="1377835"/>
                      </a:cubicBezTo>
                      <a:cubicBezTo>
                        <a:pt x="78689" y="1382014"/>
                        <a:pt x="73976" y="1386016"/>
                        <a:pt x="68596" y="1386016"/>
                      </a:cubicBezTo>
                      <a:lnTo>
                        <a:pt x="66906" y="1386016"/>
                      </a:lnTo>
                      <a:cubicBezTo>
                        <a:pt x="61397" y="1384682"/>
                        <a:pt x="57480" y="1379791"/>
                        <a:pt x="57391" y="1374144"/>
                      </a:cubicBezTo>
                      <a:cubicBezTo>
                        <a:pt x="56435" y="1368542"/>
                        <a:pt x="59432" y="1363028"/>
                        <a:pt x="64638" y="1360805"/>
                      </a:cubicBezTo>
                      <a:cubicBezTo>
                        <a:pt x="67164" y="1360049"/>
                        <a:pt x="69792" y="1359737"/>
                        <a:pt x="72420" y="1359826"/>
                      </a:cubicBezTo>
                      <a:cubicBezTo>
                        <a:pt x="74243" y="1359826"/>
                        <a:pt x="76154" y="1359826"/>
                        <a:pt x="78067" y="1359826"/>
                      </a:cubicBezTo>
                      <a:cubicBezTo>
                        <a:pt x="79979" y="1359826"/>
                        <a:pt x="81979" y="1359826"/>
                        <a:pt x="83936" y="1359826"/>
                      </a:cubicBezTo>
                      <a:cubicBezTo>
                        <a:pt x="89894" y="1359826"/>
                        <a:pt x="96430" y="1358982"/>
                        <a:pt x="100032" y="1352579"/>
                      </a:cubicBezTo>
                      <a:cubicBezTo>
                        <a:pt x="101050" y="1350667"/>
                        <a:pt x="100948" y="1348355"/>
                        <a:pt x="99765" y="1346576"/>
                      </a:cubicBezTo>
                      <a:cubicBezTo>
                        <a:pt x="96119" y="1341463"/>
                        <a:pt x="90605" y="1338040"/>
                        <a:pt x="84425" y="1336972"/>
                      </a:cubicBezTo>
                      <a:lnTo>
                        <a:pt x="84425" y="1336972"/>
                      </a:lnTo>
                      <a:cubicBezTo>
                        <a:pt x="81535" y="1336972"/>
                        <a:pt x="79979" y="1340840"/>
                        <a:pt x="78689" y="1344576"/>
                      </a:cubicBezTo>
                      <a:cubicBezTo>
                        <a:pt x="77400" y="1348310"/>
                        <a:pt x="76021" y="1351645"/>
                        <a:pt x="73398" y="1351645"/>
                      </a:cubicBezTo>
                      <a:cubicBezTo>
                        <a:pt x="72304" y="1351556"/>
                        <a:pt x="71273" y="1351112"/>
                        <a:pt x="70463" y="1350356"/>
                      </a:cubicBezTo>
                      <a:cubicBezTo>
                        <a:pt x="68814" y="1348889"/>
                        <a:pt x="67498" y="1347065"/>
                        <a:pt x="66595" y="1345065"/>
                      </a:cubicBezTo>
                      <a:cubicBezTo>
                        <a:pt x="65394" y="1342663"/>
                        <a:pt x="64505" y="1340929"/>
                        <a:pt x="61259" y="1340929"/>
                      </a:cubicBezTo>
                      <a:cubicBezTo>
                        <a:pt x="60317" y="1340929"/>
                        <a:pt x="59378" y="1341018"/>
                        <a:pt x="58458" y="1341241"/>
                      </a:cubicBezTo>
                      <a:cubicBezTo>
                        <a:pt x="54994" y="1342486"/>
                        <a:pt x="51339" y="1343197"/>
                        <a:pt x="47653" y="1343242"/>
                      </a:cubicBezTo>
                      <a:lnTo>
                        <a:pt x="47653" y="1343242"/>
                      </a:lnTo>
                      <a:cubicBezTo>
                        <a:pt x="47129" y="1343108"/>
                        <a:pt x="46719" y="1342708"/>
                        <a:pt x="46586" y="1342174"/>
                      </a:cubicBezTo>
                      <a:cubicBezTo>
                        <a:pt x="46230" y="1340351"/>
                        <a:pt x="49610" y="1337417"/>
                        <a:pt x="55479" y="1332304"/>
                      </a:cubicBezTo>
                      <a:cubicBezTo>
                        <a:pt x="61348" y="1327190"/>
                        <a:pt x="68507" y="1321232"/>
                        <a:pt x="67217" y="1318964"/>
                      </a:cubicBezTo>
                      <a:cubicBezTo>
                        <a:pt x="65928" y="1316697"/>
                        <a:pt x="63305" y="1315985"/>
                        <a:pt x="58325" y="1315985"/>
                      </a:cubicBezTo>
                      <a:cubicBezTo>
                        <a:pt x="56324" y="1315985"/>
                        <a:pt x="54189" y="1315985"/>
                        <a:pt x="52055" y="1316252"/>
                      </a:cubicBezTo>
                      <a:cubicBezTo>
                        <a:pt x="49921" y="1316519"/>
                        <a:pt x="47831" y="1316519"/>
                        <a:pt x="45830" y="1316519"/>
                      </a:cubicBezTo>
                      <a:cubicBezTo>
                        <a:pt x="43678" y="1316608"/>
                        <a:pt x="41526" y="1316341"/>
                        <a:pt x="39472" y="1315674"/>
                      </a:cubicBezTo>
                      <a:lnTo>
                        <a:pt x="39027" y="1315674"/>
                      </a:lnTo>
                      <a:cubicBezTo>
                        <a:pt x="36720" y="1316208"/>
                        <a:pt x="34501" y="1317052"/>
                        <a:pt x="32447" y="1318208"/>
                      </a:cubicBezTo>
                      <a:cubicBezTo>
                        <a:pt x="29503" y="1319942"/>
                        <a:pt x="26262" y="1321099"/>
                        <a:pt x="22887" y="1321632"/>
                      </a:cubicBezTo>
                      <a:cubicBezTo>
                        <a:pt x="21975" y="1321721"/>
                        <a:pt x="21086" y="1321321"/>
                        <a:pt x="20486" y="1320654"/>
                      </a:cubicBezTo>
                      <a:cubicBezTo>
                        <a:pt x="19721" y="1319409"/>
                        <a:pt x="19543" y="1317897"/>
                        <a:pt x="19997" y="1316519"/>
                      </a:cubicBezTo>
                      <a:cubicBezTo>
                        <a:pt x="20512" y="1314652"/>
                        <a:pt x="21357" y="1312873"/>
                        <a:pt x="22487" y="1311317"/>
                      </a:cubicBezTo>
                      <a:cubicBezTo>
                        <a:pt x="24190" y="1309360"/>
                        <a:pt x="25066" y="1306826"/>
                        <a:pt x="24932" y="1304247"/>
                      </a:cubicBezTo>
                      <a:cubicBezTo>
                        <a:pt x="23905" y="1302735"/>
                        <a:pt x="22713" y="1301312"/>
                        <a:pt x="21375" y="1300067"/>
                      </a:cubicBezTo>
                      <a:cubicBezTo>
                        <a:pt x="20317" y="1300067"/>
                        <a:pt x="19414" y="1299311"/>
                        <a:pt x="19241" y="1298244"/>
                      </a:cubicBezTo>
                      <a:lnTo>
                        <a:pt x="18841" y="1296688"/>
                      </a:lnTo>
                      <a:lnTo>
                        <a:pt x="20130" y="1297622"/>
                      </a:lnTo>
                      <a:lnTo>
                        <a:pt x="21775" y="1298956"/>
                      </a:lnTo>
                      <a:cubicBezTo>
                        <a:pt x="26222" y="1298378"/>
                        <a:pt x="36804" y="1285616"/>
                        <a:pt x="37293" y="1284371"/>
                      </a:cubicBezTo>
                      <a:lnTo>
                        <a:pt x="37738" y="1284371"/>
                      </a:lnTo>
                      <a:lnTo>
                        <a:pt x="37738" y="1284371"/>
                      </a:lnTo>
                      <a:lnTo>
                        <a:pt x="37515" y="1283838"/>
                      </a:lnTo>
                      <a:cubicBezTo>
                        <a:pt x="43162" y="1281348"/>
                        <a:pt x="45652" y="1269254"/>
                        <a:pt x="47831" y="1258582"/>
                      </a:cubicBezTo>
                      <a:cubicBezTo>
                        <a:pt x="48743" y="1252447"/>
                        <a:pt x="50446" y="1246488"/>
                        <a:pt x="52900" y="1240797"/>
                      </a:cubicBezTo>
                      <a:cubicBezTo>
                        <a:pt x="54830" y="1238262"/>
                        <a:pt x="55239" y="1234839"/>
                        <a:pt x="53967" y="1231904"/>
                      </a:cubicBezTo>
                      <a:cubicBezTo>
                        <a:pt x="52598" y="1229859"/>
                        <a:pt x="50246" y="1228702"/>
                        <a:pt x="47787" y="1228836"/>
                      </a:cubicBezTo>
                      <a:cubicBezTo>
                        <a:pt x="44616" y="1228791"/>
                        <a:pt x="41620" y="1230259"/>
                        <a:pt x="39694" y="1232793"/>
                      </a:cubicBezTo>
                      <a:cubicBezTo>
                        <a:pt x="37422" y="1236217"/>
                        <a:pt x="36991" y="1240530"/>
                        <a:pt x="38538" y="1244354"/>
                      </a:cubicBezTo>
                      <a:cubicBezTo>
                        <a:pt x="39845" y="1247956"/>
                        <a:pt x="39365" y="1251957"/>
                        <a:pt x="37249" y="1255159"/>
                      </a:cubicBezTo>
                      <a:cubicBezTo>
                        <a:pt x="34896" y="1258093"/>
                        <a:pt x="31082" y="1259427"/>
                        <a:pt x="27422" y="1258582"/>
                      </a:cubicBezTo>
                      <a:cubicBezTo>
                        <a:pt x="21642" y="1257738"/>
                        <a:pt x="21864" y="1254803"/>
                        <a:pt x="22087" y="1251957"/>
                      </a:cubicBezTo>
                      <a:cubicBezTo>
                        <a:pt x="22318" y="1250579"/>
                        <a:pt x="22211" y="1249112"/>
                        <a:pt x="21775" y="1247778"/>
                      </a:cubicBezTo>
                      <a:lnTo>
                        <a:pt x="19908" y="1247422"/>
                      </a:lnTo>
                      <a:cubicBezTo>
                        <a:pt x="15461" y="1246666"/>
                        <a:pt x="7102" y="1245243"/>
                        <a:pt x="6080" y="1240975"/>
                      </a:cubicBezTo>
                      <a:cubicBezTo>
                        <a:pt x="5502" y="1238618"/>
                        <a:pt x="7235" y="1235950"/>
                        <a:pt x="11415" y="1232838"/>
                      </a:cubicBezTo>
                      <a:cubicBezTo>
                        <a:pt x="15039" y="1229592"/>
                        <a:pt x="18223" y="1225901"/>
                        <a:pt x="20886" y="1221811"/>
                      </a:cubicBezTo>
                      <a:cubicBezTo>
                        <a:pt x="23838" y="1216919"/>
                        <a:pt x="27814" y="1212696"/>
                        <a:pt x="32535" y="1209450"/>
                      </a:cubicBezTo>
                      <a:cubicBezTo>
                        <a:pt x="34332" y="1208649"/>
                        <a:pt x="36208" y="1208071"/>
                        <a:pt x="38138" y="1207671"/>
                      </a:cubicBezTo>
                      <a:cubicBezTo>
                        <a:pt x="42985" y="1206515"/>
                        <a:pt x="47031" y="1205581"/>
                        <a:pt x="46453" y="1198778"/>
                      </a:cubicBezTo>
                      <a:cubicBezTo>
                        <a:pt x="46186" y="1194332"/>
                        <a:pt x="44185" y="1191397"/>
                        <a:pt x="41206" y="1191397"/>
                      </a:cubicBezTo>
                      <a:cubicBezTo>
                        <a:pt x="39076" y="1191575"/>
                        <a:pt x="37106" y="1192598"/>
                        <a:pt x="35692" y="1194198"/>
                      </a:cubicBezTo>
                      <a:cubicBezTo>
                        <a:pt x="34225" y="1195666"/>
                        <a:pt x="32936" y="1197133"/>
                        <a:pt x="31691" y="1198645"/>
                      </a:cubicBezTo>
                      <a:cubicBezTo>
                        <a:pt x="28116" y="1203847"/>
                        <a:pt x="22580" y="1207405"/>
                        <a:pt x="16351" y="1208427"/>
                      </a:cubicBezTo>
                      <a:cubicBezTo>
                        <a:pt x="13060" y="1208872"/>
                        <a:pt x="10215" y="1203981"/>
                        <a:pt x="7458" y="1199312"/>
                      </a:cubicBezTo>
                      <a:cubicBezTo>
                        <a:pt x="6302" y="1197089"/>
                        <a:pt x="4803" y="1195088"/>
                        <a:pt x="3012" y="1193354"/>
                      </a:cubicBezTo>
                      <a:cubicBezTo>
                        <a:pt x="1713" y="1192509"/>
                        <a:pt x="940" y="1191086"/>
                        <a:pt x="966" y="1189530"/>
                      </a:cubicBezTo>
                      <a:cubicBezTo>
                        <a:pt x="966" y="1184506"/>
                        <a:pt x="9592" y="1178948"/>
                        <a:pt x="11282" y="1177881"/>
                      </a:cubicBezTo>
                      <a:cubicBezTo>
                        <a:pt x="19819" y="1172500"/>
                        <a:pt x="23509" y="1173434"/>
                        <a:pt x="32224" y="1176235"/>
                      </a:cubicBezTo>
                      <a:lnTo>
                        <a:pt x="33113" y="1176546"/>
                      </a:lnTo>
                      <a:cubicBezTo>
                        <a:pt x="34390" y="1176946"/>
                        <a:pt x="35724" y="1177213"/>
                        <a:pt x="37071" y="1177213"/>
                      </a:cubicBezTo>
                      <a:cubicBezTo>
                        <a:pt x="40392" y="1176902"/>
                        <a:pt x="43514" y="1175479"/>
                        <a:pt x="45964" y="1173212"/>
                      </a:cubicBezTo>
                      <a:cubicBezTo>
                        <a:pt x="48320" y="1170988"/>
                        <a:pt x="51361" y="1169610"/>
                        <a:pt x="54590" y="1169343"/>
                      </a:cubicBezTo>
                      <a:cubicBezTo>
                        <a:pt x="57969" y="1169610"/>
                        <a:pt x="61179" y="1170899"/>
                        <a:pt x="63749" y="1173123"/>
                      </a:cubicBezTo>
                      <a:lnTo>
                        <a:pt x="64638" y="1173790"/>
                      </a:lnTo>
                      <a:cubicBezTo>
                        <a:pt x="67395" y="1175879"/>
                        <a:pt x="71086" y="1178503"/>
                        <a:pt x="72286" y="1177124"/>
                      </a:cubicBezTo>
                      <a:cubicBezTo>
                        <a:pt x="72731" y="1176591"/>
                        <a:pt x="73220" y="1175301"/>
                        <a:pt x="72775" y="1172011"/>
                      </a:cubicBezTo>
                      <a:cubicBezTo>
                        <a:pt x="72722" y="1167698"/>
                        <a:pt x="69196" y="1164274"/>
                        <a:pt x="64896" y="1164319"/>
                      </a:cubicBezTo>
                      <a:cubicBezTo>
                        <a:pt x="64558" y="1164319"/>
                        <a:pt x="64221" y="1164363"/>
                        <a:pt x="63883" y="1164408"/>
                      </a:cubicBezTo>
                      <a:cubicBezTo>
                        <a:pt x="60312" y="1164586"/>
                        <a:pt x="56768" y="1165075"/>
                        <a:pt x="53300" y="1165919"/>
                      </a:cubicBezTo>
                      <a:cubicBezTo>
                        <a:pt x="50059" y="1166676"/>
                        <a:pt x="46755" y="1167165"/>
                        <a:pt x="43429" y="1167343"/>
                      </a:cubicBezTo>
                      <a:cubicBezTo>
                        <a:pt x="38983" y="1167343"/>
                        <a:pt x="36271" y="1165386"/>
                        <a:pt x="35737" y="1161429"/>
                      </a:cubicBezTo>
                      <a:cubicBezTo>
                        <a:pt x="34803" y="1154359"/>
                        <a:pt x="39739" y="1148401"/>
                        <a:pt x="44096" y="1143154"/>
                      </a:cubicBezTo>
                      <a:cubicBezTo>
                        <a:pt x="49165" y="1137107"/>
                        <a:pt x="53567" y="1131860"/>
                        <a:pt x="48320" y="1126169"/>
                      </a:cubicBezTo>
                      <a:cubicBezTo>
                        <a:pt x="46844" y="1124435"/>
                        <a:pt x="44683" y="1123412"/>
                        <a:pt x="42407" y="1123412"/>
                      </a:cubicBezTo>
                      <a:cubicBezTo>
                        <a:pt x="40366" y="1123545"/>
                        <a:pt x="38360" y="1123990"/>
                        <a:pt x="36448" y="1124701"/>
                      </a:cubicBezTo>
                      <a:cubicBezTo>
                        <a:pt x="34474" y="1125502"/>
                        <a:pt x="32389" y="1125946"/>
                        <a:pt x="30268" y="1126080"/>
                      </a:cubicBezTo>
                      <a:cubicBezTo>
                        <a:pt x="29219" y="1126080"/>
                        <a:pt x="28174" y="1125902"/>
                        <a:pt x="27200" y="1125502"/>
                      </a:cubicBezTo>
                      <a:cubicBezTo>
                        <a:pt x="25066" y="1124168"/>
                        <a:pt x="23314" y="1122345"/>
                        <a:pt x="22131" y="1120122"/>
                      </a:cubicBezTo>
                      <a:cubicBezTo>
                        <a:pt x="20175" y="1117232"/>
                        <a:pt x="18174" y="1114297"/>
                        <a:pt x="15461" y="1114297"/>
                      </a:cubicBezTo>
                      <a:cubicBezTo>
                        <a:pt x="13736" y="1114519"/>
                        <a:pt x="12158" y="1115409"/>
                        <a:pt x="11015" y="1116698"/>
                      </a:cubicBezTo>
                      <a:cubicBezTo>
                        <a:pt x="10281" y="1117810"/>
                        <a:pt x="9752" y="1119055"/>
                        <a:pt x="9459" y="1120344"/>
                      </a:cubicBezTo>
                      <a:cubicBezTo>
                        <a:pt x="8525" y="1123279"/>
                        <a:pt x="7502" y="1126614"/>
                        <a:pt x="5012" y="1126614"/>
                      </a:cubicBezTo>
                      <a:cubicBezTo>
                        <a:pt x="3847" y="1126525"/>
                        <a:pt x="2758" y="1125991"/>
                        <a:pt x="1944" y="1125146"/>
                      </a:cubicBezTo>
                      <a:lnTo>
                        <a:pt x="1944" y="1125146"/>
                      </a:lnTo>
                      <a:cubicBezTo>
                        <a:pt x="-848" y="1121500"/>
                        <a:pt x="-506" y="1116342"/>
                        <a:pt x="2745" y="1113096"/>
                      </a:cubicBezTo>
                      <a:cubicBezTo>
                        <a:pt x="6137" y="1109762"/>
                        <a:pt x="9881" y="1106783"/>
                        <a:pt x="13905" y="1104204"/>
                      </a:cubicBezTo>
                      <a:cubicBezTo>
                        <a:pt x="17209" y="1102158"/>
                        <a:pt x="20308" y="1099757"/>
                        <a:pt x="23154" y="1097089"/>
                      </a:cubicBezTo>
                      <a:cubicBezTo>
                        <a:pt x="22865" y="1095133"/>
                        <a:pt x="21926" y="1093310"/>
                        <a:pt x="20486" y="1091931"/>
                      </a:cubicBezTo>
                      <a:cubicBezTo>
                        <a:pt x="18351" y="1089308"/>
                        <a:pt x="16039" y="1086374"/>
                        <a:pt x="19730" y="1082150"/>
                      </a:cubicBezTo>
                      <a:cubicBezTo>
                        <a:pt x="22385" y="1079793"/>
                        <a:pt x="25653" y="1078237"/>
                        <a:pt x="29156" y="1077703"/>
                      </a:cubicBezTo>
                      <a:cubicBezTo>
                        <a:pt x="32576" y="1077170"/>
                        <a:pt x="35715" y="1075525"/>
                        <a:pt x="38049" y="1072945"/>
                      </a:cubicBezTo>
                      <a:cubicBezTo>
                        <a:pt x="39147" y="1071345"/>
                        <a:pt x="39872" y="1069478"/>
                        <a:pt x="40183" y="1067565"/>
                      </a:cubicBezTo>
                      <a:cubicBezTo>
                        <a:pt x="40672" y="1065209"/>
                        <a:pt x="41073" y="1063119"/>
                        <a:pt x="45563" y="1063119"/>
                      </a:cubicBezTo>
                      <a:cubicBezTo>
                        <a:pt x="46497" y="1063074"/>
                        <a:pt x="47431" y="1063074"/>
                        <a:pt x="48365" y="1063119"/>
                      </a:cubicBezTo>
                      <a:lnTo>
                        <a:pt x="50766" y="1063119"/>
                      </a:lnTo>
                      <a:cubicBezTo>
                        <a:pt x="52855" y="1063119"/>
                        <a:pt x="55612" y="1062763"/>
                        <a:pt x="56635" y="1061074"/>
                      </a:cubicBezTo>
                      <a:cubicBezTo>
                        <a:pt x="57658" y="1059384"/>
                        <a:pt x="57124" y="1058006"/>
                        <a:pt x="55879" y="1055605"/>
                      </a:cubicBezTo>
                      <a:cubicBezTo>
                        <a:pt x="54243" y="1052715"/>
                        <a:pt x="52224" y="1050091"/>
                        <a:pt x="49876" y="1047735"/>
                      </a:cubicBezTo>
                      <a:cubicBezTo>
                        <a:pt x="47111" y="1045067"/>
                        <a:pt x="44839" y="1041954"/>
                        <a:pt x="43162" y="1038486"/>
                      </a:cubicBezTo>
                      <a:cubicBezTo>
                        <a:pt x="42366" y="1037108"/>
                        <a:pt x="42366" y="1035418"/>
                        <a:pt x="43162" y="1034039"/>
                      </a:cubicBezTo>
                      <a:cubicBezTo>
                        <a:pt x="44425" y="1032572"/>
                        <a:pt x="46350" y="1031816"/>
                        <a:pt x="48276" y="1032083"/>
                      </a:cubicBezTo>
                      <a:cubicBezTo>
                        <a:pt x="51673" y="1032083"/>
                        <a:pt x="55003" y="1033017"/>
                        <a:pt x="57924" y="1034751"/>
                      </a:cubicBezTo>
                      <a:cubicBezTo>
                        <a:pt x="61788" y="1037419"/>
                        <a:pt x="64407" y="1041510"/>
                        <a:pt x="65172" y="1046134"/>
                      </a:cubicBezTo>
                      <a:cubicBezTo>
                        <a:pt x="66150" y="1054226"/>
                        <a:pt x="59881" y="1062185"/>
                        <a:pt x="54812" y="1068366"/>
                      </a:cubicBezTo>
                      <a:cubicBezTo>
                        <a:pt x="50766" y="1073523"/>
                        <a:pt x="47564" y="1077570"/>
                        <a:pt x="49743" y="1079437"/>
                      </a:cubicBezTo>
                      <a:cubicBezTo>
                        <a:pt x="56190" y="1084951"/>
                        <a:pt x="63349" y="1088775"/>
                        <a:pt x="67262" y="1088775"/>
                      </a:cubicBezTo>
                      <a:cubicBezTo>
                        <a:pt x="68280" y="1088908"/>
                        <a:pt x="69285" y="1088464"/>
                        <a:pt x="69885" y="1087619"/>
                      </a:cubicBezTo>
                      <a:cubicBezTo>
                        <a:pt x="70730" y="1086196"/>
                        <a:pt x="70908" y="1082861"/>
                        <a:pt x="66773" y="1074724"/>
                      </a:cubicBezTo>
                      <a:cubicBezTo>
                        <a:pt x="65492" y="1072723"/>
                        <a:pt x="65323" y="1070189"/>
                        <a:pt x="66328" y="1068010"/>
                      </a:cubicBezTo>
                      <a:cubicBezTo>
                        <a:pt x="68285" y="1064364"/>
                        <a:pt x="74154" y="1062897"/>
                        <a:pt x="78689" y="1062363"/>
                      </a:cubicBezTo>
                      <a:cubicBezTo>
                        <a:pt x="82157" y="1061918"/>
                        <a:pt x="84114" y="1061163"/>
                        <a:pt x="84781" y="1059962"/>
                      </a:cubicBezTo>
                      <a:cubicBezTo>
                        <a:pt x="85448" y="1058762"/>
                        <a:pt x="84469" y="1055960"/>
                        <a:pt x="83047" y="1052893"/>
                      </a:cubicBezTo>
                      <a:cubicBezTo>
                        <a:pt x="82335" y="1051380"/>
                        <a:pt x="81535" y="1049691"/>
                        <a:pt x="80823" y="1047868"/>
                      </a:cubicBezTo>
                      <a:cubicBezTo>
                        <a:pt x="79223" y="1043422"/>
                        <a:pt x="81223" y="1038353"/>
                        <a:pt x="83180" y="1033328"/>
                      </a:cubicBezTo>
                      <a:cubicBezTo>
                        <a:pt x="85136" y="1028304"/>
                        <a:pt x="87626" y="1022257"/>
                        <a:pt x="85092" y="1017721"/>
                      </a:cubicBezTo>
                      <a:cubicBezTo>
                        <a:pt x="81006" y="1009762"/>
                        <a:pt x="82019" y="1000158"/>
                        <a:pt x="87671" y="993222"/>
                      </a:cubicBezTo>
                      <a:cubicBezTo>
                        <a:pt x="89725" y="990154"/>
                        <a:pt x="90014" y="986285"/>
                        <a:pt x="88427" y="982950"/>
                      </a:cubicBezTo>
                      <a:cubicBezTo>
                        <a:pt x="87444" y="980105"/>
                        <a:pt x="87155" y="977037"/>
                        <a:pt x="87582" y="974058"/>
                      </a:cubicBezTo>
                      <a:cubicBezTo>
                        <a:pt x="88653" y="970234"/>
                        <a:pt x="90467" y="966722"/>
                        <a:pt x="92917" y="963609"/>
                      </a:cubicBezTo>
                      <a:cubicBezTo>
                        <a:pt x="95977" y="960140"/>
                        <a:pt x="97831" y="955783"/>
                        <a:pt x="98209" y="951159"/>
                      </a:cubicBezTo>
                      <a:cubicBezTo>
                        <a:pt x="98026" y="948802"/>
                        <a:pt x="97582" y="946490"/>
                        <a:pt x="96875" y="944267"/>
                      </a:cubicBezTo>
                      <a:cubicBezTo>
                        <a:pt x="95505" y="940577"/>
                        <a:pt x="95230" y="936575"/>
                        <a:pt x="96075" y="932751"/>
                      </a:cubicBezTo>
                      <a:cubicBezTo>
                        <a:pt x="97159" y="930439"/>
                        <a:pt x="98884" y="928482"/>
                        <a:pt x="101054" y="927104"/>
                      </a:cubicBezTo>
                      <a:cubicBezTo>
                        <a:pt x="103989" y="924792"/>
                        <a:pt x="106790" y="922658"/>
                        <a:pt x="105501" y="919100"/>
                      </a:cubicBezTo>
                      <a:cubicBezTo>
                        <a:pt x="104612" y="916700"/>
                        <a:pt x="102522" y="915899"/>
                        <a:pt x="100254" y="915010"/>
                      </a:cubicBezTo>
                      <a:cubicBezTo>
                        <a:pt x="97929" y="914476"/>
                        <a:pt x="95954" y="912964"/>
                        <a:pt x="94874" y="910830"/>
                      </a:cubicBezTo>
                      <a:cubicBezTo>
                        <a:pt x="93451" y="907051"/>
                        <a:pt x="89627" y="900070"/>
                        <a:pt x="86870" y="900070"/>
                      </a:cubicBezTo>
                      <a:cubicBezTo>
                        <a:pt x="85225" y="900070"/>
                        <a:pt x="83980" y="902871"/>
                        <a:pt x="83313" y="907940"/>
                      </a:cubicBezTo>
                      <a:cubicBezTo>
                        <a:pt x="82700" y="910964"/>
                        <a:pt x="80988" y="913587"/>
                        <a:pt x="78511" y="915410"/>
                      </a:cubicBezTo>
                      <a:cubicBezTo>
                        <a:pt x="74380" y="918611"/>
                        <a:pt x="71979" y="923547"/>
                        <a:pt x="72019" y="928749"/>
                      </a:cubicBezTo>
                      <a:cubicBezTo>
                        <a:pt x="72019" y="931950"/>
                        <a:pt x="72019" y="935285"/>
                        <a:pt x="72019" y="938487"/>
                      </a:cubicBezTo>
                      <a:cubicBezTo>
                        <a:pt x="72384" y="946668"/>
                        <a:pt x="71877" y="954849"/>
                        <a:pt x="70508" y="962897"/>
                      </a:cubicBezTo>
                      <a:cubicBezTo>
                        <a:pt x="68418" y="973169"/>
                        <a:pt x="62237" y="975303"/>
                        <a:pt x="53656" y="975303"/>
                      </a:cubicBezTo>
                      <a:lnTo>
                        <a:pt x="50855" y="975303"/>
                      </a:lnTo>
                      <a:cubicBezTo>
                        <a:pt x="48769" y="975303"/>
                        <a:pt x="46782" y="974414"/>
                        <a:pt x="45430" y="972813"/>
                      </a:cubicBezTo>
                      <a:cubicBezTo>
                        <a:pt x="42140" y="968722"/>
                        <a:pt x="43518" y="960763"/>
                        <a:pt x="44496" y="955027"/>
                      </a:cubicBezTo>
                      <a:cubicBezTo>
                        <a:pt x="44496" y="953738"/>
                        <a:pt x="44941" y="952582"/>
                        <a:pt x="45030" y="951648"/>
                      </a:cubicBezTo>
                      <a:cubicBezTo>
                        <a:pt x="45119" y="950714"/>
                        <a:pt x="45030" y="949602"/>
                        <a:pt x="45386" y="948180"/>
                      </a:cubicBezTo>
                      <a:cubicBezTo>
                        <a:pt x="46364" y="937197"/>
                        <a:pt x="48454" y="914387"/>
                        <a:pt x="59881" y="914387"/>
                      </a:cubicBezTo>
                      <a:cubicBezTo>
                        <a:pt x="61793" y="914609"/>
                        <a:pt x="63682" y="913809"/>
                        <a:pt x="64905" y="912342"/>
                      </a:cubicBezTo>
                      <a:cubicBezTo>
                        <a:pt x="67528" y="908651"/>
                        <a:pt x="64905" y="900559"/>
                        <a:pt x="62638" y="894067"/>
                      </a:cubicBezTo>
                      <a:cubicBezTo>
                        <a:pt x="61606" y="891488"/>
                        <a:pt x="60877" y="888821"/>
                        <a:pt x="60459" y="886064"/>
                      </a:cubicBezTo>
                      <a:cubicBezTo>
                        <a:pt x="60059" y="874147"/>
                        <a:pt x="65706" y="860630"/>
                        <a:pt x="71175" y="847558"/>
                      </a:cubicBezTo>
                      <a:cubicBezTo>
                        <a:pt x="78111" y="831018"/>
                        <a:pt x="85270" y="813855"/>
                        <a:pt x="80067" y="800026"/>
                      </a:cubicBezTo>
                      <a:cubicBezTo>
                        <a:pt x="76141" y="788999"/>
                        <a:pt x="73673" y="777483"/>
                        <a:pt x="72731" y="765789"/>
                      </a:cubicBezTo>
                      <a:cubicBezTo>
                        <a:pt x="71833" y="757430"/>
                        <a:pt x="70423" y="749115"/>
                        <a:pt x="68507" y="740889"/>
                      </a:cubicBezTo>
                      <a:cubicBezTo>
                        <a:pt x="65528" y="729106"/>
                        <a:pt x="69841" y="727550"/>
                        <a:pt x="74821" y="725727"/>
                      </a:cubicBezTo>
                      <a:cubicBezTo>
                        <a:pt x="78485" y="724882"/>
                        <a:pt x="81673" y="722659"/>
                        <a:pt x="83713" y="719502"/>
                      </a:cubicBezTo>
                      <a:cubicBezTo>
                        <a:pt x="98742" y="693624"/>
                        <a:pt x="115372" y="652806"/>
                        <a:pt x="118173" y="625194"/>
                      </a:cubicBezTo>
                      <a:cubicBezTo>
                        <a:pt x="119196" y="618747"/>
                        <a:pt x="121268" y="612477"/>
                        <a:pt x="124309" y="606697"/>
                      </a:cubicBezTo>
                      <a:cubicBezTo>
                        <a:pt x="127911" y="598827"/>
                        <a:pt x="131334" y="591402"/>
                        <a:pt x="130178" y="583309"/>
                      </a:cubicBezTo>
                      <a:cubicBezTo>
                        <a:pt x="129600" y="577973"/>
                        <a:pt x="130907" y="572638"/>
                        <a:pt x="133869" y="568192"/>
                      </a:cubicBezTo>
                      <a:cubicBezTo>
                        <a:pt x="136030" y="564768"/>
                        <a:pt x="137368" y="560899"/>
                        <a:pt x="137782" y="556898"/>
                      </a:cubicBezTo>
                      <a:cubicBezTo>
                        <a:pt x="137782" y="552940"/>
                        <a:pt x="138226" y="548983"/>
                        <a:pt x="138493" y="545026"/>
                      </a:cubicBezTo>
                      <a:cubicBezTo>
                        <a:pt x="139071" y="535733"/>
                        <a:pt x="139649" y="526128"/>
                        <a:pt x="139738" y="516658"/>
                      </a:cubicBezTo>
                      <a:cubicBezTo>
                        <a:pt x="139622" y="511367"/>
                        <a:pt x="139147" y="506075"/>
                        <a:pt x="138315" y="500829"/>
                      </a:cubicBezTo>
                      <a:cubicBezTo>
                        <a:pt x="136937" y="490602"/>
                        <a:pt x="135558" y="480064"/>
                        <a:pt x="138315" y="471749"/>
                      </a:cubicBezTo>
                      <a:cubicBezTo>
                        <a:pt x="139800" y="467836"/>
                        <a:pt x="141774" y="464146"/>
                        <a:pt x="144184" y="460767"/>
                      </a:cubicBezTo>
                      <a:cubicBezTo>
                        <a:pt x="148631" y="454186"/>
                        <a:pt x="152143" y="448495"/>
                        <a:pt x="147519" y="438535"/>
                      </a:cubicBezTo>
                      <a:cubicBezTo>
                        <a:pt x="146941" y="437379"/>
                        <a:pt x="145785" y="435511"/>
                        <a:pt x="144451" y="433377"/>
                      </a:cubicBezTo>
                      <a:cubicBezTo>
                        <a:pt x="139338" y="425196"/>
                        <a:pt x="131601" y="412834"/>
                        <a:pt x="137737" y="407765"/>
                      </a:cubicBezTo>
                      <a:cubicBezTo>
                        <a:pt x="152721" y="395582"/>
                        <a:pt x="156901" y="370638"/>
                        <a:pt x="160636" y="348629"/>
                      </a:cubicBezTo>
                      <a:cubicBezTo>
                        <a:pt x="161881" y="341114"/>
                        <a:pt x="163082" y="334089"/>
                        <a:pt x="164638" y="327819"/>
                      </a:cubicBezTo>
                      <a:cubicBezTo>
                        <a:pt x="165572" y="323996"/>
                        <a:pt x="166550" y="320172"/>
                        <a:pt x="167572" y="316303"/>
                      </a:cubicBezTo>
                      <a:cubicBezTo>
                        <a:pt x="171699" y="302208"/>
                        <a:pt x="174673" y="287846"/>
                        <a:pt x="176465" y="273262"/>
                      </a:cubicBezTo>
                      <a:cubicBezTo>
                        <a:pt x="176776" y="267349"/>
                        <a:pt x="176656" y="261391"/>
                        <a:pt x="176110" y="255477"/>
                      </a:cubicBezTo>
                      <a:cubicBezTo>
                        <a:pt x="175353" y="245028"/>
                        <a:pt x="174598" y="234223"/>
                        <a:pt x="178199" y="225063"/>
                      </a:cubicBezTo>
                      <a:cubicBezTo>
                        <a:pt x="179836" y="221373"/>
                        <a:pt x="179484" y="217060"/>
                        <a:pt x="177266" y="213680"/>
                      </a:cubicBezTo>
                      <a:cubicBezTo>
                        <a:pt x="175020" y="210124"/>
                        <a:pt x="174575" y="205722"/>
                        <a:pt x="176065" y="201809"/>
                      </a:cubicBezTo>
                      <a:cubicBezTo>
                        <a:pt x="181587" y="185135"/>
                        <a:pt x="186043" y="168105"/>
                        <a:pt x="189404" y="150853"/>
                      </a:cubicBezTo>
                      <a:cubicBezTo>
                        <a:pt x="194780" y="123152"/>
                        <a:pt x="194340" y="94651"/>
                        <a:pt x="188115" y="67128"/>
                      </a:cubicBezTo>
                      <a:cubicBezTo>
                        <a:pt x="185936" y="58235"/>
                        <a:pt x="180200" y="34758"/>
                        <a:pt x="194473" y="27644"/>
                      </a:cubicBezTo>
                      <a:cubicBezTo>
                        <a:pt x="197986" y="25909"/>
                        <a:pt x="210035" y="2433"/>
                        <a:pt x="210124" y="210"/>
                      </a:cubicBezTo>
                      <a:lnTo>
                        <a:pt x="210569" y="210"/>
                      </a:lnTo>
                      <a:lnTo>
                        <a:pt x="210969" y="-324"/>
                      </a:lnTo>
                      <a:lnTo>
                        <a:pt x="210969" y="-324"/>
                      </a:lnTo>
                      <a:cubicBezTo>
                        <a:pt x="223375" y="9191"/>
                        <a:pt x="226176" y="20885"/>
                        <a:pt x="228755" y="32268"/>
                      </a:cubicBezTo>
                      <a:cubicBezTo>
                        <a:pt x="231334" y="43651"/>
                        <a:pt x="234001" y="54500"/>
                        <a:pt x="245384" y="63393"/>
                      </a:cubicBezTo>
                      <a:cubicBezTo>
                        <a:pt x="249830" y="67039"/>
                        <a:pt x="246540" y="76109"/>
                        <a:pt x="242939" y="85625"/>
                      </a:cubicBezTo>
                      <a:cubicBezTo>
                        <a:pt x="239337" y="95140"/>
                        <a:pt x="236047" y="104122"/>
                        <a:pt x="238759" y="109591"/>
                      </a:cubicBezTo>
                      <a:cubicBezTo>
                        <a:pt x="240924" y="113326"/>
                        <a:pt x="243792" y="116616"/>
                        <a:pt x="247207" y="119239"/>
                      </a:cubicBezTo>
                      <a:cubicBezTo>
                        <a:pt x="251974" y="122485"/>
                        <a:pt x="255362" y="127421"/>
                        <a:pt x="256723" y="133023"/>
                      </a:cubicBezTo>
                      <a:cubicBezTo>
                        <a:pt x="257839" y="139559"/>
                        <a:pt x="260013" y="145829"/>
                        <a:pt x="263170" y="151654"/>
                      </a:cubicBezTo>
                      <a:cubicBezTo>
                        <a:pt x="264326" y="154010"/>
                        <a:pt x="265482" y="156411"/>
                        <a:pt x="266682" y="159257"/>
                      </a:cubicBezTo>
                      <a:cubicBezTo>
                        <a:pt x="268874" y="165126"/>
                        <a:pt x="270124" y="171351"/>
                        <a:pt x="270373" y="177620"/>
                      </a:cubicBezTo>
                      <a:cubicBezTo>
                        <a:pt x="271129" y="186113"/>
                        <a:pt x="271796" y="190959"/>
                        <a:pt x="276465" y="190959"/>
                      </a:cubicBezTo>
                      <a:cubicBezTo>
                        <a:pt x="282005" y="190026"/>
                        <a:pt x="287216" y="187669"/>
                        <a:pt x="291627" y="184201"/>
                      </a:cubicBezTo>
                      <a:lnTo>
                        <a:pt x="292560" y="183623"/>
                      </a:lnTo>
                      <a:lnTo>
                        <a:pt x="292560" y="184690"/>
                      </a:lnTo>
                      <a:cubicBezTo>
                        <a:pt x="290382" y="219905"/>
                        <a:pt x="283668" y="225820"/>
                        <a:pt x="256367" y="245250"/>
                      </a:cubicBezTo>
                      <a:cubicBezTo>
                        <a:pt x="242450" y="255077"/>
                        <a:pt x="242805" y="281977"/>
                        <a:pt x="248408" y="296828"/>
                      </a:cubicBezTo>
                      <a:cubicBezTo>
                        <a:pt x="250257" y="302431"/>
                        <a:pt x="249608" y="308567"/>
                        <a:pt x="246629" y="313680"/>
                      </a:cubicBezTo>
                      <a:cubicBezTo>
                        <a:pt x="244988" y="316348"/>
                        <a:pt x="244370" y="319505"/>
                        <a:pt x="244895" y="322573"/>
                      </a:cubicBezTo>
                      <a:cubicBezTo>
                        <a:pt x="245669" y="324663"/>
                        <a:pt x="246607" y="326663"/>
                        <a:pt x="247696" y="328576"/>
                      </a:cubicBezTo>
                      <a:cubicBezTo>
                        <a:pt x="250542" y="333911"/>
                        <a:pt x="252143" y="337112"/>
                        <a:pt x="242627" y="342537"/>
                      </a:cubicBezTo>
                      <a:cubicBezTo>
                        <a:pt x="231245" y="348895"/>
                        <a:pt x="230400" y="353475"/>
                        <a:pt x="229066" y="361078"/>
                      </a:cubicBezTo>
                      <a:cubicBezTo>
                        <a:pt x="228408" y="365169"/>
                        <a:pt x="227412" y="369216"/>
                        <a:pt x="226087" y="373128"/>
                      </a:cubicBezTo>
                      <a:cubicBezTo>
                        <a:pt x="223948" y="378153"/>
                        <a:pt x="220551" y="382555"/>
                        <a:pt x="216216" y="385890"/>
                      </a:cubicBezTo>
                      <a:cubicBezTo>
                        <a:pt x="211801" y="389313"/>
                        <a:pt x="208301" y="393804"/>
                        <a:pt x="206034" y="398917"/>
                      </a:cubicBezTo>
                      <a:cubicBezTo>
                        <a:pt x="205331" y="401452"/>
                        <a:pt x="204913" y="404031"/>
                        <a:pt x="204789" y="406654"/>
                      </a:cubicBezTo>
                      <a:cubicBezTo>
                        <a:pt x="204815" y="410745"/>
                        <a:pt x="203788" y="414747"/>
                        <a:pt x="201810" y="418303"/>
                      </a:cubicBezTo>
                      <a:cubicBezTo>
                        <a:pt x="200649" y="419504"/>
                        <a:pt x="199235" y="420438"/>
                        <a:pt x="197674" y="421016"/>
                      </a:cubicBezTo>
                      <a:cubicBezTo>
                        <a:pt x="195585" y="421994"/>
                        <a:pt x="193628" y="422883"/>
                        <a:pt x="193228" y="425196"/>
                      </a:cubicBezTo>
                      <a:cubicBezTo>
                        <a:pt x="192952" y="430664"/>
                        <a:pt x="194233" y="436044"/>
                        <a:pt x="196919" y="440802"/>
                      </a:cubicBezTo>
                      <a:cubicBezTo>
                        <a:pt x="200075" y="448139"/>
                        <a:pt x="203366" y="455698"/>
                        <a:pt x="198920" y="463034"/>
                      </a:cubicBezTo>
                      <a:cubicBezTo>
                        <a:pt x="197492" y="464990"/>
                        <a:pt x="195554" y="466547"/>
                        <a:pt x="193317" y="467481"/>
                      </a:cubicBezTo>
                      <a:cubicBezTo>
                        <a:pt x="190787" y="468503"/>
                        <a:pt x="188724" y="470415"/>
                        <a:pt x="187537" y="472861"/>
                      </a:cubicBezTo>
                      <a:cubicBezTo>
                        <a:pt x="186283" y="475929"/>
                        <a:pt x="185376" y="479086"/>
                        <a:pt x="184824" y="482332"/>
                      </a:cubicBezTo>
                      <a:cubicBezTo>
                        <a:pt x="184424" y="484155"/>
                        <a:pt x="184024" y="486066"/>
                        <a:pt x="183490" y="487934"/>
                      </a:cubicBezTo>
                      <a:cubicBezTo>
                        <a:pt x="182655" y="490468"/>
                        <a:pt x="181112" y="492736"/>
                        <a:pt x="179044" y="494470"/>
                      </a:cubicBezTo>
                      <a:cubicBezTo>
                        <a:pt x="176505" y="496649"/>
                        <a:pt x="174913" y="499762"/>
                        <a:pt x="174598" y="503096"/>
                      </a:cubicBezTo>
                      <a:cubicBezTo>
                        <a:pt x="173130" y="514479"/>
                        <a:pt x="177399" y="522260"/>
                        <a:pt x="181934" y="530486"/>
                      </a:cubicBezTo>
                      <a:cubicBezTo>
                        <a:pt x="184860" y="535377"/>
                        <a:pt x="187243" y="540579"/>
                        <a:pt x="189048" y="546004"/>
                      </a:cubicBezTo>
                      <a:cubicBezTo>
                        <a:pt x="190427" y="550451"/>
                        <a:pt x="191316" y="554897"/>
                        <a:pt x="192116" y="559343"/>
                      </a:cubicBezTo>
                      <a:cubicBezTo>
                        <a:pt x="193224" y="566324"/>
                        <a:pt x="195256" y="573127"/>
                        <a:pt x="198163" y="579574"/>
                      </a:cubicBezTo>
                      <a:cubicBezTo>
                        <a:pt x="202610" y="588467"/>
                        <a:pt x="198163" y="606608"/>
                        <a:pt x="194028" y="616035"/>
                      </a:cubicBezTo>
                      <a:cubicBezTo>
                        <a:pt x="192561" y="619281"/>
                        <a:pt x="191272" y="622926"/>
                        <a:pt x="189893" y="626839"/>
                      </a:cubicBezTo>
                      <a:cubicBezTo>
                        <a:pt x="188261" y="631953"/>
                        <a:pt x="186238" y="636933"/>
                        <a:pt x="183846" y="641734"/>
                      </a:cubicBezTo>
                      <a:lnTo>
                        <a:pt x="183846" y="642046"/>
                      </a:lnTo>
                      <a:cubicBezTo>
                        <a:pt x="177977" y="652806"/>
                        <a:pt x="177088" y="654496"/>
                        <a:pt x="180111" y="668724"/>
                      </a:cubicBezTo>
                      <a:cubicBezTo>
                        <a:pt x="180111" y="669480"/>
                        <a:pt x="180422" y="670191"/>
                        <a:pt x="180600" y="670948"/>
                      </a:cubicBezTo>
                      <a:cubicBezTo>
                        <a:pt x="182290" y="678328"/>
                        <a:pt x="183979" y="685976"/>
                        <a:pt x="176154" y="690912"/>
                      </a:cubicBezTo>
                      <a:cubicBezTo>
                        <a:pt x="154678" y="704607"/>
                        <a:pt x="155389" y="720169"/>
                        <a:pt x="156323" y="739822"/>
                      </a:cubicBezTo>
                      <a:cubicBezTo>
                        <a:pt x="156728" y="746892"/>
                        <a:pt x="156728" y="753917"/>
                        <a:pt x="156323" y="760987"/>
                      </a:cubicBezTo>
                      <a:cubicBezTo>
                        <a:pt x="156216" y="765300"/>
                        <a:pt x="157564" y="769524"/>
                        <a:pt x="160147" y="772947"/>
                      </a:cubicBezTo>
                      <a:cubicBezTo>
                        <a:pt x="162824" y="776460"/>
                        <a:pt x="164033" y="780907"/>
                        <a:pt x="163526" y="785309"/>
                      </a:cubicBezTo>
                      <a:cubicBezTo>
                        <a:pt x="162459" y="792512"/>
                        <a:pt x="157746" y="793134"/>
                        <a:pt x="153166" y="793712"/>
                      </a:cubicBezTo>
                      <a:cubicBezTo>
                        <a:pt x="150516" y="793846"/>
                        <a:pt x="147933" y="794646"/>
                        <a:pt x="145652" y="795980"/>
                      </a:cubicBezTo>
                      <a:cubicBezTo>
                        <a:pt x="143028" y="797847"/>
                        <a:pt x="143918" y="803761"/>
                        <a:pt x="144851" y="809319"/>
                      </a:cubicBezTo>
                      <a:cubicBezTo>
                        <a:pt x="145918" y="816211"/>
                        <a:pt x="147030" y="823370"/>
                        <a:pt x="141739" y="824215"/>
                      </a:cubicBezTo>
                      <a:cubicBezTo>
                        <a:pt x="133602" y="825593"/>
                        <a:pt x="133246" y="835286"/>
                        <a:pt x="132846" y="843823"/>
                      </a:cubicBezTo>
                      <a:cubicBezTo>
                        <a:pt x="132913" y="847203"/>
                        <a:pt x="132526" y="850582"/>
                        <a:pt x="131690" y="853872"/>
                      </a:cubicBezTo>
                      <a:cubicBezTo>
                        <a:pt x="130761" y="856228"/>
                        <a:pt x="129502" y="858407"/>
                        <a:pt x="127955" y="860408"/>
                      </a:cubicBezTo>
                      <a:cubicBezTo>
                        <a:pt x="125959" y="862720"/>
                        <a:pt x="124571" y="865522"/>
                        <a:pt x="123909" y="868500"/>
                      </a:cubicBezTo>
                      <a:cubicBezTo>
                        <a:pt x="123736" y="872769"/>
                        <a:pt x="124918" y="876993"/>
                        <a:pt x="127288" y="880550"/>
                      </a:cubicBezTo>
                      <a:cubicBezTo>
                        <a:pt x="129413" y="883930"/>
                        <a:pt x="130698" y="887754"/>
                        <a:pt x="131023" y="891755"/>
                      </a:cubicBezTo>
                      <a:cubicBezTo>
                        <a:pt x="131094" y="895846"/>
                        <a:pt x="131392" y="899937"/>
                        <a:pt x="131912" y="903982"/>
                      </a:cubicBezTo>
                      <a:cubicBezTo>
                        <a:pt x="132819" y="909986"/>
                        <a:pt x="133011" y="916077"/>
                        <a:pt x="132490" y="922124"/>
                      </a:cubicBezTo>
                      <a:cubicBezTo>
                        <a:pt x="131672" y="925992"/>
                        <a:pt x="129903" y="929638"/>
                        <a:pt x="127332" y="932662"/>
                      </a:cubicBezTo>
                      <a:cubicBezTo>
                        <a:pt x="124376" y="936263"/>
                        <a:pt x="122362" y="940488"/>
                        <a:pt x="121463" y="945068"/>
                      </a:cubicBezTo>
                      <a:cubicBezTo>
                        <a:pt x="120263" y="950759"/>
                        <a:pt x="121366" y="956673"/>
                        <a:pt x="124531" y="961564"/>
                      </a:cubicBezTo>
                      <a:cubicBezTo>
                        <a:pt x="125874" y="963920"/>
                        <a:pt x="127048" y="966365"/>
                        <a:pt x="128044" y="968900"/>
                      </a:cubicBezTo>
                      <a:cubicBezTo>
                        <a:pt x="128942" y="971923"/>
                        <a:pt x="128755" y="975125"/>
                        <a:pt x="127511" y="978015"/>
                      </a:cubicBezTo>
                      <a:cubicBezTo>
                        <a:pt x="126372" y="980416"/>
                        <a:pt x="126226" y="983128"/>
                        <a:pt x="127110" y="985619"/>
                      </a:cubicBezTo>
                      <a:cubicBezTo>
                        <a:pt x="127986" y="987086"/>
                        <a:pt x="129044" y="988464"/>
                        <a:pt x="130267" y="989664"/>
                      </a:cubicBezTo>
                      <a:cubicBezTo>
                        <a:pt x="132917" y="991888"/>
                        <a:pt x="134527" y="995090"/>
                        <a:pt x="134714" y="998557"/>
                      </a:cubicBezTo>
                      <a:cubicBezTo>
                        <a:pt x="134171" y="1001270"/>
                        <a:pt x="133117" y="1003893"/>
                        <a:pt x="131601" y="1006205"/>
                      </a:cubicBezTo>
                      <a:cubicBezTo>
                        <a:pt x="129422" y="1010207"/>
                        <a:pt x="127155" y="1014342"/>
                        <a:pt x="128533" y="1017232"/>
                      </a:cubicBezTo>
                      <a:cubicBezTo>
                        <a:pt x="129378" y="1019011"/>
                        <a:pt x="131557" y="1020211"/>
                        <a:pt x="135158" y="1020878"/>
                      </a:cubicBezTo>
                      <a:cubicBezTo>
                        <a:pt x="136937" y="1021145"/>
                        <a:pt x="138737" y="1021234"/>
                        <a:pt x="140538" y="1021190"/>
                      </a:cubicBezTo>
                      <a:cubicBezTo>
                        <a:pt x="144495" y="1020567"/>
                        <a:pt x="148533" y="1021634"/>
                        <a:pt x="151699" y="1024080"/>
                      </a:cubicBezTo>
                      <a:cubicBezTo>
                        <a:pt x="153308" y="1026258"/>
                        <a:pt x="153851" y="1029015"/>
                        <a:pt x="153166" y="1031639"/>
                      </a:cubicBezTo>
                      <a:cubicBezTo>
                        <a:pt x="152410" y="1036974"/>
                        <a:pt x="145252" y="1036974"/>
                        <a:pt x="141428" y="1036974"/>
                      </a:cubicBezTo>
                      <a:lnTo>
                        <a:pt x="137248" y="1036974"/>
                      </a:lnTo>
                      <a:cubicBezTo>
                        <a:pt x="134580" y="1036974"/>
                        <a:pt x="131957" y="1036974"/>
                        <a:pt x="131068" y="1038086"/>
                      </a:cubicBezTo>
                      <a:cubicBezTo>
                        <a:pt x="130779" y="1038397"/>
                        <a:pt x="130632" y="1038797"/>
                        <a:pt x="130667" y="1039197"/>
                      </a:cubicBezTo>
                      <a:cubicBezTo>
                        <a:pt x="130667" y="1041777"/>
                        <a:pt x="134136" y="1044311"/>
                        <a:pt x="137604" y="1046934"/>
                      </a:cubicBezTo>
                      <a:cubicBezTo>
                        <a:pt x="143117" y="1051380"/>
                        <a:pt x="149387" y="1055827"/>
                        <a:pt x="144451" y="1062452"/>
                      </a:cubicBezTo>
                      <a:cubicBezTo>
                        <a:pt x="142624" y="1064720"/>
                        <a:pt x="140338" y="1066587"/>
                        <a:pt x="137737" y="1067921"/>
                      </a:cubicBezTo>
                      <a:cubicBezTo>
                        <a:pt x="134091" y="1070056"/>
                        <a:pt x="131690" y="1071478"/>
                        <a:pt x="133291" y="1078904"/>
                      </a:cubicBezTo>
                      <a:cubicBezTo>
                        <a:pt x="134371" y="1084373"/>
                        <a:pt x="134994" y="1089931"/>
                        <a:pt x="135158" y="1095533"/>
                      </a:cubicBezTo>
                      <a:cubicBezTo>
                        <a:pt x="135350" y="1100824"/>
                        <a:pt x="135914" y="1106116"/>
                        <a:pt x="136848" y="1111318"/>
                      </a:cubicBezTo>
                      <a:cubicBezTo>
                        <a:pt x="137546" y="1114475"/>
                        <a:pt x="135954" y="1117676"/>
                        <a:pt x="133024" y="1119055"/>
                      </a:cubicBezTo>
                      <a:cubicBezTo>
                        <a:pt x="130583" y="1120255"/>
                        <a:pt x="129031" y="1122745"/>
                        <a:pt x="129022" y="1125457"/>
                      </a:cubicBezTo>
                      <a:cubicBezTo>
                        <a:pt x="129022" y="1136218"/>
                        <a:pt x="128222" y="1137196"/>
                        <a:pt x="123820" y="1139686"/>
                      </a:cubicBezTo>
                      <a:cubicBezTo>
                        <a:pt x="121214" y="1141109"/>
                        <a:pt x="118782" y="1142798"/>
                        <a:pt x="116572" y="1144755"/>
                      </a:cubicBezTo>
                      <a:cubicBezTo>
                        <a:pt x="114282" y="1147245"/>
                        <a:pt x="113024" y="1150535"/>
                        <a:pt x="113060" y="1153914"/>
                      </a:cubicBezTo>
                      <a:cubicBezTo>
                        <a:pt x="113180" y="1158005"/>
                        <a:pt x="111566" y="1161918"/>
                        <a:pt x="108613" y="1164719"/>
                      </a:cubicBezTo>
                      <a:cubicBezTo>
                        <a:pt x="104434" y="1167965"/>
                        <a:pt x="106968" y="1172234"/>
                        <a:pt x="109680" y="1176769"/>
                      </a:cubicBezTo>
                      <a:cubicBezTo>
                        <a:pt x="111979" y="1179615"/>
                        <a:pt x="113162" y="1183216"/>
                        <a:pt x="113015" y="1186862"/>
                      </a:cubicBezTo>
                      <a:cubicBezTo>
                        <a:pt x="111921" y="1190330"/>
                        <a:pt x="110223" y="1193576"/>
                        <a:pt x="107991" y="1196422"/>
                      </a:cubicBezTo>
                      <a:cubicBezTo>
                        <a:pt x="105327" y="1199845"/>
                        <a:pt x="103362" y="1203758"/>
                        <a:pt x="102211" y="1207938"/>
                      </a:cubicBezTo>
                      <a:cubicBezTo>
                        <a:pt x="101232" y="1212385"/>
                        <a:pt x="96830" y="1214741"/>
                        <a:pt x="92117" y="1216831"/>
                      </a:cubicBezTo>
                      <a:cubicBezTo>
                        <a:pt x="87506" y="1218476"/>
                        <a:pt x="83567" y="1221588"/>
                        <a:pt x="80912" y="1225724"/>
                      </a:cubicBezTo>
                      <a:cubicBezTo>
                        <a:pt x="78129" y="1231904"/>
                        <a:pt x="76186" y="1238440"/>
                        <a:pt x="75132" y="1245154"/>
                      </a:cubicBezTo>
                      <a:lnTo>
                        <a:pt x="74598" y="1247778"/>
                      </a:lnTo>
                      <a:cubicBezTo>
                        <a:pt x="73634" y="1253958"/>
                        <a:pt x="74892" y="1260228"/>
                        <a:pt x="78155" y="1265563"/>
                      </a:cubicBezTo>
                      <a:cubicBezTo>
                        <a:pt x="81028" y="1270410"/>
                        <a:pt x="82286" y="1276057"/>
                        <a:pt x="81757" y="1281659"/>
                      </a:cubicBezTo>
                      <a:cubicBezTo>
                        <a:pt x="81139" y="1283927"/>
                        <a:pt x="81526" y="1286372"/>
                        <a:pt x="82824" y="1288373"/>
                      </a:cubicBezTo>
                      <a:cubicBezTo>
                        <a:pt x="85634" y="1290641"/>
                        <a:pt x="89218" y="1291797"/>
                        <a:pt x="92828" y="1291485"/>
                      </a:cubicBezTo>
                      <a:cubicBezTo>
                        <a:pt x="104878" y="1292108"/>
                        <a:pt x="109769" y="1293220"/>
                        <a:pt x="112215" y="1295932"/>
                      </a:cubicBezTo>
                      <a:cubicBezTo>
                        <a:pt x="114660" y="1298644"/>
                        <a:pt x="114305" y="1302468"/>
                        <a:pt x="113860" y="1308960"/>
                      </a:cubicBezTo>
                      <a:cubicBezTo>
                        <a:pt x="113860" y="1312161"/>
                        <a:pt x="113415" y="1316163"/>
                        <a:pt x="113415" y="1320876"/>
                      </a:cubicBezTo>
                      <a:cubicBezTo>
                        <a:pt x="113415" y="1329280"/>
                        <a:pt x="121508" y="1354046"/>
                        <a:pt x="133380" y="1352846"/>
                      </a:cubicBezTo>
                      <a:lnTo>
                        <a:pt x="135914" y="1352534"/>
                      </a:lnTo>
                      <a:lnTo>
                        <a:pt x="135914" y="1352534"/>
                      </a:lnTo>
                      <a:cubicBezTo>
                        <a:pt x="150761" y="1350489"/>
                        <a:pt x="165754" y="1349733"/>
                        <a:pt x="180734" y="1350178"/>
                      </a:cubicBezTo>
                      <a:cubicBezTo>
                        <a:pt x="190120" y="1350178"/>
                        <a:pt x="199284" y="1353024"/>
                        <a:pt x="207012" y="1358359"/>
                      </a:cubicBezTo>
                      <a:cubicBezTo>
                        <a:pt x="210169" y="1360627"/>
                        <a:pt x="211458" y="1362050"/>
                        <a:pt x="211458" y="1363339"/>
                      </a:cubicBezTo>
                      <a:cubicBezTo>
                        <a:pt x="211458" y="1364629"/>
                        <a:pt x="210791" y="1365207"/>
                        <a:pt x="209991" y="1366007"/>
                      </a:cubicBezTo>
                      <a:cubicBezTo>
                        <a:pt x="207861" y="1367741"/>
                        <a:pt x="207074" y="1370631"/>
                        <a:pt x="208035" y="1373210"/>
                      </a:cubicBezTo>
                      <a:cubicBezTo>
                        <a:pt x="209724" y="1379480"/>
                        <a:pt x="216927" y="1380324"/>
                        <a:pt x="223864" y="1380324"/>
                      </a:cubicBezTo>
                      <a:lnTo>
                        <a:pt x="228621" y="1380324"/>
                      </a:lnTo>
                      <a:lnTo>
                        <a:pt x="232801" y="1380324"/>
                      </a:lnTo>
                      <a:cubicBezTo>
                        <a:pt x="234531" y="1380280"/>
                        <a:pt x="236256" y="1380413"/>
                        <a:pt x="237959" y="1380725"/>
                      </a:cubicBezTo>
                      <a:lnTo>
                        <a:pt x="238403" y="1380725"/>
                      </a:lnTo>
                      <a:lnTo>
                        <a:pt x="238403" y="1381214"/>
                      </a:lnTo>
                      <a:cubicBezTo>
                        <a:pt x="237914" y="1390774"/>
                        <a:pt x="237470" y="1400556"/>
                        <a:pt x="237114" y="1410337"/>
                      </a:cubicBezTo>
                      <a:cubicBezTo>
                        <a:pt x="237114" y="1415718"/>
                        <a:pt x="236625" y="1421276"/>
                        <a:pt x="236358" y="1426656"/>
                      </a:cubicBezTo>
                      <a:cubicBezTo>
                        <a:pt x="234646" y="1446976"/>
                        <a:pt x="234824" y="1467385"/>
                        <a:pt x="236892" y="1487660"/>
                      </a:cubicBezTo>
                      <a:cubicBezTo>
                        <a:pt x="237514" y="1492107"/>
                        <a:pt x="246496" y="1492952"/>
                        <a:pt x="254277" y="1492952"/>
                      </a:cubicBezTo>
                      <a:cubicBezTo>
                        <a:pt x="257967" y="1492952"/>
                        <a:pt x="262014" y="1492952"/>
                        <a:pt x="265971" y="1492640"/>
                      </a:cubicBezTo>
                      <a:cubicBezTo>
                        <a:pt x="269928" y="1492329"/>
                        <a:pt x="274152" y="1492329"/>
                        <a:pt x="277976" y="1492329"/>
                      </a:cubicBezTo>
                      <a:cubicBezTo>
                        <a:pt x="286869" y="1492329"/>
                        <a:pt x="292338" y="1493218"/>
                        <a:pt x="295362" y="1495219"/>
                      </a:cubicBezTo>
                      <a:lnTo>
                        <a:pt x="298785" y="1497443"/>
                      </a:lnTo>
                      <a:lnTo>
                        <a:pt x="294917" y="1496197"/>
                      </a:lnTo>
                      <a:cubicBezTo>
                        <a:pt x="294432" y="1496108"/>
                        <a:pt x="293934" y="1496108"/>
                        <a:pt x="293450" y="1496197"/>
                      </a:cubicBezTo>
                      <a:cubicBezTo>
                        <a:pt x="291195" y="1496553"/>
                        <a:pt x="289141" y="1497709"/>
                        <a:pt x="287669" y="1499443"/>
                      </a:cubicBezTo>
                      <a:cubicBezTo>
                        <a:pt x="285095" y="1502244"/>
                        <a:pt x="281520" y="1503979"/>
                        <a:pt x="277709" y="1504201"/>
                      </a:cubicBezTo>
                      <a:cubicBezTo>
                        <a:pt x="276722" y="1504201"/>
                        <a:pt x="275740" y="1504112"/>
                        <a:pt x="274775" y="1503890"/>
                      </a:cubicBezTo>
                      <a:lnTo>
                        <a:pt x="271040" y="1502734"/>
                      </a:lnTo>
                      <a:cubicBezTo>
                        <a:pt x="263459" y="1499932"/>
                        <a:pt x="255606" y="1497932"/>
                        <a:pt x="247607" y="1496775"/>
                      </a:cubicBezTo>
                      <a:cubicBezTo>
                        <a:pt x="246496" y="1496775"/>
                        <a:pt x="245784" y="1496775"/>
                        <a:pt x="245740" y="1497309"/>
                      </a:cubicBezTo>
                      <a:cubicBezTo>
                        <a:pt x="245740" y="1499132"/>
                        <a:pt x="248319" y="1502467"/>
                        <a:pt x="251209" y="1505935"/>
                      </a:cubicBezTo>
                      <a:cubicBezTo>
                        <a:pt x="255033" y="1510381"/>
                        <a:pt x="259390" y="1515717"/>
                        <a:pt x="258990" y="1519897"/>
                      </a:cubicBezTo>
                      <a:cubicBezTo>
                        <a:pt x="258861" y="1521364"/>
                        <a:pt x="258123" y="1522742"/>
                        <a:pt x="256945" y="1523676"/>
                      </a:cubicBezTo>
                      <a:cubicBezTo>
                        <a:pt x="255971" y="1524254"/>
                        <a:pt x="254824" y="1524521"/>
                        <a:pt x="253699" y="1524343"/>
                      </a:cubicBezTo>
                      <a:close/>
                      <a:moveTo>
                        <a:pt x="219328" y="1495664"/>
                      </a:moveTo>
                      <a:cubicBezTo>
                        <a:pt x="224842" y="1495664"/>
                        <a:pt x="231778" y="1502867"/>
                        <a:pt x="234491" y="1505979"/>
                      </a:cubicBezTo>
                      <a:cubicBezTo>
                        <a:pt x="234935" y="1506468"/>
                        <a:pt x="235558" y="1507269"/>
                        <a:pt x="236358" y="1508291"/>
                      </a:cubicBezTo>
                      <a:cubicBezTo>
                        <a:pt x="240182" y="1513138"/>
                        <a:pt x="248097" y="1523231"/>
                        <a:pt x="253699" y="1523231"/>
                      </a:cubicBezTo>
                      <a:cubicBezTo>
                        <a:pt x="254642" y="1523231"/>
                        <a:pt x="255558" y="1522920"/>
                        <a:pt x="256278" y="1522298"/>
                      </a:cubicBezTo>
                      <a:cubicBezTo>
                        <a:pt x="257225" y="1521542"/>
                        <a:pt x="257839" y="1520475"/>
                        <a:pt x="257967" y="1519274"/>
                      </a:cubicBezTo>
                      <a:cubicBezTo>
                        <a:pt x="258279" y="1515539"/>
                        <a:pt x="254099" y="1510381"/>
                        <a:pt x="250409" y="1505935"/>
                      </a:cubicBezTo>
                      <a:cubicBezTo>
                        <a:pt x="246718" y="1501488"/>
                        <a:pt x="244451" y="1498776"/>
                        <a:pt x="244717" y="1496464"/>
                      </a:cubicBezTo>
                      <a:cubicBezTo>
                        <a:pt x="244717" y="1495441"/>
                        <a:pt x="245829" y="1494952"/>
                        <a:pt x="247652" y="1494952"/>
                      </a:cubicBezTo>
                      <a:cubicBezTo>
                        <a:pt x="255771" y="1496108"/>
                        <a:pt x="263748" y="1498110"/>
                        <a:pt x="271440" y="1500955"/>
                      </a:cubicBezTo>
                      <a:cubicBezTo>
                        <a:pt x="273219" y="1501533"/>
                        <a:pt x="274641" y="1501978"/>
                        <a:pt x="275086" y="1502066"/>
                      </a:cubicBezTo>
                      <a:cubicBezTo>
                        <a:pt x="275958" y="1502289"/>
                        <a:pt x="276856" y="1502378"/>
                        <a:pt x="277754" y="1502378"/>
                      </a:cubicBezTo>
                      <a:cubicBezTo>
                        <a:pt x="281307" y="1502200"/>
                        <a:pt x="284637" y="1500599"/>
                        <a:pt x="287002" y="1497932"/>
                      </a:cubicBezTo>
                      <a:cubicBezTo>
                        <a:pt x="288456" y="1496375"/>
                        <a:pt x="290275" y="1495175"/>
                        <a:pt x="292294" y="1494508"/>
                      </a:cubicBezTo>
                      <a:cubicBezTo>
                        <a:pt x="287634" y="1493307"/>
                        <a:pt x="282827" y="1492818"/>
                        <a:pt x="278021" y="1492996"/>
                      </a:cubicBezTo>
                      <a:cubicBezTo>
                        <a:pt x="274241" y="1492996"/>
                        <a:pt x="270062" y="1492996"/>
                        <a:pt x="266060" y="1493307"/>
                      </a:cubicBezTo>
                      <a:cubicBezTo>
                        <a:pt x="262058" y="1493619"/>
                        <a:pt x="258012" y="1493619"/>
                        <a:pt x="254321" y="1493619"/>
                      </a:cubicBezTo>
                      <a:cubicBezTo>
                        <a:pt x="245429" y="1493619"/>
                        <a:pt x="236536" y="1492863"/>
                        <a:pt x="235825" y="1487349"/>
                      </a:cubicBezTo>
                      <a:cubicBezTo>
                        <a:pt x="233757" y="1466985"/>
                        <a:pt x="233579" y="1446487"/>
                        <a:pt x="235291" y="1426122"/>
                      </a:cubicBezTo>
                      <a:cubicBezTo>
                        <a:pt x="235558" y="1420787"/>
                        <a:pt x="235825" y="1415229"/>
                        <a:pt x="236047" y="1409848"/>
                      </a:cubicBezTo>
                      <a:cubicBezTo>
                        <a:pt x="236403" y="1400245"/>
                        <a:pt x="236847" y="1390596"/>
                        <a:pt x="237292" y="1381169"/>
                      </a:cubicBezTo>
                      <a:cubicBezTo>
                        <a:pt x="235820" y="1380947"/>
                        <a:pt x="234331" y="1380858"/>
                        <a:pt x="232845" y="1380902"/>
                      </a:cubicBezTo>
                      <a:lnTo>
                        <a:pt x="228666" y="1380902"/>
                      </a:lnTo>
                      <a:lnTo>
                        <a:pt x="223908" y="1380902"/>
                      </a:lnTo>
                      <a:cubicBezTo>
                        <a:pt x="216572" y="1380902"/>
                        <a:pt x="208879" y="1379969"/>
                        <a:pt x="207012" y="1372944"/>
                      </a:cubicBezTo>
                      <a:cubicBezTo>
                        <a:pt x="205949" y="1370009"/>
                        <a:pt x="206839" y="1366719"/>
                        <a:pt x="209235" y="1364718"/>
                      </a:cubicBezTo>
                      <a:cubicBezTo>
                        <a:pt x="209991" y="1363917"/>
                        <a:pt x="210436" y="1363473"/>
                        <a:pt x="210391" y="1362895"/>
                      </a:cubicBezTo>
                      <a:cubicBezTo>
                        <a:pt x="210347" y="1362317"/>
                        <a:pt x="208968" y="1360672"/>
                        <a:pt x="206300" y="1358759"/>
                      </a:cubicBezTo>
                      <a:cubicBezTo>
                        <a:pt x="198746" y="1353557"/>
                        <a:pt x="189782" y="1350756"/>
                        <a:pt x="180600" y="1350756"/>
                      </a:cubicBezTo>
                      <a:cubicBezTo>
                        <a:pt x="164856" y="1350311"/>
                        <a:pt x="149102" y="1351201"/>
                        <a:pt x="133513" y="1353424"/>
                      </a:cubicBezTo>
                      <a:lnTo>
                        <a:pt x="131245" y="1353690"/>
                      </a:lnTo>
                      <a:lnTo>
                        <a:pt x="130579" y="1353690"/>
                      </a:lnTo>
                      <a:lnTo>
                        <a:pt x="130579" y="1353335"/>
                      </a:lnTo>
                      <a:cubicBezTo>
                        <a:pt x="118929" y="1351112"/>
                        <a:pt x="112170" y="1327946"/>
                        <a:pt x="112081" y="1320343"/>
                      </a:cubicBezTo>
                      <a:cubicBezTo>
                        <a:pt x="112081" y="1315585"/>
                        <a:pt x="112348" y="1311450"/>
                        <a:pt x="112526" y="1308337"/>
                      </a:cubicBezTo>
                      <a:cubicBezTo>
                        <a:pt x="112971" y="1302157"/>
                        <a:pt x="113193" y="1298422"/>
                        <a:pt x="111148" y="1296110"/>
                      </a:cubicBezTo>
                      <a:cubicBezTo>
                        <a:pt x="109102" y="1293798"/>
                        <a:pt x="104122" y="1292597"/>
                        <a:pt x="92562" y="1292019"/>
                      </a:cubicBezTo>
                      <a:cubicBezTo>
                        <a:pt x="88622" y="1292375"/>
                        <a:pt x="84709" y="1291085"/>
                        <a:pt x="81712" y="1288507"/>
                      </a:cubicBezTo>
                      <a:cubicBezTo>
                        <a:pt x="80205" y="1286284"/>
                        <a:pt x="79752" y="1283482"/>
                        <a:pt x="80468" y="1280903"/>
                      </a:cubicBezTo>
                      <a:cubicBezTo>
                        <a:pt x="80966" y="1275479"/>
                        <a:pt x="79721" y="1270054"/>
                        <a:pt x="76911" y="1265430"/>
                      </a:cubicBezTo>
                      <a:cubicBezTo>
                        <a:pt x="73589" y="1259961"/>
                        <a:pt x="72313" y="1253469"/>
                        <a:pt x="73309" y="1247155"/>
                      </a:cubicBezTo>
                      <a:lnTo>
                        <a:pt x="73843" y="1244532"/>
                      </a:lnTo>
                      <a:cubicBezTo>
                        <a:pt x="74901" y="1237729"/>
                        <a:pt x="76875" y="1231104"/>
                        <a:pt x="79712" y="1224834"/>
                      </a:cubicBezTo>
                      <a:cubicBezTo>
                        <a:pt x="82504" y="1220566"/>
                        <a:pt x="86630" y="1217320"/>
                        <a:pt x="91450" y="1215630"/>
                      </a:cubicBezTo>
                      <a:cubicBezTo>
                        <a:pt x="95896" y="1213496"/>
                        <a:pt x="100032" y="1211495"/>
                        <a:pt x="100921" y="1207360"/>
                      </a:cubicBezTo>
                      <a:cubicBezTo>
                        <a:pt x="102077" y="1203002"/>
                        <a:pt x="104105" y="1198956"/>
                        <a:pt x="106879" y="1195444"/>
                      </a:cubicBezTo>
                      <a:cubicBezTo>
                        <a:pt x="108996" y="1192687"/>
                        <a:pt x="110619" y="1189575"/>
                        <a:pt x="111681" y="1186240"/>
                      </a:cubicBezTo>
                      <a:cubicBezTo>
                        <a:pt x="112393" y="1183483"/>
                        <a:pt x="110392" y="1180193"/>
                        <a:pt x="108480" y="1176991"/>
                      </a:cubicBezTo>
                      <a:cubicBezTo>
                        <a:pt x="105679" y="1172234"/>
                        <a:pt x="102744" y="1167343"/>
                        <a:pt x="107724" y="1163652"/>
                      </a:cubicBezTo>
                      <a:cubicBezTo>
                        <a:pt x="110583" y="1161118"/>
                        <a:pt x="112201" y="1157427"/>
                        <a:pt x="112170" y="1153603"/>
                      </a:cubicBezTo>
                      <a:cubicBezTo>
                        <a:pt x="112122" y="1149913"/>
                        <a:pt x="113509" y="1146400"/>
                        <a:pt x="116039" y="1143732"/>
                      </a:cubicBezTo>
                      <a:cubicBezTo>
                        <a:pt x="118302" y="1141731"/>
                        <a:pt x="120792" y="1139953"/>
                        <a:pt x="123464" y="1138530"/>
                      </a:cubicBezTo>
                      <a:cubicBezTo>
                        <a:pt x="127288" y="1136351"/>
                        <a:pt x="128311" y="1135773"/>
                        <a:pt x="127911" y="1125190"/>
                      </a:cubicBezTo>
                      <a:cubicBezTo>
                        <a:pt x="127897" y="1122123"/>
                        <a:pt x="129618" y="1119277"/>
                        <a:pt x="132357" y="1117854"/>
                      </a:cubicBezTo>
                      <a:cubicBezTo>
                        <a:pt x="134580" y="1116254"/>
                        <a:pt x="136492" y="1114831"/>
                        <a:pt x="135781" y="1111229"/>
                      </a:cubicBezTo>
                      <a:cubicBezTo>
                        <a:pt x="134807" y="1105982"/>
                        <a:pt x="134242" y="1100647"/>
                        <a:pt x="134091" y="1095311"/>
                      </a:cubicBezTo>
                      <a:cubicBezTo>
                        <a:pt x="133904" y="1089753"/>
                        <a:pt x="133282" y="1084239"/>
                        <a:pt x="132224" y="1078815"/>
                      </a:cubicBezTo>
                      <a:cubicBezTo>
                        <a:pt x="130356" y="1070589"/>
                        <a:pt x="133335" y="1068855"/>
                        <a:pt x="137159" y="1066676"/>
                      </a:cubicBezTo>
                      <a:cubicBezTo>
                        <a:pt x="139609" y="1065387"/>
                        <a:pt x="141774" y="1063608"/>
                        <a:pt x="143517" y="1061474"/>
                      </a:cubicBezTo>
                      <a:cubicBezTo>
                        <a:pt x="147964" y="1055871"/>
                        <a:pt x="142228" y="1051647"/>
                        <a:pt x="136892" y="1047512"/>
                      </a:cubicBezTo>
                      <a:cubicBezTo>
                        <a:pt x="133202" y="1044711"/>
                        <a:pt x="129734" y="1042043"/>
                        <a:pt x="129511" y="1038975"/>
                      </a:cubicBezTo>
                      <a:cubicBezTo>
                        <a:pt x="129445" y="1038264"/>
                        <a:pt x="129689" y="1037552"/>
                        <a:pt x="130178" y="1037019"/>
                      </a:cubicBezTo>
                      <a:cubicBezTo>
                        <a:pt x="131334" y="1035774"/>
                        <a:pt x="133735" y="1035552"/>
                        <a:pt x="137204" y="1035552"/>
                      </a:cubicBezTo>
                      <a:lnTo>
                        <a:pt x="141294" y="1035552"/>
                      </a:lnTo>
                      <a:cubicBezTo>
                        <a:pt x="147297" y="1035552"/>
                        <a:pt x="151388" y="1034795"/>
                        <a:pt x="151921" y="1031105"/>
                      </a:cubicBezTo>
                      <a:cubicBezTo>
                        <a:pt x="152517" y="1028793"/>
                        <a:pt x="152081" y="1026347"/>
                        <a:pt x="150721" y="1024391"/>
                      </a:cubicBezTo>
                      <a:cubicBezTo>
                        <a:pt x="148675" y="1021990"/>
                        <a:pt x="144451" y="1021945"/>
                        <a:pt x="140405" y="1021901"/>
                      </a:cubicBezTo>
                      <a:cubicBezTo>
                        <a:pt x="138546" y="1021945"/>
                        <a:pt x="136688" y="1021856"/>
                        <a:pt x="134847" y="1021590"/>
                      </a:cubicBezTo>
                      <a:cubicBezTo>
                        <a:pt x="131788" y="1021412"/>
                        <a:pt x="129004" y="1019722"/>
                        <a:pt x="127377" y="1017143"/>
                      </a:cubicBezTo>
                      <a:cubicBezTo>
                        <a:pt x="125776" y="1013764"/>
                        <a:pt x="128177" y="1009407"/>
                        <a:pt x="130490" y="1005138"/>
                      </a:cubicBezTo>
                      <a:cubicBezTo>
                        <a:pt x="131917" y="1002959"/>
                        <a:pt x="132926" y="1000514"/>
                        <a:pt x="133469" y="997979"/>
                      </a:cubicBezTo>
                      <a:cubicBezTo>
                        <a:pt x="133242" y="994867"/>
                        <a:pt x="131743" y="992021"/>
                        <a:pt x="129333" y="990065"/>
                      </a:cubicBezTo>
                      <a:cubicBezTo>
                        <a:pt x="128026" y="988731"/>
                        <a:pt x="126901" y="987264"/>
                        <a:pt x="125999" y="985619"/>
                      </a:cubicBezTo>
                      <a:cubicBezTo>
                        <a:pt x="124967" y="982906"/>
                        <a:pt x="125083" y="979838"/>
                        <a:pt x="126310" y="977215"/>
                      </a:cubicBezTo>
                      <a:cubicBezTo>
                        <a:pt x="127430" y="974547"/>
                        <a:pt x="127635" y="971612"/>
                        <a:pt x="126888" y="968811"/>
                      </a:cubicBezTo>
                      <a:cubicBezTo>
                        <a:pt x="125887" y="966321"/>
                        <a:pt x="124732" y="963920"/>
                        <a:pt x="123420" y="961608"/>
                      </a:cubicBezTo>
                      <a:cubicBezTo>
                        <a:pt x="120107" y="956539"/>
                        <a:pt x="118969" y="950314"/>
                        <a:pt x="120263" y="944401"/>
                      </a:cubicBezTo>
                      <a:cubicBezTo>
                        <a:pt x="121152" y="939643"/>
                        <a:pt x="123233" y="935241"/>
                        <a:pt x="126310" y="931506"/>
                      </a:cubicBezTo>
                      <a:cubicBezTo>
                        <a:pt x="128760" y="928616"/>
                        <a:pt x="130458" y="925192"/>
                        <a:pt x="131245" y="921502"/>
                      </a:cubicBezTo>
                      <a:cubicBezTo>
                        <a:pt x="131757" y="915588"/>
                        <a:pt x="131566" y="909585"/>
                        <a:pt x="130667" y="903716"/>
                      </a:cubicBezTo>
                      <a:cubicBezTo>
                        <a:pt x="130147" y="899625"/>
                        <a:pt x="129849" y="895490"/>
                        <a:pt x="129778" y="891355"/>
                      </a:cubicBezTo>
                      <a:cubicBezTo>
                        <a:pt x="129453" y="887576"/>
                        <a:pt x="128217" y="883885"/>
                        <a:pt x="126176" y="880683"/>
                      </a:cubicBezTo>
                      <a:cubicBezTo>
                        <a:pt x="123686" y="876904"/>
                        <a:pt x="122459" y="872458"/>
                        <a:pt x="122664" y="867922"/>
                      </a:cubicBezTo>
                      <a:cubicBezTo>
                        <a:pt x="123366" y="864766"/>
                        <a:pt x="124816" y="861831"/>
                        <a:pt x="126888" y="859386"/>
                      </a:cubicBezTo>
                      <a:cubicBezTo>
                        <a:pt x="128395" y="857473"/>
                        <a:pt x="129622" y="855384"/>
                        <a:pt x="130534" y="853116"/>
                      </a:cubicBezTo>
                      <a:cubicBezTo>
                        <a:pt x="131294" y="849915"/>
                        <a:pt x="131654" y="846669"/>
                        <a:pt x="131601" y="843379"/>
                      </a:cubicBezTo>
                      <a:cubicBezTo>
                        <a:pt x="131957" y="834886"/>
                        <a:pt x="132357" y="824259"/>
                        <a:pt x="141383" y="822747"/>
                      </a:cubicBezTo>
                      <a:cubicBezTo>
                        <a:pt x="145830" y="822036"/>
                        <a:pt x="144585" y="815766"/>
                        <a:pt x="143562" y="809052"/>
                      </a:cubicBezTo>
                      <a:cubicBezTo>
                        <a:pt x="142628" y="803050"/>
                        <a:pt x="141650" y="796825"/>
                        <a:pt x="144851" y="794557"/>
                      </a:cubicBezTo>
                      <a:cubicBezTo>
                        <a:pt x="147266" y="793090"/>
                        <a:pt x="150023" y="792245"/>
                        <a:pt x="152855" y="792112"/>
                      </a:cubicBezTo>
                      <a:cubicBezTo>
                        <a:pt x="157301" y="791489"/>
                        <a:pt x="161303" y="791000"/>
                        <a:pt x="162281" y="784597"/>
                      </a:cubicBezTo>
                      <a:cubicBezTo>
                        <a:pt x="162730" y="780373"/>
                        <a:pt x="161516" y="776193"/>
                        <a:pt x="158902" y="772858"/>
                      </a:cubicBezTo>
                      <a:cubicBezTo>
                        <a:pt x="156181" y="769213"/>
                        <a:pt x="154767" y="764766"/>
                        <a:pt x="154900" y="760231"/>
                      </a:cubicBezTo>
                      <a:cubicBezTo>
                        <a:pt x="155305" y="753206"/>
                        <a:pt x="155305" y="746225"/>
                        <a:pt x="154900" y="739200"/>
                      </a:cubicBezTo>
                      <a:cubicBezTo>
                        <a:pt x="154011" y="719991"/>
                        <a:pt x="153211" y="703361"/>
                        <a:pt x="175265" y="689311"/>
                      </a:cubicBezTo>
                      <a:cubicBezTo>
                        <a:pt x="182290" y="684865"/>
                        <a:pt x="180734" y="677884"/>
                        <a:pt x="179089" y="670503"/>
                      </a:cubicBezTo>
                      <a:cubicBezTo>
                        <a:pt x="179089" y="669791"/>
                        <a:pt x="178733" y="669035"/>
                        <a:pt x="178599" y="668324"/>
                      </a:cubicBezTo>
                      <a:cubicBezTo>
                        <a:pt x="175442" y="653740"/>
                        <a:pt x="176376" y="652050"/>
                        <a:pt x="182423" y="640934"/>
                      </a:cubicBezTo>
                      <a:lnTo>
                        <a:pt x="182423" y="640623"/>
                      </a:lnTo>
                      <a:cubicBezTo>
                        <a:pt x="184784" y="635865"/>
                        <a:pt x="186790" y="630975"/>
                        <a:pt x="188426" y="625906"/>
                      </a:cubicBezTo>
                      <a:cubicBezTo>
                        <a:pt x="189715" y="622171"/>
                        <a:pt x="191094" y="618302"/>
                        <a:pt x="192561" y="615012"/>
                      </a:cubicBezTo>
                      <a:cubicBezTo>
                        <a:pt x="196696" y="605763"/>
                        <a:pt x="200876" y="588333"/>
                        <a:pt x="196741" y="579441"/>
                      </a:cubicBezTo>
                      <a:cubicBezTo>
                        <a:pt x="193771" y="572904"/>
                        <a:pt x="191707" y="566013"/>
                        <a:pt x="190605" y="558943"/>
                      </a:cubicBezTo>
                      <a:cubicBezTo>
                        <a:pt x="189760" y="554808"/>
                        <a:pt x="188915" y="550539"/>
                        <a:pt x="187537" y="545915"/>
                      </a:cubicBezTo>
                      <a:cubicBezTo>
                        <a:pt x="185745" y="540579"/>
                        <a:pt x="183388" y="535466"/>
                        <a:pt x="180511" y="530619"/>
                      </a:cubicBezTo>
                      <a:cubicBezTo>
                        <a:pt x="176065" y="522215"/>
                        <a:pt x="171619" y="514301"/>
                        <a:pt x="173042" y="502563"/>
                      </a:cubicBezTo>
                      <a:cubicBezTo>
                        <a:pt x="173450" y="498961"/>
                        <a:pt x="175233" y="495626"/>
                        <a:pt x="178021" y="493269"/>
                      </a:cubicBezTo>
                      <a:cubicBezTo>
                        <a:pt x="179889" y="491669"/>
                        <a:pt x="181272" y="489579"/>
                        <a:pt x="182023" y="487222"/>
                      </a:cubicBezTo>
                      <a:cubicBezTo>
                        <a:pt x="182557" y="485400"/>
                        <a:pt x="182957" y="483532"/>
                        <a:pt x="183313" y="481709"/>
                      </a:cubicBezTo>
                      <a:cubicBezTo>
                        <a:pt x="183926" y="478374"/>
                        <a:pt x="184864" y="475128"/>
                        <a:pt x="186114" y="471972"/>
                      </a:cubicBezTo>
                      <a:cubicBezTo>
                        <a:pt x="187426" y="469304"/>
                        <a:pt x="189675" y="467214"/>
                        <a:pt x="192428" y="466102"/>
                      </a:cubicBezTo>
                      <a:cubicBezTo>
                        <a:pt x="194495" y="465213"/>
                        <a:pt x="196283" y="463790"/>
                        <a:pt x="197585" y="461967"/>
                      </a:cubicBezTo>
                      <a:cubicBezTo>
                        <a:pt x="201721" y="455298"/>
                        <a:pt x="198564" y="448006"/>
                        <a:pt x="195540" y="440936"/>
                      </a:cubicBezTo>
                      <a:cubicBezTo>
                        <a:pt x="192743" y="436000"/>
                        <a:pt x="191418" y="430353"/>
                        <a:pt x="191716" y="424706"/>
                      </a:cubicBezTo>
                      <a:cubicBezTo>
                        <a:pt x="192205" y="421816"/>
                        <a:pt x="194562" y="420749"/>
                        <a:pt x="196785" y="419682"/>
                      </a:cubicBezTo>
                      <a:cubicBezTo>
                        <a:pt x="198199" y="419193"/>
                        <a:pt x="199480" y="418348"/>
                        <a:pt x="200520" y="417281"/>
                      </a:cubicBezTo>
                      <a:cubicBezTo>
                        <a:pt x="202356" y="413902"/>
                        <a:pt x="203308" y="410122"/>
                        <a:pt x="203277" y="406254"/>
                      </a:cubicBezTo>
                      <a:cubicBezTo>
                        <a:pt x="203393" y="403542"/>
                        <a:pt x="203837" y="400829"/>
                        <a:pt x="204611" y="398206"/>
                      </a:cubicBezTo>
                      <a:cubicBezTo>
                        <a:pt x="206918" y="392959"/>
                        <a:pt x="210511" y="388379"/>
                        <a:pt x="215060" y="384866"/>
                      </a:cubicBezTo>
                      <a:cubicBezTo>
                        <a:pt x="219284" y="381665"/>
                        <a:pt x="222596" y="377397"/>
                        <a:pt x="224664" y="372506"/>
                      </a:cubicBezTo>
                      <a:cubicBezTo>
                        <a:pt x="225971" y="368638"/>
                        <a:pt x="226941" y="364680"/>
                        <a:pt x="227554" y="360678"/>
                      </a:cubicBezTo>
                      <a:cubicBezTo>
                        <a:pt x="228977" y="352764"/>
                        <a:pt x="229822" y="347962"/>
                        <a:pt x="241694" y="341337"/>
                      </a:cubicBezTo>
                      <a:cubicBezTo>
                        <a:pt x="250364" y="336490"/>
                        <a:pt x="249075" y="334089"/>
                        <a:pt x="246140" y="328842"/>
                      </a:cubicBezTo>
                      <a:cubicBezTo>
                        <a:pt x="245020" y="326886"/>
                        <a:pt x="244068" y="324840"/>
                        <a:pt x="243294" y="322706"/>
                      </a:cubicBezTo>
                      <a:cubicBezTo>
                        <a:pt x="242605" y="319327"/>
                        <a:pt x="243241" y="315814"/>
                        <a:pt x="245073" y="312924"/>
                      </a:cubicBezTo>
                      <a:cubicBezTo>
                        <a:pt x="247874" y="308033"/>
                        <a:pt x="248506" y="302208"/>
                        <a:pt x="246807" y="296873"/>
                      </a:cubicBezTo>
                      <a:cubicBezTo>
                        <a:pt x="241071" y="281755"/>
                        <a:pt x="240760" y="254188"/>
                        <a:pt x="255166" y="244050"/>
                      </a:cubicBezTo>
                      <a:cubicBezTo>
                        <a:pt x="282512" y="224708"/>
                        <a:pt x="288603" y="219238"/>
                        <a:pt x="290737" y="185446"/>
                      </a:cubicBezTo>
                      <a:cubicBezTo>
                        <a:pt x="286415" y="188781"/>
                        <a:pt x="281320" y="190959"/>
                        <a:pt x="275931" y="191760"/>
                      </a:cubicBezTo>
                      <a:cubicBezTo>
                        <a:pt x="270017" y="191760"/>
                        <a:pt x="269439" y="185490"/>
                        <a:pt x="268728" y="177487"/>
                      </a:cubicBezTo>
                      <a:cubicBezTo>
                        <a:pt x="268496" y="171351"/>
                        <a:pt x="267278" y="165260"/>
                        <a:pt x="265126" y="159479"/>
                      </a:cubicBezTo>
                      <a:cubicBezTo>
                        <a:pt x="263926" y="156678"/>
                        <a:pt x="262770" y="154232"/>
                        <a:pt x="261658" y="151921"/>
                      </a:cubicBezTo>
                      <a:cubicBezTo>
                        <a:pt x="258439" y="146007"/>
                        <a:pt x="256229" y="139604"/>
                        <a:pt x="255122" y="132979"/>
                      </a:cubicBezTo>
                      <a:cubicBezTo>
                        <a:pt x="253828" y="127554"/>
                        <a:pt x="250564" y="122796"/>
                        <a:pt x="245962" y="119640"/>
                      </a:cubicBezTo>
                      <a:cubicBezTo>
                        <a:pt x="242361" y="116927"/>
                        <a:pt x="239337" y="113548"/>
                        <a:pt x="237069" y="109635"/>
                      </a:cubicBezTo>
                      <a:cubicBezTo>
                        <a:pt x="234135" y="103721"/>
                        <a:pt x="237736" y="94117"/>
                        <a:pt x="241204" y="84824"/>
                      </a:cubicBezTo>
                      <a:cubicBezTo>
                        <a:pt x="244673" y="75531"/>
                        <a:pt x="247874" y="67039"/>
                        <a:pt x="243961" y="63793"/>
                      </a:cubicBezTo>
                      <a:cubicBezTo>
                        <a:pt x="232312" y="54455"/>
                        <a:pt x="229599" y="42984"/>
                        <a:pt x="226976" y="31913"/>
                      </a:cubicBezTo>
                      <a:cubicBezTo>
                        <a:pt x="224353" y="20841"/>
                        <a:pt x="221730" y="9681"/>
                        <a:pt x="210213" y="521"/>
                      </a:cubicBezTo>
                      <a:cubicBezTo>
                        <a:pt x="208613" y="5278"/>
                        <a:pt x="197941" y="26177"/>
                        <a:pt x="194162" y="28088"/>
                      </a:cubicBezTo>
                      <a:cubicBezTo>
                        <a:pt x="182112" y="34091"/>
                        <a:pt x="185269" y="52766"/>
                        <a:pt x="188382" y="66283"/>
                      </a:cubicBezTo>
                      <a:cubicBezTo>
                        <a:pt x="194700" y="94028"/>
                        <a:pt x="195158" y="122796"/>
                        <a:pt x="189715" y="150764"/>
                      </a:cubicBezTo>
                      <a:cubicBezTo>
                        <a:pt x="186341" y="168061"/>
                        <a:pt x="181885" y="185135"/>
                        <a:pt x="176376" y="201853"/>
                      </a:cubicBezTo>
                      <a:cubicBezTo>
                        <a:pt x="174976" y="205499"/>
                        <a:pt x="175425" y="209590"/>
                        <a:pt x="177577" y="212836"/>
                      </a:cubicBezTo>
                      <a:cubicBezTo>
                        <a:pt x="179929" y="216526"/>
                        <a:pt x="180280" y="221151"/>
                        <a:pt x="178510" y="225152"/>
                      </a:cubicBezTo>
                      <a:cubicBezTo>
                        <a:pt x="175042" y="234045"/>
                        <a:pt x="175754" y="244717"/>
                        <a:pt x="176465" y="255077"/>
                      </a:cubicBezTo>
                      <a:cubicBezTo>
                        <a:pt x="177065" y="261079"/>
                        <a:pt x="177186" y="267126"/>
                        <a:pt x="176821" y="273173"/>
                      </a:cubicBezTo>
                      <a:cubicBezTo>
                        <a:pt x="175127" y="287802"/>
                        <a:pt x="172228" y="302253"/>
                        <a:pt x="168150" y="316392"/>
                      </a:cubicBezTo>
                      <a:cubicBezTo>
                        <a:pt x="167128" y="320261"/>
                        <a:pt x="166150" y="324085"/>
                        <a:pt x="165216" y="327908"/>
                      </a:cubicBezTo>
                      <a:cubicBezTo>
                        <a:pt x="163704" y="334134"/>
                        <a:pt x="162504" y="341248"/>
                        <a:pt x="161258" y="348629"/>
                      </a:cubicBezTo>
                      <a:cubicBezTo>
                        <a:pt x="157479" y="370861"/>
                        <a:pt x="153255" y="396027"/>
                        <a:pt x="137959" y="408477"/>
                      </a:cubicBezTo>
                      <a:cubicBezTo>
                        <a:pt x="132579" y="412923"/>
                        <a:pt x="140316" y="425240"/>
                        <a:pt x="144896" y="432621"/>
                      </a:cubicBezTo>
                      <a:cubicBezTo>
                        <a:pt x="146274" y="434800"/>
                        <a:pt x="147430" y="436667"/>
                        <a:pt x="148008" y="437868"/>
                      </a:cubicBezTo>
                      <a:cubicBezTo>
                        <a:pt x="152899" y="448272"/>
                        <a:pt x="149075" y="454186"/>
                        <a:pt x="144629" y="461033"/>
                      </a:cubicBezTo>
                      <a:cubicBezTo>
                        <a:pt x="142264" y="464368"/>
                        <a:pt x="140334" y="467970"/>
                        <a:pt x="138893" y="471794"/>
                      </a:cubicBezTo>
                      <a:cubicBezTo>
                        <a:pt x="136048" y="479842"/>
                        <a:pt x="137426" y="490291"/>
                        <a:pt x="138893" y="500384"/>
                      </a:cubicBezTo>
                      <a:cubicBezTo>
                        <a:pt x="139729" y="505675"/>
                        <a:pt x="140205" y="511011"/>
                        <a:pt x="140316" y="516347"/>
                      </a:cubicBezTo>
                      <a:cubicBezTo>
                        <a:pt x="140316" y="525862"/>
                        <a:pt x="139649" y="535466"/>
                        <a:pt x="139027" y="544759"/>
                      </a:cubicBezTo>
                      <a:cubicBezTo>
                        <a:pt x="139027" y="548716"/>
                        <a:pt x="138537" y="552674"/>
                        <a:pt x="138360" y="556631"/>
                      </a:cubicBezTo>
                      <a:cubicBezTo>
                        <a:pt x="137946" y="560810"/>
                        <a:pt x="136559" y="564857"/>
                        <a:pt x="134313" y="568414"/>
                      </a:cubicBezTo>
                      <a:cubicBezTo>
                        <a:pt x="131463" y="572638"/>
                        <a:pt x="130200" y="577751"/>
                        <a:pt x="130756" y="582820"/>
                      </a:cubicBezTo>
                      <a:cubicBezTo>
                        <a:pt x="131912" y="591224"/>
                        <a:pt x="128311" y="599183"/>
                        <a:pt x="124798" y="606875"/>
                      </a:cubicBezTo>
                      <a:cubicBezTo>
                        <a:pt x="121815" y="612522"/>
                        <a:pt x="119774" y="618658"/>
                        <a:pt x="118751" y="624972"/>
                      </a:cubicBezTo>
                      <a:cubicBezTo>
                        <a:pt x="115950" y="652850"/>
                        <a:pt x="99231" y="693758"/>
                        <a:pt x="84114" y="719724"/>
                      </a:cubicBezTo>
                      <a:cubicBezTo>
                        <a:pt x="82010" y="723104"/>
                        <a:pt x="78676" y="725505"/>
                        <a:pt x="74821" y="726483"/>
                      </a:cubicBezTo>
                      <a:cubicBezTo>
                        <a:pt x="69974" y="728217"/>
                        <a:pt x="66461" y="729506"/>
                        <a:pt x="69174" y="740311"/>
                      </a:cubicBezTo>
                      <a:cubicBezTo>
                        <a:pt x="71130" y="748537"/>
                        <a:pt x="72544" y="756896"/>
                        <a:pt x="73398" y="765300"/>
                      </a:cubicBezTo>
                      <a:cubicBezTo>
                        <a:pt x="74363" y="776905"/>
                        <a:pt x="76813" y="788332"/>
                        <a:pt x="80690" y="799315"/>
                      </a:cubicBezTo>
                      <a:cubicBezTo>
                        <a:pt x="86248" y="813588"/>
                        <a:pt x="79000" y="830929"/>
                        <a:pt x="71797" y="847692"/>
                      </a:cubicBezTo>
                      <a:cubicBezTo>
                        <a:pt x="66373" y="860630"/>
                        <a:pt x="60770" y="874014"/>
                        <a:pt x="61170" y="885752"/>
                      </a:cubicBezTo>
                      <a:cubicBezTo>
                        <a:pt x="61588" y="888376"/>
                        <a:pt x="62291" y="890955"/>
                        <a:pt x="63260" y="893401"/>
                      </a:cubicBezTo>
                      <a:cubicBezTo>
                        <a:pt x="65572" y="900159"/>
                        <a:pt x="68373" y="908562"/>
                        <a:pt x="65394" y="912698"/>
                      </a:cubicBezTo>
                      <a:cubicBezTo>
                        <a:pt x="63967" y="914476"/>
                        <a:pt x="61744" y="915410"/>
                        <a:pt x="59481" y="915187"/>
                      </a:cubicBezTo>
                      <a:cubicBezTo>
                        <a:pt x="49032" y="915187"/>
                        <a:pt x="46986" y="938175"/>
                        <a:pt x="46141" y="948002"/>
                      </a:cubicBezTo>
                      <a:cubicBezTo>
                        <a:pt x="46141" y="949380"/>
                        <a:pt x="46141" y="950581"/>
                        <a:pt x="45786" y="951470"/>
                      </a:cubicBezTo>
                      <a:cubicBezTo>
                        <a:pt x="45430" y="952359"/>
                        <a:pt x="45475" y="953604"/>
                        <a:pt x="45252" y="954894"/>
                      </a:cubicBezTo>
                      <a:cubicBezTo>
                        <a:pt x="44318" y="960185"/>
                        <a:pt x="42940" y="968233"/>
                        <a:pt x="45919" y="971879"/>
                      </a:cubicBezTo>
                      <a:cubicBezTo>
                        <a:pt x="47026" y="973213"/>
                        <a:pt x="48649" y="973969"/>
                        <a:pt x="50365" y="973969"/>
                      </a:cubicBezTo>
                      <a:cubicBezTo>
                        <a:pt x="60192" y="974369"/>
                        <a:pt x="66728" y="973124"/>
                        <a:pt x="68907" y="962497"/>
                      </a:cubicBezTo>
                      <a:cubicBezTo>
                        <a:pt x="70241" y="954494"/>
                        <a:pt x="70734" y="946401"/>
                        <a:pt x="70374" y="938309"/>
                      </a:cubicBezTo>
                      <a:cubicBezTo>
                        <a:pt x="70374" y="935107"/>
                        <a:pt x="70374" y="931772"/>
                        <a:pt x="70374" y="928527"/>
                      </a:cubicBezTo>
                      <a:cubicBezTo>
                        <a:pt x="70352" y="923058"/>
                        <a:pt x="72886" y="917900"/>
                        <a:pt x="77222" y="914609"/>
                      </a:cubicBezTo>
                      <a:cubicBezTo>
                        <a:pt x="79489" y="912964"/>
                        <a:pt x="81072" y="910564"/>
                        <a:pt x="81668" y="907807"/>
                      </a:cubicBezTo>
                      <a:cubicBezTo>
                        <a:pt x="82469" y="901848"/>
                        <a:pt x="83980" y="898914"/>
                        <a:pt x="86115" y="898914"/>
                      </a:cubicBezTo>
                      <a:cubicBezTo>
                        <a:pt x="89938" y="898914"/>
                        <a:pt x="94029" y="907406"/>
                        <a:pt x="95007" y="910386"/>
                      </a:cubicBezTo>
                      <a:cubicBezTo>
                        <a:pt x="95719" y="912386"/>
                        <a:pt x="97675" y="913142"/>
                        <a:pt x="99721" y="913943"/>
                      </a:cubicBezTo>
                      <a:cubicBezTo>
                        <a:pt x="102308" y="914521"/>
                        <a:pt x="104474" y="916299"/>
                        <a:pt x="105590" y="918700"/>
                      </a:cubicBezTo>
                      <a:cubicBezTo>
                        <a:pt x="107101" y="922924"/>
                        <a:pt x="103900" y="925459"/>
                        <a:pt x="100743" y="927949"/>
                      </a:cubicBezTo>
                      <a:cubicBezTo>
                        <a:pt x="98840" y="929238"/>
                        <a:pt x="97306" y="930972"/>
                        <a:pt x="96297" y="933018"/>
                      </a:cubicBezTo>
                      <a:cubicBezTo>
                        <a:pt x="95559" y="936664"/>
                        <a:pt x="95852" y="940443"/>
                        <a:pt x="97142" y="943912"/>
                      </a:cubicBezTo>
                      <a:cubicBezTo>
                        <a:pt x="97862" y="946268"/>
                        <a:pt x="98324" y="948669"/>
                        <a:pt x="98520" y="951115"/>
                      </a:cubicBezTo>
                      <a:cubicBezTo>
                        <a:pt x="98133" y="955961"/>
                        <a:pt x="96217" y="960541"/>
                        <a:pt x="93051" y="964187"/>
                      </a:cubicBezTo>
                      <a:cubicBezTo>
                        <a:pt x="90685" y="967166"/>
                        <a:pt x="88934" y="970590"/>
                        <a:pt x="87893" y="974236"/>
                      </a:cubicBezTo>
                      <a:cubicBezTo>
                        <a:pt x="87493" y="976992"/>
                        <a:pt x="87786" y="979838"/>
                        <a:pt x="88738" y="982461"/>
                      </a:cubicBezTo>
                      <a:cubicBezTo>
                        <a:pt x="90365" y="986152"/>
                        <a:pt x="89996" y="990376"/>
                        <a:pt x="87760" y="993711"/>
                      </a:cubicBezTo>
                      <a:cubicBezTo>
                        <a:pt x="82344" y="1000291"/>
                        <a:pt x="81384" y="1009496"/>
                        <a:pt x="85314" y="1017054"/>
                      </a:cubicBezTo>
                      <a:cubicBezTo>
                        <a:pt x="87893" y="1021990"/>
                        <a:pt x="85625" y="1027859"/>
                        <a:pt x="83402" y="1033550"/>
                      </a:cubicBezTo>
                      <a:cubicBezTo>
                        <a:pt x="81446" y="1038575"/>
                        <a:pt x="79623" y="1043377"/>
                        <a:pt x="81090" y="1047290"/>
                      </a:cubicBezTo>
                      <a:cubicBezTo>
                        <a:pt x="81757" y="1049068"/>
                        <a:pt x="82557" y="1050758"/>
                        <a:pt x="83224" y="1052226"/>
                      </a:cubicBezTo>
                      <a:cubicBezTo>
                        <a:pt x="84825" y="1055605"/>
                        <a:pt x="86070" y="1058273"/>
                        <a:pt x="84959" y="1060318"/>
                      </a:cubicBezTo>
                      <a:cubicBezTo>
                        <a:pt x="83847" y="1062363"/>
                        <a:pt x="81979" y="1062808"/>
                        <a:pt x="78022" y="1063297"/>
                      </a:cubicBezTo>
                      <a:cubicBezTo>
                        <a:pt x="71931" y="1064009"/>
                        <a:pt x="67840" y="1065831"/>
                        <a:pt x="66506" y="1068366"/>
                      </a:cubicBezTo>
                      <a:cubicBezTo>
                        <a:pt x="65683" y="1070233"/>
                        <a:pt x="65852" y="1072368"/>
                        <a:pt x="66951" y="1074057"/>
                      </a:cubicBezTo>
                      <a:cubicBezTo>
                        <a:pt x="70463" y="1080949"/>
                        <a:pt x="71397" y="1085618"/>
                        <a:pt x="70063" y="1088019"/>
                      </a:cubicBezTo>
                      <a:cubicBezTo>
                        <a:pt x="69254" y="1089175"/>
                        <a:pt x="67880" y="1089842"/>
                        <a:pt x="66461" y="1089708"/>
                      </a:cubicBezTo>
                      <a:cubicBezTo>
                        <a:pt x="61615" y="1089708"/>
                        <a:pt x="53834" y="1084906"/>
                        <a:pt x="48231" y="1080104"/>
                      </a:cubicBezTo>
                      <a:cubicBezTo>
                        <a:pt x="45252" y="1077525"/>
                        <a:pt x="48720" y="1073123"/>
                        <a:pt x="53167" y="1067521"/>
                      </a:cubicBezTo>
                      <a:cubicBezTo>
                        <a:pt x="57613" y="1061918"/>
                        <a:pt x="64194" y="1053515"/>
                        <a:pt x="63260" y="1045911"/>
                      </a:cubicBezTo>
                      <a:cubicBezTo>
                        <a:pt x="62553" y="1041554"/>
                        <a:pt x="60076" y="1037686"/>
                        <a:pt x="56413" y="1035240"/>
                      </a:cubicBezTo>
                      <a:cubicBezTo>
                        <a:pt x="53705" y="1033684"/>
                        <a:pt x="50641" y="1032839"/>
                        <a:pt x="47520" y="1032839"/>
                      </a:cubicBezTo>
                      <a:cubicBezTo>
                        <a:pt x="45888" y="1032572"/>
                        <a:pt x="44234" y="1033150"/>
                        <a:pt x="43073" y="1034306"/>
                      </a:cubicBezTo>
                      <a:cubicBezTo>
                        <a:pt x="42504" y="1035418"/>
                        <a:pt x="42504" y="1036708"/>
                        <a:pt x="43073" y="1037819"/>
                      </a:cubicBezTo>
                      <a:cubicBezTo>
                        <a:pt x="44701" y="1041154"/>
                        <a:pt x="46897" y="1044133"/>
                        <a:pt x="49565" y="1046712"/>
                      </a:cubicBezTo>
                      <a:cubicBezTo>
                        <a:pt x="52006" y="1049113"/>
                        <a:pt x="54105" y="1051869"/>
                        <a:pt x="55790" y="1054849"/>
                      </a:cubicBezTo>
                      <a:cubicBezTo>
                        <a:pt x="57155" y="1056761"/>
                        <a:pt x="57409" y="1059251"/>
                        <a:pt x="56457" y="1061385"/>
                      </a:cubicBezTo>
                      <a:cubicBezTo>
                        <a:pt x="54790" y="1063386"/>
                        <a:pt x="52215" y="1064320"/>
                        <a:pt x="49654" y="1063964"/>
                      </a:cubicBezTo>
                      <a:lnTo>
                        <a:pt x="47164" y="1063964"/>
                      </a:lnTo>
                      <a:cubicBezTo>
                        <a:pt x="46262" y="1063920"/>
                        <a:pt x="45354" y="1063920"/>
                        <a:pt x="44452" y="1063964"/>
                      </a:cubicBezTo>
                      <a:cubicBezTo>
                        <a:pt x="40850" y="1063964"/>
                        <a:pt x="40628" y="1065031"/>
                        <a:pt x="40005" y="1067343"/>
                      </a:cubicBezTo>
                      <a:cubicBezTo>
                        <a:pt x="39694" y="1069389"/>
                        <a:pt x="38903" y="1071389"/>
                        <a:pt x="37693" y="1073079"/>
                      </a:cubicBezTo>
                      <a:cubicBezTo>
                        <a:pt x="35208" y="1075880"/>
                        <a:pt x="31828" y="1077703"/>
                        <a:pt x="28134" y="1078281"/>
                      </a:cubicBezTo>
                      <a:cubicBezTo>
                        <a:pt x="24812" y="1078904"/>
                        <a:pt x="21731" y="1080460"/>
                        <a:pt x="19241" y="1082728"/>
                      </a:cubicBezTo>
                      <a:cubicBezTo>
                        <a:pt x="16084" y="1086284"/>
                        <a:pt x="17818" y="1088375"/>
                        <a:pt x="20041" y="1091087"/>
                      </a:cubicBezTo>
                      <a:cubicBezTo>
                        <a:pt x="21695" y="1092643"/>
                        <a:pt x="22736" y="1094777"/>
                        <a:pt x="22976" y="1097045"/>
                      </a:cubicBezTo>
                      <a:cubicBezTo>
                        <a:pt x="22976" y="1098023"/>
                        <a:pt x="20797" y="1099713"/>
                        <a:pt x="13238" y="1105004"/>
                      </a:cubicBezTo>
                      <a:cubicBezTo>
                        <a:pt x="9334" y="1107449"/>
                        <a:pt x="5688" y="1110295"/>
                        <a:pt x="2345" y="1113452"/>
                      </a:cubicBezTo>
                      <a:cubicBezTo>
                        <a:pt x="-617" y="1116298"/>
                        <a:pt x="-964" y="1120922"/>
                        <a:pt x="1544" y="1124168"/>
                      </a:cubicBezTo>
                      <a:cubicBezTo>
                        <a:pt x="2167" y="1124790"/>
                        <a:pt x="2980" y="1125190"/>
                        <a:pt x="3856" y="1125324"/>
                      </a:cubicBezTo>
                      <a:cubicBezTo>
                        <a:pt x="5590" y="1125324"/>
                        <a:pt x="6480" y="1122390"/>
                        <a:pt x="7280" y="1119855"/>
                      </a:cubicBezTo>
                      <a:cubicBezTo>
                        <a:pt x="7587" y="1118343"/>
                        <a:pt x="8223" y="1116920"/>
                        <a:pt x="9148" y="1115720"/>
                      </a:cubicBezTo>
                      <a:cubicBezTo>
                        <a:pt x="10526" y="1114163"/>
                        <a:pt x="12451" y="1113185"/>
                        <a:pt x="14528" y="1113007"/>
                      </a:cubicBezTo>
                      <a:cubicBezTo>
                        <a:pt x="17818" y="1113007"/>
                        <a:pt x="19997" y="1116209"/>
                        <a:pt x="22131" y="1119321"/>
                      </a:cubicBezTo>
                      <a:cubicBezTo>
                        <a:pt x="23189" y="1121322"/>
                        <a:pt x="24714" y="1123012"/>
                        <a:pt x="26577" y="1124301"/>
                      </a:cubicBezTo>
                      <a:cubicBezTo>
                        <a:pt x="27413" y="1124613"/>
                        <a:pt x="28303" y="1124790"/>
                        <a:pt x="29201" y="1124790"/>
                      </a:cubicBezTo>
                      <a:cubicBezTo>
                        <a:pt x="31197" y="1124657"/>
                        <a:pt x="33163" y="1124257"/>
                        <a:pt x="35025" y="1123501"/>
                      </a:cubicBezTo>
                      <a:cubicBezTo>
                        <a:pt x="37040" y="1122701"/>
                        <a:pt x="39174" y="1122212"/>
                        <a:pt x="41339" y="1122123"/>
                      </a:cubicBezTo>
                      <a:cubicBezTo>
                        <a:pt x="43923" y="1122123"/>
                        <a:pt x="46373" y="1123279"/>
                        <a:pt x="48054" y="1125235"/>
                      </a:cubicBezTo>
                      <a:cubicBezTo>
                        <a:pt x="53967" y="1131638"/>
                        <a:pt x="49076" y="1137507"/>
                        <a:pt x="43874" y="1143688"/>
                      </a:cubicBezTo>
                      <a:cubicBezTo>
                        <a:pt x="39428" y="1149024"/>
                        <a:pt x="34981" y="1154492"/>
                        <a:pt x="35781" y="1161073"/>
                      </a:cubicBezTo>
                      <a:cubicBezTo>
                        <a:pt x="36226" y="1164541"/>
                        <a:pt x="38271" y="1166053"/>
                        <a:pt x="42362" y="1166053"/>
                      </a:cubicBezTo>
                      <a:cubicBezTo>
                        <a:pt x="45617" y="1165919"/>
                        <a:pt x="48849" y="1165430"/>
                        <a:pt x="52011" y="1164630"/>
                      </a:cubicBezTo>
                      <a:cubicBezTo>
                        <a:pt x="55554" y="1163785"/>
                        <a:pt x="59174" y="1163252"/>
                        <a:pt x="62815" y="1163118"/>
                      </a:cubicBezTo>
                      <a:cubicBezTo>
                        <a:pt x="67680" y="1162407"/>
                        <a:pt x="72180" y="1165830"/>
                        <a:pt x="72869" y="1170677"/>
                      </a:cubicBezTo>
                      <a:cubicBezTo>
                        <a:pt x="72913" y="1170988"/>
                        <a:pt x="72944" y="1171344"/>
                        <a:pt x="72953" y="1171655"/>
                      </a:cubicBezTo>
                      <a:cubicBezTo>
                        <a:pt x="73522" y="1173656"/>
                        <a:pt x="73247" y="1175835"/>
                        <a:pt x="72197" y="1177658"/>
                      </a:cubicBezTo>
                      <a:cubicBezTo>
                        <a:pt x="71744" y="1178192"/>
                        <a:pt x="71072" y="1178503"/>
                        <a:pt x="70374" y="1178459"/>
                      </a:cubicBezTo>
                      <a:cubicBezTo>
                        <a:pt x="67626" y="1177792"/>
                        <a:pt x="65096" y="1176457"/>
                        <a:pt x="63038" y="1174501"/>
                      </a:cubicBezTo>
                      <a:lnTo>
                        <a:pt x="62149" y="1173834"/>
                      </a:lnTo>
                      <a:cubicBezTo>
                        <a:pt x="59770" y="1171789"/>
                        <a:pt x="56795" y="1170544"/>
                        <a:pt x="53656" y="1170277"/>
                      </a:cubicBezTo>
                      <a:cubicBezTo>
                        <a:pt x="50668" y="1170544"/>
                        <a:pt x="47862" y="1171834"/>
                        <a:pt x="45697" y="1173923"/>
                      </a:cubicBezTo>
                      <a:cubicBezTo>
                        <a:pt x="43038" y="1176457"/>
                        <a:pt x="39587" y="1178058"/>
                        <a:pt x="35915" y="1178370"/>
                      </a:cubicBezTo>
                      <a:cubicBezTo>
                        <a:pt x="34407" y="1178370"/>
                        <a:pt x="32905" y="1178103"/>
                        <a:pt x="31468" y="1177658"/>
                      </a:cubicBezTo>
                      <a:lnTo>
                        <a:pt x="30535" y="1177347"/>
                      </a:lnTo>
                      <a:cubicBezTo>
                        <a:pt x="27409" y="1176102"/>
                        <a:pt x="24110" y="1175346"/>
                        <a:pt x="20753" y="1175079"/>
                      </a:cubicBezTo>
                      <a:cubicBezTo>
                        <a:pt x="17049" y="1175301"/>
                        <a:pt x="13496" y="1176635"/>
                        <a:pt x="10526" y="1178859"/>
                      </a:cubicBezTo>
                      <a:cubicBezTo>
                        <a:pt x="6924" y="1181126"/>
                        <a:pt x="833" y="1185928"/>
                        <a:pt x="744" y="1189575"/>
                      </a:cubicBezTo>
                      <a:cubicBezTo>
                        <a:pt x="722" y="1190775"/>
                        <a:pt x="1331" y="1191842"/>
                        <a:pt x="2345" y="1192464"/>
                      </a:cubicBezTo>
                      <a:cubicBezTo>
                        <a:pt x="4150" y="1194332"/>
                        <a:pt x="5648" y="1196466"/>
                        <a:pt x="6791" y="1198823"/>
                      </a:cubicBezTo>
                      <a:cubicBezTo>
                        <a:pt x="9059" y="1202647"/>
                        <a:pt x="11904" y="1207405"/>
                        <a:pt x="14305" y="1207405"/>
                      </a:cubicBezTo>
                      <a:lnTo>
                        <a:pt x="14572" y="1207405"/>
                      </a:lnTo>
                      <a:cubicBezTo>
                        <a:pt x="20544" y="1206382"/>
                        <a:pt x="25848" y="1202958"/>
                        <a:pt x="29290" y="1197978"/>
                      </a:cubicBezTo>
                      <a:cubicBezTo>
                        <a:pt x="30535" y="1196555"/>
                        <a:pt x="31824" y="1195044"/>
                        <a:pt x="33336" y="1193532"/>
                      </a:cubicBezTo>
                      <a:cubicBezTo>
                        <a:pt x="34932" y="1191709"/>
                        <a:pt x="37186" y="1190597"/>
                        <a:pt x="39605" y="1190419"/>
                      </a:cubicBezTo>
                      <a:cubicBezTo>
                        <a:pt x="43207" y="1190419"/>
                        <a:pt x="45697" y="1193709"/>
                        <a:pt x="45964" y="1198823"/>
                      </a:cubicBezTo>
                      <a:cubicBezTo>
                        <a:pt x="46408" y="1206604"/>
                        <a:pt x="41517" y="1207716"/>
                        <a:pt x="36804" y="1208872"/>
                      </a:cubicBezTo>
                      <a:cubicBezTo>
                        <a:pt x="34959" y="1209272"/>
                        <a:pt x="33158" y="1209805"/>
                        <a:pt x="31424" y="1210561"/>
                      </a:cubicBezTo>
                      <a:cubicBezTo>
                        <a:pt x="26875" y="1213763"/>
                        <a:pt x="23043" y="1217854"/>
                        <a:pt x="20175" y="1222611"/>
                      </a:cubicBezTo>
                      <a:cubicBezTo>
                        <a:pt x="17449" y="1226791"/>
                        <a:pt x="14190" y="1230570"/>
                        <a:pt x="10482" y="1233860"/>
                      </a:cubicBezTo>
                      <a:cubicBezTo>
                        <a:pt x="6746" y="1236617"/>
                        <a:pt x="5101" y="1238974"/>
                        <a:pt x="5546" y="1240841"/>
                      </a:cubicBezTo>
                      <a:cubicBezTo>
                        <a:pt x="6391" y="1244398"/>
                        <a:pt x="14883" y="1245865"/>
                        <a:pt x="18529" y="1246488"/>
                      </a:cubicBezTo>
                      <a:cubicBezTo>
                        <a:pt x="20575" y="1246800"/>
                        <a:pt x="20975" y="1246889"/>
                        <a:pt x="21153" y="1247289"/>
                      </a:cubicBezTo>
                      <a:cubicBezTo>
                        <a:pt x="21713" y="1248845"/>
                        <a:pt x="21864" y="1250534"/>
                        <a:pt x="21597" y="1252180"/>
                      </a:cubicBezTo>
                      <a:cubicBezTo>
                        <a:pt x="21375" y="1255025"/>
                        <a:pt x="21242" y="1256937"/>
                        <a:pt x="26044" y="1257604"/>
                      </a:cubicBezTo>
                      <a:cubicBezTo>
                        <a:pt x="29334" y="1258360"/>
                        <a:pt x="32780" y="1257249"/>
                        <a:pt x="34937" y="1254625"/>
                      </a:cubicBezTo>
                      <a:cubicBezTo>
                        <a:pt x="36858" y="1251735"/>
                        <a:pt x="37271" y="1248044"/>
                        <a:pt x="36048" y="1244798"/>
                      </a:cubicBezTo>
                      <a:cubicBezTo>
                        <a:pt x="34363" y="1240664"/>
                        <a:pt x="34866" y="1235950"/>
                        <a:pt x="37382" y="1232260"/>
                      </a:cubicBezTo>
                      <a:cubicBezTo>
                        <a:pt x="39485" y="1229459"/>
                        <a:pt x="42780" y="1227813"/>
                        <a:pt x="46275" y="1227813"/>
                      </a:cubicBezTo>
                      <a:cubicBezTo>
                        <a:pt x="49129" y="1227680"/>
                        <a:pt x="51846" y="1229059"/>
                        <a:pt x="53434" y="1231415"/>
                      </a:cubicBezTo>
                      <a:cubicBezTo>
                        <a:pt x="54972" y="1234705"/>
                        <a:pt x="54558" y="1238529"/>
                        <a:pt x="52366" y="1241419"/>
                      </a:cubicBezTo>
                      <a:cubicBezTo>
                        <a:pt x="49970" y="1247022"/>
                        <a:pt x="48311" y="1252891"/>
                        <a:pt x="47431" y="1258938"/>
                      </a:cubicBezTo>
                      <a:cubicBezTo>
                        <a:pt x="45074" y="1270276"/>
                        <a:pt x="42673" y="1281970"/>
                        <a:pt x="36626" y="1284905"/>
                      </a:cubicBezTo>
                      <a:cubicBezTo>
                        <a:pt x="35292" y="1287262"/>
                        <a:pt x="26266" y="1298244"/>
                        <a:pt x="21197" y="1299800"/>
                      </a:cubicBezTo>
                      <a:lnTo>
                        <a:pt x="21197" y="1299800"/>
                      </a:lnTo>
                      <a:lnTo>
                        <a:pt x="21197" y="1299800"/>
                      </a:lnTo>
                      <a:cubicBezTo>
                        <a:pt x="22335" y="1300912"/>
                        <a:pt x="23349" y="1302157"/>
                        <a:pt x="24221" y="1303491"/>
                      </a:cubicBezTo>
                      <a:lnTo>
                        <a:pt x="24221" y="1303713"/>
                      </a:lnTo>
                      <a:cubicBezTo>
                        <a:pt x="24474" y="1306603"/>
                        <a:pt x="23545" y="1309494"/>
                        <a:pt x="21642" y="1311672"/>
                      </a:cubicBezTo>
                      <a:cubicBezTo>
                        <a:pt x="20588" y="1313139"/>
                        <a:pt x="19806" y="1314785"/>
                        <a:pt x="19330" y="1316519"/>
                      </a:cubicBezTo>
                      <a:cubicBezTo>
                        <a:pt x="18899" y="1317541"/>
                        <a:pt x="18899" y="1318697"/>
                        <a:pt x="19330" y="1319720"/>
                      </a:cubicBezTo>
                      <a:cubicBezTo>
                        <a:pt x="19730" y="1320165"/>
                        <a:pt x="20304" y="1320343"/>
                        <a:pt x="20886" y="1320298"/>
                      </a:cubicBezTo>
                      <a:cubicBezTo>
                        <a:pt x="24012" y="1319676"/>
                        <a:pt x="27013" y="1318564"/>
                        <a:pt x="29779" y="1317008"/>
                      </a:cubicBezTo>
                      <a:cubicBezTo>
                        <a:pt x="33247" y="1315318"/>
                        <a:pt x="36137" y="1313940"/>
                        <a:pt x="37515" y="1314474"/>
                      </a:cubicBezTo>
                      <a:cubicBezTo>
                        <a:pt x="39463" y="1315052"/>
                        <a:pt x="41491" y="1315318"/>
                        <a:pt x="43518" y="1315230"/>
                      </a:cubicBezTo>
                      <a:cubicBezTo>
                        <a:pt x="45475" y="1315230"/>
                        <a:pt x="47609" y="1315230"/>
                        <a:pt x="49699" y="1314963"/>
                      </a:cubicBezTo>
                      <a:cubicBezTo>
                        <a:pt x="51788" y="1314696"/>
                        <a:pt x="54145" y="1314696"/>
                        <a:pt x="56012" y="1314696"/>
                      </a:cubicBezTo>
                      <a:cubicBezTo>
                        <a:pt x="59792" y="1314696"/>
                        <a:pt x="64372" y="1315096"/>
                        <a:pt x="66061" y="1318297"/>
                      </a:cubicBezTo>
                      <a:cubicBezTo>
                        <a:pt x="67751" y="1321499"/>
                        <a:pt x="60815" y="1327457"/>
                        <a:pt x="54056" y="1333193"/>
                      </a:cubicBezTo>
                      <a:cubicBezTo>
                        <a:pt x="50143" y="1336572"/>
                        <a:pt x="45163" y="1340752"/>
                        <a:pt x="45475" y="1342085"/>
                      </a:cubicBezTo>
                      <a:cubicBezTo>
                        <a:pt x="45475" y="1342085"/>
                        <a:pt x="45475" y="1342085"/>
                        <a:pt x="45475" y="1342085"/>
                      </a:cubicBezTo>
                      <a:cubicBezTo>
                        <a:pt x="49027" y="1341996"/>
                        <a:pt x="52544" y="1341374"/>
                        <a:pt x="55879" y="1340129"/>
                      </a:cubicBezTo>
                      <a:cubicBezTo>
                        <a:pt x="56902" y="1339907"/>
                        <a:pt x="57942" y="1339773"/>
                        <a:pt x="58991" y="1339773"/>
                      </a:cubicBezTo>
                      <a:cubicBezTo>
                        <a:pt x="62949" y="1339773"/>
                        <a:pt x="64105" y="1342085"/>
                        <a:pt x="65350" y="1344531"/>
                      </a:cubicBezTo>
                      <a:cubicBezTo>
                        <a:pt x="66155" y="1346398"/>
                        <a:pt x="67369" y="1348088"/>
                        <a:pt x="68907" y="1349422"/>
                      </a:cubicBezTo>
                      <a:cubicBezTo>
                        <a:pt x="69507" y="1350000"/>
                        <a:pt x="70290" y="1350400"/>
                        <a:pt x="71130" y="1350489"/>
                      </a:cubicBezTo>
                      <a:cubicBezTo>
                        <a:pt x="72998" y="1350489"/>
                        <a:pt x="74154" y="1347421"/>
                        <a:pt x="75576" y="1344131"/>
                      </a:cubicBezTo>
                      <a:cubicBezTo>
                        <a:pt x="76999" y="1340840"/>
                        <a:pt x="78733" y="1335816"/>
                        <a:pt x="82291" y="1335816"/>
                      </a:cubicBezTo>
                      <a:lnTo>
                        <a:pt x="82291" y="1335816"/>
                      </a:lnTo>
                      <a:cubicBezTo>
                        <a:pt x="88871" y="1336883"/>
                        <a:pt x="94745" y="1340529"/>
                        <a:pt x="98564" y="1345998"/>
                      </a:cubicBezTo>
                      <a:cubicBezTo>
                        <a:pt x="99930" y="1348132"/>
                        <a:pt x="100032" y="1350845"/>
                        <a:pt x="98831" y="1353068"/>
                      </a:cubicBezTo>
                      <a:cubicBezTo>
                        <a:pt x="94963" y="1359960"/>
                        <a:pt x="88027" y="1360894"/>
                        <a:pt x="81757" y="1360894"/>
                      </a:cubicBezTo>
                      <a:cubicBezTo>
                        <a:pt x="79801" y="1360894"/>
                        <a:pt x="77755" y="1360894"/>
                        <a:pt x="75799" y="1360894"/>
                      </a:cubicBezTo>
                      <a:cubicBezTo>
                        <a:pt x="73843" y="1360894"/>
                        <a:pt x="72019" y="1360894"/>
                        <a:pt x="70241" y="1360894"/>
                      </a:cubicBezTo>
                      <a:cubicBezTo>
                        <a:pt x="67746" y="1360805"/>
                        <a:pt x="65252" y="1361116"/>
                        <a:pt x="62860" y="1361828"/>
                      </a:cubicBezTo>
                      <a:cubicBezTo>
                        <a:pt x="58200" y="1363873"/>
                        <a:pt x="55510" y="1368808"/>
                        <a:pt x="56324" y="1373833"/>
                      </a:cubicBezTo>
                      <a:cubicBezTo>
                        <a:pt x="56391" y="1378991"/>
                        <a:pt x="59916" y="1383437"/>
                        <a:pt x="64905" y="1384682"/>
                      </a:cubicBezTo>
                      <a:lnTo>
                        <a:pt x="66417" y="1384682"/>
                      </a:lnTo>
                      <a:cubicBezTo>
                        <a:pt x="71353" y="1384682"/>
                        <a:pt x="75932" y="1380814"/>
                        <a:pt x="80823" y="1376723"/>
                      </a:cubicBezTo>
                      <a:cubicBezTo>
                        <a:pt x="85025" y="1372366"/>
                        <a:pt x="90352" y="1369297"/>
                        <a:pt x="96208" y="1367830"/>
                      </a:cubicBezTo>
                      <a:cubicBezTo>
                        <a:pt x="99832" y="1367341"/>
                        <a:pt x="103487" y="1367074"/>
                        <a:pt x="107146" y="1367074"/>
                      </a:cubicBezTo>
                      <a:cubicBezTo>
                        <a:pt x="113589" y="1367030"/>
                        <a:pt x="120005" y="1367875"/>
                        <a:pt x="126221" y="1369564"/>
                      </a:cubicBezTo>
                      <a:cubicBezTo>
                        <a:pt x="131734" y="1371076"/>
                        <a:pt x="135870" y="1374678"/>
                        <a:pt x="135469" y="1377657"/>
                      </a:cubicBezTo>
                      <a:cubicBezTo>
                        <a:pt x="135469" y="1378991"/>
                        <a:pt x="134002" y="1381214"/>
                        <a:pt x="127511" y="1381214"/>
                      </a:cubicBezTo>
                      <a:lnTo>
                        <a:pt x="126310" y="1381214"/>
                      </a:lnTo>
                      <a:cubicBezTo>
                        <a:pt x="122166" y="1381036"/>
                        <a:pt x="118084" y="1382236"/>
                        <a:pt x="114705" y="1384638"/>
                      </a:cubicBezTo>
                      <a:cubicBezTo>
                        <a:pt x="112290" y="1386238"/>
                        <a:pt x="109694" y="1387527"/>
                        <a:pt x="106968" y="1388462"/>
                      </a:cubicBezTo>
                      <a:cubicBezTo>
                        <a:pt x="105625" y="1388951"/>
                        <a:pt x="104211" y="1389173"/>
                        <a:pt x="102789" y="1389173"/>
                      </a:cubicBezTo>
                      <a:cubicBezTo>
                        <a:pt x="100085" y="1389040"/>
                        <a:pt x="97453" y="1388283"/>
                        <a:pt x="95096" y="1386950"/>
                      </a:cubicBezTo>
                      <a:cubicBezTo>
                        <a:pt x="93264" y="1385927"/>
                        <a:pt x="91232" y="1385304"/>
                        <a:pt x="89138" y="1385127"/>
                      </a:cubicBezTo>
                      <a:cubicBezTo>
                        <a:pt x="88178" y="1385127"/>
                        <a:pt x="87226" y="1385349"/>
                        <a:pt x="86337" y="1385705"/>
                      </a:cubicBezTo>
                      <a:cubicBezTo>
                        <a:pt x="81348" y="1387794"/>
                        <a:pt x="77648" y="1392107"/>
                        <a:pt x="76377" y="1397354"/>
                      </a:cubicBezTo>
                      <a:cubicBezTo>
                        <a:pt x="75283" y="1400778"/>
                        <a:pt x="73518" y="1403935"/>
                        <a:pt x="71175" y="1406647"/>
                      </a:cubicBezTo>
                      <a:cubicBezTo>
                        <a:pt x="70597" y="1407270"/>
                        <a:pt x="69930" y="1408159"/>
                        <a:pt x="70241" y="1408915"/>
                      </a:cubicBezTo>
                      <a:cubicBezTo>
                        <a:pt x="70552" y="1409671"/>
                        <a:pt x="73131" y="1410693"/>
                        <a:pt x="76199" y="1410693"/>
                      </a:cubicBezTo>
                      <a:cubicBezTo>
                        <a:pt x="79805" y="1410915"/>
                        <a:pt x="83367" y="1409804"/>
                        <a:pt x="86203" y="1407581"/>
                      </a:cubicBezTo>
                      <a:cubicBezTo>
                        <a:pt x="91041" y="1401978"/>
                        <a:pt x="98177" y="1398866"/>
                        <a:pt x="105590" y="1399133"/>
                      </a:cubicBezTo>
                      <a:cubicBezTo>
                        <a:pt x="108080" y="1399133"/>
                        <a:pt x="110659" y="1398688"/>
                        <a:pt x="113593" y="1398199"/>
                      </a:cubicBezTo>
                      <a:cubicBezTo>
                        <a:pt x="117044" y="1397132"/>
                        <a:pt x="120347" y="1395665"/>
                        <a:pt x="123420" y="1393752"/>
                      </a:cubicBezTo>
                      <a:cubicBezTo>
                        <a:pt x="128217" y="1390551"/>
                        <a:pt x="133620" y="1388417"/>
                        <a:pt x="139293" y="1387394"/>
                      </a:cubicBezTo>
                      <a:cubicBezTo>
                        <a:pt x="140356" y="1387350"/>
                        <a:pt x="141405" y="1387661"/>
                        <a:pt x="142317" y="1388194"/>
                      </a:cubicBezTo>
                      <a:cubicBezTo>
                        <a:pt x="145020" y="1389529"/>
                        <a:pt x="146630" y="1392374"/>
                        <a:pt x="146363" y="1395353"/>
                      </a:cubicBezTo>
                      <a:cubicBezTo>
                        <a:pt x="145741" y="1400734"/>
                        <a:pt x="139071" y="1406247"/>
                        <a:pt x="134580" y="1407803"/>
                      </a:cubicBezTo>
                      <a:cubicBezTo>
                        <a:pt x="132922" y="1408381"/>
                        <a:pt x="131179" y="1408648"/>
                        <a:pt x="129422" y="1408648"/>
                      </a:cubicBezTo>
                      <a:cubicBezTo>
                        <a:pt x="126252" y="1408515"/>
                        <a:pt x="123113" y="1407981"/>
                        <a:pt x="120085" y="1407003"/>
                      </a:cubicBezTo>
                      <a:cubicBezTo>
                        <a:pt x="117706" y="1406247"/>
                        <a:pt x="115243" y="1405758"/>
                        <a:pt x="112748" y="1405625"/>
                      </a:cubicBezTo>
                      <a:cubicBezTo>
                        <a:pt x="109858" y="1405625"/>
                        <a:pt x="106212" y="1406603"/>
                        <a:pt x="103500" y="1414517"/>
                      </a:cubicBezTo>
                      <a:cubicBezTo>
                        <a:pt x="102877" y="1416251"/>
                        <a:pt x="102388" y="1417852"/>
                        <a:pt x="101944" y="1418964"/>
                      </a:cubicBezTo>
                      <a:cubicBezTo>
                        <a:pt x="100254" y="1424344"/>
                        <a:pt x="99365" y="1427056"/>
                        <a:pt x="95407" y="1427056"/>
                      </a:cubicBezTo>
                      <a:cubicBezTo>
                        <a:pt x="91832" y="1426656"/>
                        <a:pt x="88333" y="1425767"/>
                        <a:pt x="85003" y="1424433"/>
                      </a:cubicBezTo>
                      <a:cubicBezTo>
                        <a:pt x="84514" y="1424433"/>
                        <a:pt x="83713" y="1423944"/>
                        <a:pt x="82646" y="1423544"/>
                      </a:cubicBezTo>
                      <a:cubicBezTo>
                        <a:pt x="76831" y="1420875"/>
                        <a:pt x="70632" y="1419142"/>
                        <a:pt x="64283" y="1418386"/>
                      </a:cubicBezTo>
                      <a:cubicBezTo>
                        <a:pt x="59836" y="1418386"/>
                        <a:pt x="59392" y="1420475"/>
                        <a:pt x="59392" y="1422031"/>
                      </a:cubicBezTo>
                      <a:cubicBezTo>
                        <a:pt x="60045" y="1428256"/>
                        <a:pt x="62936" y="1434082"/>
                        <a:pt x="67528" y="1438350"/>
                      </a:cubicBezTo>
                      <a:cubicBezTo>
                        <a:pt x="70757" y="1442263"/>
                        <a:pt x="75492" y="1444619"/>
                        <a:pt x="80557" y="1444797"/>
                      </a:cubicBezTo>
                      <a:lnTo>
                        <a:pt x="84114" y="1444441"/>
                      </a:lnTo>
                      <a:cubicBezTo>
                        <a:pt x="85937" y="1444130"/>
                        <a:pt x="87782" y="1443997"/>
                        <a:pt x="89627" y="1443952"/>
                      </a:cubicBezTo>
                      <a:cubicBezTo>
                        <a:pt x="92975" y="1443908"/>
                        <a:pt x="96252" y="1444886"/>
                        <a:pt x="99009" y="1446798"/>
                      </a:cubicBezTo>
                      <a:cubicBezTo>
                        <a:pt x="100610" y="1447954"/>
                        <a:pt x="102099" y="1449243"/>
                        <a:pt x="103455" y="1450666"/>
                      </a:cubicBezTo>
                      <a:cubicBezTo>
                        <a:pt x="107101" y="1454268"/>
                        <a:pt x="112081" y="1459292"/>
                        <a:pt x="115194" y="1458937"/>
                      </a:cubicBezTo>
                      <a:cubicBezTo>
                        <a:pt x="120085" y="1458314"/>
                        <a:pt x="122886" y="1457024"/>
                        <a:pt x="123286" y="1455246"/>
                      </a:cubicBezTo>
                      <a:cubicBezTo>
                        <a:pt x="123686" y="1453468"/>
                        <a:pt x="120441" y="1449288"/>
                        <a:pt x="114394" y="1445464"/>
                      </a:cubicBezTo>
                      <a:cubicBezTo>
                        <a:pt x="110837" y="1443241"/>
                        <a:pt x="109325" y="1441374"/>
                        <a:pt x="109947" y="1439772"/>
                      </a:cubicBezTo>
                      <a:cubicBezTo>
                        <a:pt x="110214" y="1438883"/>
                        <a:pt x="111014" y="1436171"/>
                        <a:pt x="126132" y="1436171"/>
                      </a:cubicBezTo>
                      <a:cubicBezTo>
                        <a:pt x="130579" y="1436171"/>
                        <a:pt x="134091" y="1436171"/>
                        <a:pt x="135514" y="1436482"/>
                      </a:cubicBezTo>
                      <a:lnTo>
                        <a:pt x="136492" y="1436482"/>
                      </a:lnTo>
                      <a:cubicBezTo>
                        <a:pt x="141921" y="1436482"/>
                        <a:pt x="147044" y="1433948"/>
                        <a:pt x="150321" y="1429635"/>
                      </a:cubicBezTo>
                      <a:cubicBezTo>
                        <a:pt x="154313" y="1424433"/>
                        <a:pt x="155705" y="1417674"/>
                        <a:pt x="154100" y="1411316"/>
                      </a:cubicBezTo>
                      <a:cubicBezTo>
                        <a:pt x="150943" y="1398732"/>
                        <a:pt x="158546" y="1388551"/>
                        <a:pt x="177088" y="1381125"/>
                      </a:cubicBezTo>
                      <a:cubicBezTo>
                        <a:pt x="181196" y="1379435"/>
                        <a:pt x="185549" y="1378413"/>
                        <a:pt x="189982" y="1378146"/>
                      </a:cubicBezTo>
                      <a:cubicBezTo>
                        <a:pt x="192383" y="1378146"/>
                        <a:pt x="193940" y="1378768"/>
                        <a:pt x="194429" y="1380013"/>
                      </a:cubicBezTo>
                      <a:cubicBezTo>
                        <a:pt x="194918" y="1381258"/>
                        <a:pt x="194117" y="1384460"/>
                        <a:pt x="191138" y="1387839"/>
                      </a:cubicBezTo>
                      <a:cubicBezTo>
                        <a:pt x="187932" y="1391174"/>
                        <a:pt x="184153" y="1393886"/>
                        <a:pt x="179978" y="1395887"/>
                      </a:cubicBezTo>
                      <a:cubicBezTo>
                        <a:pt x="175087" y="1398643"/>
                        <a:pt x="171085" y="1401000"/>
                        <a:pt x="170285" y="1404779"/>
                      </a:cubicBezTo>
                      <a:cubicBezTo>
                        <a:pt x="169840" y="1407448"/>
                        <a:pt x="171485" y="1410693"/>
                        <a:pt x="175220" y="1414740"/>
                      </a:cubicBezTo>
                      <a:cubicBezTo>
                        <a:pt x="176963" y="1416829"/>
                        <a:pt x="179533" y="1418030"/>
                        <a:pt x="182246" y="1418030"/>
                      </a:cubicBezTo>
                      <a:cubicBezTo>
                        <a:pt x="185113" y="1417808"/>
                        <a:pt x="187928" y="1417096"/>
                        <a:pt x="190560" y="1415940"/>
                      </a:cubicBezTo>
                      <a:cubicBezTo>
                        <a:pt x="193442" y="1414651"/>
                        <a:pt x="196527" y="1413895"/>
                        <a:pt x="199675" y="1413717"/>
                      </a:cubicBezTo>
                      <a:cubicBezTo>
                        <a:pt x="200178" y="1413672"/>
                        <a:pt x="200685" y="1413672"/>
                        <a:pt x="201187" y="1413717"/>
                      </a:cubicBezTo>
                      <a:cubicBezTo>
                        <a:pt x="205633" y="1414295"/>
                        <a:pt x="207768" y="1415317"/>
                        <a:pt x="208035" y="1416963"/>
                      </a:cubicBezTo>
                      <a:cubicBezTo>
                        <a:pt x="208524" y="1420253"/>
                        <a:pt x="200431" y="1424122"/>
                        <a:pt x="192828" y="1427456"/>
                      </a:cubicBezTo>
                      <a:cubicBezTo>
                        <a:pt x="191627" y="1427990"/>
                        <a:pt x="190649" y="1428435"/>
                        <a:pt x="190382" y="1428613"/>
                      </a:cubicBezTo>
                      <a:cubicBezTo>
                        <a:pt x="188719" y="1429457"/>
                        <a:pt x="187470" y="1430924"/>
                        <a:pt x="186914" y="1432703"/>
                      </a:cubicBezTo>
                      <a:cubicBezTo>
                        <a:pt x="186879" y="1435771"/>
                        <a:pt x="187986" y="1438794"/>
                        <a:pt x="190027" y="1441107"/>
                      </a:cubicBezTo>
                      <a:cubicBezTo>
                        <a:pt x="192205" y="1444575"/>
                        <a:pt x="194473" y="1448132"/>
                        <a:pt x="193228" y="1451734"/>
                      </a:cubicBezTo>
                      <a:cubicBezTo>
                        <a:pt x="191983" y="1455335"/>
                        <a:pt x="190027" y="1457870"/>
                        <a:pt x="187937" y="1457870"/>
                      </a:cubicBezTo>
                      <a:cubicBezTo>
                        <a:pt x="183046" y="1457870"/>
                        <a:pt x="178733" y="1445909"/>
                        <a:pt x="178333" y="1442618"/>
                      </a:cubicBezTo>
                      <a:cubicBezTo>
                        <a:pt x="176643" y="1429279"/>
                        <a:pt x="173886" y="1427634"/>
                        <a:pt x="172908" y="1427634"/>
                      </a:cubicBezTo>
                      <a:cubicBezTo>
                        <a:pt x="169484" y="1427634"/>
                        <a:pt x="164994" y="1439995"/>
                        <a:pt x="164994" y="1449332"/>
                      </a:cubicBezTo>
                      <a:cubicBezTo>
                        <a:pt x="164927" y="1451066"/>
                        <a:pt x="165185" y="1452756"/>
                        <a:pt x="165749" y="1454401"/>
                      </a:cubicBezTo>
                      <a:cubicBezTo>
                        <a:pt x="166283" y="1455602"/>
                        <a:pt x="166994" y="1456180"/>
                        <a:pt x="167973" y="1456180"/>
                      </a:cubicBezTo>
                      <a:lnTo>
                        <a:pt x="167973" y="1457292"/>
                      </a:lnTo>
                      <a:lnTo>
                        <a:pt x="167973" y="1457292"/>
                      </a:lnTo>
                      <a:cubicBezTo>
                        <a:pt x="162859" y="1457292"/>
                        <a:pt x="159391" y="1452845"/>
                        <a:pt x="156012" y="1448665"/>
                      </a:cubicBezTo>
                      <a:cubicBezTo>
                        <a:pt x="152632" y="1444486"/>
                        <a:pt x="149609" y="1440573"/>
                        <a:pt x="145340" y="1440573"/>
                      </a:cubicBezTo>
                      <a:lnTo>
                        <a:pt x="144940" y="1440573"/>
                      </a:lnTo>
                      <a:cubicBezTo>
                        <a:pt x="141975" y="1440751"/>
                        <a:pt x="140151" y="1441462"/>
                        <a:pt x="139471" y="1442707"/>
                      </a:cubicBezTo>
                      <a:cubicBezTo>
                        <a:pt x="138182" y="1444841"/>
                        <a:pt x="139827" y="1448488"/>
                        <a:pt x="141294" y="1451600"/>
                      </a:cubicBezTo>
                      <a:cubicBezTo>
                        <a:pt x="142762" y="1454713"/>
                        <a:pt x="143918" y="1457381"/>
                        <a:pt x="142939" y="1459070"/>
                      </a:cubicBezTo>
                      <a:cubicBezTo>
                        <a:pt x="142339" y="1459959"/>
                        <a:pt x="141339" y="1460493"/>
                        <a:pt x="140272" y="1460493"/>
                      </a:cubicBezTo>
                      <a:cubicBezTo>
                        <a:pt x="137070" y="1460804"/>
                        <a:pt x="126488" y="1462360"/>
                        <a:pt x="124353" y="1467296"/>
                      </a:cubicBezTo>
                      <a:cubicBezTo>
                        <a:pt x="123615" y="1469830"/>
                        <a:pt x="124331" y="1472543"/>
                        <a:pt x="126221" y="1474366"/>
                      </a:cubicBezTo>
                      <a:cubicBezTo>
                        <a:pt x="127435" y="1475878"/>
                        <a:pt x="129320" y="1476678"/>
                        <a:pt x="131245" y="1476500"/>
                      </a:cubicBezTo>
                      <a:cubicBezTo>
                        <a:pt x="133744" y="1476367"/>
                        <a:pt x="136221" y="1475966"/>
                        <a:pt x="138626" y="1475255"/>
                      </a:cubicBezTo>
                      <a:cubicBezTo>
                        <a:pt x="141530" y="1474455"/>
                        <a:pt x="144513" y="1474010"/>
                        <a:pt x="147519" y="1473876"/>
                      </a:cubicBezTo>
                      <a:cubicBezTo>
                        <a:pt x="152415" y="1473654"/>
                        <a:pt x="156830" y="1476767"/>
                        <a:pt x="158235" y="1481480"/>
                      </a:cubicBezTo>
                      <a:cubicBezTo>
                        <a:pt x="158453" y="1482013"/>
                        <a:pt x="158631" y="1482591"/>
                        <a:pt x="158768" y="1483169"/>
                      </a:cubicBezTo>
                      <a:cubicBezTo>
                        <a:pt x="164326" y="1501355"/>
                        <a:pt x="167661" y="1505135"/>
                        <a:pt x="169040" y="1505135"/>
                      </a:cubicBezTo>
                      <a:cubicBezTo>
                        <a:pt x="169529" y="1505135"/>
                        <a:pt x="169973" y="1504735"/>
                        <a:pt x="170418" y="1503934"/>
                      </a:cubicBezTo>
                      <a:cubicBezTo>
                        <a:pt x="171899" y="1500510"/>
                        <a:pt x="172495" y="1496731"/>
                        <a:pt x="172152" y="1492996"/>
                      </a:cubicBezTo>
                      <a:cubicBezTo>
                        <a:pt x="171512" y="1488194"/>
                        <a:pt x="172668" y="1483347"/>
                        <a:pt x="175398" y="1479345"/>
                      </a:cubicBezTo>
                      <a:cubicBezTo>
                        <a:pt x="175834" y="1478767"/>
                        <a:pt x="176505" y="1478456"/>
                        <a:pt x="177221" y="1478412"/>
                      </a:cubicBezTo>
                      <a:cubicBezTo>
                        <a:pt x="179756" y="1478412"/>
                        <a:pt x="182468" y="1482858"/>
                        <a:pt x="186114" y="1489617"/>
                      </a:cubicBezTo>
                      <a:cubicBezTo>
                        <a:pt x="191583" y="1499132"/>
                        <a:pt x="199053" y="1512249"/>
                        <a:pt x="208346" y="1512249"/>
                      </a:cubicBezTo>
                      <a:cubicBezTo>
                        <a:pt x="209884" y="1512204"/>
                        <a:pt x="211401" y="1511849"/>
                        <a:pt x="212792" y="1511182"/>
                      </a:cubicBezTo>
                      <a:cubicBezTo>
                        <a:pt x="212663" y="1509581"/>
                        <a:pt x="212352" y="1507980"/>
                        <a:pt x="211858" y="1506468"/>
                      </a:cubicBezTo>
                      <a:cubicBezTo>
                        <a:pt x="211196" y="1504646"/>
                        <a:pt x="210907" y="1502689"/>
                        <a:pt x="211014" y="1500733"/>
                      </a:cubicBezTo>
                      <a:cubicBezTo>
                        <a:pt x="214615" y="1497398"/>
                        <a:pt x="216572" y="1495664"/>
                        <a:pt x="219328" y="14956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6" name="자유형: 도형 9545">
                  <a:extLst>
                    <a:ext uri="{FF2B5EF4-FFF2-40B4-BE49-F238E27FC236}">
                      <a16:creationId xmlns:a16="http://schemas.microsoft.com/office/drawing/2014/main" id="{92F344E4-6536-BDC3-693F-EE6B65562DCD}"/>
                    </a:ext>
                  </a:extLst>
                </p:cNvPr>
                <p:cNvSpPr/>
                <p:nvPr/>
              </p:nvSpPr>
              <p:spPr>
                <a:xfrm>
                  <a:off x="3226575" y="9986965"/>
                  <a:ext cx="200292" cy="202641"/>
                </a:xfrm>
                <a:custGeom>
                  <a:avLst/>
                  <a:gdLst>
                    <a:gd name="connsiteX0" fmla="*/ 287552 w 293247"/>
                    <a:gd name="connsiteY0" fmla="*/ 162657 h 296687"/>
                    <a:gd name="connsiteX1" fmla="*/ 249269 w 293247"/>
                    <a:gd name="connsiteY1" fmla="*/ 150651 h 296687"/>
                    <a:gd name="connsiteX2" fmla="*/ 219478 w 293247"/>
                    <a:gd name="connsiteY2" fmla="*/ 102719 h 296687"/>
                    <a:gd name="connsiteX3" fmla="*/ 170568 w 293247"/>
                    <a:gd name="connsiteY3" fmla="*/ 93826 h 296687"/>
                    <a:gd name="connsiteX4" fmla="*/ 173414 w 293247"/>
                    <a:gd name="connsiteY4" fmla="*/ 64125 h 296687"/>
                    <a:gd name="connsiteX5" fmla="*/ 164521 w 293247"/>
                    <a:gd name="connsiteY5" fmla="*/ 35979 h 296687"/>
                    <a:gd name="connsiteX6" fmla="*/ 169723 w 293247"/>
                    <a:gd name="connsiteY6" fmla="*/ 18816 h 296687"/>
                    <a:gd name="connsiteX7" fmla="*/ 142556 w 293247"/>
                    <a:gd name="connsiteY7" fmla="*/ 5477 h 296687"/>
                    <a:gd name="connsiteX8" fmla="*/ 96847 w 293247"/>
                    <a:gd name="connsiteY8" fmla="*/ 1831 h 296687"/>
                    <a:gd name="connsiteX9" fmla="*/ 55407 w 293247"/>
                    <a:gd name="connsiteY9" fmla="*/ 8233 h 296687"/>
                    <a:gd name="connsiteX10" fmla="*/ 21036 w 293247"/>
                    <a:gd name="connsiteY10" fmla="*/ 55810 h 296687"/>
                    <a:gd name="connsiteX11" fmla="*/ -129 w 293247"/>
                    <a:gd name="connsiteY11" fmla="*/ 95339 h 296687"/>
                    <a:gd name="connsiteX12" fmla="*/ 60208 w 293247"/>
                    <a:gd name="connsiteY12" fmla="*/ 153986 h 296687"/>
                    <a:gd name="connsiteX13" fmla="*/ 101604 w 293247"/>
                    <a:gd name="connsiteY13" fmla="*/ 170660 h 296687"/>
                    <a:gd name="connsiteX14" fmla="*/ 127527 w 293247"/>
                    <a:gd name="connsiteY14" fmla="*/ 190313 h 296687"/>
                    <a:gd name="connsiteX15" fmla="*/ 183418 w 293247"/>
                    <a:gd name="connsiteY15" fmla="*/ 215925 h 296687"/>
                    <a:gd name="connsiteX16" fmla="*/ 170924 w 293247"/>
                    <a:gd name="connsiteY16" fmla="*/ 239046 h 296687"/>
                    <a:gd name="connsiteX17" fmla="*/ 155673 w 293247"/>
                    <a:gd name="connsiteY17" fmla="*/ 275862 h 296687"/>
                    <a:gd name="connsiteX18" fmla="*/ 149181 w 293247"/>
                    <a:gd name="connsiteY18" fmla="*/ 287956 h 296687"/>
                    <a:gd name="connsiteX19" fmla="*/ 185997 w 293247"/>
                    <a:gd name="connsiteY19" fmla="*/ 294537 h 296687"/>
                    <a:gd name="connsiteX20" fmla="*/ 229927 w 293247"/>
                    <a:gd name="connsiteY20" fmla="*/ 292758 h 296687"/>
                    <a:gd name="connsiteX21" fmla="*/ 245756 w 293247"/>
                    <a:gd name="connsiteY21" fmla="*/ 289023 h 296687"/>
                    <a:gd name="connsiteX22" fmla="*/ 261408 w 293247"/>
                    <a:gd name="connsiteY22" fmla="*/ 277685 h 296687"/>
                    <a:gd name="connsiteX23" fmla="*/ 284529 w 293247"/>
                    <a:gd name="connsiteY23" fmla="*/ 226729 h 296687"/>
                    <a:gd name="connsiteX24" fmla="*/ 287597 w 293247"/>
                    <a:gd name="connsiteY24" fmla="*/ 162701 h 296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3247" h="296687">
                      <a:moveTo>
                        <a:pt x="287552" y="162657"/>
                      </a:moveTo>
                      <a:cubicBezTo>
                        <a:pt x="264698" y="151230"/>
                        <a:pt x="261541" y="183377"/>
                        <a:pt x="249269" y="150651"/>
                      </a:cubicBezTo>
                      <a:cubicBezTo>
                        <a:pt x="246512" y="143404"/>
                        <a:pt x="233796" y="93826"/>
                        <a:pt x="219478" y="102719"/>
                      </a:cubicBezTo>
                      <a:cubicBezTo>
                        <a:pt x="212586" y="107166"/>
                        <a:pt x="174303" y="100897"/>
                        <a:pt x="170568" y="93826"/>
                      </a:cubicBezTo>
                      <a:cubicBezTo>
                        <a:pt x="166121" y="85512"/>
                        <a:pt x="173591" y="72840"/>
                        <a:pt x="173414" y="64125"/>
                      </a:cubicBezTo>
                      <a:cubicBezTo>
                        <a:pt x="173414" y="53409"/>
                        <a:pt x="166522" y="45895"/>
                        <a:pt x="164521" y="35979"/>
                      </a:cubicBezTo>
                      <a:cubicBezTo>
                        <a:pt x="162698" y="27976"/>
                        <a:pt x="175326" y="28865"/>
                        <a:pt x="169723" y="18816"/>
                      </a:cubicBezTo>
                      <a:cubicBezTo>
                        <a:pt x="166121" y="12413"/>
                        <a:pt x="151137" y="10501"/>
                        <a:pt x="142556" y="5477"/>
                      </a:cubicBezTo>
                      <a:cubicBezTo>
                        <a:pt x="129928" y="-2126"/>
                        <a:pt x="110853" y="-1015"/>
                        <a:pt x="96847" y="1831"/>
                      </a:cubicBezTo>
                      <a:cubicBezTo>
                        <a:pt x="82841" y="4677"/>
                        <a:pt x="68746" y="5032"/>
                        <a:pt x="55407" y="8233"/>
                      </a:cubicBezTo>
                      <a:cubicBezTo>
                        <a:pt x="32641" y="13702"/>
                        <a:pt x="22859" y="35623"/>
                        <a:pt x="21036" y="55810"/>
                      </a:cubicBezTo>
                      <a:cubicBezTo>
                        <a:pt x="19480" y="72751"/>
                        <a:pt x="21036" y="97562"/>
                        <a:pt x="-129" y="95339"/>
                      </a:cubicBezTo>
                      <a:cubicBezTo>
                        <a:pt x="14722" y="121172"/>
                        <a:pt x="39888" y="134067"/>
                        <a:pt x="60208" y="153986"/>
                      </a:cubicBezTo>
                      <a:cubicBezTo>
                        <a:pt x="73059" y="166569"/>
                        <a:pt x="85731" y="164524"/>
                        <a:pt x="101604" y="170660"/>
                      </a:cubicBezTo>
                      <a:cubicBezTo>
                        <a:pt x="112809" y="175107"/>
                        <a:pt x="117789" y="184622"/>
                        <a:pt x="127527" y="190313"/>
                      </a:cubicBezTo>
                      <a:cubicBezTo>
                        <a:pt x="144823" y="200495"/>
                        <a:pt x="167544" y="203653"/>
                        <a:pt x="183418" y="215925"/>
                      </a:cubicBezTo>
                      <a:cubicBezTo>
                        <a:pt x="190354" y="221438"/>
                        <a:pt x="174036" y="235311"/>
                        <a:pt x="170924" y="239046"/>
                      </a:cubicBezTo>
                      <a:cubicBezTo>
                        <a:pt x="160786" y="251184"/>
                        <a:pt x="163142" y="263990"/>
                        <a:pt x="155673" y="275862"/>
                      </a:cubicBezTo>
                      <a:cubicBezTo>
                        <a:pt x="154339" y="277996"/>
                        <a:pt x="143178" y="285066"/>
                        <a:pt x="149181" y="287956"/>
                      </a:cubicBezTo>
                      <a:cubicBezTo>
                        <a:pt x="156606" y="291513"/>
                        <a:pt x="177593" y="294359"/>
                        <a:pt x="185997" y="294537"/>
                      </a:cubicBezTo>
                      <a:cubicBezTo>
                        <a:pt x="200492" y="294804"/>
                        <a:pt x="216855" y="299472"/>
                        <a:pt x="229927" y="292758"/>
                      </a:cubicBezTo>
                      <a:cubicBezTo>
                        <a:pt x="235352" y="289912"/>
                        <a:pt x="240688" y="291424"/>
                        <a:pt x="245756" y="289023"/>
                      </a:cubicBezTo>
                      <a:cubicBezTo>
                        <a:pt x="251670" y="286266"/>
                        <a:pt x="255494" y="280486"/>
                        <a:pt x="261408" y="277685"/>
                      </a:cubicBezTo>
                      <a:cubicBezTo>
                        <a:pt x="279638" y="268792"/>
                        <a:pt x="287686" y="248606"/>
                        <a:pt x="284529" y="226729"/>
                      </a:cubicBezTo>
                      <a:cubicBezTo>
                        <a:pt x="282750" y="214013"/>
                        <a:pt x="302314" y="170082"/>
                        <a:pt x="287597" y="1627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7" name="자유형: 도형 9546">
                  <a:extLst>
                    <a:ext uri="{FF2B5EF4-FFF2-40B4-BE49-F238E27FC236}">
                      <a16:creationId xmlns:a16="http://schemas.microsoft.com/office/drawing/2014/main" id="{4E54B9EC-3247-0408-DE7F-D25684DD35C2}"/>
                    </a:ext>
                  </a:extLst>
                </p:cNvPr>
                <p:cNvSpPr/>
                <p:nvPr/>
              </p:nvSpPr>
              <p:spPr>
                <a:xfrm>
                  <a:off x="3225756" y="9986307"/>
                  <a:ext cx="201371" cy="203636"/>
                </a:xfrm>
                <a:custGeom>
                  <a:avLst/>
                  <a:gdLst>
                    <a:gd name="connsiteX0" fmla="*/ 213564 w 294828"/>
                    <a:gd name="connsiteY0" fmla="*/ 297812 h 298144"/>
                    <a:gd name="connsiteX1" fmla="*/ 213564 w 294828"/>
                    <a:gd name="connsiteY1" fmla="*/ 297812 h 298144"/>
                    <a:gd name="connsiteX2" fmla="*/ 199425 w 294828"/>
                    <a:gd name="connsiteY2" fmla="*/ 296878 h 298144"/>
                    <a:gd name="connsiteX3" fmla="*/ 187108 w 294828"/>
                    <a:gd name="connsiteY3" fmla="*/ 295988 h 298144"/>
                    <a:gd name="connsiteX4" fmla="*/ 150070 w 294828"/>
                    <a:gd name="connsiteY4" fmla="*/ 289363 h 298144"/>
                    <a:gd name="connsiteX5" fmla="*/ 148025 w 294828"/>
                    <a:gd name="connsiteY5" fmla="*/ 286963 h 298144"/>
                    <a:gd name="connsiteX6" fmla="*/ 153983 w 294828"/>
                    <a:gd name="connsiteY6" fmla="*/ 278781 h 298144"/>
                    <a:gd name="connsiteX7" fmla="*/ 156384 w 294828"/>
                    <a:gd name="connsiteY7" fmla="*/ 276513 h 298144"/>
                    <a:gd name="connsiteX8" fmla="*/ 162386 w 294828"/>
                    <a:gd name="connsiteY8" fmla="*/ 260462 h 298144"/>
                    <a:gd name="connsiteX9" fmla="*/ 171679 w 294828"/>
                    <a:gd name="connsiteY9" fmla="*/ 239608 h 298144"/>
                    <a:gd name="connsiteX10" fmla="*/ 174392 w 294828"/>
                    <a:gd name="connsiteY10" fmla="*/ 236763 h 298144"/>
                    <a:gd name="connsiteX11" fmla="*/ 185730 w 294828"/>
                    <a:gd name="connsiteY11" fmla="*/ 220044 h 298144"/>
                    <a:gd name="connsiteX12" fmla="*/ 184218 w 294828"/>
                    <a:gd name="connsiteY12" fmla="*/ 217288 h 298144"/>
                    <a:gd name="connsiteX13" fmla="*/ 153093 w 294828"/>
                    <a:gd name="connsiteY13" fmla="*/ 202303 h 298144"/>
                    <a:gd name="connsiteX14" fmla="*/ 128416 w 294828"/>
                    <a:gd name="connsiteY14" fmla="*/ 191721 h 298144"/>
                    <a:gd name="connsiteX15" fmla="*/ 117567 w 294828"/>
                    <a:gd name="connsiteY15" fmla="*/ 182828 h 298144"/>
                    <a:gd name="connsiteX16" fmla="*/ 102627 w 294828"/>
                    <a:gd name="connsiteY16" fmla="*/ 172023 h 298144"/>
                    <a:gd name="connsiteX17" fmla="*/ 87554 w 294828"/>
                    <a:gd name="connsiteY17" fmla="*/ 167577 h 298144"/>
                    <a:gd name="connsiteX18" fmla="*/ 60875 w 294828"/>
                    <a:gd name="connsiteY18" fmla="*/ 155038 h 298144"/>
                    <a:gd name="connsiteX19" fmla="*/ 39177 w 294828"/>
                    <a:gd name="connsiteY19" fmla="*/ 136496 h 298144"/>
                    <a:gd name="connsiteX20" fmla="*/ 449 w 294828"/>
                    <a:gd name="connsiteY20" fmla="*/ 96479 h 298144"/>
                    <a:gd name="connsiteX21" fmla="*/ -129 w 294828"/>
                    <a:gd name="connsiteY21" fmla="*/ 95545 h 298144"/>
                    <a:gd name="connsiteX22" fmla="*/ 982 w 294828"/>
                    <a:gd name="connsiteY22" fmla="*/ 95545 h 298144"/>
                    <a:gd name="connsiteX23" fmla="*/ 3517 w 294828"/>
                    <a:gd name="connsiteY23" fmla="*/ 95545 h 298144"/>
                    <a:gd name="connsiteX24" fmla="*/ 21036 w 294828"/>
                    <a:gd name="connsiteY24" fmla="*/ 63443 h 298144"/>
                    <a:gd name="connsiteX25" fmla="*/ 21569 w 294828"/>
                    <a:gd name="connsiteY25" fmla="*/ 56372 h 298144"/>
                    <a:gd name="connsiteX26" fmla="*/ 56340 w 294828"/>
                    <a:gd name="connsiteY26" fmla="*/ 8307 h 298144"/>
                    <a:gd name="connsiteX27" fmla="*/ 79061 w 294828"/>
                    <a:gd name="connsiteY27" fmla="*/ 4661 h 298144"/>
                    <a:gd name="connsiteX28" fmla="*/ 97825 w 294828"/>
                    <a:gd name="connsiteY28" fmla="*/ 1904 h 298144"/>
                    <a:gd name="connsiteX29" fmla="*/ 118234 w 294828"/>
                    <a:gd name="connsiteY29" fmla="*/ -275 h 298144"/>
                    <a:gd name="connsiteX30" fmla="*/ 143890 w 294828"/>
                    <a:gd name="connsiteY30" fmla="*/ 5639 h 298144"/>
                    <a:gd name="connsiteX31" fmla="*/ 155850 w 294828"/>
                    <a:gd name="connsiteY31" fmla="*/ 10664 h 298144"/>
                    <a:gd name="connsiteX32" fmla="*/ 171279 w 294828"/>
                    <a:gd name="connsiteY32" fmla="*/ 19557 h 298144"/>
                    <a:gd name="connsiteX33" fmla="*/ 170030 w 294828"/>
                    <a:gd name="connsiteY33" fmla="*/ 29739 h 298144"/>
                    <a:gd name="connsiteX34" fmla="*/ 169234 w 294828"/>
                    <a:gd name="connsiteY34" fmla="*/ 30272 h 298144"/>
                    <a:gd name="connsiteX35" fmla="*/ 166121 w 294828"/>
                    <a:gd name="connsiteY35" fmla="*/ 36853 h 298144"/>
                    <a:gd name="connsiteX36" fmla="*/ 170345 w 294828"/>
                    <a:gd name="connsiteY36" fmla="*/ 48147 h 298144"/>
                    <a:gd name="connsiteX37" fmla="*/ 175237 w 294828"/>
                    <a:gd name="connsiteY37" fmla="*/ 65132 h 298144"/>
                    <a:gd name="connsiteX38" fmla="*/ 173236 w 294828"/>
                    <a:gd name="connsiteY38" fmla="*/ 76470 h 298144"/>
                    <a:gd name="connsiteX39" fmla="*/ 172346 w 294828"/>
                    <a:gd name="connsiteY39" fmla="*/ 94612 h 298144"/>
                    <a:gd name="connsiteX40" fmla="*/ 211608 w 294828"/>
                    <a:gd name="connsiteY40" fmla="*/ 104483 h 298144"/>
                    <a:gd name="connsiteX41" fmla="*/ 220501 w 294828"/>
                    <a:gd name="connsiteY41" fmla="*/ 103148 h 298144"/>
                    <a:gd name="connsiteX42" fmla="*/ 224280 w 294828"/>
                    <a:gd name="connsiteY42" fmla="*/ 101992 h 298144"/>
                    <a:gd name="connsiteX43" fmla="*/ 249358 w 294828"/>
                    <a:gd name="connsiteY43" fmla="*/ 146101 h 298144"/>
                    <a:gd name="connsiteX44" fmla="*/ 251047 w 294828"/>
                    <a:gd name="connsiteY44" fmla="*/ 151348 h 298144"/>
                    <a:gd name="connsiteX45" fmla="*/ 261630 w 294828"/>
                    <a:gd name="connsiteY45" fmla="*/ 166154 h 298144"/>
                    <a:gd name="connsiteX46" fmla="*/ 267499 w 294828"/>
                    <a:gd name="connsiteY46" fmla="*/ 163975 h 298144"/>
                    <a:gd name="connsiteX47" fmla="*/ 279015 w 294828"/>
                    <a:gd name="connsiteY47" fmla="*/ 160418 h 298144"/>
                    <a:gd name="connsiteX48" fmla="*/ 284884 w 294828"/>
                    <a:gd name="connsiteY48" fmla="*/ 161308 h 298144"/>
                    <a:gd name="connsiteX49" fmla="*/ 285329 w 294828"/>
                    <a:gd name="connsiteY49" fmla="*/ 161308 h 298144"/>
                    <a:gd name="connsiteX50" fmla="*/ 285329 w 294828"/>
                    <a:gd name="connsiteY50" fmla="*/ 161308 h 298144"/>
                    <a:gd name="connsiteX51" fmla="*/ 285329 w 294828"/>
                    <a:gd name="connsiteY51" fmla="*/ 161308 h 298144"/>
                    <a:gd name="connsiteX52" fmla="*/ 286352 w 294828"/>
                    <a:gd name="connsiteY52" fmla="*/ 161797 h 298144"/>
                    <a:gd name="connsiteX53" fmla="*/ 291554 w 294828"/>
                    <a:gd name="connsiteY53" fmla="*/ 164420 h 298144"/>
                    <a:gd name="connsiteX54" fmla="*/ 292354 w 294828"/>
                    <a:gd name="connsiteY54" fmla="*/ 164775 h 298144"/>
                    <a:gd name="connsiteX55" fmla="*/ 292354 w 294828"/>
                    <a:gd name="connsiteY55" fmla="*/ 164775 h 298144"/>
                    <a:gd name="connsiteX56" fmla="*/ 292710 w 294828"/>
                    <a:gd name="connsiteY56" fmla="*/ 165176 h 298144"/>
                    <a:gd name="connsiteX57" fmla="*/ 292710 w 294828"/>
                    <a:gd name="connsiteY57" fmla="*/ 165709 h 298144"/>
                    <a:gd name="connsiteX58" fmla="*/ 292087 w 294828"/>
                    <a:gd name="connsiteY58" fmla="*/ 165709 h 298144"/>
                    <a:gd name="connsiteX59" fmla="*/ 289687 w 294828"/>
                    <a:gd name="connsiteY59" fmla="*/ 205460 h 298144"/>
                    <a:gd name="connsiteX60" fmla="*/ 286085 w 294828"/>
                    <a:gd name="connsiteY60" fmla="*/ 227336 h 298144"/>
                    <a:gd name="connsiteX61" fmla="*/ 262652 w 294828"/>
                    <a:gd name="connsiteY61" fmla="*/ 278870 h 298144"/>
                    <a:gd name="connsiteX62" fmla="*/ 254960 w 294828"/>
                    <a:gd name="connsiteY62" fmla="*/ 284472 h 298144"/>
                    <a:gd name="connsiteX63" fmla="*/ 247001 w 294828"/>
                    <a:gd name="connsiteY63" fmla="*/ 290208 h 298144"/>
                    <a:gd name="connsiteX64" fmla="*/ 239398 w 294828"/>
                    <a:gd name="connsiteY64" fmla="*/ 291943 h 298144"/>
                    <a:gd name="connsiteX65" fmla="*/ 231128 w 294828"/>
                    <a:gd name="connsiteY65" fmla="*/ 293943 h 298144"/>
                    <a:gd name="connsiteX66" fmla="*/ 213564 w 294828"/>
                    <a:gd name="connsiteY66" fmla="*/ 297812 h 298144"/>
                    <a:gd name="connsiteX67" fmla="*/ 2005 w 294828"/>
                    <a:gd name="connsiteY67" fmla="*/ 96879 h 298144"/>
                    <a:gd name="connsiteX68" fmla="*/ 39933 w 294828"/>
                    <a:gd name="connsiteY68" fmla="*/ 135874 h 298144"/>
                    <a:gd name="connsiteX69" fmla="*/ 61720 w 294828"/>
                    <a:gd name="connsiteY69" fmla="*/ 154505 h 298144"/>
                    <a:gd name="connsiteX70" fmla="*/ 87776 w 294828"/>
                    <a:gd name="connsiteY70" fmla="*/ 166732 h 298144"/>
                    <a:gd name="connsiteX71" fmla="*/ 102983 w 294828"/>
                    <a:gd name="connsiteY71" fmla="*/ 171178 h 298144"/>
                    <a:gd name="connsiteX72" fmla="*/ 118323 w 294828"/>
                    <a:gd name="connsiteY72" fmla="*/ 182205 h 298144"/>
                    <a:gd name="connsiteX73" fmla="*/ 128949 w 294828"/>
                    <a:gd name="connsiteY73" fmla="*/ 191098 h 298144"/>
                    <a:gd name="connsiteX74" fmla="*/ 153449 w 294828"/>
                    <a:gd name="connsiteY74" fmla="*/ 201547 h 298144"/>
                    <a:gd name="connsiteX75" fmla="*/ 184930 w 294828"/>
                    <a:gd name="connsiteY75" fmla="*/ 216754 h 298144"/>
                    <a:gd name="connsiteX76" fmla="*/ 186842 w 294828"/>
                    <a:gd name="connsiteY76" fmla="*/ 220311 h 298144"/>
                    <a:gd name="connsiteX77" fmla="*/ 175147 w 294828"/>
                    <a:gd name="connsiteY77" fmla="*/ 237830 h 298144"/>
                    <a:gd name="connsiteX78" fmla="*/ 172524 w 294828"/>
                    <a:gd name="connsiteY78" fmla="*/ 240631 h 298144"/>
                    <a:gd name="connsiteX79" fmla="*/ 163631 w 294828"/>
                    <a:gd name="connsiteY79" fmla="*/ 261084 h 298144"/>
                    <a:gd name="connsiteX80" fmla="*/ 157495 w 294828"/>
                    <a:gd name="connsiteY80" fmla="*/ 277403 h 298144"/>
                    <a:gd name="connsiteX81" fmla="*/ 154916 w 294828"/>
                    <a:gd name="connsiteY81" fmla="*/ 279937 h 298144"/>
                    <a:gd name="connsiteX82" fmla="*/ 149314 w 294828"/>
                    <a:gd name="connsiteY82" fmla="*/ 287140 h 298144"/>
                    <a:gd name="connsiteX83" fmla="*/ 150737 w 294828"/>
                    <a:gd name="connsiteY83" fmla="*/ 288696 h 298144"/>
                    <a:gd name="connsiteX84" fmla="*/ 187331 w 294828"/>
                    <a:gd name="connsiteY84" fmla="*/ 295188 h 298144"/>
                    <a:gd name="connsiteX85" fmla="*/ 199736 w 294828"/>
                    <a:gd name="connsiteY85" fmla="*/ 296077 h 298144"/>
                    <a:gd name="connsiteX86" fmla="*/ 213742 w 294828"/>
                    <a:gd name="connsiteY86" fmla="*/ 297011 h 298144"/>
                    <a:gd name="connsiteX87" fmla="*/ 230994 w 294828"/>
                    <a:gd name="connsiteY87" fmla="*/ 293454 h 298144"/>
                    <a:gd name="connsiteX88" fmla="*/ 239620 w 294828"/>
                    <a:gd name="connsiteY88" fmla="*/ 291365 h 298144"/>
                    <a:gd name="connsiteX89" fmla="*/ 246868 w 294828"/>
                    <a:gd name="connsiteY89" fmla="*/ 289763 h 298144"/>
                    <a:gd name="connsiteX90" fmla="*/ 254604 w 294828"/>
                    <a:gd name="connsiteY90" fmla="*/ 284161 h 298144"/>
                    <a:gd name="connsiteX91" fmla="*/ 262519 w 294828"/>
                    <a:gd name="connsiteY91" fmla="*/ 278425 h 298144"/>
                    <a:gd name="connsiteX92" fmla="*/ 285329 w 294828"/>
                    <a:gd name="connsiteY92" fmla="*/ 228048 h 298144"/>
                    <a:gd name="connsiteX93" fmla="*/ 288975 w 294828"/>
                    <a:gd name="connsiteY93" fmla="*/ 205816 h 298144"/>
                    <a:gd name="connsiteX94" fmla="*/ 288708 w 294828"/>
                    <a:gd name="connsiteY94" fmla="*/ 164509 h 298144"/>
                    <a:gd name="connsiteX95" fmla="*/ 279104 w 294828"/>
                    <a:gd name="connsiteY95" fmla="*/ 162019 h 298144"/>
                    <a:gd name="connsiteX96" fmla="*/ 268122 w 294828"/>
                    <a:gd name="connsiteY96" fmla="*/ 165442 h 298144"/>
                    <a:gd name="connsiteX97" fmla="*/ 261719 w 294828"/>
                    <a:gd name="connsiteY97" fmla="*/ 167755 h 298144"/>
                    <a:gd name="connsiteX98" fmla="*/ 250114 w 294828"/>
                    <a:gd name="connsiteY98" fmla="*/ 152237 h 298144"/>
                    <a:gd name="connsiteX99" fmla="*/ 248380 w 294828"/>
                    <a:gd name="connsiteY99" fmla="*/ 146901 h 298144"/>
                    <a:gd name="connsiteX100" fmla="*/ 224369 w 294828"/>
                    <a:gd name="connsiteY100" fmla="*/ 103593 h 298144"/>
                    <a:gd name="connsiteX101" fmla="*/ 221168 w 294828"/>
                    <a:gd name="connsiteY101" fmla="*/ 104572 h 298144"/>
                    <a:gd name="connsiteX102" fmla="*/ 211875 w 294828"/>
                    <a:gd name="connsiteY102" fmla="*/ 106083 h 298144"/>
                    <a:gd name="connsiteX103" fmla="*/ 171635 w 294828"/>
                    <a:gd name="connsiteY103" fmla="*/ 95590 h 298144"/>
                    <a:gd name="connsiteX104" fmla="*/ 172391 w 294828"/>
                    <a:gd name="connsiteY104" fmla="*/ 76693 h 298144"/>
                    <a:gd name="connsiteX105" fmla="*/ 174392 w 294828"/>
                    <a:gd name="connsiteY105" fmla="*/ 65621 h 298144"/>
                    <a:gd name="connsiteX106" fmla="*/ 169590 w 294828"/>
                    <a:gd name="connsiteY106" fmla="*/ 49081 h 298144"/>
                    <a:gd name="connsiteX107" fmla="*/ 165143 w 294828"/>
                    <a:gd name="connsiteY107" fmla="*/ 37609 h 298144"/>
                    <a:gd name="connsiteX108" fmla="*/ 168567 w 294828"/>
                    <a:gd name="connsiteY108" fmla="*/ 29917 h 298144"/>
                    <a:gd name="connsiteX109" fmla="*/ 171101 w 294828"/>
                    <a:gd name="connsiteY109" fmla="*/ 21691 h 298144"/>
                    <a:gd name="connsiteX110" fmla="*/ 170390 w 294828"/>
                    <a:gd name="connsiteY110" fmla="*/ 20624 h 298144"/>
                    <a:gd name="connsiteX111" fmla="*/ 155539 w 294828"/>
                    <a:gd name="connsiteY111" fmla="*/ 12398 h 298144"/>
                    <a:gd name="connsiteX112" fmla="*/ 143400 w 294828"/>
                    <a:gd name="connsiteY112" fmla="*/ 7285 h 298144"/>
                    <a:gd name="connsiteX113" fmla="*/ 118323 w 294828"/>
                    <a:gd name="connsiteY113" fmla="*/ 1549 h 298144"/>
                    <a:gd name="connsiteX114" fmla="*/ 98136 w 294828"/>
                    <a:gd name="connsiteY114" fmla="*/ 3683 h 298144"/>
                    <a:gd name="connsiteX115" fmla="*/ 79283 w 294828"/>
                    <a:gd name="connsiteY115" fmla="*/ 6484 h 298144"/>
                    <a:gd name="connsiteX116" fmla="*/ 56696 w 294828"/>
                    <a:gd name="connsiteY116" fmla="*/ 10130 h 298144"/>
                    <a:gd name="connsiteX117" fmla="*/ 22770 w 294828"/>
                    <a:gd name="connsiteY117" fmla="*/ 57173 h 298144"/>
                    <a:gd name="connsiteX118" fmla="*/ 22236 w 294828"/>
                    <a:gd name="connsiteY118" fmla="*/ 64198 h 298144"/>
                    <a:gd name="connsiteX119" fmla="*/ 3606 w 294828"/>
                    <a:gd name="connsiteY119" fmla="*/ 97369 h 298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</a:cxnLst>
                  <a:rect l="l" t="t" r="r" b="b"/>
                  <a:pathLst>
                    <a:path w="294828" h="298144">
                      <a:moveTo>
                        <a:pt x="213564" y="297812"/>
                      </a:moveTo>
                      <a:lnTo>
                        <a:pt x="213564" y="297812"/>
                      </a:lnTo>
                      <a:cubicBezTo>
                        <a:pt x="208838" y="297723"/>
                        <a:pt x="204120" y="297412"/>
                        <a:pt x="199425" y="296878"/>
                      </a:cubicBezTo>
                      <a:cubicBezTo>
                        <a:pt x="195334" y="296477"/>
                        <a:pt x="191110" y="296077"/>
                        <a:pt x="187108" y="295988"/>
                      </a:cubicBezTo>
                      <a:cubicBezTo>
                        <a:pt x="178616" y="295988"/>
                        <a:pt x="157629" y="293010"/>
                        <a:pt x="150070" y="289363"/>
                      </a:cubicBezTo>
                      <a:cubicBezTo>
                        <a:pt x="149025" y="288963"/>
                        <a:pt x="148251" y="288074"/>
                        <a:pt x="148025" y="286963"/>
                      </a:cubicBezTo>
                      <a:cubicBezTo>
                        <a:pt x="147669" y="284383"/>
                        <a:pt x="151181" y="281271"/>
                        <a:pt x="153983" y="278781"/>
                      </a:cubicBezTo>
                      <a:cubicBezTo>
                        <a:pt x="154841" y="278070"/>
                        <a:pt x="155641" y="277314"/>
                        <a:pt x="156384" y="276513"/>
                      </a:cubicBezTo>
                      <a:cubicBezTo>
                        <a:pt x="159238" y="271533"/>
                        <a:pt x="161261" y="266109"/>
                        <a:pt x="162386" y="260462"/>
                      </a:cubicBezTo>
                      <a:cubicBezTo>
                        <a:pt x="163774" y="252859"/>
                        <a:pt x="166962" y="245700"/>
                        <a:pt x="171679" y="239608"/>
                      </a:cubicBezTo>
                      <a:cubicBezTo>
                        <a:pt x="172213" y="238941"/>
                        <a:pt x="173191" y="237963"/>
                        <a:pt x="174392" y="236763"/>
                      </a:cubicBezTo>
                      <a:cubicBezTo>
                        <a:pt x="178838" y="232316"/>
                        <a:pt x="185997" y="224935"/>
                        <a:pt x="185730" y="220044"/>
                      </a:cubicBezTo>
                      <a:cubicBezTo>
                        <a:pt x="185650" y="218933"/>
                        <a:pt x="185098" y="217955"/>
                        <a:pt x="184218" y="217288"/>
                      </a:cubicBezTo>
                      <a:cubicBezTo>
                        <a:pt x="174707" y="210662"/>
                        <a:pt x="164201" y="205593"/>
                        <a:pt x="153093" y="202303"/>
                      </a:cubicBezTo>
                      <a:cubicBezTo>
                        <a:pt x="144561" y="199546"/>
                        <a:pt x="136299" y="195989"/>
                        <a:pt x="128416" y="191721"/>
                      </a:cubicBezTo>
                      <a:cubicBezTo>
                        <a:pt x="124476" y="189186"/>
                        <a:pt x="120839" y="186207"/>
                        <a:pt x="117567" y="182828"/>
                      </a:cubicBezTo>
                      <a:cubicBezTo>
                        <a:pt x="113383" y="178248"/>
                        <a:pt x="108296" y="174558"/>
                        <a:pt x="102627" y="172023"/>
                      </a:cubicBezTo>
                      <a:cubicBezTo>
                        <a:pt x="97722" y="170156"/>
                        <a:pt x="92685" y="168688"/>
                        <a:pt x="87554" y="167577"/>
                      </a:cubicBezTo>
                      <a:cubicBezTo>
                        <a:pt x="78350" y="165442"/>
                        <a:pt x="69768" y="163486"/>
                        <a:pt x="60875" y="155038"/>
                      </a:cubicBezTo>
                      <a:cubicBezTo>
                        <a:pt x="53961" y="148502"/>
                        <a:pt x="46718" y="142321"/>
                        <a:pt x="39177" y="136496"/>
                      </a:cubicBezTo>
                      <a:cubicBezTo>
                        <a:pt x="24993" y="125158"/>
                        <a:pt x="10320" y="113420"/>
                        <a:pt x="449" y="96479"/>
                      </a:cubicBezTo>
                      <a:lnTo>
                        <a:pt x="-129" y="95545"/>
                      </a:lnTo>
                      <a:lnTo>
                        <a:pt x="982" y="95545"/>
                      </a:lnTo>
                      <a:cubicBezTo>
                        <a:pt x="1827" y="95590"/>
                        <a:pt x="2672" y="95590"/>
                        <a:pt x="3517" y="95545"/>
                      </a:cubicBezTo>
                      <a:cubicBezTo>
                        <a:pt x="19079" y="95545"/>
                        <a:pt x="20146" y="78471"/>
                        <a:pt x="21036" y="63443"/>
                      </a:cubicBezTo>
                      <a:cubicBezTo>
                        <a:pt x="21036" y="60952"/>
                        <a:pt x="21347" y="58596"/>
                        <a:pt x="21569" y="56372"/>
                      </a:cubicBezTo>
                      <a:cubicBezTo>
                        <a:pt x="23881" y="30939"/>
                        <a:pt x="36865" y="12976"/>
                        <a:pt x="56340" y="8307"/>
                      </a:cubicBezTo>
                      <a:cubicBezTo>
                        <a:pt x="63841" y="6707"/>
                        <a:pt x="71427" y="5461"/>
                        <a:pt x="79061" y="4661"/>
                      </a:cubicBezTo>
                      <a:cubicBezTo>
                        <a:pt x="85286" y="3905"/>
                        <a:pt x="91689" y="3105"/>
                        <a:pt x="97825" y="1904"/>
                      </a:cubicBezTo>
                      <a:cubicBezTo>
                        <a:pt x="104539" y="526"/>
                        <a:pt x="111377" y="-230"/>
                        <a:pt x="118234" y="-275"/>
                      </a:cubicBezTo>
                      <a:cubicBezTo>
                        <a:pt x="127162" y="-675"/>
                        <a:pt x="136033" y="1371"/>
                        <a:pt x="143890" y="5639"/>
                      </a:cubicBezTo>
                      <a:cubicBezTo>
                        <a:pt x="147713" y="7685"/>
                        <a:pt x="151720" y="9374"/>
                        <a:pt x="155850" y="10664"/>
                      </a:cubicBezTo>
                      <a:cubicBezTo>
                        <a:pt x="162609" y="13020"/>
                        <a:pt x="169189" y="15110"/>
                        <a:pt x="171279" y="19557"/>
                      </a:cubicBezTo>
                      <a:cubicBezTo>
                        <a:pt x="173743" y="22713"/>
                        <a:pt x="173187" y="27249"/>
                        <a:pt x="170030" y="29739"/>
                      </a:cubicBezTo>
                      <a:cubicBezTo>
                        <a:pt x="169776" y="29917"/>
                        <a:pt x="169509" y="30095"/>
                        <a:pt x="169234" y="30272"/>
                      </a:cubicBezTo>
                      <a:cubicBezTo>
                        <a:pt x="167233" y="32006"/>
                        <a:pt x="165410" y="33607"/>
                        <a:pt x="166121" y="36853"/>
                      </a:cubicBezTo>
                      <a:cubicBezTo>
                        <a:pt x="167113" y="40766"/>
                        <a:pt x="168531" y="44545"/>
                        <a:pt x="170345" y="48147"/>
                      </a:cubicBezTo>
                      <a:cubicBezTo>
                        <a:pt x="173156" y="53394"/>
                        <a:pt x="174823" y="59174"/>
                        <a:pt x="175237" y="65132"/>
                      </a:cubicBezTo>
                      <a:cubicBezTo>
                        <a:pt x="175072" y="69001"/>
                        <a:pt x="174401" y="72780"/>
                        <a:pt x="173236" y="76470"/>
                      </a:cubicBezTo>
                      <a:cubicBezTo>
                        <a:pt x="171501" y="82962"/>
                        <a:pt x="169767" y="89809"/>
                        <a:pt x="172346" y="94612"/>
                      </a:cubicBezTo>
                      <a:cubicBezTo>
                        <a:pt x="174925" y="99414"/>
                        <a:pt x="197335" y="104483"/>
                        <a:pt x="211608" y="104483"/>
                      </a:cubicBezTo>
                      <a:cubicBezTo>
                        <a:pt x="214636" y="104749"/>
                        <a:pt x="217677" y="104260"/>
                        <a:pt x="220501" y="103148"/>
                      </a:cubicBezTo>
                      <a:cubicBezTo>
                        <a:pt x="221617" y="102393"/>
                        <a:pt x="222933" y="101992"/>
                        <a:pt x="224280" y="101992"/>
                      </a:cubicBezTo>
                      <a:cubicBezTo>
                        <a:pt x="235574" y="101992"/>
                        <a:pt x="244867" y="131784"/>
                        <a:pt x="249358" y="146101"/>
                      </a:cubicBezTo>
                      <a:cubicBezTo>
                        <a:pt x="250114" y="148457"/>
                        <a:pt x="250692" y="150325"/>
                        <a:pt x="251047" y="151348"/>
                      </a:cubicBezTo>
                      <a:cubicBezTo>
                        <a:pt x="255983" y="164420"/>
                        <a:pt x="259184" y="166154"/>
                        <a:pt x="261630" y="166154"/>
                      </a:cubicBezTo>
                      <a:cubicBezTo>
                        <a:pt x="263728" y="165887"/>
                        <a:pt x="265734" y="165131"/>
                        <a:pt x="267499" y="163975"/>
                      </a:cubicBezTo>
                      <a:cubicBezTo>
                        <a:pt x="270967" y="161797"/>
                        <a:pt x="274933" y="160596"/>
                        <a:pt x="279015" y="160418"/>
                      </a:cubicBezTo>
                      <a:cubicBezTo>
                        <a:pt x="281007" y="160418"/>
                        <a:pt x="282986" y="160730"/>
                        <a:pt x="284884" y="161308"/>
                      </a:cubicBezTo>
                      <a:lnTo>
                        <a:pt x="285329" y="161308"/>
                      </a:lnTo>
                      <a:lnTo>
                        <a:pt x="285329" y="161308"/>
                      </a:lnTo>
                      <a:lnTo>
                        <a:pt x="285329" y="161308"/>
                      </a:lnTo>
                      <a:lnTo>
                        <a:pt x="286352" y="161797"/>
                      </a:lnTo>
                      <a:cubicBezTo>
                        <a:pt x="288130" y="162597"/>
                        <a:pt x="289864" y="163442"/>
                        <a:pt x="291554" y="164420"/>
                      </a:cubicBezTo>
                      <a:lnTo>
                        <a:pt x="292354" y="164775"/>
                      </a:lnTo>
                      <a:lnTo>
                        <a:pt x="292354" y="164775"/>
                      </a:lnTo>
                      <a:cubicBezTo>
                        <a:pt x="292354" y="164775"/>
                        <a:pt x="292710" y="165087"/>
                        <a:pt x="292710" y="165176"/>
                      </a:cubicBezTo>
                      <a:lnTo>
                        <a:pt x="292710" y="165709"/>
                      </a:lnTo>
                      <a:lnTo>
                        <a:pt x="292087" y="165709"/>
                      </a:lnTo>
                      <a:cubicBezTo>
                        <a:pt x="297512" y="173268"/>
                        <a:pt x="293377" y="190209"/>
                        <a:pt x="289687" y="205460"/>
                      </a:cubicBezTo>
                      <a:cubicBezTo>
                        <a:pt x="287468" y="212530"/>
                        <a:pt x="286258" y="219911"/>
                        <a:pt x="286085" y="227336"/>
                      </a:cubicBezTo>
                      <a:cubicBezTo>
                        <a:pt x="289375" y="250324"/>
                        <a:pt x="280171" y="270555"/>
                        <a:pt x="262652" y="278870"/>
                      </a:cubicBezTo>
                      <a:cubicBezTo>
                        <a:pt x="259838" y="280382"/>
                        <a:pt x="257250" y="282249"/>
                        <a:pt x="254960" y="284472"/>
                      </a:cubicBezTo>
                      <a:cubicBezTo>
                        <a:pt x="252586" y="286740"/>
                        <a:pt x="249909" y="288696"/>
                        <a:pt x="247001" y="290208"/>
                      </a:cubicBezTo>
                      <a:cubicBezTo>
                        <a:pt x="244587" y="291231"/>
                        <a:pt x="242012" y="291809"/>
                        <a:pt x="239398" y="291943"/>
                      </a:cubicBezTo>
                      <a:cubicBezTo>
                        <a:pt x="236539" y="292076"/>
                        <a:pt x="233729" y="292743"/>
                        <a:pt x="231128" y="293943"/>
                      </a:cubicBezTo>
                      <a:cubicBezTo>
                        <a:pt x="225672" y="296611"/>
                        <a:pt x="219647" y="297945"/>
                        <a:pt x="213564" y="297812"/>
                      </a:cubicBezTo>
                      <a:close/>
                      <a:moveTo>
                        <a:pt x="2005" y="96879"/>
                      </a:moveTo>
                      <a:cubicBezTo>
                        <a:pt x="11787" y="113375"/>
                        <a:pt x="25482" y="124313"/>
                        <a:pt x="39933" y="135874"/>
                      </a:cubicBezTo>
                      <a:cubicBezTo>
                        <a:pt x="47514" y="141699"/>
                        <a:pt x="54788" y="147924"/>
                        <a:pt x="61720" y="154505"/>
                      </a:cubicBezTo>
                      <a:cubicBezTo>
                        <a:pt x="70124" y="162730"/>
                        <a:pt x="78305" y="164598"/>
                        <a:pt x="87776" y="166732"/>
                      </a:cubicBezTo>
                      <a:cubicBezTo>
                        <a:pt x="92947" y="167844"/>
                        <a:pt x="98029" y="169311"/>
                        <a:pt x="102983" y="171178"/>
                      </a:cubicBezTo>
                      <a:cubicBezTo>
                        <a:pt x="108798" y="173757"/>
                        <a:pt x="114019" y="177537"/>
                        <a:pt x="118323" y="182205"/>
                      </a:cubicBezTo>
                      <a:cubicBezTo>
                        <a:pt x="121511" y="185585"/>
                        <a:pt x="125077" y="188564"/>
                        <a:pt x="128949" y="191098"/>
                      </a:cubicBezTo>
                      <a:cubicBezTo>
                        <a:pt x="136780" y="195322"/>
                        <a:pt x="144979" y="198835"/>
                        <a:pt x="153449" y="201547"/>
                      </a:cubicBezTo>
                      <a:cubicBezTo>
                        <a:pt x="164690" y="204882"/>
                        <a:pt x="175321" y="210040"/>
                        <a:pt x="184930" y="216754"/>
                      </a:cubicBezTo>
                      <a:cubicBezTo>
                        <a:pt x="186068" y="217599"/>
                        <a:pt x="186770" y="218888"/>
                        <a:pt x="186842" y="220311"/>
                      </a:cubicBezTo>
                      <a:cubicBezTo>
                        <a:pt x="187153" y="225647"/>
                        <a:pt x="179638" y="233294"/>
                        <a:pt x="175147" y="237830"/>
                      </a:cubicBezTo>
                      <a:cubicBezTo>
                        <a:pt x="174036" y="238986"/>
                        <a:pt x="173058" y="240008"/>
                        <a:pt x="172524" y="240631"/>
                      </a:cubicBezTo>
                      <a:cubicBezTo>
                        <a:pt x="167980" y="246634"/>
                        <a:pt x="164934" y="253659"/>
                        <a:pt x="163631" y="261084"/>
                      </a:cubicBezTo>
                      <a:cubicBezTo>
                        <a:pt x="162462" y="266820"/>
                        <a:pt x="160394" y="272334"/>
                        <a:pt x="157495" y="277403"/>
                      </a:cubicBezTo>
                      <a:cubicBezTo>
                        <a:pt x="156739" y="278336"/>
                        <a:pt x="155872" y="279181"/>
                        <a:pt x="154916" y="279937"/>
                      </a:cubicBezTo>
                      <a:cubicBezTo>
                        <a:pt x="152560" y="281982"/>
                        <a:pt x="149047" y="285095"/>
                        <a:pt x="149314" y="287140"/>
                      </a:cubicBezTo>
                      <a:cubicBezTo>
                        <a:pt x="149314" y="287763"/>
                        <a:pt x="149892" y="288252"/>
                        <a:pt x="150737" y="288696"/>
                      </a:cubicBezTo>
                      <a:cubicBezTo>
                        <a:pt x="158029" y="292209"/>
                        <a:pt x="179105" y="295055"/>
                        <a:pt x="187331" y="295188"/>
                      </a:cubicBezTo>
                      <a:cubicBezTo>
                        <a:pt x="191377" y="295188"/>
                        <a:pt x="195601" y="295677"/>
                        <a:pt x="199736" y="296077"/>
                      </a:cubicBezTo>
                      <a:cubicBezTo>
                        <a:pt x="204387" y="296611"/>
                        <a:pt x="209060" y="296923"/>
                        <a:pt x="213742" y="297011"/>
                      </a:cubicBezTo>
                      <a:cubicBezTo>
                        <a:pt x="219696" y="297278"/>
                        <a:pt x="225623" y="296033"/>
                        <a:pt x="230994" y="293454"/>
                      </a:cubicBezTo>
                      <a:cubicBezTo>
                        <a:pt x="233702" y="292209"/>
                        <a:pt x="236637" y="291498"/>
                        <a:pt x="239620" y="291365"/>
                      </a:cubicBezTo>
                      <a:cubicBezTo>
                        <a:pt x="242110" y="291231"/>
                        <a:pt x="244556" y="290697"/>
                        <a:pt x="246868" y="289763"/>
                      </a:cubicBezTo>
                      <a:cubicBezTo>
                        <a:pt x="249687" y="288252"/>
                        <a:pt x="252288" y="286385"/>
                        <a:pt x="254604" y="284161"/>
                      </a:cubicBezTo>
                      <a:cubicBezTo>
                        <a:pt x="256952" y="281894"/>
                        <a:pt x="259620" y="279937"/>
                        <a:pt x="262519" y="278425"/>
                      </a:cubicBezTo>
                      <a:cubicBezTo>
                        <a:pt x="279860" y="270155"/>
                        <a:pt x="288619" y="250857"/>
                        <a:pt x="285329" y="228048"/>
                      </a:cubicBezTo>
                      <a:cubicBezTo>
                        <a:pt x="285453" y="220489"/>
                        <a:pt x="286681" y="213019"/>
                        <a:pt x="288975" y="205816"/>
                      </a:cubicBezTo>
                      <a:cubicBezTo>
                        <a:pt x="292932" y="189453"/>
                        <a:pt x="297868" y="169089"/>
                        <a:pt x="288708" y="164509"/>
                      </a:cubicBezTo>
                      <a:cubicBezTo>
                        <a:pt x="285747" y="162953"/>
                        <a:pt x="282457" y="162108"/>
                        <a:pt x="279104" y="162019"/>
                      </a:cubicBezTo>
                      <a:cubicBezTo>
                        <a:pt x="275209" y="162197"/>
                        <a:pt x="271425" y="163353"/>
                        <a:pt x="268122" y="165442"/>
                      </a:cubicBezTo>
                      <a:cubicBezTo>
                        <a:pt x="266205" y="166732"/>
                        <a:pt x="264009" y="167532"/>
                        <a:pt x="261719" y="167755"/>
                      </a:cubicBezTo>
                      <a:cubicBezTo>
                        <a:pt x="257628" y="167755"/>
                        <a:pt x="254249" y="163308"/>
                        <a:pt x="250114" y="152237"/>
                      </a:cubicBezTo>
                      <a:cubicBezTo>
                        <a:pt x="249714" y="151170"/>
                        <a:pt x="249135" y="149302"/>
                        <a:pt x="248380" y="146901"/>
                      </a:cubicBezTo>
                      <a:cubicBezTo>
                        <a:pt x="244333" y="133962"/>
                        <a:pt x="235041" y="103593"/>
                        <a:pt x="224369" y="103593"/>
                      </a:cubicBezTo>
                      <a:cubicBezTo>
                        <a:pt x="223231" y="103593"/>
                        <a:pt x="222119" y="103949"/>
                        <a:pt x="221168" y="104572"/>
                      </a:cubicBezTo>
                      <a:cubicBezTo>
                        <a:pt x="218237" y="105816"/>
                        <a:pt x="215049" y="106350"/>
                        <a:pt x="211875" y="106083"/>
                      </a:cubicBezTo>
                      <a:cubicBezTo>
                        <a:pt x="198536" y="106083"/>
                        <a:pt x="174569" y="101281"/>
                        <a:pt x="171635" y="95590"/>
                      </a:cubicBezTo>
                      <a:cubicBezTo>
                        <a:pt x="168700" y="89898"/>
                        <a:pt x="170657" y="83362"/>
                        <a:pt x="172391" y="76693"/>
                      </a:cubicBezTo>
                      <a:cubicBezTo>
                        <a:pt x="173551" y="73091"/>
                        <a:pt x="174223" y="69401"/>
                        <a:pt x="174392" y="65621"/>
                      </a:cubicBezTo>
                      <a:cubicBezTo>
                        <a:pt x="173965" y="59841"/>
                        <a:pt x="172333" y="54194"/>
                        <a:pt x="169590" y="49081"/>
                      </a:cubicBezTo>
                      <a:cubicBezTo>
                        <a:pt x="167709" y="45434"/>
                        <a:pt x="166219" y="41566"/>
                        <a:pt x="165143" y="37609"/>
                      </a:cubicBezTo>
                      <a:cubicBezTo>
                        <a:pt x="164565" y="34586"/>
                        <a:pt x="165930" y="31517"/>
                        <a:pt x="168567" y="29917"/>
                      </a:cubicBezTo>
                      <a:cubicBezTo>
                        <a:pt x="171542" y="28360"/>
                        <a:pt x="172675" y="24670"/>
                        <a:pt x="171101" y="21691"/>
                      </a:cubicBezTo>
                      <a:cubicBezTo>
                        <a:pt x="170901" y="21291"/>
                        <a:pt x="170666" y="20935"/>
                        <a:pt x="170390" y="20624"/>
                      </a:cubicBezTo>
                      <a:cubicBezTo>
                        <a:pt x="168300" y="16888"/>
                        <a:pt x="162120" y="14710"/>
                        <a:pt x="155539" y="12398"/>
                      </a:cubicBezTo>
                      <a:cubicBezTo>
                        <a:pt x="151333" y="11108"/>
                        <a:pt x="147264" y="9374"/>
                        <a:pt x="143400" y="7285"/>
                      </a:cubicBezTo>
                      <a:cubicBezTo>
                        <a:pt x="135717" y="3149"/>
                        <a:pt x="127046" y="1149"/>
                        <a:pt x="118323" y="1549"/>
                      </a:cubicBezTo>
                      <a:cubicBezTo>
                        <a:pt x="111542" y="1593"/>
                        <a:pt x="104779" y="2305"/>
                        <a:pt x="98136" y="3683"/>
                      </a:cubicBezTo>
                      <a:cubicBezTo>
                        <a:pt x="91955" y="4928"/>
                        <a:pt x="85508" y="5728"/>
                        <a:pt x="79283" y="6484"/>
                      </a:cubicBezTo>
                      <a:cubicBezTo>
                        <a:pt x="71689" y="7285"/>
                        <a:pt x="64148" y="8485"/>
                        <a:pt x="56696" y="10130"/>
                      </a:cubicBezTo>
                      <a:cubicBezTo>
                        <a:pt x="28550" y="16844"/>
                        <a:pt x="23614" y="47836"/>
                        <a:pt x="22770" y="57173"/>
                      </a:cubicBezTo>
                      <a:cubicBezTo>
                        <a:pt x="22547" y="59396"/>
                        <a:pt x="22414" y="61619"/>
                        <a:pt x="22236" y="64198"/>
                      </a:cubicBezTo>
                      <a:cubicBezTo>
                        <a:pt x="21303" y="79760"/>
                        <a:pt x="20191" y="97369"/>
                        <a:pt x="3606" y="973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8" name="자유형: 도형 9547">
                  <a:extLst>
                    <a:ext uri="{FF2B5EF4-FFF2-40B4-BE49-F238E27FC236}">
                      <a16:creationId xmlns:a16="http://schemas.microsoft.com/office/drawing/2014/main" id="{4B09CE83-BD06-E083-3D92-01B368D25583}"/>
                    </a:ext>
                  </a:extLst>
                </p:cNvPr>
                <p:cNvSpPr/>
                <p:nvPr/>
              </p:nvSpPr>
              <p:spPr>
                <a:xfrm>
                  <a:off x="2691824" y="9272358"/>
                  <a:ext cx="72789" cy="62032"/>
                </a:xfrm>
                <a:custGeom>
                  <a:avLst/>
                  <a:gdLst>
                    <a:gd name="connsiteX0" fmla="*/ 103347 w 106571"/>
                    <a:gd name="connsiteY0" fmla="*/ 71615 h 90821"/>
                    <a:gd name="connsiteX1" fmla="*/ 102280 w 106571"/>
                    <a:gd name="connsiteY1" fmla="*/ 43158 h 90821"/>
                    <a:gd name="connsiteX2" fmla="*/ 75068 w 106571"/>
                    <a:gd name="connsiteY2" fmla="*/ 8343 h 90821"/>
                    <a:gd name="connsiteX3" fmla="*/ 6149 w 106571"/>
                    <a:gd name="connsiteY3" fmla="*/ -150 h 90821"/>
                    <a:gd name="connsiteX4" fmla="*/ 12597 w 106571"/>
                    <a:gd name="connsiteY4" fmla="*/ 42401 h 90821"/>
                    <a:gd name="connsiteX5" fmla="*/ 42743 w 106571"/>
                    <a:gd name="connsiteY5" fmla="*/ 49383 h 90821"/>
                    <a:gd name="connsiteX6" fmla="*/ 62218 w 106571"/>
                    <a:gd name="connsiteY6" fmla="*/ 57386 h 90821"/>
                    <a:gd name="connsiteX7" fmla="*/ 71556 w 106571"/>
                    <a:gd name="connsiteY7" fmla="*/ 78818 h 90821"/>
                    <a:gd name="connsiteX8" fmla="*/ 103347 w 106571"/>
                    <a:gd name="connsiteY8" fmla="*/ 71615 h 90821"/>
                    <a:gd name="connsiteX9" fmla="*/ 103347 w 106571"/>
                    <a:gd name="connsiteY9" fmla="*/ 71615 h 90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571" h="90821">
                      <a:moveTo>
                        <a:pt x="103347" y="71615"/>
                      </a:moveTo>
                      <a:cubicBezTo>
                        <a:pt x="99346" y="57564"/>
                        <a:pt x="112907" y="55385"/>
                        <a:pt x="102280" y="43158"/>
                      </a:cubicBezTo>
                      <a:cubicBezTo>
                        <a:pt x="92556" y="32086"/>
                        <a:pt x="83472" y="20437"/>
                        <a:pt x="75068" y="8343"/>
                      </a:cubicBezTo>
                      <a:cubicBezTo>
                        <a:pt x="53103" y="11232"/>
                        <a:pt x="29093" y="-1973"/>
                        <a:pt x="6149" y="-150"/>
                      </a:cubicBezTo>
                      <a:cubicBezTo>
                        <a:pt x="11041" y="15190"/>
                        <a:pt x="-14615" y="31286"/>
                        <a:pt x="12597" y="42401"/>
                      </a:cubicBezTo>
                      <a:cubicBezTo>
                        <a:pt x="30071" y="49516"/>
                        <a:pt x="27359" y="32842"/>
                        <a:pt x="42743" y="49383"/>
                      </a:cubicBezTo>
                      <a:cubicBezTo>
                        <a:pt x="46700" y="53829"/>
                        <a:pt x="57061" y="53829"/>
                        <a:pt x="62218" y="57386"/>
                      </a:cubicBezTo>
                      <a:cubicBezTo>
                        <a:pt x="71111" y="63833"/>
                        <a:pt x="69377" y="69524"/>
                        <a:pt x="71556" y="78818"/>
                      </a:cubicBezTo>
                      <a:cubicBezTo>
                        <a:pt x="76002" y="96603"/>
                        <a:pt x="109706" y="93980"/>
                        <a:pt x="103347" y="71615"/>
                      </a:cubicBezTo>
                      <a:cubicBezTo>
                        <a:pt x="102236" y="67702"/>
                        <a:pt x="104548" y="75749"/>
                        <a:pt x="103347" y="716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49" name="자유형: 도형 9548">
                  <a:extLst>
                    <a:ext uri="{FF2B5EF4-FFF2-40B4-BE49-F238E27FC236}">
                      <a16:creationId xmlns:a16="http://schemas.microsoft.com/office/drawing/2014/main" id="{2B9D7402-F6DE-917B-9183-5187306D8142}"/>
                    </a:ext>
                  </a:extLst>
                </p:cNvPr>
                <p:cNvSpPr/>
                <p:nvPr/>
              </p:nvSpPr>
              <p:spPr>
                <a:xfrm>
                  <a:off x="2691415" y="9272204"/>
                  <a:ext cx="73561" cy="62583"/>
                </a:xfrm>
                <a:custGeom>
                  <a:avLst/>
                  <a:gdLst>
                    <a:gd name="connsiteX0" fmla="*/ 88961 w 107701"/>
                    <a:gd name="connsiteY0" fmla="*/ 91272 h 91628"/>
                    <a:gd name="connsiteX1" fmla="*/ 88961 w 107701"/>
                    <a:gd name="connsiteY1" fmla="*/ 91272 h 91628"/>
                    <a:gd name="connsiteX2" fmla="*/ 71621 w 107701"/>
                    <a:gd name="connsiteY2" fmla="*/ 79177 h 91628"/>
                    <a:gd name="connsiteX3" fmla="*/ 70465 w 107701"/>
                    <a:gd name="connsiteY3" fmla="*/ 72908 h 91628"/>
                    <a:gd name="connsiteX4" fmla="*/ 62506 w 107701"/>
                    <a:gd name="connsiteY4" fmla="*/ 58057 h 91628"/>
                    <a:gd name="connsiteX5" fmla="*/ 53302 w 107701"/>
                    <a:gd name="connsiteY5" fmla="*/ 54589 h 91628"/>
                    <a:gd name="connsiteX6" fmla="*/ 42941 w 107701"/>
                    <a:gd name="connsiteY6" fmla="*/ 50143 h 91628"/>
                    <a:gd name="connsiteX7" fmla="*/ 31959 w 107701"/>
                    <a:gd name="connsiteY7" fmla="*/ 42672 h 91628"/>
                    <a:gd name="connsiteX8" fmla="*/ 28002 w 107701"/>
                    <a:gd name="connsiteY8" fmla="*/ 43695 h 91628"/>
                    <a:gd name="connsiteX9" fmla="*/ 21421 w 107701"/>
                    <a:gd name="connsiteY9" fmla="*/ 45207 h 91628"/>
                    <a:gd name="connsiteX10" fmla="*/ 12973 w 107701"/>
                    <a:gd name="connsiteY10" fmla="*/ 43251 h 91628"/>
                    <a:gd name="connsiteX11" fmla="*/ 745 w 107701"/>
                    <a:gd name="connsiteY11" fmla="*/ 33513 h 91628"/>
                    <a:gd name="connsiteX12" fmla="*/ 3280 w 107701"/>
                    <a:gd name="connsiteY12" fmla="*/ 17150 h 91628"/>
                    <a:gd name="connsiteX13" fmla="*/ 6214 w 107701"/>
                    <a:gd name="connsiteY13" fmla="*/ 343 h 91628"/>
                    <a:gd name="connsiteX14" fmla="*/ 6214 w 107701"/>
                    <a:gd name="connsiteY14" fmla="*/ -324 h 91628"/>
                    <a:gd name="connsiteX15" fmla="*/ 6926 w 107701"/>
                    <a:gd name="connsiteY15" fmla="*/ -324 h 91628"/>
                    <a:gd name="connsiteX16" fmla="*/ 11372 w 107701"/>
                    <a:gd name="connsiteY16" fmla="*/ -324 h 91628"/>
                    <a:gd name="connsiteX17" fmla="*/ 40941 w 107701"/>
                    <a:gd name="connsiteY17" fmla="*/ 4123 h 91628"/>
                    <a:gd name="connsiteX18" fmla="*/ 69264 w 107701"/>
                    <a:gd name="connsiteY18" fmla="*/ 8569 h 91628"/>
                    <a:gd name="connsiteX19" fmla="*/ 75711 w 107701"/>
                    <a:gd name="connsiteY19" fmla="*/ 8168 h 91628"/>
                    <a:gd name="connsiteX20" fmla="*/ 76067 w 107701"/>
                    <a:gd name="connsiteY20" fmla="*/ 8168 h 91628"/>
                    <a:gd name="connsiteX21" fmla="*/ 76067 w 107701"/>
                    <a:gd name="connsiteY21" fmla="*/ 8435 h 91628"/>
                    <a:gd name="connsiteX22" fmla="*/ 103279 w 107701"/>
                    <a:gd name="connsiteY22" fmla="*/ 43206 h 91628"/>
                    <a:gd name="connsiteX23" fmla="*/ 105813 w 107701"/>
                    <a:gd name="connsiteY23" fmla="*/ 58635 h 91628"/>
                    <a:gd name="connsiteX24" fmla="*/ 104435 w 107701"/>
                    <a:gd name="connsiteY24" fmla="*/ 71974 h 91628"/>
                    <a:gd name="connsiteX25" fmla="*/ 104435 w 107701"/>
                    <a:gd name="connsiteY25" fmla="*/ 71974 h 91628"/>
                    <a:gd name="connsiteX26" fmla="*/ 104657 w 107701"/>
                    <a:gd name="connsiteY26" fmla="*/ 72730 h 91628"/>
                    <a:gd name="connsiteX27" fmla="*/ 104657 w 107701"/>
                    <a:gd name="connsiteY27" fmla="*/ 73219 h 91628"/>
                    <a:gd name="connsiteX28" fmla="*/ 104657 w 107701"/>
                    <a:gd name="connsiteY28" fmla="*/ 73219 h 91628"/>
                    <a:gd name="connsiteX29" fmla="*/ 102434 w 107701"/>
                    <a:gd name="connsiteY29" fmla="*/ 85402 h 91628"/>
                    <a:gd name="connsiteX30" fmla="*/ 88961 w 107701"/>
                    <a:gd name="connsiteY30" fmla="*/ 91272 h 91628"/>
                    <a:gd name="connsiteX31" fmla="*/ 32092 w 107701"/>
                    <a:gd name="connsiteY31" fmla="*/ 41427 h 91628"/>
                    <a:gd name="connsiteX32" fmla="*/ 43875 w 107701"/>
                    <a:gd name="connsiteY32" fmla="*/ 49253 h 91628"/>
                    <a:gd name="connsiteX33" fmla="*/ 53746 w 107701"/>
                    <a:gd name="connsiteY33" fmla="*/ 53699 h 91628"/>
                    <a:gd name="connsiteX34" fmla="*/ 63261 w 107701"/>
                    <a:gd name="connsiteY34" fmla="*/ 57346 h 91628"/>
                    <a:gd name="connsiteX35" fmla="*/ 71709 w 107701"/>
                    <a:gd name="connsiteY35" fmla="*/ 72908 h 91628"/>
                    <a:gd name="connsiteX36" fmla="*/ 72866 w 107701"/>
                    <a:gd name="connsiteY36" fmla="*/ 79089 h 91628"/>
                    <a:gd name="connsiteX37" fmla="*/ 89095 w 107701"/>
                    <a:gd name="connsiteY37" fmla="*/ 90338 h 91628"/>
                    <a:gd name="connsiteX38" fmla="*/ 89095 w 107701"/>
                    <a:gd name="connsiteY38" fmla="*/ 90338 h 91628"/>
                    <a:gd name="connsiteX39" fmla="*/ 101901 w 107701"/>
                    <a:gd name="connsiteY39" fmla="*/ 84824 h 91628"/>
                    <a:gd name="connsiteX40" fmla="*/ 103635 w 107701"/>
                    <a:gd name="connsiteY40" fmla="*/ 72464 h 91628"/>
                    <a:gd name="connsiteX41" fmla="*/ 103635 w 107701"/>
                    <a:gd name="connsiteY41" fmla="*/ 72464 h 91628"/>
                    <a:gd name="connsiteX42" fmla="*/ 103635 w 107701"/>
                    <a:gd name="connsiteY42" fmla="*/ 71663 h 91628"/>
                    <a:gd name="connsiteX43" fmla="*/ 103635 w 107701"/>
                    <a:gd name="connsiteY43" fmla="*/ 71085 h 91628"/>
                    <a:gd name="connsiteX44" fmla="*/ 103635 w 107701"/>
                    <a:gd name="connsiteY44" fmla="*/ 71085 h 91628"/>
                    <a:gd name="connsiteX45" fmla="*/ 103635 w 107701"/>
                    <a:gd name="connsiteY45" fmla="*/ 71085 h 91628"/>
                    <a:gd name="connsiteX46" fmla="*/ 105369 w 107701"/>
                    <a:gd name="connsiteY46" fmla="*/ 58368 h 91628"/>
                    <a:gd name="connsiteX47" fmla="*/ 103012 w 107701"/>
                    <a:gd name="connsiteY47" fmla="*/ 44096 h 91628"/>
                    <a:gd name="connsiteX48" fmla="*/ 75934 w 107701"/>
                    <a:gd name="connsiteY48" fmla="*/ 9547 h 91628"/>
                    <a:gd name="connsiteX49" fmla="*/ 69664 w 107701"/>
                    <a:gd name="connsiteY49" fmla="*/ 9903 h 91628"/>
                    <a:gd name="connsiteX50" fmla="*/ 41074 w 107701"/>
                    <a:gd name="connsiteY50" fmla="*/ 5456 h 91628"/>
                    <a:gd name="connsiteX51" fmla="*/ 11772 w 107701"/>
                    <a:gd name="connsiteY51" fmla="*/ 1010 h 91628"/>
                    <a:gd name="connsiteX52" fmla="*/ 7993 w 107701"/>
                    <a:gd name="connsiteY52" fmla="*/ 1010 h 91628"/>
                    <a:gd name="connsiteX53" fmla="*/ 4836 w 107701"/>
                    <a:gd name="connsiteY53" fmla="*/ 17906 h 91628"/>
                    <a:gd name="connsiteX54" fmla="*/ 2346 w 107701"/>
                    <a:gd name="connsiteY54" fmla="*/ 33380 h 91628"/>
                    <a:gd name="connsiteX55" fmla="*/ 13951 w 107701"/>
                    <a:gd name="connsiteY55" fmla="*/ 42539 h 91628"/>
                    <a:gd name="connsiteX56" fmla="*/ 21954 w 107701"/>
                    <a:gd name="connsiteY56" fmla="*/ 44407 h 91628"/>
                    <a:gd name="connsiteX57" fmla="*/ 27646 w 107701"/>
                    <a:gd name="connsiteY57" fmla="*/ 42761 h 91628"/>
                    <a:gd name="connsiteX58" fmla="*/ 32092 w 107701"/>
                    <a:gd name="connsiteY58" fmla="*/ 41427 h 91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07701" h="91628">
                      <a:moveTo>
                        <a:pt x="88961" y="91272"/>
                      </a:moveTo>
                      <a:lnTo>
                        <a:pt x="88961" y="91272"/>
                      </a:lnTo>
                      <a:cubicBezTo>
                        <a:pt x="81069" y="91761"/>
                        <a:pt x="73879" y="86736"/>
                        <a:pt x="71621" y="79177"/>
                      </a:cubicBezTo>
                      <a:cubicBezTo>
                        <a:pt x="71087" y="76865"/>
                        <a:pt x="70776" y="74731"/>
                        <a:pt x="70465" y="72908"/>
                      </a:cubicBezTo>
                      <a:cubicBezTo>
                        <a:pt x="70402" y="66950"/>
                        <a:pt x="67432" y="61392"/>
                        <a:pt x="62506" y="58057"/>
                      </a:cubicBezTo>
                      <a:cubicBezTo>
                        <a:pt x="59651" y="56412"/>
                        <a:pt x="56538" y="55212"/>
                        <a:pt x="53302" y="54589"/>
                      </a:cubicBezTo>
                      <a:cubicBezTo>
                        <a:pt x="49522" y="54011"/>
                        <a:pt x="45956" y="52499"/>
                        <a:pt x="42941" y="50143"/>
                      </a:cubicBezTo>
                      <a:cubicBezTo>
                        <a:pt x="38095" y="44940"/>
                        <a:pt x="34804" y="42672"/>
                        <a:pt x="31959" y="42672"/>
                      </a:cubicBezTo>
                      <a:cubicBezTo>
                        <a:pt x="30585" y="42761"/>
                        <a:pt x="29242" y="43117"/>
                        <a:pt x="28002" y="43695"/>
                      </a:cubicBezTo>
                      <a:cubicBezTo>
                        <a:pt x="25934" y="44629"/>
                        <a:pt x="23693" y="45163"/>
                        <a:pt x="21421" y="45207"/>
                      </a:cubicBezTo>
                      <a:cubicBezTo>
                        <a:pt x="18500" y="45118"/>
                        <a:pt x="15627" y="44451"/>
                        <a:pt x="12973" y="43251"/>
                      </a:cubicBezTo>
                      <a:cubicBezTo>
                        <a:pt x="7775" y="41739"/>
                        <a:pt x="3386" y="38226"/>
                        <a:pt x="745" y="33513"/>
                      </a:cubicBezTo>
                      <a:cubicBezTo>
                        <a:pt x="-1389" y="28355"/>
                        <a:pt x="745" y="22931"/>
                        <a:pt x="3280" y="17150"/>
                      </a:cubicBezTo>
                      <a:cubicBezTo>
                        <a:pt x="5814" y="11370"/>
                        <a:pt x="7993" y="5901"/>
                        <a:pt x="6214" y="343"/>
                      </a:cubicBezTo>
                      <a:lnTo>
                        <a:pt x="6214" y="-324"/>
                      </a:lnTo>
                      <a:lnTo>
                        <a:pt x="6926" y="-324"/>
                      </a:lnTo>
                      <a:cubicBezTo>
                        <a:pt x="8393" y="-324"/>
                        <a:pt x="9905" y="-324"/>
                        <a:pt x="11372" y="-324"/>
                      </a:cubicBezTo>
                      <a:cubicBezTo>
                        <a:pt x="21363" y="32"/>
                        <a:pt x="31283" y="1543"/>
                        <a:pt x="40941" y="4123"/>
                      </a:cubicBezTo>
                      <a:cubicBezTo>
                        <a:pt x="50184" y="6657"/>
                        <a:pt x="59686" y="8168"/>
                        <a:pt x="69264" y="8569"/>
                      </a:cubicBezTo>
                      <a:cubicBezTo>
                        <a:pt x="71420" y="8569"/>
                        <a:pt x="73573" y="8435"/>
                        <a:pt x="75711" y="8168"/>
                      </a:cubicBezTo>
                      <a:lnTo>
                        <a:pt x="76067" y="8168"/>
                      </a:lnTo>
                      <a:lnTo>
                        <a:pt x="76067" y="8435"/>
                      </a:lnTo>
                      <a:cubicBezTo>
                        <a:pt x="84488" y="20530"/>
                        <a:pt x="93573" y="32135"/>
                        <a:pt x="103279" y="43206"/>
                      </a:cubicBezTo>
                      <a:cubicBezTo>
                        <a:pt x="109415" y="50276"/>
                        <a:pt x="107725" y="54144"/>
                        <a:pt x="105813" y="58635"/>
                      </a:cubicBezTo>
                      <a:cubicBezTo>
                        <a:pt x="103630" y="62726"/>
                        <a:pt x="103137" y="67528"/>
                        <a:pt x="104435" y="71974"/>
                      </a:cubicBezTo>
                      <a:lnTo>
                        <a:pt x="104435" y="71974"/>
                      </a:lnTo>
                      <a:cubicBezTo>
                        <a:pt x="104435" y="72286"/>
                        <a:pt x="104435" y="72508"/>
                        <a:pt x="104657" y="72730"/>
                      </a:cubicBezTo>
                      <a:lnTo>
                        <a:pt x="104657" y="73219"/>
                      </a:lnTo>
                      <a:lnTo>
                        <a:pt x="104657" y="73219"/>
                      </a:lnTo>
                      <a:cubicBezTo>
                        <a:pt x="105796" y="77399"/>
                        <a:pt x="104978" y="81890"/>
                        <a:pt x="102434" y="85402"/>
                      </a:cubicBezTo>
                      <a:cubicBezTo>
                        <a:pt x="99064" y="89315"/>
                        <a:pt x="94110" y="91449"/>
                        <a:pt x="88961" y="91272"/>
                      </a:cubicBezTo>
                      <a:close/>
                      <a:moveTo>
                        <a:pt x="32092" y="41427"/>
                      </a:moveTo>
                      <a:cubicBezTo>
                        <a:pt x="35294" y="41427"/>
                        <a:pt x="38806" y="43784"/>
                        <a:pt x="43875" y="49253"/>
                      </a:cubicBezTo>
                      <a:cubicBezTo>
                        <a:pt x="46748" y="51521"/>
                        <a:pt x="50140" y="53033"/>
                        <a:pt x="53746" y="53699"/>
                      </a:cubicBezTo>
                      <a:cubicBezTo>
                        <a:pt x="57108" y="54366"/>
                        <a:pt x="60327" y="55567"/>
                        <a:pt x="63261" y="57346"/>
                      </a:cubicBezTo>
                      <a:cubicBezTo>
                        <a:pt x="68428" y="60858"/>
                        <a:pt x="71572" y="66639"/>
                        <a:pt x="71709" y="72908"/>
                      </a:cubicBezTo>
                      <a:cubicBezTo>
                        <a:pt x="72021" y="74864"/>
                        <a:pt x="72332" y="76865"/>
                        <a:pt x="72866" y="79089"/>
                      </a:cubicBezTo>
                      <a:cubicBezTo>
                        <a:pt x="74986" y="86158"/>
                        <a:pt x="81723" y="90827"/>
                        <a:pt x="89095" y="90338"/>
                      </a:cubicBezTo>
                      <a:lnTo>
                        <a:pt x="89095" y="90338"/>
                      </a:lnTo>
                      <a:cubicBezTo>
                        <a:pt x="93982" y="90560"/>
                        <a:pt x="98704" y="88515"/>
                        <a:pt x="101901" y="84824"/>
                      </a:cubicBezTo>
                      <a:cubicBezTo>
                        <a:pt x="104426" y="81223"/>
                        <a:pt x="105071" y="76643"/>
                        <a:pt x="103635" y="72464"/>
                      </a:cubicBezTo>
                      <a:lnTo>
                        <a:pt x="103635" y="72464"/>
                      </a:lnTo>
                      <a:lnTo>
                        <a:pt x="103635" y="71663"/>
                      </a:lnTo>
                      <a:lnTo>
                        <a:pt x="103635" y="71085"/>
                      </a:lnTo>
                      <a:lnTo>
                        <a:pt x="103635" y="71085"/>
                      </a:lnTo>
                      <a:cubicBezTo>
                        <a:pt x="103635" y="71085"/>
                        <a:pt x="103635" y="71085"/>
                        <a:pt x="103635" y="71085"/>
                      </a:cubicBezTo>
                      <a:cubicBezTo>
                        <a:pt x="102679" y="66772"/>
                        <a:pt x="103297" y="62281"/>
                        <a:pt x="105369" y="58368"/>
                      </a:cubicBezTo>
                      <a:cubicBezTo>
                        <a:pt x="107236" y="53922"/>
                        <a:pt x="108703" y="50676"/>
                        <a:pt x="103012" y="44096"/>
                      </a:cubicBezTo>
                      <a:cubicBezTo>
                        <a:pt x="93350" y="33113"/>
                        <a:pt x="84311" y="21552"/>
                        <a:pt x="75934" y="9547"/>
                      </a:cubicBezTo>
                      <a:cubicBezTo>
                        <a:pt x="73853" y="9769"/>
                        <a:pt x="71759" y="9903"/>
                        <a:pt x="69664" y="9903"/>
                      </a:cubicBezTo>
                      <a:cubicBezTo>
                        <a:pt x="59998" y="9503"/>
                        <a:pt x="50407" y="7991"/>
                        <a:pt x="41074" y="5456"/>
                      </a:cubicBezTo>
                      <a:cubicBezTo>
                        <a:pt x="31505" y="2877"/>
                        <a:pt x="21674" y="1365"/>
                        <a:pt x="11772" y="1010"/>
                      </a:cubicBezTo>
                      <a:cubicBezTo>
                        <a:pt x="10483" y="1010"/>
                        <a:pt x="9238" y="1010"/>
                        <a:pt x="7993" y="1010"/>
                      </a:cubicBezTo>
                      <a:cubicBezTo>
                        <a:pt x="8833" y="6835"/>
                        <a:pt x="7721" y="12793"/>
                        <a:pt x="4836" y="17906"/>
                      </a:cubicBezTo>
                      <a:cubicBezTo>
                        <a:pt x="2524" y="23464"/>
                        <a:pt x="389" y="28666"/>
                        <a:pt x="2346" y="33380"/>
                      </a:cubicBezTo>
                      <a:cubicBezTo>
                        <a:pt x="4854" y="37826"/>
                        <a:pt x="9024" y="41161"/>
                        <a:pt x="13951" y="42539"/>
                      </a:cubicBezTo>
                      <a:cubicBezTo>
                        <a:pt x="16472" y="43695"/>
                        <a:pt x="19189" y="44318"/>
                        <a:pt x="21954" y="44407"/>
                      </a:cubicBezTo>
                      <a:cubicBezTo>
                        <a:pt x="23938" y="44229"/>
                        <a:pt x="25867" y="43651"/>
                        <a:pt x="27646" y="42761"/>
                      </a:cubicBezTo>
                      <a:cubicBezTo>
                        <a:pt x="29020" y="42005"/>
                        <a:pt x="30536" y="41561"/>
                        <a:pt x="32092" y="414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0" name="자유형: 도형 9549">
                  <a:extLst>
                    <a:ext uri="{FF2B5EF4-FFF2-40B4-BE49-F238E27FC236}">
                      <a16:creationId xmlns:a16="http://schemas.microsoft.com/office/drawing/2014/main" id="{0570CBD1-B3C1-3879-1E3D-8979AC17342C}"/>
                    </a:ext>
                  </a:extLst>
                </p:cNvPr>
                <p:cNvSpPr/>
                <p:nvPr/>
              </p:nvSpPr>
              <p:spPr>
                <a:xfrm>
                  <a:off x="2759524" y="9305743"/>
                  <a:ext cx="133254" cy="56507"/>
                </a:xfrm>
                <a:custGeom>
                  <a:avLst/>
                  <a:gdLst>
                    <a:gd name="connsiteX0" fmla="*/ 176126 w 195097"/>
                    <a:gd name="connsiteY0" fmla="*/ 22781 h 82732"/>
                    <a:gd name="connsiteX1" fmla="*/ 97958 w 195097"/>
                    <a:gd name="connsiteY1" fmla="*/ 5262 h 82732"/>
                    <a:gd name="connsiteX2" fmla="*/ 49048 w 195097"/>
                    <a:gd name="connsiteY2" fmla="*/ 25805 h 82732"/>
                    <a:gd name="connsiteX3" fmla="*/ 9519 w 195097"/>
                    <a:gd name="connsiteY3" fmla="*/ 1216 h 82732"/>
                    <a:gd name="connsiteX4" fmla="*/ -129 w 195097"/>
                    <a:gd name="connsiteY4" fmla="*/ 41233 h 82732"/>
                    <a:gd name="connsiteX5" fmla="*/ 43445 w 195097"/>
                    <a:gd name="connsiteY5" fmla="*/ 60887 h 82732"/>
                    <a:gd name="connsiteX6" fmla="*/ 79283 w 195097"/>
                    <a:gd name="connsiteY6" fmla="*/ 82363 h 82732"/>
                    <a:gd name="connsiteX7" fmla="*/ 87420 w 195097"/>
                    <a:gd name="connsiteY7" fmla="*/ 57241 h 82732"/>
                    <a:gd name="connsiteX8" fmla="*/ 105206 w 195097"/>
                    <a:gd name="connsiteY8" fmla="*/ 30918 h 82732"/>
                    <a:gd name="connsiteX9" fmla="*/ 140243 w 195097"/>
                    <a:gd name="connsiteY9" fmla="*/ 23359 h 82732"/>
                    <a:gd name="connsiteX10" fmla="*/ 152605 w 195097"/>
                    <a:gd name="connsiteY10" fmla="*/ 62976 h 82732"/>
                    <a:gd name="connsiteX11" fmla="*/ 169945 w 195097"/>
                    <a:gd name="connsiteY11" fmla="*/ 81829 h 82732"/>
                    <a:gd name="connsiteX12" fmla="*/ 188665 w 195097"/>
                    <a:gd name="connsiteY12" fmla="*/ 63199 h 82732"/>
                    <a:gd name="connsiteX13" fmla="*/ 176259 w 195097"/>
                    <a:gd name="connsiteY13" fmla="*/ 22603 h 82732"/>
                    <a:gd name="connsiteX14" fmla="*/ 176126 w 195097"/>
                    <a:gd name="connsiteY14" fmla="*/ 22781 h 8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95097" h="82732">
                      <a:moveTo>
                        <a:pt x="176126" y="22781"/>
                      </a:moveTo>
                      <a:cubicBezTo>
                        <a:pt x="162253" y="1972"/>
                        <a:pt x="118723" y="-7054"/>
                        <a:pt x="97958" y="5262"/>
                      </a:cubicBezTo>
                      <a:cubicBezTo>
                        <a:pt x="80884" y="15445"/>
                        <a:pt x="70969" y="30740"/>
                        <a:pt x="49048" y="25805"/>
                      </a:cubicBezTo>
                      <a:cubicBezTo>
                        <a:pt x="33623" y="21936"/>
                        <a:pt x="19800" y="13355"/>
                        <a:pt x="9519" y="1216"/>
                      </a:cubicBezTo>
                      <a:cubicBezTo>
                        <a:pt x="2005" y="11443"/>
                        <a:pt x="3339" y="29228"/>
                        <a:pt x="-129" y="41233"/>
                      </a:cubicBezTo>
                      <a:cubicBezTo>
                        <a:pt x="15077" y="43146"/>
                        <a:pt x="33219" y="48615"/>
                        <a:pt x="43445" y="60887"/>
                      </a:cubicBezTo>
                      <a:cubicBezTo>
                        <a:pt x="47492" y="65778"/>
                        <a:pt x="74259" y="83430"/>
                        <a:pt x="79283" y="82363"/>
                      </a:cubicBezTo>
                      <a:cubicBezTo>
                        <a:pt x="96358" y="78672"/>
                        <a:pt x="95957" y="67690"/>
                        <a:pt x="87420" y="57241"/>
                      </a:cubicBezTo>
                      <a:cubicBezTo>
                        <a:pt x="80573" y="48882"/>
                        <a:pt x="99515" y="37410"/>
                        <a:pt x="105206" y="30918"/>
                      </a:cubicBezTo>
                      <a:cubicBezTo>
                        <a:pt x="112587" y="22470"/>
                        <a:pt x="130017" y="18957"/>
                        <a:pt x="140243" y="23359"/>
                      </a:cubicBezTo>
                      <a:cubicBezTo>
                        <a:pt x="164921" y="33897"/>
                        <a:pt x="141266" y="46525"/>
                        <a:pt x="152605" y="62976"/>
                      </a:cubicBezTo>
                      <a:cubicBezTo>
                        <a:pt x="157709" y="69868"/>
                        <a:pt x="163520" y="76183"/>
                        <a:pt x="169945" y="81829"/>
                      </a:cubicBezTo>
                      <a:cubicBezTo>
                        <a:pt x="176081" y="75515"/>
                        <a:pt x="182173" y="69157"/>
                        <a:pt x="188665" y="63199"/>
                      </a:cubicBezTo>
                      <a:cubicBezTo>
                        <a:pt x="204716" y="48437"/>
                        <a:pt x="186219" y="37543"/>
                        <a:pt x="176259" y="22603"/>
                      </a:cubicBezTo>
                      <a:cubicBezTo>
                        <a:pt x="164121" y="4773"/>
                        <a:pt x="184485" y="35275"/>
                        <a:pt x="176126" y="2278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1" name="자유형: 도형 9550">
                  <a:extLst>
                    <a:ext uri="{FF2B5EF4-FFF2-40B4-BE49-F238E27FC236}">
                      <a16:creationId xmlns:a16="http://schemas.microsoft.com/office/drawing/2014/main" id="{A29566EF-160F-270E-DB45-2874DFD9FEEB}"/>
                    </a:ext>
                  </a:extLst>
                </p:cNvPr>
                <p:cNvSpPr/>
                <p:nvPr/>
              </p:nvSpPr>
              <p:spPr>
                <a:xfrm>
                  <a:off x="2759098" y="9305254"/>
                  <a:ext cx="134104" cy="57511"/>
                </a:xfrm>
                <a:custGeom>
                  <a:avLst/>
                  <a:gdLst>
                    <a:gd name="connsiteX0" fmla="*/ 79284 w 196341"/>
                    <a:gd name="connsiteY0" fmla="*/ 83879 h 84202"/>
                    <a:gd name="connsiteX1" fmla="*/ 43712 w 196341"/>
                    <a:gd name="connsiteY1" fmla="*/ 62136 h 84202"/>
                    <a:gd name="connsiteX2" fmla="*/ 493 w 196341"/>
                    <a:gd name="connsiteY2" fmla="*/ 42661 h 84202"/>
                    <a:gd name="connsiteX3" fmla="*/ -129 w 196341"/>
                    <a:gd name="connsiteY3" fmla="*/ 42661 h 84202"/>
                    <a:gd name="connsiteX4" fmla="*/ -129 w 196341"/>
                    <a:gd name="connsiteY4" fmla="*/ 42082 h 84202"/>
                    <a:gd name="connsiteX5" fmla="*/ 2361 w 196341"/>
                    <a:gd name="connsiteY5" fmla="*/ 27454 h 84202"/>
                    <a:gd name="connsiteX6" fmla="*/ 9608 w 196341"/>
                    <a:gd name="connsiteY6" fmla="*/ 1709 h 84202"/>
                    <a:gd name="connsiteX7" fmla="*/ 10009 w 196341"/>
                    <a:gd name="connsiteY7" fmla="*/ 1176 h 84202"/>
                    <a:gd name="connsiteX8" fmla="*/ 10453 w 196341"/>
                    <a:gd name="connsiteY8" fmla="*/ 1665 h 84202"/>
                    <a:gd name="connsiteX9" fmla="*/ 49715 w 196341"/>
                    <a:gd name="connsiteY9" fmla="*/ 26076 h 84202"/>
                    <a:gd name="connsiteX10" fmla="*/ 57807 w 196341"/>
                    <a:gd name="connsiteY10" fmla="*/ 27009 h 84202"/>
                    <a:gd name="connsiteX11" fmla="*/ 85864 w 196341"/>
                    <a:gd name="connsiteY11" fmla="*/ 14293 h 84202"/>
                    <a:gd name="connsiteX12" fmla="*/ 98359 w 196341"/>
                    <a:gd name="connsiteY12" fmla="*/ 5400 h 84202"/>
                    <a:gd name="connsiteX13" fmla="*/ 122947 w 196341"/>
                    <a:gd name="connsiteY13" fmla="*/ -292 h 84202"/>
                    <a:gd name="connsiteX14" fmla="*/ 172391 w 196341"/>
                    <a:gd name="connsiteY14" fmla="*/ 17494 h 84202"/>
                    <a:gd name="connsiteX15" fmla="*/ 172391 w 196341"/>
                    <a:gd name="connsiteY15" fmla="*/ 17494 h 84202"/>
                    <a:gd name="connsiteX16" fmla="*/ 172391 w 196341"/>
                    <a:gd name="connsiteY16" fmla="*/ 17183 h 84202"/>
                    <a:gd name="connsiteX17" fmla="*/ 173102 w 196341"/>
                    <a:gd name="connsiteY17" fmla="*/ 17183 h 84202"/>
                    <a:gd name="connsiteX18" fmla="*/ 173503 w 196341"/>
                    <a:gd name="connsiteY18" fmla="*/ 17449 h 84202"/>
                    <a:gd name="connsiteX19" fmla="*/ 173503 w 196341"/>
                    <a:gd name="connsiteY19" fmla="*/ 17449 h 84202"/>
                    <a:gd name="connsiteX20" fmla="*/ 174925 w 196341"/>
                    <a:gd name="connsiteY20" fmla="*/ 19584 h 84202"/>
                    <a:gd name="connsiteX21" fmla="*/ 177415 w 196341"/>
                    <a:gd name="connsiteY21" fmla="*/ 23274 h 84202"/>
                    <a:gd name="connsiteX22" fmla="*/ 185463 w 196341"/>
                    <a:gd name="connsiteY22" fmla="*/ 33457 h 84202"/>
                    <a:gd name="connsiteX23" fmla="*/ 189910 w 196341"/>
                    <a:gd name="connsiteY23" fmla="*/ 64581 h 84202"/>
                    <a:gd name="connsiteX24" fmla="*/ 173414 w 196341"/>
                    <a:gd name="connsiteY24" fmla="*/ 80944 h 84202"/>
                    <a:gd name="connsiteX25" fmla="*/ 170835 w 196341"/>
                    <a:gd name="connsiteY25" fmla="*/ 83612 h 84202"/>
                    <a:gd name="connsiteX26" fmla="*/ 170435 w 196341"/>
                    <a:gd name="connsiteY26" fmla="*/ 83212 h 84202"/>
                    <a:gd name="connsiteX27" fmla="*/ 153049 w 196341"/>
                    <a:gd name="connsiteY27" fmla="*/ 64270 h 84202"/>
                    <a:gd name="connsiteX28" fmla="*/ 151093 w 196341"/>
                    <a:gd name="connsiteY28" fmla="*/ 44617 h 84202"/>
                    <a:gd name="connsiteX29" fmla="*/ 140911 w 196341"/>
                    <a:gd name="connsiteY29" fmla="*/ 24830 h 84202"/>
                    <a:gd name="connsiteX30" fmla="*/ 130684 w 196341"/>
                    <a:gd name="connsiteY30" fmla="*/ 23007 h 84202"/>
                    <a:gd name="connsiteX31" fmla="*/ 106495 w 196341"/>
                    <a:gd name="connsiteY31" fmla="*/ 32256 h 84202"/>
                    <a:gd name="connsiteX32" fmla="*/ 100270 w 196341"/>
                    <a:gd name="connsiteY32" fmla="*/ 38036 h 84202"/>
                    <a:gd name="connsiteX33" fmla="*/ 88710 w 196341"/>
                    <a:gd name="connsiteY33" fmla="*/ 57867 h 84202"/>
                    <a:gd name="connsiteX34" fmla="*/ 94045 w 196341"/>
                    <a:gd name="connsiteY34" fmla="*/ 74630 h 84202"/>
                    <a:gd name="connsiteX35" fmla="*/ 80306 w 196341"/>
                    <a:gd name="connsiteY35" fmla="*/ 83879 h 84202"/>
                    <a:gd name="connsiteX36" fmla="*/ 1027 w 196341"/>
                    <a:gd name="connsiteY36" fmla="*/ 41638 h 84202"/>
                    <a:gd name="connsiteX37" fmla="*/ 44379 w 196341"/>
                    <a:gd name="connsiteY37" fmla="*/ 61424 h 84202"/>
                    <a:gd name="connsiteX38" fmla="*/ 79284 w 196341"/>
                    <a:gd name="connsiteY38" fmla="*/ 82767 h 84202"/>
                    <a:gd name="connsiteX39" fmla="*/ 79728 w 196341"/>
                    <a:gd name="connsiteY39" fmla="*/ 82767 h 84202"/>
                    <a:gd name="connsiteX40" fmla="*/ 92712 w 196341"/>
                    <a:gd name="connsiteY40" fmla="*/ 74230 h 84202"/>
                    <a:gd name="connsiteX41" fmla="*/ 87554 w 196341"/>
                    <a:gd name="connsiteY41" fmla="*/ 58534 h 84202"/>
                    <a:gd name="connsiteX42" fmla="*/ 99248 w 196341"/>
                    <a:gd name="connsiteY42" fmla="*/ 37147 h 84202"/>
                    <a:gd name="connsiteX43" fmla="*/ 105339 w 196341"/>
                    <a:gd name="connsiteY43" fmla="*/ 31500 h 84202"/>
                    <a:gd name="connsiteX44" fmla="*/ 130373 w 196341"/>
                    <a:gd name="connsiteY44" fmla="*/ 21852 h 84202"/>
                    <a:gd name="connsiteX45" fmla="*/ 141044 w 196341"/>
                    <a:gd name="connsiteY45" fmla="*/ 23763 h 84202"/>
                    <a:gd name="connsiteX46" fmla="*/ 151848 w 196341"/>
                    <a:gd name="connsiteY46" fmla="*/ 44839 h 84202"/>
                    <a:gd name="connsiteX47" fmla="*/ 153627 w 196341"/>
                    <a:gd name="connsiteY47" fmla="*/ 63603 h 84202"/>
                    <a:gd name="connsiteX48" fmla="*/ 170523 w 196341"/>
                    <a:gd name="connsiteY48" fmla="*/ 82011 h 84202"/>
                    <a:gd name="connsiteX49" fmla="*/ 172302 w 196341"/>
                    <a:gd name="connsiteY49" fmla="*/ 80144 h 84202"/>
                    <a:gd name="connsiteX50" fmla="*/ 188842 w 196341"/>
                    <a:gd name="connsiteY50" fmla="*/ 63692 h 84202"/>
                    <a:gd name="connsiteX51" fmla="*/ 184396 w 196341"/>
                    <a:gd name="connsiteY51" fmla="*/ 34123 h 84202"/>
                    <a:gd name="connsiteX52" fmla="*/ 178660 w 196341"/>
                    <a:gd name="connsiteY52" fmla="*/ 27187 h 84202"/>
                    <a:gd name="connsiteX53" fmla="*/ 178349 w 196341"/>
                    <a:gd name="connsiteY53" fmla="*/ 26920 h 84202"/>
                    <a:gd name="connsiteX54" fmla="*/ 178349 w 196341"/>
                    <a:gd name="connsiteY54" fmla="*/ 26920 h 84202"/>
                    <a:gd name="connsiteX55" fmla="*/ 177549 w 196341"/>
                    <a:gd name="connsiteY55" fmla="*/ 25498 h 84202"/>
                    <a:gd name="connsiteX56" fmla="*/ 175948 w 196341"/>
                    <a:gd name="connsiteY56" fmla="*/ 23096 h 84202"/>
                    <a:gd name="connsiteX57" fmla="*/ 122903 w 196341"/>
                    <a:gd name="connsiteY57" fmla="*/ 864 h 84202"/>
                    <a:gd name="connsiteX58" fmla="*/ 98848 w 196341"/>
                    <a:gd name="connsiteY58" fmla="*/ 6378 h 84202"/>
                    <a:gd name="connsiteX59" fmla="*/ 86531 w 196341"/>
                    <a:gd name="connsiteY59" fmla="*/ 15004 h 84202"/>
                    <a:gd name="connsiteX60" fmla="*/ 57763 w 196341"/>
                    <a:gd name="connsiteY60" fmla="*/ 27943 h 84202"/>
                    <a:gd name="connsiteX61" fmla="*/ 49448 w 196341"/>
                    <a:gd name="connsiteY61" fmla="*/ 26965 h 84202"/>
                    <a:gd name="connsiteX62" fmla="*/ 10098 w 196341"/>
                    <a:gd name="connsiteY62" fmla="*/ 2732 h 84202"/>
                    <a:gd name="connsiteX63" fmla="*/ 3428 w 196341"/>
                    <a:gd name="connsiteY63" fmla="*/ 27410 h 84202"/>
                    <a:gd name="connsiteX64" fmla="*/ 1027 w 196341"/>
                    <a:gd name="connsiteY64" fmla="*/ 41638 h 84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96341" h="84202">
                      <a:moveTo>
                        <a:pt x="79284" y="83879"/>
                      </a:moveTo>
                      <a:cubicBezTo>
                        <a:pt x="72881" y="83879"/>
                        <a:pt x="47270" y="66671"/>
                        <a:pt x="43712" y="62136"/>
                      </a:cubicBezTo>
                      <a:cubicBezTo>
                        <a:pt x="32374" y="48486"/>
                        <a:pt x="11743" y="44084"/>
                        <a:pt x="493" y="42661"/>
                      </a:cubicBezTo>
                      <a:lnTo>
                        <a:pt x="-129" y="42661"/>
                      </a:lnTo>
                      <a:lnTo>
                        <a:pt x="-129" y="42082"/>
                      </a:lnTo>
                      <a:cubicBezTo>
                        <a:pt x="1032" y="37281"/>
                        <a:pt x="1863" y="32390"/>
                        <a:pt x="2361" y="27454"/>
                      </a:cubicBezTo>
                      <a:cubicBezTo>
                        <a:pt x="3517" y="18072"/>
                        <a:pt x="4718" y="8379"/>
                        <a:pt x="9608" y="1709"/>
                      </a:cubicBezTo>
                      <a:lnTo>
                        <a:pt x="10009" y="1176"/>
                      </a:lnTo>
                      <a:lnTo>
                        <a:pt x="10453" y="1665"/>
                      </a:lnTo>
                      <a:cubicBezTo>
                        <a:pt x="23126" y="15271"/>
                        <a:pt x="35220" y="22785"/>
                        <a:pt x="49715" y="26076"/>
                      </a:cubicBezTo>
                      <a:cubicBezTo>
                        <a:pt x="52369" y="26698"/>
                        <a:pt x="55086" y="27009"/>
                        <a:pt x="57807" y="27009"/>
                      </a:cubicBezTo>
                      <a:cubicBezTo>
                        <a:pt x="69146" y="27009"/>
                        <a:pt x="77283" y="20829"/>
                        <a:pt x="85864" y="14293"/>
                      </a:cubicBezTo>
                      <a:cubicBezTo>
                        <a:pt x="89848" y="11091"/>
                        <a:pt x="94019" y="8112"/>
                        <a:pt x="98359" y="5400"/>
                      </a:cubicBezTo>
                      <a:cubicBezTo>
                        <a:pt x="105904" y="1353"/>
                        <a:pt x="114392" y="-603"/>
                        <a:pt x="122947" y="-292"/>
                      </a:cubicBezTo>
                      <a:cubicBezTo>
                        <a:pt x="139532" y="-292"/>
                        <a:pt x="160430" y="5711"/>
                        <a:pt x="172391" y="17494"/>
                      </a:cubicBezTo>
                      <a:lnTo>
                        <a:pt x="172391" y="17494"/>
                      </a:lnTo>
                      <a:lnTo>
                        <a:pt x="172391" y="17183"/>
                      </a:lnTo>
                      <a:lnTo>
                        <a:pt x="173102" y="17183"/>
                      </a:lnTo>
                      <a:cubicBezTo>
                        <a:pt x="173102" y="17183"/>
                        <a:pt x="173102" y="17183"/>
                        <a:pt x="173503" y="17449"/>
                      </a:cubicBezTo>
                      <a:lnTo>
                        <a:pt x="173503" y="17449"/>
                      </a:lnTo>
                      <a:lnTo>
                        <a:pt x="174925" y="19584"/>
                      </a:lnTo>
                      <a:lnTo>
                        <a:pt x="177415" y="23274"/>
                      </a:lnTo>
                      <a:cubicBezTo>
                        <a:pt x="179870" y="26832"/>
                        <a:pt x="182560" y="30255"/>
                        <a:pt x="185463" y="33457"/>
                      </a:cubicBezTo>
                      <a:cubicBezTo>
                        <a:pt x="194089" y="43506"/>
                        <a:pt x="202271" y="53020"/>
                        <a:pt x="189910" y="64581"/>
                      </a:cubicBezTo>
                      <a:cubicBezTo>
                        <a:pt x="184218" y="69828"/>
                        <a:pt x="178749" y="75475"/>
                        <a:pt x="173414" y="80944"/>
                      </a:cubicBezTo>
                      <a:lnTo>
                        <a:pt x="170835" y="83612"/>
                      </a:lnTo>
                      <a:lnTo>
                        <a:pt x="170435" y="83212"/>
                      </a:lnTo>
                      <a:cubicBezTo>
                        <a:pt x="164005" y="77520"/>
                        <a:pt x="158180" y="71162"/>
                        <a:pt x="153049" y="64270"/>
                      </a:cubicBezTo>
                      <a:cubicBezTo>
                        <a:pt x="149296" y="58401"/>
                        <a:pt x="148567" y="51109"/>
                        <a:pt x="151093" y="44617"/>
                      </a:cubicBezTo>
                      <a:cubicBezTo>
                        <a:pt x="153049" y="36836"/>
                        <a:pt x="154561" y="30700"/>
                        <a:pt x="140911" y="24830"/>
                      </a:cubicBezTo>
                      <a:cubicBezTo>
                        <a:pt x="137656" y="23541"/>
                        <a:pt x="134179" y="22919"/>
                        <a:pt x="130684" y="23007"/>
                      </a:cubicBezTo>
                      <a:cubicBezTo>
                        <a:pt x="121711" y="22741"/>
                        <a:pt x="113009" y="26076"/>
                        <a:pt x="106495" y="32256"/>
                      </a:cubicBezTo>
                      <a:cubicBezTo>
                        <a:pt x="104548" y="34301"/>
                        <a:pt x="102471" y="36258"/>
                        <a:pt x="100270" y="38036"/>
                      </a:cubicBezTo>
                      <a:cubicBezTo>
                        <a:pt x="92978" y="44261"/>
                        <a:pt x="83952" y="52042"/>
                        <a:pt x="88710" y="57867"/>
                      </a:cubicBezTo>
                      <a:cubicBezTo>
                        <a:pt x="93468" y="63692"/>
                        <a:pt x="95691" y="70006"/>
                        <a:pt x="94045" y="74630"/>
                      </a:cubicBezTo>
                      <a:cubicBezTo>
                        <a:pt x="92400" y="79254"/>
                        <a:pt x="87865" y="82278"/>
                        <a:pt x="80306" y="83879"/>
                      </a:cubicBezTo>
                      <a:close/>
                      <a:moveTo>
                        <a:pt x="1027" y="41638"/>
                      </a:moveTo>
                      <a:cubicBezTo>
                        <a:pt x="12588" y="43150"/>
                        <a:pt x="32952" y="47729"/>
                        <a:pt x="44379" y="61424"/>
                      </a:cubicBezTo>
                      <a:cubicBezTo>
                        <a:pt x="48426" y="66316"/>
                        <a:pt x="73637" y="82767"/>
                        <a:pt x="79284" y="82767"/>
                      </a:cubicBezTo>
                      <a:lnTo>
                        <a:pt x="79728" y="82767"/>
                      </a:lnTo>
                      <a:cubicBezTo>
                        <a:pt x="86887" y="81211"/>
                        <a:pt x="91244" y="78321"/>
                        <a:pt x="92712" y="74230"/>
                      </a:cubicBezTo>
                      <a:cubicBezTo>
                        <a:pt x="94179" y="70139"/>
                        <a:pt x="92356" y="64403"/>
                        <a:pt x="87554" y="58534"/>
                      </a:cubicBezTo>
                      <a:cubicBezTo>
                        <a:pt x="82085" y="51865"/>
                        <a:pt x="91600" y="43683"/>
                        <a:pt x="99248" y="37147"/>
                      </a:cubicBezTo>
                      <a:cubicBezTo>
                        <a:pt x="101391" y="35413"/>
                        <a:pt x="103427" y="33501"/>
                        <a:pt x="105339" y="31500"/>
                      </a:cubicBezTo>
                      <a:cubicBezTo>
                        <a:pt x="112058" y="25053"/>
                        <a:pt x="121075" y="21585"/>
                        <a:pt x="130373" y="21852"/>
                      </a:cubicBezTo>
                      <a:cubicBezTo>
                        <a:pt x="134023" y="21763"/>
                        <a:pt x="137647" y="22430"/>
                        <a:pt x="141044" y="23763"/>
                      </a:cubicBezTo>
                      <a:cubicBezTo>
                        <a:pt x="155539" y="29988"/>
                        <a:pt x="153761" y="37103"/>
                        <a:pt x="151848" y="44839"/>
                      </a:cubicBezTo>
                      <a:cubicBezTo>
                        <a:pt x="150426" y="50664"/>
                        <a:pt x="148914" y="56711"/>
                        <a:pt x="153627" y="63603"/>
                      </a:cubicBezTo>
                      <a:cubicBezTo>
                        <a:pt x="158616" y="70317"/>
                        <a:pt x="164281" y="76453"/>
                        <a:pt x="170523" y="82011"/>
                      </a:cubicBezTo>
                      <a:lnTo>
                        <a:pt x="172302" y="80144"/>
                      </a:lnTo>
                      <a:cubicBezTo>
                        <a:pt x="177638" y="74630"/>
                        <a:pt x="183151" y="68983"/>
                        <a:pt x="188842" y="63692"/>
                      </a:cubicBezTo>
                      <a:cubicBezTo>
                        <a:pt x="200625" y="52887"/>
                        <a:pt x="193289" y="44217"/>
                        <a:pt x="184396" y="34123"/>
                      </a:cubicBezTo>
                      <a:cubicBezTo>
                        <a:pt x="182440" y="31856"/>
                        <a:pt x="180483" y="29677"/>
                        <a:pt x="178660" y="27187"/>
                      </a:cubicBezTo>
                      <a:cubicBezTo>
                        <a:pt x="178536" y="27143"/>
                        <a:pt x="178425" y="27054"/>
                        <a:pt x="178349" y="26920"/>
                      </a:cubicBezTo>
                      <a:lnTo>
                        <a:pt x="178349" y="26920"/>
                      </a:lnTo>
                      <a:lnTo>
                        <a:pt x="177549" y="25498"/>
                      </a:lnTo>
                      <a:lnTo>
                        <a:pt x="175948" y="23096"/>
                      </a:lnTo>
                      <a:cubicBezTo>
                        <a:pt x="165721" y="8468"/>
                        <a:pt x="141533" y="864"/>
                        <a:pt x="122903" y="864"/>
                      </a:cubicBezTo>
                      <a:cubicBezTo>
                        <a:pt x="114539" y="553"/>
                        <a:pt x="106242" y="2465"/>
                        <a:pt x="98848" y="6378"/>
                      </a:cubicBezTo>
                      <a:cubicBezTo>
                        <a:pt x="94579" y="9002"/>
                        <a:pt x="90466" y="11891"/>
                        <a:pt x="86531" y="15004"/>
                      </a:cubicBezTo>
                      <a:cubicBezTo>
                        <a:pt x="77638" y="21674"/>
                        <a:pt x="69502" y="27943"/>
                        <a:pt x="57763" y="27943"/>
                      </a:cubicBezTo>
                      <a:cubicBezTo>
                        <a:pt x="54962" y="27943"/>
                        <a:pt x="52174" y="27587"/>
                        <a:pt x="49448" y="26965"/>
                      </a:cubicBezTo>
                      <a:cubicBezTo>
                        <a:pt x="34108" y="23230"/>
                        <a:pt x="20338" y="14737"/>
                        <a:pt x="10098" y="2732"/>
                      </a:cubicBezTo>
                      <a:cubicBezTo>
                        <a:pt x="5651" y="9135"/>
                        <a:pt x="4540" y="18428"/>
                        <a:pt x="3428" y="27410"/>
                      </a:cubicBezTo>
                      <a:cubicBezTo>
                        <a:pt x="2957" y="32212"/>
                        <a:pt x="2157" y="36969"/>
                        <a:pt x="1027" y="4163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2" name="자유형: 도형 9551">
                  <a:extLst>
                    <a:ext uri="{FF2B5EF4-FFF2-40B4-BE49-F238E27FC236}">
                      <a16:creationId xmlns:a16="http://schemas.microsoft.com/office/drawing/2014/main" id="{4F585B92-3F79-3733-DBF7-7A1220EA4B46}"/>
                    </a:ext>
                  </a:extLst>
                </p:cNvPr>
                <p:cNvSpPr/>
                <p:nvPr/>
              </p:nvSpPr>
              <p:spPr>
                <a:xfrm>
                  <a:off x="2851811" y="9239229"/>
                  <a:ext cx="275304" cy="387913"/>
                </a:xfrm>
                <a:custGeom>
                  <a:avLst/>
                  <a:gdLst>
                    <a:gd name="connsiteX0" fmla="*/ 61951 w 403073"/>
                    <a:gd name="connsiteY0" fmla="*/ 414248 h 567943"/>
                    <a:gd name="connsiteX1" fmla="*/ 94009 w 403073"/>
                    <a:gd name="connsiteY1" fmla="*/ 415137 h 567943"/>
                    <a:gd name="connsiteX2" fmla="*/ 111795 w 403073"/>
                    <a:gd name="connsiteY2" fmla="*/ 432923 h 567943"/>
                    <a:gd name="connsiteX3" fmla="*/ 129847 w 403073"/>
                    <a:gd name="connsiteY3" fmla="*/ 432033 h 567943"/>
                    <a:gd name="connsiteX4" fmla="*/ 153636 w 403073"/>
                    <a:gd name="connsiteY4" fmla="*/ 455466 h 567943"/>
                    <a:gd name="connsiteX5" fmla="*/ 183693 w 403073"/>
                    <a:gd name="connsiteY5" fmla="*/ 483167 h 567943"/>
                    <a:gd name="connsiteX6" fmla="*/ 197522 w 403073"/>
                    <a:gd name="connsiteY6" fmla="*/ 507444 h 567943"/>
                    <a:gd name="connsiteX7" fmla="*/ 228646 w 403073"/>
                    <a:gd name="connsiteY7" fmla="*/ 511135 h 567943"/>
                    <a:gd name="connsiteX8" fmla="*/ 296854 w 403073"/>
                    <a:gd name="connsiteY8" fmla="*/ 515003 h 567943"/>
                    <a:gd name="connsiteX9" fmla="*/ 290807 w 403073"/>
                    <a:gd name="connsiteY9" fmla="*/ 540170 h 567943"/>
                    <a:gd name="connsiteX10" fmla="*/ 300322 w 403073"/>
                    <a:gd name="connsiteY10" fmla="*/ 565247 h 567943"/>
                    <a:gd name="connsiteX11" fmla="*/ 320731 w 403073"/>
                    <a:gd name="connsiteY11" fmla="*/ 511891 h 567943"/>
                    <a:gd name="connsiteX12" fmla="*/ 327534 w 403073"/>
                    <a:gd name="connsiteY12" fmla="*/ 471117 h 567943"/>
                    <a:gd name="connsiteX13" fmla="*/ 308503 w 403073"/>
                    <a:gd name="connsiteY13" fmla="*/ 435902 h 567943"/>
                    <a:gd name="connsiteX14" fmla="*/ 316774 w 403073"/>
                    <a:gd name="connsiteY14" fmla="*/ 408290 h 567943"/>
                    <a:gd name="connsiteX15" fmla="*/ 333092 w 403073"/>
                    <a:gd name="connsiteY15" fmla="*/ 398685 h 567943"/>
                    <a:gd name="connsiteX16" fmla="*/ 315929 w 403073"/>
                    <a:gd name="connsiteY16" fmla="*/ 386502 h 567943"/>
                    <a:gd name="connsiteX17" fmla="*/ 363683 w 403073"/>
                    <a:gd name="connsiteY17" fmla="*/ 368139 h 567943"/>
                    <a:gd name="connsiteX18" fmla="*/ 400010 w 403073"/>
                    <a:gd name="connsiteY18" fmla="*/ 356890 h 567943"/>
                    <a:gd name="connsiteX19" fmla="*/ 390050 w 403073"/>
                    <a:gd name="connsiteY19" fmla="*/ 326076 h 567943"/>
                    <a:gd name="connsiteX20" fmla="*/ 398943 w 403073"/>
                    <a:gd name="connsiteY20" fmla="*/ 306868 h 567943"/>
                    <a:gd name="connsiteX21" fmla="*/ 383558 w 403073"/>
                    <a:gd name="connsiteY21" fmla="*/ 286948 h 567943"/>
                    <a:gd name="connsiteX22" fmla="*/ 383114 w 403073"/>
                    <a:gd name="connsiteY22" fmla="*/ 246263 h 567943"/>
                    <a:gd name="connsiteX23" fmla="*/ 390139 w 403073"/>
                    <a:gd name="connsiteY23" fmla="*/ 214427 h 567943"/>
                    <a:gd name="connsiteX24" fmla="*/ 342829 w 403073"/>
                    <a:gd name="connsiteY24" fmla="*/ 214916 h 567943"/>
                    <a:gd name="connsiteX25" fmla="*/ 299922 w 403073"/>
                    <a:gd name="connsiteY25" fmla="*/ 189171 h 567943"/>
                    <a:gd name="connsiteX26" fmla="*/ 257192 w 403073"/>
                    <a:gd name="connsiteY26" fmla="*/ 188193 h 567943"/>
                    <a:gd name="connsiteX27" fmla="*/ 225089 w 403073"/>
                    <a:gd name="connsiteY27" fmla="*/ 174010 h 567943"/>
                    <a:gd name="connsiteX28" fmla="*/ 223800 w 403073"/>
                    <a:gd name="connsiteY28" fmla="*/ 137771 h 567943"/>
                    <a:gd name="connsiteX29" fmla="*/ 201568 w 403073"/>
                    <a:gd name="connsiteY29" fmla="*/ 114161 h 567943"/>
                    <a:gd name="connsiteX30" fmla="*/ 203524 w 403073"/>
                    <a:gd name="connsiteY30" fmla="*/ 88906 h 567943"/>
                    <a:gd name="connsiteX31" fmla="*/ 260571 w 403073"/>
                    <a:gd name="connsiteY31" fmla="*/ 19809 h 567943"/>
                    <a:gd name="connsiteX32" fmla="*/ 249767 w 403073"/>
                    <a:gd name="connsiteY32" fmla="*/ 911 h 567943"/>
                    <a:gd name="connsiteX33" fmla="*/ 234515 w 403073"/>
                    <a:gd name="connsiteY33" fmla="*/ 13362 h 567943"/>
                    <a:gd name="connsiteX34" fmla="*/ 208459 w 403073"/>
                    <a:gd name="connsiteY34" fmla="*/ 24878 h 567943"/>
                    <a:gd name="connsiteX35" fmla="*/ 168442 w 403073"/>
                    <a:gd name="connsiteY35" fmla="*/ 40973 h 567943"/>
                    <a:gd name="connsiteX36" fmla="*/ 160928 w 403073"/>
                    <a:gd name="connsiteY36" fmla="*/ 50489 h 567943"/>
                    <a:gd name="connsiteX37" fmla="*/ 142742 w 403073"/>
                    <a:gd name="connsiteY37" fmla="*/ 44264 h 567943"/>
                    <a:gd name="connsiteX38" fmla="*/ 116064 w 403073"/>
                    <a:gd name="connsiteY38" fmla="*/ 68808 h 567943"/>
                    <a:gd name="connsiteX39" fmla="*/ 116064 w 403073"/>
                    <a:gd name="connsiteY39" fmla="*/ 86593 h 567943"/>
                    <a:gd name="connsiteX40" fmla="*/ 96544 w 403073"/>
                    <a:gd name="connsiteY40" fmla="*/ 110693 h 567943"/>
                    <a:gd name="connsiteX41" fmla="*/ 65864 w 403073"/>
                    <a:gd name="connsiteY41" fmla="*/ 147064 h 567943"/>
                    <a:gd name="connsiteX42" fmla="*/ 34739 w 403073"/>
                    <a:gd name="connsiteY42" fmla="*/ 179167 h 567943"/>
                    <a:gd name="connsiteX43" fmla="*/ 50657 w 403073"/>
                    <a:gd name="connsiteY43" fmla="*/ 197753 h 567943"/>
                    <a:gd name="connsiteX44" fmla="*/ 52347 w 403073"/>
                    <a:gd name="connsiteY44" fmla="*/ 216028 h 567943"/>
                    <a:gd name="connsiteX45" fmla="*/ 49724 w 403073"/>
                    <a:gd name="connsiteY45" fmla="*/ 244751 h 567943"/>
                    <a:gd name="connsiteX46" fmla="*/ 54837 w 403073"/>
                    <a:gd name="connsiteY46" fmla="*/ 280322 h 567943"/>
                    <a:gd name="connsiteX47" fmla="*/ 50835 w 403073"/>
                    <a:gd name="connsiteY47" fmla="*/ 316605 h 567943"/>
                    <a:gd name="connsiteX48" fmla="*/ 18065 w 403073"/>
                    <a:gd name="connsiteY48" fmla="*/ 340571 h 567943"/>
                    <a:gd name="connsiteX49" fmla="*/ 2592 w 403073"/>
                    <a:gd name="connsiteY49" fmla="*/ 363114 h 567943"/>
                    <a:gd name="connsiteX50" fmla="*/ 25624 w 403073"/>
                    <a:gd name="connsiteY50" fmla="*/ 392550 h 567943"/>
                    <a:gd name="connsiteX51" fmla="*/ 61995 w 403073"/>
                    <a:gd name="connsiteY51" fmla="*/ 414070 h 567943"/>
                    <a:gd name="connsiteX52" fmla="*/ 61951 w 403073"/>
                    <a:gd name="connsiteY52" fmla="*/ 414248 h 5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403073" h="567943">
                      <a:moveTo>
                        <a:pt x="61951" y="414248"/>
                      </a:moveTo>
                      <a:cubicBezTo>
                        <a:pt x="73378" y="420962"/>
                        <a:pt x="86317" y="409801"/>
                        <a:pt x="94009" y="415137"/>
                      </a:cubicBezTo>
                      <a:cubicBezTo>
                        <a:pt x="100626" y="420340"/>
                        <a:pt x="106597" y="426298"/>
                        <a:pt x="111795" y="432923"/>
                      </a:cubicBezTo>
                      <a:cubicBezTo>
                        <a:pt x="115041" y="436524"/>
                        <a:pt x="125134" y="432389"/>
                        <a:pt x="129847" y="432033"/>
                      </a:cubicBezTo>
                      <a:cubicBezTo>
                        <a:pt x="147633" y="430833"/>
                        <a:pt x="146788" y="442883"/>
                        <a:pt x="153636" y="455466"/>
                      </a:cubicBezTo>
                      <a:cubicBezTo>
                        <a:pt x="159683" y="466582"/>
                        <a:pt x="186850" y="464048"/>
                        <a:pt x="183693" y="483167"/>
                      </a:cubicBezTo>
                      <a:cubicBezTo>
                        <a:pt x="183382" y="485123"/>
                        <a:pt x="195965" y="505399"/>
                        <a:pt x="197522" y="507444"/>
                      </a:cubicBezTo>
                      <a:cubicBezTo>
                        <a:pt x="203213" y="514826"/>
                        <a:pt x="220821" y="512380"/>
                        <a:pt x="228646" y="511135"/>
                      </a:cubicBezTo>
                      <a:cubicBezTo>
                        <a:pt x="252079" y="507355"/>
                        <a:pt x="274978" y="499708"/>
                        <a:pt x="296854" y="515003"/>
                      </a:cubicBezTo>
                      <a:cubicBezTo>
                        <a:pt x="309437" y="523896"/>
                        <a:pt x="297788" y="531721"/>
                        <a:pt x="290807" y="540170"/>
                      </a:cubicBezTo>
                      <a:cubicBezTo>
                        <a:pt x="279379" y="553998"/>
                        <a:pt x="288939" y="556844"/>
                        <a:pt x="300322" y="565247"/>
                      </a:cubicBezTo>
                      <a:cubicBezTo>
                        <a:pt x="319886" y="579609"/>
                        <a:pt x="319308" y="524607"/>
                        <a:pt x="320731" y="511891"/>
                      </a:cubicBezTo>
                      <a:cubicBezTo>
                        <a:pt x="322154" y="499174"/>
                        <a:pt x="328201" y="484056"/>
                        <a:pt x="327534" y="471117"/>
                      </a:cubicBezTo>
                      <a:cubicBezTo>
                        <a:pt x="326867" y="458178"/>
                        <a:pt x="314195" y="447463"/>
                        <a:pt x="308503" y="435902"/>
                      </a:cubicBezTo>
                      <a:cubicBezTo>
                        <a:pt x="302812" y="424341"/>
                        <a:pt x="302234" y="409713"/>
                        <a:pt x="316774" y="408290"/>
                      </a:cubicBezTo>
                      <a:cubicBezTo>
                        <a:pt x="322198" y="407756"/>
                        <a:pt x="331447" y="405044"/>
                        <a:pt x="333092" y="398685"/>
                      </a:cubicBezTo>
                      <a:cubicBezTo>
                        <a:pt x="334737" y="392327"/>
                        <a:pt x="318908" y="390460"/>
                        <a:pt x="315929" y="386502"/>
                      </a:cubicBezTo>
                      <a:cubicBezTo>
                        <a:pt x="296276" y="360224"/>
                        <a:pt x="352256" y="368139"/>
                        <a:pt x="363683" y="368139"/>
                      </a:cubicBezTo>
                      <a:cubicBezTo>
                        <a:pt x="376515" y="367339"/>
                        <a:pt x="388970" y="363470"/>
                        <a:pt x="400010" y="356890"/>
                      </a:cubicBezTo>
                      <a:cubicBezTo>
                        <a:pt x="410592" y="350798"/>
                        <a:pt x="389072" y="333457"/>
                        <a:pt x="390050" y="326076"/>
                      </a:cubicBezTo>
                      <a:cubicBezTo>
                        <a:pt x="391028" y="318695"/>
                        <a:pt x="399743" y="313670"/>
                        <a:pt x="398943" y="306868"/>
                      </a:cubicBezTo>
                      <a:cubicBezTo>
                        <a:pt x="398098" y="299042"/>
                        <a:pt x="388271" y="292194"/>
                        <a:pt x="383558" y="286948"/>
                      </a:cubicBezTo>
                      <a:cubicBezTo>
                        <a:pt x="374977" y="277388"/>
                        <a:pt x="380224" y="256935"/>
                        <a:pt x="383114" y="246263"/>
                      </a:cubicBezTo>
                      <a:cubicBezTo>
                        <a:pt x="384848" y="239860"/>
                        <a:pt x="399032" y="218696"/>
                        <a:pt x="390139" y="214427"/>
                      </a:cubicBezTo>
                      <a:cubicBezTo>
                        <a:pt x="376222" y="207669"/>
                        <a:pt x="357414" y="215583"/>
                        <a:pt x="342829" y="214916"/>
                      </a:cubicBezTo>
                      <a:cubicBezTo>
                        <a:pt x="321842" y="213894"/>
                        <a:pt x="315040" y="200154"/>
                        <a:pt x="299922" y="189171"/>
                      </a:cubicBezTo>
                      <a:cubicBezTo>
                        <a:pt x="288272" y="180679"/>
                        <a:pt x="270042" y="186993"/>
                        <a:pt x="257192" y="188193"/>
                      </a:cubicBezTo>
                      <a:cubicBezTo>
                        <a:pt x="244342" y="189394"/>
                        <a:pt x="229535" y="189127"/>
                        <a:pt x="225089" y="174010"/>
                      </a:cubicBezTo>
                      <a:cubicBezTo>
                        <a:pt x="221754" y="162894"/>
                        <a:pt x="228646" y="147687"/>
                        <a:pt x="223800" y="137771"/>
                      </a:cubicBezTo>
                      <a:cubicBezTo>
                        <a:pt x="221399" y="132836"/>
                        <a:pt x="205792" y="114561"/>
                        <a:pt x="201568" y="114161"/>
                      </a:cubicBezTo>
                      <a:cubicBezTo>
                        <a:pt x="180625" y="112383"/>
                        <a:pt x="201568" y="101933"/>
                        <a:pt x="203524" y="88906"/>
                      </a:cubicBezTo>
                      <a:cubicBezTo>
                        <a:pt x="208860" y="55069"/>
                        <a:pt x="230202" y="34037"/>
                        <a:pt x="260571" y="19809"/>
                      </a:cubicBezTo>
                      <a:cubicBezTo>
                        <a:pt x="276400" y="12339"/>
                        <a:pt x="262127" y="-5091"/>
                        <a:pt x="249767" y="911"/>
                      </a:cubicBezTo>
                      <a:cubicBezTo>
                        <a:pt x="243853" y="3757"/>
                        <a:pt x="239540" y="9271"/>
                        <a:pt x="234515" y="13362"/>
                      </a:cubicBezTo>
                      <a:cubicBezTo>
                        <a:pt x="226645" y="19764"/>
                        <a:pt x="216730" y="19053"/>
                        <a:pt x="208459" y="24878"/>
                      </a:cubicBezTo>
                      <a:cubicBezTo>
                        <a:pt x="193609" y="35549"/>
                        <a:pt x="185827" y="36572"/>
                        <a:pt x="168442" y="40973"/>
                      </a:cubicBezTo>
                      <a:cubicBezTo>
                        <a:pt x="161461" y="42752"/>
                        <a:pt x="165285" y="48177"/>
                        <a:pt x="160928" y="50489"/>
                      </a:cubicBezTo>
                      <a:cubicBezTo>
                        <a:pt x="156570" y="52801"/>
                        <a:pt x="148700" y="42797"/>
                        <a:pt x="142742" y="44264"/>
                      </a:cubicBezTo>
                      <a:cubicBezTo>
                        <a:pt x="130705" y="48177"/>
                        <a:pt x="120963" y="57158"/>
                        <a:pt x="116064" y="68808"/>
                      </a:cubicBezTo>
                      <a:cubicBezTo>
                        <a:pt x="114018" y="74455"/>
                        <a:pt x="116419" y="80724"/>
                        <a:pt x="116064" y="86593"/>
                      </a:cubicBezTo>
                      <a:cubicBezTo>
                        <a:pt x="115441" y="99088"/>
                        <a:pt x="104859" y="103534"/>
                        <a:pt x="96544" y="110693"/>
                      </a:cubicBezTo>
                      <a:cubicBezTo>
                        <a:pt x="88229" y="117852"/>
                        <a:pt x="76179" y="145019"/>
                        <a:pt x="65864" y="147064"/>
                      </a:cubicBezTo>
                      <a:cubicBezTo>
                        <a:pt x="59995" y="148265"/>
                        <a:pt x="41275" y="172320"/>
                        <a:pt x="34739" y="179167"/>
                      </a:cubicBezTo>
                      <a:cubicBezTo>
                        <a:pt x="40253" y="184459"/>
                        <a:pt x="48078" y="190195"/>
                        <a:pt x="50657" y="197753"/>
                      </a:cubicBezTo>
                      <a:cubicBezTo>
                        <a:pt x="52703" y="203622"/>
                        <a:pt x="49635" y="210603"/>
                        <a:pt x="52347" y="216028"/>
                      </a:cubicBezTo>
                      <a:cubicBezTo>
                        <a:pt x="58750" y="228833"/>
                        <a:pt x="50124" y="232835"/>
                        <a:pt x="49724" y="244751"/>
                      </a:cubicBezTo>
                      <a:cubicBezTo>
                        <a:pt x="49363" y="256801"/>
                        <a:pt x="51093" y="268851"/>
                        <a:pt x="54837" y="280322"/>
                      </a:cubicBezTo>
                      <a:cubicBezTo>
                        <a:pt x="60617" y="297441"/>
                        <a:pt x="59594" y="299042"/>
                        <a:pt x="50835" y="316605"/>
                      </a:cubicBezTo>
                      <a:cubicBezTo>
                        <a:pt x="41498" y="335280"/>
                        <a:pt x="33316" y="331723"/>
                        <a:pt x="18065" y="340571"/>
                      </a:cubicBezTo>
                      <a:cubicBezTo>
                        <a:pt x="12152" y="343995"/>
                        <a:pt x="6415" y="357512"/>
                        <a:pt x="2592" y="363114"/>
                      </a:cubicBezTo>
                      <a:cubicBezTo>
                        <a:pt x="-7857" y="378321"/>
                        <a:pt x="14375" y="386591"/>
                        <a:pt x="25624" y="392550"/>
                      </a:cubicBezTo>
                      <a:cubicBezTo>
                        <a:pt x="38963" y="399530"/>
                        <a:pt x="49190" y="406645"/>
                        <a:pt x="61995" y="414070"/>
                      </a:cubicBezTo>
                      <a:cubicBezTo>
                        <a:pt x="71288" y="419762"/>
                        <a:pt x="52525" y="408823"/>
                        <a:pt x="61951" y="41424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3" name="자유형: 도형 9552">
                  <a:extLst>
                    <a:ext uri="{FF2B5EF4-FFF2-40B4-BE49-F238E27FC236}">
                      <a16:creationId xmlns:a16="http://schemas.microsoft.com/office/drawing/2014/main" id="{11FCDD2D-9BDC-F9DB-FA38-A710DB064AD4}"/>
                    </a:ext>
                  </a:extLst>
                </p:cNvPr>
                <p:cNvSpPr/>
                <p:nvPr/>
              </p:nvSpPr>
              <p:spPr>
                <a:xfrm>
                  <a:off x="2851466" y="9239496"/>
                  <a:ext cx="276146" cy="388121"/>
                </a:xfrm>
                <a:custGeom>
                  <a:avLst/>
                  <a:gdLst>
                    <a:gd name="connsiteX0" fmla="*/ 306874 w 404305"/>
                    <a:gd name="connsiteY0" fmla="*/ 567925 h 568248"/>
                    <a:gd name="connsiteX1" fmla="*/ 300605 w 404305"/>
                    <a:gd name="connsiteY1" fmla="*/ 565435 h 568248"/>
                    <a:gd name="connsiteX2" fmla="*/ 295847 w 404305"/>
                    <a:gd name="connsiteY2" fmla="*/ 562100 h 568248"/>
                    <a:gd name="connsiteX3" fmla="*/ 285754 w 404305"/>
                    <a:gd name="connsiteY3" fmla="*/ 551384 h 568248"/>
                    <a:gd name="connsiteX4" fmla="*/ 291000 w 404305"/>
                    <a:gd name="connsiteY4" fmla="*/ 539557 h 568248"/>
                    <a:gd name="connsiteX5" fmla="*/ 294824 w 404305"/>
                    <a:gd name="connsiteY5" fmla="*/ 535110 h 568248"/>
                    <a:gd name="connsiteX6" fmla="*/ 302427 w 404305"/>
                    <a:gd name="connsiteY6" fmla="*/ 522216 h 568248"/>
                    <a:gd name="connsiteX7" fmla="*/ 297092 w 404305"/>
                    <a:gd name="connsiteY7" fmla="*/ 515057 h 568248"/>
                    <a:gd name="connsiteX8" fmla="*/ 267123 w 404305"/>
                    <a:gd name="connsiteY8" fmla="*/ 506164 h 568248"/>
                    <a:gd name="connsiteX9" fmla="*/ 239733 w 404305"/>
                    <a:gd name="connsiteY9" fmla="*/ 509588 h 568248"/>
                    <a:gd name="connsiteX10" fmla="*/ 229329 w 404305"/>
                    <a:gd name="connsiteY10" fmla="*/ 511411 h 568248"/>
                    <a:gd name="connsiteX11" fmla="*/ 214389 w 404305"/>
                    <a:gd name="connsiteY11" fmla="*/ 512834 h 568248"/>
                    <a:gd name="connsiteX12" fmla="*/ 197760 w 404305"/>
                    <a:gd name="connsiteY12" fmla="*/ 507543 h 568248"/>
                    <a:gd name="connsiteX13" fmla="*/ 183842 w 404305"/>
                    <a:gd name="connsiteY13" fmla="*/ 482821 h 568248"/>
                    <a:gd name="connsiteX14" fmla="*/ 168013 w 404305"/>
                    <a:gd name="connsiteY14" fmla="*/ 464679 h 568248"/>
                    <a:gd name="connsiteX15" fmla="*/ 153829 w 404305"/>
                    <a:gd name="connsiteY15" fmla="*/ 455431 h 568248"/>
                    <a:gd name="connsiteX16" fmla="*/ 149872 w 404305"/>
                    <a:gd name="connsiteY16" fmla="*/ 446538 h 568248"/>
                    <a:gd name="connsiteX17" fmla="*/ 130574 w 404305"/>
                    <a:gd name="connsiteY17" fmla="*/ 432177 h 568248"/>
                    <a:gd name="connsiteX18" fmla="*/ 125461 w 404305"/>
                    <a:gd name="connsiteY18" fmla="*/ 433155 h 568248"/>
                    <a:gd name="connsiteX19" fmla="*/ 116924 w 404305"/>
                    <a:gd name="connsiteY19" fmla="*/ 434488 h 568248"/>
                    <a:gd name="connsiteX20" fmla="*/ 112078 w 404305"/>
                    <a:gd name="connsiteY20" fmla="*/ 432843 h 568248"/>
                    <a:gd name="connsiteX21" fmla="*/ 109410 w 404305"/>
                    <a:gd name="connsiteY21" fmla="*/ 429820 h 568248"/>
                    <a:gd name="connsiteX22" fmla="*/ 94203 w 404305"/>
                    <a:gd name="connsiteY22" fmla="*/ 415013 h 568248"/>
                    <a:gd name="connsiteX23" fmla="*/ 89179 w 404305"/>
                    <a:gd name="connsiteY23" fmla="*/ 413635 h 568248"/>
                    <a:gd name="connsiteX24" fmla="*/ 81175 w 404305"/>
                    <a:gd name="connsiteY24" fmla="*/ 414925 h 568248"/>
                    <a:gd name="connsiteX25" fmla="*/ 71082 w 404305"/>
                    <a:gd name="connsiteY25" fmla="*/ 416481 h 568248"/>
                    <a:gd name="connsiteX26" fmla="*/ 65613 w 404305"/>
                    <a:gd name="connsiteY26" fmla="*/ 415680 h 568248"/>
                    <a:gd name="connsiteX27" fmla="*/ 65613 w 404305"/>
                    <a:gd name="connsiteY27" fmla="*/ 415680 h 568248"/>
                    <a:gd name="connsiteX28" fmla="*/ 65168 w 404305"/>
                    <a:gd name="connsiteY28" fmla="*/ 415680 h 568248"/>
                    <a:gd name="connsiteX29" fmla="*/ 64901 w 404305"/>
                    <a:gd name="connsiteY29" fmla="*/ 415680 h 568248"/>
                    <a:gd name="connsiteX30" fmla="*/ 64901 w 404305"/>
                    <a:gd name="connsiteY30" fmla="*/ 415680 h 568248"/>
                    <a:gd name="connsiteX31" fmla="*/ 64323 w 404305"/>
                    <a:gd name="connsiteY31" fmla="*/ 415325 h 568248"/>
                    <a:gd name="connsiteX32" fmla="*/ 59877 w 404305"/>
                    <a:gd name="connsiteY32" fmla="*/ 412745 h 568248"/>
                    <a:gd name="connsiteX33" fmla="*/ 59566 w 404305"/>
                    <a:gd name="connsiteY33" fmla="*/ 412745 h 568248"/>
                    <a:gd name="connsiteX34" fmla="*/ 59566 w 404305"/>
                    <a:gd name="connsiteY34" fmla="*/ 412745 h 568248"/>
                    <a:gd name="connsiteX35" fmla="*/ 48138 w 404305"/>
                    <a:gd name="connsiteY35" fmla="*/ 405765 h 568248"/>
                    <a:gd name="connsiteX36" fmla="*/ 25906 w 404305"/>
                    <a:gd name="connsiteY36" fmla="*/ 392781 h 568248"/>
                    <a:gd name="connsiteX37" fmla="*/ 21460 w 404305"/>
                    <a:gd name="connsiteY37" fmla="*/ 390558 h 568248"/>
                    <a:gd name="connsiteX38" fmla="*/ 162 w 404305"/>
                    <a:gd name="connsiteY38" fmla="*/ 373173 h 568248"/>
                    <a:gd name="connsiteX39" fmla="*/ 2607 w 404305"/>
                    <a:gd name="connsiteY39" fmla="*/ 362546 h 568248"/>
                    <a:gd name="connsiteX40" fmla="*/ 6520 w 404305"/>
                    <a:gd name="connsiteY40" fmla="*/ 355876 h 568248"/>
                    <a:gd name="connsiteX41" fmla="*/ 18303 w 404305"/>
                    <a:gd name="connsiteY41" fmla="*/ 339825 h 568248"/>
                    <a:gd name="connsiteX42" fmla="*/ 30664 w 404305"/>
                    <a:gd name="connsiteY42" fmla="*/ 334134 h 568248"/>
                    <a:gd name="connsiteX43" fmla="*/ 50806 w 404305"/>
                    <a:gd name="connsiteY43" fmla="*/ 316348 h 568248"/>
                    <a:gd name="connsiteX44" fmla="*/ 51251 w 404305"/>
                    <a:gd name="connsiteY44" fmla="*/ 315503 h 568248"/>
                    <a:gd name="connsiteX45" fmla="*/ 54808 w 404305"/>
                    <a:gd name="connsiteY45" fmla="*/ 280465 h 568248"/>
                    <a:gd name="connsiteX46" fmla="*/ 49695 w 404305"/>
                    <a:gd name="connsiteY46" fmla="*/ 244894 h 568248"/>
                    <a:gd name="connsiteX47" fmla="*/ 52452 w 404305"/>
                    <a:gd name="connsiteY47" fmla="*/ 233601 h 568248"/>
                    <a:gd name="connsiteX48" fmla="*/ 52452 w 404305"/>
                    <a:gd name="connsiteY48" fmla="*/ 216393 h 568248"/>
                    <a:gd name="connsiteX49" fmla="*/ 51340 w 404305"/>
                    <a:gd name="connsiteY49" fmla="*/ 206611 h 568248"/>
                    <a:gd name="connsiteX50" fmla="*/ 50762 w 404305"/>
                    <a:gd name="connsiteY50" fmla="*/ 198074 h 568248"/>
                    <a:gd name="connsiteX51" fmla="*/ 38401 w 404305"/>
                    <a:gd name="connsiteY51" fmla="*/ 182867 h 568248"/>
                    <a:gd name="connsiteX52" fmla="*/ 34977 w 404305"/>
                    <a:gd name="connsiteY52" fmla="*/ 179710 h 568248"/>
                    <a:gd name="connsiteX53" fmla="*/ 34577 w 404305"/>
                    <a:gd name="connsiteY53" fmla="*/ 179354 h 568248"/>
                    <a:gd name="connsiteX54" fmla="*/ 34977 w 404305"/>
                    <a:gd name="connsiteY54" fmla="*/ 178954 h 568248"/>
                    <a:gd name="connsiteX55" fmla="*/ 42981 w 404305"/>
                    <a:gd name="connsiteY55" fmla="*/ 170062 h 568248"/>
                    <a:gd name="connsiteX56" fmla="*/ 66547 w 404305"/>
                    <a:gd name="connsiteY56" fmla="*/ 146896 h 568248"/>
                    <a:gd name="connsiteX57" fmla="*/ 85844 w 404305"/>
                    <a:gd name="connsiteY57" fmla="*/ 125420 h 568248"/>
                    <a:gd name="connsiteX58" fmla="*/ 96960 w 404305"/>
                    <a:gd name="connsiteY58" fmla="*/ 110658 h 568248"/>
                    <a:gd name="connsiteX59" fmla="*/ 102740 w 404305"/>
                    <a:gd name="connsiteY59" fmla="*/ 106212 h 568248"/>
                    <a:gd name="connsiteX60" fmla="*/ 116302 w 404305"/>
                    <a:gd name="connsiteY60" fmla="*/ 87047 h 568248"/>
                    <a:gd name="connsiteX61" fmla="*/ 115857 w 404305"/>
                    <a:gd name="connsiteY61" fmla="*/ 80378 h 568248"/>
                    <a:gd name="connsiteX62" fmla="*/ 116257 w 404305"/>
                    <a:gd name="connsiteY62" fmla="*/ 69084 h 568248"/>
                    <a:gd name="connsiteX63" fmla="*/ 143425 w 404305"/>
                    <a:gd name="connsiteY63" fmla="*/ 44229 h 568248"/>
                    <a:gd name="connsiteX64" fmla="*/ 144803 w 404305"/>
                    <a:gd name="connsiteY64" fmla="*/ 44229 h 568248"/>
                    <a:gd name="connsiteX65" fmla="*/ 153696 w 404305"/>
                    <a:gd name="connsiteY65" fmla="*/ 47964 h 568248"/>
                    <a:gd name="connsiteX66" fmla="*/ 161388 w 404305"/>
                    <a:gd name="connsiteY66" fmla="*/ 50676 h 568248"/>
                    <a:gd name="connsiteX67" fmla="*/ 163745 w 404305"/>
                    <a:gd name="connsiteY67" fmla="*/ 46852 h 568248"/>
                    <a:gd name="connsiteX68" fmla="*/ 169036 w 404305"/>
                    <a:gd name="connsiteY68" fmla="*/ 41116 h 568248"/>
                    <a:gd name="connsiteX69" fmla="*/ 174727 w 404305"/>
                    <a:gd name="connsiteY69" fmla="*/ 39694 h 568248"/>
                    <a:gd name="connsiteX70" fmla="*/ 208831 w 404305"/>
                    <a:gd name="connsiteY70" fmla="*/ 25109 h 568248"/>
                    <a:gd name="connsiteX71" fmla="*/ 221503 w 404305"/>
                    <a:gd name="connsiteY71" fmla="*/ 19640 h 568248"/>
                    <a:gd name="connsiteX72" fmla="*/ 234842 w 404305"/>
                    <a:gd name="connsiteY72" fmla="*/ 13593 h 568248"/>
                    <a:gd name="connsiteX73" fmla="*/ 239600 w 404305"/>
                    <a:gd name="connsiteY73" fmla="*/ 9147 h 568248"/>
                    <a:gd name="connsiteX74" fmla="*/ 250138 w 404305"/>
                    <a:gd name="connsiteY74" fmla="*/ 965 h 568248"/>
                    <a:gd name="connsiteX75" fmla="*/ 255696 w 404305"/>
                    <a:gd name="connsiteY75" fmla="*/ -324 h 568248"/>
                    <a:gd name="connsiteX76" fmla="*/ 268546 w 404305"/>
                    <a:gd name="connsiteY76" fmla="*/ 9414 h 568248"/>
                    <a:gd name="connsiteX77" fmla="*/ 261432 w 404305"/>
                    <a:gd name="connsiteY77" fmla="*/ 20886 h 568248"/>
                    <a:gd name="connsiteX78" fmla="*/ 204696 w 404305"/>
                    <a:gd name="connsiteY78" fmla="*/ 89582 h 568248"/>
                    <a:gd name="connsiteX79" fmla="*/ 197671 w 404305"/>
                    <a:gd name="connsiteY79" fmla="*/ 102921 h 568248"/>
                    <a:gd name="connsiteX80" fmla="*/ 193669 w 404305"/>
                    <a:gd name="connsiteY80" fmla="*/ 111280 h 568248"/>
                    <a:gd name="connsiteX81" fmla="*/ 202250 w 404305"/>
                    <a:gd name="connsiteY81" fmla="*/ 114215 h 568248"/>
                    <a:gd name="connsiteX82" fmla="*/ 225016 w 404305"/>
                    <a:gd name="connsiteY82" fmla="*/ 138137 h 568248"/>
                    <a:gd name="connsiteX83" fmla="*/ 226172 w 404305"/>
                    <a:gd name="connsiteY83" fmla="*/ 157390 h 568248"/>
                    <a:gd name="connsiteX84" fmla="*/ 226172 w 404305"/>
                    <a:gd name="connsiteY84" fmla="*/ 174464 h 568248"/>
                    <a:gd name="connsiteX85" fmla="*/ 249249 w 404305"/>
                    <a:gd name="connsiteY85" fmla="*/ 188692 h 568248"/>
                    <a:gd name="connsiteX86" fmla="*/ 257697 w 404305"/>
                    <a:gd name="connsiteY86" fmla="*/ 188247 h 568248"/>
                    <a:gd name="connsiteX87" fmla="*/ 267434 w 404305"/>
                    <a:gd name="connsiteY87" fmla="*/ 186780 h 568248"/>
                    <a:gd name="connsiteX88" fmla="*/ 284642 w 404305"/>
                    <a:gd name="connsiteY88" fmla="*/ 184868 h 568248"/>
                    <a:gd name="connsiteX89" fmla="*/ 300782 w 404305"/>
                    <a:gd name="connsiteY89" fmla="*/ 189314 h 568248"/>
                    <a:gd name="connsiteX90" fmla="*/ 312343 w 404305"/>
                    <a:gd name="connsiteY90" fmla="*/ 199141 h 568248"/>
                    <a:gd name="connsiteX91" fmla="*/ 343468 w 404305"/>
                    <a:gd name="connsiteY91" fmla="*/ 214926 h 568248"/>
                    <a:gd name="connsiteX92" fmla="*/ 360542 w 404305"/>
                    <a:gd name="connsiteY92" fmla="*/ 213414 h 568248"/>
                    <a:gd name="connsiteX93" fmla="*/ 377038 w 404305"/>
                    <a:gd name="connsiteY93" fmla="*/ 211724 h 568248"/>
                    <a:gd name="connsiteX94" fmla="*/ 390955 w 404305"/>
                    <a:gd name="connsiteY94" fmla="*/ 214481 h 568248"/>
                    <a:gd name="connsiteX95" fmla="*/ 393756 w 404305"/>
                    <a:gd name="connsiteY95" fmla="*/ 217638 h 568248"/>
                    <a:gd name="connsiteX96" fmla="*/ 387487 w 404305"/>
                    <a:gd name="connsiteY96" fmla="*/ 239559 h 568248"/>
                    <a:gd name="connsiteX97" fmla="*/ 384241 w 404305"/>
                    <a:gd name="connsiteY97" fmla="*/ 246984 h 568248"/>
                    <a:gd name="connsiteX98" fmla="*/ 384552 w 404305"/>
                    <a:gd name="connsiteY98" fmla="*/ 287002 h 568248"/>
                    <a:gd name="connsiteX99" fmla="*/ 388999 w 404305"/>
                    <a:gd name="connsiteY99" fmla="*/ 291448 h 568248"/>
                    <a:gd name="connsiteX100" fmla="*/ 400204 w 404305"/>
                    <a:gd name="connsiteY100" fmla="*/ 307411 h 568248"/>
                    <a:gd name="connsiteX101" fmla="*/ 395757 w 404305"/>
                    <a:gd name="connsiteY101" fmla="*/ 318127 h 568248"/>
                    <a:gd name="connsiteX102" fmla="*/ 391311 w 404305"/>
                    <a:gd name="connsiteY102" fmla="*/ 326752 h 568248"/>
                    <a:gd name="connsiteX103" fmla="*/ 397091 w 404305"/>
                    <a:gd name="connsiteY103" fmla="*/ 338313 h 568248"/>
                    <a:gd name="connsiteX104" fmla="*/ 404027 w 404305"/>
                    <a:gd name="connsiteY104" fmla="*/ 354053 h 568248"/>
                    <a:gd name="connsiteX105" fmla="*/ 400959 w 404305"/>
                    <a:gd name="connsiteY105" fmla="*/ 357966 h 568248"/>
                    <a:gd name="connsiteX106" fmla="*/ 364366 w 404305"/>
                    <a:gd name="connsiteY106" fmla="*/ 369305 h 568248"/>
                    <a:gd name="connsiteX107" fmla="*/ 356807 w 404305"/>
                    <a:gd name="connsiteY107" fmla="*/ 368904 h 568248"/>
                    <a:gd name="connsiteX108" fmla="*/ 339021 w 404305"/>
                    <a:gd name="connsiteY108" fmla="*/ 368149 h 568248"/>
                    <a:gd name="connsiteX109" fmla="*/ 313721 w 404305"/>
                    <a:gd name="connsiteY109" fmla="*/ 374863 h 568248"/>
                    <a:gd name="connsiteX110" fmla="*/ 317145 w 404305"/>
                    <a:gd name="connsiteY110" fmla="*/ 386779 h 568248"/>
                    <a:gd name="connsiteX111" fmla="*/ 324259 w 404305"/>
                    <a:gd name="connsiteY111" fmla="*/ 390469 h 568248"/>
                    <a:gd name="connsiteX112" fmla="*/ 334397 w 404305"/>
                    <a:gd name="connsiteY112" fmla="*/ 399362 h 568248"/>
                    <a:gd name="connsiteX113" fmla="*/ 317590 w 404305"/>
                    <a:gd name="connsiteY113" fmla="*/ 409367 h 568248"/>
                    <a:gd name="connsiteX114" fmla="*/ 307896 w 404305"/>
                    <a:gd name="connsiteY114" fmla="*/ 415013 h 568248"/>
                    <a:gd name="connsiteX115" fmla="*/ 309808 w 404305"/>
                    <a:gd name="connsiteY115" fmla="*/ 436178 h 568248"/>
                    <a:gd name="connsiteX116" fmla="*/ 317634 w 404305"/>
                    <a:gd name="connsiteY116" fmla="*/ 448139 h 568248"/>
                    <a:gd name="connsiteX117" fmla="*/ 328884 w 404305"/>
                    <a:gd name="connsiteY117" fmla="*/ 471660 h 568248"/>
                    <a:gd name="connsiteX118" fmla="*/ 325237 w 404305"/>
                    <a:gd name="connsiteY118" fmla="*/ 496471 h 568248"/>
                    <a:gd name="connsiteX119" fmla="*/ 322036 w 404305"/>
                    <a:gd name="connsiteY119" fmla="*/ 512523 h 568248"/>
                    <a:gd name="connsiteX120" fmla="*/ 321458 w 404305"/>
                    <a:gd name="connsiteY120" fmla="*/ 521060 h 568248"/>
                    <a:gd name="connsiteX121" fmla="*/ 306874 w 404305"/>
                    <a:gd name="connsiteY121" fmla="*/ 567925 h 568248"/>
                    <a:gd name="connsiteX122" fmla="*/ 267123 w 404305"/>
                    <a:gd name="connsiteY122" fmla="*/ 505052 h 568248"/>
                    <a:gd name="connsiteX123" fmla="*/ 297759 w 404305"/>
                    <a:gd name="connsiteY123" fmla="*/ 514257 h 568248"/>
                    <a:gd name="connsiteX124" fmla="*/ 303539 w 404305"/>
                    <a:gd name="connsiteY124" fmla="*/ 522216 h 568248"/>
                    <a:gd name="connsiteX125" fmla="*/ 295624 w 404305"/>
                    <a:gd name="connsiteY125" fmla="*/ 536000 h 568248"/>
                    <a:gd name="connsiteX126" fmla="*/ 291845 w 404305"/>
                    <a:gd name="connsiteY126" fmla="*/ 540446 h 568248"/>
                    <a:gd name="connsiteX127" fmla="*/ 286865 w 404305"/>
                    <a:gd name="connsiteY127" fmla="*/ 551429 h 568248"/>
                    <a:gd name="connsiteX128" fmla="*/ 296469 w 404305"/>
                    <a:gd name="connsiteY128" fmla="*/ 561388 h 568248"/>
                    <a:gd name="connsiteX129" fmla="*/ 301271 w 404305"/>
                    <a:gd name="connsiteY129" fmla="*/ 564723 h 568248"/>
                    <a:gd name="connsiteX130" fmla="*/ 306874 w 404305"/>
                    <a:gd name="connsiteY130" fmla="*/ 566991 h 568248"/>
                    <a:gd name="connsiteX131" fmla="*/ 320213 w 404305"/>
                    <a:gd name="connsiteY131" fmla="*/ 520526 h 568248"/>
                    <a:gd name="connsiteX132" fmla="*/ 320791 w 404305"/>
                    <a:gd name="connsiteY132" fmla="*/ 511900 h 568248"/>
                    <a:gd name="connsiteX133" fmla="*/ 324037 w 404305"/>
                    <a:gd name="connsiteY133" fmla="*/ 495715 h 568248"/>
                    <a:gd name="connsiteX134" fmla="*/ 327638 w 404305"/>
                    <a:gd name="connsiteY134" fmla="*/ 471216 h 568248"/>
                    <a:gd name="connsiteX135" fmla="*/ 316567 w 404305"/>
                    <a:gd name="connsiteY135" fmla="*/ 448273 h 568248"/>
                    <a:gd name="connsiteX136" fmla="*/ 308653 w 404305"/>
                    <a:gd name="connsiteY136" fmla="*/ 436178 h 568248"/>
                    <a:gd name="connsiteX137" fmla="*/ 306785 w 404305"/>
                    <a:gd name="connsiteY137" fmla="*/ 413946 h 568248"/>
                    <a:gd name="connsiteX138" fmla="*/ 317367 w 404305"/>
                    <a:gd name="connsiteY138" fmla="*/ 407722 h 568248"/>
                    <a:gd name="connsiteX139" fmla="*/ 333196 w 404305"/>
                    <a:gd name="connsiteY139" fmla="*/ 398562 h 568248"/>
                    <a:gd name="connsiteX140" fmla="*/ 323726 w 404305"/>
                    <a:gd name="connsiteY140" fmla="*/ 390914 h 568248"/>
                    <a:gd name="connsiteX141" fmla="*/ 316122 w 404305"/>
                    <a:gd name="connsiteY141" fmla="*/ 386868 h 568248"/>
                    <a:gd name="connsiteX142" fmla="*/ 312610 w 404305"/>
                    <a:gd name="connsiteY142" fmla="*/ 373796 h 568248"/>
                    <a:gd name="connsiteX143" fmla="*/ 338888 w 404305"/>
                    <a:gd name="connsiteY143" fmla="*/ 366459 h 568248"/>
                    <a:gd name="connsiteX144" fmla="*/ 356673 w 404305"/>
                    <a:gd name="connsiteY144" fmla="*/ 367214 h 568248"/>
                    <a:gd name="connsiteX145" fmla="*/ 364188 w 404305"/>
                    <a:gd name="connsiteY145" fmla="*/ 367615 h 568248"/>
                    <a:gd name="connsiteX146" fmla="*/ 400248 w 404305"/>
                    <a:gd name="connsiteY146" fmla="*/ 356410 h 568248"/>
                    <a:gd name="connsiteX147" fmla="*/ 402783 w 404305"/>
                    <a:gd name="connsiteY147" fmla="*/ 353253 h 568248"/>
                    <a:gd name="connsiteX148" fmla="*/ 396024 w 404305"/>
                    <a:gd name="connsiteY148" fmla="*/ 338357 h 568248"/>
                    <a:gd name="connsiteX149" fmla="*/ 390021 w 404305"/>
                    <a:gd name="connsiteY149" fmla="*/ 325997 h 568248"/>
                    <a:gd name="connsiteX150" fmla="*/ 394468 w 404305"/>
                    <a:gd name="connsiteY150" fmla="*/ 316882 h 568248"/>
                    <a:gd name="connsiteX151" fmla="*/ 398914 w 404305"/>
                    <a:gd name="connsiteY151" fmla="*/ 306966 h 568248"/>
                    <a:gd name="connsiteX152" fmla="*/ 388065 w 404305"/>
                    <a:gd name="connsiteY152" fmla="*/ 291670 h 568248"/>
                    <a:gd name="connsiteX153" fmla="*/ 383619 w 404305"/>
                    <a:gd name="connsiteY153" fmla="*/ 287224 h 568248"/>
                    <a:gd name="connsiteX154" fmla="*/ 383041 w 404305"/>
                    <a:gd name="connsiteY154" fmla="*/ 246006 h 568248"/>
                    <a:gd name="connsiteX155" fmla="*/ 386375 w 404305"/>
                    <a:gd name="connsiteY155" fmla="*/ 238358 h 568248"/>
                    <a:gd name="connsiteX156" fmla="*/ 392600 w 404305"/>
                    <a:gd name="connsiteY156" fmla="*/ 217327 h 568248"/>
                    <a:gd name="connsiteX157" fmla="*/ 390333 w 404305"/>
                    <a:gd name="connsiteY157" fmla="*/ 214793 h 568248"/>
                    <a:gd name="connsiteX158" fmla="*/ 376994 w 404305"/>
                    <a:gd name="connsiteY158" fmla="*/ 212124 h 568248"/>
                    <a:gd name="connsiteX159" fmla="*/ 360675 w 404305"/>
                    <a:gd name="connsiteY159" fmla="*/ 213769 h 568248"/>
                    <a:gd name="connsiteX160" fmla="*/ 343379 w 404305"/>
                    <a:gd name="connsiteY160" fmla="*/ 215326 h 568248"/>
                    <a:gd name="connsiteX161" fmla="*/ 311587 w 404305"/>
                    <a:gd name="connsiteY161" fmla="*/ 199230 h 568248"/>
                    <a:gd name="connsiteX162" fmla="*/ 300160 w 404305"/>
                    <a:gd name="connsiteY162" fmla="*/ 189492 h 568248"/>
                    <a:gd name="connsiteX163" fmla="*/ 284642 w 404305"/>
                    <a:gd name="connsiteY163" fmla="*/ 185046 h 568248"/>
                    <a:gd name="connsiteX164" fmla="*/ 267612 w 404305"/>
                    <a:gd name="connsiteY164" fmla="*/ 186958 h 568248"/>
                    <a:gd name="connsiteX165" fmla="*/ 257786 w 404305"/>
                    <a:gd name="connsiteY165" fmla="*/ 188381 h 568248"/>
                    <a:gd name="connsiteX166" fmla="*/ 249249 w 404305"/>
                    <a:gd name="connsiteY166" fmla="*/ 188870 h 568248"/>
                    <a:gd name="connsiteX167" fmla="*/ 225105 w 404305"/>
                    <a:gd name="connsiteY167" fmla="*/ 173841 h 568248"/>
                    <a:gd name="connsiteX168" fmla="*/ 225105 w 404305"/>
                    <a:gd name="connsiteY168" fmla="*/ 156367 h 568248"/>
                    <a:gd name="connsiteX169" fmla="*/ 224082 w 404305"/>
                    <a:gd name="connsiteY169" fmla="*/ 137692 h 568248"/>
                    <a:gd name="connsiteX170" fmla="*/ 202206 w 404305"/>
                    <a:gd name="connsiteY170" fmla="*/ 114393 h 568248"/>
                    <a:gd name="connsiteX171" fmla="*/ 192691 w 404305"/>
                    <a:gd name="connsiteY171" fmla="*/ 110791 h 568248"/>
                    <a:gd name="connsiteX172" fmla="*/ 196826 w 404305"/>
                    <a:gd name="connsiteY172" fmla="*/ 101321 h 568248"/>
                    <a:gd name="connsiteX173" fmla="*/ 203673 w 404305"/>
                    <a:gd name="connsiteY173" fmla="*/ 88470 h 568248"/>
                    <a:gd name="connsiteX174" fmla="*/ 260987 w 404305"/>
                    <a:gd name="connsiteY174" fmla="*/ 18929 h 568248"/>
                    <a:gd name="connsiteX175" fmla="*/ 267479 w 404305"/>
                    <a:gd name="connsiteY175" fmla="*/ 8702 h 568248"/>
                    <a:gd name="connsiteX176" fmla="*/ 255740 w 404305"/>
                    <a:gd name="connsiteY176" fmla="*/ -191 h 568248"/>
                    <a:gd name="connsiteX177" fmla="*/ 250671 w 404305"/>
                    <a:gd name="connsiteY177" fmla="*/ 1010 h 568248"/>
                    <a:gd name="connsiteX178" fmla="*/ 240445 w 404305"/>
                    <a:gd name="connsiteY178" fmla="*/ 8969 h 568248"/>
                    <a:gd name="connsiteX179" fmla="*/ 235554 w 404305"/>
                    <a:gd name="connsiteY179" fmla="*/ 13415 h 568248"/>
                    <a:gd name="connsiteX180" fmla="*/ 221814 w 404305"/>
                    <a:gd name="connsiteY180" fmla="*/ 19685 h 568248"/>
                    <a:gd name="connsiteX181" fmla="*/ 209454 w 404305"/>
                    <a:gd name="connsiteY181" fmla="*/ 24976 h 568248"/>
                    <a:gd name="connsiteX182" fmla="*/ 174994 w 404305"/>
                    <a:gd name="connsiteY182" fmla="*/ 39783 h 568248"/>
                    <a:gd name="connsiteX183" fmla="*/ 169303 w 404305"/>
                    <a:gd name="connsiteY183" fmla="*/ 41161 h 568248"/>
                    <a:gd name="connsiteX184" fmla="*/ 164856 w 404305"/>
                    <a:gd name="connsiteY184" fmla="*/ 46052 h 568248"/>
                    <a:gd name="connsiteX185" fmla="*/ 161966 w 404305"/>
                    <a:gd name="connsiteY185" fmla="*/ 50498 h 568248"/>
                    <a:gd name="connsiteX186" fmla="*/ 160321 w 404305"/>
                    <a:gd name="connsiteY186" fmla="*/ 50854 h 568248"/>
                    <a:gd name="connsiteX187" fmla="*/ 153162 w 404305"/>
                    <a:gd name="connsiteY187" fmla="*/ 47741 h 568248"/>
                    <a:gd name="connsiteX188" fmla="*/ 144758 w 404305"/>
                    <a:gd name="connsiteY188" fmla="*/ 44185 h 568248"/>
                    <a:gd name="connsiteX189" fmla="*/ 143647 w 404305"/>
                    <a:gd name="connsiteY189" fmla="*/ 44185 h 568248"/>
                    <a:gd name="connsiteX190" fmla="*/ 117235 w 404305"/>
                    <a:gd name="connsiteY190" fmla="*/ 68373 h 568248"/>
                    <a:gd name="connsiteX191" fmla="*/ 116924 w 404305"/>
                    <a:gd name="connsiteY191" fmla="*/ 79133 h 568248"/>
                    <a:gd name="connsiteX192" fmla="*/ 117369 w 404305"/>
                    <a:gd name="connsiteY192" fmla="*/ 85980 h 568248"/>
                    <a:gd name="connsiteX193" fmla="*/ 103363 w 404305"/>
                    <a:gd name="connsiteY193" fmla="*/ 105989 h 568248"/>
                    <a:gd name="connsiteX194" fmla="*/ 97627 w 404305"/>
                    <a:gd name="connsiteY194" fmla="*/ 110435 h 568248"/>
                    <a:gd name="connsiteX195" fmla="*/ 86733 w 404305"/>
                    <a:gd name="connsiteY195" fmla="*/ 125020 h 568248"/>
                    <a:gd name="connsiteX196" fmla="*/ 66724 w 404305"/>
                    <a:gd name="connsiteY196" fmla="*/ 146985 h 568248"/>
                    <a:gd name="connsiteX197" fmla="*/ 43781 w 404305"/>
                    <a:gd name="connsiteY197" fmla="*/ 169795 h 568248"/>
                    <a:gd name="connsiteX198" fmla="*/ 36133 w 404305"/>
                    <a:gd name="connsiteY198" fmla="*/ 178688 h 568248"/>
                    <a:gd name="connsiteX199" fmla="*/ 39112 w 404305"/>
                    <a:gd name="connsiteY199" fmla="*/ 181445 h 568248"/>
                    <a:gd name="connsiteX200" fmla="*/ 51740 w 404305"/>
                    <a:gd name="connsiteY200" fmla="*/ 197095 h 568248"/>
                    <a:gd name="connsiteX201" fmla="*/ 52407 w 404305"/>
                    <a:gd name="connsiteY201" fmla="*/ 205988 h 568248"/>
                    <a:gd name="connsiteX202" fmla="*/ 53430 w 404305"/>
                    <a:gd name="connsiteY202" fmla="*/ 215237 h 568248"/>
                    <a:gd name="connsiteX203" fmla="*/ 53430 w 404305"/>
                    <a:gd name="connsiteY203" fmla="*/ 233334 h 568248"/>
                    <a:gd name="connsiteX204" fmla="*/ 50762 w 404305"/>
                    <a:gd name="connsiteY204" fmla="*/ 244272 h 568248"/>
                    <a:gd name="connsiteX205" fmla="*/ 55831 w 404305"/>
                    <a:gd name="connsiteY205" fmla="*/ 279576 h 568248"/>
                    <a:gd name="connsiteX206" fmla="*/ 52185 w 404305"/>
                    <a:gd name="connsiteY206" fmla="*/ 315459 h 568248"/>
                    <a:gd name="connsiteX207" fmla="*/ 51785 w 404305"/>
                    <a:gd name="connsiteY207" fmla="*/ 316303 h 568248"/>
                    <a:gd name="connsiteX208" fmla="*/ 31020 w 404305"/>
                    <a:gd name="connsiteY208" fmla="*/ 334845 h 568248"/>
                    <a:gd name="connsiteX209" fmla="*/ 18837 w 404305"/>
                    <a:gd name="connsiteY209" fmla="*/ 340492 h 568248"/>
                    <a:gd name="connsiteX210" fmla="*/ 7454 w 404305"/>
                    <a:gd name="connsiteY210" fmla="*/ 356098 h 568248"/>
                    <a:gd name="connsiteX211" fmla="*/ 3497 w 404305"/>
                    <a:gd name="connsiteY211" fmla="*/ 362857 h 568248"/>
                    <a:gd name="connsiteX212" fmla="*/ 1185 w 404305"/>
                    <a:gd name="connsiteY212" fmla="*/ 372550 h 568248"/>
                    <a:gd name="connsiteX213" fmla="*/ 21905 w 404305"/>
                    <a:gd name="connsiteY213" fmla="*/ 389269 h 568248"/>
                    <a:gd name="connsiteX214" fmla="*/ 26351 w 404305"/>
                    <a:gd name="connsiteY214" fmla="*/ 391492 h 568248"/>
                    <a:gd name="connsiteX215" fmla="*/ 48583 w 404305"/>
                    <a:gd name="connsiteY215" fmla="*/ 404520 h 568248"/>
                    <a:gd name="connsiteX216" fmla="*/ 62678 w 404305"/>
                    <a:gd name="connsiteY216" fmla="*/ 413012 h 568248"/>
                    <a:gd name="connsiteX217" fmla="*/ 71037 w 404305"/>
                    <a:gd name="connsiteY217" fmla="*/ 415191 h 568248"/>
                    <a:gd name="connsiteX218" fmla="*/ 80908 w 404305"/>
                    <a:gd name="connsiteY218" fmla="*/ 413680 h 568248"/>
                    <a:gd name="connsiteX219" fmla="*/ 89134 w 404305"/>
                    <a:gd name="connsiteY219" fmla="*/ 412345 h 568248"/>
                    <a:gd name="connsiteX220" fmla="*/ 94781 w 404305"/>
                    <a:gd name="connsiteY220" fmla="*/ 413902 h 568248"/>
                    <a:gd name="connsiteX221" fmla="*/ 110210 w 404305"/>
                    <a:gd name="connsiteY221" fmla="*/ 428886 h 568248"/>
                    <a:gd name="connsiteX222" fmla="*/ 112878 w 404305"/>
                    <a:gd name="connsiteY222" fmla="*/ 431954 h 568248"/>
                    <a:gd name="connsiteX223" fmla="*/ 116880 w 404305"/>
                    <a:gd name="connsiteY223" fmla="*/ 433199 h 568248"/>
                    <a:gd name="connsiteX224" fmla="*/ 125150 w 404305"/>
                    <a:gd name="connsiteY224" fmla="*/ 431865 h 568248"/>
                    <a:gd name="connsiteX225" fmla="*/ 130441 w 404305"/>
                    <a:gd name="connsiteY225" fmla="*/ 430887 h 568248"/>
                    <a:gd name="connsiteX226" fmla="*/ 150850 w 404305"/>
                    <a:gd name="connsiteY226" fmla="*/ 445916 h 568248"/>
                    <a:gd name="connsiteX227" fmla="*/ 154763 w 404305"/>
                    <a:gd name="connsiteY227" fmla="*/ 454809 h 568248"/>
                    <a:gd name="connsiteX228" fmla="*/ 168413 w 404305"/>
                    <a:gd name="connsiteY228" fmla="*/ 463701 h 568248"/>
                    <a:gd name="connsiteX229" fmla="*/ 184865 w 404305"/>
                    <a:gd name="connsiteY229" fmla="*/ 483043 h 568248"/>
                    <a:gd name="connsiteX230" fmla="*/ 198604 w 404305"/>
                    <a:gd name="connsiteY230" fmla="*/ 506876 h 568248"/>
                    <a:gd name="connsiteX231" fmla="*/ 214345 w 404305"/>
                    <a:gd name="connsiteY231" fmla="*/ 511767 h 568248"/>
                    <a:gd name="connsiteX232" fmla="*/ 229107 w 404305"/>
                    <a:gd name="connsiteY232" fmla="*/ 510388 h 568248"/>
                    <a:gd name="connsiteX233" fmla="*/ 239511 w 404305"/>
                    <a:gd name="connsiteY233" fmla="*/ 508521 h 568248"/>
                    <a:gd name="connsiteX234" fmla="*/ 267123 w 404305"/>
                    <a:gd name="connsiteY234" fmla="*/ 505052 h 56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</a:cxnLst>
                  <a:rect l="l" t="t" r="r" b="b"/>
                  <a:pathLst>
                    <a:path w="404305" h="568248">
                      <a:moveTo>
                        <a:pt x="306874" y="567925"/>
                      </a:moveTo>
                      <a:cubicBezTo>
                        <a:pt x="304575" y="567792"/>
                        <a:pt x="302379" y="566902"/>
                        <a:pt x="300605" y="565435"/>
                      </a:cubicBezTo>
                      <a:cubicBezTo>
                        <a:pt x="298959" y="564234"/>
                        <a:pt x="297403" y="563167"/>
                        <a:pt x="295847" y="562100"/>
                      </a:cubicBezTo>
                      <a:cubicBezTo>
                        <a:pt x="290556" y="558498"/>
                        <a:pt x="286376" y="555652"/>
                        <a:pt x="285754" y="551384"/>
                      </a:cubicBezTo>
                      <a:cubicBezTo>
                        <a:pt x="285798" y="546893"/>
                        <a:pt x="287697" y="542625"/>
                        <a:pt x="291000" y="539557"/>
                      </a:cubicBezTo>
                      <a:cubicBezTo>
                        <a:pt x="292201" y="538089"/>
                        <a:pt x="293535" y="536667"/>
                        <a:pt x="294824" y="535110"/>
                      </a:cubicBezTo>
                      <a:cubicBezTo>
                        <a:pt x="298959" y="530664"/>
                        <a:pt x="302872" y="526484"/>
                        <a:pt x="302427" y="522216"/>
                      </a:cubicBezTo>
                      <a:cubicBezTo>
                        <a:pt x="301787" y="519148"/>
                        <a:pt x="299835" y="516525"/>
                        <a:pt x="297092" y="515057"/>
                      </a:cubicBezTo>
                      <a:cubicBezTo>
                        <a:pt x="288319" y="508965"/>
                        <a:pt x="277808" y="505809"/>
                        <a:pt x="267123" y="506164"/>
                      </a:cubicBezTo>
                      <a:cubicBezTo>
                        <a:pt x="257910" y="506476"/>
                        <a:pt x="248742" y="507632"/>
                        <a:pt x="239733" y="509588"/>
                      </a:cubicBezTo>
                      <a:cubicBezTo>
                        <a:pt x="236354" y="510210"/>
                        <a:pt x="232841" y="510878"/>
                        <a:pt x="229329" y="511411"/>
                      </a:cubicBezTo>
                      <a:cubicBezTo>
                        <a:pt x="224393" y="512300"/>
                        <a:pt x="219400" y="512745"/>
                        <a:pt x="214389" y="512834"/>
                      </a:cubicBezTo>
                      <a:cubicBezTo>
                        <a:pt x="206074" y="512834"/>
                        <a:pt x="200516" y="511056"/>
                        <a:pt x="197760" y="507543"/>
                      </a:cubicBezTo>
                      <a:cubicBezTo>
                        <a:pt x="196514" y="505898"/>
                        <a:pt x="183442" y="485311"/>
                        <a:pt x="183842" y="482821"/>
                      </a:cubicBezTo>
                      <a:cubicBezTo>
                        <a:pt x="185665" y="471705"/>
                        <a:pt x="177084" y="468281"/>
                        <a:pt x="168013" y="464679"/>
                      </a:cubicBezTo>
                      <a:cubicBezTo>
                        <a:pt x="162010" y="462323"/>
                        <a:pt x="156319" y="460233"/>
                        <a:pt x="153829" y="455431"/>
                      </a:cubicBezTo>
                      <a:cubicBezTo>
                        <a:pt x="152335" y="452541"/>
                        <a:pt x="151015" y="449562"/>
                        <a:pt x="149872" y="446538"/>
                      </a:cubicBezTo>
                      <a:cubicBezTo>
                        <a:pt x="146270" y="437646"/>
                        <a:pt x="143736" y="431287"/>
                        <a:pt x="130574" y="432177"/>
                      </a:cubicBezTo>
                      <a:cubicBezTo>
                        <a:pt x="128845" y="432354"/>
                        <a:pt x="127138" y="432710"/>
                        <a:pt x="125461" y="433155"/>
                      </a:cubicBezTo>
                      <a:cubicBezTo>
                        <a:pt x="122669" y="433910"/>
                        <a:pt x="119805" y="434355"/>
                        <a:pt x="116924" y="434488"/>
                      </a:cubicBezTo>
                      <a:cubicBezTo>
                        <a:pt x="115146" y="434666"/>
                        <a:pt x="113376" y="434088"/>
                        <a:pt x="112078" y="432843"/>
                      </a:cubicBezTo>
                      <a:lnTo>
                        <a:pt x="109410" y="429820"/>
                      </a:lnTo>
                      <a:cubicBezTo>
                        <a:pt x="104977" y="424262"/>
                        <a:pt x="99868" y="419282"/>
                        <a:pt x="94203" y="415013"/>
                      </a:cubicBezTo>
                      <a:cubicBezTo>
                        <a:pt x="92714" y="414035"/>
                        <a:pt x="90957" y="413546"/>
                        <a:pt x="89179" y="413635"/>
                      </a:cubicBezTo>
                      <a:cubicBezTo>
                        <a:pt x="86471" y="413769"/>
                        <a:pt x="83790" y="414213"/>
                        <a:pt x="81175" y="414925"/>
                      </a:cubicBezTo>
                      <a:cubicBezTo>
                        <a:pt x="77880" y="415814"/>
                        <a:pt x="74497" y="416347"/>
                        <a:pt x="71082" y="416481"/>
                      </a:cubicBezTo>
                      <a:cubicBezTo>
                        <a:pt x="69228" y="416481"/>
                        <a:pt x="67382" y="416214"/>
                        <a:pt x="65613" y="415680"/>
                      </a:cubicBezTo>
                      <a:lnTo>
                        <a:pt x="65613" y="415680"/>
                      </a:lnTo>
                      <a:lnTo>
                        <a:pt x="65168" y="415680"/>
                      </a:lnTo>
                      <a:lnTo>
                        <a:pt x="64901" y="415680"/>
                      </a:lnTo>
                      <a:lnTo>
                        <a:pt x="64901" y="415680"/>
                      </a:lnTo>
                      <a:lnTo>
                        <a:pt x="64323" y="415325"/>
                      </a:lnTo>
                      <a:cubicBezTo>
                        <a:pt x="62781" y="414569"/>
                        <a:pt x="61295" y="413724"/>
                        <a:pt x="59877" y="412745"/>
                      </a:cubicBezTo>
                      <a:lnTo>
                        <a:pt x="59566" y="412745"/>
                      </a:lnTo>
                      <a:lnTo>
                        <a:pt x="59566" y="412745"/>
                      </a:lnTo>
                      <a:cubicBezTo>
                        <a:pt x="55608" y="410389"/>
                        <a:pt x="51785" y="408033"/>
                        <a:pt x="48138" y="405765"/>
                      </a:cubicBezTo>
                      <a:cubicBezTo>
                        <a:pt x="40846" y="401318"/>
                        <a:pt x="33954" y="396872"/>
                        <a:pt x="25906" y="392781"/>
                      </a:cubicBezTo>
                      <a:lnTo>
                        <a:pt x="21460" y="390558"/>
                      </a:lnTo>
                      <a:cubicBezTo>
                        <a:pt x="12879" y="386112"/>
                        <a:pt x="2207" y="380999"/>
                        <a:pt x="162" y="373173"/>
                      </a:cubicBezTo>
                      <a:cubicBezTo>
                        <a:pt x="-647" y="369438"/>
                        <a:pt x="251" y="365525"/>
                        <a:pt x="2607" y="362546"/>
                      </a:cubicBezTo>
                      <a:cubicBezTo>
                        <a:pt x="3764" y="360901"/>
                        <a:pt x="5097" y="358455"/>
                        <a:pt x="6520" y="355876"/>
                      </a:cubicBezTo>
                      <a:cubicBezTo>
                        <a:pt x="10033" y="349518"/>
                        <a:pt x="14035" y="342315"/>
                        <a:pt x="18303" y="339825"/>
                      </a:cubicBezTo>
                      <a:cubicBezTo>
                        <a:pt x="22256" y="337602"/>
                        <a:pt x="26391" y="335690"/>
                        <a:pt x="30664" y="334134"/>
                      </a:cubicBezTo>
                      <a:cubicBezTo>
                        <a:pt x="39779" y="331643"/>
                        <a:pt x="47223" y="325107"/>
                        <a:pt x="50806" y="316348"/>
                      </a:cubicBezTo>
                      <a:lnTo>
                        <a:pt x="51251" y="315503"/>
                      </a:lnTo>
                      <a:cubicBezTo>
                        <a:pt x="59566" y="298829"/>
                        <a:pt x="60455" y="297095"/>
                        <a:pt x="54808" y="280465"/>
                      </a:cubicBezTo>
                      <a:cubicBezTo>
                        <a:pt x="51051" y="268994"/>
                        <a:pt x="49321" y="256944"/>
                        <a:pt x="49695" y="244894"/>
                      </a:cubicBezTo>
                      <a:cubicBezTo>
                        <a:pt x="49904" y="240982"/>
                        <a:pt x="50837" y="237158"/>
                        <a:pt x="52452" y="233601"/>
                      </a:cubicBezTo>
                      <a:cubicBezTo>
                        <a:pt x="55413" y="228265"/>
                        <a:pt x="55413" y="221729"/>
                        <a:pt x="52452" y="216393"/>
                      </a:cubicBezTo>
                      <a:cubicBezTo>
                        <a:pt x="51255" y="213280"/>
                        <a:pt x="50873" y="209901"/>
                        <a:pt x="51340" y="206611"/>
                      </a:cubicBezTo>
                      <a:cubicBezTo>
                        <a:pt x="51709" y="203765"/>
                        <a:pt x="51513" y="200875"/>
                        <a:pt x="50762" y="198074"/>
                      </a:cubicBezTo>
                      <a:cubicBezTo>
                        <a:pt x="47894" y="192116"/>
                        <a:pt x="43656" y="186914"/>
                        <a:pt x="38401" y="182867"/>
                      </a:cubicBezTo>
                      <a:cubicBezTo>
                        <a:pt x="37200" y="181800"/>
                        <a:pt x="36044" y="180778"/>
                        <a:pt x="34977" y="179710"/>
                      </a:cubicBezTo>
                      <a:lnTo>
                        <a:pt x="34577" y="179354"/>
                      </a:lnTo>
                      <a:lnTo>
                        <a:pt x="34977" y="178954"/>
                      </a:lnTo>
                      <a:cubicBezTo>
                        <a:pt x="36845" y="176998"/>
                        <a:pt x="39690" y="173708"/>
                        <a:pt x="42981" y="170062"/>
                      </a:cubicBezTo>
                      <a:cubicBezTo>
                        <a:pt x="51518" y="160146"/>
                        <a:pt x="62145" y="147830"/>
                        <a:pt x="66547" y="146896"/>
                      </a:cubicBezTo>
                      <a:cubicBezTo>
                        <a:pt x="72594" y="145696"/>
                        <a:pt x="79886" y="134935"/>
                        <a:pt x="85844" y="125420"/>
                      </a:cubicBezTo>
                      <a:cubicBezTo>
                        <a:pt x="88970" y="120084"/>
                        <a:pt x="92700" y="115149"/>
                        <a:pt x="96960" y="110658"/>
                      </a:cubicBezTo>
                      <a:cubicBezTo>
                        <a:pt x="98827" y="109013"/>
                        <a:pt x="100828" y="107546"/>
                        <a:pt x="102740" y="106212"/>
                      </a:cubicBezTo>
                      <a:cubicBezTo>
                        <a:pt x="109454" y="101187"/>
                        <a:pt x="115813" y="96474"/>
                        <a:pt x="116302" y="87047"/>
                      </a:cubicBezTo>
                      <a:cubicBezTo>
                        <a:pt x="116351" y="84824"/>
                        <a:pt x="116204" y="82601"/>
                        <a:pt x="115857" y="80378"/>
                      </a:cubicBezTo>
                      <a:cubicBezTo>
                        <a:pt x="115123" y="76643"/>
                        <a:pt x="115257" y="72775"/>
                        <a:pt x="116257" y="69084"/>
                      </a:cubicBezTo>
                      <a:cubicBezTo>
                        <a:pt x="121295" y="57257"/>
                        <a:pt x="131202" y="48186"/>
                        <a:pt x="143425" y="44229"/>
                      </a:cubicBezTo>
                      <a:cubicBezTo>
                        <a:pt x="143883" y="44140"/>
                        <a:pt x="144345" y="44140"/>
                        <a:pt x="144803" y="44229"/>
                      </a:cubicBezTo>
                      <a:cubicBezTo>
                        <a:pt x="148040" y="44674"/>
                        <a:pt x="151103" y="45963"/>
                        <a:pt x="153696" y="47964"/>
                      </a:cubicBezTo>
                      <a:cubicBezTo>
                        <a:pt x="156764" y="49831"/>
                        <a:pt x="159698" y="51521"/>
                        <a:pt x="161388" y="50676"/>
                      </a:cubicBezTo>
                      <a:cubicBezTo>
                        <a:pt x="162758" y="49876"/>
                        <a:pt x="163642" y="48453"/>
                        <a:pt x="163745" y="46852"/>
                      </a:cubicBezTo>
                      <a:cubicBezTo>
                        <a:pt x="163958" y="43962"/>
                        <a:pt x="166154" y="41561"/>
                        <a:pt x="169036" y="41116"/>
                      </a:cubicBezTo>
                      <a:lnTo>
                        <a:pt x="174727" y="39694"/>
                      </a:lnTo>
                      <a:cubicBezTo>
                        <a:pt x="187075" y="37560"/>
                        <a:pt x="198751" y="32535"/>
                        <a:pt x="208831" y="25109"/>
                      </a:cubicBezTo>
                      <a:cubicBezTo>
                        <a:pt x="212708" y="22575"/>
                        <a:pt x="216995" y="20708"/>
                        <a:pt x="221503" y="19640"/>
                      </a:cubicBezTo>
                      <a:cubicBezTo>
                        <a:pt x="226314" y="18573"/>
                        <a:pt x="230854" y="16483"/>
                        <a:pt x="234842" y="13593"/>
                      </a:cubicBezTo>
                      <a:cubicBezTo>
                        <a:pt x="236443" y="12259"/>
                        <a:pt x="238088" y="10703"/>
                        <a:pt x="239600" y="9147"/>
                      </a:cubicBezTo>
                      <a:cubicBezTo>
                        <a:pt x="242681" y="5901"/>
                        <a:pt x="246234" y="3144"/>
                        <a:pt x="250138" y="965"/>
                      </a:cubicBezTo>
                      <a:cubicBezTo>
                        <a:pt x="251872" y="121"/>
                        <a:pt x="253771" y="-324"/>
                        <a:pt x="255696" y="-324"/>
                      </a:cubicBezTo>
                      <a:cubicBezTo>
                        <a:pt x="261676" y="-324"/>
                        <a:pt x="266932" y="3634"/>
                        <a:pt x="268546" y="9414"/>
                      </a:cubicBezTo>
                      <a:cubicBezTo>
                        <a:pt x="269373" y="14482"/>
                        <a:pt x="266336" y="19373"/>
                        <a:pt x="261432" y="20886"/>
                      </a:cubicBezTo>
                      <a:cubicBezTo>
                        <a:pt x="228084" y="36581"/>
                        <a:pt x="209498" y="59035"/>
                        <a:pt x="204696" y="89582"/>
                      </a:cubicBezTo>
                      <a:cubicBezTo>
                        <a:pt x="203442" y="94518"/>
                        <a:pt x="201032" y="99097"/>
                        <a:pt x="197671" y="102921"/>
                      </a:cubicBezTo>
                      <a:cubicBezTo>
                        <a:pt x="195092" y="106390"/>
                        <a:pt x="192824" y="109413"/>
                        <a:pt x="193669" y="111280"/>
                      </a:cubicBezTo>
                      <a:cubicBezTo>
                        <a:pt x="194514" y="113148"/>
                        <a:pt x="197182" y="113770"/>
                        <a:pt x="202250" y="114215"/>
                      </a:cubicBezTo>
                      <a:cubicBezTo>
                        <a:pt x="207319" y="114660"/>
                        <a:pt x="222748" y="133468"/>
                        <a:pt x="225016" y="138137"/>
                      </a:cubicBezTo>
                      <a:cubicBezTo>
                        <a:pt x="227146" y="144317"/>
                        <a:pt x="227546" y="150986"/>
                        <a:pt x="226172" y="157390"/>
                      </a:cubicBezTo>
                      <a:cubicBezTo>
                        <a:pt x="225078" y="163037"/>
                        <a:pt x="225078" y="168817"/>
                        <a:pt x="226172" y="174464"/>
                      </a:cubicBezTo>
                      <a:cubicBezTo>
                        <a:pt x="229062" y="184290"/>
                        <a:pt x="236176" y="188692"/>
                        <a:pt x="249249" y="188692"/>
                      </a:cubicBezTo>
                      <a:cubicBezTo>
                        <a:pt x="251650" y="188692"/>
                        <a:pt x="254362" y="188692"/>
                        <a:pt x="257697" y="188247"/>
                      </a:cubicBezTo>
                      <a:cubicBezTo>
                        <a:pt x="261032" y="187803"/>
                        <a:pt x="263966" y="187403"/>
                        <a:pt x="267434" y="186780"/>
                      </a:cubicBezTo>
                      <a:cubicBezTo>
                        <a:pt x="273108" y="185669"/>
                        <a:pt x="278866" y="185046"/>
                        <a:pt x="284642" y="184868"/>
                      </a:cubicBezTo>
                      <a:cubicBezTo>
                        <a:pt x="290364" y="184557"/>
                        <a:pt x="296029" y="186113"/>
                        <a:pt x="300782" y="189314"/>
                      </a:cubicBezTo>
                      <a:cubicBezTo>
                        <a:pt x="304833" y="192338"/>
                        <a:pt x="308692" y="195628"/>
                        <a:pt x="312343" y="199141"/>
                      </a:cubicBezTo>
                      <a:cubicBezTo>
                        <a:pt x="321236" y="207233"/>
                        <a:pt x="328661" y="214215"/>
                        <a:pt x="343468" y="214926"/>
                      </a:cubicBezTo>
                      <a:cubicBezTo>
                        <a:pt x="349195" y="214970"/>
                        <a:pt x="354913" y="214437"/>
                        <a:pt x="360542" y="213414"/>
                      </a:cubicBezTo>
                      <a:cubicBezTo>
                        <a:pt x="365989" y="212436"/>
                        <a:pt x="371507" y="211858"/>
                        <a:pt x="377038" y="211724"/>
                      </a:cubicBezTo>
                      <a:cubicBezTo>
                        <a:pt x="381827" y="211591"/>
                        <a:pt x="386589" y="212525"/>
                        <a:pt x="390955" y="214481"/>
                      </a:cubicBezTo>
                      <a:cubicBezTo>
                        <a:pt x="392284" y="215104"/>
                        <a:pt x="393303" y="216260"/>
                        <a:pt x="393756" y="217638"/>
                      </a:cubicBezTo>
                      <a:cubicBezTo>
                        <a:pt x="395624" y="222929"/>
                        <a:pt x="391088" y="232178"/>
                        <a:pt x="387487" y="239559"/>
                      </a:cubicBezTo>
                      <a:cubicBezTo>
                        <a:pt x="386224" y="241960"/>
                        <a:pt x="385139" y="244450"/>
                        <a:pt x="384241" y="246984"/>
                      </a:cubicBezTo>
                      <a:cubicBezTo>
                        <a:pt x="381795" y="256144"/>
                        <a:pt x="375971" y="277576"/>
                        <a:pt x="384552" y="287002"/>
                      </a:cubicBezTo>
                      <a:cubicBezTo>
                        <a:pt x="385753" y="288291"/>
                        <a:pt x="387265" y="289759"/>
                        <a:pt x="388999" y="291448"/>
                      </a:cubicBezTo>
                      <a:cubicBezTo>
                        <a:pt x="393979" y="295895"/>
                        <a:pt x="399581" y="301364"/>
                        <a:pt x="400204" y="307411"/>
                      </a:cubicBezTo>
                      <a:cubicBezTo>
                        <a:pt x="400057" y="311413"/>
                        <a:pt x="398478" y="315192"/>
                        <a:pt x="395757" y="318127"/>
                      </a:cubicBezTo>
                      <a:cubicBezTo>
                        <a:pt x="393601" y="320616"/>
                        <a:pt x="392076" y="323551"/>
                        <a:pt x="391311" y="326752"/>
                      </a:cubicBezTo>
                      <a:cubicBezTo>
                        <a:pt x="390955" y="329420"/>
                        <a:pt x="393934" y="333734"/>
                        <a:pt x="397091" y="338313"/>
                      </a:cubicBezTo>
                      <a:cubicBezTo>
                        <a:pt x="401004" y="343915"/>
                        <a:pt x="405006" y="349740"/>
                        <a:pt x="404027" y="354053"/>
                      </a:cubicBezTo>
                      <a:cubicBezTo>
                        <a:pt x="403627" y="355743"/>
                        <a:pt x="402507" y="357166"/>
                        <a:pt x="400959" y="357966"/>
                      </a:cubicBezTo>
                      <a:cubicBezTo>
                        <a:pt x="389830" y="364591"/>
                        <a:pt x="377291" y="368460"/>
                        <a:pt x="364366" y="369305"/>
                      </a:cubicBezTo>
                      <a:cubicBezTo>
                        <a:pt x="362676" y="369305"/>
                        <a:pt x="359919" y="369305"/>
                        <a:pt x="356807" y="368904"/>
                      </a:cubicBezTo>
                      <a:cubicBezTo>
                        <a:pt x="351694" y="368593"/>
                        <a:pt x="345291" y="368149"/>
                        <a:pt x="339021" y="368149"/>
                      </a:cubicBezTo>
                      <a:cubicBezTo>
                        <a:pt x="324482" y="368149"/>
                        <a:pt x="315944" y="370416"/>
                        <a:pt x="313721" y="374863"/>
                      </a:cubicBezTo>
                      <a:cubicBezTo>
                        <a:pt x="312254" y="377797"/>
                        <a:pt x="313410" y="381799"/>
                        <a:pt x="317145" y="386779"/>
                      </a:cubicBezTo>
                      <a:cubicBezTo>
                        <a:pt x="319226" y="388513"/>
                        <a:pt x="321649" y="389758"/>
                        <a:pt x="324259" y="390469"/>
                      </a:cubicBezTo>
                      <a:cubicBezTo>
                        <a:pt x="329550" y="392515"/>
                        <a:pt x="335553" y="394916"/>
                        <a:pt x="334397" y="399362"/>
                      </a:cubicBezTo>
                      <a:cubicBezTo>
                        <a:pt x="332663" y="406120"/>
                        <a:pt x="323014" y="408833"/>
                        <a:pt x="317590" y="409367"/>
                      </a:cubicBezTo>
                      <a:cubicBezTo>
                        <a:pt x="313597" y="409455"/>
                        <a:pt x="309929" y="411590"/>
                        <a:pt x="307896" y="415013"/>
                      </a:cubicBezTo>
                      <a:cubicBezTo>
                        <a:pt x="304562" y="421016"/>
                        <a:pt x="306829" y="430175"/>
                        <a:pt x="309808" y="436178"/>
                      </a:cubicBezTo>
                      <a:cubicBezTo>
                        <a:pt x="312045" y="440402"/>
                        <a:pt x="314664" y="444404"/>
                        <a:pt x="317634" y="448139"/>
                      </a:cubicBezTo>
                      <a:cubicBezTo>
                        <a:pt x="322925" y="455298"/>
                        <a:pt x="328439" y="462723"/>
                        <a:pt x="328884" y="471660"/>
                      </a:cubicBezTo>
                      <a:cubicBezTo>
                        <a:pt x="328790" y="480064"/>
                        <a:pt x="327563" y="488423"/>
                        <a:pt x="325237" y="496471"/>
                      </a:cubicBezTo>
                      <a:cubicBezTo>
                        <a:pt x="323854" y="501762"/>
                        <a:pt x="322787" y="507098"/>
                        <a:pt x="322036" y="512523"/>
                      </a:cubicBezTo>
                      <a:cubicBezTo>
                        <a:pt x="322036" y="514479"/>
                        <a:pt x="321636" y="517503"/>
                        <a:pt x="321458" y="521060"/>
                      </a:cubicBezTo>
                      <a:cubicBezTo>
                        <a:pt x="320258" y="538178"/>
                        <a:pt x="318523" y="567925"/>
                        <a:pt x="306874" y="567925"/>
                      </a:cubicBezTo>
                      <a:close/>
                      <a:moveTo>
                        <a:pt x="267123" y="505052"/>
                      </a:moveTo>
                      <a:cubicBezTo>
                        <a:pt x="278057" y="504786"/>
                        <a:pt x="288790" y="507987"/>
                        <a:pt x="297759" y="514257"/>
                      </a:cubicBezTo>
                      <a:cubicBezTo>
                        <a:pt x="300760" y="515946"/>
                        <a:pt x="302877" y="518837"/>
                        <a:pt x="303539" y="522216"/>
                      </a:cubicBezTo>
                      <a:cubicBezTo>
                        <a:pt x="304073" y="526973"/>
                        <a:pt x="299760" y="531598"/>
                        <a:pt x="295624" y="536000"/>
                      </a:cubicBezTo>
                      <a:cubicBezTo>
                        <a:pt x="294335" y="537422"/>
                        <a:pt x="293001" y="538846"/>
                        <a:pt x="291845" y="540446"/>
                      </a:cubicBezTo>
                      <a:cubicBezTo>
                        <a:pt x="288759" y="543292"/>
                        <a:pt x="286963" y="547249"/>
                        <a:pt x="286865" y="551429"/>
                      </a:cubicBezTo>
                      <a:cubicBezTo>
                        <a:pt x="287399" y="555208"/>
                        <a:pt x="291312" y="557920"/>
                        <a:pt x="296469" y="561388"/>
                      </a:cubicBezTo>
                      <a:cubicBezTo>
                        <a:pt x="298012" y="562411"/>
                        <a:pt x="299613" y="563523"/>
                        <a:pt x="301271" y="564723"/>
                      </a:cubicBezTo>
                      <a:cubicBezTo>
                        <a:pt x="302850" y="566057"/>
                        <a:pt x="304811" y="566857"/>
                        <a:pt x="306874" y="566991"/>
                      </a:cubicBezTo>
                      <a:cubicBezTo>
                        <a:pt x="317456" y="566991"/>
                        <a:pt x="319235" y="536755"/>
                        <a:pt x="320213" y="520526"/>
                      </a:cubicBezTo>
                      <a:cubicBezTo>
                        <a:pt x="320213" y="516969"/>
                        <a:pt x="320569" y="513901"/>
                        <a:pt x="320791" y="511900"/>
                      </a:cubicBezTo>
                      <a:cubicBezTo>
                        <a:pt x="321552" y="506431"/>
                        <a:pt x="322636" y="501051"/>
                        <a:pt x="324037" y="495715"/>
                      </a:cubicBezTo>
                      <a:cubicBezTo>
                        <a:pt x="326345" y="487757"/>
                        <a:pt x="327554" y="479486"/>
                        <a:pt x="327638" y="471216"/>
                      </a:cubicBezTo>
                      <a:cubicBezTo>
                        <a:pt x="327194" y="462634"/>
                        <a:pt x="321814" y="455342"/>
                        <a:pt x="316567" y="448273"/>
                      </a:cubicBezTo>
                      <a:cubicBezTo>
                        <a:pt x="313566" y="444493"/>
                        <a:pt x="310920" y="440447"/>
                        <a:pt x="308653" y="436178"/>
                      </a:cubicBezTo>
                      <a:cubicBezTo>
                        <a:pt x="305451" y="429642"/>
                        <a:pt x="303228" y="420349"/>
                        <a:pt x="306785" y="413946"/>
                      </a:cubicBezTo>
                      <a:cubicBezTo>
                        <a:pt x="308990" y="410167"/>
                        <a:pt x="312997" y="407810"/>
                        <a:pt x="317367" y="407722"/>
                      </a:cubicBezTo>
                      <a:cubicBezTo>
                        <a:pt x="322125" y="407276"/>
                        <a:pt x="331596" y="404742"/>
                        <a:pt x="333196" y="398562"/>
                      </a:cubicBezTo>
                      <a:cubicBezTo>
                        <a:pt x="334130" y="394916"/>
                        <a:pt x="328750" y="392915"/>
                        <a:pt x="323726" y="390914"/>
                      </a:cubicBezTo>
                      <a:cubicBezTo>
                        <a:pt x="320920" y="390158"/>
                        <a:pt x="318319" y="388780"/>
                        <a:pt x="316122" y="386868"/>
                      </a:cubicBezTo>
                      <a:cubicBezTo>
                        <a:pt x="312121" y="381488"/>
                        <a:pt x="310964" y="377130"/>
                        <a:pt x="312610" y="373796"/>
                      </a:cubicBezTo>
                      <a:cubicBezTo>
                        <a:pt x="315055" y="368860"/>
                        <a:pt x="323681" y="366459"/>
                        <a:pt x="338888" y="366459"/>
                      </a:cubicBezTo>
                      <a:cubicBezTo>
                        <a:pt x="345291" y="366459"/>
                        <a:pt x="351694" y="366903"/>
                        <a:pt x="356673" y="367214"/>
                      </a:cubicBezTo>
                      <a:cubicBezTo>
                        <a:pt x="359964" y="367214"/>
                        <a:pt x="362543" y="367615"/>
                        <a:pt x="364188" y="367615"/>
                      </a:cubicBezTo>
                      <a:cubicBezTo>
                        <a:pt x="376927" y="366770"/>
                        <a:pt x="389288" y="362946"/>
                        <a:pt x="400248" y="356410"/>
                      </a:cubicBezTo>
                      <a:cubicBezTo>
                        <a:pt x="401511" y="355787"/>
                        <a:pt x="402440" y="354631"/>
                        <a:pt x="402783" y="353253"/>
                      </a:cubicBezTo>
                      <a:cubicBezTo>
                        <a:pt x="403672" y="349384"/>
                        <a:pt x="399581" y="343515"/>
                        <a:pt x="396024" y="338357"/>
                      </a:cubicBezTo>
                      <a:cubicBezTo>
                        <a:pt x="392467" y="333200"/>
                        <a:pt x="389621" y="329109"/>
                        <a:pt x="390021" y="325997"/>
                      </a:cubicBezTo>
                      <a:cubicBezTo>
                        <a:pt x="390746" y="322662"/>
                        <a:pt x="392271" y="319505"/>
                        <a:pt x="394468" y="316882"/>
                      </a:cubicBezTo>
                      <a:cubicBezTo>
                        <a:pt x="397122" y="314258"/>
                        <a:pt x="398705" y="310701"/>
                        <a:pt x="398914" y="306966"/>
                      </a:cubicBezTo>
                      <a:cubicBezTo>
                        <a:pt x="398336" y="301319"/>
                        <a:pt x="392867" y="296206"/>
                        <a:pt x="388065" y="291670"/>
                      </a:cubicBezTo>
                      <a:cubicBezTo>
                        <a:pt x="386464" y="290114"/>
                        <a:pt x="384908" y="288692"/>
                        <a:pt x="383619" y="287224"/>
                      </a:cubicBezTo>
                      <a:cubicBezTo>
                        <a:pt x="374726" y="277175"/>
                        <a:pt x="380506" y="255299"/>
                        <a:pt x="383041" y="246006"/>
                      </a:cubicBezTo>
                      <a:cubicBezTo>
                        <a:pt x="383939" y="243383"/>
                        <a:pt x="385055" y="240804"/>
                        <a:pt x="386375" y="238358"/>
                      </a:cubicBezTo>
                      <a:cubicBezTo>
                        <a:pt x="389710" y="231511"/>
                        <a:pt x="394290" y="222129"/>
                        <a:pt x="392600" y="217327"/>
                      </a:cubicBezTo>
                      <a:cubicBezTo>
                        <a:pt x="392245" y="216215"/>
                        <a:pt x="391417" y="215282"/>
                        <a:pt x="390333" y="214793"/>
                      </a:cubicBezTo>
                      <a:cubicBezTo>
                        <a:pt x="386148" y="212880"/>
                        <a:pt x="381586" y="211991"/>
                        <a:pt x="376994" y="212124"/>
                      </a:cubicBezTo>
                      <a:cubicBezTo>
                        <a:pt x="371520" y="212302"/>
                        <a:pt x="366069" y="212836"/>
                        <a:pt x="360675" y="213769"/>
                      </a:cubicBezTo>
                      <a:cubicBezTo>
                        <a:pt x="354975" y="214837"/>
                        <a:pt x="349181" y="215371"/>
                        <a:pt x="343379" y="215326"/>
                      </a:cubicBezTo>
                      <a:cubicBezTo>
                        <a:pt x="328172" y="214615"/>
                        <a:pt x="320124" y="207144"/>
                        <a:pt x="311587" y="199230"/>
                      </a:cubicBezTo>
                      <a:cubicBezTo>
                        <a:pt x="307963" y="195762"/>
                        <a:pt x="304148" y="192516"/>
                        <a:pt x="300160" y="189492"/>
                      </a:cubicBezTo>
                      <a:cubicBezTo>
                        <a:pt x="295598" y="186380"/>
                        <a:pt x="290155" y="184824"/>
                        <a:pt x="284642" y="185046"/>
                      </a:cubicBezTo>
                      <a:cubicBezTo>
                        <a:pt x="278924" y="185224"/>
                        <a:pt x="273228" y="185847"/>
                        <a:pt x="267612" y="186958"/>
                      </a:cubicBezTo>
                      <a:cubicBezTo>
                        <a:pt x="264144" y="187536"/>
                        <a:pt x="260809" y="188114"/>
                        <a:pt x="257786" y="188381"/>
                      </a:cubicBezTo>
                      <a:cubicBezTo>
                        <a:pt x="254762" y="188648"/>
                        <a:pt x="251694" y="188870"/>
                        <a:pt x="249249" y="188870"/>
                      </a:cubicBezTo>
                      <a:cubicBezTo>
                        <a:pt x="240756" y="188870"/>
                        <a:pt x="229062" y="187314"/>
                        <a:pt x="225105" y="173841"/>
                      </a:cubicBezTo>
                      <a:cubicBezTo>
                        <a:pt x="223966" y="168061"/>
                        <a:pt x="223966" y="162147"/>
                        <a:pt x="225105" y="156367"/>
                      </a:cubicBezTo>
                      <a:cubicBezTo>
                        <a:pt x="225861" y="149386"/>
                        <a:pt x="226617" y="143028"/>
                        <a:pt x="224082" y="137692"/>
                      </a:cubicBezTo>
                      <a:cubicBezTo>
                        <a:pt x="221548" y="132356"/>
                        <a:pt x="206074" y="114704"/>
                        <a:pt x="202206" y="114393"/>
                      </a:cubicBezTo>
                      <a:cubicBezTo>
                        <a:pt x="196514" y="113904"/>
                        <a:pt x="193580" y="112792"/>
                        <a:pt x="192691" y="110791"/>
                      </a:cubicBezTo>
                      <a:cubicBezTo>
                        <a:pt x="191801" y="108790"/>
                        <a:pt x="193935" y="105233"/>
                        <a:pt x="196826" y="101321"/>
                      </a:cubicBezTo>
                      <a:cubicBezTo>
                        <a:pt x="200094" y="97630"/>
                        <a:pt x="202437" y="93228"/>
                        <a:pt x="203673" y="88470"/>
                      </a:cubicBezTo>
                      <a:cubicBezTo>
                        <a:pt x="208520" y="57346"/>
                        <a:pt x="227283" y="34802"/>
                        <a:pt x="260987" y="18929"/>
                      </a:cubicBezTo>
                      <a:cubicBezTo>
                        <a:pt x="266056" y="16572"/>
                        <a:pt x="268412" y="12837"/>
                        <a:pt x="267479" y="8702"/>
                      </a:cubicBezTo>
                      <a:cubicBezTo>
                        <a:pt x="265954" y="3456"/>
                        <a:pt x="261183" y="-146"/>
                        <a:pt x="255740" y="-191"/>
                      </a:cubicBezTo>
                      <a:cubicBezTo>
                        <a:pt x="253980" y="-191"/>
                        <a:pt x="252245" y="210"/>
                        <a:pt x="250671" y="1010"/>
                      </a:cubicBezTo>
                      <a:cubicBezTo>
                        <a:pt x="246870" y="3100"/>
                        <a:pt x="243419" y="5812"/>
                        <a:pt x="240445" y="8969"/>
                      </a:cubicBezTo>
                      <a:cubicBezTo>
                        <a:pt x="238844" y="10481"/>
                        <a:pt x="237244" y="12037"/>
                        <a:pt x="235554" y="13415"/>
                      </a:cubicBezTo>
                      <a:cubicBezTo>
                        <a:pt x="231468" y="16439"/>
                        <a:pt x="226785" y="18573"/>
                        <a:pt x="221814" y="19685"/>
                      </a:cubicBezTo>
                      <a:cubicBezTo>
                        <a:pt x="217435" y="20752"/>
                        <a:pt x="213260" y="22531"/>
                        <a:pt x="209454" y="24976"/>
                      </a:cubicBezTo>
                      <a:cubicBezTo>
                        <a:pt x="199267" y="32491"/>
                        <a:pt x="187470" y="37560"/>
                        <a:pt x="174994" y="39783"/>
                      </a:cubicBezTo>
                      <a:lnTo>
                        <a:pt x="169303" y="41161"/>
                      </a:lnTo>
                      <a:cubicBezTo>
                        <a:pt x="166852" y="41516"/>
                        <a:pt x="164994" y="43562"/>
                        <a:pt x="164856" y="46052"/>
                      </a:cubicBezTo>
                      <a:cubicBezTo>
                        <a:pt x="164660" y="47919"/>
                        <a:pt x="163589" y="49565"/>
                        <a:pt x="161966" y="50498"/>
                      </a:cubicBezTo>
                      <a:cubicBezTo>
                        <a:pt x="161450" y="50721"/>
                        <a:pt x="160890" y="50854"/>
                        <a:pt x="160321" y="50854"/>
                      </a:cubicBezTo>
                      <a:cubicBezTo>
                        <a:pt x="157720" y="50409"/>
                        <a:pt x="155265" y="49342"/>
                        <a:pt x="153162" y="47741"/>
                      </a:cubicBezTo>
                      <a:cubicBezTo>
                        <a:pt x="150694" y="45874"/>
                        <a:pt x="147809" y="44674"/>
                        <a:pt x="144758" y="44185"/>
                      </a:cubicBezTo>
                      <a:cubicBezTo>
                        <a:pt x="144389" y="44140"/>
                        <a:pt x="144016" y="44140"/>
                        <a:pt x="143647" y="44185"/>
                      </a:cubicBezTo>
                      <a:cubicBezTo>
                        <a:pt x="131771" y="48053"/>
                        <a:pt x="122149" y="56901"/>
                        <a:pt x="117235" y="68373"/>
                      </a:cubicBezTo>
                      <a:cubicBezTo>
                        <a:pt x="116306" y="71886"/>
                        <a:pt x="116199" y="75576"/>
                        <a:pt x="116924" y="79133"/>
                      </a:cubicBezTo>
                      <a:cubicBezTo>
                        <a:pt x="117271" y="81401"/>
                        <a:pt x="117418" y="83669"/>
                        <a:pt x="117369" y="85980"/>
                      </a:cubicBezTo>
                      <a:cubicBezTo>
                        <a:pt x="116835" y="95940"/>
                        <a:pt x="110299" y="100832"/>
                        <a:pt x="103363" y="105989"/>
                      </a:cubicBezTo>
                      <a:cubicBezTo>
                        <a:pt x="101451" y="107412"/>
                        <a:pt x="99494" y="108879"/>
                        <a:pt x="97627" y="110435"/>
                      </a:cubicBezTo>
                      <a:cubicBezTo>
                        <a:pt x="93474" y="114882"/>
                        <a:pt x="89819" y="119773"/>
                        <a:pt x="86733" y="125020"/>
                      </a:cubicBezTo>
                      <a:cubicBezTo>
                        <a:pt x="80108" y="135158"/>
                        <a:pt x="73394" y="145651"/>
                        <a:pt x="66724" y="146985"/>
                      </a:cubicBezTo>
                      <a:cubicBezTo>
                        <a:pt x="62723" y="147741"/>
                        <a:pt x="51785" y="160324"/>
                        <a:pt x="43781" y="169795"/>
                      </a:cubicBezTo>
                      <a:cubicBezTo>
                        <a:pt x="40713" y="173352"/>
                        <a:pt x="38001" y="176509"/>
                        <a:pt x="36133" y="178688"/>
                      </a:cubicBezTo>
                      <a:lnTo>
                        <a:pt x="39112" y="181445"/>
                      </a:lnTo>
                      <a:cubicBezTo>
                        <a:pt x="44528" y="185579"/>
                        <a:pt x="48859" y="190915"/>
                        <a:pt x="51740" y="197095"/>
                      </a:cubicBezTo>
                      <a:cubicBezTo>
                        <a:pt x="52563" y="199986"/>
                        <a:pt x="52789" y="203010"/>
                        <a:pt x="52407" y="205988"/>
                      </a:cubicBezTo>
                      <a:cubicBezTo>
                        <a:pt x="51940" y="209101"/>
                        <a:pt x="52291" y="212302"/>
                        <a:pt x="53430" y="215237"/>
                      </a:cubicBezTo>
                      <a:cubicBezTo>
                        <a:pt x="56533" y="220884"/>
                        <a:pt x="56533" y="227687"/>
                        <a:pt x="53430" y="233334"/>
                      </a:cubicBezTo>
                      <a:cubicBezTo>
                        <a:pt x="51878" y="236802"/>
                        <a:pt x="50975" y="240492"/>
                        <a:pt x="50762" y="244272"/>
                      </a:cubicBezTo>
                      <a:cubicBezTo>
                        <a:pt x="50380" y="256233"/>
                        <a:pt x="52096" y="268194"/>
                        <a:pt x="55831" y="279576"/>
                      </a:cubicBezTo>
                      <a:cubicBezTo>
                        <a:pt x="61611" y="296650"/>
                        <a:pt x="60722" y="298429"/>
                        <a:pt x="52185" y="315459"/>
                      </a:cubicBezTo>
                      <a:lnTo>
                        <a:pt x="51785" y="316303"/>
                      </a:lnTo>
                      <a:cubicBezTo>
                        <a:pt x="48165" y="325419"/>
                        <a:pt x="40473" y="332266"/>
                        <a:pt x="31020" y="334845"/>
                      </a:cubicBezTo>
                      <a:cubicBezTo>
                        <a:pt x="26809" y="336401"/>
                        <a:pt x="22732" y="338268"/>
                        <a:pt x="18837" y="340492"/>
                      </a:cubicBezTo>
                      <a:cubicBezTo>
                        <a:pt x="14791" y="342804"/>
                        <a:pt x="10700" y="350185"/>
                        <a:pt x="7454" y="356098"/>
                      </a:cubicBezTo>
                      <a:cubicBezTo>
                        <a:pt x="6031" y="358722"/>
                        <a:pt x="4653" y="361167"/>
                        <a:pt x="3497" y="362857"/>
                      </a:cubicBezTo>
                      <a:cubicBezTo>
                        <a:pt x="1300" y="365569"/>
                        <a:pt x="451" y="369127"/>
                        <a:pt x="1185" y="372550"/>
                      </a:cubicBezTo>
                      <a:cubicBezTo>
                        <a:pt x="3096" y="379932"/>
                        <a:pt x="13501" y="385089"/>
                        <a:pt x="21905" y="389269"/>
                      </a:cubicBezTo>
                      <a:lnTo>
                        <a:pt x="26351" y="391492"/>
                      </a:lnTo>
                      <a:cubicBezTo>
                        <a:pt x="34443" y="395938"/>
                        <a:pt x="41336" y="400029"/>
                        <a:pt x="48583" y="404520"/>
                      </a:cubicBezTo>
                      <a:cubicBezTo>
                        <a:pt x="53029" y="407276"/>
                        <a:pt x="57698" y="410167"/>
                        <a:pt x="62678" y="413012"/>
                      </a:cubicBezTo>
                      <a:cubicBezTo>
                        <a:pt x="65208" y="414480"/>
                        <a:pt x="68103" y="415236"/>
                        <a:pt x="71037" y="415191"/>
                      </a:cubicBezTo>
                      <a:cubicBezTo>
                        <a:pt x="74372" y="415058"/>
                        <a:pt x="77685" y="414524"/>
                        <a:pt x="80908" y="413680"/>
                      </a:cubicBezTo>
                      <a:cubicBezTo>
                        <a:pt x="83590" y="412923"/>
                        <a:pt x="86351" y="412479"/>
                        <a:pt x="89134" y="412345"/>
                      </a:cubicBezTo>
                      <a:cubicBezTo>
                        <a:pt x="91135" y="412256"/>
                        <a:pt x="93109" y="412790"/>
                        <a:pt x="94781" y="413902"/>
                      </a:cubicBezTo>
                      <a:cubicBezTo>
                        <a:pt x="100517" y="418259"/>
                        <a:pt x="105701" y="423284"/>
                        <a:pt x="110210" y="428886"/>
                      </a:cubicBezTo>
                      <a:lnTo>
                        <a:pt x="112878" y="431954"/>
                      </a:lnTo>
                      <a:cubicBezTo>
                        <a:pt x="113976" y="432932"/>
                        <a:pt x="115430" y="433377"/>
                        <a:pt x="116880" y="433199"/>
                      </a:cubicBezTo>
                      <a:cubicBezTo>
                        <a:pt x="119676" y="433021"/>
                        <a:pt x="122446" y="432577"/>
                        <a:pt x="125150" y="431865"/>
                      </a:cubicBezTo>
                      <a:cubicBezTo>
                        <a:pt x="126888" y="431421"/>
                        <a:pt x="128658" y="431109"/>
                        <a:pt x="130441" y="430887"/>
                      </a:cubicBezTo>
                      <a:cubicBezTo>
                        <a:pt x="144492" y="429953"/>
                        <a:pt x="147248" y="436934"/>
                        <a:pt x="150850" y="445916"/>
                      </a:cubicBezTo>
                      <a:cubicBezTo>
                        <a:pt x="151993" y="448939"/>
                        <a:pt x="153300" y="451918"/>
                        <a:pt x="154763" y="454809"/>
                      </a:cubicBezTo>
                      <a:cubicBezTo>
                        <a:pt x="157075" y="459255"/>
                        <a:pt x="162588" y="461211"/>
                        <a:pt x="168413" y="463701"/>
                      </a:cubicBezTo>
                      <a:cubicBezTo>
                        <a:pt x="177306" y="467303"/>
                        <a:pt x="186866" y="471038"/>
                        <a:pt x="184865" y="483043"/>
                      </a:cubicBezTo>
                      <a:cubicBezTo>
                        <a:pt x="188804" y="491358"/>
                        <a:pt x="193402" y="499317"/>
                        <a:pt x="198604" y="506876"/>
                      </a:cubicBezTo>
                      <a:cubicBezTo>
                        <a:pt x="201094" y="510121"/>
                        <a:pt x="206430" y="511767"/>
                        <a:pt x="214345" y="511767"/>
                      </a:cubicBezTo>
                      <a:cubicBezTo>
                        <a:pt x="219293" y="511678"/>
                        <a:pt x="224229" y="511233"/>
                        <a:pt x="229107" y="510388"/>
                      </a:cubicBezTo>
                      <a:cubicBezTo>
                        <a:pt x="232575" y="509810"/>
                        <a:pt x="236087" y="509188"/>
                        <a:pt x="239511" y="508521"/>
                      </a:cubicBezTo>
                      <a:cubicBezTo>
                        <a:pt x="248591" y="506520"/>
                        <a:pt x="257835" y="505364"/>
                        <a:pt x="267123" y="5050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4" name="자유형: 도형 9553">
                  <a:extLst>
                    <a:ext uri="{FF2B5EF4-FFF2-40B4-BE49-F238E27FC236}">
                      <a16:creationId xmlns:a16="http://schemas.microsoft.com/office/drawing/2014/main" id="{6A64BC08-132F-F66C-B69A-C715F77EC147}"/>
                    </a:ext>
                  </a:extLst>
                </p:cNvPr>
                <p:cNvSpPr/>
                <p:nvPr/>
              </p:nvSpPr>
              <p:spPr>
                <a:xfrm>
                  <a:off x="3069622" y="9760708"/>
                  <a:ext cx="280637" cy="315190"/>
                </a:xfrm>
                <a:custGeom>
                  <a:avLst/>
                  <a:gdLst>
                    <a:gd name="connsiteX0" fmla="*/ 409300 w 410881"/>
                    <a:gd name="connsiteY0" fmla="*/ 276758 h 461470"/>
                    <a:gd name="connsiteX1" fmla="*/ 389291 w 410881"/>
                    <a:gd name="connsiteY1" fmla="*/ 243766 h 461470"/>
                    <a:gd name="connsiteX2" fmla="*/ 369772 w 410881"/>
                    <a:gd name="connsiteY2" fmla="*/ 226514 h 461470"/>
                    <a:gd name="connsiteX3" fmla="*/ 328198 w 410881"/>
                    <a:gd name="connsiteY3" fmla="*/ 218955 h 461470"/>
                    <a:gd name="connsiteX4" fmla="*/ 316726 w 410881"/>
                    <a:gd name="connsiteY4" fmla="*/ 185296 h 461470"/>
                    <a:gd name="connsiteX5" fmla="*/ 322951 w 410881"/>
                    <a:gd name="connsiteY5" fmla="*/ 175380 h 461470"/>
                    <a:gd name="connsiteX6" fmla="*/ 315615 w 410881"/>
                    <a:gd name="connsiteY6" fmla="*/ 161419 h 461470"/>
                    <a:gd name="connsiteX7" fmla="*/ 298629 w 410881"/>
                    <a:gd name="connsiteY7" fmla="*/ 131049 h 461470"/>
                    <a:gd name="connsiteX8" fmla="*/ 266527 w 410881"/>
                    <a:gd name="connsiteY8" fmla="*/ 127893 h 461470"/>
                    <a:gd name="connsiteX9" fmla="*/ 242738 w 410881"/>
                    <a:gd name="connsiteY9" fmla="*/ 111841 h 461470"/>
                    <a:gd name="connsiteX10" fmla="*/ 223174 w 410881"/>
                    <a:gd name="connsiteY10" fmla="*/ 99658 h 461470"/>
                    <a:gd name="connsiteX11" fmla="*/ 192050 w 410881"/>
                    <a:gd name="connsiteY11" fmla="*/ 94856 h 461470"/>
                    <a:gd name="connsiteX12" fmla="*/ 146118 w 410881"/>
                    <a:gd name="connsiteY12" fmla="*/ 19668 h 461470"/>
                    <a:gd name="connsiteX13" fmla="*/ 138115 w 410881"/>
                    <a:gd name="connsiteY13" fmla="*/ -164 h 461470"/>
                    <a:gd name="connsiteX14" fmla="*/ 92450 w 410881"/>
                    <a:gd name="connsiteY14" fmla="*/ 10819 h 461470"/>
                    <a:gd name="connsiteX15" fmla="*/ 47053 w 410881"/>
                    <a:gd name="connsiteY15" fmla="*/ 35586 h 461470"/>
                    <a:gd name="connsiteX16" fmla="*/ 6724 w 410881"/>
                    <a:gd name="connsiteY16" fmla="*/ 40032 h 461470"/>
                    <a:gd name="connsiteX17" fmla="*/ 28556 w 410881"/>
                    <a:gd name="connsiteY17" fmla="*/ 99258 h 461470"/>
                    <a:gd name="connsiteX18" fmla="*/ 23531 w 410881"/>
                    <a:gd name="connsiteY18" fmla="*/ 150036 h 461470"/>
                    <a:gd name="connsiteX19" fmla="*/ 18151 w 410881"/>
                    <a:gd name="connsiteY19" fmla="*/ 168799 h 461470"/>
                    <a:gd name="connsiteX20" fmla="*/ 15795 w 410881"/>
                    <a:gd name="connsiteY20" fmla="*/ 191476 h 461470"/>
                    <a:gd name="connsiteX21" fmla="*/ 14505 w 410881"/>
                    <a:gd name="connsiteY21" fmla="*/ 219488 h 461470"/>
                    <a:gd name="connsiteX22" fmla="*/ 12371 w 410881"/>
                    <a:gd name="connsiteY22" fmla="*/ 244521 h 461470"/>
                    <a:gd name="connsiteX23" fmla="*/ 143 w 410881"/>
                    <a:gd name="connsiteY23" fmla="*/ 267598 h 461470"/>
                    <a:gd name="connsiteX24" fmla="*/ 18507 w 410881"/>
                    <a:gd name="connsiteY24" fmla="*/ 289830 h 461470"/>
                    <a:gd name="connsiteX25" fmla="*/ 29401 w 410881"/>
                    <a:gd name="connsiteY25" fmla="*/ 327002 h 461470"/>
                    <a:gd name="connsiteX26" fmla="*/ 32913 w 410881"/>
                    <a:gd name="connsiteY26" fmla="*/ 350835 h 461470"/>
                    <a:gd name="connsiteX27" fmla="*/ 26599 w 410881"/>
                    <a:gd name="connsiteY27" fmla="*/ 371911 h 461470"/>
                    <a:gd name="connsiteX28" fmla="*/ 44874 w 410881"/>
                    <a:gd name="connsiteY28" fmla="*/ 394765 h 461470"/>
                    <a:gd name="connsiteX29" fmla="*/ 56568 w 410881"/>
                    <a:gd name="connsiteY29" fmla="*/ 427268 h 461470"/>
                    <a:gd name="connsiteX30" fmla="*/ 61014 w 410881"/>
                    <a:gd name="connsiteY30" fmla="*/ 458926 h 461470"/>
                    <a:gd name="connsiteX31" fmla="*/ 113793 w 410881"/>
                    <a:gd name="connsiteY31" fmla="*/ 425756 h 461470"/>
                    <a:gd name="connsiteX32" fmla="*/ 171596 w 410881"/>
                    <a:gd name="connsiteY32" fmla="*/ 441008 h 461470"/>
                    <a:gd name="connsiteX33" fmla="*/ 195918 w 410881"/>
                    <a:gd name="connsiteY33" fmla="*/ 426912 h 461470"/>
                    <a:gd name="connsiteX34" fmla="*/ 242516 w 410881"/>
                    <a:gd name="connsiteY34" fmla="*/ 425401 h 461470"/>
                    <a:gd name="connsiteX35" fmla="*/ 251053 w 410881"/>
                    <a:gd name="connsiteY35" fmla="*/ 377602 h 461470"/>
                    <a:gd name="connsiteX36" fmla="*/ 302676 w 410881"/>
                    <a:gd name="connsiteY36" fmla="*/ 338163 h 461470"/>
                    <a:gd name="connsiteX37" fmla="*/ 346428 w 410881"/>
                    <a:gd name="connsiteY37" fmla="*/ 331715 h 461470"/>
                    <a:gd name="connsiteX38" fmla="*/ 384000 w 410881"/>
                    <a:gd name="connsiteY38" fmla="*/ 344387 h 461470"/>
                    <a:gd name="connsiteX39" fmla="*/ 409033 w 410881"/>
                    <a:gd name="connsiteY39" fmla="*/ 276802 h 461470"/>
                    <a:gd name="connsiteX40" fmla="*/ 409300 w 410881"/>
                    <a:gd name="connsiteY40" fmla="*/ 276758 h 46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10881" h="461470">
                      <a:moveTo>
                        <a:pt x="409300" y="276758"/>
                      </a:moveTo>
                      <a:cubicBezTo>
                        <a:pt x="404854" y="263908"/>
                        <a:pt x="389291" y="258394"/>
                        <a:pt x="389291" y="243766"/>
                      </a:cubicBezTo>
                      <a:cubicBezTo>
                        <a:pt x="389291" y="230427"/>
                        <a:pt x="382444" y="226558"/>
                        <a:pt x="369772" y="226514"/>
                      </a:cubicBezTo>
                      <a:cubicBezTo>
                        <a:pt x="357100" y="226469"/>
                        <a:pt x="338202" y="229671"/>
                        <a:pt x="328198" y="218955"/>
                      </a:cubicBezTo>
                      <a:cubicBezTo>
                        <a:pt x="324152" y="214508"/>
                        <a:pt x="314859" y="190765"/>
                        <a:pt x="316726" y="185296"/>
                      </a:cubicBezTo>
                      <a:cubicBezTo>
                        <a:pt x="318149" y="180849"/>
                        <a:pt x="325219" y="181249"/>
                        <a:pt x="322951" y="175380"/>
                      </a:cubicBezTo>
                      <a:cubicBezTo>
                        <a:pt x="321039" y="170400"/>
                        <a:pt x="317082" y="166488"/>
                        <a:pt x="315615" y="161419"/>
                      </a:cubicBezTo>
                      <a:cubicBezTo>
                        <a:pt x="312413" y="149858"/>
                        <a:pt x="314903" y="134740"/>
                        <a:pt x="298629" y="131049"/>
                      </a:cubicBezTo>
                      <a:cubicBezTo>
                        <a:pt x="289737" y="129004"/>
                        <a:pt x="273418" y="134696"/>
                        <a:pt x="266527" y="127893"/>
                      </a:cubicBezTo>
                      <a:cubicBezTo>
                        <a:pt x="257634" y="119000"/>
                        <a:pt x="259323" y="113042"/>
                        <a:pt x="242738" y="111841"/>
                      </a:cubicBezTo>
                      <a:cubicBezTo>
                        <a:pt x="231934" y="111041"/>
                        <a:pt x="231311" y="98902"/>
                        <a:pt x="223174" y="99658"/>
                      </a:cubicBezTo>
                      <a:cubicBezTo>
                        <a:pt x="215037" y="100414"/>
                        <a:pt x="201342" y="95612"/>
                        <a:pt x="192050" y="94856"/>
                      </a:cubicBezTo>
                      <a:cubicBezTo>
                        <a:pt x="158568" y="92143"/>
                        <a:pt x="145051" y="46969"/>
                        <a:pt x="146118" y="19668"/>
                      </a:cubicBezTo>
                      <a:cubicBezTo>
                        <a:pt x="146519" y="9530"/>
                        <a:pt x="152966" y="-1809"/>
                        <a:pt x="138115" y="-164"/>
                      </a:cubicBezTo>
                      <a:cubicBezTo>
                        <a:pt x="122108" y="1615"/>
                        <a:pt x="106634" y="2638"/>
                        <a:pt x="92450" y="10819"/>
                      </a:cubicBezTo>
                      <a:cubicBezTo>
                        <a:pt x="78266" y="19001"/>
                        <a:pt x="57991" y="24648"/>
                        <a:pt x="47053" y="35586"/>
                      </a:cubicBezTo>
                      <a:cubicBezTo>
                        <a:pt x="34425" y="48213"/>
                        <a:pt x="21664" y="42122"/>
                        <a:pt x="6724" y="40032"/>
                      </a:cubicBezTo>
                      <a:cubicBezTo>
                        <a:pt x="11170" y="51637"/>
                        <a:pt x="38782" y="87342"/>
                        <a:pt x="28556" y="99258"/>
                      </a:cubicBezTo>
                      <a:cubicBezTo>
                        <a:pt x="15217" y="114598"/>
                        <a:pt x="20641" y="129893"/>
                        <a:pt x="23531" y="150036"/>
                      </a:cubicBezTo>
                      <a:cubicBezTo>
                        <a:pt x="24598" y="157417"/>
                        <a:pt x="21575" y="162397"/>
                        <a:pt x="18151" y="168799"/>
                      </a:cubicBezTo>
                      <a:cubicBezTo>
                        <a:pt x="13127" y="178137"/>
                        <a:pt x="19574" y="182850"/>
                        <a:pt x="15795" y="191476"/>
                      </a:cubicBezTo>
                      <a:cubicBezTo>
                        <a:pt x="11615" y="201036"/>
                        <a:pt x="2455" y="212018"/>
                        <a:pt x="14505" y="219488"/>
                      </a:cubicBezTo>
                      <a:cubicBezTo>
                        <a:pt x="25621" y="226291"/>
                        <a:pt x="18729" y="236207"/>
                        <a:pt x="12371" y="244521"/>
                      </a:cubicBezTo>
                      <a:cubicBezTo>
                        <a:pt x="6012" y="252836"/>
                        <a:pt x="-1680" y="254970"/>
                        <a:pt x="143" y="267598"/>
                      </a:cubicBezTo>
                      <a:cubicBezTo>
                        <a:pt x="6773" y="274579"/>
                        <a:pt x="12904" y="282005"/>
                        <a:pt x="18507" y="289830"/>
                      </a:cubicBezTo>
                      <a:cubicBezTo>
                        <a:pt x="23576" y="305481"/>
                        <a:pt x="13571" y="314285"/>
                        <a:pt x="29401" y="327002"/>
                      </a:cubicBezTo>
                      <a:cubicBezTo>
                        <a:pt x="42740" y="337717"/>
                        <a:pt x="32513" y="336384"/>
                        <a:pt x="32913" y="350835"/>
                      </a:cubicBezTo>
                      <a:cubicBezTo>
                        <a:pt x="32913" y="359372"/>
                        <a:pt x="24865" y="363818"/>
                        <a:pt x="26599" y="371911"/>
                      </a:cubicBezTo>
                      <a:cubicBezTo>
                        <a:pt x="29089" y="383871"/>
                        <a:pt x="40428" y="385605"/>
                        <a:pt x="44874" y="394765"/>
                      </a:cubicBezTo>
                      <a:cubicBezTo>
                        <a:pt x="49320" y="403924"/>
                        <a:pt x="52166" y="416997"/>
                        <a:pt x="56568" y="427268"/>
                      </a:cubicBezTo>
                      <a:cubicBezTo>
                        <a:pt x="60970" y="437539"/>
                        <a:pt x="56879" y="449144"/>
                        <a:pt x="61014" y="458926"/>
                      </a:cubicBezTo>
                      <a:cubicBezTo>
                        <a:pt x="66261" y="471198"/>
                        <a:pt x="109525" y="428736"/>
                        <a:pt x="113793" y="425756"/>
                      </a:cubicBezTo>
                      <a:cubicBezTo>
                        <a:pt x="121352" y="420465"/>
                        <a:pt x="165104" y="434649"/>
                        <a:pt x="171596" y="441008"/>
                      </a:cubicBezTo>
                      <a:cubicBezTo>
                        <a:pt x="188403" y="457370"/>
                        <a:pt x="184046" y="441008"/>
                        <a:pt x="195918" y="426912"/>
                      </a:cubicBezTo>
                      <a:cubicBezTo>
                        <a:pt x="204811" y="415930"/>
                        <a:pt x="235535" y="436072"/>
                        <a:pt x="242516" y="425401"/>
                      </a:cubicBezTo>
                      <a:cubicBezTo>
                        <a:pt x="250386" y="413395"/>
                        <a:pt x="251009" y="391519"/>
                        <a:pt x="251053" y="377602"/>
                      </a:cubicBezTo>
                      <a:cubicBezTo>
                        <a:pt x="251053" y="352480"/>
                        <a:pt x="281689" y="338429"/>
                        <a:pt x="302676" y="338163"/>
                      </a:cubicBezTo>
                      <a:cubicBezTo>
                        <a:pt x="317705" y="338163"/>
                        <a:pt x="331044" y="331670"/>
                        <a:pt x="346428" y="331715"/>
                      </a:cubicBezTo>
                      <a:cubicBezTo>
                        <a:pt x="363191" y="331715"/>
                        <a:pt x="369816" y="337228"/>
                        <a:pt x="384000" y="344387"/>
                      </a:cubicBezTo>
                      <a:cubicBezTo>
                        <a:pt x="406588" y="355815"/>
                        <a:pt x="412991" y="288630"/>
                        <a:pt x="409033" y="276802"/>
                      </a:cubicBezTo>
                      <a:cubicBezTo>
                        <a:pt x="404320" y="261729"/>
                        <a:pt x="414325" y="291786"/>
                        <a:pt x="409300" y="27675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5" name="자유형: 도형 9554">
                  <a:extLst>
                    <a:ext uri="{FF2B5EF4-FFF2-40B4-BE49-F238E27FC236}">
                      <a16:creationId xmlns:a16="http://schemas.microsoft.com/office/drawing/2014/main" id="{D2A1FD7F-5327-64DD-46EB-403EF3059991}"/>
                    </a:ext>
                  </a:extLst>
                </p:cNvPr>
                <p:cNvSpPr/>
                <p:nvPr/>
              </p:nvSpPr>
              <p:spPr>
                <a:xfrm>
                  <a:off x="3069394" y="9760029"/>
                  <a:ext cx="280997" cy="316213"/>
                </a:xfrm>
                <a:custGeom>
                  <a:avLst/>
                  <a:gdLst>
                    <a:gd name="connsiteX0" fmla="*/ 65039 w 411408"/>
                    <a:gd name="connsiteY0" fmla="*/ 462633 h 462967"/>
                    <a:gd name="connsiteX1" fmla="*/ 60904 w 411408"/>
                    <a:gd name="connsiteY1" fmla="*/ 460098 h 462967"/>
                    <a:gd name="connsiteX2" fmla="*/ 58681 w 411408"/>
                    <a:gd name="connsiteY2" fmla="*/ 444269 h 462967"/>
                    <a:gd name="connsiteX3" fmla="*/ 56413 w 411408"/>
                    <a:gd name="connsiteY3" fmla="*/ 428440 h 462967"/>
                    <a:gd name="connsiteX4" fmla="*/ 51211 w 411408"/>
                    <a:gd name="connsiteY4" fmla="*/ 413544 h 462967"/>
                    <a:gd name="connsiteX5" fmla="*/ 44763 w 411408"/>
                    <a:gd name="connsiteY5" fmla="*/ 395759 h 462967"/>
                    <a:gd name="connsiteX6" fmla="*/ 36626 w 411408"/>
                    <a:gd name="connsiteY6" fmla="*/ 386866 h 462967"/>
                    <a:gd name="connsiteX7" fmla="*/ 26400 w 411408"/>
                    <a:gd name="connsiteY7" fmla="*/ 372726 h 462967"/>
                    <a:gd name="connsiteX8" fmla="*/ 29379 w 411408"/>
                    <a:gd name="connsiteY8" fmla="*/ 361477 h 462967"/>
                    <a:gd name="connsiteX9" fmla="*/ 32713 w 411408"/>
                    <a:gd name="connsiteY9" fmla="*/ 351561 h 462967"/>
                    <a:gd name="connsiteX10" fmla="*/ 35026 w 411408"/>
                    <a:gd name="connsiteY10" fmla="*/ 340268 h 462967"/>
                    <a:gd name="connsiteX11" fmla="*/ 29423 w 411408"/>
                    <a:gd name="connsiteY11" fmla="*/ 328173 h 462967"/>
                    <a:gd name="connsiteX12" fmla="*/ 19864 w 411408"/>
                    <a:gd name="connsiteY12" fmla="*/ 305675 h 462967"/>
                    <a:gd name="connsiteX13" fmla="*/ 18352 w 411408"/>
                    <a:gd name="connsiteY13" fmla="*/ 290735 h 462967"/>
                    <a:gd name="connsiteX14" fmla="*/ 566 w 411408"/>
                    <a:gd name="connsiteY14" fmla="*/ 268992 h 462967"/>
                    <a:gd name="connsiteX15" fmla="*/ 166 w 411408"/>
                    <a:gd name="connsiteY15" fmla="*/ 268992 h 462967"/>
                    <a:gd name="connsiteX16" fmla="*/ 166 w 411408"/>
                    <a:gd name="connsiteY16" fmla="*/ 268325 h 462967"/>
                    <a:gd name="connsiteX17" fmla="*/ 7013 w 411408"/>
                    <a:gd name="connsiteY17" fmla="*/ 250807 h 462967"/>
                    <a:gd name="connsiteX18" fmla="*/ 12482 w 411408"/>
                    <a:gd name="connsiteY18" fmla="*/ 244803 h 462967"/>
                    <a:gd name="connsiteX19" fmla="*/ 20264 w 411408"/>
                    <a:gd name="connsiteY19" fmla="*/ 227463 h 462967"/>
                    <a:gd name="connsiteX20" fmla="*/ 14795 w 411408"/>
                    <a:gd name="connsiteY20" fmla="*/ 220571 h 462967"/>
                    <a:gd name="connsiteX21" fmla="*/ 13238 w 411408"/>
                    <a:gd name="connsiteY21" fmla="*/ 197183 h 462967"/>
                    <a:gd name="connsiteX22" fmla="*/ 15817 w 411408"/>
                    <a:gd name="connsiteY22" fmla="*/ 191892 h 462967"/>
                    <a:gd name="connsiteX23" fmla="*/ 16618 w 411408"/>
                    <a:gd name="connsiteY23" fmla="*/ 181709 h 462967"/>
                    <a:gd name="connsiteX24" fmla="*/ 18218 w 411408"/>
                    <a:gd name="connsiteY24" fmla="*/ 169171 h 462967"/>
                    <a:gd name="connsiteX25" fmla="*/ 18841 w 411408"/>
                    <a:gd name="connsiteY25" fmla="*/ 167970 h 462967"/>
                    <a:gd name="connsiteX26" fmla="*/ 23554 w 411408"/>
                    <a:gd name="connsiteY26" fmla="*/ 150763 h 462967"/>
                    <a:gd name="connsiteX27" fmla="*/ 22176 w 411408"/>
                    <a:gd name="connsiteY27" fmla="*/ 142181 h 462967"/>
                    <a:gd name="connsiteX28" fmla="*/ 28667 w 411408"/>
                    <a:gd name="connsiteY28" fmla="*/ 99540 h 462967"/>
                    <a:gd name="connsiteX29" fmla="*/ 14128 w 411408"/>
                    <a:gd name="connsiteY29" fmla="*/ 54320 h 462967"/>
                    <a:gd name="connsiteX30" fmla="*/ 6747 w 411408"/>
                    <a:gd name="connsiteY30" fmla="*/ 40981 h 462967"/>
                    <a:gd name="connsiteX31" fmla="*/ 6391 w 411408"/>
                    <a:gd name="connsiteY31" fmla="*/ 40092 h 462967"/>
                    <a:gd name="connsiteX32" fmla="*/ 7325 w 411408"/>
                    <a:gd name="connsiteY32" fmla="*/ 40092 h 462967"/>
                    <a:gd name="connsiteX33" fmla="*/ 15817 w 411408"/>
                    <a:gd name="connsiteY33" fmla="*/ 41559 h 462967"/>
                    <a:gd name="connsiteX34" fmla="*/ 29156 w 411408"/>
                    <a:gd name="connsiteY34" fmla="*/ 43382 h 462967"/>
                    <a:gd name="connsiteX35" fmla="*/ 46942 w 411408"/>
                    <a:gd name="connsiteY35" fmla="*/ 35779 h 462967"/>
                    <a:gd name="connsiteX36" fmla="*/ 76377 w 411408"/>
                    <a:gd name="connsiteY36" fmla="*/ 18660 h 462967"/>
                    <a:gd name="connsiteX37" fmla="*/ 92473 w 411408"/>
                    <a:gd name="connsiteY37" fmla="*/ 10923 h 462967"/>
                    <a:gd name="connsiteX38" fmla="*/ 134180 w 411408"/>
                    <a:gd name="connsiteY38" fmla="*/ 297 h 462967"/>
                    <a:gd name="connsiteX39" fmla="*/ 138315 w 411408"/>
                    <a:gd name="connsiteY39" fmla="*/ -148 h 462967"/>
                    <a:gd name="connsiteX40" fmla="*/ 147208 w 411408"/>
                    <a:gd name="connsiteY40" fmla="*/ 1853 h 462967"/>
                    <a:gd name="connsiteX41" fmla="*/ 147742 w 411408"/>
                    <a:gd name="connsiteY41" fmla="*/ 13191 h 462967"/>
                    <a:gd name="connsiteX42" fmla="*/ 146853 w 411408"/>
                    <a:gd name="connsiteY42" fmla="*/ 20261 h 462967"/>
                    <a:gd name="connsiteX43" fmla="*/ 192250 w 411408"/>
                    <a:gd name="connsiteY43" fmla="*/ 94916 h 462967"/>
                    <a:gd name="connsiteX44" fmla="*/ 205145 w 411408"/>
                    <a:gd name="connsiteY44" fmla="*/ 97228 h 462967"/>
                    <a:gd name="connsiteX45" fmla="*/ 223241 w 411408"/>
                    <a:gd name="connsiteY45" fmla="*/ 99718 h 462967"/>
                    <a:gd name="connsiteX46" fmla="*/ 223997 w 411408"/>
                    <a:gd name="connsiteY46" fmla="*/ 99718 h 462967"/>
                    <a:gd name="connsiteX47" fmla="*/ 232223 w 411408"/>
                    <a:gd name="connsiteY47" fmla="*/ 105143 h 462967"/>
                    <a:gd name="connsiteX48" fmla="*/ 242894 w 411408"/>
                    <a:gd name="connsiteY48" fmla="*/ 111901 h 462967"/>
                    <a:gd name="connsiteX49" fmla="*/ 261303 w 411408"/>
                    <a:gd name="connsiteY49" fmla="*/ 121328 h 462967"/>
                    <a:gd name="connsiteX50" fmla="*/ 267038 w 411408"/>
                    <a:gd name="connsiteY50" fmla="*/ 128175 h 462967"/>
                    <a:gd name="connsiteX51" fmla="*/ 278599 w 411408"/>
                    <a:gd name="connsiteY51" fmla="*/ 131465 h 462967"/>
                    <a:gd name="connsiteX52" fmla="*/ 286469 w 411408"/>
                    <a:gd name="connsiteY52" fmla="*/ 131065 h 462967"/>
                    <a:gd name="connsiteX53" fmla="*/ 293761 w 411408"/>
                    <a:gd name="connsiteY53" fmla="*/ 130665 h 462967"/>
                    <a:gd name="connsiteX54" fmla="*/ 298875 w 411408"/>
                    <a:gd name="connsiteY54" fmla="*/ 131154 h 462967"/>
                    <a:gd name="connsiteX55" fmla="*/ 314659 w 411408"/>
                    <a:gd name="connsiteY55" fmla="*/ 153386 h 462967"/>
                    <a:gd name="connsiteX56" fmla="*/ 316260 w 411408"/>
                    <a:gd name="connsiteY56" fmla="*/ 161790 h 462967"/>
                    <a:gd name="connsiteX57" fmla="*/ 320128 w 411408"/>
                    <a:gd name="connsiteY57" fmla="*/ 169348 h 462967"/>
                    <a:gd name="connsiteX58" fmla="*/ 323596 w 411408"/>
                    <a:gd name="connsiteY58" fmla="*/ 175707 h 462967"/>
                    <a:gd name="connsiteX59" fmla="*/ 320706 w 411408"/>
                    <a:gd name="connsiteY59" fmla="*/ 182466 h 462967"/>
                    <a:gd name="connsiteX60" fmla="*/ 317371 w 411408"/>
                    <a:gd name="connsiteY60" fmla="*/ 185933 h 462967"/>
                    <a:gd name="connsiteX61" fmla="*/ 328710 w 411408"/>
                    <a:gd name="connsiteY61" fmla="*/ 219059 h 462967"/>
                    <a:gd name="connsiteX62" fmla="*/ 353832 w 411408"/>
                    <a:gd name="connsiteY62" fmla="*/ 226840 h 462967"/>
                    <a:gd name="connsiteX63" fmla="*/ 362236 w 411408"/>
                    <a:gd name="connsiteY63" fmla="*/ 226840 h 462967"/>
                    <a:gd name="connsiteX64" fmla="*/ 369483 w 411408"/>
                    <a:gd name="connsiteY64" fmla="*/ 226840 h 462967"/>
                    <a:gd name="connsiteX65" fmla="*/ 369883 w 411408"/>
                    <a:gd name="connsiteY65" fmla="*/ 226840 h 462967"/>
                    <a:gd name="connsiteX66" fmla="*/ 389981 w 411408"/>
                    <a:gd name="connsiteY66" fmla="*/ 244626 h 462967"/>
                    <a:gd name="connsiteX67" fmla="*/ 400119 w 411408"/>
                    <a:gd name="connsiteY67" fmla="*/ 263434 h 462967"/>
                    <a:gd name="connsiteX68" fmla="*/ 407767 w 411408"/>
                    <a:gd name="connsiteY68" fmla="*/ 272727 h 462967"/>
                    <a:gd name="connsiteX69" fmla="*/ 408389 w 411408"/>
                    <a:gd name="connsiteY69" fmla="*/ 272727 h 462967"/>
                    <a:gd name="connsiteX70" fmla="*/ 408389 w 411408"/>
                    <a:gd name="connsiteY70" fmla="*/ 273216 h 462967"/>
                    <a:gd name="connsiteX71" fmla="*/ 410034 w 411408"/>
                    <a:gd name="connsiteY71" fmla="*/ 278018 h 462967"/>
                    <a:gd name="connsiteX72" fmla="*/ 411279 w 411408"/>
                    <a:gd name="connsiteY72" fmla="*/ 281753 h 462967"/>
                    <a:gd name="connsiteX73" fmla="*/ 411279 w 411408"/>
                    <a:gd name="connsiteY73" fmla="*/ 281753 h 462967"/>
                    <a:gd name="connsiteX74" fmla="*/ 411279 w 411408"/>
                    <a:gd name="connsiteY74" fmla="*/ 282242 h 462967"/>
                    <a:gd name="connsiteX75" fmla="*/ 411279 w 411408"/>
                    <a:gd name="connsiteY75" fmla="*/ 282509 h 462967"/>
                    <a:gd name="connsiteX76" fmla="*/ 410968 w 411408"/>
                    <a:gd name="connsiteY76" fmla="*/ 282509 h 462967"/>
                    <a:gd name="connsiteX77" fmla="*/ 399363 w 411408"/>
                    <a:gd name="connsiteY77" fmla="*/ 340934 h 462967"/>
                    <a:gd name="connsiteX78" fmla="*/ 389492 w 411408"/>
                    <a:gd name="connsiteY78" fmla="*/ 347070 h 462967"/>
                    <a:gd name="connsiteX79" fmla="*/ 389492 w 411408"/>
                    <a:gd name="connsiteY79" fmla="*/ 347070 h 462967"/>
                    <a:gd name="connsiteX80" fmla="*/ 384245 w 411408"/>
                    <a:gd name="connsiteY80" fmla="*/ 345692 h 462967"/>
                    <a:gd name="connsiteX81" fmla="*/ 377353 w 411408"/>
                    <a:gd name="connsiteY81" fmla="*/ 342091 h 462967"/>
                    <a:gd name="connsiteX82" fmla="*/ 346940 w 411408"/>
                    <a:gd name="connsiteY82" fmla="*/ 333198 h 462967"/>
                    <a:gd name="connsiteX83" fmla="*/ 346673 w 411408"/>
                    <a:gd name="connsiteY83" fmla="*/ 333198 h 462967"/>
                    <a:gd name="connsiteX84" fmla="*/ 324441 w 411408"/>
                    <a:gd name="connsiteY84" fmla="*/ 336400 h 462967"/>
                    <a:gd name="connsiteX85" fmla="*/ 303143 w 411408"/>
                    <a:gd name="connsiteY85" fmla="*/ 339601 h 462967"/>
                    <a:gd name="connsiteX86" fmla="*/ 252098 w 411408"/>
                    <a:gd name="connsiteY86" fmla="*/ 378507 h 462967"/>
                    <a:gd name="connsiteX87" fmla="*/ 243472 w 411408"/>
                    <a:gd name="connsiteY87" fmla="*/ 426572 h 462967"/>
                    <a:gd name="connsiteX88" fmla="*/ 235291 w 411408"/>
                    <a:gd name="connsiteY88" fmla="*/ 430085 h 462967"/>
                    <a:gd name="connsiteX89" fmla="*/ 220796 w 411408"/>
                    <a:gd name="connsiteY89" fmla="*/ 427595 h 462967"/>
                    <a:gd name="connsiteX90" fmla="*/ 205411 w 411408"/>
                    <a:gd name="connsiteY90" fmla="*/ 424971 h 462967"/>
                    <a:gd name="connsiteX91" fmla="*/ 196785 w 411408"/>
                    <a:gd name="connsiteY91" fmla="*/ 428173 h 462967"/>
                    <a:gd name="connsiteX92" fmla="*/ 189182 w 411408"/>
                    <a:gd name="connsiteY92" fmla="*/ 441512 h 462967"/>
                    <a:gd name="connsiteX93" fmla="*/ 182468 w 411408"/>
                    <a:gd name="connsiteY93" fmla="*/ 449515 h 462967"/>
                    <a:gd name="connsiteX94" fmla="*/ 171708 w 411408"/>
                    <a:gd name="connsiteY94" fmla="*/ 442490 h 462967"/>
                    <a:gd name="connsiteX95" fmla="*/ 119863 w 411408"/>
                    <a:gd name="connsiteY95" fmla="*/ 426261 h 462967"/>
                    <a:gd name="connsiteX96" fmla="*/ 114394 w 411408"/>
                    <a:gd name="connsiteY96" fmla="*/ 427328 h 462967"/>
                    <a:gd name="connsiteX97" fmla="*/ 108747 w 411408"/>
                    <a:gd name="connsiteY97" fmla="*/ 432174 h 462967"/>
                    <a:gd name="connsiteX98" fmla="*/ 65039 w 411408"/>
                    <a:gd name="connsiteY98" fmla="*/ 462633 h 462967"/>
                    <a:gd name="connsiteX99" fmla="*/ 1055 w 411408"/>
                    <a:gd name="connsiteY99" fmla="*/ 268281 h 462967"/>
                    <a:gd name="connsiteX100" fmla="*/ 10259 w 411408"/>
                    <a:gd name="connsiteY100" fmla="*/ 278729 h 462967"/>
                    <a:gd name="connsiteX101" fmla="*/ 19419 w 411408"/>
                    <a:gd name="connsiteY101" fmla="*/ 290646 h 462967"/>
                    <a:gd name="connsiteX102" fmla="*/ 20975 w 411408"/>
                    <a:gd name="connsiteY102" fmla="*/ 305941 h 462967"/>
                    <a:gd name="connsiteX103" fmla="*/ 30135 w 411408"/>
                    <a:gd name="connsiteY103" fmla="*/ 327507 h 462967"/>
                    <a:gd name="connsiteX104" fmla="*/ 36048 w 411408"/>
                    <a:gd name="connsiteY104" fmla="*/ 340846 h 462967"/>
                    <a:gd name="connsiteX105" fmla="*/ 33825 w 411408"/>
                    <a:gd name="connsiteY105" fmla="*/ 351739 h 462967"/>
                    <a:gd name="connsiteX106" fmla="*/ 30357 w 411408"/>
                    <a:gd name="connsiteY106" fmla="*/ 362188 h 462967"/>
                    <a:gd name="connsiteX107" fmla="*/ 27511 w 411408"/>
                    <a:gd name="connsiteY107" fmla="*/ 372682 h 462967"/>
                    <a:gd name="connsiteX108" fmla="*/ 37338 w 411408"/>
                    <a:gd name="connsiteY108" fmla="*/ 386021 h 462967"/>
                    <a:gd name="connsiteX109" fmla="*/ 45742 w 411408"/>
                    <a:gd name="connsiteY109" fmla="*/ 395314 h 462967"/>
                    <a:gd name="connsiteX110" fmla="*/ 52278 w 411408"/>
                    <a:gd name="connsiteY110" fmla="*/ 413100 h 462967"/>
                    <a:gd name="connsiteX111" fmla="*/ 57435 w 411408"/>
                    <a:gd name="connsiteY111" fmla="*/ 427862 h 462967"/>
                    <a:gd name="connsiteX112" fmla="*/ 59792 w 411408"/>
                    <a:gd name="connsiteY112" fmla="*/ 444135 h 462967"/>
                    <a:gd name="connsiteX113" fmla="*/ 61926 w 411408"/>
                    <a:gd name="connsiteY113" fmla="*/ 459520 h 462967"/>
                    <a:gd name="connsiteX114" fmla="*/ 65039 w 411408"/>
                    <a:gd name="connsiteY114" fmla="*/ 461388 h 462967"/>
                    <a:gd name="connsiteX115" fmla="*/ 108169 w 411408"/>
                    <a:gd name="connsiteY115" fmla="*/ 431107 h 462967"/>
                    <a:gd name="connsiteX116" fmla="*/ 113860 w 411408"/>
                    <a:gd name="connsiteY116" fmla="*/ 426127 h 462967"/>
                    <a:gd name="connsiteX117" fmla="*/ 119996 w 411408"/>
                    <a:gd name="connsiteY117" fmla="*/ 424882 h 462967"/>
                    <a:gd name="connsiteX118" fmla="*/ 172597 w 411408"/>
                    <a:gd name="connsiteY118" fmla="*/ 441423 h 462967"/>
                    <a:gd name="connsiteX119" fmla="*/ 182601 w 411408"/>
                    <a:gd name="connsiteY119" fmla="*/ 448137 h 462967"/>
                    <a:gd name="connsiteX120" fmla="*/ 188293 w 411408"/>
                    <a:gd name="connsiteY120" fmla="*/ 440801 h 462967"/>
                    <a:gd name="connsiteX121" fmla="*/ 196074 w 411408"/>
                    <a:gd name="connsiteY121" fmla="*/ 427462 h 462967"/>
                    <a:gd name="connsiteX122" fmla="*/ 205545 w 411408"/>
                    <a:gd name="connsiteY122" fmla="*/ 423860 h 462967"/>
                    <a:gd name="connsiteX123" fmla="*/ 221196 w 411408"/>
                    <a:gd name="connsiteY123" fmla="*/ 426527 h 462967"/>
                    <a:gd name="connsiteX124" fmla="*/ 235425 w 411408"/>
                    <a:gd name="connsiteY124" fmla="*/ 428973 h 462967"/>
                    <a:gd name="connsiteX125" fmla="*/ 242672 w 411408"/>
                    <a:gd name="connsiteY125" fmla="*/ 425994 h 462967"/>
                    <a:gd name="connsiteX126" fmla="*/ 251120 w 411408"/>
                    <a:gd name="connsiteY126" fmla="*/ 378507 h 462967"/>
                    <a:gd name="connsiteX127" fmla="*/ 303276 w 411408"/>
                    <a:gd name="connsiteY127" fmla="*/ 338489 h 462967"/>
                    <a:gd name="connsiteX128" fmla="*/ 324308 w 411408"/>
                    <a:gd name="connsiteY128" fmla="*/ 335332 h 462967"/>
                    <a:gd name="connsiteX129" fmla="*/ 346762 w 411408"/>
                    <a:gd name="connsiteY129" fmla="*/ 332086 h 462967"/>
                    <a:gd name="connsiteX130" fmla="*/ 347029 w 411408"/>
                    <a:gd name="connsiteY130" fmla="*/ 332086 h 462967"/>
                    <a:gd name="connsiteX131" fmla="*/ 378154 w 411408"/>
                    <a:gd name="connsiteY131" fmla="*/ 340979 h 462967"/>
                    <a:gd name="connsiteX132" fmla="*/ 385001 w 411408"/>
                    <a:gd name="connsiteY132" fmla="*/ 344581 h 462967"/>
                    <a:gd name="connsiteX133" fmla="*/ 389759 w 411408"/>
                    <a:gd name="connsiteY133" fmla="*/ 345826 h 462967"/>
                    <a:gd name="connsiteX134" fmla="*/ 389759 w 411408"/>
                    <a:gd name="connsiteY134" fmla="*/ 345826 h 462967"/>
                    <a:gd name="connsiteX135" fmla="*/ 398652 w 411408"/>
                    <a:gd name="connsiteY135" fmla="*/ 340134 h 462967"/>
                    <a:gd name="connsiteX136" fmla="*/ 409234 w 411408"/>
                    <a:gd name="connsiteY136" fmla="*/ 277885 h 462967"/>
                    <a:gd name="connsiteX137" fmla="*/ 399674 w 411408"/>
                    <a:gd name="connsiteY137" fmla="*/ 264279 h 462967"/>
                    <a:gd name="connsiteX138" fmla="*/ 389225 w 411408"/>
                    <a:gd name="connsiteY138" fmla="*/ 244715 h 462967"/>
                    <a:gd name="connsiteX139" fmla="*/ 370239 w 411408"/>
                    <a:gd name="connsiteY139" fmla="*/ 227997 h 462967"/>
                    <a:gd name="connsiteX140" fmla="*/ 369839 w 411408"/>
                    <a:gd name="connsiteY140" fmla="*/ 227997 h 462967"/>
                    <a:gd name="connsiteX141" fmla="*/ 362636 w 411408"/>
                    <a:gd name="connsiteY141" fmla="*/ 227997 h 462967"/>
                    <a:gd name="connsiteX142" fmla="*/ 354188 w 411408"/>
                    <a:gd name="connsiteY142" fmla="*/ 227997 h 462967"/>
                    <a:gd name="connsiteX143" fmla="*/ 328221 w 411408"/>
                    <a:gd name="connsiteY143" fmla="*/ 219859 h 462967"/>
                    <a:gd name="connsiteX144" fmla="*/ 316660 w 411408"/>
                    <a:gd name="connsiteY144" fmla="*/ 185667 h 462967"/>
                    <a:gd name="connsiteX145" fmla="*/ 320439 w 411408"/>
                    <a:gd name="connsiteY145" fmla="*/ 181576 h 462967"/>
                    <a:gd name="connsiteX146" fmla="*/ 322929 w 411408"/>
                    <a:gd name="connsiteY146" fmla="*/ 176151 h 462967"/>
                    <a:gd name="connsiteX147" fmla="*/ 319550 w 411408"/>
                    <a:gd name="connsiteY147" fmla="*/ 170015 h 462967"/>
                    <a:gd name="connsiteX148" fmla="*/ 315549 w 411408"/>
                    <a:gd name="connsiteY148" fmla="*/ 162101 h 462967"/>
                    <a:gd name="connsiteX149" fmla="*/ 313903 w 411408"/>
                    <a:gd name="connsiteY149" fmla="*/ 153609 h 462967"/>
                    <a:gd name="connsiteX150" fmla="*/ 299008 w 411408"/>
                    <a:gd name="connsiteY150" fmla="*/ 132132 h 462967"/>
                    <a:gd name="connsiteX151" fmla="*/ 294117 w 411408"/>
                    <a:gd name="connsiteY151" fmla="*/ 131688 h 462967"/>
                    <a:gd name="connsiteX152" fmla="*/ 286869 w 411408"/>
                    <a:gd name="connsiteY152" fmla="*/ 132088 h 462967"/>
                    <a:gd name="connsiteX153" fmla="*/ 278955 w 411408"/>
                    <a:gd name="connsiteY153" fmla="*/ 132488 h 462967"/>
                    <a:gd name="connsiteX154" fmla="*/ 266594 w 411408"/>
                    <a:gd name="connsiteY154" fmla="*/ 128842 h 462967"/>
                    <a:gd name="connsiteX155" fmla="*/ 260769 w 411408"/>
                    <a:gd name="connsiteY155" fmla="*/ 121906 h 462967"/>
                    <a:gd name="connsiteX156" fmla="*/ 242983 w 411408"/>
                    <a:gd name="connsiteY156" fmla="*/ 113013 h 462967"/>
                    <a:gd name="connsiteX157" fmla="*/ 231556 w 411408"/>
                    <a:gd name="connsiteY157" fmla="*/ 105810 h 462967"/>
                    <a:gd name="connsiteX158" fmla="*/ 223553 w 411408"/>
                    <a:gd name="connsiteY158" fmla="*/ 100874 h 462967"/>
                    <a:gd name="connsiteX159" fmla="*/ 205056 w 411408"/>
                    <a:gd name="connsiteY159" fmla="*/ 98340 h 462967"/>
                    <a:gd name="connsiteX160" fmla="*/ 192339 w 411408"/>
                    <a:gd name="connsiteY160" fmla="*/ 96072 h 462967"/>
                    <a:gd name="connsiteX161" fmla="*/ 155968 w 411408"/>
                    <a:gd name="connsiteY161" fmla="*/ 67393 h 462967"/>
                    <a:gd name="connsiteX162" fmla="*/ 145919 w 411408"/>
                    <a:gd name="connsiteY162" fmla="*/ 20261 h 462967"/>
                    <a:gd name="connsiteX163" fmla="*/ 146853 w 411408"/>
                    <a:gd name="connsiteY163" fmla="*/ 13058 h 462967"/>
                    <a:gd name="connsiteX164" fmla="*/ 146541 w 411408"/>
                    <a:gd name="connsiteY164" fmla="*/ 2609 h 462967"/>
                    <a:gd name="connsiteX165" fmla="*/ 138493 w 411408"/>
                    <a:gd name="connsiteY165" fmla="*/ 1008 h 462967"/>
                    <a:gd name="connsiteX166" fmla="*/ 134314 w 411408"/>
                    <a:gd name="connsiteY166" fmla="*/ 1453 h 462967"/>
                    <a:gd name="connsiteX167" fmla="*/ 93051 w 411408"/>
                    <a:gd name="connsiteY167" fmla="*/ 11902 h 462967"/>
                    <a:gd name="connsiteX168" fmla="*/ 76866 w 411408"/>
                    <a:gd name="connsiteY168" fmla="*/ 19727 h 462967"/>
                    <a:gd name="connsiteX169" fmla="*/ 47787 w 411408"/>
                    <a:gd name="connsiteY169" fmla="*/ 36624 h 462967"/>
                    <a:gd name="connsiteX170" fmla="*/ 29156 w 411408"/>
                    <a:gd name="connsiteY170" fmla="*/ 44538 h 462967"/>
                    <a:gd name="connsiteX171" fmla="*/ 15373 w 411408"/>
                    <a:gd name="connsiteY171" fmla="*/ 42715 h 462967"/>
                    <a:gd name="connsiteX172" fmla="*/ 7947 w 411408"/>
                    <a:gd name="connsiteY172" fmla="*/ 41381 h 462967"/>
                    <a:gd name="connsiteX173" fmla="*/ 14839 w 411408"/>
                    <a:gd name="connsiteY173" fmla="*/ 53742 h 462967"/>
                    <a:gd name="connsiteX174" fmla="*/ 29290 w 411408"/>
                    <a:gd name="connsiteY174" fmla="*/ 100252 h 462967"/>
                    <a:gd name="connsiteX175" fmla="*/ 23065 w 411408"/>
                    <a:gd name="connsiteY175" fmla="*/ 142003 h 462967"/>
                    <a:gd name="connsiteX176" fmla="*/ 24399 w 411408"/>
                    <a:gd name="connsiteY176" fmla="*/ 150585 h 462967"/>
                    <a:gd name="connsiteX177" fmla="*/ 19597 w 411408"/>
                    <a:gd name="connsiteY177" fmla="*/ 168370 h 462967"/>
                    <a:gd name="connsiteX178" fmla="*/ 18974 w 411408"/>
                    <a:gd name="connsiteY178" fmla="*/ 169571 h 462967"/>
                    <a:gd name="connsiteX179" fmla="*/ 17462 w 411408"/>
                    <a:gd name="connsiteY179" fmla="*/ 181442 h 462967"/>
                    <a:gd name="connsiteX180" fmla="*/ 16618 w 411408"/>
                    <a:gd name="connsiteY180" fmla="*/ 192203 h 462967"/>
                    <a:gd name="connsiteX181" fmla="*/ 13994 w 411408"/>
                    <a:gd name="connsiteY181" fmla="*/ 197538 h 462967"/>
                    <a:gd name="connsiteX182" fmla="*/ 15150 w 411408"/>
                    <a:gd name="connsiteY182" fmla="*/ 219504 h 462967"/>
                    <a:gd name="connsiteX183" fmla="*/ 21108 w 411408"/>
                    <a:gd name="connsiteY183" fmla="*/ 227151 h 462967"/>
                    <a:gd name="connsiteX184" fmla="*/ 13150 w 411408"/>
                    <a:gd name="connsiteY184" fmla="*/ 245337 h 462967"/>
                    <a:gd name="connsiteX185" fmla="*/ 7592 w 411408"/>
                    <a:gd name="connsiteY185" fmla="*/ 251473 h 462967"/>
                    <a:gd name="connsiteX186" fmla="*/ 1055 w 411408"/>
                    <a:gd name="connsiteY186" fmla="*/ 268281 h 462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</a:cxnLst>
                  <a:rect l="l" t="t" r="r" b="b"/>
                  <a:pathLst>
                    <a:path w="411408" h="462967">
                      <a:moveTo>
                        <a:pt x="65039" y="462633"/>
                      </a:moveTo>
                      <a:cubicBezTo>
                        <a:pt x="63256" y="462766"/>
                        <a:pt x="61579" y="461743"/>
                        <a:pt x="60904" y="460098"/>
                      </a:cubicBezTo>
                      <a:cubicBezTo>
                        <a:pt x="59121" y="455029"/>
                        <a:pt x="58365" y="449649"/>
                        <a:pt x="58681" y="444269"/>
                      </a:cubicBezTo>
                      <a:cubicBezTo>
                        <a:pt x="58961" y="438889"/>
                        <a:pt x="58187" y="433509"/>
                        <a:pt x="56413" y="428440"/>
                      </a:cubicBezTo>
                      <a:cubicBezTo>
                        <a:pt x="54412" y="423993"/>
                        <a:pt x="52811" y="418569"/>
                        <a:pt x="51211" y="413544"/>
                      </a:cubicBezTo>
                      <a:cubicBezTo>
                        <a:pt x="49481" y="407453"/>
                        <a:pt x="47329" y="401539"/>
                        <a:pt x="44763" y="395759"/>
                      </a:cubicBezTo>
                      <a:cubicBezTo>
                        <a:pt x="42771" y="392201"/>
                        <a:pt x="39988" y="389178"/>
                        <a:pt x="36626" y="386866"/>
                      </a:cubicBezTo>
                      <a:cubicBezTo>
                        <a:pt x="31580" y="383576"/>
                        <a:pt x="27934" y="378551"/>
                        <a:pt x="26400" y="372726"/>
                      </a:cubicBezTo>
                      <a:cubicBezTo>
                        <a:pt x="25888" y="368724"/>
                        <a:pt x="26955" y="364679"/>
                        <a:pt x="29379" y="361477"/>
                      </a:cubicBezTo>
                      <a:cubicBezTo>
                        <a:pt x="31406" y="358542"/>
                        <a:pt x="32562" y="355119"/>
                        <a:pt x="32713" y="351561"/>
                      </a:cubicBezTo>
                      <a:cubicBezTo>
                        <a:pt x="32554" y="347649"/>
                        <a:pt x="33349" y="343780"/>
                        <a:pt x="35026" y="340268"/>
                      </a:cubicBezTo>
                      <a:cubicBezTo>
                        <a:pt x="36626" y="336355"/>
                        <a:pt x="37382" y="334576"/>
                        <a:pt x="29423" y="328173"/>
                      </a:cubicBezTo>
                      <a:cubicBezTo>
                        <a:pt x="22095" y="323193"/>
                        <a:pt x="18356" y="314390"/>
                        <a:pt x="19864" y="305675"/>
                      </a:cubicBezTo>
                      <a:cubicBezTo>
                        <a:pt x="20321" y="300650"/>
                        <a:pt x="19806" y="295581"/>
                        <a:pt x="18352" y="290735"/>
                      </a:cubicBezTo>
                      <a:cubicBezTo>
                        <a:pt x="12856" y="283131"/>
                        <a:pt x="6920" y="275884"/>
                        <a:pt x="566" y="268992"/>
                      </a:cubicBezTo>
                      <a:lnTo>
                        <a:pt x="166" y="268992"/>
                      </a:lnTo>
                      <a:lnTo>
                        <a:pt x="166" y="268325"/>
                      </a:lnTo>
                      <a:cubicBezTo>
                        <a:pt x="-1212" y="258943"/>
                        <a:pt x="2434" y="255341"/>
                        <a:pt x="7013" y="250807"/>
                      </a:cubicBezTo>
                      <a:cubicBezTo>
                        <a:pt x="8974" y="248939"/>
                        <a:pt x="10802" y="246938"/>
                        <a:pt x="12482" y="244803"/>
                      </a:cubicBezTo>
                      <a:cubicBezTo>
                        <a:pt x="16929" y="238934"/>
                        <a:pt x="21375" y="232798"/>
                        <a:pt x="20264" y="227463"/>
                      </a:cubicBezTo>
                      <a:cubicBezTo>
                        <a:pt x="19512" y="224484"/>
                        <a:pt x="17520" y="221993"/>
                        <a:pt x="14795" y="220571"/>
                      </a:cubicBezTo>
                      <a:cubicBezTo>
                        <a:pt x="4390" y="214212"/>
                        <a:pt x="9103" y="205142"/>
                        <a:pt x="13238" y="197183"/>
                      </a:cubicBezTo>
                      <a:cubicBezTo>
                        <a:pt x="14172" y="195315"/>
                        <a:pt x="15106" y="193626"/>
                        <a:pt x="15817" y="191892"/>
                      </a:cubicBezTo>
                      <a:cubicBezTo>
                        <a:pt x="17138" y="188646"/>
                        <a:pt x="17418" y="185089"/>
                        <a:pt x="16618" y="181709"/>
                      </a:cubicBezTo>
                      <a:cubicBezTo>
                        <a:pt x="15564" y="177486"/>
                        <a:pt x="16133" y="172995"/>
                        <a:pt x="18218" y="169171"/>
                      </a:cubicBezTo>
                      <a:lnTo>
                        <a:pt x="18841" y="167970"/>
                      </a:lnTo>
                      <a:cubicBezTo>
                        <a:pt x="22385" y="162946"/>
                        <a:pt x="24052" y="156854"/>
                        <a:pt x="23554" y="150763"/>
                      </a:cubicBezTo>
                      <a:cubicBezTo>
                        <a:pt x="23109" y="147783"/>
                        <a:pt x="22620" y="144938"/>
                        <a:pt x="22176" y="142181"/>
                      </a:cubicBezTo>
                      <a:cubicBezTo>
                        <a:pt x="19463" y="125774"/>
                        <a:pt x="17285" y="112790"/>
                        <a:pt x="28667" y="99540"/>
                      </a:cubicBezTo>
                      <a:cubicBezTo>
                        <a:pt x="35960" y="91048"/>
                        <a:pt x="23332" y="69794"/>
                        <a:pt x="14128" y="54320"/>
                      </a:cubicBezTo>
                      <a:cubicBezTo>
                        <a:pt x="11398" y="50007"/>
                        <a:pt x="8934" y="45561"/>
                        <a:pt x="6747" y="40981"/>
                      </a:cubicBezTo>
                      <a:lnTo>
                        <a:pt x="6391" y="40092"/>
                      </a:lnTo>
                      <a:lnTo>
                        <a:pt x="7325" y="40092"/>
                      </a:lnTo>
                      <a:cubicBezTo>
                        <a:pt x="10259" y="40492"/>
                        <a:pt x="13061" y="41026"/>
                        <a:pt x="15817" y="41559"/>
                      </a:cubicBezTo>
                      <a:cubicBezTo>
                        <a:pt x="20197" y="42582"/>
                        <a:pt x="24661" y="43204"/>
                        <a:pt x="29156" y="43382"/>
                      </a:cubicBezTo>
                      <a:cubicBezTo>
                        <a:pt x="35897" y="43516"/>
                        <a:pt x="42367" y="40715"/>
                        <a:pt x="46942" y="35779"/>
                      </a:cubicBezTo>
                      <a:cubicBezTo>
                        <a:pt x="54145" y="28620"/>
                        <a:pt x="65439" y="23552"/>
                        <a:pt x="76377" y="18660"/>
                      </a:cubicBezTo>
                      <a:cubicBezTo>
                        <a:pt x="82246" y="16081"/>
                        <a:pt x="87760" y="13591"/>
                        <a:pt x="92473" y="10923"/>
                      </a:cubicBezTo>
                      <a:cubicBezTo>
                        <a:pt x="105501" y="3409"/>
                        <a:pt x="119418" y="2031"/>
                        <a:pt x="134180" y="297"/>
                      </a:cubicBezTo>
                      <a:lnTo>
                        <a:pt x="138315" y="-148"/>
                      </a:lnTo>
                      <a:cubicBezTo>
                        <a:pt x="142762" y="-637"/>
                        <a:pt x="145785" y="-148"/>
                        <a:pt x="147208" y="1853"/>
                      </a:cubicBezTo>
                      <a:cubicBezTo>
                        <a:pt x="148631" y="3854"/>
                        <a:pt x="148542" y="8656"/>
                        <a:pt x="147742" y="13191"/>
                      </a:cubicBezTo>
                      <a:cubicBezTo>
                        <a:pt x="147293" y="15548"/>
                        <a:pt x="146995" y="17905"/>
                        <a:pt x="146853" y="20261"/>
                      </a:cubicBezTo>
                      <a:cubicBezTo>
                        <a:pt x="145874" y="44938"/>
                        <a:pt x="158235" y="92159"/>
                        <a:pt x="192250" y="94916"/>
                      </a:cubicBezTo>
                      <a:cubicBezTo>
                        <a:pt x="196594" y="95405"/>
                        <a:pt x="200898" y="96161"/>
                        <a:pt x="205145" y="97228"/>
                      </a:cubicBezTo>
                      <a:cubicBezTo>
                        <a:pt x="211036" y="98873"/>
                        <a:pt x="217123" y="99718"/>
                        <a:pt x="223241" y="99718"/>
                      </a:cubicBezTo>
                      <a:lnTo>
                        <a:pt x="223997" y="99718"/>
                      </a:lnTo>
                      <a:cubicBezTo>
                        <a:pt x="227777" y="99718"/>
                        <a:pt x="229911" y="102342"/>
                        <a:pt x="232223" y="105143"/>
                      </a:cubicBezTo>
                      <a:cubicBezTo>
                        <a:pt x="234580" y="108878"/>
                        <a:pt x="238501" y="111368"/>
                        <a:pt x="242894" y="111901"/>
                      </a:cubicBezTo>
                      <a:cubicBezTo>
                        <a:pt x="254989" y="112790"/>
                        <a:pt x="257523" y="116348"/>
                        <a:pt x="261303" y="121328"/>
                      </a:cubicBezTo>
                      <a:cubicBezTo>
                        <a:pt x="263001" y="123773"/>
                        <a:pt x="264922" y="126085"/>
                        <a:pt x="267038" y="128175"/>
                      </a:cubicBezTo>
                      <a:cubicBezTo>
                        <a:pt x="270315" y="130754"/>
                        <a:pt x="274464" y="131910"/>
                        <a:pt x="278599" y="131465"/>
                      </a:cubicBezTo>
                      <a:cubicBezTo>
                        <a:pt x="281133" y="131465"/>
                        <a:pt x="283846" y="131243"/>
                        <a:pt x="286469" y="131065"/>
                      </a:cubicBezTo>
                      <a:cubicBezTo>
                        <a:pt x="289092" y="130887"/>
                        <a:pt x="291449" y="130665"/>
                        <a:pt x="293761" y="130665"/>
                      </a:cubicBezTo>
                      <a:cubicBezTo>
                        <a:pt x="295477" y="130620"/>
                        <a:pt x="297194" y="130799"/>
                        <a:pt x="298875" y="131154"/>
                      </a:cubicBezTo>
                      <a:cubicBezTo>
                        <a:pt x="311724" y="134177"/>
                        <a:pt x="313192" y="144004"/>
                        <a:pt x="314659" y="153386"/>
                      </a:cubicBezTo>
                      <a:cubicBezTo>
                        <a:pt x="315051" y="156232"/>
                        <a:pt x="315584" y="159033"/>
                        <a:pt x="316260" y="161790"/>
                      </a:cubicBezTo>
                      <a:cubicBezTo>
                        <a:pt x="317180" y="164502"/>
                        <a:pt x="318483" y="167036"/>
                        <a:pt x="320128" y="169348"/>
                      </a:cubicBezTo>
                      <a:cubicBezTo>
                        <a:pt x="321502" y="171350"/>
                        <a:pt x="322663" y="173484"/>
                        <a:pt x="323596" y="175707"/>
                      </a:cubicBezTo>
                      <a:cubicBezTo>
                        <a:pt x="325064" y="179575"/>
                        <a:pt x="322752" y="181087"/>
                        <a:pt x="320706" y="182466"/>
                      </a:cubicBezTo>
                      <a:cubicBezTo>
                        <a:pt x="319221" y="183177"/>
                        <a:pt x="318039" y="184422"/>
                        <a:pt x="317371" y="185933"/>
                      </a:cubicBezTo>
                      <a:cubicBezTo>
                        <a:pt x="315682" y="191269"/>
                        <a:pt x="324841" y="214924"/>
                        <a:pt x="328710" y="219059"/>
                      </a:cubicBezTo>
                      <a:cubicBezTo>
                        <a:pt x="335157" y="225995"/>
                        <a:pt x="345517" y="226840"/>
                        <a:pt x="353832" y="226840"/>
                      </a:cubicBezTo>
                      <a:cubicBezTo>
                        <a:pt x="356678" y="226840"/>
                        <a:pt x="359523" y="226840"/>
                        <a:pt x="362236" y="226840"/>
                      </a:cubicBezTo>
                      <a:cubicBezTo>
                        <a:pt x="364948" y="226840"/>
                        <a:pt x="367216" y="226840"/>
                        <a:pt x="369483" y="226840"/>
                      </a:cubicBezTo>
                      <a:lnTo>
                        <a:pt x="369883" y="226840"/>
                      </a:lnTo>
                      <a:cubicBezTo>
                        <a:pt x="384156" y="226840"/>
                        <a:pt x="389981" y="232087"/>
                        <a:pt x="389981" y="244626"/>
                      </a:cubicBezTo>
                      <a:cubicBezTo>
                        <a:pt x="389981" y="252718"/>
                        <a:pt x="394916" y="257965"/>
                        <a:pt x="400119" y="263434"/>
                      </a:cubicBezTo>
                      <a:cubicBezTo>
                        <a:pt x="403000" y="266235"/>
                        <a:pt x="405566" y="269348"/>
                        <a:pt x="407767" y="272727"/>
                      </a:cubicBezTo>
                      <a:lnTo>
                        <a:pt x="408389" y="272727"/>
                      </a:lnTo>
                      <a:lnTo>
                        <a:pt x="408389" y="273216"/>
                      </a:lnTo>
                      <a:lnTo>
                        <a:pt x="410034" y="278018"/>
                      </a:lnTo>
                      <a:cubicBezTo>
                        <a:pt x="410923" y="280686"/>
                        <a:pt x="411235" y="281753"/>
                        <a:pt x="411279" y="281753"/>
                      </a:cubicBezTo>
                      <a:lnTo>
                        <a:pt x="411279" y="281753"/>
                      </a:lnTo>
                      <a:cubicBezTo>
                        <a:pt x="411279" y="282109"/>
                        <a:pt x="411279" y="282153"/>
                        <a:pt x="411279" y="282242"/>
                      </a:cubicBezTo>
                      <a:lnTo>
                        <a:pt x="411279" y="282509"/>
                      </a:lnTo>
                      <a:lnTo>
                        <a:pt x="410968" y="282509"/>
                      </a:lnTo>
                      <a:cubicBezTo>
                        <a:pt x="412124" y="296382"/>
                        <a:pt x="408834" y="327729"/>
                        <a:pt x="399363" y="340934"/>
                      </a:cubicBezTo>
                      <a:cubicBezTo>
                        <a:pt x="397282" y="344492"/>
                        <a:pt x="393592" y="346759"/>
                        <a:pt x="389492" y="347070"/>
                      </a:cubicBezTo>
                      <a:lnTo>
                        <a:pt x="389492" y="347070"/>
                      </a:lnTo>
                      <a:cubicBezTo>
                        <a:pt x="387660" y="347026"/>
                        <a:pt x="385864" y="346537"/>
                        <a:pt x="384245" y="345692"/>
                      </a:cubicBezTo>
                      <a:cubicBezTo>
                        <a:pt x="381755" y="344447"/>
                        <a:pt x="379488" y="343247"/>
                        <a:pt x="377353" y="342091"/>
                      </a:cubicBezTo>
                      <a:cubicBezTo>
                        <a:pt x="367304" y="336711"/>
                        <a:pt x="360635" y="333198"/>
                        <a:pt x="346940" y="333198"/>
                      </a:cubicBezTo>
                      <a:lnTo>
                        <a:pt x="346673" y="333198"/>
                      </a:lnTo>
                      <a:cubicBezTo>
                        <a:pt x="339168" y="333465"/>
                        <a:pt x="331716" y="334532"/>
                        <a:pt x="324441" y="336400"/>
                      </a:cubicBezTo>
                      <a:cubicBezTo>
                        <a:pt x="317474" y="338222"/>
                        <a:pt x="310337" y="339289"/>
                        <a:pt x="303143" y="339601"/>
                      </a:cubicBezTo>
                      <a:cubicBezTo>
                        <a:pt x="282334" y="339912"/>
                        <a:pt x="252187" y="353918"/>
                        <a:pt x="252098" y="378507"/>
                      </a:cubicBezTo>
                      <a:cubicBezTo>
                        <a:pt x="252098" y="394869"/>
                        <a:pt x="250987" y="415100"/>
                        <a:pt x="243472" y="426572"/>
                      </a:cubicBezTo>
                      <a:cubicBezTo>
                        <a:pt x="241569" y="429107"/>
                        <a:pt x="238448" y="430440"/>
                        <a:pt x="235291" y="430085"/>
                      </a:cubicBezTo>
                      <a:cubicBezTo>
                        <a:pt x="230382" y="429774"/>
                        <a:pt x="225522" y="428973"/>
                        <a:pt x="220796" y="427595"/>
                      </a:cubicBezTo>
                      <a:cubicBezTo>
                        <a:pt x="215780" y="426172"/>
                        <a:pt x="210618" y="425283"/>
                        <a:pt x="205411" y="424971"/>
                      </a:cubicBezTo>
                      <a:cubicBezTo>
                        <a:pt x="202197" y="424660"/>
                        <a:pt x="199009" y="425816"/>
                        <a:pt x="196785" y="428173"/>
                      </a:cubicBezTo>
                      <a:cubicBezTo>
                        <a:pt x="193615" y="432219"/>
                        <a:pt x="191054" y="436710"/>
                        <a:pt x="189182" y="441512"/>
                      </a:cubicBezTo>
                      <a:cubicBezTo>
                        <a:pt x="187137" y="445959"/>
                        <a:pt x="185625" y="449515"/>
                        <a:pt x="182468" y="449515"/>
                      </a:cubicBezTo>
                      <a:cubicBezTo>
                        <a:pt x="179978" y="449515"/>
                        <a:pt x="176732" y="447381"/>
                        <a:pt x="171708" y="442490"/>
                      </a:cubicBezTo>
                      <a:cubicBezTo>
                        <a:pt x="165972" y="436888"/>
                        <a:pt x="134002" y="426261"/>
                        <a:pt x="119863" y="426261"/>
                      </a:cubicBezTo>
                      <a:cubicBezTo>
                        <a:pt x="117978" y="426083"/>
                        <a:pt x="116083" y="426483"/>
                        <a:pt x="114394" y="427328"/>
                      </a:cubicBezTo>
                      <a:cubicBezTo>
                        <a:pt x="113638" y="427817"/>
                        <a:pt x="111593" y="429640"/>
                        <a:pt x="108747" y="432174"/>
                      </a:cubicBezTo>
                      <a:cubicBezTo>
                        <a:pt x="97809" y="442001"/>
                        <a:pt x="74510" y="462633"/>
                        <a:pt x="65039" y="462633"/>
                      </a:cubicBezTo>
                      <a:close/>
                      <a:moveTo>
                        <a:pt x="1055" y="268281"/>
                      </a:moveTo>
                      <a:cubicBezTo>
                        <a:pt x="4381" y="271526"/>
                        <a:pt x="7458" y="275039"/>
                        <a:pt x="10259" y="278729"/>
                      </a:cubicBezTo>
                      <a:cubicBezTo>
                        <a:pt x="13514" y="282554"/>
                        <a:pt x="16573" y="286511"/>
                        <a:pt x="19419" y="290646"/>
                      </a:cubicBezTo>
                      <a:cubicBezTo>
                        <a:pt x="20900" y="295581"/>
                        <a:pt x="21429" y="300784"/>
                        <a:pt x="20975" y="305941"/>
                      </a:cubicBezTo>
                      <a:cubicBezTo>
                        <a:pt x="19503" y="314301"/>
                        <a:pt x="23091" y="322749"/>
                        <a:pt x="30135" y="327507"/>
                      </a:cubicBezTo>
                      <a:cubicBezTo>
                        <a:pt x="38405" y="334176"/>
                        <a:pt x="37916" y="336400"/>
                        <a:pt x="36048" y="340846"/>
                      </a:cubicBezTo>
                      <a:cubicBezTo>
                        <a:pt x="34439" y="344225"/>
                        <a:pt x="33674" y="347960"/>
                        <a:pt x="33825" y="351739"/>
                      </a:cubicBezTo>
                      <a:cubicBezTo>
                        <a:pt x="33723" y="355474"/>
                        <a:pt x="32513" y="359121"/>
                        <a:pt x="30357" y="362188"/>
                      </a:cubicBezTo>
                      <a:cubicBezTo>
                        <a:pt x="28072" y="365168"/>
                        <a:pt x="27049" y="368947"/>
                        <a:pt x="27511" y="372682"/>
                      </a:cubicBezTo>
                      <a:cubicBezTo>
                        <a:pt x="29001" y="378195"/>
                        <a:pt x="32509" y="382953"/>
                        <a:pt x="37338" y="386021"/>
                      </a:cubicBezTo>
                      <a:cubicBezTo>
                        <a:pt x="40797" y="388467"/>
                        <a:pt x="43670" y="391623"/>
                        <a:pt x="45742" y="395314"/>
                      </a:cubicBezTo>
                      <a:cubicBezTo>
                        <a:pt x="48347" y="401094"/>
                        <a:pt x="50530" y="407008"/>
                        <a:pt x="52278" y="413100"/>
                      </a:cubicBezTo>
                      <a:cubicBezTo>
                        <a:pt x="53834" y="418080"/>
                        <a:pt x="55479" y="423237"/>
                        <a:pt x="57435" y="427862"/>
                      </a:cubicBezTo>
                      <a:cubicBezTo>
                        <a:pt x="59281" y="433064"/>
                        <a:pt x="60081" y="438622"/>
                        <a:pt x="59792" y="444135"/>
                      </a:cubicBezTo>
                      <a:cubicBezTo>
                        <a:pt x="59468" y="449337"/>
                        <a:pt x="60192" y="454584"/>
                        <a:pt x="61926" y="459520"/>
                      </a:cubicBezTo>
                      <a:cubicBezTo>
                        <a:pt x="62447" y="460765"/>
                        <a:pt x="63705" y="461521"/>
                        <a:pt x="65039" y="461388"/>
                      </a:cubicBezTo>
                      <a:cubicBezTo>
                        <a:pt x="74287" y="461388"/>
                        <a:pt x="97142" y="440934"/>
                        <a:pt x="108169" y="431107"/>
                      </a:cubicBezTo>
                      <a:cubicBezTo>
                        <a:pt x="111103" y="428440"/>
                        <a:pt x="113104" y="426661"/>
                        <a:pt x="113860" y="426127"/>
                      </a:cubicBezTo>
                      <a:cubicBezTo>
                        <a:pt x="115745" y="425149"/>
                        <a:pt x="117875" y="424705"/>
                        <a:pt x="119996" y="424882"/>
                      </a:cubicBezTo>
                      <a:cubicBezTo>
                        <a:pt x="134314" y="424882"/>
                        <a:pt x="166772" y="435732"/>
                        <a:pt x="172597" y="441423"/>
                      </a:cubicBezTo>
                      <a:cubicBezTo>
                        <a:pt x="177310" y="445870"/>
                        <a:pt x="180467" y="448137"/>
                        <a:pt x="182601" y="448137"/>
                      </a:cubicBezTo>
                      <a:cubicBezTo>
                        <a:pt x="184736" y="448137"/>
                        <a:pt x="186425" y="445069"/>
                        <a:pt x="188293" y="440801"/>
                      </a:cubicBezTo>
                      <a:cubicBezTo>
                        <a:pt x="190227" y="435998"/>
                        <a:pt x="192846" y="431508"/>
                        <a:pt x="196074" y="427462"/>
                      </a:cubicBezTo>
                      <a:cubicBezTo>
                        <a:pt x="198497" y="424838"/>
                        <a:pt x="202001" y="423504"/>
                        <a:pt x="205545" y="423860"/>
                      </a:cubicBezTo>
                      <a:cubicBezTo>
                        <a:pt x="210845" y="424171"/>
                        <a:pt x="216096" y="425060"/>
                        <a:pt x="221196" y="426527"/>
                      </a:cubicBezTo>
                      <a:cubicBezTo>
                        <a:pt x="225838" y="427862"/>
                        <a:pt x="230609" y="428662"/>
                        <a:pt x="235425" y="428973"/>
                      </a:cubicBezTo>
                      <a:cubicBezTo>
                        <a:pt x="238195" y="429329"/>
                        <a:pt x="240943" y="428173"/>
                        <a:pt x="242672" y="425994"/>
                      </a:cubicBezTo>
                      <a:cubicBezTo>
                        <a:pt x="250053" y="414745"/>
                        <a:pt x="251076" y="394869"/>
                        <a:pt x="251120" y="378507"/>
                      </a:cubicBezTo>
                      <a:cubicBezTo>
                        <a:pt x="251120" y="353206"/>
                        <a:pt x="282023" y="338800"/>
                        <a:pt x="303276" y="338489"/>
                      </a:cubicBezTo>
                      <a:cubicBezTo>
                        <a:pt x="310377" y="338178"/>
                        <a:pt x="317425" y="337111"/>
                        <a:pt x="324308" y="335332"/>
                      </a:cubicBezTo>
                      <a:cubicBezTo>
                        <a:pt x="331649" y="333420"/>
                        <a:pt x="339181" y="332353"/>
                        <a:pt x="346762" y="332086"/>
                      </a:cubicBezTo>
                      <a:lnTo>
                        <a:pt x="347029" y="332086"/>
                      </a:lnTo>
                      <a:cubicBezTo>
                        <a:pt x="358043" y="331998"/>
                        <a:pt x="368847" y="335110"/>
                        <a:pt x="378154" y="340979"/>
                      </a:cubicBezTo>
                      <a:cubicBezTo>
                        <a:pt x="380288" y="342135"/>
                        <a:pt x="382600" y="343336"/>
                        <a:pt x="385001" y="344581"/>
                      </a:cubicBezTo>
                      <a:cubicBezTo>
                        <a:pt x="386473" y="345337"/>
                        <a:pt x="388100" y="345781"/>
                        <a:pt x="389759" y="345826"/>
                      </a:cubicBezTo>
                      <a:lnTo>
                        <a:pt x="389759" y="345826"/>
                      </a:lnTo>
                      <a:cubicBezTo>
                        <a:pt x="393480" y="345514"/>
                        <a:pt x="396811" y="343380"/>
                        <a:pt x="398652" y="340134"/>
                      </a:cubicBezTo>
                      <a:cubicBezTo>
                        <a:pt x="409456" y="325150"/>
                        <a:pt x="411991" y="286289"/>
                        <a:pt x="409234" y="277885"/>
                      </a:cubicBezTo>
                      <a:cubicBezTo>
                        <a:pt x="407095" y="272682"/>
                        <a:pt x="403832" y="268059"/>
                        <a:pt x="399674" y="264279"/>
                      </a:cubicBezTo>
                      <a:cubicBezTo>
                        <a:pt x="394516" y="258854"/>
                        <a:pt x="389225" y="253252"/>
                        <a:pt x="389225" y="244715"/>
                      </a:cubicBezTo>
                      <a:cubicBezTo>
                        <a:pt x="389225" y="232754"/>
                        <a:pt x="383890" y="228086"/>
                        <a:pt x="370239" y="227997"/>
                      </a:cubicBezTo>
                      <a:lnTo>
                        <a:pt x="369839" y="227997"/>
                      </a:lnTo>
                      <a:cubicBezTo>
                        <a:pt x="367571" y="227997"/>
                        <a:pt x="365392" y="227997"/>
                        <a:pt x="362636" y="227997"/>
                      </a:cubicBezTo>
                      <a:cubicBezTo>
                        <a:pt x="359879" y="227997"/>
                        <a:pt x="357078" y="227997"/>
                        <a:pt x="354188" y="227997"/>
                      </a:cubicBezTo>
                      <a:cubicBezTo>
                        <a:pt x="345650" y="227997"/>
                        <a:pt x="334979" y="227107"/>
                        <a:pt x="328221" y="219859"/>
                      </a:cubicBezTo>
                      <a:cubicBezTo>
                        <a:pt x="324175" y="215413"/>
                        <a:pt x="314881" y="191358"/>
                        <a:pt x="316660" y="185667"/>
                      </a:cubicBezTo>
                      <a:cubicBezTo>
                        <a:pt x="317398" y="183888"/>
                        <a:pt x="318737" y="182466"/>
                        <a:pt x="320439" y="181576"/>
                      </a:cubicBezTo>
                      <a:cubicBezTo>
                        <a:pt x="322574" y="180198"/>
                        <a:pt x="324086" y="179175"/>
                        <a:pt x="322929" y="176151"/>
                      </a:cubicBezTo>
                      <a:cubicBezTo>
                        <a:pt x="322027" y="173973"/>
                        <a:pt x="320893" y="171928"/>
                        <a:pt x="319550" y="170015"/>
                      </a:cubicBezTo>
                      <a:cubicBezTo>
                        <a:pt x="317834" y="167570"/>
                        <a:pt x="316482" y="164902"/>
                        <a:pt x="315549" y="162101"/>
                      </a:cubicBezTo>
                      <a:cubicBezTo>
                        <a:pt x="314837" y="159299"/>
                        <a:pt x="314290" y="156454"/>
                        <a:pt x="313903" y="153609"/>
                      </a:cubicBezTo>
                      <a:cubicBezTo>
                        <a:pt x="312436" y="144004"/>
                        <a:pt x="311058" y="134978"/>
                        <a:pt x="299008" y="132132"/>
                      </a:cubicBezTo>
                      <a:cubicBezTo>
                        <a:pt x="297398" y="131821"/>
                        <a:pt x="295757" y="131643"/>
                        <a:pt x="294117" y="131688"/>
                      </a:cubicBezTo>
                      <a:cubicBezTo>
                        <a:pt x="291849" y="131688"/>
                        <a:pt x="289448" y="131688"/>
                        <a:pt x="286869" y="132088"/>
                      </a:cubicBezTo>
                      <a:cubicBezTo>
                        <a:pt x="284290" y="132488"/>
                        <a:pt x="281534" y="132488"/>
                        <a:pt x="278955" y="132488"/>
                      </a:cubicBezTo>
                      <a:cubicBezTo>
                        <a:pt x="274521" y="132844"/>
                        <a:pt x="270115" y="131554"/>
                        <a:pt x="266594" y="128842"/>
                      </a:cubicBezTo>
                      <a:cubicBezTo>
                        <a:pt x="264459" y="126708"/>
                        <a:pt x="262512" y="124395"/>
                        <a:pt x="260769" y="121906"/>
                      </a:cubicBezTo>
                      <a:cubicBezTo>
                        <a:pt x="257034" y="116837"/>
                        <a:pt x="254766" y="113768"/>
                        <a:pt x="242983" y="113013"/>
                      </a:cubicBezTo>
                      <a:cubicBezTo>
                        <a:pt x="238279" y="112479"/>
                        <a:pt x="234077" y="109811"/>
                        <a:pt x="231556" y="105810"/>
                      </a:cubicBezTo>
                      <a:cubicBezTo>
                        <a:pt x="229199" y="102964"/>
                        <a:pt x="227110" y="100563"/>
                        <a:pt x="223553" y="100874"/>
                      </a:cubicBezTo>
                      <a:cubicBezTo>
                        <a:pt x="217301" y="100874"/>
                        <a:pt x="211076" y="100029"/>
                        <a:pt x="205056" y="98340"/>
                      </a:cubicBezTo>
                      <a:cubicBezTo>
                        <a:pt x="200872" y="97317"/>
                        <a:pt x="196621" y="96561"/>
                        <a:pt x="192339" y="96072"/>
                      </a:cubicBezTo>
                      <a:cubicBezTo>
                        <a:pt x="173220" y="94516"/>
                        <a:pt x="162015" y="79621"/>
                        <a:pt x="155968" y="67393"/>
                      </a:cubicBezTo>
                      <a:cubicBezTo>
                        <a:pt x="148960" y="52675"/>
                        <a:pt x="145518" y="36535"/>
                        <a:pt x="145919" y="20261"/>
                      </a:cubicBezTo>
                      <a:cubicBezTo>
                        <a:pt x="146052" y="17860"/>
                        <a:pt x="146363" y="15414"/>
                        <a:pt x="146853" y="13058"/>
                      </a:cubicBezTo>
                      <a:cubicBezTo>
                        <a:pt x="147564" y="8611"/>
                        <a:pt x="148275" y="4743"/>
                        <a:pt x="146541" y="2609"/>
                      </a:cubicBezTo>
                      <a:cubicBezTo>
                        <a:pt x="144807" y="475"/>
                        <a:pt x="142584" y="564"/>
                        <a:pt x="138493" y="1008"/>
                      </a:cubicBezTo>
                      <a:lnTo>
                        <a:pt x="134314" y="1453"/>
                      </a:lnTo>
                      <a:cubicBezTo>
                        <a:pt x="119729" y="3053"/>
                        <a:pt x="105901" y="4521"/>
                        <a:pt x="93051" y="11902"/>
                      </a:cubicBezTo>
                      <a:cubicBezTo>
                        <a:pt x="87800" y="14792"/>
                        <a:pt x="82397" y="17416"/>
                        <a:pt x="76866" y="19727"/>
                      </a:cubicBezTo>
                      <a:cubicBezTo>
                        <a:pt x="66017" y="24574"/>
                        <a:pt x="54634" y="29599"/>
                        <a:pt x="47787" y="36624"/>
                      </a:cubicBezTo>
                      <a:cubicBezTo>
                        <a:pt x="42963" y="41782"/>
                        <a:pt x="36204" y="44627"/>
                        <a:pt x="29156" y="44538"/>
                      </a:cubicBezTo>
                      <a:cubicBezTo>
                        <a:pt x="24514" y="44360"/>
                        <a:pt x="19899" y="43738"/>
                        <a:pt x="15373" y="42715"/>
                      </a:cubicBezTo>
                      <a:cubicBezTo>
                        <a:pt x="12971" y="42226"/>
                        <a:pt x="10482" y="41737"/>
                        <a:pt x="7947" y="41381"/>
                      </a:cubicBezTo>
                      <a:cubicBezTo>
                        <a:pt x="9281" y="44405"/>
                        <a:pt x="11904" y="48762"/>
                        <a:pt x="14839" y="53742"/>
                      </a:cubicBezTo>
                      <a:cubicBezTo>
                        <a:pt x="24221" y="69527"/>
                        <a:pt x="37071" y="91181"/>
                        <a:pt x="29290" y="100252"/>
                      </a:cubicBezTo>
                      <a:cubicBezTo>
                        <a:pt x="18263" y="113146"/>
                        <a:pt x="20397" y="125863"/>
                        <a:pt x="23065" y="142003"/>
                      </a:cubicBezTo>
                      <a:cubicBezTo>
                        <a:pt x="23510" y="144760"/>
                        <a:pt x="23999" y="147650"/>
                        <a:pt x="24399" y="150585"/>
                      </a:cubicBezTo>
                      <a:cubicBezTo>
                        <a:pt x="24932" y="156899"/>
                        <a:pt x="23234" y="163168"/>
                        <a:pt x="19597" y="168370"/>
                      </a:cubicBezTo>
                      <a:lnTo>
                        <a:pt x="18974" y="169571"/>
                      </a:lnTo>
                      <a:cubicBezTo>
                        <a:pt x="17013" y="173217"/>
                        <a:pt x="16475" y="177441"/>
                        <a:pt x="17462" y="181442"/>
                      </a:cubicBezTo>
                      <a:cubicBezTo>
                        <a:pt x="18325" y="185044"/>
                        <a:pt x="18031" y="188779"/>
                        <a:pt x="16618" y="192203"/>
                      </a:cubicBezTo>
                      <a:cubicBezTo>
                        <a:pt x="15862" y="193937"/>
                        <a:pt x="14928" y="195760"/>
                        <a:pt x="13994" y="197538"/>
                      </a:cubicBezTo>
                      <a:cubicBezTo>
                        <a:pt x="9548" y="205854"/>
                        <a:pt x="5635" y="213679"/>
                        <a:pt x="15150" y="219504"/>
                      </a:cubicBezTo>
                      <a:cubicBezTo>
                        <a:pt x="18161" y="221060"/>
                        <a:pt x="20339" y="223861"/>
                        <a:pt x="21108" y="227151"/>
                      </a:cubicBezTo>
                      <a:cubicBezTo>
                        <a:pt x="22176" y="232887"/>
                        <a:pt x="17774" y="239290"/>
                        <a:pt x="13150" y="245337"/>
                      </a:cubicBezTo>
                      <a:cubicBezTo>
                        <a:pt x="11464" y="247516"/>
                        <a:pt x="9606" y="249561"/>
                        <a:pt x="7592" y="251473"/>
                      </a:cubicBezTo>
                      <a:cubicBezTo>
                        <a:pt x="3101" y="256409"/>
                        <a:pt x="-145" y="259610"/>
                        <a:pt x="1055" y="2682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6" name="자유형: 도형 9555">
                  <a:extLst>
                    <a:ext uri="{FF2B5EF4-FFF2-40B4-BE49-F238E27FC236}">
                      <a16:creationId xmlns:a16="http://schemas.microsoft.com/office/drawing/2014/main" id="{06469C04-CBFB-3761-2AD1-F62D4729E14D}"/>
                    </a:ext>
                  </a:extLst>
                </p:cNvPr>
                <p:cNvSpPr/>
                <p:nvPr/>
              </p:nvSpPr>
              <p:spPr>
                <a:xfrm>
                  <a:off x="2797085" y="9535015"/>
                  <a:ext cx="294054" cy="432010"/>
                </a:xfrm>
                <a:custGeom>
                  <a:avLst/>
                  <a:gdLst>
                    <a:gd name="connsiteX0" fmla="*/ 398053 w 430525"/>
                    <a:gd name="connsiteY0" fmla="*/ 599191 h 632506"/>
                    <a:gd name="connsiteX1" fmla="*/ 402055 w 430525"/>
                    <a:gd name="connsiteY1" fmla="*/ 584162 h 632506"/>
                    <a:gd name="connsiteX2" fmla="*/ 418906 w 430525"/>
                    <a:gd name="connsiteY2" fmla="*/ 562286 h 632506"/>
                    <a:gd name="connsiteX3" fmla="*/ 411614 w 430525"/>
                    <a:gd name="connsiteY3" fmla="*/ 528494 h 632506"/>
                    <a:gd name="connsiteX4" fmla="*/ 420107 w 430525"/>
                    <a:gd name="connsiteY4" fmla="*/ 493811 h 632506"/>
                    <a:gd name="connsiteX5" fmla="*/ 419351 w 430525"/>
                    <a:gd name="connsiteY5" fmla="*/ 455128 h 632506"/>
                    <a:gd name="connsiteX6" fmla="*/ 419351 w 430525"/>
                    <a:gd name="connsiteY6" fmla="*/ 438543 h 632506"/>
                    <a:gd name="connsiteX7" fmla="*/ 430156 w 430525"/>
                    <a:gd name="connsiteY7" fmla="*/ 425204 h 632506"/>
                    <a:gd name="connsiteX8" fmla="*/ 408991 w 430525"/>
                    <a:gd name="connsiteY8" fmla="*/ 377494 h 632506"/>
                    <a:gd name="connsiteX9" fmla="*/ 367817 w 430525"/>
                    <a:gd name="connsiteY9" fmla="*/ 369802 h 632506"/>
                    <a:gd name="connsiteX10" fmla="*/ 365283 w 430525"/>
                    <a:gd name="connsiteY10" fmla="*/ 328228 h 632506"/>
                    <a:gd name="connsiteX11" fmla="*/ 340472 w 430525"/>
                    <a:gd name="connsiteY11" fmla="*/ 337121 h 632506"/>
                    <a:gd name="connsiteX12" fmla="*/ 302500 w 430525"/>
                    <a:gd name="connsiteY12" fmla="*/ 324493 h 632506"/>
                    <a:gd name="connsiteX13" fmla="*/ 279245 w 430525"/>
                    <a:gd name="connsiteY13" fmla="*/ 304440 h 632506"/>
                    <a:gd name="connsiteX14" fmla="*/ 254079 w 430525"/>
                    <a:gd name="connsiteY14" fmla="*/ 252328 h 632506"/>
                    <a:gd name="connsiteX15" fmla="*/ 273243 w 430525"/>
                    <a:gd name="connsiteY15" fmla="*/ 216490 h 632506"/>
                    <a:gd name="connsiteX16" fmla="*/ 276133 w 430525"/>
                    <a:gd name="connsiteY16" fmla="*/ 199683 h 632506"/>
                    <a:gd name="connsiteX17" fmla="*/ 287204 w 430525"/>
                    <a:gd name="connsiteY17" fmla="*/ 174338 h 632506"/>
                    <a:gd name="connsiteX18" fmla="*/ 334292 w 430525"/>
                    <a:gd name="connsiteY18" fmla="*/ 147171 h 632506"/>
                    <a:gd name="connsiteX19" fmla="*/ 358258 w 430525"/>
                    <a:gd name="connsiteY19" fmla="*/ 139345 h 632506"/>
                    <a:gd name="connsiteX20" fmla="*/ 385647 w 430525"/>
                    <a:gd name="connsiteY20" fmla="*/ 137433 h 632506"/>
                    <a:gd name="connsiteX21" fmla="*/ 367462 w 430525"/>
                    <a:gd name="connsiteY21" fmla="*/ 112756 h 632506"/>
                    <a:gd name="connsiteX22" fmla="*/ 377288 w 430525"/>
                    <a:gd name="connsiteY22" fmla="*/ 82520 h 632506"/>
                    <a:gd name="connsiteX23" fmla="*/ 309081 w 430525"/>
                    <a:gd name="connsiteY23" fmla="*/ 78652 h 632506"/>
                    <a:gd name="connsiteX24" fmla="*/ 263683 w 430525"/>
                    <a:gd name="connsiteY24" fmla="*/ 45882 h 632506"/>
                    <a:gd name="connsiteX25" fmla="*/ 231669 w 430525"/>
                    <a:gd name="connsiteY25" fmla="*/ 17159 h 632506"/>
                    <a:gd name="connsiteX26" fmla="*/ 193875 w 430525"/>
                    <a:gd name="connsiteY26" fmla="*/ 2174 h 632506"/>
                    <a:gd name="connsiteX27" fmla="*/ 195653 w 430525"/>
                    <a:gd name="connsiteY27" fmla="*/ 37034 h 632506"/>
                    <a:gd name="connsiteX28" fmla="*/ 148521 w 430525"/>
                    <a:gd name="connsiteY28" fmla="*/ 86300 h 632506"/>
                    <a:gd name="connsiteX29" fmla="*/ 98544 w 430525"/>
                    <a:gd name="connsiteY29" fmla="*/ 117781 h 632506"/>
                    <a:gd name="connsiteX30" fmla="*/ 61683 w 430525"/>
                    <a:gd name="connsiteY30" fmla="*/ 152196 h 632506"/>
                    <a:gd name="connsiteX31" fmla="*/ 35850 w 430525"/>
                    <a:gd name="connsiteY31" fmla="*/ 127918 h 632506"/>
                    <a:gd name="connsiteX32" fmla="*/ 22511 w 430525"/>
                    <a:gd name="connsiteY32" fmla="*/ 113379 h 632506"/>
                    <a:gd name="connsiteX33" fmla="*/ -121 w 430525"/>
                    <a:gd name="connsiteY33" fmla="*/ 145392 h 632506"/>
                    <a:gd name="connsiteX34" fmla="*/ 10061 w 430525"/>
                    <a:gd name="connsiteY34" fmla="*/ 191412 h 632506"/>
                    <a:gd name="connsiteX35" fmla="*/ 45232 w 430525"/>
                    <a:gd name="connsiteY35" fmla="*/ 229696 h 632506"/>
                    <a:gd name="connsiteX36" fmla="*/ 110727 w 430525"/>
                    <a:gd name="connsiteY36" fmla="*/ 352105 h 632506"/>
                    <a:gd name="connsiteX37" fmla="*/ 146876 w 430525"/>
                    <a:gd name="connsiteY37" fmla="*/ 418089 h 632506"/>
                    <a:gd name="connsiteX38" fmla="*/ 169553 w 430525"/>
                    <a:gd name="connsiteY38" fmla="*/ 453660 h 632506"/>
                    <a:gd name="connsiteX39" fmla="*/ 170175 w 430525"/>
                    <a:gd name="connsiteY39" fmla="*/ 477716 h 632506"/>
                    <a:gd name="connsiteX40" fmla="*/ 279334 w 430525"/>
                    <a:gd name="connsiteY40" fmla="*/ 557128 h 632506"/>
                    <a:gd name="connsiteX41" fmla="*/ 332246 w 430525"/>
                    <a:gd name="connsiteY41" fmla="*/ 592166 h 632506"/>
                    <a:gd name="connsiteX42" fmla="*/ 376710 w 430525"/>
                    <a:gd name="connsiteY42" fmla="*/ 632183 h 632506"/>
                    <a:gd name="connsiteX43" fmla="*/ 398053 w 430525"/>
                    <a:gd name="connsiteY43" fmla="*/ 599813 h 6325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430525" h="632506">
                      <a:moveTo>
                        <a:pt x="398053" y="599191"/>
                      </a:moveTo>
                      <a:cubicBezTo>
                        <a:pt x="400676" y="594745"/>
                        <a:pt x="396141" y="587542"/>
                        <a:pt x="402055" y="584162"/>
                      </a:cubicBezTo>
                      <a:cubicBezTo>
                        <a:pt x="409796" y="578782"/>
                        <a:pt x="415683" y="571134"/>
                        <a:pt x="418906" y="562286"/>
                      </a:cubicBezTo>
                      <a:cubicBezTo>
                        <a:pt x="424376" y="548146"/>
                        <a:pt x="401610" y="548058"/>
                        <a:pt x="411614" y="528494"/>
                      </a:cubicBezTo>
                      <a:cubicBezTo>
                        <a:pt x="418106" y="515777"/>
                        <a:pt x="413304" y="507062"/>
                        <a:pt x="420107" y="493811"/>
                      </a:cubicBezTo>
                      <a:cubicBezTo>
                        <a:pt x="426109" y="482251"/>
                        <a:pt x="420507" y="467400"/>
                        <a:pt x="419351" y="455128"/>
                      </a:cubicBezTo>
                      <a:cubicBezTo>
                        <a:pt x="418595" y="449615"/>
                        <a:pt x="418595" y="444057"/>
                        <a:pt x="419351" y="438543"/>
                      </a:cubicBezTo>
                      <a:cubicBezTo>
                        <a:pt x="420463" y="432496"/>
                        <a:pt x="428955" y="431696"/>
                        <a:pt x="430156" y="425204"/>
                      </a:cubicBezTo>
                      <a:cubicBezTo>
                        <a:pt x="432690" y="411375"/>
                        <a:pt x="414504" y="389321"/>
                        <a:pt x="408991" y="377494"/>
                      </a:cubicBezTo>
                      <a:cubicBezTo>
                        <a:pt x="400587" y="359708"/>
                        <a:pt x="373909" y="381007"/>
                        <a:pt x="367817" y="369802"/>
                      </a:cubicBezTo>
                      <a:cubicBezTo>
                        <a:pt x="361726" y="358597"/>
                        <a:pt x="365283" y="340723"/>
                        <a:pt x="365283" y="328228"/>
                      </a:cubicBezTo>
                      <a:cubicBezTo>
                        <a:pt x="365283" y="309998"/>
                        <a:pt x="346252" y="336232"/>
                        <a:pt x="340472" y="337121"/>
                      </a:cubicBezTo>
                      <a:cubicBezTo>
                        <a:pt x="326599" y="338677"/>
                        <a:pt x="306413" y="340767"/>
                        <a:pt x="302500" y="324493"/>
                      </a:cubicBezTo>
                      <a:cubicBezTo>
                        <a:pt x="299254" y="311154"/>
                        <a:pt x="277378" y="322625"/>
                        <a:pt x="279245" y="304440"/>
                      </a:cubicBezTo>
                      <a:cubicBezTo>
                        <a:pt x="281202" y="284387"/>
                        <a:pt x="254257" y="272070"/>
                        <a:pt x="254079" y="252328"/>
                      </a:cubicBezTo>
                      <a:cubicBezTo>
                        <a:pt x="253305" y="237744"/>
                        <a:pt x="260686" y="223960"/>
                        <a:pt x="273243" y="216490"/>
                      </a:cubicBezTo>
                      <a:cubicBezTo>
                        <a:pt x="279645" y="212488"/>
                        <a:pt x="274843" y="205552"/>
                        <a:pt x="276133" y="199683"/>
                      </a:cubicBezTo>
                      <a:cubicBezTo>
                        <a:pt x="278134" y="190390"/>
                        <a:pt x="286448" y="184209"/>
                        <a:pt x="287204" y="174338"/>
                      </a:cubicBezTo>
                      <a:cubicBezTo>
                        <a:pt x="288138" y="162733"/>
                        <a:pt x="324554" y="149038"/>
                        <a:pt x="334292" y="147171"/>
                      </a:cubicBezTo>
                      <a:cubicBezTo>
                        <a:pt x="342651" y="145615"/>
                        <a:pt x="351321" y="145081"/>
                        <a:pt x="358258" y="139345"/>
                      </a:cubicBezTo>
                      <a:cubicBezTo>
                        <a:pt x="368306" y="130986"/>
                        <a:pt x="374976" y="138234"/>
                        <a:pt x="385647" y="137433"/>
                      </a:cubicBezTo>
                      <a:cubicBezTo>
                        <a:pt x="379689" y="129119"/>
                        <a:pt x="358969" y="125828"/>
                        <a:pt x="367462" y="112756"/>
                      </a:cubicBezTo>
                      <a:cubicBezTo>
                        <a:pt x="373687" y="102974"/>
                        <a:pt x="391783" y="92658"/>
                        <a:pt x="377288" y="82520"/>
                      </a:cubicBezTo>
                      <a:cubicBezTo>
                        <a:pt x="355412" y="67225"/>
                        <a:pt x="332513" y="74873"/>
                        <a:pt x="309081" y="78652"/>
                      </a:cubicBezTo>
                      <a:cubicBezTo>
                        <a:pt x="282047" y="83098"/>
                        <a:pt x="271197" y="69315"/>
                        <a:pt x="263683" y="45882"/>
                      </a:cubicBezTo>
                      <a:cubicBezTo>
                        <a:pt x="258125" y="28497"/>
                        <a:pt x="237583" y="33655"/>
                        <a:pt x="231669" y="17159"/>
                      </a:cubicBezTo>
                      <a:cubicBezTo>
                        <a:pt x="224555" y="-2850"/>
                        <a:pt x="213483" y="-2183"/>
                        <a:pt x="193875" y="2174"/>
                      </a:cubicBezTo>
                      <a:cubicBezTo>
                        <a:pt x="210460" y="20894"/>
                        <a:pt x="200144" y="18893"/>
                        <a:pt x="195653" y="37034"/>
                      </a:cubicBezTo>
                      <a:cubicBezTo>
                        <a:pt x="190006" y="59888"/>
                        <a:pt x="169242" y="77407"/>
                        <a:pt x="148521" y="86300"/>
                      </a:cubicBezTo>
                      <a:cubicBezTo>
                        <a:pt x="127801" y="95193"/>
                        <a:pt x="108949" y="94303"/>
                        <a:pt x="98544" y="117781"/>
                      </a:cubicBezTo>
                      <a:cubicBezTo>
                        <a:pt x="91208" y="134276"/>
                        <a:pt x="83160" y="181453"/>
                        <a:pt x="61683" y="152196"/>
                      </a:cubicBezTo>
                      <a:cubicBezTo>
                        <a:pt x="53680" y="141302"/>
                        <a:pt x="18731" y="152462"/>
                        <a:pt x="35850" y="127918"/>
                      </a:cubicBezTo>
                      <a:cubicBezTo>
                        <a:pt x="41186" y="120359"/>
                        <a:pt x="31404" y="107821"/>
                        <a:pt x="22511" y="113379"/>
                      </a:cubicBezTo>
                      <a:cubicBezTo>
                        <a:pt x="13618" y="118937"/>
                        <a:pt x="634" y="133787"/>
                        <a:pt x="-121" y="145392"/>
                      </a:cubicBezTo>
                      <a:cubicBezTo>
                        <a:pt x="-566" y="152996"/>
                        <a:pt x="18464" y="191101"/>
                        <a:pt x="10061" y="191412"/>
                      </a:cubicBezTo>
                      <a:cubicBezTo>
                        <a:pt x="-12171" y="192124"/>
                        <a:pt x="41897" y="225917"/>
                        <a:pt x="45232" y="229696"/>
                      </a:cubicBezTo>
                      <a:cubicBezTo>
                        <a:pt x="77290" y="265845"/>
                        <a:pt x="90674" y="309331"/>
                        <a:pt x="110727" y="352105"/>
                      </a:cubicBezTo>
                      <a:cubicBezTo>
                        <a:pt x="120834" y="375093"/>
                        <a:pt x="132928" y="397192"/>
                        <a:pt x="146876" y="418089"/>
                      </a:cubicBezTo>
                      <a:cubicBezTo>
                        <a:pt x="154924" y="429561"/>
                        <a:pt x="164350" y="440321"/>
                        <a:pt x="169553" y="453660"/>
                      </a:cubicBezTo>
                      <a:cubicBezTo>
                        <a:pt x="173155" y="462553"/>
                        <a:pt x="168041" y="468823"/>
                        <a:pt x="170175" y="477716"/>
                      </a:cubicBezTo>
                      <a:cubicBezTo>
                        <a:pt x="179513" y="516666"/>
                        <a:pt x="248743" y="540365"/>
                        <a:pt x="279334" y="557128"/>
                      </a:cubicBezTo>
                      <a:cubicBezTo>
                        <a:pt x="297120" y="566777"/>
                        <a:pt x="318774" y="576781"/>
                        <a:pt x="332246" y="592166"/>
                      </a:cubicBezTo>
                      <a:cubicBezTo>
                        <a:pt x="340294" y="601058"/>
                        <a:pt x="376710" y="621868"/>
                        <a:pt x="376710" y="632183"/>
                      </a:cubicBezTo>
                      <a:cubicBezTo>
                        <a:pt x="390049" y="621023"/>
                        <a:pt x="389738" y="613731"/>
                        <a:pt x="398053" y="5998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7" name="자유형: 도형 9556">
                  <a:extLst>
                    <a:ext uri="{FF2B5EF4-FFF2-40B4-BE49-F238E27FC236}">
                      <a16:creationId xmlns:a16="http://schemas.microsoft.com/office/drawing/2014/main" id="{3881D383-C26D-7E63-2022-1EBE01FE8A8A}"/>
                    </a:ext>
                  </a:extLst>
                </p:cNvPr>
                <p:cNvSpPr/>
                <p:nvPr/>
              </p:nvSpPr>
              <p:spPr>
                <a:xfrm>
                  <a:off x="2796544" y="9534383"/>
                  <a:ext cx="294414" cy="433007"/>
                </a:xfrm>
                <a:custGeom>
                  <a:avLst/>
                  <a:gdLst>
                    <a:gd name="connsiteX0" fmla="*/ 376969 w 431052"/>
                    <a:gd name="connsiteY0" fmla="*/ 633642 h 633966"/>
                    <a:gd name="connsiteX1" fmla="*/ 376969 w 431052"/>
                    <a:gd name="connsiteY1" fmla="*/ 632664 h 633966"/>
                    <a:gd name="connsiteX2" fmla="*/ 349535 w 431052"/>
                    <a:gd name="connsiteY2" fmla="*/ 606608 h 633966"/>
                    <a:gd name="connsiteX3" fmla="*/ 332550 w 431052"/>
                    <a:gd name="connsiteY3" fmla="*/ 593269 h 633966"/>
                    <a:gd name="connsiteX4" fmla="*/ 288575 w 431052"/>
                    <a:gd name="connsiteY4" fmla="*/ 563078 h 633966"/>
                    <a:gd name="connsiteX5" fmla="*/ 279682 w 431052"/>
                    <a:gd name="connsiteY5" fmla="*/ 558365 h 633966"/>
                    <a:gd name="connsiteX6" fmla="*/ 256739 w 431052"/>
                    <a:gd name="connsiteY6" fmla="*/ 547071 h 633966"/>
                    <a:gd name="connsiteX7" fmla="*/ 170257 w 431052"/>
                    <a:gd name="connsiteY7" fmla="*/ 478597 h 633966"/>
                    <a:gd name="connsiteX8" fmla="*/ 170257 w 431052"/>
                    <a:gd name="connsiteY8" fmla="*/ 467392 h 633966"/>
                    <a:gd name="connsiteX9" fmla="*/ 169590 w 431052"/>
                    <a:gd name="connsiteY9" fmla="*/ 454586 h 633966"/>
                    <a:gd name="connsiteX10" fmla="*/ 152871 w 431052"/>
                    <a:gd name="connsiteY10" fmla="*/ 427419 h 633966"/>
                    <a:gd name="connsiteX11" fmla="*/ 146913 w 431052"/>
                    <a:gd name="connsiteY11" fmla="*/ 419282 h 633966"/>
                    <a:gd name="connsiteX12" fmla="*/ 110764 w 431052"/>
                    <a:gd name="connsiteY12" fmla="*/ 353209 h 633966"/>
                    <a:gd name="connsiteX13" fmla="*/ 97024 w 431052"/>
                    <a:gd name="connsiteY13" fmla="*/ 322084 h 633966"/>
                    <a:gd name="connsiteX14" fmla="*/ 45357 w 431052"/>
                    <a:gd name="connsiteY14" fmla="*/ 230888 h 633966"/>
                    <a:gd name="connsiteX15" fmla="*/ 36998 w 431052"/>
                    <a:gd name="connsiteY15" fmla="*/ 224619 h 633966"/>
                    <a:gd name="connsiteX16" fmla="*/ 4895 w 431052"/>
                    <a:gd name="connsiteY16" fmla="*/ 194295 h 633966"/>
                    <a:gd name="connsiteX17" fmla="*/ 10587 w 431052"/>
                    <a:gd name="connsiteY17" fmla="*/ 191671 h 633966"/>
                    <a:gd name="connsiteX18" fmla="*/ 11698 w 431052"/>
                    <a:gd name="connsiteY18" fmla="*/ 191093 h 633966"/>
                    <a:gd name="connsiteX19" fmla="*/ 5251 w 431052"/>
                    <a:gd name="connsiteY19" fmla="*/ 164682 h 633966"/>
                    <a:gd name="connsiteX20" fmla="*/ -129 w 431052"/>
                    <a:gd name="connsiteY20" fmla="*/ 146185 h 633966"/>
                    <a:gd name="connsiteX21" fmla="*/ 22725 w 431052"/>
                    <a:gd name="connsiteY21" fmla="*/ 113726 h 633966"/>
                    <a:gd name="connsiteX22" fmla="*/ 27572 w 431052"/>
                    <a:gd name="connsiteY22" fmla="*/ 112259 h 633966"/>
                    <a:gd name="connsiteX23" fmla="*/ 36998 w 431052"/>
                    <a:gd name="connsiteY23" fmla="*/ 118617 h 633966"/>
                    <a:gd name="connsiteX24" fmla="*/ 36731 w 431052"/>
                    <a:gd name="connsiteY24" fmla="*/ 129111 h 633966"/>
                    <a:gd name="connsiteX25" fmla="*/ 32285 w 431052"/>
                    <a:gd name="connsiteY25" fmla="*/ 141338 h 633966"/>
                    <a:gd name="connsiteX26" fmla="*/ 45624 w 431052"/>
                    <a:gd name="connsiteY26" fmla="*/ 146496 h 633966"/>
                    <a:gd name="connsiteX27" fmla="*/ 62209 w 431052"/>
                    <a:gd name="connsiteY27" fmla="*/ 152721 h 633966"/>
                    <a:gd name="connsiteX28" fmla="*/ 74481 w 431052"/>
                    <a:gd name="connsiteY28" fmla="*/ 161614 h 633966"/>
                    <a:gd name="connsiteX29" fmla="*/ 93601 w 431052"/>
                    <a:gd name="connsiteY29" fmla="*/ 130489 h 633966"/>
                    <a:gd name="connsiteX30" fmla="*/ 98047 w 431052"/>
                    <a:gd name="connsiteY30" fmla="*/ 118039 h 633966"/>
                    <a:gd name="connsiteX31" fmla="*/ 132774 w 431052"/>
                    <a:gd name="connsiteY31" fmla="*/ 91761 h 633966"/>
                    <a:gd name="connsiteX32" fmla="*/ 148291 w 431052"/>
                    <a:gd name="connsiteY32" fmla="*/ 86247 h 633966"/>
                    <a:gd name="connsiteX33" fmla="*/ 195112 w 431052"/>
                    <a:gd name="connsiteY33" fmla="*/ 37337 h 633966"/>
                    <a:gd name="connsiteX34" fmla="*/ 199914 w 431052"/>
                    <a:gd name="connsiteY34" fmla="*/ 25154 h 633966"/>
                    <a:gd name="connsiteX35" fmla="*/ 193467 w 431052"/>
                    <a:gd name="connsiteY35" fmla="*/ 2922 h 633966"/>
                    <a:gd name="connsiteX36" fmla="*/ 192800 w 431052"/>
                    <a:gd name="connsiteY36" fmla="*/ 2210 h 633966"/>
                    <a:gd name="connsiteX37" fmla="*/ 193733 w 431052"/>
                    <a:gd name="connsiteY37" fmla="*/ 2210 h 633966"/>
                    <a:gd name="connsiteX38" fmla="*/ 210808 w 431052"/>
                    <a:gd name="connsiteY38" fmla="*/ -324 h 633966"/>
                    <a:gd name="connsiteX39" fmla="*/ 232195 w 431052"/>
                    <a:gd name="connsiteY39" fmla="*/ 17462 h 633966"/>
                    <a:gd name="connsiteX40" fmla="*/ 247668 w 431052"/>
                    <a:gd name="connsiteY40" fmla="*/ 31067 h 633966"/>
                    <a:gd name="connsiteX41" fmla="*/ 264209 w 431052"/>
                    <a:gd name="connsiteY41" fmla="*/ 46230 h 633966"/>
                    <a:gd name="connsiteX42" fmla="*/ 299780 w 431052"/>
                    <a:gd name="connsiteY42" fmla="*/ 79444 h 633966"/>
                    <a:gd name="connsiteX43" fmla="*/ 309028 w 431052"/>
                    <a:gd name="connsiteY43" fmla="*/ 78644 h 633966"/>
                    <a:gd name="connsiteX44" fmla="*/ 319433 w 431052"/>
                    <a:gd name="connsiteY44" fmla="*/ 76776 h 633966"/>
                    <a:gd name="connsiteX45" fmla="*/ 347001 w 431052"/>
                    <a:gd name="connsiteY45" fmla="*/ 73353 h 633966"/>
                    <a:gd name="connsiteX46" fmla="*/ 377636 w 431052"/>
                    <a:gd name="connsiteY46" fmla="*/ 82557 h 633966"/>
                    <a:gd name="connsiteX47" fmla="*/ 383327 w 431052"/>
                    <a:gd name="connsiteY47" fmla="*/ 90560 h 633966"/>
                    <a:gd name="connsiteX48" fmla="*/ 374435 w 431052"/>
                    <a:gd name="connsiteY48" fmla="*/ 105990 h 633966"/>
                    <a:gd name="connsiteX49" fmla="*/ 368076 w 431052"/>
                    <a:gd name="connsiteY49" fmla="*/ 113548 h 633966"/>
                    <a:gd name="connsiteX50" fmla="*/ 366342 w 431052"/>
                    <a:gd name="connsiteY50" fmla="*/ 120485 h 633966"/>
                    <a:gd name="connsiteX51" fmla="*/ 376702 w 431052"/>
                    <a:gd name="connsiteY51" fmla="*/ 130222 h 633966"/>
                    <a:gd name="connsiteX52" fmla="*/ 386218 w 431052"/>
                    <a:gd name="connsiteY52" fmla="*/ 137648 h 633966"/>
                    <a:gd name="connsiteX53" fmla="*/ 386796 w 431052"/>
                    <a:gd name="connsiteY53" fmla="*/ 138448 h 633966"/>
                    <a:gd name="connsiteX54" fmla="*/ 385817 w 431052"/>
                    <a:gd name="connsiteY54" fmla="*/ 138448 h 633966"/>
                    <a:gd name="connsiteX55" fmla="*/ 375546 w 431052"/>
                    <a:gd name="connsiteY55" fmla="*/ 137292 h 633966"/>
                    <a:gd name="connsiteX56" fmla="*/ 368610 w 431052"/>
                    <a:gd name="connsiteY56" fmla="*/ 136269 h 633966"/>
                    <a:gd name="connsiteX57" fmla="*/ 358739 w 431052"/>
                    <a:gd name="connsiteY57" fmla="*/ 140227 h 633966"/>
                    <a:gd name="connsiteX58" fmla="*/ 338775 w 431052"/>
                    <a:gd name="connsiteY58" fmla="*/ 147430 h 633966"/>
                    <a:gd name="connsiteX59" fmla="*/ 334328 w 431052"/>
                    <a:gd name="connsiteY59" fmla="*/ 148186 h 633966"/>
                    <a:gd name="connsiteX60" fmla="*/ 287730 w 431052"/>
                    <a:gd name="connsiteY60" fmla="*/ 174864 h 633966"/>
                    <a:gd name="connsiteX61" fmla="*/ 281905 w 431052"/>
                    <a:gd name="connsiteY61" fmla="*/ 189092 h 633966"/>
                    <a:gd name="connsiteX62" fmla="*/ 276614 w 431052"/>
                    <a:gd name="connsiteY62" fmla="*/ 200253 h 633966"/>
                    <a:gd name="connsiteX63" fmla="*/ 276614 w 431052"/>
                    <a:gd name="connsiteY63" fmla="*/ 206567 h 633966"/>
                    <a:gd name="connsiteX64" fmla="*/ 273279 w 431052"/>
                    <a:gd name="connsiteY64" fmla="*/ 217460 h 633966"/>
                    <a:gd name="connsiteX65" fmla="*/ 254427 w 431052"/>
                    <a:gd name="connsiteY65" fmla="*/ 253031 h 633966"/>
                    <a:gd name="connsiteX66" fmla="*/ 266966 w 431052"/>
                    <a:gd name="connsiteY66" fmla="*/ 277754 h 633966"/>
                    <a:gd name="connsiteX67" fmla="*/ 279549 w 431052"/>
                    <a:gd name="connsiteY67" fmla="*/ 305187 h 633966"/>
                    <a:gd name="connsiteX68" fmla="*/ 290354 w 431052"/>
                    <a:gd name="connsiteY68" fmla="*/ 316703 h 633966"/>
                    <a:gd name="connsiteX69" fmla="*/ 302803 w 431052"/>
                    <a:gd name="connsiteY69" fmla="*/ 325063 h 633966"/>
                    <a:gd name="connsiteX70" fmla="*/ 325880 w 431052"/>
                    <a:gd name="connsiteY70" fmla="*/ 338402 h 633966"/>
                    <a:gd name="connsiteX71" fmla="*/ 340153 w 431052"/>
                    <a:gd name="connsiteY71" fmla="*/ 337335 h 633966"/>
                    <a:gd name="connsiteX72" fmla="*/ 349046 w 431052"/>
                    <a:gd name="connsiteY72" fmla="*/ 330932 h 633966"/>
                    <a:gd name="connsiteX73" fmla="*/ 361985 w 431052"/>
                    <a:gd name="connsiteY73" fmla="*/ 322039 h 633966"/>
                    <a:gd name="connsiteX74" fmla="*/ 365764 w 431052"/>
                    <a:gd name="connsiteY74" fmla="*/ 329020 h 633966"/>
                    <a:gd name="connsiteX75" fmla="*/ 365275 w 431052"/>
                    <a:gd name="connsiteY75" fmla="*/ 339647 h 633966"/>
                    <a:gd name="connsiteX76" fmla="*/ 368254 w 431052"/>
                    <a:gd name="connsiteY76" fmla="*/ 370327 h 633966"/>
                    <a:gd name="connsiteX77" fmla="*/ 374746 w 431052"/>
                    <a:gd name="connsiteY77" fmla="*/ 373484 h 633966"/>
                    <a:gd name="connsiteX78" fmla="*/ 384484 w 431052"/>
                    <a:gd name="connsiteY78" fmla="*/ 371972 h 633966"/>
                    <a:gd name="connsiteX79" fmla="*/ 396355 w 431052"/>
                    <a:gd name="connsiteY79" fmla="*/ 370283 h 633966"/>
                    <a:gd name="connsiteX80" fmla="*/ 409428 w 431052"/>
                    <a:gd name="connsiteY80" fmla="*/ 378064 h 633966"/>
                    <a:gd name="connsiteX81" fmla="*/ 416498 w 431052"/>
                    <a:gd name="connsiteY81" fmla="*/ 390336 h 633966"/>
                    <a:gd name="connsiteX82" fmla="*/ 430682 w 431052"/>
                    <a:gd name="connsiteY82" fmla="*/ 425907 h 633966"/>
                    <a:gd name="connsiteX83" fmla="*/ 424768 w 431052"/>
                    <a:gd name="connsiteY83" fmla="*/ 433466 h 633966"/>
                    <a:gd name="connsiteX84" fmla="*/ 419832 w 431052"/>
                    <a:gd name="connsiteY84" fmla="*/ 439469 h 633966"/>
                    <a:gd name="connsiteX85" fmla="*/ 419832 w 431052"/>
                    <a:gd name="connsiteY85" fmla="*/ 454142 h 633966"/>
                    <a:gd name="connsiteX86" fmla="*/ 419832 w 431052"/>
                    <a:gd name="connsiteY86" fmla="*/ 455920 h 633966"/>
                    <a:gd name="connsiteX87" fmla="*/ 421389 w 431052"/>
                    <a:gd name="connsiteY87" fmla="*/ 466103 h 633966"/>
                    <a:gd name="connsiteX88" fmla="*/ 420499 w 431052"/>
                    <a:gd name="connsiteY88" fmla="*/ 494915 h 633966"/>
                    <a:gd name="connsiteX89" fmla="*/ 416053 w 431052"/>
                    <a:gd name="connsiteY89" fmla="*/ 512434 h 633966"/>
                    <a:gd name="connsiteX90" fmla="*/ 411874 w 431052"/>
                    <a:gd name="connsiteY90" fmla="*/ 529553 h 633966"/>
                    <a:gd name="connsiteX91" fmla="*/ 414941 w 431052"/>
                    <a:gd name="connsiteY91" fmla="*/ 549161 h 633966"/>
                    <a:gd name="connsiteX92" fmla="*/ 419165 w 431052"/>
                    <a:gd name="connsiteY92" fmla="*/ 563301 h 633966"/>
                    <a:gd name="connsiteX93" fmla="*/ 402136 w 431052"/>
                    <a:gd name="connsiteY93" fmla="*/ 585533 h 633966"/>
                    <a:gd name="connsiteX94" fmla="*/ 399201 w 431052"/>
                    <a:gd name="connsiteY94" fmla="*/ 593847 h 633966"/>
                    <a:gd name="connsiteX95" fmla="*/ 398356 w 431052"/>
                    <a:gd name="connsiteY95" fmla="*/ 600294 h 633966"/>
                    <a:gd name="connsiteX96" fmla="*/ 398356 w 431052"/>
                    <a:gd name="connsiteY96" fmla="*/ 600561 h 633966"/>
                    <a:gd name="connsiteX97" fmla="*/ 398045 w 431052"/>
                    <a:gd name="connsiteY97" fmla="*/ 601139 h 633966"/>
                    <a:gd name="connsiteX98" fmla="*/ 398045 w 431052"/>
                    <a:gd name="connsiteY98" fmla="*/ 601139 h 633966"/>
                    <a:gd name="connsiteX99" fmla="*/ 392532 w 431052"/>
                    <a:gd name="connsiteY99" fmla="*/ 611899 h 633966"/>
                    <a:gd name="connsiteX100" fmla="*/ 377014 w 431052"/>
                    <a:gd name="connsiteY100" fmla="*/ 632842 h 633966"/>
                    <a:gd name="connsiteX101" fmla="*/ 27750 w 431052"/>
                    <a:gd name="connsiteY101" fmla="*/ 113015 h 633966"/>
                    <a:gd name="connsiteX102" fmla="*/ 23303 w 431052"/>
                    <a:gd name="connsiteY102" fmla="*/ 114304 h 633966"/>
                    <a:gd name="connsiteX103" fmla="*/ 1072 w 431052"/>
                    <a:gd name="connsiteY103" fmla="*/ 145918 h 633966"/>
                    <a:gd name="connsiteX104" fmla="*/ 6407 w 431052"/>
                    <a:gd name="connsiteY104" fmla="*/ 163704 h 633966"/>
                    <a:gd name="connsiteX105" fmla="*/ 12677 w 431052"/>
                    <a:gd name="connsiteY105" fmla="*/ 191137 h 633966"/>
                    <a:gd name="connsiteX106" fmla="*/ 10720 w 431052"/>
                    <a:gd name="connsiteY106" fmla="*/ 192205 h 633966"/>
                    <a:gd name="connsiteX107" fmla="*/ 6051 w 431052"/>
                    <a:gd name="connsiteY107" fmla="*/ 194028 h 633966"/>
                    <a:gd name="connsiteX108" fmla="*/ 37754 w 431052"/>
                    <a:gd name="connsiteY108" fmla="*/ 223152 h 633966"/>
                    <a:gd name="connsiteX109" fmla="*/ 46291 w 431052"/>
                    <a:gd name="connsiteY109" fmla="*/ 229554 h 633966"/>
                    <a:gd name="connsiteX110" fmla="*/ 98136 w 431052"/>
                    <a:gd name="connsiteY110" fmla="*/ 321061 h 633966"/>
                    <a:gd name="connsiteX111" fmla="*/ 111875 w 431052"/>
                    <a:gd name="connsiteY111" fmla="*/ 352186 h 633966"/>
                    <a:gd name="connsiteX112" fmla="*/ 147936 w 431052"/>
                    <a:gd name="connsiteY112" fmla="*/ 418081 h 633966"/>
                    <a:gd name="connsiteX113" fmla="*/ 153849 w 431052"/>
                    <a:gd name="connsiteY113" fmla="*/ 426174 h 633966"/>
                    <a:gd name="connsiteX114" fmla="*/ 170701 w 431052"/>
                    <a:gd name="connsiteY114" fmla="*/ 453608 h 633966"/>
                    <a:gd name="connsiteX115" fmla="*/ 171413 w 431052"/>
                    <a:gd name="connsiteY115" fmla="*/ 466947 h 633966"/>
                    <a:gd name="connsiteX116" fmla="*/ 171413 w 431052"/>
                    <a:gd name="connsiteY116" fmla="*/ 477752 h 633966"/>
                    <a:gd name="connsiteX117" fmla="*/ 257317 w 431052"/>
                    <a:gd name="connsiteY117" fmla="*/ 545426 h 633966"/>
                    <a:gd name="connsiteX118" fmla="*/ 280305 w 431052"/>
                    <a:gd name="connsiteY118" fmla="*/ 556765 h 633966"/>
                    <a:gd name="connsiteX119" fmla="*/ 289198 w 431052"/>
                    <a:gd name="connsiteY119" fmla="*/ 561477 h 633966"/>
                    <a:gd name="connsiteX120" fmla="*/ 333661 w 431052"/>
                    <a:gd name="connsiteY120" fmla="*/ 591935 h 633966"/>
                    <a:gd name="connsiteX121" fmla="*/ 350469 w 431052"/>
                    <a:gd name="connsiteY121" fmla="*/ 605274 h 633966"/>
                    <a:gd name="connsiteX122" fmla="*/ 378214 w 431052"/>
                    <a:gd name="connsiteY122" fmla="*/ 631153 h 633966"/>
                    <a:gd name="connsiteX123" fmla="*/ 392621 w 431052"/>
                    <a:gd name="connsiteY123" fmla="*/ 611277 h 633966"/>
                    <a:gd name="connsiteX124" fmla="*/ 397423 w 431052"/>
                    <a:gd name="connsiteY124" fmla="*/ 601673 h 633966"/>
                    <a:gd name="connsiteX125" fmla="*/ 397423 w 431052"/>
                    <a:gd name="connsiteY125" fmla="*/ 601673 h 633966"/>
                    <a:gd name="connsiteX126" fmla="*/ 397867 w 431052"/>
                    <a:gd name="connsiteY126" fmla="*/ 600917 h 633966"/>
                    <a:gd name="connsiteX127" fmla="*/ 398668 w 431052"/>
                    <a:gd name="connsiteY127" fmla="*/ 599583 h 633966"/>
                    <a:gd name="connsiteX128" fmla="*/ 398668 w 431052"/>
                    <a:gd name="connsiteY128" fmla="*/ 599583 h 633966"/>
                    <a:gd name="connsiteX129" fmla="*/ 399335 w 431052"/>
                    <a:gd name="connsiteY129" fmla="*/ 593803 h 633966"/>
                    <a:gd name="connsiteX130" fmla="*/ 402803 w 431052"/>
                    <a:gd name="connsiteY130" fmla="*/ 584466 h 633966"/>
                    <a:gd name="connsiteX131" fmla="*/ 419388 w 431052"/>
                    <a:gd name="connsiteY131" fmla="*/ 562856 h 633966"/>
                    <a:gd name="connsiteX132" fmla="*/ 415342 w 431052"/>
                    <a:gd name="connsiteY132" fmla="*/ 549872 h 633966"/>
                    <a:gd name="connsiteX133" fmla="*/ 412140 w 431052"/>
                    <a:gd name="connsiteY133" fmla="*/ 529019 h 633966"/>
                    <a:gd name="connsiteX134" fmla="*/ 416186 w 431052"/>
                    <a:gd name="connsiteY134" fmla="*/ 512612 h 633966"/>
                    <a:gd name="connsiteX135" fmla="*/ 420633 w 431052"/>
                    <a:gd name="connsiteY135" fmla="*/ 494826 h 633966"/>
                    <a:gd name="connsiteX136" fmla="*/ 421389 w 431052"/>
                    <a:gd name="connsiteY136" fmla="*/ 466769 h 633966"/>
                    <a:gd name="connsiteX137" fmla="*/ 419832 w 431052"/>
                    <a:gd name="connsiteY137" fmla="*/ 456454 h 633966"/>
                    <a:gd name="connsiteX138" fmla="*/ 419832 w 431052"/>
                    <a:gd name="connsiteY138" fmla="*/ 454675 h 633966"/>
                    <a:gd name="connsiteX139" fmla="*/ 419832 w 431052"/>
                    <a:gd name="connsiteY139" fmla="*/ 439691 h 633966"/>
                    <a:gd name="connsiteX140" fmla="*/ 425213 w 431052"/>
                    <a:gd name="connsiteY140" fmla="*/ 433021 h 633966"/>
                    <a:gd name="connsiteX141" fmla="*/ 430682 w 431052"/>
                    <a:gd name="connsiteY141" fmla="*/ 426130 h 633966"/>
                    <a:gd name="connsiteX142" fmla="*/ 416675 w 431052"/>
                    <a:gd name="connsiteY142" fmla="*/ 391181 h 633966"/>
                    <a:gd name="connsiteX143" fmla="*/ 409517 w 431052"/>
                    <a:gd name="connsiteY143" fmla="*/ 378820 h 633966"/>
                    <a:gd name="connsiteX144" fmla="*/ 397467 w 431052"/>
                    <a:gd name="connsiteY144" fmla="*/ 371661 h 633966"/>
                    <a:gd name="connsiteX145" fmla="*/ 385817 w 431052"/>
                    <a:gd name="connsiteY145" fmla="*/ 373351 h 633966"/>
                    <a:gd name="connsiteX146" fmla="*/ 375858 w 431052"/>
                    <a:gd name="connsiteY146" fmla="*/ 374863 h 633966"/>
                    <a:gd name="connsiteX147" fmla="*/ 368388 w 431052"/>
                    <a:gd name="connsiteY147" fmla="*/ 371128 h 633966"/>
                    <a:gd name="connsiteX148" fmla="*/ 365275 w 431052"/>
                    <a:gd name="connsiteY148" fmla="*/ 340003 h 633966"/>
                    <a:gd name="connsiteX149" fmla="*/ 365764 w 431052"/>
                    <a:gd name="connsiteY149" fmla="*/ 329465 h 633966"/>
                    <a:gd name="connsiteX150" fmla="*/ 363096 w 431052"/>
                    <a:gd name="connsiteY150" fmla="*/ 323596 h 633966"/>
                    <a:gd name="connsiteX151" fmla="*/ 350913 w 431052"/>
                    <a:gd name="connsiteY151" fmla="*/ 331955 h 633966"/>
                    <a:gd name="connsiteX152" fmla="*/ 341576 w 431052"/>
                    <a:gd name="connsiteY152" fmla="*/ 338669 h 633966"/>
                    <a:gd name="connsiteX153" fmla="*/ 327170 w 431052"/>
                    <a:gd name="connsiteY153" fmla="*/ 339736 h 633966"/>
                    <a:gd name="connsiteX154" fmla="*/ 302981 w 431052"/>
                    <a:gd name="connsiteY154" fmla="*/ 325641 h 633966"/>
                    <a:gd name="connsiteX155" fmla="*/ 291465 w 431052"/>
                    <a:gd name="connsiteY155" fmla="*/ 318082 h 633966"/>
                    <a:gd name="connsiteX156" fmla="*/ 279727 w 431052"/>
                    <a:gd name="connsiteY156" fmla="*/ 305410 h 633966"/>
                    <a:gd name="connsiteX157" fmla="*/ 267410 w 431052"/>
                    <a:gd name="connsiteY157" fmla="*/ 278732 h 633966"/>
                    <a:gd name="connsiteX158" fmla="*/ 254604 w 431052"/>
                    <a:gd name="connsiteY158" fmla="*/ 253342 h 633966"/>
                    <a:gd name="connsiteX159" fmla="*/ 273991 w 431052"/>
                    <a:gd name="connsiteY159" fmla="*/ 217016 h 633966"/>
                    <a:gd name="connsiteX160" fmla="*/ 276792 w 431052"/>
                    <a:gd name="connsiteY160" fmla="*/ 207189 h 633966"/>
                    <a:gd name="connsiteX161" fmla="*/ 276792 w 431052"/>
                    <a:gd name="connsiteY161" fmla="*/ 200520 h 633966"/>
                    <a:gd name="connsiteX162" fmla="*/ 282217 w 431052"/>
                    <a:gd name="connsiteY162" fmla="*/ 188959 h 633966"/>
                    <a:gd name="connsiteX163" fmla="*/ 287241 w 431052"/>
                    <a:gd name="connsiteY163" fmla="*/ 174686 h 633966"/>
                    <a:gd name="connsiteX164" fmla="*/ 334728 w 431052"/>
                    <a:gd name="connsiteY164" fmla="*/ 147030 h 633966"/>
                    <a:gd name="connsiteX165" fmla="*/ 339175 w 431052"/>
                    <a:gd name="connsiteY165" fmla="*/ 146274 h 633966"/>
                    <a:gd name="connsiteX166" fmla="*/ 358606 w 431052"/>
                    <a:gd name="connsiteY166" fmla="*/ 139337 h 633966"/>
                    <a:gd name="connsiteX167" fmla="*/ 369188 w 431052"/>
                    <a:gd name="connsiteY167" fmla="*/ 134891 h 633966"/>
                    <a:gd name="connsiteX168" fmla="*/ 376347 w 431052"/>
                    <a:gd name="connsiteY168" fmla="*/ 135958 h 633966"/>
                    <a:gd name="connsiteX169" fmla="*/ 385239 w 431052"/>
                    <a:gd name="connsiteY169" fmla="*/ 137114 h 633966"/>
                    <a:gd name="connsiteX170" fmla="*/ 376702 w 431052"/>
                    <a:gd name="connsiteY170" fmla="*/ 130845 h 633966"/>
                    <a:gd name="connsiteX171" fmla="*/ 365853 w 431052"/>
                    <a:gd name="connsiteY171" fmla="*/ 120396 h 633966"/>
                    <a:gd name="connsiteX172" fmla="*/ 367721 w 431052"/>
                    <a:gd name="connsiteY172" fmla="*/ 112615 h 633966"/>
                    <a:gd name="connsiteX173" fmla="*/ 374212 w 431052"/>
                    <a:gd name="connsiteY173" fmla="*/ 104878 h 633966"/>
                    <a:gd name="connsiteX174" fmla="*/ 383105 w 431052"/>
                    <a:gd name="connsiteY174" fmla="*/ 90338 h 633966"/>
                    <a:gd name="connsiteX175" fmla="*/ 377859 w 431052"/>
                    <a:gd name="connsiteY175" fmla="*/ 83135 h 633966"/>
                    <a:gd name="connsiteX176" fmla="*/ 347890 w 431052"/>
                    <a:gd name="connsiteY176" fmla="*/ 74242 h 633966"/>
                    <a:gd name="connsiteX177" fmla="*/ 320500 w 431052"/>
                    <a:gd name="connsiteY177" fmla="*/ 77666 h 633966"/>
                    <a:gd name="connsiteX178" fmla="*/ 310096 w 431052"/>
                    <a:gd name="connsiteY178" fmla="*/ 79489 h 633966"/>
                    <a:gd name="connsiteX179" fmla="*/ 300669 w 431052"/>
                    <a:gd name="connsiteY179" fmla="*/ 80334 h 633966"/>
                    <a:gd name="connsiteX180" fmla="*/ 264075 w 431052"/>
                    <a:gd name="connsiteY180" fmla="*/ 46363 h 633966"/>
                    <a:gd name="connsiteX181" fmla="*/ 248157 w 431052"/>
                    <a:gd name="connsiteY181" fmla="*/ 31824 h 633966"/>
                    <a:gd name="connsiteX182" fmla="*/ 232061 w 431052"/>
                    <a:gd name="connsiteY182" fmla="*/ 17640 h 633966"/>
                    <a:gd name="connsiteX183" fmla="*/ 211741 w 431052"/>
                    <a:gd name="connsiteY183" fmla="*/ 521 h 633966"/>
                    <a:gd name="connsiteX184" fmla="*/ 195823 w 431052"/>
                    <a:gd name="connsiteY184" fmla="*/ 2788 h 633966"/>
                    <a:gd name="connsiteX185" fmla="*/ 201826 w 431052"/>
                    <a:gd name="connsiteY185" fmla="*/ 25554 h 633966"/>
                    <a:gd name="connsiteX186" fmla="*/ 197113 w 431052"/>
                    <a:gd name="connsiteY186" fmla="*/ 37471 h 633966"/>
                    <a:gd name="connsiteX187" fmla="*/ 149670 w 431052"/>
                    <a:gd name="connsiteY187" fmla="*/ 87092 h 633966"/>
                    <a:gd name="connsiteX188" fmla="*/ 134063 w 431052"/>
                    <a:gd name="connsiteY188" fmla="*/ 92650 h 633966"/>
                    <a:gd name="connsiteX189" fmla="*/ 99959 w 431052"/>
                    <a:gd name="connsiteY189" fmla="*/ 118306 h 633966"/>
                    <a:gd name="connsiteX190" fmla="*/ 95513 w 431052"/>
                    <a:gd name="connsiteY190" fmla="*/ 130667 h 633966"/>
                    <a:gd name="connsiteX191" fmla="*/ 75326 w 431052"/>
                    <a:gd name="connsiteY191" fmla="*/ 162414 h 633966"/>
                    <a:gd name="connsiteX192" fmla="*/ 61987 w 431052"/>
                    <a:gd name="connsiteY192" fmla="*/ 152854 h 633966"/>
                    <a:gd name="connsiteX193" fmla="*/ 46158 w 431052"/>
                    <a:gd name="connsiteY193" fmla="*/ 147074 h 633966"/>
                    <a:gd name="connsiteX194" fmla="*/ 31840 w 431052"/>
                    <a:gd name="connsiteY194" fmla="*/ 141249 h 633966"/>
                    <a:gd name="connsiteX195" fmla="*/ 36287 w 431052"/>
                    <a:gd name="connsiteY195" fmla="*/ 127910 h 633966"/>
                    <a:gd name="connsiteX196" fmla="*/ 36287 w 431052"/>
                    <a:gd name="connsiteY196" fmla="*/ 118573 h 633966"/>
                    <a:gd name="connsiteX197" fmla="*/ 27750 w 431052"/>
                    <a:gd name="connsiteY197" fmla="*/ 113015 h 633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431052" h="633966">
                      <a:moveTo>
                        <a:pt x="376969" y="633642"/>
                      </a:moveTo>
                      <a:lnTo>
                        <a:pt x="376969" y="632664"/>
                      </a:lnTo>
                      <a:cubicBezTo>
                        <a:pt x="376969" y="626395"/>
                        <a:pt x="361718" y="615412"/>
                        <a:pt x="349535" y="606608"/>
                      </a:cubicBezTo>
                      <a:cubicBezTo>
                        <a:pt x="343506" y="602651"/>
                        <a:pt x="337823" y="598205"/>
                        <a:pt x="332550" y="593269"/>
                      </a:cubicBezTo>
                      <a:cubicBezTo>
                        <a:pt x="321300" y="580464"/>
                        <a:pt x="303915" y="571037"/>
                        <a:pt x="288575" y="563078"/>
                      </a:cubicBezTo>
                      <a:lnTo>
                        <a:pt x="279682" y="558365"/>
                      </a:lnTo>
                      <a:cubicBezTo>
                        <a:pt x="273413" y="554941"/>
                        <a:pt x="265320" y="551118"/>
                        <a:pt x="256739" y="547071"/>
                      </a:cubicBezTo>
                      <a:cubicBezTo>
                        <a:pt x="223391" y="531331"/>
                        <a:pt x="177726" y="509766"/>
                        <a:pt x="170257" y="478597"/>
                      </a:cubicBezTo>
                      <a:cubicBezTo>
                        <a:pt x="169474" y="474906"/>
                        <a:pt x="169474" y="471083"/>
                        <a:pt x="170257" y="467392"/>
                      </a:cubicBezTo>
                      <a:cubicBezTo>
                        <a:pt x="171266" y="463168"/>
                        <a:pt x="171035" y="458721"/>
                        <a:pt x="169590" y="454586"/>
                      </a:cubicBezTo>
                      <a:cubicBezTo>
                        <a:pt x="165228" y="444849"/>
                        <a:pt x="159607" y="435689"/>
                        <a:pt x="152871" y="427419"/>
                      </a:cubicBezTo>
                      <a:cubicBezTo>
                        <a:pt x="150915" y="424795"/>
                        <a:pt x="148869" y="422039"/>
                        <a:pt x="146913" y="419282"/>
                      </a:cubicBezTo>
                      <a:cubicBezTo>
                        <a:pt x="132960" y="398340"/>
                        <a:pt x="120866" y="376241"/>
                        <a:pt x="110764" y="353209"/>
                      </a:cubicBezTo>
                      <a:cubicBezTo>
                        <a:pt x="105917" y="342848"/>
                        <a:pt x="101382" y="332310"/>
                        <a:pt x="97024" y="322084"/>
                      </a:cubicBezTo>
                      <a:cubicBezTo>
                        <a:pt x="82929" y="289225"/>
                        <a:pt x="69590" y="258234"/>
                        <a:pt x="45357" y="230888"/>
                      </a:cubicBezTo>
                      <a:cubicBezTo>
                        <a:pt x="42676" y="228665"/>
                        <a:pt x="39888" y="226576"/>
                        <a:pt x="36998" y="224619"/>
                      </a:cubicBezTo>
                      <a:cubicBezTo>
                        <a:pt x="19835" y="212347"/>
                        <a:pt x="3206" y="199853"/>
                        <a:pt x="4895" y="194295"/>
                      </a:cubicBezTo>
                      <a:cubicBezTo>
                        <a:pt x="5384" y="192650"/>
                        <a:pt x="7252" y="191805"/>
                        <a:pt x="10587" y="191671"/>
                      </a:cubicBezTo>
                      <a:cubicBezTo>
                        <a:pt x="11036" y="191671"/>
                        <a:pt x="11458" y="191494"/>
                        <a:pt x="11698" y="191093"/>
                      </a:cubicBezTo>
                      <a:cubicBezTo>
                        <a:pt x="13744" y="188070"/>
                        <a:pt x="9030" y="175086"/>
                        <a:pt x="5251" y="164682"/>
                      </a:cubicBezTo>
                      <a:cubicBezTo>
                        <a:pt x="2676" y="158768"/>
                        <a:pt x="867" y="152543"/>
                        <a:pt x="-129" y="146185"/>
                      </a:cubicBezTo>
                      <a:cubicBezTo>
                        <a:pt x="627" y="134046"/>
                        <a:pt x="13877" y="119506"/>
                        <a:pt x="22725" y="113726"/>
                      </a:cubicBezTo>
                      <a:cubicBezTo>
                        <a:pt x="24166" y="112792"/>
                        <a:pt x="25847" y="112259"/>
                        <a:pt x="27572" y="112259"/>
                      </a:cubicBezTo>
                      <a:cubicBezTo>
                        <a:pt x="31645" y="112481"/>
                        <a:pt x="35269" y="114927"/>
                        <a:pt x="36998" y="118617"/>
                      </a:cubicBezTo>
                      <a:cubicBezTo>
                        <a:pt x="38888" y="121907"/>
                        <a:pt x="38786" y="125954"/>
                        <a:pt x="36731" y="129111"/>
                      </a:cubicBezTo>
                      <a:cubicBezTo>
                        <a:pt x="32774" y="134758"/>
                        <a:pt x="31396" y="138759"/>
                        <a:pt x="32285" y="141338"/>
                      </a:cubicBezTo>
                      <a:cubicBezTo>
                        <a:pt x="33797" y="144762"/>
                        <a:pt x="39577" y="145785"/>
                        <a:pt x="45624" y="146496"/>
                      </a:cubicBezTo>
                      <a:cubicBezTo>
                        <a:pt x="51671" y="147207"/>
                        <a:pt x="58963" y="148452"/>
                        <a:pt x="62209" y="152721"/>
                      </a:cubicBezTo>
                      <a:cubicBezTo>
                        <a:pt x="66656" y="158768"/>
                        <a:pt x="70791" y="161614"/>
                        <a:pt x="74481" y="161614"/>
                      </a:cubicBezTo>
                      <a:cubicBezTo>
                        <a:pt x="83374" y="161614"/>
                        <a:pt x="89021" y="144450"/>
                        <a:pt x="93601" y="130489"/>
                      </a:cubicBezTo>
                      <a:cubicBezTo>
                        <a:pt x="95201" y="125776"/>
                        <a:pt x="96669" y="121285"/>
                        <a:pt x="98047" y="118039"/>
                      </a:cubicBezTo>
                      <a:cubicBezTo>
                        <a:pt x="105873" y="100254"/>
                        <a:pt x="118367" y="96341"/>
                        <a:pt x="132774" y="91761"/>
                      </a:cubicBezTo>
                      <a:cubicBezTo>
                        <a:pt x="138038" y="90205"/>
                        <a:pt x="143218" y="88337"/>
                        <a:pt x="148291" y="86247"/>
                      </a:cubicBezTo>
                      <a:cubicBezTo>
                        <a:pt x="167100" y="78200"/>
                        <a:pt x="189243" y="61125"/>
                        <a:pt x="195112" y="37337"/>
                      </a:cubicBezTo>
                      <a:cubicBezTo>
                        <a:pt x="196201" y="33113"/>
                        <a:pt x="197815" y="28978"/>
                        <a:pt x="199914" y="25154"/>
                      </a:cubicBezTo>
                      <a:cubicBezTo>
                        <a:pt x="203338" y="18484"/>
                        <a:pt x="204761" y="15728"/>
                        <a:pt x="193467" y="2922"/>
                      </a:cubicBezTo>
                      <a:lnTo>
                        <a:pt x="192800" y="2210"/>
                      </a:lnTo>
                      <a:lnTo>
                        <a:pt x="193733" y="2210"/>
                      </a:lnTo>
                      <a:cubicBezTo>
                        <a:pt x="199318" y="788"/>
                        <a:pt x="205041" y="-102"/>
                        <a:pt x="210808" y="-324"/>
                      </a:cubicBezTo>
                      <a:cubicBezTo>
                        <a:pt x="221479" y="-324"/>
                        <a:pt x="227659" y="4879"/>
                        <a:pt x="232195" y="17462"/>
                      </a:cubicBezTo>
                      <a:cubicBezTo>
                        <a:pt x="234996" y="25376"/>
                        <a:pt x="241088" y="28133"/>
                        <a:pt x="247668" y="31067"/>
                      </a:cubicBezTo>
                      <a:cubicBezTo>
                        <a:pt x="254249" y="34002"/>
                        <a:pt x="261319" y="37159"/>
                        <a:pt x="264209" y="46230"/>
                      </a:cubicBezTo>
                      <a:cubicBezTo>
                        <a:pt x="271768" y="69840"/>
                        <a:pt x="281994" y="79444"/>
                        <a:pt x="299780" y="79444"/>
                      </a:cubicBezTo>
                      <a:cubicBezTo>
                        <a:pt x="302879" y="79444"/>
                        <a:pt x="305974" y="79178"/>
                        <a:pt x="309028" y="78644"/>
                      </a:cubicBezTo>
                      <a:cubicBezTo>
                        <a:pt x="312497" y="78066"/>
                        <a:pt x="316009" y="77444"/>
                        <a:pt x="319433" y="76776"/>
                      </a:cubicBezTo>
                      <a:cubicBezTo>
                        <a:pt x="328499" y="74820"/>
                        <a:pt x="337725" y="73664"/>
                        <a:pt x="347001" y="73353"/>
                      </a:cubicBezTo>
                      <a:cubicBezTo>
                        <a:pt x="357934" y="73086"/>
                        <a:pt x="368668" y="76287"/>
                        <a:pt x="377636" y="82557"/>
                      </a:cubicBezTo>
                      <a:cubicBezTo>
                        <a:pt x="380615" y="84247"/>
                        <a:pt x="382696" y="87181"/>
                        <a:pt x="383327" y="90560"/>
                      </a:cubicBezTo>
                      <a:cubicBezTo>
                        <a:pt x="383861" y="95852"/>
                        <a:pt x="378881" y="101010"/>
                        <a:pt x="374435" y="105990"/>
                      </a:cubicBezTo>
                      <a:cubicBezTo>
                        <a:pt x="372101" y="108301"/>
                        <a:pt x="369975" y="110836"/>
                        <a:pt x="368076" y="113548"/>
                      </a:cubicBezTo>
                      <a:cubicBezTo>
                        <a:pt x="366551" y="115504"/>
                        <a:pt x="365924" y="118039"/>
                        <a:pt x="366342" y="120485"/>
                      </a:cubicBezTo>
                      <a:cubicBezTo>
                        <a:pt x="367276" y="124486"/>
                        <a:pt x="372078" y="127421"/>
                        <a:pt x="376702" y="130222"/>
                      </a:cubicBezTo>
                      <a:cubicBezTo>
                        <a:pt x="380304" y="132090"/>
                        <a:pt x="383532" y="134624"/>
                        <a:pt x="386218" y="137648"/>
                      </a:cubicBezTo>
                      <a:lnTo>
                        <a:pt x="386796" y="138448"/>
                      </a:lnTo>
                      <a:lnTo>
                        <a:pt x="385817" y="138448"/>
                      </a:lnTo>
                      <a:cubicBezTo>
                        <a:pt x="382354" y="138581"/>
                        <a:pt x="378890" y="138181"/>
                        <a:pt x="375546" y="137292"/>
                      </a:cubicBezTo>
                      <a:cubicBezTo>
                        <a:pt x="373279" y="136714"/>
                        <a:pt x="370953" y="136358"/>
                        <a:pt x="368610" y="136269"/>
                      </a:cubicBezTo>
                      <a:cubicBezTo>
                        <a:pt x="364946" y="136314"/>
                        <a:pt x="361429" y="137736"/>
                        <a:pt x="358739" y="140227"/>
                      </a:cubicBezTo>
                      <a:cubicBezTo>
                        <a:pt x="352852" y="144362"/>
                        <a:pt x="345956" y="146852"/>
                        <a:pt x="338775" y="147430"/>
                      </a:cubicBezTo>
                      <a:lnTo>
                        <a:pt x="334328" y="148186"/>
                      </a:lnTo>
                      <a:cubicBezTo>
                        <a:pt x="324991" y="149964"/>
                        <a:pt x="288619" y="163526"/>
                        <a:pt x="287730" y="174864"/>
                      </a:cubicBezTo>
                      <a:cubicBezTo>
                        <a:pt x="286979" y="180022"/>
                        <a:pt x="284982" y="184913"/>
                        <a:pt x="281905" y="189092"/>
                      </a:cubicBezTo>
                      <a:cubicBezTo>
                        <a:pt x="279504" y="192472"/>
                        <a:pt x="277712" y="196251"/>
                        <a:pt x="276614" y="200253"/>
                      </a:cubicBezTo>
                      <a:cubicBezTo>
                        <a:pt x="276236" y="202342"/>
                        <a:pt x="276236" y="204477"/>
                        <a:pt x="276614" y="206567"/>
                      </a:cubicBezTo>
                      <a:cubicBezTo>
                        <a:pt x="277148" y="210568"/>
                        <a:pt x="277726" y="214704"/>
                        <a:pt x="273279" y="217460"/>
                      </a:cubicBezTo>
                      <a:cubicBezTo>
                        <a:pt x="260843" y="224841"/>
                        <a:pt x="253569" y="238581"/>
                        <a:pt x="254427" y="253031"/>
                      </a:cubicBezTo>
                      <a:cubicBezTo>
                        <a:pt x="254427" y="262369"/>
                        <a:pt x="260830" y="270194"/>
                        <a:pt x="266966" y="277754"/>
                      </a:cubicBezTo>
                      <a:cubicBezTo>
                        <a:pt x="273680" y="286024"/>
                        <a:pt x="280616" y="294605"/>
                        <a:pt x="279549" y="305187"/>
                      </a:cubicBezTo>
                      <a:cubicBezTo>
                        <a:pt x="278615" y="314614"/>
                        <a:pt x="283995" y="315592"/>
                        <a:pt x="290354" y="316703"/>
                      </a:cubicBezTo>
                      <a:cubicBezTo>
                        <a:pt x="295689" y="317638"/>
                        <a:pt x="301247" y="318616"/>
                        <a:pt x="302803" y="325063"/>
                      </a:cubicBezTo>
                      <a:cubicBezTo>
                        <a:pt x="304982" y="333956"/>
                        <a:pt x="312274" y="338402"/>
                        <a:pt x="325880" y="338402"/>
                      </a:cubicBezTo>
                      <a:cubicBezTo>
                        <a:pt x="330656" y="338313"/>
                        <a:pt x="335418" y="337957"/>
                        <a:pt x="340153" y="337335"/>
                      </a:cubicBezTo>
                      <a:cubicBezTo>
                        <a:pt x="343515" y="335823"/>
                        <a:pt x="346538" y="333644"/>
                        <a:pt x="349046" y="330932"/>
                      </a:cubicBezTo>
                      <a:cubicBezTo>
                        <a:pt x="353759" y="326486"/>
                        <a:pt x="358650" y="322039"/>
                        <a:pt x="361985" y="322039"/>
                      </a:cubicBezTo>
                      <a:cubicBezTo>
                        <a:pt x="364519" y="322039"/>
                        <a:pt x="365764" y="324396"/>
                        <a:pt x="365764" y="329020"/>
                      </a:cubicBezTo>
                      <a:cubicBezTo>
                        <a:pt x="365764" y="332310"/>
                        <a:pt x="365764" y="335868"/>
                        <a:pt x="365275" y="339647"/>
                      </a:cubicBezTo>
                      <a:cubicBezTo>
                        <a:pt x="364564" y="350096"/>
                        <a:pt x="363719" y="361879"/>
                        <a:pt x="368254" y="370327"/>
                      </a:cubicBezTo>
                      <a:cubicBezTo>
                        <a:pt x="369606" y="372550"/>
                        <a:pt x="372149" y="373796"/>
                        <a:pt x="374746" y="373484"/>
                      </a:cubicBezTo>
                      <a:cubicBezTo>
                        <a:pt x="378032" y="373306"/>
                        <a:pt x="381296" y="372773"/>
                        <a:pt x="384484" y="371972"/>
                      </a:cubicBezTo>
                      <a:cubicBezTo>
                        <a:pt x="388374" y="370994"/>
                        <a:pt x="392349" y="370461"/>
                        <a:pt x="396355" y="370283"/>
                      </a:cubicBezTo>
                      <a:cubicBezTo>
                        <a:pt x="401927" y="369794"/>
                        <a:pt x="407182" y="372950"/>
                        <a:pt x="409428" y="378064"/>
                      </a:cubicBezTo>
                      <a:cubicBezTo>
                        <a:pt x="411576" y="382288"/>
                        <a:pt x="413932" y="386379"/>
                        <a:pt x="416498" y="390336"/>
                      </a:cubicBezTo>
                      <a:cubicBezTo>
                        <a:pt x="423656" y="401763"/>
                        <a:pt x="432505" y="416036"/>
                        <a:pt x="430682" y="425907"/>
                      </a:cubicBezTo>
                      <a:cubicBezTo>
                        <a:pt x="429801" y="429108"/>
                        <a:pt x="427671" y="431821"/>
                        <a:pt x="424768" y="433466"/>
                      </a:cubicBezTo>
                      <a:cubicBezTo>
                        <a:pt x="422402" y="434755"/>
                        <a:pt x="420633" y="436890"/>
                        <a:pt x="419832" y="439469"/>
                      </a:cubicBezTo>
                      <a:cubicBezTo>
                        <a:pt x="419143" y="444315"/>
                        <a:pt x="419143" y="449295"/>
                        <a:pt x="419832" y="454142"/>
                      </a:cubicBezTo>
                      <a:lnTo>
                        <a:pt x="419832" y="455920"/>
                      </a:lnTo>
                      <a:cubicBezTo>
                        <a:pt x="420144" y="459166"/>
                        <a:pt x="420722" y="462545"/>
                        <a:pt x="421389" y="466103"/>
                      </a:cubicBezTo>
                      <a:cubicBezTo>
                        <a:pt x="423167" y="476018"/>
                        <a:pt x="424990" y="486244"/>
                        <a:pt x="420499" y="494915"/>
                      </a:cubicBezTo>
                      <a:cubicBezTo>
                        <a:pt x="417778" y="500384"/>
                        <a:pt x="416262" y="506342"/>
                        <a:pt x="416053" y="512434"/>
                      </a:cubicBezTo>
                      <a:cubicBezTo>
                        <a:pt x="415906" y="518392"/>
                        <a:pt x="414483" y="524217"/>
                        <a:pt x="411874" y="529553"/>
                      </a:cubicBezTo>
                      <a:cubicBezTo>
                        <a:pt x="406538" y="540002"/>
                        <a:pt x="410806" y="544670"/>
                        <a:pt x="414941" y="549161"/>
                      </a:cubicBezTo>
                      <a:cubicBezTo>
                        <a:pt x="418276" y="552852"/>
                        <a:pt x="421789" y="556631"/>
                        <a:pt x="419165" y="563301"/>
                      </a:cubicBezTo>
                      <a:cubicBezTo>
                        <a:pt x="415920" y="572282"/>
                        <a:pt x="409970" y="580064"/>
                        <a:pt x="402136" y="585533"/>
                      </a:cubicBezTo>
                      <a:cubicBezTo>
                        <a:pt x="398890" y="587400"/>
                        <a:pt x="399023" y="590513"/>
                        <a:pt x="399201" y="593847"/>
                      </a:cubicBezTo>
                      <a:cubicBezTo>
                        <a:pt x="399570" y="596026"/>
                        <a:pt x="399272" y="598294"/>
                        <a:pt x="398356" y="600294"/>
                      </a:cubicBezTo>
                      <a:lnTo>
                        <a:pt x="398356" y="600561"/>
                      </a:lnTo>
                      <a:lnTo>
                        <a:pt x="398045" y="601139"/>
                      </a:lnTo>
                      <a:lnTo>
                        <a:pt x="398045" y="601139"/>
                      </a:lnTo>
                      <a:cubicBezTo>
                        <a:pt x="396018" y="604607"/>
                        <a:pt x="394177" y="608209"/>
                        <a:pt x="392532" y="611899"/>
                      </a:cubicBezTo>
                      <a:cubicBezTo>
                        <a:pt x="389299" y="620126"/>
                        <a:pt x="383941" y="627373"/>
                        <a:pt x="377014" y="632842"/>
                      </a:cubicBezTo>
                      <a:close/>
                      <a:moveTo>
                        <a:pt x="27750" y="113015"/>
                      </a:moveTo>
                      <a:cubicBezTo>
                        <a:pt x="26176" y="113015"/>
                        <a:pt x="24628" y="113459"/>
                        <a:pt x="23303" y="114304"/>
                      </a:cubicBezTo>
                      <a:cubicBezTo>
                        <a:pt x="14633" y="119773"/>
                        <a:pt x="1694" y="134135"/>
                        <a:pt x="1072" y="145918"/>
                      </a:cubicBezTo>
                      <a:cubicBezTo>
                        <a:pt x="2116" y="152054"/>
                        <a:pt x="3908" y="158012"/>
                        <a:pt x="6407" y="163704"/>
                      </a:cubicBezTo>
                      <a:cubicBezTo>
                        <a:pt x="10854" y="175487"/>
                        <a:pt x="15077" y="187625"/>
                        <a:pt x="12677" y="191137"/>
                      </a:cubicBezTo>
                      <a:cubicBezTo>
                        <a:pt x="12241" y="191805"/>
                        <a:pt x="11507" y="192205"/>
                        <a:pt x="10720" y="192205"/>
                      </a:cubicBezTo>
                      <a:cubicBezTo>
                        <a:pt x="8808" y="192205"/>
                        <a:pt x="6274" y="192650"/>
                        <a:pt x="6051" y="194028"/>
                      </a:cubicBezTo>
                      <a:cubicBezTo>
                        <a:pt x="4451" y="199319"/>
                        <a:pt x="26105" y="214793"/>
                        <a:pt x="37754" y="223152"/>
                      </a:cubicBezTo>
                      <a:cubicBezTo>
                        <a:pt x="40720" y="225108"/>
                        <a:pt x="43570" y="227242"/>
                        <a:pt x="46291" y="229554"/>
                      </a:cubicBezTo>
                      <a:cubicBezTo>
                        <a:pt x="70613" y="257033"/>
                        <a:pt x="83997" y="288158"/>
                        <a:pt x="98136" y="321061"/>
                      </a:cubicBezTo>
                      <a:cubicBezTo>
                        <a:pt x="102582" y="331243"/>
                        <a:pt x="107029" y="341781"/>
                        <a:pt x="111875" y="352186"/>
                      </a:cubicBezTo>
                      <a:cubicBezTo>
                        <a:pt x="121947" y="375174"/>
                        <a:pt x="134014" y="397228"/>
                        <a:pt x="147936" y="418081"/>
                      </a:cubicBezTo>
                      <a:cubicBezTo>
                        <a:pt x="149848" y="420794"/>
                        <a:pt x="151893" y="423550"/>
                        <a:pt x="153849" y="426174"/>
                      </a:cubicBezTo>
                      <a:cubicBezTo>
                        <a:pt x="160648" y="434533"/>
                        <a:pt x="166313" y="443782"/>
                        <a:pt x="170701" y="453608"/>
                      </a:cubicBezTo>
                      <a:cubicBezTo>
                        <a:pt x="172231" y="457876"/>
                        <a:pt x="172480" y="462545"/>
                        <a:pt x="171413" y="466947"/>
                      </a:cubicBezTo>
                      <a:cubicBezTo>
                        <a:pt x="170697" y="470505"/>
                        <a:pt x="170697" y="474195"/>
                        <a:pt x="171413" y="477752"/>
                      </a:cubicBezTo>
                      <a:cubicBezTo>
                        <a:pt x="178749" y="508388"/>
                        <a:pt x="224147" y="529775"/>
                        <a:pt x="257317" y="545426"/>
                      </a:cubicBezTo>
                      <a:cubicBezTo>
                        <a:pt x="265898" y="549472"/>
                        <a:pt x="273991" y="553296"/>
                        <a:pt x="280305" y="556765"/>
                      </a:cubicBezTo>
                      <a:lnTo>
                        <a:pt x="289198" y="561477"/>
                      </a:lnTo>
                      <a:cubicBezTo>
                        <a:pt x="304626" y="569659"/>
                        <a:pt x="322101" y="578952"/>
                        <a:pt x="333661" y="591935"/>
                      </a:cubicBezTo>
                      <a:cubicBezTo>
                        <a:pt x="338877" y="596871"/>
                        <a:pt x="344497" y="601317"/>
                        <a:pt x="350469" y="605274"/>
                      </a:cubicBezTo>
                      <a:cubicBezTo>
                        <a:pt x="362830" y="614167"/>
                        <a:pt x="376747" y="624349"/>
                        <a:pt x="378214" y="631153"/>
                      </a:cubicBezTo>
                      <a:cubicBezTo>
                        <a:pt x="384613" y="625861"/>
                        <a:pt x="389570" y="619014"/>
                        <a:pt x="392621" y="611277"/>
                      </a:cubicBezTo>
                      <a:cubicBezTo>
                        <a:pt x="393954" y="608432"/>
                        <a:pt x="395422" y="605274"/>
                        <a:pt x="397423" y="601673"/>
                      </a:cubicBezTo>
                      <a:lnTo>
                        <a:pt x="397423" y="601673"/>
                      </a:lnTo>
                      <a:lnTo>
                        <a:pt x="397867" y="600917"/>
                      </a:lnTo>
                      <a:lnTo>
                        <a:pt x="398668" y="599583"/>
                      </a:lnTo>
                      <a:lnTo>
                        <a:pt x="398668" y="599583"/>
                      </a:lnTo>
                      <a:cubicBezTo>
                        <a:pt x="399428" y="597760"/>
                        <a:pt x="399659" y="595759"/>
                        <a:pt x="399335" y="593803"/>
                      </a:cubicBezTo>
                      <a:cubicBezTo>
                        <a:pt x="399335" y="590468"/>
                        <a:pt x="398979" y="586644"/>
                        <a:pt x="402803" y="584466"/>
                      </a:cubicBezTo>
                      <a:cubicBezTo>
                        <a:pt x="410428" y="579130"/>
                        <a:pt x="416222" y="571615"/>
                        <a:pt x="419388" y="562856"/>
                      </a:cubicBezTo>
                      <a:cubicBezTo>
                        <a:pt x="421744" y="556853"/>
                        <a:pt x="418765" y="553607"/>
                        <a:pt x="415342" y="549872"/>
                      </a:cubicBezTo>
                      <a:cubicBezTo>
                        <a:pt x="411162" y="545426"/>
                        <a:pt x="406449" y="540179"/>
                        <a:pt x="412140" y="529019"/>
                      </a:cubicBezTo>
                      <a:cubicBezTo>
                        <a:pt x="414630" y="523906"/>
                        <a:pt x="416009" y="518303"/>
                        <a:pt x="416186" y="512612"/>
                      </a:cubicBezTo>
                      <a:cubicBezTo>
                        <a:pt x="416400" y="506431"/>
                        <a:pt x="417916" y="500384"/>
                        <a:pt x="420633" y="494826"/>
                      </a:cubicBezTo>
                      <a:cubicBezTo>
                        <a:pt x="425079" y="486511"/>
                        <a:pt x="423123" y="476463"/>
                        <a:pt x="421389" y="466769"/>
                      </a:cubicBezTo>
                      <a:cubicBezTo>
                        <a:pt x="420722" y="463168"/>
                        <a:pt x="420144" y="459744"/>
                        <a:pt x="419832" y="456454"/>
                      </a:cubicBezTo>
                      <a:lnTo>
                        <a:pt x="419832" y="454675"/>
                      </a:lnTo>
                      <a:cubicBezTo>
                        <a:pt x="419143" y="449695"/>
                        <a:pt x="419143" y="444671"/>
                        <a:pt x="419832" y="439691"/>
                      </a:cubicBezTo>
                      <a:cubicBezTo>
                        <a:pt x="420713" y="436845"/>
                        <a:pt x="422638" y="434489"/>
                        <a:pt x="425213" y="433021"/>
                      </a:cubicBezTo>
                      <a:cubicBezTo>
                        <a:pt x="427907" y="431554"/>
                        <a:pt x="429886" y="429064"/>
                        <a:pt x="430682" y="426130"/>
                      </a:cubicBezTo>
                      <a:cubicBezTo>
                        <a:pt x="432416" y="416525"/>
                        <a:pt x="423701" y="402475"/>
                        <a:pt x="416675" y="391181"/>
                      </a:cubicBezTo>
                      <a:cubicBezTo>
                        <a:pt x="414074" y="387179"/>
                        <a:pt x="411682" y="383044"/>
                        <a:pt x="409517" y="378820"/>
                      </a:cubicBezTo>
                      <a:cubicBezTo>
                        <a:pt x="407489" y="374062"/>
                        <a:pt x="402616" y="371172"/>
                        <a:pt x="397467" y="371661"/>
                      </a:cubicBezTo>
                      <a:cubicBezTo>
                        <a:pt x="393536" y="371839"/>
                        <a:pt x="389633" y="372372"/>
                        <a:pt x="385817" y="373351"/>
                      </a:cubicBezTo>
                      <a:cubicBezTo>
                        <a:pt x="382554" y="374196"/>
                        <a:pt x="379219" y="374685"/>
                        <a:pt x="375858" y="374863"/>
                      </a:cubicBezTo>
                      <a:cubicBezTo>
                        <a:pt x="372852" y="375174"/>
                        <a:pt x="369935" y="373707"/>
                        <a:pt x="368388" y="371128"/>
                      </a:cubicBezTo>
                      <a:cubicBezTo>
                        <a:pt x="363941" y="362502"/>
                        <a:pt x="364564" y="350452"/>
                        <a:pt x="365275" y="340003"/>
                      </a:cubicBezTo>
                      <a:cubicBezTo>
                        <a:pt x="365542" y="336268"/>
                        <a:pt x="365764" y="332711"/>
                        <a:pt x="365764" y="329465"/>
                      </a:cubicBezTo>
                      <a:cubicBezTo>
                        <a:pt x="365764" y="323596"/>
                        <a:pt x="363764" y="323596"/>
                        <a:pt x="363096" y="323596"/>
                      </a:cubicBezTo>
                      <a:cubicBezTo>
                        <a:pt x="360206" y="323596"/>
                        <a:pt x="355271" y="328042"/>
                        <a:pt x="350913" y="331955"/>
                      </a:cubicBezTo>
                      <a:cubicBezTo>
                        <a:pt x="348334" y="334845"/>
                        <a:pt x="345146" y="337157"/>
                        <a:pt x="341576" y="338669"/>
                      </a:cubicBezTo>
                      <a:cubicBezTo>
                        <a:pt x="336796" y="339291"/>
                        <a:pt x="331990" y="339647"/>
                        <a:pt x="327170" y="339736"/>
                      </a:cubicBezTo>
                      <a:cubicBezTo>
                        <a:pt x="313164" y="339736"/>
                        <a:pt x="305293" y="335290"/>
                        <a:pt x="302981" y="325641"/>
                      </a:cubicBezTo>
                      <a:cubicBezTo>
                        <a:pt x="301603" y="319905"/>
                        <a:pt x="296667" y="319016"/>
                        <a:pt x="291465" y="318082"/>
                      </a:cubicBezTo>
                      <a:cubicBezTo>
                        <a:pt x="285196" y="316971"/>
                        <a:pt x="278660" y="315814"/>
                        <a:pt x="279727" y="305410"/>
                      </a:cubicBezTo>
                      <a:cubicBezTo>
                        <a:pt x="280794" y="295006"/>
                        <a:pt x="274258" y="287268"/>
                        <a:pt x="267410" y="278732"/>
                      </a:cubicBezTo>
                      <a:cubicBezTo>
                        <a:pt x="261141" y="270995"/>
                        <a:pt x="254649" y="263036"/>
                        <a:pt x="254604" y="253342"/>
                      </a:cubicBezTo>
                      <a:cubicBezTo>
                        <a:pt x="253862" y="238581"/>
                        <a:pt x="261319" y="224619"/>
                        <a:pt x="273991" y="217016"/>
                      </a:cubicBezTo>
                      <a:cubicBezTo>
                        <a:pt x="277815" y="214615"/>
                        <a:pt x="277326" y="211191"/>
                        <a:pt x="276792" y="207189"/>
                      </a:cubicBezTo>
                      <a:cubicBezTo>
                        <a:pt x="276392" y="204966"/>
                        <a:pt x="276392" y="202743"/>
                        <a:pt x="276792" y="200520"/>
                      </a:cubicBezTo>
                      <a:cubicBezTo>
                        <a:pt x="277912" y="196384"/>
                        <a:pt x="279749" y="192472"/>
                        <a:pt x="282217" y="188959"/>
                      </a:cubicBezTo>
                      <a:cubicBezTo>
                        <a:pt x="285085" y="184690"/>
                        <a:pt x="286814" y="179800"/>
                        <a:pt x="287241" y="174686"/>
                      </a:cubicBezTo>
                      <a:cubicBezTo>
                        <a:pt x="288175" y="162637"/>
                        <a:pt x="324902" y="148897"/>
                        <a:pt x="334728" y="147030"/>
                      </a:cubicBezTo>
                      <a:lnTo>
                        <a:pt x="339175" y="146274"/>
                      </a:lnTo>
                      <a:cubicBezTo>
                        <a:pt x="346169" y="145785"/>
                        <a:pt x="352896" y="143383"/>
                        <a:pt x="358606" y="139337"/>
                      </a:cubicBezTo>
                      <a:cubicBezTo>
                        <a:pt x="361456" y="136581"/>
                        <a:pt x="365231" y="134980"/>
                        <a:pt x="369188" y="134891"/>
                      </a:cubicBezTo>
                      <a:cubicBezTo>
                        <a:pt x="371607" y="134980"/>
                        <a:pt x="374008" y="135336"/>
                        <a:pt x="376347" y="135958"/>
                      </a:cubicBezTo>
                      <a:cubicBezTo>
                        <a:pt x="379255" y="136714"/>
                        <a:pt x="382238" y="137070"/>
                        <a:pt x="385239" y="137114"/>
                      </a:cubicBezTo>
                      <a:cubicBezTo>
                        <a:pt x="382719" y="134624"/>
                        <a:pt x="379842" y="132490"/>
                        <a:pt x="376702" y="130845"/>
                      </a:cubicBezTo>
                      <a:cubicBezTo>
                        <a:pt x="371900" y="127865"/>
                        <a:pt x="366876" y="124842"/>
                        <a:pt x="365853" y="120396"/>
                      </a:cubicBezTo>
                      <a:cubicBezTo>
                        <a:pt x="365355" y="117639"/>
                        <a:pt x="366031" y="114838"/>
                        <a:pt x="367721" y="112615"/>
                      </a:cubicBezTo>
                      <a:cubicBezTo>
                        <a:pt x="369646" y="109858"/>
                        <a:pt x="371820" y="107234"/>
                        <a:pt x="374212" y="104878"/>
                      </a:cubicBezTo>
                      <a:cubicBezTo>
                        <a:pt x="378659" y="100076"/>
                        <a:pt x="383372" y="95096"/>
                        <a:pt x="383105" y="90338"/>
                      </a:cubicBezTo>
                      <a:cubicBezTo>
                        <a:pt x="382527" y="87270"/>
                        <a:pt x="380597" y="84647"/>
                        <a:pt x="377859" y="83135"/>
                      </a:cubicBezTo>
                      <a:cubicBezTo>
                        <a:pt x="369086" y="77044"/>
                        <a:pt x="358575" y="73886"/>
                        <a:pt x="347890" y="74242"/>
                      </a:cubicBezTo>
                      <a:cubicBezTo>
                        <a:pt x="338677" y="74553"/>
                        <a:pt x="329508" y="75709"/>
                        <a:pt x="320500" y="77666"/>
                      </a:cubicBezTo>
                      <a:cubicBezTo>
                        <a:pt x="317121" y="78288"/>
                        <a:pt x="313608" y="78955"/>
                        <a:pt x="310096" y="79489"/>
                      </a:cubicBezTo>
                      <a:cubicBezTo>
                        <a:pt x="306983" y="80022"/>
                        <a:pt x="303831" y="80334"/>
                        <a:pt x="300669" y="80334"/>
                      </a:cubicBezTo>
                      <a:cubicBezTo>
                        <a:pt x="278082" y="80334"/>
                        <a:pt x="269545" y="64015"/>
                        <a:pt x="264075" y="46363"/>
                      </a:cubicBezTo>
                      <a:cubicBezTo>
                        <a:pt x="261363" y="37737"/>
                        <a:pt x="254960" y="34892"/>
                        <a:pt x="248157" y="31824"/>
                      </a:cubicBezTo>
                      <a:cubicBezTo>
                        <a:pt x="241354" y="28756"/>
                        <a:pt x="234818" y="25955"/>
                        <a:pt x="232061" y="17640"/>
                      </a:cubicBezTo>
                      <a:cubicBezTo>
                        <a:pt x="227615" y="5501"/>
                        <a:pt x="221835" y="521"/>
                        <a:pt x="211741" y="521"/>
                      </a:cubicBezTo>
                      <a:cubicBezTo>
                        <a:pt x="206375" y="743"/>
                        <a:pt x="201039" y="1499"/>
                        <a:pt x="195823" y="2788"/>
                      </a:cubicBezTo>
                      <a:cubicBezTo>
                        <a:pt x="206984" y="15550"/>
                        <a:pt x="205339" y="18751"/>
                        <a:pt x="201826" y="25554"/>
                      </a:cubicBezTo>
                      <a:cubicBezTo>
                        <a:pt x="199741" y="29289"/>
                        <a:pt x="198158" y="33291"/>
                        <a:pt x="197113" y="37471"/>
                      </a:cubicBezTo>
                      <a:cubicBezTo>
                        <a:pt x="191155" y="61614"/>
                        <a:pt x="168700" y="78955"/>
                        <a:pt x="149670" y="87092"/>
                      </a:cubicBezTo>
                      <a:cubicBezTo>
                        <a:pt x="144245" y="89404"/>
                        <a:pt x="139087" y="91049"/>
                        <a:pt x="134063" y="92650"/>
                      </a:cubicBezTo>
                      <a:cubicBezTo>
                        <a:pt x="119879" y="97097"/>
                        <a:pt x="107651" y="101054"/>
                        <a:pt x="99959" y="118306"/>
                      </a:cubicBezTo>
                      <a:cubicBezTo>
                        <a:pt x="98536" y="121507"/>
                        <a:pt x="97069" y="125954"/>
                        <a:pt x="95513" y="130667"/>
                      </a:cubicBezTo>
                      <a:cubicBezTo>
                        <a:pt x="91066" y="144806"/>
                        <a:pt x="84975" y="162414"/>
                        <a:pt x="75326" y="162414"/>
                      </a:cubicBezTo>
                      <a:cubicBezTo>
                        <a:pt x="71191" y="162414"/>
                        <a:pt x="66878" y="159302"/>
                        <a:pt x="61987" y="152854"/>
                      </a:cubicBezTo>
                      <a:cubicBezTo>
                        <a:pt x="59141" y="148941"/>
                        <a:pt x="52516" y="147963"/>
                        <a:pt x="46158" y="147074"/>
                      </a:cubicBezTo>
                      <a:cubicBezTo>
                        <a:pt x="39799" y="146185"/>
                        <a:pt x="33575" y="145251"/>
                        <a:pt x="31840" y="141249"/>
                      </a:cubicBezTo>
                      <a:cubicBezTo>
                        <a:pt x="30551" y="138270"/>
                        <a:pt x="31840" y="133912"/>
                        <a:pt x="36287" y="127910"/>
                      </a:cubicBezTo>
                      <a:cubicBezTo>
                        <a:pt x="38052" y="125064"/>
                        <a:pt x="38052" y="121418"/>
                        <a:pt x="36287" y="118573"/>
                      </a:cubicBezTo>
                      <a:cubicBezTo>
                        <a:pt x="34655" y="115327"/>
                        <a:pt x="31391" y="113193"/>
                        <a:pt x="27750" y="113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8" name="자유형: 도형 9557">
                  <a:extLst>
                    <a:ext uri="{FF2B5EF4-FFF2-40B4-BE49-F238E27FC236}">
                      <a16:creationId xmlns:a16="http://schemas.microsoft.com/office/drawing/2014/main" id="{CC014B0A-AAF6-624F-57D5-3594E1B20C0A}"/>
                    </a:ext>
                  </a:extLst>
                </p:cNvPr>
                <p:cNvSpPr/>
                <p:nvPr/>
              </p:nvSpPr>
              <p:spPr>
                <a:xfrm>
                  <a:off x="2983222" y="9247023"/>
                  <a:ext cx="317303" cy="267288"/>
                </a:xfrm>
                <a:custGeom>
                  <a:avLst/>
                  <a:gdLst>
                    <a:gd name="connsiteX0" fmla="*/ 41761 w 464563"/>
                    <a:gd name="connsiteY0" fmla="*/ 24315 h 391337"/>
                    <a:gd name="connsiteX1" fmla="*/ 17661 w 464563"/>
                    <a:gd name="connsiteY1" fmla="*/ 49615 h 391337"/>
                    <a:gd name="connsiteX2" fmla="*/ 9791 w 464563"/>
                    <a:gd name="connsiteY2" fmla="*/ 82918 h 391337"/>
                    <a:gd name="connsiteX3" fmla="*/ 9258 w 464563"/>
                    <a:gd name="connsiteY3" fmla="*/ 103016 h 391337"/>
                    <a:gd name="connsiteX4" fmla="*/ 27977 w 464563"/>
                    <a:gd name="connsiteY4" fmla="*/ 122047 h 391337"/>
                    <a:gd name="connsiteX5" fmla="*/ 34824 w 464563"/>
                    <a:gd name="connsiteY5" fmla="*/ 167711 h 391337"/>
                    <a:gd name="connsiteX6" fmla="*/ 102410 w 464563"/>
                    <a:gd name="connsiteY6" fmla="*/ 175270 h 391337"/>
                    <a:gd name="connsiteX7" fmla="*/ 125975 w 464563"/>
                    <a:gd name="connsiteY7" fmla="*/ 195545 h 391337"/>
                    <a:gd name="connsiteX8" fmla="*/ 166527 w 464563"/>
                    <a:gd name="connsiteY8" fmla="*/ 202571 h 391337"/>
                    <a:gd name="connsiteX9" fmla="*/ 197918 w 464563"/>
                    <a:gd name="connsiteY9" fmla="*/ 203282 h 391337"/>
                    <a:gd name="connsiteX10" fmla="*/ 193472 w 464563"/>
                    <a:gd name="connsiteY10" fmla="*/ 227248 h 391337"/>
                    <a:gd name="connsiteX11" fmla="*/ 187780 w 464563"/>
                    <a:gd name="connsiteY11" fmla="*/ 265932 h 391337"/>
                    <a:gd name="connsiteX12" fmla="*/ 206855 w 464563"/>
                    <a:gd name="connsiteY12" fmla="*/ 295723 h 391337"/>
                    <a:gd name="connsiteX13" fmla="*/ 203298 w 464563"/>
                    <a:gd name="connsiteY13" fmla="*/ 327247 h 391337"/>
                    <a:gd name="connsiteX14" fmla="*/ 204632 w 464563"/>
                    <a:gd name="connsiteY14" fmla="*/ 347345 h 391337"/>
                    <a:gd name="connsiteX15" fmla="*/ 236957 w 464563"/>
                    <a:gd name="connsiteY15" fmla="*/ 386740 h 391337"/>
                    <a:gd name="connsiteX16" fmla="*/ 250830 w 464563"/>
                    <a:gd name="connsiteY16" fmla="*/ 389586 h 391337"/>
                    <a:gd name="connsiteX17" fmla="*/ 275863 w 464563"/>
                    <a:gd name="connsiteY17" fmla="*/ 387007 h 391337"/>
                    <a:gd name="connsiteX18" fmla="*/ 314858 w 464563"/>
                    <a:gd name="connsiteY18" fmla="*/ 363174 h 391337"/>
                    <a:gd name="connsiteX19" fmla="*/ 343004 w 464563"/>
                    <a:gd name="connsiteY19" fmla="*/ 337030 h 391337"/>
                    <a:gd name="connsiteX20" fmla="*/ 322017 w 464563"/>
                    <a:gd name="connsiteY20" fmla="*/ 332094 h 391337"/>
                    <a:gd name="connsiteX21" fmla="*/ 311434 w 464563"/>
                    <a:gd name="connsiteY21" fmla="*/ 297590 h 391337"/>
                    <a:gd name="connsiteX22" fmla="*/ 298673 w 464563"/>
                    <a:gd name="connsiteY22" fmla="*/ 273847 h 391337"/>
                    <a:gd name="connsiteX23" fmla="*/ 330821 w 464563"/>
                    <a:gd name="connsiteY23" fmla="*/ 279138 h 391337"/>
                    <a:gd name="connsiteX24" fmla="*/ 347939 w 464563"/>
                    <a:gd name="connsiteY24" fmla="*/ 282472 h 391337"/>
                    <a:gd name="connsiteX25" fmla="*/ 357766 w 464563"/>
                    <a:gd name="connsiteY25" fmla="*/ 294077 h 391337"/>
                    <a:gd name="connsiteX26" fmla="*/ 380620 w 464563"/>
                    <a:gd name="connsiteY26" fmla="*/ 273313 h 391337"/>
                    <a:gd name="connsiteX27" fmla="*/ 418148 w 464563"/>
                    <a:gd name="connsiteY27" fmla="*/ 262419 h 391337"/>
                    <a:gd name="connsiteX28" fmla="*/ 428419 w 464563"/>
                    <a:gd name="connsiteY28" fmla="*/ 232984 h 391337"/>
                    <a:gd name="connsiteX29" fmla="*/ 418148 w 464563"/>
                    <a:gd name="connsiteY29" fmla="*/ 205461 h 391337"/>
                    <a:gd name="connsiteX30" fmla="*/ 435000 w 464563"/>
                    <a:gd name="connsiteY30" fmla="*/ 184074 h 391337"/>
                    <a:gd name="connsiteX31" fmla="*/ 437045 w 464563"/>
                    <a:gd name="connsiteY31" fmla="*/ 161842 h 391337"/>
                    <a:gd name="connsiteX32" fmla="*/ 464435 w 464563"/>
                    <a:gd name="connsiteY32" fmla="*/ 126271 h 391337"/>
                    <a:gd name="connsiteX33" fmla="*/ 411834 w 464563"/>
                    <a:gd name="connsiteY33" fmla="*/ 120713 h 391337"/>
                    <a:gd name="connsiteX34" fmla="*/ 420727 w 464563"/>
                    <a:gd name="connsiteY34" fmla="*/ 86653 h 391337"/>
                    <a:gd name="connsiteX35" fmla="*/ 373995 w 464563"/>
                    <a:gd name="connsiteY35" fmla="*/ 74782 h 391337"/>
                    <a:gd name="connsiteX36" fmla="*/ 382888 w 464563"/>
                    <a:gd name="connsiteY36" fmla="*/ 53528 h 391337"/>
                    <a:gd name="connsiteX37" fmla="*/ 307299 w 464563"/>
                    <a:gd name="connsiteY37" fmla="*/ 60508 h 391337"/>
                    <a:gd name="connsiteX38" fmla="*/ 274663 w 464563"/>
                    <a:gd name="connsiteY38" fmla="*/ 72069 h 391337"/>
                    <a:gd name="connsiteX39" fmla="*/ 238025 w 464563"/>
                    <a:gd name="connsiteY39" fmla="*/ 53883 h 391337"/>
                    <a:gd name="connsiteX40" fmla="*/ 176664 w 464563"/>
                    <a:gd name="connsiteY40" fmla="*/ 44724 h 391337"/>
                    <a:gd name="connsiteX41" fmla="*/ 158879 w 464563"/>
                    <a:gd name="connsiteY41" fmla="*/ 18846 h 391337"/>
                    <a:gd name="connsiteX42" fmla="*/ 130466 w 464563"/>
                    <a:gd name="connsiteY42" fmla="*/ 3684 h 391337"/>
                    <a:gd name="connsiteX43" fmla="*/ 115260 w 464563"/>
                    <a:gd name="connsiteY43" fmla="*/ 8886 h 391337"/>
                    <a:gd name="connsiteX44" fmla="*/ 96407 w 464563"/>
                    <a:gd name="connsiteY44" fmla="*/ 27294 h 391337"/>
                    <a:gd name="connsiteX45" fmla="*/ 76398 w 464563"/>
                    <a:gd name="connsiteY45" fmla="*/ 79228 h 391337"/>
                    <a:gd name="connsiteX46" fmla="*/ 40427 w 464563"/>
                    <a:gd name="connsiteY46" fmla="*/ 80251 h 391337"/>
                    <a:gd name="connsiteX47" fmla="*/ 53144 w 464563"/>
                    <a:gd name="connsiteY47" fmla="*/ 52950 h 391337"/>
                    <a:gd name="connsiteX48" fmla="*/ 52076 w 464563"/>
                    <a:gd name="connsiteY48" fmla="*/ 17379 h 391337"/>
                    <a:gd name="connsiteX49" fmla="*/ 41805 w 464563"/>
                    <a:gd name="connsiteY49" fmla="*/ 23915 h 391337"/>
                    <a:gd name="connsiteX50" fmla="*/ 41761 w 464563"/>
                    <a:gd name="connsiteY50" fmla="*/ 24315 h 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464563" h="391337">
                      <a:moveTo>
                        <a:pt x="41761" y="24315"/>
                      </a:moveTo>
                      <a:cubicBezTo>
                        <a:pt x="34780" y="33742"/>
                        <a:pt x="24909" y="40455"/>
                        <a:pt x="17661" y="49615"/>
                      </a:cubicBezTo>
                      <a:cubicBezTo>
                        <a:pt x="9346" y="60108"/>
                        <a:pt x="14682" y="71580"/>
                        <a:pt x="9791" y="82918"/>
                      </a:cubicBezTo>
                      <a:cubicBezTo>
                        <a:pt x="4900" y="94257"/>
                        <a:pt x="-9551" y="101415"/>
                        <a:pt x="9258" y="103016"/>
                      </a:cubicBezTo>
                      <a:cubicBezTo>
                        <a:pt x="16105" y="103639"/>
                        <a:pt x="22375" y="117022"/>
                        <a:pt x="27977" y="122047"/>
                      </a:cubicBezTo>
                      <a:cubicBezTo>
                        <a:pt x="38960" y="132007"/>
                        <a:pt x="27666" y="154416"/>
                        <a:pt x="34824" y="167711"/>
                      </a:cubicBezTo>
                      <a:cubicBezTo>
                        <a:pt x="47141" y="190565"/>
                        <a:pt x="83068" y="168734"/>
                        <a:pt x="102410" y="175270"/>
                      </a:cubicBezTo>
                      <a:cubicBezTo>
                        <a:pt x="112281" y="178649"/>
                        <a:pt x="117527" y="189810"/>
                        <a:pt x="125975" y="195545"/>
                      </a:cubicBezTo>
                      <a:cubicBezTo>
                        <a:pt x="138603" y="204082"/>
                        <a:pt x="151942" y="204438"/>
                        <a:pt x="166527" y="202571"/>
                      </a:cubicBezTo>
                      <a:cubicBezTo>
                        <a:pt x="175908" y="201504"/>
                        <a:pt x="188758" y="198925"/>
                        <a:pt x="197918" y="203282"/>
                      </a:cubicBezTo>
                      <a:cubicBezTo>
                        <a:pt x="207078" y="207640"/>
                        <a:pt x="195250" y="221779"/>
                        <a:pt x="193472" y="227248"/>
                      </a:cubicBezTo>
                      <a:cubicBezTo>
                        <a:pt x="188669" y="239565"/>
                        <a:pt x="186722" y="252770"/>
                        <a:pt x="187780" y="265932"/>
                      </a:cubicBezTo>
                      <a:cubicBezTo>
                        <a:pt x="189470" y="278871"/>
                        <a:pt x="205566" y="283406"/>
                        <a:pt x="206855" y="295723"/>
                      </a:cubicBezTo>
                      <a:cubicBezTo>
                        <a:pt x="208056" y="307283"/>
                        <a:pt x="188225" y="315509"/>
                        <a:pt x="203298" y="327247"/>
                      </a:cubicBezTo>
                      <a:cubicBezTo>
                        <a:pt x="210235" y="332628"/>
                        <a:pt x="213703" y="343077"/>
                        <a:pt x="204632" y="347345"/>
                      </a:cubicBezTo>
                      <a:cubicBezTo>
                        <a:pt x="217037" y="359662"/>
                        <a:pt x="223173" y="375713"/>
                        <a:pt x="236957" y="386740"/>
                      </a:cubicBezTo>
                      <a:cubicBezTo>
                        <a:pt x="241404" y="390253"/>
                        <a:pt x="245361" y="392699"/>
                        <a:pt x="250830" y="389586"/>
                      </a:cubicBezTo>
                      <a:cubicBezTo>
                        <a:pt x="261990" y="383228"/>
                        <a:pt x="266081" y="390608"/>
                        <a:pt x="275863" y="387007"/>
                      </a:cubicBezTo>
                      <a:cubicBezTo>
                        <a:pt x="280309" y="385317"/>
                        <a:pt x="313524" y="367576"/>
                        <a:pt x="314858" y="363174"/>
                      </a:cubicBezTo>
                      <a:cubicBezTo>
                        <a:pt x="319304" y="348501"/>
                        <a:pt x="341536" y="348012"/>
                        <a:pt x="343004" y="337030"/>
                      </a:cubicBezTo>
                      <a:cubicBezTo>
                        <a:pt x="345138" y="323290"/>
                        <a:pt x="325752" y="337919"/>
                        <a:pt x="322017" y="332094"/>
                      </a:cubicBezTo>
                      <a:cubicBezTo>
                        <a:pt x="316396" y="321334"/>
                        <a:pt x="312808" y="309640"/>
                        <a:pt x="311434" y="297590"/>
                      </a:cubicBezTo>
                      <a:cubicBezTo>
                        <a:pt x="310501" y="289987"/>
                        <a:pt x="291514" y="276381"/>
                        <a:pt x="298673" y="273847"/>
                      </a:cubicBezTo>
                      <a:cubicBezTo>
                        <a:pt x="311568" y="269400"/>
                        <a:pt x="319127" y="277715"/>
                        <a:pt x="330821" y="279138"/>
                      </a:cubicBezTo>
                      <a:cubicBezTo>
                        <a:pt x="336112" y="279760"/>
                        <a:pt x="343226" y="279138"/>
                        <a:pt x="347939" y="282472"/>
                      </a:cubicBezTo>
                      <a:cubicBezTo>
                        <a:pt x="352652" y="285807"/>
                        <a:pt x="350963" y="292966"/>
                        <a:pt x="357766" y="294077"/>
                      </a:cubicBezTo>
                      <a:cubicBezTo>
                        <a:pt x="363057" y="294967"/>
                        <a:pt x="367548" y="273847"/>
                        <a:pt x="380620" y="273313"/>
                      </a:cubicBezTo>
                      <a:cubicBezTo>
                        <a:pt x="393844" y="272868"/>
                        <a:pt x="406743" y="269133"/>
                        <a:pt x="418148" y="262419"/>
                      </a:cubicBezTo>
                      <a:cubicBezTo>
                        <a:pt x="434599" y="253838"/>
                        <a:pt x="441136" y="249391"/>
                        <a:pt x="428419" y="232984"/>
                      </a:cubicBezTo>
                      <a:cubicBezTo>
                        <a:pt x="419526" y="221468"/>
                        <a:pt x="411122" y="218800"/>
                        <a:pt x="418148" y="205461"/>
                      </a:cubicBezTo>
                      <a:cubicBezTo>
                        <a:pt x="424373" y="193500"/>
                        <a:pt x="415258" y="185585"/>
                        <a:pt x="435000" y="184074"/>
                      </a:cubicBezTo>
                      <a:cubicBezTo>
                        <a:pt x="458121" y="182251"/>
                        <a:pt x="438290" y="169756"/>
                        <a:pt x="437045" y="161842"/>
                      </a:cubicBezTo>
                      <a:cubicBezTo>
                        <a:pt x="435266" y="150637"/>
                        <a:pt x="459277" y="136142"/>
                        <a:pt x="464435" y="126271"/>
                      </a:cubicBezTo>
                      <a:cubicBezTo>
                        <a:pt x="452163" y="121824"/>
                        <a:pt x="420371" y="127605"/>
                        <a:pt x="411834" y="120713"/>
                      </a:cubicBezTo>
                      <a:cubicBezTo>
                        <a:pt x="406543" y="116266"/>
                        <a:pt x="433310" y="96658"/>
                        <a:pt x="420727" y="86653"/>
                      </a:cubicBezTo>
                      <a:cubicBezTo>
                        <a:pt x="408143" y="76649"/>
                        <a:pt x="388579" y="77760"/>
                        <a:pt x="373995" y="74782"/>
                      </a:cubicBezTo>
                      <a:cubicBezTo>
                        <a:pt x="349318" y="69535"/>
                        <a:pt x="380931" y="50905"/>
                        <a:pt x="382888" y="53528"/>
                      </a:cubicBezTo>
                      <a:cubicBezTo>
                        <a:pt x="368348" y="35075"/>
                        <a:pt x="322906" y="54106"/>
                        <a:pt x="307299" y="60508"/>
                      </a:cubicBezTo>
                      <a:cubicBezTo>
                        <a:pt x="297828" y="64333"/>
                        <a:pt x="285423" y="74293"/>
                        <a:pt x="274663" y="72069"/>
                      </a:cubicBezTo>
                      <a:cubicBezTo>
                        <a:pt x="261324" y="69268"/>
                        <a:pt x="250474" y="59041"/>
                        <a:pt x="238025" y="53883"/>
                      </a:cubicBezTo>
                      <a:cubicBezTo>
                        <a:pt x="225574" y="48726"/>
                        <a:pt x="175464" y="68957"/>
                        <a:pt x="176664" y="44724"/>
                      </a:cubicBezTo>
                      <a:cubicBezTo>
                        <a:pt x="177242" y="32807"/>
                        <a:pt x="171462" y="21247"/>
                        <a:pt x="158879" y="18846"/>
                      </a:cubicBezTo>
                      <a:cubicBezTo>
                        <a:pt x="141894" y="15644"/>
                        <a:pt x="141449" y="16534"/>
                        <a:pt x="130466" y="3684"/>
                      </a:cubicBezTo>
                      <a:cubicBezTo>
                        <a:pt x="124419" y="-3386"/>
                        <a:pt x="114148" y="-762"/>
                        <a:pt x="115260" y="8886"/>
                      </a:cubicBezTo>
                      <a:cubicBezTo>
                        <a:pt x="116860" y="22714"/>
                        <a:pt x="107523" y="23204"/>
                        <a:pt x="96407" y="27294"/>
                      </a:cubicBezTo>
                      <a:cubicBezTo>
                        <a:pt x="63237" y="39433"/>
                        <a:pt x="65282" y="49526"/>
                        <a:pt x="76398" y="79228"/>
                      </a:cubicBezTo>
                      <a:cubicBezTo>
                        <a:pt x="89293" y="114177"/>
                        <a:pt x="40827" y="104839"/>
                        <a:pt x="40427" y="80251"/>
                      </a:cubicBezTo>
                      <a:cubicBezTo>
                        <a:pt x="40427" y="70246"/>
                        <a:pt x="48297" y="61086"/>
                        <a:pt x="53144" y="52950"/>
                      </a:cubicBezTo>
                      <a:cubicBezTo>
                        <a:pt x="61147" y="39611"/>
                        <a:pt x="46919" y="31207"/>
                        <a:pt x="52076" y="17379"/>
                      </a:cubicBezTo>
                      <a:cubicBezTo>
                        <a:pt x="48048" y="18401"/>
                        <a:pt x="44455" y="20713"/>
                        <a:pt x="41805" y="23915"/>
                      </a:cubicBezTo>
                      <a:cubicBezTo>
                        <a:pt x="31934" y="37565"/>
                        <a:pt x="44162" y="21158"/>
                        <a:pt x="41761" y="243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59" name="자유형: 도형 9558">
                  <a:extLst>
                    <a:ext uri="{FF2B5EF4-FFF2-40B4-BE49-F238E27FC236}">
                      <a16:creationId xmlns:a16="http://schemas.microsoft.com/office/drawing/2014/main" id="{29B43715-C69A-02F9-72B2-05BC6E4C81FD}"/>
                    </a:ext>
                  </a:extLst>
                </p:cNvPr>
                <p:cNvSpPr/>
                <p:nvPr/>
              </p:nvSpPr>
              <p:spPr>
                <a:xfrm>
                  <a:off x="2982767" y="9246540"/>
                  <a:ext cx="318213" cy="268163"/>
                </a:xfrm>
                <a:custGeom>
                  <a:avLst/>
                  <a:gdLst>
                    <a:gd name="connsiteX0" fmla="*/ 246471 w 465896"/>
                    <a:gd name="connsiteY0" fmla="*/ 392294 h 392618"/>
                    <a:gd name="connsiteX1" fmla="*/ 237134 w 465896"/>
                    <a:gd name="connsiteY1" fmla="*/ 387848 h 392618"/>
                    <a:gd name="connsiteX2" fmla="*/ 218726 w 465896"/>
                    <a:gd name="connsiteY2" fmla="*/ 366105 h 392618"/>
                    <a:gd name="connsiteX3" fmla="*/ 204809 w 465896"/>
                    <a:gd name="connsiteY3" fmla="*/ 348319 h 392618"/>
                    <a:gd name="connsiteX4" fmla="*/ 204231 w 465896"/>
                    <a:gd name="connsiteY4" fmla="*/ 347741 h 392618"/>
                    <a:gd name="connsiteX5" fmla="*/ 204942 w 465896"/>
                    <a:gd name="connsiteY5" fmla="*/ 347386 h 392618"/>
                    <a:gd name="connsiteX6" fmla="*/ 210011 w 465896"/>
                    <a:gd name="connsiteY6" fmla="*/ 340894 h 392618"/>
                    <a:gd name="connsiteX7" fmla="*/ 203474 w 465896"/>
                    <a:gd name="connsiteY7" fmla="*/ 328266 h 392618"/>
                    <a:gd name="connsiteX8" fmla="*/ 202185 w 465896"/>
                    <a:gd name="connsiteY8" fmla="*/ 308213 h 392618"/>
                    <a:gd name="connsiteX9" fmla="*/ 206631 w 465896"/>
                    <a:gd name="connsiteY9" fmla="*/ 296385 h 392618"/>
                    <a:gd name="connsiteX10" fmla="*/ 197472 w 465896"/>
                    <a:gd name="connsiteY10" fmla="*/ 282113 h 392618"/>
                    <a:gd name="connsiteX11" fmla="*/ 187601 w 465896"/>
                    <a:gd name="connsiteY11" fmla="*/ 266595 h 392618"/>
                    <a:gd name="connsiteX12" fmla="*/ 193292 w 465896"/>
                    <a:gd name="connsiteY12" fmla="*/ 227644 h 392618"/>
                    <a:gd name="connsiteX13" fmla="*/ 195960 w 465896"/>
                    <a:gd name="connsiteY13" fmla="*/ 222353 h 392618"/>
                    <a:gd name="connsiteX14" fmla="*/ 200851 w 465896"/>
                    <a:gd name="connsiteY14" fmla="*/ 207280 h 392618"/>
                    <a:gd name="connsiteX15" fmla="*/ 198139 w 465896"/>
                    <a:gd name="connsiteY15" fmla="*/ 204345 h 392618"/>
                    <a:gd name="connsiteX16" fmla="*/ 185422 w 465896"/>
                    <a:gd name="connsiteY16" fmla="*/ 201989 h 392618"/>
                    <a:gd name="connsiteX17" fmla="*/ 171149 w 465896"/>
                    <a:gd name="connsiteY17" fmla="*/ 203189 h 392618"/>
                    <a:gd name="connsiteX18" fmla="*/ 167103 w 465896"/>
                    <a:gd name="connsiteY18" fmla="*/ 203723 h 392618"/>
                    <a:gd name="connsiteX19" fmla="*/ 154342 w 465896"/>
                    <a:gd name="connsiteY19" fmla="*/ 204523 h 392618"/>
                    <a:gd name="connsiteX20" fmla="*/ 126152 w 465896"/>
                    <a:gd name="connsiteY20" fmla="*/ 196564 h 392618"/>
                    <a:gd name="connsiteX21" fmla="*/ 116725 w 465896"/>
                    <a:gd name="connsiteY21" fmla="*/ 187671 h 392618"/>
                    <a:gd name="connsiteX22" fmla="*/ 102719 w 465896"/>
                    <a:gd name="connsiteY22" fmla="*/ 176466 h 392618"/>
                    <a:gd name="connsiteX23" fmla="*/ 93827 w 465896"/>
                    <a:gd name="connsiteY23" fmla="*/ 175221 h 392618"/>
                    <a:gd name="connsiteX24" fmla="*/ 75508 w 465896"/>
                    <a:gd name="connsiteY24" fmla="*/ 177400 h 392618"/>
                    <a:gd name="connsiteX25" fmla="*/ 56210 w 465896"/>
                    <a:gd name="connsiteY25" fmla="*/ 179668 h 392618"/>
                    <a:gd name="connsiteX26" fmla="*/ 34778 w 465896"/>
                    <a:gd name="connsiteY26" fmla="*/ 168641 h 392618"/>
                    <a:gd name="connsiteX27" fmla="*/ 32555 w 465896"/>
                    <a:gd name="connsiteY27" fmla="*/ 146409 h 392618"/>
                    <a:gd name="connsiteX28" fmla="*/ 28109 w 465896"/>
                    <a:gd name="connsiteY28" fmla="*/ 122932 h 392618"/>
                    <a:gd name="connsiteX29" fmla="*/ 21929 w 465896"/>
                    <a:gd name="connsiteY29" fmla="*/ 115373 h 392618"/>
                    <a:gd name="connsiteX30" fmla="*/ 9745 w 465896"/>
                    <a:gd name="connsiteY30" fmla="*/ 104079 h 392618"/>
                    <a:gd name="connsiteX31" fmla="*/ 52 w 465896"/>
                    <a:gd name="connsiteY31" fmla="*/ 100655 h 392618"/>
                    <a:gd name="connsiteX32" fmla="*/ 3832 w 465896"/>
                    <a:gd name="connsiteY32" fmla="*/ 92429 h 392618"/>
                    <a:gd name="connsiteX33" fmla="*/ 9790 w 465896"/>
                    <a:gd name="connsiteY33" fmla="*/ 83181 h 392618"/>
                    <a:gd name="connsiteX34" fmla="*/ 12280 w 465896"/>
                    <a:gd name="connsiteY34" fmla="*/ 68864 h 392618"/>
                    <a:gd name="connsiteX35" fmla="*/ 17749 w 465896"/>
                    <a:gd name="connsiteY35" fmla="*/ 49744 h 392618"/>
                    <a:gd name="connsiteX36" fmla="*/ 29354 w 465896"/>
                    <a:gd name="connsiteY36" fmla="*/ 37739 h 392618"/>
                    <a:gd name="connsiteX37" fmla="*/ 41804 w 465896"/>
                    <a:gd name="connsiteY37" fmla="*/ 24400 h 392618"/>
                    <a:gd name="connsiteX38" fmla="*/ 41804 w 465896"/>
                    <a:gd name="connsiteY38" fmla="*/ 24400 h 392618"/>
                    <a:gd name="connsiteX39" fmla="*/ 42071 w 465896"/>
                    <a:gd name="connsiteY39" fmla="*/ 23999 h 392618"/>
                    <a:gd name="connsiteX40" fmla="*/ 42071 w 465896"/>
                    <a:gd name="connsiteY40" fmla="*/ 23999 h 392618"/>
                    <a:gd name="connsiteX41" fmla="*/ 42071 w 465896"/>
                    <a:gd name="connsiteY41" fmla="*/ 23777 h 392618"/>
                    <a:gd name="connsiteX42" fmla="*/ 52164 w 465896"/>
                    <a:gd name="connsiteY42" fmla="*/ 17641 h 392618"/>
                    <a:gd name="connsiteX43" fmla="*/ 53231 w 465896"/>
                    <a:gd name="connsiteY43" fmla="*/ 17374 h 392618"/>
                    <a:gd name="connsiteX44" fmla="*/ 52831 w 465896"/>
                    <a:gd name="connsiteY44" fmla="*/ 18397 h 392618"/>
                    <a:gd name="connsiteX45" fmla="*/ 54076 w 465896"/>
                    <a:gd name="connsiteY45" fmla="*/ 34804 h 392618"/>
                    <a:gd name="connsiteX46" fmla="*/ 53854 w 465896"/>
                    <a:gd name="connsiteY46" fmla="*/ 53880 h 392618"/>
                    <a:gd name="connsiteX47" fmla="*/ 50297 w 465896"/>
                    <a:gd name="connsiteY47" fmla="*/ 59438 h 392618"/>
                    <a:gd name="connsiteX48" fmla="*/ 41404 w 465896"/>
                    <a:gd name="connsiteY48" fmla="*/ 80869 h 392618"/>
                    <a:gd name="connsiteX49" fmla="*/ 65903 w 465896"/>
                    <a:gd name="connsiteY49" fmla="*/ 102256 h 392618"/>
                    <a:gd name="connsiteX50" fmla="*/ 76397 w 465896"/>
                    <a:gd name="connsiteY50" fmla="*/ 97810 h 392618"/>
                    <a:gd name="connsiteX51" fmla="*/ 76397 w 465896"/>
                    <a:gd name="connsiteY51" fmla="*/ 80024 h 392618"/>
                    <a:gd name="connsiteX52" fmla="*/ 70705 w 465896"/>
                    <a:gd name="connsiteY52" fmla="*/ 44720 h 392618"/>
                    <a:gd name="connsiteX53" fmla="*/ 96717 w 465896"/>
                    <a:gd name="connsiteY53" fmla="*/ 27379 h 392618"/>
                    <a:gd name="connsiteX54" fmla="*/ 101652 w 465896"/>
                    <a:gd name="connsiteY54" fmla="*/ 25734 h 392618"/>
                    <a:gd name="connsiteX55" fmla="*/ 115258 w 465896"/>
                    <a:gd name="connsiteY55" fmla="*/ 9593 h 392618"/>
                    <a:gd name="connsiteX56" fmla="*/ 117215 w 465896"/>
                    <a:gd name="connsiteY56" fmla="*/ 2168 h 392618"/>
                    <a:gd name="connsiteX57" fmla="*/ 122950 w 465896"/>
                    <a:gd name="connsiteY57" fmla="*/ -322 h 392618"/>
                    <a:gd name="connsiteX58" fmla="*/ 131399 w 465896"/>
                    <a:gd name="connsiteY58" fmla="*/ 4124 h 392618"/>
                    <a:gd name="connsiteX59" fmla="*/ 155543 w 465896"/>
                    <a:gd name="connsiteY59" fmla="*/ 18397 h 392618"/>
                    <a:gd name="connsiteX60" fmla="*/ 159500 w 465896"/>
                    <a:gd name="connsiteY60" fmla="*/ 19109 h 392618"/>
                    <a:gd name="connsiteX61" fmla="*/ 177730 w 465896"/>
                    <a:gd name="connsiteY61" fmla="*/ 45787 h 392618"/>
                    <a:gd name="connsiteX62" fmla="*/ 180086 w 465896"/>
                    <a:gd name="connsiteY62" fmla="*/ 53390 h 392618"/>
                    <a:gd name="connsiteX63" fmla="*/ 194626 w 465896"/>
                    <a:gd name="connsiteY63" fmla="*/ 57481 h 392618"/>
                    <a:gd name="connsiteX64" fmla="*/ 216058 w 465896"/>
                    <a:gd name="connsiteY64" fmla="*/ 55302 h 392618"/>
                    <a:gd name="connsiteX65" fmla="*/ 232865 w 465896"/>
                    <a:gd name="connsiteY65" fmla="*/ 53524 h 392618"/>
                    <a:gd name="connsiteX66" fmla="*/ 238734 w 465896"/>
                    <a:gd name="connsiteY66" fmla="*/ 54413 h 392618"/>
                    <a:gd name="connsiteX67" fmla="*/ 253274 w 465896"/>
                    <a:gd name="connsiteY67" fmla="*/ 62283 h 392618"/>
                    <a:gd name="connsiteX68" fmla="*/ 275284 w 465896"/>
                    <a:gd name="connsiteY68" fmla="*/ 72510 h 392618"/>
                    <a:gd name="connsiteX69" fmla="*/ 278396 w 465896"/>
                    <a:gd name="connsiteY69" fmla="*/ 72821 h 392618"/>
                    <a:gd name="connsiteX70" fmla="*/ 298805 w 465896"/>
                    <a:gd name="connsiteY70" fmla="*/ 65396 h 392618"/>
                    <a:gd name="connsiteX71" fmla="*/ 307698 w 465896"/>
                    <a:gd name="connsiteY71" fmla="*/ 60949 h 392618"/>
                    <a:gd name="connsiteX72" fmla="*/ 308676 w 465896"/>
                    <a:gd name="connsiteY72" fmla="*/ 60549 h 392618"/>
                    <a:gd name="connsiteX73" fmla="*/ 362922 w 465896"/>
                    <a:gd name="connsiteY73" fmla="*/ 46098 h 392618"/>
                    <a:gd name="connsiteX74" fmla="*/ 383998 w 465896"/>
                    <a:gd name="connsiteY74" fmla="*/ 54146 h 392618"/>
                    <a:gd name="connsiteX75" fmla="*/ 383153 w 465896"/>
                    <a:gd name="connsiteY75" fmla="*/ 54813 h 392618"/>
                    <a:gd name="connsiteX76" fmla="*/ 382842 w 465896"/>
                    <a:gd name="connsiteY76" fmla="*/ 54813 h 392618"/>
                    <a:gd name="connsiteX77" fmla="*/ 365812 w 465896"/>
                    <a:gd name="connsiteY77" fmla="*/ 68552 h 392618"/>
                    <a:gd name="connsiteX78" fmla="*/ 374705 w 465896"/>
                    <a:gd name="connsiteY78" fmla="*/ 75222 h 392618"/>
                    <a:gd name="connsiteX79" fmla="*/ 388044 w 465896"/>
                    <a:gd name="connsiteY79" fmla="*/ 77179 h 392618"/>
                    <a:gd name="connsiteX80" fmla="*/ 421570 w 465896"/>
                    <a:gd name="connsiteY80" fmla="*/ 87228 h 392618"/>
                    <a:gd name="connsiteX81" fmla="*/ 417124 w 465896"/>
                    <a:gd name="connsiteY81" fmla="*/ 111282 h 392618"/>
                    <a:gd name="connsiteX82" fmla="*/ 412677 w 465896"/>
                    <a:gd name="connsiteY82" fmla="*/ 121242 h 392618"/>
                    <a:gd name="connsiteX83" fmla="*/ 435176 w 465896"/>
                    <a:gd name="connsiteY83" fmla="*/ 124755 h 392618"/>
                    <a:gd name="connsiteX84" fmla="*/ 445491 w 465896"/>
                    <a:gd name="connsiteY84" fmla="*/ 124755 h 392618"/>
                    <a:gd name="connsiteX85" fmla="*/ 465189 w 465896"/>
                    <a:gd name="connsiteY85" fmla="*/ 126755 h 392618"/>
                    <a:gd name="connsiteX86" fmla="*/ 465767 w 465896"/>
                    <a:gd name="connsiteY86" fmla="*/ 126755 h 392618"/>
                    <a:gd name="connsiteX87" fmla="*/ 465500 w 465896"/>
                    <a:gd name="connsiteY87" fmla="*/ 127333 h 392618"/>
                    <a:gd name="connsiteX88" fmla="*/ 453584 w 465896"/>
                    <a:gd name="connsiteY88" fmla="*/ 140673 h 392618"/>
                    <a:gd name="connsiteX89" fmla="*/ 438155 w 465896"/>
                    <a:gd name="connsiteY89" fmla="*/ 162905 h 392618"/>
                    <a:gd name="connsiteX90" fmla="*/ 442601 w 465896"/>
                    <a:gd name="connsiteY90" fmla="*/ 170508 h 392618"/>
                    <a:gd name="connsiteX91" fmla="*/ 447048 w 465896"/>
                    <a:gd name="connsiteY91" fmla="*/ 181268 h 392618"/>
                    <a:gd name="connsiteX92" fmla="*/ 435754 w 465896"/>
                    <a:gd name="connsiteY92" fmla="*/ 185715 h 392618"/>
                    <a:gd name="connsiteX93" fmla="*/ 422148 w 465896"/>
                    <a:gd name="connsiteY93" fmla="*/ 196031 h 392618"/>
                    <a:gd name="connsiteX94" fmla="*/ 419347 w 465896"/>
                    <a:gd name="connsiteY94" fmla="*/ 206835 h 392618"/>
                    <a:gd name="connsiteX95" fmla="*/ 423793 w 465896"/>
                    <a:gd name="connsiteY95" fmla="*/ 226888 h 392618"/>
                    <a:gd name="connsiteX96" fmla="*/ 429751 w 465896"/>
                    <a:gd name="connsiteY96" fmla="*/ 233780 h 392618"/>
                    <a:gd name="connsiteX97" fmla="*/ 436332 w 465896"/>
                    <a:gd name="connsiteY97" fmla="*/ 249921 h 392618"/>
                    <a:gd name="connsiteX98" fmla="*/ 419302 w 465896"/>
                    <a:gd name="connsiteY98" fmla="*/ 264016 h 392618"/>
                    <a:gd name="connsiteX99" fmla="*/ 381553 w 465896"/>
                    <a:gd name="connsiteY99" fmla="*/ 274954 h 392618"/>
                    <a:gd name="connsiteX100" fmla="*/ 365723 w 465896"/>
                    <a:gd name="connsiteY100" fmla="*/ 288604 h 392618"/>
                    <a:gd name="connsiteX101" fmla="*/ 358565 w 465896"/>
                    <a:gd name="connsiteY101" fmla="*/ 295763 h 392618"/>
                    <a:gd name="connsiteX102" fmla="*/ 351895 w 465896"/>
                    <a:gd name="connsiteY102" fmla="*/ 289182 h 392618"/>
                    <a:gd name="connsiteX103" fmla="*/ 348516 w 465896"/>
                    <a:gd name="connsiteY103" fmla="*/ 284025 h 392618"/>
                    <a:gd name="connsiteX104" fmla="*/ 335755 w 465896"/>
                    <a:gd name="connsiteY104" fmla="*/ 281135 h 392618"/>
                    <a:gd name="connsiteX105" fmla="*/ 331664 w 465896"/>
                    <a:gd name="connsiteY105" fmla="*/ 280778 h 392618"/>
                    <a:gd name="connsiteX106" fmla="*/ 319881 w 465896"/>
                    <a:gd name="connsiteY106" fmla="*/ 277399 h 392618"/>
                    <a:gd name="connsiteX107" fmla="*/ 307031 w 465896"/>
                    <a:gd name="connsiteY107" fmla="*/ 274153 h 392618"/>
                    <a:gd name="connsiteX108" fmla="*/ 299739 w 465896"/>
                    <a:gd name="connsiteY108" fmla="*/ 275488 h 392618"/>
                    <a:gd name="connsiteX109" fmla="*/ 298583 w 465896"/>
                    <a:gd name="connsiteY109" fmla="*/ 276555 h 392618"/>
                    <a:gd name="connsiteX110" fmla="*/ 304852 w 465896"/>
                    <a:gd name="connsiteY110" fmla="*/ 286381 h 392618"/>
                    <a:gd name="connsiteX111" fmla="*/ 312500 w 465896"/>
                    <a:gd name="connsiteY111" fmla="*/ 298208 h 392618"/>
                    <a:gd name="connsiteX112" fmla="*/ 323038 w 465896"/>
                    <a:gd name="connsiteY112" fmla="*/ 332490 h 392618"/>
                    <a:gd name="connsiteX113" fmla="*/ 325928 w 465896"/>
                    <a:gd name="connsiteY113" fmla="*/ 333691 h 392618"/>
                    <a:gd name="connsiteX114" fmla="*/ 332598 w 465896"/>
                    <a:gd name="connsiteY114" fmla="*/ 332401 h 392618"/>
                    <a:gd name="connsiteX115" fmla="*/ 339623 w 465896"/>
                    <a:gd name="connsiteY115" fmla="*/ 331067 h 392618"/>
                    <a:gd name="connsiteX116" fmla="*/ 343224 w 465896"/>
                    <a:gd name="connsiteY116" fmla="*/ 332445 h 392618"/>
                    <a:gd name="connsiteX117" fmla="*/ 344114 w 465896"/>
                    <a:gd name="connsiteY117" fmla="*/ 337826 h 392618"/>
                    <a:gd name="connsiteX118" fmla="*/ 331708 w 465896"/>
                    <a:gd name="connsiteY118" fmla="*/ 349431 h 392618"/>
                    <a:gd name="connsiteX119" fmla="*/ 315924 w 465896"/>
                    <a:gd name="connsiteY119" fmla="*/ 364060 h 392618"/>
                    <a:gd name="connsiteX120" fmla="*/ 276573 w 465896"/>
                    <a:gd name="connsiteY120" fmla="*/ 388248 h 392618"/>
                    <a:gd name="connsiteX121" fmla="*/ 270704 w 465896"/>
                    <a:gd name="connsiteY121" fmla="*/ 389315 h 392618"/>
                    <a:gd name="connsiteX122" fmla="*/ 265502 w 465896"/>
                    <a:gd name="connsiteY122" fmla="*/ 388737 h 392618"/>
                    <a:gd name="connsiteX123" fmla="*/ 260522 w 465896"/>
                    <a:gd name="connsiteY123" fmla="*/ 388159 h 392618"/>
                    <a:gd name="connsiteX124" fmla="*/ 251629 w 465896"/>
                    <a:gd name="connsiteY124" fmla="*/ 390782 h 392618"/>
                    <a:gd name="connsiteX125" fmla="*/ 246471 w 465896"/>
                    <a:gd name="connsiteY125" fmla="*/ 392294 h 392618"/>
                    <a:gd name="connsiteX126" fmla="*/ 206098 w 465896"/>
                    <a:gd name="connsiteY126" fmla="*/ 348186 h 392618"/>
                    <a:gd name="connsiteX127" fmla="*/ 219437 w 465896"/>
                    <a:gd name="connsiteY127" fmla="*/ 365527 h 392618"/>
                    <a:gd name="connsiteX128" fmla="*/ 237623 w 465896"/>
                    <a:gd name="connsiteY128" fmla="*/ 387003 h 392618"/>
                    <a:gd name="connsiteX129" fmla="*/ 246249 w 465896"/>
                    <a:gd name="connsiteY129" fmla="*/ 391183 h 392618"/>
                    <a:gd name="connsiteX130" fmla="*/ 250695 w 465896"/>
                    <a:gd name="connsiteY130" fmla="*/ 389804 h 392618"/>
                    <a:gd name="connsiteX131" fmla="*/ 260121 w 465896"/>
                    <a:gd name="connsiteY131" fmla="*/ 387047 h 392618"/>
                    <a:gd name="connsiteX132" fmla="*/ 265324 w 465896"/>
                    <a:gd name="connsiteY132" fmla="*/ 387625 h 392618"/>
                    <a:gd name="connsiteX133" fmla="*/ 270304 w 465896"/>
                    <a:gd name="connsiteY133" fmla="*/ 388203 h 392618"/>
                    <a:gd name="connsiteX134" fmla="*/ 275773 w 465896"/>
                    <a:gd name="connsiteY134" fmla="*/ 387181 h 392618"/>
                    <a:gd name="connsiteX135" fmla="*/ 314456 w 465896"/>
                    <a:gd name="connsiteY135" fmla="*/ 363748 h 392618"/>
                    <a:gd name="connsiteX136" fmla="*/ 330775 w 465896"/>
                    <a:gd name="connsiteY136" fmla="*/ 348408 h 392618"/>
                    <a:gd name="connsiteX137" fmla="*/ 342602 w 465896"/>
                    <a:gd name="connsiteY137" fmla="*/ 337648 h 392618"/>
                    <a:gd name="connsiteX138" fmla="*/ 342024 w 465896"/>
                    <a:gd name="connsiteY138" fmla="*/ 333202 h 392618"/>
                    <a:gd name="connsiteX139" fmla="*/ 339223 w 465896"/>
                    <a:gd name="connsiteY139" fmla="*/ 332223 h 392618"/>
                    <a:gd name="connsiteX140" fmla="*/ 332464 w 465896"/>
                    <a:gd name="connsiteY140" fmla="*/ 333513 h 392618"/>
                    <a:gd name="connsiteX141" fmla="*/ 325528 w 465896"/>
                    <a:gd name="connsiteY141" fmla="*/ 334847 h 392618"/>
                    <a:gd name="connsiteX142" fmla="*/ 321704 w 465896"/>
                    <a:gd name="connsiteY142" fmla="*/ 333157 h 392618"/>
                    <a:gd name="connsiteX143" fmla="*/ 310988 w 465896"/>
                    <a:gd name="connsiteY143" fmla="*/ 298387 h 392618"/>
                    <a:gd name="connsiteX144" fmla="*/ 303251 w 465896"/>
                    <a:gd name="connsiteY144" fmla="*/ 286737 h 392618"/>
                    <a:gd name="connsiteX145" fmla="*/ 296715 w 465896"/>
                    <a:gd name="connsiteY145" fmla="*/ 275888 h 392618"/>
                    <a:gd name="connsiteX146" fmla="*/ 298627 w 465896"/>
                    <a:gd name="connsiteY146" fmla="*/ 274064 h 392618"/>
                    <a:gd name="connsiteX147" fmla="*/ 306275 w 465896"/>
                    <a:gd name="connsiteY147" fmla="*/ 272686 h 392618"/>
                    <a:gd name="connsiteX148" fmla="*/ 319614 w 465896"/>
                    <a:gd name="connsiteY148" fmla="*/ 275977 h 392618"/>
                    <a:gd name="connsiteX149" fmla="*/ 331086 w 465896"/>
                    <a:gd name="connsiteY149" fmla="*/ 279311 h 392618"/>
                    <a:gd name="connsiteX150" fmla="*/ 335177 w 465896"/>
                    <a:gd name="connsiteY150" fmla="*/ 279667 h 392618"/>
                    <a:gd name="connsiteX151" fmla="*/ 348516 w 465896"/>
                    <a:gd name="connsiteY151" fmla="*/ 282780 h 392618"/>
                    <a:gd name="connsiteX152" fmla="*/ 352340 w 465896"/>
                    <a:gd name="connsiteY152" fmla="*/ 288427 h 392618"/>
                    <a:gd name="connsiteX153" fmla="*/ 358120 w 465896"/>
                    <a:gd name="connsiteY153" fmla="*/ 294296 h 392618"/>
                    <a:gd name="connsiteX154" fmla="*/ 364167 w 465896"/>
                    <a:gd name="connsiteY154" fmla="*/ 287671 h 392618"/>
                    <a:gd name="connsiteX155" fmla="*/ 380886 w 465896"/>
                    <a:gd name="connsiteY155" fmla="*/ 273486 h 392618"/>
                    <a:gd name="connsiteX156" fmla="*/ 418146 w 465896"/>
                    <a:gd name="connsiteY156" fmla="*/ 262682 h 392618"/>
                    <a:gd name="connsiteX157" fmla="*/ 434642 w 465896"/>
                    <a:gd name="connsiteY157" fmla="*/ 249343 h 392618"/>
                    <a:gd name="connsiteX158" fmla="*/ 428284 w 465896"/>
                    <a:gd name="connsiteY158" fmla="*/ 234091 h 392618"/>
                    <a:gd name="connsiteX159" fmla="*/ 422326 w 465896"/>
                    <a:gd name="connsiteY159" fmla="*/ 227289 h 392618"/>
                    <a:gd name="connsiteX160" fmla="*/ 417880 w 465896"/>
                    <a:gd name="connsiteY160" fmla="*/ 205946 h 392618"/>
                    <a:gd name="connsiteX161" fmla="*/ 420592 w 465896"/>
                    <a:gd name="connsiteY161" fmla="*/ 195586 h 392618"/>
                    <a:gd name="connsiteX162" fmla="*/ 435220 w 465896"/>
                    <a:gd name="connsiteY162" fmla="*/ 184247 h 392618"/>
                    <a:gd name="connsiteX163" fmla="*/ 445625 w 465896"/>
                    <a:gd name="connsiteY163" fmla="*/ 180602 h 392618"/>
                    <a:gd name="connsiteX164" fmla="*/ 441179 w 465896"/>
                    <a:gd name="connsiteY164" fmla="*/ 170953 h 392618"/>
                    <a:gd name="connsiteX165" fmla="*/ 436732 w 465896"/>
                    <a:gd name="connsiteY165" fmla="*/ 162861 h 392618"/>
                    <a:gd name="connsiteX166" fmla="*/ 452472 w 465896"/>
                    <a:gd name="connsiteY166" fmla="*/ 139873 h 392618"/>
                    <a:gd name="connsiteX167" fmla="*/ 463855 w 465896"/>
                    <a:gd name="connsiteY167" fmla="*/ 127556 h 392618"/>
                    <a:gd name="connsiteX168" fmla="*/ 445180 w 465896"/>
                    <a:gd name="connsiteY168" fmla="*/ 125822 h 392618"/>
                    <a:gd name="connsiteX169" fmla="*/ 434865 w 465896"/>
                    <a:gd name="connsiteY169" fmla="*/ 125822 h 392618"/>
                    <a:gd name="connsiteX170" fmla="*/ 411699 w 465896"/>
                    <a:gd name="connsiteY170" fmla="*/ 122043 h 392618"/>
                    <a:gd name="connsiteX171" fmla="*/ 416145 w 465896"/>
                    <a:gd name="connsiteY171" fmla="*/ 110616 h 392618"/>
                    <a:gd name="connsiteX172" fmla="*/ 420903 w 465896"/>
                    <a:gd name="connsiteY172" fmla="*/ 88028 h 392618"/>
                    <a:gd name="connsiteX173" fmla="*/ 387911 w 465896"/>
                    <a:gd name="connsiteY173" fmla="*/ 78246 h 392618"/>
                    <a:gd name="connsiteX174" fmla="*/ 374572 w 465896"/>
                    <a:gd name="connsiteY174" fmla="*/ 76245 h 392618"/>
                    <a:gd name="connsiteX175" fmla="*/ 364745 w 465896"/>
                    <a:gd name="connsiteY175" fmla="*/ 68419 h 392618"/>
                    <a:gd name="connsiteX176" fmla="*/ 382264 w 465896"/>
                    <a:gd name="connsiteY176" fmla="*/ 53702 h 392618"/>
                    <a:gd name="connsiteX177" fmla="*/ 362966 w 465896"/>
                    <a:gd name="connsiteY177" fmla="*/ 47165 h 392618"/>
                    <a:gd name="connsiteX178" fmla="*/ 309121 w 465896"/>
                    <a:gd name="connsiteY178" fmla="*/ 61527 h 392618"/>
                    <a:gd name="connsiteX179" fmla="*/ 308143 w 465896"/>
                    <a:gd name="connsiteY179" fmla="*/ 61927 h 392618"/>
                    <a:gd name="connsiteX180" fmla="*/ 299250 w 465896"/>
                    <a:gd name="connsiteY180" fmla="*/ 66374 h 392618"/>
                    <a:gd name="connsiteX181" fmla="*/ 278307 w 465896"/>
                    <a:gd name="connsiteY181" fmla="*/ 73933 h 392618"/>
                    <a:gd name="connsiteX182" fmla="*/ 274972 w 465896"/>
                    <a:gd name="connsiteY182" fmla="*/ 73621 h 392618"/>
                    <a:gd name="connsiteX183" fmla="*/ 252741 w 465896"/>
                    <a:gd name="connsiteY183" fmla="*/ 63217 h 392618"/>
                    <a:gd name="connsiteX184" fmla="*/ 238379 w 465896"/>
                    <a:gd name="connsiteY184" fmla="*/ 55436 h 392618"/>
                    <a:gd name="connsiteX185" fmla="*/ 232910 w 465896"/>
                    <a:gd name="connsiteY185" fmla="*/ 54635 h 392618"/>
                    <a:gd name="connsiteX186" fmla="*/ 216280 w 465896"/>
                    <a:gd name="connsiteY186" fmla="*/ 56414 h 392618"/>
                    <a:gd name="connsiteX187" fmla="*/ 194671 w 465896"/>
                    <a:gd name="connsiteY187" fmla="*/ 58592 h 392618"/>
                    <a:gd name="connsiteX188" fmla="*/ 179331 w 465896"/>
                    <a:gd name="connsiteY188" fmla="*/ 54146 h 392618"/>
                    <a:gd name="connsiteX189" fmla="*/ 176663 w 465896"/>
                    <a:gd name="connsiteY189" fmla="*/ 45698 h 392618"/>
                    <a:gd name="connsiteX190" fmla="*/ 159366 w 465896"/>
                    <a:gd name="connsiteY190" fmla="*/ 20398 h 392618"/>
                    <a:gd name="connsiteX191" fmla="*/ 155409 w 465896"/>
                    <a:gd name="connsiteY191" fmla="*/ 19642 h 392618"/>
                    <a:gd name="connsiteX192" fmla="*/ 130598 w 465896"/>
                    <a:gd name="connsiteY192" fmla="*/ 5014 h 392618"/>
                    <a:gd name="connsiteX193" fmla="*/ 122995 w 465896"/>
                    <a:gd name="connsiteY193" fmla="*/ 1145 h 392618"/>
                    <a:gd name="connsiteX194" fmla="*/ 118059 w 465896"/>
                    <a:gd name="connsiteY194" fmla="*/ 3235 h 392618"/>
                    <a:gd name="connsiteX195" fmla="*/ 116414 w 465896"/>
                    <a:gd name="connsiteY195" fmla="*/ 9816 h 392618"/>
                    <a:gd name="connsiteX196" fmla="*/ 102052 w 465896"/>
                    <a:gd name="connsiteY196" fmla="*/ 27112 h 392618"/>
                    <a:gd name="connsiteX197" fmla="*/ 97161 w 465896"/>
                    <a:gd name="connsiteY197" fmla="*/ 28802 h 392618"/>
                    <a:gd name="connsiteX198" fmla="*/ 71772 w 465896"/>
                    <a:gd name="connsiteY198" fmla="*/ 45520 h 392618"/>
                    <a:gd name="connsiteX199" fmla="*/ 77464 w 465896"/>
                    <a:gd name="connsiteY199" fmla="*/ 80024 h 392618"/>
                    <a:gd name="connsiteX200" fmla="*/ 77464 w 465896"/>
                    <a:gd name="connsiteY200" fmla="*/ 98610 h 392618"/>
                    <a:gd name="connsiteX201" fmla="*/ 66037 w 465896"/>
                    <a:gd name="connsiteY201" fmla="*/ 103723 h 392618"/>
                    <a:gd name="connsiteX202" fmla="*/ 40425 w 465896"/>
                    <a:gd name="connsiteY202" fmla="*/ 81491 h 392618"/>
                    <a:gd name="connsiteX203" fmla="*/ 49674 w 465896"/>
                    <a:gd name="connsiteY203" fmla="*/ 59260 h 392618"/>
                    <a:gd name="connsiteX204" fmla="*/ 53231 w 465896"/>
                    <a:gd name="connsiteY204" fmla="*/ 53746 h 392618"/>
                    <a:gd name="connsiteX205" fmla="*/ 53231 w 465896"/>
                    <a:gd name="connsiteY205" fmla="*/ 35649 h 392618"/>
                    <a:gd name="connsiteX206" fmla="*/ 51586 w 465896"/>
                    <a:gd name="connsiteY206" fmla="*/ 19465 h 392618"/>
                    <a:gd name="connsiteX207" fmla="*/ 42693 w 465896"/>
                    <a:gd name="connsiteY207" fmla="*/ 25378 h 392618"/>
                    <a:gd name="connsiteX208" fmla="*/ 39003 w 465896"/>
                    <a:gd name="connsiteY208" fmla="*/ 30313 h 392618"/>
                    <a:gd name="connsiteX209" fmla="*/ 38736 w 465896"/>
                    <a:gd name="connsiteY209" fmla="*/ 30714 h 392618"/>
                    <a:gd name="connsiteX210" fmla="*/ 38736 w 465896"/>
                    <a:gd name="connsiteY210" fmla="*/ 30714 h 392618"/>
                    <a:gd name="connsiteX211" fmla="*/ 38291 w 465896"/>
                    <a:gd name="connsiteY211" fmla="*/ 30981 h 392618"/>
                    <a:gd name="connsiteX212" fmla="*/ 38291 w 465896"/>
                    <a:gd name="connsiteY212" fmla="*/ 30981 h 392618"/>
                    <a:gd name="connsiteX213" fmla="*/ 30243 w 465896"/>
                    <a:gd name="connsiteY213" fmla="*/ 38939 h 392618"/>
                    <a:gd name="connsiteX214" fmla="*/ 18772 w 465896"/>
                    <a:gd name="connsiteY214" fmla="*/ 50811 h 392618"/>
                    <a:gd name="connsiteX215" fmla="*/ 13525 w 465896"/>
                    <a:gd name="connsiteY215" fmla="*/ 69308 h 392618"/>
                    <a:gd name="connsiteX216" fmla="*/ 10946 w 465896"/>
                    <a:gd name="connsiteY216" fmla="*/ 84026 h 392618"/>
                    <a:gd name="connsiteX217" fmla="*/ 4854 w 465896"/>
                    <a:gd name="connsiteY217" fmla="*/ 93541 h 392618"/>
                    <a:gd name="connsiteX218" fmla="*/ 1208 w 465896"/>
                    <a:gd name="connsiteY218" fmla="*/ 100611 h 392618"/>
                    <a:gd name="connsiteX219" fmla="*/ 10101 w 465896"/>
                    <a:gd name="connsiteY219" fmla="*/ 103368 h 392618"/>
                    <a:gd name="connsiteX220" fmla="*/ 23084 w 465896"/>
                    <a:gd name="connsiteY220" fmla="*/ 115106 h 392618"/>
                    <a:gd name="connsiteX221" fmla="*/ 29132 w 465896"/>
                    <a:gd name="connsiteY221" fmla="*/ 122532 h 392618"/>
                    <a:gd name="connsiteX222" fmla="*/ 34023 w 465896"/>
                    <a:gd name="connsiteY222" fmla="*/ 146898 h 392618"/>
                    <a:gd name="connsiteX223" fmla="*/ 36113 w 465896"/>
                    <a:gd name="connsiteY223" fmla="*/ 168330 h 392618"/>
                    <a:gd name="connsiteX224" fmla="*/ 56566 w 465896"/>
                    <a:gd name="connsiteY224" fmla="*/ 178779 h 392618"/>
                    <a:gd name="connsiteX225" fmla="*/ 75641 w 465896"/>
                    <a:gd name="connsiteY225" fmla="*/ 176511 h 392618"/>
                    <a:gd name="connsiteX226" fmla="*/ 94182 w 465896"/>
                    <a:gd name="connsiteY226" fmla="*/ 174332 h 392618"/>
                    <a:gd name="connsiteX227" fmla="*/ 103386 w 465896"/>
                    <a:gd name="connsiteY227" fmla="*/ 175666 h 392618"/>
                    <a:gd name="connsiteX228" fmla="*/ 117881 w 465896"/>
                    <a:gd name="connsiteY228" fmla="*/ 187182 h 392618"/>
                    <a:gd name="connsiteX229" fmla="*/ 127086 w 465896"/>
                    <a:gd name="connsiteY229" fmla="*/ 196075 h 392618"/>
                    <a:gd name="connsiteX230" fmla="*/ 154653 w 465896"/>
                    <a:gd name="connsiteY230" fmla="*/ 203856 h 392618"/>
                    <a:gd name="connsiteX231" fmla="*/ 167281 w 465896"/>
                    <a:gd name="connsiteY231" fmla="*/ 203056 h 392618"/>
                    <a:gd name="connsiteX232" fmla="*/ 171327 w 465896"/>
                    <a:gd name="connsiteY232" fmla="*/ 202522 h 392618"/>
                    <a:gd name="connsiteX233" fmla="*/ 185733 w 465896"/>
                    <a:gd name="connsiteY233" fmla="*/ 201321 h 392618"/>
                    <a:gd name="connsiteX234" fmla="*/ 199073 w 465896"/>
                    <a:gd name="connsiteY234" fmla="*/ 203767 h 392618"/>
                    <a:gd name="connsiteX235" fmla="*/ 202363 w 465896"/>
                    <a:gd name="connsiteY235" fmla="*/ 207369 h 392618"/>
                    <a:gd name="connsiteX236" fmla="*/ 197383 w 465896"/>
                    <a:gd name="connsiteY236" fmla="*/ 223331 h 392618"/>
                    <a:gd name="connsiteX237" fmla="*/ 194804 w 465896"/>
                    <a:gd name="connsiteY237" fmla="*/ 228445 h 392618"/>
                    <a:gd name="connsiteX238" fmla="*/ 189113 w 465896"/>
                    <a:gd name="connsiteY238" fmla="*/ 266906 h 392618"/>
                    <a:gd name="connsiteX239" fmla="*/ 198717 w 465896"/>
                    <a:gd name="connsiteY239" fmla="*/ 281757 h 392618"/>
                    <a:gd name="connsiteX240" fmla="*/ 208188 w 465896"/>
                    <a:gd name="connsiteY240" fmla="*/ 296697 h 392618"/>
                    <a:gd name="connsiteX241" fmla="*/ 203341 w 465896"/>
                    <a:gd name="connsiteY241" fmla="*/ 309280 h 392618"/>
                    <a:gd name="connsiteX242" fmla="*/ 204453 w 465896"/>
                    <a:gd name="connsiteY242" fmla="*/ 327822 h 392618"/>
                    <a:gd name="connsiteX243" fmla="*/ 211389 w 465896"/>
                    <a:gd name="connsiteY243" fmla="*/ 341472 h 392618"/>
                    <a:gd name="connsiteX244" fmla="*/ 206098 w 465896"/>
                    <a:gd name="connsiteY244" fmla="*/ 348186 h 392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</a:cxnLst>
                  <a:rect l="l" t="t" r="r" b="b"/>
                  <a:pathLst>
                    <a:path w="465896" h="392618">
                      <a:moveTo>
                        <a:pt x="246471" y="392294"/>
                      </a:moveTo>
                      <a:cubicBezTo>
                        <a:pt x="242949" y="391894"/>
                        <a:pt x="239659" y="390338"/>
                        <a:pt x="237134" y="387848"/>
                      </a:cubicBezTo>
                      <a:cubicBezTo>
                        <a:pt x="229957" y="381534"/>
                        <a:pt x="223750" y="374242"/>
                        <a:pt x="218726" y="366105"/>
                      </a:cubicBezTo>
                      <a:cubicBezTo>
                        <a:pt x="214635" y="359746"/>
                        <a:pt x="209980" y="353833"/>
                        <a:pt x="204809" y="348319"/>
                      </a:cubicBezTo>
                      <a:lnTo>
                        <a:pt x="204231" y="347741"/>
                      </a:lnTo>
                      <a:lnTo>
                        <a:pt x="204942" y="347386"/>
                      </a:lnTo>
                      <a:cubicBezTo>
                        <a:pt x="207699" y="346318"/>
                        <a:pt x="209651" y="343828"/>
                        <a:pt x="210011" y="340894"/>
                      </a:cubicBezTo>
                      <a:cubicBezTo>
                        <a:pt x="210073" y="335869"/>
                        <a:pt x="207619" y="331112"/>
                        <a:pt x="203474" y="328266"/>
                      </a:cubicBezTo>
                      <a:cubicBezTo>
                        <a:pt x="193826" y="320707"/>
                        <a:pt x="198050" y="314349"/>
                        <a:pt x="202185" y="308213"/>
                      </a:cubicBezTo>
                      <a:cubicBezTo>
                        <a:pt x="204973" y="304878"/>
                        <a:pt x="206542" y="300699"/>
                        <a:pt x="206631" y="296385"/>
                      </a:cubicBezTo>
                      <a:cubicBezTo>
                        <a:pt x="206009" y="290427"/>
                        <a:pt x="201874" y="286381"/>
                        <a:pt x="197472" y="282113"/>
                      </a:cubicBezTo>
                      <a:cubicBezTo>
                        <a:pt x="192492" y="278244"/>
                        <a:pt x="189006" y="272731"/>
                        <a:pt x="187601" y="266595"/>
                      </a:cubicBezTo>
                      <a:cubicBezTo>
                        <a:pt x="186449" y="253345"/>
                        <a:pt x="188401" y="240005"/>
                        <a:pt x="193292" y="227644"/>
                      </a:cubicBezTo>
                      <a:cubicBezTo>
                        <a:pt x="194039" y="225821"/>
                        <a:pt x="194929" y="224042"/>
                        <a:pt x="195960" y="222353"/>
                      </a:cubicBezTo>
                      <a:cubicBezTo>
                        <a:pt x="198539" y="217640"/>
                        <a:pt x="202096" y="211237"/>
                        <a:pt x="200851" y="207280"/>
                      </a:cubicBezTo>
                      <a:cubicBezTo>
                        <a:pt x="200420" y="205946"/>
                        <a:pt x="199428" y="204879"/>
                        <a:pt x="198139" y="204345"/>
                      </a:cubicBezTo>
                      <a:cubicBezTo>
                        <a:pt x="194133" y="202611"/>
                        <a:pt x="189784" y="201811"/>
                        <a:pt x="185422" y="201989"/>
                      </a:cubicBezTo>
                      <a:cubicBezTo>
                        <a:pt x="180642" y="202078"/>
                        <a:pt x="175876" y="202478"/>
                        <a:pt x="171149" y="203189"/>
                      </a:cubicBezTo>
                      <a:lnTo>
                        <a:pt x="167103" y="203723"/>
                      </a:lnTo>
                      <a:cubicBezTo>
                        <a:pt x="162866" y="204212"/>
                        <a:pt x="158606" y="204479"/>
                        <a:pt x="154342" y="204523"/>
                      </a:cubicBezTo>
                      <a:cubicBezTo>
                        <a:pt x="144346" y="204879"/>
                        <a:pt x="134493" y="202078"/>
                        <a:pt x="126152" y="196564"/>
                      </a:cubicBezTo>
                      <a:cubicBezTo>
                        <a:pt x="122666" y="193985"/>
                        <a:pt x="119504" y="191006"/>
                        <a:pt x="116725" y="187671"/>
                      </a:cubicBezTo>
                      <a:cubicBezTo>
                        <a:pt x="113071" y="182825"/>
                        <a:pt x="108255" y="178957"/>
                        <a:pt x="102719" y="176466"/>
                      </a:cubicBezTo>
                      <a:cubicBezTo>
                        <a:pt x="99842" y="175577"/>
                        <a:pt x="96837" y="175132"/>
                        <a:pt x="93827" y="175221"/>
                      </a:cubicBezTo>
                      <a:cubicBezTo>
                        <a:pt x="87673" y="175444"/>
                        <a:pt x="81546" y="176200"/>
                        <a:pt x="75508" y="177400"/>
                      </a:cubicBezTo>
                      <a:cubicBezTo>
                        <a:pt x="69149" y="178690"/>
                        <a:pt x="62693" y="179446"/>
                        <a:pt x="56210" y="179668"/>
                      </a:cubicBezTo>
                      <a:cubicBezTo>
                        <a:pt x="45628" y="179668"/>
                        <a:pt x="38825" y="176155"/>
                        <a:pt x="34778" y="168641"/>
                      </a:cubicBezTo>
                      <a:cubicBezTo>
                        <a:pt x="31444" y="162460"/>
                        <a:pt x="32022" y="154412"/>
                        <a:pt x="32555" y="146409"/>
                      </a:cubicBezTo>
                      <a:cubicBezTo>
                        <a:pt x="33222" y="137071"/>
                        <a:pt x="33845" y="128223"/>
                        <a:pt x="28109" y="122932"/>
                      </a:cubicBezTo>
                      <a:cubicBezTo>
                        <a:pt x="25797" y="120620"/>
                        <a:pt x="23729" y="118085"/>
                        <a:pt x="21929" y="115373"/>
                      </a:cubicBezTo>
                      <a:cubicBezTo>
                        <a:pt x="18149" y="110259"/>
                        <a:pt x="13925" y="104435"/>
                        <a:pt x="9745" y="104079"/>
                      </a:cubicBezTo>
                      <a:cubicBezTo>
                        <a:pt x="3876" y="103545"/>
                        <a:pt x="852" y="102523"/>
                        <a:pt x="52" y="100655"/>
                      </a:cubicBezTo>
                      <a:cubicBezTo>
                        <a:pt x="-748" y="98788"/>
                        <a:pt x="1208" y="95853"/>
                        <a:pt x="3832" y="92429"/>
                      </a:cubicBezTo>
                      <a:cubicBezTo>
                        <a:pt x="6206" y="89628"/>
                        <a:pt x="8207" y="86516"/>
                        <a:pt x="9790" y="83181"/>
                      </a:cubicBezTo>
                      <a:cubicBezTo>
                        <a:pt x="11493" y="78601"/>
                        <a:pt x="12338" y="73755"/>
                        <a:pt x="12280" y="68864"/>
                      </a:cubicBezTo>
                      <a:cubicBezTo>
                        <a:pt x="11924" y="62061"/>
                        <a:pt x="13849" y="55347"/>
                        <a:pt x="17749" y="49744"/>
                      </a:cubicBezTo>
                      <a:cubicBezTo>
                        <a:pt x="21306" y="45476"/>
                        <a:pt x="25188" y="41429"/>
                        <a:pt x="29354" y="37739"/>
                      </a:cubicBezTo>
                      <a:cubicBezTo>
                        <a:pt x="33880" y="33648"/>
                        <a:pt x="38042" y="29202"/>
                        <a:pt x="41804" y="24400"/>
                      </a:cubicBezTo>
                      <a:lnTo>
                        <a:pt x="41804" y="24400"/>
                      </a:lnTo>
                      <a:lnTo>
                        <a:pt x="42071" y="23999"/>
                      </a:lnTo>
                      <a:lnTo>
                        <a:pt x="42071" y="23999"/>
                      </a:lnTo>
                      <a:lnTo>
                        <a:pt x="42071" y="23777"/>
                      </a:lnTo>
                      <a:cubicBezTo>
                        <a:pt x="44765" y="20798"/>
                        <a:pt x="48273" y="18664"/>
                        <a:pt x="52164" y="17641"/>
                      </a:cubicBezTo>
                      <a:lnTo>
                        <a:pt x="53231" y="17374"/>
                      </a:lnTo>
                      <a:lnTo>
                        <a:pt x="52831" y="18397"/>
                      </a:lnTo>
                      <a:cubicBezTo>
                        <a:pt x="51132" y="23822"/>
                        <a:pt x="51577" y="29691"/>
                        <a:pt x="54076" y="34804"/>
                      </a:cubicBezTo>
                      <a:cubicBezTo>
                        <a:pt x="56121" y="40585"/>
                        <a:pt x="58211" y="46587"/>
                        <a:pt x="53854" y="53880"/>
                      </a:cubicBezTo>
                      <a:cubicBezTo>
                        <a:pt x="52787" y="55658"/>
                        <a:pt x="51586" y="57481"/>
                        <a:pt x="50297" y="59438"/>
                      </a:cubicBezTo>
                      <a:cubicBezTo>
                        <a:pt x="45850" y="65885"/>
                        <a:pt x="41092" y="73221"/>
                        <a:pt x="41404" y="80869"/>
                      </a:cubicBezTo>
                      <a:cubicBezTo>
                        <a:pt x="41404" y="94208"/>
                        <a:pt x="55810" y="102256"/>
                        <a:pt x="65903" y="102256"/>
                      </a:cubicBezTo>
                      <a:cubicBezTo>
                        <a:pt x="69918" y="102567"/>
                        <a:pt x="73840" y="100922"/>
                        <a:pt x="76397" y="97810"/>
                      </a:cubicBezTo>
                      <a:cubicBezTo>
                        <a:pt x="79109" y="93897"/>
                        <a:pt x="79065" y="87806"/>
                        <a:pt x="76397" y="80024"/>
                      </a:cubicBezTo>
                      <a:cubicBezTo>
                        <a:pt x="70305" y="63572"/>
                        <a:pt x="66882" y="52945"/>
                        <a:pt x="70705" y="44720"/>
                      </a:cubicBezTo>
                      <a:cubicBezTo>
                        <a:pt x="73729" y="38139"/>
                        <a:pt x="81555" y="32937"/>
                        <a:pt x="96717" y="27379"/>
                      </a:cubicBezTo>
                      <a:cubicBezTo>
                        <a:pt x="98406" y="26756"/>
                        <a:pt x="100051" y="26223"/>
                        <a:pt x="101652" y="25734"/>
                      </a:cubicBezTo>
                      <a:cubicBezTo>
                        <a:pt x="110545" y="22799"/>
                        <a:pt x="116548" y="20887"/>
                        <a:pt x="115258" y="9593"/>
                      </a:cubicBezTo>
                      <a:cubicBezTo>
                        <a:pt x="114751" y="6970"/>
                        <a:pt x="115472" y="4213"/>
                        <a:pt x="117215" y="2168"/>
                      </a:cubicBezTo>
                      <a:cubicBezTo>
                        <a:pt x="118668" y="523"/>
                        <a:pt x="120767" y="-367"/>
                        <a:pt x="122950" y="-322"/>
                      </a:cubicBezTo>
                      <a:cubicBezTo>
                        <a:pt x="126285" y="-144"/>
                        <a:pt x="129380" y="1456"/>
                        <a:pt x="131399" y="4124"/>
                      </a:cubicBezTo>
                      <a:cubicBezTo>
                        <a:pt x="141359" y="15774"/>
                        <a:pt x="142426" y="15952"/>
                        <a:pt x="155543" y="18397"/>
                      </a:cubicBezTo>
                      <a:lnTo>
                        <a:pt x="159500" y="19109"/>
                      </a:lnTo>
                      <a:cubicBezTo>
                        <a:pt x="172839" y="21643"/>
                        <a:pt x="178264" y="34226"/>
                        <a:pt x="177730" y="45787"/>
                      </a:cubicBezTo>
                      <a:cubicBezTo>
                        <a:pt x="177410" y="48544"/>
                        <a:pt x="178264" y="51300"/>
                        <a:pt x="180086" y="53390"/>
                      </a:cubicBezTo>
                      <a:cubicBezTo>
                        <a:pt x="182710" y="56147"/>
                        <a:pt x="187468" y="57481"/>
                        <a:pt x="194626" y="57481"/>
                      </a:cubicBezTo>
                      <a:cubicBezTo>
                        <a:pt x="201812" y="57259"/>
                        <a:pt x="208970" y="56503"/>
                        <a:pt x="216058" y="55302"/>
                      </a:cubicBezTo>
                      <a:cubicBezTo>
                        <a:pt x="221616" y="54369"/>
                        <a:pt x="227232" y="53746"/>
                        <a:pt x="232865" y="53524"/>
                      </a:cubicBezTo>
                      <a:cubicBezTo>
                        <a:pt x="234862" y="53435"/>
                        <a:pt x="236854" y="53746"/>
                        <a:pt x="238734" y="54413"/>
                      </a:cubicBezTo>
                      <a:cubicBezTo>
                        <a:pt x="243772" y="56681"/>
                        <a:pt x="248632" y="59304"/>
                        <a:pt x="253274" y="62283"/>
                      </a:cubicBezTo>
                      <a:cubicBezTo>
                        <a:pt x="259979" y="66907"/>
                        <a:pt x="267423" y="70376"/>
                        <a:pt x="275284" y="72510"/>
                      </a:cubicBezTo>
                      <a:cubicBezTo>
                        <a:pt x="276306" y="72732"/>
                        <a:pt x="277351" y="72821"/>
                        <a:pt x="278396" y="72821"/>
                      </a:cubicBezTo>
                      <a:cubicBezTo>
                        <a:pt x="285066" y="72821"/>
                        <a:pt x="292358" y="68864"/>
                        <a:pt x="298805" y="65396"/>
                      </a:cubicBezTo>
                      <a:cubicBezTo>
                        <a:pt x="301686" y="63750"/>
                        <a:pt x="304652" y="62283"/>
                        <a:pt x="307698" y="60949"/>
                      </a:cubicBezTo>
                      <a:lnTo>
                        <a:pt x="308676" y="60549"/>
                      </a:lnTo>
                      <a:cubicBezTo>
                        <a:pt x="320192" y="55836"/>
                        <a:pt x="344247" y="46098"/>
                        <a:pt x="362922" y="46098"/>
                      </a:cubicBezTo>
                      <a:cubicBezTo>
                        <a:pt x="372704" y="46098"/>
                        <a:pt x="379818" y="48811"/>
                        <a:pt x="383998" y="54146"/>
                      </a:cubicBezTo>
                      <a:lnTo>
                        <a:pt x="383153" y="54813"/>
                      </a:lnTo>
                      <a:lnTo>
                        <a:pt x="382842" y="54813"/>
                      </a:lnTo>
                      <a:cubicBezTo>
                        <a:pt x="379818" y="54813"/>
                        <a:pt x="366479" y="62327"/>
                        <a:pt x="365812" y="68552"/>
                      </a:cubicBezTo>
                      <a:cubicBezTo>
                        <a:pt x="365488" y="71532"/>
                        <a:pt x="368449" y="73755"/>
                        <a:pt x="374705" y="75222"/>
                      </a:cubicBezTo>
                      <a:cubicBezTo>
                        <a:pt x="378840" y="76067"/>
                        <a:pt x="383331" y="76601"/>
                        <a:pt x="388044" y="77179"/>
                      </a:cubicBezTo>
                      <a:cubicBezTo>
                        <a:pt x="400183" y="78646"/>
                        <a:pt x="412722" y="80113"/>
                        <a:pt x="421570" y="87228"/>
                      </a:cubicBezTo>
                      <a:cubicBezTo>
                        <a:pt x="429574" y="93586"/>
                        <a:pt x="422326" y="103812"/>
                        <a:pt x="417124" y="111282"/>
                      </a:cubicBezTo>
                      <a:cubicBezTo>
                        <a:pt x="414011" y="115728"/>
                        <a:pt x="411032" y="119908"/>
                        <a:pt x="412677" y="121242"/>
                      </a:cubicBezTo>
                      <a:cubicBezTo>
                        <a:pt x="416723" y="124488"/>
                        <a:pt x="426417" y="124755"/>
                        <a:pt x="435176" y="124755"/>
                      </a:cubicBezTo>
                      <a:lnTo>
                        <a:pt x="445491" y="124755"/>
                      </a:lnTo>
                      <a:cubicBezTo>
                        <a:pt x="452121" y="124399"/>
                        <a:pt x="458768" y="125066"/>
                        <a:pt x="465189" y="126755"/>
                      </a:cubicBezTo>
                      <a:lnTo>
                        <a:pt x="465767" y="126755"/>
                      </a:lnTo>
                      <a:lnTo>
                        <a:pt x="465500" y="127333"/>
                      </a:lnTo>
                      <a:cubicBezTo>
                        <a:pt x="462165" y="132313"/>
                        <a:pt x="458155" y="136804"/>
                        <a:pt x="453584" y="140673"/>
                      </a:cubicBezTo>
                      <a:cubicBezTo>
                        <a:pt x="445847" y="147876"/>
                        <a:pt x="437088" y="156102"/>
                        <a:pt x="438155" y="162905"/>
                      </a:cubicBezTo>
                      <a:cubicBezTo>
                        <a:pt x="439115" y="165706"/>
                        <a:pt x="440627" y="168285"/>
                        <a:pt x="442601" y="170508"/>
                      </a:cubicBezTo>
                      <a:cubicBezTo>
                        <a:pt x="445447" y="174332"/>
                        <a:pt x="448337" y="178245"/>
                        <a:pt x="447048" y="181268"/>
                      </a:cubicBezTo>
                      <a:cubicBezTo>
                        <a:pt x="445758" y="184292"/>
                        <a:pt x="442379" y="185093"/>
                        <a:pt x="435754" y="185715"/>
                      </a:cubicBezTo>
                      <a:cubicBezTo>
                        <a:pt x="423126" y="186693"/>
                        <a:pt x="422770" y="190161"/>
                        <a:pt x="422148" y="196031"/>
                      </a:cubicBezTo>
                      <a:cubicBezTo>
                        <a:pt x="421944" y="199765"/>
                        <a:pt x="420992" y="203456"/>
                        <a:pt x="419347" y="206835"/>
                      </a:cubicBezTo>
                      <a:cubicBezTo>
                        <a:pt x="414144" y="216706"/>
                        <a:pt x="417524" y="220174"/>
                        <a:pt x="423793" y="226888"/>
                      </a:cubicBezTo>
                      <a:cubicBezTo>
                        <a:pt x="425616" y="228845"/>
                        <a:pt x="427662" y="231068"/>
                        <a:pt x="429751" y="233780"/>
                      </a:cubicBezTo>
                      <a:cubicBezTo>
                        <a:pt x="435220" y="240805"/>
                        <a:pt x="437266" y="245785"/>
                        <a:pt x="436332" y="249921"/>
                      </a:cubicBezTo>
                      <a:cubicBezTo>
                        <a:pt x="435132" y="255390"/>
                        <a:pt x="428817" y="259080"/>
                        <a:pt x="419302" y="264016"/>
                      </a:cubicBezTo>
                      <a:cubicBezTo>
                        <a:pt x="407822" y="270730"/>
                        <a:pt x="394852" y="274509"/>
                        <a:pt x="381553" y="274954"/>
                      </a:cubicBezTo>
                      <a:cubicBezTo>
                        <a:pt x="374038" y="275265"/>
                        <a:pt x="369414" y="282691"/>
                        <a:pt x="365723" y="288604"/>
                      </a:cubicBezTo>
                      <a:cubicBezTo>
                        <a:pt x="363100" y="293051"/>
                        <a:pt x="361010" y="296208"/>
                        <a:pt x="358565" y="295763"/>
                      </a:cubicBezTo>
                      <a:cubicBezTo>
                        <a:pt x="354118" y="295052"/>
                        <a:pt x="353096" y="292072"/>
                        <a:pt x="351895" y="289182"/>
                      </a:cubicBezTo>
                      <a:cubicBezTo>
                        <a:pt x="351313" y="287182"/>
                        <a:pt x="350134" y="285358"/>
                        <a:pt x="348516" y="284025"/>
                      </a:cubicBezTo>
                      <a:cubicBezTo>
                        <a:pt x="344572" y="282024"/>
                        <a:pt x="340183" y="281001"/>
                        <a:pt x="335755" y="281135"/>
                      </a:cubicBezTo>
                      <a:cubicBezTo>
                        <a:pt x="334332" y="281135"/>
                        <a:pt x="332953" y="281135"/>
                        <a:pt x="331664" y="280778"/>
                      </a:cubicBezTo>
                      <a:cubicBezTo>
                        <a:pt x="327609" y="280156"/>
                        <a:pt x="323647" y="279044"/>
                        <a:pt x="319881" y="277399"/>
                      </a:cubicBezTo>
                      <a:cubicBezTo>
                        <a:pt x="315853" y="275488"/>
                        <a:pt x="311486" y="274376"/>
                        <a:pt x="307031" y="274153"/>
                      </a:cubicBezTo>
                      <a:cubicBezTo>
                        <a:pt x="304541" y="274153"/>
                        <a:pt x="302073" y="274642"/>
                        <a:pt x="299739" y="275488"/>
                      </a:cubicBezTo>
                      <a:cubicBezTo>
                        <a:pt x="299072" y="275488"/>
                        <a:pt x="298672" y="276066"/>
                        <a:pt x="298583" y="276555"/>
                      </a:cubicBezTo>
                      <a:cubicBezTo>
                        <a:pt x="298049" y="278467"/>
                        <a:pt x="301518" y="282468"/>
                        <a:pt x="304852" y="286381"/>
                      </a:cubicBezTo>
                      <a:cubicBezTo>
                        <a:pt x="308289" y="289671"/>
                        <a:pt x="310908" y="293718"/>
                        <a:pt x="312500" y="298208"/>
                      </a:cubicBezTo>
                      <a:cubicBezTo>
                        <a:pt x="313852" y="310169"/>
                        <a:pt x="317426" y="321819"/>
                        <a:pt x="323038" y="332490"/>
                      </a:cubicBezTo>
                      <a:cubicBezTo>
                        <a:pt x="323723" y="333380"/>
                        <a:pt x="324821" y="333824"/>
                        <a:pt x="325928" y="333691"/>
                      </a:cubicBezTo>
                      <a:cubicBezTo>
                        <a:pt x="328191" y="333513"/>
                        <a:pt x="330432" y="333068"/>
                        <a:pt x="332598" y="332401"/>
                      </a:cubicBezTo>
                      <a:cubicBezTo>
                        <a:pt x="334879" y="331690"/>
                        <a:pt x="337235" y="331245"/>
                        <a:pt x="339623" y="331067"/>
                      </a:cubicBezTo>
                      <a:cubicBezTo>
                        <a:pt x="340970" y="330934"/>
                        <a:pt x="342295" y="331467"/>
                        <a:pt x="343224" y="332445"/>
                      </a:cubicBezTo>
                      <a:cubicBezTo>
                        <a:pt x="344292" y="334002"/>
                        <a:pt x="344616" y="336003"/>
                        <a:pt x="344114" y="337826"/>
                      </a:cubicBezTo>
                      <a:cubicBezTo>
                        <a:pt x="343269" y="343295"/>
                        <a:pt x="337622" y="346274"/>
                        <a:pt x="331708" y="349431"/>
                      </a:cubicBezTo>
                      <a:cubicBezTo>
                        <a:pt x="325795" y="352588"/>
                        <a:pt x="318147" y="356545"/>
                        <a:pt x="315924" y="364060"/>
                      </a:cubicBezTo>
                      <a:cubicBezTo>
                        <a:pt x="314456" y="368862"/>
                        <a:pt x="280842" y="386647"/>
                        <a:pt x="276573" y="388248"/>
                      </a:cubicBezTo>
                      <a:cubicBezTo>
                        <a:pt x="274692" y="388959"/>
                        <a:pt x="272709" y="389315"/>
                        <a:pt x="270704" y="389315"/>
                      </a:cubicBezTo>
                      <a:cubicBezTo>
                        <a:pt x="268956" y="389270"/>
                        <a:pt x="267218" y="389092"/>
                        <a:pt x="265502" y="388737"/>
                      </a:cubicBezTo>
                      <a:cubicBezTo>
                        <a:pt x="263865" y="388381"/>
                        <a:pt x="262198" y="388203"/>
                        <a:pt x="260522" y="388159"/>
                      </a:cubicBezTo>
                      <a:cubicBezTo>
                        <a:pt x="257378" y="388248"/>
                        <a:pt x="254310" y="389137"/>
                        <a:pt x="251629" y="390782"/>
                      </a:cubicBezTo>
                      <a:cubicBezTo>
                        <a:pt x="250077" y="391716"/>
                        <a:pt x="248294" y="392250"/>
                        <a:pt x="246471" y="392294"/>
                      </a:cubicBezTo>
                      <a:close/>
                      <a:moveTo>
                        <a:pt x="206098" y="348186"/>
                      </a:moveTo>
                      <a:cubicBezTo>
                        <a:pt x="211024" y="353566"/>
                        <a:pt x="215489" y="359391"/>
                        <a:pt x="219437" y="365527"/>
                      </a:cubicBezTo>
                      <a:cubicBezTo>
                        <a:pt x="224404" y="373530"/>
                        <a:pt x="230535" y="380778"/>
                        <a:pt x="237623" y="387003"/>
                      </a:cubicBezTo>
                      <a:cubicBezTo>
                        <a:pt x="239935" y="389359"/>
                        <a:pt x="242981" y="390827"/>
                        <a:pt x="246249" y="391183"/>
                      </a:cubicBezTo>
                      <a:cubicBezTo>
                        <a:pt x="247827" y="391138"/>
                        <a:pt x="249361" y="390649"/>
                        <a:pt x="250695" y="389804"/>
                      </a:cubicBezTo>
                      <a:cubicBezTo>
                        <a:pt x="253537" y="388070"/>
                        <a:pt x="256791" y="387092"/>
                        <a:pt x="260121" y="387047"/>
                      </a:cubicBezTo>
                      <a:cubicBezTo>
                        <a:pt x="261869" y="387092"/>
                        <a:pt x="263608" y="387270"/>
                        <a:pt x="265324" y="387625"/>
                      </a:cubicBezTo>
                      <a:cubicBezTo>
                        <a:pt x="266964" y="387981"/>
                        <a:pt x="268632" y="388159"/>
                        <a:pt x="270304" y="388203"/>
                      </a:cubicBezTo>
                      <a:cubicBezTo>
                        <a:pt x="272171" y="388203"/>
                        <a:pt x="274025" y="387848"/>
                        <a:pt x="275773" y="387181"/>
                      </a:cubicBezTo>
                      <a:cubicBezTo>
                        <a:pt x="280219" y="385536"/>
                        <a:pt x="313211" y="367750"/>
                        <a:pt x="314456" y="363748"/>
                      </a:cubicBezTo>
                      <a:cubicBezTo>
                        <a:pt x="316813" y="355789"/>
                        <a:pt x="324239" y="351876"/>
                        <a:pt x="330775" y="348408"/>
                      </a:cubicBezTo>
                      <a:cubicBezTo>
                        <a:pt x="337311" y="344940"/>
                        <a:pt x="341846" y="342583"/>
                        <a:pt x="342602" y="337648"/>
                      </a:cubicBezTo>
                      <a:cubicBezTo>
                        <a:pt x="343011" y="336136"/>
                        <a:pt x="342802" y="334536"/>
                        <a:pt x="342024" y="333202"/>
                      </a:cubicBezTo>
                      <a:cubicBezTo>
                        <a:pt x="341286" y="332490"/>
                        <a:pt x="340254" y="332134"/>
                        <a:pt x="339223" y="332223"/>
                      </a:cubicBezTo>
                      <a:cubicBezTo>
                        <a:pt x="336929" y="332401"/>
                        <a:pt x="334661" y="332846"/>
                        <a:pt x="332464" y="333513"/>
                      </a:cubicBezTo>
                      <a:cubicBezTo>
                        <a:pt x="330214" y="334224"/>
                        <a:pt x="327885" y="334669"/>
                        <a:pt x="325528" y="334847"/>
                      </a:cubicBezTo>
                      <a:cubicBezTo>
                        <a:pt x="324052" y="334936"/>
                        <a:pt x="322620" y="334313"/>
                        <a:pt x="321704" y="333157"/>
                      </a:cubicBezTo>
                      <a:cubicBezTo>
                        <a:pt x="316017" y="322308"/>
                        <a:pt x="312384" y="310525"/>
                        <a:pt x="310988" y="298387"/>
                      </a:cubicBezTo>
                      <a:cubicBezTo>
                        <a:pt x="309325" y="293985"/>
                        <a:pt x="306680" y="289983"/>
                        <a:pt x="303251" y="286737"/>
                      </a:cubicBezTo>
                      <a:cubicBezTo>
                        <a:pt x="299428" y="282291"/>
                        <a:pt x="296093" y="278378"/>
                        <a:pt x="296715" y="275888"/>
                      </a:cubicBezTo>
                      <a:cubicBezTo>
                        <a:pt x="297009" y="274998"/>
                        <a:pt x="297725" y="274331"/>
                        <a:pt x="298627" y="274064"/>
                      </a:cubicBezTo>
                      <a:cubicBezTo>
                        <a:pt x="301077" y="273175"/>
                        <a:pt x="303665" y="272686"/>
                        <a:pt x="306275" y="272686"/>
                      </a:cubicBezTo>
                      <a:cubicBezTo>
                        <a:pt x="310895" y="272909"/>
                        <a:pt x="315426" y="274020"/>
                        <a:pt x="319614" y="275977"/>
                      </a:cubicBezTo>
                      <a:cubicBezTo>
                        <a:pt x="323274" y="277577"/>
                        <a:pt x="327133" y="278733"/>
                        <a:pt x="331086" y="279311"/>
                      </a:cubicBezTo>
                      <a:cubicBezTo>
                        <a:pt x="332375" y="279311"/>
                        <a:pt x="333754" y="279578"/>
                        <a:pt x="335177" y="279667"/>
                      </a:cubicBezTo>
                      <a:cubicBezTo>
                        <a:pt x="339819" y="279534"/>
                        <a:pt x="344412" y="280601"/>
                        <a:pt x="348516" y="282780"/>
                      </a:cubicBezTo>
                      <a:cubicBezTo>
                        <a:pt x="350321" y="284247"/>
                        <a:pt x="351655" y="286203"/>
                        <a:pt x="352340" y="288427"/>
                      </a:cubicBezTo>
                      <a:cubicBezTo>
                        <a:pt x="353451" y="291228"/>
                        <a:pt x="354474" y="293673"/>
                        <a:pt x="358120" y="294296"/>
                      </a:cubicBezTo>
                      <a:cubicBezTo>
                        <a:pt x="359898" y="294607"/>
                        <a:pt x="361855" y="291405"/>
                        <a:pt x="364167" y="287671"/>
                      </a:cubicBezTo>
                      <a:cubicBezTo>
                        <a:pt x="367813" y="281846"/>
                        <a:pt x="372749" y="273842"/>
                        <a:pt x="380886" y="273486"/>
                      </a:cubicBezTo>
                      <a:cubicBezTo>
                        <a:pt x="394011" y="273042"/>
                        <a:pt x="406821" y="269351"/>
                        <a:pt x="418146" y="262682"/>
                      </a:cubicBezTo>
                      <a:cubicBezTo>
                        <a:pt x="427395" y="257880"/>
                        <a:pt x="433531" y="254323"/>
                        <a:pt x="434642" y="249343"/>
                      </a:cubicBezTo>
                      <a:cubicBezTo>
                        <a:pt x="435443" y="245519"/>
                        <a:pt x="433486" y="240850"/>
                        <a:pt x="428284" y="234091"/>
                      </a:cubicBezTo>
                      <a:cubicBezTo>
                        <a:pt x="426194" y="231424"/>
                        <a:pt x="424149" y="229245"/>
                        <a:pt x="422326" y="227289"/>
                      </a:cubicBezTo>
                      <a:cubicBezTo>
                        <a:pt x="416323" y="220797"/>
                        <a:pt x="412366" y="216528"/>
                        <a:pt x="417880" y="205946"/>
                      </a:cubicBezTo>
                      <a:cubicBezTo>
                        <a:pt x="419484" y="202700"/>
                        <a:pt x="420405" y="199187"/>
                        <a:pt x="420592" y="195586"/>
                      </a:cubicBezTo>
                      <a:cubicBezTo>
                        <a:pt x="421214" y="189627"/>
                        <a:pt x="421659" y="185315"/>
                        <a:pt x="435220" y="184247"/>
                      </a:cubicBezTo>
                      <a:cubicBezTo>
                        <a:pt x="441223" y="183803"/>
                        <a:pt x="444691" y="182558"/>
                        <a:pt x="445625" y="180602"/>
                      </a:cubicBezTo>
                      <a:cubicBezTo>
                        <a:pt x="446559" y="178645"/>
                        <a:pt x="443980" y="174510"/>
                        <a:pt x="441179" y="170953"/>
                      </a:cubicBezTo>
                      <a:cubicBezTo>
                        <a:pt x="439155" y="168596"/>
                        <a:pt x="437644" y="165839"/>
                        <a:pt x="436732" y="162861"/>
                      </a:cubicBezTo>
                      <a:cubicBezTo>
                        <a:pt x="435576" y="155701"/>
                        <a:pt x="444158" y="147654"/>
                        <a:pt x="452472" y="139873"/>
                      </a:cubicBezTo>
                      <a:cubicBezTo>
                        <a:pt x="456781" y="136271"/>
                        <a:pt x="460605" y="132136"/>
                        <a:pt x="463855" y="127556"/>
                      </a:cubicBezTo>
                      <a:cubicBezTo>
                        <a:pt x="457741" y="126089"/>
                        <a:pt x="451454" y="125511"/>
                        <a:pt x="445180" y="125822"/>
                      </a:cubicBezTo>
                      <a:lnTo>
                        <a:pt x="434865" y="125822"/>
                      </a:lnTo>
                      <a:cubicBezTo>
                        <a:pt x="425972" y="125822"/>
                        <a:pt x="416012" y="125555"/>
                        <a:pt x="411699" y="122043"/>
                      </a:cubicBezTo>
                      <a:cubicBezTo>
                        <a:pt x="409209" y="120042"/>
                        <a:pt x="412143" y="115907"/>
                        <a:pt x="416145" y="110616"/>
                      </a:cubicBezTo>
                      <a:cubicBezTo>
                        <a:pt x="421437" y="103101"/>
                        <a:pt x="428062" y="93764"/>
                        <a:pt x="420903" y="88028"/>
                      </a:cubicBezTo>
                      <a:cubicBezTo>
                        <a:pt x="412277" y="81136"/>
                        <a:pt x="399916" y="79668"/>
                        <a:pt x="387911" y="78246"/>
                      </a:cubicBezTo>
                      <a:cubicBezTo>
                        <a:pt x="383109" y="77668"/>
                        <a:pt x="378573" y="77134"/>
                        <a:pt x="374572" y="76245"/>
                      </a:cubicBezTo>
                      <a:cubicBezTo>
                        <a:pt x="367680" y="74777"/>
                        <a:pt x="364389" y="72154"/>
                        <a:pt x="364745" y="68419"/>
                      </a:cubicBezTo>
                      <a:cubicBezTo>
                        <a:pt x="365412" y="61972"/>
                        <a:pt x="377684" y="54413"/>
                        <a:pt x="382264" y="53702"/>
                      </a:cubicBezTo>
                      <a:cubicBezTo>
                        <a:pt x="377022" y="48944"/>
                        <a:pt x="370027" y="46543"/>
                        <a:pt x="362966" y="47165"/>
                      </a:cubicBezTo>
                      <a:cubicBezTo>
                        <a:pt x="344425" y="47165"/>
                        <a:pt x="320592" y="56858"/>
                        <a:pt x="309121" y="61527"/>
                      </a:cubicBezTo>
                      <a:lnTo>
                        <a:pt x="308143" y="61927"/>
                      </a:lnTo>
                      <a:cubicBezTo>
                        <a:pt x="305101" y="63261"/>
                        <a:pt x="302131" y="64729"/>
                        <a:pt x="299250" y="66374"/>
                      </a:cubicBezTo>
                      <a:cubicBezTo>
                        <a:pt x="292954" y="70509"/>
                        <a:pt x="285782" y="73088"/>
                        <a:pt x="278307" y="73933"/>
                      </a:cubicBezTo>
                      <a:cubicBezTo>
                        <a:pt x="277187" y="73933"/>
                        <a:pt x="276071" y="73844"/>
                        <a:pt x="274972" y="73621"/>
                      </a:cubicBezTo>
                      <a:cubicBezTo>
                        <a:pt x="267031" y="71443"/>
                        <a:pt x="259512" y="67930"/>
                        <a:pt x="252741" y="63217"/>
                      </a:cubicBezTo>
                      <a:cubicBezTo>
                        <a:pt x="248152" y="60282"/>
                        <a:pt x="243354" y="57659"/>
                        <a:pt x="238379" y="55436"/>
                      </a:cubicBezTo>
                      <a:cubicBezTo>
                        <a:pt x="236622" y="54813"/>
                        <a:pt x="234768" y="54546"/>
                        <a:pt x="232910" y="54635"/>
                      </a:cubicBezTo>
                      <a:cubicBezTo>
                        <a:pt x="227334" y="54902"/>
                        <a:pt x="221780" y="55480"/>
                        <a:pt x="216280" y="56414"/>
                      </a:cubicBezTo>
                      <a:cubicBezTo>
                        <a:pt x="209135" y="57614"/>
                        <a:pt x="201914" y="58370"/>
                        <a:pt x="194671" y="58592"/>
                      </a:cubicBezTo>
                      <a:cubicBezTo>
                        <a:pt x="187156" y="58592"/>
                        <a:pt x="182176" y="57125"/>
                        <a:pt x="179331" y="54146"/>
                      </a:cubicBezTo>
                      <a:cubicBezTo>
                        <a:pt x="177299" y="51834"/>
                        <a:pt x="176334" y="48766"/>
                        <a:pt x="176663" y="45698"/>
                      </a:cubicBezTo>
                      <a:cubicBezTo>
                        <a:pt x="177196" y="34849"/>
                        <a:pt x="172216" y="22799"/>
                        <a:pt x="159366" y="20398"/>
                      </a:cubicBezTo>
                      <a:lnTo>
                        <a:pt x="155409" y="19642"/>
                      </a:lnTo>
                      <a:cubicBezTo>
                        <a:pt x="142070" y="17197"/>
                        <a:pt x="140825" y="16974"/>
                        <a:pt x="130598" y="5014"/>
                      </a:cubicBezTo>
                      <a:cubicBezTo>
                        <a:pt x="128740" y="2702"/>
                        <a:pt x="125970" y="1278"/>
                        <a:pt x="122995" y="1145"/>
                      </a:cubicBezTo>
                      <a:cubicBezTo>
                        <a:pt x="121128" y="1101"/>
                        <a:pt x="119327" y="1856"/>
                        <a:pt x="118059" y="3235"/>
                      </a:cubicBezTo>
                      <a:cubicBezTo>
                        <a:pt x="116605" y="5102"/>
                        <a:pt x="116010" y="7503"/>
                        <a:pt x="116414" y="9816"/>
                      </a:cubicBezTo>
                      <a:cubicBezTo>
                        <a:pt x="117793" y="21999"/>
                        <a:pt x="110856" y="24266"/>
                        <a:pt x="102052" y="27112"/>
                      </a:cubicBezTo>
                      <a:lnTo>
                        <a:pt x="97161" y="28802"/>
                      </a:lnTo>
                      <a:cubicBezTo>
                        <a:pt x="82266" y="34226"/>
                        <a:pt x="74663" y="39251"/>
                        <a:pt x="71772" y="45520"/>
                      </a:cubicBezTo>
                      <a:cubicBezTo>
                        <a:pt x="68126" y="53390"/>
                        <a:pt x="71506" y="63795"/>
                        <a:pt x="77464" y="80024"/>
                      </a:cubicBezTo>
                      <a:cubicBezTo>
                        <a:pt x="80398" y="87983"/>
                        <a:pt x="80398" y="94386"/>
                        <a:pt x="77464" y="98610"/>
                      </a:cubicBezTo>
                      <a:cubicBezTo>
                        <a:pt x="74743" y="102123"/>
                        <a:pt x="70461" y="104034"/>
                        <a:pt x="66037" y="103723"/>
                      </a:cubicBezTo>
                      <a:cubicBezTo>
                        <a:pt x="55454" y="103723"/>
                        <a:pt x="40603" y="95186"/>
                        <a:pt x="40425" y="81491"/>
                      </a:cubicBezTo>
                      <a:cubicBezTo>
                        <a:pt x="40425" y="73488"/>
                        <a:pt x="45272" y="65974"/>
                        <a:pt x="49674" y="59260"/>
                      </a:cubicBezTo>
                      <a:cubicBezTo>
                        <a:pt x="50963" y="57347"/>
                        <a:pt x="52164" y="55525"/>
                        <a:pt x="53231" y="53746"/>
                      </a:cubicBezTo>
                      <a:cubicBezTo>
                        <a:pt x="57322" y="46898"/>
                        <a:pt x="55365" y="41429"/>
                        <a:pt x="53231" y="35649"/>
                      </a:cubicBezTo>
                      <a:cubicBezTo>
                        <a:pt x="50808" y="30625"/>
                        <a:pt x="50225" y="24889"/>
                        <a:pt x="51586" y="19465"/>
                      </a:cubicBezTo>
                      <a:cubicBezTo>
                        <a:pt x="48122" y="20576"/>
                        <a:pt x="45041" y="22621"/>
                        <a:pt x="42693" y="25378"/>
                      </a:cubicBezTo>
                      <a:cubicBezTo>
                        <a:pt x="40603" y="28268"/>
                        <a:pt x="39581" y="29824"/>
                        <a:pt x="39003" y="30313"/>
                      </a:cubicBezTo>
                      <a:lnTo>
                        <a:pt x="38736" y="30714"/>
                      </a:lnTo>
                      <a:lnTo>
                        <a:pt x="38736" y="30714"/>
                      </a:lnTo>
                      <a:cubicBezTo>
                        <a:pt x="38514" y="30981"/>
                        <a:pt x="38424" y="30981"/>
                        <a:pt x="38291" y="30981"/>
                      </a:cubicBezTo>
                      <a:lnTo>
                        <a:pt x="38291" y="30981"/>
                      </a:lnTo>
                      <a:cubicBezTo>
                        <a:pt x="35712" y="33782"/>
                        <a:pt x="32956" y="36405"/>
                        <a:pt x="30243" y="38939"/>
                      </a:cubicBezTo>
                      <a:cubicBezTo>
                        <a:pt x="26139" y="42630"/>
                        <a:pt x="22306" y="46587"/>
                        <a:pt x="18772" y="50811"/>
                      </a:cubicBezTo>
                      <a:cubicBezTo>
                        <a:pt x="14979" y="56191"/>
                        <a:pt x="13129" y="62728"/>
                        <a:pt x="13525" y="69308"/>
                      </a:cubicBezTo>
                      <a:cubicBezTo>
                        <a:pt x="13592" y="74333"/>
                        <a:pt x="12716" y="79313"/>
                        <a:pt x="10946" y="84026"/>
                      </a:cubicBezTo>
                      <a:cubicBezTo>
                        <a:pt x="9332" y="87449"/>
                        <a:pt x="7282" y="90651"/>
                        <a:pt x="4854" y="93541"/>
                      </a:cubicBezTo>
                      <a:cubicBezTo>
                        <a:pt x="2542" y="96520"/>
                        <a:pt x="408" y="99055"/>
                        <a:pt x="1208" y="100611"/>
                      </a:cubicBezTo>
                      <a:cubicBezTo>
                        <a:pt x="2009" y="102167"/>
                        <a:pt x="4677" y="102923"/>
                        <a:pt x="10101" y="103368"/>
                      </a:cubicBezTo>
                      <a:cubicBezTo>
                        <a:pt x="15526" y="103812"/>
                        <a:pt x="18994" y="109548"/>
                        <a:pt x="23084" y="115106"/>
                      </a:cubicBezTo>
                      <a:cubicBezTo>
                        <a:pt x="24867" y="117774"/>
                        <a:pt x="26891" y="120264"/>
                        <a:pt x="29132" y="122532"/>
                      </a:cubicBezTo>
                      <a:cubicBezTo>
                        <a:pt x="35356" y="128134"/>
                        <a:pt x="34645" y="137694"/>
                        <a:pt x="34023" y="146898"/>
                      </a:cubicBezTo>
                      <a:cubicBezTo>
                        <a:pt x="33489" y="154545"/>
                        <a:pt x="32911" y="162416"/>
                        <a:pt x="36113" y="168330"/>
                      </a:cubicBezTo>
                      <a:cubicBezTo>
                        <a:pt x="39936" y="175444"/>
                        <a:pt x="46428" y="178779"/>
                        <a:pt x="56566" y="178779"/>
                      </a:cubicBezTo>
                      <a:cubicBezTo>
                        <a:pt x="62978" y="178556"/>
                        <a:pt x="69354" y="177800"/>
                        <a:pt x="75641" y="176511"/>
                      </a:cubicBezTo>
                      <a:cubicBezTo>
                        <a:pt x="81755" y="175310"/>
                        <a:pt x="87953" y="174554"/>
                        <a:pt x="94182" y="174332"/>
                      </a:cubicBezTo>
                      <a:cubicBezTo>
                        <a:pt x="97304" y="174288"/>
                        <a:pt x="100412" y="174732"/>
                        <a:pt x="103386" y="175666"/>
                      </a:cubicBezTo>
                      <a:cubicBezTo>
                        <a:pt x="109122" y="178200"/>
                        <a:pt x="114115" y="182158"/>
                        <a:pt x="117881" y="187182"/>
                      </a:cubicBezTo>
                      <a:cubicBezTo>
                        <a:pt x="120580" y="190517"/>
                        <a:pt x="123671" y="193496"/>
                        <a:pt x="127086" y="196075"/>
                      </a:cubicBezTo>
                      <a:cubicBezTo>
                        <a:pt x="135236" y="201500"/>
                        <a:pt x="144876" y="204212"/>
                        <a:pt x="154653" y="203856"/>
                      </a:cubicBezTo>
                      <a:cubicBezTo>
                        <a:pt x="158873" y="203812"/>
                        <a:pt x="163088" y="203545"/>
                        <a:pt x="167281" y="203056"/>
                      </a:cubicBezTo>
                      <a:lnTo>
                        <a:pt x="171327" y="202522"/>
                      </a:lnTo>
                      <a:cubicBezTo>
                        <a:pt x="176098" y="201811"/>
                        <a:pt x="180909" y="201410"/>
                        <a:pt x="185733" y="201321"/>
                      </a:cubicBezTo>
                      <a:cubicBezTo>
                        <a:pt x="190309" y="201099"/>
                        <a:pt x="194866" y="201944"/>
                        <a:pt x="199073" y="203767"/>
                      </a:cubicBezTo>
                      <a:cubicBezTo>
                        <a:pt x="200615" y="204479"/>
                        <a:pt x="201807" y="205768"/>
                        <a:pt x="202363" y="207369"/>
                      </a:cubicBezTo>
                      <a:cubicBezTo>
                        <a:pt x="203741" y="211815"/>
                        <a:pt x="200229" y="218173"/>
                        <a:pt x="197383" y="223331"/>
                      </a:cubicBezTo>
                      <a:cubicBezTo>
                        <a:pt x="196400" y="224977"/>
                        <a:pt x="195538" y="226666"/>
                        <a:pt x="194804" y="228445"/>
                      </a:cubicBezTo>
                      <a:cubicBezTo>
                        <a:pt x="189958" y="240672"/>
                        <a:pt x="188010" y="253834"/>
                        <a:pt x="189113" y="266906"/>
                      </a:cubicBezTo>
                      <a:cubicBezTo>
                        <a:pt x="190509" y="272820"/>
                        <a:pt x="193902" y="278066"/>
                        <a:pt x="198717" y="281757"/>
                      </a:cubicBezTo>
                      <a:cubicBezTo>
                        <a:pt x="203546" y="285447"/>
                        <a:pt x="206903" y="290738"/>
                        <a:pt x="208188" y="296697"/>
                      </a:cubicBezTo>
                      <a:cubicBezTo>
                        <a:pt x="208099" y="301321"/>
                        <a:pt x="206382" y="305767"/>
                        <a:pt x="203341" y="309280"/>
                      </a:cubicBezTo>
                      <a:cubicBezTo>
                        <a:pt x="199206" y="315550"/>
                        <a:pt x="195560" y="320929"/>
                        <a:pt x="204453" y="327822"/>
                      </a:cubicBezTo>
                      <a:cubicBezTo>
                        <a:pt x="208895" y="330934"/>
                        <a:pt x="211496" y="336047"/>
                        <a:pt x="211389" y="341472"/>
                      </a:cubicBezTo>
                      <a:cubicBezTo>
                        <a:pt x="210887" y="344451"/>
                        <a:pt x="208890" y="346985"/>
                        <a:pt x="206098" y="3481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0" name="자유형: 도형 9559">
                  <a:extLst>
                    <a:ext uri="{FF2B5EF4-FFF2-40B4-BE49-F238E27FC236}">
                      <a16:creationId xmlns:a16="http://schemas.microsoft.com/office/drawing/2014/main" id="{E19298B1-434E-B6D2-E1A9-7303DB6A1F90}"/>
                    </a:ext>
                  </a:extLst>
                </p:cNvPr>
                <p:cNvSpPr/>
                <p:nvPr/>
              </p:nvSpPr>
              <p:spPr>
                <a:xfrm>
                  <a:off x="3343706" y="9386680"/>
                  <a:ext cx="92809" cy="101400"/>
                </a:xfrm>
                <a:custGeom>
                  <a:avLst/>
                  <a:gdLst>
                    <a:gd name="connsiteX0" fmla="*/ 27445 w 135882"/>
                    <a:gd name="connsiteY0" fmla="*/ 28203 h 148460"/>
                    <a:gd name="connsiteX1" fmla="*/ 11660 w 135882"/>
                    <a:gd name="connsiteY1" fmla="*/ 44032 h 148460"/>
                    <a:gd name="connsiteX2" fmla="*/ 722 w 135882"/>
                    <a:gd name="connsiteY2" fmla="*/ 69020 h 148460"/>
                    <a:gd name="connsiteX3" fmla="*/ 28734 w 135882"/>
                    <a:gd name="connsiteY3" fmla="*/ 114240 h 148460"/>
                    <a:gd name="connsiteX4" fmla="*/ 46253 w 135882"/>
                    <a:gd name="connsiteY4" fmla="*/ 146477 h 148460"/>
                    <a:gd name="connsiteX5" fmla="*/ 68840 w 135882"/>
                    <a:gd name="connsiteY5" fmla="*/ 134560 h 148460"/>
                    <a:gd name="connsiteX6" fmla="*/ 118373 w 135882"/>
                    <a:gd name="connsiteY6" fmla="*/ 131581 h 148460"/>
                    <a:gd name="connsiteX7" fmla="*/ 126955 w 135882"/>
                    <a:gd name="connsiteY7" fmla="*/ 77602 h 148460"/>
                    <a:gd name="connsiteX8" fmla="*/ 134870 w 135882"/>
                    <a:gd name="connsiteY8" fmla="*/ 21711 h 148460"/>
                    <a:gd name="connsiteX9" fmla="*/ 70352 w 135882"/>
                    <a:gd name="connsiteY9" fmla="*/ 10995 h 148460"/>
                    <a:gd name="connsiteX10" fmla="*/ 41362 w 135882"/>
                    <a:gd name="connsiteY10" fmla="*/ 1168 h 148460"/>
                    <a:gd name="connsiteX11" fmla="*/ 27445 w 135882"/>
                    <a:gd name="connsiteY11" fmla="*/ 28203 h 148460"/>
                    <a:gd name="connsiteX12" fmla="*/ 27445 w 135882"/>
                    <a:gd name="connsiteY12" fmla="*/ 28203 h 148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5882" h="148460">
                      <a:moveTo>
                        <a:pt x="27445" y="28203"/>
                      </a:moveTo>
                      <a:cubicBezTo>
                        <a:pt x="32691" y="38741"/>
                        <a:pt x="19130" y="43098"/>
                        <a:pt x="11660" y="44032"/>
                      </a:cubicBezTo>
                      <a:cubicBezTo>
                        <a:pt x="2545" y="45143"/>
                        <a:pt x="2767" y="62840"/>
                        <a:pt x="722" y="69020"/>
                      </a:cubicBezTo>
                      <a:cubicBezTo>
                        <a:pt x="-5192" y="85072"/>
                        <a:pt x="21398" y="98722"/>
                        <a:pt x="28734" y="114240"/>
                      </a:cubicBezTo>
                      <a:cubicBezTo>
                        <a:pt x="33936" y="125267"/>
                        <a:pt x="40117" y="135894"/>
                        <a:pt x="46253" y="146477"/>
                      </a:cubicBezTo>
                      <a:cubicBezTo>
                        <a:pt x="60081" y="150033"/>
                        <a:pt x="66617" y="148655"/>
                        <a:pt x="68840" y="134560"/>
                      </a:cubicBezTo>
                      <a:cubicBezTo>
                        <a:pt x="71375" y="118331"/>
                        <a:pt x="109881" y="121799"/>
                        <a:pt x="118373" y="131581"/>
                      </a:cubicBezTo>
                      <a:cubicBezTo>
                        <a:pt x="130290" y="113796"/>
                        <a:pt x="132602" y="99256"/>
                        <a:pt x="126955" y="77602"/>
                      </a:cubicBezTo>
                      <a:cubicBezTo>
                        <a:pt x="120330" y="51946"/>
                        <a:pt x="127311" y="44388"/>
                        <a:pt x="134870" y="21711"/>
                      </a:cubicBezTo>
                      <a:cubicBezTo>
                        <a:pt x="143762" y="-4968"/>
                        <a:pt x="82935" y="11395"/>
                        <a:pt x="70352" y="10995"/>
                      </a:cubicBezTo>
                      <a:cubicBezTo>
                        <a:pt x="57769" y="10595"/>
                        <a:pt x="55279" y="-5145"/>
                        <a:pt x="41362" y="1168"/>
                      </a:cubicBezTo>
                      <a:cubicBezTo>
                        <a:pt x="32202" y="5348"/>
                        <a:pt x="21753" y="16775"/>
                        <a:pt x="27445" y="28203"/>
                      </a:cubicBezTo>
                      <a:cubicBezTo>
                        <a:pt x="32336" y="37940"/>
                        <a:pt x="24999" y="23311"/>
                        <a:pt x="27445" y="282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1" name="자유형: 도형 9560">
                  <a:extLst>
                    <a:ext uri="{FF2B5EF4-FFF2-40B4-BE49-F238E27FC236}">
                      <a16:creationId xmlns:a16="http://schemas.microsoft.com/office/drawing/2014/main" id="{0F65ECB1-A5B1-F04F-560B-DD0D4C17A1E4}"/>
                    </a:ext>
                  </a:extLst>
                </p:cNvPr>
                <p:cNvSpPr/>
                <p:nvPr/>
              </p:nvSpPr>
              <p:spPr>
                <a:xfrm>
                  <a:off x="3343261" y="9386484"/>
                  <a:ext cx="93808" cy="101981"/>
                </a:xfrm>
                <a:custGeom>
                  <a:avLst/>
                  <a:gdLst>
                    <a:gd name="connsiteX0" fmla="*/ 57265 w 137344"/>
                    <a:gd name="connsiteY0" fmla="*/ 148986 h 149310"/>
                    <a:gd name="connsiteX1" fmla="*/ 46772 w 137344"/>
                    <a:gd name="connsiteY1" fmla="*/ 147297 h 149310"/>
                    <a:gd name="connsiteX2" fmla="*/ 46549 w 137344"/>
                    <a:gd name="connsiteY2" fmla="*/ 147297 h 149310"/>
                    <a:gd name="connsiteX3" fmla="*/ 46549 w 137344"/>
                    <a:gd name="connsiteY3" fmla="*/ 147297 h 149310"/>
                    <a:gd name="connsiteX4" fmla="*/ 28764 w 137344"/>
                    <a:gd name="connsiteY4" fmla="*/ 115016 h 149310"/>
                    <a:gd name="connsiteX5" fmla="*/ 15158 w 137344"/>
                    <a:gd name="connsiteY5" fmla="*/ 98164 h 149310"/>
                    <a:gd name="connsiteX6" fmla="*/ 751 w 137344"/>
                    <a:gd name="connsiteY6" fmla="*/ 69396 h 149310"/>
                    <a:gd name="connsiteX7" fmla="*/ 2219 w 137344"/>
                    <a:gd name="connsiteY7" fmla="*/ 62415 h 149310"/>
                    <a:gd name="connsiteX8" fmla="*/ 12134 w 137344"/>
                    <a:gd name="connsiteY8" fmla="*/ 44007 h 149310"/>
                    <a:gd name="connsiteX9" fmla="*/ 27874 w 137344"/>
                    <a:gd name="connsiteY9" fmla="*/ 36359 h 149310"/>
                    <a:gd name="connsiteX10" fmla="*/ 27519 w 137344"/>
                    <a:gd name="connsiteY10" fmla="*/ 29023 h 149310"/>
                    <a:gd name="connsiteX11" fmla="*/ 27519 w 137344"/>
                    <a:gd name="connsiteY11" fmla="*/ 29023 h 149310"/>
                    <a:gd name="connsiteX12" fmla="*/ 27207 w 137344"/>
                    <a:gd name="connsiteY12" fmla="*/ 28356 h 149310"/>
                    <a:gd name="connsiteX13" fmla="*/ 27207 w 137344"/>
                    <a:gd name="connsiteY13" fmla="*/ 28000 h 149310"/>
                    <a:gd name="connsiteX14" fmla="*/ 27207 w 137344"/>
                    <a:gd name="connsiteY14" fmla="*/ 28000 h 149310"/>
                    <a:gd name="connsiteX15" fmla="*/ 27207 w 137344"/>
                    <a:gd name="connsiteY15" fmla="*/ 27733 h 149310"/>
                    <a:gd name="connsiteX16" fmla="*/ 27207 w 137344"/>
                    <a:gd name="connsiteY16" fmla="*/ 16306 h 149310"/>
                    <a:gd name="connsiteX17" fmla="*/ 42014 w 137344"/>
                    <a:gd name="connsiteY17" fmla="*/ 1233 h 149310"/>
                    <a:gd name="connsiteX18" fmla="*/ 48372 w 137344"/>
                    <a:gd name="connsiteY18" fmla="*/ -324 h 149310"/>
                    <a:gd name="connsiteX19" fmla="*/ 59488 w 137344"/>
                    <a:gd name="connsiteY19" fmla="*/ 5146 h 149310"/>
                    <a:gd name="connsiteX20" fmla="*/ 71227 w 137344"/>
                    <a:gd name="connsiteY20" fmla="*/ 10970 h 149310"/>
                    <a:gd name="connsiteX21" fmla="*/ 71716 w 137344"/>
                    <a:gd name="connsiteY21" fmla="*/ 10970 h 149310"/>
                    <a:gd name="connsiteX22" fmla="*/ 85900 w 137344"/>
                    <a:gd name="connsiteY22" fmla="*/ 9325 h 149310"/>
                    <a:gd name="connsiteX23" fmla="*/ 115957 w 137344"/>
                    <a:gd name="connsiteY23" fmla="*/ 6346 h 149310"/>
                    <a:gd name="connsiteX24" fmla="*/ 135566 w 137344"/>
                    <a:gd name="connsiteY24" fmla="*/ 12171 h 149310"/>
                    <a:gd name="connsiteX25" fmla="*/ 136277 w 137344"/>
                    <a:gd name="connsiteY25" fmla="*/ 22398 h 149310"/>
                    <a:gd name="connsiteX26" fmla="*/ 131831 w 137344"/>
                    <a:gd name="connsiteY26" fmla="*/ 34581 h 149310"/>
                    <a:gd name="connsiteX27" fmla="*/ 128363 w 137344"/>
                    <a:gd name="connsiteY27" fmla="*/ 77978 h 149310"/>
                    <a:gd name="connsiteX28" fmla="*/ 119470 w 137344"/>
                    <a:gd name="connsiteY28" fmla="*/ 132401 h 149310"/>
                    <a:gd name="connsiteX29" fmla="*/ 119070 w 137344"/>
                    <a:gd name="connsiteY29" fmla="*/ 132979 h 149310"/>
                    <a:gd name="connsiteX30" fmla="*/ 118581 w 137344"/>
                    <a:gd name="connsiteY30" fmla="*/ 132446 h 149310"/>
                    <a:gd name="connsiteX31" fmla="*/ 91902 w 137344"/>
                    <a:gd name="connsiteY31" fmla="*/ 124398 h 149310"/>
                    <a:gd name="connsiteX32" fmla="*/ 70204 w 137344"/>
                    <a:gd name="connsiteY32" fmla="*/ 135158 h 149310"/>
                    <a:gd name="connsiteX33" fmla="*/ 57265 w 137344"/>
                    <a:gd name="connsiteY33" fmla="*/ 148986 h 149310"/>
                    <a:gd name="connsiteX34" fmla="*/ 47261 w 137344"/>
                    <a:gd name="connsiteY34" fmla="*/ 146274 h 149310"/>
                    <a:gd name="connsiteX35" fmla="*/ 57265 w 137344"/>
                    <a:gd name="connsiteY35" fmla="*/ 147875 h 149310"/>
                    <a:gd name="connsiteX36" fmla="*/ 68914 w 137344"/>
                    <a:gd name="connsiteY36" fmla="*/ 134536 h 149310"/>
                    <a:gd name="connsiteX37" fmla="*/ 91724 w 137344"/>
                    <a:gd name="connsiteY37" fmla="*/ 122842 h 149310"/>
                    <a:gd name="connsiteX38" fmla="*/ 118936 w 137344"/>
                    <a:gd name="connsiteY38" fmla="*/ 130756 h 149310"/>
                    <a:gd name="connsiteX39" fmla="*/ 127073 w 137344"/>
                    <a:gd name="connsiteY39" fmla="*/ 77800 h 149310"/>
                    <a:gd name="connsiteX40" fmla="*/ 130586 w 137344"/>
                    <a:gd name="connsiteY40" fmla="*/ 33736 h 149310"/>
                    <a:gd name="connsiteX41" fmla="*/ 135032 w 137344"/>
                    <a:gd name="connsiteY41" fmla="*/ 21597 h 149310"/>
                    <a:gd name="connsiteX42" fmla="*/ 134499 w 137344"/>
                    <a:gd name="connsiteY42" fmla="*/ 12349 h 149310"/>
                    <a:gd name="connsiteX43" fmla="*/ 115780 w 137344"/>
                    <a:gd name="connsiteY43" fmla="*/ 7013 h 149310"/>
                    <a:gd name="connsiteX44" fmla="*/ 85900 w 137344"/>
                    <a:gd name="connsiteY44" fmla="*/ 9992 h 149310"/>
                    <a:gd name="connsiteX45" fmla="*/ 71538 w 137344"/>
                    <a:gd name="connsiteY45" fmla="*/ 11637 h 149310"/>
                    <a:gd name="connsiteX46" fmla="*/ 71004 w 137344"/>
                    <a:gd name="connsiteY46" fmla="*/ 11637 h 149310"/>
                    <a:gd name="connsiteX47" fmla="*/ 58599 w 137344"/>
                    <a:gd name="connsiteY47" fmla="*/ 5546 h 149310"/>
                    <a:gd name="connsiteX48" fmla="*/ 48194 w 137344"/>
                    <a:gd name="connsiteY48" fmla="*/ 343 h 149310"/>
                    <a:gd name="connsiteX49" fmla="*/ 42281 w 137344"/>
                    <a:gd name="connsiteY49" fmla="*/ 1811 h 149310"/>
                    <a:gd name="connsiteX50" fmla="*/ 28097 w 137344"/>
                    <a:gd name="connsiteY50" fmla="*/ 16262 h 149310"/>
                    <a:gd name="connsiteX51" fmla="*/ 28497 w 137344"/>
                    <a:gd name="connsiteY51" fmla="*/ 27778 h 149310"/>
                    <a:gd name="connsiteX52" fmla="*/ 29653 w 137344"/>
                    <a:gd name="connsiteY52" fmla="*/ 30090 h 149310"/>
                    <a:gd name="connsiteX53" fmla="*/ 30364 w 137344"/>
                    <a:gd name="connsiteY53" fmla="*/ 31468 h 149310"/>
                    <a:gd name="connsiteX54" fmla="*/ 30364 w 137344"/>
                    <a:gd name="connsiteY54" fmla="*/ 31468 h 149310"/>
                    <a:gd name="connsiteX55" fmla="*/ 30364 w 137344"/>
                    <a:gd name="connsiteY55" fmla="*/ 32002 h 149310"/>
                    <a:gd name="connsiteX56" fmla="*/ 30364 w 137344"/>
                    <a:gd name="connsiteY56" fmla="*/ 32269 h 149310"/>
                    <a:gd name="connsiteX57" fmla="*/ 30098 w 137344"/>
                    <a:gd name="connsiteY57" fmla="*/ 32269 h 149310"/>
                    <a:gd name="connsiteX58" fmla="*/ 29208 w 137344"/>
                    <a:gd name="connsiteY58" fmla="*/ 36403 h 149310"/>
                    <a:gd name="connsiteX59" fmla="*/ 12623 w 137344"/>
                    <a:gd name="connsiteY59" fmla="*/ 44630 h 149310"/>
                    <a:gd name="connsiteX60" fmla="*/ 3730 w 137344"/>
                    <a:gd name="connsiteY60" fmla="*/ 62104 h 149310"/>
                    <a:gd name="connsiteX61" fmla="*/ 2174 w 137344"/>
                    <a:gd name="connsiteY61" fmla="*/ 69262 h 149310"/>
                    <a:gd name="connsiteX62" fmla="*/ 16358 w 137344"/>
                    <a:gd name="connsiteY62" fmla="*/ 96919 h 149310"/>
                    <a:gd name="connsiteX63" fmla="*/ 30187 w 137344"/>
                    <a:gd name="connsiteY63" fmla="*/ 114038 h 149310"/>
                    <a:gd name="connsiteX64" fmla="*/ 47261 w 137344"/>
                    <a:gd name="connsiteY64" fmla="*/ 146274 h 149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37344" h="149310">
                      <a:moveTo>
                        <a:pt x="57265" y="148986"/>
                      </a:moveTo>
                      <a:cubicBezTo>
                        <a:pt x="53712" y="148853"/>
                        <a:pt x="50186" y="148275"/>
                        <a:pt x="46772" y="147297"/>
                      </a:cubicBezTo>
                      <a:lnTo>
                        <a:pt x="46549" y="147297"/>
                      </a:lnTo>
                      <a:lnTo>
                        <a:pt x="46549" y="147297"/>
                      </a:lnTo>
                      <a:cubicBezTo>
                        <a:pt x="40546" y="136937"/>
                        <a:pt x="34277" y="126221"/>
                        <a:pt x="28764" y="115016"/>
                      </a:cubicBezTo>
                      <a:cubicBezTo>
                        <a:pt x="25127" y="108746"/>
                        <a:pt x="20538" y="103055"/>
                        <a:pt x="15158" y="98164"/>
                      </a:cubicBezTo>
                      <a:cubicBezTo>
                        <a:pt x="6265" y="89271"/>
                        <a:pt x="-3073" y="79711"/>
                        <a:pt x="751" y="69396"/>
                      </a:cubicBezTo>
                      <a:cubicBezTo>
                        <a:pt x="1436" y="67128"/>
                        <a:pt x="1925" y="64771"/>
                        <a:pt x="2219" y="62415"/>
                      </a:cubicBezTo>
                      <a:cubicBezTo>
                        <a:pt x="3508" y="54590"/>
                        <a:pt x="5109" y="44896"/>
                        <a:pt x="12134" y="44007"/>
                      </a:cubicBezTo>
                      <a:cubicBezTo>
                        <a:pt x="17870" y="43296"/>
                        <a:pt x="25473" y="40894"/>
                        <a:pt x="27874" y="36359"/>
                      </a:cubicBezTo>
                      <a:cubicBezTo>
                        <a:pt x="28999" y="34003"/>
                        <a:pt x="28866" y="31246"/>
                        <a:pt x="27519" y="29023"/>
                      </a:cubicBezTo>
                      <a:lnTo>
                        <a:pt x="27519" y="29023"/>
                      </a:lnTo>
                      <a:cubicBezTo>
                        <a:pt x="27394" y="28800"/>
                        <a:pt x="27292" y="28578"/>
                        <a:pt x="27207" y="28356"/>
                      </a:cubicBezTo>
                      <a:lnTo>
                        <a:pt x="27207" y="28000"/>
                      </a:lnTo>
                      <a:lnTo>
                        <a:pt x="27207" y="28000"/>
                      </a:lnTo>
                      <a:lnTo>
                        <a:pt x="27207" y="27733"/>
                      </a:lnTo>
                      <a:cubicBezTo>
                        <a:pt x="25762" y="24043"/>
                        <a:pt x="25762" y="19997"/>
                        <a:pt x="27207" y="16306"/>
                      </a:cubicBezTo>
                      <a:cubicBezTo>
                        <a:pt x="30098" y="9637"/>
                        <a:pt x="35375" y="4256"/>
                        <a:pt x="42014" y="1233"/>
                      </a:cubicBezTo>
                      <a:cubicBezTo>
                        <a:pt x="44001" y="254"/>
                        <a:pt x="46167" y="-279"/>
                        <a:pt x="48372" y="-324"/>
                      </a:cubicBezTo>
                      <a:cubicBezTo>
                        <a:pt x="52614" y="121"/>
                        <a:pt x="56558" y="2033"/>
                        <a:pt x="59488" y="5146"/>
                      </a:cubicBezTo>
                      <a:cubicBezTo>
                        <a:pt x="62569" y="8436"/>
                        <a:pt x="66740" y="10526"/>
                        <a:pt x="71227" y="10970"/>
                      </a:cubicBezTo>
                      <a:lnTo>
                        <a:pt x="71716" y="10970"/>
                      </a:lnTo>
                      <a:cubicBezTo>
                        <a:pt x="76469" y="10659"/>
                        <a:pt x="81204" y="10126"/>
                        <a:pt x="85900" y="9325"/>
                      </a:cubicBezTo>
                      <a:cubicBezTo>
                        <a:pt x="95837" y="7635"/>
                        <a:pt x="105882" y="6657"/>
                        <a:pt x="115957" y="6346"/>
                      </a:cubicBezTo>
                      <a:cubicBezTo>
                        <a:pt x="126317" y="6346"/>
                        <a:pt x="132765" y="8258"/>
                        <a:pt x="135566" y="12171"/>
                      </a:cubicBezTo>
                      <a:cubicBezTo>
                        <a:pt x="137478" y="15239"/>
                        <a:pt x="137745" y="19063"/>
                        <a:pt x="136277" y="22398"/>
                      </a:cubicBezTo>
                      <a:cubicBezTo>
                        <a:pt x="134721" y="26844"/>
                        <a:pt x="133209" y="31023"/>
                        <a:pt x="131831" y="34581"/>
                      </a:cubicBezTo>
                      <a:cubicBezTo>
                        <a:pt x="126362" y="48987"/>
                        <a:pt x="122938" y="57657"/>
                        <a:pt x="128363" y="77978"/>
                      </a:cubicBezTo>
                      <a:cubicBezTo>
                        <a:pt x="133965" y="99676"/>
                        <a:pt x="131609" y="114393"/>
                        <a:pt x="119470" y="132401"/>
                      </a:cubicBezTo>
                      <a:lnTo>
                        <a:pt x="119070" y="132979"/>
                      </a:lnTo>
                      <a:lnTo>
                        <a:pt x="118581" y="132446"/>
                      </a:lnTo>
                      <a:cubicBezTo>
                        <a:pt x="114579" y="128000"/>
                        <a:pt x="103063" y="124398"/>
                        <a:pt x="91902" y="124398"/>
                      </a:cubicBezTo>
                      <a:cubicBezTo>
                        <a:pt x="79364" y="124398"/>
                        <a:pt x="71271" y="128400"/>
                        <a:pt x="70204" y="135158"/>
                      </a:cubicBezTo>
                      <a:cubicBezTo>
                        <a:pt x="68470" y="144895"/>
                        <a:pt x="64824" y="148986"/>
                        <a:pt x="57265" y="148986"/>
                      </a:cubicBezTo>
                      <a:close/>
                      <a:moveTo>
                        <a:pt x="47261" y="146274"/>
                      </a:moveTo>
                      <a:cubicBezTo>
                        <a:pt x="50520" y="147208"/>
                        <a:pt x="53877" y="147741"/>
                        <a:pt x="57265" y="147875"/>
                      </a:cubicBezTo>
                      <a:cubicBezTo>
                        <a:pt x="64157" y="147875"/>
                        <a:pt x="67447" y="144184"/>
                        <a:pt x="68914" y="134536"/>
                      </a:cubicBezTo>
                      <a:cubicBezTo>
                        <a:pt x="70071" y="127199"/>
                        <a:pt x="78608" y="122842"/>
                        <a:pt x="91724" y="122842"/>
                      </a:cubicBezTo>
                      <a:cubicBezTo>
                        <a:pt x="103107" y="122842"/>
                        <a:pt x="114312" y="126132"/>
                        <a:pt x="118936" y="130756"/>
                      </a:cubicBezTo>
                      <a:cubicBezTo>
                        <a:pt x="130497" y="112971"/>
                        <a:pt x="132631" y="99186"/>
                        <a:pt x="127073" y="77800"/>
                      </a:cubicBezTo>
                      <a:cubicBezTo>
                        <a:pt x="121738" y="57168"/>
                        <a:pt x="125250" y="47831"/>
                        <a:pt x="130586" y="33736"/>
                      </a:cubicBezTo>
                      <a:cubicBezTo>
                        <a:pt x="131920" y="30179"/>
                        <a:pt x="133476" y="26177"/>
                        <a:pt x="135032" y="21597"/>
                      </a:cubicBezTo>
                      <a:cubicBezTo>
                        <a:pt x="136411" y="18618"/>
                        <a:pt x="136188" y="15150"/>
                        <a:pt x="134499" y="12349"/>
                      </a:cubicBezTo>
                      <a:cubicBezTo>
                        <a:pt x="131920" y="8836"/>
                        <a:pt x="125606" y="7013"/>
                        <a:pt x="115780" y="7013"/>
                      </a:cubicBezTo>
                      <a:cubicBezTo>
                        <a:pt x="105762" y="7324"/>
                        <a:pt x="95779" y="8302"/>
                        <a:pt x="85900" y="9992"/>
                      </a:cubicBezTo>
                      <a:cubicBezTo>
                        <a:pt x="81147" y="10792"/>
                        <a:pt x="76349" y="11326"/>
                        <a:pt x="71538" y="11637"/>
                      </a:cubicBezTo>
                      <a:lnTo>
                        <a:pt x="71004" y="11637"/>
                      </a:lnTo>
                      <a:cubicBezTo>
                        <a:pt x="66264" y="11193"/>
                        <a:pt x="61849" y="9014"/>
                        <a:pt x="58599" y="5546"/>
                      </a:cubicBezTo>
                      <a:cubicBezTo>
                        <a:pt x="55878" y="2611"/>
                        <a:pt x="52178" y="744"/>
                        <a:pt x="48194" y="343"/>
                      </a:cubicBezTo>
                      <a:cubicBezTo>
                        <a:pt x="46140" y="388"/>
                        <a:pt x="44126" y="921"/>
                        <a:pt x="42281" y="1811"/>
                      </a:cubicBezTo>
                      <a:cubicBezTo>
                        <a:pt x="35900" y="4657"/>
                        <a:pt x="30836" y="9814"/>
                        <a:pt x="28097" y="16262"/>
                      </a:cubicBezTo>
                      <a:cubicBezTo>
                        <a:pt x="26621" y="19997"/>
                        <a:pt x="26767" y="24176"/>
                        <a:pt x="28497" y="27778"/>
                      </a:cubicBezTo>
                      <a:cubicBezTo>
                        <a:pt x="28986" y="28800"/>
                        <a:pt x="29386" y="29512"/>
                        <a:pt x="29653" y="30090"/>
                      </a:cubicBezTo>
                      <a:lnTo>
                        <a:pt x="30364" y="31468"/>
                      </a:lnTo>
                      <a:lnTo>
                        <a:pt x="30364" y="31468"/>
                      </a:lnTo>
                      <a:cubicBezTo>
                        <a:pt x="30364" y="31824"/>
                        <a:pt x="30364" y="31913"/>
                        <a:pt x="30364" y="32002"/>
                      </a:cubicBezTo>
                      <a:lnTo>
                        <a:pt x="30364" y="32269"/>
                      </a:lnTo>
                      <a:lnTo>
                        <a:pt x="30098" y="32269"/>
                      </a:lnTo>
                      <a:cubicBezTo>
                        <a:pt x="30187" y="33691"/>
                        <a:pt x="29880" y="35114"/>
                        <a:pt x="29208" y="36403"/>
                      </a:cubicBezTo>
                      <a:cubicBezTo>
                        <a:pt x="26585" y="41295"/>
                        <a:pt x="18626" y="43918"/>
                        <a:pt x="12623" y="44630"/>
                      </a:cubicBezTo>
                      <a:cubicBezTo>
                        <a:pt x="6620" y="45341"/>
                        <a:pt x="4931" y="54679"/>
                        <a:pt x="3730" y="62104"/>
                      </a:cubicBezTo>
                      <a:cubicBezTo>
                        <a:pt x="3419" y="64549"/>
                        <a:pt x="2899" y="66906"/>
                        <a:pt x="2174" y="69262"/>
                      </a:cubicBezTo>
                      <a:cubicBezTo>
                        <a:pt x="-1383" y="78956"/>
                        <a:pt x="7243" y="87670"/>
                        <a:pt x="16358" y="96919"/>
                      </a:cubicBezTo>
                      <a:cubicBezTo>
                        <a:pt x="21832" y="101855"/>
                        <a:pt x="26500" y="107635"/>
                        <a:pt x="30187" y="114038"/>
                      </a:cubicBezTo>
                      <a:cubicBezTo>
                        <a:pt x="35122" y="125376"/>
                        <a:pt x="41303" y="136003"/>
                        <a:pt x="47261" y="146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2" name="자유형: 도형 9561">
                  <a:extLst>
                    <a:ext uri="{FF2B5EF4-FFF2-40B4-BE49-F238E27FC236}">
                      <a16:creationId xmlns:a16="http://schemas.microsoft.com/office/drawing/2014/main" id="{8CCC280E-70CA-B2E1-520D-FFEDF737669F}"/>
                    </a:ext>
                  </a:extLst>
                </p:cNvPr>
                <p:cNvSpPr/>
                <p:nvPr/>
              </p:nvSpPr>
              <p:spPr>
                <a:xfrm>
                  <a:off x="3265564" y="9334415"/>
                  <a:ext cx="109943" cy="166718"/>
                </a:xfrm>
                <a:custGeom>
                  <a:avLst/>
                  <a:gdLst>
                    <a:gd name="connsiteX0" fmla="*/ 38518 w 160967"/>
                    <a:gd name="connsiteY0" fmla="*/ 14771 h 244092"/>
                    <a:gd name="connsiteX1" fmla="*/ 30648 w 160967"/>
                    <a:gd name="connsiteY1" fmla="*/ 41449 h 244092"/>
                    <a:gd name="connsiteX2" fmla="*/ 8772 w 160967"/>
                    <a:gd name="connsiteY2" fmla="*/ 59725 h 244092"/>
                    <a:gd name="connsiteX3" fmla="*/ -121 w 160967"/>
                    <a:gd name="connsiteY3" fmla="*/ 85869 h 244092"/>
                    <a:gd name="connsiteX4" fmla="*/ 24424 w 160967"/>
                    <a:gd name="connsiteY4" fmla="*/ 117350 h 244092"/>
                    <a:gd name="connsiteX5" fmla="*/ 44655 w 160967"/>
                    <a:gd name="connsiteY5" fmla="*/ 120684 h 244092"/>
                    <a:gd name="connsiteX6" fmla="*/ 56215 w 160967"/>
                    <a:gd name="connsiteY6" fmla="*/ 142916 h 244092"/>
                    <a:gd name="connsiteX7" fmla="*/ 48256 w 160967"/>
                    <a:gd name="connsiteY7" fmla="*/ 198852 h 244092"/>
                    <a:gd name="connsiteX8" fmla="*/ 95210 w 160967"/>
                    <a:gd name="connsiteY8" fmla="*/ 241137 h 244092"/>
                    <a:gd name="connsiteX9" fmla="*/ 119932 w 160967"/>
                    <a:gd name="connsiteY9" fmla="*/ 231044 h 244092"/>
                    <a:gd name="connsiteX10" fmla="*/ 160839 w 160967"/>
                    <a:gd name="connsiteY10" fmla="*/ 222862 h 244092"/>
                    <a:gd name="connsiteX11" fmla="*/ 137984 w 160967"/>
                    <a:gd name="connsiteY11" fmla="*/ 179733 h 244092"/>
                    <a:gd name="connsiteX12" fmla="*/ 112106 w 160967"/>
                    <a:gd name="connsiteY12" fmla="*/ 152298 h 244092"/>
                    <a:gd name="connsiteX13" fmla="*/ 122289 w 160967"/>
                    <a:gd name="connsiteY13" fmla="*/ 122552 h 244092"/>
                    <a:gd name="connsiteX14" fmla="*/ 139629 w 160967"/>
                    <a:gd name="connsiteY14" fmla="*/ 115705 h 244092"/>
                    <a:gd name="connsiteX15" fmla="*/ 142920 w 160967"/>
                    <a:gd name="connsiteY15" fmla="*/ 91383 h 244092"/>
                    <a:gd name="connsiteX16" fmla="*/ 125534 w 160967"/>
                    <a:gd name="connsiteY16" fmla="*/ 63593 h 244092"/>
                    <a:gd name="connsiteX17" fmla="*/ 97833 w 160967"/>
                    <a:gd name="connsiteY17" fmla="*/ 43273 h 244092"/>
                    <a:gd name="connsiteX18" fmla="*/ 76224 w 160967"/>
                    <a:gd name="connsiteY18" fmla="*/ 15839 h 244092"/>
                    <a:gd name="connsiteX19" fmla="*/ 58083 w 160967"/>
                    <a:gd name="connsiteY19" fmla="*/ 1744 h 244092"/>
                    <a:gd name="connsiteX20" fmla="*/ 38696 w 160967"/>
                    <a:gd name="connsiteY20" fmla="*/ 14638 h 244092"/>
                    <a:gd name="connsiteX21" fmla="*/ 38518 w 160967"/>
                    <a:gd name="connsiteY21" fmla="*/ 14771 h 244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0967" h="244092">
                      <a:moveTo>
                        <a:pt x="38518" y="14771"/>
                      </a:moveTo>
                      <a:cubicBezTo>
                        <a:pt x="24334" y="22819"/>
                        <a:pt x="21711" y="30245"/>
                        <a:pt x="30648" y="41449"/>
                      </a:cubicBezTo>
                      <a:cubicBezTo>
                        <a:pt x="42342" y="56212"/>
                        <a:pt x="14686" y="55145"/>
                        <a:pt x="8772" y="59725"/>
                      </a:cubicBezTo>
                      <a:cubicBezTo>
                        <a:pt x="5838" y="61948"/>
                        <a:pt x="-121" y="82268"/>
                        <a:pt x="-121" y="85869"/>
                      </a:cubicBezTo>
                      <a:cubicBezTo>
                        <a:pt x="-610" y="92716"/>
                        <a:pt x="20244" y="111703"/>
                        <a:pt x="24424" y="117350"/>
                      </a:cubicBezTo>
                      <a:cubicBezTo>
                        <a:pt x="30248" y="106412"/>
                        <a:pt x="43454" y="108723"/>
                        <a:pt x="44655" y="120684"/>
                      </a:cubicBezTo>
                      <a:cubicBezTo>
                        <a:pt x="45988" y="134024"/>
                        <a:pt x="48834" y="133223"/>
                        <a:pt x="56215" y="142916"/>
                      </a:cubicBezTo>
                      <a:cubicBezTo>
                        <a:pt x="66175" y="156256"/>
                        <a:pt x="45499" y="181289"/>
                        <a:pt x="48256" y="198852"/>
                      </a:cubicBezTo>
                      <a:cubicBezTo>
                        <a:pt x="50835" y="215437"/>
                        <a:pt x="73245" y="254165"/>
                        <a:pt x="95210" y="241137"/>
                      </a:cubicBezTo>
                      <a:cubicBezTo>
                        <a:pt x="101568" y="237402"/>
                        <a:pt x="116553" y="237713"/>
                        <a:pt x="119932" y="231044"/>
                      </a:cubicBezTo>
                      <a:cubicBezTo>
                        <a:pt x="125357" y="220150"/>
                        <a:pt x="151057" y="220328"/>
                        <a:pt x="160839" y="222862"/>
                      </a:cubicBezTo>
                      <a:cubicBezTo>
                        <a:pt x="152880" y="209212"/>
                        <a:pt x="147188" y="192405"/>
                        <a:pt x="137984" y="179733"/>
                      </a:cubicBezTo>
                      <a:cubicBezTo>
                        <a:pt x="131759" y="171195"/>
                        <a:pt x="114418" y="162881"/>
                        <a:pt x="112106" y="152298"/>
                      </a:cubicBezTo>
                      <a:cubicBezTo>
                        <a:pt x="111217" y="148163"/>
                        <a:pt x="119309" y="125931"/>
                        <a:pt x="122289" y="122552"/>
                      </a:cubicBezTo>
                      <a:cubicBezTo>
                        <a:pt x="126335" y="118106"/>
                        <a:pt x="134605" y="119573"/>
                        <a:pt x="139629" y="115705"/>
                      </a:cubicBezTo>
                      <a:cubicBezTo>
                        <a:pt x="146032" y="110725"/>
                        <a:pt x="140608" y="98719"/>
                        <a:pt x="142920" y="91383"/>
                      </a:cubicBezTo>
                      <a:cubicBezTo>
                        <a:pt x="146388" y="80044"/>
                        <a:pt x="134027" y="73597"/>
                        <a:pt x="125534" y="63593"/>
                      </a:cubicBezTo>
                      <a:cubicBezTo>
                        <a:pt x="117620" y="54344"/>
                        <a:pt x="101746" y="55278"/>
                        <a:pt x="97833" y="43273"/>
                      </a:cubicBezTo>
                      <a:cubicBezTo>
                        <a:pt x="92186" y="25843"/>
                        <a:pt x="93965" y="25843"/>
                        <a:pt x="76224" y="15839"/>
                      </a:cubicBezTo>
                      <a:cubicBezTo>
                        <a:pt x="69376" y="11970"/>
                        <a:pt x="64708" y="5790"/>
                        <a:pt x="58083" y="1744"/>
                      </a:cubicBezTo>
                      <a:cubicBezTo>
                        <a:pt x="45811" y="-5771"/>
                        <a:pt x="48212" y="9213"/>
                        <a:pt x="38696" y="14638"/>
                      </a:cubicBezTo>
                      <a:cubicBezTo>
                        <a:pt x="30026" y="19618"/>
                        <a:pt x="41987" y="12770"/>
                        <a:pt x="38518" y="1477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3" name="자유형: 도형 9562">
                  <a:extLst>
                    <a:ext uri="{FF2B5EF4-FFF2-40B4-BE49-F238E27FC236}">
                      <a16:creationId xmlns:a16="http://schemas.microsoft.com/office/drawing/2014/main" id="{B1A3F62B-F5DD-9B24-3416-D82DE9DA93D0}"/>
                    </a:ext>
                  </a:extLst>
                </p:cNvPr>
                <p:cNvSpPr/>
                <p:nvPr/>
              </p:nvSpPr>
              <p:spPr>
                <a:xfrm>
                  <a:off x="3265019" y="9334187"/>
                  <a:ext cx="111186" cy="167430"/>
                </a:xfrm>
                <a:custGeom>
                  <a:avLst/>
                  <a:gdLst>
                    <a:gd name="connsiteX0" fmla="*/ 86670 w 162787"/>
                    <a:gd name="connsiteY0" fmla="*/ 244806 h 245135"/>
                    <a:gd name="connsiteX1" fmla="*/ 48297 w 162787"/>
                    <a:gd name="connsiteY1" fmla="*/ 199408 h 245135"/>
                    <a:gd name="connsiteX2" fmla="*/ 53722 w 162787"/>
                    <a:gd name="connsiteY2" fmla="*/ 173130 h 245135"/>
                    <a:gd name="connsiteX3" fmla="*/ 56390 w 162787"/>
                    <a:gd name="connsiteY3" fmla="*/ 143695 h 245135"/>
                    <a:gd name="connsiteX4" fmla="*/ 51632 w 162787"/>
                    <a:gd name="connsiteY4" fmla="*/ 137915 h 245135"/>
                    <a:gd name="connsiteX5" fmla="*/ 44740 w 162787"/>
                    <a:gd name="connsiteY5" fmla="*/ 121107 h 245135"/>
                    <a:gd name="connsiteX6" fmla="*/ 35358 w 162787"/>
                    <a:gd name="connsiteY6" fmla="*/ 111237 h 245135"/>
                    <a:gd name="connsiteX7" fmla="*/ 25532 w 162787"/>
                    <a:gd name="connsiteY7" fmla="*/ 117995 h 245135"/>
                    <a:gd name="connsiteX8" fmla="*/ 25132 w 162787"/>
                    <a:gd name="connsiteY8" fmla="*/ 118795 h 245135"/>
                    <a:gd name="connsiteX9" fmla="*/ 24598 w 162787"/>
                    <a:gd name="connsiteY9" fmla="*/ 118084 h 245135"/>
                    <a:gd name="connsiteX10" fmla="*/ 17662 w 162787"/>
                    <a:gd name="connsiteY10" fmla="*/ 110391 h 245135"/>
                    <a:gd name="connsiteX11" fmla="*/ -124 w 162787"/>
                    <a:gd name="connsiteY11" fmla="*/ 86203 h 245135"/>
                    <a:gd name="connsiteX12" fmla="*/ 9125 w 162787"/>
                    <a:gd name="connsiteY12" fmla="*/ 59525 h 245135"/>
                    <a:gd name="connsiteX13" fmla="*/ 18907 w 162787"/>
                    <a:gd name="connsiteY13" fmla="*/ 56234 h 245135"/>
                    <a:gd name="connsiteX14" fmla="*/ 33446 w 162787"/>
                    <a:gd name="connsiteY14" fmla="*/ 49387 h 245135"/>
                    <a:gd name="connsiteX15" fmla="*/ 30912 w 162787"/>
                    <a:gd name="connsiteY15" fmla="*/ 42050 h 245135"/>
                    <a:gd name="connsiteX16" fmla="*/ 25799 w 162787"/>
                    <a:gd name="connsiteY16" fmla="*/ 28133 h 245135"/>
                    <a:gd name="connsiteX17" fmla="*/ 35625 w 162787"/>
                    <a:gd name="connsiteY17" fmla="*/ 16484 h 245135"/>
                    <a:gd name="connsiteX18" fmla="*/ 35892 w 162787"/>
                    <a:gd name="connsiteY18" fmla="*/ 16484 h 245135"/>
                    <a:gd name="connsiteX19" fmla="*/ 35892 w 162787"/>
                    <a:gd name="connsiteY19" fmla="*/ 16484 h 245135"/>
                    <a:gd name="connsiteX20" fmla="*/ 37359 w 162787"/>
                    <a:gd name="connsiteY20" fmla="*/ 15639 h 245135"/>
                    <a:gd name="connsiteX21" fmla="*/ 39004 w 162787"/>
                    <a:gd name="connsiteY21" fmla="*/ 14705 h 245135"/>
                    <a:gd name="connsiteX22" fmla="*/ 39004 w 162787"/>
                    <a:gd name="connsiteY22" fmla="*/ 14705 h 245135"/>
                    <a:gd name="connsiteX23" fmla="*/ 46030 w 162787"/>
                    <a:gd name="connsiteY23" fmla="*/ 6124 h 245135"/>
                    <a:gd name="connsiteX24" fmla="*/ 53011 w 162787"/>
                    <a:gd name="connsiteY24" fmla="*/ -324 h 245135"/>
                    <a:gd name="connsiteX25" fmla="*/ 58969 w 162787"/>
                    <a:gd name="connsiteY25" fmla="*/ 1810 h 245135"/>
                    <a:gd name="connsiteX26" fmla="*/ 67861 w 162787"/>
                    <a:gd name="connsiteY26" fmla="*/ 8613 h 245135"/>
                    <a:gd name="connsiteX27" fmla="*/ 77332 w 162787"/>
                    <a:gd name="connsiteY27" fmla="*/ 15906 h 245135"/>
                    <a:gd name="connsiteX28" fmla="*/ 97563 w 162787"/>
                    <a:gd name="connsiteY28" fmla="*/ 38538 h 245135"/>
                    <a:gd name="connsiteX29" fmla="*/ 99164 w 162787"/>
                    <a:gd name="connsiteY29" fmla="*/ 43651 h 245135"/>
                    <a:gd name="connsiteX30" fmla="*/ 113526 w 162787"/>
                    <a:gd name="connsiteY30" fmla="*/ 55523 h 245135"/>
                    <a:gd name="connsiteX31" fmla="*/ 126865 w 162787"/>
                    <a:gd name="connsiteY31" fmla="*/ 63793 h 245135"/>
                    <a:gd name="connsiteX32" fmla="*/ 134024 w 162787"/>
                    <a:gd name="connsiteY32" fmla="*/ 71041 h 245135"/>
                    <a:gd name="connsiteX33" fmla="*/ 144384 w 162787"/>
                    <a:gd name="connsiteY33" fmla="*/ 92072 h 245135"/>
                    <a:gd name="connsiteX34" fmla="*/ 144073 w 162787"/>
                    <a:gd name="connsiteY34" fmla="*/ 102032 h 245135"/>
                    <a:gd name="connsiteX35" fmla="*/ 140871 w 162787"/>
                    <a:gd name="connsiteY35" fmla="*/ 116705 h 245135"/>
                    <a:gd name="connsiteX36" fmla="*/ 132289 w 162787"/>
                    <a:gd name="connsiteY36" fmla="*/ 119818 h 245135"/>
                    <a:gd name="connsiteX37" fmla="*/ 123397 w 162787"/>
                    <a:gd name="connsiteY37" fmla="*/ 123508 h 245135"/>
                    <a:gd name="connsiteX38" fmla="*/ 113392 w 162787"/>
                    <a:gd name="connsiteY38" fmla="*/ 152766 h 245135"/>
                    <a:gd name="connsiteX39" fmla="*/ 128243 w 162787"/>
                    <a:gd name="connsiteY39" fmla="*/ 169840 h 245135"/>
                    <a:gd name="connsiteX40" fmla="*/ 139137 w 162787"/>
                    <a:gd name="connsiteY40" fmla="*/ 179978 h 245135"/>
                    <a:gd name="connsiteX41" fmla="*/ 153099 w 162787"/>
                    <a:gd name="connsiteY41" fmla="*/ 205455 h 245135"/>
                    <a:gd name="connsiteX42" fmla="*/ 161992 w 162787"/>
                    <a:gd name="connsiteY42" fmla="*/ 223241 h 245135"/>
                    <a:gd name="connsiteX43" fmla="*/ 162658 w 162787"/>
                    <a:gd name="connsiteY43" fmla="*/ 224397 h 245135"/>
                    <a:gd name="connsiteX44" fmla="*/ 161369 w 162787"/>
                    <a:gd name="connsiteY44" fmla="*/ 224085 h 245135"/>
                    <a:gd name="connsiteX45" fmla="*/ 148030 w 162787"/>
                    <a:gd name="connsiteY45" fmla="*/ 222663 h 245135"/>
                    <a:gd name="connsiteX46" fmla="*/ 121352 w 162787"/>
                    <a:gd name="connsiteY46" fmla="*/ 231956 h 245135"/>
                    <a:gd name="connsiteX47" fmla="*/ 106278 w 162787"/>
                    <a:gd name="connsiteY47" fmla="*/ 239248 h 245135"/>
                    <a:gd name="connsiteX48" fmla="*/ 96452 w 162787"/>
                    <a:gd name="connsiteY48" fmla="*/ 242316 h 245135"/>
                    <a:gd name="connsiteX49" fmla="*/ 86670 w 162787"/>
                    <a:gd name="connsiteY49" fmla="*/ 244806 h 245135"/>
                    <a:gd name="connsiteX50" fmla="*/ 35358 w 162787"/>
                    <a:gd name="connsiteY50" fmla="*/ 110125 h 245135"/>
                    <a:gd name="connsiteX51" fmla="*/ 45985 w 162787"/>
                    <a:gd name="connsiteY51" fmla="*/ 120974 h 245135"/>
                    <a:gd name="connsiteX52" fmla="*/ 52610 w 162787"/>
                    <a:gd name="connsiteY52" fmla="*/ 137159 h 245135"/>
                    <a:gd name="connsiteX53" fmla="*/ 57412 w 162787"/>
                    <a:gd name="connsiteY53" fmla="*/ 142983 h 245135"/>
                    <a:gd name="connsiteX54" fmla="*/ 54878 w 162787"/>
                    <a:gd name="connsiteY54" fmla="*/ 173486 h 245135"/>
                    <a:gd name="connsiteX55" fmla="*/ 49542 w 162787"/>
                    <a:gd name="connsiteY55" fmla="*/ 199186 h 245135"/>
                    <a:gd name="connsiteX56" fmla="*/ 86803 w 162787"/>
                    <a:gd name="connsiteY56" fmla="*/ 243650 h 245135"/>
                    <a:gd name="connsiteX57" fmla="*/ 95696 w 162787"/>
                    <a:gd name="connsiteY57" fmla="*/ 241115 h 245135"/>
                    <a:gd name="connsiteX58" fmla="*/ 105878 w 162787"/>
                    <a:gd name="connsiteY58" fmla="*/ 237870 h 245135"/>
                    <a:gd name="connsiteX59" fmla="*/ 120195 w 162787"/>
                    <a:gd name="connsiteY59" fmla="*/ 231200 h 245135"/>
                    <a:gd name="connsiteX60" fmla="*/ 147941 w 162787"/>
                    <a:gd name="connsiteY60" fmla="*/ 221285 h 245135"/>
                    <a:gd name="connsiteX61" fmla="*/ 160480 w 162787"/>
                    <a:gd name="connsiteY61" fmla="*/ 222440 h 245135"/>
                    <a:gd name="connsiteX62" fmla="*/ 152120 w 162787"/>
                    <a:gd name="connsiteY62" fmla="*/ 205766 h 245135"/>
                    <a:gd name="connsiteX63" fmla="*/ 138292 w 162787"/>
                    <a:gd name="connsiteY63" fmla="*/ 180511 h 245135"/>
                    <a:gd name="connsiteX64" fmla="*/ 127576 w 162787"/>
                    <a:gd name="connsiteY64" fmla="*/ 170551 h 245135"/>
                    <a:gd name="connsiteX65" fmla="*/ 112325 w 162787"/>
                    <a:gd name="connsiteY65" fmla="*/ 152766 h 245135"/>
                    <a:gd name="connsiteX66" fmla="*/ 122641 w 162787"/>
                    <a:gd name="connsiteY66" fmla="*/ 122530 h 245135"/>
                    <a:gd name="connsiteX67" fmla="*/ 131889 w 162787"/>
                    <a:gd name="connsiteY67" fmla="*/ 118528 h 245135"/>
                    <a:gd name="connsiteX68" fmla="*/ 140026 w 162787"/>
                    <a:gd name="connsiteY68" fmla="*/ 115594 h 245135"/>
                    <a:gd name="connsiteX69" fmla="*/ 142783 w 162787"/>
                    <a:gd name="connsiteY69" fmla="*/ 101899 h 245135"/>
                    <a:gd name="connsiteX70" fmla="*/ 143139 w 162787"/>
                    <a:gd name="connsiteY70" fmla="*/ 91539 h 245135"/>
                    <a:gd name="connsiteX71" fmla="*/ 133090 w 162787"/>
                    <a:gd name="connsiteY71" fmla="*/ 71664 h 245135"/>
                    <a:gd name="connsiteX72" fmla="*/ 125842 w 162787"/>
                    <a:gd name="connsiteY72" fmla="*/ 64282 h 245135"/>
                    <a:gd name="connsiteX73" fmla="*/ 113037 w 162787"/>
                    <a:gd name="connsiteY73" fmla="*/ 56323 h 245135"/>
                    <a:gd name="connsiteX74" fmla="*/ 98052 w 162787"/>
                    <a:gd name="connsiteY74" fmla="*/ 43785 h 245135"/>
                    <a:gd name="connsiteX75" fmla="*/ 96452 w 162787"/>
                    <a:gd name="connsiteY75" fmla="*/ 38671 h 245135"/>
                    <a:gd name="connsiteX76" fmla="*/ 76710 w 162787"/>
                    <a:gd name="connsiteY76" fmla="*/ 16439 h 245135"/>
                    <a:gd name="connsiteX77" fmla="*/ 67061 w 162787"/>
                    <a:gd name="connsiteY77" fmla="*/ 9014 h 245135"/>
                    <a:gd name="connsiteX78" fmla="*/ 58569 w 162787"/>
                    <a:gd name="connsiteY78" fmla="*/ 2300 h 245135"/>
                    <a:gd name="connsiteX79" fmla="*/ 53188 w 162787"/>
                    <a:gd name="connsiteY79" fmla="*/ 343 h 245135"/>
                    <a:gd name="connsiteX80" fmla="*/ 47186 w 162787"/>
                    <a:gd name="connsiteY80" fmla="*/ 6212 h 245135"/>
                    <a:gd name="connsiteX81" fmla="*/ 40338 w 162787"/>
                    <a:gd name="connsiteY81" fmla="*/ 14839 h 245135"/>
                    <a:gd name="connsiteX82" fmla="*/ 40338 w 162787"/>
                    <a:gd name="connsiteY82" fmla="*/ 14839 h 245135"/>
                    <a:gd name="connsiteX83" fmla="*/ 39849 w 162787"/>
                    <a:gd name="connsiteY83" fmla="*/ 15150 h 245135"/>
                    <a:gd name="connsiteX84" fmla="*/ 39093 w 162787"/>
                    <a:gd name="connsiteY84" fmla="*/ 15550 h 245135"/>
                    <a:gd name="connsiteX85" fmla="*/ 39093 w 162787"/>
                    <a:gd name="connsiteY85" fmla="*/ 15550 h 245135"/>
                    <a:gd name="connsiteX86" fmla="*/ 27088 w 162787"/>
                    <a:gd name="connsiteY86" fmla="*/ 28133 h 245135"/>
                    <a:gd name="connsiteX87" fmla="*/ 31979 w 162787"/>
                    <a:gd name="connsiteY87" fmla="*/ 41117 h 245135"/>
                    <a:gd name="connsiteX88" fmla="*/ 34647 w 162787"/>
                    <a:gd name="connsiteY88" fmla="*/ 49521 h 245135"/>
                    <a:gd name="connsiteX89" fmla="*/ 19351 w 162787"/>
                    <a:gd name="connsiteY89" fmla="*/ 57079 h 245135"/>
                    <a:gd name="connsiteX90" fmla="*/ 9970 w 162787"/>
                    <a:gd name="connsiteY90" fmla="*/ 60192 h 245135"/>
                    <a:gd name="connsiteX91" fmla="*/ 1077 w 162787"/>
                    <a:gd name="connsiteY91" fmla="*/ 85936 h 245135"/>
                    <a:gd name="connsiteX92" fmla="*/ 18462 w 162787"/>
                    <a:gd name="connsiteY92" fmla="*/ 109280 h 245135"/>
                    <a:gd name="connsiteX93" fmla="*/ 24954 w 162787"/>
                    <a:gd name="connsiteY93" fmla="*/ 116394 h 245135"/>
                    <a:gd name="connsiteX94" fmla="*/ 35358 w 162787"/>
                    <a:gd name="connsiteY94" fmla="*/ 110125 h 245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162787" h="245135">
                      <a:moveTo>
                        <a:pt x="86670" y="244806"/>
                      </a:moveTo>
                      <a:cubicBezTo>
                        <a:pt x="67239" y="244806"/>
                        <a:pt x="50476" y="213281"/>
                        <a:pt x="48297" y="199408"/>
                      </a:cubicBezTo>
                      <a:cubicBezTo>
                        <a:pt x="47097" y="191538"/>
                        <a:pt x="50432" y="182201"/>
                        <a:pt x="53722" y="173130"/>
                      </a:cubicBezTo>
                      <a:cubicBezTo>
                        <a:pt x="57857" y="161658"/>
                        <a:pt x="61770" y="150898"/>
                        <a:pt x="56390" y="143695"/>
                      </a:cubicBezTo>
                      <a:cubicBezTo>
                        <a:pt x="54522" y="141250"/>
                        <a:pt x="52966" y="139471"/>
                        <a:pt x="51632" y="137915"/>
                      </a:cubicBezTo>
                      <a:cubicBezTo>
                        <a:pt x="47128" y="133512"/>
                        <a:pt x="44638" y="127421"/>
                        <a:pt x="44740" y="121107"/>
                      </a:cubicBezTo>
                      <a:cubicBezTo>
                        <a:pt x="44771" y="115816"/>
                        <a:pt x="40627" y="111459"/>
                        <a:pt x="35358" y="111237"/>
                      </a:cubicBezTo>
                      <a:cubicBezTo>
                        <a:pt x="31081" y="111503"/>
                        <a:pt x="27297" y="114082"/>
                        <a:pt x="25532" y="117995"/>
                      </a:cubicBezTo>
                      <a:lnTo>
                        <a:pt x="25132" y="118795"/>
                      </a:lnTo>
                      <a:lnTo>
                        <a:pt x="24598" y="118084"/>
                      </a:lnTo>
                      <a:cubicBezTo>
                        <a:pt x="23397" y="116438"/>
                        <a:pt x="20730" y="113637"/>
                        <a:pt x="17662" y="110391"/>
                      </a:cubicBezTo>
                      <a:cubicBezTo>
                        <a:pt x="9614" y="101899"/>
                        <a:pt x="-391" y="91272"/>
                        <a:pt x="-124" y="86203"/>
                      </a:cubicBezTo>
                      <a:cubicBezTo>
                        <a:pt x="143" y="82468"/>
                        <a:pt x="6057" y="62015"/>
                        <a:pt x="9125" y="59525"/>
                      </a:cubicBezTo>
                      <a:cubicBezTo>
                        <a:pt x="12166" y="57835"/>
                        <a:pt x="15478" y="56724"/>
                        <a:pt x="18907" y="56234"/>
                      </a:cubicBezTo>
                      <a:cubicBezTo>
                        <a:pt x="25087" y="54812"/>
                        <a:pt x="32246" y="53166"/>
                        <a:pt x="33446" y="49387"/>
                      </a:cubicBezTo>
                      <a:cubicBezTo>
                        <a:pt x="34113" y="47475"/>
                        <a:pt x="33446" y="44941"/>
                        <a:pt x="30912" y="42050"/>
                      </a:cubicBezTo>
                      <a:cubicBezTo>
                        <a:pt x="27261" y="38360"/>
                        <a:pt x="25394" y="33291"/>
                        <a:pt x="25799" y="28133"/>
                      </a:cubicBezTo>
                      <a:cubicBezTo>
                        <a:pt x="27359" y="23064"/>
                        <a:pt x="30907" y="18885"/>
                        <a:pt x="35625" y="16484"/>
                      </a:cubicBezTo>
                      <a:lnTo>
                        <a:pt x="35892" y="16484"/>
                      </a:lnTo>
                      <a:lnTo>
                        <a:pt x="35892" y="16484"/>
                      </a:lnTo>
                      <a:lnTo>
                        <a:pt x="37359" y="15639"/>
                      </a:lnTo>
                      <a:lnTo>
                        <a:pt x="39004" y="14705"/>
                      </a:lnTo>
                      <a:lnTo>
                        <a:pt x="39004" y="14705"/>
                      </a:lnTo>
                      <a:cubicBezTo>
                        <a:pt x="42134" y="12571"/>
                        <a:pt x="44576" y="9592"/>
                        <a:pt x="46030" y="6124"/>
                      </a:cubicBezTo>
                      <a:cubicBezTo>
                        <a:pt x="47897" y="2655"/>
                        <a:pt x="49498" y="-324"/>
                        <a:pt x="53011" y="-324"/>
                      </a:cubicBezTo>
                      <a:cubicBezTo>
                        <a:pt x="55149" y="-146"/>
                        <a:pt x="57208" y="566"/>
                        <a:pt x="58969" y="1810"/>
                      </a:cubicBezTo>
                      <a:cubicBezTo>
                        <a:pt x="62121" y="3812"/>
                        <a:pt x="65096" y="6079"/>
                        <a:pt x="67861" y="8613"/>
                      </a:cubicBezTo>
                      <a:cubicBezTo>
                        <a:pt x="70734" y="11415"/>
                        <a:pt x="73913" y="13860"/>
                        <a:pt x="77332" y="15906"/>
                      </a:cubicBezTo>
                      <a:cubicBezTo>
                        <a:pt x="93295" y="24798"/>
                        <a:pt x="93606" y="25955"/>
                        <a:pt x="97563" y="38538"/>
                      </a:cubicBezTo>
                      <a:cubicBezTo>
                        <a:pt x="98008" y="40094"/>
                        <a:pt x="98542" y="41739"/>
                        <a:pt x="99164" y="43651"/>
                      </a:cubicBezTo>
                      <a:cubicBezTo>
                        <a:pt x="101298" y="50276"/>
                        <a:pt x="107257" y="52855"/>
                        <a:pt x="113526" y="55523"/>
                      </a:cubicBezTo>
                      <a:cubicBezTo>
                        <a:pt x="118564" y="57168"/>
                        <a:pt x="123135" y="60014"/>
                        <a:pt x="126865" y="63793"/>
                      </a:cubicBezTo>
                      <a:cubicBezTo>
                        <a:pt x="129115" y="66328"/>
                        <a:pt x="131507" y="68773"/>
                        <a:pt x="134024" y="71041"/>
                      </a:cubicBezTo>
                      <a:cubicBezTo>
                        <a:pt x="140693" y="77444"/>
                        <a:pt x="147052" y="83447"/>
                        <a:pt x="144384" y="92072"/>
                      </a:cubicBezTo>
                      <a:cubicBezTo>
                        <a:pt x="143690" y="95363"/>
                        <a:pt x="143583" y="98742"/>
                        <a:pt x="144073" y="102032"/>
                      </a:cubicBezTo>
                      <a:cubicBezTo>
                        <a:pt x="144517" y="107679"/>
                        <a:pt x="145006" y="113504"/>
                        <a:pt x="140871" y="116705"/>
                      </a:cubicBezTo>
                      <a:cubicBezTo>
                        <a:pt x="138283" y="118395"/>
                        <a:pt x="135349" y="119462"/>
                        <a:pt x="132289" y="119818"/>
                      </a:cubicBezTo>
                      <a:cubicBezTo>
                        <a:pt x="128999" y="120040"/>
                        <a:pt x="125869" y="121329"/>
                        <a:pt x="123397" y="123508"/>
                      </a:cubicBezTo>
                      <a:cubicBezTo>
                        <a:pt x="120551" y="126710"/>
                        <a:pt x="112547" y="148897"/>
                        <a:pt x="113392" y="152766"/>
                      </a:cubicBezTo>
                      <a:cubicBezTo>
                        <a:pt x="114726" y="158991"/>
                        <a:pt x="121574" y="164504"/>
                        <a:pt x="128243" y="169840"/>
                      </a:cubicBezTo>
                      <a:cubicBezTo>
                        <a:pt x="132276" y="172774"/>
                        <a:pt x="135931" y="176154"/>
                        <a:pt x="139137" y="179978"/>
                      </a:cubicBezTo>
                      <a:cubicBezTo>
                        <a:pt x="144539" y="188025"/>
                        <a:pt x="149213" y="196562"/>
                        <a:pt x="153099" y="205455"/>
                      </a:cubicBezTo>
                      <a:cubicBezTo>
                        <a:pt x="155900" y="211413"/>
                        <a:pt x="158835" y="217594"/>
                        <a:pt x="161992" y="223241"/>
                      </a:cubicBezTo>
                      <a:lnTo>
                        <a:pt x="162658" y="224397"/>
                      </a:lnTo>
                      <a:lnTo>
                        <a:pt x="161369" y="224085"/>
                      </a:lnTo>
                      <a:cubicBezTo>
                        <a:pt x="156994" y="223107"/>
                        <a:pt x="152516" y="222618"/>
                        <a:pt x="148030" y="222663"/>
                      </a:cubicBezTo>
                      <a:cubicBezTo>
                        <a:pt x="142872" y="222663"/>
                        <a:pt x="125798" y="223330"/>
                        <a:pt x="121352" y="231956"/>
                      </a:cubicBezTo>
                      <a:cubicBezTo>
                        <a:pt x="119173" y="236402"/>
                        <a:pt x="112459" y="237825"/>
                        <a:pt x="106278" y="239248"/>
                      </a:cubicBezTo>
                      <a:cubicBezTo>
                        <a:pt x="102877" y="239781"/>
                        <a:pt x="99569" y="240848"/>
                        <a:pt x="96452" y="242316"/>
                      </a:cubicBezTo>
                      <a:cubicBezTo>
                        <a:pt x="93482" y="244050"/>
                        <a:pt x="90098" y="244895"/>
                        <a:pt x="86670" y="244806"/>
                      </a:cubicBezTo>
                      <a:close/>
                      <a:moveTo>
                        <a:pt x="35358" y="110125"/>
                      </a:moveTo>
                      <a:cubicBezTo>
                        <a:pt x="41254" y="110258"/>
                        <a:pt x="45963" y="115060"/>
                        <a:pt x="45985" y="120974"/>
                      </a:cubicBezTo>
                      <a:cubicBezTo>
                        <a:pt x="45847" y="127065"/>
                        <a:pt x="48248" y="132934"/>
                        <a:pt x="52610" y="137159"/>
                      </a:cubicBezTo>
                      <a:cubicBezTo>
                        <a:pt x="53989" y="138715"/>
                        <a:pt x="55545" y="140494"/>
                        <a:pt x="57412" y="142983"/>
                      </a:cubicBezTo>
                      <a:cubicBezTo>
                        <a:pt x="63148" y="150587"/>
                        <a:pt x="59147" y="161703"/>
                        <a:pt x="54878" y="173486"/>
                      </a:cubicBezTo>
                      <a:cubicBezTo>
                        <a:pt x="51677" y="182379"/>
                        <a:pt x="48342" y="191583"/>
                        <a:pt x="49542" y="199186"/>
                      </a:cubicBezTo>
                      <a:cubicBezTo>
                        <a:pt x="51632" y="212525"/>
                        <a:pt x="68262" y="243650"/>
                        <a:pt x="86803" y="243650"/>
                      </a:cubicBezTo>
                      <a:cubicBezTo>
                        <a:pt x="89942" y="243605"/>
                        <a:pt x="93015" y="242761"/>
                        <a:pt x="95696" y="241115"/>
                      </a:cubicBezTo>
                      <a:cubicBezTo>
                        <a:pt x="98915" y="239559"/>
                        <a:pt x="102343" y="238448"/>
                        <a:pt x="105878" y="237870"/>
                      </a:cubicBezTo>
                      <a:cubicBezTo>
                        <a:pt x="111925" y="236491"/>
                        <a:pt x="118239" y="235113"/>
                        <a:pt x="120195" y="231200"/>
                      </a:cubicBezTo>
                      <a:cubicBezTo>
                        <a:pt x="124642" y="221996"/>
                        <a:pt x="142427" y="221285"/>
                        <a:pt x="147941" y="221285"/>
                      </a:cubicBezTo>
                      <a:cubicBezTo>
                        <a:pt x="152147" y="221240"/>
                        <a:pt x="156349" y="221640"/>
                        <a:pt x="160480" y="222440"/>
                      </a:cubicBezTo>
                      <a:cubicBezTo>
                        <a:pt x="157501" y="217149"/>
                        <a:pt x="154744" y="211369"/>
                        <a:pt x="152120" y="205766"/>
                      </a:cubicBezTo>
                      <a:cubicBezTo>
                        <a:pt x="148279" y="196963"/>
                        <a:pt x="143650" y="188514"/>
                        <a:pt x="138292" y="180511"/>
                      </a:cubicBezTo>
                      <a:cubicBezTo>
                        <a:pt x="135135" y="176776"/>
                        <a:pt x="131538" y="173441"/>
                        <a:pt x="127576" y="170551"/>
                      </a:cubicBezTo>
                      <a:cubicBezTo>
                        <a:pt x="120773" y="165127"/>
                        <a:pt x="113748" y="159480"/>
                        <a:pt x="112325" y="152766"/>
                      </a:cubicBezTo>
                      <a:cubicBezTo>
                        <a:pt x="111436" y="148319"/>
                        <a:pt x="119440" y="126087"/>
                        <a:pt x="122641" y="122530"/>
                      </a:cubicBezTo>
                      <a:cubicBezTo>
                        <a:pt x="125202" y="120218"/>
                        <a:pt x="128452" y="118795"/>
                        <a:pt x="131889" y="118528"/>
                      </a:cubicBezTo>
                      <a:cubicBezTo>
                        <a:pt x="134788" y="118173"/>
                        <a:pt x="137567" y="117150"/>
                        <a:pt x="140026" y="115594"/>
                      </a:cubicBezTo>
                      <a:cubicBezTo>
                        <a:pt x="143672" y="112748"/>
                        <a:pt x="143228" y="107501"/>
                        <a:pt x="142783" y="101899"/>
                      </a:cubicBezTo>
                      <a:cubicBezTo>
                        <a:pt x="142289" y="98431"/>
                        <a:pt x="142409" y="94963"/>
                        <a:pt x="143139" y="91539"/>
                      </a:cubicBezTo>
                      <a:cubicBezTo>
                        <a:pt x="145584" y="83535"/>
                        <a:pt x="139804" y="78200"/>
                        <a:pt x="133090" y="71664"/>
                      </a:cubicBezTo>
                      <a:cubicBezTo>
                        <a:pt x="130644" y="69307"/>
                        <a:pt x="128110" y="66950"/>
                        <a:pt x="125842" y="64282"/>
                      </a:cubicBezTo>
                      <a:cubicBezTo>
                        <a:pt x="122241" y="60681"/>
                        <a:pt x="117861" y="57968"/>
                        <a:pt x="113037" y="56323"/>
                      </a:cubicBezTo>
                      <a:cubicBezTo>
                        <a:pt x="106812" y="53655"/>
                        <a:pt x="100364" y="50899"/>
                        <a:pt x="98052" y="43785"/>
                      </a:cubicBezTo>
                      <a:cubicBezTo>
                        <a:pt x="97430" y="41872"/>
                        <a:pt x="96896" y="40183"/>
                        <a:pt x="96452" y="38671"/>
                      </a:cubicBezTo>
                      <a:cubicBezTo>
                        <a:pt x="92539" y="26221"/>
                        <a:pt x="92316" y="25332"/>
                        <a:pt x="76710" y="16439"/>
                      </a:cubicBezTo>
                      <a:cubicBezTo>
                        <a:pt x="73233" y="14305"/>
                        <a:pt x="69996" y="11815"/>
                        <a:pt x="67061" y="9014"/>
                      </a:cubicBezTo>
                      <a:cubicBezTo>
                        <a:pt x="64429" y="6524"/>
                        <a:pt x="61587" y="4301"/>
                        <a:pt x="58569" y="2300"/>
                      </a:cubicBezTo>
                      <a:cubicBezTo>
                        <a:pt x="56981" y="1188"/>
                        <a:pt x="55122" y="521"/>
                        <a:pt x="53188" y="343"/>
                      </a:cubicBezTo>
                      <a:cubicBezTo>
                        <a:pt x="50343" y="343"/>
                        <a:pt x="48742" y="2922"/>
                        <a:pt x="47186" y="6212"/>
                      </a:cubicBezTo>
                      <a:cubicBezTo>
                        <a:pt x="45714" y="9636"/>
                        <a:pt x="43348" y="12615"/>
                        <a:pt x="40338" y="14839"/>
                      </a:cubicBezTo>
                      <a:lnTo>
                        <a:pt x="40338" y="14839"/>
                      </a:lnTo>
                      <a:lnTo>
                        <a:pt x="39849" y="15150"/>
                      </a:lnTo>
                      <a:lnTo>
                        <a:pt x="39093" y="15550"/>
                      </a:lnTo>
                      <a:lnTo>
                        <a:pt x="39093" y="15550"/>
                      </a:lnTo>
                      <a:cubicBezTo>
                        <a:pt x="31712" y="19997"/>
                        <a:pt x="27888" y="23865"/>
                        <a:pt x="27088" y="28133"/>
                      </a:cubicBezTo>
                      <a:cubicBezTo>
                        <a:pt x="26724" y="32980"/>
                        <a:pt x="28515" y="37738"/>
                        <a:pt x="31979" y="41117"/>
                      </a:cubicBezTo>
                      <a:cubicBezTo>
                        <a:pt x="34602" y="44452"/>
                        <a:pt x="35492" y="47208"/>
                        <a:pt x="34647" y="49521"/>
                      </a:cubicBezTo>
                      <a:cubicBezTo>
                        <a:pt x="33135" y="53967"/>
                        <a:pt x="25754" y="55612"/>
                        <a:pt x="19351" y="57079"/>
                      </a:cubicBezTo>
                      <a:cubicBezTo>
                        <a:pt x="16070" y="57568"/>
                        <a:pt x="12900" y="58635"/>
                        <a:pt x="9970" y="60192"/>
                      </a:cubicBezTo>
                      <a:cubicBezTo>
                        <a:pt x="7257" y="62282"/>
                        <a:pt x="1432" y="82423"/>
                        <a:pt x="1077" y="85936"/>
                      </a:cubicBezTo>
                      <a:cubicBezTo>
                        <a:pt x="721" y="90383"/>
                        <a:pt x="11392" y="101810"/>
                        <a:pt x="18462" y="109280"/>
                      </a:cubicBezTo>
                      <a:cubicBezTo>
                        <a:pt x="21174" y="112126"/>
                        <a:pt x="23575" y="114660"/>
                        <a:pt x="24954" y="116394"/>
                      </a:cubicBezTo>
                      <a:cubicBezTo>
                        <a:pt x="27084" y="112615"/>
                        <a:pt x="31032" y="110258"/>
                        <a:pt x="35358" y="1101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4" name="자유형: 도형 9563">
                  <a:extLst>
                    <a:ext uri="{FF2B5EF4-FFF2-40B4-BE49-F238E27FC236}">
                      <a16:creationId xmlns:a16="http://schemas.microsoft.com/office/drawing/2014/main" id="{8BD1B7ED-2FDE-8065-1DF0-9D2E02DD567A}"/>
                    </a:ext>
                  </a:extLst>
                </p:cNvPr>
                <p:cNvSpPr/>
                <p:nvPr/>
              </p:nvSpPr>
              <p:spPr>
                <a:xfrm>
                  <a:off x="3425387" y="9395989"/>
                  <a:ext cx="71658" cy="86112"/>
                </a:xfrm>
                <a:custGeom>
                  <a:avLst/>
                  <a:gdLst>
                    <a:gd name="connsiteX0" fmla="*/ 5141 w 104914"/>
                    <a:gd name="connsiteY0" fmla="*/ 57168 h 126076"/>
                    <a:gd name="connsiteX1" fmla="*/ 8788 w 104914"/>
                    <a:gd name="connsiteY1" fmla="*/ 102121 h 126076"/>
                    <a:gd name="connsiteX2" fmla="*/ 2518 w 104914"/>
                    <a:gd name="connsiteY2" fmla="*/ 121418 h 126076"/>
                    <a:gd name="connsiteX3" fmla="*/ 29197 w 104914"/>
                    <a:gd name="connsiteY3" fmla="*/ 123775 h 126076"/>
                    <a:gd name="connsiteX4" fmla="*/ 64768 w 104914"/>
                    <a:gd name="connsiteY4" fmla="*/ 108480 h 126076"/>
                    <a:gd name="connsiteX5" fmla="*/ 104785 w 104914"/>
                    <a:gd name="connsiteY5" fmla="*/ 54590 h 126076"/>
                    <a:gd name="connsiteX6" fmla="*/ 72149 w 104914"/>
                    <a:gd name="connsiteY6" fmla="*/ 25287 h 126076"/>
                    <a:gd name="connsiteX7" fmla="*/ 18081 w 104914"/>
                    <a:gd name="connsiteY7" fmla="*/ -324 h 126076"/>
                    <a:gd name="connsiteX8" fmla="*/ 5364 w 104914"/>
                    <a:gd name="connsiteY8" fmla="*/ 57168 h 126076"/>
                    <a:gd name="connsiteX9" fmla="*/ 5141 w 104914"/>
                    <a:gd name="connsiteY9" fmla="*/ 57168 h 12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4914" h="126076">
                      <a:moveTo>
                        <a:pt x="5141" y="57168"/>
                      </a:moveTo>
                      <a:cubicBezTo>
                        <a:pt x="9588" y="68106"/>
                        <a:pt x="14523" y="90739"/>
                        <a:pt x="8788" y="102121"/>
                      </a:cubicBezTo>
                      <a:cubicBezTo>
                        <a:pt x="5542" y="108613"/>
                        <a:pt x="-4996" y="115816"/>
                        <a:pt x="2518" y="121418"/>
                      </a:cubicBezTo>
                      <a:cubicBezTo>
                        <a:pt x="10032" y="127021"/>
                        <a:pt x="20304" y="126487"/>
                        <a:pt x="29197" y="123775"/>
                      </a:cubicBezTo>
                      <a:cubicBezTo>
                        <a:pt x="44225" y="119018"/>
                        <a:pt x="58498" y="127332"/>
                        <a:pt x="64768" y="108480"/>
                      </a:cubicBezTo>
                      <a:cubicBezTo>
                        <a:pt x="71704" y="87759"/>
                        <a:pt x="89578" y="69574"/>
                        <a:pt x="104785" y="54590"/>
                      </a:cubicBezTo>
                      <a:cubicBezTo>
                        <a:pt x="92024" y="46986"/>
                        <a:pt x="82909" y="35292"/>
                        <a:pt x="72149" y="25287"/>
                      </a:cubicBezTo>
                      <a:cubicBezTo>
                        <a:pt x="56275" y="10481"/>
                        <a:pt x="37778" y="7502"/>
                        <a:pt x="18081" y="-324"/>
                      </a:cubicBezTo>
                      <a:cubicBezTo>
                        <a:pt x="12389" y="19463"/>
                        <a:pt x="-3885" y="34981"/>
                        <a:pt x="5364" y="57168"/>
                      </a:cubicBezTo>
                      <a:cubicBezTo>
                        <a:pt x="11277" y="71708"/>
                        <a:pt x="-950" y="42539"/>
                        <a:pt x="5141" y="5716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5" name="자유형: 도형 9564">
                  <a:extLst>
                    <a:ext uri="{FF2B5EF4-FFF2-40B4-BE49-F238E27FC236}">
                      <a16:creationId xmlns:a16="http://schemas.microsoft.com/office/drawing/2014/main" id="{2FC90F63-CE64-A1CB-2A21-127117C0C978}"/>
                    </a:ext>
                  </a:extLst>
                </p:cNvPr>
                <p:cNvSpPr/>
                <p:nvPr/>
              </p:nvSpPr>
              <p:spPr>
                <a:xfrm>
                  <a:off x="3425008" y="9395655"/>
                  <a:ext cx="72493" cy="86866"/>
                </a:xfrm>
                <a:custGeom>
                  <a:avLst/>
                  <a:gdLst>
                    <a:gd name="connsiteX0" fmla="*/ 17303 w 106137"/>
                    <a:gd name="connsiteY0" fmla="*/ 126843 h 127180"/>
                    <a:gd name="connsiteX1" fmla="*/ 2764 w 106137"/>
                    <a:gd name="connsiteY1" fmla="*/ 122397 h 127180"/>
                    <a:gd name="connsiteX2" fmla="*/ -82 w 106137"/>
                    <a:gd name="connsiteY2" fmla="*/ 117951 h 127180"/>
                    <a:gd name="connsiteX3" fmla="*/ 4942 w 106137"/>
                    <a:gd name="connsiteY3" fmla="*/ 107813 h 127180"/>
                    <a:gd name="connsiteX4" fmla="*/ 8855 w 106137"/>
                    <a:gd name="connsiteY4" fmla="*/ 102210 h 127180"/>
                    <a:gd name="connsiteX5" fmla="*/ 5209 w 106137"/>
                    <a:gd name="connsiteY5" fmla="*/ 57746 h 127180"/>
                    <a:gd name="connsiteX6" fmla="*/ 5209 w 106137"/>
                    <a:gd name="connsiteY6" fmla="*/ 57746 h 127180"/>
                    <a:gd name="connsiteX7" fmla="*/ 5209 w 106137"/>
                    <a:gd name="connsiteY7" fmla="*/ 57746 h 127180"/>
                    <a:gd name="connsiteX8" fmla="*/ 4097 w 106137"/>
                    <a:gd name="connsiteY8" fmla="*/ 55079 h 127180"/>
                    <a:gd name="connsiteX9" fmla="*/ 3475 w 106137"/>
                    <a:gd name="connsiteY9" fmla="*/ 53566 h 127180"/>
                    <a:gd name="connsiteX10" fmla="*/ 3475 w 106137"/>
                    <a:gd name="connsiteY10" fmla="*/ 53566 h 127180"/>
                    <a:gd name="connsiteX11" fmla="*/ 3475 w 106137"/>
                    <a:gd name="connsiteY11" fmla="*/ 53077 h 127180"/>
                    <a:gd name="connsiteX12" fmla="*/ 3475 w 106137"/>
                    <a:gd name="connsiteY12" fmla="*/ 53077 h 127180"/>
                    <a:gd name="connsiteX13" fmla="*/ 10678 w 106137"/>
                    <a:gd name="connsiteY13" fmla="*/ 17506 h 127180"/>
                    <a:gd name="connsiteX14" fmla="*/ 17837 w 106137"/>
                    <a:gd name="connsiteY14" fmla="*/ 254 h 127180"/>
                    <a:gd name="connsiteX15" fmla="*/ 17837 w 106137"/>
                    <a:gd name="connsiteY15" fmla="*/ -324 h 127180"/>
                    <a:gd name="connsiteX16" fmla="*/ 18415 w 106137"/>
                    <a:gd name="connsiteY16" fmla="*/ -324 h 127180"/>
                    <a:gd name="connsiteX17" fmla="*/ 32821 w 106137"/>
                    <a:gd name="connsiteY17" fmla="*/ 4790 h 127180"/>
                    <a:gd name="connsiteX18" fmla="*/ 72838 w 106137"/>
                    <a:gd name="connsiteY18" fmla="*/ 25421 h 127180"/>
                    <a:gd name="connsiteX19" fmla="*/ 82176 w 106137"/>
                    <a:gd name="connsiteY19" fmla="*/ 34669 h 127180"/>
                    <a:gd name="connsiteX20" fmla="*/ 105386 w 106137"/>
                    <a:gd name="connsiteY20" fmla="*/ 54634 h 127180"/>
                    <a:gd name="connsiteX21" fmla="*/ 106009 w 106137"/>
                    <a:gd name="connsiteY21" fmla="*/ 54990 h 127180"/>
                    <a:gd name="connsiteX22" fmla="*/ 105520 w 106137"/>
                    <a:gd name="connsiteY22" fmla="*/ 55479 h 127180"/>
                    <a:gd name="connsiteX23" fmla="*/ 65502 w 106137"/>
                    <a:gd name="connsiteY23" fmla="*/ 109191 h 127180"/>
                    <a:gd name="connsiteX24" fmla="*/ 43270 w 106137"/>
                    <a:gd name="connsiteY24" fmla="*/ 122975 h 127180"/>
                    <a:gd name="connsiteX25" fmla="*/ 29353 w 106137"/>
                    <a:gd name="connsiteY25" fmla="*/ 124798 h 127180"/>
                    <a:gd name="connsiteX26" fmla="*/ 17303 w 106137"/>
                    <a:gd name="connsiteY26" fmla="*/ 126843 h 127180"/>
                    <a:gd name="connsiteX27" fmla="*/ 7921 w 106137"/>
                    <a:gd name="connsiteY27" fmla="*/ 62104 h 127180"/>
                    <a:gd name="connsiteX28" fmla="*/ 9833 w 106137"/>
                    <a:gd name="connsiteY28" fmla="*/ 102877 h 127180"/>
                    <a:gd name="connsiteX29" fmla="*/ 5787 w 106137"/>
                    <a:gd name="connsiteY29" fmla="*/ 108657 h 127180"/>
                    <a:gd name="connsiteX30" fmla="*/ 1029 w 106137"/>
                    <a:gd name="connsiteY30" fmla="*/ 117951 h 127180"/>
                    <a:gd name="connsiteX31" fmla="*/ 3386 w 106137"/>
                    <a:gd name="connsiteY31" fmla="*/ 121463 h 127180"/>
                    <a:gd name="connsiteX32" fmla="*/ 29397 w 106137"/>
                    <a:gd name="connsiteY32" fmla="*/ 123731 h 127180"/>
                    <a:gd name="connsiteX33" fmla="*/ 43581 w 106137"/>
                    <a:gd name="connsiteY33" fmla="*/ 121819 h 127180"/>
                    <a:gd name="connsiteX34" fmla="*/ 64568 w 106137"/>
                    <a:gd name="connsiteY34" fmla="*/ 108835 h 127180"/>
                    <a:gd name="connsiteX35" fmla="*/ 104230 w 106137"/>
                    <a:gd name="connsiteY35" fmla="*/ 55167 h 127180"/>
                    <a:gd name="connsiteX36" fmla="*/ 81376 w 106137"/>
                    <a:gd name="connsiteY36" fmla="*/ 35425 h 127180"/>
                    <a:gd name="connsiteX37" fmla="*/ 72083 w 106137"/>
                    <a:gd name="connsiteY37" fmla="*/ 26177 h 127180"/>
                    <a:gd name="connsiteX38" fmla="*/ 32643 w 106137"/>
                    <a:gd name="connsiteY38" fmla="*/ 5812 h 127180"/>
                    <a:gd name="connsiteX39" fmla="*/ 18770 w 106137"/>
                    <a:gd name="connsiteY39" fmla="*/ 877 h 127180"/>
                    <a:gd name="connsiteX40" fmla="*/ 11834 w 106137"/>
                    <a:gd name="connsiteY40" fmla="*/ 17640 h 127180"/>
                    <a:gd name="connsiteX41" fmla="*/ 6009 w 106137"/>
                    <a:gd name="connsiteY41" fmla="*/ 56724 h 127180"/>
                    <a:gd name="connsiteX42" fmla="*/ 7343 w 106137"/>
                    <a:gd name="connsiteY42" fmla="*/ 59836 h 127180"/>
                    <a:gd name="connsiteX43" fmla="*/ 8055 w 106137"/>
                    <a:gd name="connsiteY43" fmla="*/ 61570 h 127180"/>
                    <a:gd name="connsiteX44" fmla="*/ 8055 w 106137"/>
                    <a:gd name="connsiteY44" fmla="*/ 61570 h 127180"/>
                    <a:gd name="connsiteX45" fmla="*/ 7921 w 106137"/>
                    <a:gd name="connsiteY45" fmla="*/ 62104 h 1271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06137" h="127180">
                      <a:moveTo>
                        <a:pt x="17303" y="126843"/>
                      </a:moveTo>
                      <a:cubicBezTo>
                        <a:pt x="12101" y="127021"/>
                        <a:pt x="6987" y="125465"/>
                        <a:pt x="2764" y="122397"/>
                      </a:cubicBezTo>
                      <a:cubicBezTo>
                        <a:pt x="1207" y="121418"/>
                        <a:pt x="167" y="119773"/>
                        <a:pt x="-82" y="117951"/>
                      </a:cubicBezTo>
                      <a:cubicBezTo>
                        <a:pt x="-527" y="114660"/>
                        <a:pt x="2274" y="111192"/>
                        <a:pt x="4942" y="107813"/>
                      </a:cubicBezTo>
                      <a:cubicBezTo>
                        <a:pt x="6427" y="106079"/>
                        <a:pt x="7743" y="104211"/>
                        <a:pt x="8855" y="102210"/>
                      </a:cubicBezTo>
                      <a:cubicBezTo>
                        <a:pt x="14413" y="91183"/>
                        <a:pt x="9967" y="69218"/>
                        <a:pt x="5209" y="57746"/>
                      </a:cubicBezTo>
                      <a:lnTo>
                        <a:pt x="5209" y="57746"/>
                      </a:lnTo>
                      <a:lnTo>
                        <a:pt x="5209" y="57746"/>
                      </a:lnTo>
                      <a:lnTo>
                        <a:pt x="4097" y="55079"/>
                      </a:lnTo>
                      <a:lnTo>
                        <a:pt x="3475" y="53566"/>
                      </a:lnTo>
                      <a:lnTo>
                        <a:pt x="3475" y="53566"/>
                      </a:lnTo>
                      <a:cubicBezTo>
                        <a:pt x="3475" y="53211"/>
                        <a:pt x="3475" y="53166"/>
                        <a:pt x="3475" y="53077"/>
                      </a:cubicBezTo>
                      <a:lnTo>
                        <a:pt x="3475" y="53077"/>
                      </a:lnTo>
                      <a:cubicBezTo>
                        <a:pt x="-127" y="39738"/>
                        <a:pt x="5164" y="28800"/>
                        <a:pt x="10678" y="17506"/>
                      </a:cubicBezTo>
                      <a:cubicBezTo>
                        <a:pt x="13568" y="11948"/>
                        <a:pt x="15969" y="6213"/>
                        <a:pt x="17837" y="254"/>
                      </a:cubicBezTo>
                      <a:lnTo>
                        <a:pt x="17837" y="-324"/>
                      </a:lnTo>
                      <a:lnTo>
                        <a:pt x="18415" y="-324"/>
                      </a:lnTo>
                      <a:cubicBezTo>
                        <a:pt x="23306" y="1588"/>
                        <a:pt x="28152" y="3234"/>
                        <a:pt x="32821" y="4790"/>
                      </a:cubicBezTo>
                      <a:cubicBezTo>
                        <a:pt x="47138" y="9636"/>
                        <a:pt x="60655" y="14216"/>
                        <a:pt x="72838" y="25421"/>
                      </a:cubicBezTo>
                      <a:cubicBezTo>
                        <a:pt x="76084" y="28400"/>
                        <a:pt x="79197" y="31602"/>
                        <a:pt x="82176" y="34669"/>
                      </a:cubicBezTo>
                      <a:cubicBezTo>
                        <a:pt x="89023" y="42317"/>
                        <a:pt x="96804" y="48987"/>
                        <a:pt x="105386" y="54634"/>
                      </a:cubicBezTo>
                      <a:lnTo>
                        <a:pt x="106009" y="54990"/>
                      </a:lnTo>
                      <a:lnTo>
                        <a:pt x="105520" y="55479"/>
                      </a:lnTo>
                      <a:cubicBezTo>
                        <a:pt x="88267" y="72508"/>
                        <a:pt x="72216" y="89449"/>
                        <a:pt x="65502" y="109191"/>
                      </a:cubicBezTo>
                      <a:cubicBezTo>
                        <a:pt x="61056" y="122530"/>
                        <a:pt x="52963" y="122530"/>
                        <a:pt x="43270" y="122975"/>
                      </a:cubicBezTo>
                      <a:cubicBezTo>
                        <a:pt x="38557" y="122975"/>
                        <a:pt x="33888" y="123597"/>
                        <a:pt x="29353" y="124798"/>
                      </a:cubicBezTo>
                      <a:cubicBezTo>
                        <a:pt x="25484" y="126087"/>
                        <a:pt x="21394" y="126754"/>
                        <a:pt x="17303" y="126843"/>
                      </a:cubicBezTo>
                      <a:close/>
                      <a:moveTo>
                        <a:pt x="7921" y="62104"/>
                      </a:moveTo>
                      <a:cubicBezTo>
                        <a:pt x="12012" y="74331"/>
                        <a:pt x="14858" y="92873"/>
                        <a:pt x="9833" y="102877"/>
                      </a:cubicBezTo>
                      <a:cubicBezTo>
                        <a:pt x="8677" y="104922"/>
                        <a:pt x="7326" y="106879"/>
                        <a:pt x="5787" y="108657"/>
                      </a:cubicBezTo>
                      <a:cubicBezTo>
                        <a:pt x="3253" y="111815"/>
                        <a:pt x="674" y="115105"/>
                        <a:pt x="1029" y="117951"/>
                      </a:cubicBezTo>
                      <a:cubicBezTo>
                        <a:pt x="1296" y="119418"/>
                        <a:pt x="2150" y="120663"/>
                        <a:pt x="3386" y="121463"/>
                      </a:cubicBezTo>
                      <a:cubicBezTo>
                        <a:pt x="9833" y="126265"/>
                        <a:pt x="18859" y="127021"/>
                        <a:pt x="29397" y="123731"/>
                      </a:cubicBezTo>
                      <a:cubicBezTo>
                        <a:pt x="34021" y="122441"/>
                        <a:pt x="38779" y="121774"/>
                        <a:pt x="43581" y="121819"/>
                      </a:cubicBezTo>
                      <a:cubicBezTo>
                        <a:pt x="53008" y="121463"/>
                        <a:pt x="60478" y="121196"/>
                        <a:pt x="64568" y="108835"/>
                      </a:cubicBezTo>
                      <a:cubicBezTo>
                        <a:pt x="71193" y="89005"/>
                        <a:pt x="87067" y="72108"/>
                        <a:pt x="104230" y="55167"/>
                      </a:cubicBezTo>
                      <a:cubicBezTo>
                        <a:pt x="95826" y="49565"/>
                        <a:pt x="88134" y="42939"/>
                        <a:pt x="81376" y="35425"/>
                      </a:cubicBezTo>
                      <a:cubicBezTo>
                        <a:pt x="78396" y="32358"/>
                        <a:pt x="75284" y="29156"/>
                        <a:pt x="72083" y="26177"/>
                      </a:cubicBezTo>
                      <a:cubicBezTo>
                        <a:pt x="60255" y="15150"/>
                        <a:pt x="46827" y="10615"/>
                        <a:pt x="32643" y="5812"/>
                      </a:cubicBezTo>
                      <a:cubicBezTo>
                        <a:pt x="28197" y="4301"/>
                        <a:pt x="23484" y="2700"/>
                        <a:pt x="18770" y="877"/>
                      </a:cubicBezTo>
                      <a:cubicBezTo>
                        <a:pt x="16903" y="6657"/>
                        <a:pt x="14591" y="12260"/>
                        <a:pt x="11834" y="17640"/>
                      </a:cubicBezTo>
                      <a:cubicBezTo>
                        <a:pt x="5832" y="30134"/>
                        <a:pt x="140" y="41872"/>
                        <a:pt x="6009" y="56724"/>
                      </a:cubicBezTo>
                      <a:lnTo>
                        <a:pt x="7343" y="59836"/>
                      </a:lnTo>
                      <a:cubicBezTo>
                        <a:pt x="7832" y="61037"/>
                        <a:pt x="8010" y="61526"/>
                        <a:pt x="8055" y="61570"/>
                      </a:cubicBezTo>
                      <a:lnTo>
                        <a:pt x="8055" y="61570"/>
                      </a:lnTo>
                      <a:cubicBezTo>
                        <a:pt x="8010" y="62104"/>
                        <a:pt x="7966" y="62104"/>
                        <a:pt x="7921" y="621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6" name="자유형: 도형 9565">
                  <a:extLst>
                    <a:ext uri="{FF2B5EF4-FFF2-40B4-BE49-F238E27FC236}">
                      <a16:creationId xmlns:a16="http://schemas.microsoft.com/office/drawing/2014/main" id="{D6ECDCEF-6036-B040-5BD1-A9EAEEE5523E}"/>
                    </a:ext>
                  </a:extLst>
                </p:cNvPr>
                <p:cNvSpPr/>
                <p:nvPr/>
              </p:nvSpPr>
              <p:spPr>
                <a:xfrm>
                  <a:off x="2723906" y="8981837"/>
                  <a:ext cx="235706" cy="77512"/>
                </a:xfrm>
                <a:custGeom>
                  <a:avLst/>
                  <a:gdLst>
                    <a:gd name="connsiteX0" fmla="*/ 283053 w 345097"/>
                    <a:gd name="connsiteY0" fmla="*/ 67714 h 113486"/>
                    <a:gd name="connsiteX1" fmla="*/ 183943 w 345097"/>
                    <a:gd name="connsiteY1" fmla="*/ 24139 h 113486"/>
                    <a:gd name="connsiteX2" fmla="*/ 41658 w 345097"/>
                    <a:gd name="connsiteY2" fmla="*/ 9244 h 113486"/>
                    <a:gd name="connsiteX3" fmla="*/ 5020 w 345097"/>
                    <a:gd name="connsiteY3" fmla="*/ 32232 h 113486"/>
                    <a:gd name="connsiteX4" fmla="*/ 11111 w 345097"/>
                    <a:gd name="connsiteY4" fmla="*/ 45882 h 113486"/>
                    <a:gd name="connsiteX5" fmla="*/ 57754 w 345097"/>
                    <a:gd name="connsiteY5" fmla="*/ 16669 h 113486"/>
                    <a:gd name="connsiteX6" fmla="*/ 94615 w 345097"/>
                    <a:gd name="connsiteY6" fmla="*/ 34721 h 113486"/>
                    <a:gd name="connsiteX7" fmla="*/ 147972 w 345097"/>
                    <a:gd name="connsiteY7" fmla="*/ 43614 h 113486"/>
                    <a:gd name="connsiteX8" fmla="*/ 198171 w 345097"/>
                    <a:gd name="connsiteY8" fmla="*/ 71315 h 113486"/>
                    <a:gd name="connsiteX9" fmla="*/ 233742 w 345097"/>
                    <a:gd name="connsiteY9" fmla="*/ 96926 h 113486"/>
                    <a:gd name="connsiteX10" fmla="*/ 251528 w 345097"/>
                    <a:gd name="connsiteY10" fmla="*/ 110710 h 113486"/>
                    <a:gd name="connsiteX11" fmla="*/ 342501 w 345097"/>
                    <a:gd name="connsiteY11" fmla="*/ 107064 h 113486"/>
                    <a:gd name="connsiteX12" fmla="*/ 283053 w 345097"/>
                    <a:gd name="connsiteY12" fmla="*/ 67714 h 113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5097" h="113486">
                      <a:moveTo>
                        <a:pt x="283053" y="67714"/>
                      </a:moveTo>
                      <a:cubicBezTo>
                        <a:pt x="251350" y="67714"/>
                        <a:pt x="211911" y="36589"/>
                        <a:pt x="183943" y="24139"/>
                      </a:cubicBezTo>
                      <a:cubicBezTo>
                        <a:pt x="138012" y="3730"/>
                        <a:pt x="90568" y="-10765"/>
                        <a:pt x="41658" y="9244"/>
                      </a:cubicBezTo>
                      <a:cubicBezTo>
                        <a:pt x="28044" y="14401"/>
                        <a:pt x="15593" y="22227"/>
                        <a:pt x="5020" y="32232"/>
                      </a:cubicBezTo>
                      <a:cubicBezTo>
                        <a:pt x="-2450" y="39746"/>
                        <a:pt x="-2894" y="49750"/>
                        <a:pt x="11111" y="45882"/>
                      </a:cubicBezTo>
                      <a:cubicBezTo>
                        <a:pt x="28497" y="41080"/>
                        <a:pt x="43481" y="27029"/>
                        <a:pt x="57754" y="16669"/>
                      </a:cubicBezTo>
                      <a:cubicBezTo>
                        <a:pt x="78786" y="1374"/>
                        <a:pt x="82565" y="27252"/>
                        <a:pt x="94615" y="34721"/>
                      </a:cubicBezTo>
                      <a:cubicBezTo>
                        <a:pt x="108977" y="43614"/>
                        <a:pt x="131653" y="42991"/>
                        <a:pt x="147972" y="43614"/>
                      </a:cubicBezTo>
                      <a:cubicBezTo>
                        <a:pt x="169937" y="44593"/>
                        <a:pt x="181631" y="59621"/>
                        <a:pt x="198171" y="71315"/>
                      </a:cubicBezTo>
                      <a:cubicBezTo>
                        <a:pt x="207642" y="77985"/>
                        <a:pt x="241212" y="80919"/>
                        <a:pt x="233742" y="96926"/>
                      </a:cubicBezTo>
                      <a:cubicBezTo>
                        <a:pt x="227828" y="109465"/>
                        <a:pt x="242368" y="109910"/>
                        <a:pt x="251528" y="110710"/>
                      </a:cubicBezTo>
                      <a:cubicBezTo>
                        <a:pt x="279496" y="113200"/>
                        <a:pt x="315422" y="115957"/>
                        <a:pt x="342501" y="107064"/>
                      </a:cubicBezTo>
                      <a:cubicBezTo>
                        <a:pt x="358019" y="102173"/>
                        <a:pt x="295769" y="67714"/>
                        <a:pt x="283053" y="6771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7" name="자유형: 도형 9566">
                  <a:extLst>
                    <a:ext uri="{FF2B5EF4-FFF2-40B4-BE49-F238E27FC236}">
                      <a16:creationId xmlns:a16="http://schemas.microsoft.com/office/drawing/2014/main" id="{48CAEF54-909D-2D89-B0C9-8628DD4B9486}"/>
                    </a:ext>
                  </a:extLst>
                </p:cNvPr>
                <p:cNvSpPr/>
                <p:nvPr/>
              </p:nvSpPr>
              <p:spPr>
                <a:xfrm>
                  <a:off x="2723709" y="8981446"/>
                  <a:ext cx="236041" cy="78381"/>
                </a:xfrm>
                <a:custGeom>
                  <a:avLst/>
                  <a:gdLst>
                    <a:gd name="connsiteX0" fmla="*/ 296059 w 345587"/>
                    <a:gd name="connsiteY0" fmla="*/ 114395 h 114758"/>
                    <a:gd name="connsiteX1" fmla="*/ 296059 w 345587"/>
                    <a:gd name="connsiteY1" fmla="*/ 114395 h 114758"/>
                    <a:gd name="connsiteX2" fmla="*/ 252084 w 345587"/>
                    <a:gd name="connsiteY2" fmla="*/ 111949 h 114758"/>
                    <a:gd name="connsiteX3" fmla="*/ 250439 w 345587"/>
                    <a:gd name="connsiteY3" fmla="*/ 111949 h 114758"/>
                    <a:gd name="connsiteX4" fmla="*/ 233187 w 345587"/>
                    <a:gd name="connsiteY4" fmla="*/ 106214 h 114758"/>
                    <a:gd name="connsiteX5" fmla="*/ 233720 w 345587"/>
                    <a:gd name="connsiteY5" fmla="*/ 97321 h 114758"/>
                    <a:gd name="connsiteX6" fmla="*/ 234165 w 345587"/>
                    <a:gd name="connsiteY6" fmla="*/ 90340 h 114758"/>
                    <a:gd name="connsiteX7" fmla="*/ 211933 w 345587"/>
                    <a:gd name="connsiteY7" fmla="*/ 78023 h 114758"/>
                    <a:gd name="connsiteX8" fmla="*/ 198238 w 345587"/>
                    <a:gd name="connsiteY8" fmla="*/ 72421 h 114758"/>
                    <a:gd name="connsiteX9" fmla="*/ 186633 w 345587"/>
                    <a:gd name="connsiteY9" fmla="*/ 63528 h 114758"/>
                    <a:gd name="connsiteX10" fmla="*/ 148350 w 345587"/>
                    <a:gd name="connsiteY10" fmla="*/ 44942 h 114758"/>
                    <a:gd name="connsiteX11" fmla="*/ 141191 w 345587"/>
                    <a:gd name="connsiteY11" fmla="*/ 44675 h 114758"/>
                    <a:gd name="connsiteX12" fmla="*/ 94860 w 345587"/>
                    <a:gd name="connsiteY12" fmla="*/ 35782 h 114758"/>
                    <a:gd name="connsiteX13" fmla="*/ 85033 w 345587"/>
                    <a:gd name="connsiteY13" fmla="*/ 24978 h 114758"/>
                    <a:gd name="connsiteX14" fmla="*/ 70004 w 345587"/>
                    <a:gd name="connsiteY14" fmla="*/ 13062 h 114758"/>
                    <a:gd name="connsiteX15" fmla="*/ 58622 w 345587"/>
                    <a:gd name="connsiteY15" fmla="*/ 17508 h 114758"/>
                    <a:gd name="connsiteX16" fmla="*/ 49107 w 345587"/>
                    <a:gd name="connsiteY16" fmla="*/ 24756 h 114758"/>
                    <a:gd name="connsiteX17" fmla="*/ 11801 w 345587"/>
                    <a:gd name="connsiteY17" fmla="*/ 46987 h 114758"/>
                    <a:gd name="connsiteX18" fmla="*/ 6243 w 345587"/>
                    <a:gd name="connsiteY18" fmla="*/ 47877 h 114758"/>
                    <a:gd name="connsiteX19" fmla="*/ 285 w 345587"/>
                    <a:gd name="connsiteY19" fmla="*/ 44764 h 114758"/>
                    <a:gd name="connsiteX20" fmla="*/ 5176 w 345587"/>
                    <a:gd name="connsiteY20" fmla="*/ 32403 h 114758"/>
                    <a:gd name="connsiteX21" fmla="*/ 42037 w 345587"/>
                    <a:gd name="connsiteY21" fmla="*/ 9282 h 114758"/>
                    <a:gd name="connsiteX22" fmla="*/ 90947 w 345587"/>
                    <a:gd name="connsiteY22" fmla="*/ -322 h 114758"/>
                    <a:gd name="connsiteX23" fmla="*/ 184321 w 345587"/>
                    <a:gd name="connsiteY23" fmla="*/ 24178 h 114758"/>
                    <a:gd name="connsiteX24" fmla="*/ 213400 w 345587"/>
                    <a:gd name="connsiteY24" fmla="*/ 39829 h 114758"/>
                    <a:gd name="connsiteX25" fmla="*/ 283209 w 345587"/>
                    <a:gd name="connsiteY25" fmla="*/ 67708 h 114758"/>
                    <a:gd name="connsiteX26" fmla="*/ 345458 w 345587"/>
                    <a:gd name="connsiteY26" fmla="*/ 104568 h 114758"/>
                    <a:gd name="connsiteX27" fmla="*/ 342746 w 345587"/>
                    <a:gd name="connsiteY27" fmla="*/ 108214 h 114758"/>
                    <a:gd name="connsiteX28" fmla="*/ 296059 w 345587"/>
                    <a:gd name="connsiteY28" fmla="*/ 114395 h 114758"/>
                    <a:gd name="connsiteX29" fmla="*/ 70138 w 345587"/>
                    <a:gd name="connsiteY29" fmla="*/ 12128 h 114758"/>
                    <a:gd name="connsiteX30" fmla="*/ 86056 w 345587"/>
                    <a:gd name="connsiteY30" fmla="*/ 24489 h 114758"/>
                    <a:gd name="connsiteX31" fmla="*/ 95571 w 345587"/>
                    <a:gd name="connsiteY31" fmla="*/ 35027 h 114758"/>
                    <a:gd name="connsiteX32" fmla="*/ 141369 w 345587"/>
                    <a:gd name="connsiteY32" fmla="*/ 43608 h 114758"/>
                    <a:gd name="connsiteX33" fmla="*/ 148528 w 345587"/>
                    <a:gd name="connsiteY33" fmla="*/ 43875 h 114758"/>
                    <a:gd name="connsiteX34" fmla="*/ 187478 w 345587"/>
                    <a:gd name="connsiteY34" fmla="*/ 62683 h 114758"/>
                    <a:gd name="connsiteX35" fmla="*/ 199039 w 345587"/>
                    <a:gd name="connsiteY35" fmla="*/ 71576 h 114758"/>
                    <a:gd name="connsiteX36" fmla="*/ 212378 w 345587"/>
                    <a:gd name="connsiteY36" fmla="*/ 77045 h 114758"/>
                    <a:gd name="connsiteX37" fmla="*/ 235143 w 345587"/>
                    <a:gd name="connsiteY37" fmla="*/ 89984 h 114758"/>
                    <a:gd name="connsiteX38" fmla="*/ 234699 w 345587"/>
                    <a:gd name="connsiteY38" fmla="*/ 97899 h 114758"/>
                    <a:gd name="connsiteX39" fmla="*/ 234076 w 345587"/>
                    <a:gd name="connsiteY39" fmla="*/ 105547 h 114758"/>
                    <a:gd name="connsiteX40" fmla="*/ 250483 w 345587"/>
                    <a:gd name="connsiteY40" fmla="*/ 110793 h 114758"/>
                    <a:gd name="connsiteX41" fmla="*/ 252129 w 345587"/>
                    <a:gd name="connsiteY41" fmla="*/ 110793 h 114758"/>
                    <a:gd name="connsiteX42" fmla="*/ 296014 w 345587"/>
                    <a:gd name="connsiteY42" fmla="*/ 113239 h 114758"/>
                    <a:gd name="connsiteX43" fmla="*/ 296014 w 345587"/>
                    <a:gd name="connsiteY43" fmla="*/ 113239 h 114758"/>
                    <a:gd name="connsiteX44" fmla="*/ 342880 w 345587"/>
                    <a:gd name="connsiteY44" fmla="*/ 107147 h 114758"/>
                    <a:gd name="connsiteX45" fmla="*/ 344836 w 345587"/>
                    <a:gd name="connsiteY45" fmla="*/ 104746 h 114758"/>
                    <a:gd name="connsiteX46" fmla="*/ 283520 w 345587"/>
                    <a:gd name="connsiteY46" fmla="*/ 68819 h 114758"/>
                    <a:gd name="connsiteX47" fmla="*/ 213134 w 345587"/>
                    <a:gd name="connsiteY47" fmla="*/ 40807 h 114758"/>
                    <a:gd name="connsiteX48" fmla="*/ 184188 w 345587"/>
                    <a:gd name="connsiteY48" fmla="*/ 25200 h 114758"/>
                    <a:gd name="connsiteX49" fmla="*/ 91080 w 345587"/>
                    <a:gd name="connsiteY49" fmla="*/ 790 h 114758"/>
                    <a:gd name="connsiteX50" fmla="*/ 42526 w 345587"/>
                    <a:gd name="connsiteY50" fmla="*/ 10305 h 114758"/>
                    <a:gd name="connsiteX51" fmla="*/ 6066 w 345587"/>
                    <a:gd name="connsiteY51" fmla="*/ 33159 h 114758"/>
                    <a:gd name="connsiteX52" fmla="*/ 1619 w 345587"/>
                    <a:gd name="connsiteY52" fmla="*/ 44364 h 114758"/>
                    <a:gd name="connsiteX53" fmla="*/ 11846 w 345587"/>
                    <a:gd name="connsiteY53" fmla="*/ 45920 h 114758"/>
                    <a:gd name="connsiteX54" fmla="*/ 48706 w 345587"/>
                    <a:gd name="connsiteY54" fmla="*/ 24044 h 114758"/>
                    <a:gd name="connsiteX55" fmla="*/ 58311 w 345587"/>
                    <a:gd name="connsiteY55" fmla="*/ 16796 h 114758"/>
                    <a:gd name="connsiteX56" fmla="*/ 69916 w 345587"/>
                    <a:gd name="connsiteY56" fmla="*/ 11995 h 114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45587" h="114758">
                      <a:moveTo>
                        <a:pt x="296059" y="114395"/>
                      </a:moveTo>
                      <a:lnTo>
                        <a:pt x="296059" y="114395"/>
                      </a:lnTo>
                      <a:cubicBezTo>
                        <a:pt x="280852" y="114395"/>
                        <a:pt x="265379" y="113105"/>
                        <a:pt x="252084" y="111949"/>
                      </a:cubicBezTo>
                      <a:lnTo>
                        <a:pt x="250439" y="111949"/>
                      </a:lnTo>
                      <a:cubicBezTo>
                        <a:pt x="243903" y="111415"/>
                        <a:pt x="235810" y="110749"/>
                        <a:pt x="233187" y="106214"/>
                      </a:cubicBezTo>
                      <a:cubicBezTo>
                        <a:pt x="231849" y="103368"/>
                        <a:pt x="232049" y="99989"/>
                        <a:pt x="233720" y="97321"/>
                      </a:cubicBezTo>
                      <a:cubicBezTo>
                        <a:pt x="234939" y="95187"/>
                        <a:pt x="235103" y="92607"/>
                        <a:pt x="234165" y="90340"/>
                      </a:cubicBezTo>
                      <a:cubicBezTo>
                        <a:pt x="231631" y="84471"/>
                        <a:pt x="221226" y="81047"/>
                        <a:pt x="211933" y="78023"/>
                      </a:cubicBezTo>
                      <a:cubicBezTo>
                        <a:pt x="207153" y="76734"/>
                        <a:pt x="202556" y="74866"/>
                        <a:pt x="198238" y="72421"/>
                      </a:cubicBezTo>
                      <a:cubicBezTo>
                        <a:pt x="194148" y="69531"/>
                        <a:pt x="190324" y="66418"/>
                        <a:pt x="186633" y="63528"/>
                      </a:cubicBezTo>
                      <a:cubicBezTo>
                        <a:pt x="175384" y="54324"/>
                        <a:pt x="164713" y="45743"/>
                        <a:pt x="148350" y="44942"/>
                      </a:cubicBezTo>
                      <a:lnTo>
                        <a:pt x="141191" y="44675"/>
                      </a:lnTo>
                      <a:cubicBezTo>
                        <a:pt x="126118" y="44275"/>
                        <a:pt x="107354" y="43697"/>
                        <a:pt x="94860" y="35782"/>
                      </a:cubicBezTo>
                      <a:cubicBezTo>
                        <a:pt x="90925" y="32848"/>
                        <a:pt x="87590" y="29158"/>
                        <a:pt x="85033" y="24978"/>
                      </a:cubicBezTo>
                      <a:cubicBezTo>
                        <a:pt x="80587" y="18842"/>
                        <a:pt x="76541" y="13062"/>
                        <a:pt x="70004" y="13062"/>
                      </a:cubicBezTo>
                      <a:cubicBezTo>
                        <a:pt x="65843" y="13328"/>
                        <a:pt x="61863" y="14885"/>
                        <a:pt x="58622" y="17508"/>
                      </a:cubicBezTo>
                      <a:cubicBezTo>
                        <a:pt x="55509" y="19776"/>
                        <a:pt x="52397" y="22221"/>
                        <a:pt x="49107" y="24756"/>
                      </a:cubicBezTo>
                      <a:cubicBezTo>
                        <a:pt x="37501" y="33648"/>
                        <a:pt x="25496" y="43075"/>
                        <a:pt x="11801" y="46987"/>
                      </a:cubicBezTo>
                      <a:cubicBezTo>
                        <a:pt x="9996" y="47521"/>
                        <a:pt x="8129" y="47832"/>
                        <a:pt x="6243" y="47877"/>
                      </a:cubicBezTo>
                      <a:cubicBezTo>
                        <a:pt x="2375" y="47877"/>
                        <a:pt x="863" y="46187"/>
                        <a:pt x="285" y="44764"/>
                      </a:cubicBezTo>
                      <a:cubicBezTo>
                        <a:pt x="-1049" y="41652"/>
                        <a:pt x="908" y="36672"/>
                        <a:pt x="5176" y="32403"/>
                      </a:cubicBezTo>
                      <a:cubicBezTo>
                        <a:pt x="15807" y="22310"/>
                        <a:pt x="28337" y="14485"/>
                        <a:pt x="42037" y="9282"/>
                      </a:cubicBezTo>
                      <a:cubicBezTo>
                        <a:pt x="57541" y="2879"/>
                        <a:pt x="74166" y="-411"/>
                        <a:pt x="90947" y="-322"/>
                      </a:cubicBezTo>
                      <a:cubicBezTo>
                        <a:pt x="124739" y="-322"/>
                        <a:pt x="157198" y="12083"/>
                        <a:pt x="184321" y="24178"/>
                      </a:cubicBezTo>
                      <a:cubicBezTo>
                        <a:pt x="194268" y="28891"/>
                        <a:pt x="203974" y="34137"/>
                        <a:pt x="213400" y="39829"/>
                      </a:cubicBezTo>
                      <a:cubicBezTo>
                        <a:pt x="235988" y="52901"/>
                        <a:pt x="261555" y="67708"/>
                        <a:pt x="283209" y="67708"/>
                      </a:cubicBezTo>
                      <a:cubicBezTo>
                        <a:pt x="293925" y="67708"/>
                        <a:pt x="343902" y="93852"/>
                        <a:pt x="345458" y="104568"/>
                      </a:cubicBezTo>
                      <a:cubicBezTo>
                        <a:pt x="345458" y="105769"/>
                        <a:pt x="345458" y="107370"/>
                        <a:pt x="342746" y="108214"/>
                      </a:cubicBezTo>
                      <a:cubicBezTo>
                        <a:pt x="327597" y="112705"/>
                        <a:pt x="311848" y="114750"/>
                        <a:pt x="296059" y="114395"/>
                      </a:cubicBezTo>
                      <a:close/>
                      <a:moveTo>
                        <a:pt x="70138" y="12128"/>
                      </a:moveTo>
                      <a:cubicBezTo>
                        <a:pt x="77252" y="12128"/>
                        <a:pt x="81743" y="18397"/>
                        <a:pt x="86056" y="24489"/>
                      </a:cubicBezTo>
                      <a:cubicBezTo>
                        <a:pt x="88546" y="28580"/>
                        <a:pt x="91774" y="32137"/>
                        <a:pt x="95571" y="35027"/>
                      </a:cubicBezTo>
                      <a:cubicBezTo>
                        <a:pt x="107843" y="42674"/>
                        <a:pt x="126429" y="43208"/>
                        <a:pt x="141369" y="43608"/>
                      </a:cubicBezTo>
                      <a:lnTo>
                        <a:pt x="148528" y="43875"/>
                      </a:lnTo>
                      <a:cubicBezTo>
                        <a:pt x="165246" y="44587"/>
                        <a:pt x="176051" y="53390"/>
                        <a:pt x="187478" y="62683"/>
                      </a:cubicBezTo>
                      <a:cubicBezTo>
                        <a:pt x="191168" y="65663"/>
                        <a:pt x="194948" y="68775"/>
                        <a:pt x="199039" y="71576"/>
                      </a:cubicBezTo>
                      <a:cubicBezTo>
                        <a:pt x="203236" y="73933"/>
                        <a:pt x="207718" y="75800"/>
                        <a:pt x="212378" y="77045"/>
                      </a:cubicBezTo>
                      <a:cubicBezTo>
                        <a:pt x="221760" y="80158"/>
                        <a:pt x="232431" y="83670"/>
                        <a:pt x="235143" y="89984"/>
                      </a:cubicBezTo>
                      <a:cubicBezTo>
                        <a:pt x="236193" y="92563"/>
                        <a:pt x="236028" y="95453"/>
                        <a:pt x="234699" y="97899"/>
                      </a:cubicBezTo>
                      <a:cubicBezTo>
                        <a:pt x="233249" y="100211"/>
                        <a:pt x="233018" y="103056"/>
                        <a:pt x="234076" y="105547"/>
                      </a:cubicBezTo>
                      <a:cubicBezTo>
                        <a:pt x="236433" y="109593"/>
                        <a:pt x="244214" y="110259"/>
                        <a:pt x="250483" y="110793"/>
                      </a:cubicBezTo>
                      <a:lnTo>
                        <a:pt x="252129" y="110793"/>
                      </a:lnTo>
                      <a:cubicBezTo>
                        <a:pt x="265468" y="111949"/>
                        <a:pt x="280852" y="113239"/>
                        <a:pt x="296014" y="113239"/>
                      </a:cubicBezTo>
                      <a:lnTo>
                        <a:pt x="296014" y="113239"/>
                      </a:lnTo>
                      <a:cubicBezTo>
                        <a:pt x="311857" y="113683"/>
                        <a:pt x="327673" y="111638"/>
                        <a:pt x="342880" y="107147"/>
                      </a:cubicBezTo>
                      <a:cubicBezTo>
                        <a:pt x="344880" y="106525"/>
                        <a:pt x="344969" y="105457"/>
                        <a:pt x="344836" y="104746"/>
                      </a:cubicBezTo>
                      <a:cubicBezTo>
                        <a:pt x="343369" y="95498"/>
                        <a:pt x="295170" y="68819"/>
                        <a:pt x="283520" y="68819"/>
                      </a:cubicBezTo>
                      <a:cubicBezTo>
                        <a:pt x="261599" y="68819"/>
                        <a:pt x="235855" y="53924"/>
                        <a:pt x="213134" y="40807"/>
                      </a:cubicBezTo>
                      <a:cubicBezTo>
                        <a:pt x="203756" y="35116"/>
                        <a:pt x="194094" y="29913"/>
                        <a:pt x="184188" y="25200"/>
                      </a:cubicBezTo>
                      <a:cubicBezTo>
                        <a:pt x="156976" y="13150"/>
                        <a:pt x="124695" y="790"/>
                        <a:pt x="91080" y="790"/>
                      </a:cubicBezTo>
                      <a:cubicBezTo>
                        <a:pt x="74424" y="701"/>
                        <a:pt x="57919" y="3947"/>
                        <a:pt x="42526" y="10305"/>
                      </a:cubicBezTo>
                      <a:cubicBezTo>
                        <a:pt x="28978" y="15418"/>
                        <a:pt x="16586" y="23199"/>
                        <a:pt x="6066" y="33159"/>
                      </a:cubicBezTo>
                      <a:cubicBezTo>
                        <a:pt x="2197" y="37072"/>
                        <a:pt x="240" y="41652"/>
                        <a:pt x="1619" y="44364"/>
                      </a:cubicBezTo>
                      <a:cubicBezTo>
                        <a:pt x="2997" y="47076"/>
                        <a:pt x="6377" y="47432"/>
                        <a:pt x="11846" y="45920"/>
                      </a:cubicBezTo>
                      <a:cubicBezTo>
                        <a:pt x="25185" y="42230"/>
                        <a:pt x="37190" y="32982"/>
                        <a:pt x="48706" y="24044"/>
                      </a:cubicBezTo>
                      <a:cubicBezTo>
                        <a:pt x="51997" y="21510"/>
                        <a:pt x="55154" y="19064"/>
                        <a:pt x="58311" y="16796"/>
                      </a:cubicBezTo>
                      <a:cubicBezTo>
                        <a:pt x="61592" y="14040"/>
                        <a:pt x="65647" y="12350"/>
                        <a:pt x="69916" y="119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8" name="자유형: 도형 9567">
                  <a:extLst>
                    <a:ext uri="{FF2B5EF4-FFF2-40B4-BE49-F238E27FC236}">
                      <a16:creationId xmlns:a16="http://schemas.microsoft.com/office/drawing/2014/main" id="{382F843D-E721-6A91-07D5-224994DBBBFD}"/>
                    </a:ext>
                  </a:extLst>
                </p:cNvPr>
                <p:cNvSpPr/>
                <p:nvPr/>
              </p:nvSpPr>
              <p:spPr>
                <a:xfrm>
                  <a:off x="2864730" y="9095167"/>
                  <a:ext cx="47704" cy="15766"/>
                </a:xfrm>
                <a:custGeom>
                  <a:avLst/>
                  <a:gdLst>
                    <a:gd name="connsiteX0" fmla="*/ 350 w 69843"/>
                    <a:gd name="connsiteY0" fmla="*/ 5388 h 23083"/>
                    <a:gd name="connsiteX1" fmla="*/ 69402 w 69843"/>
                    <a:gd name="connsiteY1" fmla="*/ 17393 h 23083"/>
                    <a:gd name="connsiteX2" fmla="*/ 350 w 69843"/>
                    <a:gd name="connsiteY2" fmla="*/ 5388 h 23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843" h="23083">
                      <a:moveTo>
                        <a:pt x="350" y="5388"/>
                      </a:moveTo>
                      <a:cubicBezTo>
                        <a:pt x="6352" y="15881"/>
                        <a:pt x="63399" y="30910"/>
                        <a:pt x="69402" y="17393"/>
                      </a:cubicBezTo>
                      <a:cubicBezTo>
                        <a:pt x="75405" y="3876"/>
                        <a:pt x="-7120" y="-7640"/>
                        <a:pt x="350" y="5388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69" name="자유형: 도형 9568">
                  <a:extLst>
                    <a:ext uri="{FF2B5EF4-FFF2-40B4-BE49-F238E27FC236}">
                      <a16:creationId xmlns:a16="http://schemas.microsoft.com/office/drawing/2014/main" id="{D42F0256-699F-1D9E-CF46-A3746C8D8A38}"/>
                    </a:ext>
                  </a:extLst>
                </p:cNvPr>
                <p:cNvSpPr/>
                <p:nvPr/>
              </p:nvSpPr>
              <p:spPr>
                <a:xfrm>
                  <a:off x="2864420" y="9094694"/>
                  <a:ext cx="48502" cy="16612"/>
                </a:xfrm>
                <a:custGeom>
                  <a:avLst/>
                  <a:gdLst>
                    <a:gd name="connsiteX0" fmla="*/ 54783 w 71012"/>
                    <a:gd name="connsiteY0" fmla="*/ 23998 h 24321"/>
                    <a:gd name="connsiteX1" fmla="*/ 54783 w 71012"/>
                    <a:gd name="connsiteY1" fmla="*/ 23998 h 24321"/>
                    <a:gd name="connsiteX2" fmla="*/ 314 w 71012"/>
                    <a:gd name="connsiteY2" fmla="*/ 6212 h 24321"/>
                    <a:gd name="connsiteX3" fmla="*/ 314 w 71012"/>
                    <a:gd name="connsiteY3" fmla="*/ 3056 h 24321"/>
                    <a:gd name="connsiteX4" fmla="*/ 14587 w 71012"/>
                    <a:gd name="connsiteY4" fmla="*/ -324 h 24321"/>
                    <a:gd name="connsiteX5" fmla="*/ 70078 w 71012"/>
                    <a:gd name="connsiteY5" fmla="*/ 14082 h 24321"/>
                    <a:gd name="connsiteX6" fmla="*/ 70523 w 71012"/>
                    <a:gd name="connsiteY6" fmla="*/ 18173 h 24321"/>
                    <a:gd name="connsiteX7" fmla="*/ 54783 w 71012"/>
                    <a:gd name="connsiteY7" fmla="*/ 23998 h 24321"/>
                    <a:gd name="connsiteX8" fmla="*/ 14409 w 71012"/>
                    <a:gd name="connsiteY8" fmla="*/ 921 h 24321"/>
                    <a:gd name="connsiteX9" fmla="*/ 1070 w 71012"/>
                    <a:gd name="connsiteY9" fmla="*/ 3767 h 24321"/>
                    <a:gd name="connsiteX10" fmla="*/ 1070 w 71012"/>
                    <a:gd name="connsiteY10" fmla="*/ 5812 h 24321"/>
                    <a:gd name="connsiteX11" fmla="*/ 54427 w 71012"/>
                    <a:gd name="connsiteY11" fmla="*/ 22886 h 24321"/>
                    <a:gd name="connsiteX12" fmla="*/ 68967 w 71012"/>
                    <a:gd name="connsiteY12" fmla="*/ 17862 h 24321"/>
                    <a:gd name="connsiteX13" fmla="*/ 68611 w 71012"/>
                    <a:gd name="connsiteY13" fmla="*/ 14794 h 24321"/>
                    <a:gd name="connsiteX14" fmla="*/ 14454 w 71012"/>
                    <a:gd name="connsiteY14" fmla="*/ 921 h 24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1012" h="24321">
                      <a:moveTo>
                        <a:pt x="54783" y="23998"/>
                      </a:moveTo>
                      <a:lnTo>
                        <a:pt x="54783" y="23998"/>
                      </a:lnTo>
                      <a:cubicBezTo>
                        <a:pt x="35307" y="23998"/>
                        <a:pt x="4761" y="14082"/>
                        <a:pt x="314" y="6212"/>
                      </a:cubicBezTo>
                      <a:cubicBezTo>
                        <a:pt x="-277" y="5234"/>
                        <a:pt x="-277" y="4034"/>
                        <a:pt x="314" y="3056"/>
                      </a:cubicBezTo>
                      <a:cubicBezTo>
                        <a:pt x="1604" y="788"/>
                        <a:pt x="6406" y="-324"/>
                        <a:pt x="14587" y="-324"/>
                      </a:cubicBezTo>
                      <a:cubicBezTo>
                        <a:pt x="32728" y="-324"/>
                        <a:pt x="64743" y="5857"/>
                        <a:pt x="70078" y="14082"/>
                      </a:cubicBezTo>
                      <a:cubicBezTo>
                        <a:pt x="70959" y="15283"/>
                        <a:pt x="71132" y="16839"/>
                        <a:pt x="70523" y="18173"/>
                      </a:cubicBezTo>
                      <a:cubicBezTo>
                        <a:pt x="68700" y="22042"/>
                        <a:pt x="63364" y="23998"/>
                        <a:pt x="54783" y="23998"/>
                      </a:cubicBezTo>
                      <a:close/>
                      <a:moveTo>
                        <a:pt x="14409" y="921"/>
                      </a:moveTo>
                      <a:cubicBezTo>
                        <a:pt x="6984" y="921"/>
                        <a:pt x="2137" y="1944"/>
                        <a:pt x="1070" y="3767"/>
                      </a:cubicBezTo>
                      <a:cubicBezTo>
                        <a:pt x="683" y="4390"/>
                        <a:pt x="683" y="5190"/>
                        <a:pt x="1070" y="5812"/>
                      </a:cubicBezTo>
                      <a:cubicBezTo>
                        <a:pt x="5250" y="13149"/>
                        <a:pt x="35752" y="22886"/>
                        <a:pt x="54427" y="22886"/>
                      </a:cubicBezTo>
                      <a:cubicBezTo>
                        <a:pt x="62475" y="22886"/>
                        <a:pt x="67499" y="21152"/>
                        <a:pt x="68967" y="17862"/>
                      </a:cubicBezTo>
                      <a:cubicBezTo>
                        <a:pt x="69429" y="16839"/>
                        <a:pt x="69291" y="15683"/>
                        <a:pt x="68611" y="14794"/>
                      </a:cubicBezTo>
                      <a:cubicBezTo>
                        <a:pt x="63987" y="7146"/>
                        <a:pt x="32239" y="921"/>
                        <a:pt x="14454" y="92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0" name="자유형: 도형 9569">
                  <a:extLst>
                    <a:ext uri="{FF2B5EF4-FFF2-40B4-BE49-F238E27FC236}">
                      <a16:creationId xmlns:a16="http://schemas.microsoft.com/office/drawing/2014/main" id="{26A13BC7-7493-E416-D838-20A344163258}"/>
                    </a:ext>
                  </a:extLst>
                </p:cNvPr>
                <p:cNvSpPr/>
                <p:nvPr/>
              </p:nvSpPr>
              <p:spPr>
                <a:xfrm>
                  <a:off x="3127404" y="9091849"/>
                  <a:ext cx="39274" cy="17221"/>
                </a:xfrm>
                <a:custGeom>
                  <a:avLst/>
                  <a:gdLst>
                    <a:gd name="connsiteX0" fmla="*/ 1494 w 57501"/>
                    <a:gd name="connsiteY0" fmla="*/ 13358 h 25214"/>
                    <a:gd name="connsiteX1" fmla="*/ 57029 w 57501"/>
                    <a:gd name="connsiteY1" fmla="*/ 13358 h 25214"/>
                    <a:gd name="connsiteX2" fmla="*/ 1494 w 57501"/>
                    <a:gd name="connsiteY2" fmla="*/ 13358 h 25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501" h="25214">
                      <a:moveTo>
                        <a:pt x="1494" y="13358"/>
                      </a:moveTo>
                      <a:cubicBezTo>
                        <a:pt x="14833" y="34389"/>
                        <a:pt x="53650" y="21850"/>
                        <a:pt x="57029" y="13358"/>
                      </a:cubicBezTo>
                      <a:cubicBezTo>
                        <a:pt x="63032" y="-1760"/>
                        <a:pt x="-11979" y="-7763"/>
                        <a:pt x="1494" y="1335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1" name="자유형: 도형 9570">
                  <a:extLst>
                    <a:ext uri="{FF2B5EF4-FFF2-40B4-BE49-F238E27FC236}">
                      <a16:creationId xmlns:a16="http://schemas.microsoft.com/office/drawing/2014/main" id="{CAEDD4D6-0221-1406-506B-AEBB5D225D05}"/>
                    </a:ext>
                  </a:extLst>
                </p:cNvPr>
                <p:cNvSpPr/>
                <p:nvPr/>
              </p:nvSpPr>
              <p:spPr>
                <a:xfrm>
                  <a:off x="3272248" y="10842753"/>
                  <a:ext cx="71879" cy="29599"/>
                </a:xfrm>
                <a:custGeom>
                  <a:avLst/>
                  <a:gdLst>
                    <a:gd name="connsiteX0" fmla="*/ 104633 w 105238"/>
                    <a:gd name="connsiteY0" fmla="*/ 16404 h 43336"/>
                    <a:gd name="connsiteX1" fmla="*/ 49098 w 105238"/>
                    <a:gd name="connsiteY1" fmla="*/ 41926 h 43336"/>
                    <a:gd name="connsiteX2" fmla="*/ 104633 w 105238"/>
                    <a:gd name="connsiteY2" fmla="*/ 16404 h 43336"/>
                    <a:gd name="connsiteX3" fmla="*/ 43095 w 105238"/>
                    <a:gd name="connsiteY3" fmla="*/ -137 h 43336"/>
                    <a:gd name="connsiteX4" fmla="*/ 4056 w 105238"/>
                    <a:gd name="connsiteY4" fmla="*/ 38903 h 43336"/>
                    <a:gd name="connsiteX5" fmla="*/ 43095 w 105238"/>
                    <a:gd name="connsiteY5" fmla="*/ -137 h 43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5238" h="43336">
                      <a:moveTo>
                        <a:pt x="104633" y="16404"/>
                      </a:moveTo>
                      <a:cubicBezTo>
                        <a:pt x="92628" y="-6139"/>
                        <a:pt x="37093" y="35879"/>
                        <a:pt x="49098" y="41926"/>
                      </a:cubicBezTo>
                      <a:cubicBezTo>
                        <a:pt x="61103" y="47973"/>
                        <a:pt x="110458" y="27298"/>
                        <a:pt x="104633" y="16404"/>
                      </a:cubicBezTo>
                      <a:close/>
                      <a:moveTo>
                        <a:pt x="43095" y="-137"/>
                      </a:moveTo>
                      <a:cubicBezTo>
                        <a:pt x="26599" y="-3116"/>
                        <a:pt x="-13018" y="30321"/>
                        <a:pt x="4056" y="38903"/>
                      </a:cubicBezTo>
                      <a:cubicBezTo>
                        <a:pt x="22064" y="47929"/>
                        <a:pt x="59591" y="2887"/>
                        <a:pt x="43095" y="-137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2" name="자유형: 도형 9571">
                  <a:extLst>
                    <a:ext uri="{FF2B5EF4-FFF2-40B4-BE49-F238E27FC236}">
                      <a16:creationId xmlns:a16="http://schemas.microsoft.com/office/drawing/2014/main" id="{AD6C946A-DE27-CB04-DECC-B8A13030FC70}"/>
                    </a:ext>
                  </a:extLst>
                </p:cNvPr>
                <p:cNvSpPr/>
                <p:nvPr/>
              </p:nvSpPr>
              <p:spPr>
                <a:xfrm>
                  <a:off x="3271826" y="10842363"/>
                  <a:ext cx="72680" cy="30348"/>
                </a:xfrm>
                <a:custGeom>
                  <a:avLst/>
                  <a:gdLst>
                    <a:gd name="connsiteX0" fmla="*/ 55673 w 106411"/>
                    <a:gd name="connsiteY0" fmla="*/ 44096 h 44432"/>
                    <a:gd name="connsiteX1" fmla="*/ 55673 w 106411"/>
                    <a:gd name="connsiteY1" fmla="*/ 44096 h 44432"/>
                    <a:gd name="connsiteX2" fmla="*/ 49493 w 106411"/>
                    <a:gd name="connsiteY2" fmla="*/ 42984 h 44432"/>
                    <a:gd name="connsiteX3" fmla="*/ 47625 w 106411"/>
                    <a:gd name="connsiteY3" fmla="*/ 38538 h 44432"/>
                    <a:gd name="connsiteX4" fmla="*/ 93112 w 106411"/>
                    <a:gd name="connsiteY4" fmla="*/ 9770 h 44432"/>
                    <a:gd name="connsiteX5" fmla="*/ 105739 w 106411"/>
                    <a:gd name="connsiteY5" fmla="*/ 16662 h 44432"/>
                    <a:gd name="connsiteX6" fmla="*/ 105206 w 106411"/>
                    <a:gd name="connsiteY6" fmla="*/ 22220 h 44432"/>
                    <a:gd name="connsiteX7" fmla="*/ 55673 w 106411"/>
                    <a:gd name="connsiteY7" fmla="*/ 44096 h 44432"/>
                    <a:gd name="connsiteX8" fmla="*/ 93112 w 106411"/>
                    <a:gd name="connsiteY8" fmla="*/ 10926 h 44432"/>
                    <a:gd name="connsiteX9" fmla="*/ 48648 w 106411"/>
                    <a:gd name="connsiteY9" fmla="*/ 38849 h 44432"/>
                    <a:gd name="connsiteX10" fmla="*/ 49893 w 106411"/>
                    <a:gd name="connsiteY10" fmla="*/ 41961 h 44432"/>
                    <a:gd name="connsiteX11" fmla="*/ 55584 w 106411"/>
                    <a:gd name="connsiteY11" fmla="*/ 42984 h 44432"/>
                    <a:gd name="connsiteX12" fmla="*/ 104183 w 106411"/>
                    <a:gd name="connsiteY12" fmla="*/ 21686 h 44432"/>
                    <a:gd name="connsiteX13" fmla="*/ 104672 w 106411"/>
                    <a:gd name="connsiteY13" fmla="*/ 17240 h 44432"/>
                    <a:gd name="connsiteX14" fmla="*/ 93112 w 106411"/>
                    <a:gd name="connsiteY14" fmla="*/ 10926 h 44432"/>
                    <a:gd name="connsiteX15" fmla="*/ 10009 w 106411"/>
                    <a:gd name="connsiteY15" fmla="*/ 41206 h 44432"/>
                    <a:gd name="connsiteX16" fmla="*/ 10009 w 106411"/>
                    <a:gd name="connsiteY16" fmla="*/ 41206 h 44432"/>
                    <a:gd name="connsiteX17" fmla="*/ 4451 w 106411"/>
                    <a:gd name="connsiteY17" fmla="*/ 39961 h 44432"/>
                    <a:gd name="connsiteX18" fmla="*/ 227 w 106411"/>
                    <a:gd name="connsiteY18" fmla="*/ 30801 h 44432"/>
                    <a:gd name="connsiteX19" fmla="*/ 41489 w 106411"/>
                    <a:gd name="connsiteY19" fmla="*/ -324 h 44432"/>
                    <a:gd name="connsiteX20" fmla="*/ 43801 w 106411"/>
                    <a:gd name="connsiteY20" fmla="*/ -101 h 44432"/>
                    <a:gd name="connsiteX21" fmla="*/ 48319 w 106411"/>
                    <a:gd name="connsiteY21" fmla="*/ 5723 h 44432"/>
                    <a:gd name="connsiteX22" fmla="*/ 48248 w 106411"/>
                    <a:gd name="connsiteY22" fmla="*/ 6124 h 44432"/>
                    <a:gd name="connsiteX23" fmla="*/ 10009 w 106411"/>
                    <a:gd name="connsiteY23" fmla="*/ 41206 h 44432"/>
                    <a:gd name="connsiteX24" fmla="*/ 41489 w 106411"/>
                    <a:gd name="connsiteY24" fmla="*/ 788 h 44432"/>
                    <a:gd name="connsiteX25" fmla="*/ 1471 w 106411"/>
                    <a:gd name="connsiteY25" fmla="*/ 31023 h 44432"/>
                    <a:gd name="connsiteX26" fmla="*/ 5073 w 106411"/>
                    <a:gd name="connsiteY26" fmla="*/ 38983 h 44432"/>
                    <a:gd name="connsiteX27" fmla="*/ 10142 w 106411"/>
                    <a:gd name="connsiteY27" fmla="*/ 40094 h 44432"/>
                    <a:gd name="connsiteX28" fmla="*/ 10142 w 106411"/>
                    <a:gd name="connsiteY28" fmla="*/ 40094 h 44432"/>
                    <a:gd name="connsiteX29" fmla="*/ 47358 w 106411"/>
                    <a:gd name="connsiteY29" fmla="*/ 5990 h 44432"/>
                    <a:gd name="connsiteX30" fmla="*/ 44370 w 106411"/>
                    <a:gd name="connsiteY30" fmla="*/ 1099 h 44432"/>
                    <a:gd name="connsiteX31" fmla="*/ 43757 w 106411"/>
                    <a:gd name="connsiteY31" fmla="*/ 1010 h 44432"/>
                    <a:gd name="connsiteX32" fmla="*/ 41489 w 106411"/>
                    <a:gd name="connsiteY32" fmla="*/ 788 h 44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6411" h="44432">
                      <a:moveTo>
                        <a:pt x="55673" y="44096"/>
                      </a:moveTo>
                      <a:lnTo>
                        <a:pt x="55673" y="44096"/>
                      </a:lnTo>
                      <a:cubicBezTo>
                        <a:pt x="53556" y="44185"/>
                        <a:pt x="51444" y="43829"/>
                        <a:pt x="49493" y="42984"/>
                      </a:cubicBezTo>
                      <a:cubicBezTo>
                        <a:pt x="47807" y="42228"/>
                        <a:pt x="46994" y="40272"/>
                        <a:pt x="47625" y="38538"/>
                      </a:cubicBezTo>
                      <a:cubicBezTo>
                        <a:pt x="49804" y="29289"/>
                        <a:pt x="76082" y="9770"/>
                        <a:pt x="93112" y="9770"/>
                      </a:cubicBezTo>
                      <a:cubicBezTo>
                        <a:pt x="98305" y="9414"/>
                        <a:pt x="103236" y="12082"/>
                        <a:pt x="105739" y="16662"/>
                      </a:cubicBezTo>
                      <a:cubicBezTo>
                        <a:pt x="106624" y="18485"/>
                        <a:pt x="106415" y="20619"/>
                        <a:pt x="105206" y="22220"/>
                      </a:cubicBezTo>
                      <a:cubicBezTo>
                        <a:pt x="99159" y="32402"/>
                        <a:pt x="70079" y="44096"/>
                        <a:pt x="55673" y="44096"/>
                      </a:cubicBezTo>
                      <a:close/>
                      <a:moveTo>
                        <a:pt x="93112" y="10926"/>
                      </a:moveTo>
                      <a:cubicBezTo>
                        <a:pt x="76482" y="10926"/>
                        <a:pt x="50826" y="29867"/>
                        <a:pt x="48648" y="38849"/>
                      </a:cubicBezTo>
                      <a:cubicBezTo>
                        <a:pt x="48150" y="40050"/>
                        <a:pt x="48701" y="41428"/>
                        <a:pt x="49893" y="41961"/>
                      </a:cubicBezTo>
                      <a:cubicBezTo>
                        <a:pt x="51685" y="42762"/>
                        <a:pt x="53632" y="43118"/>
                        <a:pt x="55584" y="42984"/>
                      </a:cubicBezTo>
                      <a:cubicBezTo>
                        <a:pt x="70657" y="42984"/>
                        <a:pt x="98803" y="30668"/>
                        <a:pt x="104183" y="21686"/>
                      </a:cubicBezTo>
                      <a:cubicBezTo>
                        <a:pt x="105135" y="20397"/>
                        <a:pt x="105321" y="18707"/>
                        <a:pt x="104672" y="17240"/>
                      </a:cubicBezTo>
                      <a:cubicBezTo>
                        <a:pt x="102396" y="13060"/>
                        <a:pt x="97869" y="10570"/>
                        <a:pt x="93112" y="10926"/>
                      </a:cubicBezTo>
                      <a:close/>
                      <a:moveTo>
                        <a:pt x="10009" y="41206"/>
                      </a:moveTo>
                      <a:lnTo>
                        <a:pt x="10009" y="41206"/>
                      </a:lnTo>
                      <a:cubicBezTo>
                        <a:pt x="8083" y="41250"/>
                        <a:pt x="6176" y="40805"/>
                        <a:pt x="4451" y="39961"/>
                      </a:cubicBezTo>
                      <a:cubicBezTo>
                        <a:pt x="885" y="38449"/>
                        <a:pt x="-952" y="34492"/>
                        <a:pt x="227" y="30801"/>
                      </a:cubicBezTo>
                      <a:cubicBezTo>
                        <a:pt x="3206" y="18307"/>
                        <a:pt x="27838" y="-324"/>
                        <a:pt x="41489" y="-324"/>
                      </a:cubicBezTo>
                      <a:cubicBezTo>
                        <a:pt x="42263" y="-324"/>
                        <a:pt x="43041" y="-235"/>
                        <a:pt x="43801" y="-101"/>
                      </a:cubicBezTo>
                      <a:cubicBezTo>
                        <a:pt x="46651" y="254"/>
                        <a:pt x="48674" y="2878"/>
                        <a:pt x="48319" y="5723"/>
                      </a:cubicBezTo>
                      <a:cubicBezTo>
                        <a:pt x="48301" y="5857"/>
                        <a:pt x="48274" y="5990"/>
                        <a:pt x="48248" y="6124"/>
                      </a:cubicBezTo>
                      <a:cubicBezTo>
                        <a:pt x="47314" y="17417"/>
                        <a:pt x="25482" y="41206"/>
                        <a:pt x="10009" y="41206"/>
                      </a:cubicBezTo>
                      <a:close/>
                      <a:moveTo>
                        <a:pt x="41489" y="788"/>
                      </a:moveTo>
                      <a:cubicBezTo>
                        <a:pt x="28150" y="788"/>
                        <a:pt x="4184" y="18885"/>
                        <a:pt x="1471" y="31023"/>
                      </a:cubicBezTo>
                      <a:cubicBezTo>
                        <a:pt x="395" y="34225"/>
                        <a:pt x="1969" y="37693"/>
                        <a:pt x="5073" y="38983"/>
                      </a:cubicBezTo>
                      <a:cubicBezTo>
                        <a:pt x="6660" y="39738"/>
                        <a:pt x="8390" y="40094"/>
                        <a:pt x="10142" y="40094"/>
                      </a:cubicBezTo>
                      <a:lnTo>
                        <a:pt x="10142" y="40094"/>
                      </a:lnTo>
                      <a:cubicBezTo>
                        <a:pt x="24815" y="40094"/>
                        <a:pt x="46380" y="16706"/>
                        <a:pt x="47358" y="5990"/>
                      </a:cubicBezTo>
                      <a:cubicBezTo>
                        <a:pt x="47883" y="3812"/>
                        <a:pt x="46545" y="1633"/>
                        <a:pt x="44370" y="1099"/>
                      </a:cubicBezTo>
                      <a:cubicBezTo>
                        <a:pt x="44170" y="1055"/>
                        <a:pt x="43966" y="1010"/>
                        <a:pt x="43757" y="1010"/>
                      </a:cubicBezTo>
                      <a:cubicBezTo>
                        <a:pt x="43010" y="877"/>
                        <a:pt x="42249" y="788"/>
                        <a:pt x="41489" y="78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3" name="자유형: 도형 9572">
                  <a:extLst>
                    <a:ext uri="{FF2B5EF4-FFF2-40B4-BE49-F238E27FC236}">
                      <a16:creationId xmlns:a16="http://schemas.microsoft.com/office/drawing/2014/main" id="{F381171F-5F62-C029-6FB6-2FCA7E65C7FB}"/>
                    </a:ext>
                  </a:extLst>
                </p:cNvPr>
                <p:cNvSpPr/>
                <p:nvPr/>
              </p:nvSpPr>
              <p:spPr>
                <a:xfrm>
                  <a:off x="2804047" y="9495723"/>
                  <a:ext cx="131559" cy="149227"/>
                </a:xfrm>
                <a:custGeom>
                  <a:avLst/>
                  <a:gdLst>
                    <a:gd name="connsiteX0" fmla="*/ 181903 w 192616"/>
                    <a:gd name="connsiteY0" fmla="*/ 57524 h 218484"/>
                    <a:gd name="connsiteX1" fmla="*/ 157670 w 192616"/>
                    <a:gd name="connsiteY1" fmla="*/ 38715 h 218484"/>
                    <a:gd name="connsiteX2" fmla="*/ 125567 w 192616"/>
                    <a:gd name="connsiteY2" fmla="*/ 33958 h 218484"/>
                    <a:gd name="connsiteX3" fmla="*/ 68965 w 192616"/>
                    <a:gd name="connsiteY3" fmla="*/ -324 h 218484"/>
                    <a:gd name="connsiteX4" fmla="*/ 45666 w 192616"/>
                    <a:gd name="connsiteY4" fmla="*/ 16306 h 218484"/>
                    <a:gd name="connsiteX5" fmla="*/ 34416 w 192616"/>
                    <a:gd name="connsiteY5" fmla="*/ 41072 h 218484"/>
                    <a:gd name="connsiteX6" fmla="*/ 17564 w 192616"/>
                    <a:gd name="connsiteY6" fmla="*/ 67750 h 218484"/>
                    <a:gd name="connsiteX7" fmla="*/ 446 w 192616"/>
                    <a:gd name="connsiteY7" fmla="*/ 89493 h 218484"/>
                    <a:gd name="connsiteX8" fmla="*/ 2891 w 192616"/>
                    <a:gd name="connsiteY8" fmla="*/ 102521 h 218484"/>
                    <a:gd name="connsiteX9" fmla="*/ 624 w 192616"/>
                    <a:gd name="connsiteY9" fmla="*/ 125020 h 218484"/>
                    <a:gd name="connsiteX10" fmla="*/ 25479 w 192616"/>
                    <a:gd name="connsiteY10" fmla="*/ 145696 h 218484"/>
                    <a:gd name="connsiteX11" fmla="*/ 37973 w 192616"/>
                    <a:gd name="connsiteY11" fmla="*/ 151120 h 218484"/>
                    <a:gd name="connsiteX12" fmla="*/ 18898 w 192616"/>
                    <a:gd name="connsiteY12" fmla="*/ 167527 h 218484"/>
                    <a:gd name="connsiteX13" fmla="*/ 20366 w 192616"/>
                    <a:gd name="connsiteY13" fmla="*/ 196606 h 218484"/>
                    <a:gd name="connsiteX14" fmla="*/ 51268 w 192616"/>
                    <a:gd name="connsiteY14" fmla="*/ 209190 h 218484"/>
                    <a:gd name="connsiteX15" fmla="*/ 95732 w 192616"/>
                    <a:gd name="connsiteY15" fmla="*/ 161213 h 218484"/>
                    <a:gd name="connsiteX16" fmla="*/ 130681 w 192616"/>
                    <a:gd name="connsiteY16" fmla="*/ 146185 h 218484"/>
                    <a:gd name="connsiteX17" fmla="*/ 172388 w 192616"/>
                    <a:gd name="connsiteY17" fmla="*/ 117639 h 218484"/>
                    <a:gd name="connsiteX18" fmla="*/ 186705 w 192616"/>
                    <a:gd name="connsiteY18" fmla="*/ 88470 h 218484"/>
                    <a:gd name="connsiteX19" fmla="*/ 181770 w 192616"/>
                    <a:gd name="connsiteY19" fmla="*/ 57346 h 218484"/>
                    <a:gd name="connsiteX20" fmla="*/ 181903 w 192616"/>
                    <a:gd name="connsiteY20" fmla="*/ 57524 h 218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616" h="218484">
                      <a:moveTo>
                        <a:pt x="181903" y="57524"/>
                      </a:moveTo>
                      <a:cubicBezTo>
                        <a:pt x="180124" y="55478"/>
                        <a:pt x="162383" y="32802"/>
                        <a:pt x="157670" y="38715"/>
                      </a:cubicBezTo>
                      <a:cubicBezTo>
                        <a:pt x="150200" y="48053"/>
                        <a:pt x="132015" y="39916"/>
                        <a:pt x="125567" y="33958"/>
                      </a:cubicBezTo>
                      <a:cubicBezTo>
                        <a:pt x="109338" y="19018"/>
                        <a:pt x="86573" y="14482"/>
                        <a:pt x="68965" y="-324"/>
                      </a:cubicBezTo>
                      <a:cubicBezTo>
                        <a:pt x="67853" y="13015"/>
                        <a:pt x="58516" y="15550"/>
                        <a:pt x="45666" y="16306"/>
                      </a:cubicBezTo>
                      <a:cubicBezTo>
                        <a:pt x="32816" y="17061"/>
                        <a:pt x="34416" y="32135"/>
                        <a:pt x="34416" y="41072"/>
                      </a:cubicBezTo>
                      <a:cubicBezTo>
                        <a:pt x="34416" y="51921"/>
                        <a:pt x="19121" y="56056"/>
                        <a:pt x="17564" y="67750"/>
                      </a:cubicBezTo>
                      <a:cubicBezTo>
                        <a:pt x="16008" y="79444"/>
                        <a:pt x="3959" y="78733"/>
                        <a:pt x="446" y="89493"/>
                      </a:cubicBezTo>
                      <a:cubicBezTo>
                        <a:pt x="-844" y="93984"/>
                        <a:pt x="63" y="98830"/>
                        <a:pt x="2891" y="102521"/>
                      </a:cubicBezTo>
                      <a:cubicBezTo>
                        <a:pt x="8449" y="110925"/>
                        <a:pt x="2891" y="117194"/>
                        <a:pt x="624" y="125020"/>
                      </a:cubicBezTo>
                      <a:cubicBezTo>
                        <a:pt x="-844" y="130222"/>
                        <a:pt x="21522" y="144539"/>
                        <a:pt x="25479" y="145696"/>
                      </a:cubicBezTo>
                      <a:cubicBezTo>
                        <a:pt x="31081" y="147385"/>
                        <a:pt x="37973" y="139026"/>
                        <a:pt x="37973" y="151120"/>
                      </a:cubicBezTo>
                      <a:cubicBezTo>
                        <a:pt x="37973" y="163214"/>
                        <a:pt x="27925" y="165615"/>
                        <a:pt x="18898" y="167527"/>
                      </a:cubicBezTo>
                      <a:cubicBezTo>
                        <a:pt x="32504" y="181711"/>
                        <a:pt x="14452" y="187447"/>
                        <a:pt x="20366" y="196606"/>
                      </a:cubicBezTo>
                      <a:cubicBezTo>
                        <a:pt x="29259" y="210924"/>
                        <a:pt x="43087" y="198030"/>
                        <a:pt x="51268" y="209190"/>
                      </a:cubicBezTo>
                      <a:cubicBezTo>
                        <a:pt x="75234" y="241826"/>
                        <a:pt x="84127" y="176020"/>
                        <a:pt x="95732" y="161213"/>
                      </a:cubicBezTo>
                      <a:cubicBezTo>
                        <a:pt x="103736" y="151120"/>
                        <a:pt x="119253" y="150275"/>
                        <a:pt x="130681" y="146185"/>
                      </a:cubicBezTo>
                      <a:cubicBezTo>
                        <a:pt x="147070" y="140938"/>
                        <a:pt x="161565" y="131022"/>
                        <a:pt x="172388" y="117639"/>
                      </a:cubicBezTo>
                      <a:cubicBezTo>
                        <a:pt x="179680" y="107946"/>
                        <a:pt x="181903" y="98875"/>
                        <a:pt x="186705" y="88470"/>
                      </a:cubicBezTo>
                      <a:cubicBezTo>
                        <a:pt x="194042" y="72553"/>
                        <a:pt x="196354" y="73797"/>
                        <a:pt x="181770" y="57346"/>
                      </a:cubicBezTo>
                      <a:cubicBezTo>
                        <a:pt x="169542" y="43429"/>
                        <a:pt x="194442" y="71574"/>
                        <a:pt x="181903" y="575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4" name="자유형: 도형 9573">
                  <a:extLst>
                    <a:ext uri="{FF2B5EF4-FFF2-40B4-BE49-F238E27FC236}">
                      <a16:creationId xmlns:a16="http://schemas.microsoft.com/office/drawing/2014/main" id="{7D41F44B-6F33-D056-4536-C4E9583C2813}"/>
                    </a:ext>
                  </a:extLst>
                </p:cNvPr>
                <p:cNvSpPr/>
                <p:nvPr/>
              </p:nvSpPr>
              <p:spPr>
                <a:xfrm>
                  <a:off x="2803689" y="9495298"/>
                  <a:ext cx="132391" cy="150115"/>
                </a:xfrm>
                <a:custGeom>
                  <a:avLst/>
                  <a:gdLst>
                    <a:gd name="connsiteX0" fmla="*/ 64199 w 193834"/>
                    <a:gd name="connsiteY0" fmla="*/ 219461 h 219784"/>
                    <a:gd name="connsiteX1" fmla="*/ 64199 w 193834"/>
                    <a:gd name="connsiteY1" fmla="*/ 219461 h 219784"/>
                    <a:gd name="connsiteX2" fmla="*/ 51349 w 193834"/>
                    <a:gd name="connsiteY2" fmla="*/ 210257 h 219784"/>
                    <a:gd name="connsiteX3" fmla="*/ 37654 w 193834"/>
                    <a:gd name="connsiteY3" fmla="*/ 205322 h 219784"/>
                    <a:gd name="connsiteX4" fmla="*/ 20446 w 193834"/>
                    <a:gd name="connsiteY4" fmla="*/ 197630 h 219784"/>
                    <a:gd name="connsiteX5" fmla="*/ 21514 w 193834"/>
                    <a:gd name="connsiteY5" fmla="*/ 186603 h 219784"/>
                    <a:gd name="connsiteX6" fmla="*/ 19024 w 193834"/>
                    <a:gd name="connsiteY6" fmla="*/ 168817 h 219784"/>
                    <a:gd name="connsiteX7" fmla="*/ 18312 w 193834"/>
                    <a:gd name="connsiteY7" fmla="*/ 168105 h 219784"/>
                    <a:gd name="connsiteX8" fmla="*/ 19291 w 193834"/>
                    <a:gd name="connsiteY8" fmla="*/ 168105 h 219784"/>
                    <a:gd name="connsiteX9" fmla="*/ 37965 w 193834"/>
                    <a:gd name="connsiteY9" fmla="*/ 152232 h 219784"/>
                    <a:gd name="connsiteX10" fmla="*/ 35208 w 193834"/>
                    <a:gd name="connsiteY10" fmla="*/ 146096 h 219784"/>
                    <a:gd name="connsiteX11" fmla="*/ 32096 w 193834"/>
                    <a:gd name="connsiteY11" fmla="*/ 146763 h 219784"/>
                    <a:gd name="connsiteX12" fmla="*/ 25827 w 193834"/>
                    <a:gd name="connsiteY12" fmla="*/ 147341 h 219784"/>
                    <a:gd name="connsiteX13" fmla="*/ 616 w 193834"/>
                    <a:gd name="connsiteY13" fmla="*/ 125998 h 219784"/>
                    <a:gd name="connsiteX14" fmla="*/ 2705 w 193834"/>
                    <a:gd name="connsiteY14" fmla="*/ 120307 h 219784"/>
                    <a:gd name="connsiteX15" fmla="*/ 2972 w 193834"/>
                    <a:gd name="connsiteY15" fmla="*/ 103944 h 219784"/>
                    <a:gd name="connsiteX16" fmla="*/ 438 w 193834"/>
                    <a:gd name="connsiteY16" fmla="*/ 90605 h 219784"/>
                    <a:gd name="connsiteX17" fmla="*/ 9330 w 193834"/>
                    <a:gd name="connsiteY17" fmla="*/ 80378 h 219784"/>
                    <a:gd name="connsiteX18" fmla="*/ 17690 w 193834"/>
                    <a:gd name="connsiteY18" fmla="*/ 68906 h 219784"/>
                    <a:gd name="connsiteX19" fmla="*/ 26582 w 193834"/>
                    <a:gd name="connsiteY19" fmla="*/ 54989 h 219784"/>
                    <a:gd name="connsiteX20" fmla="*/ 34408 w 193834"/>
                    <a:gd name="connsiteY20" fmla="*/ 42228 h 219784"/>
                    <a:gd name="connsiteX21" fmla="*/ 34408 w 193834"/>
                    <a:gd name="connsiteY21" fmla="*/ 39605 h 219784"/>
                    <a:gd name="connsiteX22" fmla="*/ 46191 w 193834"/>
                    <a:gd name="connsiteY22" fmla="*/ 16928 h 219784"/>
                    <a:gd name="connsiteX23" fmla="*/ 68957 w 193834"/>
                    <a:gd name="connsiteY23" fmla="*/ 788 h 219784"/>
                    <a:gd name="connsiteX24" fmla="*/ 68957 w 193834"/>
                    <a:gd name="connsiteY24" fmla="*/ -324 h 219784"/>
                    <a:gd name="connsiteX25" fmla="*/ 69801 w 193834"/>
                    <a:gd name="connsiteY25" fmla="*/ 388 h 219784"/>
                    <a:gd name="connsiteX26" fmla="*/ 97591 w 193834"/>
                    <a:gd name="connsiteY26" fmla="*/ 16973 h 219784"/>
                    <a:gd name="connsiteX27" fmla="*/ 126448 w 193834"/>
                    <a:gd name="connsiteY27" fmla="*/ 34758 h 219784"/>
                    <a:gd name="connsiteX28" fmla="*/ 148191 w 193834"/>
                    <a:gd name="connsiteY28" fmla="*/ 43651 h 219784"/>
                    <a:gd name="connsiteX29" fmla="*/ 157706 w 193834"/>
                    <a:gd name="connsiteY29" fmla="*/ 39605 h 219784"/>
                    <a:gd name="connsiteX30" fmla="*/ 160241 w 193834"/>
                    <a:gd name="connsiteY30" fmla="*/ 38404 h 219784"/>
                    <a:gd name="connsiteX31" fmla="*/ 181806 w 193834"/>
                    <a:gd name="connsiteY31" fmla="*/ 57212 h 219784"/>
                    <a:gd name="connsiteX32" fmla="*/ 182562 w 193834"/>
                    <a:gd name="connsiteY32" fmla="*/ 58102 h 219784"/>
                    <a:gd name="connsiteX33" fmla="*/ 185007 w 193834"/>
                    <a:gd name="connsiteY33" fmla="*/ 60859 h 219784"/>
                    <a:gd name="connsiteX34" fmla="*/ 186430 w 193834"/>
                    <a:gd name="connsiteY34" fmla="*/ 62459 h 219784"/>
                    <a:gd name="connsiteX35" fmla="*/ 186430 w 193834"/>
                    <a:gd name="connsiteY35" fmla="*/ 62459 h 219784"/>
                    <a:gd name="connsiteX36" fmla="*/ 190165 w 193834"/>
                    <a:gd name="connsiteY36" fmla="*/ 85136 h 219784"/>
                    <a:gd name="connsiteX37" fmla="*/ 187853 w 193834"/>
                    <a:gd name="connsiteY37" fmla="*/ 89627 h 219784"/>
                    <a:gd name="connsiteX38" fmla="*/ 184029 w 193834"/>
                    <a:gd name="connsiteY38" fmla="*/ 98519 h 219784"/>
                    <a:gd name="connsiteX39" fmla="*/ 173491 w 193834"/>
                    <a:gd name="connsiteY39" fmla="*/ 118795 h 219784"/>
                    <a:gd name="connsiteX40" fmla="*/ 131517 w 193834"/>
                    <a:gd name="connsiteY40" fmla="*/ 147474 h 219784"/>
                    <a:gd name="connsiteX41" fmla="*/ 121157 w 193834"/>
                    <a:gd name="connsiteY41" fmla="*/ 150453 h 219784"/>
                    <a:gd name="connsiteX42" fmla="*/ 96836 w 193834"/>
                    <a:gd name="connsiteY42" fmla="*/ 162325 h 219784"/>
                    <a:gd name="connsiteX43" fmla="*/ 86787 w 193834"/>
                    <a:gd name="connsiteY43" fmla="*/ 184913 h 219784"/>
                    <a:gd name="connsiteX44" fmla="*/ 64199 w 193834"/>
                    <a:gd name="connsiteY44" fmla="*/ 219461 h 219784"/>
                    <a:gd name="connsiteX45" fmla="*/ 39299 w 193834"/>
                    <a:gd name="connsiteY45" fmla="*/ 204210 h 219784"/>
                    <a:gd name="connsiteX46" fmla="*/ 52238 w 193834"/>
                    <a:gd name="connsiteY46" fmla="*/ 209590 h 219784"/>
                    <a:gd name="connsiteX47" fmla="*/ 64199 w 193834"/>
                    <a:gd name="connsiteY47" fmla="*/ 218483 h 219784"/>
                    <a:gd name="connsiteX48" fmla="*/ 64199 w 193834"/>
                    <a:gd name="connsiteY48" fmla="*/ 218483 h 219784"/>
                    <a:gd name="connsiteX49" fmla="*/ 85720 w 193834"/>
                    <a:gd name="connsiteY49" fmla="*/ 184557 h 219784"/>
                    <a:gd name="connsiteX50" fmla="*/ 95946 w 193834"/>
                    <a:gd name="connsiteY50" fmla="*/ 161702 h 219784"/>
                    <a:gd name="connsiteX51" fmla="*/ 120890 w 193834"/>
                    <a:gd name="connsiteY51" fmla="*/ 149430 h 219784"/>
                    <a:gd name="connsiteX52" fmla="*/ 131117 w 193834"/>
                    <a:gd name="connsiteY52" fmla="*/ 146496 h 219784"/>
                    <a:gd name="connsiteX53" fmla="*/ 172602 w 193834"/>
                    <a:gd name="connsiteY53" fmla="*/ 118128 h 219784"/>
                    <a:gd name="connsiteX54" fmla="*/ 183006 w 193834"/>
                    <a:gd name="connsiteY54" fmla="*/ 98164 h 219784"/>
                    <a:gd name="connsiteX55" fmla="*/ 186830 w 193834"/>
                    <a:gd name="connsiteY55" fmla="*/ 89049 h 219784"/>
                    <a:gd name="connsiteX56" fmla="*/ 189187 w 193834"/>
                    <a:gd name="connsiteY56" fmla="*/ 84158 h 219784"/>
                    <a:gd name="connsiteX57" fmla="*/ 182028 w 193834"/>
                    <a:gd name="connsiteY57" fmla="*/ 58635 h 219784"/>
                    <a:gd name="connsiteX58" fmla="*/ 179805 w 193834"/>
                    <a:gd name="connsiteY58" fmla="*/ 56145 h 219784"/>
                    <a:gd name="connsiteX59" fmla="*/ 178427 w 193834"/>
                    <a:gd name="connsiteY59" fmla="*/ 54589 h 219784"/>
                    <a:gd name="connsiteX60" fmla="*/ 178427 w 193834"/>
                    <a:gd name="connsiteY60" fmla="*/ 54589 h 219784"/>
                    <a:gd name="connsiteX61" fmla="*/ 178427 w 193834"/>
                    <a:gd name="connsiteY61" fmla="*/ 54234 h 219784"/>
                    <a:gd name="connsiteX62" fmla="*/ 160419 w 193834"/>
                    <a:gd name="connsiteY62" fmla="*/ 39071 h 219784"/>
                    <a:gd name="connsiteX63" fmla="*/ 158774 w 193834"/>
                    <a:gd name="connsiteY63" fmla="*/ 39872 h 219784"/>
                    <a:gd name="connsiteX64" fmla="*/ 148369 w 193834"/>
                    <a:gd name="connsiteY64" fmla="*/ 44318 h 219784"/>
                    <a:gd name="connsiteX65" fmla="*/ 125870 w 193834"/>
                    <a:gd name="connsiteY65" fmla="*/ 35425 h 219784"/>
                    <a:gd name="connsiteX66" fmla="*/ 97280 w 193834"/>
                    <a:gd name="connsiteY66" fmla="*/ 17640 h 219784"/>
                    <a:gd name="connsiteX67" fmla="*/ 70068 w 193834"/>
                    <a:gd name="connsiteY67" fmla="*/ 1543 h 219784"/>
                    <a:gd name="connsiteX68" fmla="*/ 46369 w 193834"/>
                    <a:gd name="connsiteY68" fmla="*/ 17684 h 219784"/>
                    <a:gd name="connsiteX69" fmla="*/ 35609 w 193834"/>
                    <a:gd name="connsiteY69" fmla="*/ 39249 h 219784"/>
                    <a:gd name="connsiteX70" fmla="*/ 35609 w 193834"/>
                    <a:gd name="connsiteY70" fmla="*/ 41872 h 219784"/>
                    <a:gd name="connsiteX71" fmla="*/ 27472 w 193834"/>
                    <a:gd name="connsiteY71" fmla="*/ 55478 h 219784"/>
                    <a:gd name="connsiteX72" fmla="*/ 18579 w 193834"/>
                    <a:gd name="connsiteY72" fmla="*/ 68817 h 219784"/>
                    <a:gd name="connsiteX73" fmla="*/ 9686 w 193834"/>
                    <a:gd name="connsiteY73" fmla="*/ 81001 h 219784"/>
                    <a:gd name="connsiteX74" fmla="*/ 1327 w 193834"/>
                    <a:gd name="connsiteY74" fmla="*/ 90649 h 219784"/>
                    <a:gd name="connsiteX75" fmla="*/ 3684 w 193834"/>
                    <a:gd name="connsiteY75" fmla="*/ 103188 h 219784"/>
                    <a:gd name="connsiteX76" fmla="*/ 3684 w 193834"/>
                    <a:gd name="connsiteY76" fmla="*/ 120573 h 219784"/>
                    <a:gd name="connsiteX77" fmla="*/ 1594 w 193834"/>
                    <a:gd name="connsiteY77" fmla="*/ 126131 h 219784"/>
                    <a:gd name="connsiteX78" fmla="*/ 26049 w 193834"/>
                    <a:gd name="connsiteY78" fmla="*/ 146140 h 219784"/>
                    <a:gd name="connsiteX79" fmla="*/ 31696 w 193834"/>
                    <a:gd name="connsiteY79" fmla="*/ 145562 h 219784"/>
                    <a:gd name="connsiteX80" fmla="*/ 35120 w 193834"/>
                    <a:gd name="connsiteY80" fmla="*/ 144851 h 219784"/>
                    <a:gd name="connsiteX81" fmla="*/ 38988 w 193834"/>
                    <a:gd name="connsiteY81" fmla="*/ 152099 h 219784"/>
                    <a:gd name="connsiteX82" fmla="*/ 20402 w 193834"/>
                    <a:gd name="connsiteY82" fmla="*/ 168861 h 219784"/>
                    <a:gd name="connsiteX83" fmla="*/ 22403 w 193834"/>
                    <a:gd name="connsiteY83" fmla="*/ 187403 h 219784"/>
                    <a:gd name="connsiteX84" fmla="*/ 21291 w 193834"/>
                    <a:gd name="connsiteY84" fmla="*/ 197318 h 219784"/>
                    <a:gd name="connsiteX85" fmla="*/ 37565 w 193834"/>
                    <a:gd name="connsiteY85" fmla="*/ 204477 h 219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93834" h="219784">
                      <a:moveTo>
                        <a:pt x="64199" y="219461"/>
                      </a:moveTo>
                      <a:lnTo>
                        <a:pt x="64199" y="219461"/>
                      </a:lnTo>
                      <a:cubicBezTo>
                        <a:pt x="60108" y="219461"/>
                        <a:pt x="55884" y="216438"/>
                        <a:pt x="51349" y="210257"/>
                      </a:cubicBezTo>
                      <a:cubicBezTo>
                        <a:pt x="47614" y="205144"/>
                        <a:pt x="42723" y="205277"/>
                        <a:pt x="37654" y="205322"/>
                      </a:cubicBezTo>
                      <a:cubicBezTo>
                        <a:pt x="31740" y="205322"/>
                        <a:pt x="25382" y="205322"/>
                        <a:pt x="20446" y="197630"/>
                      </a:cubicBezTo>
                      <a:cubicBezTo>
                        <a:pt x="17912" y="193583"/>
                        <a:pt x="19646" y="190204"/>
                        <a:pt x="21514" y="186603"/>
                      </a:cubicBezTo>
                      <a:cubicBezTo>
                        <a:pt x="24092" y="181711"/>
                        <a:pt x="26716" y="176642"/>
                        <a:pt x="19024" y="168817"/>
                      </a:cubicBezTo>
                      <a:lnTo>
                        <a:pt x="18312" y="168105"/>
                      </a:lnTo>
                      <a:lnTo>
                        <a:pt x="19291" y="168105"/>
                      </a:lnTo>
                      <a:cubicBezTo>
                        <a:pt x="28717" y="166104"/>
                        <a:pt x="37965" y="163215"/>
                        <a:pt x="37965" y="152232"/>
                      </a:cubicBezTo>
                      <a:cubicBezTo>
                        <a:pt x="37965" y="146096"/>
                        <a:pt x="36098" y="146096"/>
                        <a:pt x="35208" y="146096"/>
                      </a:cubicBezTo>
                      <a:cubicBezTo>
                        <a:pt x="34146" y="146185"/>
                        <a:pt x="33096" y="146407"/>
                        <a:pt x="32096" y="146763"/>
                      </a:cubicBezTo>
                      <a:cubicBezTo>
                        <a:pt x="30100" y="147519"/>
                        <a:pt x="27930" y="147741"/>
                        <a:pt x="25827" y="147341"/>
                      </a:cubicBezTo>
                      <a:cubicBezTo>
                        <a:pt x="21780" y="146140"/>
                        <a:pt x="-852" y="131778"/>
                        <a:pt x="616" y="125998"/>
                      </a:cubicBezTo>
                      <a:cubicBezTo>
                        <a:pt x="1202" y="124042"/>
                        <a:pt x="1901" y="122174"/>
                        <a:pt x="2705" y="120307"/>
                      </a:cubicBezTo>
                      <a:cubicBezTo>
                        <a:pt x="5018" y="114749"/>
                        <a:pt x="7152" y="109991"/>
                        <a:pt x="2972" y="103944"/>
                      </a:cubicBezTo>
                      <a:cubicBezTo>
                        <a:pt x="86" y="100120"/>
                        <a:pt x="-852" y="95185"/>
                        <a:pt x="438" y="90605"/>
                      </a:cubicBezTo>
                      <a:cubicBezTo>
                        <a:pt x="2092" y="86247"/>
                        <a:pt x="5244" y="82601"/>
                        <a:pt x="9330" y="80378"/>
                      </a:cubicBezTo>
                      <a:cubicBezTo>
                        <a:pt x="13759" y="78066"/>
                        <a:pt x="16849" y="73842"/>
                        <a:pt x="17690" y="68906"/>
                      </a:cubicBezTo>
                      <a:cubicBezTo>
                        <a:pt x="18948" y="63393"/>
                        <a:pt x="22092" y="58457"/>
                        <a:pt x="26582" y="54989"/>
                      </a:cubicBezTo>
                      <a:cubicBezTo>
                        <a:pt x="30629" y="51121"/>
                        <a:pt x="34408" y="47475"/>
                        <a:pt x="34408" y="42228"/>
                      </a:cubicBezTo>
                      <a:lnTo>
                        <a:pt x="34408" y="39605"/>
                      </a:lnTo>
                      <a:cubicBezTo>
                        <a:pt x="34408" y="30712"/>
                        <a:pt x="34052" y="17640"/>
                        <a:pt x="46191" y="16928"/>
                      </a:cubicBezTo>
                      <a:cubicBezTo>
                        <a:pt x="59842" y="16083"/>
                        <a:pt x="67978" y="13193"/>
                        <a:pt x="68957" y="788"/>
                      </a:cubicBezTo>
                      <a:lnTo>
                        <a:pt x="68957" y="-324"/>
                      </a:lnTo>
                      <a:lnTo>
                        <a:pt x="69801" y="388"/>
                      </a:lnTo>
                      <a:cubicBezTo>
                        <a:pt x="78329" y="7057"/>
                        <a:pt x="87667" y="12615"/>
                        <a:pt x="97591" y="16973"/>
                      </a:cubicBezTo>
                      <a:cubicBezTo>
                        <a:pt x="108009" y="21508"/>
                        <a:pt x="117725" y="27466"/>
                        <a:pt x="126448" y="34758"/>
                      </a:cubicBezTo>
                      <a:cubicBezTo>
                        <a:pt x="132567" y="39960"/>
                        <a:pt x="140183" y="43073"/>
                        <a:pt x="148191" y="43651"/>
                      </a:cubicBezTo>
                      <a:cubicBezTo>
                        <a:pt x="151824" y="43873"/>
                        <a:pt x="155354" y="42361"/>
                        <a:pt x="157706" y="39605"/>
                      </a:cubicBezTo>
                      <a:cubicBezTo>
                        <a:pt x="158316" y="38849"/>
                        <a:pt x="159254" y="38404"/>
                        <a:pt x="160241" y="38404"/>
                      </a:cubicBezTo>
                      <a:cubicBezTo>
                        <a:pt x="166244" y="38404"/>
                        <a:pt x="178026" y="52544"/>
                        <a:pt x="181806" y="57212"/>
                      </a:cubicBezTo>
                      <a:lnTo>
                        <a:pt x="182562" y="58102"/>
                      </a:lnTo>
                      <a:lnTo>
                        <a:pt x="185007" y="60859"/>
                      </a:lnTo>
                      <a:lnTo>
                        <a:pt x="186430" y="62459"/>
                      </a:lnTo>
                      <a:lnTo>
                        <a:pt x="186430" y="62459"/>
                      </a:lnTo>
                      <a:cubicBezTo>
                        <a:pt x="195856" y="73442"/>
                        <a:pt x="195012" y="75176"/>
                        <a:pt x="190165" y="85136"/>
                      </a:cubicBezTo>
                      <a:lnTo>
                        <a:pt x="187853" y="89627"/>
                      </a:lnTo>
                      <a:cubicBezTo>
                        <a:pt x="186430" y="92739"/>
                        <a:pt x="185230" y="95763"/>
                        <a:pt x="184029" y="98519"/>
                      </a:cubicBezTo>
                      <a:cubicBezTo>
                        <a:pt x="181481" y="105723"/>
                        <a:pt x="177933" y="112570"/>
                        <a:pt x="173491" y="118795"/>
                      </a:cubicBezTo>
                      <a:cubicBezTo>
                        <a:pt x="162589" y="132223"/>
                        <a:pt x="148000" y="142183"/>
                        <a:pt x="131517" y="147474"/>
                      </a:cubicBezTo>
                      <a:cubicBezTo>
                        <a:pt x="128271" y="148630"/>
                        <a:pt x="124848" y="149519"/>
                        <a:pt x="121157" y="150453"/>
                      </a:cubicBezTo>
                      <a:cubicBezTo>
                        <a:pt x="111953" y="152810"/>
                        <a:pt x="102482" y="155255"/>
                        <a:pt x="96836" y="162325"/>
                      </a:cubicBezTo>
                      <a:cubicBezTo>
                        <a:pt x="92531" y="169395"/>
                        <a:pt x="89152" y="176998"/>
                        <a:pt x="86787" y="184913"/>
                      </a:cubicBezTo>
                      <a:cubicBezTo>
                        <a:pt x="80873" y="201053"/>
                        <a:pt x="74159" y="219461"/>
                        <a:pt x="64199" y="219461"/>
                      </a:cubicBezTo>
                      <a:close/>
                      <a:moveTo>
                        <a:pt x="39299" y="204210"/>
                      </a:moveTo>
                      <a:cubicBezTo>
                        <a:pt x="44261" y="203588"/>
                        <a:pt x="49179" y="205633"/>
                        <a:pt x="52238" y="209590"/>
                      </a:cubicBezTo>
                      <a:cubicBezTo>
                        <a:pt x="56685" y="215371"/>
                        <a:pt x="60508" y="218483"/>
                        <a:pt x="64199" y="218483"/>
                      </a:cubicBezTo>
                      <a:lnTo>
                        <a:pt x="64199" y="218483"/>
                      </a:lnTo>
                      <a:cubicBezTo>
                        <a:pt x="73359" y="218483"/>
                        <a:pt x="79939" y="200697"/>
                        <a:pt x="85720" y="184557"/>
                      </a:cubicBezTo>
                      <a:cubicBezTo>
                        <a:pt x="88152" y="176554"/>
                        <a:pt x="91589" y="168861"/>
                        <a:pt x="95946" y="161702"/>
                      </a:cubicBezTo>
                      <a:cubicBezTo>
                        <a:pt x="101816" y="154277"/>
                        <a:pt x="111509" y="151832"/>
                        <a:pt x="120890" y="149430"/>
                      </a:cubicBezTo>
                      <a:cubicBezTo>
                        <a:pt x="124536" y="148497"/>
                        <a:pt x="127960" y="147652"/>
                        <a:pt x="131117" y="146496"/>
                      </a:cubicBezTo>
                      <a:cubicBezTo>
                        <a:pt x="147427" y="141294"/>
                        <a:pt x="161855" y="131467"/>
                        <a:pt x="172602" y="118128"/>
                      </a:cubicBezTo>
                      <a:cubicBezTo>
                        <a:pt x="176982" y="111992"/>
                        <a:pt x="180485" y="105278"/>
                        <a:pt x="183006" y="98164"/>
                      </a:cubicBezTo>
                      <a:cubicBezTo>
                        <a:pt x="184162" y="95229"/>
                        <a:pt x="185408" y="92205"/>
                        <a:pt x="186830" y="89049"/>
                      </a:cubicBezTo>
                      <a:cubicBezTo>
                        <a:pt x="187675" y="87225"/>
                        <a:pt x="188476" y="85625"/>
                        <a:pt x="189187" y="84158"/>
                      </a:cubicBezTo>
                      <a:cubicBezTo>
                        <a:pt x="194478" y="73264"/>
                        <a:pt x="194656" y="72864"/>
                        <a:pt x="182028" y="58635"/>
                      </a:cubicBezTo>
                      <a:lnTo>
                        <a:pt x="179805" y="56145"/>
                      </a:lnTo>
                      <a:lnTo>
                        <a:pt x="178427" y="54589"/>
                      </a:lnTo>
                      <a:lnTo>
                        <a:pt x="178427" y="54589"/>
                      </a:lnTo>
                      <a:cubicBezTo>
                        <a:pt x="178427" y="54589"/>
                        <a:pt x="178427" y="54323"/>
                        <a:pt x="178427" y="54234"/>
                      </a:cubicBezTo>
                      <a:cubicBezTo>
                        <a:pt x="169534" y="44185"/>
                        <a:pt x="163754" y="39071"/>
                        <a:pt x="160419" y="39071"/>
                      </a:cubicBezTo>
                      <a:cubicBezTo>
                        <a:pt x="159774" y="39071"/>
                        <a:pt x="159160" y="39338"/>
                        <a:pt x="158774" y="39872"/>
                      </a:cubicBezTo>
                      <a:cubicBezTo>
                        <a:pt x="156199" y="42895"/>
                        <a:pt x="152344" y="44540"/>
                        <a:pt x="148369" y="44318"/>
                      </a:cubicBezTo>
                      <a:cubicBezTo>
                        <a:pt x="140108" y="43873"/>
                        <a:pt x="132220" y="40716"/>
                        <a:pt x="125870" y="35425"/>
                      </a:cubicBezTo>
                      <a:cubicBezTo>
                        <a:pt x="117276" y="28133"/>
                        <a:pt x="107640" y="22130"/>
                        <a:pt x="97280" y="17640"/>
                      </a:cubicBezTo>
                      <a:cubicBezTo>
                        <a:pt x="87623" y="13326"/>
                        <a:pt x="78494" y="7946"/>
                        <a:pt x="70068" y="1543"/>
                      </a:cubicBezTo>
                      <a:cubicBezTo>
                        <a:pt x="68601" y="13860"/>
                        <a:pt x="59886" y="16884"/>
                        <a:pt x="46369" y="17684"/>
                      </a:cubicBezTo>
                      <a:cubicBezTo>
                        <a:pt x="35297" y="18306"/>
                        <a:pt x="35475" y="30401"/>
                        <a:pt x="35609" y="39249"/>
                      </a:cubicBezTo>
                      <a:lnTo>
                        <a:pt x="35609" y="41872"/>
                      </a:lnTo>
                      <a:cubicBezTo>
                        <a:pt x="35609" y="47608"/>
                        <a:pt x="31651" y="51432"/>
                        <a:pt x="27472" y="55478"/>
                      </a:cubicBezTo>
                      <a:cubicBezTo>
                        <a:pt x="23030" y="58724"/>
                        <a:pt x="19882" y="63482"/>
                        <a:pt x="18579" y="68817"/>
                      </a:cubicBezTo>
                      <a:cubicBezTo>
                        <a:pt x="17708" y="74064"/>
                        <a:pt x="14408" y="78555"/>
                        <a:pt x="9686" y="81001"/>
                      </a:cubicBezTo>
                      <a:cubicBezTo>
                        <a:pt x="5862" y="83135"/>
                        <a:pt x="2901" y="86559"/>
                        <a:pt x="1327" y="90649"/>
                      </a:cubicBezTo>
                      <a:cubicBezTo>
                        <a:pt x="104" y="94962"/>
                        <a:pt x="976" y="99586"/>
                        <a:pt x="3684" y="103188"/>
                      </a:cubicBezTo>
                      <a:cubicBezTo>
                        <a:pt x="8130" y="109724"/>
                        <a:pt x="5862" y="115015"/>
                        <a:pt x="3684" y="120573"/>
                      </a:cubicBezTo>
                      <a:cubicBezTo>
                        <a:pt x="2888" y="122396"/>
                        <a:pt x="2190" y="124264"/>
                        <a:pt x="1594" y="126131"/>
                      </a:cubicBezTo>
                      <a:cubicBezTo>
                        <a:pt x="304" y="130578"/>
                        <a:pt x="22003" y="144939"/>
                        <a:pt x="26049" y="146140"/>
                      </a:cubicBezTo>
                      <a:cubicBezTo>
                        <a:pt x="27947" y="146496"/>
                        <a:pt x="29909" y="146274"/>
                        <a:pt x="31696" y="145562"/>
                      </a:cubicBezTo>
                      <a:cubicBezTo>
                        <a:pt x="32798" y="145162"/>
                        <a:pt x="33950" y="144939"/>
                        <a:pt x="35120" y="144851"/>
                      </a:cubicBezTo>
                      <a:cubicBezTo>
                        <a:pt x="37787" y="144851"/>
                        <a:pt x="38988" y="147074"/>
                        <a:pt x="38988" y="152099"/>
                      </a:cubicBezTo>
                      <a:cubicBezTo>
                        <a:pt x="38988" y="163481"/>
                        <a:pt x="29562" y="166816"/>
                        <a:pt x="20402" y="168861"/>
                      </a:cubicBezTo>
                      <a:cubicBezTo>
                        <a:pt x="25844" y="173530"/>
                        <a:pt x="26720" y="181667"/>
                        <a:pt x="22403" y="187403"/>
                      </a:cubicBezTo>
                      <a:cubicBezTo>
                        <a:pt x="20624" y="190826"/>
                        <a:pt x="19068" y="193761"/>
                        <a:pt x="21291" y="197318"/>
                      </a:cubicBezTo>
                      <a:cubicBezTo>
                        <a:pt x="25738" y="204655"/>
                        <a:pt x="31740" y="204566"/>
                        <a:pt x="37565" y="2044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5" name="자유형: 도형 9574">
                  <a:extLst>
                    <a:ext uri="{FF2B5EF4-FFF2-40B4-BE49-F238E27FC236}">
                      <a16:creationId xmlns:a16="http://schemas.microsoft.com/office/drawing/2014/main" id="{5DDF62CC-BBE3-637D-3A62-C20423444A6B}"/>
                    </a:ext>
                  </a:extLst>
                </p:cNvPr>
                <p:cNvSpPr/>
                <p:nvPr/>
              </p:nvSpPr>
              <p:spPr>
                <a:xfrm>
                  <a:off x="2999122" y="6878010"/>
                  <a:ext cx="1413376" cy="1053120"/>
                </a:xfrm>
                <a:custGeom>
                  <a:avLst/>
                  <a:gdLst>
                    <a:gd name="connsiteX0" fmla="*/ 1956484 w 2069324"/>
                    <a:gd name="connsiteY0" fmla="*/ 140521 h 1541873"/>
                    <a:gd name="connsiteX1" fmla="*/ 1905529 w 2069324"/>
                    <a:gd name="connsiteY1" fmla="*/ 148169 h 1541873"/>
                    <a:gd name="connsiteX2" fmla="*/ 1886320 w 2069324"/>
                    <a:gd name="connsiteY2" fmla="*/ 177293 h 1541873"/>
                    <a:gd name="connsiteX3" fmla="*/ 1818380 w 2069324"/>
                    <a:gd name="connsiteY3" fmla="*/ 176537 h 1541873"/>
                    <a:gd name="connsiteX4" fmla="*/ 1800594 w 2069324"/>
                    <a:gd name="connsiteY4" fmla="*/ 165955 h 1541873"/>
                    <a:gd name="connsiteX5" fmla="*/ 1767691 w 2069324"/>
                    <a:gd name="connsiteY5" fmla="*/ 179294 h 1541873"/>
                    <a:gd name="connsiteX6" fmla="*/ 1675739 w 2069324"/>
                    <a:gd name="connsiteY6" fmla="*/ 242388 h 1541873"/>
                    <a:gd name="connsiteX7" fmla="*/ 1685877 w 2069324"/>
                    <a:gd name="connsiteY7" fmla="*/ 213398 h 1541873"/>
                    <a:gd name="connsiteX8" fmla="*/ 1730341 w 2069324"/>
                    <a:gd name="connsiteY8" fmla="*/ 139499 h 1541873"/>
                    <a:gd name="connsiteX9" fmla="*/ 1668091 w 2069324"/>
                    <a:gd name="connsiteY9" fmla="*/ 147636 h 1541873"/>
                    <a:gd name="connsiteX10" fmla="*/ 1609799 w 2069324"/>
                    <a:gd name="connsiteY10" fmla="*/ 173113 h 1541873"/>
                    <a:gd name="connsiteX11" fmla="*/ 1551463 w 2069324"/>
                    <a:gd name="connsiteY11" fmla="*/ 190899 h 1541873"/>
                    <a:gd name="connsiteX12" fmla="*/ 1591480 w 2069324"/>
                    <a:gd name="connsiteY12" fmla="*/ 161375 h 1541873"/>
                    <a:gd name="connsiteX13" fmla="*/ 1610911 w 2069324"/>
                    <a:gd name="connsiteY13" fmla="*/ 140744 h 1541873"/>
                    <a:gd name="connsiteX14" fmla="*/ 1522961 w 2069324"/>
                    <a:gd name="connsiteY14" fmla="*/ 137498 h 1541873"/>
                    <a:gd name="connsiteX15" fmla="*/ 1364936 w 2069324"/>
                    <a:gd name="connsiteY15" fmla="*/ 158752 h 1541873"/>
                    <a:gd name="connsiteX16" fmla="*/ 1517359 w 2069324"/>
                    <a:gd name="connsiteY16" fmla="*/ 123180 h 1541873"/>
                    <a:gd name="connsiteX17" fmla="*/ 1621226 w 2069324"/>
                    <a:gd name="connsiteY17" fmla="*/ 120601 h 1541873"/>
                    <a:gd name="connsiteX18" fmla="*/ 1722515 w 2069324"/>
                    <a:gd name="connsiteY18" fmla="*/ 97258 h 1541873"/>
                    <a:gd name="connsiteX19" fmla="*/ 1725806 w 2069324"/>
                    <a:gd name="connsiteY19" fmla="*/ 69513 h 1541873"/>
                    <a:gd name="connsiteX20" fmla="*/ 1639101 w 2069324"/>
                    <a:gd name="connsiteY20" fmla="*/ 48614 h 1541873"/>
                    <a:gd name="connsiteX21" fmla="*/ 1594637 w 2069324"/>
                    <a:gd name="connsiteY21" fmla="*/ 22292 h 1541873"/>
                    <a:gd name="connsiteX22" fmla="*/ 1519760 w 2069324"/>
                    <a:gd name="connsiteY22" fmla="*/ 17001 h 1541873"/>
                    <a:gd name="connsiteX23" fmla="*/ 1440926 w 2069324"/>
                    <a:gd name="connsiteY23" fmla="*/ 149 h 1541873"/>
                    <a:gd name="connsiteX24" fmla="*/ 1329766 w 2069324"/>
                    <a:gd name="connsiteY24" fmla="*/ 2861 h 1541873"/>
                    <a:gd name="connsiteX25" fmla="*/ 1247997 w 2069324"/>
                    <a:gd name="connsiteY25" fmla="*/ 6329 h 1541873"/>
                    <a:gd name="connsiteX26" fmla="*/ 1194906 w 2069324"/>
                    <a:gd name="connsiteY26" fmla="*/ 13443 h 1541873"/>
                    <a:gd name="connsiteX27" fmla="*/ 1176810 w 2069324"/>
                    <a:gd name="connsiteY27" fmla="*/ 20469 h 1541873"/>
                    <a:gd name="connsiteX28" fmla="*/ 1181923 w 2069324"/>
                    <a:gd name="connsiteY28" fmla="*/ 37543 h 1541873"/>
                    <a:gd name="connsiteX29" fmla="*/ 1162537 w 2069324"/>
                    <a:gd name="connsiteY29" fmla="*/ 49370 h 1541873"/>
                    <a:gd name="connsiteX30" fmla="*/ 1151199 w 2069324"/>
                    <a:gd name="connsiteY30" fmla="*/ 34297 h 1541873"/>
                    <a:gd name="connsiteX31" fmla="*/ 1085125 w 2069324"/>
                    <a:gd name="connsiteY31" fmla="*/ 34297 h 1541873"/>
                    <a:gd name="connsiteX32" fmla="*/ 1014783 w 2069324"/>
                    <a:gd name="connsiteY32" fmla="*/ 27716 h 1541873"/>
                    <a:gd name="connsiteX33" fmla="*/ 996198 w 2069324"/>
                    <a:gd name="connsiteY33" fmla="*/ 36609 h 1541873"/>
                    <a:gd name="connsiteX34" fmla="*/ 951111 w 2069324"/>
                    <a:gd name="connsiteY34" fmla="*/ 40833 h 1541873"/>
                    <a:gd name="connsiteX35" fmla="*/ 892330 w 2069324"/>
                    <a:gd name="connsiteY35" fmla="*/ 47458 h 1541873"/>
                    <a:gd name="connsiteX36" fmla="*/ 930569 w 2069324"/>
                    <a:gd name="connsiteY36" fmla="*/ 76093 h 1541873"/>
                    <a:gd name="connsiteX37" fmla="*/ 878502 w 2069324"/>
                    <a:gd name="connsiteY37" fmla="*/ 82496 h 1541873"/>
                    <a:gd name="connsiteX38" fmla="*/ 915317 w 2069324"/>
                    <a:gd name="connsiteY38" fmla="*/ 119757 h 1541873"/>
                    <a:gd name="connsiteX39" fmla="*/ 957469 w 2069324"/>
                    <a:gd name="connsiteY39" fmla="*/ 146702 h 1541873"/>
                    <a:gd name="connsiteX40" fmla="*/ 953823 w 2069324"/>
                    <a:gd name="connsiteY40" fmla="*/ 157729 h 1541873"/>
                    <a:gd name="connsiteX41" fmla="*/ 913450 w 2069324"/>
                    <a:gd name="connsiteY41" fmla="*/ 138698 h 1541873"/>
                    <a:gd name="connsiteX42" fmla="*/ 851201 w 2069324"/>
                    <a:gd name="connsiteY42" fmla="*/ 119134 h 1541873"/>
                    <a:gd name="connsiteX43" fmla="*/ 819365 w 2069324"/>
                    <a:gd name="connsiteY43" fmla="*/ 98992 h 1541873"/>
                    <a:gd name="connsiteX44" fmla="*/ 778369 w 2069324"/>
                    <a:gd name="connsiteY44" fmla="*/ 88143 h 1541873"/>
                    <a:gd name="connsiteX45" fmla="*/ 756448 w 2069324"/>
                    <a:gd name="connsiteY45" fmla="*/ 110375 h 1541873"/>
                    <a:gd name="connsiteX46" fmla="*/ 780770 w 2069324"/>
                    <a:gd name="connsiteY46" fmla="*/ 142700 h 1541873"/>
                    <a:gd name="connsiteX47" fmla="*/ 722967 w 2069324"/>
                    <a:gd name="connsiteY47" fmla="*/ 130472 h 1541873"/>
                    <a:gd name="connsiteX48" fmla="*/ 670010 w 2069324"/>
                    <a:gd name="connsiteY48" fmla="*/ 117622 h 1541873"/>
                    <a:gd name="connsiteX49" fmla="*/ 673167 w 2069324"/>
                    <a:gd name="connsiteY49" fmla="*/ 160085 h 1541873"/>
                    <a:gd name="connsiteX50" fmla="*/ 647734 w 2069324"/>
                    <a:gd name="connsiteY50" fmla="*/ 178627 h 1541873"/>
                    <a:gd name="connsiteX51" fmla="*/ 652758 w 2069324"/>
                    <a:gd name="connsiteY51" fmla="*/ 154705 h 1541873"/>
                    <a:gd name="connsiteX52" fmla="*/ 643199 w 2069324"/>
                    <a:gd name="connsiteY52" fmla="*/ 114288 h 1541873"/>
                    <a:gd name="connsiteX53" fmla="*/ 561429 w 2069324"/>
                    <a:gd name="connsiteY53" fmla="*/ 113043 h 1541873"/>
                    <a:gd name="connsiteX54" fmla="*/ 478860 w 2069324"/>
                    <a:gd name="connsiteY54" fmla="*/ 129405 h 1541873"/>
                    <a:gd name="connsiteX55" fmla="*/ 495045 w 2069324"/>
                    <a:gd name="connsiteY55" fmla="*/ 152838 h 1541873"/>
                    <a:gd name="connsiteX56" fmla="*/ 455294 w 2069324"/>
                    <a:gd name="connsiteY56" fmla="*/ 143589 h 1541873"/>
                    <a:gd name="connsiteX57" fmla="*/ 389354 w 2069324"/>
                    <a:gd name="connsiteY57" fmla="*/ 150526 h 1541873"/>
                    <a:gd name="connsiteX58" fmla="*/ 394557 w 2069324"/>
                    <a:gd name="connsiteY58" fmla="*/ 211174 h 1541873"/>
                    <a:gd name="connsiteX59" fmla="*/ 323948 w 2069324"/>
                    <a:gd name="connsiteY59" fmla="*/ 200281 h 1541873"/>
                    <a:gd name="connsiteX60" fmla="*/ 255207 w 2069324"/>
                    <a:gd name="connsiteY60" fmla="*/ 228426 h 1541873"/>
                    <a:gd name="connsiteX61" fmla="*/ 200783 w 2069324"/>
                    <a:gd name="connsiteY61" fmla="*/ 290320 h 1541873"/>
                    <a:gd name="connsiteX62" fmla="*/ 268679 w 2069324"/>
                    <a:gd name="connsiteY62" fmla="*/ 302459 h 1541873"/>
                    <a:gd name="connsiteX63" fmla="*/ 216612 w 2069324"/>
                    <a:gd name="connsiteY63" fmla="*/ 362530 h 1541873"/>
                    <a:gd name="connsiteX64" fmla="*/ 141824 w 2069324"/>
                    <a:gd name="connsiteY64" fmla="*/ 367421 h 1541873"/>
                    <a:gd name="connsiteX65" fmla="*/ 107675 w 2069324"/>
                    <a:gd name="connsiteY65" fmla="*/ 386985 h 1541873"/>
                    <a:gd name="connsiteX66" fmla="*/ 340 w 2069324"/>
                    <a:gd name="connsiteY66" fmla="*/ 432249 h 1541873"/>
                    <a:gd name="connsiteX67" fmla="*/ 35911 w 2069324"/>
                    <a:gd name="connsiteY67" fmla="*/ 452436 h 1541873"/>
                    <a:gd name="connsiteX68" fmla="*/ 80375 w 2069324"/>
                    <a:gd name="connsiteY68" fmla="*/ 470888 h 1541873"/>
                    <a:gd name="connsiteX69" fmla="*/ 187088 w 2069324"/>
                    <a:gd name="connsiteY69" fmla="*/ 469332 h 1541873"/>
                    <a:gd name="connsiteX70" fmla="*/ 206697 w 2069324"/>
                    <a:gd name="connsiteY70" fmla="*/ 500457 h 1541873"/>
                    <a:gd name="connsiteX71" fmla="*/ 129774 w 2069324"/>
                    <a:gd name="connsiteY71" fmla="*/ 499656 h 1541873"/>
                    <a:gd name="connsiteX72" fmla="*/ 58854 w 2069324"/>
                    <a:gd name="connsiteY72" fmla="*/ 508549 h 1541873"/>
                    <a:gd name="connsiteX73" fmla="*/ 48716 w 2069324"/>
                    <a:gd name="connsiteY73" fmla="*/ 519754 h 1541873"/>
                    <a:gd name="connsiteX74" fmla="*/ 98916 w 2069324"/>
                    <a:gd name="connsiteY74" fmla="*/ 530292 h 1541873"/>
                    <a:gd name="connsiteX75" fmla="*/ 118614 w 2069324"/>
                    <a:gd name="connsiteY75" fmla="*/ 568931 h 1541873"/>
                    <a:gd name="connsiteX76" fmla="*/ 206207 w 2069324"/>
                    <a:gd name="connsiteY76" fmla="*/ 592719 h 1541873"/>
                    <a:gd name="connsiteX77" fmla="*/ 206207 w 2069324"/>
                    <a:gd name="connsiteY77" fmla="*/ 576623 h 1541873"/>
                    <a:gd name="connsiteX78" fmla="*/ 235287 w 2069324"/>
                    <a:gd name="connsiteY78" fmla="*/ 580447 h 1541873"/>
                    <a:gd name="connsiteX79" fmla="*/ 262232 w 2069324"/>
                    <a:gd name="connsiteY79" fmla="*/ 577424 h 1541873"/>
                    <a:gd name="connsiteX80" fmla="*/ 305006 w 2069324"/>
                    <a:gd name="connsiteY80" fmla="*/ 568842 h 1541873"/>
                    <a:gd name="connsiteX81" fmla="*/ 367789 w 2069324"/>
                    <a:gd name="connsiteY81" fmla="*/ 578669 h 1541873"/>
                    <a:gd name="connsiteX82" fmla="*/ 455917 w 2069324"/>
                    <a:gd name="connsiteY82" fmla="*/ 605347 h 1541873"/>
                    <a:gd name="connsiteX83" fmla="*/ 487041 w 2069324"/>
                    <a:gd name="connsiteY83" fmla="*/ 625400 h 1541873"/>
                    <a:gd name="connsiteX84" fmla="*/ 506650 w 2069324"/>
                    <a:gd name="connsiteY84" fmla="*/ 660971 h 1541873"/>
                    <a:gd name="connsiteX85" fmla="*/ 565209 w 2069324"/>
                    <a:gd name="connsiteY85" fmla="*/ 730513 h 1541873"/>
                    <a:gd name="connsiteX86" fmla="*/ 584995 w 2069324"/>
                    <a:gd name="connsiteY86" fmla="*/ 758169 h 1541873"/>
                    <a:gd name="connsiteX87" fmla="*/ 589086 w 2069324"/>
                    <a:gd name="connsiteY87" fmla="*/ 782047 h 1541873"/>
                    <a:gd name="connsiteX88" fmla="*/ 609628 w 2069324"/>
                    <a:gd name="connsiteY88" fmla="*/ 813883 h 1541873"/>
                    <a:gd name="connsiteX89" fmla="*/ 587930 w 2069324"/>
                    <a:gd name="connsiteY89" fmla="*/ 837715 h 1541873"/>
                    <a:gd name="connsiteX90" fmla="*/ 590820 w 2069324"/>
                    <a:gd name="connsiteY90" fmla="*/ 863327 h 1541873"/>
                    <a:gd name="connsiteX91" fmla="*/ 597890 w 2069324"/>
                    <a:gd name="connsiteY91" fmla="*/ 888715 h 1541873"/>
                    <a:gd name="connsiteX92" fmla="*/ 663163 w 2069324"/>
                    <a:gd name="connsiteY92" fmla="*/ 869507 h 1541873"/>
                    <a:gd name="connsiteX93" fmla="*/ 665030 w 2069324"/>
                    <a:gd name="connsiteY93" fmla="*/ 897430 h 1541873"/>
                    <a:gd name="connsiteX94" fmla="*/ 700201 w 2069324"/>
                    <a:gd name="connsiteY94" fmla="*/ 916327 h 1541873"/>
                    <a:gd name="connsiteX95" fmla="*/ 744932 w 2069324"/>
                    <a:gd name="connsiteY95" fmla="*/ 947052 h 1541873"/>
                    <a:gd name="connsiteX96" fmla="*/ 714830 w 2069324"/>
                    <a:gd name="connsiteY96" fmla="*/ 944873 h 1541873"/>
                    <a:gd name="connsiteX97" fmla="*/ 638930 w 2069324"/>
                    <a:gd name="connsiteY97" fmla="*/ 936959 h 1541873"/>
                    <a:gd name="connsiteX98" fmla="*/ 659739 w 2069324"/>
                    <a:gd name="connsiteY98" fmla="*/ 961592 h 1541873"/>
                    <a:gd name="connsiteX99" fmla="*/ 720299 w 2069324"/>
                    <a:gd name="connsiteY99" fmla="*/ 982668 h 1541873"/>
                    <a:gd name="connsiteX100" fmla="*/ 748978 w 2069324"/>
                    <a:gd name="connsiteY100" fmla="*/ 999297 h 1541873"/>
                    <a:gd name="connsiteX101" fmla="*/ 743999 w 2069324"/>
                    <a:gd name="connsiteY101" fmla="*/ 1036602 h 1541873"/>
                    <a:gd name="connsiteX102" fmla="*/ 736706 w 2069324"/>
                    <a:gd name="connsiteY102" fmla="*/ 1070039 h 1541873"/>
                    <a:gd name="connsiteX103" fmla="*/ 692731 w 2069324"/>
                    <a:gd name="connsiteY103" fmla="*/ 1067994 h 1541873"/>
                    <a:gd name="connsiteX104" fmla="*/ 672189 w 2069324"/>
                    <a:gd name="connsiteY104" fmla="*/ 1096895 h 1541873"/>
                    <a:gd name="connsiteX105" fmla="*/ 645244 w 2069324"/>
                    <a:gd name="connsiteY105" fmla="*/ 1140737 h 1541873"/>
                    <a:gd name="connsiteX106" fmla="*/ 675346 w 2069324"/>
                    <a:gd name="connsiteY106" fmla="*/ 1179910 h 1541873"/>
                    <a:gd name="connsiteX107" fmla="*/ 652269 w 2069324"/>
                    <a:gd name="connsiteY107" fmla="*/ 1199829 h 1541873"/>
                    <a:gd name="connsiteX108" fmla="*/ 678948 w 2069324"/>
                    <a:gd name="connsiteY108" fmla="*/ 1234822 h 1541873"/>
                    <a:gd name="connsiteX109" fmla="*/ 704781 w 2069324"/>
                    <a:gd name="connsiteY109" fmla="*/ 1257054 h 1541873"/>
                    <a:gd name="connsiteX110" fmla="*/ 704247 w 2069324"/>
                    <a:gd name="connsiteY110" fmla="*/ 1300673 h 1541873"/>
                    <a:gd name="connsiteX111" fmla="*/ 723145 w 2069324"/>
                    <a:gd name="connsiteY111" fmla="*/ 1314680 h 1541873"/>
                    <a:gd name="connsiteX112" fmla="*/ 725635 w 2069324"/>
                    <a:gd name="connsiteY112" fmla="*/ 1333043 h 1541873"/>
                    <a:gd name="connsiteX113" fmla="*/ 738218 w 2069324"/>
                    <a:gd name="connsiteY113" fmla="*/ 1350384 h 1541873"/>
                    <a:gd name="connsiteX114" fmla="*/ 755604 w 2069324"/>
                    <a:gd name="connsiteY114" fmla="*/ 1370482 h 1541873"/>
                    <a:gd name="connsiteX115" fmla="*/ 766986 w 2069324"/>
                    <a:gd name="connsiteY115" fmla="*/ 1396582 h 1541873"/>
                    <a:gd name="connsiteX116" fmla="*/ 822432 w 2069324"/>
                    <a:gd name="connsiteY116" fmla="*/ 1469014 h 1541873"/>
                    <a:gd name="connsiteX117" fmla="*/ 860449 w 2069324"/>
                    <a:gd name="connsiteY117" fmla="*/ 1494047 h 1541873"/>
                    <a:gd name="connsiteX118" fmla="*/ 893442 w 2069324"/>
                    <a:gd name="connsiteY118" fmla="*/ 1504051 h 1541873"/>
                    <a:gd name="connsiteX119" fmla="*/ 933459 w 2069324"/>
                    <a:gd name="connsiteY119" fmla="*/ 1521081 h 1541873"/>
                    <a:gd name="connsiteX120" fmla="*/ 970453 w 2069324"/>
                    <a:gd name="connsiteY120" fmla="*/ 1538867 h 1541873"/>
                    <a:gd name="connsiteX121" fmla="*/ 1020164 w 2069324"/>
                    <a:gd name="connsiteY121" fmla="*/ 1515345 h 1541873"/>
                    <a:gd name="connsiteX122" fmla="*/ 1027767 w 2069324"/>
                    <a:gd name="connsiteY122" fmla="*/ 1480574 h 1541873"/>
                    <a:gd name="connsiteX123" fmla="*/ 1039683 w 2069324"/>
                    <a:gd name="connsiteY123" fmla="*/ 1455852 h 1541873"/>
                    <a:gd name="connsiteX124" fmla="*/ 1037593 w 2069324"/>
                    <a:gd name="connsiteY124" fmla="*/ 1421348 h 1541873"/>
                    <a:gd name="connsiteX125" fmla="*/ 1026744 w 2069324"/>
                    <a:gd name="connsiteY125" fmla="*/ 1402496 h 1541873"/>
                    <a:gd name="connsiteX126" fmla="*/ 1060759 w 2069324"/>
                    <a:gd name="connsiteY126" fmla="*/ 1392891 h 1541873"/>
                    <a:gd name="connsiteX127" fmla="*/ 1078856 w 2069324"/>
                    <a:gd name="connsiteY127" fmla="*/ 1368970 h 1541873"/>
                    <a:gd name="connsiteX128" fmla="*/ 1085481 w 2069324"/>
                    <a:gd name="connsiteY128" fmla="*/ 1348161 h 1541873"/>
                    <a:gd name="connsiteX129" fmla="*/ 1089527 w 2069324"/>
                    <a:gd name="connsiteY129" fmla="*/ 1321749 h 1541873"/>
                    <a:gd name="connsiteX130" fmla="*/ 1102466 w 2069324"/>
                    <a:gd name="connsiteY130" fmla="*/ 1284533 h 1541873"/>
                    <a:gd name="connsiteX131" fmla="*/ 1086059 w 2069324"/>
                    <a:gd name="connsiteY131" fmla="*/ 1267859 h 1541873"/>
                    <a:gd name="connsiteX132" fmla="*/ 1116739 w 2069324"/>
                    <a:gd name="connsiteY132" fmla="*/ 1272750 h 1541873"/>
                    <a:gd name="connsiteX133" fmla="*/ 1119185 w 2069324"/>
                    <a:gd name="connsiteY133" fmla="*/ 1248606 h 1541873"/>
                    <a:gd name="connsiteX134" fmla="*/ 1159958 w 2069324"/>
                    <a:gd name="connsiteY134" fmla="*/ 1237312 h 1541873"/>
                    <a:gd name="connsiteX135" fmla="*/ 1179478 w 2069324"/>
                    <a:gd name="connsiteY135" fmla="*/ 1222061 h 1541873"/>
                    <a:gd name="connsiteX136" fmla="*/ 1185080 w 2069324"/>
                    <a:gd name="connsiteY136" fmla="*/ 1198629 h 1541873"/>
                    <a:gd name="connsiteX137" fmla="*/ 1198419 w 2069324"/>
                    <a:gd name="connsiteY137" fmla="*/ 1229753 h 1541873"/>
                    <a:gd name="connsiteX138" fmla="*/ 1216872 w 2069324"/>
                    <a:gd name="connsiteY138" fmla="*/ 1220861 h 1541873"/>
                    <a:gd name="connsiteX139" fmla="*/ 1255911 w 2069324"/>
                    <a:gd name="connsiteY139" fmla="*/ 1216414 h 1541873"/>
                    <a:gd name="connsiteX140" fmla="*/ 1335057 w 2069324"/>
                    <a:gd name="connsiteY140" fmla="*/ 1163369 h 1541873"/>
                    <a:gd name="connsiteX141" fmla="*/ 1372540 w 2069324"/>
                    <a:gd name="connsiteY141" fmla="*/ 1121884 h 1541873"/>
                    <a:gd name="connsiteX142" fmla="*/ 1388547 w 2069324"/>
                    <a:gd name="connsiteY142" fmla="*/ 1088847 h 1541873"/>
                    <a:gd name="connsiteX143" fmla="*/ 1431766 w 2069324"/>
                    <a:gd name="connsiteY143" fmla="*/ 1092894 h 1541873"/>
                    <a:gd name="connsiteX144" fmla="*/ 1483566 w 2069324"/>
                    <a:gd name="connsiteY144" fmla="*/ 1076709 h 1541873"/>
                    <a:gd name="connsiteX145" fmla="*/ 1615491 w 2069324"/>
                    <a:gd name="connsiteY145" fmla="*/ 1044828 h 1541873"/>
                    <a:gd name="connsiteX146" fmla="*/ 1676895 w 2069324"/>
                    <a:gd name="connsiteY146" fmla="*/ 1010369 h 1541873"/>
                    <a:gd name="connsiteX147" fmla="*/ 1736077 w 2069324"/>
                    <a:gd name="connsiteY147" fmla="*/ 972930 h 1541873"/>
                    <a:gd name="connsiteX148" fmla="*/ 1696904 w 2069324"/>
                    <a:gd name="connsiteY148" fmla="*/ 980667 h 1541873"/>
                    <a:gd name="connsiteX149" fmla="*/ 1645726 w 2069324"/>
                    <a:gd name="connsiteY149" fmla="*/ 970084 h 1541873"/>
                    <a:gd name="connsiteX150" fmla="*/ 1593925 w 2069324"/>
                    <a:gd name="connsiteY150" fmla="*/ 968528 h 1541873"/>
                    <a:gd name="connsiteX151" fmla="*/ 1589035 w 2069324"/>
                    <a:gd name="connsiteY151" fmla="*/ 955189 h 1541873"/>
                    <a:gd name="connsiteX152" fmla="*/ 1615713 w 2069324"/>
                    <a:gd name="connsiteY152" fmla="*/ 939093 h 1541873"/>
                    <a:gd name="connsiteX153" fmla="*/ 1610866 w 2069324"/>
                    <a:gd name="connsiteY153" fmla="*/ 906857 h 1541873"/>
                    <a:gd name="connsiteX154" fmla="*/ 1683031 w 2069324"/>
                    <a:gd name="connsiteY154" fmla="*/ 951676 h 1541873"/>
                    <a:gd name="connsiteX155" fmla="*/ 1741901 w 2069324"/>
                    <a:gd name="connsiteY155" fmla="*/ 927177 h 1541873"/>
                    <a:gd name="connsiteX156" fmla="*/ 1743769 w 2069324"/>
                    <a:gd name="connsiteY156" fmla="*/ 904233 h 1541873"/>
                    <a:gd name="connsiteX157" fmla="*/ 1721004 w 2069324"/>
                    <a:gd name="connsiteY157" fmla="*/ 882668 h 1541873"/>
                    <a:gd name="connsiteX158" fmla="*/ 1663734 w 2069324"/>
                    <a:gd name="connsiteY158" fmla="*/ 841939 h 1541873"/>
                    <a:gd name="connsiteX159" fmla="*/ 1657865 w 2069324"/>
                    <a:gd name="connsiteY159" fmla="*/ 825221 h 1541873"/>
                    <a:gd name="connsiteX160" fmla="*/ 1713089 w 2069324"/>
                    <a:gd name="connsiteY160" fmla="*/ 840650 h 1541873"/>
                    <a:gd name="connsiteX161" fmla="*/ 1730874 w 2069324"/>
                    <a:gd name="connsiteY161" fmla="*/ 796186 h 1541873"/>
                    <a:gd name="connsiteX162" fmla="*/ 1691391 w 2069324"/>
                    <a:gd name="connsiteY162" fmla="*/ 793029 h 1541873"/>
                    <a:gd name="connsiteX163" fmla="*/ 1644525 w 2069324"/>
                    <a:gd name="connsiteY163" fmla="*/ 805879 h 1541873"/>
                    <a:gd name="connsiteX164" fmla="*/ 1624873 w 2069324"/>
                    <a:gd name="connsiteY164" fmla="*/ 790939 h 1541873"/>
                    <a:gd name="connsiteX165" fmla="*/ 1655997 w 2069324"/>
                    <a:gd name="connsiteY165" fmla="*/ 776355 h 1541873"/>
                    <a:gd name="connsiteX166" fmla="*/ 1652885 w 2069324"/>
                    <a:gd name="connsiteY166" fmla="*/ 755813 h 1541873"/>
                    <a:gd name="connsiteX167" fmla="*/ 1681609 w 2069324"/>
                    <a:gd name="connsiteY167" fmla="*/ 759014 h 1541873"/>
                    <a:gd name="connsiteX168" fmla="*/ 1763422 w 2069324"/>
                    <a:gd name="connsiteY168" fmla="*/ 769952 h 1541873"/>
                    <a:gd name="connsiteX169" fmla="*/ 1758975 w 2069324"/>
                    <a:gd name="connsiteY169" fmla="*/ 729713 h 1541873"/>
                    <a:gd name="connsiteX170" fmla="*/ 1764756 w 2069324"/>
                    <a:gd name="connsiteY170" fmla="*/ 709615 h 1541873"/>
                    <a:gd name="connsiteX171" fmla="*/ 1834209 w 2069324"/>
                    <a:gd name="connsiteY171" fmla="*/ 700144 h 1541873"/>
                    <a:gd name="connsiteX172" fmla="*/ 1790634 w 2069324"/>
                    <a:gd name="connsiteY172" fmla="*/ 681158 h 1541873"/>
                    <a:gd name="connsiteX173" fmla="*/ 1789567 w 2069324"/>
                    <a:gd name="connsiteY173" fmla="*/ 643408 h 1541873"/>
                    <a:gd name="connsiteX174" fmla="*/ 1829584 w 2069324"/>
                    <a:gd name="connsiteY174" fmla="*/ 598544 h 1541873"/>
                    <a:gd name="connsiteX175" fmla="*/ 1761288 w 2069324"/>
                    <a:gd name="connsiteY175" fmla="*/ 571866 h 1541873"/>
                    <a:gd name="connsiteX176" fmla="*/ 1721004 w 2069324"/>
                    <a:gd name="connsiteY176" fmla="*/ 540296 h 1541873"/>
                    <a:gd name="connsiteX177" fmla="*/ 1746792 w 2069324"/>
                    <a:gd name="connsiteY177" fmla="*/ 538340 h 1541873"/>
                    <a:gd name="connsiteX178" fmla="*/ 1795703 w 2069324"/>
                    <a:gd name="connsiteY178" fmla="*/ 524601 h 1541873"/>
                    <a:gd name="connsiteX179" fmla="*/ 1868179 w 2069324"/>
                    <a:gd name="connsiteY179" fmla="*/ 523044 h 1541873"/>
                    <a:gd name="connsiteX180" fmla="*/ 1851193 w 2069324"/>
                    <a:gd name="connsiteY180" fmla="*/ 497433 h 1541873"/>
                    <a:gd name="connsiteX181" fmla="*/ 1820691 w 2069324"/>
                    <a:gd name="connsiteY181" fmla="*/ 499968 h 1541873"/>
                    <a:gd name="connsiteX182" fmla="*/ 1788233 w 2069324"/>
                    <a:gd name="connsiteY182" fmla="*/ 491964 h 1541873"/>
                    <a:gd name="connsiteX183" fmla="*/ 1792679 w 2069324"/>
                    <a:gd name="connsiteY183" fmla="*/ 473600 h 1541873"/>
                    <a:gd name="connsiteX184" fmla="*/ 1820380 w 2069324"/>
                    <a:gd name="connsiteY184" fmla="*/ 461906 h 1541873"/>
                    <a:gd name="connsiteX185" fmla="*/ 1761599 w 2069324"/>
                    <a:gd name="connsiteY185" fmla="*/ 458305 h 1541873"/>
                    <a:gd name="connsiteX186" fmla="*/ 1735187 w 2069324"/>
                    <a:gd name="connsiteY186" fmla="*/ 471422 h 1541873"/>
                    <a:gd name="connsiteX187" fmla="*/ 1744080 w 2069324"/>
                    <a:gd name="connsiteY187" fmla="*/ 450746 h 1541873"/>
                    <a:gd name="connsiteX188" fmla="*/ 1762310 w 2069324"/>
                    <a:gd name="connsiteY188" fmla="*/ 388230 h 1541873"/>
                    <a:gd name="connsiteX189" fmla="*/ 1815667 w 2069324"/>
                    <a:gd name="connsiteY189" fmla="*/ 359195 h 1541873"/>
                    <a:gd name="connsiteX190" fmla="*/ 1821403 w 2069324"/>
                    <a:gd name="connsiteY190" fmla="*/ 329938 h 1541873"/>
                    <a:gd name="connsiteX191" fmla="*/ 1858931 w 2069324"/>
                    <a:gd name="connsiteY191" fmla="*/ 317754 h 1541873"/>
                    <a:gd name="connsiteX192" fmla="*/ 1879784 w 2069324"/>
                    <a:gd name="connsiteY192" fmla="*/ 306816 h 1541873"/>
                    <a:gd name="connsiteX193" fmla="*/ 1841234 w 2069324"/>
                    <a:gd name="connsiteY193" fmla="*/ 291921 h 1541873"/>
                    <a:gd name="connsiteX194" fmla="*/ 1801528 w 2069324"/>
                    <a:gd name="connsiteY194" fmla="*/ 310285 h 1541873"/>
                    <a:gd name="connsiteX195" fmla="*/ 1803929 w 2069324"/>
                    <a:gd name="connsiteY195" fmla="*/ 290409 h 1541873"/>
                    <a:gd name="connsiteX196" fmla="*/ 1906196 w 2069324"/>
                    <a:gd name="connsiteY196" fmla="*/ 274269 h 1541873"/>
                    <a:gd name="connsiteX197" fmla="*/ 1870091 w 2069324"/>
                    <a:gd name="connsiteY197" fmla="*/ 252437 h 1541873"/>
                    <a:gd name="connsiteX198" fmla="*/ 1839544 w 2069324"/>
                    <a:gd name="connsiteY198" fmla="*/ 250258 h 1541873"/>
                    <a:gd name="connsiteX199" fmla="*/ 1877828 w 2069324"/>
                    <a:gd name="connsiteY199" fmla="*/ 242166 h 1541873"/>
                    <a:gd name="connsiteX200" fmla="*/ 1968756 w 2069324"/>
                    <a:gd name="connsiteY200" fmla="*/ 223269 h 1541873"/>
                    <a:gd name="connsiteX201" fmla="*/ 1995879 w 2069324"/>
                    <a:gd name="connsiteY201" fmla="*/ 208151 h 1541873"/>
                    <a:gd name="connsiteX202" fmla="*/ 2038520 w 2069324"/>
                    <a:gd name="connsiteY202" fmla="*/ 195790 h 1541873"/>
                    <a:gd name="connsiteX203" fmla="*/ 2053905 w 2069324"/>
                    <a:gd name="connsiteY203" fmla="*/ 161108 h 1541873"/>
                    <a:gd name="connsiteX204" fmla="*/ 1956484 w 2069324"/>
                    <a:gd name="connsiteY204" fmla="*/ 140521 h 1541873"/>
                    <a:gd name="connsiteX205" fmla="*/ 709672 w 2069324"/>
                    <a:gd name="connsiteY205" fmla="*/ 1012014 h 1541873"/>
                    <a:gd name="connsiteX206" fmla="*/ 692553 w 2069324"/>
                    <a:gd name="connsiteY206" fmla="*/ 997519 h 1541873"/>
                    <a:gd name="connsiteX207" fmla="*/ 665875 w 2069324"/>
                    <a:gd name="connsiteY207" fmla="*/ 973730 h 1541873"/>
                    <a:gd name="connsiteX208" fmla="*/ 614475 w 2069324"/>
                    <a:gd name="connsiteY208" fmla="*/ 978177 h 1541873"/>
                    <a:gd name="connsiteX209" fmla="*/ 652758 w 2069324"/>
                    <a:gd name="connsiteY209" fmla="*/ 1028955 h 1541873"/>
                    <a:gd name="connsiteX210" fmla="*/ 709494 w 2069324"/>
                    <a:gd name="connsiteY210" fmla="*/ 1011925 h 1541873"/>
                    <a:gd name="connsiteX211" fmla="*/ 709672 w 2069324"/>
                    <a:gd name="connsiteY211" fmla="*/ 1012058 h 1541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</a:cxnLst>
                  <a:rect l="l" t="t" r="r" b="b"/>
                  <a:pathLst>
                    <a:path w="2069324" h="1541873">
                      <a:moveTo>
                        <a:pt x="1956484" y="140521"/>
                      </a:moveTo>
                      <a:cubicBezTo>
                        <a:pt x="1939677" y="140521"/>
                        <a:pt x="1920913" y="140966"/>
                        <a:pt x="1905529" y="148169"/>
                      </a:cubicBezTo>
                      <a:cubicBezTo>
                        <a:pt x="1890144" y="155372"/>
                        <a:pt x="1892190" y="164354"/>
                        <a:pt x="1886320" y="177293"/>
                      </a:cubicBezTo>
                      <a:cubicBezTo>
                        <a:pt x="1878406" y="195345"/>
                        <a:pt x="1833675" y="169645"/>
                        <a:pt x="1818380" y="176537"/>
                      </a:cubicBezTo>
                      <a:cubicBezTo>
                        <a:pt x="1806686" y="181828"/>
                        <a:pt x="1806374" y="172847"/>
                        <a:pt x="1800594" y="165955"/>
                      </a:cubicBezTo>
                      <a:cubicBezTo>
                        <a:pt x="1792901" y="156840"/>
                        <a:pt x="1773515" y="174848"/>
                        <a:pt x="1767691" y="179294"/>
                      </a:cubicBezTo>
                      <a:cubicBezTo>
                        <a:pt x="1738478" y="201526"/>
                        <a:pt x="1706775" y="222957"/>
                        <a:pt x="1675739" y="242388"/>
                      </a:cubicBezTo>
                      <a:cubicBezTo>
                        <a:pt x="1646971" y="260441"/>
                        <a:pt x="1680897" y="218822"/>
                        <a:pt x="1685877" y="213398"/>
                      </a:cubicBezTo>
                      <a:cubicBezTo>
                        <a:pt x="1700728" y="197124"/>
                        <a:pt x="1746437" y="165510"/>
                        <a:pt x="1730341" y="139499"/>
                      </a:cubicBezTo>
                      <a:cubicBezTo>
                        <a:pt x="1714245" y="113487"/>
                        <a:pt x="1682009" y="131051"/>
                        <a:pt x="1668091" y="147636"/>
                      </a:cubicBezTo>
                      <a:cubicBezTo>
                        <a:pt x="1657420" y="160575"/>
                        <a:pt x="1624962" y="166888"/>
                        <a:pt x="1609799" y="173113"/>
                      </a:cubicBezTo>
                      <a:cubicBezTo>
                        <a:pt x="1594637" y="179338"/>
                        <a:pt x="1568092" y="195345"/>
                        <a:pt x="1551463" y="190899"/>
                      </a:cubicBezTo>
                      <a:cubicBezTo>
                        <a:pt x="1538568" y="187564"/>
                        <a:pt x="1587923" y="162887"/>
                        <a:pt x="1591480" y="161375"/>
                      </a:cubicBezTo>
                      <a:cubicBezTo>
                        <a:pt x="1597794" y="158529"/>
                        <a:pt x="1632565" y="145457"/>
                        <a:pt x="1610911" y="140744"/>
                      </a:cubicBezTo>
                      <a:cubicBezTo>
                        <a:pt x="1582721" y="134697"/>
                        <a:pt x="1551552" y="136297"/>
                        <a:pt x="1522961" y="137498"/>
                      </a:cubicBezTo>
                      <a:cubicBezTo>
                        <a:pt x="1505709" y="138165"/>
                        <a:pt x="1365425" y="164443"/>
                        <a:pt x="1364936" y="158752"/>
                      </a:cubicBezTo>
                      <a:cubicBezTo>
                        <a:pt x="1363114" y="136520"/>
                        <a:pt x="1499796" y="123847"/>
                        <a:pt x="1517359" y="123180"/>
                      </a:cubicBezTo>
                      <a:cubicBezTo>
                        <a:pt x="1551952" y="121935"/>
                        <a:pt x="1586767" y="124025"/>
                        <a:pt x="1621226" y="120601"/>
                      </a:cubicBezTo>
                      <a:cubicBezTo>
                        <a:pt x="1655686" y="117178"/>
                        <a:pt x="1688945" y="104150"/>
                        <a:pt x="1722515" y="97258"/>
                      </a:cubicBezTo>
                      <a:cubicBezTo>
                        <a:pt x="1750972" y="91389"/>
                        <a:pt x="1756130" y="79472"/>
                        <a:pt x="1725806" y="69513"/>
                      </a:cubicBezTo>
                      <a:cubicBezTo>
                        <a:pt x="1711799" y="65066"/>
                        <a:pt x="1636255" y="65955"/>
                        <a:pt x="1639101" y="48614"/>
                      </a:cubicBezTo>
                      <a:cubicBezTo>
                        <a:pt x="1640391" y="40922"/>
                        <a:pt x="1601796" y="24737"/>
                        <a:pt x="1594637" y="22292"/>
                      </a:cubicBezTo>
                      <a:cubicBezTo>
                        <a:pt x="1571783" y="14466"/>
                        <a:pt x="1543548" y="19891"/>
                        <a:pt x="1519760" y="17001"/>
                      </a:cubicBezTo>
                      <a:cubicBezTo>
                        <a:pt x="1493082" y="13666"/>
                        <a:pt x="1469294" y="1572"/>
                        <a:pt x="1440926" y="149"/>
                      </a:cubicBezTo>
                      <a:cubicBezTo>
                        <a:pt x="1404109" y="-1674"/>
                        <a:pt x="1366804" y="2328"/>
                        <a:pt x="1329766" y="2861"/>
                      </a:cubicBezTo>
                      <a:cubicBezTo>
                        <a:pt x="1303088" y="3261"/>
                        <a:pt x="1274319" y="816"/>
                        <a:pt x="1247997" y="6329"/>
                      </a:cubicBezTo>
                      <a:cubicBezTo>
                        <a:pt x="1230211" y="10064"/>
                        <a:pt x="1212826" y="10776"/>
                        <a:pt x="1194906" y="13443"/>
                      </a:cubicBezTo>
                      <a:cubicBezTo>
                        <a:pt x="1189171" y="14333"/>
                        <a:pt x="1180900" y="15756"/>
                        <a:pt x="1176810" y="20469"/>
                      </a:cubicBezTo>
                      <a:cubicBezTo>
                        <a:pt x="1171964" y="26071"/>
                        <a:pt x="1181879" y="31718"/>
                        <a:pt x="1181923" y="37543"/>
                      </a:cubicBezTo>
                      <a:cubicBezTo>
                        <a:pt x="1181923" y="46436"/>
                        <a:pt x="1169429" y="49726"/>
                        <a:pt x="1162537" y="49370"/>
                      </a:cubicBezTo>
                      <a:cubicBezTo>
                        <a:pt x="1150532" y="48748"/>
                        <a:pt x="1156979" y="40478"/>
                        <a:pt x="1151199" y="34297"/>
                      </a:cubicBezTo>
                      <a:cubicBezTo>
                        <a:pt x="1131412" y="12999"/>
                        <a:pt x="1106379" y="34564"/>
                        <a:pt x="1085125" y="34297"/>
                      </a:cubicBezTo>
                      <a:cubicBezTo>
                        <a:pt x="1062893" y="33853"/>
                        <a:pt x="1036838" y="22158"/>
                        <a:pt x="1014783" y="27716"/>
                      </a:cubicBezTo>
                      <a:cubicBezTo>
                        <a:pt x="1008114" y="29406"/>
                        <a:pt x="1003623" y="35053"/>
                        <a:pt x="996198" y="36609"/>
                      </a:cubicBezTo>
                      <a:cubicBezTo>
                        <a:pt x="981302" y="39353"/>
                        <a:pt x="966229" y="40767"/>
                        <a:pt x="951111" y="40833"/>
                      </a:cubicBezTo>
                      <a:cubicBezTo>
                        <a:pt x="946665" y="40833"/>
                        <a:pt x="890062" y="42834"/>
                        <a:pt x="892330" y="47458"/>
                      </a:cubicBezTo>
                      <a:cubicBezTo>
                        <a:pt x="894598" y="52083"/>
                        <a:pt x="937372" y="70046"/>
                        <a:pt x="930569" y="76093"/>
                      </a:cubicBezTo>
                      <a:cubicBezTo>
                        <a:pt x="919986" y="85475"/>
                        <a:pt x="891885" y="79739"/>
                        <a:pt x="878502" y="82496"/>
                      </a:cubicBezTo>
                      <a:cubicBezTo>
                        <a:pt x="849333" y="88499"/>
                        <a:pt x="908826" y="116466"/>
                        <a:pt x="915317" y="119757"/>
                      </a:cubicBezTo>
                      <a:cubicBezTo>
                        <a:pt x="930080" y="127182"/>
                        <a:pt x="945642" y="134874"/>
                        <a:pt x="957469" y="146702"/>
                      </a:cubicBezTo>
                      <a:cubicBezTo>
                        <a:pt x="965073" y="154305"/>
                        <a:pt x="966362" y="160975"/>
                        <a:pt x="953823" y="157729"/>
                      </a:cubicBezTo>
                      <a:cubicBezTo>
                        <a:pt x="939417" y="153576"/>
                        <a:pt x="925811" y="147151"/>
                        <a:pt x="913450" y="138698"/>
                      </a:cubicBezTo>
                      <a:cubicBezTo>
                        <a:pt x="894464" y="126293"/>
                        <a:pt x="871699" y="127360"/>
                        <a:pt x="851201" y="119134"/>
                      </a:cubicBezTo>
                      <a:cubicBezTo>
                        <a:pt x="839418" y="114377"/>
                        <a:pt x="831281" y="104061"/>
                        <a:pt x="819365" y="98992"/>
                      </a:cubicBezTo>
                      <a:cubicBezTo>
                        <a:pt x="806292" y="93478"/>
                        <a:pt x="792464" y="89828"/>
                        <a:pt x="778369" y="88143"/>
                      </a:cubicBezTo>
                      <a:cubicBezTo>
                        <a:pt x="758182" y="85564"/>
                        <a:pt x="729681" y="90855"/>
                        <a:pt x="756448" y="110375"/>
                      </a:cubicBezTo>
                      <a:cubicBezTo>
                        <a:pt x="760316" y="113220"/>
                        <a:pt x="804113" y="141500"/>
                        <a:pt x="780770" y="142700"/>
                      </a:cubicBezTo>
                      <a:cubicBezTo>
                        <a:pt x="762318" y="143723"/>
                        <a:pt x="737684" y="141366"/>
                        <a:pt x="722967" y="130472"/>
                      </a:cubicBezTo>
                      <a:cubicBezTo>
                        <a:pt x="716609" y="125715"/>
                        <a:pt x="662941" y="86809"/>
                        <a:pt x="670010" y="117622"/>
                      </a:cubicBezTo>
                      <a:cubicBezTo>
                        <a:pt x="673123" y="131228"/>
                        <a:pt x="679970" y="146524"/>
                        <a:pt x="673167" y="160085"/>
                      </a:cubicBezTo>
                      <a:cubicBezTo>
                        <a:pt x="669655" y="167155"/>
                        <a:pt x="657294" y="181339"/>
                        <a:pt x="647734" y="178627"/>
                      </a:cubicBezTo>
                      <a:cubicBezTo>
                        <a:pt x="644355" y="177693"/>
                        <a:pt x="652536" y="158218"/>
                        <a:pt x="652758" y="154705"/>
                      </a:cubicBezTo>
                      <a:cubicBezTo>
                        <a:pt x="653870" y="140566"/>
                        <a:pt x="650535" y="126426"/>
                        <a:pt x="643199" y="114288"/>
                      </a:cubicBezTo>
                      <a:cubicBezTo>
                        <a:pt x="626213" y="87609"/>
                        <a:pt x="584818" y="107129"/>
                        <a:pt x="561429" y="113043"/>
                      </a:cubicBezTo>
                      <a:cubicBezTo>
                        <a:pt x="542710" y="117756"/>
                        <a:pt x="489442" y="111709"/>
                        <a:pt x="478860" y="129405"/>
                      </a:cubicBezTo>
                      <a:cubicBezTo>
                        <a:pt x="472857" y="139499"/>
                        <a:pt x="501804" y="143723"/>
                        <a:pt x="495045" y="152838"/>
                      </a:cubicBezTo>
                      <a:cubicBezTo>
                        <a:pt x="486152" y="164576"/>
                        <a:pt x="464187" y="146168"/>
                        <a:pt x="455294" y="143589"/>
                      </a:cubicBezTo>
                      <a:cubicBezTo>
                        <a:pt x="436531" y="138120"/>
                        <a:pt x="406384" y="139721"/>
                        <a:pt x="389354" y="150526"/>
                      </a:cubicBezTo>
                      <a:cubicBezTo>
                        <a:pt x="380461" y="156306"/>
                        <a:pt x="422524" y="199436"/>
                        <a:pt x="394557" y="211174"/>
                      </a:cubicBezTo>
                      <a:cubicBezTo>
                        <a:pt x="374948" y="219445"/>
                        <a:pt x="347247" y="194011"/>
                        <a:pt x="323948" y="200281"/>
                      </a:cubicBezTo>
                      <a:cubicBezTo>
                        <a:pt x="300195" y="207471"/>
                        <a:pt x="277181" y="216897"/>
                        <a:pt x="255207" y="228426"/>
                      </a:cubicBezTo>
                      <a:cubicBezTo>
                        <a:pt x="242134" y="234785"/>
                        <a:pt x="141112" y="285607"/>
                        <a:pt x="200783" y="290320"/>
                      </a:cubicBezTo>
                      <a:cubicBezTo>
                        <a:pt x="215100" y="291476"/>
                        <a:pt x="264055" y="282317"/>
                        <a:pt x="268679" y="302459"/>
                      </a:cubicBezTo>
                      <a:cubicBezTo>
                        <a:pt x="274637" y="328515"/>
                        <a:pt x="239511" y="358973"/>
                        <a:pt x="216612" y="362530"/>
                      </a:cubicBezTo>
                      <a:cubicBezTo>
                        <a:pt x="191890" y="366354"/>
                        <a:pt x="166368" y="362530"/>
                        <a:pt x="141824" y="367421"/>
                      </a:cubicBezTo>
                      <a:cubicBezTo>
                        <a:pt x="128485" y="370044"/>
                        <a:pt x="122749" y="382983"/>
                        <a:pt x="107675" y="386985"/>
                      </a:cubicBezTo>
                      <a:cubicBezTo>
                        <a:pt x="87089" y="392498"/>
                        <a:pt x="-7575" y="398323"/>
                        <a:pt x="340" y="432249"/>
                      </a:cubicBezTo>
                      <a:cubicBezTo>
                        <a:pt x="4297" y="449323"/>
                        <a:pt x="20926" y="451635"/>
                        <a:pt x="35911" y="452436"/>
                      </a:cubicBezTo>
                      <a:cubicBezTo>
                        <a:pt x="56053" y="453503"/>
                        <a:pt x="64723" y="459283"/>
                        <a:pt x="80375" y="470888"/>
                      </a:cubicBezTo>
                      <a:cubicBezTo>
                        <a:pt x="114212" y="495966"/>
                        <a:pt x="151962" y="471377"/>
                        <a:pt x="187088" y="469332"/>
                      </a:cubicBezTo>
                      <a:cubicBezTo>
                        <a:pt x="208075" y="468131"/>
                        <a:pt x="237910" y="500145"/>
                        <a:pt x="206697" y="500457"/>
                      </a:cubicBezTo>
                      <a:cubicBezTo>
                        <a:pt x="184465" y="500723"/>
                        <a:pt x="150227" y="487117"/>
                        <a:pt x="129774" y="499656"/>
                      </a:cubicBezTo>
                      <a:cubicBezTo>
                        <a:pt x="110121" y="511839"/>
                        <a:pt x="80864" y="505703"/>
                        <a:pt x="58854" y="508549"/>
                      </a:cubicBezTo>
                      <a:cubicBezTo>
                        <a:pt x="53163" y="509305"/>
                        <a:pt x="41869" y="511750"/>
                        <a:pt x="48716" y="519754"/>
                      </a:cubicBezTo>
                      <a:cubicBezTo>
                        <a:pt x="58587" y="531270"/>
                        <a:pt x="85488" y="528647"/>
                        <a:pt x="98916" y="530292"/>
                      </a:cubicBezTo>
                      <a:cubicBezTo>
                        <a:pt x="143869" y="536161"/>
                        <a:pt x="89312" y="558304"/>
                        <a:pt x="118614" y="568931"/>
                      </a:cubicBezTo>
                      <a:cubicBezTo>
                        <a:pt x="129774" y="573022"/>
                        <a:pt x="197315" y="607837"/>
                        <a:pt x="206207" y="592719"/>
                      </a:cubicBezTo>
                      <a:cubicBezTo>
                        <a:pt x="209409" y="587339"/>
                        <a:pt x="193313" y="580136"/>
                        <a:pt x="206207" y="576623"/>
                      </a:cubicBezTo>
                      <a:cubicBezTo>
                        <a:pt x="216038" y="574231"/>
                        <a:pt x="226407" y="575592"/>
                        <a:pt x="235287" y="580447"/>
                      </a:cubicBezTo>
                      <a:cubicBezTo>
                        <a:pt x="245958" y="586983"/>
                        <a:pt x="250805" y="582092"/>
                        <a:pt x="262232" y="577424"/>
                      </a:cubicBezTo>
                      <a:cubicBezTo>
                        <a:pt x="277305" y="571243"/>
                        <a:pt x="290733" y="578046"/>
                        <a:pt x="305006" y="568842"/>
                      </a:cubicBezTo>
                      <a:cubicBezTo>
                        <a:pt x="319279" y="559638"/>
                        <a:pt x="350893" y="575334"/>
                        <a:pt x="367789" y="578669"/>
                      </a:cubicBezTo>
                      <a:cubicBezTo>
                        <a:pt x="397856" y="585098"/>
                        <a:pt x="427331" y="594022"/>
                        <a:pt x="455917" y="605347"/>
                      </a:cubicBezTo>
                      <a:cubicBezTo>
                        <a:pt x="465654" y="608949"/>
                        <a:pt x="484151" y="613306"/>
                        <a:pt x="487041" y="625400"/>
                      </a:cubicBezTo>
                      <a:cubicBezTo>
                        <a:pt x="490999" y="642385"/>
                        <a:pt x="490065" y="650122"/>
                        <a:pt x="506650" y="660971"/>
                      </a:cubicBezTo>
                      <a:cubicBezTo>
                        <a:pt x="536041" y="680535"/>
                        <a:pt x="567699" y="688272"/>
                        <a:pt x="565209" y="730513"/>
                      </a:cubicBezTo>
                      <a:cubicBezTo>
                        <a:pt x="564498" y="742563"/>
                        <a:pt x="577525" y="750788"/>
                        <a:pt x="584995" y="758169"/>
                      </a:cubicBezTo>
                      <a:cubicBezTo>
                        <a:pt x="593266" y="766217"/>
                        <a:pt x="584640" y="772264"/>
                        <a:pt x="589086" y="782047"/>
                      </a:cubicBezTo>
                      <a:cubicBezTo>
                        <a:pt x="593533" y="791828"/>
                        <a:pt x="614564" y="802944"/>
                        <a:pt x="609628" y="813883"/>
                      </a:cubicBezTo>
                      <a:cubicBezTo>
                        <a:pt x="605182" y="823887"/>
                        <a:pt x="591487" y="827222"/>
                        <a:pt x="587930" y="837715"/>
                      </a:cubicBezTo>
                      <a:cubicBezTo>
                        <a:pt x="585662" y="844252"/>
                        <a:pt x="592376" y="854701"/>
                        <a:pt x="590820" y="863327"/>
                      </a:cubicBezTo>
                      <a:cubicBezTo>
                        <a:pt x="588864" y="873020"/>
                        <a:pt x="586374" y="884180"/>
                        <a:pt x="597890" y="888715"/>
                      </a:cubicBezTo>
                      <a:cubicBezTo>
                        <a:pt x="628437" y="900765"/>
                        <a:pt x="637285" y="860036"/>
                        <a:pt x="663163" y="869507"/>
                      </a:cubicBezTo>
                      <a:cubicBezTo>
                        <a:pt x="672411" y="872886"/>
                        <a:pt x="662629" y="890316"/>
                        <a:pt x="665030" y="897430"/>
                      </a:cubicBezTo>
                      <a:cubicBezTo>
                        <a:pt x="669477" y="910147"/>
                        <a:pt x="689485" y="912904"/>
                        <a:pt x="700201" y="916327"/>
                      </a:cubicBezTo>
                      <a:cubicBezTo>
                        <a:pt x="716119" y="921441"/>
                        <a:pt x="737462" y="930778"/>
                        <a:pt x="744932" y="947052"/>
                      </a:cubicBezTo>
                      <a:cubicBezTo>
                        <a:pt x="753825" y="966572"/>
                        <a:pt x="717853" y="946430"/>
                        <a:pt x="714830" y="944873"/>
                      </a:cubicBezTo>
                      <a:cubicBezTo>
                        <a:pt x="693310" y="933535"/>
                        <a:pt x="662452" y="933268"/>
                        <a:pt x="638930" y="936959"/>
                      </a:cubicBezTo>
                      <a:cubicBezTo>
                        <a:pt x="615409" y="940649"/>
                        <a:pt x="652269" y="957501"/>
                        <a:pt x="659739" y="961592"/>
                      </a:cubicBezTo>
                      <a:cubicBezTo>
                        <a:pt x="673701" y="969195"/>
                        <a:pt x="703358" y="988626"/>
                        <a:pt x="720299" y="982668"/>
                      </a:cubicBezTo>
                      <a:cubicBezTo>
                        <a:pt x="731904" y="978577"/>
                        <a:pt x="743776" y="990315"/>
                        <a:pt x="748978" y="999297"/>
                      </a:cubicBezTo>
                      <a:cubicBezTo>
                        <a:pt x="757382" y="1013792"/>
                        <a:pt x="744977" y="1021885"/>
                        <a:pt x="743999" y="1036602"/>
                      </a:cubicBezTo>
                      <a:cubicBezTo>
                        <a:pt x="743465" y="1044606"/>
                        <a:pt x="748711" y="1068705"/>
                        <a:pt x="736706" y="1070039"/>
                      </a:cubicBezTo>
                      <a:cubicBezTo>
                        <a:pt x="721766" y="1071684"/>
                        <a:pt x="708027" y="1064526"/>
                        <a:pt x="692731" y="1067994"/>
                      </a:cubicBezTo>
                      <a:cubicBezTo>
                        <a:pt x="674501" y="1072440"/>
                        <a:pt x="677213" y="1082444"/>
                        <a:pt x="672189" y="1096895"/>
                      </a:cubicBezTo>
                      <a:cubicBezTo>
                        <a:pt x="666453" y="1113525"/>
                        <a:pt x="647867" y="1122373"/>
                        <a:pt x="645244" y="1140737"/>
                      </a:cubicBezTo>
                      <a:cubicBezTo>
                        <a:pt x="642443" y="1160612"/>
                        <a:pt x="692153" y="1169238"/>
                        <a:pt x="675346" y="1179910"/>
                      </a:cubicBezTo>
                      <a:cubicBezTo>
                        <a:pt x="667876" y="1184667"/>
                        <a:pt x="653648" y="1189603"/>
                        <a:pt x="652269" y="1199829"/>
                      </a:cubicBezTo>
                      <a:cubicBezTo>
                        <a:pt x="650446" y="1213168"/>
                        <a:pt x="670055" y="1227708"/>
                        <a:pt x="678948" y="1234822"/>
                      </a:cubicBezTo>
                      <a:cubicBezTo>
                        <a:pt x="686506" y="1240825"/>
                        <a:pt x="702380" y="1246872"/>
                        <a:pt x="704781" y="1257054"/>
                      </a:cubicBezTo>
                      <a:cubicBezTo>
                        <a:pt x="708116" y="1271238"/>
                        <a:pt x="703003" y="1286312"/>
                        <a:pt x="704247" y="1300673"/>
                      </a:cubicBezTo>
                      <a:cubicBezTo>
                        <a:pt x="705759" y="1318459"/>
                        <a:pt x="713807" y="1308766"/>
                        <a:pt x="723145" y="1314680"/>
                      </a:cubicBezTo>
                      <a:cubicBezTo>
                        <a:pt x="727813" y="1317659"/>
                        <a:pt x="724834" y="1328819"/>
                        <a:pt x="725635" y="1333043"/>
                      </a:cubicBezTo>
                      <a:cubicBezTo>
                        <a:pt x="727102" y="1341136"/>
                        <a:pt x="732971" y="1344915"/>
                        <a:pt x="738218" y="1350384"/>
                      </a:cubicBezTo>
                      <a:cubicBezTo>
                        <a:pt x="746133" y="1358610"/>
                        <a:pt x="743509" y="1364968"/>
                        <a:pt x="755604" y="1370482"/>
                      </a:cubicBezTo>
                      <a:cubicBezTo>
                        <a:pt x="771166" y="1377552"/>
                        <a:pt x="766808" y="1381820"/>
                        <a:pt x="766986" y="1396582"/>
                      </a:cubicBezTo>
                      <a:cubicBezTo>
                        <a:pt x="767386" y="1430374"/>
                        <a:pt x="811850" y="1441490"/>
                        <a:pt x="822432" y="1469014"/>
                      </a:cubicBezTo>
                      <a:cubicBezTo>
                        <a:pt x="828035" y="1483687"/>
                        <a:pt x="843420" y="1498760"/>
                        <a:pt x="860449" y="1494047"/>
                      </a:cubicBezTo>
                      <a:cubicBezTo>
                        <a:pt x="875122" y="1489956"/>
                        <a:pt x="880191" y="1505963"/>
                        <a:pt x="893442" y="1504051"/>
                      </a:cubicBezTo>
                      <a:cubicBezTo>
                        <a:pt x="905936" y="1502273"/>
                        <a:pt x="928568" y="1507520"/>
                        <a:pt x="933459" y="1521081"/>
                      </a:cubicBezTo>
                      <a:cubicBezTo>
                        <a:pt x="937505" y="1532108"/>
                        <a:pt x="960893" y="1536421"/>
                        <a:pt x="970453" y="1538867"/>
                      </a:cubicBezTo>
                      <a:cubicBezTo>
                        <a:pt x="997932" y="1546381"/>
                        <a:pt x="1004468" y="1537977"/>
                        <a:pt x="1020164" y="1515345"/>
                      </a:cubicBezTo>
                      <a:cubicBezTo>
                        <a:pt x="1026611" y="1506052"/>
                        <a:pt x="1025988" y="1491335"/>
                        <a:pt x="1027767" y="1480574"/>
                      </a:cubicBezTo>
                      <a:cubicBezTo>
                        <a:pt x="1029546" y="1469814"/>
                        <a:pt x="1037682" y="1465635"/>
                        <a:pt x="1039683" y="1455852"/>
                      </a:cubicBezTo>
                      <a:cubicBezTo>
                        <a:pt x="1041773" y="1444350"/>
                        <a:pt x="1041062" y="1432513"/>
                        <a:pt x="1037593" y="1421348"/>
                      </a:cubicBezTo>
                      <a:cubicBezTo>
                        <a:pt x="1035593" y="1414812"/>
                        <a:pt x="1024254" y="1409210"/>
                        <a:pt x="1026744" y="1402496"/>
                      </a:cubicBezTo>
                      <a:cubicBezTo>
                        <a:pt x="1031546" y="1388312"/>
                        <a:pt x="1051555" y="1399072"/>
                        <a:pt x="1060759" y="1392891"/>
                      </a:cubicBezTo>
                      <a:cubicBezTo>
                        <a:pt x="1066228" y="1389201"/>
                        <a:pt x="1074409" y="1374395"/>
                        <a:pt x="1078856" y="1368970"/>
                      </a:cubicBezTo>
                      <a:cubicBezTo>
                        <a:pt x="1083302" y="1363545"/>
                        <a:pt x="1081613" y="1354475"/>
                        <a:pt x="1085481" y="1348161"/>
                      </a:cubicBezTo>
                      <a:cubicBezTo>
                        <a:pt x="1091350" y="1338601"/>
                        <a:pt x="1099487" y="1334822"/>
                        <a:pt x="1089527" y="1321749"/>
                      </a:cubicBezTo>
                      <a:cubicBezTo>
                        <a:pt x="1077033" y="1305075"/>
                        <a:pt x="1130123" y="1305831"/>
                        <a:pt x="1102466" y="1284533"/>
                      </a:cubicBezTo>
                      <a:cubicBezTo>
                        <a:pt x="1097442" y="1280620"/>
                        <a:pt x="1082947" y="1277419"/>
                        <a:pt x="1086059" y="1267859"/>
                      </a:cubicBezTo>
                      <a:cubicBezTo>
                        <a:pt x="1089394" y="1257410"/>
                        <a:pt x="1109892" y="1273995"/>
                        <a:pt x="1116739" y="1272750"/>
                      </a:cubicBezTo>
                      <a:cubicBezTo>
                        <a:pt x="1131145" y="1270171"/>
                        <a:pt x="1113049" y="1255631"/>
                        <a:pt x="1119185" y="1248606"/>
                      </a:cubicBezTo>
                      <a:cubicBezTo>
                        <a:pt x="1128478" y="1238068"/>
                        <a:pt x="1147686" y="1240336"/>
                        <a:pt x="1159958" y="1237312"/>
                      </a:cubicBezTo>
                      <a:cubicBezTo>
                        <a:pt x="1168184" y="1235267"/>
                        <a:pt x="1176676" y="1230643"/>
                        <a:pt x="1179478" y="1222061"/>
                      </a:cubicBezTo>
                      <a:cubicBezTo>
                        <a:pt x="1181923" y="1214502"/>
                        <a:pt x="1175031" y="1202275"/>
                        <a:pt x="1185080" y="1198629"/>
                      </a:cubicBezTo>
                      <a:cubicBezTo>
                        <a:pt x="1210380" y="1189514"/>
                        <a:pt x="1184147" y="1232599"/>
                        <a:pt x="1198419" y="1229753"/>
                      </a:cubicBezTo>
                      <a:cubicBezTo>
                        <a:pt x="1205000" y="1228553"/>
                        <a:pt x="1209402" y="1221972"/>
                        <a:pt x="1216872" y="1220861"/>
                      </a:cubicBezTo>
                      <a:cubicBezTo>
                        <a:pt x="1229900" y="1218949"/>
                        <a:pt x="1242972" y="1218993"/>
                        <a:pt x="1255911" y="1216414"/>
                      </a:cubicBezTo>
                      <a:cubicBezTo>
                        <a:pt x="1287036" y="1209700"/>
                        <a:pt x="1318161" y="1191026"/>
                        <a:pt x="1335057" y="1163369"/>
                      </a:cubicBezTo>
                      <a:cubicBezTo>
                        <a:pt x="1347462" y="1142960"/>
                        <a:pt x="1350130" y="1133089"/>
                        <a:pt x="1372540" y="1121884"/>
                      </a:cubicBezTo>
                      <a:cubicBezTo>
                        <a:pt x="1389481" y="1113391"/>
                        <a:pt x="1375386" y="1094806"/>
                        <a:pt x="1388547" y="1088847"/>
                      </a:cubicBezTo>
                      <a:cubicBezTo>
                        <a:pt x="1401708" y="1082889"/>
                        <a:pt x="1425319" y="1105966"/>
                        <a:pt x="1431766" y="1092894"/>
                      </a:cubicBezTo>
                      <a:cubicBezTo>
                        <a:pt x="1436568" y="1083156"/>
                        <a:pt x="1471783" y="1080088"/>
                        <a:pt x="1483566" y="1076709"/>
                      </a:cubicBezTo>
                      <a:cubicBezTo>
                        <a:pt x="1527230" y="1064214"/>
                        <a:pt x="1575295" y="1071507"/>
                        <a:pt x="1615491" y="1044828"/>
                      </a:cubicBezTo>
                      <a:cubicBezTo>
                        <a:pt x="1634966" y="1031667"/>
                        <a:pt x="1655508" y="1020142"/>
                        <a:pt x="1676895" y="1010369"/>
                      </a:cubicBezTo>
                      <a:cubicBezTo>
                        <a:pt x="1684810" y="1006856"/>
                        <a:pt x="1740701" y="985158"/>
                        <a:pt x="1736077" y="972930"/>
                      </a:cubicBezTo>
                      <a:cubicBezTo>
                        <a:pt x="1736655" y="974442"/>
                        <a:pt x="1700016" y="980622"/>
                        <a:pt x="1696904" y="980667"/>
                      </a:cubicBezTo>
                      <a:cubicBezTo>
                        <a:pt x="1678674" y="980667"/>
                        <a:pt x="1662800" y="975642"/>
                        <a:pt x="1645726" y="970084"/>
                      </a:cubicBezTo>
                      <a:cubicBezTo>
                        <a:pt x="1629497" y="964838"/>
                        <a:pt x="1609844" y="959502"/>
                        <a:pt x="1593925" y="968528"/>
                      </a:cubicBezTo>
                      <a:cubicBezTo>
                        <a:pt x="1578008" y="977554"/>
                        <a:pt x="1581476" y="962970"/>
                        <a:pt x="1589035" y="955189"/>
                      </a:cubicBezTo>
                      <a:cubicBezTo>
                        <a:pt x="1595037" y="948875"/>
                        <a:pt x="1614557" y="947408"/>
                        <a:pt x="1615713" y="939093"/>
                      </a:cubicBezTo>
                      <a:cubicBezTo>
                        <a:pt x="1617047" y="930200"/>
                        <a:pt x="1603974" y="914193"/>
                        <a:pt x="1610866" y="906857"/>
                      </a:cubicBezTo>
                      <a:cubicBezTo>
                        <a:pt x="1627762" y="888760"/>
                        <a:pt x="1670626" y="945807"/>
                        <a:pt x="1683031" y="951676"/>
                      </a:cubicBezTo>
                      <a:cubicBezTo>
                        <a:pt x="1709132" y="964037"/>
                        <a:pt x="1749727" y="963281"/>
                        <a:pt x="1741901" y="927177"/>
                      </a:cubicBezTo>
                      <a:cubicBezTo>
                        <a:pt x="1740167" y="919129"/>
                        <a:pt x="1747059" y="910858"/>
                        <a:pt x="1743769" y="904233"/>
                      </a:cubicBezTo>
                      <a:cubicBezTo>
                        <a:pt x="1739323" y="895341"/>
                        <a:pt x="1728829" y="888449"/>
                        <a:pt x="1721004" y="882668"/>
                      </a:cubicBezTo>
                      <a:cubicBezTo>
                        <a:pt x="1702195" y="868840"/>
                        <a:pt x="1681431" y="857235"/>
                        <a:pt x="1663734" y="841939"/>
                      </a:cubicBezTo>
                      <a:cubicBezTo>
                        <a:pt x="1660799" y="839405"/>
                        <a:pt x="1649505" y="828600"/>
                        <a:pt x="1657865" y="825221"/>
                      </a:cubicBezTo>
                      <a:cubicBezTo>
                        <a:pt x="1674094" y="818196"/>
                        <a:pt x="1697438" y="838560"/>
                        <a:pt x="1713089" y="840650"/>
                      </a:cubicBezTo>
                      <a:cubicBezTo>
                        <a:pt x="1731631" y="843140"/>
                        <a:pt x="1749194" y="803923"/>
                        <a:pt x="1730874" y="796186"/>
                      </a:cubicBezTo>
                      <a:cubicBezTo>
                        <a:pt x="1718913" y="791206"/>
                        <a:pt x="1704196" y="791740"/>
                        <a:pt x="1691391" y="793029"/>
                      </a:cubicBezTo>
                      <a:cubicBezTo>
                        <a:pt x="1675250" y="794585"/>
                        <a:pt x="1659955" y="805390"/>
                        <a:pt x="1644525" y="805879"/>
                      </a:cubicBezTo>
                      <a:cubicBezTo>
                        <a:pt x="1636655" y="806102"/>
                        <a:pt x="1623717" y="800855"/>
                        <a:pt x="1624873" y="790939"/>
                      </a:cubicBezTo>
                      <a:cubicBezTo>
                        <a:pt x="1626429" y="777600"/>
                        <a:pt x="1648172" y="782047"/>
                        <a:pt x="1655997" y="776355"/>
                      </a:cubicBezTo>
                      <a:cubicBezTo>
                        <a:pt x="1662934" y="771197"/>
                        <a:pt x="1651551" y="762171"/>
                        <a:pt x="1652885" y="755813"/>
                      </a:cubicBezTo>
                      <a:cubicBezTo>
                        <a:pt x="1655419" y="743496"/>
                        <a:pt x="1676495" y="756391"/>
                        <a:pt x="1681609" y="759014"/>
                      </a:cubicBezTo>
                      <a:cubicBezTo>
                        <a:pt x="1712244" y="774710"/>
                        <a:pt x="1729629" y="774176"/>
                        <a:pt x="1763422" y="769952"/>
                      </a:cubicBezTo>
                      <a:cubicBezTo>
                        <a:pt x="1810642" y="764039"/>
                        <a:pt x="1781207" y="741540"/>
                        <a:pt x="1758975" y="729713"/>
                      </a:cubicBezTo>
                      <a:cubicBezTo>
                        <a:pt x="1735276" y="717174"/>
                        <a:pt x="1739723" y="710282"/>
                        <a:pt x="1764756" y="709615"/>
                      </a:cubicBezTo>
                      <a:cubicBezTo>
                        <a:pt x="1781697" y="709170"/>
                        <a:pt x="1825938" y="720331"/>
                        <a:pt x="1834209" y="700144"/>
                      </a:cubicBezTo>
                      <a:cubicBezTo>
                        <a:pt x="1840834" y="684137"/>
                        <a:pt x="1802239" y="686538"/>
                        <a:pt x="1790634" y="681158"/>
                      </a:cubicBezTo>
                      <a:cubicBezTo>
                        <a:pt x="1768180" y="670709"/>
                        <a:pt x="1748260" y="637806"/>
                        <a:pt x="1789567" y="643408"/>
                      </a:cubicBezTo>
                      <a:cubicBezTo>
                        <a:pt x="1821758" y="647855"/>
                        <a:pt x="1845547" y="631892"/>
                        <a:pt x="1829584" y="598544"/>
                      </a:cubicBezTo>
                      <a:cubicBezTo>
                        <a:pt x="1816245" y="570398"/>
                        <a:pt x="1787032" y="579291"/>
                        <a:pt x="1761288" y="571866"/>
                      </a:cubicBezTo>
                      <a:cubicBezTo>
                        <a:pt x="1754707" y="569909"/>
                        <a:pt x="1720381" y="545765"/>
                        <a:pt x="1721004" y="540296"/>
                      </a:cubicBezTo>
                      <a:cubicBezTo>
                        <a:pt x="1722160" y="529669"/>
                        <a:pt x="1741723" y="537895"/>
                        <a:pt x="1746792" y="538340"/>
                      </a:cubicBezTo>
                      <a:cubicBezTo>
                        <a:pt x="1764089" y="539896"/>
                        <a:pt x="1777295" y="524378"/>
                        <a:pt x="1795703" y="524601"/>
                      </a:cubicBezTo>
                      <a:cubicBezTo>
                        <a:pt x="1806241" y="524601"/>
                        <a:pt x="1868402" y="541897"/>
                        <a:pt x="1868179" y="523044"/>
                      </a:cubicBezTo>
                      <a:cubicBezTo>
                        <a:pt x="1868179" y="513084"/>
                        <a:pt x="1859286" y="502591"/>
                        <a:pt x="1851193" y="497433"/>
                      </a:cubicBezTo>
                      <a:cubicBezTo>
                        <a:pt x="1841856" y="491297"/>
                        <a:pt x="1830918" y="499256"/>
                        <a:pt x="1820691" y="499968"/>
                      </a:cubicBezTo>
                      <a:cubicBezTo>
                        <a:pt x="1810465" y="500679"/>
                        <a:pt x="1796236" y="499968"/>
                        <a:pt x="1788233" y="491964"/>
                      </a:cubicBezTo>
                      <a:cubicBezTo>
                        <a:pt x="1781430" y="485161"/>
                        <a:pt x="1782141" y="474179"/>
                        <a:pt x="1792679" y="473600"/>
                      </a:cubicBezTo>
                      <a:cubicBezTo>
                        <a:pt x="1800950" y="473067"/>
                        <a:pt x="1850215" y="479025"/>
                        <a:pt x="1820380" y="461906"/>
                      </a:cubicBezTo>
                      <a:cubicBezTo>
                        <a:pt x="1808464" y="455103"/>
                        <a:pt x="1770492" y="439674"/>
                        <a:pt x="1761599" y="458305"/>
                      </a:cubicBezTo>
                      <a:cubicBezTo>
                        <a:pt x="1756575" y="467958"/>
                        <a:pt x="1745903" y="473262"/>
                        <a:pt x="1735187" y="471422"/>
                      </a:cubicBezTo>
                      <a:cubicBezTo>
                        <a:pt x="1719758" y="468487"/>
                        <a:pt x="1741190" y="455237"/>
                        <a:pt x="1744080" y="450746"/>
                      </a:cubicBezTo>
                      <a:cubicBezTo>
                        <a:pt x="1755196" y="434739"/>
                        <a:pt x="1747459" y="396544"/>
                        <a:pt x="1762310" y="388230"/>
                      </a:cubicBezTo>
                      <a:cubicBezTo>
                        <a:pt x="1777162" y="379915"/>
                        <a:pt x="1810020" y="377870"/>
                        <a:pt x="1815667" y="359195"/>
                      </a:cubicBezTo>
                      <a:cubicBezTo>
                        <a:pt x="1818913" y="348257"/>
                        <a:pt x="1810642" y="339408"/>
                        <a:pt x="1821403" y="329938"/>
                      </a:cubicBezTo>
                      <a:cubicBezTo>
                        <a:pt x="1831318" y="321267"/>
                        <a:pt x="1846303" y="318911"/>
                        <a:pt x="1858931" y="317754"/>
                      </a:cubicBezTo>
                      <a:cubicBezTo>
                        <a:pt x="1865600" y="317176"/>
                        <a:pt x="1886009" y="319666"/>
                        <a:pt x="1879784" y="306816"/>
                      </a:cubicBezTo>
                      <a:cubicBezTo>
                        <a:pt x="1873025" y="292899"/>
                        <a:pt x="1855195" y="287386"/>
                        <a:pt x="1841234" y="291921"/>
                      </a:cubicBezTo>
                      <a:cubicBezTo>
                        <a:pt x="1827272" y="296456"/>
                        <a:pt x="1815756" y="307795"/>
                        <a:pt x="1801528" y="310285"/>
                      </a:cubicBezTo>
                      <a:cubicBezTo>
                        <a:pt x="1781652" y="313797"/>
                        <a:pt x="1796281" y="294678"/>
                        <a:pt x="1803929" y="290409"/>
                      </a:cubicBezTo>
                      <a:cubicBezTo>
                        <a:pt x="1834564" y="273424"/>
                        <a:pt x="1872625" y="281516"/>
                        <a:pt x="1906196" y="274269"/>
                      </a:cubicBezTo>
                      <a:cubicBezTo>
                        <a:pt x="1958085" y="262797"/>
                        <a:pt x="1888143" y="251414"/>
                        <a:pt x="1870091" y="252437"/>
                      </a:cubicBezTo>
                      <a:cubicBezTo>
                        <a:pt x="1868045" y="252437"/>
                        <a:pt x="1838477" y="256883"/>
                        <a:pt x="1839544" y="250258"/>
                      </a:cubicBezTo>
                      <a:cubicBezTo>
                        <a:pt x="1840878" y="241365"/>
                        <a:pt x="1872936" y="242255"/>
                        <a:pt x="1877828" y="242166"/>
                      </a:cubicBezTo>
                      <a:cubicBezTo>
                        <a:pt x="1908953" y="240774"/>
                        <a:pt x="1939632" y="234394"/>
                        <a:pt x="1968756" y="223269"/>
                      </a:cubicBezTo>
                      <a:cubicBezTo>
                        <a:pt x="1979428" y="218822"/>
                        <a:pt x="1983341" y="208729"/>
                        <a:pt x="1995879" y="208151"/>
                      </a:cubicBezTo>
                      <a:cubicBezTo>
                        <a:pt x="2010419" y="207439"/>
                        <a:pt x="2025314" y="201392"/>
                        <a:pt x="2038520" y="195790"/>
                      </a:cubicBezTo>
                      <a:cubicBezTo>
                        <a:pt x="2059996" y="186897"/>
                        <a:pt x="2086541" y="174181"/>
                        <a:pt x="2053905" y="161108"/>
                      </a:cubicBezTo>
                      <a:cubicBezTo>
                        <a:pt x="2024425" y="149503"/>
                        <a:pt x="1988988" y="140521"/>
                        <a:pt x="1956484" y="140521"/>
                      </a:cubicBezTo>
                      <a:close/>
                      <a:moveTo>
                        <a:pt x="709672" y="1012014"/>
                      </a:moveTo>
                      <a:cubicBezTo>
                        <a:pt x="710339" y="1001209"/>
                        <a:pt x="699712" y="1001476"/>
                        <a:pt x="692553" y="997519"/>
                      </a:cubicBezTo>
                      <a:cubicBezTo>
                        <a:pt x="681616" y="991382"/>
                        <a:pt x="678414" y="979199"/>
                        <a:pt x="665875" y="973730"/>
                      </a:cubicBezTo>
                      <a:cubicBezTo>
                        <a:pt x="648090" y="965905"/>
                        <a:pt x="626880" y="962303"/>
                        <a:pt x="614475" y="978177"/>
                      </a:cubicBezTo>
                      <a:cubicBezTo>
                        <a:pt x="594066" y="1004455"/>
                        <a:pt x="632260" y="1018639"/>
                        <a:pt x="652758" y="1028955"/>
                      </a:cubicBezTo>
                      <a:cubicBezTo>
                        <a:pt x="665875" y="1035535"/>
                        <a:pt x="708205" y="1032289"/>
                        <a:pt x="709494" y="1011925"/>
                      </a:cubicBezTo>
                      <a:cubicBezTo>
                        <a:pt x="710650" y="996096"/>
                        <a:pt x="708649" y="1028065"/>
                        <a:pt x="709672" y="101205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6" name="자유형: 도형 9575">
                  <a:extLst>
                    <a:ext uri="{FF2B5EF4-FFF2-40B4-BE49-F238E27FC236}">
                      <a16:creationId xmlns:a16="http://schemas.microsoft.com/office/drawing/2014/main" id="{8A840671-CC90-F636-1B79-5DDFEE497A09}"/>
                    </a:ext>
                  </a:extLst>
                </p:cNvPr>
                <p:cNvSpPr/>
                <p:nvPr/>
              </p:nvSpPr>
              <p:spPr>
                <a:xfrm>
                  <a:off x="3826782" y="10936328"/>
                  <a:ext cx="5794" cy="13149"/>
                </a:xfrm>
                <a:custGeom>
                  <a:avLst/>
                  <a:gdLst>
                    <a:gd name="connsiteX0" fmla="*/ 6074 w 8483"/>
                    <a:gd name="connsiteY0" fmla="*/ 18929 h 19252"/>
                    <a:gd name="connsiteX1" fmla="*/ 827 w 8483"/>
                    <a:gd name="connsiteY1" fmla="*/ -324 h 19252"/>
                    <a:gd name="connsiteX2" fmla="*/ 6074 w 8483"/>
                    <a:gd name="connsiteY2" fmla="*/ 18929 h 19252"/>
                    <a:gd name="connsiteX3" fmla="*/ 6074 w 8483"/>
                    <a:gd name="connsiteY3" fmla="*/ 18929 h 19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83" h="19252">
                      <a:moveTo>
                        <a:pt x="6074" y="18929"/>
                      </a:moveTo>
                      <a:cubicBezTo>
                        <a:pt x="7541" y="8658"/>
                        <a:pt x="12433" y="2744"/>
                        <a:pt x="827" y="-324"/>
                      </a:cubicBezTo>
                      <a:cubicBezTo>
                        <a:pt x="-1529" y="6568"/>
                        <a:pt x="561" y="14171"/>
                        <a:pt x="6074" y="18929"/>
                      </a:cubicBezTo>
                      <a:cubicBezTo>
                        <a:pt x="6786" y="13237"/>
                        <a:pt x="5096" y="18084"/>
                        <a:pt x="6074" y="18929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7" name="자유형: 도형 9576">
                  <a:extLst>
                    <a:ext uri="{FF2B5EF4-FFF2-40B4-BE49-F238E27FC236}">
                      <a16:creationId xmlns:a16="http://schemas.microsoft.com/office/drawing/2014/main" id="{7654D1A3-779B-E755-113F-0E2F57C5F192}"/>
                    </a:ext>
                  </a:extLst>
                </p:cNvPr>
                <p:cNvSpPr/>
                <p:nvPr/>
              </p:nvSpPr>
              <p:spPr>
                <a:xfrm>
                  <a:off x="3826351" y="10935841"/>
                  <a:ext cx="6435" cy="13909"/>
                </a:xfrm>
                <a:custGeom>
                  <a:avLst/>
                  <a:gdLst>
                    <a:gd name="connsiteX0" fmla="*/ 6215 w 9421"/>
                    <a:gd name="connsiteY0" fmla="*/ 20040 h 20364"/>
                    <a:gd name="connsiteX1" fmla="*/ 791 w 9421"/>
                    <a:gd name="connsiteY1" fmla="*/ 254 h 20364"/>
                    <a:gd name="connsiteX2" fmla="*/ 791 w 9421"/>
                    <a:gd name="connsiteY2" fmla="*/ -324 h 20364"/>
                    <a:gd name="connsiteX3" fmla="*/ 1369 w 9421"/>
                    <a:gd name="connsiteY3" fmla="*/ -324 h 20364"/>
                    <a:gd name="connsiteX4" fmla="*/ 8260 w 9421"/>
                    <a:gd name="connsiteY4" fmla="*/ 13415 h 20364"/>
                    <a:gd name="connsiteX5" fmla="*/ 7015 w 9421"/>
                    <a:gd name="connsiteY5" fmla="*/ 19507 h 20364"/>
                    <a:gd name="connsiteX6" fmla="*/ 7015 w 9421"/>
                    <a:gd name="connsiteY6" fmla="*/ 19507 h 20364"/>
                    <a:gd name="connsiteX7" fmla="*/ 6482 w 9421"/>
                    <a:gd name="connsiteY7" fmla="*/ 19507 h 20364"/>
                    <a:gd name="connsiteX8" fmla="*/ 1769 w 9421"/>
                    <a:gd name="connsiteY8" fmla="*/ 1055 h 20364"/>
                    <a:gd name="connsiteX9" fmla="*/ 5860 w 9421"/>
                    <a:gd name="connsiteY9" fmla="*/ 18040 h 20364"/>
                    <a:gd name="connsiteX10" fmla="*/ 6126 w 9421"/>
                    <a:gd name="connsiteY10" fmla="*/ 16884 h 20364"/>
                    <a:gd name="connsiteX11" fmla="*/ 6615 w 9421"/>
                    <a:gd name="connsiteY11" fmla="*/ 16395 h 20364"/>
                    <a:gd name="connsiteX12" fmla="*/ 7327 w 9421"/>
                    <a:gd name="connsiteY12" fmla="*/ 13327 h 20364"/>
                    <a:gd name="connsiteX13" fmla="*/ 1769 w 9421"/>
                    <a:gd name="connsiteY13" fmla="*/ 1055 h 20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421" h="20364">
                      <a:moveTo>
                        <a:pt x="6215" y="20040"/>
                      </a:moveTo>
                      <a:cubicBezTo>
                        <a:pt x="613" y="15150"/>
                        <a:pt x="-1522" y="7324"/>
                        <a:pt x="791" y="254"/>
                      </a:cubicBezTo>
                      <a:lnTo>
                        <a:pt x="791" y="-324"/>
                      </a:lnTo>
                      <a:lnTo>
                        <a:pt x="1369" y="-324"/>
                      </a:lnTo>
                      <a:cubicBezTo>
                        <a:pt x="10928" y="2211"/>
                        <a:pt x="9816" y="6879"/>
                        <a:pt x="8260" y="13415"/>
                      </a:cubicBezTo>
                      <a:cubicBezTo>
                        <a:pt x="7860" y="15239"/>
                        <a:pt x="7371" y="17284"/>
                        <a:pt x="7015" y="19507"/>
                      </a:cubicBezTo>
                      <a:lnTo>
                        <a:pt x="7015" y="19507"/>
                      </a:lnTo>
                      <a:lnTo>
                        <a:pt x="6482" y="19507"/>
                      </a:lnTo>
                      <a:close/>
                      <a:moveTo>
                        <a:pt x="1769" y="1055"/>
                      </a:moveTo>
                      <a:cubicBezTo>
                        <a:pt x="-99" y="7057"/>
                        <a:pt x="1502" y="13549"/>
                        <a:pt x="5860" y="18040"/>
                      </a:cubicBezTo>
                      <a:cubicBezTo>
                        <a:pt x="5904" y="17640"/>
                        <a:pt x="5993" y="17240"/>
                        <a:pt x="6126" y="16884"/>
                      </a:cubicBezTo>
                      <a:cubicBezTo>
                        <a:pt x="6171" y="16617"/>
                        <a:pt x="6349" y="16439"/>
                        <a:pt x="6615" y="16395"/>
                      </a:cubicBezTo>
                      <a:cubicBezTo>
                        <a:pt x="6615" y="15283"/>
                        <a:pt x="7104" y="14305"/>
                        <a:pt x="7327" y="13327"/>
                      </a:cubicBezTo>
                      <a:cubicBezTo>
                        <a:pt x="8838" y="6924"/>
                        <a:pt x="9683" y="3323"/>
                        <a:pt x="1769" y="10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8" name="자유형: 도형 9577">
                  <a:extLst>
                    <a:ext uri="{FF2B5EF4-FFF2-40B4-BE49-F238E27FC236}">
                      <a16:creationId xmlns:a16="http://schemas.microsoft.com/office/drawing/2014/main" id="{47E7BCBD-67A9-19DB-9ABD-51A5A9596D18}"/>
                    </a:ext>
                  </a:extLst>
                </p:cNvPr>
                <p:cNvSpPr/>
                <p:nvPr/>
              </p:nvSpPr>
              <p:spPr>
                <a:xfrm>
                  <a:off x="1407740" y="6903353"/>
                  <a:ext cx="2057064" cy="1578911"/>
                </a:xfrm>
                <a:custGeom>
                  <a:avLst/>
                  <a:gdLst>
                    <a:gd name="connsiteX0" fmla="*/ 598059 w 3011748"/>
                    <a:gd name="connsiteY0" fmla="*/ 2024924 h 2311684"/>
                    <a:gd name="connsiteX1" fmla="*/ 555240 w 3011748"/>
                    <a:gd name="connsiteY1" fmla="*/ 1999402 h 2311684"/>
                    <a:gd name="connsiteX2" fmla="*/ 519269 w 3011748"/>
                    <a:gd name="connsiteY2" fmla="*/ 1962630 h 2311684"/>
                    <a:gd name="connsiteX3" fmla="*/ 484098 w 3011748"/>
                    <a:gd name="connsiteY3" fmla="*/ 1958184 h 2311684"/>
                    <a:gd name="connsiteX4" fmla="*/ 445948 w 3011748"/>
                    <a:gd name="connsiteY4" fmla="*/ 1944400 h 2311684"/>
                    <a:gd name="connsiteX5" fmla="*/ 441279 w 3011748"/>
                    <a:gd name="connsiteY5" fmla="*/ 1955116 h 2311684"/>
                    <a:gd name="connsiteX6" fmla="*/ 457686 w 3011748"/>
                    <a:gd name="connsiteY6" fmla="*/ 1973391 h 2311684"/>
                    <a:gd name="connsiteX7" fmla="*/ 498015 w 3011748"/>
                    <a:gd name="connsiteY7" fmla="*/ 1997401 h 2311684"/>
                    <a:gd name="connsiteX8" fmla="*/ 518246 w 3011748"/>
                    <a:gd name="connsiteY8" fmla="*/ 2008784 h 2311684"/>
                    <a:gd name="connsiteX9" fmla="*/ 540478 w 3011748"/>
                    <a:gd name="connsiteY9" fmla="*/ 2029326 h 2311684"/>
                    <a:gd name="connsiteX10" fmla="*/ 553506 w 3011748"/>
                    <a:gd name="connsiteY10" fmla="*/ 2042043 h 2311684"/>
                    <a:gd name="connsiteX11" fmla="*/ 590855 w 3011748"/>
                    <a:gd name="connsiteY11" fmla="*/ 2054759 h 2311684"/>
                    <a:gd name="connsiteX12" fmla="*/ 607796 w 3011748"/>
                    <a:gd name="connsiteY12" fmla="*/ 2053959 h 2311684"/>
                    <a:gd name="connsiteX13" fmla="*/ 619179 w 3011748"/>
                    <a:gd name="connsiteY13" fmla="*/ 2038308 h 2311684"/>
                    <a:gd name="connsiteX14" fmla="*/ 598192 w 3011748"/>
                    <a:gd name="connsiteY14" fmla="*/ 2024969 h 2311684"/>
                    <a:gd name="connsiteX15" fmla="*/ 572536 w 3011748"/>
                    <a:gd name="connsiteY15" fmla="*/ 832358 h 2311684"/>
                    <a:gd name="connsiteX16" fmla="*/ 607841 w 3011748"/>
                    <a:gd name="connsiteY16" fmla="*/ 876822 h 2311684"/>
                    <a:gd name="connsiteX17" fmla="*/ 643056 w 3011748"/>
                    <a:gd name="connsiteY17" fmla="*/ 871486 h 2311684"/>
                    <a:gd name="connsiteX18" fmla="*/ 668756 w 3011748"/>
                    <a:gd name="connsiteY18" fmla="*/ 862593 h 2311684"/>
                    <a:gd name="connsiteX19" fmla="*/ 701793 w 3011748"/>
                    <a:gd name="connsiteY19" fmla="*/ 856280 h 2311684"/>
                    <a:gd name="connsiteX20" fmla="*/ 712197 w 3011748"/>
                    <a:gd name="connsiteY20" fmla="*/ 821998 h 2311684"/>
                    <a:gd name="connsiteX21" fmla="*/ 745456 w 3011748"/>
                    <a:gd name="connsiteY21" fmla="*/ 801767 h 2311684"/>
                    <a:gd name="connsiteX22" fmla="*/ 753282 w 3011748"/>
                    <a:gd name="connsiteY22" fmla="*/ 781135 h 2311684"/>
                    <a:gd name="connsiteX23" fmla="*/ 777070 w 3011748"/>
                    <a:gd name="connsiteY23" fmla="*/ 768241 h 2311684"/>
                    <a:gd name="connsiteX24" fmla="*/ 850080 w 3011748"/>
                    <a:gd name="connsiteY24" fmla="*/ 739251 h 2311684"/>
                    <a:gd name="connsiteX25" fmla="*/ 869333 w 3011748"/>
                    <a:gd name="connsiteY25" fmla="*/ 709904 h 2311684"/>
                    <a:gd name="connsiteX26" fmla="*/ 772535 w 3011748"/>
                    <a:gd name="connsiteY26" fmla="*/ 676601 h 2311684"/>
                    <a:gd name="connsiteX27" fmla="*/ 752660 w 3011748"/>
                    <a:gd name="connsiteY27" fmla="*/ 680781 h 2311684"/>
                    <a:gd name="connsiteX28" fmla="*/ 743767 w 3011748"/>
                    <a:gd name="connsiteY28" fmla="*/ 673311 h 2311684"/>
                    <a:gd name="connsiteX29" fmla="*/ 678494 w 3011748"/>
                    <a:gd name="connsiteY29" fmla="*/ 655925 h 2311684"/>
                    <a:gd name="connsiteX30" fmla="*/ 572848 w 3011748"/>
                    <a:gd name="connsiteY30" fmla="*/ 670154 h 2311684"/>
                    <a:gd name="connsiteX31" fmla="*/ 586676 w 3011748"/>
                    <a:gd name="connsiteY31" fmla="*/ 704435 h 2311684"/>
                    <a:gd name="connsiteX32" fmla="*/ 559998 w 3011748"/>
                    <a:gd name="connsiteY32" fmla="*/ 748232 h 2311684"/>
                    <a:gd name="connsiteX33" fmla="*/ 560798 w 3011748"/>
                    <a:gd name="connsiteY33" fmla="*/ 766018 h 2311684"/>
                    <a:gd name="connsiteX34" fmla="*/ 530785 w 3011748"/>
                    <a:gd name="connsiteY34" fmla="*/ 803945 h 2311684"/>
                    <a:gd name="connsiteX35" fmla="*/ 572803 w 3011748"/>
                    <a:gd name="connsiteY35" fmla="*/ 832447 h 2311684"/>
                    <a:gd name="connsiteX36" fmla="*/ 1322998 w 3011748"/>
                    <a:gd name="connsiteY36" fmla="*/ 955478 h 2311684"/>
                    <a:gd name="connsiteX37" fmla="*/ 1371019 w 3011748"/>
                    <a:gd name="connsiteY37" fmla="*/ 953967 h 2311684"/>
                    <a:gd name="connsiteX38" fmla="*/ 1305346 w 3011748"/>
                    <a:gd name="connsiteY38" fmla="*/ 905546 h 2311684"/>
                    <a:gd name="connsiteX39" fmla="*/ 1245631 w 3011748"/>
                    <a:gd name="connsiteY39" fmla="*/ 862371 h 2311684"/>
                    <a:gd name="connsiteX40" fmla="*/ 1247854 w 3011748"/>
                    <a:gd name="connsiteY40" fmla="*/ 838227 h 2311684"/>
                    <a:gd name="connsiteX41" fmla="*/ 1223177 w 3011748"/>
                    <a:gd name="connsiteY41" fmla="*/ 795053 h 2311684"/>
                    <a:gd name="connsiteX42" fmla="*/ 1229935 w 3011748"/>
                    <a:gd name="connsiteY42" fmla="*/ 757347 h 2311684"/>
                    <a:gd name="connsiteX43" fmla="*/ 1248610 w 3011748"/>
                    <a:gd name="connsiteY43" fmla="*/ 723066 h 2311684"/>
                    <a:gd name="connsiteX44" fmla="*/ 1169864 w 3011748"/>
                    <a:gd name="connsiteY44" fmla="*/ 720398 h 2311684"/>
                    <a:gd name="connsiteX45" fmla="*/ 1209571 w 3011748"/>
                    <a:gd name="connsiteY45" fmla="*/ 757614 h 2311684"/>
                    <a:gd name="connsiteX46" fmla="*/ 1196587 w 3011748"/>
                    <a:gd name="connsiteY46" fmla="*/ 755124 h 2311684"/>
                    <a:gd name="connsiteX47" fmla="*/ 1163906 w 3011748"/>
                    <a:gd name="connsiteY47" fmla="*/ 742319 h 2311684"/>
                    <a:gd name="connsiteX48" fmla="*/ 1132559 w 3011748"/>
                    <a:gd name="connsiteY48" fmla="*/ 737872 h 2311684"/>
                    <a:gd name="connsiteX49" fmla="*/ 1127579 w 3011748"/>
                    <a:gd name="connsiteY49" fmla="*/ 768997 h 2311684"/>
                    <a:gd name="connsiteX50" fmla="*/ 1142163 w 3011748"/>
                    <a:gd name="connsiteY50" fmla="*/ 839872 h 2311684"/>
                    <a:gd name="connsiteX51" fmla="*/ 1109082 w 3011748"/>
                    <a:gd name="connsiteY51" fmla="*/ 794252 h 2311684"/>
                    <a:gd name="connsiteX52" fmla="*/ 1045099 w 3011748"/>
                    <a:gd name="connsiteY52" fmla="*/ 756547 h 2311684"/>
                    <a:gd name="connsiteX53" fmla="*/ 1064040 w 3011748"/>
                    <a:gd name="connsiteY53" fmla="*/ 792829 h 2311684"/>
                    <a:gd name="connsiteX54" fmla="*/ 1033538 w 3011748"/>
                    <a:gd name="connsiteY54" fmla="*/ 788161 h 2311684"/>
                    <a:gd name="connsiteX55" fmla="*/ 1016820 w 3011748"/>
                    <a:gd name="connsiteY55" fmla="*/ 782469 h 2311684"/>
                    <a:gd name="connsiteX56" fmla="*/ 945677 w 3011748"/>
                    <a:gd name="connsiteY56" fmla="*/ 764684 h 2311684"/>
                    <a:gd name="connsiteX57" fmla="*/ 940342 w 3011748"/>
                    <a:gd name="connsiteY57" fmla="*/ 788339 h 2311684"/>
                    <a:gd name="connsiteX58" fmla="*/ 909572 w 3011748"/>
                    <a:gd name="connsiteY58" fmla="*/ 786649 h 2311684"/>
                    <a:gd name="connsiteX59" fmla="*/ 923712 w 3011748"/>
                    <a:gd name="connsiteY59" fmla="*/ 775133 h 2311684"/>
                    <a:gd name="connsiteX60" fmla="*/ 924779 w 3011748"/>
                    <a:gd name="connsiteY60" fmla="*/ 744986 h 2311684"/>
                    <a:gd name="connsiteX61" fmla="*/ 845678 w 3011748"/>
                    <a:gd name="connsiteY61" fmla="*/ 754502 h 2311684"/>
                    <a:gd name="connsiteX62" fmla="*/ 772891 w 3011748"/>
                    <a:gd name="connsiteY62" fmla="*/ 792563 h 2311684"/>
                    <a:gd name="connsiteX63" fmla="*/ 775292 w 3011748"/>
                    <a:gd name="connsiteY63" fmla="*/ 805902 h 2311684"/>
                    <a:gd name="connsiteX64" fmla="*/ 771557 w 3011748"/>
                    <a:gd name="connsiteY64" fmla="*/ 845919 h 2311684"/>
                    <a:gd name="connsiteX65" fmla="*/ 789342 w 3011748"/>
                    <a:gd name="connsiteY65" fmla="*/ 861126 h 2311684"/>
                    <a:gd name="connsiteX66" fmla="*/ 815176 w 3011748"/>
                    <a:gd name="connsiteY66" fmla="*/ 859792 h 2311684"/>
                    <a:gd name="connsiteX67" fmla="*/ 853993 w 3011748"/>
                    <a:gd name="connsiteY67" fmla="*/ 850899 h 2311684"/>
                    <a:gd name="connsiteX68" fmla="*/ 873557 w 3011748"/>
                    <a:gd name="connsiteY68" fmla="*/ 856635 h 2311684"/>
                    <a:gd name="connsiteX69" fmla="*/ 787030 w 3011748"/>
                    <a:gd name="connsiteY69" fmla="*/ 894696 h 2311684"/>
                    <a:gd name="connsiteX70" fmla="*/ 874624 w 3011748"/>
                    <a:gd name="connsiteY70" fmla="*/ 910214 h 2311684"/>
                    <a:gd name="connsiteX71" fmla="*/ 974090 w 3011748"/>
                    <a:gd name="connsiteY71" fmla="*/ 913816 h 2311684"/>
                    <a:gd name="connsiteX72" fmla="*/ 980315 w 3011748"/>
                    <a:gd name="connsiteY72" fmla="*/ 932402 h 2311684"/>
                    <a:gd name="connsiteX73" fmla="*/ 871556 w 3011748"/>
                    <a:gd name="connsiteY73" fmla="*/ 933602 h 2311684"/>
                    <a:gd name="connsiteX74" fmla="*/ 813753 w 3011748"/>
                    <a:gd name="connsiteY74" fmla="*/ 957301 h 2311684"/>
                    <a:gd name="connsiteX75" fmla="*/ 888185 w 3011748"/>
                    <a:gd name="connsiteY75" fmla="*/ 992072 h 2311684"/>
                    <a:gd name="connsiteX76" fmla="*/ 931271 w 3011748"/>
                    <a:gd name="connsiteY76" fmla="*/ 991183 h 2311684"/>
                    <a:gd name="connsiteX77" fmla="*/ 939363 w 3011748"/>
                    <a:gd name="connsiteY77" fmla="*/ 1015060 h 2311684"/>
                    <a:gd name="connsiteX78" fmla="*/ 1021044 w 3011748"/>
                    <a:gd name="connsiteY78" fmla="*/ 1034935 h 2311684"/>
                    <a:gd name="connsiteX79" fmla="*/ 1086850 w 3011748"/>
                    <a:gd name="connsiteY79" fmla="*/ 1017995 h 2311684"/>
                    <a:gd name="connsiteX80" fmla="*/ 1148255 w 3011748"/>
                    <a:gd name="connsiteY80" fmla="*/ 1006434 h 2311684"/>
                    <a:gd name="connsiteX81" fmla="*/ 1188006 w 3011748"/>
                    <a:gd name="connsiteY81" fmla="*/ 993095 h 2311684"/>
                    <a:gd name="connsiteX82" fmla="*/ 1235626 w 3011748"/>
                    <a:gd name="connsiteY82" fmla="*/ 1011414 h 2311684"/>
                    <a:gd name="connsiteX83" fmla="*/ 1345630 w 3011748"/>
                    <a:gd name="connsiteY83" fmla="*/ 993184 h 2311684"/>
                    <a:gd name="connsiteX84" fmla="*/ 1327533 w 3011748"/>
                    <a:gd name="connsiteY84" fmla="*/ 976288 h 2311684"/>
                    <a:gd name="connsiteX85" fmla="*/ 1302278 w 3011748"/>
                    <a:gd name="connsiteY85" fmla="*/ 987715 h 2311684"/>
                    <a:gd name="connsiteX86" fmla="*/ 1323087 w 3011748"/>
                    <a:gd name="connsiteY86" fmla="*/ 955612 h 2311684"/>
                    <a:gd name="connsiteX87" fmla="*/ 752660 w 3011748"/>
                    <a:gd name="connsiteY87" fmla="*/ 586206 h 2311684"/>
                    <a:gd name="connsiteX88" fmla="*/ 805171 w 3011748"/>
                    <a:gd name="connsiteY88" fmla="*/ 551702 h 2311684"/>
                    <a:gd name="connsiteX89" fmla="*/ 752660 w 3011748"/>
                    <a:gd name="connsiteY89" fmla="*/ 586206 h 2311684"/>
                    <a:gd name="connsiteX90" fmla="*/ 628161 w 3011748"/>
                    <a:gd name="connsiteY90" fmla="*/ 544187 h 2311684"/>
                    <a:gd name="connsiteX91" fmla="*/ 647725 w 3011748"/>
                    <a:gd name="connsiteY91" fmla="*/ 560061 h 2311684"/>
                    <a:gd name="connsiteX92" fmla="*/ 687742 w 3011748"/>
                    <a:gd name="connsiteY92" fmla="*/ 546722 h 2311684"/>
                    <a:gd name="connsiteX93" fmla="*/ 702860 w 3011748"/>
                    <a:gd name="connsiteY93" fmla="*/ 562284 h 2311684"/>
                    <a:gd name="connsiteX94" fmla="*/ 730072 w 3011748"/>
                    <a:gd name="connsiteY94" fmla="*/ 552813 h 2311684"/>
                    <a:gd name="connsiteX95" fmla="*/ 759507 w 3011748"/>
                    <a:gd name="connsiteY95" fmla="*/ 544410 h 2311684"/>
                    <a:gd name="connsiteX96" fmla="*/ 778849 w 3011748"/>
                    <a:gd name="connsiteY96" fmla="*/ 499946 h 2311684"/>
                    <a:gd name="connsiteX97" fmla="*/ 796323 w 3011748"/>
                    <a:gd name="connsiteY97" fmla="*/ 527336 h 2311684"/>
                    <a:gd name="connsiteX98" fmla="*/ 829893 w 3011748"/>
                    <a:gd name="connsiteY98" fmla="*/ 516798 h 2311684"/>
                    <a:gd name="connsiteX99" fmla="*/ 850391 w 3011748"/>
                    <a:gd name="connsiteY99" fmla="*/ 511995 h 2311684"/>
                    <a:gd name="connsiteX100" fmla="*/ 857105 w 3011748"/>
                    <a:gd name="connsiteY100" fmla="*/ 494210 h 2311684"/>
                    <a:gd name="connsiteX101" fmla="*/ 854971 w 3011748"/>
                    <a:gd name="connsiteY101" fmla="*/ 472867 h 2311684"/>
                    <a:gd name="connsiteX102" fmla="*/ 875869 w 3011748"/>
                    <a:gd name="connsiteY102" fmla="*/ 462863 h 2311684"/>
                    <a:gd name="connsiteX103" fmla="*/ 842076 w 3011748"/>
                    <a:gd name="connsiteY103" fmla="*/ 443566 h 2311684"/>
                    <a:gd name="connsiteX104" fmla="*/ 817932 w 3011748"/>
                    <a:gd name="connsiteY104" fmla="*/ 465486 h 2311684"/>
                    <a:gd name="connsiteX105" fmla="*/ 764843 w 3011748"/>
                    <a:gd name="connsiteY105" fmla="*/ 459706 h 2311684"/>
                    <a:gd name="connsiteX106" fmla="*/ 706550 w 3011748"/>
                    <a:gd name="connsiteY106" fmla="*/ 498879 h 2311684"/>
                    <a:gd name="connsiteX107" fmla="*/ 686631 w 3011748"/>
                    <a:gd name="connsiteY107" fmla="*/ 517553 h 2311684"/>
                    <a:gd name="connsiteX108" fmla="*/ 658663 w 3011748"/>
                    <a:gd name="connsiteY108" fmla="*/ 521644 h 2311684"/>
                    <a:gd name="connsiteX109" fmla="*/ 627983 w 3011748"/>
                    <a:gd name="connsiteY109" fmla="*/ 544187 h 2311684"/>
                    <a:gd name="connsiteX110" fmla="*/ 862174 w 3011748"/>
                    <a:gd name="connsiteY110" fmla="*/ 536673 h 2311684"/>
                    <a:gd name="connsiteX111" fmla="*/ 852881 w 3011748"/>
                    <a:gd name="connsiteY111" fmla="*/ 555881 h 2311684"/>
                    <a:gd name="connsiteX112" fmla="*/ 887030 w 3011748"/>
                    <a:gd name="connsiteY112" fmla="*/ 563307 h 2311684"/>
                    <a:gd name="connsiteX113" fmla="*/ 827048 w 3011748"/>
                    <a:gd name="connsiteY113" fmla="*/ 581359 h 2311684"/>
                    <a:gd name="connsiteX114" fmla="*/ 878270 w 3011748"/>
                    <a:gd name="connsiteY114" fmla="*/ 584338 h 2311684"/>
                    <a:gd name="connsiteX115" fmla="*/ 815665 w 3011748"/>
                    <a:gd name="connsiteY115" fmla="*/ 601501 h 2311684"/>
                    <a:gd name="connsiteX116" fmla="*/ 829004 w 3011748"/>
                    <a:gd name="connsiteY116" fmla="*/ 612662 h 2311684"/>
                    <a:gd name="connsiteX117" fmla="*/ 884451 w 3011748"/>
                    <a:gd name="connsiteY117" fmla="*/ 626001 h 2311684"/>
                    <a:gd name="connsiteX118" fmla="*/ 920022 w 3011748"/>
                    <a:gd name="connsiteY118" fmla="*/ 598389 h 2311684"/>
                    <a:gd name="connsiteX119" fmla="*/ 928914 w 3011748"/>
                    <a:gd name="connsiteY119" fmla="*/ 609238 h 2311684"/>
                    <a:gd name="connsiteX120" fmla="*/ 1006726 w 3011748"/>
                    <a:gd name="connsiteY120" fmla="*/ 609772 h 2311684"/>
                    <a:gd name="connsiteX121" fmla="*/ 994899 w 3011748"/>
                    <a:gd name="connsiteY121" fmla="*/ 623555 h 2311684"/>
                    <a:gd name="connsiteX122" fmla="*/ 945010 w 3011748"/>
                    <a:gd name="connsiteY122" fmla="*/ 635916 h 2311684"/>
                    <a:gd name="connsiteX123" fmla="*/ 949012 w 3011748"/>
                    <a:gd name="connsiteY123" fmla="*/ 668331 h 2311684"/>
                    <a:gd name="connsiteX124" fmla="*/ 1034649 w 3011748"/>
                    <a:gd name="connsiteY124" fmla="*/ 647655 h 2311684"/>
                    <a:gd name="connsiteX125" fmla="*/ 1063551 w 3011748"/>
                    <a:gd name="connsiteY125" fmla="*/ 629869 h 2311684"/>
                    <a:gd name="connsiteX126" fmla="*/ 1105480 w 3011748"/>
                    <a:gd name="connsiteY126" fmla="*/ 629869 h 2311684"/>
                    <a:gd name="connsiteX127" fmla="*/ 1149944 w 3011748"/>
                    <a:gd name="connsiteY127" fmla="*/ 622844 h 2311684"/>
                    <a:gd name="connsiteX128" fmla="*/ 1198321 w 3011748"/>
                    <a:gd name="connsiteY128" fmla="*/ 617731 h 2311684"/>
                    <a:gd name="connsiteX129" fmla="*/ 1200189 w 3011748"/>
                    <a:gd name="connsiteY129" fmla="*/ 553436 h 2311684"/>
                    <a:gd name="connsiteX130" fmla="*/ 1168841 w 3011748"/>
                    <a:gd name="connsiteY130" fmla="*/ 564774 h 2311684"/>
                    <a:gd name="connsiteX131" fmla="*/ 1134382 w 3011748"/>
                    <a:gd name="connsiteY131" fmla="*/ 548100 h 2311684"/>
                    <a:gd name="connsiteX132" fmla="*/ 1113884 w 3011748"/>
                    <a:gd name="connsiteY132" fmla="*/ 511195 h 2311684"/>
                    <a:gd name="connsiteX133" fmla="*/ 1083693 w 3011748"/>
                    <a:gd name="connsiteY133" fmla="*/ 505326 h 2311684"/>
                    <a:gd name="connsiteX134" fmla="*/ 1056659 w 3011748"/>
                    <a:gd name="connsiteY134" fmla="*/ 527558 h 2311684"/>
                    <a:gd name="connsiteX135" fmla="*/ 1077735 w 3011748"/>
                    <a:gd name="connsiteY135" fmla="*/ 541520 h 2311684"/>
                    <a:gd name="connsiteX136" fmla="*/ 1064396 w 3011748"/>
                    <a:gd name="connsiteY136" fmla="*/ 560906 h 2311684"/>
                    <a:gd name="connsiteX137" fmla="*/ 1085161 w 3011748"/>
                    <a:gd name="connsiteY137" fmla="*/ 575534 h 2311684"/>
                    <a:gd name="connsiteX138" fmla="*/ 1058082 w 3011748"/>
                    <a:gd name="connsiteY138" fmla="*/ 587807 h 2311684"/>
                    <a:gd name="connsiteX139" fmla="*/ 1024467 w 3011748"/>
                    <a:gd name="connsiteY139" fmla="*/ 580114 h 2311684"/>
                    <a:gd name="connsiteX140" fmla="*/ 1006682 w 3011748"/>
                    <a:gd name="connsiteY140" fmla="*/ 561217 h 2311684"/>
                    <a:gd name="connsiteX141" fmla="*/ 964352 w 3011748"/>
                    <a:gd name="connsiteY141" fmla="*/ 538629 h 2311684"/>
                    <a:gd name="connsiteX142" fmla="*/ 922423 w 3011748"/>
                    <a:gd name="connsiteY142" fmla="*/ 534983 h 2311684"/>
                    <a:gd name="connsiteX143" fmla="*/ 891298 w 3011748"/>
                    <a:gd name="connsiteY143" fmla="*/ 516175 h 2311684"/>
                    <a:gd name="connsiteX144" fmla="*/ 862441 w 3011748"/>
                    <a:gd name="connsiteY144" fmla="*/ 536762 h 2311684"/>
                    <a:gd name="connsiteX145" fmla="*/ 940208 w 3011748"/>
                    <a:gd name="connsiteY145" fmla="*/ 428626 h 2311684"/>
                    <a:gd name="connsiteX146" fmla="*/ 895211 w 3011748"/>
                    <a:gd name="connsiteY146" fmla="*/ 419733 h 2311684"/>
                    <a:gd name="connsiteX147" fmla="*/ 940253 w 3011748"/>
                    <a:gd name="connsiteY147" fmla="*/ 428626 h 2311684"/>
                    <a:gd name="connsiteX148" fmla="*/ 1064707 w 3011748"/>
                    <a:gd name="connsiteY148" fmla="*/ 421111 h 2311684"/>
                    <a:gd name="connsiteX149" fmla="*/ 1067508 w 3011748"/>
                    <a:gd name="connsiteY149" fmla="*/ 408439 h 2311684"/>
                    <a:gd name="connsiteX150" fmla="*/ 1022689 w 3011748"/>
                    <a:gd name="connsiteY150" fmla="*/ 409995 h 2311684"/>
                    <a:gd name="connsiteX151" fmla="*/ 958127 w 3011748"/>
                    <a:gd name="connsiteY151" fmla="*/ 434628 h 2311684"/>
                    <a:gd name="connsiteX152" fmla="*/ 1019843 w 3011748"/>
                    <a:gd name="connsiteY152" fmla="*/ 463441 h 2311684"/>
                    <a:gd name="connsiteX153" fmla="*/ 1053769 w 3011748"/>
                    <a:gd name="connsiteY153" fmla="*/ 443076 h 2311684"/>
                    <a:gd name="connsiteX154" fmla="*/ 1043053 w 3011748"/>
                    <a:gd name="connsiteY154" fmla="*/ 431783 h 2311684"/>
                    <a:gd name="connsiteX155" fmla="*/ 1064707 w 3011748"/>
                    <a:gd name="connsiteY155" fmla="*/ 421111 h 2311684"/>
                    <a:gd name="connsiteX156" fmla="*/ 1064841 w 3011748"/>
                    <a:gd name="connsiteY156" fmla="*/ 421111 h 2311684"/>
                    <a:gd name="connsiteX157" fmla="*/ 991119 w 3011748"/>
                    <a:gd name="connsiteY157" fmla="*/ 392610 h 2311684"/>
                    <a:gd name="connsiteX158" fmla="*/ 1034649 w 3011748"/>
                    <a:gd name="connsiteY158" fmla="*/ 390120 h 2311684"/>
                    <a:gd name="connsiteX159" fmla="*/ 1072711 w 3011748"/>
                    <a:gd name="connsiteY159" fmla="*/ 396034 h 2311684"/>
                    <a:gd name="connsiteX160" fmla="*/ 1086050 w 3011748"/>
                    <a:gd name="connsiteY160" fmla="*/ 372557 h 2311684"/>
                    <a:gd name="connsiteX161" fmla="*/ 1044921 w 3011748"/>
                    <a:gd name="connsiteY161" fmla="*/ 357973 h 2311684"/>
                    <a:gd name="connsiteX162" fmla="*/ 975513 w 3011748"/>
                    <a:gd name="connsiteY162" fmla="*/ 372601 h 2311684"/>
                    <a:gd name="connsiteX163" fmla="*/ 947456 w 3011748"/>
                    <a:gd name="connsiteY163" fmla="*/ 383006 h 2311684"/>
                    <a:gd name="connsiteX164" fmla="*/ 991030 w 3011748"/>
                    <a:gd name="connsiteY164" fmla="*/ 392610 h 2311684"/>
                    <a:gd name="connsiteX165" fmla="*/ 1241762 w 3011748"/>
                    <a:gd name="connsiteY165" fmla="*/ 346056 h 2311684"/>
                    <a:gd name="connsiteX166" fmla="*/ 1272887 w 3011748"/>
                    <a:gd name="connsiteY166" fmla="*/ 372735 h 2311684"/>
                    <a:gd name="connsiteX167" fmla="*/ 1241762 w 3011748"/>
                    <a:gd name="connsiteY167" fmla="*/ 387719 h 2311684"/>
                    <a:gd name="connsiteX168" fmla="*/ 1297387 w 3011748"/>
                    <a:gd name="connsiteY168" fmla="*/ 383895 h 2311684"/>
                    <a:gd name="connsiteX169" fmla="*/ 1366528 w 3011748"/>
                    <a:gd name="connsiteY169" fmla="*/ 404615 h 2311684"/>
                    <a:gd name="connsiteX170" fmla="*/ 1423131 w 3011748"/>
                    <a:gd name="connsiteY170" fmla="*/ 418177 h 2311684"/>
                    <a:gd name="connsiteX171" fmla="*/ 1420996 w 3011748"/>
                    <a:gd name="connsiteY171" fmla="*/ 387586 h 2311684"/>
                    <a:gd name="connsiteX172" fmla="*/ 1412548 w 3011748"/>
                    <a:gd name="connsiteY172" fmla="*/ 361708 h 2311684"/>
                    <a:gd name="connsiteX173" fmla="*/ 1365905 w 3011748"/>
                    <a:gd name="connsiteY173" fmla="*/ 346857 h 2311684"/>
                    <a:gd name="connsiteX174" fmla="*/ 1339494 w 3011748"/>
                    <a:gd name="connsiteY174" fmla="*/ 326537 h 2311684"/>
                    <a:gd name="connsiteX175" fmla="*/ 1319841 w 3011748"/>
                    <a:gd name="connsiteY175" fmla="*/ 334318 h 2311684"/>
                    <a:gd name="connsiteX176" fmla="*/ 1314817 w 3011748"/>
                    <a:gd name="connsiteY176" fmla="*/ 318222 h 2311684"/>
                    <a:gd name="connsiteX177" fmla="*/ 1231713 w 3011748"/>
                    <a:gd name="connsiteY177" fmla="*/ 307284 h 2311684"/>
                    <a:gd name="connsiteX178" fmla="*/ 1241940 w 3011748"/>
                    <a:gd name="connsiteY178" fmla="*/ 346056 h 2311684"/>
                    <a:gd name="connsiteX179" fmla="*/ 1252300 w 3011748"/>
                    <a:gd name="connsiteY179" fmla="*/ 472156 h 2311684"/>
                    <a:gd name="connsiteX180" fmla="*/ 1201256 w 3011748"/>
                    <a:gd name="connsiteY180" fmla="*/ 431605 h 2311684"/>
                    <a:gd name="connsiteX181" fmla="*/ 1252478 w 3011748"/>
                    <a:gd name="connsiteY181" fmla="*/ 472156 h 2311684"/>
                    <a:gd name="connsiteX182" fmla="*/ 1447408 w 3011748"/>
                    <a:gd name="connsiteY182" fmla="*/ 275536 h 2311684"/>
                    <a:gd name="connsiteX183" fmla="*/ 1402366 w 3011748"/>
                    <a:gd name="connsiteY183" fmla="*/ 258996 h 2311684"/>
                    <a:gd name="connsiteX184" fmla="*/ 1447586 w 3011748"/>
                    <a:gd name="connsiteY184" fmla="*/ 275536 h 2311684"/>
                    <a:gd name="connsiteX185" fmla="*/ 1277956 w 3011748"/>
                    <a:gd name="connsiteY185" fmla="*/ 616397 h 2311684"/>
                    <a:gd name="connsiteX186" fmla="*/ 1246476 w 3011748"/>
                    <a:gd name="connsiteY186" fmla="*/ 599901 h 2311684"/>
                    <a:gd name="connsiteX187" fmla="*/ 1277956 w 3011748"/>
                    <a:gd name="connsiteY187" fmla="*/ 616397 h 2311684"/>
                    <a:gd name="connsiteX188" fmla="*/ 1447586 w 3011748"/>
                    <a:gd name="connsiteY188" fmla="*/ 511373 h 2311684"/>
                    <a:gd name="connsiteX189" fmla="*/ 1378222 w 3011748"/>
                    <a:gd name="connsiteY189" fmla="*/ 495989 h 2311684"/>
                    <a:gd name="connsiteX190" fmla="*/ 1401877 w 3011748"/>
                    <a:gd name="connsiteY190" fmla="*/ 544899 h 2311684"/>
                    <a:gd name="connsiteX191" fmla="*/ 1334469 w 3011748"/>
                    <a:gd name="connsiteY191" fmla="*/ 533472 h 2311684"/>
                    <a:gd name="connsiteX192" fmla="*/ 1348076 w 3011748"/>
                    <a:gd name="connsiteY192" fmla="*/ 561662 h 2311684"/>
                    <a:gd name="connsiteX193" fmla="*/ 1308458 w 3011748"/>
                    <a:gd name="connsiteY193" fmla="*/ 530537 h 2311684"/>
                    <a:gd name="connsiteX194" fmla="*/ 1267463 w 3011748"/>
                    <a:gd name="connsiteY194" fmla="*/ 500835 h 2311684"/>
                    <a:gd name="connsiteX195" fmla="*/ 1256480 w 3011748"/>
                    <a:gd name="connsiteY195" fmla="*/ 532849 h 2311684"/>
                    <a:gd name="connsiteX196" fmla="*/ 1355679 w 3011748"/>
                    <a:gd name="connsiteY196" fmla="*/ 583716 h 2311684"/>
                    <a:gd name="connsiteX197" fmla="*/ 1401655 w 3011748"/>
                    <a:gd name="connsiteY197" fmla="*/ 580559 h 2311684"/>
                    <a:gd name="connsiteX198" fmla="*/ 1388315 w 3011748"/>
                    <a:gd name="connsiteY198" fmla="*/ 612128 h 2311684"/>
                    <a:gd name="connsiteX199" fmla="*/ 1479333 w 3011748"/>
                    <a:gd name="connsiteY199" fmla="*/ 613773 h 2311684"/>
                    <a:gd name="connsiteX200" fmla="*/ 1493339 w 3011748"/>
                    <a:gd name="connsiteY200" fmla="*/ 589630 h 2311684"/>
                    <a:gd name="connsiteX201" fmla="*/ 1488226 w 3011748"/>
                    <a:gd name="connsiteY201" fmla="*/ 557438 h 2311684"/>
                    <a:gd name="connsiteX202" fmla="*/ 1472219 w 3011748"/>
                    <a:gd name="connsiteY202" fmla="*/ 521866 h 2311684"/>
                    <a:gd name="connsiteX203" fmla="*/ 1447630 w 3011748"/>
                    <a:gd name="connsiteY203" fmla="*/ 511551 h 2311684"/>
                    <a:gd name="connsiteX204" fmla="*/ 1510636 w 3011748"/>
                    <a:gd name="connsiteY204" fmla="*/ 422801 h 2311684"/>
                    <a:gd name="connsiteX205" fmla="*/ 1575464 w 3011748"/>
                    <a:gd name="connsiteY205" fmla="*/ 410040 h 2311684"/>
                    <a:gd name="connsiteX206" fmla="*/ 1573641 w 3011748"/>
                    <a:gd name="connsiteY206" fmla="*/ 386785 h 2311684"/>
                    <a:gd name="connsiteX207" fmla="*/ 1531978 w 3011748"/>
                    <a:gd name="connsiteY207" fmla="*/ 372735 h 2311684"/>
                    <a:gd name="connsiteX208" fmla="*/ 1467105 w 3011748"/>
                    <a:gd name="connsiteY208" fmla="*/ 350503 h 2311684"/>
                    <a:gd name="connsiteX209" fmla="*/ 1510636 w 3011748"/>
                    <a:gd name="connsiteY209" fmla="*/ 422623 h 2311684"/>
                    <a:gd name="connsiteX210" fmla="*/ 1632200 w 3011748"/>
                    <a:gd name="connsiteY210" fmla="*/ 430315 h 2311684"/>
                    <a:gd name="connsiteX211" fmla="*/ 1533134 w 3011748"/>
                    <a:gd name="connsiteY211" fmla="*/ 448323 h 2311684"/>
                    <a:gd name="connsiteX212" fmla="*/ 1632200 w 3011748"/>
                    <a:gd name="connsiteY212" fmla="*/ 430137 h 2311684"/>
                    <a:gd name="connsiteX213" fmla="*/ 1615704 w 3011748"/>
                    <a:gd name="connsiteY213" fmla="*/ 649433 h 2311684"/>
                    <a:gd name="connsiteX214" fmla="*/ 1599163 w 3011748"/>
                    <a:gd name="connsiteY214" fmla="*/ 592386 h 2311684"/>
                    <a:gd name="connsiteX215" fmla="*/ 1529933 w 3011748"/>
                    <a:gd name="connsiteY215" fmla="*/ 603324 h 2311684"/>
                    <a:gd name="connsiteX216" fmla="*/ 1531489 w 3011748"/>
                    <a:gd name="connsiteY216" fmla="*/ 633827 h 2311684"/>
                    <a:gd name="connsiteX217" fmla="*/ 1615704 w 3011748"/>
                    <a:gd name="connsiteY217" fmla="*/ 649433 h 2311684"/>
                    <a:gd name="connsiteX218" fmla="*/ 1423575 w 3011748"/>
                    <a:gd name="connsiteY218" fmla="*/ 859570 h 2311684"/>
                    <a:gd name="connsiteX219" fmla="*/ 1465193 w 3011748"/>
                    <a:gd name="connsiteY219" fmla="*/ 846853 h 2311684"/>
                    <a:gd name="connsiteX220" fmla="*/ 1499564 w 3011748"/>
                    <a:gd name="connsiteY220" fmla="*/ 839028 h 2311684"/>
                    <a:gd name="connsiteX221" fmla="*/ 1517928 w 3011748"/>
                    <a:gd name="connsiteY221" fmla="*/ 810793 h 2311684"/>
                    <a:gd name="connsiteX222" fmla="*/ 1525931 w 3011748"/>
                    <a:gd name="connsiteY222" fmla="*/ 747254 h 2311684"/>
                    <a:gd name="connsiteX223" fmla="*/ 1507612 w 3011748"/>
                    <a:gd name="connsiteY223" fmla="*/ 778379 h 2311684"/>
                    <a:gd name="connsiteX224" fmla="*/ 1497830 w 3011748"/>
                    <a:gd name="connsiteY224" fmla="*/ 761349 h 2311684"/>
                    <a:gd name="connsiteX225" fmla="*/ 1475998 w 3011748"/>
                    <a:gd name="connsiteY225" fmla="*/ 759659 h 2311684"/>
                    <a:gd name="connsiteX226" fmla="*/ 1469818 w 3011748"/>
                    <a:gd name="connsiteY226" fmla="*/ 739028 h 2311684"/>
                    <a:gd name="connsiteX227" fmla="*/ 1506145 w 3011748"/>
                    <a:gd name="connsiteY227" fmla="*/ 712617 h 2311684"/>
                    <a:gd name="connsiteX228" fmla="*/ 1479466 w 3011748"/>
                    <a:gd name="connsiteY228" fmla="*/ 691674 h 2311684"/>
                    <a:gd name="connsiteX229" fmla="*/ 1470574 w 3011748"/>
                    <a:gd name="connsiteY229" fmla="*/ 679491 h 2311684"/>
                    <a:gd name="connsiteX230" fmla="*/ 1436648 w 3011748"/>
                    <a:gd name="connsiteY230" fmla="*/ 688073 h 2311684"/>
                    <a:gd name="connsiteX231" fmla="*/ 1445540 w 3011748"/>
                    <a:gd name="connsiteY231" fmla="*/ 706881 h 2311684"/>
                    <a:gd name="connsiteX232" fmla="*/ 1390627 w 3011748"/>
                    <a:gd name="connsiteY232" fmla="*/ 698210 h 2311684"/>
                    <a:gd name="connsiteX233" fmla="*/ 1380890 w 3011748"/>
                    <a:gd name="connsiteY233" fmla="*/ 734137 h 2311684"/>
                    <a:gd name="connsiteX234" fmla="*/ 1405167 w 3011748"/>
                    <a:gd name="connsiteY234" fmla="*/ 743030 h 2311684"/>
                    <a:gd name="connsiteX235" fmla="*/ 1366573 w 3011748"/>
                    <a:gd name="connsiteY235" fmla="*/ 771754 h 2311684"/>
                    <a:gd name="connsiteX236" fmla="*/ 1329090 w 3011748"/>
                    <a:gd name="connsiteY236" fmla="*/ 753123 h 2311684"/>
                    <a:gd name="connsiteX237" fmla="*/ 1321130 w 3011748"/>
                    <a:gd name="connsiteY237" fmla="*/ 782292 h 2311684"/>
                    <a:gd name="connsiteX238" fmla="*/ 1377866 w 3011748"/>
                    <a:gd name="connsiteY238" fmla="*/ 813416 h 2311684"/>
                    <a:gd name="connsiteX239" fmla="*/ 1423664 w 3011748"/>
                    <a:gd name="connsiteY239" fmla="*/ 859659 h 2311684"/>
                    <a:gd name="connsiteX240" fmla="*/ 1668127 w 3011748"/>
                    <a:gd name="connsiteY240" fmla="*/ 619465 h 2311684"/>
                    <a:gd name="connsiteX241" fmla="*/ 1692048 w 3011748"/>
                    <a:gd name="connsiteY241" fmla="*/ 636361 h 2311684"/>
                    <a:gd name="connsiteX242" fmla="*/ 1731710 w 3011748"/>
                    <a:gd name="connsiteY242" fmla="*/ 652235 h 2311684"/>
                    <a:gd name="connsiteX243" fmla="*/ 1775685 w 3011748"/>
                    <a:gd name="connsiteY243" fmla="*/ 636050 h 2311684"/>
                    <a:gd name="connsiteX244" fmla="*/ 1795560 w 3011748"/>
                    <a:gd name="connsiteY244" fmla="*/ 646855 h 2311684"/>
                    <a:gd name="connsiteX245" fmla="*/ 1876707 w 3011748"/>
                    <a:gd name="connsiteY245" fmla="*/ 657926 h 2311684"/>
                    <a:gd name="connsiteX246" fmla="*/ 1958920 w 3011748"/>
                    <a:gd name="connsiteY246" fmla="*/ 642764 h 2311684"/>
                    <a:gd name="connsiteX247" fmla="*/ 2002362 w 3011748"/>
                    <a:gd name="connsiteY247" fmla="*/ 648766 h 2311684"/>
                    <a:gd name="connsiteX248" fmla="*/ 2087822 w 3011748"/>
                    <a:gd name="connsiteY248" fmla="*/ 625467 h 2311684"/>
                    <a:gd name="connsiteX249" fmla="*/ 2079907 w 3011748"/>
                    <a:gd name="connsiteY249" fmla="*/ 585450 h 2311684"/>
                    <a:gd name="connsiteX250" fmla="*/ 2005830 w 3011748"/>
                    <a:gd name="connsiteY250" fmla="*/ 574512 h 2311684"/>
                    <a:gd name="connsiteX251" fmla="*/ 1930241 w 3011748"/>
                    <a:gd name="connsiteY251" fmla="*/ 574245 h 2311684"/>
                    <a:gd name="connsiteX252" fmla="*/ 1857587 w 3011748"/>
                    <a:gd name="connsiteY252" fmla="*/ 584872 h 2311684"/>
                    <a:gd name="connsiteX253" fmla="*/ 1813123 w 3011748"/>
                    <a:gd name="connsiteY253" fmla="*/ 582738 h 2311684"/>
                    <a:gd name="connsiteX254" fmla="*/ 1789380 w 3011748"/>
                    <a:gd name="connsiteY254" fmla="*/ 584249 h 2311684"/>
                    <a:gd name="connsiteX255" fmla="*/ 1761190 w 3011748"/>
                    <a:gd name="connsiteY255" fmla="*/ 569265 h 2311684"/>
                    <a:gd name="connsiteX256" fmla="*/ 1739269 w 3011748"/>
                    <a:gd name="connsiteY256" fmla="*/ 555437 h 2311684"/>
                    <a:gd name="connsiteX257" fmla="*/ 1748829 w 3011748"/>
                    <a:gd name="connsiteY257" fmla="*/ 524534 h 2311684"/>
                    <a:gd name="connsiteX258" fmla="*/ 1662302 w 3011748"/>
                    <a:gd name="connsiteY258" fmla="*/ 511195 h 2311684"/>
                    <a:gd name="connsiteX259" fmla="*/ 1571907 w 3011748"/>
                    <a:gd name="connsiteY259" fmla="*/ 482560 h 2311684"/>
                    <a:gd name="connsiteX260" fmla="*/ 1513259 w 3011748"/>
                    <a:gd name="connsiteY260" fmla="*/ 497723 h 2311684"/>
                    <a:gd name="connsiteX261" fmla="*/ 1617393 w 3011748"/>
                    <a:gd name="connsiteY261" fmla="*/ 535295 h 2311684"/>
                    <a:gd name="connsiteX262" fmla="*/ 1632556 w 3011748"/>
                    <a:gd name="connsiteY262" fmla="*/ 530137 h 2311684"/>
                    <a:gd name="connsiteX263" fmla="*/ 1662168 w 3011748"/>
                    <a:gd name="connsiteY263" fmla="*/ 561528 h 2311684"/>
                    <a:gd name="connsiteX264" fmla="*/ 1667949 w 3011748"/>
                    <a:gd name="connsiteY264" fmla="*/ 619331 h 2311684"/>
                    <a:gd name="connsiteX265" fmla="*/ 1668216 w 3011748"/>
                    <a:gd name="connsiteY265" fmla="*/ 619243 h 2311684"/>
                    <a:gd name="connsiteX266" fmla="*/ 1744693 w 3011748"/>
                    <a:gd name="connsiteY266" fmla="*/ 442365 h 2311684"/>
                    <a:gd name="connsiteX267" fmla="*/ 1711657 w 3011748"/>
                    <a:gd name="connsiteY267" fmla="*/ 467843 h 2311684"/>
                    <a:gd name="connsiteX268" fmla="*/ 1744782 w 3011748"/>
                    <a:gd name="connsiteY268" fmla="*/ 442143 h 2311684"/>
                    <a:gd name="connsiteX269" fmla="*/ 1528644 w 3011748"/>
                    <a:gd name="connsiteY269" fmla="*/ 274025 h 2311684"/>
                    <a:gd name="connsiteX270" fmla="*/ 1553410 w 3011748"/>
                    <a:gd name="connsiteY270" fmla="*/ 305149 h 2311684"/>
                    <a:gd name="connsiteX271" fmla="*/ 1589781 w 3011748"/>
                    <a:gd name="connsiteY271" fmla="*/ 312219 h 2311684"/>
                    <a:gd name="connsiteX272" fmla="*/ 1660924 w 3011748"/>
                    <a:gd name="connsiteY272" fmla="*/ 312886 h 2311684"/>
                    <a:gd name="connsiteX273" fmla="*/ 1631088 w 3011748"/>
                    <a:gd name="connsiteY273" fmla="*/ 359973 h 2311684"/>
                    <a:gd name="connsiteX274" fmla="*/ 1662213 w 3011748"/>
                    <a:gd name="connsiteY274" fmla="*/ 388519 h 2311684"/>
                    <a:gd name="connsiteX275" fmla="*/ 1727041 w 3011748"/>
                    <a:gd name="connsiteY275" fmla="*/ 401458 h 2311684"/>
                    <a:gd name="connsiteX276" fmla="*/ 1767059 w 3011748"/>
                    <a:gd name="connsiteY276" fmla="*/ 395100 h 2311684"/>
                    <a:gd name="connsiteX277" fmla="*/ 1792270 w 3011748"/>
                    <a:gd name="connsiteY277" fmla="*/ 388608 h 2311684"/>
                    <a:gd name="connsiteX278" fmla="*/ 1804053 w 3011748"/>
                    <a:gd name="connsiteY278" fmla="*/ 362552 h 2311684"/>
                    <a:gd name="connsiteX279" fmla="*/ 1823928 w 3011748"/>
                    <a:gd name="connsiteY279" fmla="*/ 355660 h 2311684"/>
                    <a:gd name="connsiteX280" fmla="*/ 1897516 w 3011748"/>
                    <a:gd name="connsiteY280" fmla="*/ 318489 h 2311684"/>
                    <a:gd name="connsiteX281" fmla="*/ 1894759 w 3011748"/>
                    <a:gd name="connsiteY281" fmla="*/ 300125 h 2311684"/>
                    <a:gd name="connsiteX282" fmla="*/ 1838779 w 3011748"/>
                    <a:gd name="connsiteY282" fmla="*/ 293367 h 2311684"/>
                    <a:gd name="connsiteX283" fmla="*/ 1838779 w 3011748"/>
                    <a:gd name="connsiteY283" fmla="*/ 268111 h 2311684"/>
                    <a:gd name="connsiteX284" fmla="*/ 1820104 w 3011748"/>
                    <a:gd name="connsiteY284" fmla="*/ 252326 h 2311684"/>
                    <a:gd name="connsiteX285" fmla="*/ 1823839 w 3011748"/>
                    <a:gd name="connsiteY285" fmla="*/ 235297 h 2311684"/>
                    <a:gd name="connsiteX286" fmla="*/ 1799162 w 3011748"/>
                    <a:gd name="connsiteY286" fmla="*/ 231161 h 2311684"/>
                    <a:gd name="connsiteX287" fmla="*/ 1788090 w 3011748"/>
                    <a:gd name="connsiteY287" fmla="*/ 244501 h 2311684"/>
                    <a:gd name="connsiteX288" fmla="*/ 1765102 w 3011748"/>
                    <a:gd name="connsiteY288" fmla="*/ 220223 h 2311684"/>
                    <a:gd name="connsiteX289" fmla="*/ 1689069 w 3011748"/>
                    <a:gd name="connsiteY289" fmla="*/ 184385 h 2311684"/>
                    <a:gd name="connsiteX290" fmla="*/ 1601475 w 3011748"/>
                    <a:gd name="connsiteY290" fmla="*/ 146591 h 2311684"/>
                    <a:gd name="connsiteX291" fmla="*/ 1601475 w 3011748"/>
                    <a:gd name="connsiteY291" fmla="*/ 156862 h 2311684"/>
                    <a:gd name="connsiteX292" fmla="*/ 1604499 w 3011748"/>
                    <a:gd name="connsiteY292" fmla="*/ 171891 h 2311684"/>
                    <a:gd name="connsiteX293" fmla="*/ 1569461 w 3011748"/>
                    <a:gd name="connsiteY293" fmla="*/ 176338 h 2311684"/>
                    <a:gd name="connsiteX294" fmla="*/ 1594272 w 3011748"/>
                    <a:gd name="connsiteY294" fmla="*/ 195146 h 2311684"/>
                    <a:gd name="connsiteX295" fmla="*/ 1534513 w 3011748"/>
                    <a:gd name="connsiteY295" fmla="*/ 219112 h 2311684"/>
                    <a:gd name="connsiteX296" fmla="*/ 1568972 w 3011748"/>
                    <a:gd name="connsiteY296" fmla="*/ 254683 h 2311684"/>
                    <a:gd name="connsiteX297" fmla="*/ 1524775 w 3011748"/>
                    <a:gd name="connsiteY297" fmla="*/ 253927 h 2311684"/>
                    <a:gd name="connsiteX298" fmla="*/ 1529222 w 3011748"/>
                    <a:gd name="connsiteY298" fmla="*/ 273980 h 2311684"/>
                    <a:gd name="connsiteX299" fmla="*/ 1710234 w 3011748"/>
                    <a:gd name="connsiteY299" fmla="*/ 125426 h 2311684"/>
                    <a:gd name="connsiteX300" fmla="*/ 1723573 w 3011748"/>
                    <a:gd name="connsiteY300" fmla="*/ 133608 h 2311684"/>
                    <a:gd name="connsiteX301" fmla="*/ 1752075 w 3011748"/>
                    <a:gd name="connsiteY301" fmla="*/ 143746 h 2311684"/>
                    <a:gd name="connsiteX302" fmla="*/ 1745494 w 3011748"/>
                    <a:gd name="connsiteY302" fmla="*/ 175937 h 2311684"/>
                    <a:gd name="connsiteX303" fmla="*/ 1797117 w 3011748"/>
                    <a:gd name="connsiteY303" fmla="*/ 200615 h 2311684"/>
                    <a:gd name="connsiteX304" fmla="*/ 1862211 w 3011748"/>
                    <a:gd name="connsiteY304" fmla="*/ 184119 h 2311684"/>
                    <a:gd name="connsiteX305" fmla="*/ 1860744 w 3011748"/>
                    <a:gd name="connsiteY305" fmla="*/ 208040 h 2311684"/>
                    <a:gd name="connsiteX306" fmla="*/ 1885466 w 3011748"/>
                    <a:gd name="connsiteY306" fmla="*/ 217467 h 2311684"/>
                    <a:gd name="connsiteX307" fmla="*/ 1950606 w 3011748"/>
                    <a:gd name="connsiteY307" fmla="*/ 218623 h 2311684"/>
                    <a:gd name="connsiteX308" fmla="*/ 1969459 w 3011748"/>
                    <a:gd name="connsiteY308" fmla="*/ 204439 h 2311684"/>
                    <a:gd name="connsiteX309" fmla="*/ 2008409 w 3011748"/>
                    <a:gd name="connsiteY309" fmla="*/ 209597 h 2311684"/>
                    <a:gd name="connsiteX310" fmla="*/ 2083153 w 3011748"/>
                    <a:gd name="connsiteY310" fmla="*/ 189766 h 2311684"/>
                    <a:gd name="connsiteX311" fmla="*/ 2113433 w 3011748"/>
                    <a:gd name="connsiteY311" fmla="*/ 185319 h 2311684"/>
                    <a:gd name="connsiteX312" fmla="*/ 2031575 w 3011748"/>
                    <a:gd name="connsiteY312" fmla="*/ 221424 h 2311684"/>
                    <a:gd name="connsiteX313" fmla="*/ 1997249 w 3011748"/>
                    <a:gd name="connsiteY313" fmla="*/ 249570 h 2311684"/>
                    <a:gd name="connsiteX314" fmla="*/ 2026817 w 3011748"/>
                    <a:gd name="connsiteY314" fmla="*/ 282162 h 2311684"/>
                    <a:gd name="connsiteX315" fmla="*/ 1950072 w 3011748"/>
                    <a:gd name="connsiteY315" fmla="*/ 240588 h 2311684"/>
                    <a:gd name="connsiteX316" fmla="*/ 1862879 w 3011748"/>
                    <a:gd name="connsiteY316" fmla="*/ 232940 h 2311684"/>
                    <a:gd name="connsiteX317" fmla="*/ 1865546 w 3011748"/>
                    <a:gd name="connsiteY317" fmla="*/ 285363 h 2311684"/>
                    <a:gd name="connsiteX318" fmla="*/ 1901117 w 3011748"/>
                    <a:gd name="connsiteY318" fmla="*/ 293900 h 2311684"/>
                    <a:gd name="connsiteX319" fmla="*/ 1937489 w 3011748"/>
                    <a:gd name="connsiteY319" fmla="*/ 333028 h 2311684"/>
                    <a:gd name="connsiteX320" fmla="*/ 1998716 w 3011748"/>
                    <a:gd name="connsiteY320" fmla="*/ 367088 h 2311684"/>
                    <a:gd name="connsiteX321" fmla="*/ 1943003 w 3011748"/>
                    <a:gd name="connsiteY321" fmla="*/ 358951 h 2311684"/>
                    <a:gd name="connsiteX322" fmla="*/ 1851807 w 3011748"/>
                    <a:gd name="connsiteY322" fmla="*/ 357306 h 2311684"/>
                    <a:gd name="connsiteX323" fmla="*/ 1834911 w 3011748"/>
                    <a:gd name="connsiteY323" fmla="*/ 403948 h 2311684"/>
                    <a:gd name="connsiteX324" fmla="*/ 1878308 w 3011748"/>
                    <a:gd name="connsiteY324" fmla="*/ 399769 h 2311684"/>
                    <a:gd name="connsiteX325" fmla="*/ 1916724 w 3011748"/>
                    <a:gd name="connsiteY325" fmla="*/ 382561 h 2311684"/>
                    <a:gd name="connsiteX326" fmla="*/ 1893381 w 3011748"/>
                    <a:gd name="connsiteY326" fmla="*/ 422134 h 2311684"/>
                    <a:gd name="connsiteX327" fmla="*/ 1928952 w 3011748"/>
                    <a:gd name="connsiteY327" fmla="*/ 463174 h 2311684"/>
                    <a:gd name="connsiteX328" fmla="*/ 1881198 w 3011748"/>
                    <a:gd name="connsiteY328" fmla="*/ 438008 h 2311684"/>
                    <a:gd name="connsiteX329" fmla="*/ 1803386 w 3011748"/>
                    <a:gd name="connsiteY329" fmla="*/ 433917 h 2311684"/>
                    <a:gd name="connsiteX330" fmla="*/ 1841625 w 3011748"/>
                    <a:gd name="connsiteY330" fmla="*/ 469488 h 2311684"/>
                    <a:gd name="connsiteX331" fmla="*/ 1804942 w 3011748"/>
                    <a:gd name="connsiteY331" fmla="*/ 477002 h 2311684"/>
                    <a:gd name="connsiteX332" fmla="*/ 1760478 w 3011748"/>
                    <a:gd name="connsiteY332" fmla="*/ 491186 h 2311684"/>
                    <a:gd name="connsiteX333" fmla="*/ 1784800 w 3011748"/>
                    <a:gd name="connsiteY333" fmla="*/ 518798 h 2311684"/>
                    <a:gd name="connsiteX334" fmla="*/ 1862701 w 3011748"/>
                    <a:gd name="connsiteY334" fmla="*/ 520266 h 2311684"/>
                    <a:gd name="connsiteX335" fmla="*/ 1929397 w 3011748"/>
                    <a:gd name="connsiteY335" fmla="*/ 520666 h 2311684"/>
                    <a:gd name="connsiteX336" fmla="*/ 1982753 w 3011748"/>
                    <a:gd name="connsiteY336" fmla="*/ 517109 h 2311684"/>
                    <a:gd name="connsiteX337" fmla="*/ 2035576 w 3011748"/>
                    <a:gd name="connsiteY337" fmla="*/ 526224 h 2311684"/>
                    <a:gd name="connsiteX338" fmla="*/ 2075105 w 3011748"/>
                    <a:gd name="connsiteY338" fmla="*/ 539963 h 2311684"/>
                    <a:gd name="connsiteX339" fmla="*/ 2116101 w 3011748"/>
                    <a:gd name="connsiteY339" fmla="*/ 518843 h 2311684"/>
                    <a:gd name="connsiteX340" fmla="*/ 2154606 w 3011748"/>
                    <a:gd name="connsiteY340" fmla="*/ 510750 h 2311684"/>
                    <a:gd name="connsiteX341" fmla="*/ 2138777 w 3011748"/>
                    <a:gd name="connsiteY341" fmla="*/ 482338 h 2311684"/>
                    <a:gd name="connsiteX342" fmla="*/ 2112632 w 3011748"/>
                    <a:gd name="connsiteY342" fmla="*/ 489808 h 2311684"/>
                    <a:gd name="connsiteX343" fmla="*/ 2093290 w 3011748"/>
                    <a:gd name="connsiteY343" fmla="*/ 473445 h 2311684"/>
                    <a:gd name="connsiteX344" fmla="*/ 2016635 w 3011748"/>
                    <a:gd name="connsiteY344" fmla="*/ 462018 h 2311684"/>
                    <a:gd name="connsiteX345" fmla="*/ 2042023 w 3011748"/>
                    <a:gd name="connsiteY345" fmla="*/ 454326 h 2311684"/>
                    <a:gd name="connsiteX346" fmla="*/ 2100627 w 3011748"/>
                    <a:gd name="connsiteY346" fmla="*/ 457083 h 2311684"/>
                    <a:gd name="connsiteX347" fmla="*/ 2145091 w 3011748"/>
                    <a:gd name="connsiteY347" fmla="*/ 440720 h 2311684"/>
                    <a:gd name="connsiteX348" fmla="*/ 2140645 w 3011748"/>
                    <a:gd name="connsiteY348" fmla="*/ 413197 h 2311684"/>
                    <a:gd name="connsiteX349" fmla="*/ 2222947 w 3011748"/>
                    <a:gd name="connsiteY349" fmla="*/ 405682 h 2311684"/>
                    <a:gd name="connsiteX350" fmla="*/ 2265321 w 3011748"/>
                    <a:gd name="connsiteY350" fmla="*/ 336986 h 2311684"/>
                    <a:gd name="connsiteX351" fmla="*/ 2195513 w 3011748"/>
                    <a:gd name="connsiteY351" fmla="*/ 324891 h 2311684"/>
                    <a:gd name="connsiteX352" fmla="*/ 2168123 w 3011748"/>
                    <a:gd name="connsiteY352" fmla="*/ 322935 h 2311684"/>
                    <a:gd name="connsiteX353" fmla="*/ 2201871 w 3011748"/>
                    <a:gd name="connsiteY353" fmla="*/ 309596 h 2311684"/>
                    <a:gd name="connsiteX354" fmla="*/ 2291110 w 3011748"/>
                    <a:gd name="connsiteY354" fmla="*/ 297190 h 2311684"/>
                    <a:gd name="connsiteX355" fmla="*/ 2318233 w 3011748"/>
                    <a:gd name="connsiteY355" fmla="*/ 274469 h 2311684"/>
                    <a:gd name="connsiteX356" fmla="*/ 2369634 w 3011748"/>
                    <a:gd name="connsiteY356" fmla="*/ 276248 h 2311684"/>
                    <a:gd name="connsiteX357" fmla="*/ 2382128 w 3011748"/>
                    <a:gd name="connsiteY357" fmla="*/ 251926 h 2311684"/>
                    <a:gd name="connsiteX358" fmla="*/ 2402270 w 3011748"/>
                    <a:gd name="connsiteY358" fmla="*/ 245790 h 2311684"/>
                    <a:gd name="connsiteX359" fmla="*/ 2438108 w 3011748"/>
                    <a:gd name="connsiteY359" fmla="*/ 226982 h 2311684"/>
                    <a:gd name="connsiteX360" fmla="*/ 2546867 w 3011748"/>
                    <a:gd name="connsiteY360" fmla="*/ 171669 h 2311684"/>
                    <a:gd name="connsiteX361" fmla="*/ 2609116 w 3011748"/>
                    <a:gd name="connsiteY361" fmla="*/ 142812 h 2311684"/>
                    <a:gd name="connsiteX362" fmla="*/ 2552780 w 3011748"/>
                    <a:gd name="connsiteY362" fmla="*/ 138365 h 2311684"/>
                    <a:gd name="connsiteX363" fmla="*/ 2510006 w 3011748"/>
                    <a:gd name="connsiteY363" fmla="*/ 134497 h 2311684"/>
                    <a:gd name="connsiteX364" fmla="*/ 2632682 w 3011748"/>
                    <a:gd name="connsiteY364" fmla="*/ 116711 h 2311684"/>
                    <a:gd name="connsiteX365" fmla="*/ 2725434 w 3011748"/>
                    <a:gd name="connsiteY365" fmla="*/ 70514 h 2311684"/>
                    <a:gd name="connsiteX366" fmla="*/ 2691196 w 3011748"/>
                    <a:gd name="connsiteY366" fmla="*/ 59486 h 2311684"/>
                    <a:gd name="connsiteX367" fmla="*/ 2652290 w 3011748"/>
                    <a:gd name="connsiteY367" fmla="*/ 48282 h 2311684"/>
                    <a:gd name="connsiteX368" fmla="*/ 2642064 w 3011748"/>
                    <a:gd name="connsiteY368" fmla="*/ 29785 h 2311684"/>
                    <a:gd name="connsiteX369" fmla="*/ 2617297 w 3011748"/>
                    <a:gd name="connsiteY369" fmla="*/ 30051 h 2311684"/>
                    <a:gd name="connsiteX370" fmla="*/ 2600979 w 3011748"/>
                    <a:gd name="connsiteY370" fmla="*/ 22492 h 2311684"/>
                    <a:gd name="connsiteX371" fmla="*/ 2563363 w 3011748"/>
                    <a:gd name="connsiteY371" fmla="*/ 27517 h 2311684"/>
                    <a:gd name="connsiteX372" fmla="*/ 2516053 w 3011748"/>
                    <a:gd name="connsiteY372" fmla="*/ 41301 h 2311684"/>
                    <a:gd name="connsiteX373" fmla="*/ 2547845 w 3011748"/>
                    <a:gd name="connsiteY373" fmla="*/ 15334 h 2311684"/>
                    <a:gd name="connsiteX374" fmla="*/ 2445178 w 3011748"/>
                    <a:gd name="connsiteY374" fmla="*/ 8308 h 2311684"/>
                    <a:gd name="connsiteX375" fmla="*/ 2394267 w 3011748"/>
                    <a:gd name="connsiteY375" fmla="*/ 8308 h 2311684"/>
                    <a:gd name="connsiteX376" fmla="*/ 2332417 w 3011748"/>
                    <a:gd name="connsiteY376" fmla="*/ 305 h 2311684"/>
                    <a:gd name="connsiteX377" fmla="*/ 2309741 w 3011748"/>
                    <a:gd name="connsiteY377" fmla="*/ 11821 h 2311684"/>
                    <a:gd name="connsiteX378" fmla="*/ 2299514 w 3011748"/>
                    <a:gd name="connsiteY378" fmla="*/ 26583 h 2311684"/>
                    <a:gd name="connsiteX379" fmla="*/ 2263454 w 3011748"/>
                    <a:gd name="connsiteY379" fmla="*/ 10131 h 2311684"/>
                    <a:gd name="connsiteX380" fmla="*/ 2209030 w 3011748"/>
                    <a:gd name="connsiteY380" fmla="*/ 14311 h 2311684"/>
                    <a:gd name="connsiteX381" fmla="*/ 2179551 w 3011748"/>
                    <a:gd name="connsiteY381" fmla="*/ 17557 h 2311684"/>
                    <a:gd name="connsiteX382" fmla="*/ 2160653 w 3011748"/>
                    <a:gd name="connsiteY382" fmla="*/ 28139 h 2311684"/>
                    <a:gd name="connsiteX383" fmla="*/ 2083686 w 3011748"/>
                    <a:gd name="connsiteY383" fmla="*/ 19602 h 2311684"/>
                    <a:gd name="connsiteX384" fmla="*/ 2088133 w 3011748"/>
                    <a:gd name="connsiteY384" fmla="*/ 27428 h 2311684"/>
                    <a:gd name="connsiteX385" fmla="*/ 2060343 w 3011748"/>
                    <a:gd name="connsiteY385" fmla="*/ 28628 h 2311684"/>
                    <a:gd name="connsiteX386" fmla="*/ 2046381 w 3011748"/>
                    <a:gd name="connsiteY386" fmla="*/ 50860 h 2311684"/>
                    <a:gd name="connsiteX387" fmla="*/ 1991068 w 3011748"/>
                    <a:gd name="connsiteY387" fmla="*/ 58730 h 2311684"/>
                    <a:gd name="connsiteX388" fmla="*/ 1911033 w 3011748"/>
                    <a:gd name="connsiteY388" fmla="*/ 55840 h 2311684"/>
                    <a:gd name="connsiteX389" fmla="*/ 1889424 w 3011748"/>
                    <a:gd name="connsiteY389" fmla="*/ 60776 h 2311684"/>
                    <a:gd name="connsiteX390" fmla="*/ 1885288 w 3011748"/>
                    <a:gd name="connsiteY390" fmla="*/ 71536 h 2311684"/>
                    <a:gd name="connsiteX391" fmla="*/ 1858032 w 3011748"/>
                    <a:gd name="connsiteY391" fmla="*/ 75982 h 2311684"/>
                    <a:gd name="connsiteX392" fmla="*/ 1862478 w 3011748"/>
                    <a:gd name="connsiteY392" fmla="*/ 92656 h 2311684"/>
                    <a:gd name="connsiteX393" fmla="*/ 1808722 w 3011748"/>
                    <a:gd name="connsiteY393" fmla="*/ 86209 h 2311684"/>
                    <a:gd name="connsiteX394" fmla="*/ 1767415 w 3011748"/>
                    <a:gd name="connsiteY394" fmla="*/ 110531 h 2311684"/>
                    <a:gd name="connsiteX395" fmla="*/ 1733978 w 3011748"/>
                    <a:gd name="connsiteY395" fmla="*/ 107418 h 2311684"/>
                    <a:gd name="connsiteX396" fmla="*/ 1673240 w 3011748"/>
                    <a:gd name="connsiteY396" fmla="*/ 125204 h 2311684"/>
                    <a:gd name="connsiteX397" fmla="*/ 1710189 w 3011748"/>
                    <a:gd name="connsiteY397" fmla="*/ 126004 h 2311684"/>
                    <a:gd name="connsiteX398" fmla="*/ 2088488 w 3011748"/>
                    <a:gd name="connsiteY398" fmla="*/ 1420749 h 2311684"/>
                    <a:gd name="connsiteX399" fmla="*/ 2092935 w 3011748"/>
                    <a:gd name="connsiteY399" fmla="*/ 1383221 h 2311684"/>
                    <a:gd name="connsiteX400" fmla="*/ 2088488 w 3011748"/>
                    <a:gd name="connsiteY400" fmla="*/ 1420749 h 2311684"/>
                    <a:gd name="connsiteX401" fmla="*/ 1956430 w 3011748"/>
                    <a:gd name="connsiteY401" fmla="*/ 1387756 h 2311684"/>
                    <a:gd name="connsiteX402" fmla="*/ 2013433 w 3011748"/>
                    <a:gd name="connsiteY402" fmla="*/ 1350229 h 2311684"/>
                    <a:gd name="connsiteX403" fmla="*/ 1956430 w 3011748"/>
                    <a:gd name="connsiteY403" fmla="*/ 1387756 h 2311684"/>
                    <a:gd name="connsiteX404" fmla="*/ 2064478 w 3011748"/>
                    <a:gd name="connsiteY404" fmla="*/ 1305187 h 2311684"/>
                    <a:gd name="connsiteX405" fmla="*/ 2018102 w 3011748"/>
                    <a:gd name="connsiteY405" fmla="*/ 1271039 h 2311684"/>
                    <a:gd name="connsiteX406" fmla="*/ 1955852 w 3011748"/>
                    <a:gd name="connsiteY406" fmla="*/ 1230621 h 2311684"/>
                    <a:gd name="connsiteX407" fmla="*/ 1914057 w 3011748"/>
                    <a:gd name="connsiteY407" fmla="*/ 1208389 h 2311684"/>
                    <a:gd name="connsiteX408" fmla="*/ 1894092 w 3011748"/>
                    <a:gd name="connsiteY408" fmla="*/ 1190604 h 2311684"/>
                    <a:gd name="connsiteX409" fmla="*/ 1871149 w 3011748"/>
                    <a:gd name="connsiteY409" fmla="*/ 1228576 h 2311684"/>
                    <a:gd name="connsiteX410" fmla="*/ 1863279 w 3011748"/>
                    <a:gd name="connsiteY410" fmla="*/ 1266370 h 2311684"/>
                    <a:gd name="connsiteX411" fmla="*/ 1845849 w 3011748"/>
                    <a:gd name="connsiteY411" fmla="*/ 1296472 h 2311684"/>
                    <a:gd name="connsiteX412" fmla="*/ 1843626 w 3011748"/>
                    <a:gd name="connsiteY412" fmla="*/ 1317014 h 2311684"/>
                    <a:gd name="connsiteX413" fmla="*/ 1884355 w 3011748"/>
                    <a:gd name="connsiteY413" fmla="*/ 1316481 h 2311684"/>
                    <a:gd name="connsiteX414" fmla="*/ 1900540 w 3011748"/>
                    <a:gd name="connsiteY414" fmla="*/ 1336712 h 2311684"/>
                    <a:gd name="connsiteX415" fmla="*/ 1944736 w 3011748"/>
                    <a:gd name="connsiteY415" fmla="*/ 1313457 h 2311684"/>
                    <a:gd name="connsiteX416" fmla="*/ 1978840 w 3011748"/>
                    <a:gd name="connsiteY416" fmla="*/ 1295672 h 2311684"/>
                    <a:gd name="connsiteX417" fmla="*/ 2064389 w 3011748"/>
                    <a:gd name="connsiteY417" fmla="*/ 1305543 h 2311684"/>
                    <a:gd name="connsiteX418" fmla="*/ 2064478 w 3011748"/>
                    <a:gd name="connsiteY418" fmla="*/ 1305187 h 2311684"/>
                    <a:gd name="connsiteX419" fmla="*/ 2555315 w 3011748"/>
                    <a:gd name="connsiteY419" fmla="*/ 1173085 h 2311684"/>
                    <a:gd name="connsiteX420" fmla="*/ 2625835 w 3011748"/>
                    <a:gd name="connsiteY420" fmla="*/ 1233111 h 2311684"/>
                    <a:gd name="connsiteX421" fmla="*/ 2640864 w 3011748"/>
                    <a:gd name="connsiteY421" fmla="*/ 1212124 h 2311684"/>
                    <a:gd name="connsiteX422" fmla="*/ 2671988 w 3011748"/>
                    <a:gd name="connsiteY422" fmla="*/ 1199808 h 2311684"/>
                    <a:gd name="connsiteX423" fmla="*/ 2686839 w 3011748"/>
                    <a:gd name="connsiteY423" fmla="*/ 1170150 h 2311684"/>
                    <a:gd name="connsiteX424" fmla="*/ 2722677 w 3011748"/>
                    <a:gd name="connsiteY424" fmla="*/ 1146540 h 2311684"/>
                    <a:gd name="connsiteX425" fmla="*/ 2656470 w 3011748"/>
                    <a:gd name="connsiteY425" fmla="*/ 1116793 h 2311684"/>
                    <a:gd name="connsiteX426" fmla="*/ 2648289 w 3011748"/>
                    <a:gd name="connsiteY426" fmla="*/ 1093806 h 2311684"/>
                    <a:gd name="connsiteX427" fmla="*/ 2617564 w 3011748"/>
                    <a:gd name="connsiteY427" fmla="*/ 1073619 h 2311684"/>
                    <a:gd name="connsiteX428" fmla="*/ 2585817 w 3011748"/>
                    <a:gd name="connsiteY428" fmla="*/ 1068550 h 2311684"/>
                    <a:gd name="connsiteX429" fmla="*/ 2537840 w 3011748"/>
                    <a:gd name="connsiteY429" fmla="*/ 1048275 h 2311684"/>
                    <a:gd name="connsiteX430" fmla="*/ 2497245 w 3011748"/>
                    <a:gd name="connsiteY430" fmla="*/ 1033290 h 2311684"/>
                    <a:gd name="connsiteX431" fmla="*/ 2490664 w 3011748"/>
                    <a:gd name="connsiteY431" fmla="*/ 1002166 h 2311684"/>
                    <a:gd name="connsiteX432" fmla="*/ 2521389 w 3011748"/>
                    <a:gd name="connsiteY432" fmla="*/ 1004567 h 2311684"/>
                    <a:gd name="connsiteX433" fmla="*/ 2526191 w 3011748"/>
                    <a:gd name="connsiteY433" fmla="*/ 989182 h 2311684"/>
                    <a:gd name="connsiteX434" fmla="*/ 2507516 w 3011748"/>
                    <a:gd name="connsiteY434" fmla="*/ 967662 h 2311684"/>
                    <a:gd name="connsiteX435" fmla="*/ 2500713 w 3011748"/>
                    <a:gd name="connsiteY435" fmla="*/ 939516 h 2311684"/>
                    <a:gd name="connsiteX436" fmla="*/ 2471100 w 3011748"/>
                    <a:gd name="connsiteY436" fmla="*/ 947875 h 2311684"/>
                    <a:gd name="connsiteX437" fmla="*/ 2477992 w 3011748"/>
                    <a:gd name="connsiteY437" fmla="*/ 917951 h 2311684"/>
                    <a:gd name="connsiteX438" fmla="*/ 2450202 w 3011748"/>
                    <a:gd name="connsiteY438" fmla="*/ 903989 h 2311684"/>
                    <a:gd name="connsiteX439" fmla="*/ 2410185 w 3011748"/>
                    <a:gd name="connsiteY439" fmla="*/ 905368 h 2311684"/>
                    <a:gd name="connsiteX440" fmla="*/ 2391777 w 3011748"/>
                    <a:gd name="connsiteY440" fmla="*/ 882824 h 2311684"/>
                    <a:gd name="connsiteX441" fmla="*/ 2356872 w 3011748"/>
                    <a:gd name="connsiteY441" fmla="*/ 896831 h 2311684"/>
                    <a:gd name="connsiteX442" fmla="*/ 2344823 w 3011748"/>
                    <a:gd name="connsiteY442" fmla="*/ 886337 h 2311684"/>
                    <a:gd name="connsiteX443" fmla="*/ 2339843 w 3011748"/>
                    <a:gd name="connsiteY443" fmla="*/ 849654 h 2311684"/>
                    <a:gd name="connsiteX444" fmla="*/ 2316855 w 3011748"/>
                    <a:gd name="connsiteY444" fmla="*/ 865128 h 2311684"/>
                    <a:gd name="connsiteX445" fmla="*/ 2291777 w 3011748"/>
                    <a:gd name="connsiteY445" fmla="*/ 847120 h 2311684"/>
                    <a:gd name="connsiteX446" fmla="*/ 2280261 w 3011748"/>
                    <a:gd name="connsiteY446" fmla="*/ 824888 h 2311684"/>
                    <a:gd name="connsiteX447" fmla="*/ 2248114 w 3011748"/>
                    <a:gd name="connsiteY447" fmla="*/ 818218 h 2311684"/>
                    <a:gd name="connsiteX448" fmla="*/ 2240599 w 3011748"/>
                    <a:gd name="connsiteY448" fmla="*/ 797809 h 2311684"/>
                    <a:gd name="connsiteX449" fmla="*/ 2213699 w 3011748"/>
                    <a:gd name="connsiteY449" fmla="*/ 782781 h 2311684"/>
                    <a:gd name="connsiteX450" fmla="*/ 2134953 w 3011748"/>
                    <a:gd name="connsiteY450" fmla="*/ 793274 h 2311684"/>
                    <a:gd name="connsiteX451" fmla="*/ 2121169 w 3011748"/>
                    <a:gd name="connsiteY451" fmla="*/ 812616 h 2311684"/>
                    <a:gd name="connsiteX452" fmla="*/ 2103384 w 3011748"/>
                    <a:gd name="connsiteY452" fmla="*/ 793674 h 2311684"/>
                    <a:gd name="connsiteX453" fmla="*/ 2051139 w 3011748"/>
                    <a:gd name="connsiteY453" fmla="*/ 808970 h 2311684"/>
                    <a:gd name="connsiteX454" fmla="*/ 2045759 w 3011748"/>
                    <a:gd name="connsiteY454" fmla="*/ 742274 h 2311684"/>
                    <a:gd name="connsiteX455" fmla="*/ 2021481 w 3011748"/>
                    <a:gd name="connsiteY455" fmla="*/ 707726 h 2311684"/>
                    <a:gd name="connsiteX456" fmla="*/ 1979285 w 3011748"/>
                    <a:gd name="connsiteY456" fmla="*/ 710304 h 2311684"/>
                    <a:gd name="connsiteX457" fmla="*/ 1951629 w 3011748"/>
                    <a:gd name="connsiteY457" fmla="*/ 726267 h 2311684"/>
                    <a:gd name="connsiteX458" fmla="*/ 1907476 w 3011748"/>
                    <a:gd name="connsiteY458" fmla="*/ 738050 h 2311684"/>
                    <a:gd name="connsiteX459" fmla="*/ 1888534 w 3011748"/>
                    <a:gd name="connsiteY459" fmla="*/ 776956 h 2311684"/>
                    <a:gd name="connsiteX460" fmla="*/ 1903430 w 3011748"/>
                    <a:gd name="connsiteY460" fmla="*/ 803634 h 2311684"/>
                    <a:gd name="connsiteX461" fmla="*/ 1884399 w 3011748"/>
                    <a:gd name="connsiteY461" fmla="*/ 821420 h 2311684"/>
                    <a:gd name="connsiteX462" fmla="*/ 1912456 w 3011748"/>
                    <a:gd name="connsiteY462" fmla="*/ 839205 h 2311684"/>
                    <a:gd name="connsiteX463" fmla="*/ 1917703 w 3011748"/>
                    <a:gd name="connsiteY463" fmla="*/ 860548 h 2311684"/>
                    <a:gd name="connsiteX464" fmla="*/ 1880842 w 3011748"/>
                    <a:gd name="connsiteY464" fmla="*/ 846231 h 2311684"/>
                    <a:gd name="connsiteX465" fmla="*/ 1863056 w 3011748"/>
                    <a:gd name="connsiteY465" fmla="*/ 812171 h 2311684"/>
                    <a:gd name="connsiteX466" fmla="*/ 1854920 w 3011748"/>
                    <a:gd name="connsiteY466" fmla="*/ 770286 h 2311684"/>
                    <a:gd name="connsiteX467" fmla="*/ 1891780 w 3011748"/>
                    <a:gd name="connsiteY467" fmla="*/ 726534 h 2311684"/>
                    <a:gd name="connsiteX468" fmla="*/ 1909121 w 3011748"/>
                    <a:gd name="connsiteY468" fmla="*/ 706747 h 2311684"/>
                    <a:gd name="connsiteX469" fmla="*/ 1844248 w 3011748"/>
                    <a:gd name="connsiteY469" fmla="*/ 708437 h 2311684"/>
                    <a:gd name="connsiteX470" fmla="*/ 1753942 w 3011748"/>
                    <a:gd name="connsiteY470" fmla="*/ 772421 h 2311684"/>
                    <a:gd name="connsiteX471" fmla="*/ 1743804 w 3011748"/>
                    <a:gd name="connsiteY471" fmla="*/ 850633 h 2311684"/>
                    <a:gd name="connsiteX472" fmla="*/ 1810500 w 3011748"/>
                    <a:gd name="connsiteY472" fmla="*/ 871442 h 2311684"/>
                    <a:gd name="connsiteX473" fmla="*/ 1824862 w 3011748"/>
                    <a:gd name="connsiteY473" fmla="*/ 887849 h 2311684"/>
                    <a:gd name="connsiteX474" fmla="*/ 1780398 w 3011748"/>
                    <a:gd name="connsiteY474" fmla="*/ 884381 h 2311684"/>
                    <a:gd name="connsiteX475" fmla="*/ 1797739 w 3011748"/>
                    <a:gd name="connsiteY475" fmla="*/ 922797 h 2311684"/>
                    <a:gd name="connsiteX476" fmla="*/ 1840736 w 3011748"/>
                    <a:gd name="connsiteY476" fmla="*/ 922220 h 2311684"/>
                    <a:gd name="connsiteX477" fmla="*/ 1864479 w 3011748"/>
                    <a:gd name="connsiteY477" fmla="*/ 937471 h 2311684"/>
                    <a:gd name="connsiteX478" fmla="*/ 1916591 w 3011748"/>
                    <a:gd name="connsiteY478" fmla="*/ 943384 h 2311684"/>
                    <a:gd name="connsiteX479" fmla="*/ 1983287 w 3011748"/>
                    <a:gd name="connsiteY479" fmla="*/ 953389 h 2311684"/>
                    <a:gd name="connsiteX480" fmla="*/ 2026728 w 3011748"/>
                    <a:gd name="connsiteY480" fmla="*/ 951165 h 2311684"/>
                    <a:gd name="connsiteX481" fmla="*/ 2049716 w 3011748"/>
                    <a:gd name="connsiteY481" fmla="*/ 941072 h 2311684"/>
                    <a:gd name="connsiteX482" fmla="*/ 2121970 w 3011748"/>
                    <a:gd name="connsiteY482" fmla="*/ 947608 h 2311684"/>
                    <a:gd name="connsiteX483" fmla="*/ 2103250 w 3011748"/>
                    <a:gd name="connsiteY483" fmla="*/ 923776 h 2311684"/>
                    <a:gd name="connsiteX484" fmla="*/ 2129617 w 3011748"/>
                    <a:gd name="connsiteY484" fmla="*/ 921197 h 2311684"/>
                    <a:gd name="connsiteX485" fmla="*/ 2160209 w 3011748"/>
                    <a:gd name="connsiteY485" fmla="*/ 945830 h 2311684"/>
                    <a:gd name="connsiteX486" fmla="*/ 2172925 w 3011748"/>
                    <a:gd name="connsiteY486" fmla="*/ 952588 h 2311684"/>
                    <a:gd name="connsiteX487" fmla="*/ 2183419 w 3011748"/>
                    <a:gd name="connsiteY487" fmla="*/ 965349 h 2311684"/>
                    <a:gd name="connsiteX488" fmla="*/ 2219612 w 3011748"/>
                    <a:gd name="connsiteY488" fmla="*/ 999809 h 2311684"/>
                    <a:gd name="connsiteX489" fmla="*/ 2192934 w 3011748"/>
                    <a:gd name="connsiteY489" fmla="*/ 1013148 h 2311684"/>
                    <a:gd name="connsiteX490" fmla="*/ 2217834 w 3011748"/>
                    <a:gd name="connsiteY490" fmla="*/ 1017594 h 2311684"/>
                    <a:gd name="connsiteX491" fmla="*/ 2268612 w 3011748"/>
                    <a:gd name="connsiteY491" fmla="*/ 1034935 h 2311684"/>
                    <a:gd name="connsiteX492" fmla="*/ 2296802 w 3011748"/>
                    <a:gd name="connsiteY492" fmla="*/ 1038715 h 2311684"/>
                    <a:gd name="connsiteX493" fmla="*/ 2335708 w 3011748"/>
                    <a:gd name="connsiteY493" fmla="*/ 1090249 h 2311684"/>
                    <a:gd name="connsiteX494" fmla="*/ 2328327 w 3011748"/>
                    <a:gd name="connsiteY494" fmla="*/ 1130266 h 2311684"/>
                    <a:gd name="connsiteX495" fmla="*/ 2361141 w 3011748"/>
                    <a:gd name="connsiteY495" fmla="*/ 1133601 h 2311684"/>
                    <a:gd name="connsiteX496" fmla="*/ 2405116 w 3011748"/>
                    <a:gd name="connsiteY496" fmla="*/ 1125686 h 2311684"/>
                    <a:gd name="connsiteX497" fmla="*/ 2438464 w 3011748"/>
                    <a:gd name="connsiteY497" fmla="*/ 1156055 h 2311684"/>
                    <a:gd name="connsiteX498" fmla="*/ 2392443 w 3011748"/>
                    <a:gd name="connsiteY498" fmla="*/ 1178687 h 2311684"/>
                    <a:gd name="connsiteX499" fmla="*/ 2386530 w 3011748"/>
                    <a:gd name="connsiteY499" fmla="*/ 1169394 h 2311684"/>
                    <a:gd name="connsiteX500" fmla="*/ 2351981 w 3011748"/>
                    <a:gd name="connsiteY500" fmla="*/ 1144272 h 2311684"/>
                    <a:gd name="connsiteX501" fmla="*/ 2281729 w 3011748"/>
                    <a:gd name="connsiteY501" fmla="*/ 1156411 h 2311684"/>
                    <a:gd name="connsiteX502" fmla="*/ 2292311 w 3011748"/>
                    <a:gd name="connsiteY502" fmla="*/ 1200875 h 2311684"/>
                    <a:gd name="connsiteX503" fmla="*/ 2233041 w 3011748"/>
                    <a:gd name="connsiteY503" fmla="*/ 1221906 h 2311684"/>
                    <a:gd name="connsiteX504" fmla="*/ 2177727 w 3011748"/>
                    <a:gd name="connsiteY504" fmla="*/ 1221017 h 2311684"/>
                    <a:gd name="connsiteX505" fmla="*/ 2143446 w 3011748"/>
                    <a:gd name="connsiteY505" fmla="*/ 1247695 h 2311684"/>
                    <a:gd name="connsiteX506" fmla="*/ 2204628 w 3011748"/>
                    <a:gd name="connsiteY506" fmla="*/ 1272150 h 2311684"/>
                    <a:gd name="connsiteX507" fmla="*/ 2256295 w 3011748"/>
                    <a:gd name="connsiteY507" fmla="*/ 1265258 h 2311684"/>
                    <a:gd name="connsiteX508" fmla="*/ 2317344 w 3011748"/>
                    <a:gd name="connsiteY508" fmla="*/ 1268060 h 2311684"/>
                    <a:gd name="connsiteX509" fmla="*/ 2329883 w 3011748"/>
                    <a:gd name="connsiteY509" fmla="*/ 1287446 h 2311684"/>
                    <a:gd name="connsiteX510" fmla="*/ 2356784 w 3011748"/>
                    <a:gd name="connsiteY510" fmla="*/ 1301541 h 2311684"/>
                    <a:gd name="connsiteX511" fmla="*/ 2380750 w 3011748"/>
                    <a:gd name="connsiteY511" fmla="*/ 1348272 h 2311684"/>
                    <a:gd name="connsiteX512" fmla="*/ 2446912 w 3011748"/>
                    <a:gd name="connsiteY512" fmla="*/ 1365791 h 2311684"/>
                    <a:gd name="connsiteX513" fmla="*/ 2498935 w 3011748"/>
                    <a:gd name="connsiteY513" fmla="*/ 1396427 h 2311684"/>
                    <a:gd name="connsiteX514" fmla="*/ 2457583 w 3011748"/>
                    <a:gd name="connsiteY514" fmla="*/ 1312257 h 2311684"/>
                    <a:gd name="connsiteX515" fmla="*/ 2507605 w 3011748"/>
                    <a:gd name="connsiteY515" fmla="*/ 1320572 h 2311684"/>
                    <a:gd name="connsiteX516" fmla="*/ 2581638 w 3011748"/>
                    <a:gd name="connsiteY516" fmla="*/ 1346316 h 2311684"/>
                    <a:gd name="connsiteX517" fmla="*/ 2604892 w 3011748"/>
                    <a:gd name="connsiteY517" fmla="*/ 1308922 h 2311684"/>
                    <a:gd name="connsiteX518" fmla="*/ 2580526 w 3011748"/>
                    <a:gd name="connsiteY518" fmla="*/ 1264814 h 2311684"/>
                    <a:gd name="connsiteX519" fmla="*/ 2493910 w 3011748"/>
                    <a:gd name="connsiteY519" fmla="*/ 1202120 h 2311684"/>
                    <a:gd name="connsiteX520" fmla="*/ 2505471 w 3011748"/>
                    <a:gd name="connsiteY520" fmla="*/ 1187358 h 2311684"/>
                    <a:gd name="connsiteX521" fmla="*/ 2503070 w 3011748"/>
                    <a:gd name="connsiteY521" fmla="*/ 1163125 h 2311684"/>
                    <a:gd name="connsiteX522" fmla="*/ 2555003 w 3011748"/>
                    <a:gd name="connsiteY522" fmla="*/ 1173663 h 2311684"/>
                    <a:gd name="connsiteX523" fmla="*/ 2238599 w 3011748"/>
                    <a:gd name="connsiteY523" fmla="*/ 1101053 h 2311684"/>
                    <a:gd name="connsiteX524" fmla="*/ 2243045 w 3011748"/>
                    <a:gd name="connsiteY524" fmla="*/ 1056011 h 2311684"/>
                    <a:gd name="connsiteX525" fmla="*/ 2182930 w 3011748"/>
                    <a:gd name="connsiteY525" fmla="*/ 1052721 h 2311684"/>
                    <a:gd name="connsiteX526" fmla="*/ 2179551 w 3011748"/>
                    <a:gd name="connsiteY526" fmla="*/ 1107856 h 2311684"/>
                    <a:gd name="connsiteX527" fmla="*/ 2238554 w 3011748"/>
                    <a:gd name="connsiteY527" fmla="*/ 1101053 h 2311684"/>
                    <a:gd name="connsiteX528" fmla="*/ 2050961 w 3011748"/>
                    <a:gd name="connsiteY528" fmla="*/ 710794 h 2311684"/>
                    <a:gd name="connsiteX529" fmla="*/ 2067679 w 3011748"/>
                    <a:gd name="connsiteY529" fmla="*/ 740673 h 2311684"/>
                    <a:gd name="connsiteX530" fmla="*/ 2100760 w 3011748"/>
                    <a:gd name="connsiteY530" fmla="*/ 776245 h 2311684"/>
                    <a:gd name="connsiteX531" fmla="*/ 2151138 w 3011748"/>
                    <a:gd name="connsiteY531" fmla="*/ 763928 h 2311684"/>
                    <a:gd name="connsiteX532" fmla="*/ 2198403 w 3011748"/>
                    <a:gd name="connsiteY532" fmla="*/ 762594 h 2311684"/>
                    <a:gd name="connsiteX533" fmla="*/ 2146247 w 3011748"/>
                    <a:gd name="connsiteY533" fmla="*/ 717730 h 2311684"/>
                    <a:gd name="connsiteX534" fmla="*/ 2097915 w 3011748"/>
                    <a:gd name="connsiteY534" fmla="*/ 712216 h 2311684"/>
                    <a:gd name="connsiteX535" fmla="*/ 2050961 w 3011748"/>
                    <a:gd name="connsiteY535" fmla="*/ 710971 h 2311684"/>
                    <a:gd name="connsiteX536" fmla="*/ 2050961 w 3011748"/>
                    <a:gd name="connsiteY536" fmla="*/ 710794 h 2311684"/>
                    <a:gd name="connsiteX537" fmla="*/ 2614052 w 3011748"/>
                    <a:gd name="connsiteY537" fmla="*/ 1988108 h 2311684"/>
                    <a:gd name="connsiteX538" fmla="*/ 2707115 w 3011748"/>
                    <a:gd name="connsiteY538" fmla="*/ 2019677 h 2311684"/>
                    <a:gd name="connsiteX539" fmla="*/ 2614052 w 3011748"/>
                    <a:gd name="connsiteY539" fmla="*/ 1988108 h 2311684"/>
                    <a:gd name="connsiteX540" fmla="*/ 2994796 w 3011748"/>
                    <a:gd name="connsiteY540" fmla="*/ 2077658 h 2311684"/>
                    <a:gd name="connsiteX541" fmla="*/ 2992795 w 3011748"/>
                    <a:gd name="connsiteY541" fmla="*/ 2059873 h 2311684"/>
                    <a:gd name="connsiteX542" fmla="*/ 2972920 w 3011748"/>
                    <a:gd name="connsiteY542" fmla="*/ 2050980 h 2311684"/>
                    <a:gd name="connsiteX543" fmla="*/ 2961670 w 3011748"/>
                    <a:gd name="connsiteY543" fmla="*/ 2007539 h 2311684"/>
                    <a:gd name="connsiteX544" fmla="*/ 2945085 w 3011748"/>
                    <a:gd name="connsiteY544" fmla="*/ 2017588 h 2311684"/>
                    <a:gd name="connsiteX545" fmla="*/ 2916984 w 3011748"/>
                    <a:gd name="connsiteY545" fmla="*/ 1997935 h 2311684"/>
                    <a:gd name="connsiteX546" fmla="*/ 2904401 w 3011748"/>
                    <a:gd name="connsiteY546" fmla="*/ 1980149 h 2311684"/>
                    <a:gd name="connsiteX547" fmla="*/ 2879368 w 3011748"/>
                    <a:gd name="connsiteY547" fmla="*/ 1990376 h 2311684"/>
                    <a:gd name="connsiteX548" fmla="*/ 2909870 w 3011748"/>
                    <a:gd name="connsiteY548" fmla="*/ 1913008 h 2311684"/>
                    <a:gd name="connsiteX549" fmla="*/ 2847621 w 3011748"/>
                    <a:gd name="connsiteY549" fmla="*/ 1968722 h 2311684"/>
                    <a:gd name="connsiteX550" fmla="*/ 2838105 w 3011748"/>
                    <a:gd name="connsiteY550" fmla="*/ 2005271 h 2311684"/>
                    <a:gd name="connsiteX551" fmla="*/ 2802756 w 3011748"/>
                    <a:gd name="connsiteY551" fmla="*/ 2031327 h 2311684"/>
                    <a:gd name="connsiteX552" fmla="*/ 2800000 w 3011748"/>
                    <a:gd name="connsiteY552" fmla="*/ 2058005 h 2311684"/>
                    <a:gd name="connsiteX553" fmla="*/ 2794842 w 3011748"/>
                    <a:gd name="connsiteY553" fmla="*/ 2083350 h 2311684"/>
                    <a:gd name="connsiteX554" fmla="*/ 2855669 w 3011748"/>
                    <a:gd name="connsiteY554" fmla="*/ 2083350 h 2311684"/>
                    <a:gd name="connsiteX555" fmla="*/ 2879812 w 3011748"/>
                    <a:gd name="connsiteY555" fmla="*/ 2081883 h 2311684"/>
                    <a:gd name="connsiteX556" fmla="*/ 2904846 w 3011748"/>
                    <a:gd name="connsiteY556" fmla="*/ 2071611 h 2311684"/>
                    <a:gd name="connsiteX557" fmla="*/ 2931524 w 3011748"/>
                    <a:gd name="connsiteY557" fmla="*/ 2083839 h 2311684"/>
                    <a:gd name="connsiteX558" fmla="*/ 2919830 w 3011748"/>
                    <a:gd name="connsiteY558" fmla="*/ 2109850 h 2311684"/>
                    <a:gd name="connsiteX559" fmla="*/ 2961493 w 3011748"/>
                    <a:gd name="connsiteY559" fmla="*/ 2092554 h 2311684"/>
                    <a:gd name="connsiteX560" fmla="*/ 2975899 w 3011748"/>
                    <a:gd name="connsiteY560" fmla="*/ 2114163 h 2311684"/>
                    <a:gd name="connsiteX561" fmla="*/ 3010225 w 3011748"/>
                    <a:gd name="connsiteY561" fmla="*/ 2108472 h 2311684"/>
                    <a:gd name="connsiteX562" fmla="*/ 2995196 w 3011748"/>
                    <a:gd name="connsiteY562" fmla="*/ 2078459 h 2311684"/>
                    <a:gd name="connsiteX563" fmla="*/ 281831 w 3011748"/>
                    <a:gd name="connsiteY563" fmla="*/ 1801982 h 2311684"/>
                    <a:gd name="connsiteX564" fmla="*/ 325673 w 3011748"/>
                    <a:gd name="connsiteY564" fmla="*/ 1875970 h 2311684"/>
                    <a:gd name="connsiteX565" fmla="*/ 322471 w 3011748"/>
                    <a:gd name="connsiteY565" fmla="*/ 1841911 h 2311684"/>
                    <a:gd name="connsiteX566" fmla="*/ 281831 w 3011748"/>
                    <a:gd name="connsiteY566" fmla="*/ 1801893 h 2311684"/>
                    <a:gd name="connsiteX567" fmla="*/ 2755136 w 3011748"/>
                    <a:gd name="connsiteY567" fmla="*/ 2144354 h 2311684"/>
                    <a:gd name="connsiteX568" fmla="*/ 2753624 w 3011748"/>
                    <a:gd name="connsiteY568" fmla="*/ 2118743 h 2311684"/>
                    <a:gd name="connsiteX569" fmla="*/ 2731125 w 3011748"/>
                    <a:gd name="connsiteY569" fmla="*/ 2134617 h 2311684"/>
                    <a:gd name="connsiteX570" fmla="*/ 2713651 w 3011748"/>
                    <a:gd name="connsiteY570" fmla="*/ 2160850 h 2311684"/>
                    <a:gd name="connsiteX571" fmla="*/ 2691108 w 3011748"/>
                    <a:gd name="connsiteY571" fmla="*/ 2170410 h 2311684"/>
                    <a:gd name="connsiteX572" fmla="*/ 2653135 w 3011748"/>
                    <a:gd name="connsiteY572" fmla="*/ 2166586 h 2311684"/>
                    <a:gd name="connsiteX573" fmla="*/ 2634505 w 3011748"/>
                    <a:gd name="connsiteY573" fmla="*/ 2151468 h 2311684"/>
                    <a:gd name="connsiteX574" fmla="*/ 2598312 w 3011748"/>
                    <a:gd name="connsiteY574" fmla="*/ 2093354 h 2311684"/>
                    <a:gd name="connsiteX575" fmla="*/ 2583283 w 3011748"/>
                    <a:gd name="connsiteY575" fmla="*/ 2082060 h 2311684"/>
                    <a:gd name="connsiteX576" fmla="*/ 2574390 w 3011748"/>
                    <a:gd name="connsiteY576" fmla="*/ 2072100 h 2311684"/>
                    <a:gd name="connsiteX577" fmla="*/ 2611161 w 3011748"/>
                    <a:gd name="connsiteY577" fmla="*/ 2021990 h 2311684"/>
                    <a:gd name="connsiteX578" fmla="*/ 2470211 w 3011748"/>
                    <a:gd name="connsiteY578" fmla="*/ 2047289 h 2311684"/>
                    <a:gd name="connsiteX579" fmla="*/ 2408362 w 3011748"/>
                    <a:gd name="connsiteY579" fmla="*/ 2103403 h 2311684"/>
                    <a:gd name="connsiteX580" fmla="*/ 2390576 w 3011748"/>
                    <a:gd name="connsiteY580" fmla="*/ 2110162 h 2311684"/>
                    <a:gd name="connsiteX581" fmla="*/ 2415120 w 3011748"/>
                    <a:gd name="connsiteY581" fmla="*/ 2086462 h 2311684"/>
                    <a:gd name="connsiteX582" fmla="*/ 2427526 w 3011748"/>
                    <a:gd name="connsiteY582" fmla="*/ 2060584 h 2311684"/>
                    <a:gd name="connsiteX583" fmla="*/ 2437085 w 3011748"/>
                    <a:gd name="connsiteY583" fmla="*/ 2059562 h 2311684"/>
                    <a:gd name="connsiteX584" fmla="*/ 2449669 w 3011748"/>
                    <a:gd name="connsiteY584" fmla="*/ 2047512 h 2311684"/>
                    <a:gd name="connsiteX585" fmla="*/ 2478481 w 3011748"/>
                    <a:gd name="connsiteY585" fmla="*/ 2016787 h 2311684"/>
                    <a:gd name="connsiteX586" fmla="*/ 2515742 w 3011748"/>
                    <a:gd name="connsiteY586" fmla="*/ 2000691 h 2311684"/>
                    <a:gd name="connsiteX587" fmla="*/ 2636817 w 3011748"/>
                    <a:gd name="connsiteY587" fmla="*/ 1965787 h 2311684"/>
                    <a:gd name="connsiteX588" fmla="*/ 2711917 w 3011748"/>
                    <a:gd name="connsiteY588" fmla="*/ 1965165 h 2311684"/>
                    <a:gd name="connsiteX589" fmla="*/ 2762161 w 3011748"/>
                    <a:gd name="connsiteY589" fmla="*/ 1963564 h 2311684"/>
                    <a:gd name="connsiteX590" fmla="*/ 2807336 w 3011748"/>
                    <a:gd name="connsiteY590" fmla="*/ 1932928 h 2311684"/>
                    <a:gd name="connsiteX591" fmla="*/ 2857491 w 3011748"/>
                    <a:gd name="connsiteY591" fmla="*/ 1914743 h 2311684"/>
                    <a:gd name="connsiteX592" fmla="*/ 2900266 w 3011748"/>
                    <a:gd name="connsiteY592" fmla="*/ 1889843 h 2311684"/>
                    <a:gd name="connsiteX593" fmla="*/ 2887594 w 3011748"/>
                    <a:gd name="connsiteY593" fmla="*/ 1863698 h 2311684"/>
                    <a:gd name="connsiteX594" fmla="*/ 2909425 w 3011748"/>
                    <a:gd name="connsiteY594" fmla="*/ 1849158 h 2311684"/>
                    <a:gd name="connsiteX595" fmla="*/ 2906268 w 3011748"/>
                    <a:gd name="connsiteY595" fmla="*/ 1827816 h 2311684"/>
                    <a:gd name="connsiteX596" fmla="*/ 2878567 w 3011748"/>
                    <a:gd name="connsiteY596" fmla="*/ 1810030 h 2311684"/>
                    <a:gd name="connsiteX597" fmla="*/ 2854512 w 3011748"/>
                    <a:gd name="connsiteY597" fmla="*/ 1818923 h 2311684"/>
                    <a:gd name="connsiteX598" fmla="*/ 2835927 w 3011748"/>
                    <a:gd name="connsiteY598" fmla="*/ 1790333 h 2311684"/>
                    <a:gd name="connsiteX599" fmla="*/ 2765362 w 3011748"/>
                    <a:gd name="connsiteY599" fmla="*/ 1824481 h 2311684"/>
                    <a:gd name="connsiteX600" fmla="*/ 2760160 w 3011748"/>
                    <a:gd name="connsiteY600" fmla="*/ 1810119 h 2311684"/>
                    <a:gd name="connsiteX601" fmla="*/ 2786572 w 3011748"/>
                    <a:gd name="connsiteY601" fmla="*/ 1794912 h 2311684"/>
                    <a:gd name="connsiteX602" fmla="*/ 2851756 w 3011748"/>
                    <a:gd name="connsiteY602" fmla="*/ 1767745 h 2311684"/>
                    <a:gd name="connsiteX603" fmla="*/ 2820008 w 3011748"/>
                    <a:gd name="connsiteY603" fmla="*/ 1757296 h 2311684"/>
                    <a:gd name="connsiteX604" fmla="*/ 2795776 w 3011748"/>
                    <a:gd name="connsiteY604" fmla="*/ 1741867 h 2311684"/>
                    <a:gd name="connsiteX605" fmla="*/ 2777990 w 3011748"/>
                    <a:gd name="connsiteY605" fmla="*/ 1740266 h 2311684"/>
                    <a:gd name="connsiteX606" fmla="*/ 2750511 w 3011748"/>
                    <a:gd name="connsiteY606" fmla="*/ 1735820 h 2311684"/>
                    <a:gd name="connsiteX607" fmla="*/ 2732326 w 3011748"/>
                    <a:gd name="connsiteY607" fmla="*/ 1707096 h 2311684"/>
                    <a:gd name="connsiteX608" fmla="*/ 2699156 w 3011748"/>
                    <a:gd name="connsiteY608" fmla="*/ 1683619 h 2311684"/>
                    <a:gd name="connsiteX609" fmla="*/ 2676924 w 3011748"/>
                    <a:gd name="connsiteY609" fmla="*/ 1668591 h 2311684"/>
                    <a:gd name="connsiteX610" fmla="*/ 2702802 w 3011748"/>
                    <a:gd name="connsiteY610" fmla="*/ 1669257 h 2311684"/>
                    <a:gd name="connsiteX611" fmla="*/ 2699067 w 3011748"/>
                    <a:gd name="connsiteY611" fmla="*/ 1621103 h 2311684"/>
                    <a:gd name="connsiteX612" fmla="*/ 2679280 w 3011748"/>
                    <a:gd name="connsiteY612" fmla="*/ 1600205 h 2311684"/>
                    <a:gd name="connsiteX613" fmla="*/ 2662962 w 3011748"/>
                    <a:gd name="connsiteY613" fmla="*/ 1572371 h 2311684"/>
                    <a:gd name="connsiteX614" fmla="*/ 2629525 w 3011748"/>
                    <a:gd name="connsiteY614" fmla="*/ 1518658 h 2311684"/>
                    <a:gd name="connsiteX615" fmla="*/ 2598400 w 3011748"/>
                    <a:gd name="connsiteY615" fmla="*/ 1484910 h 2311684"/>
                    <a:gd name="connsiteX616" fmla="*/ 2580881 w 3011748"/>
                    <a:gd name="connsiteY616" fmla="*/ 1512789 h 2311684"/>
                    <a:gd name="connsiteX617" fmla="*/ 2580126 w 3011748"/>
                    <a:gd name="connsiteY617" fmla="*/ 1533109 h 2311684"/>
                    <a:gd name="connsiteX618" fmla="*/ 2568565 w 3011748"/>
                    <a:gd name="connsiteY618" fmla="*/ 1556497 h 2311684"/>
                    <a:gd name="connsiteX619" fmla="*/ 2558472 w 3011748"/>
                    <a:gd name="connsiteY619" fmla="*/ 1571882 h 2311684"/>
                    <a:gd name="connsiteX620" fmla="*/ 2536240 w 3011748"/>
                    <a:gd name="connsiteY620" fmla="*/ 1572237 h 2311684"/>
                    <a:gd name="connsiteX621" fmla="*/ 2507427 w 3011748"/>
                    <a:gd name="connsiteY621" fmla="*/ 1591490 h 2311684"/>
                    <a:gd name="connsiteX622" fmla="*/ 2487997 w 3011748"/>
                    <a:gd name="connsiteY622" fmla="*/ 1575750 h 2311684"/>
                    <a:gd name="connsiteX623" fmla="*/ 2479104 w 3011748"/>
                    <a:gd name="connsiteY623" fmla="*/ 1575972 h 2311684"/>
                    <a:gd name="connsiteX624" fmla="*/ 2469499 w 3011748"/>
                    <a:gd name="connsiteY624" fmla="*/ 1561255 h 2311684"/>
                    <a:gd name="connsiteX625" fmla="*/ 2446823 w 3011748"/>
                    <a:gd name="connsiteY625" fmla="*/ 1548227 h 2311684"/>
                    <a:gd name="connsiteX626" fmla="*/ 2431661 w 3011748"/>
                    <a:gd name="connsiteY626" fmla="*/ 1527818 h 2311684"/>
                    <a:gd name="connsiteX627" fmla="*/ 2436107 w 3011748"/>
                    <a:gd name="connsiteY627" fmla="*/ 1516390 h 2311684"/>
                    <a:gd name="connsiteX628" fmla="*/ 2430727 w 3011748"/>
                    <a:gd name="connsiteY628" fmla="*/ 1495848 h 2311684"/>
                    <a:gd name="connsiteX629" fmla="*/ 2440598 w 3011748"/>
                    <a:gd name="connsiteY629" fmla="*/ 1458187 h 2311684"/>
                    <a:gd name="connsiteX630" fmla="*/ 2412052 w 3011748"/>
                    <a:gd name="connsiteY630" fmla="*/ 1453252 h 2311684"/>
                    <a:gd name="connsiteX631" fmla="*/ 2380483 w 3011748"/>
                    <a:gd name="connsiteY631" fmla="*/ 1447383 h 2311684"/>
                    <a:gd name="connsiteX632" fmla="*/ 2358251 w 3011748"/>
                    <a:gd name="connsiteY632" fmla="*/ 1425907 h 2311684"/>
                    <a:gd name="connsiteX633" fmla="*/ 2347402 w 3011748"/>
                    <a:gd name="connsiteY633" fmla="*/ 1415413 h 2311684"/>
                    <a:gd name="connsiteX634" fmla="*/ 2332195 w 3011748"/>
                    <a:gd name="connsiteY634" fmla="*/ 1406876 h 2311684"/>
                    <a:gd name="connsiteX635" fmla="*/ 2327126 w 3011748"/>
                    <a:gd name="connsiteY635" fmla="*/ 1393537 h 2311684"/>
                    <a:gd name="connsiteX636" fmla="*/ 2310763 w 3011748"/>
                    <a:gd name="connsiteY636" fmla="*/ 1387890 h 2311684"/>
                    <a:gd name="connsiteX637" fmla="*/ 2270212 w 3011748"/>
                    <a:gd name="connsiteY637" fmla="*/ 1383444 h 2311684"/>
                    <a:gd name="connsiteX638" fmla="*/ 2209119 w 3011748"/>
                    <a:gd name="connsiteY638" fmla="*/ 1377752 h 2311684"/>
                    <a:gd name="connsiteX639" fmla="*/ 2144157 w 3011748"/>
                    <a:gd name="connsiteY639" fmla="*/ 1387712 h 2311684"/>
                    <a:gd name="connsiteX640" fmla="*/ 2156741 w 3011748"/>
                    <a:gd name="connsiteY640" fmla="*/ 1415724 h 2311684"/>
                    <a:gd name="connsiteX641" fmla="*/ 2153317 w 3011748"/>
                    <a:gd name="connsiteY641" fmla="*/ 1445070 h 2311684"/>
                    <a:gd name="connsiteX642" fmla="*/ 2152072 w 3011748"/>
                    <a:gd name="connsiteY642" fmla="*/ 1466280 h 2311684"/>
                    <a:gd name="connsiteX643" fmla="*/ 2168790 w 3011748"/>
                    <a:gd name="connsiteY643" fmla="*/ 1504697 h 2311684"/>
                    <a:gd name="connsiteX644" fmla="*/ 2152072 w 3011748"/>
                    <a:gd name="connsiteY644" fmla="*/ 1524127 h 2311684"/>
                    <a:gd name="connsiteX645" fmla="*/ 2145536 w 3011748"/>
                    <a:gd name="connsiteY645" fmla="*/ 1544492 h 2311684"/>
                    <a:gd name="connsiteX646" fmla="*/ 2134242 w 3011748"/>
                    <a:gd name="connsiteY646" fmla="*/ 1576772 h 2311684"/>
                    <a:gd name="connsiteX647" fmla="*/ 2193423 w 3011748"/>
                    <a:gd name="connsiteY647" fmla="*/ 1640578 h 2311684"/>
                    <a:gd name="connsiteX648" fmla="*/ 2192801 w 3011748"/>
                    <a:gd name="connsiteY648" fmla="*/ 1691623 h 2311684"/>
                    <a:gd name="connsiteX649" fmla="*/ 2157985 w 3011748"/>
                    <a:gd name="connsiteY649" fmla="*/ 1727638 h 2311684"/>
                    <a:gd name="connsiteX650" fmla="*/ 2113966 w 3011748"/>
                    <a:gd name="connsiteY650" fmla="*/ 1755206 h 2311684"/>
                    <a:gd name="connsiteX651" fmla="*/ 2093824 w 3011748"/>
                    <a:gd name="connsiteY651" fmla="*/ 1767567 h 2311684"/>
                    <a:gd name="connsiteX652" fmla="*/ 2113077 w 3011748"/>
                    <a:gd name="connsiteY652" fmla="*/ 1808652 h 2311684"/>
                    <a:gd name="connsiteX653" fmla="*/ 2125260 w 3011748"/>
                    <a:gd name="connsiteY653" fmla="*/ 1863431 h 2311684"/>
                    <a:gd name="connsiteX654" fmla="*/ 2117746 w 3011748"/>
                    <a:gd name="connsiteY654" fmla="*/ 1891977 h 2311684"/>
                    <a:gd name="connsiteX655" fmla="*/ 2122992 w 3011748"/>
                    <a:gd name="connsiteY655" fmla="*/ 1909274 h 2311684"/>
                    <a:gd name="connsiteX656" fmla="*/ 2103206 w 3011748"/>
                    <a:gd name="connsiteY656" fmla="*/ 1906383 h 2311684"/>
                    <a:gd name="connsiteX657" fmla="*/ 2088222 w 3011748"/>
                    <a:gd name="connsiteY657" fmla="*/ 1930661 h 2311684"/>
                    <a:gd name="connsiteX658" fmla="*/ 2067412 w 3011748"/>
                    <a:gd name="connsiteY658" fmla="*/ 1920745 h 2311684"/>
                    <a:gd name="connsiteX659" fmla="*/ 2054651 w 3011748"/>
                    <a:gd name="connsiteY659" fmla="*/ 1901492 h 2311684"/>
                    <a:gd name="connsiteX660" fmla="*/ 2025883 w 3011748"/>
                    <a:gd name="connsiteY660" fmla="*/ 1877171 h 2311684"/>
                    <a:gd name="connsiteX661" fmla="*/ 2006052 w 3011748"/>
                    <a:gd name="connsiteY661" fmla="*/ 1851070 h 2311684"/>
                    <a:gd name="connsiteX662" fmla="*/ 2002095 w 3011748"/>
                    <a:gd name="connsiteY662" fmla="*/ 1822436 h 2311684"/>
                    <a:gd name="connsiteX663" fmla="*/ 1996804 w 3011748"/>
                    <a:gd name="connsiteY663" fmla="*/ 1780728 h 2311684"/>
                    <a:gd name="connsiteX664" fmla="*/ 1997915 w 3011748"/>
                    <a:gd name="connsiteY664" fmla="*/ 1746891 h 2311684"/>
                    <a:gd name="connsiteX665" fmla="*/ 1944559 w 3011748"/>
                    <a:gd name="connsiteY665" fmla="*/ 1738621 h 2311684"/>
                    <a:gd name="connsiteX666" fmla="*/ 1902229 w 3011748"/>
                    <a:gd name="connsiteY666" fmla="*/ 1734975 h 2311684"/>
                    <a:gd name="connsiteX667" fmla="*/ 1869859 w 3011748"/>
                    <a:gd name="connsiteY667" fmla="*/ 1715767 h 2311684"/>
                    <a:gd name="connsiteX668" fmla="*/ 1828286 w 3011748"/>
                    <a:gd name="connsiteY668" fmla="*/ 1699493 h 2311684"/>
                    <a:gd name="connsiteX669" fmla="*/ 1807699 w 3011748"/>
                    <a:gd name="connsiteY669" fmla="*/ 1678506 h 2311684"/>
                    <a:gd name="connsiteX670" fmla="*/ 1747939 w 3011748"/>
                    <a:gd name="connsiteY670" fmla="*/ 1657074 h 2311684"/>
                    <a:gd name="connsiteX671" fmla="*/ 1720728 w 3011748"/>
                    <a:gd name="connsiteY671" fmla="*/ 1644802 h 2311684"/>
                    <a:gd name="connsiteX672" fmla="*/ 1685156 w 3011748"/>
                    <a:gd name="connsiteY672" fmla="*/ 1643113 h 2311684"/>
                    <a:gd name="connsiteX673" fmla="*/ 1655410 w 3011748"/>
                    <a:gd name="connsiteY673" fmla="*/ 1653384 h 2311684"/>
                    <a:gd name="connsiteX674" fmla="*/ 1657767 w 3011748"/>
                    <a:gd name="connsiteY674" fmla="*/ 1634309 h 2311684"/>
                    <a:gd name="connsiteX675" fmla="*/ 1624508 w 3011748"/>
                    <a:gd name="connsiteY675" fmla="*/ 1565835 h 2311684"/>
                    <a:gd name="connsiteX676" fmla="*/ 1576175 w 3011748"/>
                    <a:gd name="connsiteY676" fmla="*/ 1533820 h 2311684"/>
                    <a:gd name="connsiteX677" fmla="*/ 1593249 w 3011748"/>
                    <a:gd name="connsiteY677" fmla="*/ 1458587 h 2311684"/>
                    <a:gd name="connsiteX678" fmla="*/ 1603121 w 3011748"/>
                    <a:gd name="connsiteY678" fmla="*/ 1430353 h 2311684"/>
                    <a:gd name="connsiteX679" fmla="*/ 1631711 w 3011748"/>
                    <a:gd name="connsiteY679" fmla="*/ 1409099 h 2311684"/>
                    <a:gd name="connsiteX680" fmla="*/ 1645895 w 3011748"/>
                    <a:gd name="connsiteY680" fmla="*/ 1388913 h 2311684"/>
                    <a:gd name="connsiteX681" fmla="*/ 1653498 w 3011748"/>
                    <a:gd name="connsiteY681" fmla="*/ 1375573 h 2311684"/>
                    <a:gd name="connsiteX682" fmla="*/ 1663947 w 3011748"/>
                    <a:gd name="connsiteY682" fmla="*/ 1368592 h 2311684"/>
                    <a:gd name="connsiteX683" fmla="*/ 1659056 w 3011748"/>
                    <a:gd name="connsiteY683" fmla="*/ 1358366 h 2311684"/>
                    <a:gd name="connsiteX684" fmla="*/ 1677509 w 3011748"/>
                    <a:gd name="connsiteY684" fmla="*/ 1355298 h 2311684"/>
                    <a:gd name="connsiteX685" fmla="*/ 1714414 w 3011748"/>
                    <a:gd name="connsiteY685" fmla="*/ 1342937 h 2311684"/>
                    <a:gd name="connsiteX686" fmla="*/ 1668616 w 3011748"/>
                    <a:gd name="connsiteY686" fmla="*/ 1316259 h 2311684"/>
                    <a:gd name="connsiteX687" fmla="*/ 1622195 w 3011748"/>
                    <a:gd name="connsiteY687" fmla="*/ 1295361 h 2311684"/>
                    <a:gd name="connsiteX688" fmla="*/ 1618861 w 3011748"/>
                    <a:gd name="connsiteY688" fmla="*/ 1287713 h 2311684"/>
                    <a:gd name="connsiteX689" fmla="*/ 1660968 w 3011748"/>
                    <a:gd name="connsiteY689" fmla="*/ 1294160 h 2311684"/>
                    <a:gd name="connsiteX690" fmla="*/ 1736557 w 3011748"/>
                    <a:gd name="connsiteY690" fmla="*/ 1308033 h 2311684"/>
                    <a:gd name="connsiteX691" fmla="*/ 1739580 w 3011748"/>
                    <a:gd name="connsiteY691" fmla="*/ 1280198 h 2311684"/>
                    <a:gd name="connsiteX692" fmla="*/ 1776885 w 3011748"/>
                    <a:gd name="connsiteY692" fmla="*/ 1288246 h 2311684"/>
                    <a:gd name="connsiteX693" fmla="*/ 1837890 w 3011748"/>
                    <a:gd name="connsiteY693" fmla="*/ 1238936 h 2311684"/>
                    <a:gd name="connsiteX694" fmla="*/ 1770883 w 3011748"/>
                    <a:gd name="connsiteY694" fmla="*/ 1214614 h 2311684"/>
                    <a:gd name="connsiteX695" fmla="*/ 1743404 w 3011748"/>
                    <a:gd name="connsiteY695" fmla="*/ 1186824 h 2311684"/>
                    <a:gd name="connsiteX696" fmla="*/ 1776663 w 3011748"/>
                    <a:gd name="connsiteY696" fmla="*/ 1193182 h 2311684"/>
                    <a:gd name="connsiteX697" fmla="*/ 1849228 w 3011748"/>
                    <a:gd name="connsiteY697" fmla="*/ 1202431 h 2311684"/>
                    <a:gd name="connsiteX698" fmla="*/ 1877018 w 3011748"/>
                    <a:gd name="connsiteY698" fmla="*/ 1176820 h 2311684"/>
                    <a:gd name="connsiteX699" fmla="*/ 1854386 w 3011748"/>
                    <a:gd name="connsiteY699" fmla="*/ 1160857 h 2311684"/>
                    <a:gd name="connsiteX700" fmla="*/ 1880664 w 3011748"/>
                    <a:gd name="connsiteY700" fmla="*/ 1149608 h 2311684"/>
                    <a:gd name="connsiteX701" fmla="*/ 1918192 w 3011748"/>
                    <a:gd name="connsiteY701" fmla="*/ 1165437 h 2311684"/>
                    <a:gd name="connsiteX702" fmla="*/ 1939490 w 3011748"/>
                    <a:gd name="connsiteY702" fmla="*/ 1152098 h 2311684"/>
                    <a:gd name="connsiteX703" fmla="*/ 1914234 w 3011748"/>
                    <a:gd name="connsiteY703" fmla="*/ 1126576 h 2311684"/>
                    <a:gd name="connsiteX704" fmla="*/ 1939668 w 3011748"/>
                    <a:gd name="connsiteY704" fmla="*/ 1139515 h 2311684"/>
                    <a:gd name="connsiteX705" fmla="*/ 1971459 w 3011748"/>
                    <a:gd name="connsiteY705" fmla="*/ 1152543 h 2311684"/>
                    <a:gd name="connsiteX706" fmla="*/ 2008987 w 3011748"/>
                    <a:gd name="connsiteY706" fmla="*/ 1126309 h 2311684"/>
                    <a:gd name="connsiteX707" fmla="*/ 2031664 w 3011748"/>
                    <a:gd name="connsiteY707" fmla="*/ 1105099 h 2311684"/>
                    <a:gd name="connsiteX708" fmla="*/ 2006364 w 3011748"/>
                    <a:gd name="connsiteY708" fmla="*/ 1063659 h 2311684"/>
                    <a:gd name="connsiteX709" fmla="*/ 2001472 w 3011748"/>
                    <a:gd name="connsiteY709" fmla="*/ 1038493 h 2311684"/>
                    <a:gd name="connsiteX710" fmla="*/ 2036243 w 3011748"/>
                    <a:gd name="connsiteY710" fmla="*/ 1022886 h 2311684"/>
                    <a:gd name="connsiteX711" fmla="*/ 2022904 w 3011748"/>
                    <a:gd name="connsiteY711" fmla="*/ 1008791 h 2311684"/>
                    <a:gd name="connsiteX712" fmla="*/ 2030596 w 3011748"/>
                    <a:gd name="connsiteY712" fmla="*/ 995896 h 2311684"/>
                    <a:gd name="connsiteX713" fmla="*/ 2007075 w 3011748"/>
                    <a:gd name="connsiteY713" fmla="*/ 990427 h 2311684"/>
                    <a:gd name="connsiteX714" fmla="*/ 1978440 w 3011748"/>
                    <a:gd name="connsiteY714" fmla="*/ 966461 h 2311684"/>
                    <a:gd name="connsiteX715" fmla="*/ 1897783 w 3011748"/>
                    <a:gd name="connsiteY715" fmla="*/ 958191 h 2311684"/>
                    <a:gd name="connsiteX716" fmla="*/ 1894492 w 3011748"/>
                    <a:gd name="connsiteY716" fmla="*/ 985225 h 2311684"/>
                    <a:gd name="connsiteX717" fmla="*/ 1908543 w 3011748"/>
                    <a:gd name="connsiteY717" fmla="*/ 992828 h 2311684"/>
                    <a:gd name="connsiteX718" fmla="*/ 1907298 w 3011748"/>
                    <a:gd name="connsiteY718" fmla="*/ 1011014 h 2311684"/>
                    <a:gd name="connsiteX719" fmla="*/ 1892447 w 3011748"/>
                    <a:gd name="connsiteY719" fmla="*/ 1021908 h 2311684"/>
                    <a:gd name="connsiteX720" fmla="*/ 1879108 w 3011748"/>
                    <a:gd name="connsiteY720" fmla="*/ 1058679 h 2311684"/>
                    <a:gd name="connsiteX721" fmla="*/ 1844204 w 3011748"/>
                    <a:gd name="connsiteY721" fmla="*/ 1054900 h 2311684"/>
                    <a:gd name="connsiteX722" fmla="*/ 1851807 w 3011748"/>
                    <a:gd name="connsiteY722" fmla="*/ 1104433 h 2311684"/>
                    <a:gd name="connsiteX723" fmla="*/ 1827885 w 3011748"/>
                    <a:gd name="connsiteY723" fmla="*/ 1114481 h 2311684"/>
                    <a:gd name="connsiteX724" fmla="*/ 1795916 w 3011748"/>
                    <a:gd name="connsiteY724" fmla="*/ 1070373 h 2311684"/>
                    <a:gd name="connsiteX725" fmla="*/ 1812590 w 3011748"/>
                    <a:gd name="connsiteY725" fmla="*/ 1046007 h 2311684"/>
                    <a:gd name="connsiteX726" fmla="*/ 1798762 w 3011748"/>
                    <a:gd name="connsiteY726" fmla="*/ 1012926 h 2311684"/>
                    <a:gd name="connsiteX727" fmla="*/ 1759055 w 3011748"/>
                    <a:gd name="connsiteY727" fmla="*/ 991805 h 2311684"/>
                    <a:gd name="connsiteX728" fmla="*/ 1749362 w 3011748"/>
                    <a:gd name="connsiteY728" fmla="*/ 1007813 h 2311684"/>
                    <a:gd name="connsiteX729" fmla="*/ 1735045 w 3011748"/>
                    <a:gd name="connsiteY729" fmla="*/ 1027643 h 2311684"/>
                    <a:gd name="connsiteX730" fmla="*/ 1718504 w 3011748"/>
                    <a:gd name="connsiteY730" fmla="*/ 1011281 h 2311684"/>
                    <a:gd name="connsiteX731" fmla="*/ 1719838 w 3011748"/>
                    <a:gd name="connsiteY731" fmla="*/ 991227 h 2311684"/>
                    <a:gd name="connsiteX732" fmla="*/ 1706499 w 3011748"/>
                    <a:gd name="connsiteY732" fmla="*/ 970241 h 2311684"/>
                    <a:gd name="connsiteX733" fmla="*/ 1673862 w 3011748"/>
                    <a:gd name="connsiteY733" fmla="*/ 972286 h 2311684"/>
                    <a:gd name="connsiteX734" fmla="*/ 1670483 w 3011748"/>
                    <a:gd name="connsiteY734" fmla="*/ 941695 h 2311684"/>
                    <a:gd name="connsiteX735" fmla="*/ 1689870 w 3011748"/>
                    <a:gd name="connsiteY735" fmla="*/ 928667 h 2311684"/>
                    <a:gd name="connsiteX736" fmla="*/ 1667638 w 3011748"/>
                    <a:gd name="connsiteY736" fmla="*/ 908836 h 2311684"/>
                    <a:gd name="connsiteX737" fmla="*/ 1638869 w 3011748"/>
                    <a:gd name="connsiteY737" fmla="*/ 895141 h 2311684"/>
                    <a:gd name="connsiteX738" fmla="*/ 1640381 w 3011748"/>
                    <a:gd name="connsiteY738" fmla="*/ 865128 h 2311684"/>
                    <a:gd name="connsiteX739" fmla="*/ 1612636 w 3011748"/>
                    <a:gd name="connsiteY739" fmla="*/ 840228 h 2311684"/>
                    <a:gd name="connsiteX740" fmla="*/ 1585068 w 3011748"/>
                    <a:gd name="connsiteY740" fmla="*/ 824176 h 2311684"/>
                    <a:gd name="connsiteX741" fmla="*/ 1618594 w 3011748"/>
                    <a:gd name="connsiteY741" fmla="*/ 780335 h 2311684"/>
                    <a:gd name="connsiteX742" fmla="*/ 1627487 w 3011748"/>
                    <a:gd name="connsiteY742" fmla="*/ 769753 h 2311684"/>
                    <a:gd name="connsiteX743" fmla="*/ 1673596 w 3011748"/>
                    <a:gd name="connsiteY743" fmla="*/ 773577 h 2311684"/>
                    <a:gd name="connsiteX744" fmla="*/ 1719527 w 3011748"/>
                    <a:gd name="connsiteY744" fmla="*/ 710883 h 2311684"/>
                    <a:gd name="connsiteX745" fmla="*/ 1657678 w 3011748"/>
                    <a:gd name="connsiteY745" fmla="*/ 687183 h 2311684"/>
                    <a:gd name="connsiteX746" fmla="*/ 1572841 w 3011748"/>
                    <a:gd name="connsiteY746" fmla="*/ 685805 h 2311684"/>
                    <a:gd name="connsiteX747" fmla="*/ 1566127 w 3011748"/>
                    <a:gd name="connsiteY747" fmla="*/ 702835 h 2311684"/>
                    <a:gd name="connsiteX748" fmla="*/ 1548341 w 3011748"/>
                    <a:gd name="connsiteY748" fmla="*/ 709015 h 2311684"/>
                    <a:gd name="connsiteX749" fmla="*/ 1554877 w 3011748"/>
                    <a:gd name="connsiteY749" fmla="*/ 778468 h 2311684"/>
                    <a:gd name="connsiteX750" fmla="*/ 1567194 w 3011748"/>
                    <a:gd name="connsiteY750" fmla="*/ 815150 h 2311684"/>
                    <a:gd name="connsiteX751" fmla="*/ 1546073 w 3011748"/>
                    <a:gd name="connsiteY751" fmla="*/ 844141 h 2311684"/>
                    <a:gd name="connsiteX752" fmla="*/ 1556567 w 3011748"/>
                    <a:gd name="connsiteY752" fmla="*/ 864372 h 2311684"/>
                    <a:gd name="connsiteX753" fmla="*/ 1528821 w 3011748"/>
                    <a:gd name="connsiteY753" fmla="*/ 861393 h 2311684"/>
                    <a:gd name="connsiteX754" fmla="*/ 1518906 w 3011748"/>
                    <a:gd name="connsiteY754" fmla="*/ 893674 h 2311684"/>
                    <a:gd name="connsiteX755" fmla="*/ 1531534 w 3011748"/>
                    <a:gd name="connsiteY755" fmla="*/ 905857 h 2311684"/>
                    <a:gd name="connsiteX756" fmla="*/ 1521307 w 3011748"/>
                    <a:gd name="connsiteY756" fmla="*/ 925732 h 2311684"/>
                    <a:gd name="connsiteX757" fmla="*/ 1592449 w 3011748"/>
                    <a:gd name="connsiteY757" fmla="*/ 973620 h 2311684"/>
                    <a:gd name="connsiteX758" fmla="*/ 1598185 w 3011748"/>
                    <a:gd name="connsiteY758" fmla="*/ 987181 h 2311684"/>
                    <a:gd name="connsiteX759" fmla="*/ 1599519 w 3011748"/>
                    <a:gd name="connsiteY759" fmla="*/ 999987 h 2311684"/>
                    <a:gd name="connsiteX760" fmla="*/ 1588448 w 3011748"/>
                    <a:gd name="connsiteY760" fmla="*/ 1016750 h 2311684"/>
                    <a:gd name="connsiteX761" fmla="*/ 1604010 w 3011748"/>
                    <a:gd name="connsiteY761" fmla="*/ 1009235 h 2311684"/>
                    <a:gd name="connsiteX762" fmla="*/ 1618994 w 3011748"/>
                    <a:gd name="connsiteY762" fmla="*/ 1027999 h 2311684"/>
                    <a:gd name="connsiteX763" fmla="*/ 1589915 w 3011748"/>
                    <a:gd name="connsiteY763" fmla="*/ 1055433 h 2311684"/>
                    <a:gd name="connsiteX764" fmla="*/ 1554833 w 3011748"/>
                    <a:gd name="connsiteY764" fmla="*/ 1069484 h 2311684"/>
                    <a:gd name="connsiteX765" fmla="*/ 1564392 w 3011748"/>
                    <a:gd name="connsiteY765" fmla="*/ 1104744 h 2311684"/>
                    <a:gd name="connsiteX766" fmla="*/ 1530867 w 3011748"/>
                    <a:gd name="connsiteY766" fmla="*/ 1101187 h 2311684"/>
                    <a:gd name="connsiteX767" fmla="*/ 1534646 w 3011748"/>
                    <a:gd name="connsiteY767" fmla="*/ 1064548 h 2311684"/>
                    <a:gd name="connsiteX768" fmla="*/ 1503121 w 3011748"/>
                    <a:gd name="connsiteY768" fmla="*/ 1050187 h 2311684"/>
                    <a:gd name="connsiteX769" fmla="*/ 1500009 w 3011748"/>
                    <a:gd name="connsiteY769" fmla="*/ 1036136 h 2311684"/>
                    <a:gd name="connsiteX770" fmla="*/ 1527932 w 3011748"/>
                    <a:gd name="connsiteY770" fmla="*/ 1031023 h 2311684"/>
                    <a:gd name="connsiteX771" fmla="*/ 1569150 w 3011748"/>
                    <a:gd name="connsiteY771" fmla="*/ 997363 h 2311684"/>
                    <a:gd name="connsiteX772" fmla="*/ 1534691 w 3011748"/>
                    <a:gd name="connsiteY772" fmla="*/ 996874 h 2311684"/>
                    <a:gd name="connsiteX773" fmla="*/ 1544428 w 3011748"/>
                    <a:gd name="connsiteY773" fmla="*/ 985225 h 2311684"/>
                    <a:gd name="connsiteX774" fmla="*/ 1544428 w 3011748"/>
                    <a:gd name="connsiteY774" fmla="*/ 972819 h 2311684"/>
                    <a:gd name="connsiteX775" fmla="*/ 1493739 w 3011748"/>
                    <a:gd name="connsiteY775" fmla="*/ 960947 h 2311684"/>
                    <a:gd name="connsiteX776" fmla="*/ 1445229 w 3011748"/>
                    <a:gd name="connsiteY776" fmla="*/ 992472 h 2311684"/>
                    <a:gd name="connsiteX777" fmla="*/ 1422464 w 3011748"/>
                    <a:gd name="connsiteY777" fmla="*/ 1001854 h 2311684"/>
                    <a:gd name="connsiteX778" fmla="*/ 1470173 w 3011748"/>
                    <a:gd name="connsiteY778" fmla="*/ 1018662 h 2311684"/>
                    <a:gd name="connsiteX779" fmla="*/ 1475687 w 3011748"/>
                    <a:gd name="connsiteY779" fmla="*/ 1035424 h 2311684"/>
                    <a:gd name="connsiteX780" fmla="*/ 1469062 w 3011748"/>
                    <a:gd name="connsiteY780" fmla="*/ 1044317 h 2311684"/>
                    <a:gd name="connsiteX781" fmla="*/ 1450787 w 3011748"/>
                    <a:gd name="connsiteY781" fmla="*/ 1042361 h 2311684"/>
                    <a:gd name="connsiteX782" fmla="*/ 1448564 w 3011748"/>
                    <a:gd name="connsiteY782" fmla="*/ 1073975 h 2311684"/>
                    <a:gd name="connsiteX783" fmla="*/ 1403033 w 3011748"/>
                    <a:gd name="connsiteY783" fmla="*/ 1073263 h 2311684"/>
                    <a:gd name="connsiteX784" fmla="*/ 1302411 w 3011748"/>
                    <a:gd name="connsiteY784" fmla="*/ 1072730 h 2311684"/>
                    <a:gd name="connsiteX785" fmla="*/ 1261682 w 3011748"/>
                    <a:gd name="connsiteY785" fmla="*/ 1060502 h 2311684"/>
                    <a:gd name="connsiteX786" fmla="*/ 1248343 w 3011748"/>
                    <a:gd name="connsiteY786" fmla="*/ 1053255 h 2311684"/>
                    <a:gd name="connsiteX787" fmla="*/ 1224688 w 3011748"/>
                    <a:gd name="connsiteY787" fmla="*/ 1044362 h 2311684"/>
                    <a:gd name="connsiteX788" fmla="*/ 1214417 w 3011748"/>
                    <a:gd name="connsiteY788" fmla="*/ 1018528 h 2311684"/>
                    <a:gd name="connsiteX789" fmla="*/ 1183915 w 3011748"/>
                    <a:gd name="connsiteY789" fmla="*/ 1013282 h 2311684"/>
                    <a:gd name="connsiteX790" fmla="*/ 1146165 w 3011748"/>
                    <a:gd name="connsiteY790" fmla="*/ 1025687 h 2311684"/>
                    <a:gd name="connsiteX791" fmla="*/ 1107259 w 3011748"/>
                    <a:gd name="connsiteY791" fmla="*/ 1049342 h 2311684"/>
                    <a:gd name="connsiteX792" fmla="*/ 1155858 w 3011748"/>
                    <a:gd name="connsiteY792" fmla="*/ 1046318 h 2311684"/>
                    <a:gd name="connsiteX793" fmla="*/ 1193030 w 3011748"/>
                    <a:gd name="connsiteY793" fmla="*/ 1032179 h 2311684"/>
                    <a:gd name="connsiteX794" fmla="*/ 1189784 w 3011748"/>
                    <a:gd name="connsiteY794" fmla="*/ 1047474 h 2311684"/>
                    <a:gd name="connsiteX795" fmla="*/ 1133404 w 3011748"/>
                    <a:gd name="connsiteY795" fmla="*/ 1079533 h 2311684"/>
                    <a:gd name="connsiteX796" fmla="*/ 1155636 w 3011748"/>
                    <a:gd name="connsiteY796" fmla="*/ 1121373 h 2311684"/>
                    <a:gd name="connsiteX797" fmla="*/ 1141763 w 3011748"/>
                    <a:gd name="connsiteY797" fmla="*/ 1131600 h 2311684"/>
                    <a:gd name="connsiteX798" fmla="*/ 1125178 w 3011748"/>
                    <a:gd name="connsiteY798" fmla="*/ 1137113 h 2311684"/>
                    <a:gd name="connsiteX799" fmla="*/ 1126201 w 3011748"/>
                    <a:gd name="connsiteY799" fmla="*/ 1122129 h 2311684"/>
                    <a:gd name="connsiteX800" fmla="*/ 1102857 w 3011748"/>
                    <a:gd name="connsiteY800" fmla="*/ 1093494 h 2311684"/>
                    <a:gd name="connsiteX801" fmla="*/ 1098411 w 3011748"/>
                    <a:gd name="connsiteY801" fmla="*/ 1084602 h 2311684"/>
                    <a:gd name="connsiteX802" fmla="*/ 1076668 w 3011748"/>
                    <a:gd name="connsiteY802" fmla="*/ 1080822 h 2311684"/>
                    <a:gd name="connsiteX803" fmla="*/ 1035361 w 3011748"/>
                    <a:gd name="connsiteY803" fmla="*/ 1077398 h 2311684"/>
                    <a:gd name="connsiteX804" fmla="*/ 984361 w 3011748"/>
                    <a:gd name="connsiteY804" fmla="*/ 1083846 h 2311684"/>
                    <a:gd name="connsiteX805" fmla="*/ 890987 w 3011748"/>
                    <a:gd name="connsiteY805" fmla="*/ 1080822 h 2311684"/>
                    <a:gd name="connsiteX806" fmla="*/ 919088 w 3011748"/>
                    <a:gd name="connsiteY806" fmla="*/ 1050498 h 2311684"/>
                    <a:gd name="connsiteX807" fmla="*/ 917665 w 3011748"/>
                    <a:gd name="connsiteY807" fmla="*/ 1032090 h 2311684"/>
                    <a:gd name="connsiteX808" fmla="*/ 869199 w 3011748"/>
                    <a:gd name="connsiteY808" fmla="*/ 1009102 h 2311684"/>
                    <a:gd name="connsiteX809" fmla="*/ 850569 w 3011748"/>
                    <a:gd name="connsiteY809" fmla="*/ 1015416 h 2311684"/>
                    <a:gd name="connsiteX810" fmla="*/ 796279 w 3011748"/>
                    <a:gd name="connsiteY810" fmla="*/ 1005145 h 2311684"/>
                    <a:gd name="connsiteX811" fmla="*/ 762308 w 3011748"/>
                    <a:gd name="connsiteY811" fmla="*/ 992206 h 2311684"/>
                    <a:gd name="connsiteX812" fmla="*/ 706817 w 3011748"/>
                    <a:gd name="connsiteY812" fmla="*/ 979400 h 2311684"/>
                    <a:gd name="connsiteX813" fmla="*/ 623759 w 3011748"/>
                    <a:gd name="connsiteY813" fmla="*/ 963437 h 2311684"/>
                    <a:gd name="connsiteX814" fmla="*/ 597970 w 3011748"/>
                    <a:gd name="connsiteY814" fmla="*/ 984780 h 2311684"/>
                    <a:gd name="connsiteX815" fmla="*/ 571291 w 3011748"/>
                    <a:gd name="connsiteY815" fmla="*/ 976599 h 2311684"/>
                    <a:gd name="connsiteX816" fmla="*/ 559642 w 3011748"/>
                    <a:gd name="connsiteY816" fmla="*/ 940494 h 2311684"/>
                    <a:gd name="connsiteX817" fmla="*/ 514333 w 3011748"/>
                    <a:gd name="connsiteY817" fmla="*/ 985225 h 2311684"/>
                    <a:gd name="connsiteX818" fmla="*/ 471826 w 3011748"/>
                    <a:gd name="connsiteY818" fmla="*/ 922175 h 2311684"/>
                    <a:gd name="connsiteX819" fmla="*/ 441546 w 3011748"/>
                    <a:gd name="connsiteY819" fmla="*/ 912304 h 2311684"/>
                    <a:gd name="connsiteX820" fmla="*/ 445236 w 3011748"/>
                    <a:gd name="connsiteY820" fmla="*/ 937204 h 2311684"/>
                    <a:gd name="connsiteX821" fmla="*/ 432342 w 3011748"/>
                    <a:gd name="connsiteY821" fmla="*/ 954411 h 2311684"/>
                    <a:gd name="connsiteX822" fmla="*/ 410910 w 3011748"/>
                    <a:gd name="connsiteY822" fmla="*/ 966016 h 2311684"/>
                    <a:gd name="connsiteX823" fmla="*/ 385432 w 3011748"/>
                    <a:gd name="connsiteY823" fmla="*/ 963971 h 2311684"/>
                    <a:gd name="connsiteX824" fmla="*/ 346926 w 3011748"/>
                    <a:gd name="connsiteY824" fmla="*/ 984647 h 2311684"/>
                    <a:gd name="connsiteX825" fmla="*/ 293081 w 3011748"/>
                    <a:gd name="connsiteY825" fmla="*/ 1010303 h 2311684"/>
                    <a:gd name="connsiteX826" fmla="*/ 266936 w 3011748"/>
                    <a:gd name="connsiteY826" fmla="*/ 1015505 h 2311684"/>
                    <a:gd name="connsiteX827" fmla="*/ 319715 w 3011748"/>
                    <a:gd name="connsiteY827" fmla="*/ 979934 h 2311684"/>
                    <a:gd name="connsiteX828" fmla="*/ 370448 w 3011748"/>
                    <a:gd name="connsiteY828" fmla="*/ 961125 h 2311684"/>
                    <a:gd name="connsiteX829" fmla="*/ 390857 w 3011748"/>
                    <a:gd name="connsiteY829" fmla="*/ 939249 h 2311684"/>
                    <a:gd name="connsiteX830" fmla="*/ 332164 w 3011748"/>
                    <a:gd name="connsiteY830" fmla="*/ 951655 h 2311684"/>
                    <a:gd name="connsiteX831" fmla="*/ 277340 w 3011748"/>
                    <a:gd name="connsiteY831" fmla="*/ 978022 h 2311684"/>
                    <a:gd name="connsiteX832" fmla="*/ 266847 w 3011748"/>
                    <a:gd name="connsiteY832" fmla="*/ 982468 h 2311684"/>
                    <a:gd name="connsiteX833" fmla="*/ 249061 w 3011748"/>
                    <a:gd name="connsiteY833" fmla="*/ 988115 h 2311684"/>
                    <a:gd name="connsiteX834" fmla="*/ 232832 w 3011748"/>
                    <a:gd name="connsiteY834" fmla="*/ 970329 h 2311684"/>
                    <a:gd name="connsiteX835" fmla="*/ 225229 w 3011748"/>
                    <a:gd name="connsiteY835" fmla="*/ 978422 h 2311684"/>
                    <a:gd name="connsiteX836" fmla="*/ 196594 w 3011748"/>
                    <a:gd name="connsiteY836" fmla="*/ 984914 h 2311684"/>
                    <a:gd name="connsiteX837" fmla="*/ 194949 w 3011748"/>
                    <a:gd name="connsiteY837" fmla="*/ 1025198 h 2311684"/>
                    <a:gd name="connsiteX838" fmla="*/ 152397 w 3011748"/>
                    <a:gd name="connsiteY838" fmla="*/ 1011859 h 2311684"/>
                    <a:gd name="connsiteX839" fmla="*/ 91437 w 3011748"/>
                    <a:gd name="connsiteY839" fmla="*/ 995318 h 2311684"/>
                    <a:gd name="connsiteX840" fmla="*/ 64047 w 3011748"/>
                    <a:gd name="connsiteY840" fmla="*/ 973486 h 2311684"/>
                    <a:gd name="connsiteX841" fmla="*/ 2598 w 3011748"/>
                    <a:gd name="connsiteY841" fmla="*/ 969974 h 2311684"/>
                    <a:gd name="connsiteX842" fmla="*/ 2598 w 3011748"/>
                    <a:gd name="connsiteY842" fmla="*/ 1434533 h 2311684"/>
                    <a:gd name="connsiteX843" fmla="*/ 2598 w 3011748"/>
                    <a:gd name="connsiteY843" fmla="*/ 1488467 h 2311684"/>
                    <a:gd name="connsiteX844" fmla="*/ 69294 w 3011748"/>
                    <a:gd name="connsiteY844" fmla="*/ 1488690 h 2311684"/>
                    <a:gd name="connsiteX845" fmla="*/ 84678 w 3011748"/>
                    <a:gd name="connsiteY845" fmla="*/ 1515857 h 2311684"/>
                    <a:gd name="connsiteX846" fmla="*/ 123451 w 3011748"/>
                    <a:gd name="connsiteY846" fmla="*/ 1554985 h 2311684"/>
                    <a:gd name="connsiteX847" fmla="*/ 177430 w 3011748"/>
                    <a:gd name="connsiteY847" fmla="*/ 1521148 h 2311684"/>
                    <a:gd name="connsiteX848" fmla="*/ 223228 w 3011748"/>
                    <a:gd name="connsiteY848" fmla="*/ 1549738 h 2311684"/>
                    <a:gd name="connsiteX849" fmla="*/ 289390 w 3011748"/>
                    <a:gd name="connsiteY849" fmla="*/ 1623993 h 2311684"/>
                    <a:gd name="connsiteX850" fmla="*/ 337545 w 3011748"/>
                    <a:gd name="connsiteY850" fmla="*/ 1683353 h 2311684"/>
                    <a:gd name="connsiteX851" fmla="*/ 376762 w 3011748"/>
                    <a:gd name="connsiteY851" fmla="*/ 1705051 h 2311684"/>
                    <a:gd name="connsiteX852" fmla="*/ 376139 w 3011748"/>
                    <a:gd name="connsiteY852" fmla="*/ 1726927 h 2311684"/>
                    <a:gd name="connsiteX853" fmla="*/ 387744 w 3011748"/>
                    <a:gd name="connsiteY853" fmla="*/ 1749381 h 2311684"/>
                    <a:gd name="connsiteX854" fmla="*/ 374894 w 3011748"/>
                    <a:gd name="connsiteY854" fmla="*/ 1786864 h 2311684"/>
                    <a:gd name="connsiteX855" fmla="*/ 364490 w 3011748"/>
                    <a:gd name="connsiteY855" fmla="*/ 1798603 h 2311684"/>
                    <a:gd name="connsiteX856" fmla="*/ 368936 w 3011748"/>
                    <a:gd name="connsiteY856" fmla="*/ 1813320 h 2311684"/>
                    <a:gd name="connsiteX857" fmla="*/ 378496 w 3011748"/>
                    <a:gd name="connsiteY857" fmla="*/ 1830839 h 2311684"/>
                    <a:gd name="connsiteX858" fmla="*/ 411355 w 3011748"/>
                    <a:gd name="connsiteY858" fmla="*/ 1830839 h 2311684"/>
                    <a:gd name="connsiteX859" fmla="*/ 406908 w 3011748"/>
                    <a:gd name="connsiteY859" fmla="*/ 1850804 h 2311684"/>
                    <a:gd name="connsiteX860" fmla="*/ 416139 w 3011748"/>
                    <a:gd name="connsiteY860" fmla="*/ 1859345 h 2311684"/>
                    <a:gd name="connsiteX861" fmla="*/ 422915 w 3011748"/>
                    <a:gd name="connsiteY861" fmla="*/ 1855783 h 2311684"/>
                    <a:gd name="connsiteX862" fmla="*/ 447370 w 3011748"/>
                    <a:gd name="connsiteY862" fmla="*/ 1870456 h 2311684"/>
                    <a:gd name="connsiteX863" fmla="*/ 458575 w 3011748"/>
                    <a:gd name="connsiteY863" fmla="*/ 1881973 h 2311684"/>
                    <a:gd name="connsiteX864" fmla="*/ 448349 w 3011748"/>
                    <a:gd name="connsiteY864" fmla="*/ 1889487 h 2311684"/>
                    <a:gd name="connsiteX865" fmla="*/ 456085 w 3011748"/>
                    <a:gd name="connsiteY865" fmla="*/ 1910474 h 2311684"/>
                    <a:gd name="connsiteX866" fmla="*/ 476672 w 3011748"/>
                    <a:gd name="connsiteY866" fmla="*/ 1937908 h 2311684"/>
                    <a:gd name="connsiteX867" fmla="*/ 514066 w 3011748"/>
                    <a:gd name="connsiteY867" fmla="*/ 1947957 h 2311684"/>
                    <a:gd name="connsiteX868" fmla="*/ 547503 w 3011748"/>
                    <a:gd name="connsiteY868" fmla="*/ 1963119 h 2311684"/>
                    <a:gd name="connsiteX869" fmla="*/ 567290 w 3011748"/>
                    <a:gd name="connsiteY869" fmla="*/ 1989442 h 2311684"/>
                    <a:gd name="connsiteX870" fmla="*/ 585787 w 3011748"/>
                    <a:gd name="connsiteY870" fmla="*/ 1987130 h 2311684"/>
                    <a:gd name="connsiteX871" fmla="*/ 606018 w 3011748"/>
                    <a:gd name="connsiteY871" fmla="*/ 1996867 h 2311684"/>
                    <a:gd name="connsiteX872" fmla="*/ 633363 w 3011748"/>
                    <a:gd name="connsiteY872" fmla="*/ 2028526 h 2311684"/>
                    <a:gd name="connsiteX873" fmla="*/ 648925 w 3011748"/>
                    <a:gd name="connsiteY873" fmla="*/ 2028526 h 2311684"/>
                    <a:gd name="connsiteX874" fmla="*/ 721179 w 3011748"/>
                    <a:gd name="connsiteY874" fmla="*/ 2028170 h 2311684"/>
                    <a:gd name="connsiteX875" fmla="*/ 978314 w 3011748"/>
                    <a:gd name="connsiteY875" fmla="*/ 2026747 h 2311684"/>
                    <a:gd name="connsiteX876" fmla="*/ 1513526 w 3011748"/>
                    <a:gd name="connsiteY876" fmla="*/ 2023901 h 2311684"/>
                    <a:gd name="connsiteX877" fmla="*/ 1562125 w 3011748"/>
                    <a:gd name="connsiteY877" fmla="*/ 2023635 h 2311684"/>
                    <a:gd name="connsiteX878" fmla="*/ 1569284 w 3011748"/>
                    <a:gd name="connsiteY878" fmla="*/ 2007939 h 2311684"/>
                    <a:gd name="connsiteX879" fmla="*/ 1585024 w 3011748"/>
                    <a:gd name="connsiteY879" fmla="*/ 2030616 h 2311684"/>
                    <a:gd name="connsiteX880" fmla="*/ 1629932 w 3011748"/>
                    <a:gd name="connsiteY880" fmla="*/ 2039508 h 2311684"/>
                    <a:gd name="connsiteX881" fmla="*/ 1669016 w 3011748"/>
                    <a:gd name="connsiteY881" fmla="*/ 2052847 h 2311684"/>
                    <a:gd name="connsiteX882" fmla="*/ 1701697 w 3011748"/>
                    <a:gd name="connsiteY882" fmla="*/ 2066187 h 2311684"/>
                    <a:gd name="connsiteX883" fmla="*/ 1736601 w 3011748"/>
                    <a:gd name="connsiteY883" fmla="*/ 2061740 h 2311684"/>
                    <a:gd name="connsiteX884" fmla="*/ 1755898 w 3011748"/>
                    <a:gd name="connsiteY884" fmla="*/ 2068410 h 2311684"/>
                    <a:gd name="connsiteX885" fmla="*/ 1778619 w 3011748"/>
                    <a:gd name="connsiteY885" fmla="*/ 2042799 h 2311684"/>
                    <a:gd name="connsiteX886" fmla="*/ 1848606 w 3011748"/>
                    <a:gd name="connsiteY886" fmla="*/ 2034573 h 2311684"/>
                    <a:gd name="connsiteX887" fmla="*/ 1872083 w 3011748"/>
                    <a:gd name="connsiteY887" fmla="*/ 2057072 h 2311684"/>
                    <a:gd name="connsiteX888" fmla="*/ 1899561 w 3011748"/>
                    <a:gd name="connsiteY888" fmla="*/ 2071344 h 2311684"/>
                    <a:gd name="connsiteX889" fmla="*/ 1925306 w 3011748"/>
                    <a:gd name="connsiteY889" fmla="*/ 2119366 h 2311684"/>
                    <a:gd name="connsiteX890" fmla="*/ 1939890 w 3011748"/>
                    <a:gd name="connsiteY890" fmla="*/ 2138352 h 2311684"/>
                    <a:gd name="connsiteX891" fmla="*/ 1965546 w 3011748"/>
                    <a:gd name="connsiteY891" fmla="*/ 2142798 h 2311684"/>
                    <a:gd name="connsiteX892" fmla="*/ 2026417 w 3011748"/>
                    <a:gd name="connsiteY892" fmla="*/ 2151691 h 2311684"/>
                    <a:gd name="connsiteX893" fmla="*/ 2069591 w 3011748"/>
                    <a:gd name="connsiteY893" fmla="*/ 2182504 h 2311684"/>
                    <a:gd name="connsiteX894" fmla="*/ 2029574 w 3011748"/>
                    <a:gd name="connsiteY894" fmla="*/ 2202557 h 2311684"/>
                    <a:gd name="connsiteX895" fmla="*/ 2023660 w 3011748"/>
                    <a:gd name="connsiteY895" fmla="*/ 2215897 h 2311684"/>
                    <a:gd name="connsiteX896" fmla="*/ 2018547 w 3011748"/>
                    <a:gd name="connsiteY896" fmla="*/ 2240218 h 2311684"/>
                    <a:gd name="connsiteX897" fmla="*/ 1994181 w 3011748"/>
                    <a:gd name="connsiteY897" fmla="*/ 2284682 h 2311684"/>
                    <a:gd name="connsiteX898" fmla="*/ 1999650 w 3011748"/>
                    <a:gd name="connsiteY898" fmla="*/ 2311361 h 2311684"/>
                    <a:gd name="connsiteX899" fmla="*/ 2063411 w 3011748"/>
                    <a:gd name="connsiteY899" fmla="*/ 2295398 h 2311684"/>
                    <a:gd name="connsiteX900" fmla="*/ 2092757 w 3011748"/>
                    <a:gd name="connsiteY900" fmla="*/ 2288684 h 2311684"/>
                    <a:gd name="connsiteX901" fmla="*/ 2105607 w 3011748"/>
                    <a:gd name="connsiteY901" fmla="*/ 2290062 h 2311684"/>
                    <a:gd name="connsiteX902" fmla="*/ 2113699 w 3011748"/>
                    <a:gd name="connsiteY902" fmla="*/ 2268275 h 2311684"/>
                    <a:gd name="connsiteX903" fmla="*/ 2092268 w 3011748"/>
                    <a:gd name="connsiteY903" fmla="*/ 2266096 h 2311684"/>
                    <a:gd name="connsiteX904" fmla="*/ 2116367 w 3011748"/>
                    <a:gd name="connsiteY904" fmla="*/ 2239729 h 2311684"/>
                    <a:gd name="connsiteX905" fmla="*/ 2176483 w 3011748"/>
                    <a:gd name="connsiteY905" fmla="*/ 2233015 h 2311684"/>
                    <a:gd name="connsiteX906" fmla="*/ 2201471 w 3011748"/>
                    <a:gd name="connsiteY906" fmla="*/ 2228080 h 2311684"/>
                    <a:gd name="connsiteX907" fmla="*/ 2224415 w 3011748"/>
                    <a:gd name="connsiteY907" fmla="*/ 2214296 h 2311684"/>
                    <a:gd name="connsiteX908" fmla="*/ 2299247 w 3011748"/>
                    <a:gd name="connsiteY908" fmla="*/ 2196244 h 2311684"/>
                    <a:gd name="connsiteX909" fmla="*/ 2370034 w 3011748"/>
                    <a:gd name="connsiteY909" fmla="*/ 2193487 h 2311684"/>
                    <a:gd name="connsiteX910" fmla="*/ 2406716 w 3011748"/>
                    <a:gd name="connsiteY910" fmla="*/ 2157382 h 2311684"/>
                    <a:gd name="connsiteX911" fmla="*/ 2426948 w 3011748"/>
                    <a:gd name="connsiteY911" fmla="*/ 2109584 h 2311684"/>
                    <a:gd name="connsiteX912" fmla="*/ 2457761 w 3011748"/>
                    <a:gd name="connsiteY912" fmla="*/ 2094866 h 2311684"/>
                    <a:gd name="connsiteX913" fmla="*/ 2496889 w 3011748"/>
                    <a:gd name="connsiteY913" fmla="*/ 2106605 h 2311684"/>
                    <a:gd name="connsiteX914" fmla="*/ 2498090 w 3011748"/>
                    <a:gd name="connsiteY914" fmla="*/ 2142176 h 2311684"/>
                    <a:gd name="connsiteX915" fmla="*/ 2508539 w 3011748"/>
                    <a:gd name="connsiteY915" fmla="*/ 2171833 h 2311684"/>
                    <a:gd name="connsiteX916" fmla="*/ 2535529 w 3011748"/>
                    <a:gd name="connsiteY916" fmla="*/ 2192598 h 2311684"/>
                    <a:gd name="connsiteX917" fmla="*/ 2592531 w 3011748"/>
                    <a:gd name="connsiteY917" fmla="*/ 2165919 h 2311684"/>
                    <a:gd name="connsiteX918" fmla="*/ 2606582 w 3011748"/>
                    <a:gd name="connsiteY918" fmla="*/ 2153069 h 2311684"/>
                    <a:gd name="connsiteX919" fmla="*/ 2599556 w 3011748"/>
                    <a:gd name="connsiteY919" fmla="*/ 2171744 h 2311684"/>
                    <a:gd name="connsiteX920" fmla="*/ 2640774 w 3011748"/>
                    <a:gd name="connsiteY920" fmla="*/ 2182326 h 2311684"/>
                    <a:gd name="connsiteX921" fmla="*/ 2602669 w 3011748"/>
                    <a:gd name="connsiteY921" fmla="*/ 2188151 h 2311684"/>
                    <a:gd name="connsiteX922" fmla="*/ 2558205 w 3011748"/>
                    <a:gd name="connsiteY922" fmla="*/ 2217987 h 2311684"/>
                    <a:gd name="connsiteX923" fmla="*/ 2567409 w 3011748"/>
                    <a:gd name="connsiteY923" fmla="*/ 2252313 h 2311684"/>
                    <a:gd name="connsiteX924" fmla="*/ 2621522 w 3011748"/>
                    <a:gd name="connsiteY924" fmla="*/ 2220521 h 2311684"/>
                    <a:gd name="connsiteX925" fmla="*/ 2671721 w 3011748"/>
                    <a:gd name="connsiteY925" fmla="*/ 2205537 h 2311684"/>
                    <a:gd name="connsiteX926" fmla="*/ 2726189 w 3011748"/>
                    <a:gd name="connsiteY926" fmla="*/ 2184950 h 2311684"/>
                    <a:gd name="connsiteX927" fmla="*/ 2723611 w 3011748"/>
                    <a:gd name="connsiteY927" fmla="*/ 2171611 h 2311684"/>
                    <a:gd name="connsiteX928" fmla="*/ 2743797 w 3011748"/>
                    <a:gd name="connsiteY928" fmla="*/ 2165119 h 2311684"/>
                    <a:gd name="connsiteX929" fmla="*/ 2767497 w 3011748"/>
                    <a:gd name="connsiteY929" fmla="*/ 2157560 h 2311684"/>
                    <a:gd name="connsiteX930" fmla="*/ 2754735 w 3011748"/>
                    <a:gd name="connsiteY930" fmla="*/ 2144221 h 2311684"/>
                    <a:gd name="connsiteX931" fmla="*/ 801570 w 3011748"/>
                    <a:gd name="connsiteY931" fmla="*/ 1171484 h 2311684"/>
                    <a:gd name="connsiteX932" fmla="*/ 762041 w 3011748"/>
                    <a:gd name="connsiteY932" fmla="*/ 1196917 h 2311684"/>
                    <a:gd name="connsiteX933" fmla="*/ 736564 w 3011748"/>
                    <a:gd name="connsiteY933" fmla="*/ 1213191 h 2311684"/>
                    <a:gd name="connsiteX934" fmla="*/ 706017 w 3011748"/>
                    <a:gd name="connsiteY934" fmla="*/ 1233778 h 2311684"/>
                    <a:gd name="connsiteX935" fmla="*/ 680050 w 3011748"/>
                    <a:gd name="connsiteY935" fmla="*/ 1241959 h 2311684"/>
                    <a:gd name="connsiteX936" fmla="*/ 702282 w 3011748"/>
                    <a:gd name="connsiteY936" fmla="*/ 1216526 h 2311684"/>
                    <a:gd name="connsiteX937" fmla="*/ 682495 w 3011748"/>
                    <a:gd name="connsiteY937" fmla="*/ 1208345 h 2311684"/>
                    <a:gd name="connsiteX938" fmla="*/ 657996 w 3011748"/>
                    <a:gd name="connsiteY938" fmla="*/ 1236668 h 2311684"/>
                    <a:gd name="connsiteX939" fmla="*/ 614421 w 3011748"/>
                    <a:gd name="connsiteY939" fmla="*/ 1228665 h 2311684"/>
                    <a:gd name="connsiteX940" fmla="*/ 627227 w 3011748"/>
                    <a:gd name="connsiteY940" fmla="*/ 1216482 h 2311684"/>
                    <a:gd name="connsiteX941" fmla="*/ 640966 w 3011748"/>
                    <a:gd name="connsiteY941" fmla="*/ 1194516 h 2311684"/>
                    <a:gd name="connsiteX942" fmla="*/ 674892 w 3011748"/>
                    <a:gd name="connsiteY942" fmla="*/ 1183578 h 2311684"/>
                    <a:gd name="connsiteX943" fmla="*/ 633808 w 3011748"/>
                    <a:gd name="connsiteY943" fmla="*/ 1165526 h 2311684"/>
                    <a:gd name="connsiteX944" fmla="*/ 567467 w 3011748"/>
                    <a:gd name="connsiteY944" fmla="*/ 1175619 h 2311684"/>
                    <a:gd name="connsiteX945" fmla="*/ 728160 w 3011748"/>
                    <a:gd name="connsiteY945" fmla="*/ 1129555 h 2311684"/>
                    <a:gd name="connsiteX946" fmla="*/ 741721 w 3011748"/>
                    <a:gd name="connsiteY946" fmla="*/ 1169261 h 2311684"/>
                    <a:gd name="connsiteX947" fmla="*/ 789565 w 3011748"/>
                    <a:gd name="connsiteY947" fmla="*/ 1151475 h 2311684"/>
                    <a:gd name="connsiteX948" fmla="*/ 801481 w 3011748"/>
                    <a:gd name="connsiteY948" fmla="*/ 1171528 h 2311684"/>
                    <a:gd name="connsiteX949" fmla="*/ 801570 w 3011748"/>
                    <a:gd name="connsiteY949" fmla="*/ 1171484 h 2311684"/>
                    <a:gd name="connsiteX950" fmla="*/ 991342 w 3011748"/>
                    <a:gd name="connsiteY950" fmla="*/ 1412567 h 2311684"/>
                    <a:gd name="connsiteX951" fmla="*/ 956215 w 3011748"/>
                    <a:gd name="connsiteY951" fmla="*/ 1430042 h 2311684"/>
                    <a:gd name="connsiteX952" fmla="*/ 932872 w 3011748"/>
                    <a:gd name="connsiteY952" fmla="*/ 1452274 h 2311684"/>
                    <a:gd name="connsiteX953" fmla="*/ 839498 w 3011748"/>
                    <a:gd name="connsiteY953" fmla="*/ 1453430 h 2311684"/>
                    <a:gd name="connsiteX954" fmla="*/ 841587 w 3011748"/>
                    <a:gd name="connsiteY954" fmla="*/ 1443692 h 2311684"/>
                    <a:gd name="connsiteX955" fmla="*/ 868266 w 3011748"/>
                    <a:gd name="connsiteY955" fmla="*/ 1424350 h 2311684"/>
                    <a:gd name="connsiteX956" fmla="*/ 900013 w 3011748"/>
                    <a:gd name="connsiteY956" fmla="*/ 1402518 h 2311684"/>
                    <a:gd name="connsiteX957" fmla="*/ 873913 w 3011748"/>
                    <a:gd name="connsiteY957" fmla="*/ 1371661 h 2311684"/>
                    <a:gd name="connsiteX958" fmla="*/ 934206 w 3011748"/>
                    <a:gd name="connsiteY958" fmla="*/ 1384022 h 2311684"/>
                    <a:gd name="connsiteX959" fmla="*/ 1010417 w 3011748"/>
                    <a:gd name="connsiteY959" fmla="*/ 1377397 h 2311684"/>
                    <a:gd name="connsiteX960" fmla="*/ 1072400 w 3011748"/>
                    <a:gd name="connsiteY960" fmla="*/ 1362234 h 2311684"/>
                    <a:gd name="connsiteX961" fmla="*/ 991253 w 3011748"/>
                    <a:gd name="connsiteY961" fmla="*/ 1412390 h 2311684"/>
                    <a:gd name="connsiteX962" fmla="*/ 1513615 w 3011748"/>
                    <a:gd name="connsiteY962" fmla="*/ 1958095 h 2311684"/>
                    <a:gd name="connsiteX963" fmla="*/ 1504455 w 3011748"/>
                    <a:gd name="connsiteY963" fmla="*/ 1934974 h 2311684"/>
                    <a:gd name="connsiteX964" fmla="*/ 1477288 w 3011748"/>
                    <a:gd name="connsiteY964" fmla="*/ 1893311 h 2311684"/>
                    <a:gd name="connsiteX965" fmla="*/ 1442294 w 3011748"/>
                    <a:gd name="connsiteY965" fmla="*/ 1807496 h 2311684"/>
                    <a:gd name="connsiteX966" fmla="*/ 1499653 w 3011748"/>
                    <a:gd name="connsiteY966" fmla="*/ 1863253 h 2311684"/>
                    <a:gd name="connsiteX967" fmla="*/ 1513615 w 3011748"/>
                    <a:gd name="connsiteY967" fmla="*/ 1958095 h 2311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</a:cxnLst>
                  <a:rect l="l" t="t" r="r" b="b"/>
                  <a:pathLst>
                    <a:path w="3011748" h="2311684">
                      <a:moveTo>
                        <a:pt x="598059" y="2024924"/>
                      </a:moveTo>
                      <a:cubicBezTo>
                        <a:pt x="584719" y="2010607"/>
                        <a:pt x="565956" y="2017943"/>
                        <a:pt x="555240" y="1999402"/>
                      </a:cubicBezTo>
                      <a:cubicBezTo>
                        <a:pt x="549148" y="1988908"/>
                        <a:pt x="534031" y="1961741"/>
                        <a:pt x="519269" y="1962630"/>
                      </a:cubicBezTo>
                      <a:cubicBezTo>
                        <a:pt x="507357" y="1964044"/>
                        <a:pt x="495280" y="1962519"/>
                        <a:pt x="484098" y="1958184"/>
                      </a:cubicBezTo>
                      <a:cubicBezTo>
                        <a:pt x="471737" y="1952626"/>
                        <a:pt x="461021" y="1939153"/>
                        <a:pt x="445948" y="1944400"/>
                      </a:cubicBezTo>
                      <a:cubicBezTo>
                        <a:pt x="439678" y="1946579"/>
                        <a:pt x="433142" y="1950758"/>
                        <a:pt x="441279" y="1955116"/>
                      </a:cubicBezTo>
                      <a:cubicBezTo>
                        <a:pt x="449416" y="1959473"/>
                        <a:pt x="449371" y="1970901"/>
                        <a:pt x="457686" y="1973391"/>
                      </a:cubicBezTo>
                      <a:cubicBezTo>
                        <a:pt x="473008" y="1977708"/>
                        <a:pt x="486917" y="1985992"/>
                        <a:pt x="498015" y="1997401"/>
                      </a:cubicBezTo>
                      <a:cubicBezTo>
                        <a:pt x="504862" y="2005049"/>
                        <a:pt x="510731" y="2003537"/>
                        <a:pt x="518246" y="2008784"/>
                      </a:cubicBezTo>
                      <a:cubicBezTo>
                        <a:pt x="528072" y="2015587"/>
                        <a:pt x="526116" y="2028615"/>
                        <a:pt x="540478" y="2029326"/>
                      </a:cubicBezTo>
                      <a:cubicBezTo>
                        <a:pt x="548081" y="2029726"/>
                        <a:pt x="548303" y="2037285"/>
                        <a:pt x="553506" y="2042043"/>
                      </a:cubicBezTo>
                      <a:cubicBezTo>
                        <a:pt x="565867" y="2053292"/>
                        <a:pt x="573203" y="2054226"/>
                        <a:pt x="590855" y="2054759"/>
                      </a:cubicBezTo>
                      <a:cubicBezTo>
                        <a:pt x="596516" y="2054982"/>
                        <a:pt x="602185" y="2054715"/>
                        <a:pt x="607796" y="2053959"/>
                      </a:cubicBezTo>
                      <a:cubicBezTo>
                        <a:pt x="620335" y="2052136"/>
                        <a:pt x="614154" y="2047690"/>
                        <a:pt x="619179" y="2038308"/>
                      </a:cubicBezTo>
                      <a:cubicBezTo>
                        <a:pt x="623181" y="2030882"/>
                        <a:pt x="602372" y="2029415"/>
                        <a:pt x="598192" y="2024969"/>
                      </a:cubicBezTo>
                      <a:close/>
                      <a:moveTo>
                        <a:pt x="572536" y="832358"/>
                      </a:moveTo>
                      <a:cubicBezTo>
                        <a:pt x="592634" y="836804"/>
                        <a:pt x="598370" y="861660"/>
                        <a:pt x="607841" y="876822"/>
                      </a:cubicBezTo>
                      <a:cubicBezTo>
                        <a:pt x="622114" y="899587"/>
                        <a:pt x="627271" y="871486"/>
                        <a:pt x="643056" y="871486"/>
                      </a:cubicBezTo>
                      <a:cubicBezTo>
                        <a:pt x="653905" y="871486"/>
                        <a:pt x="659019" y="864194"/>
                        <a:pt x="668756" y="862593"/>
                      </a:cubicBezTo>
                      <a:cubicBezTo>
                        <a:pt x="680272" y="860770"/>
                        <a:pt x="692011" y="865039"/>
                        <a:pt x="701793" y="856280"/>
                      </a:cubicBezTo>
                      <a:cubicBezTo>
                        <a:pt x="711575" y="847520"/>
                        <a:pt x="706728" y="833114"/>
                        <a:pt x="712197" y="821998"/>
                      </a:cubicBezTo>
                      <a:cubicBezTo>
                        <a:pt x="719445" y="807280"/>
                        <a:pt x="734118" y="809904"/>
                        <a:pt x="745456" y="801767"/>
                      </a:cubicBezTo>
                      <a:cubicBezTo>
                        <a:pt x="751904" y="797320"/>
                        <a:pt x="750347" y="787627"/>
                        <a:pt x="753282" y="781135"/>
                      </a:cubicBezTo>
                      <a:cubicBezTo>
                        <a:pt x="757728" y="771843"/>
                        <a:pt x="768489" y="770909"/>
                        <a:pt x="777070" y="768241"/>
                      </a:cubicBezTo>
                      <a:cubicBezTo>
                        <a:pt x="802001" y="760144"/>
                        <a:pt x="826385" y="750460"/>
                        <a:pt x="850080" y="739251"/>
                      </a:cubicBezTo>
                      <a:cubicBezTo>
                        <a:pt x="863419" y="733114"/>
                        <a:pt x="890320" y="724933"/>
                        <a:pt x="869333" y="709904"/>
                      </a:cubicBezTo>
                      <a:cubicBezTo>
                        <a:pt x="844522" y="692119"/>
                        <a:pt x="804593" y="662773"/>
                        <a:pt x="772535" y="676601"/>
                      </a:cubicBezTo>
                      <a:cubicBezTo>
                        <a:pt x="769067" y="678113"/>
                        <a:pt x="754483" y="690251"/>
                        <a:pt x="752660" y="680781"/>
                      </a:cubicBezTo>
                      <a:cubicBezTo>
                        <a:pt x="751548" y="674911"/>
                        <a:pt x="751326" y="669798"/>
                        <a:pt x="743767" y="673311"/>
                      </a:cubicBezTo>
                      <a:cubicBezTo>
                        <a:pt x="725981" y="681447"/>
                        <a:pt x="692767" y="666863"/>
                        <a:pt x="678494" y="655925"/>
                      </a:cubicBezTo>
                      <a:cubicBezTo>
                        <a:pt x="657329" y="639651"/>
                        <a:pt x="598059" y="667975"/>
                        <a:pt x="572848" y="670154"/>
                      </a:cubicBezTo>
                      <a:cubicBezTo>
                        <a:pt x="543857" y="672688"/>
                        <a:pt x="583074" y="695542"/>
                        <a:pt x="586676" y="704435"/>
                      </a:cubicBezTo>
                      <a:cubicBezTo>
                        <a:pt x="592412" y="718352"/>
                        <a:pt x="563821" y="736049"/>
                        <a:pt x="559998" y="748232"/>
                      </a:cubicBezTo>
                      <a:cubicBezTo>
                        <a:pt x="557863" y="754724"/>
                        <a:pt x="565066" y="757570"/>
                        <a:pt x="560798" y="766018"/>
                      </a:cubicBezTo>
                      <a:cubicBezTo>
                        <a:pt x="553550" y="780202"/>
                        <a:pt x="541100" y="792118"/>
                        <a:pt x="530785" y="803945"/>
                      </a:cubicBezTo>
                      <a:cubicBezTo>
                        <a:pt x="508908" y="828934"/>
                        <a:pt x="558708" y="829334"/>
                        <a:pt x="572803" y="832447"/>
                      </a:cubicBezTo>
                      <a:close/>
                      <a:moveTo>
                        <a:pt x="1322998" y="955478"/>
                      </a:moveTo>
                      <a:cubicBezTo>
                        <a:pt x="1332513" y="944363"/>
                        <a:pt x="1369507" y="976955"/>
                        <a:pt x="1371019" y="953967"/>
                      </a:cubicBezTo>
                      <a:cubicBezTo>
                        <a:pt x="1372664" y="929600"/>
                        <a:pt x="1322109" y="914616"/>
                        <a:pt x="1305346" y="905546"/>
                      </a:cubicBezTo>
                      <a:cubicBezTo>
                        <a:pt x="1288583" y="896475"/>
                        <a:pt x="1241718" y="888160"/>
                        <a:pt x="1245631" y="862371"/>
                      </a:cubicBezTo>
                      <a:cubicBezTo>
                        <a:pt x="1246831" y="854101"/>
                        <a:pt x="1253945" y="846320"/>
                        <a:pt x="1247854" y="838227"/>
                      </a:cubicBezTo>
                      <a:cubicBezTo>
                        <a:pt x="1236738" y="823421"/>
                        <a:pt x="1226600" y="814661"/>
                        <a:pt x="1223177" y="795053"/>
                      </a:cubicBezTo>
                      <a:cubicBezTo>
                        <a:pt x="1221131" y="783136"/>
                        <a:pt x="1220642" y="766640"/>
                        <a:pt x="1229935" y="757347"/>
                      </a:cubicBezTo>
                      <a:cubicBezTo>
                        <a:pt x="1238161" y="749122"/>
                        <a:pt x="1251011" y="736094"/>
                        <a:pt x="1248610" y="723066"/>
                      </a:cubicBezTo>
                      <a:cubicBezTo>
                        <a:pt x="1243319" y="694209"/>
                        <a:pt x="1184271" y="706614"/>
                        <a:pt x="1169864" y="720398"/>
                      </a:cubicBezTo>
                      <a:cubicBezTo>
                        <a:pt x="1163995" y="726000"/>
                        <a:pt x="1205435" y="750277"/>
                        <a:pt x="1209571" y="757614"/>
                      </a:cubicBezTo>
                      <a:cubicBezTo>
                        <a:pt x="1214817" y="766863"/>
                        <a:pt x="1197832" y="755924"/>
                        <a:pt x="1196587" y="755124"/>
                      </a:cubicBezTo>
                      <a:cubicBezTo>
                        <a:pt x="1189606" y="750678"/>
                        <a:pt x="1173066" y="736583"/>
                        <a:pt x="1163906" y="742319"/>
                      </a:cubicBezTo>
                      <a:cubicBezTo>
                        <a:pt x="1153101" y="749077"/>
                        <a:pt x="1143186" y="732625"/>
                        <a:pt x="1132559" y="737872"/>
                      </a:cubicBezTo>
                      <a:cubicBezTo>
                        <a:pt x="1121932" y="743119"/>
                        <a:pt x="1125356" y="760104"/>
                        <a:pt x="1127579" y="768997"/>
                      </a:cubicBezTo>
                      <a:cubicBezTo>
                        <a:pt x="1131358" y="784515"/>
                        <a:pt x="1163951" y="834581"/>
                        <a:pt x="1142163" y="839872"/>
                      </a:cubicBezTo>
                      <a:cubicBezTo>
                        <a:pt x="1113217" y="846898"/>
                        <a:pt x="1117219" y="815595"/>
                        <a:pt x="1109082" y="794252"/>
                      </a:cubicBezTo>
                      <a:cubicBezTo>
                        <a:pt x="1101479" y="774288"/>
                        <a:pt x="1067108" y="751923"/>
                        <a:pt x="1045099" y="756547"/>
                      </a:cubicBezTo>
                      <a:cubicBezTo>
                        <a:pt x="1028069" y="760104"/>
                        <a:pt x="1078535" y="779624"/>
                        <a:pt x="1064040" y="792829"/>
                      </a:cubicBezTo>
                      <a:cubicBezTo>
                        <a:pt x="1057993" y="798299"/>
                        <a:pt x="1041808" y="785804"/>
                        <a:pt x="1033538" y="788161"/>
                      </a:cubicBezTo>
                      <a:cubicBezTo>
                        <a:pt x="1018909" y="792296"/>
                        <a:pt x="1011306" y="806658"/>
                        <a:pt x="1016820" y="782469"/>
                      </a:cubicBezTo>
                      <a:cubicBezTo>
                        <a:pt x="1022378" y="757436"/>
                        <a:pt x="956393" y="746898"/>
                        <a:pt x="945677" y="764684"/>
                      </a:cubicBezTo>
                      <a:cubicBezTo>
                        <a:pt x="941498" y="771576"/>
                        <a:pt x="946878" y="782914"/>
                        <a:pt x="940342" y="788339"/>
                      </a:cubicBezTo>
                      <a:cubicBezTo>
                        <a:pt x="933805" y="793763"/>
                        <a:pt x="916865" y="790117"/>
                        <a:pt x="909572" y="786649"/>
                      </a:cubicBezTo>
                      <a:cubicBezTo>
                        <a:pt x="896634" y="780469"/>
                        <a:pt x="921000" y="776333"/>
                        <a:pt x="923712" y="775133"/>
                      </a:cubicBezTo>
                      <a:cubicBezTo>
                        <a:pt x="938252" y="768686"/>
                        <a:pt x="930960" y="754902"/>
                        <a:pt x="924779" y="744986"/>
                      </a:cubicBezTo>
                      <a:cubicBezTo>
                        <a:pt x="907661" y="717641"/>
                        <a:pt x="867954" y="745965"/>
                        <a:pt x="845678" y="754502"/>
                      </a:cubicBezTo>
                      <a:cubicBezTo>
                        <a:pt x="828871" y="760949"/>
                        <a:pt x="780405" y="772287"/>
                        <a:pt x="772891" y="792563"/>
                      </a:cubicBezTo>
                      <a:cubicBezTo>
                        <a:pt x="771557" y="796209"/>
                        <a:pt x="780894" y="797276"/>
                        <a:pt x="775292" y="805902"/>
                      </a:cubicBezTo>
                      <a:cubicBezTo>
                        <a:pt x="766399" y="819241"/>
                        <a:pt x="740610" y="837827"/>
                        <a:pt x="771557" y="845919"/>
                      </a:cubicBezTo>
                      <a:cubicBezTo>
                        <a:pt x="791254" y="851077"/>
                        <a:pt x="780449" y="848987"/>
                        <a:pt x="789342" y="861126"/>
                      </a:cubicBezTo>
                      <a:cubicBezTo>
                        <a:pt x="794233" y="867751"/>
                        <a:pt x="809484" y="861126"/>
                        <a:pt x="815176" y="859792"/>
                      </a:cubicBezTo>
                      <a:cubicBezTo>
                        <a:pt x="827879" y="855875"/>
                        <a:pt x="840854" y="852905"/>
                        <a:pt x="853993" y="850899"/>
                      </a:cubicBezTo>
                      <a:cubicBezTo>
                        <a:pt x="855416" y="850899"/>
                        <a:pt x="879204" y="850899"/>
                        <a:pt x="873557" y="856635"/>
                      </a:cubicBezTo>
                      <a:cubicBezTo>
                        <a:pt x="865198" y="865395"/>
                        <a:pt x="768800" y="874287"/>
                        <a:pt x="787030" y="894696"/>
                      </a:cubicBezTo>
                      <a:cubicBezTo>
                        <a:pt x="805260" y="915105"/>
                        <a:pt x="850836" y="913016"/>
                        <a:pt x="874624" y="910214"/>
                      </a:cubicBezTo>
                      <a:cubicBezTo>
                        <a:pt x="908328" y="906212"/>
                        <a:pt x="940831" y="905768"/>
                        <a:pt x="974090" y="913816"/>
                      </a:cubicBezTo>
                      <a:cubicBezTo>
                        <a:pt x="992365" y="918262"/>
                        <a:pt x="1011039" y="929956"/>
                        <a:pt x="980315" y="932402"/>
                      </a:cubicBezTo>
                      <a:cubicBezTo>
                        <a:pt x="944032" y="935336"/>
                        <a:pt x="907839" y="929067"/>
                        <a:pt x="871556" y="933602"/>
                      </a:cubicBezTo>
                      <a:cubicBezTo>
                        <a:pt x="861507" y="934847"/>
                        <a:pt x="807572" y="939249"/>
                        <a:pt x="813753" y="957301"/>
                      </a:cubicBezTo>
                      <a:cubicBezTo>
                        <a:pt x="820867" y="978555"/>
                        <a:pt x="870000" y="991272"/>
                        <a:pt x="888185" y="992072"/>
                      </a:cubicBezTo>
                      <a:cubicBezTo>
                        <a:pt x="901525" y="992650"/>
                        <a:pt x="918332" y="987048"/>
                        <a:pt x="931271" y="991183"/>
                      </a:cubicBezTo>
                      <a:cubicBezTo>
                        <a:pt x="940786" y="994206"/>
                        <a:pt x="936073" y="1007813"/>
                        <a:pt x="939363" y="1015060"/>
                      </a:cubicBezTo>
                      <a:cubicBezTo>
                        <a:pt x="950257" y="1038982"/>
                        <a:pt x="1000679" y="1035736"/>
                        <a:pt x="1021044" y="1034935"/>
                      </a:cubicBezTo>
                      <a:cubicBezTo>
                        <a:pt x="1044476" y="1034046"/>
                        <a:pt x="1065196" y="1026043"/>
                        <a:pt x="1086850" y="1017995"/>
                      </a:cubicBezTo>
                      <a:cubicBezTo>
                        <a:pt x="1106548" y="1010569"/>
                        <a:pt x="1130514" y="1017995"/>
                        <a:pt x="1148255" y="1006434"/>
                      </a:cubicBezTo>
                      <a:cubicBezTo>
                        <a:pt x="1158882" y="999631"/>
                        <a:pt x="1178535" y="964460"/>
                        <a:pt x="1188006" y="993095"/>
                      </a:cubicBezTo>
                      <a:cubicBezTo>
                        <a:pt x="1191207" y="1002744"/>
                        <a:pt x="1226200" y="1005189"/>
                        <a:pt x="1235626" y="1011414"/>
                      </a:cubicBezTo>
                      <a:cubicBezTo>
                        <a:pt x="1252211" y="1022397"/>
                        <a:pt x="1356835" y="1027510"/>
                        <a:pt x="1345630" y="993184"/>
                      </a:cubicBezTo>
                      <a:cubicBezTo>
                        <a:pt x="1342651" y="984980"/>
                        <a:pt x="1335924" y="978697"/>
                        <a:pt x="1327533" y="976288"/>
                      </a:cubicBezTo>
                      <a:cubicBezTo>
                        <a:pt x="1315706" y="973220"/>
                        <a:pt x="1313305" y="987848"/>
                        <a:pt x="1302278" y="987715"/>
                      </a:cubicBezTo>
                      <a:cubicBezTo>
                        <a:pt x="1266129" y="987270"/>
                        <a:pt x="1321130" y="957879"/>
                        <a:pt x="1323087" y="955612"/>
                      </a:cubicBezTo>
                      <a:close/>
                      <a:moveTo>
                        <a:pt x="752660" y="586206"/>
                      </a:moveTo>
                      <a:cubicBezTo>
                        <a:pt x="779649" y="589229"/>
                        <a:pt x="806683" y="565219"/>
                        <a:pt x="805171" y="551702"/>
                      </a:cubicBezTo>
                      <a:cubicBezTo>
                        <a:pt x="803660" y="538185"/>
                        <a:pt x="739231" y="584738"/>
                        <a:pt x="752660" y="586206"/>
                      </a:cubicBezTo>
                      <a:close/>
                      <a:moveTo>
                        <a:pt x="628161" y="544187"/>
                      </a:moveTo>
                      <a:cubicBezTo>
                        <a:pt x="644079" y="551035"/>
                        <a:pt x="622647" y="571221"/>
                        <a:pt x="647725" y="560061"/>
                      </a:cubicBezTo>
                      <a:cubicBezTo>
                        <a:pt x="665199" y="552280"/>
                        <a:pt x="674003" y="565797"/>
                        <a:pt x="687742" y="546722"/>
                      </a:cubicBezTo>
                      <a:cubicBezTo>
                        <a:pt x="697213" y="533650"/>
                        <a:pt x="698503" y="555615"/>
                        <a:pt x="702860" y="562284"/>
                      </a:cubicBezTo>
                      <a:cubicBezTo>
                        <a:pt x="713442" y="578558"/>
                        <a:pt x="725314" y="564285"/>
                        <a:pt x="730072" y="552813"/>
                      </a:cubicBezTo>
                      <a:cubicBezTo>
                        <a:pt x="738965" y="531693"/>
                        <a:pt x="748480" y="556682"/>
                        <a:pt x="759507" y="544410"/>
                      </a:cubicBezTo>
                      <a:cubicBezTo>
                        <a:pt x="770534" y="532138"/>
                        <a:pt x="763953" y="509550"/>
                        <a:pt x="778849" y="499946"/>
                      </a:cubicBezTo>
                      <a:cubicBezTo>
                        <a:pt x="801081" y="485851"/>
                        <a:pt x="791076" y="517954"/>
                        <a:pt x="796323" y="527336"/>
                      </a:cubicBezTo>
                      <a:cubicBezTo>
                        <a:pt x="809662" y="551568"/>
                        <a:pt x="820823" y="523111"/>
                        <a:pt x="829893" y="516798"/>
                      </a:cubicBezTo>
                      <a:cubicBezTo>
                        <a:pt x="835629" y="512796"/>
                        <a:pt x="843988" y="514263"/>
                        <a:pt x="850391" y="511995"/>
                      </a:cubicBezTo>
                      <a:cubicBezTo>
                        <a:pt x="856794" y="509728"/>
                        <a:pt x="855327" y="499724"/>
                        <a:pt x="857105" y="494210"/>
                      </a:cubicBezTo>
                      <a:cubicBezTo>
                        <a:pt x="859106" y="487807"/>
                        <a:pt x="849635" y="477047"/>
                        <a:pt x="854971" y="472867"/>
                      </a:cubicBezTo>
                      <a:cubicBezTo>
                        <a:pt x="861152" y="468021"/>
                        <a:pt x="869955" y="468777"/>
                        <a:pt x="875869" y="462863"/>
                      </a:cubicBezTo>
                      <a:cubicBezTo>
                        <a:pt x="879115" y="459617"/>
                        <a:pt x="848390" y="445700"/>
                        <a:pt x="842076" y="443566"/>
                      </a:cubicBezTo>
                      <a:cubicBezTo>
                        <a:pt x="825892" y="438008"/>
                        <a:pt x="833762" y="466331"/>
                        <a:pt x="817932" y="465486"/>
                      </a:cubicBezTo>
                      <a:cubicBezTo>
                        <a:pt x="800147" y="464508"/>
                        <a:pt x="782050" y="450813"/>
                        <a:pt x="764843" y="459706"/>
                      </a:cubicBezTo>
                      <a:cubicBezTo>
                        <a:pt x="743869" y="470306"/>
                        <a:pt x="724287" y="483463"/>
                        <a:pt x="706550" y="498879"/>
                      </a:cubicBezTo>
                      <a:cubicBezTo>
                        <a:pt x="700014" y="505015"/>
                        <a:pt x="694723" y="513285"/>
                        <a:pt x="686631" y="517553"/>
                      </a:cubicBezTo>
                      <a:cubicBezTo>
                        <a:pt x="678538" y="521822"/>
                        <a:pt x="667778" y="519466"/>
                        <a:pt x="658663" y="521644"/>
                      </a:cubicBezTo>
                      <a:cubicBezTo>
                        <a:pt x="655595" y="522400"/>
                        <a:pt x="616911" y="539430"/>
                        <a:pt x="627983" y="544187"/>
                      </a:cubicBezTo>
                      <a:close/>
                      <a:moveTo>
                        <a:pt x="862174" y="536673"/>
                      </a:moveTo>
                      <a:cubicBezTo>
                        <a:pt x="852081" y="537429"/>
                        <a:pt x="840431" y="548100"/>
                        <a:pt x="852881" y="555881"/>
                      </a:cubicBezTo>
                      <a:cubicBezTo>
                        <a:pt x="855193" y="557349"/>
                        <a:pt x="887785" y="562195"/>
                        <a:pt x="887030" y="563307"/>
                      </a:cubicBezTo>
                      <a:cubicBezTo>
                        <a:pt x="877425" y="577446"/>
                        <a:pt x="837763" y="555704"/>
                        <a:pt x="827048" y="581359"/>
                      </a:cubicBezTo>
                      <a:cubicBezTo>
                        <a:pt x="820511" y="596966"/>
                        <a:pt x="873068" y="576913"/>
                        <a:pt x="878270" y="584338"/>
                      </a:cubicBezTo>
                      <a:cubicBezTo>
                        <a:pt x="878537" y="584783"/>
                        <a:pt x="820867" y="598833"/>
                        <a:pt x="815665" y="601501"/>
                      </a:cubicBezTo>
                      <a:cubicBezTo>
                        <a:pt x="803571" y="607726"/>
                        <a:pt x="825091" y="612084"/>
                        <a:pt x="829004" y="612662"/>
                      </a:cubicBezTo>
                      <a:cubicBezTo>
                        <a:pt x="846389" y="615552"/>
                        <a:pt x="866843" y="628002"/>
                        <a:pt x="884451" y="626001"/>
                      </a:cubicBezTo>
                      <a:cubicBezTo>
                        <a:pt x="899657" y="624089"/>
                        <a:pt x="908861" y="607193"/>
                        <a:pt x="920022" y="598389"/>
                      </a:cubicBezTo>
                      <a:cubicBezTo>
                        <a:pt x="934339" y="587095"/>
                        <a:pt x="929581" y="599278"/>
                        <a:pt x="928914" y="609238"/>
                      </a:cubicBezTo>
                      <a:cubicBezTo>
                        <a:pt x="927847" y="623511"/>
                        <a:pt x="996633" y="606704"/>
                        <a:pt x="1006726" y="609772"/>
                      </a:cubicBezTo>
                      <a:cubicBezTo>
                        <a:pt x="1016820" y="612840"/>
                        <a:pt x="997033" y="622622"/>
                        <a:pt x="994899" y="623555"/>
                      </a:cubicBezTo>
                      <a:cubicBezTo>
                        <a:pt x="979101" y="630510"/>
                        <a:pt x="962227" y="634689"/>
                        <a:pt x="945010" y="635916"/>
                      </a:cubicBezTo>
                      <a:cubicBezTo>
                        <a:pt x="904593" y="638807"/>
                        <a:pt x="915620" y="664862"/>
                        <a:pt x="949012" y="668331"/>
                      </a:cubicBezTo>
                      <a:cubicBezTo>
                        <a:pt x="977602" y="671354"/>
                        <a:pt x="1009172" y="659438"/>
                        <a:pt x="1034649" y="647655"/>
                      </a:cubicBezTo>
                      <a:cubicBezTo>
                        <a:pt x="1045232" y="643431"/>
                        <a:pt x="1055010" y="637415"/>
                        <a:pt x="1063551" y="629869"/>
                      </a:cubicBezTo>
                      <a:cubicBezTo>
                        <a:pt x="1077290" y="616175"/>
                        <a:pt x="1090229" y="633382"/>
                        <a:pt x="1105480" y="629869"/>
                      </a:cubicBezTo>
                      <a:cubicBezTo>
                        <a:pt x="1122243" y="625868"/>
                        <a:pt x="1131403" y="621243"/>
                        <a:pt x="1149944" y="622844"/>
                      </a:cubicBezTo>
                      <a:cubicBezTo>
                        <a:pt x="1164795" y="624178"/>
                        <a:pt x="1185515" y="627646"/>
                        <a:pt x="1198321" y="617731"/>
                      </a:cubicBezTo>
                      <a:cubicBezTo>
                        <a:pt x="1213750" y="605725"/>
                        <a:pt x="1223132" y="563262"/>
                        <a:pt x="1200189" y="553436"/>
                      </a:cubicBezTo>
                      <a:cubicBezTo>
                        <a:pt x="1184493" y="546677"/>
                        <a:pt x="1180758" y="558327"/>
                        <a:pt x="1168841" y="564774"/>
                      </a:cubicBezTo>
                      <a:cubicBezTo>
                        <a:pt x="1153857" y="572911"/>
                        <a:pt x="1142652" y="558594"/>
                        <a:pt x="1134382" y="548100"/>
                      </a:cubicBezTo>
                      <a:cubicBezTo>
                        <a:pt x="1124333" y="535206"/>
                        <a:pt x="1117797" y="527247"/>
                        <a:pt x="1113884" y="511195"/>
                      </a:cubicBezTo>
                      <a:cubicBezTo>
                        <a:pt x="1109794" y="494477"/>
                        <a:pt x="1095610" y="499056"/>
                        <a:pt x="1083693" y="505326"/>
                      </a:cubicBezTo>
                      <a:cubicBezTo>
                        <a:pt x="1074178" y="510306"/>
                        <a:pt x="1061461" y="517642"/>
                        <a:pt x="1056659" y="527558"/>
                      </a:cubicBezTo>
                      <a:cubicBezTo>
                        <a:pt x="1051012" y="538807"/>
                        <a:pt x="1072800" y="537029"/>
                        <a:pt x="1077735" y="541520"/>
                      </a:cubicBezTo>
                      <a:cubicBezTo>
                        <a:pt x="1087384" y="550412"/>
                        <a:pt x="1067286" y="556593"/>
                        <a:pt x="1064396" y="560906"/>
                      </a:cubicBezTo>
                      <a:cubicBezTo>
                        <a:pt x="1061506" y="565219"/>
                        <a:pt x="1082671" y="574023"/>
                        <a:pt x="1085161" y="575534"/>
                      </a:cubicBezTo>
                      <a:cubicBezTo>
                        <a:pt x="1108637" y="589363"/>
                        <a:pt x="1065596" y="588607"/>
                        <a:pt x="1058082" y="587807"/>
                      </a:cubicBezTo>
                      <a:cubicBezTo>
                        <a:pt x="1046557" y="586926"/>
                        <a:pt x="1035228" y="584334"/>
                        <a:pt x="1024467" y="580114"/>
                      </a:cubicBezTo>
                      <a:cubicBezTo>
                        <a:pt x="1014685" y="575890"/>
                        <a:pt x="1014196" y="567842"/>
                        <a:pt x="1006682" y="561217"/>
                      </a:cubicBezTo>
                      <a:cubicBezTo>
                        <a:pt x="994281" y="550848"/>
                        <a:pt x="979870" y="543156"/>
                        <a:pt x="964352" y="538629"/>
                      </a:cubicBezTo>
                      <a:cubicBezTo>
                        <a:pt x="952347" y="534761"/>
                        <a:pt x="932027" y="540097"/>
                        <a:pt x="922423" y="534983"/>
                      </a:cubicBezTo>
                      <a:cubicBezTo>
                        <a:pt x="909706" y="528180"/>
                        <a:pt x="910862" y="511907"/>
                        <a:pt x="891298" y="516175"/>
                      </a:cubicBezTo>
                      <a:cubicBezTo>
                        <a:pt x="877959" y="519065"/>
                        <a:pt x="877559" y="535695"/>
                        <a:pt x="862441" y="536762"/>
                      </a:cubicBezTo>
                      <a:close/>
                      <a:moveTo>
                        <a:pt x="940208" y="428626"/>
                      </a:moveTo>
                      <a:cubicBezTo>
                        <a:pt x="947723" y="410840"/>
                        <a:pt x="890498" y="413597"/>
                        <a:pt x="895211" y="419733"/>
                      </a:cubicBezTo>
                      <a:cubicBezTo>
                        <a:pt x="905749" y="433117"/>
                        <a:pt x="932738" y="446634"/>
                        <a:pt x="940253" y="428626"/>
                      </a:cubicBezTo>
                      <a:close/>
                      <a:moveTo>
                        <a:pt x="1064707" y="421111"/>
                      </a:moveTo>
                      <a:cubicBezTo>
                        <a:pt x="1074400" y="419644"/>
                        <a:pt x="1079069" y="412218"/>
                        <a:pt x="1067508" y="408439"/>
                      </a:cubicBezTo>
                      <a:cubicBezTo>
                        <a:pt x="1053458" y="403993"/>
                        <a:pt x="1036962" y="408439"/>
                        <a:pt x="1022689" y="409995"/>
                      </a:cubicBezTo>
                      <a:cubicBezTo>
                        <a:pt x="1008416" y="411552"/>
                        <a:pt x="958127" y="411552"/>
                        <a:pt x="958127" y="434628"/>
                      </a:cubicBezTo>
                      <a:cubicBezTo>
                        <a:pt x="958127" y="463396"/>
                        <a:pt x="998145" y="468243"/>
                        <a:pt x="1019843" y="463441"/>
                      </a:cubicBezTo>
                      <a:cubicBezTo>
                        <a:pt x="1032204" y="460729"/>
                        <a:pt x="1046522" y="453837"/>
                        <a:pt x="1053769" y="443076"/>
                      </a:cubicBezTo>
                      <a:cubicBezTo>
                        <a:pt x="1062262" y="430715"/>
                        <a:pt x="1043720" y="438630"/>
                        <a:pt x="1043053" y="431783"/>
                      </a:cubicBezTo>
                      <a:cubicBezTo>
                        <a:pt x="1042386" y="424935"/>
                        <a:pt x="1061150" y="421645"/>
                        <a:pt x="1064707" y="421111"/>
                      </a:cubicBezTo>
                      <a:cubicBezTo>
                        <a:pt x="1084494" y="418132"/>
                        <a:pt x="1045321" y="424135"/>
                        <a:pt x="1064841" y="421111"/>
                      </a:cubicBezTo>
                      <a:close/>
                      <a:moveTo>
                        <a:pt x="991119" y="392610"/>
                      </a:moveTo>
                      <a:cubicBezTo>
                        <a:pt x="1007215" y="399057"/>
                        <a:pt x="1018242" y="381049"/>
                        <a:pt x="1034649" y="390120"/>
                      </a:cubicBezTo>
                      <a:cubicBezTo>
                        <a:pt x="1046379" y="396109"/>
                        <a:pt x="1059718" y="398181"/>
                        <a:pt x="1072711" y="396034"/>
                      </a:cubicBezTo>
                      <a:cubicBezTo>
                        <a:pt x="1083693" y="394077"/>
                        <a:pt x="1093920" y="383806"/>
                        <a:pt x="1086050" y="372557"/>
                      </a:cubicBezTo>
                      <a:cubicBezTo>
                        <a:pt x="1077780" y="360596"/>
                        <a:pt x="1058038" y="358506"/>
                        <a:pt x="1044921" y="357973"/>
                      </a:cubicBezTo>
                      <a:cubicBezTo>
                        <a:pt x="1021666" y="357128"/>
                        <a:pt x="998234" y="367888"/>
                        <a:pt x="975513" y="372601"/>
                      </a:cubicBezTo>
                      <a:cubicBezTo>
                        <a:pt x="968487" y="374069"/>
                        <a:pt x="951413" y="375491"/>
                        <a:pt x="947456" y="383006"/>
                      </a:cubicBezTo>
                      <a:cubicBezTo>
                        <a:pt x="940430" y="396345"/>
                        <a:pt x="986984" y="390965"/>
                        <a:pt x="991030" y="392610"/>
                      </a:cubicBezTo>
                      <a:close/>
                      <a:moveTo>
                        <a:pt x="1241762" y="346056"/>
                      </a:moveTo>
                      <a:cubicBezTo>
                        <a:pt x="1266484" y="329605"/>
                        <a:pt x="1306191" y="371000"/>
                        <a:pt x="1272887" y="372735"/>
                      </a:cubicBezTo>
                      <a:cubicBezTo>
                        <a:pt x="1264795" y="373135"/>
                        <a:pt x="1210860" y="369044"/>
                        <a:pt x="1241762" y="387719"/>
                      </a:cubicBezTo>
                      <a:cubicBezTo>
                        <a:pt x="1258303" y="397768"/>
                        <a:pt x="1280268" y="385718"/>
                        <a:pt x="1297387" y="383895"/>
                      </a:cubicBezTo>
                      <a:cubicBezTo>
                        <a:pt x="1322278" y="381254"/>
                        <a:pt x="1347191" y="388719"/>
                        <a:pt x="1366528" y="404615"/>
                      </a:cubicBezTo>
                      <a:cubicBezTo>
                        <a:pt x="1381379" y="416665"/>
                        <a:pt x="1404456" y="431694"/>
                        <a:pt x="1423131" y="418177"/>
                      </a:cubicBezTo>
                      <a:cubicBezTo>
                        <a:pt x="1439360" y="406394"/>
                        <a:pt x="1433091" y="397590"/>
                        <a:pt x="1420996" y="387586"/>
                      </a:cubicBezTo>
                      <a:cubicBezTo>
                        <a:pt x="1410814" y="379182"/>
                        <a:pt x="1421930" y="369800"/>
                        <a:pt x="1412548" y="361708"/>
                      </a:cubicBezTo>
                      <a:cubicBezTo>
                        <a:pt x="1398942" y="350058"/>
                        <a:pt x="1378489" y="356816"/>
                        <a:pt x="1365905" y="346857"/>
                      </a:cubicBezTo>
                      <a:cubicBezTo>
                        <a:pt x="1359147" y="341477"/>
                        <a:pt x="1350521" y="321690"/>
                        <a:pt x="1339494" y="326537"/>
                      </a:cubicBezTo>
                      <a:cubicBezTo>
                        <a:pt x="1335626" y="328271"/>
                        <a:pt x="1324599" y="337208"/>
                        <a:pt x="1319841" y="334318"/>
                      </a:cubicBezTo>
                      <a:cubicBezTo>
                        <a:pt x="1315083" y="331428"/>
                        <a:pt x="1318729" y="322624"/>
                        <a:pt x="1314817" y="318222"/>
                      </a:cubicBezTo>
                      <a:cubicBezTo>
                        <a:pt x="1298810" y="300436"/>
                        <a:pt x="1252567" y="304483"/>
                        <a:pt x="1231713" y="307284"/>
                      </a:cubicBezTo>
                      <a:cubicBezTo>
                        <a:pt x="1193430" y="312486"/>
                        <a:pt x="1223577" y="358328"/>
                        <a:pt x="1241940" y="346056"/>
                      </a:cubicBezTo>
                      <a:close/>
                      <a:moveTo>
                        <a:pt x="1252300" y="472156"/>
                      </a:moveTo>
                      <a:cubicBezTo>
                        <a:pt x="1264306" y="457127"/>
                        <a:pt x="1204235" y="409106"/>
                        <a:pt x="1201256" y="431605"/>
                      </a:cubicBezTo>
                      <a:cubicBezTo>
                        <a:pt x="1198277" y="454104"/>
                        <a:pt x="1239717" y="488118"/>
                        <a:pt x="1252478" y="472156"/>
                      </a:cubicBezTo>
                      <a:close/>
                      <a:moveTo>
                        <a:pt x="1447408" y="275536"/>
                      </a:moveTo>
                      <a:cubicBezTo>
                        <a:pt x="1457901" y="257484"/>
                        <a:pt x="1384091" y="243389"/>
                        <a:pt x="1402366" y="258996"/>
                      </a:cubicBezTo>
                      <a:cubicBezTo>
                        <a:pt x="1413082" y="268022"/>
                        <a:pt x="1437092" y="293544"/>
                        <a:pt x="1447586" y="275536"/>
                      </a:cubicBezTo>
                      <a:close/>
                      <a:moveTo>
                        <a:pt x="1277956" y="616397"/>
                      </a:moveTo>
                      <a:cubicBezTo>
                        <a:pt x="1288494" y="604391"/>
                        <a:pt x="1255457" y="578914"/>
                        <a:pt x="1246476" y="599901"/>
                      </a:cubicBezTo>
                      <a:cubicBezTo>
                        <a:pt x="1237494" y="620888"/>
                        <a:pt x="1267285" y="628446"/>
                        <a:pt x="1277956" y="616397"/>
                      </a:cubicBezTo>
                      <a:close/>
                      <a:moveTo>
                        <a:pt x="1447586" y="511373"/>
                      </a:moveTo>
                      <a:cubicBezTo>
                        <a:pt x="1445807" y="529159"/>
                        <a:pt x="1386492" y="497367"/>
                        <a:pt x="1378222" y="495989"/>
                      </a:cubicBezTo>
                      <a:cubicBezTo>
                        <a:pt x="1352478" y="491542"/>
                        <a:pt x="1401832" y="544365"/>
                        <a:pt x="1401877" y="544899"/>
                      </a:cubicBezTo>
                      <a:cubicBezTo>
                        <a:pt x="1402410" y="554058"/>
                        <a:pt x="1327933" y="497500"/>
                        <a:pt x="1334469" y="533472"/>
                      </a:cubicBezTo>
                      <a:cubicBezTo>
                        <a:pt x="1335892" y="541386"/>
                        <a:pt x="1352255" y="554992"/>
                        <a:pt x="1348076" y="561662"/>
                      </a:cubicBezTo>
                      <a:cubicBezTo>
                        <a:pt x="1337227" y="578514"/>
                        <a:pt x="1312505" y="536540"/>
                        <a:pt x="1308458" y="530537"/>
                      </a:cubicBezTo>
                      <a:cubicBezTo>
                        <a:pt x="1298454" y="515686"/>
                        <a:pt x="1286671" y="501858"/>
                        <a:pt x="1267463" y="500835"/>
                      </a:cubicBezTo>
                      <a:cubicBezTo>
                        <a:pt x="1245764" y="499679"/>
                        <a:pt x="1249010" y="519243"/>
                        <a:pt x="1256480" y="532849"/>
                      </a:cubicBezTo>
                      <a:cubicBezTo>
                        <a:pt x="1274265" y="565441"/>
                        <a:pt x="1319263" y="589407"/>
                        <a:pt x="1355679" y="583716"/>
                      </a:cubicBezTo>
                      <a:cubicBezTo>
                        <a:pt x="1366350" y="582026"/>
                        <a:pt x="1392006" y="572200"/>
                        <a:pt x="1401655" y="580559"/>
                      </a:cubicBezTo>
                      <a:cubicBezTo>
                        <a:pt x="1407791" y="585806"/>
                        <a:pt x="1389249" y="605636"/>
                        <a:pt x="1388315" y="612128"/>
                      </a:cubicBezTo>
                      <a:cubicBezTo>
                        <a:pt x="1384269" y="639340"/>
                        <a:pt x="1472530" y="631070"/>
                        <a:pt x="1479333" y="613773"/>
                      </a:cubicBezTo>
                      <a:cubicBezTo>
                        <a:pt x="1481289" y="608793"/>
                        <a:pt x="1495162" y="592564"/>
                        <a:pt x="1493339" y="589630"/>
                      </a:cubicBezTo>
                      <a:cubicBezTo>
                        <a:pt x="1484446" y="575045"/>
                        <a:pt x="1485069" y="575446"/>
                        <a:pt x="1488226" y="557438"/>
                      </a:cubicBezTo>
                      <a:cubicBezTo>
                        <a:pt x="1490538" y="544098"/>
                        <a:pt x="1480889" y="530759"/>
                        <a:pt x="1472219" y="521866"/>
                      </a:cubicBezTo>
                      <a:cubicBezTo>
                        <a:pt x="1470173" y="519777"/>
                        <a:pt x="1448742" y="500524"/>
                        <a:pt x="1447630" y="511551"/>
                      </a:cubicBezTo>
                      <a:close/>
                      <a:moveTo>
                        <a:pt x="1510636" y="422801"/>
                      </a:moveTo>
                      <a:cubicBezTo>
                        <a:pt x="1530822" y="422801"/>
                        <a:pt x="1557812" y="421245"/>
                        <a:pt x="1575464" y="410040"/>
                      </a:cubicBezTo>
                      <a:cubicBezTo>
                        <a:pt x="1579377" y="407550"/>
                        <a:pt x="1567238" y="395367"/>
                        <a:pt x="1573641" y="386785"/>
                      </a:cubicBezTo>
                      <a:cubicBezTo>
                        <a:pt x="1590270" y="364553"/>
                        <a:pt x="1536558" y="374469"/>
                        <a:pt x="1531978" y="372735"/>
                      </a:cubicBezTo>
                      <a:cubicBezTo>
                        <a:pt x="1521707" y="368777"/>
                        <a:pt x="1476087" y="337164"/>
                        <a:pt x="1467105" y="350503"/>
                      </a:cubicBezTo>
                      <a:cubicBezTo>
                        <a:pt x="1454611" y="369266"/>
                        <a:pt x="1489782" y="422623"/>
                        <a:pt x="1510636" y="422623"/>
                      </a:cubicBezTo>
                      <a:close/>
                      <a:moveTo>
                        <a:pt x="1632200" y="430315"/>
                      </a:moveTo>
                      <a:cubicBezTo>
                        <a:pt x="1629221" y="421423"/>
                        <a:pt x="1515393" y="435028"/>
                        <a:pt x="1533134" y="448323"/>
                      </a:cubicBezTo>
                      <a:cubicBezTo>
                        <a:pt x="1563148" y="470644"/>
                        <a:pt x="1635223" y="439119"/>
                        <a:pt x="1632200" y="430137"/>
                      </a:cubicBezTo>
                      <a:close/>
                      <a:moveTo>
                        <a:pt x="1615704" y="649433"/>
                      </a:moveTo>
                      <a:cubicBezTo>
                        <a:pt x="1652653" y="647388"/>
                        <a:pt x="1609657" y="600256"/>
                        <a:pt x="1599163" y="592386"/>
                      </a:cubicBezTo>
                      <a:cubicBezTo>
                        <a:pt x="1579199" y="577402"/>
                        <a:pt x="1547852" y="591364"/>
                        <a:pt x="1529933" y="603324"/>
                      </a:cubicBezTo>
                      <a:cubicBezTo>
                        <a:pt x="1509791" y="616664"/>
                        <a:pt x="1508012" y="625556"/>
                        <a:pt x="1531489" y="633827"/>
                      </a:cubicBezTo>
                      <a:cubicBezTo>
                        <a:pt x="1557367" y="642986"/>
                        <a:pt x="1588003" y="650990"/>
                        <a:pt x="1615704" y="649433"/>
                      </a:cubicBezTo>
                      <a:close/>
                      <a:moveTo>
                        <a:pt x="1423575" y="859570"/>
                      </a:moveTo>
                      <a:cubicBezTo>
                        <a:pt x="1446074" y="874910"/>
                        <a:pt x="1447808" y="856457"/>
                        <a:pt x="1465193" y="846853"/>
                      </a:cubicBezTo>
                      <a:cubicBezTo>
                        <a:pt x="1476087" y="840850"/>
                        <a:pt x="1488937" y="845697"/>
                        <a:pt x="1499564" y="839028"/>
                      </a:cubicBezTo>
                      <a:cubicBezTo>
                        <a:pt x="1509346" y="832891"/>
                        <a:pt x="1514548" y="821242"/>
                        <a:pt x="1517928" y="810793"/>
                      </a:cubicBezTo>
                      <a:cubicBezTo>
                        <a:pt x="1521663" y="799321"/>
                        <a:pt x="1536069" y="757036"/>
                        <a:pt x="1525931" y="747254"/>
                      </a:cubicBezTo>
                      <a:cubicBezTo>
                        <a:pt x="1501120" y="723288"/>
                        <a:pt x="1510858" y="778023"/>
                        <a:pt x="1507612" y="778379"/>
                      </a:cubicBezTo>
                      <a:cubicBezTo>
                        <a:pt x="1503388" y="778823"/>
                        <a:pt x="1502676" y="763839"/>
                        <a:pt x="1497830" y="761349"/>
                      </a:cubicBezTo>
                      <a:cubicBezTo>
                        <a:pt x="1491383" y="758014"/>
                        <a:pt x="1482890" y="759971"/>
                        <a:pt x="1475998" y="759659"/>
                      </a:cubicBezTo>
                      <a:cubicBezTo>
                        <a:pt x="1459813" y="758904"/>
                        <a:pt x="1454567" y="746320"/>
                        <a:pt x="1469818" y="739028"/>
                      </a:cubicBezTo>
                      <a:cubicBezTo>
                        <a:pt x="1481112" y="733648"/>
                        <a:pt x="1504233" y="727823"/>
                        <a:pt x="1506145" y="712617"/>
                      </a:cubicBezTo>
                      <a:cubicBezTo>
                        <a:pt x="1507879" y="698966"/>
                        <a:pt x="1483913" y="701100"/>
                        <a:pt x="1479466" y="691674"/>
                      </a:cubicBezTo>
                      <a:cubicBezTo>
                        <a:pt x="1475642" y="683804"/>
                        <a:pt x="1486892" y="678824"/>
                        <a:pt x="1470574" y="679491"/>
                      </a:cubicBezTo>
                      <a:cubicBezTo>
                        <a:pt x="1458737" y="679580"/>
                        <a:pt x="1447101" y="682524"/>
                        <a:pt x="1436648" y="688073"/>
                      </a:cubicBezTo>
                      <a:cubicBezTo>
                        <a:pt x="1423575" y="696076"/>
                        <a:pt x="1454433" y="699011"/>
                        <a:pt x="1445540" y="706881"/>
                      </a:cubicBezTo>
                      <a:cubicBezTo>
                        <a:pt x="1434958" y="716352"/>
                        <a:pt x="1406101" y="695720"/>
                        <a:pt x="1390627" y="698210"/>
                      </a:cubicBezTo>
                      <a:cubicBezTo>
                        <a:pt x="1361770" y="702923"/>
                        <a:pt x="1337982" y="733292"/>
                        <a:pt x="1380890" y="734137"/>
                      </a:cubicBezTo>
                      <a:cubicBezTo>
                        <a:pt x="1387115" y="734137"/>
                        <a:pt x="1407035" y="731692"/>
                        <a:pt x="1405167" y="743030"/>
                      </a:cubicBezTo>
                      <a:cubicBezTo>
                        <a:pt x="1402677" y="758503"/>
                        <a:pt x="1383380" y="780646"/>
                        <a:pt x="1366573" y="771754"/>
                      </a:cubicBezTo>
                      <a:cubicBezTo>
                        <a:pt x="1354434" y="765306"/>
                        <a:pt x="1344607" y="750544"/>
                        <a:pt x="1329090" y="753123"/>
                      </a:cubicBezTo>
                      <a:cubicBezTo>
                        <a:pt x="1312549" y="755880"/>
                        <a:pt x="1311838" y="770909"/>
                        <a:pt x="1321130" y="782292"/>
                      </a:cubicBezTo>
                      <a:cubicBezTo>
                        <a:pt x="1335892" y="800433"/>
                        <a:pt x="1359858" y="800611"/>
                        <a:pt x="1377866" y="813416"/>
                      </a:cubicBezTo>
                      <a:cubicBezTo>
                        <a:pt x="1395874" y="826222"/>
                        <a:pt x="1405167" y="847075"/>
                        <a:pt x="1423664" y="859659"/>
                      </a:cubicBezTo>
                      <a:close/>
                      <a:moveTo>
                        <a:pt x="1668127" y="619465"/>
                      </a:moveTo>
                      <a:cubicBezTo>
                        <a:pt x="1672840" y="632804"/>
                        <a:pt x="1678531" y="637028"/>
                        <a:pt x="1692048" y="636361"/>
                      </a:cubicBezTo>
                      <a:cubicBezTo>
                        <a:pt x="1706588" y="635650"/>
                        <a:pt x="1717926" y="648589"/>
                        <a:pt x="1731710" y="652235"/>
                      </a:cubicBezTo>
                      <a:cubicBezTo>
                        <a:pt x="1752341" y="657704"/>
                        <a:pt x="1760923" y="648233"/>
                        <a:pt x="1775685" y="636050"/>
                      </a:cubicBezTo>
                      <a:cubicBezTo>
                        <a:pt x="1785423" y="628091"/>
                        <a:pt x="1787868" y="642408"/>
                        <a:pt x="1795560" y="646855"/>
                      </a:cubicBezTo>
                      <a:cubicBezTo>
                        <a:pt x="1817792" y="659838"/>
                        <a:pt x="1851896" y="657215"/>
                        <a:pt x="1876707" y="657926"/>
                      </a:cubicBezTo>
                      <a:cubicBezTo>
                        <a:pt x="1902941" y="658726"/>
                        <a:pt x="1938334" y="663395"/>
                        <a:pt x="1958920" y="642764"/>
                      </a:cubicBezTo>
                      <a:cubicBezTo>
                        <a:pt x="1970036" y="631559"/>
                        <a:pt x="1988800" y="646766"/>
                        <a:pt x="2002362" y="648766"/>
                      </a:cubicBezTo>
                      <a:cubicBezTo>
                        <a:pt x="2031797" y="653213"/>
                        <a:pt x="2073059" y="657215"/>
                        <a:pt x="2087822" y="625467"/>
                      </a:cubicBezTo>
                      <a:cubicBezTo>
                        <a:pt x="2096136" y="607682"/>
                        <a:pt x="2100449" y="591586"/>
                        <a:pt x="2079907" y="585450"/>
                      </a:cubicBezTo>
                      <a:cubicBezTo>
                        <a:pt x="2056119" y="578425"/>
                        <a:pt x="2030463" y="576290"/>
                        <a:pt x="2005830" y="574512"/>
                      </a:cubicBezTo>
                      <a:cubicBezTo>
                        <a:pt x="1980686" y="572289"/>
                        <a:pt x="1955399" y="572200"/>
                        <a:pt x="1930241" y="574245"/>
                      </a:cubicBezTo>
                      <a:cubicBezTo>
                        <a:pt x="1904230" y="576824"/>
                        <a:pt x="1884888" y="588429"/>
                        <a:pt x="1857587" y="584872"/>
                      </a:cubicBezTo>
                      <a:cubicBezTo>
                        <a:pt x="1843403" y="583049"/>
                        <a:pt x="1827485" y="578914"/>
                        <a:pt x="1813123" y="582738"/>
                      </a:cubicBezTo>
                      <a:cubicBezTo>
                        <a:pt x="1804231" y="585139"/>
                        <a:pt x="1797828" y="591364"/>
                        <a:pt x="1789380" y="584249"/>
                      </a:cubicBezTo>
                      <a:cubicBezTo>
                        <a:pt x="1780932" y="577135"/>
                        <a:pt x="1772973" y="570910"/>
                        <a:pt x="1761190" y="569265"/>
                      </a:cubicBezTo>
                      <a:cubicBezTo>
                        <a:pt x="1753987" y="568109"/>
                        <a:pt x="1725085" y="569265"/>
                        <a:pt x="1739269" y="555437"/>
                      </a:cubicBezTo>
                      <a:cubicBezTo>
                        <a:pt x="1752608" y="542587"/>
                        <a:pt x="1774840" y="536495"/>
                        <a:pt x="1748829" y="524534"/>
                      </a:cubicBezTo>
                      <a:cubicBezTo>
                        <a:pt x="1719883" y="511195"/>
                        <a:pt x="1693160" y="509817"/>
                        <a:pt x="1662302" y="511195"/>
                      </a:cubicBezTo>
                      <a:cubicBezTo>
                        <a:pt x="1629977" y="512618"/>
                        <a:pt x="1604188" y="485584"/>
                        <a:pt x="1571907" y="482560"/>
                      </a:cubicBezTo>
                      <a:cubicBezTo>
                        <a:pt x="1563859" y="481805"/>
                        <a:pt x="1507434" y="478825"/>
                        <a:pt x="1513259" y="497723"/>
                      </a:cubicBezTo>
                      <a:cubicBezTo>
                        <a:pt x="1520418" y="521111"/>
                        <a:pt x="1596584" y="542498"/>
                        <a:pt x="1617393" y="535295"/>
                      </a:cubicBezTo>
                      <a:cubicBezTo>
                        <a:pt x="1623752" y="533116"/>
                        <a:pt x="1624374" y="525779"/>
                        <a:pt x="1632556" y="530137"/>
                      </a:cubicBezTo>
                      <a:cubicBezTo>
                        <a:pt x="1644916" y="536673"/>
                        <a:pt x="1653765" y="550901"/>
                        <a:pt x="1662168" y="561528"/>
                      </a:cubicBezTo>
                      <a:cubicBezTo>
                        <a:pt x="1677820" y="581448"/>
                        <a:pt x="1660034" y="596833"/>
                        <a:pt x="1667949" y="619331"/>
                      </a:cubicBezTo>
                      <a:cubicBezTo>
                        <a:pt x="1678754" y="649256"/>
                        <a:pt x="1657722" y="589229"/>
                        <a:pt x="1668216" y="619243"/>
                      </a:cubicBezTo>
                      <a:close/>
                      <a:moveTo>
                        <a:pt x="1744693" y="442365"/>
                      </a:moveTo>
                      <a:cubicBezTo>
                        <a:pt x="1717660" y="429026"/>
                        <a:pt x="1683778" y="457394"/>
                        <a:pt x="1711657" y="467843"/>
                      </a:cubicBezTo>
                      <a:cubicBezTo>
                        <a:pt x="1735756" y="476647"/>
                        <a:pt x="1771772" y="455660"/>
                        <a:pt x="1744782" y="442143"/>
                      </a:cubicBezTo>
                      <a:close/>
                      <a:moveTo>
                        <a:pt x="1528644" y="274025"/>
                      </a:moveTo>
                      <a:cubicBezTo>
                        <a:pt x="1543139" y="281272"/>
                        <a:pt x="1541983" y="296257"/>
                        <a:pt x="1553410" y="305149"/>
                      </a:cubicBezTo>
                      <a:cubicBezTo>
                        <a:pt x="1563992" y="313286"/>
                        <a:pt x="1577109" y="313153"/>
                        <a:pt x="1589781" y="312219"/>
                      </a:cubicBezTo>
                      <a:cubicBezTo>
                        <a:pt x="1601209" y="311419"/>
                        <a:pt x="1655099" y="297368"/>
                        <a:pt x="1660924" y="312886"/>
                      </a:cubicBezTo>
                      <a:cubicBezTo>
                        <a:pt x="1672929" y="345878"/>
                        <a:pt x="1548074" y="312308"/>
                        <a:pt x="1631088" y="359973"/>
                      </a:cubicBezTo>
                      <a:cubicBezTo>
                        <a:pt x="1646917" y="368866"/>
                        <a:pt x="1646651" y="381405"/>
                        <a:pt x="1662213" y="388519"/>
                      </a:cubicBezTo>
                      <a:cubicBezTo>
                        <a:pt x="1676575" y="395100"/>
                        <a:pt x="1711435" y="410751"/>
                        <a:pt x="1727041" y="401458"/>
                      </a:cubicBezTo>
                      <a:cubicBezTo>
                        <a:pt x="1741714" y="392788"/>
                        <a:pt x="1748518" y="389720"/>
                        <a:pt x="1767059" y="395100"/>
                      </a:cubicBezTo>
                      <a:cubicBezTo>
                        <a:pt x="1779509" y="398746"/>
                        <a:pt x="1785600" y="401636"/>
                        <a:pt x="1792270" y="388608"/>
                      </a:cubicBezTo>
                      <a:cubicBezTo>
                        <a:pt x="1796449" y="380293"/>
                        <a:pt x="1798228" y="369933"/>
                        <a:pt x="1804053" y="362552"/>
                      </a:cubicBezTo>
                      <a:cubicBezTo>
                        <a:pt x="1809878" y="355171"/>
                        <a:pt x="1817036" y="366999"/>
                        <a:pt x="1823928" y="355660"/>
                      </a:cubicBezTo>
                      <a:cubicBezTo>
                        <a:pt x="1842559" y="324536"/>
                        <a:pt x="1868881" y="332762"/>
                        <a:pt x="1897516" y="318489"/>
                      </a:cubicBezTo>
                      <a:cubicBezTo>
                        <a:pt x="1906987" y="313775"/>
                        <a:pt x="1902718" y="303771"/>
                        <a:pt x="1894759" y="300125"/>
                      </a:cubicBezTo>
                      <a:cubicBezTo>
                        <a:pt x="1876974" y="292122"/>
                        <a:pt x="1855853" y="304571"/>
                        <a:pt x="1838779" y="293367"/>
                      </a:cubicBezTo>
                      <a:cubicBezTo>
                        <a:pt x="1825440" y="284474"/>
                        <a:pt x="1841936" y="277493"/>
                        <a:pt x="1838779" y="268111"/>
                      </a:cubicBezTo>
                      <a:cubicBezTo>
                        <a:pt x="1836111" y="260197"/>
                        <a:pt x="1825129" y="258240"/>
                        <a:pt x="1820104" y="252326"/>
                      </a:cubicBezTo>
                      <a:cubicBezTo>
                        <a:pt x="1814280" y="245479"/>
                        <a:pt x="1828997" y="242411"/>
                        <a:pt x="1823839" y="235297"/>
                      </a:cubicBezTo>
                      <a:cubicBezTo>
                        <a:pt x="1819393" y="229472"/>
                        <a:pt x="1804853" y="225248"/>
                        <a:pt x="1799162" y="231161"/>
                      </a:cubicBezTo>
                      <a:cubicBezTo>
                        <a:pt x="1793470" y="237075"/>
                        <a:pt x="1802630" y="250059"/>
                        <a:pt x="1788090" y="244501"/>
                      </a:cubicBezTo>
                      <a:cubicBezTo>
                        <a:pt x="1775374" y="239565"/>
                        <a:pt x="1772039" y="230361"/>
                        <a:pt x="1765102" y="220223"/>
                      </a:cubicBezTo>
                      <a:cubicBezTo>
                        <a:pt x="1751763" y="201104"/>
                        <a:pt x="1708811" y="194968"/>
                        <a:pt x="1689069" y="184385"/>
                      </a:cubicBezTo>
                      <a:cubicBezTo>
                        <a:pt x="1662391" y="170024"/>
                        <a:pt x="1635712" y="135475"/>
                        <a:pt x="1601475" y="146591"/>
                      </a:cubicBezTo>
                      <a:cubicBezTo>
                        <a:pt x="1593605" y="149170"/>
                        <a:pt x="1591871" y="155084"/>
                        <a:pt x="1601475" y="156862"/>
                      </a:cubicBezTo>
                      <a:cubicBezTo>
                        <a:pt x="1617127" y="159797"/>
                        <a:pt x="1626953" y="173581"/>
                        <a:pt x="1604499" y="171891"/>
                      </a:cubicBezTo>
                      <a:cubicBezTo>
                        <a:pt x="1597785" y="171358"/>
                        <a:pt x="1573596" y="168512"/>
                        <a:pt x="1569461" y="176338"/>
                      </a:cubicBezTo>
                      <a:cubicBezTo>
                        <a:pt x="1565326" y="184163"/>
                        <a:pt x="1598896" y="186964"/>
                        <a:pt x="1594272" y="195146"/>
                      </a:cubicBezTo>
                      <a:cubicBezTo>
                        <a:pt x="1584357" y="212531"/>
                        <a:pt x="1532512" y="187676"/>
                        <a:pt x="1534513" y="219112"/>
                      </a:cubicBezTo>
                      <a:cubicBezTo>
                        <a:pt x="1535580" y="236319"/>
                        <a:pt x="1589426" y="245345"/>
                        <a:pt x="1568972" y="254683"/>
                      </a:cubicBezTo>
                      <a:cubicBezTo>
                        <a:pt x="1553810" y="261708"/>
                        <a:pt x="1540026" y="252504"/>
                        <a:pt x="1524775" y="253927"/>
                      </a:cubicBezTo>
                      <a:cubicBezTo>
                        <a:pt x="1506500" y="255617"/>
                        <a:pt x="1521351" y="269934"/>
                        <a:pt x="1529222" y="273980"/>
                      </a:cubicBezTo>
                      <a:close/>
                      <a:moveTo>
                        <a:pt x="1710234" y="125426"/>
                      </a:moveTo>
                      <a:cubicBezTo>
                        <a:pt x="1727441" y="114399"/>
                        <a:pt x="1746961" y="116800"/>
                        <a:pt x="1723573" y="133608"/>
                      </a:cubicBezTo>
                      <a:cubicBezTo>
                        <a:pt x="1706721" y="145657"/>
                        <a:pt x="1749362" y="142501"/>
                        <a:pt x="1752075" y="143746"/>
                      </a:cubicBezTo>
                      <a:cubicBezTo>
                        <a:pt x="1750207" y="142767"/>
                        <a:pt x="1715792" y="169757"/>
                        <a:pt x="1745494" y="175937"/>
                      </a:cubicBezTo>
                      <a:cubicBezTo>
                        <a:pt x="1767192" y="180384"/>
                        <a:pt x="1771194" y="198169"/>
                        <a:pt x="1797117" y="200615"/>
                      </a:cubicBezTo>
                      <a:cubicBezTo>
                        <a:pt x="1803608" y="201193"/>
                        <a:pt x="1866436" y="189721"/>
                        <a:pt x="1862211" y="184119"/>
                      </a:cubicBezTo>
                      <a:cubicBezTo>
                        <a:pt x="1867192" y="190744"/>
                        <a:pt x="1857276" y="201593"/>
                        <a:pt x="1860744" y="208040"/>
                      </a:cubicBezTo>
                      <a:cubicBezTo>
                        <a:pt x="1864212" y="214488"/>
                        <a:pt x="1879152" y="216222"/>
                        <a:pt x="1885466" y="217467"/>
                      </a:cubicBezTo>
                      <a:cubicBezTo>
                        <a:pt x="1905119" y="221202"/>
                        <a:pt x="1931220" y="225559"/>
                        <a:pt x="1950606" y="218623"/>
                      </a:cubicBezTo>
                      <a:cubicBezTo>
                        <a:pt x="1959498" y="215421"/>
                        <a:pt x="1957853" y="204083"/>
                        <a:pt x="1969459" y="204439"/>
                      </a:cubicBezTo>
                      <a:cubicBezTo>
                        <a:pt x="1983109" y="204839"/>
                        <a:pt x="1994447" y="210975"/>
                        <a:pt x="2008409" y="209597"/>
                      </a:cubicBezTo>
                      <a:cubicBezTo>
                        <a:pt x="2034247" y="207164"/>
                        <a:pt x="2059507" y="200464"/>
                        <a:pt x="2083153" y="189766"/>
                      </a:cubicBezTo>
                      <a:cubicBezTo>
                        <a:pt x="2092045" y="185586"/>
                        <a:pt x="2117657" y="152949"/>
                        <a:pt x="2113433" y="185319"/>
                      </a:cubicBezTo>
                      <a:cubicBezTo>
                        <a:pt x="2109386" y="216222"/>
                        <a:pt x="2053807" y="219023"/>
                        <a:pt x="2031575" y="221424"/>
                      </a:cubicBezTo>
                      <a:cubicBezTo>
                        <a:pt x="2010810" y="223647"/>
                        <a:pt x="1960744" y="224848"/>
                        <a:pt x="1997249" y="249570"/>
                      </a:cubicBezTo>
                      <a:cubicBezTo>
                        <a:pt x="2002718" y="253216"/>
                        <a:pt x="2057364" y="286830"/>
                        <a:pt x="2026817" y="282162"/>
                      </a:cubicBezTo>
                      <a:cubicBezTo>
                        <a:pt x="1994714" y="277226"/>
                        <a:pt x="1978440" y="251304"/>
                        <a:pt x="1950072" y="240588"/>
                      </a:cubicBezTo>
                      <a:cubicBezTo>
                        <a:pt x="1927084" y="231695"/>
                        <a:pt x="1887022" y="224937"/>
                        <a:pt x="1862879" y="232940"/>
                      </a:cubicBezTo>
                      <a:cubicBezTo>
                        <a:pt x="1842825" y="239610"/>
                        <a:pt x="1847183" y="279138"/>
                        <a:pt x="1865546" y="285363"/>
                      </a:cubicBezTo>
                      <a:cubicBezTo>
                        <a:pt x="1877596" y="289454"/>
                        <a:pt x="1889201" y="287142"/>
                        <a:pt x="1901117" y="293900"/>
                      </a:cubicBezTo>
                      <a:cubicBezTo>
                        <a:pt x="1917791" y="303415"/>
                        <a:pt x="1925395" y="319156"/>
                        <a:pt x="1937489" y="333028"/>
                      </a:cubicBezTo>
                      <a:cubicBezTo>
                        <a:pt x="1946604" y="343433"/>
                        <a:pt x="1998716" y="355838"/>
                        <a:pt x="1998716" y="367088"/>
                      </a:cubicBezTo>
                      <a:cubicBezTo>
                        <a:pt x="1998716" y="379760"/>
                        <a:pt x="1948205" y="360596"/>
                        <a:pt x="1943003" y="358951"/>
                      </a:cubicBezTo>
                      <a:cubicBezTo>
                        <a:pt x="1911478" y="348902"/>
                        <a:pt x="1883465" y="343700"/>
                        <a:pt x="1851807" y="357306"/>
                      </a:cubicBezTo>
                      <a:cubicBezTo>
                        <a:pt x="1836200" y="364020"/>
                        <a:pt x="1799607" y="395856"/>
                        <a:pt x="1834911" y="403948"/>
                      </a:cubicBezTo>
                      <a:cubicBezTo>
                        <a:pt x="1849050" y="407194"/>
                        <a:pt x="1864790" y="403948"/>
                        <a:pt x="1878308" y="399769"/>
                      </a:cubicBezTo>
                      <a:cubicBezTo>
                        <a:pt x="1888401" y="396523"/>
                        <a:pt x="1906587" y="381183"/>
                        <a:pt x="1916724" y="382561"/>
                      </a:cubicBezTo>
                      <a:cubicBezTo>
                        <a:pt x="1917436" y="382561"/>
                        <a:pt x="1885955" y="414042"/>
                        <a:pt x="1893381" y="422134"/>
                      </a:cubicBezTo>
                      <a:cubicBezTo>
                        <a:pt x="1899828" y="429204"/>
                        <a:pt x="1946737" y="449124"/>
                        <a:pt x="1928952" y="463174"/>
                      </a:cubicBezTo>
                      <a:cubicBezTo>
                        <a:pt x="1906098" y="481404"/>
                        <a:pt x="1891024" y="451169"/>
                        <a:pt x="1881198" y="438008"/>
                      </a:cubicBezTo>
                      <a:cubicBezTo>
                        <a:pt x="1869104" y="421823"/>
                        <a:pt x="1810722" y="406883"/>
                        <a:pt x="1803386" y="433917"/>
                      </a:cubicBezTo>
                      <a:cubicBezTo>
                        <a:pt x="1797428" y="455704"/>
                        <a:pt x="1852296" y="454770"/>
                        <a:pt x="1841625" y="469488"/>
                      </a:cubicBezTo>
                      <a:cubicBezTo>
                        <a:pt x="1835000" y="478381"/>
                        <a:pt x="1814947" y="475402"/>
                        <a:pt x="1804942" y="477002"/>
                      </a:cubicBezTo>
                      <a:cubicBezTo>
                        <a:pt x="1789384" y="478990"/>
                        <a:pt x="1774315" y="483797"/>
                        <a:pt x="1760478" y="491186"/>
                      </a:cubicBezTo>
                      <a:cubicBezTo>
                        <a:pt x="1733800" y="507105"/>
                        <a:pt x="1770305" y="517865"/>
                        <a:pt x="1784800" y="518798"/>
                      </a:cubicBezTo>
                      <a:cubicBezTo>
                        <a:pt x="1807832" y="520088"/>
                        <a:pt x="1841180" y="510350"/>
                        <a:pt x="1862701" y="520266"/>
                      </a:cubicBezTo>
                      <a:cubicBezTo>
                        <a:pt x="1889957" y="532894"/>
                        <a:pt x="1904008" y="537207"/>
                        <a:pt x="1929397" y="520666"/>
                      </a:cubicBezTo>
                      <a:cubicBezTo>
                        <a:pt x="1943625" y="511462"/>
                        <a:pt x="1967191" y="516531"/>
                        <a:pt x="1982753" y="517109"/>
                      </a:cubicBezTo>
                      <a:cubicBezTo>
                        <a:pt x="2000539" y="517776"/>
                        <a:pt x="2020103" y="515597"/>
                        <a:pt x="2035576" y="526224"/>
                      </a:cubicBezTo>
                      <a:cubicBezTo>
                        <a:pt x="2048916" y="535428"/>
                        <a:pt x="2057364" y="543476"/>
                        <a:pt x="2075105" y="539963"/>
                      </a:cubicBezTo>
                      <a:cubicBezTo>
                        <a:pt x="2091334" y="536717"/>
                        <a:pt x="2101116" y="523645"/>
                        <a:pt x="2116101" y="518843"/>
                      </a:cubicBezTo>
                      <a:cubicBezTo>
                        <a:pt x="2127795" y="515108"/>
                        <a:pt x="2146158" y="522178"/>
                        <a:pt x="2154606" y="510750"/>
                      </a:cubicBezTo>
                      <a:cubicBezTo>
                        <a:pt x="2162343" y="500257"/>
                        <a:pt x="2152161" y="480070"/>
                        <a:pt x="2138777" y="482338"/>
                      </a:cubicBezTo>
                      <a:cubicBezTo>
                        <a:pt x="2132685" y="483361"/>
                        <a:pt x="2118413" y="493498"/>
                        <a:pt x="2112632" y="489808"/>
                      </a:cubicBezTo>
                      <a:cubicBezTo>
                        <a:pt x="2104584" y="484650"/>
                        <a:pt x="2105429" y="476469"/>
                        <a:pt x="2093290" y="473445"/>
                      </a:cubicBezTo>
                      <a:cubicBezTo>
                        <a:pt x="2083153" y="470911"/>
                        <a:pt x="2006275" y="480159"/>
                        <a:pt x="2016635" y="462018"/>
                      </a:cubicBezTo>
                      <a:cubicBezTo>
                        <a:pt x="2021481" y="453525"/>
                        <a:pt x="2033442" y="451791"/>
                        <a:pt x="2042023" y="454326"/>
                      </a:cubicBezTo>
                      <a:cubicBezTo>
                        <a:pt x="2061170" y="459195"/>
                        <a:pt x="2081107" y="460133"/>
                        <a:pt x="2100627" y="457083"/>
                      </a:cubicBezTo>
                      <a:cubicBezTo>
                        <a:pt x="2109520" y="455971"/>
                        <a:pt x="2144290" y="454237"/>
                        <a:pt x="2145091" y="440720"/>
                      </a:cubicBezTo>
                      <a:cubicBezTo>
                        <a:pt x="2145491" y="433428"/>
                        <a:pt x="2129395" y="417910"/>
                        <a:pt x="2140645" y="413197"/>
                      </a:cubicBezTo>
                      <a:cubicBezTo>
                        <a:pt x="2167056" y="402125"/>
                        <a:pt x="2196447" y="422356"/>
                        <a:pt x="2222947" y="405682"/>
                      </a:cubicBezTo>
                      <a:cubicBezTo>
                        <a:pt x="2237931" y="396212"/>
                        <a:pt x="2279194" y="358551"/>
                        <a:pt x="2265321" y="336986"/>
                      </a:cubicBezTo>
                      <a:cubicBezTo>
                        <a:pt x="2253716" y="319200"/>
                        <a:pt x="2213121" y="324447"/>
                        <a:pt x="2195513" y="324891"/>
                      </a:cubicBezTo>
                      <a:cubicBezTo>
                        <a:pt x="2192356" y="324891"/>
                        <a:pt x="2168835" y="327737"/>
                        <a:pt x="2168123" y="322935"/>
                      </a:cubicBezTo>
                      <a:cubicBezTo>
                        <a:pt x="2167012" y="315643"/>
                        <a:pt x="2198047" y="310174"/>
                        <a:pt x="2201871" y="309596"/>
                      </a:cubicBezTo>
                      <a:cubicBezTo>
                        <a:pt x="2220813" y="305861"/>
                        <a:pt x="2280306" y="316399"/>
                        <a:pt x="2291110" y="297190"/>
                      </a:cubicBezTo>
                      <a:cubicBezTo>
                        <a:pt x="2300403" y="280650"/>
                        <a:pt x="2287287" y="266599"/>
                        <a:pt x="2318233" y="274469"/>
                      </a:cubicBezTo>
                      <a:cubicBezTo>
                        <a:pt x="2334285" y="278560"/>
                        <a:pt x="2353804" y="284162"/>
                        <a:pt x="2369634" y="276248"/>
                      </a:cubicBezTo>
                      <a:cubicBezTo>
                        <a:pt x="2381105" y="270468"/>
                        <a:pt x="2375903" y="260197"/>
                        <a:pt x="2382128" y="251926"/>
                      </a:cubicBezTo>
                      <a:cubicBezTo>
                        <a:pt x="2385374" y="247480"/>
                        <a:pt x="2397112" y="247880"/>
                        <a:pt x="2402270" y="245790"/>
                      </a:cubicBezTo>
                      <a:cubicBezTo>
                        <a:pt x="2414627" y="240339"/>
                        <a:pt x="2426601" y="234052"/>
                        <a:pt x="2438108" y="226982"/>
                      </a:cubicBezTo>
                      <a:cubicBezTo>
                        <a:pt x="2473412" y="206751"/>
                        <a:pt x="2507872" y="184208"/>
                        <a:pt x="2546867" y="171669"/>
                      </a:cubicBezTo>
                      <a:cubicBezTo>
                        <a:pt x="2555760" y="168823"/>
                        <a:pt x="2614719" y="160331"/>
                        <a:pt x="2609116" y="142812"/>
                      </a:cubicBezTo>
                      <a:cubicBezTo>
                        <a:pt x="2605025" y="129473"/>
                        <a:pt x="2561940" y="137432"/>
                        <a:pt x="2552780" y="138365"/>
                      </a:cubicBezTo>
                      <a:cubicBezTo>
                        <a:pt x="2548112" y="138765"/>
                        <a:pt x="2498757" y="140500"/>
                        <a:pt x="2510006" y="134497"/>
                      </a:cubicBezTo>
                      <a:cubicBezTo>
                        <a:pt x="2549090" y="113599"/>
                        <a:pt x="2592887" y="129695"/>
                        <a:pt x="2632682" y="116711"/>
                      </a:cubicBezTo>
                      <a:cubicBezTo>
                        <a:pt x="2662473" y="106929"/>
                        <a:pt x="2703246" y="93323"/>
                        <a:pt x="2725434" y="70514"/>
                      </a:cubicBezTo>
                      <a:cubicBezTo>
                        <a:pt x="2743219" y="52506"/>
                        <a:pt x="2696354" y="59264"/>
                        <a:pt x="2691196" y="59486"/>
                      </a:cubicBezTo>
                      <a:cubicBezTo>
                        <a:pt x="2678480" y="60064"/>
                        <a:pt x="2661539" y="58286"/>
                        <a:pt x="2652290" y="48282"/>
                      </a:cubicBezTo>
                      <a:cubicBezTo>
                        <a:pt x="2646777" y="42323"/>
                        <a:pt x="2651268" y="31963"/>
                        <a:pt x="2642064" y="29785"/>
                      </a:cubicBezTo>
                      <a:cubicBezTo>
                        <a:pt x="2634016" y="27917"/>
                        <a:pt x="2625434" y="30051"/>
                        <a:pt x="2617297" y="30051"/>
                      </a:cubicBezTo>
                      <a:cubicBezTo>
                        <a:pt x="2609161" y="30051"/>
                        <a:pt x="2608894" y="23293"/>
                        <a:pt x="2600979" y="22492"/>
                      </a:cubicBezTo>
                      <a:cubicBezTo>
                        <a:pt x="2588574" y="21203"/>
                        <a:pt x="2575279" y="24449"/>
                        <a:pt x="2563363" y="27517"/>
                      </a:cubicBezTo>
                      <a:cubicBezTo>
                        <a:pt x="2552958" y="30229"/>
                        <a:pt x="2526280" y="45703"/>
                        <a:pt x="2516053" y="41301"/>
                      </a:cubicBezTo>
                      <a:cubicBezTo>
                        <a:pt x="2509295" y="38366"/>
                        <a:pt x="2547667" y="13822"/>
                        <a:pt x="2547845" y="15334"/>
                      </a:cubicBezTo>
                      <a:cubicBezTo>
                        <a:pt x="2547267" y="11199"/>
                        <a:pt x="2454471" y="9820"/>
                        <a:pt x="2445178" y="8308"/>
                      </a:cubicBezTo>
                      <a:cubicBezTo>
                        <a:pt x="2423613" y="4662"/>
                        <a:pt x="2416321" y="-2229"/>
                        <a:pt x="2394267" y="8308"/>
                      </a:cubicBezTo>
                      <a:cubicBezTo>
                        <a:pt x="2372212" y="18846"/>
                        <a:pt x="2357139" y="-4364"/>
                        <a:pt x="2332417" y="305"/>
                      </a:cubicBezTo>
                      <a:cubicBezTo>
                        <a:pt x="2324814" y="1728"/>
                        <a:pt x="2314187" y="4751"/>
                        <a:pt x="2309741" y="11821"/>
                      </a:cubicBezTo>
                      <a:cubicBezTo>
                        <a:pt x="2305294" y="18891"/>
                        <a:pt x="2315966" y="32941"/>
                        <a:pt x="2299514" y="26583"/>
                      </a:cubicBezTo>
                      <a:cubicBezTo>
                        <a:pt x="2286175" y="21336"/>
                        <a:pt x="2278927" y="10576"/>
                        <a:pt x="2263454" y="10131"/>
                      </a:cubicBezTo>
                      <a:cubicBezTo>
                        <a:pt x="2245224" y="9553"/>
                        <a:pt x="2227305" y="14578"/>
                        <a:pt x="2209030" y="14311"/>
                      </a:cubicBezTo>
                      <a:cubicBezTo>
                        <a:pt x="2199026" y="14044"/>
                        <a:pt x="2188176" y="10576"/>
                        <a:pt x="2179551" y="17557"/>
                      </a:cubicBezTo>
                      <a:cubicBezTo>
                        <a:pt x="2173326" y="22670"/>
                        <a:pt x="2169902" y="29118"/>
                        <a:pt x="2160653" y="28139"/>
                      </a:cubicBezTo>
                      <a:cubicBezTo>
                        <a:pt x="2157541" y="27828"/>
                        <a:pt x="2079996" y="6975"/>
                        <a:pt x="2083686" y="19602"/>
                      </a:cubicBezTo>
                      <a:cubicBezTo>
                        <a:pt x="2084531" y="22581"/>
                        <a:pt x="2092579" y="22804"/>
                        <a:pt x="2088133" y="27428"/>
                      </a:cubicBezTo>
                      <a:cubicBezTo>
                        <a:pt x="2080752" y="35031"/>
                        <a:pt x="2068880" y="29295"/>
                        <a:pt x="2060343" y="28628"/>
                      </a:cubicBezTo>
                      <a:cubicBezTo>
                        <a:pt x="2036644" y="26894"/>
                        <a:pt x="2053629" y="43924"/>
                        <a:pt x="2046381" y="50860"/>
                      </a:cubicBezTo>
                      <a:cubicBezTo>
                        <a:pt x="2038200" y="58464"/>
                        <a:pt x="1991068" y="42457"/>
                        <a:pt x="1991068" y="58730"/>
                      </a:cubicBezTo>
                      <a:cubicBezTo>
                        <a:pt x="1991068" y="96747"/>
                        <a:pt x="1928819" y="57930"/>
                        <a:pt x="1911033" y="55840"/>
                      </a:cubicBezTo>
                      <a:cubicBezTo>
                        <a:pt x="1908988" y="55618"/>
                        <a:pt x="1884666" y="53395"/>
                        <a:pt x="1889424" y="60776"/>
                      </a:cubicBezTo>
                      <a:cubicBezTo>
                        <a:pt x="1894181" y="68157"/>
                        <a:pt x="1896182" y="69669"/>
                        <a:pt x="1885288" y="71536"/>
                      </a:cubicBezTo>
                      <a:cubicBezTo>
                        <a:pt x="1876395" y="73092"/>
                        <a:pt x="1866169" y="72381"/>
                        <a:pt x="1858032" y="75982"/>
                      </a:cubicBezTo>
                      <a:cubicBezTo>
                        <a:pt x="1850606" y="79406"/>
                        <a:pt x="1866525" y="85942"/>
                        <a:pt x="1862478" y="92656"/>
                      </a:cubicBezTo>
                      <a:cubicBezTo>
                        <a:pt x="1849139" y="114888"/>
                        <a:pt x="1824462" y="88210"/>
                        <a:pt x="1808722" y="86209"/>
                      </a:cubicBezTo>
                      <a:cubicBezTo>
                        <a:pt x="1787823" y="83675"/>
                        <a:pt x="1779686" y="95902"/>
                        <a:pt x="1767415" y="110531"/>
                      </a:cubicBezTo>
                      <a:cubicBezTo>
                        <a:pt x="1760656" y="118579"/>
                        <a:pt x="1744871" y="106974"/>
                        <a:pt x="1733978" y="107418"/>
                      </a:cubicBezTo>
                      <a:cubicBezTo>
                        <a:pt x="1718015" y="108130"/>
                        <a:pt x="1683867" y="111598"/>
                        <a:pt x="1673240" y="125204"/>
                      </a:cubicBezTo>
                      <a:cubicBezTo>
                        <a:pt x="1665059" y="135653"/>
                        <a:pt x="1705832" y="128806"/>
                        <a:pt x="1710189" y="126004"/>
                      </a:cubicBezTo>
                      <a:close/>
                      <a:moveTo>
                        <a:pt x="2088488" y="1420749"/>
                      </a:moveTo>
                      <a:cubicBezTo>
                        <a:pt x="2099026" y="1419281"/>
                        <a:pt x="2120013" y="1381709"/>
                        <a:pt x="2092935" y="1383221"/>
                      </a:cubicBezTo>
                      <a:cubicBezTo>
                        <a:pt x="2065856" y="1384733"/>
                        <a:pt x="2072170" y="1423105"/>
                        <a:pt x="2088488" y="1420749"/>
                      </a:cubicBezTo>
                      <a:close/>
                      <a:moveTo>
                        <a:pt x="1956430" y="1387756"/>
                      </a:moveTo>
                      <a:cubicBezTo>
                        <a:pt x="1980441" y="1402741"/>
                        <a:pt x="2016457" y="1362190"/>
                        <a:pt x="2013433" y="1350229"/>
                      </a:cubicBezTo>
                      <a:cubicBezTo>
                        <a:pt x="2010410" y="1338268"/>
                        <a:pt x="1927396" y="1369615"/>
                        <a:pt x="1956430" y="1387756"/>
                      </a:cubicBezTo>
                      <a:close/>
                      <a:moveTo>
                        <a:pt x="2064478" y="1305187"/>
                      </a:moveTo>
                      <a:cubicBezTo>
                        <a:pt x="2067857" y="1288202"/>
                        <a:pt x="2022548" y="1286423"/>
                        <a:pt x="2018102" y="1271039"/>
                      </a:cubicBezTo>
                      <a:cubicBezTo>
                        <a:pt x="2010588" y="1245027"/>
                        <a:pt x="1979063" y="1241115"/>
                        <a:pt x="1955852" y="1230621"/>
                      </a:cubicBezTo>
                      <a:cubicBezTo>
                        <a:pt x="1942780" y="1224663"/>
                        <a:pt x="1923616" y="1219594"/>
                        <a:pt x="1914057" y="1208389"/>
                      </a:cubicBezTo>
                      <a:cubicBezTo>
                        <a:pt x="1906498" y="1199496"/>
                        <a:pt x="1911522" y="1183756"/>
                        <a:pt x="1894092" y="1190604"/>
                      </a:cubicBezTo>
                      <a:cubicBezTo>
                        <a:pt x="1876662" y="1197451"/>
                        <a:pt x="1874706" y="1212347"/>
                        <a:pt x="1871149" y="1228576"/>
                      </a:cubicBezTo>
                      <a:cubicBezTo>
                        <a:pt x="1867814" y="1243738"/>
                        <a:pt x="1858299" y="1249474"/>
                        <a:pt x="1863279" y="1266370"/>
                      </a:cubicBezTo>
                      <a:cubicBezTo>
                        <a:pt x="1867414" y="1280421"/>
                        <a:pt x="1855942" y="1289314"/>
                        <a:pt x="1845849" y="1296472"/>
                      </a:cubicBezTo>
                      <a:cubicBezTo>
                        <a:pt x="1840291" y="1300385"/>
                        <a:pt x="1824684" y="1318037"/>
                        <a:pt x="1843626" y="1317014"/>
                      </a:cubicBezTo>
                      <a:cubicBezTo>
                        <a:pt x="1851407" y="1316614"/>
                        <a:pt x="1883643" y="1300874"/>
                        <a:pt x="1884355" y="1316481"/>
                      </a:cubicBezTo>
                      <a:cubicBezTo>
                        <a:pt x="1884755" y="1328886"/>
                        <a:pt x="1883332" y="1338980"/>
                        <a:pt x="1900540" y="1336712"/>
                      </a:cubicBezTo>
                      <a:cubicBezTo>
                        <a:pt x="1916680" y="1334578"/>
                        <a:pt x="1932998" y="1324262"/>
                        <a:pt x="1944736" y="1313457"/>
                      </a:cubicBezTo>
                      <a:cubicBezTo>
                        <a:pt x="1955764" y="1303320"/>
                        <a:pt x="1961010" y="1290558"/>
                        <a:pt x="1978840" y="1295672"/>
                      </a:cubicBezTo>
                      <a:cubicBezTo>
                        <a:pt x="1991068" y="1299051"/>
                        <a:pt x="2057853" y="1338224"/>
                        <a:pt x="2064389" y="1305543"/>
                      </a:cubicBezTo>
                      <a:cubicBezTo>
                        <a:pt x="2067501" y="1290158"/>
                        <a:pt x="2061499" y="1320172"/>
                        <a:pt x="2064478" y="1305187"/>
                      </a:cubicBezTo>
                      <a:close/>
                      <a:moveTo>
                        <a:pt x="2555315" y="1173085"/>
                      </a:moveTo>
                      <a:cubicBezTo>
                        <a:pt x="2585417" y="1175619"/>
                        <a:pt x="2592442" y="1229643"/>
                        <a:pt x="2625835" y="1233111"/>
                      </a:cubicBezTo>
                      <a:cubicBezTo>
                        <a:pt x="2636595" y="1234267"/>
                        <a:pt x="2638818" y="1219772"/>
                        <a:pt x="2640864" y="1212124"/>
                      </a:cubicBezTo>
                      <a:cubicBezTo>
                        <a:pt x="2644554" y="1198785"/>
                        <a:pt x="2663095" y="1205277"/>
                        <a:pt x="2671988" y="1199808"/>
                      </a:cubicBezTo>
                      <a:cubicBezTo>
                        <a:pt x="2678169" y="1196117"/>
                        <a:pt x="2679725" y="1177131"/>
                        <a:pt x="2686839" y="1170150"/>
                      </a:cubicBezTo>
                      <a:cubicBezTo>
                        <a:pt x="2696843" y="1160235"/>
                        <a:pt x="2713873" y="1156322"/>
                        <a:pt x="2722677" y="1146540"/>
                      </a:cubicBezTo>
                      <a:cubicBezTo>
                        <a:pt x="2735483" y="1132400"/>
                        <a:pt x="2660427" y="1122040"/>
                        <a:pt x="2656470" y="1116793"/>
                      </a:cubicBezTo>
                      <a:cubicBezTo>
                        <a:pt x="2650912" y="1109724"/>
                        <a:pt x="2653802" y="1100253"/>
                        <a:pt x="2648289" y="1093806"/>
                      </a:cubicBezTo>
                      <a:cubicBezTo>
                        <a:pt x="2639614" y="1084948"/>
                        <a:pt x="2629138" y="1078066"/>
                        <a:pt x="2617564" y="1073619"/>
                      </a:cubicBezTo>
                      <a:cubicBezTo>
                        <a:pt x="2605781" y="1068417"/>
                        <a:pt x="2597778" y="1069173"/>
                        <a:pt x="2585817" y="1068550"/>
                      </a:cubicBezTo>
                      <a:cubicBezTo>
                        <a:pt x="2568565" y="1067305"/>
                        <a:pt x="2554203" y="1052943"/>
                        <a:pt x="2537840" y="1048275"/>
                      </a:cubicBezTo>
                      <a:cubicBezTo>
                        <a:pt x="2523123" y="1044095"/>
                        <a:pt x="2509695" y="1043828"/>
                        <a:pt x="2497245" y="1033290"/>
                      </a:cubicBezTo>
                      <a:cubicBezTo>
                        <a:pt x="2490664" y="1027821"/>
                        <a:pt x="2477992" y="1008657"/>
                        <a:pt x="2490664" y="1002166"/>
                      </a:cubicBezTo>
                      <a:cubicBezTo>
                        <a:pt x="2499557" y="997719"/>
                        <a:pt x="2512140" y="1004344"/>
                        <a:pt x="2521389" y="1004567"/>
                      </a:cubicBezTo>
                      <a:cubicBezTo>
                        <a:pt x="2532016" y="1004567"/>
                        <a:pt x="2538730" y="992650"/>
                        <a:pt x="2526191" y="989182"/>
                      </a:cubicBezTo>
                      <a:cubicBezTo>
                        <a:pt x="2511962" y="985225"/>
                        <a:pt x="2474213" y="981045"/>
                        <a:pt x="2507516" y="967662"/>
                      </a:cubicBezTo>
                      <a:cubicBezTo>
                        <a:pt x="2524413" y="960858"/>
                        <a:pt x="2509606" y="946052"/>
                        <a:pt x="2500713" y="939516"/>
                      </a:cubicBezTo>
                      <a:cubicBezTo>
                        <a:pt x="2483861" y="927155"/>
                        <a:pt x="2485818" y="947875"/>
                        <a:pt x="2471100" y="947875"/>
                      </a:cubicBezTo>
                      <a:cubicBezTo>
                        <a:pt x="2456383" y="947875"/>
                        <a:pt x="2478303" y="921508"/>
                        <a:pt x="2477992" y="917951"/>
                      </a:cubicBezTo>
                      <a:cubicBezTo>
                        <a:pt x="2477192" y="908613"/>
                        <a:pt x="2456738" y="905145"/>
                        <a:pt x="2450202" y="903989"/>
                      </a:cubicBezTo>
                      <a:cubicBezTo>
                        <a:pt x="2437397" y="901722"/>
                        <a:pt x="2421834" y="908969"/>
                        <a:pt x="2410185" y="905368"/>
                      </a:cubicBezTo>
                      <a:cubicBezTo>
                        <a:pt x="2396846" y="901277"/>
                        <a:pt x="2406094" y="881891"/>
                        <a:pt x="2391777" y="882824"/>
                      </a:cubicBezTo>
                      <a:cubicBezTo>
                        <a:pt x="2379087" y="884238"/>
                        <a:pt x="2367019" y="889081"/>
                        <a:pt x="2356872" y="896831"/>
                      </a:cubicBezTo>
                      <a:cubicBezTo>
                        <a:pt x="2345401" y="905412"/>
                        <a:pt x="2331395" y="887671"/>
                        <a:pt x="2344823" y="886337"/>
                      </a:cubicBezTo>
                      <a:cubicBezTo>
                        <a:pt x="2383284" y="882513"/>
                        <a:pt x="2378571" y="842140"/>
                        <a:pt x="2339843" y="849654"/>
                      </a:cubicBezTo>
                      <a:cubicBezTo>
                        <a:pt x="2329839" y="851611"/>
                        <a:pt x="2324414" y="864328"/>
                        <a:pt x="2316855" y="865128"/>
                      </a:cubicBezTo>
                      <a:cubicBezTo>
                        <a:pt x="2307029" y="866195"/>
                        <a:pt x="2296891" y="853878"/>
                        <a:pt x="2291777" y="847120"/>
                      </a:cubicBezTo>
                      <a:cubicBezTo>
                        <a:pt x="2287776" y="841873"/>
                        <a:pt x="2285375" y="827556"/>
                        <a:pt x="2280261" y="824888"/>
                      </a:cubicBezTo>
                      <a:cubicBezTo>
                        <a:pt x="2270835" y="819463"/>
                        <a:pt x="2258029" y="822176"/>
                        <a:pt x="2248114" y="818218"/>
                      </a:cubicBezTo>
                      <a:cubicBezTo>
                        <a:pt x="2236864" y="813772"/>
                        <a:pt x="2244512" y="805813"/>
                        <a:pt x="2240599" y="797809"/>
                      </a:cubicBezTo>
                      <a:cubicBezTo>
                        <a:pt x="2236153" y="788650"/>
                        <a:pt x="2222814" y="785093"/>
                        <a:pt x="2213699" y="782781"/>
                      </a:cubicBezTo>
                      <a:cubicBezTo>
                        <a:pt x="2189688" y="776600"/>
                        <a:pt x="2152205" y="769664"/>
                        <a:pt x="2134953" y="793274"/>
                      </a:cubicBezTo>
                      <a:cubicBezTo>
                        <a:pt x="2130151" y="799810"/>
                        <a:pt x="2135220" y="819953"/>
                        <a:pt x="2121169" y="812616"/>
                      </a:cubicBezTo>
                      <a:cubicBezTo>
                        <a:pt x="2112988" y="808170"/>
                        <a:pt x="2113033" y="792251"/>
                        <a:pt x="2103384" y="793674"/>
                      </a:cubicBezTo>
                      <a:cubicBezTo>
                        <a:pt x="2094491" y="794964"/>
                        <a:pt x="2050916" y="826711"/>
                        <a:pt x="2051139" y="808970"/>
                      </a:cubicBezTo>
                      <a:cubicBezTo>
                        <a:pt x="2051450" y="781135"/>
                        <a:pt x="2063989" y="766996"/>
                        <a:pt x="2045759" y="742274"/>
                      </a:cubicBezTo>
                      <a:cubicBezTo>
                        <a:pt x="2037755" y="731380"/>
                        <a:pt x="2034732" y="713417"/>
                        <a:pt x="2021481" y="707726"/>
                      </a:cubicBezTo>
                      <a:cubicBezTo>
                        <a:pt x="2008231" y="702034"/>
                        <a:pt x="1991868" y="705013"/>
                        <a:pt x="1979285" y="710304"/>
                      </a:cubicBezTo>
                      <a:cubicBezTo>
                        <a:pt x="1968969" y="714751"/>
                        <a:pt x="1962745" y="723244"/>
                        <a:pt x="1951629" y="726267"/>
                      </a:cubicBezTo>
                      <a:cubicBezTo>
                        <a:pt x="1936911" y="730224"/>
                        <a:pt x="1921393" y="731291"/>
                        <a:pt x="1907476" y="738050"/>
                      </a:cubicBezTo>
                      <a:cubicBezTo>
                        <a:pt x="1892714" y="745298"/>
                        <a:pt x="1880798" y="760282"/>
                        <a:pt x="1888534" y="776956"/>
                      </a:cubicBezTo>
                      <a:cubicBezTo>
                        <a:pt x="1891958" y="784292"/>
                        <a:pt x="1911166" y="796476"/>
                        <a:pt x="1903430" y="803634"/>
                      </a:cubicBezTo>
                      <a:cubicBezTo>
                        <a:pt x="1897872" y="808837"/>
                        <a:pt x="1886267" y="813416"/>
                        <a:pt x="1884399" y="821420"/>
                      </a:cubicBezTo>
                      <a:cubicBezTo>
                        <a:pt x="1881820" y="832580"/>
                        <a:pt x="1905964" y="836271"/>
                        <a:pt x="1912456" y="839205"/>
                      </a:cubicBezTo>
                      <a:cubicBezTo>
                        <a:pt x="1918947" y="842140"/>
                        <a:pt x="1930241" y="858503"/>
                        <a:pt x="1917703" y="860548"/>
                      </a:cubicBezTo>
                      <a:cubicBezTo>
                        <a:pt x="1905164" y="862593"/>
                        <a:pt x="1890268" y="852900"/>
                        <a:pt x="1880842" y="846231"/>
                      </a:cubicBezTo>
                      <a:cubicBezTo>
                        <a:pt x="1868348" y="837338"/>
                        <a:pt x="1862434" y="828045"/>
                        <a:pt x="1863056" y="812171"/>
                      </a:cubicBezTo>
                      <a:cubicBezTo>
                        <a:pt x="1863679" y="797365"/>
                        <a:pt x="1850918" y="783670"/>
                        <a:pt x="1854920" y="770286"/>
                      </a:cubicBezTo>
                      <a:cubicBezTo>
                        <a:pt x="1860077" y="753257"/>
                        <a:pt x="1877152" y="735960"/>
                        <a:pt x="1891780" y="726534"/>
                      </a:cubicBezTo>
                      <a:cubicBezTo>
                        <a:pt x="1894893" y="724533"/>
                        <a:pt x="1918992" y="713684"/>
                        <a:pt x="1909121" y="706747"/>
                      </a:cubicBezTo>
                      <a:cubicBezTo>
                        <a:pt x="1893559" y="695765"/>
                        <a:pt x="1860478" y="704302"/>
                        <a:pt x="1844248" y="708437"/>
                      </a:cubicBezTo>
                      <a:cubicBezTo>
                        <a:pt x="1807743" y="717730"/>
                        <a:pt x="1772083" y="738228"/>
                        <a:pt x="1753942" y="772421"/>
                      </a:cubicBezTo>
                      <a:cubicBezTo>
                        <a:pt x="1741803" y="796591"/>
                        <a:pt x="1738228" y="824168"/>
                        <a:pt x="1743804" y="850633"/>
                      </a:cubicBezTo>
                      <a:cubicBezTo>
                        <a:pt x="1748873" y="877044"/>
                        <a:pt x="1789824" y="867529"/>
                        <a:pt x="1810500" y="871442"/>
                      </a:cubicBezTo>
                      <a:cubicBezTo>
                        <a:pt x="1816680" y="872598"/>
                        <a:pt x="1844159" y="882958"/>
                        <a:pt x="1824862" y="887849"/>
                      </a:cubicBezTo>
                      <a:cubicBezTo>
                        <a:pt x="1810945" y="891317"/>
                        <a:pt x="1794627" y="885181"/>
                        <a:pt x="1780398" y="884381"/>
                      </a:cubicBezTo>
                      <a:cubicBezTo>
                        <a:pt x="1735401" y="881891"/>
                        <a:pt x="1779998" y="916573"/>
                        <a:pt x="1797739" y="922797"/>
                      </a:cubicBezTo>
                      <a:cubicBezTo>
                        <a:pt x="1813657" y="928444"/>
                        <a:pt x="1824817" y="924576"/>
                        <a:pt x="1840736" y="922220"/>
                      </a:cubicBezTo>
                      <a:cubicBezTo>
                        <a:pt x="1853674" y="920263"/>
                        <a:pt x="1855186" y="931557"/>
                        <a:pt x="1864479" y="937471"/>
                      </a:cubicBezTo>
                      <a:cubicBezTo>
                        <a:pt x="1878752" y="946586"/>
                        <a:pt x="1900628" y="943162"/>
                        <a:pt x="1916591" y="943384"/>
                      </a:cubicBezTo>
                      <a:cubicBezTo>
                        <a:pt x="1939116" y="944322"/>
                        <a:pt x="1961477" y="947679"/>
                        <a:pt x="1983287" y="953389"/>
                      </a:cubicBezTo>
                      <a:cubicBezTo>
                        <a:pt x="1998671" y="956946"/>
                        <a:pt x="2012144" y="959614"/>
                        <a:pt x="2026728" y="951165"/>
                      </a:cubicBezTo>
                      <a:cubicBezTo>
                        <a:pt x="2037266" y="945074"/>
                        <a:pt x="2036821" y="939294"/>
                        <a:pt x="2049716" y="941072"/>
                      </a:cubicBezTo>
                      <a:cubicBezTo>
                        <a:pt x="2058875" y="942317"/>
                        <a:pt x="2119213" y="962059"/>
                        <a:pt x="2121970" y="947608"/>
                      </a:cubicBezTo>
                      <a:cubicBezTo>
                        <a:pt x="2124371" y="935247"/>
                        <a:pt x="2104496" y="934269"/>
                        <a:pt x="2103250" y="923776"/>
                      </a:cubicBezTo>
                      <a:cubicBezTo>
                        <a:pt x="2101116" y="905768"/>
                        <a:pt x="2122726" y="918351"/>
                        <a:pt x="2129617" y="921197"/>
                      </a:cubicBezTo>
                      <a:cubicBezTo>
                        <a:pt x="2145580" y="927733"/>
                        <a:pt x="2148826" y="935381"/>
                        <a:pt x="2160209" y="945830"/>
                      </a:cubicBezTo>
                      <a:cubicBezTo>
                        <a:pt x="2163899" y="949209"/>
                        <a:pt x="2169502" y="948987"/>
                        <a:pt x="2172925" y="952588"/>
                      </a:cubicBezTo>
                      <a:cubicBezTo>
                        <a:pt x="2177638" y="957479"/>
                        <a:pt x="2176660" y="961481"/>
                        <a:pt x="2183419" y="965349"/>
                      </a:cubicBezTo>
                      <a:cubicBezTo>
                        <a:pt x="2191600" y="970196"/>
                        <a:pt x="2241444" y="986870"/>
                        <a:pt x="2219612" y="999809"/>
                      </a:cubicBezTo>
                      <a:cubicBezTo>
                        <a:pt x="2211209" y="1004789"/>
                        <a:pt x="2200182" y="1006612"/>
                        <a:pt x="2192934" y="1013148"/>
                      </a:cubicBezTo>
                      <a:cubicBezTo>
                        <a:pt x="2180929" y="1023553"/>
                        <a:pt x="2213210" y="1019818"/>
                        <a:pt x="2217834" y="1017594"/>
                      </a:cubicBezTo>
                      <a:cubicBezTo>
                        <a:pt x="2251804" y="999542"/>
                        <a:pt x="2250915" y="1008213"/>
                        <a:pt x="2268612" y="1034935"/>
                      </a:cubicBezTo>
                      <a:cubicBezTo>
                        <a:pt x="2274525" y="1043828"/>
                        <a:pt x="2287420" y="1034313"/>
                        <a:pt x="2296802" y="1038715"/>
                      </a:cubicBezTo>
                      <a:cubicBezTo>
                        <a:pt x="2313787" y="1046629"/>
                        <a:pt x="2333485" y="1071796"/>
                        <a:pt x="2335708" y="1090249"/>
                      </a:cubicBezTo>
                      <a:cubicBezTo>
                        <a:pt x="2337397" y="1104077"/>
                        <a:pt x="2326237" y="1117505"/>
                        <a:pt x="2328327" y="1130266"/>
                      </a:cubicBezTo>
                      <a:cubicBezTo>
                        <a:pt x="2329972" y="1140093"/>
                        <a:pt x="2355850" y="1134712"/>
                        <a:pt x="2361141" y="1133601"/>
                      </a:cubicBezTo>
                      <a:cubicBezTo>
                        <a:pt x="2375859" y="1130577"/>
                        <a:pt x="2389998" y="1118750"/>
                        <a:pt x="2405116" y="1125686"/>
                      </a:cubicBezTo>
                      <a:cubicBezTo>
                        <a:pt x="2412274" y="1128977"/>
                        <a:pt x="2439664" y="1146940"/>
                        <a:pt x="2438464" y="1156055"/>
                      </a:cubicBezTo>
                      <a:cubicBezTo>
                        <a:pt x="2436596" y="1170061"/>
                        <a:pt x="2403515" y="1178020"/>
                        <a:pt x="2392443" y="1178687"/>
                      </a:cubicBezTo>
                      <a:cubicBezTo>
                        <a:pt x="2383817" y="1179176"/>
                        <a:pt x="2388842" y="1174775"/>
                        <a:pt x="2386530" y="1169394"/>
                      </a:cubicBezTo>
                      <a:cubicBezTo>
                        <a:pt x="2381061" y="1156722"/>
                        <a:pt x="2364298" y="1148541"/>
                        <a:pt x="2351981" y="1144272"/>
                      </a:cubicBezTo>
                      <a:cubicBezTo>
                        <a:pt x="2330772" y="1136847"/>
                        <a:pt x="2296891" y="1136358"/>
                        <a:pt x="2281729" y="1156411"/>
                      </a:cubicBezTo>
                      <a:cubicBezTo>
                        <a:pt x="2270168" y="1171662"/>
                        <a:pt x="2288087" y="1186824"/>
                        <a:pt x="2292311" y="1200875"/>
                      </a:cubicBezTo>
                      <a:cubicBezTo>
                        <a:pt x="2298892" y="1222795"/>
                        <a:pt x="2242778" y="1223107"/>
                        <a:pt x="2233041" y="1221906"/>
                      </a:cubicBezTo>
                      <a:cubicBezTo>
                        <a:pt x="2215966" y="1219861"/>
                        <a:pt x="2190978" y="1203721"/>
                        <a:pt x="2177727" y="1221017"/>
                      </a:cubicBezTo>
                      <a:cubicBezTo>
                        <a:pt x="2167945" y="1233867"/>
                        <a:pt x="2149137" y="1226530"/>
                        <a:pt x="2143446" y="1247695"/>
                      </a:cubicBezTo>
                      <a:cubicBezTo>
                        <a:pt x="2133619" y="1284600"/>
                        <a:pt x="2186176" y="1274373"/>
                        <a:pt x="2204628" y="1272150"/>
                      </a:cubicBezTo>
                      <a:cubicBezTo>
                        <a:pt x="2218278" y="1270505"/>
                        <a:pt x="2252783" y="1282777"/>
                        <a:pt x="2256295" y="1265258"/>
                      </a:cubicBezTo>
                      <a:cubicBezTo>
                        <a:pt x="2260030" y="1246628"/>
                        <a:pt x="2308940" y="1259078"/>
                        <a:pt x="2317344" y="1268060"/>
                      </a:cubicBezTo>
                      <a:cubicBezTo>
                        <a:pt x="2322680" y="1273751"/>
                        <a:pt x="2325125" y="1281399"/>
                        <a:pt x="2329883" y="1287446"/>
                      </a:cubicBezTo>
                      <a:cubicBezTo>
                        <a:pt x="2337086" y="1296650"/>
                        <a:pt x="2350381" y="1293360"/>
                        <a:pt x="2356784" y="1301541"/>
                      </a:cubicBezTo>
                      <a:cubicBezTo>
                        <a:pt x="2369722" y="1318171"/>
                        <a:pt x="2351537" y="1340091"/>
                        <a:pt x="2380750" y="1348272"/>
                      </a:cubicBezTo>
                      <a:cubicBezTo>
                        <a:pt x="2401159" y="1354008"/>
                        <a:pt x="2430772" y="1349651"/>
                        <a:pt x="2446912" y="1365791"/>
                      </a:cubicBezTo>
                      <a:cubicBezTo>
                        <a:pt x="2460785" y="1379664"/>
                        <a:pt x="2481238" y="1388735"/>
                        <a:pt x="2498935" y="1396427"/>
                      </a:cubicBezTo>
                      <a:cubicBezTo>
                        <a:pt x="2632326" y="1454586"/>
                        <a:pt x="2467543" y="1300341"/>
                        <a:pt x="2457583" y="1312257"/>
                      </a:cubicBezTo>
                      <a:cubicBezTo>
                        <a:pt x="2466476" y="1301808"/>
                        <a:pt x="2499513" y="1315814"/>
                        <a:pt x="2507605" y="1320572"/>
                      </a:cubicBezTo>
                      <a:cubicBezTo>
                        <a:pt x="2530815" y="1334311"/>
                        <a:pt x="2552514" y="1352319"/>
                        <a:pt x="2581638" y="1346316"/>
                      </a:cubicBezTo>
                      <a:cubicBezTo>
                        <a:pt x="2594621" y="1343604"/>
                        <a:pt x="2626101" y="1320749"/>
                        <a:pt x="2604892" y="1308922"/>
                      </a:cubicBezTo>
                      <a:cubicBezTo>
                        <a:pt x="2583683" y="1297095"/>
                        <a:pt x="2591553" y="1284289"/>
                        <a:pt x="2580526" y="1264814"/>
                      </a:cubicBezTo>
                      <a:cubicBezTo>
                        <a:pt x="2564074" y="1235423"/>
                        <a:pt x="2500935" y="1243338"/>
                        <a:pt x="2493910" y="1202120"/>
                      </a:cubicBezTo>
                      <a:cubicBezTo>
                        <a:pt x="2492487" y="1193805"/>
                        <a:pt x="2503870" y="1194472"/>
                        <a:pt x="2505471" y="1187358"/>
                      </a:cubicBezTo>
                      <a:cubicBezTo>
                        <a:pt x="2507338" y="1178954"/>
                        <a:pt x="2499468" y="1172018"/>
                        <a:pt x="2503070" y="1163125"/>
                      </a:cubicBezTo>
                      <a:cubicBezTo>
                        <a:pt x="2514452" y="1134935"/>
                        <a:pt x="2539486" y="1172373"/>
                        <a:pt x="2555003" y="1173663"/>
                      </a:cubicBezTo>
                      <a:close/>
                      <a:moveTo>
                        <a:pt x="2238599" y="1101053"/>
                      </a:moveTo>
                      <a:cubicBezTo>
                        <a:pt x="2259096" y="1097629"/>
                        <a:pt x="2250960" y="1067038"/>
                        <a:pt x="2243045" y="1056011"/>
                      </a:cubicBezTo>
                      <a:cubicBezTo>
                        <a:pt x="2231306" y="1039560"/>
                        <a:pt x="2197469" y="1042050"/>
                        <a:pt x="2182930" y="1052721"/>
                      </a:cubicBezTo>
                      <a:cubicBezTo>
                        <a:pt x="2165722" y="1065304"/>
                        <a:pt x="2155851" y="1095495"/>
                        <a:pt x="2179551" y="1107856"/>
                      </a:cubicBezTo>
                      <a:cubicBezTo>
                        <a:pt x="2198225" y="1117638"/>
                        <a:pt x="2219968" y="1104121"/>
                        <a:pt x="2238554" y="1101053"/>
                      </a:cubicBezTo>
                      <a:close/>
                      <a:moveTo>
                        <a:pt x="2050961" y="710794"/>
                      </a:moveTo>
                      <a:cubicBezTo>
                        <a:pt x="2044291" y="725289"/>
                        <a:pt x="2060832" y="730980"/>
                        <a:pt x="2067679" y="740673"/>
                      </a:cubicBezTo>
                      <a:cubicBezTo>
                        <a:pt x="2079017" y="756725"/>
                        <a:pt x="2073504" y="776245"/>
                        <a:pt x="2100760" y="776245"/>
                      </a:cubicBezTo>
                      <a:cubicBezTo>
                        <a:pt x="2118546" y="776245"/>
                        <a:pt x="2132685" y="764239"/>
                        <a:pt x="2151138" y="763928"/>
                      </a:cubicBezTo>
                      <a:cubicBezTo>
                        <a:pt x="2165944" y="763706"/>
                        <a:pt x="2184086" y="767619"/>
                        <a:pt x="2198403" y="762594"/>
                      </a:cubicBezTo>
                      <a:cubicBezTo>
                        <a:pt x="2224370" y="753435"/>
                        <a:pt x="2152961" y="719820"/>
                        <a:pt x="2146247" y="717730"/>
                      </a:cubicBezTo>
                      <a:cubicBezTo>
                        <a:pt x="2129884" y="712661"/>
                        <a:pt x="2114100" y="716352"/>
                        <a:pt x="2097915" y="712216"/>
                      </a:cubicBezTo>
                      <a:cubicBezTo>
                        <a:pt x="2086621" y="709326"/>
                        <a:pt x="2058386" y="694920"/>
                        <a:pt x="2050961" y="710971"/>
                      </a:cubicBezTo>
                      <a:cubicBezTo>
                        <a:pt x="2041979" y="730313"/>
                        <a:pt x="2059987" y="691274"/>
                        <a:pt x="2050961" y="710794"/>
                      </a:cubicBezTo>
                      <a:close/>
                      <a:moveTo>
                        <a:pt x="2614052" y="1988108"/>
                      </a:moveTo>
                      <a:cubicBezTo>
                        <a:pt x="2617031" y="2000158"/>
                        <a:pt x="2704091" y="2036174"/>
                        <a:pt x="2707115" y="2019677"/>
                      </a:cubicBezTo>
                      <a:cubicBezTo>
                        <a:pt x="2710138" y="2003181"/>
                        <a:pt x="2611250" y="1977837"/>
                        <a:pt x="2614052" y="1988108"/>
                      </a:cubicBezTo>
                      <a:close/>
                      <a:moveTo>
                        <a:pt x="2994796" y="2077658"/>
                      </a:moveTo>
                      <a:cubicBezTo>
                        <a:pt x="2989594" y="2087218"/>
                        <a:pt x="2982391" y="2067699"/>
                        <a:pt x="2992795" y="2059873"/>
                      </a:cubicBezTo>
                      <a:cubicBezTo>
                        <a:pt x="3012137" y="2045022"/>
                        <a:pt x="2974387" y="2052936"/>
                        <a:pt x="2972920" y="2050980"/>
                      </a:cubicBezTo>
                      <a:cubicBezTo>
                        <a:pt x="2959225" y="2031416"/>
                        <a:pt x="3002977" y="2008028"/>
                        <a:pt x="2961670" y="2007539"/>
                      </a:cubicBezTo>
                      <a:cubicBezTo>
                        <a:pt x="2951799" y="2007539"/>
                        <a:pt x="2955223" y="2017899"/>
                        <a:pt x="2945085" y="2017588"/>
                      </a:cubicBezTo>
                      <a:cubicBezTo>
                        <a:pt x="2928856" y="2017099"/>
                        <a:pt x="2927700" y="2005716"/>
                        <a:pt x="2916984" y="1997935"/>
                      </a:cubicBezTo>
                      <a:cubicBezTo>
                        <a:pt x="2908758" y="1991976"/>
                        <a:pt x="2910937" y="1981705"/>
                        <a:pt x="2904401" y="1980149"/>
                      </a:cubicBezTo>
                      <a:cubicBezTo>
                        <a:pt x="2898976" y="1978815"/>
                        <a:pt x="2875677" y="1987219"/>
                        <a:pt x="2879368" y="1990376"/>
                      </a:cubicBezTo>
                      <a:cubicBezTo>
                        <a:pt x="2862649" y="1976281"/>
                        <a:pt x="2924321" y="1917766"/>
                        <a:pt x="2909870" y="1913008"/>
                      </a:cubicBezTo>
                      <a:cubicBezTo>
                        <a:pt x="2883547" y="1904116"/>
                        <a:pt x="2857580" y="1951203"/>
                        <a:pt x="2847621" y="1968722"/>
                      </a:cubicBezTo>
                      <a:cubicBezTo>
                        <a:pt x="2839973" y="1982061"/>
                        <a:pt x="2840106" y="1990598"/>
                        <a:pt x="2838105" y="2005271"/>
                      </a:cubicBezTo>
                      <a:cubicBezTo>
                        <a:pt x="2834770" y="2029548"/>
                        <a:pt x="2813695" y="2014875"/>
                        <a:pt x="2802756" y="2031327"/>
                      </a:cubicBezTo>
                      <a:cubicBezTo>
                        <a:pt x="2797109" y="2039820"/>
                        <a:pt x="2809737" y="2045600"/>
                        <a:pt x="2800000" y="2058005"/>
                      </a:cubicBezTo>
                      <a:cubicBezTo>
                        <a:pt x="2794797" y="2064497"/>
                        <a:pt x="2783103" y="2076991"/>
                        <a:pt x="2794842" y="2083350"/>
                      </a:cubicBezTo>
                      <a:cubicBezTo>
                        <a:pt x="2810493" y="2091709"/>
                        <a:pt x="2838105" y="2081794"/>
                        <a:pt x="2855669" y="2083350"/>
                      </a:cubicBezTo>
                      <a:cubicBezTo>
                        <a:pt x="2863739" y="2084288"/>
                        <a:pt x="2871916" y="2083790"/>
                        <a:pt x="2879812" y="2081883"/>
                      </a:cubicBezTo>
                      <a:cubicBezTo>
                        <a:pt x="2886971" y="2079926"/>
                        <a:pt x="2897242" y="2069255"/>
                        <a:pt x="2904846" y="2071611"/>
                      </a:cubicBezTo>
                      <a:cubicBezTo>
                        <a:pt x="2906624" y="2072145"/>
                        <a:pt x="2931035" y="2088508"/>
                        <a:pt x="2931524" y="2083839"/>
                      </a:cubicBezTo>
                      <a:cubicBezTo>
                        <a:pt x="2931257" y="2088285"/>
                        <a:pt x="2910537" y="2105137"/>
                        <a:pt x="2919830" y="2109850"/>
                      </a:cubicBezTo>
                      <a:cubicBezTo>
                        <a:pt x="2929123" y="2114563"/>
                        <a:pt x="2947664" y="2089486"/>
                        <a:pt x="2961493" y="2092554"/>
                      </a:cubicBezTo>
                      <a:cubicBezTo>
                        <a:pt x="2975321" y="2095622"/>
                        <a:pt x="2962204" y="2108828"/>
                        <a:pt x="2975899" y="2114163"/>
                      </a:cubicBezTo>
                      <a:cubicBezTo>
                        <a:pt x="2985859" y="2118031"/>
                        <a:pt x="3003956" y="2119632"/>
                        <a:pt x="3010225" y="2108472"/>
                      </a:cubicBezTo>
                      <a:cubicBezTo>
                        <a:pt x="3016139" y="2098023"/>
                        <a:pt x="3001732" y="2066542"/>
                        <a:pt x="2995196" y="2078459"/>
                      </a:cubicBezTo>
                      <a:close/>
                      <a:moveTo>
                        <a:pt x="281831" y="1801982"/>
                      </a:moveTo>
                      <a:cubicBezTo>
                        <a:pt x="254130" y="1816700"/>
                        <a:pt x="310688" y="1870323"/>
                        <a:pt x="325673" y="1875970"/>
                      </a:cubicBezTo>
                      <a:cubicBezTo>
                        <a:pt x="346215" y="1883751"/>
                        <a:pt x="324739" y="1846891"/>
                        <a:pt x="322471" y="1841911"/>
                      </a:cubicBezTo>
                      <a:cubicBezTo>
                        <a:pt x="312912" y="1821191"/>
                        <a:pt x="317491" y="1783041"/>
                        <a:pt x="281831" y="1801893"/>
                      </a:cubicBezTo>
                      <a:close/>
                      <a:moveTo>
                        <a:pt x="2755136" y="2144354"/>
                      </a:moveTo>
                      <a:cubicBezTo>
                        <a:pt x="2741796" y="2146311"/>
                        <a:pt x="2758382" y="2121633"/>
                        <a:pt x="2753624" y="2118743"/>
                      </a:cubicBezTo>
                      <a:cubicBezTo>
                        <a:pt x="2746865" y="2114608"/>
                        <a:pt x="2731392" y="2128214"/>
                        <a:pt x="2731125" y="2134617"/>
                      </a:cubicBezTo>
                      <a:cubicBezTo>
                        <a:pt x="2730236" y="2146444"/>
                        <a:pt x="2714940" y="2147511"/>
                        <a:pt x="2713651" y="2160850"/>
                      </a:cubicBezTo>
                      <a:cubicBezTo>
                        <a:pt x="2712984" y="2167787"/>
                        <a:pt x="2697021" y="2169743"/>
                        <a:pt x="2691108" y="2170410"/>
                      </a:cubicBezTo>
                      <a:cubicBezTo>
                        <a:pt x="2678324" y="2171571"/>
                        <a:pt x="2665434" y="2170272"/>
                        <a:pt x="2653135" y="2166586"/>
                      </a:cubicBezTo>
                      <a:cubicBezTo>
                        <a:pt x="2642064" y="2163340"/>
                        <a:pt x="2642509" y="2157115"/>
                        <a:pt x="2634505" y="2151468"/>
                      </a:cubicBezTo>
                      <a:cubicBezTo>
                        <a:pt x="2619610" y="2141020"/>
                        <a:pt x="2577369" y="2117720"/>
                        <a:pt x="2598312" y="2093354"/>
                      </a:cubicBezTo>
                      <a:cubicBezTo>
                        <a:pt x="2610939" y="2078548"/>
                        <a:pt x="2594888" y="2071122"/>
                        <a:pt x="2583283" y="2082060"/>
                      </a:cubicBezTo>
                      <a:cubicBezTo>
                        <a:pt x="2573634" y="2090953"/>
                        <a:pt x="2565230" y="2080104"/>
                        <a:pt x="2574390" y="2072100"/>
                      </a:cubicBezTo>
                      <a:cubicBezTo>
                        <a:pt x="2588529" y="2059651"/>
                        <a:pt x="2639529" y="2053248"/>
                        <a:pt x="2611161" y="2021990"/>
                      </a:cubicBezTo>
                      <a:cubicBezTo>
                        <a:pt x="2584128" y="1992243"/>
                        <a:pt x="2497734" y="2032883"/>
                        <a:pt x="2470211" y="2047289"/>
                      </a:cubicBezTo>
                      <a:cubicBezTo>
                        <a:pt x="2445356" y="2060317"/>
                        <a:pt x="2429037" y="2085128"/>
                        <a:pt x="2408362" y="2103403"/>
                      </a:cubicBezTo>
                      <a:cubicBezTo>
                        <a:pt x="2407828" y="2103892"/>
                        <a:pt x="2389331" y="2117187"/>
                        <a:pt x="2390576" y="2110162"/>
                      </a:cubicBezTo>
                      <a:cubicBezTo>
                        <a:pt x="2391866" y="2101580"/>
                        <a:pt x="2409117" y="2091709"/>
                        <a:pt x="2415120" y="2086462"/>
                      </a:cubicBezTo>
                      <a:cubicBezTo>
                        <a:pt x="2423524" y="2079081"/>
                        <a:pt x="2422146" y="2065786"/>
                        <a:pt x="2427526" y="2060584"/>
                      </a:cubicBezTo>
                      <a:cubicBezTo>
                        <a:pt x="2430736" y="2060553"/>
                        <a:pt x="2433937" y="2060211"/>
                        <a:pt x="2437085" y="2059562"/>
                      </a:cubicBezTo>
                      <a:cubicBezTo>
                        <a:pt x="2441745" y="2056058"/>
                        <a:pt x="2445969" y="2052016"/>
                        <a:pt x="2449669" y="2047512"/>
                      </a:cubicBezTo>
                      <a:cubicBezTo>
                        <a:pt x="2458917" y="2037196"/>
                        <a:pt x="2467454" y="2025280"/>
                        <a:pt x="2478481" y="2016787"/>
                      </a:cubicBezTo>
                      <a:cubicBezTo>
                        <a:pt x="2492843" y="2005849"/>
                        <a:pt x="2507472" y="2017410"/>
                        <a:pt x="2515742" y="2000691"/>
                      </a:cubicBezTo>
                      <a:cubicBezTo>
                        <a:pt x="2536684" y="1958539"/>
                        <a:pt x="2598223" y="1966765"/>
                        <a:pt x="2636817" y="1965787"/>
                      </a:cubicBezTo>
                      <a:cubicBezTo>
                        <a:pt x="2661837" y="1965223"/>
                        <a:pt x="2686870" y="1965018"/>
                        <a:pt x="2711917" y="1965165"/>
                      </a:cubicBezTo>
                      <a:cubicBezTo>
                        <a:pt x="2727479" y="1965165"/>
                        <a:pt x="2747132" y="1968677"/>
                        <a:pt x="2762161" y="1963564"/>
                      </a:cubicBezTo>
                      <a:cubicBezTo>
                        <a:pt x="2779573" y="1957348"/>
                        <a:pt x="2795122" y="1946806"/>
                        <a:pt x="2807336" y="1932928"/>
                      </a:cubicBezTo>
                      <a:cubicBezTo>
                        <a:pt x="2822810" y="1915143"/>
                        <a:pt x="2833614" y="1913231"/>
                        <a:pt x="2857491" y="1914743"/>
                      </a:cubicBezTo>
                      <a:cubicBezTo>
                        <a:pt x="2876655" y="1915899"/>
                        <a:pt x="2887594" y="1901403"/>
                        <a:pt x="2900266" y="1889843"/>
                      </a:cubicBezTo>
                      <a:cubicBezTo>
                        <a:pt x="2928634" y="1863743"/>
                        <a:pt x="2881369" y="1875881"/>
                        <a:pt x="2887594" y="1863698"/>
                      </a:cubicBezTo>
                      <a:cubicBezTo>
                        <a:pt x="2890484" y="1858140"/>
                        <a:pt x="2904801" y="1858940"/>
                        <a:pt x="2909425" y="1849158"/>
                      </a:cubicBezTo>
                      <a:cubicBezTo>
                        <a:pt x="2914049" y="1839376"/>
                        <a:pt x="2915072" y="1834441"/>
                        <a:pt x="2906268" y="1827816"/>
                      </a:cubicBezTo>
                      <a:cubicBezTo>
                        <a:pt x="2898621" y="1822035"/>
                        <a:pt x="2890217" y="1803939"/>
                        <a:pt x="2878567" y="1810030"/>
                      </a:cubicBezTo>
                      <a:cubicBezTo>
                        <a:pt x="2872920" y="1813009"/>
                        <a:pt x="2861804" y="1825326"/>
                        <a:pt x="2854512" y="1818923"/>
                      </a:cubicBezTo>
                      <a:cubicBezTo>
                        <a:pt x="2844775" y="1810252"/>
                        <a:pt x="2874921" y="1784152"/>
                        <a:pt x="2835927" y="1790333"/>
                      </a:cubicBezTo>
                      <a:cubicBezTo>
                        <a:pt x="2811116" y="1794246"/>
                        <a:pt x="2787239" y="1814165"/>
                        <a:pt x="2765362" y="1824481"/>
                      </a:cubicBezTo>
                      <a:cubicBezTo>
                        <a:pt x="2755936" y="1828927"/>
                        <a:pt x="2757892" y="1814343"/>
                        <a:pt x="2760160" y="1810119"/>
                      </a:cubicBezTo>
                      <a:cubicBezTo>
                        <a:pt x="2762428" y="1805895"/>
                        <a:pt x="2781147" y="1797402"/>
                        <a:pt x="2786572" y="1794912"/>
                      </a:cubicBezTo>
                      <a:cubicBezTo>
                        <a:pt x="2796576" y="1790466"/>
                        <a:pt x="2854334" y="1781573"/>
                        <a:pt x="2851756" y="1767745"/>
                      </a:cubicBezTo>
                      <a:cubicBezTo>
                        <a:pt x="2848910" y="1752583"/>
                        <a:pt x="2829524" y="1758852"/>
                        <a:pt x="2820008" y="1757296"/>
                      </a:cubicBezTo>
                      <a:cubicBezTo>
                        <a:pt x="2810493" y="1755740"/>
                        <a:pt x="2804446" y="1746047"/>
                        <a:pt x="2795776" y="1741867"/>
                      </a:cubicBezTo>
                      <a:cubicBezTo>
                        <a:pt x="2788483" y="1738310"/>
                        <a:pt x="2784126" y="1747781"/>
                        <a:pt x="2777990" y="1740266"/>
                      </a:cubicBezTo>
                      <a:cubicBezTo>
                        <a:pt x="2770120" y="1730440"/>
                        <a:pt x="2759893" y="1747514"/>
                        <a:pt x="2750511" y="1735820"/>
                      </a:cubicBezTo>
                      <a:cubicBezTo>
                        <a:pt x="2742997" y="1726616"/>
                        <a:pt x="2741218" y="1715722"/>
                        <a:pt x="2732326" y="1707096"/>
                      </a:cubicBezTo>
                      <a:cubicBezTo>
                        <a:pt x="2722481" y="1697688"/>
                        <a:pt x="2711303" y="1689778"/>
                        <a:pt x="2699156" y="1683619"/>
                      </a:cubicBezTo>
                      <a:cubicBezTo>
                        <a:pt x="2695776" y="1681885"/>
                        <a:pt x="2671366" y="1675038"/>
                        <a:pt x="2676924" y="1668591"/>
                      </a:cubicBezTo>
                      <a:cubicBezTo>
                        <a:pt x="2683060" y="1661343"/>
                        <a:pt x="2694709" y="1673882"/>
                        <a:pt x="2702802" y="1669257"/>
                      </a:cubicBezTo>
                      <a:cubicBezTo>
                        <a:pt x="2737217" y="1650138"/>
                        <a:pt x="2694665" y="1642935"/>
                        <a:pt x="2699067" y="1621103"/>
                      </a:cubicBezTo>
                      <a:cubicBezTo>
                        <a:pt x="2700623" y="1613277"/>
                        <a:pt x="2683415" y="1605185"/>
                        <a:pt x="2679280" y="1600205"/>
                      </a:cubicBezTo>
                      <a:cubicBezTo>
                        <a:pt x="2672780" y="1591592"/>
                        <a:pt x="2667302" y="1582250"/>
                        <a:pt x="2662962" y="1572371"/>
                      </a:cubicBezTo>
                      <a:cubicBezTo>
                        <a:pt x="2653625" y="1553340"/>
                        <a:pt x="2638818" y="1537511"/>
                        <a:pt x="2629525" y="1518658"/>
                      </a:cubicBezTo>
                      <a:cubicBezTo>
                        <a:pt x="2625079" y="1509543"/>
                        <a:pt x="2607782" y="1460855"/>
                        <a:pt x="2598400" y="1484910"/>
                      </a:cubicBezTo>
                      <a:cubicBezTo>
                        <a:pt x="2593509" y="1497582"/>
                        <a:pt x="2591597" y="1504341"/>
                        <a:pt x="2580881" y="1512789"/>
                      </a:cubicBezTo>
                      <a:cubicBezTo>
                        <a:pt x="2574434" y="1517858"/>
                        <a:pt x="2589107" y="1525239"/>
                        <a:pt x="2580126" y="1533109"/>
                      </a:cubicBezTo>
                      <a:cubicBezTo>
                        <a:pt x="2573812" y="1538711"/>
                        <a:pt x="2575413" y="1556497"/>
                        <a:pt x="2568565" y="1556497"/>
                      </a:cubicBezTo>
                      <a:cubicBezTo>
                        <a:pt x="2563318" y="1556497"/>
                        <a:pt x="2557760" y="1571437"/>
                        <a:pt x="2558472" y="1571882"/>
                      </a:cubicBezTo>
                      <a:cubicBezTo>
                        <a:pt x="2553625" y="1568947"/>
                        <a:pt x="2536240" y="1553207"/>
                        <a:pt x="2536240" y="1572237"/>
                      </a:cubicBezTo>
                      <a:cubicBezTo>
                        <a:pt x="2536240" y="1583709"/>
                        <a:pt x="2516098" y="1590023"/>
                        <a:pt x="2507427" y="1591490"/>
                      </a:cubicBezTo>
                      <a:cubicBezTo>
                        <a:pt x="2493288" y="1593713"/>
                        <a:pt x="2497645" y="1578151"/>
                        <a:pt x="2487997" y="1575750"/>
                      </a:cubicBezTo>
                      <a:cubicBezTo>
                        <a:pt x="2484395" y="1574861"/>
                        <a:pt x="2482305" y="1580196"/>
                        <a:pt x="2479104" y="1575972"/>
                      </a:cubicBezTo>
                      <a:cubicBezTo>
                        <a:pt x="2475902" y="1571748"/>
                        <a:pt x="2475057" y="1564278"/>
                        <a:pt x="2469499" y="1561255"/>
                      </a:cubicBezTo>
                      <a:cubicBezTo>
                        <a:pt x="2462163" y="1557253"/>
                        <a:pt x="2441354" y="1564634"/>
                        <a:pt x="2446823" y="1548227"/>
                      </a:cubicBezTo>
                      <a:cubicBezTo>
                        <a:pt x="2450513" y="1537111"/>
                        <a:pt x="2431794" y="1536355"/>
                        <a:pt x="2431661" y="1527818"/>
                      </a:cubicBezTo>
                      <a:cubicBezTo>
                        <a:pt x="2431661" y="1523371"/>
                        <a:pt x="2436952" y="1521948"/>
                        <a:pt x="2436107" y="1516390"/>
                      </a:cubicBezTo>
                      <a:cubicBezTo>
                        <a:pt x="2434662" y="1509454"/>
                        <a:pt x="2432870" y="1502598"/>
                        <a:pt x="2430727" y="1495848"/>
                      </a:cubicBezTo>
                      <a:cubicBezTo>
                        <a:pt x="2426636" y="1477262"/>
                        <a:pt x="2440598" y="1472016"/>
                        <a:pt x="2440598" y="1458187"/>
                      </a:cubicBezTo>
                      <a:cubicBezTo>
                        <a:pt x="2440598" y="1446049"/>
                        <a:pt x="2419433" y="1461611"/>
                        <a:pt x="2412052" y="1453252"/>
                      </a:cubicBezTo>
                      <a:cubicBezTo>
                        <a:pt x="2405560" y="1445871"/>
                        <a:pt x="2389420" y="1449428"/>
                        <a:pt x="2380483" y="1447383"/>
                      </a:cubicBezTo>
                      <a:cubicBezTo>
                        <a:pt x="2363942" y="1443692"/>
                        <a:pt x="2369189" y="1432532"/>
                        <a:pt x="2358251" y="1425907"/>
                      </a:cubicBezTo>
                      <a:cubicBezTo>
                        <a:pt x="2353271" y="1422838"/>
                        <a:pt x="2349580" y="1421460"/>
                        <a:pt x="2347402" y="1415413"/>
                      </a:cubicBezTo>
                      <a:cubicBezTo>
                        <a:pt x="2343978" y="1405765"/>
                        <a:pt x="2337975" y="1411411"/>
                        <a:pt x="2332195" y="1406876"/>
                      </a:cubicBezTo>
                      <a:cubicBezTo>
                        <a:pt x="2328593" y="1404075"/>
                        <a:pt x="2331217" y="1397138"/>
                        <a:pt x="2327126" y="1393537"/>
                      </a:cubicBezTo>
                      <a:cubicBezTo>
                        <a:pt x="2323035" y="1389935"/>
                        <a:pt x="2315966" y="1391047"/>
                        <a:pt x="2310763" y="1387890"/>
                      </a:cubicBezTo>
                      <a:cubicBezTo>
                        <a:pt x="2295512" y="1378730"/>
                        <a:pt x="2287642" y="1375129"/>
                        <a:pt x="2270212" y="1383444"/>
                      </a:cubicBezTo>
                      <a:cubicBezTo>
                        <a:pt x="2251315" y="1392336"/>
                        <a:pt x="2227127" y="1385667"/>
                        <a:pt x="2209119" y="1377752"/>
                      </a:cubicBezTo>
                      <a:cubicBezTo>
                        <a:pt x="2185553" y="1367348"/>
                        <a:pt x="2159231" y="1365124"/>
                        <a:pt x="2144157" y="1387712"/>
                      </a:cubicBezTo>
                      <a:cubicBezTo>
                        <a:pt x="2135620" y="1400473"/>
                        <a:pt x="2146780" y="1409944"/>
                        <a:pt x="2156741" y="1415724"/>
                      </a:cubicBezTo>
                      <a:cubicBezTo>
                        <a:pt x="2169502" y="1423016"/>
                        <a:pt x="2159586" y="1436400"/>
                        <a:pt x="2153317" y="1445070"/>
                      </a:cubicBezTo>
                      <a:cubicBezTo>
                        <a:pt x="2144913" y="1456720"/>
                        <a:pt x="2144157" y="1453607"/>
                        <a:pt x="2152072" y="1466280"/>
                      </a:cubicBezTo>
                      <a:cubicBezTo>
                        <a:pt x="2158252" y="1476240"/>
                        <a:pt x="2167323" y="1492958"/>
                        <a:pt x="2168790" y="1504697"/>
                      </a:cubicBezTo>
                      <a:cubicBezTo>
                        <a:pt x="2171502" y="1526395"/>
                        <a:pt x="2156074" y="1512033"/>
                        <a:pt x="2152072" y="1524127"/>
                      </a:cubicBezTo>
                      <a:cubicBezTo>
                        <a:pt x="2149404" y="1532131"/>
                        <a:pt x="2152072" y="1537066"/>
                        <a:pt x="2145536" y="1544492"/>
                      </a:cubicBezTo>
                      <a:cubicBezTo>
                        <a:pt x="2139889" y="1550939"/>
                        <a:pt x="2124015" y="1567435"/>
                        <a:pt x="2134242" y="1576772"/>
                      </a:cubicBezTo>
                      <a:cubicBezTo>
                        <a:pt x="2158208" y="1598515"/>
                        <a:pt x="2186842" y="1604029"/>
                        <a:pt x="2193423" y="1640578"/>
                      </a:cubicBezTo>
                      <a:cubicBezTo>
                        <a:pt x="2196131" y="1657506"/>
                        <a:pt x="2195918" y="1674766"/>
                        <a:pt x="2192801" y="1691623"/>
                      </a:cubicBezTo>
                      <a:cubicBezTo>
                        <a:pt x="2189777" y="1709408"/>
                        <a:pt x="2171280" y="1718034"/>
                        <a:pt x="2157985" y="1727638"/>
                      </a:cubicBezTo>
                      <a:cubicBezTo>
                        <a:pt x="2143268" y="1738265"/>
                        <a:pt x="2133086" y="1752360"/>
                        <a:pt x="2113966" y="1755206"/>
                      </a:cubicBezTo>
                      <a:cubicBezTo>
                        <a:pt x="2104362" y="1756629"/>
                        <a:pt x="2089644" y="1752627"/>
                        <a:pt x="2093824" y="1767567"/>
                      </a:cubicBezTo>
                      <a:cubicBezTo>
                        <a:pt x="2098004" y="1782507"/>
                        <a:pt x="2114055" y="1791756"/>
                        <a:pt x="2113077" y="1808652"/>
                      </a:cubicBezTo>
                      <a:cubicBezTo>
                        <a:pt x="2112365" y="1821546"/>
                        <a:pt x="2117523" y="1852849"/>
                        <a:pt x="2125260" y="1863431"/>
                      </a:cubicBezTo>
                      <a:cubicBezTo>
                        <a:pt x="2134153" y="1875970"/>
                        <a:pt x="2127795" y="1883307"/>
                        <a:pt x="2117746" y="1891977"/>
                      </a:cubicBezTo>
                      <a:cubicBezTo>
                        <a:pt x="2107697" y="1900648"/>
                        <a:pt x="2122459" y="1899936"/>
                        <a:pt x="2122992" y="1909274"/>
                      </a:cubicBezTo>
                      <a:cubicBezTo>
                        <a:pt x="2123971" y="1925370"/>
                        <a:pt x="2109653" y="1905716"/>
                        <a:pt x="2103206" y="1906383"/>
                      </a:cubicBezTo>
                      <a:cubicBezTo>
                        <a:pt x="2090133" y="1907717"/>
                        <a:pt x="2094758" y="1928037"/>
                        <a:pt x="2088222" y="1930661"/>
                      </a:cubicBezTo>
                      <a:cubicBezTo>
                        <a:pt x="2082975" y="1932750"/>
                        <a:pt x="2071637" y="1923057"/>
                        <a:pt x="2067412" y="1920745"/>
                      </a:cubicBezTo>
                      <a:cubicBezTo>
                        <a:pt x="2055941" y="1914476"/>
                        <a:pt x="2061588" y="1912964"/>
                        <a:pt x="2054651" y="1901492"/>
                      </a:cubicBezTo>
                      <a:cubicBezTo>
                        <a:pt x="2047715" y="1890021"/>
                        <a:pt x="2031530" y="1888509"/>
                        <a:pt x="2025883" y="1877171"/>
                      </a:cubicBezTo>
                      <a:cubicBezTo>
                        <a:pt x="2020236" y="1865832"/>
                        <a:pt x="2015523" y="1861119"/>
                        <a:pt x="2006052" y="1851070"/>
                      </a:cubicBezTo>
                      <a:cubicBezTo>
                        <a:pt x="1998805" y="1843423"/>
                        <a:pt x="2001606" y="1831951"/>
                        <a:pt x="2002095" y="1822436"/>
                      </a:cubicBezTo>
                      <a:cubicBezTo>
                        <a:pt x="2002584" y="1808029"/>
                        <a:pt x="1996582" y="1794157"/>
                        <a:pt x="1996804" y="1780728"/>
                      </a:cubicBezTo>
                      <a:cubicBezTo>
                        <a:pt x="1997026" y="1767300"/>
                        <a:pt x="2010943" y="1757874"/>
                        <a:pt x="1997915" y="1746891"/>
                      </a:cubicBezTo>
                      <a:cubicBezTo>
                        <a:pt x="1986533" y="1737332"/>
                        <a:pt x="1958387" y="1738977"/>
                        <a:pt x="1944559" y="1738621"/>
                      </a:cubicBezTo>
                      <a:cubicBezTo>
                        <a:pt x="1930730" y="1738265"/>
                        <a:pt x="1915168" y="1741956"/>
                        <a:pt x="1902229" y="1734975"/>
                      </a:cubicBezTo>
                      <a:cubicBezTo>
                        <a:pt x="1891024" y="1728972"/>
                        <a:pt x="1881909" y="1720791"/>
                        <a:pt x="1869859" y="1715767"/>
                      </a:cubicBezTo>
                      <a:cubicBezTo>
                        <a:pt x="1856076" y="1710031"/>
                        <a:pt x="1840824" y="1708119"/>
                        <a:pt x="1828286" y="1699493"/>
                      </a:cubicBezTo>
                      <a:cubicBezTo>
                        <a:pt x="1819704" y="1693535"/>
                        <a:pt x="1816770" y="1683130"/>
                        <a:pt x="1807699" y="1678506"/>
                      </a:cubicBezTo>
                      <a:cubicBezTo>
                        <a:pt x="1789202" y="1669035"/>
                        <a:pt x="1770216" y="1653384"/>
                        <a:pt x="1747939" y="1657074"/>
                      </a:cubicBezTo>
                      <a:cubicBezTo>
                        <a:pt x="1739358" y="1658497"/>
                        <a:pt x="1727753" y="1648537"/>
                        <a:pt x="1720728" y="1644802"/>
                      </a:cubicBezTo>
                      <a:cubicBezTo>
                        <a:pt x="1707833" y="1638044"/>
                        <a:pt x="1698496" y="1638889"/>
                        <a:pt x="1685156" y="1643113"/>
                      </a:cubicBezTo>
                      <a:cubicBezTo>
                        <a:pt x="1675108" y="1646270"/>
                        <a:pt x="1665415" y="1650271"/>
                        <a:pt x="1655410" y="1653384"/>
                      </a:cubicBezTo>
                      <a:cubicBezTo>
                        <a:pt x="1644161" y="1656852"/>
                        <a:pt x="1658122" y="1637733"/>
                        <a:pt x="1657767" y="1634309"/>
                      </a:cubicBezTo>
                      <a:cubicBezTo>
                        <a:pt x="1656344" y="1620258"/>
                        <a:pt x="1639003" y="1569836"/>
                        <a:pt x="1624508" y="1565835"/>
                      </a:cubicBezTo>
                      <a:cubicBezTo>
                        <a:pt x="1596762" y="1558187"/>
                        <a:pt x="1577465" y="1568814"/>
                        <a:pt x="1576175" y="1533820"/>
                      </a:cubicBezTo>
                      <a:cubicBezTo>
                        <a:pt x="1574744" y="1507640"/>
                        <a:pt x="1580657" y="1481584"/>
                        <a:pt x="1593249" y="1458587"/>
                      </a:cubicBezTo>
                      <a:cubicBezTo>
                        <a:pt x="1597696" y="1449695"/>
                        <a:pt x="1598807" y="1438979"/>
                        <a:pt x="1603121" y="1430353"/>
                      </a:cubicBezTo>
                      <a:cubicBezTo>
                        <a:pt x="1609123" y="1418392"/>
                        <a:pt x="1629132" y="1421994"/>
                        <a:pt x="1631711" y="1409099"/>
                      </a:cubicBezTo>
                      <a:cubicBezTo>
                        <a:pt x="1634557" y="1395004"/>
                        <a:pt x="1633000" y="1394826"/>
                        <a:pt x="1645895" y="1388913"/>
                      </a:cubicBezTo>
                      <a:cubicBezTo>
                        <a:pt x="1651231" y="1386467"/>
                        <a:pt x="1652209" y="1380731"/>
                        <a:pt x="1653498" y="1375573"/>
                      </a:cubicBezTo>
                      <a:cubicBezTo>
                        <a:pt x="1655099" y="1369037"/>
                        <a:pt x="1662391" y="1372417"/>
                        <a:pt x="1663947" y="1368592"/>
                      </a:cubicBezTo>
                      <a:cubicBezTo>
                        <a:pt x="1665503" y="1364769"/>
                        <a:pt x="1655899" y="1362456"/>
                        <a:pt x="1659056" y="1358366"/>
                      </a:cubicBezTo>
                      <a:cubicBezTo>
                        <a:pt x="1662213" y="1354275"/>
                        <a:pt x="1673729" y="1355298"/>
                        <a:pt x="1677509" y="1355298"/>
                      </a:cubicBezTo>
                      <a:cubicBezTo>
                        <a:pt x="1689247" y="1355298"/>
                        <a:pt x="1706899" y="1353475"/>
                        <a:pt x="1714414" y="1342937"/>
                      </a:cubicBezTo>
                      <a:cubicBezTo>
                        <a:pt x="1733088" y="1316837"/>
                        <a:pt x="1674796" y="1325151"/>
                        <a:pt x="1668616" y="1316259"/>
                      </a:cubicBezTo>
                      <a:cubicBezTo>
                        <a:pt x="1657589" y="1299985"/>
                        <a:pt x="1641226" y="1300741"/>
                        <a:pt x="1622195" y="1295361"/>
                      </a:cubicBezTo>
                      <a:cubicBezTo>
                        <a:pt x="1618105" y="1294204"/>
                        <a:pt x="1609257" y="1289136"/>
                        <a:pt x="1618861" y="1287713"/>
                      </a:cubicBezTo>
                      <a:cubicBezTo>
                        <a:pt x="1632200" y="1285712"/>
                        <a:pt x="1648073" y="1290825"/>
                        <a:pt x="1660968" y="1294160"/>
                      </a:cubicBezTo>
                      <a:cubicBezTo>
                        <a:pt x="1680176" y="1299184"/>
                        <a:pt x="1717348" y="1320216"/>
                        <a:pt x="1736557" y="1308033"/>
                      </a:cubicBezTo>
                      <a:cubicBezTo>
                        <a:pt x="1745450" y="1302564"/>
                        <a:pt x="1736557" y="1287979"/>
                        <a:pt x="1739580" y="1280198"/>
                      </a:cubicBezTo>
                      <a:cubicBezTo>
                        <a:pt x="1741981" y="1273573"/>
                        <a:pt x="1772217" y="1287357"/>
                        <a:pt x="1776885" y="1288246"/>
                      </a:cubicBezTo>
                      <a:cubicBezTo>
                        <a:pt x="1807743" y="1294338"/>
                        <a:pt x="1816903" y="1253120"/>
                        <a:pt x="1837890" y="1238936"/>
                      </a:cubicBezTo>
                      <a:cubicBezTo>
                        <a:pt x="1861411" y="1222840"/>
                        <a:pt x="1780087" y="1219505"/>
                        <a:pt x="1770883" y="1214614"/>
                      </a:cubicBezTo>
                      <a:cubicBezTo>
                        <a:pt x="1764836" y="1211457"/>
                        <a:pt x="1736734" y="1196162"/>
                        <a:pt x="1743404" y="1186824"/>
                      </a:cubicBezTo>
                      <a:cubicBezTo>
                        <a:pt x="1750074" y="1177487"/>
                        <a:pt x="1770082" y="1189492"/>
                        <a:pt x="1776663" y="1193182"/>
                      </a:cubicBezTo>
                      <a:cubicBezTo>
                        <a:pt x="1804853" y="1209279"/>
                        <a:pt x="1821127" y="1226753"/>
                        <a:pt x="1849228" y="1202431"/>
                      </a:cubicBezTo>
                      <a:cubicBezTo>
                        <a:pt x="1856120" y="1196473"/>
                        <a:pt x="1873683" y="1185446"/>
                        <a:pt x="1877018" y="1176820"/>
                      </a:cubicBezTo>
                      <a:cubicBezTo>
                        <a:pt x="1879686" y="1169883"/>
                        <a:pt x="1858165" y="1163925"/>
                        <a:pt x="1854386" y="1160857"/>
                      </a:cubicBezTo>
                      <a:cubicBezTo>
                        <a:pt x="1845093" y="1153298"/>
                        <a:pt x="1877507" y="1149608"/>
                        <a:pt x="1880664" y="1149608"/>
                      </a:cubicBezTo>
                      <a:cubicBezTo>
                        <a:pt x="1899205" y="1149608"/>
                        <a:pt x="1897738" y="1170017"/>
                        <a:pt x="1918192" y="1165437"/>
                      </a:cubicBezTo>
                      <a:cubicBezTo>
                        <a:pt x="1926017" y="1163703"/>
                        <a:pt x="1948738" y="1164592"/>
                        <a:pt x="1939490" y="1152098"/>
                      </a:cubicBezTo>
                      <a:cubicBezTo>
                        <a:pt x="1935399" y="1146584"/>
                        <a:pt x="1906409" y="1133690"/>
                        <a:pt x="1914234" y="1126576"/>
                      </a:cubicBezTo>
                      <a:cubicBezTo>
                        <a:pt x="1922060" y="1119461"/>
                        <a:pt x="1933220" y="1135913"/>
                        <a:pt x="1939668" y="1139515"/>
                      </a:cubicBezTo>
                      <a:cubicBezTo>
                        <a:pt x="1955897" y="1148407"/>
                        <a:pt x="1950828" y="1163303"/>
                        <a:pt x="1971459" y="1152543"/>
                      </a:cubicBezTo>
                      <a:cubicBezTo>
                        <a:pt x="1986488" y="1144717"/>
                        <a:pt x="1997337" y="1139203"/>
                        <a:pt x="2008987" y="1126309"/>
                      </a:cubicBezTo>
                      <a:cubicBezTo>
                        <a:pt x="2016946" y="1117416"/>
                        <a:pt x="2030196" y="1121862"/>
                        <a:pt x="2031664" y="1105099"/>
                      </a:cubicBezTo>
                      <a:cubicBezTo>
                        <a:pt x="2033397" y="1085357"/>
                        <a:pt x="2005519" y="1081712"/>
                        <a:pt x="2006364" y="1063659"/>
                      </a:cubicBezTo>
                      <a:cubicBezTo>
                        <a:pt x="2006630" y="1057656"/>
                        <a:pt x="1977462" y="1033690"/>
                        <a:pt x="2001472" y="1038493"/>
                      </a:cubicBezTo>
                      <a:cubicBezTo>
                        <a:pt x="2010098" y="1040227"/>
                        <a:pt x="2038022" y="1037914"/>
                        <a:pt x="2036243" y="1022886"/>
                      </a:cubicBezTo>
                      <a:cubicBezTo>
                        <a:pt x="2035665" y="1017906"/>
                        <a:pt x="2020236" y="1013282"/>
                        <a:pt x="2022904" y="1008791"/>
                      </a:cubicBezTo>
                      <a:cubicBezTo>
                        <a:pt x="2025305" y="1005011"/>
                        <a:pt x="2036821" y="1002077"/>
                        <a:pt x="2030596" y="995896"/>
                      </a:cubicBezTo>
                      <a:cubicBezTo>
                        <a:pt x="2024371" y="989716"/>
                        <a:pt x="2014589" y="992028"/>
                        <a:pt x="2007075" y="990427"/>
                      </a:cubicBezTo>
                      <a:cubicBezTo>
                        <a:pt x="1990045" y="986825"/>
                        <a:pt x="1993736" y="967795"/>
                        <a:pt x="1978440" y="966461"/>
                      </a:cubicBezTo>
                      <a:cubicBezTo>
                        <a:pt x="1951006" y="964105"/>
                        <a:pt x="1925884" y="955345"/>
                        <a:pt x="1897783" y="958191"/>
                      </a:cubicBezTo>
                      <a:cubicBezTo>
                        <a:pt x="1888890" y="959080"/>
                        <a:pt x="1892403" y="980689"/>
                        <a:pt x="1894492" y="985225"/>
                      </a:cubicBezTo>
                      <a:cubicBezTo>
                        <a:pt x="1897516" y="991716"/>
                        <a:pt x="1902941" y="989671"/>
                        <a:pt x="1908543" y="992828"/>
                      </a:cubicBezTo>
                      <a:cubicBezTo>
                        <a:pt x="1923083" y="1001054"/>
                        <a:pt x="1909343" y="1003188"/>
                        <a:pt x="1907298" y="1011014"/>
                      </a:cubicBezTo>
                      <a:cubicBezTo>
                        <a:pt x="1903207" y="1026487"/>
                        <a:pt x="1907298" y="1016928"/>
                        <a:pt x="1892447" y="1021908"/>
                      </a:cubicBezTo>
                      <a:cubicBezTo>
                        <a:pt x="1879642" y="1026354"/>
                        <a:pt x="1883554" y="1048586"/>
                        <a:pt x="1879108" y="1058679"/>
                      </a:cubicBezTo>
                      <a:cubicBezTo>
                        <a:pt x="1861322" y="1099052"/>
                        <a:pt x="1857365" y="1032801"/>
                        <a:pt x="1844204" y="1054900"/>
                      </a:cubicBezTo>
                      <a:cubicBezTo>
                        <a:pt x="1834866" y="1070507"/>
                        <a:pt x="1876529" y="1099675"/>
                        <a:pt x="1851807" y="1104433"/>
                      </a:cubicBezTo>
                      <a:cubicBezTo>
                        <a:pt x="1843670" y="1105989"/>
                        <a:pt x="1832198" y="1122218"/>
                        <a:pt x="1827885" y="1114481"/>
                      </a:cubicBezTo>
                      <a:cubicBezTo>
                        <a:pt x="1818993" y="1098741"/>
                        <a:pt x="1801563" y="1087803"/>
                        <a:pt x="1795916" y="1070373"/>
                      </a:cubicBezTo>
                      <a:cubicBezTo>
                        <a:pt x="1789202" y="1049698"/>
                        <a:pt x="1809033" y="1056723"/>
                        <a:pt x="1812590" y="1046007"/>
                      </a:cubicBezTo>
                      <a:cubicBezTo>
                        <a:pt x="1815747" y="1036492"/>
                        <a:pt x="1807032" y="1017594"/>
                        <a:pt x="1798762" y="1012926"/>
                      </a:cubicBezTo>
                      <a:cubicBezTo>
                        <a:pt x="1786712" y="1006167"/>
                        <a:pt x="1775596" y="984825"/>
                        <a:pt x="1759055" y="991805"/>
                      </a:cubicBezTo>
                      <a:cubicBezTo>
                        <a:pt x="1752119" y="994740"/>
                        <a:pt x="1750829" y="1001232"/>
                        <a:pt x="1749362" y="1007813"/>
                      </a:cubicBezTo>
                      <a:cubicBezTo>
                        <a:pt x="1747228" y="1017417"/>
                        <a:pt x="1737891" y="1018706"/>
                        <a:pt x="1735045" y="1027643"/>
                      </a:cubicBezTo>
                      <a:cubicBezTo>
                        <a:pt x="1723173" y="1064815"/>
                        <a:pt x="1722640" y="1028622"/>
                        <a:pt x="1718504" y="1011281"/>
                      </a:cubicBezTo>
                      <a:cubicBezTo>
                        <a:pt x="1716726" y="1003722"/>
                        <a:pt x="1701652" y="993495"/>
                        <a:pt x="1719838" y="991227"/>
                      </a:cubicBezTo>
                      <a:cubicBezTo>
                        <a:pt x="1752119" y="986781"/>
                        <a:pt x="1713213" y="973709"/>
                        <a:pt x="1706499" y="970241"/>
                      </a:cubicBezTo>
                      <a:cubicBezTo>
                        <a:pt x="1688714" y="961348"/>
                        <a:pt x="1690714" y="970241"/>
                        <a:pt x="1673862" y="972286"/>
                      </a:cubicBezTo>
                      <a:cubicBezTo>
                        <a:pt x="1658700" y="974153"/>
                        <a:pt x="1669950" y="947475"/>
                        <a:pt x="1670483" y="941695"/>
                      </a:cubicBezTo>
                      <a:cubicBezTo>
                        <a:pt x="1670794" y="938271"/>
                        <a:pt x="1699963" y="938982"/>
                        <a:pt x="1689870" y="928667"/>
                      </a:cubicBezTo>
                      <a:cubicBezTo>
                        <a:pt x="1680977" y="919774"/>
                        <a:pt x="1674530" y="919774"/>
                        <a:pt x="1667638" y="908836"/>
                      </a:cubicBezTo>
                      <a:cubicBezTo>
                        <a:pt x="1661857" y="899587"/>
                        <a:pt x="1647673" y="899543"/>
                        <a:pt x="1638869" y="895141"/>
                      </a:cubicBezTo>
                      <a:cubicBezTo>
                        <a:pt x="1630066" y="890739"/>
                        <a:pt x="1643894" y="872198"/>
                        <a:pt x="1640381" y="865128"/>
                      </a:cubicBezTo>
                      <a:cubicBezTo>
                        <a:pt x="1635223" y="854857"/>
                        <a:pt x="1622106" y="845919"/>
                        <a:pt x="1612636" y="840228"/>
                      </a:cubicBezTo>
                      <a:cubicBezTo>
                        <a:pt x="1604188" y="835159"/>
                        <a:pt x="1584446" y="837738"/>
                        <a:pt x="1585068" y="824176"/>
                      </a:cubicBezTo>
                      <a:cubicBezTo>
                        <a:pt x="1585068" y="821108"/>
                        <a:pt x="1643405" y="788605"/>
                        <a:pt x="1618594" y="780335"/>
                      </a:cubicBezTo>
                      <a:cubicBezTo>
                        <a:pt x="1601386" y="774555"/>
                        <a:pt x="1616904" y="768197"/>
                        <a:pt x="1627487" y="769753"/>
                      </a:cubicBezTo>
                      <a:cubicBezTo>
                        <a:pt x="1639136" y="771531"/>
                        <a:pt x="1663058" y="781669"/>
                        <a:pt x="1673596" y="773577"/>
                      </a:cubicBezTo>
                      <a:cubicBezTo>
                        <a:pt x="1692893" y="759081"/>
                        <a:pt x="1705966" y="730447"/>
                        <a:pt x="1719527" y="710883"/>
                      </a:cubicBezTo>
                      <a:cubicBezTo>
                        <a:pt x="1740381" y="680781"/>
                        <a:pt x="1673996" y="693764"/>
                        <a:pt x="1657678" y="687183"/>
                      </a:cubicBezTo>
                      <a:cubicBezTo>
                        <a:pt x="1630644" y="676290"/>
                        <a:pt x="1600764" y="678291"/>
                        <a:pt x="1572841" y="685805"/>
                      </a:cubicBezTo>
                      <a:cubicBezTo>
                        <a:pt x="1561191" y="688962"/>
                        <a:pt x="1556611" y="693141"/>
                        <a:pt x="1566127" y="702835"/>
                      </a:cubicBezTo>
                      <a:cubicBezTo>
                        <a:pt x="1582711" y="719820"/>
                        <a:pt x="1551631" y="707281"/>
                        <a:pt x="1548341" y="709015"/>
                      </a:cubicBezTo>
                      <a:cubicBezTo>
                        <a:pt x="1540293" y="713061"/>
                        <a:pt x="1548341" y="770909"/>
                        <a:pt x="1554877" y="778468"/>
                      </a:cubicBezTo>
                      <a:cubicBezTo>
                        <a:pt x="1564881" y="790028"/>
                        <a:pt x="1567371" y="799721"/>
                        <a:pt x="1567194" y="815150"/>
                      </a:cubicBezTo>
                      <a:cubicBezTo>
                        <a:pt x="1566927" y="837382"/>
                        <a:pt x="1560746" y="833603"/>
                        <a:pt x="1546073" y="844141"/>
                      </a:cubicBezTo>
                      <a:cubicBezTo>
                        <a:pt x="1543317" y="846097"/>
                        <a:pt x="1558301" y="858414"/>
                        <a:pt x="1556567" y="864372"/>
                      </a:cubicBezTo>
                      <a:cubicBezTo>
                        <a:pt x="1553765" y="874154"/>
                        <a:pt x="1535402" y="859170"/>
                        <a:pt x="1528821" y="861393"/>
                      </a:cubicBezTo>
                      <a:cubicBezTo>
                        <a:pt x="1518283" y="864861"/>
                        <a:pt x="1515482" y="885003"/>
                        <a:pt x="1518906" y="893674"/>
                      </a:cubicBezTo>
                      <a:cubicBezTo>
                        <a:pt x="1521396" y="899676"/>
                        <a:pt x="1528288" y="900832"/>
                        <a:pt x="1531534" y="905857"/>
                      </a:cubicBezTo>
                      <a:cubicBezTo>
                        <a:pt x="1534246" y="910036"/>
                        <a:pt x="1522952" y="921730"/>
                        <a:pt x="1521307" y="925732"/>
                      </a:cubicBezTo>
                      <a:cubicBezTo>
                        <a:pt x="1506456" y="962104"/>
                        <a:pt x="1573152" y="965394"/>
                        <a:pt x="1592449" y="973620"/>
                      </a:cubicBezTo>
                      <a:cubicBezTo>
                        <a:pt x="1605344" y="979178"/>
                        <a:pt x="1605788" y="980289"/>
                        <a:pt x="1598185" y="987181"/>
                      </a:cubicBezTo>
                      <a:cubicBezTo>
                        <a:pt x="1594450" y="990516"/>
                        <a:pt x="1599608" y="996074"/>
                        <a:pt x="1599519" y="999987"/>
                      </a:cubicBezTo>
                      <a:cubicBezTo>
                        <a:pt x="1599519" y="1007279"/>
                        <a:pt x="1591471" y="1010880"/>
                        <a:pt x="1588448" y="1016750"/>
                      </a:cubicBezTo>
                      <a:cubicBezTo>
                        <a:pt x="1579555" y="1034046"/>
                        <a:pt x="1600719" y="1015193"/>
                        <a:pt x="1604010" y="1009235"/>
                      </a:cubicBezTo>
                      <a:cubicBezTo>
                        <a:pt x="1613970" y="990916"/>
                        <a:pt x="1619394" y="1020885"/>
                        <a:pt x="1618994" y="1027999"/>
                      </a:cubicBezTo>
                      <a:cubicBezTo>
                        <a:pt x="1618549" y="1036892"/>
                        <a:pt x="1596273" y="1049030"/>
                        <a:pt x="1589915" y="1055433"/>
                      </a:cubicBezTo>
                      <a:cubicBezTo>
                        <a:pt x="1580755" y="1064593"/>
                        <a:pt x="1554344" y="1056545"/>
                        <a:pt x="1554833" y="1069484"/>
                      </a:cubicBezTo>
                      <a:cubicBezTo>
                        <a:pt x="1555233" y="1079977"/>
                        <a:pt x="1567772" y="1095051"/>
                        <a:pt x="1564392" y="1104744"/>
                      </a:cubicBezTo>
                      <a:cubicBezTo>
                        <a:pt x="1560391" y="1116127"/>
                        <a:pt x="1536336" y="1105277"/>
                        <a:pt x="1530867" y="1101187"/>
                      </a:cubicBezTo>
                      <a:cubicBezTo>
                        <a:pt x="1515927" y="1089937"/>
                        <a:pt x="1530022" y="1077043"/>
                        <a:pt x="1534646" y="1064548"/>
                      </a:cubicBezTo>
                      <a:cubicBezTo>
                        <a:pt x="1541004" y="1047519"/>
                        <a:pt x="1513970" y="1054411"/>
                        <a:pt x="1503121" y="1050187"/>
                      </a:cubicBezTo>
                      <a:cubicBezTo>
                        <a:pt x="1493962" y="1046585"/>
                        <a:pt x="1482846" y="1033779"/>
                        <a:pt x="1500009" y="1036136"/>
                      </a:cubicBezTo>
                      <a:cubicBezTo>
                        <a:pt x="1508368" y="1037292"/>
                        <a:pt x="1527621" y="1044406"/>
                        <a:pt x="1527932" y="1031023"/>
                      </a:cubicBezTo>
                      <a:cubicBezTo>
                        <a:pt x="1527932" y="1023730"/>
                        <a:pt x="1607967" y="1030489"/>
                        <a:pt x="1569150" y="997363"/>
                      </a:cubicBezTo>
                      <a:cubicBezTo>
                        <a:pt x="1557367" y="987359"/>
                        <a:pt x="1547807" y="998253"/>
                        <a:pt x="1534691" y="996874"/>
                      </a:cubicBezTo>
                      <a:cubicBezTo>
                        <a:pt x="1519128" y="995229"/>
                        <a:pt x="1534691" y="984336"/>
                        <a:pt x="1544428" y="985225"/>
                      </a:cubicBezTo>
                      <a:cubicBezTo>
                        <a:pt x="1562214" y="986915"/>
                        <a:pt x="1561102" y="975176"/>
                        <a:pt x="1544428" y="972819"/>
                      </a:cubicBezTo>
                      <a:cubicBezTo>
                        <a:pt x="1520329" y="969351"/>
                        <a:pt x="1514949" y="978110"/>
                        <a:pt x="1493739" y="960947"/>
                      </a:cubicBezTo>
                      <a:cubicBezTo>
                        <a:pt x="1459813" y="933469"/>
                        <a:pt x="1467061" y="987626"/>
                        <a:pt x="1445229" y="992472"/>
                      </a:cubicBezTo>
                      <a:cubicBezTo>
                        <a:pt x="1438915" y="993940"/>
                        <a:pt x="1422686" y="991183"/>
                        <a:pt x="1422464" y="1001854"/>
                      </a:cubicBezTo>
                      <a:cubicBezTo>
                        <a:pt x="1422197" y="1016216"/>
                        <a:pt x="1461547" y="1014260"/>
                        <a:pt x="1470173" y="1018662"/>
                      </a:cubicBezTo>
                      <a:cubicBezTo>
                        <a:pt x="1483957" y="1025731"/>
                        <a:pt x="1483868" y="1028622"/>
                        <a:pt x="1475687" y="1035424"/>
                      </a:cubicBezTo>
                      <a:cubicBezTo>
                        <a:pt x="1473152" y="1037559"/>
                        <a:pt x="1472708" y="1043295"/>
                        <a:pt x="1469062" y="1044317"/>
                      </a:cubicBezTo>
                      <a:cubicBezTo>
                        <a:pt x="1462837" y="1045607"/>
                        <a:pt x="1457590" y="1038359"/>
                        <a:pt x="1450787" y="1042361"/>
                      </a:cubicBezTo>
                      <a:cubicBezTo>
                        <a:pt x="1452032" y="1041650"/>
                        <a:pt x="1448297" y="1071129"/>
                        <a:pt x="1448564" y="1073975"/>
                      </a:cubicBezTo>
                      <a:cubicBezTo>
                        <a:pt x="1449142" y="1081045"/>
                        <a:pt x="1409836" y="1072819"/>
                        <a:pt x="1403033" y="1073263"/>
                      </a:cubicBezTo>
                      <a:cubicBezTo>
                        <a:pt x="1370619" y="1075398"/>
                        <a:pt x="1332158" y="1093583"/>
                        <a:pt x="1302411" y="1072730"/>
                      </a:cubicBezTo>
                      <a:cubicBezTo>
                        <a:pt x="1287605" y="1062414"/>
                        <a:pt x="1280179" y="1060502"/>
                        <a:pt x="1261682" y="1060502"/>
                      </a:cubicBezTo>
                      <a:cubicBezTo>
                        <a:pt x="1256320" y="1060404"/>
                        <a:pt x="1251344" y="1057701"/>
                        <a:pt x="1248343" y="1053255"/>
                      </a:cubicBezTo>
                      <a:cubicBezTo>
                        <a:pt x="1241407" y="1045296"/>
                        <a:pt x="1233714" y="1047519"/>
                        <a:pt x="1224688" y="1044362"/>
                      </a:cubicBezTo>
                      <a:cubicBezTo>
                        <a:pt x="1213572" y="1040316"/>
                        <a:pt x="1216462" y="1027554"/>
                        <a:pt x="1214417" y="1018528"/>
                      </a:cubicBezTo>
                      <a:cubicBezTo>
                        <a:pt x="1212372" y="1009502"/>
                        <a:pt x="1189784" y="1012570"/>
                        <a:pt x="1183915" y="1013282"/>
                      </a:cubicBezTo>
                      <a:cubicBezTo>
                        <a:pt x="1169998" y="1015104"/>
                        <a:pt x="1159415" y="1022174"/>
                        <a:pt x="1146165" y="1025687"/>
                      </a:cubicBezTo>
                      <a:cubicBezTo>
                        <a:pt x="1132115" y="1029155"/>
                        <a:pt x="1109038" y="1030400"/>
                        <a:pt x="1107259" y="1049342"/>
                      </a:cubicBezTo>
                      <a:cubicBezTo>
                        <a:pt x="1105480" y="1068283"/>
                        <a:pt x="1149367" y="1045384"/>
                        <a:pt x="1155858" y="1046318"/>
                      </a:cubicBezTo>
                      <a:cubicBezTo>
                        <a:pt x="1171020" y="1048452"/>
                        <a:pt x="1180046" y="1036536"/>
                        <a:pt x="1193030" y="1032179"/>
                      </a:cubicBezTo>
                      <a:cubicBezTo>
                        <a:pt x="1209571" y="1026576"/>
                        <a:pt x="1195698" y="1044273"/>
                        <a:pt x="1189784" y="1047474"/>
                      </a:cubicBezTo>
                      <a:cubicBezTo>
                        <a:pt x="1176089" y="1054855"/>
                        <a:pt x="1128335" y="1058902"/>
                        <a:pt x="1133404" y="1079533"/>
                      </a:cubicBezTo>
                      <a:cubicBezTo>
                        <a:pt x="1137272" y="1095184"/>
                        <a:pt x="1151590" y="1106211"/>
                        <a:pt x="1155636" y="1121373"/>
                      </a:cubicBezTo>
                      <a:cubicBezTo>
                        <a:pt x="1157904" y="1130266"/>
                        <a:pt x="1144831" y="1126131"/>
                        <a:pt x="1141763" y="1131600"/>
                      </a:cubicBezTo>
                      <a:cubicBezTo>
                        <a:pt x="1137317" y="1139603"/>
                        <a:pt x="1135805" y="1142227"/>
                        <a:pt x="1125178" y="1137113"/>
                      </a:cubicBezTo>
                      <a:cubicBezTo>
                        <a:pt x="1110594" y="1130133"/>
                        <a:pt x="1120376" y="1129110"/>
                        <a:pt x="1126201" y="1122129"/>
                      </a:cubicBezTo>
                      <a:cubicBezTo>
                        <a:pt x="1136383" y="1109902"/>
                        <a:pt x="1112862" y="1093806"/>
                        <a:pt x="1102857" y="1093494"/>
                      </a:cubicBezTo>
                      <a:cubicBezTo>
                        <a:pt x="1095432" y="1093494"/>
                        <a:pt x="1101968" y="1087759"/>
                        <a:pt x="1098411" y="1084602"/>
                      </a:cubicBezTo>
                      <a:cubicBezTo>
                        <a:pt x="1093386" y="1080155"/>
                        <a:pt x="1083204" y="1085980"/>
                        <a:pt x="1076668" y="1080822"/>
                      </a:cubicBezTo>
                      <a:cubicBezTo>
                        <a:pt x="1059460" y="1067483"/>
                        <a:pt x="1054436" y="1072997"/>
                        <a:pt x="1035361" y="1077398"/>
                      </a:cubicBezTo>
                      <a:cubicBezTo>
                        <a:pt x="1018732" y="1081222"/>
                        <a:pt x="1001213" y="1081045"/>
                        <a:pt x="984361" y="1083846"/>
                      </a:cubicBezTo>
                      <a:cubicBezTo>
                        <a:pt x="955949" y="1088559"/>
                        <a:pt x="918643" y="1091093"/>
                        <a:pt x="890987" y="1080822"/>
                      </a:cubicBezTo>
                      <a:cubicBezTo>
                        <a:pt x="865642" y="1071351"/>
                        <a:pt x="908061" y="1051031"/>
                        <a:pt x="919088" y="1050498"/>
                      </a:cubicBezTo>
                      <a:cubicBezTo>
                        <a:pt x="933805" y="1049831"/>
                        <a:pt x="926291" y="1040671"/>
                        <a:pt x="917665" y="1032090"/>
                      </a:cubicBezTo>
                      <a:cubicBezTo>
                        <a:pt x="904339" y="1019506"/>
                        <a:pt x="887376" y="1011463"/>
                        <a:pt x="869199" y="1009102"/>
                      </a:cubicBezTo>
                      <a:cubicBezTo>
                        <a:pt x="857194" y="1007279"/>
                        <a:pt x="858261" y="1014927"/>
                        <a:pt x="850569" y="1015416"/>
                      </a:cubicBezTo>
                      <a:cubicBezTo>
                        <a:pt x="833762" y="1016527"/>
                        <a:pt x="812330" y="1009546"/>
                        <a:pt x="796279" y="1005145"/>
                      </a:cubicBezTo>
                      <a:cubicBezTo>
                        <a:pt x="784629" y="1001899"/>
                        <a:pt x="774047" y="994429"/>
                        <a:pt x="762308" y="992206"/>
                      </a:cubicBezTo>
                      <a:cubicBezTo>
                        <a:pt x="742966" y="988648"/>
                        <a:pt x="725047" y="988248"/>
                        <a:pt x="706817" y="979400"/>
                      </a:cubicBezTo>
                      <a:cubicBezTo>
                        <a:pt x="679205" y="966061"/>
                        <a:pt x="656128" y="949476"/>
                        <a:pt x="623759" y="963437"/>
                      </a:cubicBezTo>
                      <a:cubicBezTo>
                        <a:pt x="612198" y="968417"/>
                        <a:pt x="611042" y="981579"/>
                        <a:pt x="597970" y="984780"/>
                      </a:cubicBezTo>
                      <a:cubicBezTo>
                        <a:pt x="590233" y="986648"/>
                        <a:pt x="561732" y="991716"/>
                        <a:pt x="571291" y="976599"/>
                      </a:cubicBezTo>
                      <a:cubicBezTo>
                        <a:pt x="576538" y="968284"/>
                        <a:pt x="571780" y="929022"/>
                        <a:pt x="559642" y="940494"/>
                      </a:cubicBezTo>
                      <a:cubicBezTo>
                        <a:pt x="547503" y="951966"/>
                        <a:pt x="537632" y="994518"/>
                        <a:pt x="514333" y="985225"/>
                      </a:cubicBezTo>
                      <a:cubicBezTo>
                        <a:pt x="491034" y="975932"/>
                        <a:pt x="487655" y="938982"/>
                        <a:pt x="471826" y="922175"/>
                      </a:cubicBezTo>
                      <a:cubicBezTo>
                        <a:pt x="469425" y="919641"/>
                        <a:pt x="442213" y="901055"/>
                        <a:pt x="441546" y="912304"/>
                      </a:cubicBezTo>
                      <a:cubicBezTo>
                        <a:pt x="441012" y="920797"/>
                        <a:pt x="462088" y="935470"/>
                        <a:pt x="445236" y="937204"/>
                      </a:cubicBezTo>
                      <a:cubicBezTo>
                        <a:pt x="432786" y="938493"/>
                        <a:pt x="438300" y="946097"/>
                        <a:pt x="432342" y="954411"/>
                      </a:cubicBezTo>
                      <a:cubicBezTo>
                        <a:pt x="431008" y="956234"/>
                        <a:pt x="410110" y="973086"/>
                        <a:pt x="410910" y="966016"/>
                      </a:cubicBezTo>
                      <a:cubicBezTo>
                        <a:pt x="412333" y="952055"/>
                        <a:pt x="389923" y="960458"/>
                        <a:pt x="385432" y="963971"/>
                      </a:cubicBezTo>
                      <a:cubicBezTo>
                        <a:pt x="379296" y="968729"/>
                        <a:pt x="357553" y="998119"/>
                        <a:pt x="346926" y="984647"/>
                      </a:cubicBezTo>
                      <a:cubicBezTo>
                        <a:pt x="339056" y="974687"/>
                        <a:pt x="290102" y="998297"/>
                        <a:pt x="293081" y="1010303"/>
                      </a:cubicBezTo>
                      <a:cubicBezTo>
                        <a:pt x="297794" y="1029155"/>
                        <a:pt x="254664" y="1029288"/>
                        <a:pt x="266936" y="1015505"/>
                      </a:cubicBezTo>
                      <a:cubicBezTo>
                        <a:pt x="279208" y="1001721"/>
                        <a:pt x="303530" y="989627"/>
                        <a:pt x="319715" y="979934"/>
                      </a:cubicBezTo>
                      <a:cubicBezTo>
                        <a:pt x="335899" y="970241"/>
                        <a:pt x="353196" y="967973"/>
                        <a:pt x="370448" y="961125"/>
                      </a:cubicBezTo>
                      <a:cubicBezTo>
                        <a:pt x="373827" y="959747"/>
                        <a:pt x="411266" y="939427"/>
                        <a:pt x="390857" y="939249"/>
                      </a:cubicBezTo>
                      <a:cubicBezTo>
                        <a:pt x="368625" y="939249"/>
                        <a:pt x="352440" y="941561"/>
                        <a:pt x="332164" y="951655"/>
                      </a:cubicBezTo>
                      <a:cubicBezTo>
                        <a:pt x="324250" y="955612"/>
                        <a:pt x="272672" y="968729"/>
                        <a:pt x="277340" y="978022"/>
                      </a:cubicBezTo>
                      <a:cubicBezTo>
                        <a:pt x="281120" y="985625"/>
                        <a:pt x="270404" y="982913"/>
                        <a:pt x="266847" y="982468"/>
                      </a:cubicBezTo>
                      <a:cubicBezTo>
                        <a:pt x="257065" y="981134"/>
                        <a:pt x="256620" y="986915"/>
                        <a:pt x="249061" y="988115"/>
                      </a:cubicBezTo>
                      <a:cubicBezTo>
                        <a:pt x="244304" y="988871"/>
                        <a:pt x="248172" y="972108"/>
                        <a:pt x="232832" y="970329"/>
                      </a:cubicBezTo>
                      <a:cubicBezTo>
                        <a:pt x="226207" y="969618"/>
                        <a:pt x="228875" y="974776"/>
                        <a:pt x="225229" y="978422"/>
                      </a:cubicBezTo>
                      <a:cubicBezTo>
                        <a:pt x="217937" y="985803"/>
                        <a:pt x="205665" y="982868"/>
                        <a:pt x="196594" y="984914"/>
                      </a:cubicBezTo>
                      <a:cubicBezTo>
                        <a:pt x="152130" y="994740"/>
                        <a:pt x="206510" y="1013637"/>
                        <a:pt x="194949" y="1025198"/>
                      </a:cubicBezTo>
                      <a:cubicBezTo>
                        <a:pt x="190058" y="1030089"/>
                        <a:pt x="159378" y="1012481"/>
                        <a:pt x="152397" y="1011859"/>
                      </a:cubicBezTo>
                      <a:cubicBezTo>
                        <a:pt x="129631" y="1009591"/>
                        <a:pt x="112113" y="1006567"/>
                        <a:pt x="91437" y="995318"/>
                      </a:cubicBezTo>
                      <a:cubicBezTo>
                        <a:pt x="80855" y="989582"/>
                        <a:pt x="73029" y="979044"/>
                        <a:pt x="64047" y="973486"/>
                      </a:cubicBezTo>
                      <a:cubicBezTo>
                        <a:pt x="49819" y="964594"/>
                        <a:pt x="18872" y="971708"/>
                        <a:pt x="2598" y="969974"/>
                      </a:cubicBezTo>
                      <a:lnTo>
                        <a:pt x="2598" y="1434533"/>
                      </a:lnTo>
                      <a:cubicBezTo>
                        <a:pt x="2598" y="1445159"/>
                        <a:pt x="-3538" y="1479263"/>
                        <a:pt x="2598" y="1488467"/>
                      </a:cubicBezTo>
                      <a:cubicBezTo>
                        <a:pt x="15092" y="1507409"/>
                        <a:pt x="55421" y="1472149"/>
                        <a:pt x="69294" y="1488690"/>
                      </a:cubicBezTo>
                      <a:cubicBezTo>
                        <a:pt x="77208" y="1497894"/>
                        <a:pt x="74274" y="1507142"/>
                        <a:pt x="84678" y="1515857"/>
                      </a:cubicBezTo>
                      <a:cubicBezTo>
                        <a:pt x="97751" y="1526751"/>
                        <a:pt x="109578" y="1546582"/>
                        <a:pt x="123451" y="1554985"/>
                      </a:cubicBezTo>
                      <a:cubicBezTo>
                        <a:pt x="144972" y="1568325"/>
                        <a:pt x="162801" y="1524572"/>
                        <a:pt x="177430" y="1521148"/>
                      </a:cubicBezTo>
                      <a:cubicBezTo>
                        <a:pt x="208244" y="1513989"/>
                        <a:pt x="206154" y="1533909"/>
                        <a:pt x="223228" y="1549738"/>
                      </a:cubicBezTo>
                      <a:cubicBezTo>
                        <a:pt x="248439" y="1573171"/>
                        <a:pt x="272716" y="1593046"/>
                        <a:pt x="289390" y="1623993"/>
                      </a:cubicBezTo>
                      <a:cubicBezTo>
                        <a:pt x="302729" y="1648448"/>
                        <a:pt x="310688" y="1671436"/>
                        <a:pt x="337545" y="1683353"/>
                      </a:cubicBezTo>
                      <a:cubicBezTo>
                        <a:pt x="350039" y="1688911"/>
                        <a:pt x="368358" y="1693134"/>
                        <a:pt x="376762" y="1705051"/>
                      </a:cubicBezTo>
                      <a:cubicBezTo>
                        <a:pt x="382409" y="1713099"/>
                        <a:pt x="374761" y="1718924"/>
                        <a:pt x="376139" y="1726927"/>
                      </a:cubicBezTo>
                      <a:cubicBezTo>
                        <a:pt x="377429" y="1734130"/>
                        <a:pt x="392502" y="1741600"/>
                        <a:pt x="387744" y="1749381"/>
                      </a:cubicBezTo>
                      <a:cubicBezTo>
                        <a:pt x="375872" y="1768812"/>
                        <a:pt x="347727" y="1764277"/>
                        <a:pt x="374894" y="1786864"/>
                      </a:cubicBezTo>
                      <a:cubicBezTo>
                        <a:pt x="382542" y="1793267"/>
                        <a:pt x="364979" y="1794023"/>
                        <a:pt x="364490" y="1798603"/>
                      </a:cubicBezTo>
                      <a:cubicBezTo>
                        <a:pt x="364001" y="1803183"/>
                        <a:pt x="369336" y="1807496"/>
                        <a:pt x="368936" y="1813320"/>
                      </a:cubicBezTo>
                      <a:cubicBezTo>
                        <a:pt x="368269" y="1821013"/>
                        <a:pt x="370137" y="1828172"/>
                        <a:pt x="378496" y="1830839"/>
                      </a:cubicBezTo>
                      <a:cubicBezTo>
                        <a:pt x="389167" y="1834219"/>
                        <a:pt x="408598" y="1815099"/>
                        <a:pt x="411355" y="1830839"/>
                      </a:cubicBezTo>
                      <a:cubicBezTo>
                        <a:pt x="412689" y="1838620"/>
                        <a:pt x="406553" y="1843600"/>
                        <a:pt x="406908" y="1850804"/>
                      </a:cubicBezTo>
                      <a:cubicBezTo>
                        <a:pt x="407100" y="1855712"/>
                        <a:pt x="411235" y="1859536"/>
                        <a:pt x="416139" y="1859345"/>
                      </a:cubicBezTo>
                      <a:cubicBezTo>
                        <a:pt x="418820" y="1859238"/>
                        <a:pt x="421310" y="1857931"/>
                        <a:pt x="422915" y="1855783"/>
                      </a:cubicBezTo>
                      <a:cubicBezTo>
                        <a:pt x="429407" y="1847825"/>
                        <a:pt x="443458" y="1866855"/>
                        <a:pt x="447370" y="1870456"/>
                      </a:cubicBezTo>
                      <a:cubicBezTo>
                        <a:pt x="451283" y="1874058"/>
                        <a:pt x="456619" y="1876281"/>
                        <a:pt x="458575" y="1881973"/>
                      </a:cubicBezTo>
                      <a:cubicBezTo>
                        <a:pt x="461110" y="1889309"/>
                        <a:pt x="451772" y="1886908"/>
                        <a:pt x="448349" y="1889487"/>
                      </a:cubicBezTo>
                      <a:cubicBezTo>
                        <a:pt x="435988" y="1898869"/>
                        <a:pt x="451817" y="1905805"/>
                        <a:pt x="456085" y="1910474"/>
                      </a:cubicBezTo>
                      <a:cubicBezTo>
                        <a:pt x="467424" y="1922968"/>
                        <a:pt x="454663" y="1930972"/>
                        <a:pt x="476672" y="1937908"/>
                      </a:cubicBezTo>
                      <a:cubicBezTo>
                        <a:pt x="490234" y="1942355"/>
                        <a:pt x="503840" y="1935641"/>
                        <a:pt x="514066" y="1947957"/>
                      </a:cubicBezTo>
                      <a:cubicBezTo>
                        <a:pt x="520736" y="1956005"/>
                        <a:pt x="534742" y="1972990"/>
                        <a:pt x="547503" y="1963119"/>
                      </a:cubicBezTo>
                      <a:cubicBezTo>
                        <a:pt x="556974" y="1955738"/>
                        <a:pt x="558085" y="1988642"/>
                        <a:pt x="567290" y="1989442"/>
                      </a:cubicBezTo>
                      <a:cubicBezTo>
                        <a:pt x="573514" y="1989975"/>
                        <a:pt x="579606" y="1987619"/>
                        <a:pt x="585787" y="1987130"/>
                      </a:cubicBezTo>
                      <a:cubicBezTo>
                        <a:pt x="593523" y="1986463"/>
                        <a:pt x="599126" y="1999446"/>
                        <a:pt x="606018" y="1996867"/>
                      </a:cubicBezTo>
                      <a:cubicBezTo>
                        <a:pt x="624692" y="1989842"/>
                        <a:pt x="622158" y="2028570"/>
                        <a:pt x="633363" y="2028526"/>
                      </a:cubicBezTo>
                      <a:lnTo>
                        <a:pt x="648925" y="2028526"/>
                      </a:lnTo>
                      <a:lnTo>
                        <a:pt x="721179" y="2028170"/>
                      </a:lnTo>
                      <a:lnTo>
                        <a:pt x="978314" y="2026747"/>
                      </a:lnTo>
                      <a:lnTo>
                        <a:pt x="1513526" y="2023901"/>
                      </a:lnTo>
                      <a:lnTo>
                        <a:pt x="1562125" y="2023635"/>
                      </a:lnTo>
                      <a:cubicBezTo>
                        <a:pt x="1568706" y="2023635"/>
                        <a:pt x="1564303" y="2012519"/>
                        <a:pt x="1569284" y="2007939"/>
                      </a:cubicBezTo>
                      <a:cubicBezTo>
                        <a:pt x="1579822" y="1998335"/>
                        <a:pt x="1582623" y="2027458"/>
                        <a:pt x="1585024" y="2030616"/>
                      </a:cubicBezTo>
                      <a:cubicBezTo>
                        <a:pt x="1595917" y="2045644"/>
                        <a:pt x="1615837" y="2044533"/>
                        <a:pt x="1629932" y="2039508"/>
                      </a:cubicBezTo>
                      <a:cubicBezTo>
                        <a:pt x="1645984" y="2033773"/>
                        <a:pt x="1653098" y="2053248"/>
                        <a:pt x="1669016" y="2052847"/>
                      </a:cubicBezTo>
                      <a:cubicBezTo>
                        <a:pt x="1681777" y="2052447"/>
                        <a:pt x="1686802" y="2072589"/>
                        <a:pt x="1701697" y="2066187"/>
                      </a:cubicBezTo>
                      <a:cubicBezTo>
                        <a:pt x="1716592" y="2059784"/>
                        <a:pt x="1719482" y="2056627"/>
                        <a:pt x="1736601" y="2061740"/>
                      </a:cubicBezTo>
                      <a:cubicBezTo>
                        <a:pt x="1743137" y="2063652"/>
                        <a:pt x="1749496" y="2066187"/>
                        <a:pt x="1755898" y="2068410"/>
                      </a:cubicBezTo>
                      <a:cubicBezTo>
                        <a:pt x="1764324" y="2060669"/>
                        <a:pt x="1771937" y="2052087"/>
                        <a:pt x="1778619" y="2042799"/>
                      </a:cubicBezTo>
                      <a:cubicBezTo>
                        <a:pt x="1796405" y="2020922"/>
                        <a:pt x="1823839" y="2025502"/>
                        <a:pt x="1848606" y="2034573"/>
                      </a:cubicBezTo>
                      <a:cubicBezTo>
                        <a:pt x="1858877" y="2038308"/>
                        <a:pt x="1870837" y="2045022"/>
                        <a:pt x="1872083" y="2057072"/>
                      </a:cubicBezTo>
                      <a:cubicBezTo>
                        <a:pt x="1874039" y="2073612"/>
                        <a:pt x="1888223" y="2068188"/>
                        <a:pt x="1899561" y="2071344"/>
                      </a:cubicBezTo>
                      <a:cubicBezTo>
                        <a:pt x="1909432" y="2074057"/>
                        <a:pt x="1920504" y="2109406"/>
                        <a:pt x="1925306" y="2119366"/>
                      </a:cubicBezTo>
                      <a:cubicBezTo>
                        <a:pt x="1930464" y="2130126"/>
                        <a:pt x="1928819" y="2130437"/>
                        <a:pt x="1939890" y="2138352"/>
                      </a:cubicBezTo>
                      <a:cubicBezTo>
                        <a:pt x="1948783" y="2144754"/>
                        <a:pt x="1954608" y="2141553"/>
                        <a:pt x="1965546" y="2142798"/>
                      </a:cubicBezTo>
                      <a:cubicBezTo>
                        <a:pt x="1986755" y="2145110"/>
                        <a:pt x="2004763" y="2152891"/>
                        <a:pt x="2026417" y="2151691"/>
                      </a:cubicBezTo>
                      <a:cubicBezTo>
                        <a:pt x="2053406" y="2150446"/>
                        <a:pt x="2056741" y="2161606"/>
                        <a:pt x="2069591" y="2182504"/>
                      </a:cubicBezTo>
                      <a:cubicBezTo>
                        <a:pt x="2106719" y="2242797"/>
                        <a:pt x="2028640" y="2192153"/>
                        <a:pt x="2029574" y="2202557"/>
                      </a:cubicBezTo>
                      <a:cubicBezTo>
                        <a:pt x="2030241" y="2209182"/>
                        <a:pt x="2027617" y="2211450"/>
                        <a:pt x="2023660" y="2215897"/>
                      </a:cubicBezTo>
                      <a:cubicBezTo>
                        <a:pt x="2017835" y="2222566"/>
                        <a:pt x="2019569" y="2232126"/>
                        <a:pt x="2018547" y="2240218"/>
                      </a:cubicBezTo>
                      <a:cubicBezTo>
                        <a:pt x="2017568" y="2247555"/>
                        <a:pt x="2007742" y="2289974"/>
                        <a:pt x="1994181" y="2284682"/>
                      </a:cubicBezTo>
                      <a:cubicBezTo>
                        <a:pt x="1992580" y="2293575"/>
                        <a:pt x="1992624" y="2304380"/>
                        <a:pt x="1999650" y="2311361"/>
                      </a:cubicBezTo>
                      <a:cubicBezTo>
                        <a:pt x="2021481" y="2295487"/>
                        <a:pt x="2036377" y="2284682"/>
                        <a:pt x="2063411" y="2295398"/>
                      </a:cubicBezTo>
                      <a:cubicBezTo>
                        <a:pt x="2075816" y="2300333"/>
                        <a:pt x="2082441" y="2296287"/>
                        <a:pt x="2092757" y="2288684"/>
                      </a:cubicBezTo>
                      <a:cubicBezTo>
                        <a:pt x="2094936" y="2287083"/>
                        <a:pt x="2111432" y="2278280"/>
                        <a:pt x="2105607" y="2290062"/>
                      </a:cubicBezTo>
                      <a:cubicBezTo>
                        <a:pt x="2116323" y="2284371"/>
                        <a:pt x="2116945" y="2279524"/>
                        <a:pt x="2113699" y="2268275"/>
                      </a:cubicBezTo>
                      <a:cubicBezTo>
                        <a:pt x="2107430" y="2269165"/>
                        <a:pt x="2097070" y="2272321"/>
                        <a:pt x="2092268" y="2266096"/>
                      </a:cubicBezTo>
                      <a:cubicBezTo>
                        <a:pt x="2080929" y="2251557"/>
                        <a:pt x="2106407" y="2242886"/>
                        <a:pt x="2116367" y="2239729"/>
                      </a:cubicBezTo>
                      <a:cubicBezTo>
                        <a:pt x="2136687" y="2233371"/>
                        <a:pt x="2156385" y="2237550"/>
                        <a:pt x="2176483" y="2233015"/>
                      </a:cubicBezTo>
                      <a:cubicBezTo>
                        <a:pt x="2183641" y="2231370"/>
                        <a:pt x="2193912" y="2225590"/>
                        <a:pt x="2201471" y="2228080"/>
                      </a:cubicBezTo>
                      <a:cubicBezTo>
                        <a:pt x="2210364" y="2230881"/>
                        <a:pt x="2216722" y="2220743"/>
                        <a:pt x="2224415" y="2214296"/>
                      </a:cubicBezTo>
                      <a:cubicBezTo>
                        <a:pt x="2249804" y="2193176"/>
                        <a:pt x="2267322" y="2196510"/>
                        <a:pt x="2299247" y="2196244"/>
                      </a:cubicBezTo>
                      <a:cubicBezTo>
                        <a:pt x="2316499" y="2196244"/>
                        <a:pt x="2355227" y="2203447"/>
                        <a:pt x="2370034" y="2193487"/>
                      </a:cubicBezTo>
                      <a:cubicBezTo>
                        <a:pt x="2383773" y="2184238"/>
                        <a:pt x="2399291" y="2172633"/>
                        <a:pt x="2406716" y="2157382"/>
                      </a:cubicBezTo>
                      <a:cubicBezTo>
                        <a:pt x="2414142" y="2142131"/>
                        <a:pt x="2417655" y="2124835"/>
                        <a:pt x="2426948" y="2109584"/>
                      </a:cubicBezTo>
                      <a:cubicBezTo>
                        <a:pt x="2436241" y="2094332"/>
                        <a:pt x="2441576" y="2088508"/>
                        <a:pt x="2457761" y="2094866"/>
                      </a:cubicBezTo>
                      <a:cubicBezTo>
                        <a:pt x="2465587" y="2097934"/>
                        <a:pt x="2497200" y="2094866"/>
                        <a:pt x="2496889" y="2106605"/>
                      </a:cubicBezTo>
                      <a:cubicBezTo>
                        <a:pt x="2495916" y="2118467"/>
                        <a:pt x="2496320" y="2130406"/>
                        <a:pt x="2498090" y="2142176"/>
                      </a:cubicBezTo>
                      <a:cubicBezTo>
                        <a:pt x="2500251" y="2152478"/>
                        <a:pt x="2503763" y="2162451"/>
                        <a:pt x="2508539" y="2171833"/>
                      </a:cubicBezTo>
                      <a:cubicBezTo>
                        <a:pt x="2515920" y="2186595"/>
                        <a:pt x="2519121" y="2201579"/>
                        <a:pt x="2535529" y="2192598"/>
                      </a:cubicBezTo>
                      <a:cubicBezTo>
                        <a:pt x="2555715" y="2181571"/>
                        <a:pt x="2575546" y="2183705"/>
                        <a:pt x="2592531" y="2165919"/>
                      </a:cubicBezTo>
                      <a:cubicBezTo>
                        <a:pt x="2594576" y="2163785"/>
                        <a:pt x="2602447" y="2148889"/>
                        <a:pt x="2606582" y="2153069"/>
                      </a:cubicBezTo>
                      <a:cubicBezTo>
                        <a:pt x="2616230" y="2162896"/>
                        <a:pt x="2601468" y="2166008"/>
                        <a:pt x="2599556" y="2171744"/>
                      </a:cubicBezTo>
                      <a:cubicBezTo>
                        <a:pt x="2596666" y="2180370"/>
                        <a:pt x="2640552" y="2183260"/>
                        <a:pt x="2640774" y="2182326"/>
                      </a:cubicBezTo>
                      <a:cubicBezTo>
                        <a:pt x="2638863" y="2189485"/>
                        <a:pt x="2608182" y="2188062"/>
                        <a:pt x="2602669" y="2188151"/>
                      </a:cubicBezTo>
                      <a:cubicBezTo>
                        <a:pt x="2584128" y="2188462"/>
                        <a:pt x="2569010" y="2204825"/>
                        <a:pt x="2558205" y="2217987"/>
                      </a:cubicBezTo>
                      <a:cubicBezTo>
                        <a:pt x="2547400" y="2231148"/>
                        <a:pt x="2550913" y="2245198"/>
                        <a:pt x="2567409" y="2252313"/>
                      </a:cubicBezTo>
                      <a:cubicBezTo>
                        <a:pt x="2589641" y="2261961"/>
                        <a:pt x="2610228" y="2235594"/>
                        <a:pt x="2621522" y="2220521"/>
                      </a:cubicBezTo>
                      <a:cubicBezTo>
                        <a:pt x="2630726" y="2208249"/>
                        <a:pt x="2657582" y="2209672"/>
                        <a:pt x="2671721" y="2205537"/>
                      </a:cubicBezTo>
                      <a:cubicBezTo>
                        <a:pt x="2679636" y="2203180"/>
                        <a:pt x="2724367" y="2194154"/>
                        <a:pt x="2726189" y="2184950"/>
                      </a:cubicBezTo>
                      <a:cubicBezTo>
                        <a:pt x="2727079" y="2180503"/>
                        <a:pt x="2719253" y="2176057"/>
                        <a:pt x="2723611" y="2171611"/>
                      </a:cubicBezTo>
                      <a:cubicBezTo>
                        <a:pt x="2727968" y="2167164"/>
                        <a:pt x="2737839" y="2166364"/>
                        <a:pt x="2743797" y="2165119"/>
                      </a:cubicBezTo>
                      <a:cubicBezTo>
                        <a:pt x="2751623" y="2163474"/>
                        <a:pt x="2760783" y="2162184"/>
                        <a:pt x="2767497" y="2157560"/>
                      </a:cubicBezTo>
                      <a:cubicBezTo>
                        <a:pt x="2780836" y="2148667"/>
                        <a:pt x="2761805" y="2143020"/>
                        <a:pt x="2754735" y="2144221"/>
                      </a:cubicBezTo>
                      <a:close/>
                      <a:moveTo>
                        <a:pt x="801570" y="1171484"/>
                      </a:moveTo>
                      <a:cubicBezTo>
                        <a:pt x="791121" y="1184512"/>
                        <a:pt x="780361" y="1198607"/>
                        <a:pt x="762041" y="1196917"/>
                      </a:cubicBezTo>
                      <a:cubicBezTo>
                        <a:pt x="747635" y="1195628"/>
                        <a:pt x="717889" y="1194161"/>
                        <a:pt x="736564" y="1213191"/>
                      </a:cubicBezTo>
                      <a:cubicBezTo>
                        <a:pt x="747946" y="1224752"/>
                        <a:pt x="711842" y="1230754"/>
                        <a:pt x="706017" y="1233778"/>
                      </a:cubicBezTo>
                      <a:cubicBezTo>
                        <a:pt x="704194" y="1234756"/>
                        <a:pt x="671380" y="1253387"/>
                        <a:pt x="680050" y="1241959"/>
                      </a:cubicBezTo>
                      <a:cubicBezTo>
                        <a:pt x="686853" y="1233067"/>
                        <a:pt x="696057" y="1225997"/>
                        <a:pt x="702282" y="1216526"/>
                      </a:cubicBezTo>
                      <a:cubicBezTo>
                        <a:pt x="712953" y="1200519"/>
                        <a:pt x="691700" y="1202742"/>
                        <a:pt x="682495" y="1208345"/>
                      </a:cubicBezTo>
                      <a:cubicBezTo>
                        <a:pt x="671557" y="1215014"/>
                        <a:pt x="667289" y="1232177"/>
                        <a:pt x="657996" y="1236668"/>
                      </a:cubicBezTo>
                      <a:cubicBezTo>
                        <a:pt x="652927" y="1239114"/>
                        <a:pt x="608419" y="1241115"/>
                        <a:pt x="614421" y="1228665"/>
                      </a:cubicBezTo>
                      <a:cubicBezTo>
                        <a:pt x="616467" y="1224218"/>
                        <a:pt x="624248" y="1223240"/>
                        <a:pt x="627227" y="1216482"/>
                      </a:cubicBezTo>
                      <a:cubicBezTo>
                        <a:pt x="631673" y="1206522"/>
                        <a:pt x="648836" y="1207322"/>
                        <a:pt x="640966" y="1194516"/>
                      </a:cubicBezTo>
                      <a:cubicBezTo>
                        <a:pt x="629228" y="1175486"/>
                        <a:pt x="668534" y="1190070"/>
                        <a:pt x="674892" y="1183578"/>
                      </a:cubicBezTo>
                      <a:cubicBezTo>
                        <a:pt x="686186" y="1172107"/>
                        <a:pt x="643412" y="1159123"/>
                        <a:pt x="633808" y="1165526"/>
                      </a:cubicBezTo>
                      <a:cubicBezTo>
                        <a:pt x="625982" y="1170773"/>
                        <a:pt x="571024" y="1195539"/>
                        <a:pt x="567467" y="1175619"/>
                      </a:cubicBezTo>
                      <a:cubicBezTo>
                        <a:pt x="567912" y="1178154"/>
                        <a:pt x="715755" y="1129421"/>
                        <a:pt x="728160" y="1129555"/>
                      </a:cubicBezTo>
                      <a:cubicBezTo>
                        <a:pt x="766443" y="1129955"/>
                        <a:pt x="688498" y="1163080"/>
                        <a:pt x="741721" y="1169261"/>
                      </a:cubicBezTo>
                      <a:cubicBezTo>
                        <a:pt x="765198" y="1171973"/>
                        <a:pt x="771601" y="1158901"/>
                        <a:pt x="789565" y="1151475"/>
                      </a:cubicBezTo>
                      <a:cubicBezTo>
                        <a:pt x="806683" y="1144361"/>
                        <a:pt x="811352" y="1159257"/>
                        <a:pt x="801481" y="1171528"/>
                      </a:cubicBezTo>
                      <a:cubicBezTo>
                        <a:pt x="782139" y="1195939"/>
                        <a:pt x="821267" y="1147029"/>
                        <a:pt x="801570" y="1171484"/>
                      </a:cubicBezTo>
                      <a:close/>
                      <a:moveTo>
                        <a:pt x="991342" y="1412567"/>
                      </a:moveTo>
                      <a:cubicBezTo>
                        <a:pt x="979559" y="1422838"/>
                        <a:pt x="971466" y="1428219"/>
                        <a:pt x="956215" y="1430042"/>
                      </a:cubicBezTo>
                      <a:cubicBezTo>
                        <a:pt x="936518" y="1432443"/>
                        <a:pt x="943676" y="1441825"/>
                        <a:pt x="932872" y="1452274"/>
                      </a:cubicBezTo>
                      <a:cubicBezTo>
                        <a:pt x="917754" y="1467125"/>
                        <a:pt x="857639" y="1459165"/>
                        <a:pt x="839498" y="1453430"/>
                      </a:cubicBezTo>
                      <a:cubicBezTo>
                        <a:pt x="824824" y="1448983"/>
                        <a:pt x="829449" y="1444981"/>
                        <a:pt x="841587" y="1443692"/>
                      </a:cubicBezTo>
                      <a:cubicBezTo>
                        <a:pt x="859773" y="1441825"/>
                        <a:pt x="859906" y="1438579"/>
                        <a:pt x="868266" y="1424350"/>
                      </a:cubicBezTo>
                      <a:cubicBezTo>
                        <a:pt x="874757" y="1413412"/>
                        <a:pt x="898457" y="1411900"/>
                        <a:pt x="900013" y="1402518"/>
                      </a:cubicBezTo>
                      <a:cubicBezTo>
                        <a:pt x="902681" y="1386689"/>
                        <a:pt x="871778" y="1379886"/>
                        <a:pt x="873913" y="1371661"/>
                      </a:cubicBezTo>
                      <a:cubicBezTo>
                        <a:pt x="879915" y="1348851"/>
                        <a:pt x="927269" y="1376507"/>
                        <a:pt x="934206" y="1384022"/>
                      </a:cubicBezTo>
                      <a:cubicBezTo>
                        <a:pt x="963107" y="1415369"/>
                        <a:pt x="981782" y="1392158"/>
                        <a:pt x="1010417" y="1377397"/>
                      </a:cubicBezTo>
                      <a:cubicBezTo>
                        <a:pt x="1015664" y="1374684"/>
                        <a:pt x="1072400" y="1346939"/>
                        <a:pt x="1072400" y="1362234"/>
                      </a:cubicBezTo>
                      <a:cubicBezTo>
                        <a:pt x="1072400" y="1384466"/>
                        <a:pt x="1005926" y="1399584"/>
                        <a:pt x="991253" y="1412390"/>
                      </a:cubicBezTo>
                      <a:close/>
                      <a:moveTo>
                        <a:pt x="1513615" y="1958095"/>
                      </a:moveTo>
                      <a:cubicBezTo>
                        <a:pt x="1503788" y="1959207"/>
                        <a:pt x="1505033" y="1940710"/>
                        <a:pt x="1504455" y="1934974"/>
                      </a:cubicBezTo>
                      <a:cubicBezTo>
                        <a:pt x="1502321" y="1913809"/>
                        <a:pt x="1494362" y="1904783"/>
                        <a:pt x="1477288" y="1893311"/>
                      </a:cubicBezTo>
                      <a:cubicBezTo>
                        <a:pt x="1459235" y="1881128"/>
                        <a:pt x="1413260" y="1829327"/>
                        <a:pt x="1442294" y="1807496"/>
                      </a:cubicBezTo>
                      <a:cubicBezTo>
                        <a:pt x="1476843" y="1781618"/>
                        <a:pt x="1491872" y="1842133"/>
                        <a:pt x="1499653" y="1863253"/>
                      </a:cubicBezTo>
                      <a:cubicBezTo>
                        <a:pt x="1504500" y="1876593"/>
                        <a:pt x="1544117" y="1954760"/>
                        <a:pt x="1513615" y="19580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79" name="자유형: 도형 9578">
                  <a:extLst>
                    <a:ext uri="{FF2B5EF4-FFF2-40B4-BE49-F238E27FC236}">
                      <a16:creationId xmlns:a16="http://schemas.microsoft.com/office/drawing/2014/main" id="{844136EE-D6BD-80C5-E5CE-345AA591DD72}"/>
                    </a:ext>
                  </a:extLst>
                </p:cNvPr>
                <p:cNvSpPr/>
                <p:nvPr/>
              </p:nvSpPr>
              <p:spPr>
                <a:xfrm>
                  <a:off x="854659" y="8106166"/>
                  <a:ext cx="35535" cy="14641"/>
                </a:xfrm>
                <a:custGeom>
                  <a:avLst/>
                  <a:gdLst>
                    <a:gd name="connsiteX0" fmla="*/ 47939 w 52027"/>
                    <a:gd name="connsiteY0" fmla="*/ 438 h 21436"/>
                    <a:gd name="connsiteX1" fmla="*/ -126 w 52027"/>
                    <a:gd name="connsiteY1" fmla="*/ 20446 h 21436"/>
                    <a:gd name="connsiteX2" fmla="*/ 47939 w 52027"/>
                    <a:gd name="connsiteY2" fmla="*/ 438 h 21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2027" h="21436">
                      <a:moveTo>
                        <a:pt x="47939" y="438"/>
                      </a:moveTo>
                      <a:cubicBezTo>
                        <a:pt x="37624" y="-3297"/>
                        <a:pt x="1475" y="7240"/>
                        <a:pt x="-126" y="20446"/>
                      </a:cubicBezTo>
                      <a:cubicBezTo>
                        <a:pt x="-660" y="24626"/>
                        <a:pt x="68971" y="8085"/>
                        <a:pt x="47939" y="438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0" name="자유형: 도형 9579">
                  <a:extLst>
                    <a:ext uri="{FF2B5EF4-FFF2-40B4-BE49-F238E27FC236}">
                      <a16:creationId xmlns:a16="http://schemas.microsoft.com/office/drawing/2014/main" id="{BCC4265C-849F-B2B4-5797-4E289332597A}"/>
                    </a:ext>
                  </a:extLst>
                </p:cNvPr>
                <p:cNvSpPr/>
                <p:nvPr/>
              </p:nvSpPr>
              <p:spPr>
                <a:xfrm>
                  <a:off x="854260" y="8105076"/>
                  <a:ext cx="36883" cy="16126"/>
                </a:xfrm>
                <a:custGeom>
                  <a:avLst/>
                  <a:gdLst>
                    <a:gd name="connsiteX0" fmla="*/ 2549 w 54000"/>
                    <a:gd name="connsiteY0" fmla="*/ 23287 h 23610"/>
                    <a:gd name="connsiteX1" fmla="*/ 2549 w 54000"/>
                    <a:gd name="connsiteY1" fmla="*/ 23287 h 23610"/>
                    <a:gd name="connsiteX2" fmla="*/ 103 w 54000"/>
                    <a:gd name="connsiteY2" fmla="*/ 22708 h 23610"/>
                    <a:gd name="connsiteX3" fmla="*/ -119 w 54000"/>
                    <a:gd name="connsiteY3" fmla="*/ 21997 h 23610"/>
                    <a:gd name="connsiteX4" fmla="*/ 42878 w 54000"/>
                    <a:gd name="connsiteY4" fmla="*/ 743 h 23610"/>
                    <a:gd name="connsiteX5" fmla="*/ 43544 w 54000"/>
                    <a:gd name="connsiteY5" fmla="*/ 743 h 23610"/>
                    <a:gd name="connsiteX6" fmla="*/ 43233 w 54000"/>
                    <a:gd name="connsiteY6" fmla="*/ 210 h 23610"/>
                    <a:gd name="connsiteX7" fmla="*/ 43233 w 54000"/>
                    <a:gd name="connsiteY7" fmla="*/ -324 h 23610"/>
                    <a:gd name="connsiteX8" fmla="*/ 43900 w 54000"/>
                    <a:gd name="connsiteY8" fmla="*/ -324 h 23610"/>
                    <a:gd name="connsiteX9" fmla="*/ 45545 w 54000"/>
                    <a:gd name="connsiteY9" fmla="*/ 254 h 23610"/>
                    <a:gd name="connsiteX10" fmla="*/ 48658 w 54000"/>
                    <a:gd name="connsiteY10" fmla="*/ 1366 h 23610"/>
                    <a:gd name="connsiteX11" fmla="*/ 48658 w 54000"/>
                    <a:gd name="connsiteY11" fmla="*/ 1366 h 23610"/>
                    <a:gd name="connsiteX12" fmla="*/ 50436 w 54000"/>
                    <a:gd name="connsiteY12" fmla="*/ 2033 h 23610"/>
                    <a:gd name="connsiteX13" fmla="*/ 53460 w 54000"/>
                    <a:gd name="connsiteY13" fmla="*/ 3100 h 23610"/>
                    <a:gd name="connsiteX14" fmla="*/ 53460 w 54000"/>
                    <a:gd name="connsiteY14" fmla="*/ 3100 h 23610"/>
                    <a:gd name="connsiteX15" fmla="*/ 53816 w 54000"/>
                    <a:gd name="connsiteY15" fmla="*/ 3678 h 23610"/>
                    <a:gd name="connsiteX16" fmla="*/ 53816 w 54000"/>
                    <a:gd name="connsiteY16" fmla="*/ 4212 h 23610"/>
                    <a:gd name="connsiteX17" fmla="*/ 53327 w 54000"/>
                    <a:gd name="connsiteY17" fmla="*/ 4212 h 23610"/>
                    <a:gd name="connsiteX18" fmla="*/ 53327 w 54000"/>
                    <a:gd name="connsiteY18" fmla="*/ 4212 h 23610"/>
                    <a:gd name="connsiteX19" fmla="*/ 52882 w 54000"/>
                    <a:gd name="connsiteY19" fmla="*/ 4212 h 23610"/>
                    <a:gd name="connsiteX20" fmla="*/ 53238 w 54000"/>
                    <a:gd name="connsiteY20" fmla="*/ 5990 h 23610"/>
                    <a:gd name="connsiteX21" fmla="*/ 2549 w 54000"/>
                    <a:gd name="connsiteY21" fmla="*/ 23287 h 23610"/>
                    <a:gd name="connsiteX22" fmla="*/ 993 w 54000"/>
                    <a:gd name="connsiteY22" fmla="*/ 21997 h 23610"/>
                    <a:gd name="connsiteX23" fmla="*/ 2549 w 54000"/>
                    <a:gd name="connsiteY23" fmla="*/ 21997 h 23610"/>
                    <a:gd name="connsiteX24" fmla="*/ 51904 w 54000"/>
                    <a:gd name="connsiteY24" fmla="*/ 5545 h 23610"/>
                    <a:gd name="connsiteX25" fmla="*/ 48524 w 54000"/>
                    <a:gd name="connsiteY25" fmla="*/ 2477 h 23610"/>
                    <a:gd name="connsiteX26" fmla="*/ 48213 w 54000"/>
                    <a:gd name="connsiteY26" fmla="*/ 2477 h 23610"/>
                    <a:gd name="connsiteX27" fmla="*/ 42878 w 54000"/>
                    <a:gd name="connsiteY27" fmla="*/ 1810 h 23610"/>
                    <a:gd name="connsiteX28" fmla="*/ 993 w 54000"/>
                    <a:gd name="connsiteY28" fmla="*/ 21908 h 23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54000" h="23610">
                      <a:moveTo>
                        <a:pt x="2549" y="23287"/>
                      </a:moveTo>
                      <a:lnTo>
                        <a:pt x="2549" y="23287"/>
                      </a:lnTo>
                      <a:cubicBezTo>
                        <a:pt x="1215" y="23287"/>
                        <a:pt x="459" y="23287"/>
                        <a:pt x="103" y="22708"/>
                      </a:cubicBezTo>
                      <a:cubicBezTo>
                        <a:pt x="-79" y="22517"/>
                        <a:pt x="-159" y="22255"/>
                        <a:pt x="-119" y="21997"/>
                      </a:cubicBezTo>
                      <a:cubicBezTo>
                        <a:pt x="1348" y="9903"/>
                        <a:pt x="29405" y="743"/>
                        <a:pt x="42878" y="743"/>
                      </a:cubicBezTo>
                      <a:lnTo>
                        <a:pt x="43544" y="743"/>
                      </a:lnTo>
                      <a:cubicBezTo>
                        <a:pt x="43144" y="743"/>
                        <a:pt x="43189" y="388"/>
                        <a:pt x="43233" y="210"/>
                      </a:cubicBezTo>
                      <a:lnTo>
                        <a:pt x="43233" y="-324"/>
                      </a:lnTo>
                      <a:lnTo>
                        <a:pt x="43900" y="-324"/>
                      </a:lnTo>
                      <a:lnTo>
                        <a:pt x="45545" y="254"/>
                      </a:lnTo>
                      <a:lnTo>
                        <a:pt x="48658" y="1366"/>
                      </a:lnTo>
                      <a:lnTo>
                        <a:pt x="48658" y="1366"/>
                      </a:lnTo>
                      <a:lnTo>
                        <a:pt x="50436" y="2033"/>
                      </a:lnTo>
                      <a:lnTo>
                        <a:pt x="53460" y="3100"/>
                      </a:lnTo>
                      <a:lnTo>
                        <a:pt x="53460" y="3100"/>
                      </a:lnTo>
                      <a:cubicBezTo>
                        <a:pt x="53949" y="3367"/>
                        <a:pt x="53905" y="3456"/>
                        <a:pt x="53816" y="3678"/>
                      </a:cubicBezTo>
                      <a:lnTo>
                        <a:pt x="53816" y="4212"/>
                      </a:lnTo>
                      <a:lnTo>
                        <a:pt x="53327" y="4212"/>
                      </a:lnTo>
                      <a:lnTo>
                        <a:pt x="53327" y="4212"/>
                      </a:lnTo>
                      <a:lnTo>
                        <a:pt x="52882" y="4212"/>
                      </a:lnTo>
                      <a:cubicBezTo>
                        <a:pt x="53215" y="4741"/>
                        <a:pt x="53344" y="5372"/>
                        <a:pt x="53238" y="5990"/>
                      </a:cubicBezTo>
                      <a:cubicBezTo>
                        <a:pt x="51548" y="13771"/>
                        <a:pt x="11797" y="23287"/>
                        <a:pt x="2549" y="23287"/>
                      </a:cubicBezTo>
                      <a:close/>
                      <a:moveTo>
                        <a:pt x="993" y="21997"/>
                      </a:moveTo>
                      <a:cubicBezTo>
                        <a:pt x="1508" y="22077"/>
                        <a:pt x="2033" y="22077"/>
                        <a:pt x="2549" y="21997"/>
                      </a:cubicBezTo>
                      <a:cubicBezTo>
                        <a:pt x="13398" y="21997"/>
                        <a:pt x="50748" y="11993"/>
                        <a:pt x="51904" y="5545"/>
                      </a:cubicBezTo>
                      <a:cubicBezTo>
                        <a:pt x="51904" y="4389"/>
                        <a:pt x="50970" y="3367"/>
                        <a:pt x="48524" y="2477"/>
                      </a:cubicBezTo>
                      <a:lnTo>
                        <a:pt x="48213" y="2477"/>
                      </a:lnTo>
                      <a:cubicBezTo>
                        <a:pt x="46479" y="1979"/>
                        <a:pt x="44678" y="1753"/>
                        <a:pt x="42878" y="1810"/>
                      </a:cubicBezTo>
                      <a:cubicBezTo>
                        <a:pt x="29627" y="1855"/>
                        <a:pt x="2549" y="10970"/>
                        <a:pt x="993" y="219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1" name="자유형: 도형 9580">
                  <a:extLst>
                    <a:ext uri="{FF2B5EF4-FFF2-40B4-BE49-F238E27FC236}">
                      <a16:creationId xmlns:a16="http://schemas.microsoft.com/office/drawing/2014/main" id="{F8A6F715-0465-8803-B894-999412B317F5}"/>
                    </a:ext>
                  </a:extLst>
                </p:cNvPr>
                <p:cNvSpPr/>
                <p:nvPr/>
              </p:nvSpPr>
              <p:spPr>
                <a:xfrm>
                  <a:off x="972304" y="9006096"/>
                  <a:ext cx="15122" cy="10432"/>
                </a:xfrm>
                <a:custGeom>
                  <a:avLst/>
                  <a:gdLst>
                    <a:gd name="connsiteX0" fmla="*/ 1973 w 22140"/>
                    <a:gd name="connsiteY0" fmla="*/ 8229 h 15273"/>
                    <a:gd name="connsiteX1" fmla="*/ 21849 w 22140"/>
                    <a:gd name="connsiteY1" fmla="*/ 6584 h 15273"/>
                    <a:gd name="connsiteX2" fmla="*/ 1973 w 22140"/>
                    <a:gd name="connsiteY2" fmla="*/ 8229 h 15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140" h="15273">
                      <a:moveTo>
                        <a:pt x="1973" y="8229"/>
                      </a:moveTo>
                      <a:cubicBezTo>
                        <a:pt x="11889" y="18722"/>
                        <a:pt x="19092" y="15965"/>
                        <a:pt x="21849" y="6584"/>
                      </a:cubicBezTo>
                      <a:cubicBezTo>
                        <a:pt x="24605" y="-2798"/>
                        <a:pt x="-8654" y="-2976"/>
                        <a:pt x="1973" y="8229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2" name="자유형: 도형 9581">
                  <a:extLst>
                    <a:ext uri="{FF2B5EF4-FFF2-40B4-BE49-F238E27FC236}">
                      <a16:creationId xmlns:a16="http://schemas.microsoft.com/office/drawing/2014/main" id="{B38BC4DF-4752-1D6E-A18A-2DAF7659FCE9}"/>
                    </a:ext>
                  </a:extLst>
                </p:cNvPr>
                <p:cNvSpPr/>
                <p:nvPr/>
              </p:nvSpPr>
              <p:spPr>
                <a:xfrm>
                  <a:off x="971942" y="9005676"/>
                  <a:ext cx="15873" cy="11242"/>
                </a:xfrm>
                <a:custGeom>
                  <a:avLst/>
                  <a:gdLst>
                    <a:gd name="connsiteX0" fmla="*/ 13975 w 23239"/>
                    <a:gd name="connsiteY0" fmla="*/ 16137 h 16460"/>
                    <a:gd name="connsiteX1" fmla="*/ 13975 w 23239"/>
                    <a:gd name="connsiteY1" fmla="*/ 16137 h 16460"/>
                    <a:gd name="connsiteX2" fmla="*/ 2103 w 23239"/>
                    <a:gd name="connsiteY2" fmla="*/ 9245 h 16460"/>
                    <a:gd name="connsiteX3" fmla="*/ 147 w 23239"/>
                    <a:gd name="connsiteY3" fmla="*/ 3509 h 16460"/>
                    <a:gd name="connsiteX4" fmla="*/ 10240 w 23239"/>
                    <a:gd name="connsiteY4" fmla="*/ -270 h 16460"/>
                    <a:gd name="connsiteX5" fmla="*/ 22290 w 23239"/>
                    <a:gd name="connsiteY5" fmla="*/ 3687 h 16460"/>
                    <a:gd name="connsiteX6" fmla="*/ 22913 w 23239"/>
                    <a:gd name="connsiteY6" fmla="*/ 7333 h 16460"/>
                    <a:gd name="connsiteX7" fmla="*/ 13975 w 23239"/>
                    <a:gd name="connsiteY7" fmla="*/ 16137 h 16460"/>
                    <a:gd name="connsiteX8" fmla="*/ 10240 w 23239"/>
                    <a:gd name="connsiteY8" fmla="*/ 842 h 16460"/>
                    <a:gd name="connsiteX9" fmla="*/ 1348 w 23239"/>
                    <a:gd name="connsiteY9" fmla="*/ 3954 h 16460"/>
                    <a:gd name="connsiteX10" fmla="*/ 3082 w 23239"/>
                    <a:gd name="connsiteY10" fmla="*/ 8400 h 16460"/>
                    <a:gd name="connsiteX11" fmla="*/ 14153 w 23239"/>
                    <a:gd name="connsiteY11" fmla="*/ 14981 h 16460"/>
                    <a:gd name="connsiteX12" fmla="*/ 14153 w 23239"/>
                    <a:gd name="connsiteY12" fmla="*/ 14981 h 16460"/>
                    <a:gd name="connsiteX13" fmla="*/ 22023 w 23239"/>
                    <a:gd name="connsiteY13" fmla="*/ 6977 h 16460"/>
                    <a:gd name="connsiteX14" fmla="*/ 21579 w 23239"/>
                    <a:gd name="connsiteY14" fmla="*/ 4309 h 16460"/>
                    <a:gd name="connsiteX15" fmla="*/ 10240 w 23239"/>
                    <a:gd name="connsiteY15" fmla="*/ 842 h 16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239" h="16460">
                      <a:moveTo>
                        <a:pt x="13975" y="16137"/>
                      </a:moveTo>
                      <a:lnTo>
                        <a:pt x="13975" y="16137"/>
                      </a:lnTo>
                      <a:cubicBezTo>
                        <a:pt x="9253" y="15514"/>
                        <a:pt x="4980" y="13025"/>
                        <a:pt x="2103" y="9245"/>
                      </a:cubicBezTo>
                      <a:cubicBezTo>
                        <a:pt x="103" y="7066"/>
                        <a:pt x="-564" y="5154"/>
                        <a:pt x="147" y="3509"/>
                      </a:cubicBezTo>
                      <a:cubicBezTo>
                        <a:pt x="1348" y="708"/>
                        <a:pt x="6150" y="-270"/>
                        <a:pt x="10240" y="-270"/>
                      </a:cubicBezTo>
                      <a:cubicBezTo>
                        <a:pt x="14624" y="-626"/>
                        <a:pt x="18969" y="797"/>
                        <a:pt x="22290" y="3687"/>
                      </a:cubicBezTo>
                      <a:cubicBezTo>
                        <a:pt x="23086" y="4710"/>
                        <a:pt x="23322" y="6088"/>
                        <a:pt x="22913" y="7333"/>
                      </a:cubicBezTo>
                      <a:cubicBezTo>
                        <a:pt x="21267" y="12980"/>
                        <a:pt x="18066" y="16137"/>
                        <a:pt x="13975" y="16137"/>
                      </a:cubicBezTo>
                      <a:close/>
                      <a:moveTo>
                        <a:pt x="10240" y="842"/>
                      </a:moveTo>
                      <a:cubicBezTo>
                        <a:pt x="5527" y="842"/>
                        <a:pt x="1970" y="2042"/>
                        <a:pt x="1348" y="3954"/>
                      </a:cubicBezTo>
                      <a:cubicBezTo>
                        <a:pt x="814" y="5154"/>
                        <a:pt x="1348" y="6666"/>
                        <a:pt x="3082" y="8400"/>
                      </a:cubicBezTo>
                      <a:cubicBezTo>
                        <a:pt x="5776" y="11958"/>
                        <a:pt x="9747" y="14314"/>
                        <a:pt x="14153" y="14981"/>
                      </a:cubicBezTo>
                      <a:lnTo>
                        <a:pt x="14153" y="14981"/>
                      </a:lnTo>
                      <a:cubicBezTo>
                        <a:pt x="17710" y="14981"/>
                        <a:pt x="20512" y="12135"/>
                        <a:pt x="22023" y="6977"/>
                      </a:cubicBezTo>
                      <a:cubicBezTo>
                        <a:pt x="22335" y="6088"/>
                        <a:pt x="22166" y="5065"/>
                        <a:pt x="21579" y="4309"/>
                      </a:cubicBezTo>
                      <a:cubicBezTo>
                        <a:pt x="18426" y="1686"/>
                        <a:pt x="14335" y="396"/>
                        <a:pt x="10240" y="8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3" name="자유형: 도형 9582">
                  <a:extLst>
                    <a:ext uri="{FF2B5EF4-FFF2-40B4-BE49-F238E27FC236}">
                      <a16:creationId xmlns:a16="http://schemas.microsoft.com/office/drawing/2014/main" id="{8EF3F1D8-DFF7-FE0D-DDA6-59DA75A68FF7}"/>
                    </a:ext>
                  </a:extLst>
                </p:cNvPr>
                <p:cNvSpPr/>
                <p:nvPr/>
              </p:nvSpPr>
              <p:spPr>
                <a:xfrm>
                  <a:off x="797561" y="8134479"/>
                  <a:ext cx="17062" cy="18715"/>
                </a:xfrm>
                <a:custGeom>
                  <a:avLst/>
                  <a:gdLst>
                    <a:gd name="connsiteX0" fmla="*/ 3971 w 24981"/>
                    <a:gd name="connsiteY0" fmla="*/ 26524 h 27401"/>
                    <a:gd name="connsiteX1" fmla="*/ 21978 w 24981"/>
                    <a:gd name="connsiteY1" fmla="*/ 1002 h 27401"/>
                    <a:gd name="connsiteX2" fmla="*/ 3971 w 24981"/>
                    <a:gd name="connsiteY2" fmla="*/ 26524 h 27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981" h="27401">
                      <a:moveTo>
                        <a:pt x="3971" y="26524"/>
                      </a:moveTo>
                      <a:cubicBezTo>
                        <a:pt x="21978" y="19054"/>
                        <a:pt x="29448" y="10028"/>
                        <a:pt x="21978" y="1002"/>
                      </a:cubicBezTo>
                      <a:cubicBezTo>
                        <a:pt x="14509" y="-8024"/>
                        <a:pt x="-9680" y="32215"/>
                        <a:pt x="3971" y="26524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4" name="자유형: 도형 9583">
                  <a:extLst>
                    <a:ext uri="{FF2B5EF4-FFF2-40B4-BE49-F238E27FC236}">
                      <a16:creationId xmlns:a16="http://schemas.microsoft.com/office/drawing/2014/main" id="{922AA725-AE07-4CA2-81F1-19FF80B24EBA}"/>
                    </a:ext>
                  </a:extLst>
                </p:cNvPr>
                <p:cNvSpPr/>
                <p:nvPr/>
              </p:nvSpPr>
              <p:spPr>
                <a:xfrm>
                  <a:off x="797111" y="8134170"/>
                  <a:ext cx="13666" cy="19497"/>
                </a:xfrm>
                <a:custGeom>
                  <a:avLst/>
                  <a:gdLst>
                    <a:gd name="connsiteX0" fmla="*/ 2316 w 20008"/>
                    <a:gd name="connsiteY0" fmla="*/ 28222 h 28545"/>
                    <a:gd name="connsiteX1" fmla="*/ -129 w 20008"/>
                    <a:gd name="connsiteY1" fmla="*/ 25376 h 28545"/>
                    <a:gd name="connsiteX2" fmla="*/ 7030 w 20008"/>
                    <a:gd name="connsiteY2" fmla="*/ 10036 h 28545"/>
                    <a:gd name="connsiteX3" fmla="*/ 19880 w 20008"/>
                    <a:gd name="connsiteY3" fmla="*/ -324 h 28545"/>
                    <a:gd name="connsiteX4" fmla="*/ 19880 w 20008"/>
                    <a:gd name="connsiteY4" fmla="*/ 788 h 28545"/>
                    <a:gd name="connsiteX5" fmla="*/ 7963 w 20008"/>
                    <a:gd name="connsiteY5" fmla="*/ 10659 h 28545"/>
                    <a:gd name="connsiteX6" fmla="*/ 982 w 20008"/>
                    <a:gd name="connsiteY6" fmla="*/ 25376 h 28545"/>
                    <a:gd name="connsiteX7" fmla="*/ 2316 w 20008"/>
                    <a:gd name="connsiteY7" fmla="*/ 27110 h 28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008" h="28545">
                      <a:moveTo>
                        <a:pt x="2316" y="28222"/>
                      </a:moveTo>
                      <a:cubicBezTo>
                        <a:pt x="760" y="28222"/>
                        <a:pt x="-129" y="27155"/>
                        <a:pt x="-129" y="25376"/>
                      </a:cubicBezTo>
                      <a:cubicBezTo>
                        <a:pt x="956" y="19751"/>
                        <a:pt x="3415" y="14482"/>
                        <a:pt x="7030" y="10036"/>
                      </a:cubicBezTo>
                      <a:cubicBezTo>
                        <a:pt x="11743" y="3545"/>
                        <a:pt x="16545" y="-324"/>
                        <a:pt x="19880" y="-324"/>
                      </a:cubicBezTo>
                      <a:lnTo>
                        <a:pt x="19880" y="788"/>
                      </a:lnTo>
                      <a:cubicBezTo>
                        <a:pt x="16945" y="788"/>
                        <a:pt x="12365" y="4567"/>
                        <a:pt x="7963" y="10659"/>
                      </a:cubicBezTo>
                      <a:cubicBezTo>
                        <a:pt x="4451" y="14909"/>
                        <a:pt x="2050" y="19965"/>
                        <a:pt x="982" y="25376"/>
                      </a:cubicBezTo>
                      <a:cubicBezTo>
                        <a:pt x="982" y="26888"/>
                        <a:pt x="1649" y="27110"/>
                        <a:pt x="2316" y="271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5" name="자유형: 도형 9584">
                  <a:extLst>
                    <a:ext uri="{FF2B5EF4-FFF2-40B4-BE49-F238E27FC236}">
                      <a16:creationId xmlns:a16="http://schemas.microsoft.com/office/drawing/2014/main" id="{EB3D9CC5-F09B-CEAE-CEDA-4EC252F340A9}"/>
                    </a:ext>
                  </a:extLst>
                </p:cNvPr>
                <p:cNvSpPr/>
                <p:nvPr/>
              </p:nvSpPr>
              <p:spPr>
                <a:xfrm>
                  <a:off x="1009054" y="9022427"/>
                  <a:ext cx="15668" cy="11575"/>
                </a:xfrm>
                <a:custGeom>
                  <a:avLst/>
                  <a:gdLst>
                    <a:gd name="connsiteX0" fmla="*/ 1169 w 22939"/>
                    <a:gd name="connsiteY0" fmla="*/ 6906 h 16947"/>
                    <a:gd name="connsiteX1" fmla="*/ 22111 w 22939"/>
                    <a:gd name="connsiteY1" fmla="*/ 10285 h 16947"/>
                    <a:gd name="connsiteX2" fmla="*/ 1169 w 22939"/>
                    <a:gd name="connsiteY2" fmla="*/ 6906 h 1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939" h="16947">
                      <a:moveTo>
                        <a:pt x="1169" y="6906"/>
                      </a:moveTo>
                      <a:cubicBezTo>
                        <a:pt x="8327" y="17978"/>
                        <a:pt x="16064" y="20245"/>
                        <a:pt x="22111" y="10285"/>
                      </a:cubicBezTo>
                      <a:cubicBezTo>
                        <a:pt x="28158" y="326"/>
                        <a:pt x="-7235" y="-5943"/>
                        <a:pt x="1169" y="6906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6" name="자유형: 도형 9585">
                  <a:extLst>
                    <a:ext uri="{FF2B5EF4-FFF2-40B4-BE49-F238E27FC236}">
                      <a16:creationId xmlns:a16="http://schemas.microsoft.com/office/drawing/2014/main" id="{2061D6CC-28E7-4AE1-63C0-97344AD44965}"/>
                    </a:ext>
                  </a:extLst>
                </p:cNvPr>
                <p:cNvSpPr/>
                <p:nvPr/>
              </p:nvSpPr>
              <p:spPr>
                <a:xfrm>
                  <a:off x="1008695" y="9022082"/>
                  <a:ext cx="16495" cy="12300"/>
                </a:xfrm>
                <a:custGeom>
                  <a:avLst/>
                  <a:gdLst>
                    <a:gd name="connsiteX0" fmla="*/ 14012 w 24150"/>
                    <a:gd name="connsiteY0" fmla="*/ 17684 h 18008"/>
                    <a:gd name="connsiteX1" fmla="*/ 14012 w 24150"/>
                    <a:gd name="connsiteY1" fmla="*/ 17684 h 18008"/>
                    <a:gd name="connsiteX2" fmla="*/ 1206 w 24150"/>
                    <a:gd name="connsiteY2" fmla="*/ 7769 h 18008"/>
                    <a:gd name="connsiteX3" fmla="*/ 228 w 24150"/>
                    <a:gd name="connsiteY3" fmla="*/ 2344 h 18008"/>
                    <a:gd name="connsiteX4" fmla="*/ 7253 w 24150"/>
                    <a:gd name="connsiteY4" fmla="*/ -324 h 18008"/>
                    <a:gd name="connsiteX5" fmla="*/ 23305 w 24150"/>
                    <a:gd name="connsiteY5" fmla="*/ 6257 h 18008"/>
                    <a:gd name="connsiteX6" fmla="*/ 23305 w 24150"/>
                    <a:gd name="connsiteY6" fmla="*/ 11104 h 18008"/>
                    <a:gd name="connsiteX7" fmla="*/ 14012 w 24150"/>
                    <a:gd name="connsiteY7" fmla="*/ 17684 h 18008"/>
                    <a:gd name="connsiteX8" fmla="*/ 7253 w 24150"/>
                    <a:gd name="connsiteY8" fmla="*/ 788 h 18008"/>
                    <a:gd name="connsiteX9" fmla="*/ 1206 w 24150"/>
                    <a:gd name="connsiteY9" fmla="*/ 2834 h 18008"/>
                    <a:gd name="connsiteX10" fmla="*/ 2140 w 24150"/>
                    <a:gd name="connsiteY10" fmla="*/ 7280 h 18008"/>
                    <a:gd name="connsiteX11" fmla="*/ 14012 w 24150"/>
                    <a:gd name="connsiteY11" fmla="*/ 16706 h 18008"/>
                    <a:gd name="connsiteX12" fmla="*/ 22193 w 24150"/>
                    <a:gd name="connsiteY12" fmla="*/ 10659 h 18008"/>
                    <a:gd name="connsiteX13" fmla="*/ 22193 w 24150"/>
                    <a:gd name="connsiteY13" fmla="*/ 6924 h 18008"/>
                    <a:gd name="connsiteX14" fmla="*/ 7253 w 24150"/>
                    <a:gd name="connsiteY14" fmla="*/ 743 h 18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150" h="18008">
                      <a:moveTo>
                        <a:pt x="14012" y="17684"/>
                      </a:moveTo>
                      <a:lnTo>
                        <a:pt x="14012" y="17684"/>
                      </a:lnTo>
                      <a:cubicBezTo>
                        <a:pt x="9877" y="17684"/>
                        <a:pt x="5430" y="14260"/>
                        <a:pt x="1206" y="7769"/>
                      </a:cubicBezTo>
                      <a:cubicBezTo>
                        <a:pt x="-110" y="6301"/>
                        <a:pt x="-488" y="4212"/>
                        <a:pt x="228" y="2344"/>
                      </a:cubicBezTo>
                      <a:cubicBezTo>
                        <a:pt x="1162" y="610"/>
                        <a:pt x="3652" y="-324"/>
                        <a:pt x="7253" y="-324"/>
                      </a:cubicBezTo>
                      <a:cubicBezTo>
                        <a:pt x="13211" y="-324"/>
                        <a:pt x="21082" y="2300"/>
                        <a:pt x="23305" y="6257"/>
                      </a:cubicBezTo>
                      <a:cubicBezTo>
                        <a:pt x="24261" y="7724"/>
                        <a:pt x="24261" y="9636"/>
                        <a:pt x="23305" y="11104"/>
                      </a:cubicBezTo>
                      <a:cubicBezTo>
                        <a:pt x="21642" y="14839"/>
                        <a:pt x="18080" y="17373"/>
                        <a:pt x="14012" y="17684"/>
                      </a:cubicBezTo>
                      <a:close/>
                      <a:moveTo>
                        <a:pt x="7253" y="788"/>
                      </a:moveTo>
                      <a:cubicBezTo>
                        <a:pt x="4141" y="788"/>
                        <a:pt x="1918" y="1544"/>
                        <a:pt x="1206" y="2834"/>
                      </a:cubicBezTo>
                      <a:cubicBezTo>
                        <a:pt x="681" y="4390"/>
                        <a:pt x="1037" y="6079"/>
                        <a:pt x="2140" y="7280"/>
                      </a:cubicBezTo>
                      <a:cubicBezTo>
                        <a:pt x="6142" y="13460"/>
                        <a:pt x="10232" y="16706"/>
                        <a:pt x="14012" y="16706"/>
                      </a:cubicBezTo>
                      <a:cubicBezTo>
                        <a:pt x="16946" y="16706"/>
                        <a:pt x="19703" y="14705"/>
                        <a:pt x="22193" y="10659"/>
                      </a:cubicBezTo>
                      <a:cubicBezTo>
                        <a:pt x="22900" y="9503"/>
                        <a:pt x="22900" y="8080"/>
                        <a:pt x="22193" y="6924"/>
                      </a:cubicBezTo>
                      <a:cubicBezTo>
                        <a:pt x="20326" y="3189"/>
                        <a:pt x="12767" y="743"/>
                        <a:pt x="7253" y="7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7" name="자유형: 도형 9586">
                  <a:extLst>
                    <a:ext uri="{FF2B5EF4-FFF2-40B4-BE49-F238E27FC236}">
                      <a16:creationId xmlns:a16="http://schemas.microsoft.com/office/drawing/2014/main" id="{8B2B749C-9D57-7BEF-0DBA-F55B945B22DC}"/>
                    </a:ext>
                  </a:extLst>
                </p:cNvPr>
                <p:cNvSpPr/>
                <p:nvPr/>
              </p:nvSpPr>
              <p:spPr>
                <a:xfrm>
                  <a:off x="800457" y="7923686"/>
                  <a:ext cx="40042" cy="19637"/>
                </a:xfrm>
                <a:custGeom>
                  <a:avLst/>
                  <a:gdLst>
                    <a:gd name="connsiteX0" fmla="*/ 29743 w 58626"/>
                    <a:gd name="connsiteY0" fmla="*/ 2912 h 28750"/>
                    <a:gd name="connsiteX1" fmla="*/ 19872 w 58626"/>
                    <a:gd name="connsiteY1" fmla="*/ 26389 h 28750"/>
                    <a:gd name="connsiteX2" fmla="*/ 57755 w 58626"/>
                    <a:gd name="connsiteY2" fmla="*/ 10648 h 28750"/>
                    <a:gd name="connsiteX3" fmla="*/ 29743 w 58626"/>
                    <a:gd name="connsiteY3" fmla="*/ 2912 h 28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26" h="28750">
                      <a:moveTo>
                        <a:pt x="29743" y="2912"/>
                      </a:moveTo>
                      <a:cubicBezTo>
                        <a:pt x="28320" y="-8426"/>
                        <a:pt x="-29705" y="12605"/>
                        <a:pt x="19872" y="26389"/>
                      </a:cubicBezTo>
                      <a:cubicBezTo>
                        <a:pt x="30765" y="29412"/>
                        <a:pt x="63847" y="32125"/>
                        <a:pt x="57755" y="10648"/>
                      </a:cubicBezTo>
                      <a:cubicBezTo>
                        <a:pt x="52775" y="-7137"/>
                        <a:pt x="31077" y="14295"/>
                        <a:pt x="29743" y="2912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8" name="자유형: 도형 9587">
                  <a:extLst>
                    <a:ext uri="{FF2B5EF4-FFF2-40B4-BE49-F238E27FC236}">
                      <a16:creationId xmlns:a16="http://schemas.microsoft.com/office/drawing/2014/main" id="{4F060AC2-9299-38DD-FEA0-407CD8654BF0}"/>
                    </a:ext>
                  </a:extLst>
                </p:cNvPr>
                <p:cNvSpPr/>
                <p:nvPr/>
              </p:nvSpPr>
              <p:spPr>
                <a:xfrm>
                  <a:off x="800080" y="7923042"/>
                  <a:ext cx="40482" cy="20529"/>
                </a:xfrm>
                <a:custGeom>
                  <a:avLst/>
                  <a:gdLst>
                    <a:gd name="connsiteX0" fmla="*/ 37009 w 59270"/>
                    <a:gd name="connsiteY0" fmla="*/ 29734 h 30057"/>
                    <a:gd name="connsiteX1" fmla="*/ 20246 w 59270"/>
                    <a:gd name="connsiteY1" fmla="*/ 27644 h 30057"/>
                    <a:gd name="connsiteX2" fmla="*/ -74 w 59270"/>
                    <a:gd name="connsiteY2" fmla="*/ 13060 h 30057"/>
                    <a:gd name="connsiteX3" fmla="*/ 23981 w 59270"/>
                    <a:gd name="connsiteY3" fmla="*/ -279 h 30057"/>
                    <a:gd name="connsiteX4" fmla="*/ 29406 w 59270"/>
                    <a:gd name="connsiteY4" fmla="*/ 1055 h 30057"/>
                    <a:gd name="connsiteX5" fmla="*/ 29406 w 59270"/>
                    <a:gd name="connsiteY5" fmla="*/ 121 h 30057"/>
                    <a:gd name="connsiteX6" fmla="*/ 29406 w 59270"/>
                    <a:gd name="connsiteY6" fmla="*/ 121 h 30057"/>
                    <a:gd name="connsiteX7" fmla="*/ 29406 w 59270"/>
                    <a:gd name="connsiteY7" fmla="*/ -324 h 30057"/>
                    <a:gd name="connsiteX8" fmla="*/ 29406 w 59270"/>
                    <a:gd name="connsiteY8" fmla="*/ -324 h 30057"/>
                    <a:gd name="connsiteX9" fmla="*/ 29673 w 59270"/>
                    <a:gd name="connsiteY9" fmla="*/ -324 h 30057"/>
                    <a:gd name="connsiteX10" fmla="*/ 30162 w 59270"/>
                    <a:gd name="connsiteY10" fmla="*/ 165 h 30057"/>
                    <a:gd name="connsiteX11" fmla="*/ 30162 w 59270"/>
                    <a:gd name="connsiteY11" fmla="*/ 165 h 30057"/>
                    <a:gd name="connsiteX12" fmla="*/ 30384 w 59270"/>
                    <a:gd name="connsiteY12" fmla="*/ 2122 h 30057"/>
                    <a:gd name="connsiteX13" fmla="*/ 30384 w 59270"/>
                    <a:gd name="connsiteY13" fmla="*/ 3811 h 30057"/>
                    <a:gd name="connsiteX14" fmla="*/ 33296 w 59270"/>
                    <a:gd name="connsiteY14" fmla="*/ 6679 h 30057"/>
                    <a:gd name="connsiteX15" fmla="*/ 33630 w 59270"/>
                    <a:gd name="connsiteY15" fmla="*/ 6657 h 30057"/>
                    <a:gd name="connsiteX16" fmla="*/ 40122 w 59270"/>
                    <a:gd name="connsiteY16" fmla="*/ 5279 h 30057"/>
                    <a:gd name="connsiteX17" fmla="*/ 49014 w 59270"/>
                    <a:gd name="connsiteY17" fmla="*/ 3545 h 30057"/>
                    <a:gd name="connsiteX18" fmla="*/ 58307 w 59270"/>
                    <a:gd name="connsiteY18" fmla="*/ 11281 h 30057"/>
                    <a:gd name="connsiteX19" fmla="*/ 56929 w 59270"/>
                    <a:gd name="connsiteY19" fmla="*/ 23064 h 30057"/>
                    <a:gd name="connsiteX20" fmla="*/ 37009 w 59270"/>
                    <a:gd name="connsiteY20" fmla="*/ 29734 h 30057"/>
                    <a:gd name="connsiteX21" fmla="*/ 23981 w 59270"/>
                    <a:gd name="connsiteY21" fmla="*/ 966 h 30057"/>
                    <a:gd name="connsiteX22" fmla="*/ 993 w 59270"/>
                    <a:gd name="connsiteY22" fmla="*/ 13238 h 30057"/>
                    <a:gd name="connsiteX23" fmla="*/ 20558 w 59270"/>
                    <a:gd name="connsiteY23" fmla="*/ 26577 h 30057"/>
                    <a:gd name="connsiteX24" fmla="*/ 37009 w 59270"/>
                    <a:gd name="connsiteY24" fmla="*/ 28622 h 30057"/>
                    <a:gd name="connsiteX25" fmla="*/ 56573 w 59270"/>
                    <a:gd name="connsiteY25" fmla="*/ 22353 h 30057"/>
                    <a:gd name="connsiteX26" fmla="*/ 57774 w 59270"/>
                    <a:gd name="connsiteY26" fmla="*/ 11548 h 30057"/>
                    <a:gd name="connsiteX27" fmla="*/ 49548 w 59270"/>
                    <a:gd name="connsiteY27" fmla="*/ 4612 h 30057"/>
                    <a:gd name="connsiteX28" fmla="*/ 40922 w 59270"/>
                    <a:gd name="connsiteY28" fmla="*/ 6346 h 30057"/>
                    <a:gd name="connsiteX29" fmla="*/ 34119 w 59270"/>
                    <a:gd name="connsiteY29" fmla="*/ 7724 h 30057"/>
                    <a:gd name="connsiteX30" fmla="*/ 31273 w 59270"/>
                    <a:gd name="connsiteY30" fmla="*/ 6879 h 30057"/>
                    <a:gd name="connsiteX31" fmla="*/ 31273 w 59270"/>
                    <a:gd name="connsiteY31" fmla="*/ 6879 h 30057"/>
                    <a:gd name="connsiteX32" fmla="*/ 31273 w 59270"/>
                    <a:gd name="connsiteY32" fmla="*/ 6879 h 30057"/>
                    <a:gd name="connsiteX33" fmla="*/ 31273 w 59270"/>
                    <a:gd name="connsiteY33" fmla="*/ 7324 h 30057"/>
                    <a:gd name="connsiteX34" fmla="*/ 31007 w 59270"/>
                    <a:gd name="connsiteY34" fmla="*/ 7591 h 30057"/>
                    <a:gd name="connsiteX35" fmla="*/ 30651 w 59270"/>
                    <a:gd name="connsiteY35" fmla="*/ 7591 h 30057"/>
                    <a:gd name="connsiteX36" fmla="*/ 30295 w 59270"/>
                    <a:gd name="connsiteY36" fmla="*/ 7102 h 30057"/>
                    <a:gd name="connsiteX37" fmla="*/ 30295 w 59270"/>
                    <a:gd name="connsiteY37" fmla="*/ 7102 h 30057"/>
                    <a:gd name="connsiteX38" fmla="*/ 30295 w 59270"/>
                    <a:gd name="connsiteY38" fmla="*/ 5368 h 30057"/>
                    <a:gd name="connsiteX39" fmla="*/ 30073 w 59270"/>
                    <a:gd name="connsiteY39" fmla="*/ 3678 h 30057"/>
                    <a:gd name="connsiteX40" fmla="*/ 23981 w 59270"/>
                    <a:gd name="connsiteY40" fmla="*/ 966 h 3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59270" h="30057">
                      <a:moveTo>
                        <a:pt x="37009" y="29734"/>
                      </a:moveTo>
                      <a:cubicBezTo>
                        <a:pt x="31353" y="29751"/>
                        <a:pt x="25724" y="29049"/>
                        <a:pt x="20246" y="27644"/>
                      </a:cubicBezTo>
                      <a:cubicBezTo>
                        <a:pt x="2461" y="22708"/>
                        <a:pt x="-607" y="17017"/>
                        <a:pt x="-74" y="13060"/>
                      </a:cubicBezTo>
                      <a:cubicBezTo>
                        <a:pt x="905" y="5768"/>
                        <a:pt x="15177" y="-279"/>
                        <a:pt x="23981" y="-279"/>
                      </a:cubicBezTo>
                      <a:cubicBezTo>
                        <a:pt x="25884" y="-430"/>
                        <a:pt x="27787" y="41"/>
                        <a:pt x="29406" y="1055"/>
                      </a:cubicBezTo>
                      <a:cubicBezTo>
                        <a:pt x="29406" y="521"/>
                        <a:pt x="29406" y="121"/>
                        <a:pt x="29406" y="121"/>
                      </a:cubicBezTo>
                      <a:lnTo>
                        <a:pt x="29406" y="121"/>
                      </a:lnTo>
                      <a:cubicBezTo>
                        <a:pt x="29406" y="-190"/>
                        <a:pt x="29406" y="-235"/>
                        <a:pt x="29406" y="-324"/>
                      </a:cubicBezTo>
                      <a:lnTo>
                        <a:pt x="29406" y="-324"/>
                      </a:lnTo>
                      <a:lnTo>
                        <a:pt x="29673" y="-324"/>
                      </a:lnTo>
                      <a:cubicBezTo>
                        <a:pt x="29939" y="-324"/>
                        <a:pt x="30028" y="-324"/>
                        <a:pt x="30162" y="165"/>
                      </a:cubicBezTo>
                      <a:lnTo>
                        <a:pt x="30162" y="165"/>
                      </a:lnTo>
                      <a:cubicBezTo>
                        <a:pt x="30162" y="165"/>
                        <a:pt x="30162" y="743"/>
                        <a:pt x="30384" y="2122"/>
                      </a:cubicBezTo>
                      <a:cubicBezTo>
                        <a:pt x="30384" y="2611"/>
                        <a:pt x="30384" y="3145"/>
                        <a:pt x="30384" y="3811"/>
                      </a:cubicBezTo>
                      <a:cubicBezTo>
                        <a:pt x="30397" y="5408"/>
                        <a:pt x="31700" y="6693"/>
                        <a:pt x="33296" y="6679"/>
                      </a:cubicBezTo>
                      <a:cubicBezTo>
                        <a:pt x="33408" y="6679"/>
                        <a:pt x="33519" y="6670"/>
                        <a:pt x="33630" y="6657"/>
                      </a:cubicBezTo>
                      <a:cubicBezTo>
                        <a:pt x="35844" y="6475"/>
                        <a:pt x="38023" y="6012"/>
                        <a:pt x="40122" y="5279"/>
                      </a:cubicBezTo>
                      <a:cubicBezTo>
                        <a:pt x="42998" y="4314"/>
                        <a:pt x="45986" y="3731"/>
                        <a:pt x="49014" y="3545"/>
                      </a:cubicBezTo>
                      <a:cubicBezTo>
                        <a:pt x="53621" y="3402"/>
                        <a:pt x="57614" y="6724"/>
                        <a:pt x="58307" y="11281"/>
                      </a:cubicBezTo>
                      <a:cubicBezTo>
                        <a:pt x="59788" y="15199"/>
                        <a:pt x="59277" y="19592"/>
                        <a:pt x="56929" y="23064"/>
                      </a:cubicBezTo>
                      <a:cubicBezTo>
                        <a:pt x="53327" y="28533"/>
                        <a:pt x="44034" y="29734"/>
                        <a:pt x="37009" y="29734"/>
                      </a:cubicBezTo>
                      <a:close/>
                      <a:moveTo>
                        <a:pt x="23981" y="966"/>
                      </a:moveTo>
                      <a:cubicBezTo>
                        <a:pt x="15755" y="966"/>
                        <a:pt x="1749" y="6568"/>
                        <a:pt x="993" y="13238"/>
                      </a:cubicBezTo>
                      <a:cubicBezTo>
                        <a:pt x="549" y="16706"/>
                        <a:pt x="3528" y="21864"/>
                        <a:pt x="20558" y="26577"/>
                      </a:cubicBezTo>
                      <a:cubicBezTo>
                        <a:pt x="25938" y="27938"/>
                        <a:pt x="31460" y="28622"/>
                        <a:pt x="37009" y="28622"/>
                      </a:cubicBezTo>
                      <a:cubicBezTo>
                        <a:pt x="43768" y="28622"/>
                        <a:pt x="52660" y="27511"/>
                        <a:pt x="56573" y="22353"/>
                      </a:cubicBezTo>
                      <a:cubicBezTo>
                        <a:pt x="58681" y="19151"/>
                        <a:pt x="59130" y="15132"/>
                        <a:pt x="57774" y="11548"/>
                      </a:cubicBezTo>
                      <a:cubicBezTo>
                        <a:pt x="57227" y="7462"/>
                        <a:pt x="53665" y="4460"/>
                        <a:pt x="49548" y="4612"/>
                      </a:cubicBezTo>
                      <a:cubicBezTo>
                        <a:pt x="46609" y="4794"/>
                        <a:pt x="43705" y="5376"/>
                        <a:pt x="40922" y="6346"/>
                      </a:cubicBezTo>
                      <a:cubicBezTo>
                        <a:pt x="38721" y="7088"/>
                        <a:pt x="36436" y="7551"/>
                        <a:pt x="34119" y="7724"/>
                      </a:cubicBezTo>
                      <a:cubicBezTo>
                        <a:pt x="33101" y="7778"/>
                        <a:pt x="32096" y="7480"/>
                        <a:pt x="31273" y="6879"/>
                      </a:cubicBezTo>
                      <a:lnTo>
                        <a:pt x="31273" y="6879"/>
                      </a:lnTo>
                      <a:lnTo>
                        <a:pt x="31273" y="6879"/>
                      </a:lnTo>
                      <a:cubicBezTo>
                        <a:pt x="31273" y="7191"/>
                        <a:pt x="31273" y="7235"/>
                        <a:pt x="31273" y="7324"/>
                      </a:cubicBezTo>
                      <a:lnTo>
                        <a:pt x="31007" y="7591"/>
                      </a:lnTo>
                      <a:lnTo>
                        <a:pt x="30651" y="7591"/>
                      </a:lnTo>
                      <a:cubicBezTo>
                        <a:pt x="30651" y="7591"/>
                        <a:pt x="30651" y="7591"/>
                        <a:pt x="30295" y="7102"/>
                      </a:cubicBezTo>
                      <a:lnTo>
                        <a:pt x="30295" y="7102"/>
                      </a:lnTo>
                      <a:cubicBezTo>
                        <a:pt x="30295" y="7102"/>
                        <a:pt x="30295" y="6346"/>
                        <a:pt x="30295" y="5368"/>
                      </a:cubicBezTo>
                      <a:cubicBezTo>
                        <a:pt x="30295" y="4389"/>
                        <a:pt x="30295" y="4345"/>
                        <a:pt x="30073" y="3678"/>
                      </a:cubicBezTo>
                      <a:cubicBezTo>
                        <a:pt x="29450" y="1321"/>
                        <a:pt x="25982" y="966"/>
                        <a:pt x="23981" y="96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89" name="자유형: 도형 9588">
                  <a:extLst>
                    <a:ext uri="{FF2B5EF4-FFF2-40B4-BE49-F238E27FC236}">
                      <a16:creationId xmlns:a16="http://schemas.microsoft.com/office/drawing/2014/main" id="{727D4CA5-989B-4D09-496F-B61F5EF27F9D}"/>
                    </a:ext>
                  </a:extLst>
                </p:cNvPr>
                <p:cNvSpPr/>
                <p:nvPr/>
              </p:nvSpPr>
              <p:spPr>
                <a:xfrm>
                  <a:off x="785607" y="7497578"/>
                  <a:ext cx="887777" cy="615364"/>
                </a:xfrm>
                <a:custGeom>
                  <a:avLst/>
                  <a:gdLst>
                    <a:gd name="connsiteX0" fmla="*/ 1287759 w 1299794"/>
                    <a:gd name="connsiteY0" fmla="*/ 852477 h 900955"/>
                    <a:gd name="connsiteX1" fmla="*/ 1242628 w 1299794"/>
                    <a:gd name="connsiteY1" fmla="*/ 810592 h 900955"/>
                    <a:gd name="connsiteX2" fmla="*/ 1195718 w 1299794"/>
                    <a:gd name="connsiteY2" fmla="*/ 745363 h 900955"/>
                    <a:gd name="connsiteX3" fmla="*/ 1130401 w 1299794"/>
                    <a:gd name="connsiteY3" fmla="*/ 676000 h 900955"/>
                    <a:gd name="connsiteX4" fmla="*/ 1119240 w 1299794"/>
                    <a:gd name="connsiteY4" fmla="*/ 655368 h 900955"/>
                    <a:gd name="connsiteX5" fmla="*/ 1083669 w 1299794"/>
                    <a:gd name="connsiteY5" fmla="*/ 652745 h 900955"/>
                    <a:gd name="connsiteX6" fmla="*/ 1065128 w 1299794"/>
                    <a:gd name="connsiteY6" fmla="*/ 674577 h 900955"/>
                    <a:gd name="connsiteX7" fmla="*/ 1029779 w 1299794"/>
                    <a:gd name="connsiteY7" fmla="*/ 680935 h 900955"/>
                    <a:gd name="connsiteX8" fmla="*/ 995675 w 1299794"/>
                    <a:gd name="connsiteY8" fmla="*/ 645987 h 900955"/>
                    <a:gd name="connsiteX9" fmla="*/ 975933 w 1299794"/>
                    <a:gd name="connsiteY9" fmla="*/ 615351 h 900955"/>
                    <a:gd name="connsiteX10" fmla="*/ 913417 w 1299794"/>
                    <a:gd name="connsiteY10" fmla="*/ 618508 h 900955"/>
                    <a:gd name="connsiteX11" fmla="*/ 913417 w 1299794"/>
                    <a:gd name="connsiteY11" fmla="*/ 111264 h 900955"/>
                    <a:gd name="connsiteX12" fmla="*/ 904924 w 1299794"/>
                    <a:gd name="connsiteY12" fmla="*/ 98680 h 900955"/>
                    <a:gd name="connsiteX13" fmla="*/ 856014 w 1299794"/>
                    <a:gd name="connsiteY13" fmla="*/ 80895 h 900955"/>
                    <a:gd name="connsiteX14" fmla="*/ 804836 w 1299794"/>
                    <a:gd name="connsiteY14" fmla="*/ 80628 h 900955"/>
                    <a:gd name="connsiteX15" fmla="*/ 719421 w 1299794"/>
                    <a:gd name="connsiteY15" fmla="*/ 70668 h 900955"/>
                    <a:gd name="connsiteX16" fmla="*/ 609551 w 1299794"/>
                    <a:gd name="connsiteY16" fmla="*/ 47992 h 900955"/>
                    <a:gd name="connsiteX17" fmla="*/ 559751 w 1299794"/>
                    <a:gd name="connsiteY17" fmla="*/ 54261 h 900955"/>
                    <a:gd name="connsiteX18" fmla="*/ 535607 w 1299794"/>
                    <a:gd name="connsiteY18" fmla="*/ 47814 h 900955"/>
                    <a:gd name="connsiteX19" fmla="*/ 521779 w 1299794"/>
                    <a:gd name="connsiteY19" fmla="*/ 44835 h 900955"/>
                    <a:gd name="connsiteX20" fmla="*/ 518667 w 1299794"/>
                    <a:gd name="connsiteY20" fmla="*/ 29761 h 900955"/>
                    <a:gd name="connsiteX21" fmla="*/ 477315 w 1299794"/>
                    <a:gd name="connsiteY21" fmla="*/ 27538 h 900955"/>
                    <a:gd name="connsiteX22" fmla="*/ 443967 w 1299794"/>
                    <a:gd name="connsiteY22" fmla="*/ 22158 h 900955"/>
                    <a:gd name="connsiteX23" fmla="*/ 422180 w 1299794"/>
                    <a:gd name="connsiteY23" fmla="*/ 25982 h 900955"/>
                    <a:gd name="connsiteX24" fmla="*/ 402038 w 1299794"/>
                    <a:gd name="connsiteY24" fmla="*/ 20068 h 900955"/>
                    <a:gd name="connsiteX25" fmla="*/ 397102 w 1299794"/>
                    <a:gd name="connsiteY25" fmla="*/ 1038 h 900955"/>
                    <a:gd name="connsiteX26" fmla="*/ 320002 w 1299794"/>
                    <a:gd name="connsiteY26" fmla="*/ 32162 h 900955"/>
                    <a:gd name="connsiteX27" fmla="*/ 273181 w 1299794"/>
                    <a:gd name="connsiteY27" fmla="*/ 33763 h 900955"/>
                    <a:gd name="connsiteX28" fmla="*/ 274026 w 1299794"/>
                    <a:gd name="connsiteY28" fmla="*/ 59241 h 900955"/>
                    <a:gd name="connsiteX29" fmla="*/ 253395 w 1299794"/>
                    <a:gd name="connsiteY29" fmla="*/ 53416 h 900955"/>
                    <a:gd name="connsiteX30" fmla="*/ 220003 w 1299794"/>
                    <a:gd name="connsiteY30" fmla="*/ 65777 h 900955"/>
                    <a:gd name="connsiteX31" fmla="*/ 192524 w 1299794"/>
                    <a:gd name="connsiteY31" fmla="*/ 67911 h 900955"/>
                    <a:gd name="connsiteX32" fmla="*/ 159932 w 1299794"/>
                    <a:gd name="connsiteY32" fmla="*/ 98236 h 900955"/>
                    <a:gd name="connsiteX33" fmla="*/ 155486 w 1299794"/>
                    <a:gd name="connsiteY33" fmla="*/ 120468 h 900955"/>
                    <a:gd name="connsiteX34" fmla="*/ 123827 w 1299794"/>
                    <a:gd name="connsiteY34" fmla="*/ 146613 h 900955"/>
                    <a:gd name="connsiteX35" fmla="*/ 53930 w 1299794"/>
                    <a:gd name="connsiteY35" fmla="*/ 156528 h 900955"/>
                    <a:gd name="connsiteX36" fmla="*/ 52329 w 1299794"/>
                    <a:gd name="connsiteY36" fmla="*/ 181561 h 900955"/>
                    <a:gd name="connsiteX37" fmla="*/ 95682 w 1299794"/>
                    <a:gd name="connsiteY37" fmla="*/ 198991 h 900955"/>
                    <a:gd name="connsiteX38" fmla="*/ 128763 w 1299794"/>
                    <a:gd name="connsiteY38" fmla="*/ 228070 h 900955"/>
                    <a:gd name="connsiteX39" fmla="*/ 146548 w 1299794"/>
                    <a:gd name="connsiteY39" fmla="*/ 257416 h 900955"/>
                    <a:gd name="connsiteX40" fmla="*/ 208220 w 1299794"/>
                    <a:gd name="connsiteY40" fmla="*/ 267154 h 900955"/>
                    <a:gd name="connsiteX41" fmla="*/ 226939 w 1299794"/>
                    <a:gd name="connsiteY41" fmla="*/ 288097 h 900955"/>
                    <a:gd name="connsiteX42" fmla="*/ 241568 w 1299794"/>
                    <a:gd name="connsiteY42" fmla="*/ 298546 h 900955"/>
                    <a:gd name="connsiteX43" fmla="*/ 200083 w 1299794"/>
                    <a:gd name="connsiteY43" fmla="*/ 310551 h 900955"/>
                    <a:gd name="connsiteX44" fmla="*/ 170692 w 1299794"/>
                    <a:gd name="connsiteY44" fmla="*/ 308683 h 900955"/>
                    <a:gd name="connsiteX45" fmla="*/ 131697 w 1299794"/>
                    <a:gd name="connsiteY45" fmla="*/ 310684 h 900955"/>
                    <a:gd name="connsiteX46" fmla="*/ 132542 w 1299794"/>
                    <a:gd name="connsiteY46" fmla="*/ 282583 h 900955"/>
                    <a:gd name="connsiteX47" fmla="*/ 75406 w 1299794"/>
                    <a:gd name="connsiteY47" fmla="*/ 309839 h 900955"/>
                    <a:gd name="connsiteX48" fmla="*/ 46149 w 1299794"/>
                    <a:gd name="connsiteY48" fmla="*/ 312863 h 900955"/>
                    <a:gd name="connsiteX49" fmla="*/ 351 w 1299794"/>
                    <a:gd name="connsiteY49" fmla="*/ 339097 h 900955"/>
                    <a:gd name="connsiteX50" fmla="*/ 53041 w 1299794"/>
                    <a:gd name="connsiteY50" fmla="*/ 361329 h 900955"/>
                    <a:gd name="connsiteX51" fmla="*/ 40680 w 1299794"/>
                    <a:gd name="connsiteY51" fmla="*/ 373512 h 900955"/>
                    <a:gd name="connsiteX52" fmla="*/ 68736 w 1299794"/>
                    <a:gd name="connsiteY52" fmla="*/ 400012 h 900955"/>
                    <a:gd name="connsiteX53" fmla="*/ 147437 w 1299794"/>
                    <a:gd name="connsiteY53" fmla="*/ 401346 h 900955"/>
                    <a:gd name="connsiteX54" fmla="*/ 178562 w 1299794"/>
                    <a:gd name="connsiteY54" fmla="*/ 397122 h 900955"/>
                    <a:gd name="connsiteX55" fmla="*/ 220714 w 1299794"/>
                    <a:gd name="connsiteY55" fmla="*/ 378047 h 900955"/>
                    <a:gd name="connsiteX56" fmla="*/ 221737 w 1299794"/>
                    <a:gd name="connsiteY56" fmla="*/ 406015 h 900955"/>
                    <a:gd name="connsiteX57" fmla="*/ 230985 w 1299794"/>
                    <a:gd name="connsiteY57" fmla="*/ 445321 h 900955"/>
                    <a:gd name="connsiteX58" fmla="*/ 180741 w 1299794"/>
                    <a:gd name="connsiteY58" fmla="*/ 455103 h 900955"/>
                    <a:gd name="connsiteX59" fmla="*/ 160999 w 1299794"/>
                    <a:gd name="connsiteY59" fmla="*/ 484538 h 900955"/>
                    <a:gd name="connsiteX60" fmla="*/ 129874 w 1299794"/>
                    <a:gd name="connsiteY60" fmla="*/ 470843 h 900955"/>
                    <a:gd name="connsiteX61" fmla="*/ 100306 w 1299794"/>
                    <a:gd name="connsiteY61" fmla="*/ 510149 h 900955"/>
                    <a:gd name="connsiteX62" fmla="*/ 55397 w 1299794"/>
                    <a:gd name="connsiteY62" fmla="*/ 545009 h 900955"/>
                    <a:gd name="connsiteX63" fmla="*/ 93814 w 1299794"/>
                    <a:gd name="connsiteY63" fmla="*/ 583159 h 900955"/>
                    <a:gd name="connsiteX64" fmla="*/ 85944 w 1299794"/>
                    <a:gd name="connsiteY64" fmla="*/ 604324 h 900955"/>
                    <a:gd name="connsiteX65" fmla="*/ 100350 w 1299794"/>
                    <a:gd name="connsiteY65" fmla="*/ 617663 h 900955"/>
                    <a:gd name="connsiteX66" fmla="*/ 155752 w 1299794"/>
                    <a:gd name="connsiteY66" fmla="*/ 649366 h 900955"/>
                    <a:gd name="connsiteX67" fmla="*/ 181275 w 1299794"/>
                    <a:gd name="connsiteY67" fmla="*/ 636783 h 900955"/>
                    <a:gd name="connsiteX68" fmla="*/ 191990 w 1299794"/>
                    <a:gd name="connsiteY68" fmla="*/ 635449 h 900955"/>
                    <a:gd name="connsiteX69" fmla="*/ 198571 w 1299794"/>
                    <a:gd name="connsiteY69" fmla="*/ 696675 h 900955"/>
                    <a:gd name="connsiteX70" fmla="*/ 233653 w 1299794"/>
                    <a:gd name="connsiteY70" fmla="*/ 701522 h 900955"/>
                    <a:gd name="connsiteX71" fmla="*/ 281807 w 1299794"/>
                    <a:gd name="connsiteY71" fmla="*/ 702322 h 900955"/>
                    <a:gd name="connsiteX72" fmla="*/ 315289 w 1299794"/>
                    <a:gd name="connsiteY72" fmla="*/ 688005 h 900955"/>
                    <a:gd name="connsiteX73" fmla="*/ 329828 w 1299794"/>
                    <a:gd name="connsiteY73" fmla="*/ 702055 h 900955"/>
                    <a:gd name="connsiteX74" fmla="*/ 367667 w 1299794"/>
                    <a:gd name="connsiteY74" fmla="*/ 692674 h 900955"/>
                    <a:gd name="connsiteX75" fmla="*/ 347747 w 1299794"/>
                    <a:gd name="connsiteY75" fmla="*/ 726199 h 900955"/>
                    <a:gd name="connsiteX76" fmla="*/ 345613 w 1299794"/>
                    <a:gd name="connsiteY76" fmla="*/ 763416 h 900955"/>
                    <a:gd name="connsiteX77" fmla="*/ 322581 w 1299794"/>
                    <a:gd name="connsiteY77" fmla="*/ 786448 h 900955"/>
                    <a:gd name="connsiteX78" fmla="*/ 284786 w 1299794"/>
                    <a:gd name="connsiteY78" fmla="*/ 808680 h 900955"/>
                    <a:gd name="connsiteX79" fmla="*/ 234987 w 1299794"/>
                    <a:gd name="connsiteY79" fmla="*/ 847541 h 900955"/>
                    <a:gd name="connsiteX80" fmla="*/ 201817 w 1299794"/>
                    <a:gd name="connsiteY80" fmla="*/ 844562 h 900955"/>
                    <a:gd name="connsiteX81" fmla="*/ 174605 w 1299794"/>
                    <a:gd name="connsiteY81" fmla="*/ 874220 h 900955"/>
                    <a:gd name="connsiteX82" fmla="*/ 203151 w 1299794"/>
                    <a:gd name="connsiteY82" fmla="*/ 873019 h 900955"/>
                    <a:gd name="connsiteX83" fmla="*/ 209954 w 1299794"/>
                    <a:gd name="connsiteY83" fmla="*/ 861147 h 900955"/>
                    <a:gd name="connsiteX84" fmla="*/ 224049 w 1299794"/>
                    <a:gd name="connsiteY84" fmla="*/ 868351 h 900955"/>
                    <a:gd name="connsiteX85" fmla="*/ 266245 w 1299794"/>
                    <a:gd name="connsiteY85" fmla="*/ 853410 h 900955"/>
                    <a:gd name="connsiteX86" fmla="*/ 320669 w 1299794"/>
                    <a:gd name="connsiteY86" fmla="*/ 826732 h 900955"/>
                    <a:gd name="connsiteX87" fmla="*/ 381140 w 1299794"/>
                    <a:gd name="connsiteY87" fmla="*/ 787471 h 900955"/>
                    <a:gd name="connsiteX88" fmla="*/ 397369 w 1299794"/>
                    <a:gd name="connsiteY88" fmla="*/ 768574 h 900955"/>
                    <a:gd name="connsiteX89" fmla="*/ 442900 w 1299794"/>
                    <a:gd name="connsiteY89" fmla="*/ 739894 h 900955"/>
                    <a:gd name="connsiteX90" fmla="*/ 466421 w 1299794"/>
                    <a:gd name="connsiteY90" fmla="*/ 722331 h 900955"/>
                    <a:gd name="connsiteX91" fmla="*/ 489676 w 1299794"/>
                    <a:gd name="connsiteY91" fmla="*/ 693518 h 900955"/>
                    <a:gd name="connsiteX92" fmla="*/ 477404 w 1299794"/>
                    <a:gd name="connsiteY92" fmla="*/ 661860 h 900955"/>
                    <a:gd name="connsiteX93" fmla="*/ 507061 w 1299794"/>
                    <a:gd name="connsiteY93" fmla="*/ 648254 h 900955"/>
                    <a:gd name="connsiteX94" fmla="*/ 514620 w 1299794"/>
                    <a:gd name="connsiteY94" fmla="*/ 629535 h 900955"/>
                    <a:gd name="connsiteX95" fmla="*/ 535429 w 1299794"/>
                    <a:gd name="connsiteY95" fmla="*/ 610949 h 900955"/>
                    <a:gd name="connsiteX96" fmla="*/ 547257 w 1299794"/>
                    <a:gd name="connsiteY96" fmla="*/ 592719 h 900955"/>
                    <a:gd name="connsiteX97" fmla="*/ 564198 w 1299794"/>
                    <a:gd name="connsiteY97" fmla="*/ 584982 h 900955"/>
                    <a:gd name="connsiteX98" fmla="*/ 588430 w 1299794"/>
                    <a:gd name="connsiteY98" fmla="*/ 572043 h 900955"/>
                    <a:gd name="connsiteX99" fmla="*/ 615776 w 1299794"/>
                    <a:gd name="connsiteY99" fmla="*/ 586183 h 900955"/>
                    <a:gd name="connsiteX100" fmla="*/ 581627 w 1299794"/>
                    <a:gd name="connsiteY100" fmla="*/ 588361 h 900955"/>
                    <a:gd name="connsiteX101" fmla="*/ 556461 w 1299794"/>
                    <a:gd name="connsiteY101" fmla="*/ 653723 h 900955"/>
                    <a:gd name="connsiteX102" fmla="*/ 539298 w 1299794"/>
                    <a:gd name="connsiteY102" fmla="*/ 671509 h 900955"/>
                    <a:gd name="connsiteX103" fmla="*/ 548680 w 1299794"/>
                    <a:gd name="connsiteY103" fmla="*/ 679334 h 900955"/>
                    <a:gd name="connsiteX104" fmla="*/ 577626 w 1299794"/>
                    <a:gd name="connsiteY104" fmla="*/ 673287 h 900955"/>
                    <a:gd name="connsiteX105" fmla="*/ 634673 w 1299794"/>
                    <a:gd name="connsiteY105" fmla="*/ 639584 h 900955"/>
                    <a:gd name="connsiteX106" fmla="*/ 674335 w 1299794"/>
                    <a:gd name="connsiteY106" fmla="*/ 635137 h 900955"/>
                    <a:gd name="connsiteX107" fmla="*/ 676424 w 1299794"/>
                    <a:gd name="connsiteY107" fmla="*/ 622065 h 900955"/>
                    <a:gd name="connsiteX108" fmla="*/ 662774 w 1299794"/>
                    <a:gd name="connsiteY108" fmla="*/ 609793 h 900955"/>
                    <a:gd name="connsiteX109" fmla="*/ 663752 w 1299794"/>
                    <a:gd name="connsiteY109" fmla="*/ 593652 h 900955"/>
                    <a:gd name="connsiteX110" fmla="*/ 678248 w 1299794"/>
                    <a:gd name="connsiteY110" fmla="*/ 580313 h 900955"/>
                    <a:gd name="connsiteX111" fmla="*/ 699323 w 1299794"/>
                    <a:gd name="connsiteY111" fmla="*/ 587072 h 900955"/>
                    <a:gd name="connsiteX112" fmla="*/ 717509 w 1299794"/>
                    <a:gd name="connsiteY112" fmla="*/ 599477 h 900955"/>
                    <a:gd name="connsiteX113" fmla="*/ 734672 w 1299794"/>
                    <a:gd name="connsiteY113" fmla="*/ 597921 h 900955"/>
                    <a:gd name="connsiteX114" fmla="*/ 739563 w 1299794"/>
                    <a:gd name="connsiteY114" fmla="*/ 609571 h 900955"/>
                    <a:gd name="connsiteX115" fmla="*/ 718443 w 1299794"/>
                    <a:gd name="connsiteY115" fmla="*/ 618463 h 900955"/>
                    <a:gd name="connsiteX116" fmla="*/ 729070 w 1299794"/>
                    <a:gd name="connsiteY116" fmla="*/ 624155 h 900955"/>
                    <a:gd name="connsiteX117" fmla="*/ 756104 w 1299794"/>
                    <a:gd name="connsiteY117" fmla="*/ 618908 h 900955"/>
                    <a:gd name="connsiteX118" fmla="*/ 781626 w 1299794"/>
                    <a:gd name="connsiteY118" fmla="*/ 612994 h 900955"/>
                    <a:gd name="connsiteX119" fmla="*/ 794565 w 1299794"/>
                    <a:gd name="connsiteY119" fmla="*/ 629490 h 900955"/>
                    <a:gd name="connsiteX120" fmla="*/ 837428 w 1299794"/>
                    <a:gd name="connsiteY120" fmla="*/ 635938 h 900955"/>
                    <a:gd name="connsiteX121" fmla="*/ 902168 w 1299794"/>
                    <a:gd name="connsiteY121" fmla="*/ 635315 h 900955"/>
                    <a:gd name="connsiteX122" fmla="*/ 952501 w 1299794"/>
                    <a:gd name="connsiteY122" fmla="*/ 642296 h 900955"/>
                    <a:gd name="connsiteX123" fmla="*/ 971931 w 1299794"/>
                    <a:gd name="connsiteY123" fmla="*/ 645542 h 900955"/>
                    <a:gd name="connsiteX124" fmla="*/ 969397 w 1299794"/>
                    <a:gd name="connsiteY124" fmla="*/ 669775 h 900955"/>
                    <a:gd name="connsiteX125" fmla="*/ 1028712 w 1299794"/>
                    <a:gd name="connsiteY125" fmla="*/ 704723 h 900955"/>
                    <a:gd name="connsiteX126" fmla="*/ 1068018 w 1299794"/>
                    <a:gd name="connsiteY126" fmla="*/ 715172 h 900955"/>
                    <a:gd name="connsiteX127" fmla="*/ 1093318 w 1299794"/>
                    <a:gd name="connsiteY127" fmla="*/ 715172 h 900955"/>
                    <a:gd name="connsiteX128" fmla="*/ 1112437 w 1299794"/>
                    <a:gd name="connsiteY128" fmla="*/ 723398 h 900955"/>
                    <a:gd name="connsiteX129" fmla="*/ 1104345 w 1299794"/>
                    <a:gd name="connsiteY129" fmla="*/ 682269 h 900955"/>
                    <a:gd name="connsiteX130" fmla="*/ 1119329 w 1299794"/>
                    <a:gd name="connsiteY130" fmla="*/ 696320 h 900955"/>
                    <a:gd name="connsiteX131" fmla="*/ 1121553 w 1299794"/>
                    <a:gd name="connsiteY131" fmla="*/ 740784 h 900955"/>
                    <a:gd name="connsiteX132" fmla="*/ 1097231 w 1299794"/>
                    <a:gd name="connsiteY132" fmla="*/ 738916 h 900955"/>
                    <a:gd name="connsiteX133" fmla="*/ 1078867 w 1299794"/>
                    <a:gd name="connsiteY133" fmla="*/ 734470 h 900955"/>
                    <a:gd name="connsiteX134" fmla="*/ 1107680 w 1299794"/>
                    <a:gd name="connsiteY134" fmla="*/ 781112 h 900955"/>
                    <a:gd name="connsiteX135" fmla="*/ 1109281 w 1299794"/>
                    <a:gd name="connsiteY135" fmla="*/ 795519 h 900955"/>
                    <a:gd name="connsiteX136" fmla="*/ 1119152 w 1299794"/>
                    <a:gd name="connsiteY136" fmla="*/ 804945 h 900955"/>
                    <a:gd name="connsiteX137" fmla="*/ 1130979 w 1299794"/>
                    <a:gd name="connsiteY137" fmla="*/ 808858 h 900955"/>
                    <a:gd name="connsiteX138" fmla="*/ 1121641 w 1299794"/>
                    <a:gd name="connsiteY138" fmla="*/ 773954 h 900955"/>
                    <a:gd name="connsiteX139" fmla="*/ 1134002 w 1299794"/>
                    <a:gd name="connsiteY139" fmla="*/ 766306 h 900955"/>
                    <a:gd name="connsiteX140" fmla="*/ 1147608 w 1299794"/>
                    <a:gd name="connsiteY140" fmla="*/ 775866 h 900955"/>
                    <a:gd name="connsiteX141" fmla="*/ 1153344 w 1299794"/>
                    <a:gd name="connsiteY141" fmla="*/ 743629 h 900955"/>
                    <a:gd name="connsiteX142" fmla="*/ 1174109 w 1299794"/>
                    <a:gd name="connsiteY142" fmla="*/ 761815 h 900955"/>
                    <a:gd name="connsiteX143" fmla="*/ 1162859 w 1299794"/>
                    <a:gd name="connsiteY143" fmla="*/ 785114 h 900955"/>
                    <a:gd name="connsiteX144" fmla="*/ 1141917 w 1299794"/>
                    <a:gd name="connsiteY144" fmla="*/ 801388 h 900955"/>
                    <a:gd name="connsiteX145" fmla="*/ 1147831 w 1299794"/>
                    <a:gd name="connsiteY145" fmla="*/ 829356 h 900955"/>
                    <a:gd name="connsiteX146" fmla="*/ 1158102 w 1299794"/>
                    <a:gd name="connsiteY146" fmla="*/ 814282 h 900955"/>
                    <a:gd name="connsiteX147" fmla="*/ 1171294 w 1299794"/>
                    <a:gd name="connsiteY147" fmla="*/ 816203 h 900955"/>
                    <a:gd name="connsiteX148" fmla="*/ 1172241 w 1299794"/>
                    <a:gd name="connsiteY148" fmla="*/ 815394 h 900955"/>
                    <a:gd name="connsiteX149" fmla="*/ 1190649 w 1299794"/>
                    <a:gd name="connsiteY149" fmla="*/ 824687 h 900955"/>
                    <a:gd name="connsiteX150" fmla="*/ 1211325 w 1299794"/>
                    <a:gd name="connsiteY150" fmla="*/ 826288 h 900955"/>
                    <a:gd name="connsiteX151" fmla="*/ 1194029 w 1299794"/>
                    <a:gd name="connsiteY151" fmla="*/ 802277 h 900955"/>
                    <a:gd name="connsiteX152" fmla="*/ 1219729 w 1299794"/>
                    <a:gd name="connsiteY152" fmla="*/ 819040 h 900955"/>
                    <a:gd name="connsiteX153" fmla="*/ 1207857 w 1299794"/>
                    <a:gd name="connsiteY153" fmla="*/ 851143 h 900955"/>
                    <a:gd name="connsiteX154" fmla="*/ 1182868 w 1299794"/>
                    <a:gd name="connsiteY154" fmla="*/ 837804 h 900955"/>
                    <a:gd name="connsiteX155" fmla="*/ 1179978 w 1299794"/>
                    <a:gd name="connsiteY155" fmla="*/ 856345 h 900955"/>
                    <a:gd name="connsiteX156" fmla="*/ 1179667 w 1299794"/>
                    <a:gd name="connsiteY156" fmla="*/ 891516 h 900955"/>
                    <a:gd name="connsiteX157" fmla="*/ 1195096 w 1299794"/>
                    <a:gd name="connsiteY157" fmla="*/ 884846 h 900955"/>
                    <a:gd name="connsiteX158" fmla="*/ 1220574 w 1299794"/>
                    <a:gd name="connsiteY158" fmla="*/ 883735 h 900955"/>
                    <a:gd name="connsiteX159" fmla="*/ 1238671 w 1299794"/>
                    <a:gd name="connsiteY159" fmla="*/ 878844 h 900955"/>
                    <a:gd name="connsiteX160" fmla="*/ 1254411 w 1299794"/>
                    <a:gd name="connsiteY160" fmla="*/ 870574 h 900955"/>
                    <a:gd name="connsiteX161" fmla="*/ 1258590 w 1299794"/>
                    <a:gd name="connsiteY161" fmla="*/ 896985 h 900955"/>
                    <a:gd name="connsiteX162" fmla="*/ 1271618 w 1299794"/>
                    <a:gd name="connsiteY162" fmla="*/ 900631 h 900955"/>
                    <a:gd name="connsiteX163" fmla="*/ 1299630 w 1299794"/>
                    <a:gd name="connsiteY163" fmla="*/ 876665 h 900955"/>
                    <a:gd name="connsiteX164" fmla="*/ 1287670 w 1299794"/>
                    <a:gd name="connsiteY164" fmla="*/ 853322 h 900955"/>
                    <a:gd name="connsiteX165" fmla="*/ 1287759 w 1299794"/>
                    <a:gd name="connsiteY165" fmla="*/ 852477 h 900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</a:cxnLst>
                  <a:rect l="l" t="t" r="r" b="b"/>
                  <a:pathLst>
                    <a:path w="1299794" h="900955">
                      <a:moveTo>
                        <a:pt x="1287759" y="852477"/>
                      </a:moveTo>
                      <a:cubicBezTo>
                        <a:pt x="1297985" y="825799"/>
                        <a:pt x="1259924" y="819485"/>
                        <a:pt x="1242628" y="810592"/>
                      </a:cubicBezTo>
                      <a:cubicBezTo>
                        <a:pt x="1217239" y="797608"/>
                        <a:pt x="1208880" y="768707"/>
                        <a:pt x="1195718" y="745363"/>
                      </a:cubicBezTo>
                      <a:cubicBezTo>
                        <a:pt x="1179311" y="716373"/>
                        <a:pt x="1152900" y="699299"/>
                        <a:pt x="1130401" y="676000"/>
                      </a:cubicBezTo>
                      <a:cubicBezTo>
                        <a:pt x="1124710" y="670086"/>
                        <a:pt x="1124754" y="660082"/>
                        <a:pt x="1119240" y="655368"/>
                      </a:cubicBezTo>
                      <a:cubicBezTo>
                        <a:pt x="1110348" y="647943"/>
                        <a:pt x="1093763" y="648699"/>
                        <a:pt x="1083669" y="652745"/>
                      </a:cubicBezTo>
                      <a:cubicBezTo>
                        <a:pt x="1073576" y="656791"/>
                        <a:pt x="1075532" y="668885"/>
                        <a:pt x="1065128" y="674577"/>
                      </a:cubicBezTo>
                      <a:cubicBezTo>
                        <a:pt x="1054723" y="680268"/>
                        <a:pt x="1039606" y="692362"/>
                        <a:pt x="1029779" y="680935"/>
                      </a:cubicBezTo>
                      <a:cubicBezTo>
                        <a:pt x="1019366" y="668392"/>
                        <a:pt x="1007961" y="656707"/>
                        <a:pt x="995675" y="645987"/>
                      </a:cubicBezTo>
                      <a:cubicBezTo>
                        <a:pt x="985982" y="637850"/>
                        <a:pt x="986783" y="620509"/>
                        <a:pt x="975933" y="615351"/>
                      </a:cubicBezTo>
                      <a:cubicBezTo>
                        <a:pt x="971487" y="613261"/>
                        <a:pt x="913417" y="629802"/>
                        <a:pt x="913417" y="618508"/>
                      </a:cubicBezTo>
                      <a:lnTo>
                        <a:pt x="913417" y="111264"/>
                      </a:lnTo>
                      <a:cubicBezTo>
                        <a:pt x="913417" y="100681"/>
                        <a:pt x="916129" y="100948"/>
                        <a:pt x="904924" y="98680"/>
                      </a:cubicBezTo>
                      <a:cubicBezTo>
                        <a:pt x="888251" y="95301"/>
                        <a:pt x="872555" y="86097"/>
                        <a:pt x="856014" y="80895"/>
                      </a:cubicBezTo>
                      <a:cubicBezTo>
                        <a:pt x="837428" y="75159"/>
                        <a:pt x="823511" y="78316"/>
                        <a:pt x="804836" y="80628"/>
                      </a:cubicBezTo>
                      <a:cubicBezTo>
                        <a:pt x="773711" y="84452"/>
                        <a:pt x="749701" y="68890"/>
                        <a:pt x="719421" y="70668"/>
                      </a:cubicBezTo>
                      <a:cubicBezTo>
                        <a:pt x="679670" y="73069"/>
                        <a:pt x="649346" y="47769"/>
                        <a:pt x="609551" y="47992"/>
                      </a:cubicBezTo>
                      <a:cubicBezTo>
                        <a:pt x="592766" y="48138"/>
                        <a:pt x="576052" y="50246"/>
                        <a:pt x="559751" y="54261"/>
                      </a:cubicBezTo>
                      <a:cubicBezTo>
                        <a:pt x="544722" y="57907"/>
                        <a:pt x="547746" y="53149"/>
                        <a:pt x="535607" y="47814"/>
                      </a:cubicBezTo>
                      <a:cubicBezTo>
                        <a:pt x="532806" y="46524"/>
                        <a:pt x="522713" y="49148"/>
                        <a:pt x="521779" y="44835"/>
                      </a:cubicBezTo>
                      <a:cubicBezTo>
                        <a:pt x="520579" y="39099"/>
                        <a:pt x="522357" y="35275"/>
                        <a:pt x="518667" y="29761"/>
                      </a:cubicBezTo>
                      <a:cubicBezTo>
                        <a:pt x="511552" y="19090"/>
                        <a:pt x="487008" y="25804"/>
                        <a:pt x="477315" y="27538"/>
                      </a:cubicBezTo>
                      <a:cubicBezTo>
                        <a:pt x="467622" y="29272"/>
                        <a:pt x="447702" y="36031"/>
                        <a:pt x="443967" y="22158"/>
                      </a:cubicBezTo>
                      <a:cubicBezTo>
                        <a:pt x="439210" y="4373"/>
                        <a:pt x="431918" y="19001"/>
                        <a:pt x="422180" y="25982"/>
                      </a:cubicBezTo>
                      <a:cubicBezTo>
                        <a:pt x="415332" y="30873"/>
                        <a:pt x="391055" y="26782"/>
                        <a:pt x="402038" y="20068"/>
                      </a:cubicBezTo>
                      <a:cubicBezTo>
                        <a:pt x="417111" y="10686"/>
                        <a:pt x="413865" y="5706"/>
                        <a:pt x="397102" y="1038"/>
                      </a:cubicBezTo>
                      <a:cubicBezTo>
                        <a:pt x="365978" y="-7855"/>
                        <a:pt x="351393" y="29628"/>
                        <a:pt x="320002" y="32162"/>
                      </a:cubicBezTo>
                      <a:cubicBezTo>
                        <a:pt x="304617" y="33274"/>
                        <a:pt x="288032" y="27716"/>
                        <a:pt x="273181" y="33763"/>
                      </a:cubicBezTo>
                      <a:cubicBezTo>
                        <a:pt x="253973" y="41278"/>
                        <a:pt x="284564" y="48703"/>
                        <a:pt x="274026" y="59241"/>
                      </a:cubicBezTo>
                      <a:cubicBezTo>
                        <a:pt x="265133" y="68134"/>
                        <a:pt x="261799" y="51104"/>
                        <a:pt x="253395" y="53416"/>
                      </a:cubicBezTo>
                      <a:cubicBezTo>
                        <a:pt x="241390" y="56662"/>
                        <a:pt x="234142" y="64799"/>
                        <a:pt x="220003" y="65777"/>
                      </a:cubicBezTo>
                      <a:cubicBezTo>
                        <a:pt x="211110" y="66399"/>
                        <a:pt x="200172" y="62931"/>
                        <a:pt x="192524" y="67911"/>
                      </a:cubicBezTo>
                      <a:cubicBezTo>
                        <a:pt x="180163" y="76004"/>
                        <a:pt x="170292" y="87876"/>
                        <a:pt x="159932" y="98236"/>
                      </a:cubicBezTo>
                      <a:cubicBezTo>
                        <a:pt x="154730" y="103438"/>
                        <a:pt x="158331" y="113931"/>
                        <a:pt x="155486" y="120468"/>
                      </a:cubicBezTo>
                      <a:cubicBezTo>
                        <a:pt x="149278" y="133402"/>
                        <a:pt x="137704" y="142962"/>
                        <a:pt x="123827" y="146613"/>
                      </a:cubicBezTo>
                      <a:cubicBezTo>
                        <a:pt x="114534" y="149458"/>
                        <a:pt x="55042" y="148391"/>
                        <a:pt x="53930" y="156528"/>
                      </a:cubicBezTo>
                      <a:cubicBezTo>
                        <a:pt x="52996" y="162886"/>
                        <a:pt x="47349" y="176626"/>
                        <a:pt x="52329" y="181561"/>
                      </a:cubicBezTo>
                      <a:cubicBezTo>
                        <a:pt x="63445" y="192588"/>
                        <a:pt x="82076" y="192988"/>
                        <a:pt x="95682" y="198991"/>
                      </a:cubicBezTo>
                      <a:cubicBezTo>
                        <a:pt x="109061" y="205625"/>
                        <a:pt x="120466" y="215652"/>
                        <a:pt x="128763" y="228070"/>
                      </a:cubicBezTo>
                      <a:cubicBezTo>
                        <a:pt x="133743" y="234829"/>
                        <a:pt x="139345" y="253192"/>
                        <a:pt x="146548" y="257416"/>
                      </a:cubicBezTo>
                      <a:cubicBezTo>
                        <a:pt x="159265" y="265020"/>
                        <a:pt x="209820" y="244077"/>
                        <a:pt x="208220" y="267154"/>
                      </a:cubicBezTo>
                      <a:cubicBezTo>
                        <a:pt x="207153" y="282005"/>
                        <a:pt x="210265" y="288319"/>
                        <a:pt x="226939" y="288097"/>
                      </a:cubicBezTo>
                      <a:cubicBezTo>
                        <a:pt x="234942" y="288097"/>
                        <a:pt x="260998" y="297523"/>
                        <a:pt x="241568" y="298546"/>
                      </a:cubicBezTo>
                      <a:cubicBezTo>
                        <a:pt x="224316" y="299479"/>
                        <a:pt x="214534" y="300458"/>
                        <a:pt x="200083" y="310551"/>
                      </a:cubicBezTo>
                      <a:cubicBezTo>
                        <a:pt x="184343" y="321578"/>
                        <a:pt x="185232" y="310551"/>
                        <a:pt x="170692" y="308683"/>
                      </a:cubicBezTo>
                      <a:cubicBezTo>
                        <a:pt x="161533" y="307438"/>
                        <a:pt x="138812" y="315798"/>
                        <a:pt x="131697" y="310684"/>
                      </a:cubicBezTo>
                      <a:cubicBezTo>
                        <a:pt x="123338" y="304637"/>
                        <a:pt x="144192" y="288852"/>
                        <a:pt x="132542" y="282583"/>
                      </a:cubicBezTo>
                      <a:cubicBezTo>
                        <a:pt x="113200" y="272268"/>
                        <a:pt x="80297" y="291476"/>
                        <a:pt x="75406" y="309839"/>
                      </a:cubicBezTo>
                      <a:cubicBezTo>
                        <a:pt x="73494" y="317087"/>
                        <a:pt x="53441" y="308328"/>
                        <a:pt x="46149" y="312863"/>
                      </a:cubicBezTo>
                      <a:cubicBezTo>
                        <a:pt x="34010" y="320333"/>
                        <a:pt x="6798" y="325179"/>
                        <a:pt x="351" y="339097"/>
                      </a:cubicBezTo>
                      <a:cubicBezTo>
                        <a:pt x="-6096" y="353014"/>
                        <a:pt x="54552" y="356882"/>
                        <a:pt x="53041" y="361329"/>
                      </a:cubicBezTo>
                      <a:cubicBezTo>
                        <a:pt x="52018" y="364441"/>
                        <a:pt x="38412" y="369955"/>
                        <a:pt x="40680" y="373512"/>
                      </a:cubicBezTo>
                      <a:cubicBezTo>
                        <a:pt x="48501" y="383836"/>
                        <a:pt x="57981" y="392791"/>
                        <a:pt x="68736" y="400012"/>
                      </a:cubicBezTo>
                      <a:cubicBezTo>
                        <a:pt x="94036" y="413351"/>
                        <a:pt x="122938" y="392542"/>
                        <a:pt x="147437" y="401346"/>
                      </a:cubicBezTo>
                      <a:cubicBezTo>
                        <a:pt x="163178" y="407038"/>
                        <a:pt x="165846" y="407927"/>
                        <a:pt x="178562" y="397122"/>
                      </a:cubicBezTo>
                      <a:cubicBezTo>
                        <a:pt x="189634" y="387785"/>
                        <a:pt x="205241" y="376535"/>
                        <a:pt x="220714" y="378047"/>
                      </a:cubicBezTo>
                      <a:cubicBezTo>
                        <a:pt x="256552" y="381649"/>
                        <a:pt x="217424" y="401346"/>
                        <a:pt x="221737" y="406015"/>
                      </a:cubicBezTo>
                      <a:cubicBezTo>
                        <a:pt x="230629" y="415575"/>
                        <a:pt x="238722" y="432693"/>
                        <a:pt x="230985" y="445321"/>
                      </a:cubicBezTo>
                      <a:cubicBezTo>
                        <a:pt x="216846" y="467953"/>
                        <a:pt x="192568" y="444610"/>
                        <a:pt x="180741" y="455103"/>
                      </a:cubicBezTo>
                      <a:cubicBezTo>
                        <a:pt x="171848" y="463151"/>
                        <a:pt x="176695" y="480448"/>
                        <a:pt x="160999" y="484538"/>
                      </a:cubicBezTo>
                      <a:cubicBezTo>
                        <a:pt x="149972" y="487473"/>
                        <a:pt x="139701" y="473778"/>
                        <a:pt x="129874" y="470843"/>
                      </a:cubicBezTo>
                      <a:cubicBezTo>
                        <a:pt x="97149" y="460972"/>
                        <a:pt x="121382" y="507348"/>
                        <a:pt x="100306" y="510149"/>
                      </a:cubicBezTo>
                      <a:cubicBezTo>
                        <a:pt x="75984" y="513395"/>
                        <a:pt x="77585" y="537806"/>
                        <a:pt x="55397" y="545009"/>
                      </a:cubicBezTo>
                      <a:cubicBezTo>
                        <a:pt x="36189" y="551279"/>
                        <a:pt x="92969" y="581469"/>
                        <a:pt x="93814" y="583159"/>
                      </a:cubicBezTo>
                      <a:cubicBezTo>
                        <a:pt x="97327" y="590451"/>
                        <a:pt x="89012" y="598499"/>
                        <a:pt x="85944" y="604324"/>
                      </a:cubicBezTo>
                      <a:cubicBezTo>
                        <a:pt x="81498" y="612461"/>
                        <a:pt x="95504" y="613883"/>
                        <a:pt x="100350" y="617663"/>
                      </a:cubicBezTo>
                      <a:cubicBezTo>
                        <a:pt x="120715" y="634204"/>
                        <a:pt x="126184" y="661727"/>
                        <a:pt x="155752" y="649366"/>
                      </a:cubicBezTo>
                      <a:cubicBezTo>
                        <a:pt x="164645" y="645720"/>
                        <a:pt x="177984" y="647454"/>
                        <a:pt x="181275" y="636783"/>
                      </a:cubicBezTo>
                      <a:cubicBezTo>
                        <a:pt x="184031" y="628557"/>
                        <a:pt x="185721" y="627356"/>
                        <a:pt x="191990" y="635449"/>
                      </a:cubicBezTo>
                      <a:cubicBezTo>
                        <a:pt x="209776" y="658081"/>
                        <a:pt x="196748" y="671776"/>
                        <a:pt x="198571" y="696675"/>
                      </a:cubicBezTo>
                      <a:cubicBezTo>
                        <a:pt x="199772" y="712816"/>
                        <a:pt x="223337" y="712682"/>
                        <a:pt x="233653" y="701522"/>
                      </a:cubicBezTo>
                      <a:cubicBezTo>
                        <a:pt x="246992" y="687205"/>
                        <a:pt x="266601" y="685693"/>
                        <a:pt x="281807" y="702322"/>
                      </a:cubicBezTo>
                      <a:cubicBezTo>
                        <a:pt x="318312" y="742340"/>
                        <a:pt x="292568" y="679201"/>
                        <a:pt x="315289" y="688005"/>
                      </a:cubicBezTo>
                      <a:cubicBezTo>
                        <a:pt x="322359" y="690762"/>
                        <a:pt x="316712" y="701966"/>
                        <a:pt x="329828" y="702055"/>
                      </a:cubicBezTo>
                      <a:cubicBezTo>
                        <a:pt x="334542" y="702055"/>
                        <a:pt x="367623" y="691206"/>
                        <a:pt x="367667" y="692674"/>
                      </a:cubicBezTo>
                      <a:cubicBezTo>
                        <a:pt x="368201" y="702811"/>
                        <a:pt x="350104" y="714906"/>
                        <a:pt x="347747" y="726199"/>
                      </a:cubicBezTo>
                      <a:cubicBezTo>
                        <a:pt x="345658" y="736115"/>
                        <a:pt x="351794" y="755101"/>
                        <a:pt x="345613" y="763416"/>
                      </a:cubicBezTo>
                      <a:cubicBezTo>
                        <a:pt x="339433" y="771730"/>
                        <a:pt x="329161" y="778222"/>
                        <a:pt x="322581" y="786448"/>
                      </a:cubicBezTo>
                      <a:cubicBezTo>
                        <a:pt x="311732" y="800010"/>
                        <a:pt x="298348" y="799787"/>
                        <a:pt x="284786" y="808680"/>
                      </a:cubicBezTo>
                      <a:cubicBezTo>
                        <a:pt x="271225" y="817573"/>
                        <a:pt x="251616" y="849587"/>
                        <a:pt x="234987" y="847541"/>
                      </a:cubicBezTo>
                      <a:cubicBezTo>
                        <a:pt x="224138" y="846207"/>
                        <a:pt x="212755" y="842695"/>
                        <a:pt x="201817" y="844562"/>
                      </a:cubicBezTo>
                      <a:cubicBezTo>
                        <a:pt x="190123" y="846563"/>
                        <a:pt x="182831" y="866038"/>
                        <a:pt x="174605" y="874220"/>
                      </a:cubicBezTo>
                      <a:cubicBezTo>
                        <a:pt x="149438" y="899075"/>
                        <a:pt x="192924" y="882357"/>
                        <a:pt x="203151" y="873019"/>
                      </a:cubicBezTo>
                      <a:cubicBezTo>
                        <a:pt x="206174" y="870218"/>
                        <a:pt x="207286" y="863193"/>
                        <a:pt x="209954" y="861147"/>
                      </a:cubicBezTo>
                      <a:cubicBezTo>
                        <a:pt x="214400" y="857679"/>
                        <a:pt x="219558" y="867861"/>
                        <a:pt x="224049" y="868351"/>
                      </a:cubicBezTo>
                      <a:cubicBezTo>
                        <a:pt x="240011" y="870084"/>
                        <a:pt x="248815" y="851588"/>
                        <a:pt x="266245" y="853410"/>
                      </a:cubicBezTo>
                      <a:cubicBezTo>
                        <a:pt x="281496" y="855011"/>
                        <a:pt x="316623" y="841761"/>
                        <a:pt x="320669" y="826732"/>
                      </a:cubicBezTo>
                      <a:cubicBezTo>
                        <a:pt x="326049" y="806635"/>
                        <a:pt x="363532" y="793740"/>
                        <a:pt x="381140" y="787471"/>
                      </a:cubicBezTo>
                      <a:cubicBezTo>
                        <a:pt x="390344" y="784180"/>
                        <a:pt x="388654" y="769240"/>
                        <a:pt x="397369" y="768574"/>
                      </a:cubicBezTo>
                      <a:cubicBezTo>
                        <a:pt x="415555" y="767195"/>
                        <a:pt x="427693" y="747453"/>
                        <a:pt x="442900" y="739894"/>
                      </a:cubicBezTo>
                      <a:cubicBezTo>
                        <a:pt x="454772" y="733936"/>
                        <a:pt x="464687" y="739005"/>
                        <a:pt x="466421" y="722331"/>
                      </a:cubicBezTo>
                      <a:cubicBezTo>
                        <a:pt x="468156" y="705657"/>
                        <a:pt x="489676" y="710859"/>
                        <a:pt x="489676" y="693518"/>
                      </a:cubicBezTo>
                      <a:cubicBezTo>
                        <a:pt x="489676" y="676177"/>
                        <a:pt x="439832" y="689383"/>
                        <a:pt x="477404" y="661860"/>
                      </a:cubicBezTo>
                      <a:cubicBezTo>
                        <a:pt x="486875" y="654924"/>
                        <a:pt x="498747" y="657058"/>
                        <a:pt x="507061" y="648254"/>
                      </a:cubicBezTo>
                      <a:cubicBezTo>
                        <a:pt x="512619" y="642385"/>
                        <a:pt x="511108" y="636115"/>
                        <a:pt x="514620" y="629535"/>
                      </a:cubicBezTo>
                      <a:cubicBezTo>
                        <a:pt x="519067" y="621442"/>
                        <a:pt x="529338" y="617574"/>
                        <a:pt x="535429" y="610949"/>
                      </a:cubicBezTo>
                      <a:cubicBezTo>
                        <a:pt x="540276" y="605791"/>
                        <a:pt x="541966" y="597210"/>
                        <a:pt x="547257" y="592719"/>
                      </a:cubicBezTo>
                      <a:cubicBezTo>
                        <a:pt x="551703" y="588850"/>
                        <a:pt x="559129" y="589073"/>
                        <a:pt x="564198" y="584982"/>
                      </a:cubicBezTo>
                      <a:cubicBezTo>
                        <a:pt x="568288" y="581647"/>
                        <a:pt x="584251" y="562750"/>
                        <a:pt x="588430" y="572043"/>
                      </a:cubicBezTo>
                      <a:cubicBezTo>
                        <a:pt x="593277" y="582848"/>
                        <a:pt x="613286" y="573955"/>
                        <a:pt x="615776" y="586183"/>
                      </a:cubicBezTo>
                      <a:cubicBezTo>
                        <a:pt x="618399" y="599166"/>
                        <a:pt x="587630" y="586183"/>
                        <a:pt x="581627" y="588361"/>
                      </a:cubicBezTo>
                      <a:cubicBezTo>
                        <a:pt x="567710" y="593519"/>
                        <a:pt x="532717" y="651056"/>
                        <a:pt x="556461" y="653723"/>
                      </a:cubicBezTo>
                      <a:cubicBezTo>
                        <a:pt x="575269" y="655813"/>
                        <a:pt x="540632" y="669953"/>
                        <a:pt x="539298" y="671509"/>
                      </a:cubicBezTo>
                      <a:cubicBezTo>
                        <a:pt x="534851" y="676311"/>
                        <a:pt x="547702" y="679157"/>
                        <a:pt x="548680" y="679334"/>
                      </a:cubicBezTo>
                      <a:cubicBezTo>
                        <a:pt x="558746" y="681086"/>
                        <a:pt x="569102" y="678926"/>
                        <a:pt x="577626" y="673287"/>
                      </a:cubicBezTo>
                      <a:cubicBezTo>
                        <a:pt x="596389" y="662616"/>
                        <a:pt x="613197" y="645231"/>
                        <a:pt x="634673" y="639584"/>
                      </a:cubicBezTo>
                      <a:cubicBezTo>
                        <a:pt x="641343" y="637805"/>
                        <a:pt x="678737" y="644875"/>
                        <a:pt x="674335" y="635137"/>
                      </a:cubicBezTo>
                      <a:cubicBezTo>
                        <a:pt x="669933" y="625400"/>
                        <a:pt x="675357" y="628690"/>
                        <a:pt x="676424" y="622065"/>
                      </a:cubicBezTo>
                      <a:cubicBezTo>
                        <a:pt x="676825" y="619441"/>
                        <a:pt x="664375" y="611749"/>
                        <a:pt x="662774" y="609793"/>
                      </a:cubicBezTo>
                      <a:cubicBezTo>
                        <a:pt x="658328" y="603924"/>
                        <a:pt x="655215" y="596231"/>
                        <a:pt x="663752" y="593652"/>
                      </a:cubicBezTo>
                      <a:cubicBezTo>
                        <a:pt x="671044" y="591474"/>
                        <a:pt x="670200" y="579246"/>
                        <a:pt x="678248" y="580313"/>
                      </a:cubicBezTo>
                      <a:cubicBezTo>
                        <a:pt x="686295" y="581380"/>
                        <a:pt x="690297" y="587961"/>
                        <a:pt x="699323" y="587072"/>
                      </a:cubicBezTo>
                      <a:cubicBezTo>
                        <a:pt x="711151" y="585916"/>
                        <a:pt x="709772" y="593831"/>
                        <a:pt x="717509" y="599477"/>
                      </a:cubicBezTo>
                      <a:cubicBezTo>
                        <a:pt x="722356" y="602990"/>
                        <a:pt x="729248" y="596810"/>
                        <a:pt x="734672" y="597921"/>
                      </a:cubicBezTo>
                      <a:cubicBezTo>
                        <a:pt x="740097" y="599033"/>
                        <a:pt x="750279" y="607436"/>
                        <a:pt x="739563" y="609571"/>
                      </a:cubicBezTo>
                      <a:cubicBezTo>
                        <a:pt x="733427" y="610815"/>
                        <a:pt x="720088" y="609882"/>
                        <a:pt x="718443" y="618463"/>
                      </a:cubicBezTo>
                      <a:cubicBezTo>
                        <a:pt x="717109" y="625266"/>
                        <a:pt x="724090" y="628379"/>
                        <a:pt x="729070" y="624155"/>
                      </a:cubicBezTo>
                      <a:cubicBezTo>
                        <a:pt x="736851" y="617574"/>
                        <a:pt x="746855" y="610326"/>
                        <a:pt x="756104" y="618908"/>
                      </a:cubicBezTo>
                      <a:cubicBezTo>
                        <a:pt x="770732" y="632247"/>
                        <a:pt x="770688" y="609704"/>
                        <a:pt x="781626" y="612994"/>
                      </a:cubicBezTo>
                      <a:cubicBezTo>
                        <a:pt x="786695" y="614506"/>
                        <a:pt x="783582" y="626600"/>
                        <a:pt x="794565" y="629490"/>
                      </a:cubicBezTo>
                      <a:cubicBezTo>
                        <a:pt x="808558" y="633279"/>
                        <a:pt x="822942" y="635440"/>
                        <a:pt x="837428" y="635938"/>
                      </a:cubicBezTo>
                      <a:cubicBezTo>
                        <a:pt x="849522" y="636249"/>
                        <a:pt x="893809" y="625578"/>
                        <a:pt x="902168" y="635315"/>
                      </a:cubicBezTo>
                      <a:cubicBezTo>
                        <a:pt x="917285" y="653101"/>
                        <a:pt x="933292" y="658925"/>
                        <a:pt x="952501" y="642296"/>
                      </a:cubicBezTo>
                      <a:cubicBezTo>
                        <a:pt x="958459" y="637094"/>
                        <a:pt x="969041" y="633848"/>
                        <a:pt x="971931" y="645542"/>
                      </a:cubicBezTo>
                      <a:cubicBezTo>
                        <a:pt x="974999" y="657947"/>
                        <a:pt x="944186" y="662527"/>
                        <a:pt x="969397" y="669775"/>
                      </a:cubicBezTo>
                      <a:cubicBezTo>
                        <a:pt x="991989" y="675795"/>
                        <a:pt x="1012500" y="687880"/>
                        <a:pt x="1028712" y="704723"/>
                      </a:cubicBezTo>
                      <a:cubicBezTo>
                        <a:pt x="1036182" y="712193"/>
                        <a:pt x="1069619" y="740561"/>
                        <a:pt x="1068018" y="715172"/>
                      </a:cubicBezTo>
                      <a:cubicBezTo>
                        <a:pt x="1066773" y="696231"/>
                        <a:pt x="1081846" y="711349"/>
                        <a:pt x="1093318" y="715172"/>
                      </a:cubicBezTo>
                      <a:cubicBezTo>
                        <a:pt x="1096430" y="716150"/>
                        <a:pt x="1111415" y="731846"/>
                        <a:pt x="1112437" y="723398"/>
                      </a:cubicBezTo>
                      <a:cubicBezTo>
                        <a:pt x="1113727" y="712193"/>
                        <a:pt x="1099098" y="691518"/>
                        <a:pt x="1104345" y="682269"/>
                      </a:cubicBezTo>
                      <a:cubicBezTo>
                        <a:pt x="1106746" y="678134"/>
                        <a:pt x="1118440" y="694986"/>
                        <a:pt x="1119329" y="696320"/>
                      </a:cubicBezTo>
                      <a:cubicBezTo>
                        <a:pt x="1127155" y="708547"/>
                        <a:pt x="1125955" y="727444"/>
                        <a:pt x="1121553" y="740784"/>
                      </a:cubicBezTo>
                      <a:cubicBezTo>
                        <a:pt x="1117951" y="751588"/>
                        <a:pt x="1101188" y="746964"/>
                        <a:pt x="1097231" y="738916"/>
                      </a:cubicBezTo>
                      <a:cubicBezTo>
                        <a:pt x="1093274" y="730868"/>
                        <a:pt x="1089227" y="728467"/>
                        <a:pt x="1078867" y="734470"/>
                      </a:cubicBezTo>
                      <a:cubicBezTo>
                        <a:pt x="1053612" y="749098"/>
                        <a:pt x="1105946" y="773287"/>
                        <a:pt x="1107680" y="781112"/>
                      </a:cubicBezTo>
                      <a:cubicBezTo>
                        <a:pt x="1108747" y="785559"/>
                        <a:pt x="1107324" y="791117"/>
                        <a:pt x="1109281" y="795519"/>
                      </a:cubicBezTo>
                      <a:cubicBezTo>
                        <a:pt x="1111237" y="799921"/>
                        <a:pt x="1116839" y="800454"/>
                        <a:pt x="1119152" y="804945"/>
                      </a:cubicBezTo>
                      <a:cubicBezTo>
                        <a:pt x="1122264" y="810948"/>
                        <a:pt x="1129689" y="826554"/>
                        <a:pt x="1130979" y="808858"/>
                      </a:cubicBezTo>
                      <a:cubicBezTo>
                        <a:pt x="1131957" y="795118"/>
                        <a:pt x="1124932" y="786315"/>
                        <a:pt x="1121641" y="773954"/>
                      </a:cubicBezTo>
                      <a:cubicBezTo>
                        <a:pt x="1117862" y="759459"/>
                        <a:pt x="1134536" y="751722"/>
                        <a:pt x="1134002" y="766306"/>
                      </a:cubicBezTo>
                      <a:cubicBezTo>
                        <a:pt x="1133469" y="780890"/>
                        <a:pt x="1133736" y="787782"/>
                        <a:pt x="1147608" y="775866"/>
                      </a:cubicBezTo>
                      <a:cubicBezTo>
                        <a:pt x="1162504" y="763149"/>
                        <a:pt x="1155301" y="761148"/>
                        <a:pt x="1153344" y="743629"/>
                      </a:cubicBezTo>
                      <a:cubicBezTo>
                        <a:pt x="1150988" y="722909"/>
                        <a:pt x="1172597" y="756568"/>
                        <a:pt x="1174109" y="761815"/>
                      </a:cubicBezTo>
                      <a:cubicBezTo>
                        <a:pt x="1178066" y="775732"/>
                        <a:pt x="1162859" y="774710"/>
                        <a:pt x="1162859" y="785114"/>
                      </a:cubicBezTo>
                      <a:cubicBezTo>
                        <a:pt x="1162859" y="795519"/>
                        <a:pt x="1143207" y="788049"/>
                        <a:pt x="1141917" y="801388"/>
                      </a:cubicBezTo>
                      <a:cubicBezTo>
                        <a:pt x="1141517" y="805834"/>
                        <a:pt x="1140539" y="828466"/>
                        <a:pt x="1147831" y="829356"/>
                      </a:cubicBezTo>
                      <a:cubicBezTo>
                        <a:pt x="1153122" y="830023"/>
                        <a:pt x="1155212" y="817084"/>
                        <a:pt x="1158102" y="814282"/>
                      </a:cubicBezTo>
                      <a:cubicBezTo>
                        <a:pt x="1161214" y="818458"/>
                        <a:pt x="1167119" y="819316"/>
                        <a:pt x="1171294" y="816203"/>
                      </a:cubicBezTo>
                      <a:cubicBezTo>
                        <a:pt x="1171628" y="815954"/>
                        <a:pt x="1171943" y="815683"/>
                        <a:pt x="1172241" y="815394"/>
                      </a:cubicBezTo>
                      <a:cubicBezTo>
                        <a:pt x="1183624" y="804723"/>
                        <a:pt x="1182646" y="816239"/>
                        <a:pt x="1190649" y="824687"/>
                      </a:cubicBezTo>
                      <a:cubicBezTo>
                        <a:pt x="1195452" y="829800"/>
                        <a:pt x="1223375" y="841450"/>
                        <a:pt x="1211325" y="826288"/>
                      </a:cubicBezTo>
                      <a:cubicBezTo>
                        <a:pt x="1206345" y="820018"/>
                        <a:pt x="1180201" y="815661"/>
                        <a:pt x="1194029" y="802277"/>
                      </a:cubicBezTo>
                      <a:cubicBezTo>
                        <a:pt x="1203366" y="793384"/>
                        <a:pt x="1216261" y="812904"/>
                        <a:pt x="1219729" y="819040"/>
                      </a:cubicBezTo>
                      <a:cubicBezTo>
                        <a:pt x="1230534" y="837137"/>
                        <a:pt x="1219418" y="838560"/>
                        <a:pt x="1207857" y="851143"/>
                      </a:cubicBezTo>
                      <a:cubicBezTo>
                        <a:pt x="1200654" y="859013"/>
                        <a:pt x="1188560" y="840827"/>
                        <a:pt x="1182868" y="837804"/>
                      </a:cubicBezTo>
                      <a:cubicBezTo>
                        <a:pt x="1168729" y="830645"/>
                        <a:pt x="1178111" y="852477"/>
                        <a:pt x="1179978" y="856345"/>
                      </a:cubicBezTo>
                      <a:cubicBezTo>
                        <a:pt x="1186425" y="869684"/>
                        <a:pt x="1174643" y="880089"/>
                        <a:pt x="1179667" y="891516"/>
                      </a:cubicBezTo>
                      <a:cubicBezTo>
                        <a:pt x="1188026" y="910458"/>
                        <a:pt x="1193006" y="890849"/>
                        <a:pt x="1195096" y="884846"/>
                      </a:cubicBezTo>
                      <a:cubicBezTo>
                        <a:pt x="1199542" y="872886"/>
                        <a:pt x="1216972" y="905878"/>
                        <a:pt x="1220574" y="883735"/>
                      </a:cubicBezTo>
                      <a:cubicBezTo>
                        <a:pt x="1222663" y="870841"/>
                        <a:pt x="1227688" y="862348"/>
                        <a:pt x="1238671" y="878844"/>
                      </a:cubicBezTo>
                      <a:cubicBezTo>
                        <a:pt x="1243739" y="886447"/>
                        <a:pt x="1247563" y="869418"/>
                        <a:pt x="1254411" y="870574"/>
                      </a:cubicBezTo>
                      <a:cubicBezTo>
                        <a:pt x="1267216" y="872708"/>
                        <a:pt x="1251610" y="894095"/>
                        <a:pt x="1258590" y="896985"/>
                      </a:cubicBezTo>
                      <a:cubicBezTo>
                        <a:pt x="1266994" y="900498"/>
                        <a:pt x="1269929" y="887025"/>
                        <a:pt x="1271618" y="900631"/>
                      </a:cubicBezTo>
                      <a:cubicBezTo>
                        <a:pt x="1277176" y="896630"/>
                        <a:pt x="1300698" y="885291"/>
                        <a:pt x="1299630" y="876665"/>
                      </a:cubicBezTo>
                      <a:cubicBezTo>
                        <a:pt x="1298563" y="868039"/>
                        <a:pt x="1283668" y="863726"/>
                        <a:pt x="1287670" y="853322"/>
                      </a:cubicBezTo>
                      <a:cubicBezTo>
                        <a:pt x="1292827" y="839449"/>
                        <a:pt x="1282779" y="865460"/>
                        <a:pt x="1287759" y="85247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0" name="자유형: 도형 9589">
                  <a:extLst>
                    <a:ext uri="{FF2B5EF4-FFF2-40B4-BE49-F238E27FC236}">
                      <a16:creationId xmlns:a16="http://schemas.microsoft.com/office/drawing/2014/main" id="{F0A6F0E7-3B81-584E-83EC-8E9349EB8335}"/>
                    </a:ext>
                  </a:extLst>
                </p:cNvPr>
                <p:cNvSpPr/>
                <p:nvPr/>
              </p:nvSpPr>
              <p:spPr>
                <a:xfrm>
                  <a:off x="785438" y="7497961"/>
                  <a:ext cx="888588" cy="615072"/>
                </a:xfrm>
                <a:custGeom>
                  <a:avLst/>
                  <a:gdLst>
                    <a:gd name="connsiteX0" fmla="*/ 1271511 w 1300981"/>
                    <a:gd name="connsiteY0" fmla="*/ 900203 h 900527"/>
                    <a:gd name="connsiteX1" fmla="*/ 1271511 w 1300981"/>
                    <a:gd name="connsiteY1" fmla="*/ 899270 h 900527"/>
                    <a:gd name="connsiteX2" fmla="*/ 1269687 w 1300981"/>
                    <a:gd name="connsiteY2" fmla="*/ 893578 h 900527"/>
                    <a:gd name="connsiteX3" fmla="*/ 1267642 w 1300981"/>
                    <a:gd name="connsiteY3" fmla="*/ 894556 h 900527"/>
                    <a:gd name="connsiteX4" fmla="*/ 1261906 w 1300981"/>
                    <a:gd name="connsiteY4" fmla="*/ 896735 h 900527"/>
                    <a:gd name="connsiteX5" fmla="*/ 1258838 w 1300981"/>
                    <a:gd name="connsiteY5" fmla="*/ 896113 h 900527"/>
                    <a:gd name="connsiteX6" fmla="*/ 1257993 w 1300981"/>
                    <a:gd name="connsiteY6" fmla="*/ 884419 h 900527"/>
                    <a:gd name="connsiteX7" fmla="*/ 1258661 w 1300981"/>
                    <a:gd name="connsiteY7" fmla="*/ 871924 h 900527"/>
                    <a:gd name="connsiteX8" fmla="*/ 1254792 w 1300981"/>
                    <a:gd name="connsiteY8" fmla="*/ 869701 h 900527"/>
                    <a:gd name="connsiteX9" fmla="*/ 1247367 w 1300981"/>
                    <a:gd name="connsiteY9" fmla="*/ 875215 h 900527"/>
                    <a:gd name="connsiteX10" fmla="*/ 1241809 w 1300981"/>
                    <a:gd name="connsiteY10" fmla="*/ 879928 h 900527"/>
                    <a:gd name="connsiteX11" fmla="*/ 1238652 w 1300981"/>
                    <a:gd name="connsiteY11" fmla="*/ 877749 h 900527"/>
                    <a:gd name="connsiteX12" fmla="*/ 1228736 w 1300981"/>
                    <a:gd name="connsiteY12" fmla="*/ 868856 h 900527"/>
                    <a:gd name="connsiteX13" fmla="*/ 1221578 w 1300981"/>
                    <a:gd name="connsiteY13" fmla="*/ 882196 h 900527"/>
                    <a:gd name="connsiteX14" fmla="*/ 1215797 w 1300981"/>
                    <a:gd name="connsiteY14" fmla="*/ 890510 h 900527"/>
                    <a:gd name="connsiteX15" fmla="*/ 1206371 w 1300981"/>
                    <a:gd name="connsiteY15" fmla="*/ 885441 h 900527"/>
                    <a:gd name="connsiteX16" fmla="*/ 1198679 w 1300981"/>
                    <a:gd name="connsiteY16" fmla="*/ 880995 h 900527"/>
                    <a:gd name="connsiteX17" fmla="*/ 1196100 w 1300981"/>
                    <a:gd name="connsiteY17" fmla="*/ 883307 h 900527"/>
                    <a:gd name="connsiteX18" fmla="*/ 1195299 w 1300981"/>
                    <a:gd name="connsiteY18" fmla="*/ 885664 h 900527"/>
                    <a:gd name="connsiteX19" fmla="*/ 1186940 w 1300981"/>
                    <a:gd name="connsiteY19" fmla="*/ 898381 h 900527"/>
                    <a:gd name="connsiteX20" fmla="*/ 1179648 w 1300981"/>
                    <a:gd name="connsiteY20" fmla="*/ 890021 h 900527"/>
                    <a:gd name="connsiteX21" fmla="*/ 1180048 w 1300981"/>
                    <a:gd name="connsiteY21" fmla="*/ 873659 h 900527"/>
                    <a:gd name="connsiteX22" fmla="*/ 1180048 w 1300981"/>
                    <a:gd name="connsiteY22" fmla="*/ 854895 h 900527"/>
                    <a:gd name="connsiteX23" fmla="*/ 1175913 w 1300981"/>
                    <a:gd name="connsiteY23" fmla="*/ 835598 h 900527"/>
                    <a:gd name="connsiteX24" fmla="*/ 1183694 w 1300981"/>
                    <a:gd name="connsiteY24" fmla="*/ 835598 h 900527"/>
                    <a:gd name="connsiteX25" fmla="*/ 1190320 w 1300981"/>
                    <a:gd name="connsiteY25" fmla="*/ 841289 h 900527"/>
                    <a:gd name="connsiteX26" fmla="*/ 1204237 w 1300981"/>
                    <a:gd name="connsiteY26" fmla="*/ 850760 h 900527"/>
                    <a:gd name="connsiteX27" fmla="*/ 1208016 w 1300981"/>
                    <a:gd name="connsiteY27" fmla="*/ 848981 h 900527"/>
                    <a:gd name="connsiteX28" fmla="*/ 1215753 w 1300981"/>
                    <a:gd name="connsiteY28" fmla="*/ 841645 h 900527"/>
                    <a:gd name="connsiteX29" fmla="*/ 1219799 w 1300981"/>
                    <a:gd name="connsiteY29" fmla="*/ 817501 h 900527"/>
                    <a:gd name="connsiteX30" fmla="*/ 1199879 w 1300981"/>
                    <a:gd name="connsiteY30" fmla="*/ 798737 h 900527"/>
                    <a:gd name="connsiteX31" fmla="*/ 1194988 w 1300981"/>
                    <a:gd name="connsiteY31" fmla="*/ 800871 h 900527"/>
                    <a:gd name="connsiteX32" fmla="*/ 1191164 w 1300981"/>
                    <a:gd name="connsiteY32" fmla="*/ 808430 h 900527"/>
                    <a:gd name="connsiteX33" fmla="*/ 1203525 w 1300981"/>
                    <a:gd name="connsiteY33" fmla="*/ 818523 h 900527"/>
                    <a:gd name="connsiteX34" fmla="*/ 1212418 w 1300981"/>
                    <a:gd name="connsiteY34" fmla="*/ 824126 h 900527"/>
                    <a:gd name="connsiteX35" fmla="*/ 1215308 w 1300981"/>
                    <a:gd name="connsiteY35" fmla="*/ 831151 h 900527"/>
                    <a:gd name="connsiteX36" fmla="*/ 1212240 w 1300981"/>
                    <a:gd name="connsiteY36" fmla="*/ 832530 h 900527"/>
                    <a:gd name="connsiteX37" fmla="*/ 1190897 w 1300981"/>
                    <a:gd name="connsiteY37" fmla="*/ 823281 h 900527"/>
                    <a:gd name="connsiteX38" fmla="*/ 1185473 w 1300981"/>
                    <a:gd name="connsiteY38" fmla="*/ 815411 h 900527"/>
                    <a:gd name="connsiteX39" fmla="*/ 1180137 w 1300981"/>
                    <a:gd name="connsiteY39" fmla="*/ 809853 h 900527"/>
                    <a:gd name="connsiteX40" fmla="*/ 1173245 w 1300981"/>
                    <a:gd name="connsiteY40" fmla="*/ 813988 h 900527"/>
                    <a:gd name="connsiteX41" fmla="*/ 1166487 w 1300981"/>
                    <a:gd name="connsiteY41" fmla="*/ 816923 h 900527"/>
                    <a:gd name="connsiteX42" fmla="*/ 1158661 w 1300981"/>
                    <a:gd name="connsiteY42" fmla="*/ 813410 h 900527"/>
                    <a:gd name="connsiteX43" fmla="*/ 1156260 w 1300981"/>
                    <a:gd name="connsiteY43" fmla="*/ 818523 h 900527"/>
                    <a:gd name="connsiteX44" fmla="*/ 1148879 w 1300981"/>
                    <a:gd name="connsiteY44" fmla="*/ 828127 h 900527"/>
                    <a:gd name="connsiteX45" fmla="*/ 1148434 w 1300981"/>
                    <a:gd name="connsiteY45" fmla="*/ 828127 h 900527"/>
                    <a:gd name="connsiteX46" fmla="*/ 1142032 w 1300981"/>
                    <a:gd name="connsiteY46" fmla="*/ 799537 h 900527"/>
                    <a:gd name="connsiteX47" fmla="*/ 1154393 w 1300981"/>
                    <a:gd name="connsiteY47" fmla="*/ 789444 h 900527"/>
                    <a:gd name="connsiteX48" fmla="*/ 1162930 w 1300981"/>
                    <a:gd name="connsiteY48" fmla="*/ 783308 h 900527"/>
                    <a:gd name="connsiteX49" fmla="*/ 1169021 w 1300981"/>
                    <a:gd name="connsiteY49" fmla="*/ 773570 h 900527"/>
                    <a:gd name="connsiteX50" fmla="*/ 1174223 w 1300981"/>
                    <a:gd name="connsiteY50" fmla="*/ 760231 h 900527"/>
                    <a:gd name="connsiteX51" fmla="*/ 1155638 w 1300981"/>
                    <a:gd name="connsiteY51" fmla="*/ 735776 h 900527"/>
                    <a:gd name="connsiteX52" fmla="*/ 1155015 w 1300981"/>
                    <a:gd name="connsiteY52" fmla="*/ 736087 h 900527"/>
                    <a:gd name="connsiteX53" fmla="*/ 1154526 w 1300981"/>
                    <a:gd name="connsiteY53" fmla="*/ 741868 h 900527"/>
                    <a:gd name="connsiteX54" fmla="*/ 1156705 w 1300981"/>
                    <a:gd name="connsiteY54" fmla="*/ 753073 h 900527"/>
                    <a:gd name="connsiteX55" fmla="*/ 1148612 w 1300981"/>
                    <a:gd name="connsiteY55" fmla="*/ 774593 h 900527"/>
                    <a:gd name="connsiteX56" fmla="*/ 1135762 w 1300981"/>
                    <a:gd name="connsiteY56" fmla="*/ 779840 h 900527"/>
                    <a:gd name="connsiteX57" fmla="*/ 1134117 w 1300981"/>
                    <a:gd name="connsiteY57" fmla="*/ 764544 h 900527"/>
                    <a:gd name="connsiteX58" fmla="*/ 1132472 w 1300981"/>
                    <a:gd name="connsiteY58" fmla="*/ 758452 h 900527"/>
                    <a:gd name="connsiteX59" fmla="*/ 1129982 w 1300981"/>
                    <a:gd name="connsiteY59" fmla="*/ 757385 h 900527"/>
                    <a:gd name="connsiteX60" fmla="*/ 1124735 w 1300981"/>
                    <a:gd name="connsiteY60" fmla="*/ 760453 h 900527"/>
                    <a:gd name="connsiteX61" fmla="*/ 1122868 w 1300981"/>
                    <a:gd name="connsiteY61" fmla="*/ 772058 h 900527"/>
                    <a:gd name="connsiteX62" fmla="*/ 1127047 w 1300981"/>
                    <a:gd name="connsiteY62" fmla="*/ 783841 h 900527"/>
                    <a:gd name="connsiteX63" fmla="*/ 1132161 w 1300981"/>
                    <a:gd name="connsiteY63" fmla="*/ 807141 h 900527"/>
                    <a:gd name="connsiteX64" fmla="*/ 1128604 w 1300981"/>
                    <a:gd name="connsiteY64" fmla="*/ 816033 h 900527"/>
                    <a:gd name="connsiteX65" fmla="*/ 1119711 w 1300981"/>
                    <a:gd name="connsiteY65" fmla="*/ 804606 h 900527"/>
                    <a:gd name="connsiteX66" fmla="*/ 1119222 w 1300981"/>
                    <a:gd name="connsiteY66" fmla="*/ 803672 h 900527"/>
                    <a:gd name="connsiteX67" fmla="*/ 1114197 w 1300981"/>
                    <a:gd name="connsiteY67" fmla="*/ 798959 h 900527"/>
                    <a:gd name="connsiteX68" fmla="*/ 1109306 w 1300981"/>
                    <a:gd name="connsiteY68" fmla="*/ 794202 h 900527"/>
                    <a:gd name="connsiteX69" fmla="*/ 1108150 w 1300981"/>
                    <a:gd name="connsiteY69" fmla="*/ 785664 h 900527"/>
                    <a:gd name="connsiteX70" fmla="*/ 1107706 w 1300981"/>
                    <a:gd name="connsiteY70" fmla="*/ 779706 h 900527"/>
                    <a:gd name="connsiteX71" fmla="*/ 1095745 w 1300981"/>
                    <a:gd name="connsiteY71" fmla="*/ 768946 h 900527"/>
                    <a:gd name="connsiteX72" fmla="*/ 1072001 w 1300981"/>
                    <a:gd name="connsiteY72" fmla="*/ 741779 h 900527"/>
                    <a:gd name="connsiteX73" fmla="*/ 1079160 w 1300981"/>
                    <a:gd name="connsiteY73" fmla="*/ 732441 h 900527"/>
                    <a:gd name="connsiteX74" fmla="*/ 1088808 w 1300981"/>
                    <a:gd name="connsiteY74" fmla="*/ 729017 h 900527"/>
                    <a:gd name="connsiteX75" fmla="*/ 1098279 w 1300981"/>
                    <a:gd name="connsiteY75" fmla="*/ 737110 h 900527"/>
                    <a:gd name="connsiteX76" fmla="*/ 1112597 w 1300981"/>
                    <a:gd name="connsiteY76" fmla="*/ 745024 h 900527"/>
                    <a:gd name="connsiteX77" fmla="*/ 1121489 w 1300981"/>
                    <a:gd name="connsiteY77" fmla="*/ 739066 h 900527"/>
                    <a:gd name="connsiteX78" fmla="*/ 1119266 w 1300981"/>
                    <a:gd name="connsiteY78" fmla="*/ 695269 h 900527"/>
                    <a:gd name="connsiteX79" fmla="*/ 1105927 w 1300981"/>
                    <a:gd name="connsiteY79" fmla="*/ 680819 h 900527"/>
                    <a:gd name="connsiteX80" fmla="*/ 1105349 w 1300981"/>
                    <a:gd name="connsiteY80" fmla="*/ 681174 h 900527"/>
                    <a:gd name="connsiteX81" fmla="*/ 1108906 w 1300981"/>
                    <a:gd name="connsiteY81" fmla="*/ 703406 h 900527"/>
                    <a:gd name="connsiteX82" fmla="*/ 1113352 w 1300981"/>
                    <a:gd name="connsiteY82" fmla="*/ 722215 h 900527"/>
                    <a:gd name="connsiteX83" fmla="*/ 1110551 w 1300981"/>
                    <a:gd name="connsiteY83" fmla="*/ 725194 h 900527"/>
                    <a:gd name="connsiteX84" fmla="*/ 1098368 w 1300981"/>
                    <a:gd name="connsiteY84" fmla="*/ 717946 h 900527"/>
                    <a:gd name="connsiteX85" fmla="*/ 1093522 w 1300981"/>
                    <a:gd name="connsiteY85" fmla="*/ 714478 h 900527"/>
                    <a:gd name="connsiteX86" fmla="*/ 1083562 w 1300981"/>
                    <a:gd name="connsiteY86" fmla="*/ 709764 h 900527"/>
                    <a:gd name="connsiteX87" fmla="*/ 1072668 w 1300981"/>
                    <a:gd name="connsiteY87" fmla="*/ 705318 h 900527"/>
                    <a:gd name="connsiteX88" fmla="*/ 1070311 w 1300981"/>
                    <a:gd name="connsiteY88" fmla="*/ 706252 h 900527"/>
                    <a:gd name="connsiteX89" fmla="*/ 1068933 w 1300981"/>
                    <a:gd name="connsiteY89" fmla="*/ 714078 h 900527"/>
                    <a:gd name="connsiteX90" fmla="*/ 1066843 w 1300981"/>
                    <a:gd name="connsiteY90" fmla="*/ 722970 h 900527"/>
                    <a:gd name="connsiteX91" fmla="*/ 1062130 w 1300981"/>
                    <a:gd name="connsiteY91" fmla="*/ 724793 h 900527"/>
                    <a:gd name="connsiteX92" fmla="*/ 1028693 w 1300981"/>
                    <a:gd name="connsiteY92" fmla="*/ 703851 h 900527"/>
                    <a:gd name="connsiteX93" fmla="*/ 969645 w 1300981"/>
                    <a:gd name="connsiteY93" fmla="*/ 669036 h 900527"/>
                    <a:gd name="connsiteX94" fmla="*/ 959285 w 1300981"/>
                    <a:gd name="connsiteY94" fmla="*/ 663077 h 900527"/>
                    <a:gd name="connsiteX95" fmla="*/ 964443 w 1300981"/>
                    <a:gd name="connsiteY95" fmla="*/ 656186 h 900527"/>
                    <a:gd name="connsiteX96" fmla="*/ 971779 w 1300981"/>
                    <a:gd name="connsiteY96" fmla="*/ 644403 h 900527"/>
                    <a:gd name="connsiteX97" fmla="*/ 963731 w 1300981"/>
                    <a:gd name="connsiteY97" fmla="*/ 636844 h 900527"/>
                    <a:gd name="connsiteX98" fmla="*/ 953238 w 1300981"/>
                    <a:gd name="connsiteY98" fmla="*/ 641290 h 900527"/>
                    <a:gd name="connsiteX99" fmla="*/ 930784 w 1300981"/>
                    <a:gd name="connsiteY99" fmla="*/ 651295 h 900527"/>
                    <a:gd name="connsiteX100" fmla="*/ 902105 w 1300981"/>
                    <a:gd name="connsiteY100" fmla="*/ 634265 h 900527"/>
                    <a:gd name="connsiteX101" fmla="*/ 886097 w 1300981"/>
                    <a:gd name="connsiteY101" fmla="*/ 630352 h 900527"/>
                    <a:gd name="connsiteX102" fmla="*/ 855462 w 1300981"/>
                    <a:gd name="connsiteY102" fmla="*/ 633287 h 900527"/>
                    <a:gd name="connsiteX103" fmla="*/ 838343 w 1300981"/>
                    <a:gd name="connsiteY103" fmla="*/ 635110 h 900527"/>
                    <a:gd name="connsiteX104" fmla="*/ 837765 w 1300981"/>
                    <a:gd name="connsiteY104" fmla="*/ 635110 h 900527"/>
                    <a:gd name="connsiteX105" fmla="*/ 794769 w 1300981"/>
                    <a:gd name="connsiteY105" fmla="*/ 628618 h 900527"/>
                    <a:gd name="connsiteX106" fmla="*/ 785075 w 1300981"/>
                    <a:gd name="connsiteY106" fmla="*/ 617458 h 900527"/>
                    <a:gd name="connsiteX107" fmla="*/ 781830 w 1300981"/>
                    <a:gd name="connsiteY107" fmla="*/ 612122 h 900527"/>
                    <a:gd name="connsiteX108" fmla="*/ 779873 w 1300981"/>
                    <a:gd name="connsiteY108" fmla="*/ 611811 h 900527"/>
                    <a:gd name="connsiteX109" fmla="*/ 772537 w 1300981"/>
                    <a:gd name="connsiteY109" fmla="*/ 616968 h 900527"/>
                    <a:gd name="connsiteX110" fmla="*/ 764622 w 1300981"/>
                    <a:gd name="connsiteY110" fmla="*/ 622393 h 900527"/>
                    <a:gd name="connsiteX111" fmla="*/ 756085 w 1300981"/>
                    <a:gd name="connsiteY111" fmla="*/ 617947 h 900527"/>
                    <a:gd name="connsiteX112" fmla="*/ 747192 w 1300981"/>
                    <a:gd name="connsiteY112" fmla="*/ 614167 h 900527"/>
                    <a:gd name="connsiteX113" fmla="*/ 729762 w 1300981"/>
                    <a:gd name="connsiteY113" fmla="*/ 623060 h 900527"/>
                    <a:gd name="connsiteX114" fmla="*/ 724471 w 1300981"/>
                    <a:gd name="connsiteY114" fmla="*/ 625105 h 900527"/>
                    <a:gd name="connsiteX115" fmla="*/ 719536 w 1300981"/>
                    <a:gd name="connsiteY115" fmla="*/ 622838 h 900527"/>
                    <a:gd name="connsiteX116" fmla="*/ 718246 w 1300981"/>
                    <a:gd name="connsiteY116" fmla="*/ 616791 h 900527"/>
                    <a:gd name="connsiteX117" fmla="*/ 735054 w 1300981"/>
                    <a:gd name="connsiteY117" fmla="*/ 608254 h 900527"/>
                    <a:gd name="connsiteX118" fmla="*/ 739811 w 1300981"/>
                    <a:gd name="connsiteY118" fmla="*/ 607631 h 900527"/>
                    <a:gd name="connsiteX119" fmla="*/ 744258 w 1300981"/>
                    <a:gd name="connsiteY119" fmla="*/ 604608 h 900527"/>
                    <a:gd name="connsiteX120" fmla="*/ 735054 w 1300981"/>
                    <a:gd name="connsiteY120" fmla="*/ 597049 h 900527"/>
                    <a:gd name="connsiteX121" fmla="*/ 727806 w 1300981"/>
                    <a:gd name="connsiteY121" fmla="*/ 598293 h 900527"/>
                    <a:gd name="connsiteX122" fmla="*/ 721537 w 1300981"/>
                    <a:gd name="connsiteY122" fmla="*/ 599716 h 900527"/>
                    <a:gd name="connsiteX123" fmla="*/ 717668 w 1300981"/>
                    <a:gd name="connsiteY123" fmla="*/ 598516 h 900527"/>
                    <a:gd name="connsiteX124" fmla="*/ 711755 w 1300981"/>
                    <a:gd name="connsiteY124" fmla="*/ 592069 h 900527"/>
                    <a:gd name="connsiteX125" fmla="*/ 701972 w 1300981"/>
                    <a:gd name="connsiteY125" fmla="*/ 586110 h 900527"/>
                    <a:gd name="connsiteX126" fmla="*/ 699838 w 1300981"/>
                    <a:gd name="connsiteY126" fmla="*/ 586110 h 900527"/>
                    <a:gd name="connsiteX127" fmla="*/ 687611 w 1300981"/>
                    <a:gd name="connsiteY127" fmla="*/ 582731 h 900527"/>
                    <a:gd name="connsiteX128" fmla="*/ 678718 w 1300981"/>
                    <a:gd name="connsiteY128" fmla="*/ 579352 h 900527"/>
                    <a:gd name="connsiteX129" fmla="*/ 671337 w 1300981"/>
                    <a:gd name="connsiteY129" fmla="*/ 585444 h 900527"/>
                    <a:gd name="connsiteX130" fmla="*/ 664489 w 1300981"/>
                    <a:gd name="connsiteY130" fmla="*/ 592824 h 900527"/>
                    <a:gd name="connsiteX131" fmla="*/ 659643 w 1300981"/>
                    <a:gd name="connsiteY131" fmla="*/ 596782 h 900527"/>
                    <a:gd name="connsiteX132" fmla="*/ 663778 w 1300981"/>
                    <a:gd name="connsiteY132" fmla="*/ 608076 h 900527"/>
                    <a:gd name="connsiteX133" fmla="*/ 668224 w 1300981"/>
                    <a:gd name="connsiteY133" fmla="*/ 611633 h 900527"/>
                    <a:gd name="connsiteX134" fmla="*/ 677473 w 1300981"/>
                    <a:gd name="connsiteY134" fmla="*/ 620525 h 900527"/>
                    <a:gd name="connsiteX135" fmla="*/ 675027 w 1300981"/>
                    <a:gd name="connsiteY135" fmla="*/ 626217 h 900527"/>
                    <a:gd name="connsiteX136" fmla="*/ 675294 w 1300981"/>
                    <a:gd name="connsiteY136" fmla="*/ 633998 h 900527"/>
                    <a:gd name="connsiteX137" fmla="*/ 675294 w 1300981"/>
                    <a:gd name="connsiteY137" fmla="*/ 637199 h 900527"/>
                    <a:gd name="connsiteX138" fmla="*/ 662978 w 1300981"/>
                    <a:gd name="connsiteY138" fmla="*/ 640045 h 900527"/>
                    <a:gd name="connsiteX139" fmla="*/ 648972 w 1300981"/>
                    <a:gd name="connsiteY139" fmla="*/ 639423 h 900527"/>
                    <a:gd name="connsiteX140" fmla="*/ 638834 w 1300981"/>
                    <a:gd name="connsiteY140" fmla="*/ 638934 h 900527"/>
                    <a:gd name="connsiteX141" fmla="*/ 635277 w 1300981"/>
                    <a:gd name="connsiteY141" fmla="*/ 639200 h 900527"/>
                    <a:gd name="connsiteX142" fmla="*/ 597705 w 1300981"/>
                    <a:gd name="connsiteY142" fmla="*/ 659965 h 900527"/>
                    <a:gd name="connsiteX143" fmla="*/ 578363 w 1300981"/>
                    <a:gd name="connsiteY143" fmla="*/ 672859 h 900527"/>
                    <a:gd name="connsiteX144" fmla="*/ 549061 w 1300981"/>
                    <a:gd name="connsiteY144" fmla="*/ 678951 h 900527"/>
                    <a:gd name="connsiteX145" fmla="*/ 538345 w 1300981"/>
                    <a:gd name="connsiteY145" fmla="*/ 673393 h 900527"/>
                    <a:gd name="connsiteX146" fmla="*/ 539368 w 1300981"/>
                    <a:gd name="connsiteY146" fmla="*/ 670192 h 900527"/>
                    <a:gd name="connsiteX147" fmla="*/ 543814 w 1300981"/>
                    <a:gd name="connsiteY147" fmla="*/ 667880 h 900527"/>
                    <a:gd name="connsiteX148" fmla="*/ 562045 w 1300981"/>
                    <a:gd name="connsiteY148" fmla="*/ 655519 h 900527"/>
                    <a:gd name="connsiteX149" fmla="*/ 556976 w 1300981"/>
                    <a:gd name="connsiteY149" fmla="*/ 653518 h 900527"/>
                    <a:gd name="connsiteX150" fmla="*/ 548439 w 1300981"/>
                    <a:gd name="connsiteY150" fmla="*/ 644981 h 900527"/>
                    <a:gd name="connsiteX151" fmla="*/ 582009 w 1300981"/>
                    <a:gd name="connsiteY151" fmla="*/ 587177 h 900527"/>
                    <a:gd name="connsiteX152" fmla="*/ 584143 w 1300981"/>
                    <a:gd name="connsiteY152" fmla="*/ 586911 h 900527"/>
                    <a:gd name="connsiteX153" fmla="*/ 594948 w 1300981"/>
                    <a:gd name="connsiteY153" fmla="*/ 588645 h 900527"/>
                    <a:gd name="connsiteX154" fmla="*/ 609577 w 1300981"/>
                    <a:gd name="connsiteY154" fmla="*/ 590824 h 900527"/>
                    <a:gd name="connsiteX155" fmla="*/ 615223 w 1300981"/>
                    <a:gd name="connsiteY155" fmla="*/ 589134 h 900527"/>
                    <a:gd name="connsiteX156" fmla="*/ 615801 w 1300981"/>
                    <a:gd name="connsiteY156" fmla="*/ 585621 h 900527"/>
                    <a:gd name="connsiteX157" fmla="*/ 602862 w 1300981"/>
                    <a:gd name="connsiteY157" fmla="*/ 578418 h 900527"/>
                    <a:gd name="connsiteX158" fmla="*/ 588501 w 1300981"/>
                    <a:gd name="connsiteY158" fmla="*/ 571615 h 900527"/>
                    <a:gd name="connsiteX159" fmla="*/ 585388 w 1300981"/>
                    <a:gd name="connsiteY159" fmla="*/ 569348 h 900527"/>
                    <a:gd name="connsiteX160" fmla="*/ 568625 w 1300981"/>
                    <a:gd name="connsiteY160" fmla="*/ 581442 h 900527"/>
                    <a:gd name="connsiteX161" fmla="*/ 565113 w 1300981"/>
                    <a:gd name="connsiteY161" fmla="*/ 584777 h 900527"/>
                    <a:gd name="connsiteX162" fmla="*/ 556220 w 1300981"/>
                    <a:gd name="connsiteY162" fmla="*/ 588823 h 900527"/>
                    <a:gd name="connsiteX163" fmla="*/ 548216 w 1300981"/>
                    <a:gd name="connsiteY163" fmla="*/ 592469 h 900527"/>
                    <a:gd name="connsiteX164" fmla="*/ 541858 w 1300981"/>
                    <a:gd name="connsiteY164" fmla="*/ 601984 h 900527"/>
                    <a:gd name="connsiteX165" fmla="*/ 536433 w 1300981"/>
                    <a:gd name="connsiteY165" fmla="*/ 610877 h 900527"/>
                    <a:gd name="connsiteX166" fmla="*/ 527541 w 1300981"/>
                    <a:gd name="connsiteY166" fmla="*/ 618035 h 900527"/>
                    <a:gd name="connsiteX167" fmla="*/ 515669 w 1300981"/>
                    <a:gd name="connsiteY167" fmla="*/ 629329 h 900527"/>
                    <a:gd name="connsiteX168" fmla="*/ 513134 w 1300981"/>
                    <a:gd name="connsiteY168" fmla="*/ 637066 h 900527"/>
                    <a:gd name="connsiteX169" fmla="*/ 508021 w 1300981"/>
                    <a:gd name="connsiteY169" fmla="*/ 648182 h 900527"/>
                    <a:gd name="connsiteX170" fmla="*/ 491792 w 1300981"/>
                    <a:gd name="connsiteY170" fmla="*/ 656275 h 900527"/>
                    <a:gd name="connsiteX171" fmla="*/ 478452 w 1300981"/>
                    <a:gd name="connsiteY171" fmla="*/ 661833 h 900527"/>
                    <a:gd name="connsiteX172" fmla="*/ 464669 w 1300981"/>
                    <a:gd name="connsiteY172" fmla="*/ 676683 h 900527"/>
                    <a:gd name="connsiteX173" fmla="*/ 474673 w 1300981"/>
                    <a:gd name="connsiteY173" fmla="*/ 681396 h 900527"/>
                    <a:gd name="connsiteX174" fmla="*/ 490902 w 1300981"/>
                    <a:gd name="connsiteY174" fmla="*/ 693046 h 900527"/>
                    <a:gd name="connsiteX175" fmla="*/ 479119 w 1300981"/>
                    <a:gd name="connsiteY175" fmla="*/ 708609 h 900527"/>
                    <a:gd name="connsiteX176" fmla="*/ 467648 w 1300981"/>
                    <a:gd name="connsiteY176" fmla="*/ 721948 h 900527"/>
                    <a:gd name="connsiteX177" fmla="*/ 453997 w 1300981"/>
                    <a:gd name="connsiteY177" fmla="*/ 736665 h 900527"/>
                    <a:gd name="connsiteX178" fmla="*/ 443815 w 1300981"/>
                    <a:gd name="connsiteY178" fmla="*/ 739956 h 900527"/>
                    <a:gd name="connsiteX179" fmla="*/ 427230 w 1300981"/>
                    <a:gd name="connsiteY179" fmla="*/ 752272 h 900527"/>
                    <a:gd name="connsiteX180" fmla="*/ 398106 w 1300981"/>
                    <a:gd name="connsiteY180" fmla="*/ 768679 h 900527"/>
                    <a:gd name="connsiteX181" fmla="*/ 390547 w 1300981"/>
                    <a:gd name="connsiteY181" fmla="*/ 777038 h 900527"/>
                    <a:gd name="connsiteX182" fmla="*/ 382010 w 1300981"/>
                    <a:gd name="connsiteY182" fmla="*/ 787532 h 900527"/>
                    <a:gd name="connsiteX183" fmla="*/ 380765 w 1300981"/>
                    <a:gd name="connsiteY183" fmla="*/ 787977 h 900527"/>
                    <a:gd name="connsiteX184" fmla="*/ 321895 w 1300981"/>
                    <a:gd name="connsiteY184" fmla="*/ 826482 h 900527"/>
                    <a:gd name="connsiteX185" fmla="*/ 269650 w 1300981"/>
                    <a:gd name="connsiteY185" fmla="*/ 853694 h 900527"/>
                    <a:gd name="connsiteX186" fmla="*/ 266893 w 1300981"/>
                    <a:gd name="connsiteY186" fmla="*/ 853694 h 900527"/>
                    <a:gd name="connsiteX187" fmla="*/ 264537 w 1300981"/>
                    <a:gd name="connsiteY187" fmla="*/ 853694 h 900527"/>
                    <a:gd name="connsiteX188" fmla="*/ 245195 w 1300981"/>
                    <a:gd name="connsiteY188" fmla="*/ 861387 h 900527"/>
                    <a:gd name="connsiteX189" fmla="*/ 226831 w 1300981"/>
                    <a:gd name="connsiteY189" fmla="*/ 868856 h 900527"/>
                    <a:gd name="connsiteX190" fmla="*/ 224653 w 1300981"/>
                    <a:gd name="connsiteY190" fmla="*/ 868856 h 900527"/>
                    <a:gd name="connsiteX191" fmla="*/ 218605 w 1300981"/>
                    <a:gd name="connsiteY191" fmla="*/ 864855 h 900527"/>
                    <a:gd name="connsiteX192" fmla="*/ 212603 w 1300981"/>
                    <a:gd name="connsiteY192" fmla="*/ 860986 h 900527"/>
                    <a:gd name="connsiteX193" fmla="*/ 210958 w 1300981"/>
                    <a:gd name="connsiteY193" fmla="*/ 861564 h 900527"/>
                    <a:gd name="connsiteX194" fmla="*/ 207934 w 1300981"/>
                    <a:gd name="connsiteY194" fmla="*/ 866900 h 900527"/>
                    <a:gd name="connsiteX195" fmla="*/ 204199 w 1300981"/>
                    <a:gd name="connsiteY195" fmla="*/ 873392 h 900527"/>
                    <a:gd name="connsiteX196" fmla="*/ 171029 w 1300981"/>
                    <a:gd name="connsiteY196" fmla="*/ 887754 h 900527"/>
                    <a:gd name="connsiteX197" fmla="*/ 167205 w 1300981"/>
                    <a:gd name="connsiteY197" fmla="*/ 886019 h 900527"/>
                    <a:gd name="connsiteX198" fmla="*/ 174897 w 1300981"/>
                    <a:gd name="connsiteY198" fmla="*/ 873792 h 900527"/>
                    <a:gd name="connsiteX199" fmla="*/ 183257 w 1300981"/>
                    <a:gd name="connsiteY199" fmla="*/ 862587 h 900527"/>
                    <a:gd name="connsiteX200" fmla="*/ 202421 w 1300981"/>
                    <a:gd name="connsiteY200" fmla="*/ 844001 h 900527"/>
                    <a:gd name="connsiteX201" fmla="*/ 209268 w 1300981"/>
                    <a:gd name="connsiteY201" fmla="*/ 843467 h 900527"/>
                    <a:gd name="connsiteX202" fmla="*/ 226564 w 1300981"/>
                    <a:gd name="connsiteY202" fmla="*/ 845468 h 900527"/>
                    <a:gd name="connsiteX203" fmla="*/ 235769 w 1300981"/>
                    <a:gd name="connsiteY203" fmla="*/ 846936 h 900527"/>
                    <a:gd name="connsiteX204" fmla="*/ 237236 w 1300981"/>
                    <a:gd name="connsiteY204" fmla="*/ 846936 h 900527"/>
                    <a:gd name="connsiteX205" fmla="*/ 268894 w 1300981"/>
                    <a:gd name="connsiteY205" fmla="*/ 823681 h 900527"/>
                    <a:gd name="connsiteX206" fmla="*/ 285168 w 1300981"/>
                    <a:gd name="connsiteY206" fmla="*/ 808119 h 900527"/>
                    <a:gd name="connsiteX207" fmla="*/ 300508 w 1300981"/>
                    <a:gd name="connsiteY207" fmla="*/ 800693 h 900527"/>
                    <a:gd name="connsiteX208" fmla="*/ 322740 w 1300981"/>
                    <a:gd name="connsiteY208" fmla="*/ 786109 h 900527"/>
                    <a:gd name="connsiteX209" fmla="*/ 334389 w 1300981"/>
                    <a:gd name="connsiteY209" fmla="*/ 774548 h 900527"/>
                    <a:gd name="connsiteX210" fmla="*/ 345772 w 1300981"/>
                    <a:gd name="connsiteY210" fmla="*/ 763077 h 900527"/>
                    <a:gd name="connsiteX211" fmla="*/ 347906 w 1300981"/>
                    <a:gd name="connsiteY211" fmla="*/ 741067 h 900527"/>
                    <a:gd name="connsiteX212" fmla="*/ 347906 w 1300981"/>
                    <a:gd name="connsiteY212" fmla="*/ 726083 h 900527"/>
                    <a:gd name="connsiteX213" fmla="*/ 358133 w 1300981"/>
                    <a:gd name="connsiteY213" fmla="*/ 709853 h 900527"/>
                    <a:gd name="connsiteX214" fmla="*/ 367826 w 1300981"/>
                    <a:gd name="connsiteY214" fmla="*/ 693135 h 900527"/>
                    <a:gd name="connsiteX215" fmla="*/ 351019 w 1300981"/>
                    <a:gd name="connsiteY215" fmla="*/ 697581 h 900527"/>
                    <a:gd name="connsiteX216" fmla="*/ 330521 w 1300981"/>
                    <a:gd name="connsiteY216" fmla="*/ 702739 h 900527"/>
                    <a:gd name="connsiteX217" fmla="*/ 319912 w 1300981"/>
                    <a:gd name="connsiteY217" fmla="*/ 694665 h 900527"/>
                    <a:gd name="connsiteX218" fmla="*/ 319894 w 1300981"/>
                    <a:gd name="connsiteY218" fmla="*/ 694513 h 900527"/>
                    <a:gd name="connsiteX219" fmla="*/ 315759 w 1300981"/>
                    <a:gd name="connsiteY219" fmla="*/ 688644 h 900527"/>
                    <a:gd name="connsiteX220" fmla="*/ 312069 w 1300981"/>
                    <a:gd name="connsiteY220" fmla="*/ 687799 h 900527"/>
                    <a:gd name="connsiteX221" fmla="*/ 305266 w 1300981"/>
                    <a:gd name="connsiteY221" fmla="*/ 703095 h 900527"/>
                    <a:gd name="connsiteX222" fmla="*/ 299708 w 1300981"/>
                    <a:gd name="connsiteY222" fmla="*/ 716434 h 900527"/>
                    <a:gd name="connsiteX223" fmla="*/ 281922 w 1300981"/>
                    <a:gd name="connsiteY223" fmla="*/ 703095 h 900527"/>
                    <a:gd name="connsiteX224" fmla="*/ 257823 w 1300981"/>
                    <a:gd name="connsiteY224" fmla="*/ 691268 h 900527"/>
                    <a:gd name="connsiteX225" fmla="*/ 234612 w 1300981"/>
                    <a:gd name="connsiteY225" fmla="*/ 702250 h 900527"/>
                    <a:gd name="connsiteX226" fmla="*/ 215137 w 1300981"/>
                    <a:gd name="connsiteY226" fmla="*/ 710343 h 900527"/>
                    <a:gd name="connsiteX227" fmla="*/ 198597 w 1300981"/>
                    <a:gd name="connsiteY227" fmla="*/ 697003 h 900527"/>
                    <a:gd name="connsiteX228" fmla="*/ 200108 w 1300981"/>
                    <a:gd name="connsiteY228" fmla="*/ 674771 h 900527"/>
                    <a:gd name="connsiteX229" fmla="*/ 192105 w 1300981"/>
                    <a:gd name="connsiteY229" fmla="*/ 636266 h 900527"/>
                    <a:gd name="connsiteX230" fmla="*/ 186147 w 1300981"/>
                    <a:gd name="connsiteY230" fmla="*/ 630975 h 900527"/>
                    <a:gd name="connsiteX231" fmla="*/ 182367 w 1300981"/>
                    <a:gd name="connsiteY231" fmla="*/ 637422 h 900527"/>
                    <a:gd name="connsiteX232" fmla="*/ 165293 w 1300981"/>
                    <a:gd name="connsiteY232" fmla="*/ 648004 h 900527"/>
                    <a:gd name="connsiteX233" fmla="*/ 156400 w 1300981"/>
                    <a:gd name="connsiteY233" fmla="*/ 650361 h 900527"/>
                    <a:gd name="connsiteX234" fmla="*/ 142750 w 1300981"/>
                    <a:gd name="connsiteY234" fmla="*/ 653473 h 900527"/>
                    <a:gd name="connsiteX235" fmla="*/ 115583 w 1300981"/>
                    <a:gd name="connsiteY235" fmla="*/ 634754 h 900527"/>
                    <a:gd name="connsiteX236" fmla="*/ 100465 w 1300981"/>
                    <a:gd name="connsiteY236" fmla="*/ 618525 h 900527"/>
                    <a:gd name="connsiteX237" fmla="*/ 94462 w 1300981"/>
                    <a:gd name="connsiteY237" fmla="*/ 615501 h 900527"/>
                    <a:gd name="connsiteX238" fmla="*/ 85347 w 1300981"/>
                    <a:gd name="connsiteY238" fmla="*/ 609143 h 900527"/>
                    <a:gd name="connsiteX239" fmla="*/ 85925 w 1300981"/>
                    <a:gd name="connsiteY239" fmla="*/ 604385 h 900527"/>
                    <a:gd name="connsiteX240" fmla="*/ 88993 w 1300981"/>
                    <a:gd name="connsiteY240" fmla="*/ 599583 h 900527"/>
                    <a:gd name="connsiteX241" fmla="*/ 93795 w 1300981"/>
                    <a:gd name="connsiteY241" fmla="*/ 583754 h 900527"/>
                    <a:gd name="connsiteX242" fmla="*/ 87526 w 1300981"/>
                    <a:gd name="connsiteY242" fmla="*/ 579752 h 900527"/>
                    <a:gd name="connsiteX243" fmla="*/ 51377 w 1300981"/>
                    <a:gd name="connsiteY243" fmla="*/ 548894 h 900527"/>
                    <a:gd name="connsiteX244" fmla="*/ 55823 w 1300981"/>
                    <a:gd name="connsiteY244" fmla="*/ 544804 h 900527"/>
                    <a:gd name="connsiteX245" fmla="*/ 76143 w 1300981"/>
                    <a:gd name="connsiteY245" fmla="*/ 527552 h 900527"/>
                    <a:gd name="connsiteX246" fmla="*/ 100821 w 1300981"/>
                    <a:gd name="connsiteY246" fmla="*/ 509766 h 900527"/>
                    <a:gd name="connsiteX247" fmla="*/ 110558 w 1300981"/>
                    <a:gd name="connsiteY247" fmla="*/ 489579 h 900527"/>
                    <a:gd name="connsiteX248" fmla="*/ 122563 w 1300981"/>
                    <a:gd name="connsiteY248" fmla="*/ 469037 h 900527"/>
                    <a:gd name="connsiteX249" fmla="*/ 130611 w 1300981"/>
                    <a:gd name="connsiteY249" fmla="*/ 470460 h 900527"/>
                    <a:gd name="connsiteX250" fmla="*/ 142172 w 1300981"/>
                    <a:gd name="connsiteY250" fmla="*/ 476996 h 900527"/>
                    <a:gd name="connsiteX251" fmla="*/ 158490 w 1300981"/>
                    <a:gd name="connsiteY251" fmla="*/ 484555 h 900527"/>
                    <a:gd name="connsiteX252" fmla="*/ 161469 w 1300981"/>
                    <a:gd name="connsiteY252" fmla="*/ 484155 h 900527"/>
                    <a:gd name="connsiteX253" fmla="*/ 174408 w 1300981"/>
                    <a:gd name="connsiteY253" fmla="*/ 468014 h 900527"/>
                    <a:gd name="connsiteX254" fmla="*/ 180989 w 1300981"/>
                    <a:gd name="connsiteY254" fmla="*/ 454675 h 900527"/>
                    <a:gd name="connsiteX255" fmla="*/ 189882 w 1300981"/>
                    <a:gd name="connsiteY255" fmla="*/ 451696 h 900527"/>
                    <a:gd name="connsiteX256" fmla="*/ 200998 w 1300981"/>
                    <a:gd name="connsiteY256" fmla="*/ 453297 h 900527"/>
                    <a:gd name="connsiteX257" fmla="*/ 213581 w 1300981"/>
                    <a:gd name="connsiteY257" fmla="*/ 455075 h 900527"/>
                    <a:gd name="connsiteX258" fmla="*/ 231055 w 1300981"/>
                    <a:gd name="connsiteY258" fmla="*/ 445027 h 900527"/>
                    <a:gd name="connsiteX259" fmla="*/ 221896 w 1300981"/>
                    <a:gd name="connsiteY259" fmla="*/ 406432 h 900527"/>
                    <a:gd name="connsiteX260" fmla="*/ 227365 w 1300981"/>
                    <a:gd name="connsiteY260" fmla="*/ 397539 h 900527"/>
                    <a:gd name="connsiteX261" fmla="*/ 235769 w 1300981"/>
                    <a:gd name="connsiteY261" fmla="*/ 384200 h 900527"/>
                    <a:gd name="connsiteX262" fmla="*/ 221184 w 1300981"/>
                    <a:gd name="connsiteY262" fmla="*/ 378597 h 900527"/>
                    <a:gd name="connsiteX263" fmla="*/ 218383 w 1300981"/>
                    <a:gd name="connsiteY263" fmla="*/ 378597 h 900527"/>
                    <a:gd name="connsiteX264" fmla="*/ 179477 w 1300981"/>
                    <a:gd name="connsiteY264" fmla="*/ 397628 h 900527"/>
                    <a:gd name="connsiteX265" fmla="*/ 163292 w 1300981"/>
                    <a:gd name="connsiteY265" fmla="*/ 406165 h 900527"/>
                    <a:gd name="connsiteX266" fmla="*/ 147730 w 1300981"/>
                    <a:gd name="connsiteY266" fmla="*/ 401985 h 900527"/>
                    <a:gd name="connsiteX267" fmla="*/ 133724 w 1300981"/>
                    <a:gd name="connsiteY267" fmla="*/ 399762 h 900527"/>
                    <a:gd name="connsiteX268" fmla="*/ 111892 w 1300981"/>
                    <a:gd name="connsiteY268" fmla="*/ 402430 h 900527"/>
                    <a:gd name="connsiteX269" fmla="*/ 89216 w 1300981"/>
                    <a:gd name="connsiteY269" fmla="*/ 405231 h 900527"/>
                    <a:gd name="connsiteX270" fmla="*/ 68940 w 1300981"/>
                    <a:gd name="connsiteY270" fmla="*/ 400785 h 900527"/>
                    <a:gd name="connsiteX271" fmla="*/ 40750 w 1300981"/>
                    <a:gd name="connsiteY271" fmla="*/ 374373 h 900527"/>
                    <a:gd name="connsiteX272" fmla="*/ 47597 w 1300981"/>
                    <a:gd name="connsiteY272" fmla="*/ 366192 h 900527"/>
                    <a:gd name="connsiteX273" fmla="*/ 53066 w 1300981"/>
                    <a:gd name="connsiteY273" fmla="*/ 361746 h 900527"/>
                    <a:gd name="connsiteX274" fmla="*/ 36437 w 1300981"/>
                    <a:gd name="connsiteY274" fmla="*/ 356988 h 900527"/>
                    <a:gd name="connsiteX275" fmla="*/ 421 w 1300981"/>
                    <a:gd name="connsiteY275" fmla="*/ 343649 h 900527"/>
                    <a:gd name="connsiteX276" fmla="*/ 421 w 1300981"/>
                    <a:gd name="connsiteY276" fmla="*/ 339202 h 900527"/>
                    <a:gd name="connsiteX277" fmla="*/ 30790 w 1300981"/>
                    <a:gd name="connsiteY277" fmla="*/ 319638 h 900527"/>
                    <a:gd name="connsiteX278" fmla="*/ 46397 w 1300981"/>
                    <a:gd name="connsiteY278" fmla="*/ 312702 h 900527"/>
                    <a:gd name="connsiteX279" fmla="*/ 53244 w 1300981"/>
                    <a:gd name="connsiteY279" fmla="*/ 311235 h 900527"/>
                    <a:gd name="connsiteX280" fmla="*/ 61870 w 1300981"/>
                    <a:gd name="connsiteY280" fmla="*/ 311946 h 900527"/>
                    <a:gd name="connsiteX281" fmla="*/ 69562 w 1300981"/>
                    <a:gd name="connsiteY281" fmla="*/ 312613 h 900527"/>
                    <a:gd name="connsiteX282" fmla="*/ 75432 w 1300981"/>
                    <a:gd name="connsiteY282" fmla="*/ 310034 h 900527"/>
                    <a:gd name="connsiteX283" fmla="*/ 120563 w 1300981"/>
                    <a:gd name="connsiteY283" fmla="*/ 279443 h 900527"/>
                    <a:gd name="connsiteX284" fmla="*/ 133324 w 1300981"/>
                    <a:gd name="connsiteY284" fmla="*/ 282422 h 900527"/>
                    <a:gd name="connsiteX285" fmla="*/ 133857 w 1300981"/>
                    <a:gd name="connsiteY285" fmla="*/ 298340 h 900527"/>
                    <a:gd name="connsiteX286" fmla="*/ 132612 w 1300981"/>
                    <a:gd name="connsiteY286" fmla="*/ 310523 h 900527"/>
                    <a:gd name="connsiteX287" fmla="*/ 139638 w 1300981"/>
                    <a:gd name="connsiteY287" fmla="*/ 312124 h 900527"/>
                    <a:gd name="connsiteX288" fmla="*/ 155422 w 1300981"/>
                    <a:gd name="connsiteY288" fmla="*/ 310123 h 900527"/>
                    <a:gd name="connsiteX289" fmla="*/ 169117 w 1300981"/>
                    <a:gd name="connsiteY289" fmla="*/ 308300 h 900527"/>
                    <a:gd name="connsiteX290" fmla="*/ 171340 w 1300981"/>
                    <a:gd name="connsiteY290" fmla="*/ 308300 h 900527"/>
                    <a:gd name="connsiteX291" fmla="*/ 182768 w 1300981"/>
                    <a:gd name="connsiteY291" fmla="*/ 312746 h 900527"/>
                    <a:gd name="connsiteX292" fmla="*/ 189437 w 1300981"/>
                    <a:gd name="connsiteY292" fmla="*/ 315236 h 900527"/>
                    <a:gd name="connsiteX293" fmla="*/ 200331 w 1300981"/>
                    <a:gd name="connsiteY293" fmla="*/ 310479 h 900527"/>
                    <a:gd name="connsiteX294" fmla="*/ 242082 w 1300981"/>
                    <a:gd name="connsiteY294" fmla="*/ 298385 h 900527"/>
                    <a:gd name="connsiteX295" fmla="*/ 248619 w 1300981"/>
                    <a:gd name="connsiteY295" fmla="*/ 296695 h 900527"/>
                    <a:gd name="connsiteX296" fmla="*/ 227587 w 1300981"/>
                    <a:gd name="connsiteY296" fmla="*/ 289047 h 900527"/>
                    <a:gd name="connsiteX297" fmla="*/ 226742 w 1300981"/>
                    <a:gd name="connsiteY297" fmla="*/ 289047 h 900527"/>
                    <a:gd name="connsiteX298" fmla="*/ 211580 w 1300981"/>
                    <a:gd name="connsiteY298" fmla="*/ 284601 h 900527"/>
                    <a:gd name="connsiteX299" fmla="*/ 208201 w 1300981"/>
                    <a:gd name="connsiteY299" fmla="*/ 267482 h 900527"/>
                    <a:gd name="connsiteX300" fmla="*/ 206156 w 1300981"/>
                    <a:gd name="connsiteY300" fmla="*/ 260546 h 900527"/>
                    <a:gd name="connsiteX301" fmla="*/ 192816 w 1300981"/>
                    <a:gd name="connsiteY301" fmla="*/ 256811 h 900527"/>
                    <a:gd name="connsiteX302" fmla="*/ 173919 w 1300981"/>
                    <a:gd name="connsiteY302" fmla="*/ 258500 h 900527"/>
                    <a:gd name="connsiteX303" fmla="*/ 156445 w 1300981"/>
                    <a:gd name="connsiteY303" fmla="*/ 260101 h 900527"/>
                    <a:gd name="connsiteX304" fmla="*/ 146930 w 1300981"/>
                    <a:gd name="connsiteY304" fmla="*/ 258278 h 900527"/>
                    <a:gd name="connsiteX305" fmla="*/ 134969 w 1300981"/>
                    <a:gd name="connsiteY305" fmla="*/ 239737 h 900527"/>
                    <a:gd name="connsiteX306" fmla="*/ 129144 w 1300981"/>
                    <a:gd name="connsiteY306" fmla="*/ 228799 h 900527"/>
                    <a:gd name="connsiteX307" fmla="*/ 96285 w 1300981"/>
                    <a:gd name="connsiteY307" fmla="*/ 199853 h 900527"/>
                    <a:gd name="connsiteX308" fmla="*/ 80590 w 1300981"/>
                    <a:gd name="connsiteY308" fmla="*/ 194917 h 900527"/>
                    <a:gd name="connsiteX309" fmla="*/ 52755 w 1300981"/>
                    <a:gd name="connsiteY309" fmla="*/ 182334 h 900527"/>
                    <a:gd name="connsiteX310" fmla="*/ 52755 w 1300981"/>
                    <a:gd name="connsiteY310" fmla="*/ 162814 h 900527"/>
                    <a:gd name="connsiteX311" fmla="*/ 54089 w 1300981"/>
                    <a:gd name="connsiteY311" fmla="*/ 156811 h 900527"/>
                    <a:gd name="connsiteX312" fmla="*/ 101176 w 1300981"/>
                    <a:gd name="connsiteY312" fmla="*/ 148541 h 900527"/>
                    <a:gd name="connsiteX313" fmla="*/ 124386 w 1300981"/>
                    <a:gd name="connsiteY313" fmla="*/ 146451 h 900527"/>
                    <a:gd name="connsiteX314" fmla="*/ 155511 w 1300981"/>
                    <a:gd name="connsiteY314" fmla="*/ 120618 h 900527"/>
                    <a:gd name="connsiteX315" fmla="*/ 156845 w 1300981"/>
                    <a:gd name="connsiteY315" fmla="*/ 110969 h 900527"/>
                    <a:gd name="connsiteX316" fmla="*/ 160135 w 1300981"/>
                    <a:gd name="connsiteY316" fmla="*/ 98208 h 900527"/>
                    <a:gd name="connsiteX317" fmla="*/ 167561 w 1300981"/>
                    <a:gd name="connsiteY317" fmla="*/ 90516 h 900527"/>
                    <a:gd name="connsiteX318" fmla="*/ 192816 w 1300981"/>
                    <a:gd name="connsiteY318" fmla="*/ 67795 h 900527"/>
                    <a:gd name="connsiteX319" fmla="*/ 204644 w 1300981"/>
                    <a:gd name="connsiteY319" fmla="*/ 64949 h 900527"/>
                    <a:gd name="connsiteX320" fmla="*/ 211669 w 1300981"/>
                    <a:gd name="connsiteY320" fmla="*/ 65305 h 900527"/>
                    <a:gd name="connsiteX321" fmla="*/ 220562 w 1300981"/>
                    <a:gd name="connsiteY321" fmla="*/ 65571 h 900527"/>
                    <a:gd name="connsiteX322" fmla="*/ 240704 w 1300981"/>
                    <a:gd name="connsiteY322" fmla="*/ 58813 h 900527"/>
                    <a:gd name="connsiteX323" fmla="*/ 254043 w 1300981"/>
                    <a:gd name="connsiteY323" fmla="*/ 53211 h 900527"/>
                    <a:gd name="connsiteX324" fmla="*/ 255777 w 1300981"/>
                    <a:gd name="connsiteY324" fmla="*/ 52944 h 900527"/>
                    <a:gd name="connsiteX325" fmla="*/ 263558 w 1300981"/>
                    <a:gd name="connsiteY325" fmla="*/ 57390 h 900527"/>
                    <a:gd name="connsiteX326" fmla="*/ 269828 w 1300981"/>
                    <a:gd name="connsiteY326" fmla="*/ 61392 h 900527"/>
                    <a:gd name="connsiteX327" fmla="*/ 274274 w 1300981"/>
                    <a:gd name="connsiteY327" fmla="*/ 58946 h 900527"/>
                    <a:gd name="connsiteX328" fmla="*/ 271340 w 1300981"/>
                    <a:gd name="connsiteY328" fmla="*/ 46630 h 900527"/>
                    <a:gd name="connsiteX329" fmla="*/ 266893 w 1300981"/>
                    <a:gd name="connsiteY329" fmla="*/ 38760 h 900527"/>
                    <a:gd name="connsiteX330" fmla="*/ 273607 w 1300981"/>
                    <a:gd name="connsiteY330" fmla="*/ 33380 h 900527"/>
                    <a:gd name="connsiteX331" fmla="*/ 290815 w 1300981"/>
                    <a:gd name="connsiteY331" fmla="*/ 30578 h 900527"/>
                    <a:gd name="connsiteX332" fmla="*/ 303443 w 1300981"/>
                    <a:gd name="connsiteY332" fmla="*/ 31201 h 900527"/>
                    <a:gd name="connsiteX333" fmla="*/ 315937 w 1300981"/>
                    <a:gd name="connsiteY333" fmla="*/ 31868 h 900527"/>
                    <a:gd name="connsiteX334" fmla="*/ 320606 w 1300981"/>
                    <a:gd name="connsiteY334" fmla="*/ 31868 h 900527"/>
                    <a:gd name="connsiteX335" fmla="*/ 355332 w 1300981"/>
                    <a:gd name="connsiteY335" fmla="*/ 15061 h 900527"/>
                    <a:gd name="connsiteX336" fmla="*/ 388413 w 1300981"/>
                    <a:gd name="connsiteY336" fmla="*/ -324 h 900527"/>
                    <a:gd name="connsiteX337" fmla="*/ 397884 w 1300981"/>
                    <a:gd name="connsiteY337" fmla="*/ 1010 h 900527"/>
                    <a:gd name="connsiteX338" fmla="*/ 412868 w 1300981"/>
                    <a:gd name="connsiteY338" fmla="*/ 9903 h 900527"/>
                    <a:gd name="connsiteX339" fmla="*/ 402997 w 1300981"/>
                    <a:gd name="connsiteY339" fmla="*/ 21063 h 900527"/>
                    <a:gd name="connsiteX340" fmla="*/ 400552 w 1300981"/>
                    <a:gd name="connsiteY340" fmla="*/ 24265 h 900527"/>
                    <a:gd name="connsiteX341" fmla="*/ 413224 w 1300981"/>
                    <a:gd name="connsiteY341" fmla="*/ 28133 h 900527"/>
                    <a:gd name="connsiteX342" fmla="*/ 422517 w 1300981"/>
                    <a:gd name="connsiteY342" fmla="*/ 26088 h 900527"/>
                    <a:gd name="connsiteX343" fmla="*/ 429320 w 1300981"/>
                    <a:gd name="connsiteY343" fmla="*/ 20085 h 900527"/>
                    <a:gd name="connsiteX344" fmla="*/ 438702 w 1300981"/>
                    <a:gd name="connsiteY344" fmla="*/ 13727 h 900527"/>
                    <a:gd name="connsiteX345" fmla="*/ 445149 w 1300981"/>
                    <a:gd name="connsiteY345" fmla="*/ 22619 h 900527"/>
                    <a:gd name="connsiteX346" fmla="*/ 458488 w 1300981"/>
                    <a:gd name="connsiteY346" fmla="*/ 30756 h 900527"/>
                    <a:gd name="connsiteX347" fmla="*/ 473561 w 1300981"/>
                    <a:gd name="connsiteY347" fmla="*/ 28533 h 900527"/>
                    <a:gd name="connsiteX348" fmla="*/ 478008 w 1300981"/>
                    <a:gd name="connsiteY348" fmla="*/ 27599 h 900527"/>
                    <a:gd name="connsiteX349" fmla="*/ 482187 w 1300981"/>
                    <a:gd name="connsiteY349" fmla="*/ 26755 h 900527"/>
                    <a:gd name="connsiteX350" fmla="*/ 503619 w 1300981"/>
                    <a:gd name="connsiteY350" fmla="*/ 23909 h 900527"/>
                    <a:gd name="connsiteX351" fmla="*/ 519893 w 1300981"/>
                    <a:gd name="connsiteY351" fmla="*/ 30045 h 900527"/>
                    <a:gd name="connsiteX352" fmla="*/ 522605 w 1300981"/>
                    <a:gd name="connsiteY352" fmla="*/ 39916 h 900527"/>
                    <a:gd name="connsiteX353" fmla="*/ 523139 w 1300981"/>
                    <a:gd name="connsiteY353" fmla="*/ 45296 h 900527"/>
                    <a:gd name="connsiteX354" fmla="*/ 529408 w 1300981"/>
                    <a:gd name="connsiteY354" fmla="*/ 47519 h 900527"/>
                    <a:gd name="connsiteX355" fmla="*/ 533188 w 1300981"/>
                    <a:gd name="connsiteY355" fmla="*/ 47519 h 900527"/>
                    <a:gd name="connsiteX356" fmla="*/ 536611 w 1300981"/>
                    <a:gd name="connsiteY356" fmla="*/ 47964 h 900527"/>
                    <a:gd name="connsiteX357" fmla="*/ 544882 w 1300981"/>
                    <a:gd name="connsiteY357" fmla="*/ 52766 h 900527"/>
                    <a:gd name="connsiteX358" fmla="*/ 552263 w 1300981"/>
                    <a:gd name="connsiteY358" fmla="*/ 55656 h 900527"/>
                    <a:gd name="connsiteX359" fmla="*/ 560399 w 1300981"/>
                    <a:gd name="connsiteY359" fmla="*/ 54411 h 900527"/>
                    <a:gd name="connsiteX360" fmla="*/ 610332 w 1300981"/>
                    <a:gd name="connsiteY360" fmla="*/ 48097 h 900527"/>
                    <a:gd name="connsiteX361" fmla="*/ 610821 w 1300981"/>
                    <a:gd name="connsiteY361" fmla="*/ 48097 h 900527"/>
                    <a:gd name="connsiteX362" fmla="*/ 663556 w 1300981"/>
                    <a:gd name="connsiteY362" fmla="*/ 59658 h 900527"/>
                    <a:gd name="connsiteX363" fmla="*/ 714911 w 1300981"/>
                    <a:gd name="connsiteY363" fmla="*/ 70952 h 900527"/>
                    <a:gd name="connsiteX364" fmla="*/ 720158 w 1300981"/>
                    <a:gd name="connsiteY364" fmla="*/ 70952 h 900527"/>
                    <a:gd name="connsiteX365" fmla="*/ 725138 w 1300981"/>
                    <a:gd name="connsiteY365" fmla="*/ 70952 h 900527"/>
                    <a:gd name="connsiteX366" fmla="*/ 760354 w 1300981"/>
                    <a:gd name="connsiteY366" fmla="*/ 76287 h 900527"/>
                    <a:gd name="connsiteX367" fmla="*/ 795480 w 1300981"/>
                    <a:gd name="connsiteY367" fmla="*/ 81623 h 900527"/>
                    <a:gd name="connsiteX368" fmla="*/ 805529 w 1300981"/>
                    <a:gd name="connsiteY368" fmla="*/ 81001 h 900527"/>
                    <a:gd name="connsiteX369" fmla="*/ 812865 w 1300981"/>
                    <a:gd name="connsiteY369" fmla="*/ 80067 h 900527"/>
                    <a:gd name="connsiteX370" fmla="*/ 835097 w 1300981"/>
                    <a:gd name="connsiteY370" fmla="*/ 78022 h 900527"/>
                    <a:gd name="connsiteX371" fmla="*/ 856885 w 1300981"/>
                    <a:gd name="connsiteY371" fmla="*/ 81312 h 900527"/>
                    <a:gd name="connsiteX372" fmla="*/ 877027 w 1300981"/>
                    <a:gd name="connsiteY372" fmla="*/ 89004 h 900527"/>
                    <a:gd name="connsiteX373" fmla="*/ 905528 w 1300981"/>
                    <a:gd name="connsiteY373" fmla="*/ 98875 h 900527"/>
                    <a:gd name="connsiteX374" fmla="*/ 914421 w 1300981"/>
                    <a:gd name="connsiteY374" fmla="*/ 107012 h 900527"/>
                    <a:gd name="connsiteX375" fmla="*/ 914421 w 1300981"/>
                    <a:gd name="connsiteY375" fmla="*/ 112036 h 900527"/>
                    <a:gd name="connsiteX376" fmla="*/ 914421 w 1300981"/>
                    <a:gd name="connsiteY376" fmla="*/ 617947 h 900527"/>
                    <a:gd name="connsiteX377" fmla="*/ 916733 w 1300981"/>
                    <a:gd name="connsiteY377" fmla="*/ 620525 h 900527"/>
                    <a:gd name="connsiteX378" fmla="*/ 923625 w 1300981"/>
                    <a:gd name="connsiteY378" fmla="*/ 621370 h 900527"/>
                    <a:gd name="connsiteX379" fmla="*/ 957862 w 1300981"/>
                    <a:gd name="connsiteY379" fmla="*/ 616924 h 900527"/>
                    <a:gd name="connsiteX380" fmla="*/ 975025 w 1300981"/>
                    <a:gd name="connsiteY380" fmla="*/ 614301 h 900527"/>
                    <a:gd name="connsiteX381" fmla="*/ 976670 w 1300981"/>
                    <a:gd name="connsiteY381" fmla="*/ 614523 h 900527"/>
                    <a:gd name="connsiteX382" fmla="*/ 987698 w 1300981"/>
                    <a:gd name="connsiteY382" fmla="*/ 630352 h 900527"/>
                    <a:gd name="connsiteX383" fmla="*/ 996590 w 1300981"/>
                    <a:gd name="connsiteY383" fmla="*/ 645203 h 900527"/>
                    <a:gd name="connsiteX384" fmla="*/ 1029582 w 1300981"/>
                    <a:gd name="connsiteY384" fmla="*/ 678951 h 900527"/>
                    <a:gd name="connsiteX385" fmla="*/ 1030739 w 1300981"/>
                    <a:gd name="connsiteY385" fmla="*/ 680241 h 900527"/>
                    <a:gd name="connsiteX386" fmla="*/ 1040298 w 1300981"/>
                    <a:gd name="connsiteY386" fmla="*/ 684687 h 900527"/>
                    <a:gd name="connsiteX387" fmla="*/ 1060752 w 1300981"/>
                    <a:gd name="connsiteY387" fmla="*/ 676461 h 900527"/>
                    <a:gd name="connsiteX388" fmla="*/ 1065420 w 1300981"/>
                    <a:gd name="connsiteY388" fmla="*/ 673749 h 900527"/>
                    <a:gd name="connsiteX389" fmla="*/ 1074313 w 1300981"/>
                    <a:gd name="connsiteY389" fmla="*/ 662677 h 900527"/>
                    <a:gd name="connsiteX390" fmla="*/ 1083873 w 1300981"/>
                    <a:gd name="connsiteY390" fmla="*/ 651917 h 900527"/>
                    <a:gd name="connsiteX391" fmla="*/ 1100636 w 1300981"/>
                    <a:gd name="connsiteY391" fmla="*/ 648849 h 900527"/>
                    <a:gd name="connsiteX392" fmla="*/ 1119844 w 1300981"/>
                    <a:gd name="connsiteY392" fmla="*/ 654629 h 900527"/>
                    <a:gd name="connsiteX393" fmla="*/ 1125580 w 1300981"/>
                    <a:gd name="connsiteY393" fmla="*/ 664901 h 900527"/>
                    <a:gd name="connsiteX394" fmla="*/ 1131049 w 1300981"/>
                    <a:gd name="connsiteY394" fmla="*/ 675305 h 900527"/>
                    <a:gd name="connsiteX395" fmla="*/ 1153281 w 1300981"/>
                    <a:gd name="connsiteY395" fmla="*/ 696159 h 900527"/>
                    <a:gd name="connsiteX396" fmla="*/ 1196544 w 1300981"/>
                    <a:gd name="connsiteY396" fmla="*/ 744758 h 900527"/>
                    <a:gd name="connsiteX397" fmla="*/ 1205437 w 1300981"/>
                    <a:gd name="connsiteY397" fmla="*/ 761787 h 900527"/>
                    <a:gd name="connsiteX398" fmla="*/ 1243365 w 1300981"/>
                    <a:gd name="connsiteY398" fmla="*/ 809764 h 900527"/>
                    <a:gd name="connsiteX399" fmla="*/ 1256704 w 1300981"/>
                    <a:gd name="connsiteY399" fmla="*/ 815277 h 900527"/>
                    <a:gd name="connsiteX400" fmla="*/ 1290274 w 1300981"/>
                    <a:gd name="connsiteY400" fmla="*/ 847914 h 900527"/>
                    <a:gd name="connsiteX401" fmla="*/ 1290274 w 1300981"/>
                    <a:gd name="connsiteY401" fmla="*/ 847914 h 900527"/>
                    <a:gd name="connsiteX402" fmla="*/ 1290274 w 1300981"/>
                    <a:gd name="connsiteY402" fmla="*/ 848403 h 900527"/>
                    <a:gd name="connsiteX403" fmla="*/ 1290274 w 1300981"/>
                    <a:gd name="connsiteY403" fmla="*/ 848403 h 900527"/>
                    <a:gd name="connsiteX404" fmla="*/ 1289741 w 1300981"/>
                    <a:gd name="connsiteY404" fmla="*/ 849737 h 900527"/>
                    <a:gd name="connsiteX405" fmla="*/ 1288851 w 1300981"/>
                    <a:gd name="connsiteY405" fmla="*/ 852138 h 900527"/>
                    <a:gd name="connsiteX406" fmla="*/ 1288851 w 1300981"/>
                    <a:gd name="connsiteY406" fmla="*/ 852138 h 900527"/>
                    <a:gd name="connsiteX407" fmla="*/ 1294321 w 1300981"/>
                    <a:gd name="connsiteY407" fmla="*/ 865477 h 900527"/>
                    <a:gd name="connsiteX408" fmla="*/ 1300812 w 1300981"/>
                    <a:gd name="connsiteY408" fmla="*/ 875304 h 900527"/>
                    <a:gd name="connsiteX409" fmla="*/ 1278225 w 1300981"/>
                    <a:gd name="connsiteY409" fmla="*/ 896335 h 900527"/>
                    <a:gd name="connsiteX410" fmla="*/ 1272578 w 1300981"/>
                    <a:gd name="connsiteY410" fmla="*/ 899803 h 900527"/>
                    <a:gd name="connsiteX411" fmla="*/ 1269554 w 1300981"/>
                    <a:gd name="connsiteY411" fmla="*/ 892467 h 900527"/>
                    <a:gd name="connsiteX412" fmla="*/ 1272355 w 1300981"/>
                    <a:gd name="connsiteY412" fmla="*/ 898247 h 900527"/>
                    <a:gd name="connsiteX413" fmla="*/ 1277335 w 1300981"/>
                    <a:gd name="connsiteY413" fmla="*/ 895223 h 900527"/>
                    <a:gd name="connsiteX414" fmla="*/ 1299567 w 1300981"/>
                    <a:gd name="connsiteY414" fmla="*/ 875304 h 900527"/>
                    <a:gd name="connsiteX415" fmla="*/ 1293076 w 1300981"/>
                    <a:gd name="connsiteY415" fmla="*/ 866322 h 900527"/>
                    <a:gd name="connsiteX416" fmla="*/ 1286628 w 1300981"/>
                    <a:gd name="connsiteY416" fmla="*/ 856362 h 900527"/>
                    <a:gd name="connsiteX417" fmla="*/ 1286095 w 1300981"/>
                    <a:gd name="connsiteY417" fmla="*/ 856362 h 900527"/>
                    <a:gd name="connsiteX418" fmla="*/ 1286095 w 1300981"/>
                    <a:gd name="connsiteY418" fmla="*/ 856140 h 900527"/>
                    <a:gd name="connsiteX419" fmla="*/ 1286095 w 1300981"/>
                    <a:gd name="connsiteY419" fmla="*/ 855651 h 900527"/>
                    <a:gd name="connsiteX420" fmla="*/ 1286095 w 1300981"/>
                    <a:gd name="connsiteY420" fmla="*/ 855651 h 900527"/>
                    <a:gd name="connsiteX421" fmla="*/ 1286673 w 1300981"/>
                    <a:gd name="connsiteY421" fmla="*/ 854139 h 900527"/>
                    <a:gd name="connsiteX422" fmla="*/ 1287740 w 1300981"/>
                    <a:gd name="connsiteY422" fmla="*/ 851382 h 900527"/>
                    <a:gd name="connsiteX423" fmla="*/ 1255904 w 1300981"/>
                    <a:gd name="connsiteY423" fmla="*/ 816300 h 900527"/>
                    <a:gd name="connsiteX424" fmla="*/ 1242565 w 1300981"/>
                    <a:gd name="connsiteY424" fmla="*/ 810742 h 900527"/>
                    <a:gd name="connsiteX425" fmla="*/ 1204148 w 1300981"/>
                    <a:gd name="connsiteY425" fmla="*/ 762276 h 900527"/>
                    <a:gd name="connsiteX426" fmla="*/ 1195255 w 1300981"/>
                    <a:gd name="connsiteY426" fmla="*/ 745291 h 900527"/>
                    <a:gd name="connsiteX427" fmla="*/ 1152214 w 1300981"/>
                    <a:gd name="connsiteY427" fmla="*/ 696959 h 900527"/>
                    <a:gd name="connsiteX428" fmla="*/ 1129982 w 1300981"/>
                    <a:gd name="connsiteY428" fmla="*/ 676061 h 900527"/>
                    <a:gd name="connsiteX429" fmla="*/ 1124246 w 1300981"/>
                    <a:gd name="connsiteY429" fmla="*/ 665256 h 900527"/>
                    <a:gd name="connsiteX430" fmla="*/ 1118866 w 1300981"/>
                    <a:gd name="connsiteY430" fmla="*/ 655474 h 900527"/>
                    <a:gd name="connsiteX431" fmla="*/ 1100369 w 1300981"/>
                    <a:gd name="connsiteY431" fmla="*/ 649961 h 900527"/>
                    <a:gd name="connsiteX432" fmla="*/ 1084095 w 1300981"/>
                    <a:gd name="connsiteY432" fmla="*/ 652895 h 900527"/>
                    <a:gd name="connsiteX433" fmla="*/ 1075202 w 1300981"/>
                    <a:gd name="connsiteY433" fmla="*/ 663122 h 900527"/>
                    <a:gd name="connsiteX434" fmla="*/ 1065687 w 1300981"/>
                    <a:gd name="connsiteY434" fmla="*/ 674683 h 900527"/>
                    <a:gd name="connsiteX435" fmla="*/ 1061018 w 1300981"/>
                    <a:gd name="connsiteY435" fmla="*/ 677395 h 900527"/>
                    <a:gd name="connsiteX436" fmla="*/ 1040031 w 1300981"/>
                    <a:gd name="connsiteY436" fmla="*/ 685754 h 900527"/>
                    <a:gd name="connsiteX437" fmla="*/ 1029627 w 1300981"/>
                    <a:gd name="connsiteY437" fmla="*/ 680952 h 900527"/>
                    <a:gd name="connsiteX438" fmla="*/ 1028515 w 1300981"/>
                    <a:gd name="connsiteY438" fmla="*/ 679618 h 900527"/>
                    <a:gd name="connsiteX439" fmla="*/ 995612 w 1300981"/>
                    <a:gd name="connsiteY439" fmla="*/ 646003 h 900527"/>
                    <a:gd name="connsiteX440" fmla="*/ 986497 w 1300981"/>
                    <a:gd name="connsiteY440" fmla="*/ 630708 h 900527"/>
                    <a:gd name="connsiteX441" fmla="*/ 976003 w 1300981"/>
                    <a:gd name="connsiteY441" fmla="*/ 615501 h 900527"/>
                    <a:gd name="connsiteX442" fmla="*/ 974847 w 1300981"/>
                    <a:gd name="connsiteY442" fmla="*/ 615501 h 900527"/>
                    <a:gd name="connsiteX443" fmla="*/ 957862 w 1300981"/>
                    <a:gd name="connsiteY443" fmla="*/ 618124 h 900527"/>
                    <a:gd name="connsiteX444" fmla="*/ 923447 w 1300981"/>
                    <a:gd name="connsiteY444" fmla="*/ 622571 h 900527"/>
                    <a:gd name="connsiteX445" fmla="*/ 916199 w 1300981"/>
                    <a:gd name="connsiteY445" fmla="*/ 621637 h 900527"/>
                    <a:gd name="connsiteX446" fmla="*/ 913131 w 1300981"/>
                    <a:gd name="connsiteY446" fmla="*/ 618035 h 900527"/>
                    <a:gd name="connsiteX447" fmla="*/ 913131 w 1300981"/>
                    <a:gd name="connsiteY447" fmla="*/ 110702 h 900527"/>
                    <a:gd name="connsiteX448" fmla="*/ 913131 w 1300981"/>
                    <a:gd name="connsiteY448" fmla="*/ 105633 h 900527"/>
                    <a:gd name="connsiteX449" fmla="*/ 904950 w 1300981"/>
                    <a:gd name="connsiteY449" fmla="*/ 98653 h 900527"/>
                    <a:gd name="connsiteX450" fmla="*/ 876226 w 1300981"/>
                    <a:gd name="connsiteY450" fmla="*/ 88693 h 900527"/>
                    <a:gd name="connsiteX451" fmla="*/ 856218 w 1300981"/>
                    <a:gd name="connsiteY451" fmla="*/ 81045 h 900527"/>
                    <a:gd name="connsiteX452" fmla="*/ 834742 w 1300981"/>
                    <a:gd name="connsiteY452" fmla="*/ 77799 h 900527"/>
                    <a:gd name="connsiteX453" fmla="*/ 812510 w 1300981"/>
                    <a:gd name="connsiteY453" fmla="*/ 79800 h 900527"/>
                    <a:gd name="connsiteX454" fmla="*/ 805173 w 1300981"/>
                    <a:gd name="connsiteY454" fmla="*/ 80778 h 900527"/>
                    <a:gd name="connsiteX455" fmla="*/ 794991 w 1300981"/>
                    <a:gd name="connsiteY455" fmla="*/ 81401 h 900527"/>
                    <a:gd name="connsiteX456" fmla="*/ 759420 w 1300981"/>
                    <a:gd name="connsiteY456" fmla="*/ 76021 h 900527"/>
                    <a:gd name="connsiteX457" fmla="*/ 724471 w 1300981"/>
                    <a:gd name="connsiteY457" fmla="*/ 70729 h 900527"/>
                    <a:gd name="connsiteX458" fmla="*/ 719536 w 1300981"/>
                    <a:gd name="connsiteY458" fmla="*/ 70729 h 900527"/>
                    <a:gd name="connsiteX459" fmla="*/ 714245 w 1300981"/>
                    <a:gd name="connsiteY459" fmla="*/ 70729 h 900527"/>
                    <a:gd name="connsiteX460" fmla="*/ 662533 w 1300981"/>
                    <a:gd name="connsiteY460" fmla="*/ 59391 h 900527"/>
                    <a:gd name="connsiteX461" fmla="*/ 610644 w 1300981"/>
                    <a:gd name="connsiteY461" fmla="*/ 48186 h 900527"/>
                    <a:gd name="connsiteX462" fmla="*/ 610155 w 1300981"/>
                    <a:gd name="connsiteY462" fmla="*/ 48186 h 900527"/>
                    <a:gd name="connsiteX463" fmla="*/ 560488 w 1300981"/>
                    <a:gd name="connsiteY463" fmla="*/ 54455 h 900527"/>
                    <a:gd name="connsiteX464" fmla="*/ 552085 w 1300981"/>
                    <a:gd name="connsiteY464" fmla="*/ 55745 h 900527"/>
                    <a:gd name="connsiteX465" fmla="*/ 544037 w 1300981"/>
                    <a:gd name="connsiteY465" fmla="*/ 52677 h 900527"/>
                    <a:gd name="connsiteX466" fmla="*/ 535989 w 1300981"/>
                    <a:gd name="connsiteY466" fmla="*/ 47964 h 900527"/>
                    <a:gd name="connsiteX467" fmla="*/ 533010 w 1300981"/>
                    <a:gd name="connsiteY467" fmla="*/ 47608 h 900527"/>
                    <a:gd name="connsiteX468" fmla="*/ 529230 w 1300981"/>
                    <a:gd name="connsiteY468" fmla="*/ 47608 h 900527"/>
                    <a:gd name="connsiteX469" fmla="*/ 521849 w 1300981"/>
                    <a:gd name="connsiteY469" fmla="*/ 44496 h 900527"/>
                    <a:gd name="connsiteX470" fmla="*/ 521316 w 1300981"/>
                    <a:gd name="connsiteY470" fmla="*/ 38938 h 900527"/>
                    <a:gd name="connsiteX471" fmla="*/ 518826 w 1300981"/>
                    <a:gd name="connsiteY471" fmla="*/ 29645 h 900527"/>
                    <a:gd name="connsiteX472" fmla="*/ 503441 w 1300981"/>
                    <a:gd name="connsiteY472" fmla="*/ 23998 h 900527"/>
                    <a:gd name="connsiteX473" fmla="*/ 482232 w 1300981"/>
                    <a:gd name="connsiteY473" fmla="*/ 26844 h 900527"/>
                    <a:gd name="connsiteX474" fmla="*/ 478008 w 1300981"/>
                    <a:gd name="connsiteY474" fmla="*/ 27644 h 900527"/>
                    <a:gd name="connsiteX475" fmla="*/ 473561 w 1300981"/>
                    <a:gd name="connsiteY475" fmla="*/ 28578 h 900527"/>
                    <a:gd name="connsiteX476" fmla="*/ 458266 w 1300981"/>
                    <a:gd name="connsiteY476" fmla="*/ 30845 h 900527"/>
                    <a:gd name="connsiteX477" fmla="*/ 444082 w 1300981"/>
                    <a:gd name="connsiteY477" fmla="*/ 21952 h 900527"/>
                    <a:gd name="connsiteX478" fmla="*/ 438702 w 1300981"/>
                    <a:gd name="connsiteY478" fmla="*/ 13949 h 900527"/>
                    <a:gd name="connsiteX479" fmla="*/ 430076 w 1300981"/>
                    <a:gd name="connsiteY479" fmla="*/ 19996 h 900527"/>
                    <a:gd name="connsiteX480" fmla="*/ 423139 w 1300981"/>
                    <a:gd name="connsiteY480" fmla="*/ 26088 h 900527"/>
                    <a:gd name="connsiteX481" fmla="*/ 413224 w 1300981"/>
                    <a:gd name="connsiteY481" fmla="*/ 28355 h 900527"/>
                    <a:gd name="connsiteX482" fmla="*/ 399485 w 1300981"/>
                    <a:gd name="connsiteY482" fmla="*/ 23909 h 900527"/>
                    <a:gd name="connsiteX483" fmla="*/ 402375 w 1300981"/>
                    <a:gd name="connsiteY483" fmla="*/ 19462 h 900527"/>
                    <a:gd name="connsiteX484" fmla="*/ 411757 w 1300981"/>
                    <a:gd name="connsiteY484" fmla="*/ 9414 h 900527"/>
                    <a:gd name="connsiteX485" fmla="*/ 397573 w 1300981"/>
                    <a:gd name="connsiteY485" fmla="*/ 1455 h 900527"/>
                    <a:gd name="connsiteX486" fmla="*/ 388413 w 1300981"/>
                    <a:gd name="connsiteY486" fmla="*/ 165 h 900527"/>
                    <a:gd name="connsiteX487" fmla="*/ 355999 w 1300981"/>
                    <a:gd name="connsiteY487" fmla="*/ 15327 h 900527"/>
                    <a:gd name="connsiteX488" fmla="*/ 320695 w 1300981"/>
                    <a:gd name="connsiteY488" fmla="*/ 32357 h 900527"/>
                    <a:gd name="connsiteX489" fmla="*/ 315937 w 1300981"/>
                    <a:gd name="connsiteY489" fmla="*/ 32357 h 900527"/>
                    <a:gd name="connsiteX490" fmla="*/ 303354 w 1300981"/>
                    <a:gd name="connsiteY490" fmla="*/ 31690 h 900527"/>
                    <a:gd name="connsiteX491" fmla="*/ 290815 w 1300981"/>
                    <a:gd name="connsiteY491" fmla="*/ 31023 h 900527"/>
                    <a:gd name="connsiteX492" fmla="*/ 274007 w 1300981"/>
                    <a:gd name="connsiteY492" fmla="*/ 33780 h 900527"/>
                    <a:gd name="connsiteX493" fmla="*/ 267960 w 1300981"/>
                    <a:gd name="connsiteY493" fmla="*/ 38226 h 900527"/>
                    <a:gd name="connsiteX494" fmla="*/ 272140 w 1300981"/>
                    <a:gd name="connsiteY494" fmla="*/ 45074 h 900527"/>
                    <a:gd name="connsiteX495" fmla="*/ 275075 w 1300981"/>
                    <a:gd name="connsiteY495" fmla="*/ 58991 h 900527"/>
                    <a:gd name="connsiteX496" fmla="*/ 269650 w 1300981"/>
                    <a:gd name="connsiteY496" fmla="*/ 61748 h 900527"/>
                    <a:gd name="connsiteX497" fmla="*/ 262580 w 1300981"/>
                    <a:gd name="connsiteY497" fmla="*/ 57301 h 900527"/>
                    <a:gd name="connsiteX498" fmla="*/ 255599 w 1300981"/>
                    <a:gd name="connsiteY498" fmla="*/ 52855 h 900527"/>
                    <a:gd name="connsiteX499" fmla="*/ 254177 w 1300981"/>
                    <a:gd name="connsiteY499" fmla="*/ 52855 h 900527"/>
                    <a:gd name="connsiteX500" fmla="*/ 241282 w 1300981"/>
                    <a:gd name="connsiteY500" fmla="*/ 58368 h 900527"/>
                    <a:gd name="connsiteX501" fmla="*/ 220695 w 1300981"/>
                    <a:gd name="connsiteY501" fmla="*/ 65260 h 900527"/>
                    <a:gd name="connsiteX502" fmla="*/ 211803 w 1300981"/>
                    <a:gd name="connsiteY502" fmla="*/ 64994 h 900527"/>
                    <a:gd name="connsiteX503" fmla="*/ 204866 w 1300981"/>
                    <a:gd name="connsiteY503" fmla="*/ 64638 h 900527"/>
                    <a:gd name="connsiteX504" fmla="*/ 193661 w 1300981"/>
                    <a:gd name="connsiteY504" fmla="*/ 67306 h 900527"/>
                    <a:gd name="connsiteX505" fmla="*/ 168584 w 1300981"/>
                    <a:gd name="connsiteY505" fmla="*/ 89893 h 900527"/>
                    <a:gd name="connsiteX506" fmla="*/ 161158 w 1300981"/>
                    <a:gd name="connsiteY506" fmla="*/ 97541 h 900527"/>
                    <a:gd name="connsiteX507" fmla="*/ 158179 w 1300981"/>
                    <a:gd name="connsiteY507" fmla="*/ 109591 h 900527"/>
                    <a:gd name="connsiteX508" fmla="*/ 156756 w 1300981"/>
                    <a:gd name="connsiteY508" fmla="*/ 119640 h 900527"/>
                    <a:gd name="connsiteX509" fmla="*/ 124698 w 1300981"/>
                    <a:gd name="connsiteY509" fmla="*/ 146318 h 900527"/>
                    <a:gd name="connsiteX510" fmla="*/ 101221 w 1300981"/>
                    <a:gd name="connsiteY510" fmla="*/ 148452 h 900527"/>
                    <a:gd name="connsiteX511" fmla="*/ 55201 w 1300981"/>
                    <a:gd name="connsiteY511" fmla="*/ 155789 h 900527"/>
                    <a:gd name="connsiteX512" fmla="*/ 53822 w 1300981"/>
                    <a:gd name="connsiteY512" fmla="*/ 161880 h 900527"/>
                    <a:gd name="connsiteX513" fmla="*/ 53467 w 1300981"/>
                    <a:gd name="connsiteY513" fmla="*/ 180333 h 900527"/>
                    <a:gd name="connsiteX514" fmla="*/ 80767 w 1300981"/>
                    <a:gd name="connsiteY514" fmla="*/ 192649 h 900527"/>
                    <a:gd name="connsiteX515" fmla="*/ 96641 w 1300981"/>
                    <a:gd name="connsiteY515" fmla="*/ 197629 h 900527"/>
                    <a:gd name="connsiteX516" fmla="*/ 129989 w 1300981"/>
                    <a:gd name="connsiteY516" fmla="*/ 226931 h 900527"/>
                    <a:gd name="connsiteX517" fmla="*/ 135858 w 1300981"/>
                    <a:gd name="connsiteY517" fmla="*/ 238047 h 900527"/>
                    <a:gd name="connsiteX518" fmla="*/ 147374 w 1300981"/>
                    <a:gd name="connsiteY518" fmla="*/ 256099 h 900527"/>
                    <a:gd name="connsiteX519" fmla="*/ 156267 w 1300981"/>
                    <a:gd name="connsiteY519" fmla="*/ 257789 h 900527"/>
                    <a:gd name="connsiteX520" fmla="*/ 173564 w 1300981"/>
                    <a:gd name="connsiteY520" fmla="*/ 256188 h 900527"/>
                    <a:gd name="connsiteX521" fmla="*/ 192639 w 1300981"/>
                    <a:gd name="connsiteY521" fmla="*/ 254499 h 900527"/>
                    <a:gd name="connsiteX522" fmla="*/ 206911 w 1300981"/>
                    <a:gd name="connsiteY522" fmla="*/ 258589 h 900527"/>
                    <a:gd name="connsiteX523" fmla="*/ 209224 w 1300981"/>
                    <a:gd name="connsiteY523" fmla="*/ 266371 h 900527"/>
                    <a:gd name="connsiteX524" fmla="*/ 212292 w 1300981"/>
                    <a:gd name="connsiteY524" fmla="*/ 282644 h 900527"/>
                    <a:gd name="connsiteX525" fmla="*/ 226653 w 1300981"/>
                    <a:gd name="connsiteY525" fmla="*/ 286735 h 900527"/>
                    <a:gd name="connsiteX526" fmla="*/ 227365 w 1300981"/>
                    <a:gd name="connsiteY526" fmla="*/ 286735 h 900527"/>
                    <a:gd name="connsiteX527" fmla="*/ 249597 w 1300981"/>
                    <a:gd name="connsiteY527" fmla="*/ 295628 h 900527"/>
                    <a:gd name="connsiteX528" fmla="*/ 241993 w 1300981"/>
                    <a:gd name="connsiteY528" fmla="*/ 298473 h 900527"/>
                    <a:gd name="connsiteX529" fmla="*/ 200820 w 1300981"/>
                    <a:gd name="connsiteY529" fmla="*/ 310390 h 900527"/>
                    <a:gd name="connsiteX530" fmla="*/ 189304 w 1300981"/>
                    <a:gd name="connsiteY530" fmla="*/ 315325 h 900527"/>
                    <a:gd name="connsiteX531" fmla="*/ 182056 w 1300981"/>
                    <a:gd name="connsiteY531" fmla="*/ 312702 h 900527"/>
                    <a:gd name="connsiteX532" fmla="*/ 171029 w 1300981"/>
                    <a:gd name="connsiteY532" fmla="*/ 308567 h 900527"/>
                    <a:gd name="connsiteX533" fmla="*/ 168984 w 1300981"/>
                    <a:gd name="connsiteY533" fmla="*/ 308567 h 900527"/>
                    <a:gd name="connsiteX534" fmla="*/ 155645 w 1300981"/>
                    <a:gd name="connsiteY534" fmla="*/ 310345 h 900527"/>
                    <a:gd name="connsiteX535" fmla="*/ 139682 w 1300981"/>
                    <a:gd name="connsiteY535" fmla="*/ 312391 h 900527"/>
                    <a:gd name="connsiteX536" fmla="*/ 131990 w 1300981"/>
                    <a:gd name="connsiteY536" fmla="*/ 310612 h 900527"/>
                    <a:gd name="connsiteX537" fmla="*/ 132924 w 1300981"/>
                    <a:gd name="connsiteY537" fmla="*/ 297006 h 900527"/>
                    <a:gd name="connsiteX538" fmla="*/ 132924 w 1300981"/>
                    <a:gd name="connsiteY538" fmla="*/ 282556 h 900527"/>
                    <a:gd name="connsiteX539" fmla="*/ 120652 w 1300981"/>
                    <a:gd name="connsiteY539" fmla="*/ 279710 h 900527"/>
                    <a:gd name="connsiteX540" fmla="*/ 76588 w 1300981"/>
                    <a:gd name="connsiteY540" fmla="*/ 309456 h 900527"/>
                    <a:gd name="connsiteX541" fmla="*/ 69651 w 1300981"/>
                    <a:gd name="connsiteY541" fmla="*/ 312880 h 900527"/>
                    <a:gd name="connsiteX542" fmla="*/ 61826 w 1300981"/>
                    <a:gd name="connsiteY542" fmla="*/ 312213 h 900527"/>
                    <a:gd name="connsiteX543" fmla="*/ 53333 w 1300981"/>
                    <a:gd name="connsiteY543" fmla="*/ 311501 h 900527"/>
                    <a:gd name="connsiteX544" fmla="*/ 47064 w 1300981"/>
                    <a:gd name="connsiteY544" fmla="*/ 312791 h 900527"/>
                    <a:gd name="connsiteX545" fmla="*/ 31279 w 1300981"/>
                    <a:gd name="connsiteY545" fmla="*/ 319861 h 900527"/>
                    <a:gd name="connsiteX546" fmla="*/ 1488 w 1300981"/>
                    <a:gd name="connsiteY546" fmla="*/ 338847 h 900527"/>
                    <a:gd name="connsiteX547" fmla="*/ 1488 w 1300981"/>
                    <a:gd name="connsiteY547" fmla="*/ 342181 h 900527"/>
                    <a:gd name="connsiteX548" fmla="*/ 36748 w 1300981"/>
                    <a:gd name="connsiteY548" fmla="*/ 354987 h 900527"/>
                    <a:gd name="connsiteX549" fmla="*/ 54089 w 1300981"/>
                    <a:gd name="connsiteY549" fmla="*/ 360189 h 900527"/>
                    <a:gd name="connsiteX550" fmla="*/ 54089 w 1300981"/>
                    <a:gd name="connsiteY550" fmla="*/ 361168 h 900527"/>
                    <a:gd name="connsiteX551" fmla="*/ 48175 w 1300981"/>
                    <a:gd name="connsiteY551" fmla="*/ 366237 h 900527"/>
                    <a:gd name="connsiteX552" fmla="*/ 41639 w 1300981"/>
                    <a:gd name="connsiteY552" fmla="*/ 372862 h 900527"/>
                    <a:gd name="connsiteX553" fmla="*/ 69429 w 1300981"/>
                    <a:gd name="connsiteY553" fmla="*/ 398873 h 900527"/>
                    <a:gd name="connsiteX554" fmla="*/ 89171 w 1300981"/>
                    <a:gd name="connsiteY554" fmla="*/ 403319 h 900527"/>
                    <a:gd name="connsiteX555" fmla="*/ 111625 w 1300981"/>
                    <a:gd name="connsiteY555" fmla="*/ 400563 h 900527"/>
                    <a:gd name="connsiteX556" fmla="*/ 133857 w 1300981"/>
                    <a:gd name="connsiteY556" fmla="*/ 397850 h 900527"/>
                    <a:gd name="connsiteX557" fmla="*/ 148219 w 1300981"/>
                    <a:gd name="connsiteY557" fmla="*/ 400162 h 900527"/>
                    <a:gd name="connsiteX558" fmla="*/ 163426 w 1300981"/>
                    <a:gd name="connsiteY558" fmla="*/ 404253 h 900527"/>
                    <a:gd name="connsiteX559" fmla="*/ 178899 w 1300981"/>
                    <a:gd name="connsiteY559" fmla="*/ 395983 h 900527"/>
                    <a:gd name="connsiteX560" fmla="*/ 218517 w 1300981"/>
                    <a:gd name="connsiteY560" fmla="*/ 376686 h 900527"/>
                    <a:gd name="connsiteX561" fmla="*/ 221451 w 1300981"/>
                    <a:gd name="connsiteY561" fmla="*/ 376686 h 900527"/>
                    <a:gd name="connsiteX562" fmla="*/ 236969 w 1300981"/>
                    <a:gd name="connsiteY562" fmla="*/ 383044 h 900527"/>
                    <a:gd name="connsiteX563" fmla="*/ 228076 w 1300981"/>
                    <a:gd name="connsiteY563" fmla="*/ 397361 h 900527"/>
                    <a:gd name="connsiteX564" fmla="*/ 222607 w 1300981"/>
                    <a:gd name="connsiteY564" fmla="*/ 404831 h 900527"/>
                    <a:gd name="connsiteX565" fmla="*/ 231900 w 1300981"/>
                    <a:gd name="connsiteY565" fmla="*/ 444849 h 900527"/>
                    <a:gd name="connsiteX566" fmla="*/ 213492 w 1300981"/>
                    <a:gd name="connsiteY566" fmla="*/ 455431 h 900527"/>
                    <a:gd name="connsiteX567" fmla="*/ 200687 w 1300981"/>
                    <a:gd name="connsiteY567" fmla="*/ 453608 h 900527"/>
                    <a:gd name="connsiteX568" fmla="*/ 189793 w 1300981"/>
                    <a:gd name="connsiteY568" fmla="*/ 452052 h 900527"/>
                    <a:gd name="connsiteX569" fmla="*/ 181567 w 1300981"/>
                    <a:gd name="connsiteY569" fmla="*/ 454764 h 900527"/>
                    <a:gd name="connsiteX570" fmla="*/ 175342 w 1300981"/>
                    <a:gd name="connsiteY570" fmla="*/ 467392 h 900527"/>
                    <a:gd name="connsiteX571" fmla="*/ 161647 w 1300981"/>
                    <a:gd name="connsiteY571" fmla="*/ 484333 h 900527"/>
                    <a:gd name="connsiteX572" fmla="*/ 158357 w 1300981"/>
                    <a:gd name="connsiteY572" fmla="*/ 484777 h 900527"/>
                    <a:gd name="connsiteX573" fmla="*/ 141372 w 1300981"/>
                    <a:gd name="connsiteY573" fmla="*/ 476996 h 900527"/>
                    <a:gd name="connsiteX574" fmla="*/ 130167 w 1300981"/>
                    <a:gd name="connsiteY574" fmla="*/ 470593 h 900527"/>
                    <a:gd name="connsiteX575" fmla="*/ 122430 w 1300981"/>
                    <a:gd name="connsiteY575" fmla="*/ 469259 h 900527"/>
                    <a:gd name="connsiteX576" fmla="*/ 111536 w 1300981"/>
                    <a:gd name="connsiteY576" fmla="*/ 488735 h 900527"/>
                    <a:gd name="connsiteX577" fmla="*/ 100865 w 1300981"/>
                    <a:gd name="connsiteY577" fmla="*/ 509944 h 900527"/>
                    <a:gd name="connsiteX578" fmla="*/ 76944 w 1300981"/>
                    <a:gd name="connsiteY578" fmla="*/ 527107 h 900527"/>
                    <a:gd name="connsiteX579" fmla="*/ 56045 w 1300981"/>
                    <a:gd name="connsiteY579" fmla="*/ 544893 h 900527"/>
                    <a:gd name="connsiteX580" fmla="*/ 52488 w 1300981"/>
                    <a:gd name="connsiteY580" fmla="*/ 548049 h 900527"/>
                    <a:gd name="connsiteX581" fmla="*/ 88059 w 1300981"/>
                    <a:gd name="connsiteY581" fmla="*/ 577796 h 900527"/>
                    <a:gd name="connsiteX582" fmla="*/ 94774 w 1300981"/>
                    <a:gd name="connsiteY582" fmla="*/ 582242 h 900527"/>
                    <a:gd name="connsiteX583" fmla="*/ 89838 w 1300981"/>
                    <a:gd name="connsiteY583" fmla="*/ 599183 h 900527"/>
                    <a:gd name="connsiteX584" fmla="*/ 86903 w 1300981"/>
                    <a:gd name="connsiteY584" fmla="*/ 603851 h 900527"/>
                    <a:gd name="connsiteX585" fmla="*/ 86370 w 1300981"/>
                    <a:gd name="connsiteY585" fmla="*/ 607720 h 900527"/>
                    <a:gd name="connsiteX586" fmla="*/ 94818 w 1300981"/>
                    <a:gd name="connsiteY586" fmla="*/ 613411 h 900527"/>
                    <a:gd name="connsiteX587" fmla="*/ 101132 w 1300981"/>
                    <a:gd name="connsiteY587" fmla="*/ 616657 h 900527"/>
                    <a:gd name="connsiteX588" fmla="*/ 116383 w 1300981"/>
                    <a:gd name="connsiteY588" fmla="*/ 633064 h 900527"/>
                    <a:gd name="connsiteX589" fmla="*/ 142706 w 1300981"/>
                    <a:gd name="connsiteY589" fmla="*/ 651339 h 900527"/>
                    <a:gd name="connsiteX590" fmla="*/ 156045 w 1300981"/>
                    <a:gd name="connsiteY590" fmla="*/ 648271 h 900527"/>
                    <a:gd name="connsiteX591" fmla="*/ 164938 w 1300981"/>
                    <a:gd name="connsiteY591" fmla="*/ 645914 h 900527"/>
                    <a:gd name="connsiteX592" fmla="*/ 181167 w 1300981"/>
                    <a:gd name="connsiteY592" fmla="*/ 636044 h 900527"/>
                    <a:gd name="connsiteX593" fmla="*/ 186013 w 1300981"/>
                    <a:gd name="connsiteY593" fmla="*/ 628840 h 900527"/>
                    <a:gd name="connsiteX594" fmla="*/ 192861 w 1300981"/>
                    <a:gd name="connsiteY594" fmla="*/ 634576 h 900527"/>
                    <a:gd name="connsiteX595" fmla="*/ 201087 w 1300981"/>
                    <a:gd name="connsiteY595" fmla="*/ 673927 h 900527"/>
                    <a:gd name="connsiteX596" fmla="*/ 199575 w 1300981"/>
                    <a:gd name="connsiteY596" fmla="*/ 696159 h 900527"/>
                    <a:gd name="connsiteX597" fmla="*/ 215004 w 1300981"/>
                    <a:gd name="connsiteY597" fmla="*/ 708342 h 900527"/>
                    <a:gd name="connsiteX598" fmla="*/ 233634 w 1300981"/>
                    <a:gd name="connsiteY598" fmla="*/ 700605 h 900527"/>
                    <a:gd name="connsiteX599" fmla="*/ 257689 w 1300981"/>
                    <a:gd name="connsiteY599" fmla="*/ 689267 h 900527"/>
                    <a:gd name="connsiteX600" fmla="*/ 282633 w 1300981"/>
                    <a:gd name="connsiteY600" fmla="*/ 701450 h 900527"/>
                    <a:gd name="connsiteX601" fmla="*/ 299441 w 1300981"/>
                    <a:gd name="connsiteY601" fmla="*/ 714789 h 900527"/>
                    <a:gd name="connsiteX602" fmla="*/ 303887 w 1300981"/>
                    <a:gd name="connsiteY602" fmla="*/ 702517 h 900527"/>
                    <a:gd name="connsiteX603" fmla="*/ 311802 w 1300981"/>
                    <a:gd name="connsiteY603" fmla="*/ 686199 h 900527"/>
                    <a:gd name="connsiteX604" fmla="*/ 315892 w 1300981"/>
                    <a:gd name="connsiteY604" fmla="*/ 687088 h 900527"/>
                    <a:gd name="connsiteX605" fmla="*/ 320695 w 1300981"/>
                    <a:gd name="connsiteY605" fmla="*/ 693713 h 900527"/>
                    <a:gd name="connsiteX606" fmla="*/ 329854 w 1300981"/>
                    <a:gd name="connsiteY606" fmla="*/ 701188 h 900527"/>
                    <a:gd name="connsiteX607" fmla="*/ 330254 w 1300981"/>
                    <a:gd name="connsiteY607" fmla="*/ 701138 h 900527"/>
                    <a:gd name="connsiteX608" fmla="*/ 350441 w 1300981"/>
                    <a:gd name="connsiteY608" fmla="*/ 696025 h 900527"/>
                    <a:gd name="connsiteX609" fmla="*/ 367737 w 1300981"/>
                    <a:gd name="connsiteY609" fmla="*/ 691579 h 900527"/>
                    <a:gd name="connsiteX610" fmla="*/ 368671 w 1300981"/>
                    <a:gd name="connsiteY610" fmla="*/ 692246 h 900527"/>
                    <a:gd name="connsiteX611" fmla="*/ 358711 w 1300981"/>
                    <a:gd name="connsiteY611" fmla="*/ 710031 h 900527"/>
                    <a:gd name="connsiteX612" fmla="*/ 348751 w 1300981"/>
                    <a:gd name="connsiteY612" fmla="*/ 725772 h 900527"/>
                    <a:gd name="connsiteX613" fmla="*/ 348751 w 1300981"/>
                    <a:gd name="connsiteY613" fmla="*/ 740445 h 900527"/>
                    <a:gd name="connsiteX614" fmla="*/ 346395 w 1300981"/>
                    <a:gd name="connsiteY614" fmla="*/ 763210 h 900527"/>
                    <a:gd name="connsiteX615" fmla="*/ 334879 w 1300981"/>
                    <a:gd name="connsiteY615" fmla="*/ 774860 h 900527"/>
                    <a:gd name="connsiteX616" fmla="*/ 323362 w 1300981"/>
                    <a:gd name="connsiteY616" fmla="*/ 786287 h 900527"/>
                    <a:gd name="connsiteX617" fmla="*/ 300552 w 1300981"/>
                    <a:gd name="connsiteY617" fmla="*/ 801182 h 900527"/>
                    <a:gd name="connsiteX618" fmla="*/ 285435 w 1300981"/>
                    <a:gd name="connsiteY618" fmla="*/ 808519 h 900527"/>
                    <a:gd name="connsiteX619" fmla="*/ 269339 w 1300981"/>
                    <a:gd name="connsiteY619" fmla="*/ 823903 h 900527"/>
                    <a:gd name="connsiteX620" fmla="*/ 236880 w 1300981"/>
                    <a:gd name="connsiteY620" fmla="*/ 847514 h 900527"/>
                    <a:gd name="connsiteX621" fmla="*/ 235279 w 1300981"/>
                    <a:gd name="connsiteY621" fmla="*/ 847514 h 900527"/>
                    <a:gd name="connsiteX622" fmla="*/ 226031 w 1300981"/>
                    <a:gd name="connsiteY622" fmla="*/ 846046 h 900527"/>
                    <a:gd name="connsiteX623" fmla="*/ 208912 w 1300981"/>
                    <a:gd name="connsiteY623" fmla="*/ 844046 h 900527"/>
                    <a:gd name="connsiteX624" fmla="*/ 202243 w 1300981"/>
                    <a:gd name="connsiteY624" fmla="*/ 844579 h 900527"/>
                    <a:gd name="connsiteX625" fmla="*/ 183790 w 1300981"/>
                    <a:gd name="connsiteY625" fmla="*/ 862631 h 900527"/>
                    <a:gd name="connsiteX626" fmla="*/ 175342 w 1300981"/>
                    <a:gd name="connsiteY626" fmla="*/ 874014 h 900527"/>
                    <a:gd name="connsiteX627" fmla="*/ 167872 w 1300981"/>
                    <a:gd name="connsiteY627" fmla="*/ 885086 h 900527"/>
                    <a:gd name="connsiteX628" fmla="*/ 170673 w 1300981"/>
                    <a:gd name="connsiteY628" fmla="*/ 886108 h 900527"/>
                    <a:gd name="connsiteX629" fmla="*/ 203088 w 1300981"/>
                    <a:gd name="connsiteY629" fmla="*/ 872058 h 900527"/>
                    <a:gd name="connsiteX630" fmla="*/ 206556 w 1300981"/>
                    <a:gd name="connsiteY630" fmla="*/ 865922 h 900527"/>
                    <a:gd name="connsiteX631" fmla="*/ 209935 w 1300981"/>
                    <a:gd name="connsiteY631" fmla="*/ 860141 h 900527"/>
                    <a:gd name="connsiteX632" fmla="*/ 212247 w 1300981"/>
                    <a:gd name="connsiteY632" fmla="*/ 859341 h 900527"/>
                    <a:gd name="connsiteX633" fmla="*/ 219006 w 1300981"/>
                    <a:gd name="connsiteY633" fmla="*/ 863476 h 900527"/>
                    <a:gd name="connsiteX634" fmla="*/ 224430 w 1300981"/>
                    <a:gd name="connsiteY634" fmla="*/ 867211 h 900527"/>
                    <a:gd name="connsiteX635" fmla="*/ 226476 w 1300981"/>
                    <a:gd name="connsiteY635" fmla="*/ 867211 h 900527"/>
                    <a:gd name="connsiteX636" fmla="*/ 244261 w 1300981"/>
                    <a:gd name="connsiteY636" fmla="*/ 859919 h 900527"/>
                    <a:gd name="connsiteX637" fmla="*/ 264181 w 1300981"/>
                    <a:gd name="connsiteY637" fmla="*/ 852049 h 900527"/>
                    <a:gd name="connsiteX638" fmla="*/ 266671 w 1300981"/>
                    <a:gd name="connsiteY638" fmla="*/ 852049 h 900527"/>
                    <a:gd name="connsiteX639" fmla="*/ 269294 w 1300981"/>
                    <a:gd name="connsiteY639" fmla="*/ 852049 h 900527"/>
                    <a:gd name="connsiteX640" fmla="*/ 320472 w 1300981"/>
                    <a:gd name="connsiteY640" fmla="*/ 825637 h 900527"/>
                    <a:gd name="connsiteX641" fmla="*/ 380054 w 1300981"/>
                    <a:gd name="connsiteY641" fmla="*/ 786420 h 900527"/>
                    <a:gd name="connsiteX642" fmla="*/ 381254 w 1300981"/>
                    <a:gd name="connsiteY642" fmla="*/ 785976 h 900527"/>
                    <a:gd name="connsiteX643" fmla="*/ 389169 w 1300981"/>
                    <a:gd name="connsiteY643" fmla="*/ 776105 h 900527"/>
                    <a:gd name="connsiteX644" fmla="*/ 397662 w 1300981"/>
                    <a:gd name="connsiteY644" fmla="*/ 767212 h 900527"/>
                    <a:gd name="connsiteX645" fmla="*/ 426163 w 1300981"/>
                    <a:gd name="connsiteY645" fmla="*/ 751116 h 900527"/>
                    <a:gd name="connsiteX646" fmla="*/ 442970 w 1300981"/>
                    <a:gd name="connsiteY646" fmla="*/ 738577 h 900527"/>
                    <a:gd name="connsiteX647" fmla="*/ 453375 w 1300981"/>
                    <a:gd name="connsiteY647" fmla="*/ 735242 h 900527"/>
                    <a:gd name="connsiteX648" fmla="*/ 466180 w 1300981"/>
                    <a:gd name="connsiteY648" fmla="*/ 721459 h 900527"/>
                    <a:gd name="connsiteX649" fmla="*/ 478230 w 1300981"/>
                    <a:gd name="connsiteY649" fmla="*/ 707319 h 900527"/>
                    <a:gd name="connsiteX650" fmla="*/ 489435 w 1300981"/>
                    <a:gd name="connsiteY650" fmla="*/ 692735 h 900527"/>
                    <a:gd name="connsiteX651" fmla="*/ 474095 w 1300981"/>
                    <a:gd name="connsiteY651" fmla="*/ 682153 h 900527"/>
                    <a:gd name="connsiteX652" fmla="*/ 463246 w 1300981"/>
                    <a:gd name="connsiteY652" fmla="*/ 676595 h 900527"/>
                    <a:gd name="connsiteX653" fmla="*/ 477430 w 1300981"/>
                    <a:gd name="connsiteY653" fmla="*/ 660632 h 900527"/>
                    <a:gd name="connsiteX654" fmla="*/ 491302 w 1300981"/>
                    <a:gd name="connsiteY654" fmla="*/ 654852 h 900527"/>
                    <a:gd name="connsiteX655" fmla="*/ 506998 w 1300981"/>
                    <a:gd name="connsiteY655" fmla="*/ 647115 h 900527"/>
                    <a:gd name="connsiteX656" fmla="*/ 511800 w 1300981"/>
                    <a:gd name="connsiteY656" fmla="*/ 636533 h 900527"/>
                    <a:gd name="connsiteX657" fmla="*/ 514468 w 1300981"/>
                    <a:gd name="connsiteY657" fmla="*/ 628485 h 900527"/>
                    <a:gd name="connsiteX658" fmla="*/ 526696 w 1300981"/>
                    <a:gd name="connsiteY658" fmla="*/ 616835 h 900527"/>
                    <a:gd name="connsiteX659" fmla="*/ 535589 w 1300981"/>
                    <a:gd name="connsiteY659" fmla="*/ 609810 h 900527"/>
                    <a:gd name="connsiteX660" fmla="*/ 540835 w 1300981"/>
                    <a:gd name="connsiteY660" fmla="*/ 601361 h 900527"/>
                    <a:gd name="connsiteX661" fmla="*/ 547460 w 1300981"/>
                    <a:gd name="connsiteY661" fmla="*/ 591491 h 900527"/>
                    <a:gd name="connsiteX662" fmla="*/ 555864 w 1300981"/>
                    <a:gd name="connsiteY662" fmla="*/ 587667 h 900527"/>
                    <a:gd name="connsiteX663" fmla="*/ 564401 w 1300981"/>
                    <a:gd name="connsiteY663" fmla="*/ 583754 h 900527"/>
                    <a:gd name="connsiteX664" fmla="*/ 567825 w 1300981"/>
                    <a:gd name="connsiteY664" fmla="*/ 580508 h 900527"/>
                    <a:gd name="connsiteX665" fmla="*/ 585611 w 1300981"/>
                    <a:gd name="connsiteY665" fmla="*/ 568103 h 900527"/>
                    <a:gd name="connsiteX666" fmla="*/ 589746 w 1300981"/>
                    <a:gd name="connsiteY666" fmla="*/ 571037 h 900527"/>
                    <a:gd name="connsiteX667" fmla="*/ 603085 w 1300981"/>
                    <a:gd name="connsiteY667" fmla="*/ 577173 h 900527"/>
                    <a:gd name="connsiteX668" fmla="*/ 617002 w 1300981"/>
                    <a:gd name="connsiteY668" fmla="*/ 585266 h 900527"/>
                    <a:gd name="connsiteX669" fmla="*/ 616246 w 1300981"/>
                    <a:gd name="connsiteY669" fmla="*/ 589712 h 900527"/>
                    <a:gd name="connsiteX670" fmla="*/ 609710 w 1300981"/>
                    <a:gd name="connsiteY670" fmla="*/ 591802 h 900527"/>
                    <a:gd name="connsiteX671" fmla="*/ 594859 w 1300981"/>
                    <a:gd name="connsiteY671" fmla="*/ 589579 h 900527"/>
                    <a:gd name="connsiteX672" fmla="*/ 584277 w 1300981"/>
                    <a:gd name="connsiteY672" fmla="*/ 587889 h 900527"/>
                    <a:gd name="connsiteX673" fmla="*/ 582543 w 1300981"/>
                    <a:gd name="connsiteY673" fmla="*/ 588111 h 900527"/>
                    <a:gd name="connsiteX674" fmla="*/ 549684 w 1300981"/>
                    <a:gd name="connsiteY674" fmla="*/ 644847 h 900527"/>
                    <a:gd name="connsiteX675" fmla="*/ 557198 w 1300981"/>
                    <a:gd name="connsiteY675" fmla="*/ 652406 h 900527"/>
                    <a:gd name="connsiteX676" fmla="*/ 563245 w 1300981"/>
                    <a:gd name="connsiteY676" fmla="*/ 655341 h 900527"/>
                    <a:gd name="connsiteX677" fmla="*/ 544437 w 1300981"/>
                    <a:gd name="connsiteY677" fmla="*/ 668680 h 900527"/>
                    <a:gd name="connsiteX678" fmla="*/ 540391 w 1300981"/>
                    <a:gd name="connsiteY678" fmla="*/ 670770 h 900527"/>
                    <a:gd name="connsiteX679" fmla="*/ 539635 w 1300981"/>
                    <a:gd name="connsiteY679" fmla="*/ 672904 h 900527"/>
                    <a:gd name="connsiteX680" fmla="*/ 549506 w 1300981"/>
                    <a:gd name="connsiteY680" fmla="*/ 677706 h 900527"/>
                    <a:gd name="connsiteX681" fmla="*/ 556442 w 1300981"/>
                    <a:gd name="connsiteY681" fmla="*/ 678373 h 900527"/>
                    <a:gd name="connsiteX682" fmla="*/ 578007 w 1300981"/>
                    <a:gd name="connsiteY682" fmla="*/ 671703 h 900527"/>
                    <a:gd name="connsiteX683" fmla="*/ 597260 w 1300981"/>
                    <a:gd name="connsiteY683" fmla="*/ 658854 h 900527"/>
                    <a:gd name="connsiteX684" fmla="*/ 635188 w 1300981"/>
                    <a:gd name="connsiteY684" fmla="*/ 637955 h 900527"/>
                    <a:gd name="connsiteX685" fmla="*/ 639056 w 1300981"/>
                    <a:gd name="connsiteY685" fmla="*/ 637644 h 900527"/>
                    <a:gd name="connsiteX686" fmla="*/ 649283 w 1300981"/>
                    <a:gd name="connsiteY686" fmla="*/ 638133 h 900527"/>
                    <a:gd name="connsiteX687" fmla="*/ 663200 w 1300981"/>
                    <a:gd name="connsiteY687" fmla="*/ 638756 h 900527"/>
                    <a:gd name="connsiteX688" fmla="*/ 674583 w 1300981"/>
                    <a:gd name="connsiteY688" fmla="*/ 636444 h 900527"/>
                    <a:gd name="connsiteX689" fmla="*/ 674583 w 1300981"/>
                    <a:gd name="connsiteY689" fmla="*/ 634265 h 900527"/>
                    <a:gd name="connsiteX690" fmla="*/ 674583 w 1300981"/>
                    <a:gd name="connsiteY690" fmla="*/ 625372 h 900527"/>
                    <a:gd name="connsiteX691" fmla="*/ 676717 w 1300981"/>
                    <a:gd name="connsiteY691" fmla="*/ 620926 h 900527"/>
                    <a:gd name="connsiteX692" fmla="*/ 667824 w 1300981"/>
                    <a:gd name="connsiteY692" fmla="*/ 612833 h 900527"/>
                    <a:gd name="connsiteX693" fmla="*/ 663111 w 1300981"/>
                    <a:gd name="connsiteY693" fmla="*/ 609098 h 900527"/>
                    <a:gd name="connsiteX694" fmla="*/ 658665 w 1300981"/>
                    <a:gd name="connsiteY694" fmla="*/ 596737 h 900527"/>
                    <a:gd name="connsiteX695" fmla="*/ 664267 w 1300981"/>
                    <a:gd name="connsiteY695" fmla="*/ 592291 h 900527"/>
                    <a:gd name="connsiteX696" fmla="*/ 670448 w 1300981"/>
                    <a:gd name="connsiteY696" fmla="*/ 585444 h 900527"/>
                    <a:gd name="connsiteX697" fmla="*/ 678940 w 1300981"/>
                    <a:gd name="connsiteY697" fmla="*/ 578774 h 900527"/>
                    <a:gd name="connsiteX698" fmla="*/ 688322 w 1300981"/>
                    <a:gd name="connsiteY698" fmla="*/ 582287 h 900527"/>
                    <a:gd name="connsiteX699" fmla="*/ 699883 w 1300981"/>
                    <a:gd name="connsiteY699" fmla="*/ 585532 h 900527"/>
                    <a:gd name="connsiteX700" fmla="*/ 702150 w 1300981"/>
                    <a:gd name="connsiteY700" fmla="*/ 585532 h 900527"/>
                    <a:gd name="connsiteX701" fmla="*/ 712822 w 1300981"/>
                    <a:gd name="connsiteY701" fmla="*/ 591935 h 900527"/>
                    <a:gd name="connsiteX702" fmla="*/ 718513 w 1300981"/>
                    <a:gd name="connsiteY702" fmla="*/ 598160 h 900527"/>
                    <a:gd name="connsiteX703" fmla="*/ 721714 w 1300981"/>
                    <a:gd name="connsiteY703" fmla="*/ 599138 h 900527"/>
                    <a:gd name="connsiteX704" fmla="*/ 727628 w 1300981"/>
                    <a:gd name="connsiteY704" fmla="*/ 597804 h 900527"/>
                    <a:gd name="connsiteX705" fmla="*/ 733942 w 1300981"/>
                    <a:gd name="connsiteY705" fmla="*/ 596382 h 900527"/>
                    <a:gd name="connsiteX706" fmla="*/ 735454 w 1300981"/>
                    <a:gd name="connsiteY706" fmla="*/ 596382 h 900527"/>
                    <a:gd name="connsiteX707" fmla="*/ 745547 w 1300981"/>
                    <a:gd name="connsiteY707" fmla="*/ 605008 h 900527"/>
                    <a:gd name="connsiteX708" fmla="*/ 740345 w 1300981"/>
                    <a:gd name="connsiteY708" fmla="*/ 609098 h 900527"/>
                    <a:gd name="connsiteX709" fmla="*/ 735498 w 1300981"/>
                    <a:gd name="connsiteY709" fmla="*/ 609765 h 900527"/>
                    <a:gd name="connsiteX710" fmla="*/ 719625 w 1300981"/>
                    <a:gd name="connsiteY710" fmla="*/ 617413 h 900527"/>
                    <a:gd name="connsiteX711" fmla="*/ 720692 w 1300981"/>
                    <a:gd name="connsiteY711" fmla="*/ 622526 h 900527"/>
                    <a:gd name="connsiteX712" fmla="*/ 724782 w 1300981"/>
                    <a:gd name="connsiteY712" fmla="*/ 624394 h 900527"/>
                    <a:gd name="connsiteX713" fmla="*/ 729229 w 1300981"/>
                    <a:gd name="connsiteY713" fmla="*/ 622615 h 900527"/>
                    <a:gd name="connsiteX714" fmla="*/ 747370 w 1300981"/>
                    <a:gd name="connsiteY714" fmla="*/ 613322 h 900527"/>
                    <a:gd name="connsiteX715" fmla="*/ 756974 w 1300981"/>
                    <a:gd name="connsiteY715" fmla="*/ 617369 h 900527"/>
                    <a:gd name="connsiteX716" fmla="*/ 764755 w 1300981"/>
                    <a:gd name="connsiteY716" fmla="*/ 621548 h 900527"/>
                    <a:gd name="connsiteX717" fmla="*/ 771825 w 1300981"/>
                    <a:gd name="connsiteY717" fmla="*/ 616524 h 900527"/>
                    <a:gd name="connsiteX718" fmla="*/ 780007 w 1300981"/>
                    <a:gd name="connsiteY718" fmla="*/ 610966 h 900527"/>
                    <a:gd name="connsiteX719" fmla="*/ 782319 w 1300981"/>
                    <a:gd name="connsiteY719" fmla="*/ 611322 h 900527"/>
                    <a:gd name="connsiteX720" fmla="*/ 786276 w 1300981"/>
                    <a:gd name="connsiteY720" fmla="*/ 617413 h 900527"/>
                    <a:gd name="connsiteX721" fmla="*/ 795169 w 1300981"/>
                    <a:gd name="connsiteY721" fmla="*/ 627818 h 900527"/>
                    <a:gd name="connsiteX722" fmla="*/ 837899 w 1300981"/>
                    <a:gd name="connsiteY722" fmla="*/ 634265 h 900527"/>
                    <a:gd name="connsiteX723" fmla="*/ 838432 w 1300981"/>
                    <a:gd name="connsiteY723" fmla="*/ 634265 h 900527"/>
                    <a:gd name="connsiteX724" fmla="*/ 855417 w 1300981"/>
                    <a:gd name="connsiteY724" fmla="*/ 632442 h 900527"/>
                    <a:gd name="connsiteX725" fmla="*/ 886186 w 1300981"/>
                    <a:gd name="connsiteY725" fmla="*/ 629507 h 900527"/>
                    <a:gd name="connsiteX726" fmla="*/ 903038 w 1300981"/>
                    <a:gd name="connsiteY726" fmla="*/ 633954 h 900527"/>
                    <a:gd name="connsiteX727" fmla="*/ 930873 w 1300981"/>
                    <a:gd name="connsiteY727" fmla="*/ 650583 h 900527"/>
                    <a:gd name="connsiteX728" fmla="*/ 952571 w 1300981"/>
                    <a:gd name="connsiteY728" fmla="*/ 640845 h 900527"/>
                    <a:gd name="connsiteX729" fmla="*/ 963820 w 1300981"/>
                    <a:gd name="connsiteY729" fmla="*/ 635999 h 900527"/>
                    <a:gd name="connsiteX730" fmla="*/ 972935 w 1300981"/>
                    <a:gd name="connsiteY730" fmla="*/ 644358 h 900527"/>
                    <a:gd name="connsiteX731" fmla="*/ 965243 w 1300981"/>
                    <a:gd name="connsiteY731" fmla="*/ 657297 h 900527"/>
                    <a:gd name="connsiteX732" fmla="*/ 960441 w 1300981"/>
                    <a:gd name="connsiteY732" fmla="*/ 663122 h 900527"/>
                    <a:gd name="connsiteX733" fmla="*/ 970001 w 1300981"/>
                    <a:gd name="connsiteY733" fmla="*/ 668235 h 900527"/>
                    <a:gd name="connsiteX734" fmla="*/ 1029538 w 1300981"/>
                    <a:gd name="connsiteY734" fmla="*/ 703317 h 900527"/>
                    <a:gd name="connsiteX735" fmla="*/ 1062219 w 1300981"/>
                    <a:gd name="connsiteY735" fmla="*/ 723948 h 900527"/>
                    <a:gd name="connsiteX736" fmla="*/ 1066132 w 1300981"/>
                    <a:gd name="connsiteY736" fmla="*/ 722481 h 900527"/>
                    <a:gd name="connsiteX737" fmla="*/ 1067910 w 1300981"/>
                    <a:gd name="connsiteY737" fmla="*/ 714167 h 900527"/>
                    <a:gd name="connsiteX738" fmla="*/ 1069600 w 1300981"/>
                    <a:gd name="connsiteY738" fmla="*/ 705541 h 900527"/>
                    <a:gd name="connsiteX739" fmla="*/ 1072757 w 1300981"/>
                    <a:gd name="connsiteY739" fmla="*/ 704251 h 900527"/>
                    <a:gd name="connsiteX740" fmla="*/ 1084184 w 1300981"/>
                    <a:gd name="connsiteY740" fmla="*/ 708697 h 900527"/>
                    <a:gd name="connsiteX741" fmla="*/ 1093922 w 1300981"/>
                    <a:gd name="connsiteY741" fmla="*/ 713144 h 900527"/>
                    <a:gd name="connsiteX742" fmla="*/ 1099124 w 1300981"/>
                    <a:gd name="connsiteY742" fmla="*/ 716790 h 900527"/>
                    <a:gd name="connsiteX743" fmla="*/ 1110640 w 1300981"/>
                    <a:gd name="connsiteY743" fmla="*/ 723815 h 900527"/>
                    <a:gd name="connsiteX744" fmla="*/ 1112330 w 1300981"/>
                    <a:gd name="connsiteY744" fmla="*/ 721814 h 900527"/>
                    <a:gd name="connsiteX745" fmla="*/ 1107883 w 1300981"/>
                    <a:gd name="connsiteY745" fmla="*/ 703495 h 900527"/>
                    <a:gd name="connsiteX746" fmla="*/ 1104371 w 1300981"/>
                    <a:gd name="connsiteY746" fmla="*/ 680463 h 900527"/>
                    <a:gd name="connsiteX747" fmla="*/ 1105927 w 1300981"/>
                    <a:gd name="connsiteY747" fmla="*/ 679574 h 900527"/>
                    <a:gd name="connsiteX748" fmla="*/ 1120289 w 1300981"/>
                    <a:gd name="connsiteY748" fmla="*/ 694558 h 900527"/>
                    <a:gd name="connsiteX749" fmla="*/ 1122601 w 1300981"/>
                    <a:gd name="connsiteY749" fmla="*/ 739289 h 900527"/>
                    <a:gd name="connsiteX750" fmla="*/ 1112552 w 1300981"/>
                    <a:gd name="connsiteY750" fmla="*/ 746003 h 900527"/>
                    <a:gd name="connsiteX751" fmla="*/ 1097256 w 1300981"/>
                    <a:gd name="connsiteY751" fmla="*/ 737466 h 900527"/>
                    <a:gd name="connsiteX752" fmla="*/ 1088764 w 1300981"/>
                    <a:gd name="connsiteY752" fmla="*/ 729996 h 900527"/>
                    <a:gd name="connsiteX753" fmla="*/ 1079649 w 1300981"/>
                    <a:gd name="connsiteY753" fmla="*/ 733242 h 900527"/>
                    <a:gd name="connsiteX754" fmla="*/ 1073068 w 1300981"/>
                    <a:gd name="connsiteY754" fmla="*/ 741734 h 900527"/>
                    <a:gd name="connsiteX755" fmla="*/ 1096367 w 1300981"/>
                    <a:gd name="connsiteY755" fmla="*/ 767923 h 900527"/>
                    <a:gd name="connsiteX756" fmla="*/ 1108773 w 1300981"/>
                    <a:gd name="connsiteY756" fmla="*/ 779351 h 900527"/>
                    <a:gd name="connsiteX757" fmla="*/ 1109217 w 1300981"/>
                    <a:gd name="connsiteY757" fmla="*/ 785531 h 900527"/>
                    <a:gd name="connsiteX758" fmla="*/ 1110285 w 1300981"/>
                    <a:gd name="connsiteY758" fmla="*/ 793624 h 900527"/>
                    <a:gd name="connsiteX759" fmla="*/ 1114731 w 1300981"/>
                    <a:gd name="connsiteY759" fmla="*/ 798070 h 900527"/>
                    <a:gd name="connsiteX760" fmla="*/ 1120111 w 1300981"/>
                    <a:gd name="connsiteY760" fmla="*/ 803183 h 900527"/>
                    <a:gd name="connsiteX761" fmla="*/ 1120600 w 1300981"/>
                    <a:gd name="connsiteY761" fmla="*/ 804117 h 900527"/>
                    <a:gd name="connsiteX762" fmla="*/ 1128426 w 1300981"/>
                    <a:gd name="connsiteY762" fmla="*/ 814966 h 900527"/>
                    <a:gd name="connsiteX763" fmla="*/ 1130871 w 1300981"/>
                    <a:gd name="connsiteY763" fmla="*/ 807318 h 900527"/>
                    <a:gd name="connsiteX764" fmla="*/ 1125847 w 1300981"/>
                    <a:gd name="connsiteY764" fmla="*/ 784464 h 900527"/>
                    <a:gd name="connsiteX765" fmla="*/ 1121400 w 1300981"/>
                    <a:gd name="connsiteY765" fmla="*/ 772592 h 900527"/>
                    <a:gd name="connsiteX766" fmla="*/ 1123490 w 1300981"/>
                    <a:gd name="connsiteY766" fmla="*/ 760009 h 900527"/>
                    <a:gd name="connsiteX767" fmla="*/ 1129626 w 1300981"/>
                    <a:gd name="connsiteY767" fmla="*/ 756496 h 900527"/>
                    <a:gd name="connsiteX768" fmla="*/ 1132917 w 1300981"/>
                    <a:gd name="connsiteY768" fmla="*/ 757874 h 900527"/>
                    <a:gd name="connsiteX769" fmla="*/ 1134873 w 1300981"/>
                    <a:gd name="connsiteY769" fmla="*/ 764811 h 900527"/>
                    <a:gd name="connsiteX770" fmla="*/ 1136207 w 1300981"/>
                    <a:gd name="connsiteY770" fmla="*/ 779262 h 900527"/>
                    <a:gd name="connsiteX771" fmla="*/ 1147545 w 1300981"/>
                    <a:gd name="connsiteY771" fmla="*/ 773970 h 900527"/>
                    <a:gd name="connsiteX772" fmla="*/ 1155282 w 1300981"/>
                    <a:gd name="connsiteY772" fmla="*/ 753562 h 900527"/>
                    <a:gd name="connsiteX773" fmla="*/ 1153059 w 1300981"/>
                    <a:gd name="connsiteY773" fmla="*/ 742223 h 900527"/>
                    <a:gd name="connsiteX774" fmla="*/ 1153815 w 1300981"/>
                    <a:gd name="connsiteY774" fmla="*/ 735554 h 900527"/>
                    <a:gd name="connsiteX775" fmla="*/ 1155282 w 1300981"/>
                    <a:gd name="connsiteY775" fmla="*/ 734887 h 900527"/>
                    <a:gd name="connsiteX776" fmla="*/ 1174935 w 1300981"/>
                    <a:gd name="connsiteY776" fmla="*/ 760142 h 900527"/>
                    <a:gd name="connsiteX777" fmla="*/ 1169377 w 1300981"/>
                    <a:gd name="connsiteY777" fmla="*/ 774771 h 900527"/>
                    <a:gd name="connsiteX778" fmla="*/ 1163686 w 1300981"/>
                    <a:gd name="connsiteY778" fmla="*/ 783663 h 900527"/>
                    <a:gd name="connsiteX779" fmla="*/ 1154259 w 1300981"/>
                    <a:gd name="connsiteY779" fmla="*/ 790867 h 900527"/>
                    <a:gd name="connsiteX780" fmla="*/ 1142788 w 1300981"/>
                    <a:gd name="connsiteY780" fmla="*/ 800026 h 900527"/>
                    <a:gd name="connsiteX781" fmla="*/ 1148212 w 1300981"/>
                    <a:gd name="connsiteY781" fmla="*/ 827372 h 900527"/>
                    <a:gd name="connsiteX782" fmla="*/ 1154882 w 1300981"/>
                    <a:gd name="connsiteY782" fmla="*/ 818479 h 900527"/>
                    <a:gd name="connsiteX783" fmla="*/ 1157994 w 1300981"/>
                    <a:gd name="connsiteY783" fmla="*/ 812432 h 900527"/>
                    <a:gd name="connsiteX784" fmla="*/ 1158394 w 1300981"/>
                    <a:gd name="connsiteY784" fmla="*/ 812832 h 900527"/>
                    <a:gd name="connsiteX785" fmla="*/ 1158884 w 1300981"/>
                    <a:gd name="connsiteY785" fmla="*/ 812832 h 900527"/>
                    <a:gd name="connsiteX786" fmla="*/ 1166131 w 1300981"/>
                    <a:gd name="connsiteY786" fmla="*/ 816300 h 900527"/>
                    <a:gd name="connsiteX787" fmla="*/ 1172134 w 1300981"/>
                    <a:gd name="connsiteY787" fmla="*/ 813677 h 900527"/>
                    <a:gd name="connsiteX788" fmla="*/ 1179781 w 1300981"/>
                    <a:gd name="connsiteY788" fmla="*/ 809230 h 900527"/>
                    <a:gd name="connsiteX789" fmla="*/ 1186095 w 1300981"/>
                    <a:gd name="connsiteY789" fmla="*/ 815322 h 900527"/>
                    <a:gd name="connsiteX790" fmla="*/ 1191342 w 1300981"/>
                    <a:gd name="connsiteY790" fmla="*/ 823014 h 900527"/>
                    <a:gd name="connsiteX791" fmla="*/ 1211884 w 1300981"/>
                    <a:gd name="connsiteY791" fmla="*/ 831907 h 900527"/>
                    <a:gd name="connsiteX792" fmla="*/ 1213974 w 1300981"/>
                    <a:gd name="connsiteY792" fmla="*/ 831195 h 900527"/>
                    <a:gd name="connsiteX793" fmla="*/ 1211217 w 1300981"/>
                    <a:gd name="connsiteY793" fmla="*/ 825326 h 900527"/>
                    <a:gd name="connsiteX794" fmla="*/ 1202769 w 1300981"/>
                    <a:gd name="connsiteY794" fmla="*/ 820035 h 900527"/>
                    <a:gd name="connsiteX795" fmla="*/ 1189786 w 1300981"/>
                    <a:gd name="connsiteY795" fmla="*/ 809097 h 900527"/>
                    <a:gd name="connsiteX796" fmla="*/ 1193965 w 1300981"/>
                    <a:gd name="connsiteY796" fmla="*/ 800560 h 900527"/>
                    <a:gd name="connsiteX797" fmla="*/ 1199612 w 1300981"/>
                    <a:gd name="connsiteY797" fmla="*/ 798114 h 900527"/>
                    <a:gd name="connsiteX798" fmla="*/ 1220510 w 1300981"/>
                    <a:gd name="connsiteY798" fmla="*/ 817456 h 900527"/>
                    <a:gd name="connsiteX799" fmla="*/ 1216064 w 1300981"/>
                    <a:gd name="connsiteY799" fmla="*/ 842978 h 900527"/>
                    <a:gd name="connsiteX800" fmla="*/ 1208461 w 1300981"/>
                    <a:gd name="connsiteY800" fmla="*/ 850226 h 900527"/>
                    <a:gd name="connsiteX801" fmla="*/ 1204014 w 1300981"/>
                    <a:gd name="connsiteY801" fmla="*/ 852360 h 900527"/>
                    <a:gd name="connsiteX802" fmla="*/ 1189297 w 1300981"/>
                    <a:gd name="connsiteY802" fmla="*/ 842578 h 900527"/>
                    <a:gd name="connsiteX803" fmla="*/ 1182939 w 1300981"/>
                    <a:gd name="connsiteY803" fmla="*/ 837109 h 900527"/>
                    <a:gd name="connsiteX804" fmla="*/ 1176625 w 1300981"/>
                    <a:gd name="connsiteY804" fmla="*/ 836665 h 900527"/>
                    <a:gd name="connsiteX805" fmla="*/ 1180804 w 1300981"/>
                    <a:gd name="connsiteY805" fmla="*/ 854895 h 900527"/>
                    <a:gd name="connsiteX806" fmla="*/ 1180804 w 1300981"/>
                    <a:gd name="connsiteY806" fmla="*/ 874459 h 900527"/>
                    <a:gd name="connsiteX807" fmla="*/ 1180360 w 1300981"/>
                    <a:gd name="connsiteY807" fmla="*/ 890066 h 900527"/>
                    <a:gd name="connsiteX808" fmla="*/ 1186629 w 1300981"/>
                    <a:gd name="connsiteY808" fmla="*/ 897758 h 900527"/>
                    <a:gd name="connsiteX809" fmla="*/ 1193921 w 1300981"/>
                    <a:gd name="connsiteY809" fmla="*/ 885797 h 900527"/>
                    <a:gd name="connsiteX810" fmla="*/ 1194766 w 1300981"/>
                    <a:gd name="connsiteY810" fmla="*/ 883396 h 900527"/>
                    <a:gd name="connsiteX811" fmla="*/ 1198367 w 1300981"/>
                    <a:gd name="connsiteY811" fmla="*/ 880372 h 900527"/>
                    <a:gd name="connsiteX812" fmla="*/ 1206727 w 1300981"/>
                    <a:gd name="connsiteY812" fmla="*/ 884819 h 900527"/>
                    <a:gd name="connsiteX813" fmla="*/ 1215619 w 1300981"/>
                    <a:gd name="connsiteY813" fmla="*/ 889621 h 900527"/>
                    <a:gd name="connsiteX814" fmla="*/ 1220288 w 1300981"/>
                    <a:gd name="connsiteY814" fmla="*/ 882240 h 900527"/>
                    <a:gd name="connsiteX815" fmla="*/ 1228558 w 1300981"/>
                    <a:gd name="connsiteY815" fmla="*/ 867745 h 900527"/>
                    <a:gd name="connsiteX816" fmla="*/ 1239408 w 1300981"/>
                    <a:gd name="connsiteY816" fmla="*/ 877127 h 900527"/>
                    <a:gd name="connsiteX817" fmla="*/ 1241631 w 1300981"/>
                    <a:gd name="connsiteY817" fmla="*/ 878816 h 900527"/>
                    <a:gd name="connsiteX818" fmla="*/ 1246344 w 1300981"/>
                    <a:gd name="connsiteY818" fmla="*/ 874370 h 900527"/>
                    <a:gd name="connsiteX819" fmla="*/ 1254792 w 1300981"/>
                    <a:gd name="connsiteY819" fmla="*/ 868412 h 900527"/>
                    <a:gd name="connsiteX820" fmla="*/ 1259239 w 1300981"/>
                    <a:gd name="connsiteY820" fmla="*/ 871124 h 900527"/>
                    <a:gd name="connsiteX821" fmla="*/ 1258749 w 1300981"/>
                    <a:gd name="connsiteY821" fmla="*/ 884463 h 900527"/>
                    <a:gd name="connsiteX822" fmla="*/ 1258749 w 1300981"/>
                    <a:gd name="connsiteY822" fmla="*/ 894823 h 900527"/>
                    <a:gd name="connsiteX823" fmla="*/ 1261417 w 1300981"/>
                    <a:gd name="connsiteY823" fmla="*/ 895401 h 900527"/>
                    <a:gd name="connsiteX824" fmla="*/ 1266531 w 1300981"/>
                    <a:gd name="connsiteY824" fmla="*/ 893401 h 900527"/>
                    <a:gd name="connsiteX825" fmla="*/ 1269554 w 1300981"/>
                    <a:gd name="connsiteY825" fmla="*/ 892467 h 900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</a:cxnLst>
                  <a:rect l="l" t="t" r="r" b="b"/>
                  <a:pathLst>
                    <a:path w="1300981" h="900527">
                      <a:moveTo>
                        <a:pt x="1271511" y="900203"/>
                      </a:moveTo>
                      <a:lnTo>
                        <a:pt x="1271511" y="899270"/>
                      </a:lnTo>
                      <a:cubicBezTo>
                        <a:pt x="1271066" y="895446"/>
                        <a:pt x="1270443" y="893578"/>
                        <a:pt x="1269687" y="893578"/>
                      </a:cubicBezTo>
                      <a:cubicBezTo>
                        <a:pt x="1268945" y="893761"/>
                        <a:pt x="1268247" y="894094"/>
                        <a:pt x="1267642" y="894556"/>
                      </a:cubicBezTo>
                      <a:cubicBezTo>
                        <a:pt x="1266002" y="895855"/>
                        <a:pt x="1263996" y="896615"/>
                        <a:pt x="1261906" y="896735"/>
                      </a:cubicBezTo>
                      <a:cubicBezTo>
                        <a:pt x="1260853" y="896717"/>
                        <a:pt x="1259812" y="896509"/>
                        <a:pt x="1258838" y="896113"/>
                      </a:cubicBezTo>
                      <a:cubicBezTo>
                        <a:pt x="1255415" y="894645"/>
                        <a:pt x="1256660" y="889666"/>
                        <a:pt x="1257993" y="884419"/>
                      </a:cubicBezTo>
                      <a:cubicBezTo>
                        <a:pt x="1259150" y="879972"/>
                        <a:pt x="1260484" y="874726"/>
                        <a:pt x="1258661" y="871924"/>
                      </a:cubicBezTo>
                      <a:cubicBezTo>
                        <a:pt x="1257762" y="870648"/>
                        <a:pt x="1256348" y="869835"/>
                        <a:pt x="1254792" y="869701"/>
                      </a:cubicBezTo>
                      <a:cubicBezTo>
                        <a:pt x="1251946" y="869256"/>
                        <a:pt x="1249545" y="872413"/>
                        <a:pt x="1247367" y="875215"/>
                      </a:cubicBezTo>
                      <a:cubicBezTo>
                        <a:pt x="1245188" y="878016"/>
                        <a:pt x="1243810" y="879928"/>
                        <a:pt x="1241809" y="879928"/>
                      </a:cubicBezTo>
                      <a:cubicBezTo>
                        <a:pt x="1240453" y="879786"/>
                        <a:pt x="1239265" y="878967"/>
                        <a:pt x="1238652" y="877749"/>
                      </a:cubicBezTo>
                      <a:cubicBezTo>
                        <a:pt x="1234739" y="871835"/>
                        <a:pt x="1231404" y="868856"/>
                        <a:pt x="1228736" y="868856"/>
                      </a:cubicBezTo>
                      <a:cubicBezTo>
                        <a:pt x="1224646" y="868856"/>
                        <a:pt x="1222600" y="876237"/>
                        <a:pt x="1221578" y="882196"/>
                      </a:cubicBezTo>
                      <a:cubicBezTo>
                        <a:pt x="1220555" y="888154"/>
                        <a:pt x="1218776" y="890510"/>
                        <a:pt x="1215797" y="890510"/>
                      </a:cubicBezTo>
                      <a:cubicBezTo>
                        <a:pt x="1212240" y="889750"/>
                        <a:pt x="1208968" y="887989"/>
                        <a:pt x="1206371" y="885441"/>
                      </a:cubicBezTo>
                      <a:cubicBezTo>
                        <a:pt x="1204223" y="883334"/>
                        <a:pt x="1201578" y="881804"/>
                        <a:pt x="1198679" y="880995"/>
                      </a:cubicBezTo>
                      <a:cubicBezTo>
                        <a:pt x="1197923" y="880995"/>
                        <a:pt x="1196900" y="880995"/>
                        <a:pt x="1196100" y="883307"/>
                      </a:cubicBezTo>
                      <a:lnTo>
                        <a:pt x="1195299" y="885664"/>
                      </a:lnTo>
                      <a:cubicBezTo>
                        <a:pt x="1193565" y="890733"/>
                        <a:pt x="1190853" y="898381"/>
                        <a:pt x="1186940" y="898381"/>
                      </a:cubicBezTo>
                      <a:cubicBezTo>
                        <a:pt x="1184539" y="898381"/>
                        <a:pt x="1182138" y="895668"/>
                        <a:pt x="1179648" y="890021"/>
                      </a:cubicBezTo>
                      <a:cubicBezTo>
                        <a:pt x="1177821" y="884695"/>
                        <a:pt x="1177963" y="878892"/>
                        <a:pt x="1180048" y="873659"/>
                      </a:cubicBezTo>
                      <a:cubicBezTo>
                        <a:pt x="1182494" y="867643"/>
                        <a:pt x="1182494" y="860911"/>
                        <a:pt x="1180048" y="854895"/>
                      </a:cubicBezTo>
                      <a:cubicBezTo>
                        <a:pt x="1180048" y="854895"/>
                        <a:pt x="1172979" y="840266"/>
                        <a:pt x="1175913" y="835598"/>
                      </a:cubicBezTo>
                      <a:cubicBezTo>
                        <a:pt x="1177158" y="833641"/>
                        <a:pt x="1179693" y="833597"/>
                        <a:pt x="1183694" y="835598"/>
                      </a:cubicBezTo>
                      <a:cubicBezTo>
                        <a:pt x="1186126" y="837216"/>
                        <a:pt x="1188350" y="839128"/>
                        <a:pt x="1190320" y="841289"/>
                      </a:cubicBezTo>
                      <a:cubicBezTo>
                        <a:pt x="1194766" y="845513"/>
                        <a:pt x="1199968" y="850760"/>
                        <a:pt x="1204237" y="850760"/>
                      </a:cubicBezTo>
                      <a:cubicBezTo>
                        <a:pt x="1205700" y="850755"/>
                        <a:pt x="1207082" y="850106"/>
                        <a:pt x="1208016" y="848981"/>
                      </a:cubicBezTo>
                      <a:cubicBezTo>
                        <a:pt x="1210453" y="846393"/>
                        <a:pt x="1213036" y="843943"/>
                        <a:pt x="1215753" y="841645"/>
                      </a:cubicBezTo>
                      <a:cubicBezTo>
                        <a:pt x="1223578" y="834797"/>
                        <a:pt x="1227847" y="831018"/>
                        <a:pt x="1219799" y="817501"/>
                      </a:cubicBezTo>
                      <a:cubicBezTo>
                        <a:pt x="1217176" y="813054"/>
                        <a:pt x="1207972" y="798737"/>
                        <a:pt x="1199879" y="798737"/>
                      </a:cubicBezTo>
                      <a:cubicBezTo>
                        <a:pt x="1198029" y="798764"/>
                        <a:pt x="1196264" y="799533"/>
                        <a:pt x="1194988" y="800871"/>
                      </a:cubicBezTo>
                      <a:cubicBezTo>
                        <a:pt x="1192054" y="803672"/>
                        <a:pt x="1190809" y="806118"/>
                        <a:pt x="1191164" y="808430"/>
                      </a:cubicBezTo>
                      <a:cubicBezTo>
                        <a:pt x="1191787" y="812876"/>
                        <a:pt x="1198012" y="815811"/>
                        <a:pt x="1203525" y="818523"/>
                      </a:cubicBezTo>
                      <a:cubicBezTo>
                        <a:pt x="1206816" y="819813"/>
                        <a:pt x="1209835" y="821716"/>
                        <a:pt x="1212418" y="824126"/>
                      </a:cubicBezTo>
                      <a:cubicBezTo>
                        <a:pt x="1215041" y="827461"/>
                        <a:pt x="1216020" y="829728"/>
                        <a:pt x="1215308" y="831151"/>
                      </a:cubicBezTo>
                      <a:cubicBezTo>
                        <a:pt x="1214597" y="832574"/>
                        <a:pt x="1213841" y="832530"/>
                        <a:pt x="1212240" y="832530"/>
                      </a:cubicBezTo>
                      <a:cubicBezTo>
                        <a:pt x="1204437" y="831369"/>
                        <a:pt x="1197078" y="828181"/>
                        <a:pt x="1190897" y="823281"/>
                      </a:cubicBezTo>
                      <a:cubicBezTo>
                        <a:pt x="1188754" y="820907"/>
                        <a:pt x="1186931" y="818256"/>
                        <a:pt x="1185473" y="815411"/>
                      </a:cubicBezTo>
                      <a:cubicBezTo>
                        <a:pt x="1183650" y="812165"/>
                        <a:pt x="1182316" y="809853"/>
                        <a:pt x="1180137" y="809853"/>
                      </a:cubicBezTo>
                      <a:cubicBezTo>
                        <a:pt x="1177438" y="810413"/>
                        <a:pt x="1175011" y="811872"/>
                        <a:pt x="1173245" y="813988"/>
                      </a:cubicBezTo>
                      <a:cubicBezTo>
                        <a:pt x="1171467" y="815815"/>
                        <a:pt x="1169039" y="816874"/>
                        <a:pt x="1166487" y="816923"/>
                      </a:cubicBezTo>
                      <a:cubicBezTo>
                        <a:pt x="1163521" y="816811"/>
                        <a:pt x="1160715" y="815553"/>
                        <a:pt x="1158661" y="813410"/>
                      </a:cubicBezTo>
                      <a:cubicBezTo>
                        <a:pt x="1157701" y="815033"/>
                        <a:pt x="1156896" y="816745"/>
                        <a:pt x="1156260" y="818523"/>
                      </a:cubicBezTo>
                      <a:cubicBezTo>
                        <a:pt x="1154437" y="822970"/>
                        <a:pt x="1152392" y="828127"/>
                        <a:pt x="1148879" y="828127"/>
                      </a:cubicBezTo>
                      <a:lnTo>
                        <a:pt x="1148434" y="828127"/>
                      </a:lnTo>
                      <a:cubicBezTo>
                        <a:pt x="1139808" y="827060"/>
                        <a:pt x="1141987" y="799804"/>
                        <a:pt x="1142032" y="799537"/>
                      </a:cubicBezTo>
                      <a:cubicBezTo>
                        <a:pt x="1142743" y="792023"/>
                        <a:pt x="1148924" y="790644"/>
                        <a:pt x="1154393" y="789444"/>
                      </a:cubicBezTo>
                      <a:cubicBezTo>
                        <a:pt x="1158839" y="788421"/>
                        <a:pt x="1162930" y="787532"/>
                        <a:pt x="1162930" y="783308"/>
                      </a:cubicBezTo>
                      <a:cubicBezTo>
                        <a:pt x="1163223" y="779253"/>
                        <a:pt x="1165504" y="775607"/>
                        <a:pt x="1169021" y="773570"/>
                      </a:cubicBezTo>
                      <a:cubicBezTo>
                        <a:pt x="1172801" y="770547"/>
                        <a:pt x="1176358" y="767657"/>
                        <a:pt x="1174223" y="760231"/>
                      </a:cubicBezTo>
                      <a:cubicBezTo>
                        <a:pt x="1172979" y="755785"/>
                        <a:pt x="1160084" y="735776"/>
                        <a:pt x="1155638" y="735776"/>
                      </a:cubicBezTo>
                      <a:cubicBezTo>
                        <a:pt x="1155389" y="735763"/>
                        <a:pt x="1155153" y="735883"/>
                        <a:pt x="1155015" y="736087"/>
                      </a:cubicBezTo>
                      <a:cubicBezTo>
                        <a:pt x="1154571" y="736576"/>
                        <a:pt x="1154081" y="737999"/>
                        <a:pt x="1154526" y="741868"/>
                      </a:cubicBezTo>
                      <a:cubicBezTo>
                        <a:pt x="1154997" y="745647"/>
                        <a:pt x="1155722" y="749391"/>
                        <a:pt x="1156705" y="753073"/>
                      </a:cubicBezTo>
                      <a:cubicBezTo>
                        <a:pt x="1158795" y="761298"/>
                        <a:pt x="1159773" y="765033"/>
                        <a:pt x="1148612" y="774593"/>
                      </a:cubicBezTo>
                      <a:cubicBezTo>
                        <a:pt x="1141676" y="780507"/>
                        <a:pt x="1137852" y="782018"/>
                        <a:pt x="1135762" y="779840"/>
                      </a:cubicBezTo>
                      <a:cubicBezTo>
                        <a:pt x="1133672" y="777661"/>
                        <a:pt x="1133806" y="772414"/>
                        <a:pt x="1134117" y="764544"/>
                      </a:cubicBezTo>
                      <a:cubicBezTo>
                        <a:pt x="1134384" y="762374"/>
                        <a:pt x="1133797" y="760191"/>
                        <a:pt x="1132472" y="758452"/>
                      </a:cubicBezTo>
                      <a:cubicBezTo>
                        <a:pt x="1131832" y="757754"/>
                        <a:pt x="1130925" y="757367"/>
                        <a:pt x="1129982" y="757385"/>
                      </a:cubicBezTo>
                      <a:cubicBezTo>
                        <a:pt x="1127857" y="757559"/>
                        <a:pt x="1125927" y="758688"/>
                        <a:pt x="1124735" y="760453"/>
                      </a:cubicBezTo>
                      <a:cubicBezTo>
                        <a:pt x="1122352" y="763824"/>
                        <a:pt x="1121658" y="768110"/>
                        <a:pt x="1122868" y="772058"/>
                      </a:cubicBezTo>
                      <a:cubicBezTo>
                        <a:pt x="1123984" y="776078"/>
                        <a:pt x="1125380" y="780018"/>
                        <a:pt x="1127047" y="783841"/>
                      </a:cubicBezTo>
                      <a:cubicBezTo>
                        <a:pt x="1130649" y="791067"/>
                        <a:pt x="1132405" y="799070"/>
                        <a:pt x="1132161" y="807141"/>
                      </a:cubicBezTo>
                      <a:cubicBezTo>
                        <a:pt x="1131761" y="813099"/>
                        <a:pt x="1130604" y="816033"/>
                        <a:pt x="1128604" y="816033"/>
                      </a:cubicBezTo>
                      <a:cubicBezTo>
                        <a:pt x="1125891" y="816033"/>
                        <a:pt x="1122734" y="810386"/>
                        <a:pt x="1119711" y="804606"/>
                      </a:cubicBezTo>
                      <a:lnTo>
                        <a:pt x="1119222" y="803672"/>
                      </a:lnTo>
                      <a:cubicBezTo>
                        <a:pt x="1117990" y="801689"/>
                        <a:pt x="1116256" y="800062"/>
                        <a:pt x="1114197" y="798959"/>
                      </a:cubicBezTo>
                      <a:cubicBezTo>
                        <a:pt x="1112161" y="797852"/>
                        <a:pt x="1110467" y="796207"/>
                        <a:pt x="1109306" y="794202"/>
                      </a:cubicBezTo>
                      <a:cubicBezTo>
                        <a:pt x="1108341" y="791463"/>
                        <a:pt x="1107950" y="788559"/>
                        <a:pt x="1108150" y="785664"/>
                      </a:cubicBezTo>
                      <a:cubicBezTo>
                        <a:pt x="1108230" y="783668"/>
                        <a:pt x="1108079" y="781667"/>
                        <a:pt x="1107706" y="779706"/>
                      </a:cubicBezTo>
                      <a:cubicBezTo>
                        <a:pt x="1107217" y="777483"/>
                        <a:pt x="1101659" y="773348"/>
                        <a:pt x="1095745" y="768946"/>
                      </a:cubicBezTo>
                      <a:cubicBezTo>
                        <a:pt x="1084940" y="760898"/>
                        <a:pt x="1071512" y="750894"/>
                        <a:pt x="1072001" y="741779"/>
                      </a:cubicBezTo>
                      <a:cubicBezTo>
                        <a:pt x="1072628" y="737643"/>
                        <a:pt x="1075327" y="734118"/>
                        <a:pt x="1079160" y="732441"/>
                      </a:cubicBezTo>
                      <a:cubicBezTo>
                        <a:pt x="1082032" y="730498"/>
                        <a:pt x="1085354" y="729320"/>
                        <a:pt x="1088808" y="729017"/>
                      </a:cubicBezTo>
                      <a:cubicBezTo>
                        <a:pt x="1093611" y="729017"/>
                        <a:pt x="1096189" y="732930"/>
                        <a:pt x="1098279" y="737110"/>
                      </a:cubicBezTo>
                      <a:cubicBezTo>
                        <a:pt x="1101401" y="742005"/>
                        <a:pt x="1106790" y="744984"/>
                        <a:pt x="1112597" y="745024"/>
                      </a:cubicBezTo>
                      <a:cubicBezTo>
                        <a:pt x="1116558" y="745247"/>
                        <a:pt x="1120187" y="742815"/>
                        <a:pt x="1121489" y="739066"/>
                      </a:cubicBezTo>
                      <a:cubicBezTo>
                        <a:pt x="1125936" y="725727"/>
                        <a:pt x="1126914" y="707141"/>
                        <a:pt x="1119266" y="695269"/>
                      </a:cubicBezTo>
                      <a:cubicBezTo>
                        <a:pt x="1117399" y="692335"/>
                        <a:pt x="1108906" y="680819"/>
                        <a:pt x="1105927" y="680819"/>
                      </a:cubicBezTo>
                      <a:cubicBezTo>
                        <a:pt x="1105678" y="680801"/>
                        <a:pt x="1105442" y="680943"/>
                        <a:pt x="1105349" y="681174"/>
                      </a:cubicBezTo>
                      <a:cubicBezTo>
                        <a:pt x="1102459" y="686110"/>
                        <a:pt x="1105749" y="694825"/>
                        <a:pt x="1108906" y="703406"/>
                      </a:cubicBezTo>
                      <a:cubicBezTo>
                        <a:pt x="1111654" y="709307"/>
                        <a:pt x="1113170" y="715709"/>
                        <a:pt x="1113352" y="722215"/>
                      </a:cubicBezTo>
                      <a:cubicBezTo>
                        <a:pt x="1113041" y="724705"/>
                        <a:pt x="1111663" y="725194"/>
                        <a:pt x="1110551" y="725194"/>
                      </a:cubicBezTo>
                      <a:cubicBezTo>
                        <a:pt x="1107483" y="725194"/>
                        <a:pt x="1102414" y="721192"/>
                        <a:pt x="1098368" y="717946"/>
                      </a:cubicBezTo>
                      <a:cubicBezTo>
                        <a:pt x="1096883" y="716616"/>
                        <a:pt x="1095256" y="715456"/>
                        <a:pt x="1093522" y="714478"/>
                      </a:cubicBezTo>
                      <a:cubicBezTo>
                        <a:pt x="1090076" y="713193"/>
                        <a:pt x="1086741" y="711614"/>
                        <a:pt x="1083562" y="709764"/>
                      </a:cubicBezTo>
                      <a:cubicBezTo>
                        <a:pt x="1080276" y="707546"/>
                        <a:pt x="1076568" y="706034"/>
                        <a:pt x="1072668" y="705318"/>
                      </a:cubicBezTo>
                      <a:cubicBezTo>
                        <a:pt x="1071783" y="705269"/>
                        <a:pt x="1070921" y="705612"/>
                        <a:pt x="1070311" y="706252"/>
                      </a:cubicBezTo>
                      <a:cubicBezTo>
                        <a:pt x="1068897" y="708600"/>
                        <a:pt x="1068404" y="711388"/>
                        <a:pt x="1068933" y="714078"/>
                      </a:cubicBezTo>
                      <a:cubicBezTo>
                        <a:pt x="1069413" y="717199"/>
                        <a:pt x="1068662" y="720387"/>
                        <a:pt x="1066843" y="722970"/>
                      </a:cubicBezTo>
                      <a:cubicBezTo>
                        <a:pt x="1065594" y="724207"/>
                        <a:pt x="1063886" y="724869"/>
                        <a:pt x="1062130" y="724793"/>
                      </a:cubicBezTo>
                      <a:cubicBezTo>
                        <a:pt x="1051770" y="724793"/>
                        <a:pt x="1033095" y="708253"/>
                        <a:pt x="1028693" y="703851"/>
                      </a:cubicBezTo>
                      <a:cubicBezTo>
                        <a:pt x="1012566" y="687066"/>
                        <a:pt x="992139" y="675025"/>
                        <a:pt x="969645" y="669036"/>
                      </a:cubicBezTo>
                      <a:cubicBezTo>
                        <a:pt x="962931" y="667124"/>
                        <a:pt x="959730" y="665301"/>
                        <a:pt x="959285" y="663077"/>
                      </a:cubicBezTo>
                      <a:cubicBezTo>
                        <a:pt x="958840" y="660854"/>
                        <a:pt x="961419" y="658631"/>
                        <a:pt x="964443" y="656186"/>
                      </a:cubicBezTo>
                      <a:cubicBezTo>
                        <a:pt x="968445" y="652940"/>
                        <a:pt x="972980" y="649294"/>
                        <a:pt x="971779" y="644403"/>
                      </a:cubicBezTo>
                      <a:cubicBezTo>
                        <a:pt x="970579" y="639512"/>
                        <a:pt x="967778" y="636844"/>
                        <a:pt x="963731" y="636844"/>
                      </a:cubicBezTo>
                      <a:cubicBezTo>
                        <a:pt x="959832" y="637106"/>
                        <a:pt x="956137" y="638676"/>
                        <a:pt x="953238" y="641290"/>
                      </a:cubicBezTo>
                      <a:cubicBezTo>
                        <a:pt x="947235" y="647270"/>
                        <a:pt x="939241" y="650828"/>
                        <a:pt x="930784" y="651295"/>
                      </a:cubicBezTo>
                      <a:cubicBezTo>
                        <a:pt x="921268" y="651295"/>
                        <a:pt x="911886" y="645737"/>
                        <a:pt x="902105" y="634265"/>
                      </a:cubicBezTo>
                      <a:cubicBezTo>
                        <a:pt x="899881" y="631686"/>
                        <a:pt x="894501" y="630352"/>
                        <a:pt x="886097" y="630352"/>
                      </a:cubicBezTo>
                      <a:cubicBezTo>
                        <a:pt x="875835" y="630677"/>
                        <a:pt x="865600" y="631655"/>
                        <a:pt x="855462" y="633287"/>
                      </a:cubicBezTo>
                      <a:cubicBezTo>
                        <a:pt x="849793" y="634198"/>
                        <a:pt x="844079" y="634807"/>
                        <a:pt x="838343" y="635110"/>
                      </a:cubicBezTo>
                      <a:lnTo>
                        <a:pt x="837765" y="635110"/>
                      </a:lnTo>
                      <a:cubicBezTo>
                        <a:pt x="823234" y="634585"/>
                        <a:pt x="808806" y="632406"/>
                        <a:pt x="794769" y="628618"/>
                      </a:cubicBezTo>
                      <a:cubicBezTo>
                        <a:pt x="789633" y="627111"/>
                        <a:pt x="785849" y="622753"/>
                        <a:pt x="785075" y="617458"/>
                      </a:cubicBezTo>
                      <a:cubicBezTo>
                        <a:pt x="784275" y="614790"/>
                        <a:pt x="783608" y="612655"/>
                        <a:pt x="781830" y="612122"/>
                      </a:cubicBezTo>
                      <a:cubicBezTo>
                        <a:pt x="781198" y="611913"/>
                        <a:pt x="780536" y="611811"/>
                        <a:pt x="779873" y="611811"/>
                      </a:cubicBezTo>
                      <a:cubicBezTo>
                        <a:pt x="776805" y="611811"/>
                        <a:pt x="774715" y="614301"/>
                        <a:pt x="772537" y="616968"/>
                      </a:cubicBezTo>
                      <a:cubicBezTo>
                        <a:pt x="770358" y="619636"/>
                        <a:pt x="768090" y="622393"/>
                        <a:pt x="764622" y="622393"/>
                      </a:cubicBezTo>
                      <a:cubicBezTo>
                        <a:pt x="761332" y="621993"/>
                        <a:pt x="758299" y="620414"/>
                        <a:pt x="756085" y="617947"/>
                      </a:cubicBezTo>
                      <a:cubicBezTo>
                        <a:pt x="753742" y="615554"/>
                        <a:pt x="750540" y="614194"/>
                        <a:pt x="747192" y="614167"/>
                      </a:cubicBezTo>
                      <a:cubicBezTo>
                        <a:pt x="741234" y="614167"/>
                        <a:pt x="735320" y="618613"/>
                        <a:pt x="729762" y="623060"/>
                      </a:cubicBezTo>
                      <a:cubicBezTo>
                        <a:pt x="728299" y="624354"/>
                        <a:pt x="726423" y="625079"/>
                        <a:pt x="724471" y="625105"/>
                      </a:cubicBezTo>
                      <a:cubicBezTo>
                        <a:pt x="722564" y="625145"/>
                        <a:pt x="720745" y="624309"/>
                        <a:pt x="719536" y="622838"/>
                      </a:cubicBezTo>
                      <a:cubicBezTo>
                        <a:pt x="718211" y="621121"/>
                        <a:pt x="717739" y="618898"/>
                        <a:pt x="718246" y="616791"/>
                      </a:cubicBezTo>
                      <a:cubicBezTo>
                        <a:pt x="719625" y="609810"/>
                        <a:pt x="728562" y="608876"/>
                        <a:pt x="735054" y="608254"/>
                      </a:cubicBezTo>
                      <a:cubicBezTo>
                        <a:pt x="736832" y="608254"/>
                        <a:pt x="738477" y="607898"/>
                        <a:pt x="739811" y="607631"/>
                      </a:cubicBezTo>
                      <a:cubicBezTo>
                        <a:pt x="741145" y="607364"/>
                        <a:pt x="744258" y="606386"/>
                        <a:pt x="744258" y="604608"/>
                      </a:cubicBezTo>
                      <a:cubicBezTo>
                        <a:pt x="744258" y="601806"/>
                        <a:pt x="738877" y="597849"/>
                        <a:pt x="735054" y="597049"/>
                      </a:cubicBezTo>
                      <a:cubicBezTo>
                        <a:pt x="732572" y="596911"/>
                        <a:pt x="730096" y="597338"/>
                        <a:pt x="727806" y="598293"/>
                      </a:cubicBezTo>
                      <a:cubicBezTo>
                        <a:pt x="725805" y="599094"/>
                        <a:pt x="723689" y="599574"/>
                        <a:pt x="721537" y="599716"/>
                      </a:cubicBezTo>
                      <a:cubicBezTo>
                        <a:pt x="720149" y="599748"/>
                        <a:pt x="718793" y="599325"/>
                        <a:pt x="717668" y="598516"/>
                      </a:cubicBezTo>
                      <a:cubicBezTo>
                        <a:pt x="715334" y="596728"/>
                        <a:pt x="713333" y="594545"/>
                        <a:pt x="711755" y="592069"/>
                      </a:cubicBezTo>
                      <a:cubicBezTo>
                        <a:pt x="709980" y="588307"/>
                        <a:pt x="706130" y="585964"/>
                        <a:pt x="701972" y="586110"/>
                      </a:cubicBezTo>
                      <a:lnTo>
                        <a:pt x="699838" y="586110"/>
                      </a:lnTo>
                      <a:cubicBezTo>
                        <a:pt x="695503" y="586355"/>
                        <a:pt x="691203" y="585168"/>
                        <a:pt x="687611" y="582731"/>
                      </a:cubicBezTo>
                      <a:cubicBezTo>
                        <a:pt x="684916" y="580993"/>
                        <a:pt x="681888" y="579841"/>
                        <a:pt x="678718" y="579352"/>
                      </a:cubicBezTo>
                      <a:cubicBezTo>
                        <a:pt x="674761" y="578907"/>
                        <a:pt x="673204" y="581931"/>
                        <a:pt x="671337" y="585444"/>
                      </a:cubicBezTo>
                      <a:cubicBezTo>
                        <a:pt x="670190" y="588756"/>
                        <a:pt x="667704" y="591433"/>
                        <a:pt x="664489" y="592824"/>
                      </a:cubicBezTo>
                      <a:cubicBezTo>
                        <a:pt x="662311" y="593242"/>
                        <a:pt x="660488" y="594732"/>
                        <a:pt x="659643" y="596782"/>
                      </a:cubicBezTo>
                      <a:cubicBezTo>
                        <a:pt x="659234" y="600979"/>
                        <a:pt x="660754" y="605136"/>
                        <a:pt x="663778" y="608076"/>
                      </a:cubicBezTo>
                      <a:cubicBezTo>
                        <a:pt x="665170" y="609370"/>
                        <a:pt x="666655" y="610557"/>
                        <a:pt x="668224" y="611633"/>
                      </a:cubicBezTo>
                      <a:cubicBezTo>
                        <a:pt x="673827" y="615812"/>
                        <a:pt x="677784" y="618880"/>
                        <a:pt x="677473" y="620525"/>
                      </a:cubicBezTo>
                      <a:cubicBezTo>
                        <a:pt x="677366" y="622655"/>
                        <a:pt x="676499" y="624674"/>
                        <a:pt x="675027" y="626217"/>
                      </a:cubicBezTo>
                      <a:cubicBezTo>
                        <a:pt x="673738" y="627729"/>
                        <a:pt x="672893" y="628707"/>
                        <a:pt x="675294" y="633998"/>
                      </a:cubicBezTo>
                      <a:cubicBezTo>
                        <a:pt x="675877" y="634985"/>
                        <a:pt x="675877" y="636212"/>
                        <a:pt x="675294" y="637199"/>
                      </a:cubicBezTo>
                      <a:cubicBezTo>
                        <a:pt x="674049" y="639156"/>
                        <a:pt x="670136" y="640045"/>
                        <a:pt x="662978" y="640045"/>
                      </a:cubicBezTo>
                      <a:cubicBezTo>
                        <a:pt x="658531" y="640045"/>
                        <a:pt x="653507" y="639734"/>
                        <a:pt x="648972" y="639423"/>
                      </a:cubicBezTo>
                      <a:cubicBezTo>
                        <a:pt x="645148" y="639156"/>
                        <a:pt x="641502" y="638934"/>
                        <a:pt x="638834" y="638934"/>
                      </a:cubicBezTo>
                      <a:cubicBezTo>
                        <a:pt x="637642" y="638894"/>
                        <a:pt x="636451" y="638982"/>
                        <a:pt x="635277" y="639200"/>
                      </a:cubicBezTo>
                      <a:cubicBezTo>
                        <a:pt x="621537" y="642846"/>
                        <a:pt x="609399" y="651561"/>
                        <a:pt x="597705" y="659965"/>
                      </a:cubicBezTo>
                      <a:cubicBezTo>
                        <a:pt x="591435" y="664412"/>
                        <a:pt x="584943" y="668858"/>
                        <a:pt x="578363" y="672859"/>
                      </a:cubicBezTo>
                      <a:cubicBezTo>
                        <a:pt x="569750" y="678604"/>
                        <a:pt x="559248" y="680787"/>
                        <a:pt x="549061" y="678951"/>
                      </a:cubicBezTo>
                      <a:cubicBezTo>
                        <a:pt x="549061" y="678951"/>
                        <a:pt x="539546" y="677084"/>
                        <a:pt x="538345" y="673393"/>
                      </a:cubicBezTo>
                      <a:cubicBezTo>
                        <a:pt x="538052" y="672219"/>
                        <a:pt x="538448" y="670979"/>
                        <a:pt x="539368" y="670192"/>
                      </a:cubicBezTo>
                      <a:cubicBezTo>
                        <a:pt x="540778" y="669293"/>
                        <a:pt x="542267" y="668520"/>
                        <a:pt x="543814" y="667880"/>
                      </a:cubicBezTo>
                      <a:cubicBezTo>
                        <a:pt x="549461" y="665078"/>
                        <a:pt x="562578" y="658631"/>
                        <a:pt x="562045" y="655519"/>
                      </a:cubicBezTo>
                      <a:cubicBezTo>
                        <a:pt x="562045" y="654985"/>
                        <a:pt x="561155" y="653962"/>
                        <a:pt x="556976" y="653518"/>
                      </a:cubicBezTo>
                      <a:cubicBezTo>
                        <a:pt x="552338" y="653335"/>
                        <a:pt x="548621" y="649618"/>
                        <a:pt x="548439" y="644981"/>
                      </a:cubicBezTo>
                      <a:cubicBezTo>
                        <a:pt x="546393" y="628129"/>
                        <a:pt x="571026" y="591090"/>
                        <a:pt x="582009" y="587177"/>
                      </a:cubicBezTo>
                      <a:cubicBezTo>
                        <a:pt x="582702" y="586977"/>
                        <a:pt x="583423" y="586889"/>
                        <a:pt x="584143" y="586911"/>
                      </a:cubicBezTo>
                      <a:cubicBezTo>
                        <a:pt x="587789" y="587177"/>
                        <a:pt x="591404" y="587760"/>
                        <a:pt x="594948" y="588645"/>
                      </a:cubicBezTo>
                      <a:cubicBezTo>
                        <a:pt x="599750" y="589814"/>
                        <a:pt x="604645" y="590543"/>
                        <a:pt x="609577" y="590824"/>
                      </a:cubicBezTo>
                      <a:cubicBezTo>
                        <a:pt x="611613" y="591099"/>
                        <a:pt x="613672" y="590481"/>
                        <a:pt x="615223" y="589134"/>
                      </a:cubicBezTo>
                      <a:cubicBezTo>
                        <a:pt x="615970" y="588125"/>
                        <a:pt x="616184" y="586817"/>
                        <a:pt x="615801" y="585621"/>
                      </a:cubicBezTo>
                      <a:cubicBezTo>
                        <a:pt x="614601" y="579708"/>
                        <a:pt x="608865" y="579085"/>
                        <a:pt x="602862" y="578418"/>
                      </a:cubicBezTo>
                      <a:cubicBezTo>
                        <a:pt x="596860" y="577751"/>
                        <a:pt x="590946" y="577129"/>
                        <a:pt x="588501" y="571615"/>
                      </a:cubicBezTo>
                      <a:cubicBezTo>
                        <a:pt x="588060" y="570268"/>
                        <a:pt x="586807" y="569352"/>
                        <a:pt x="585388" y="569348"/>
                      </a:cubicBezTo>
                      <a:cubicBezTo>
                        <a:pt x="580942" y="569348"/>
                        <a:pt x="573161" y="576906"/>
                        <a:pt x="568625" y="581442"/>
                      </a:cubicBezTo>
                      <a:cubicBezTo>
                        <a:pt x="567114" y="582909"/>
                        <a:pt x="565913" y="584110"/>
                        <a:pt x="565113" y="584777"/>
                      </a:cubicBezTo>
                      <a:cubicBezTo>
                        <a:pt x="562445" y="586697"/>
                        <a:pt x="559421" y="588071"/>
                        <a:pt x="556220" y="588823"/>
                      </a:cubicBezTo>
                      <a:cubicBezTo>
                        <a:pt x="553339" y="589508"/>
                        <a:pt x="550622" y="590743"/>
                        <a:pt x="548216" y="592469"/>
                      </a:cubicBezTo>
                      <a:cubicBezTo>
                        <a:pt x="545508" y="595208"/>
                        <a:pt x="543352" y="598436"/>
                        <a:pt x="541858" y="601984"/>
                      </a:cubicBezTo>
                      <a:cubicBezTo>
                        <a:pt x="540466" y="605186"/>
                        <a:pt x="538643" y="608178"/>
                        <a:pt x="536433" y="610877"/>
                      </a:cubicBezTo>
                      <a:cubicBezTo>
                        <a:pt x="533730" y="613571"/>
                        <a:pt x="530751" y="615972"/>
                        <a:pt x="527541" y="618035"/>
                      </a:cubicBezTo>
                      <a:cubicBezTo>
                        <a:pt x="522783" y="620855"/>
                        <a:pt x="518723" y="624719"/>
                        <a:pt x="515669" y="629329"/>
                      </a:cubicBezTo>
                      <a:cubicBezTo>
                        <a:pt x="514464" y="631775"/>
                        <a:pt x="513615" y="634380"/>
                        <a:pt x="513134" y="637066"/>
                      </a:cubicBezTo>
                      <a:cubicBezTo>
                        <a:pt x="512552" y="641192"/>
                        <a:pt x="510773" y="645056"/>
                        <a:pt x="508021" y="648182"/>
                      </a:cubicBezTo>
                      <a:cubicBezTo>
                        <a:pt x="503499" y="652379"/>
                        <a:pt x="497865" y="655190"/>
                        <a:pt x="491792" y="656275"/>
                      </a:cubicBezTo>
                      <a:cubicBezTo>
                        <a:pt x="487038" y="657288"/>
                        <a:pt x="482516" y="659173"/>
                        <a:pt x="478452" y="661833"/>
                      </a:cubicBezTo>
                      <a:cubicBezTo>
                        <a:pt x="468626" y="669036"/>
                        <a:pt x="464135" y="673882"/>
                        <a:pt x="464669" y="676683"/>
                      </a:cubicBezTo>
                      <a:cubicBezTo>
                        <a:pt x="465202" y="679485"/>
                        <a:pt x="469782" y="680241"/>
                        <a:pt x="474673" y="681396"/>
                      </a:cubicBezTo>
                      <a:cubicBezTo>
                        <a:pt x="481921" y="683086"/>
                        <a:pt x="490902" y="685221"/>
                        <a:pt x="490902" y="693046"/>
                      </a:cubicBezTo>
                      <a:cubicBezTo>
                        <a:pt x="490902" y="702295"/>
                        <a:pt x="484900" y="705496"/>
                        <a:pt x="479119" y="708609"/>
                      </a:cubicBezTo>
                      <a:cubicBezTo>
                        <a:pt x="473339" y="711721"/>
                        <a:pt x="468404" y="714300"/>
                        <a:pt x="467648" y="721948"/>
                      </a:cubicBezTo>
                      <a:cubicBezTo>
                        <a:pt x="466447" y="733864"/>
                        <a:pt x="460934" y="735287"/>
                        <a:pt x="453997" y="736665"/>
                      </a:cubicBezTo>
                      <a:cubicBezTo>
                        <a:pt x="450476" y="737319"/>
                        <a:pt x="447052" y="738421"/>
                        <a:pt x="443815" y="739956"/>
                      </a:cubicBezTo>
                      <a:cubicBezTo>
                        <a:pt x="437799" y="743362"/>
                        <a:pt x="432228" y="747497"/>
                        <a:pt x="427230" y="752272"/>
                      </a:cubicBezTo>
                      <a:cubicBezTo>
                        <a:pt x="418337" y="759920"/>
                        <a:pt x="409445" y="767834"/>
                        <a:pt x="398106" y="768679"/>
                      </a:cubicBezTo>
                      <a:cubicBezTo>
                        <a:pt x="394016" y="768990"/>
                        <a:pt x="392370" y="772726"/>
                        <a:pt x="390547" y="777038"/>
                      </a:cubicBezTo>
                      <a:cubicBezTo>
                        <a:pt x="389329" y="781591"/>
                        <a:pt x="386221" y="785411"/>
                        <a:pt x="382010" y="787532"/>
                      </a:cubicBezTo>
                      <a:lnTo>
                        <a:pt x="380765" y="787977"/>
                      </a:lnTo>
                      <a:cubicBezTo>
                        <a:pt x="363335" y="794202"/>
                        <a:pt x="327097" y="807096"/>
                        <a:pt x="321895" y="826482"/>
                      </a:cubicBezTo>
                      <a:cubicBezTo>
                        <a:pt x="317982" y="840977"/>
                        <a:pt x="286546" y="853694"/>
                        <a:pt x="269650" y="853694"/>
                      </a:cubicBezTo>
                      <a:cubicBezTo>
                        <a:pt x="268730" y="853743"/>
                        <a:pt x="267814" y="853743"/>
                        <a:pt x="266893" y="853694"/>
                      </a:cubicBezTo>
                      <a:cubicBezTo>
                        <a:pt x="266106" y="853650"/>
                        <a:pt x="265324" y="853650"/>
                        <a:pt x="264537" y="853694"/>
                      </a:cubicBezTo>
                      <a:cubicBezTo>
                        <a:pt x="257467" y="854272"/>
                        <a:pt x="250731" y="856949"/>
                        <a:pt x="245195" y="861387"/>
                      </a:cubicBezTo>
                      <a:cubicBezTo>
                        <a:pt x="239961" y="865660"/>
                        <a:pt x="233563" y="868260"/>
                        <a:pt x="226831" y="868856"/>
                      </a:cubicBezTo>
                      <a:lnTo>
                        <a:pt x="224653" y="868856"/>
                      </a:lnTo>
                      <a:cubicBezTo>
                        <a:pt x="222292" y="868141"/>
                        <a:pt x="220188" y="866749"/>
                        <a:pt x="218605" y="864855"/>
                      </a:cubicBezTo>
                      <a:cubicBezTo>
                        <a:pt x="216560" y="862943"/>
                        <a:pt x="214470" y="860986"/>
                        <a:pt x="212603" y="860986"/>
                      </a:cubicBezTo>
                      <a:cubicBezTo>
                        <a:pt x="212007" y="860991"/>
                        <a:pt x="211425" y="861191"/>
                        <a:pt x="210958" y="861564"/>
                      </a:cubicBezTo>
                      <a:cubicBezTo>
                        <a:pt x="209602" y="863121"/>
                        <a:pt x="208574" y="864935"/>
                        <a:pt x="207934" y="866900"/>
                      </a:cubicBezTo>
                      <a:cubicBezTo>
                        <a:pt x="207138" y="869292"/>
                        <a:pt x="205867" y="871502"/>
                        <a:pt x="204199" y="873392"/>
                      </a:cubicBezTo>
                      <a:cubicBezTo>
                        <a:pt x="197974" y="879083"/>
                        <a:pt x="179122" y="887754"/>
                        <a:pt x="171029" y="887754"/>
                      </a:cubicBezTo>
                      <a:cubicBezTo>
                        <a:pt x="168939" y="887754"/>
                        <a:pt x="167694" y="887176"/>
                        <a:pt x="167205" y="886019"/>
                      </a:cubicBezTo>
                      <a:cubicBezTo>
                        <a:pt x="166271" y="883796"/>
                        <a:pt x="168806" y="879795"/>
                        <a:pt x="174897" y="873792"/>
                      </a:cubicBezTo>
                      <a:cubicBezTo>
                        <a:pt x="178028" y="870328"/>
                        <a:pt x="180824" y="866575"/>
                        <a:pt x="183257" y="862587"/>
                      </a:cubicBezTo>
                      <a:cubicBezTo>
                        <a:pt x="188770" y="854094"/>
                        <a:pt x="194506" y="845335"/>
                        <a:pt x="202421" y="844001"/>
                      </a:cubicBezTo>
                      <a:cubicBezTo>
                        <a:pt x="204684" y="843637"/>
                        <a:pt x="206974" y="843458"/>
                        <a:pt x="209268" y="843467"/>
                      </a:cubicBezTo>
                      <a:cubicBezTo>
                        <a:pt x="215079" y="843641"/>
                        <a:pt x="220864" y="844312"/>
                        <a:pt x="226564" y="845468"/>
                      </a:cubicBezTo>
                      <a:cubicBezTo>
                        <a:pt x="229633" y="846002"/>
                        <a:pt x="232745" y="846580"/>
                        <a:pt x="235769" y="846936"/>
                      </a:cubicBezTo>
                      <a:lnTo>
                        <a:pt x="237236" y="846936"/>
                      </a:lnTo>
                      <a:cubicBezTo>
                        <a:pt x="247374" y="846936"/>
                        <a:pt x="258801" y="834575"/>
                        <a:pt x="268894" y="823681"/>
                      </a:cubicBezTo>
                      <a:cubicBezTo>
                        <a:pt x="273741" y="817923"/>
                        <a:pt x="279196" y="812703"/>
                        <a:pt x="285168" y="808119"/>
                      </a:cubicBezTo>
                      <a:cubicBezTo>
                        <a:pt x="290019" y="805135"/>
                        <a:pt x="295159" y="802645"/>
                        <a:pt x="300508" y="800693"/>
                      </a:cubicBezTo>
                      <a:cubicBezTo>
                        <a:pt x="309143" y="798021"/>
                        <a:pt x="316848" y="792965"/>
                        <a:pt x="322740" y="786109"/>
                      </a:cubicBezTo>
                      <a:cubicBezTo>
                        <a:pt x="326306" y="781947"/>
                        <a:pt x="330201" y="778083"/>
                        <a:pt x="334389" y="774548"/>
                      </a:cubicBezTo>
                      <a:cubicBezTo>
                        <a:pt x="338534" y="771089"/>
                        <a:pt x="342344" y="767248"/>
                        <a:pt x="345772" y="763077"/>
                      </a:cubicBezTo>
                      <a:cubicBezTo>
                        <a:pt x="349374" y="758230"/>
                        <a:pt x="348618" y="749738"/>
                        <a:pt x="347906" y="741067"/>
                      </a:cubicBezTo>
                      <a:cubicBezTo>
                        <a:pt x="347240" y="736096"/>
                        <a:pt x="347240" y="731054"/>
                        <a:pt x="347906" y="726083"/>
                      </a:cubicBezTo>
                      <a:cubicBezTo>
                        <a:pt x="350094" y="719996"/>
                        <a:pt x="353585" y="714455"/>
                        <a:pt x="358133" y="709853"/>
                      </a:cubicBezTo>
                      <a:cubicBezTo>
                        <a:pt x="363113" y="703851"/>
                        <a:pt x="367826" y="698204"/>
                        <a:pt x="367826" y="693135"/>
                      </a:cubicBezTo>
                      <a:cubicBezTo>
                        <a:pt x="362148" y="694309"/>
                        <a:pt x="356537" y="695794"/>
                        <a:pt x="351019" y="697581"/>
                      </a:cubicBezTo>
                      <a:cubicBezTo>
                        <a:pt x="344314" y="699765"/>
                        <a:pt x="337462" y="701490"/>
                        <a:pt x="330521" y="702739"/>
                      </a:cubicBezTo>
                      <a:cubicBezTo>
                        <a:pt x="325363" y="703437"/>
                        <a:pt x="320615" y="699823"/>
                        <a:pt x="319912" y="694665"/>
                      </a:cubicBezTo>
                      <a:cubicBezTo>
                        <a:pt x="319908" y="694616"/>
                        <a:pt x="319899" y="694562"/>
                        <a:pt x="319894" y="694513"/>
                      </a:cubicBezTo>
                      <a:cubicBezTo>
                        <a:pt x="319138" y="692023"/>
                        <a:pt x="318382" y="689667"/>
                        <a:pt x="315759" y="688644"/>
                      </a:cubicBezTo>
                      <a:cubicBezTo>
                        <a:pt x="314590" y="688142"/>
                        <a:pt x="313340" y="687857"/>
                        <a:pt x="312069" y="687799"/>
                      </a:cubicBezTo>
                      <a:cubicBezTo>
                        <a:pt x="306422" y="687799"/>
                        <a:pt x="305844" y="695580"/>
                        <a:pt x="305266" y="703095"/>
                      </a:cubicBezTo>
                      <a:cubicBezTo>
                        <a:pt x="304688" y="710609"/>
                        <a:pt x="304287" y="716434"/>
                        <a:pt x="299708" y="716434"/>
                      </a:cubicBezTo>
                      <a:cubicBezTo>
                        <a:pt x="296150" y="716434"/>
                        <a:pt x="290548" y="711988"/>
                        <a:pt x="281922" y="703095"/>
                      </a:cubicBezTo>
                      <a:cubicBezTo>
                        <a:pt x="275955" y="695883"/>
                        <a:pt x="267178" y="691574"/>
                        <a:pt x="257823" y="691268"/>
                      </a:cubicBezTo>
                      <a:cubicBezTo>
                        <a:pt x="248890" y="691512"/>
                        <a:pt x="240468" y="695496"/>
                        <a:pt x="234612" y="702250"/>
                      </a:cubicBezTo>
                      <a:cubicBezTo>
                        <a:pt x="229477" y="707461"/>
                        <a:pt x="222456" y="710378"/>
                        <a:pt x="215137" y="710343"/>
                      </a:cubicBezTo>
                      <a:cubicBezTo>
                        <a:pt x="207623" y="710343"/>
                        <a:pt x="199308" y="706874"/>
                        <a:pt x="198597" y="697003"/>
                      </a:cubicBezTo>
                      <a:cubicBezTo>
                        <a:pt x="198210" y="689560"/>
                        <a:pt x="198721" y="682095"/>
                        <a:pt x="200108" y="674771"/>
                      </a:cubicBezTo>
                      <a:cubicBezTo>
                        <a:pt x="202109" y="662010"/>
                        <a:pt x="203799" y="651028"/>
                        <a:pt x="192105" y="636266"/>
                      </a:cubicBezTo>
                      <a:cubicBezTo>
                        <a:pt x="190149" y="633820"/>
                        <a:pt x="187659" y="630975"/>
                        <a:pt x="186147" y="630975"/>
                      </a:cubicBezTo>
                      <a:cubicBezTo>
                        <a:pt x="184635" y="630975"/>
                        <a:pt x="183701" y="633420"/>
                        <a:pt x="182367" y="637422"/>
                      </a:cubicBezTo>
                      <a:cubicBezTo>
                        <a:pt x="179833" y="645114"/>
                        <a:pt x="172407" y="646581"/>
                        <a:pt x="165293" y="648004"/>
                      </a:cubicBezTo>
                      <a:cubicBezTo>
                        <a:pt x="162261" y="648502"/>
                        <a:pt x="159282" y="649294"/>
                        <a:pt x="156400" y="650361"/>
                      </a:cubicBezTo>
                      <a:cubicBezTo>
                        <a:pt x="152101" y="652291"/>
                        <a:pt x="147463" y="653349"/>
                        <a:pt x="142750" y="653473"/>
                      </a:cubicBezTo>
                      <a:cubicBezTo>
                        <a:pt x="130656" y="653473"/>
                        <a:pt x="123675" y="644803"/>
                        <a:pt x="115583" y="634754"/>
                      </a:cubicBezTo>
                      <a:cubicBezTo>
                        <a:pt x="111127" y="628827"/>
                        <a:pt x="106063" y="623389"/>
                        <a:pt x="100465" y="618525"/>
                      </a:cubicBezTo>
                      <a:cubicBezTo>
                        <a:pt x="98593" y="617280"/>
                        <a:pt x="96579" y="616261"/>
                        <a:pt x="94462" y="615501"/>
                      </a:cubicBezTo>
                      <a:cubicBezTo>
                        <a:pt x="90505" y="613856"/>
                        <a:pt x="86459" y="612166"/>
                        <a:pt x="85347" y="609143"/>
                      </a:cubicBezTo>
                      <a:cubicBezTo>
                        <a:pt x="84867" y="607547"/>
                        <a:pt x="85076" y="605821"/>
                        <a:pt x="85925" y="604385"/>
                      </a:cubicBezTo>
                      <a:cubicBezTo>
                        <a:pt x="86726" y="602918"/>
                        <a:pt x="87837" y="601273"/>
                        <a:pt x="88993" y="599583"/>
                      </a:cubicBezTo>
                      <a:cubicBezTo>
                        <a:pt x="92417" y="594603"/>
                        <a:pt x="96285" y="588912"/>
                        <a:pt x="93795" y="583754"/>
                      </a:cubicBezTo>
                      <a:cubicBezTo>
                        <a:pt x="93529" y="583443"/>
                        <a:pt x="90727" y="581709"/>
                        <a:pt x="87526" y="579752"/>
                      </a:cubicBezTo>
                      <a:cubicBezTo>
                        <a:pt x="74542" y="571793"/>
                        <a:pt x="50399" y="556987"/>
                        <a:pt x="51377" y="548894"/>
                      </a:cubicBezTo>
                      <a:cubicBezTo>
                        <a:pt x="51377" y="547027"/>
                        <a:pt x="53066" y="545693"/>
                        <a:pt x="55823" y="544804"/>
                      </a:cubicBezTo>
                      <a:cubicBezTo>
                        <a:pt x="66050" y="541469"/>
                        <a:pt x="71208" y="534399"/>
                        <a:pt x="76143" y="527552"/>
                      </a:cubicBezTo>
                      <a:cubicBezTo>
                        <a:pt x="81790" y="519726"/>
                        <a:pt x="87659" y="511678"/>
                        <a:pt x="100821" y="509766"/>
                      </a:cubicBezTo>
                      <a:cubicBezTo>
                        <a:pt x="109713" y="508565"/>
                        <a:pt x="110114" y="499361"/>
                        <a:pt x="110558" y="489579"/>
                      </a:cubicBezTo>
                      <a:cubicBezTo>
                        <a:pt x="111003" y="479797"/>
                        <a:pt x="111536" y="469037"/>
                        <a:pt x="122563" y="469037"/>
                      </a:cubicBezTo>
                      <a:cubicBezTo>
                        <a:pt x="125302" y="469122"/>
                        <a:pt x="128010" y="469602"/>
                        <a:pt x="130611" y="470460"/>
                      </a:cubicBezTo>
                      <a:cubicBezTo>
                        <a:pt x="134782" y="472020"/>
                        <a:pt x="138682" y="474226"/>
                        <a:pt x="142172" y="476996"/>
                      </a:cubicBezTo>
                      <a:cubicBezTo>
                        <a:pt x="147463" y="480731"/>
                        <a:pt x="152932" y="484555"/>
                        <a:pt x="158490" y="484555"/>
                      </a:cubicBezTo>
                      <a:cubicBezTo>
                        <a:pt x="159495" y="484555"/>
                        <a:pt x="160500" y="484421"/>
                        <a:pt x="161469" y="484155"/>
                      </a:cubicBezTo>
                      <a:cubicBezTo>
                        <a:pt x="170362" y="481798"/>
                        <a:pt x="172363" y="475262"/>
                        <a:pt x="174408" y="468014"/>
                      </a:cubicBezTo>
                      <a:cubicBezTo>
                        <a:pt x="175240" y="463017"/>
                        <a:pt x="177530" y="458375"/>
                        <a:pt x="180989" y="454675"/>
                      </a:cubicBezTo>
                      <a:cubicBezTo>
                        <a:pt x="183475" y="452603"/>
                        <a:pt x="186649" y="451541"/>
                        <a:pt x="189882" y="451696"/>
                      </a:cubicBezTo>
                      <a:cubicBezTo>
                        <a:pt x="193630" y="451847"/>
                        <a:pt x="197356" y="452385"/>
                        <a:pt x="200998" y="453297"/>
                      </a:cubicBezTo>
                      <a:cubicBezTo>
                        <a:pt x="205120" y="454328"/>
                        <a:pt x="209335" y="454924"/>
                        <a:pt x="213581" y="455075"/>
                      </a:cubicBezTo>
                      <a:cubicBezTo>
                        <a:pt x="220838" y="455298"/>
                        <a:pt x="227596" y="451407"/>
                        <a:pt x="231055" y="445027"/>
                      </a:cubicBezTo>
                      <a:cubicBezTo>
                        <a:pt x="238881" y="432488"/>
                        <a:pt x="229855" y="415058"/>
                        <a:pt x="221896" y="406432"/>
                      </a:cubicBezTo>
                      <a:cubicBezTo>
                        <a:pt x="220117" y="404520"/>
                        <a:pt x="223319" y="401363"/>
                        <a:pt x="227365" y="397539"/>
                      </a:cubicBezTo>
                      <a:cubicBezTo>
                        <a:pt x="231411" y="393715"/>
                        <a:pt x="237058" y="388068"/>
                        <a:pt x="235769" y="384200"/>
                      </a:cubicBezTo>
                      <a:cubicBezTo>
                        <a:pt x="234790" y="381354"/>
                        <a:pt x="229855" y="379442"/>
                        <a:pt x="221184" y="378597"/>
                      </a:cubicBezTo>
                      <a:cubicBezTo>
                        <a:pt x="220295" y="378597"/>
                        <a:pt x="219361" y="378597"/>
                        <a:pt x="218383" y="378597"/>
                      </a:cubicBezTo>
                      <a:cubicBezTo>
                        <a:pt x="203754" y="378597"/>
                        <a:pt x="189215" y="389447"/>
                        <a:pt x="179477" y="397628"/>
                      </a:cubicBezTo>
                      <a:cubicBezTo>
                        <a:pt x="172808" y="403275"/>
                        <a:pt x="168450" y="406165"/>
                        <a:pt x="163292" y="406165"/>
                      </a:cubicBezTo>
                      <a:cubicBezTo>
                        <a:pt x="157917" y="405596"/>
                        <a:pt x="152666" y="404186"/>
                        <a:pt x="147730" y="401985"/>
                      </a:cubicBezTo>
                      <a:cubicBezTo>
                        <a:pt x="143226" y="400429"/>
                        <a:pt x="138486" y="399678"/>
                        <a:pt x="133724" y="399762"/>
                      </a:cubicBezTo>
                      <a:cubicBezTo>
                        <a:pt x="126383" y="400025"/>
                        <a:pt x="119077" y="400918"/>
                        <a:pt x="111892" y="402430"/>
                      </a:cubicBezTo>
                      <a:cubicBezTo>
                        <a:pt x="104431" y="404044"/>
                        <a:pt x="96841" y="404982"/>
                        <a:pt x="89216" y="405231"/>
                      </a:cubicBezTo>
                      <a:cubicBezTo>
                        <a:pt x="82195" y="405418"/>
                        <a:pt x="75236" y="403888"/>
                        <a:pt x="68940" y="400785"/>
                      </a:cubicBezTo>
                      <a:cubicBezTo>
                        <a:pt x="58180" y="393559"/>
                        <a:pt x="48660" y="384640"/>
                        <a:pt x="40750" y="374373"/>
                      </a:cubicBezTo>
                      <a:cubicBezTo>
                        <a:pt x="39149" y="371839"/>
                        <a:pt x="43462" y="368949"/>
                        <a:pt x="47597" y="366192"/>
                      </a:cubicBezTo>
                      <a:cubicBezTo>
                        <a:pt x="50132" y="364547"/>
                        <a:pt x="52711" y="362813"/>
                        <a:pt x="53066" y="361746"/>
                      </a:cubicBezTo>
                      <a:cubicBezTo>
                        <a:pt x="53422" y="360679"/>
                        <a:pt x="43818" y="358544"/>
                        <a:pt x="36437" y="356988"/>
                      </a:cubicBezTo>
                      <a:cubicBezTo>
                        <a:pt x="21853" y="353920"/>
                        <a:pt x="3667" y="350096"/>
                        <a:pt x="421" y="343649"/>
                      </a:cubicBezTo>
                      <a:cubicBezTo>
                        <a:pt x="-313" y="342257"/>
                        <a:pt x="-313" y="340594"/>
                        <a:pt x="421" y="339202"/>
                      </a:cubicBezTo>
                      <a:cubicBezTo>
                        <a:pt x="4867" y="329687"/>
                        <a:pt x="18607" y="324351"/>
                        <a:pt x="30790" y="319638"/>
                      </a:cubicBezTo>
                      <a:cubicBezTo>
                        <a:pt x="36179" y="317767"/>
                        <a:pt x="41399" y="315450"/>
                        <a:pt x="46397" y="312702"/>
                      </a:cubicBezTo>
                      <a:cubicBezTo>
                        <a:pt x="48504" y="311599"/>
                        <a:pt x="50870" y="311092"/>
                        <a:pt x="53244" y="311235"/>
                      </a:cubicBezTo>
                      <a:cubicBezTo>
                        <a:pt x="56130" y="311324"/>
                        <a:pt x="59007" y="311564"/>
                        <a:pt x="61870" y="311946"/>
                      </a:cubicBezTo>
                      <a:cubicBezTo>
                        <a:pt x="64418" y="312324"/>
                        <a:pt x="66988" y="312546"/>
                        <a:pt x="69562" y="312613"/>
                      </a:cubicBezTo>
                      <a:cubicBezTo>
                        <a:pt x="73120" y="312613"/>
                        <a:pt x="74943" y="311813"/>
                        <a:pt x="75432" y="310034"/>
                      </a:cubicBezTo>
                      <a:cubicBezTo>
                        <a:pt x="79522" y="294605"/>
                        <a:pt x="102110" y="279443"/>
                        <a:pt x="120563" y="279443"/>
                      </a:cubicBezTo>
                      <a:cubicBezTo>
                        <a:pt x="125000" y="279359"/>
                        <a:pt x="129384" y="280386"/>
                        <a:pt x="133324" y="282422"/>
                      </a:cubicBezTo>
                      <a:cubicBezTo>
                        <a:pt x="140038" y="286024"/>
                        <a:pt x="136747" y="292560"/>
                        <a:pt x="133857" y="298340"/>
                      </a:cubicBezTo>
                      <a:cubicBezTo>
                        <a:pt x="131412" y="303320"/>
                        <a:pt x="129055" y="307989"/>
                        <a:pt x="132612" y="310523"/>
                      </a:cubicBezTo>
                      <a:cubicBezTo>
                        <a:pt x="134738" y="311759"/>
                        <a:pt x="137188" y="312320"/>
                        <a:pt x="139638" y="312124"/>
                      </a:cubicBezTo>
                      <a:cubicBezTo>
                        <a:pt x="144942" y="311884"/>
                        <a:pt x="150224" y="311213"/>
                        <a:pt x="155422" y="310123"/>
                      </a:cubicBezTo>
                      <a:cubicBezTo>
                        <a:pt x="159931" y="309149"/>
                        <a:pt x="164511" y="308540"/>
                        <a:pt x="169117" y="308300"/>
                      </a:cubicBezTo>
                      <a:cubicBezTo>
                        <a:pt x="169855" y="308251"/>
                        <a:pt x="170602" y="308251"/>
                        <a:pt x="171340" y="308300"/>
                      </a:cubicBezTo>
                      <a:cubicBezTo>
                        <a:pt x="175418" y="308967"/>
                        <a:pt x="179313" y="310479"/>
                        <a:pt x="182768" y="312746"/>
                      </a:cubicBezTo>
                      <a:cubicBezTo>
                        <a:pt x="184715" y="314183"/>
                        <a:pt x="187027" y="315045"/>
                        <a:pt x="189437" y="315236"/>
                      </a:cubicBezTo>
                      <a:cubicBezTo>
                        <a:pt x="193457" y="314752"/>
                        <a:pt x="197245" y="313098"/>
                        <a:pt x="200331" y="310479"/>
                      </a:cubicBezTo>
                      <a:cubicBezTo>
                        <a:pt x="215004" y="300252"/>
                        <a:pt x="224741" y="299274"/>
                        <a:pt x="242082" y="298385"/>
                      </a:cubicBezTo>
                      <a:cubicBezTo>
                        <a:pt x="248485" y="298029"/>
                        <a:pt x="248619" y="296828"/>
                        <a:pt x="248619" y="296695"/>
                      </a:cubicBezTo>
                      <a:cubicBezTo>
                        <a:pt x="248619" y="294338"/>
                        <a:pt x="234034" y="289047"/>
                        <a:pt x="227587" y="289047"/>
                      </a:cubicBezTo>
                      <a:lnTo>
                        <a:pt x="226742" y="289047"/>
                      </a:lnTo>
                      <a:cubicBezTo>
                        <a:pt x="219228" y="289047"/>
                        <a:pt x="214381" y="287624"/>
                        <a:pt x="211580" y="284601"/>
                      </a:cubicBezTo>
                      <a:cubicBezTo>
                        <a:pt x="208779" y="281577"/>
                        <a:pt x="207578" y="276419"/>
                        <a:pt x="208201" y="267482"/>
                      </a:cubicBezTo>
                      <a:cubicBezTo>
                        <a:pt x="208574" y="264983"/>
                        <a:pt x="207827" y="262444"/>
                        <a:pt x="206156" y="260546"/>
                      </a:cubicBezTo>
                      <a:cubicBezTo>
                        <a:pt x="202376" y="257584"/>
                        <a:pt x="197583" y="256242"/>
                        <a:pt x="192816" y="256811"/>
                      </a:cubicBezTo>
                      <a:cubicBezTo>
                        <a:pt x="186489" y="257006"/>
                        <a:pt x="180180" y="257571"/>
                        <a:pt x="173919" y="258500"/>
                      </a:cubicBezTo>
                      <a:cubicBezTo>
                        <a:pt x="168134" y="259394"/>
                        <a:pt x="162296" y="259928"/>
                        <a:pt x="156445" y="260101"/>
                      </a:cubicBezTo>
                      <a:cubicBezTo>
                        <a:pt x="153168" y="260315"/>
                        <a:pt x="149895" y="259688"/>
                        <a:pt x="146930" y="258278"/>
                      </a:cubicBezTo>
                      <a:cubicBezTo>
                        <a:pt x="142483" y="255521"/>
                        <a:pt x="138437" y="247162"/>
                        <a:pt x="134969" y="239737"/>
                      </a:cubicBezTo>
                      <a:cubicBezTo>
                        <a:pt x="133346" y="235931"/>
                        <a:pt x="131394" y="232271"/>
                        <a:pt x="129144" y="228799"/>
                      </a:cubicBezTo>
                      <a:cubicBezTo>
                        <a:pt x="120940" y="216415"/>
                        <a:pt x="109602" y="206429"/>
                        <a:pt x="96285" y="199853"/>
                      </a:cubicBezTo>
                      <a:cubicBezTo>
                        <a:pt x="91185" y="197812"/>
                        <a:pt x="85939" y="196162"/>
                        <a:pt x="80590" y="194917"/>
                      </a:cubicBezTo>
                      <a:cubicBezTo>
                        <a:pt x="70496" y="192294"/>
                        <a:pt x="60047" y="189537"/>
                        <a:pt x="52755" y="182334"/>
                      </a:cubicBezTo>
                      <a:cubicBezTo>
                        <a:pt x="48842" y="178465"/>
                        <a:pt x="51065" y="169795"/>
                        <a:pt x="52755" y="162814"/>
                      </a:cubicBezTo>
                      <a:cubicBezTo>
                        <a:pt x="53333" y="160547"/>
                        <a:pt x="53867" y="158368"/>
                        <a:pt x="54089" y="156811"/>
                      </a:cubicBezTo>
                      <a:cubicBezTo>
                        <a:pt x="54845" y="151476"/>
                        <a:pt x="74943" y="149964"/>
                        <a:pt x="101176" y="148541"/>
                      </a:cubicBezTo>
                      <a:cubicBezTo>
                        <a:pt x="108953" y="148394"/>
                        <a:pt x="116708" y="147696"/>
                        <a:pt x="124386" y="146451"/>
                      </a:cubicBezTo>
                      <a:cubicBezTo>
                        <a:pt x="138032" y="142788"/>
                        <a:pt x="149397" y="133352"/>
                        <a:pt x="155511" y="120618"/>
                      </a:cubicBezTo>
                      <a:cubicBezTo>
                        <a:pt x="156543" y="117510"/>
                        <a:pt x="156996" y="114242"/>
                        <a:pt x="156845" y="110969"/>
                      </a:cubicBezTo>
                      <a:cubicBezTo>
                        <a:pt x="156267" y="106452"/>
                        <a:pt x="157445" y="101885"/>
                        <a:pt x="160135" y="98208"/>
                      </a:cubicBezTo>
                      <a:cubicBezTo>
                        <a:pt x="162625" y="95718"/>
                        <a:pt x="165160" y="93050"/>
                        <a:pt x="167561" y="90516"/>
                      </a:cubicBezTo>
                      <a:cubicBezTo>
                        <a:pt x="175098" y="82019"/>
                        <a:pt x="183572" y="74398"/>
                        <a:pt x="192816" y="67795"/>
                      </a:cubicBezTo>
                      <a:cubicBezTo>
                        <a:pt x="196396" y="65709"/>
                        <a:pt x="200509" y="64718"/>
                        <a:pt x="204644" y="64949"/>
                      </a:cubicBezTo>
                      <a:cubicBezTo>
                        <a:pt x="206956" y="64949"/>
                        <a:pt x="209357" y="64949"/>
                        <a:pt x="211669" y="65305"/>
                      </a:cubicBezTo>
                      <a:cubicBezTo>
                        <a:pt x="214626" y="65589"/>
                        <a:pt x="217596" y="65678"/>
                        <a:pt x="220562" y="65571"/>
                      </a:cubicBezTo>
                      <a:cubicBezTo>
                        <a:pt x="227689" y="64820"/>
                        <a:pt x="234568" y="62512"/>
                        <a:pt x="240704" y="58813"/>
                      </a:cubicBezTo>
                      <a:cubicBezTo>
                        <a:pt x="244933" y="56465"/>
                        <a:pt x="249406" y="54585"/>
                        <a:pt x="254043" y="53211"/>
                      </a:cubicBezTo>
                      <a:cubicBezTo>
                        <a:pt x="254603" y="53037"/>
                        <a:pt x="255190" y="52944"/>
                        <a:pt x="255777" y="52944"/>
                      </a:cubicBezTo>
                      <a:cubicBezTo>
                        <a:pt x="258850" y="53362"/>
                        <a:pt x="261638" y="54953"/>
                        <a:pt x="263558" y="57390"/>
                      </a:cubicBezTo>
                      <a:cubicBezTo>
                        <a:pt x="265604" y="59480"/>
                        <a:pt x="267560" y="61392"/>
                        <a:pt x="269828" y="61392"/>
                      </a:cubicBezTo>
                      <a:cubicBezTo>
                        <a:pt x="271571" y="61179"/>
                        <a:pt x="273163" y="60303"/>
                        <a:pt x="274274" y="58946"/>
                      </a:cubicBezTo>
                      <a:cubicBezTo>
                        <a:pt x="278721" y="54500"/>
                        <a:pt x="275208" y="50587"/>
                        <a:pt x="271340" y="46630"/>
                      </a:cubicBezTo>
                      <a:cubicBezTo>
                        <a:pt x="268761" y="43918"/>
                        <a:pt x="266315" y="41428"/>
                        <a:pt x="266893" y="38760"/>
                      </a:cubicBezTo>
                      <a:cubicBezTo>
                        <a:pt x="267471" y="36092"/>
                        <a:pt x="269472" y="35025"/>
                        <a:pt x="273607" y="33380"/>
                      </a:cubicBezTo>
                      <a:cubicBezTo>
                        <a:pt x="279116" y="31370"/>
                        <a:pt x="284955" y="30419"/>
                        <a:pt x="290815" y="30578"/>
                      </a:cubicBezTo>
                      <a:cubicBezTo>
                        <a:pt x="294994" y="30578"/>
                        <a:pt x="299307" y="30890"/>
                        <a:pt x="303443" y="31201"/>
                      </a:cubicBezTo>
                      <a:cubicBezTo>
                        <a:pt x="307578" y="31512"/>
                        <a:pt x="311802" y="31868"/>
                        <a:pt x="315937" y="31868"/>
                      </a:cubicBezTo>
                      <a:cubicBezTo>
                        <a:pt x="317582" y="31868"/>
                        <a:pt x="319138" y="31868"/>
                        <a:pt x="320606" y="31868"/>
                      </a:cubicBezTo>
                      <a:cubicBezTo>
                        <a:pt x="334523" y="30845"/>
                        <a:pt x="345105" y="22975"/>
                        <a:pt x="355332" y="15061"/>
                      </a:cubicBezTo>
                      <a:cubicBezTo>
                        <a:pt x="365559" y="7146"/>
                        <a:pt x="375652" y="-324"/>
                        <a:pt x="388413" y="-324"/>
                      </a:cubicBezTo>
                      <a:cubicBezTo>
                        <a:pt x="391614" y="-310"/>
                        <a:pt x="394803" y="138"/>
                        <a:pt x="397884" y="1010"/>
                      </a:cubicBezTo>
                      <a:cubicBezTo>
                        <a:pt x="407755" y="3767"/>
                        <a:pt x="412379" y="6479"/>
                        <a:pt x="412868" y="9903"/>
                      </a:cubicBezTo>
                      <a:cubicBezTo>
                        <a:pt x="413357" y="13326"/>
                        <a:pt x="410156" y="16617"/>
                        <a:pt x="402997" y="21063"/>
                      </a:cubicBezTo>
                      <a:cubicBezTo>
                        <a:pt x="401663" y="21908"/>
                        <a:pt x="400196" y="23109"/>
                        <a:pt x="400552" y="24265"/>
                      </a:cubicBezTo>
                      <a:cubicBezTo>
                        <a:pt x="401130" y="26355"/>
                        <a:pt x="406955" y="28133"/>
                        <a:pt x="413224" y="28133"/>
                      </a:cubicBezTo>
                      <a:cubicBezTo>
                        <a:pt x="416452" y="28338"/>
                        <a:pt x="419671" y="27631"/>
                        <a:pt x="422517" y="26088"/>
                      </a:cubicBezTo>
                      <a:cubicBezTo>
                        <a:pt x="424918" y="24242"/>
                        <a:pt x="427190" y="22237"/>
                        <a:pt x="429320" y="20085"/>
                      </a:cubicBezTo>
                      <a:cubicBezTo>
                        <a:pt x="432833" y="16661"/>
                        <a:pt x="435856" y="13727"/>
                        <a:pt x="438702" y="13727"/>
                      </a:cubicBezTo>
                      <a:cubicBezTo>
                        <a:pt x="441547" y="13727"/>
                        <a:pt x="443548" y="16528"/>
                        <a:pt x="445149" y="22619"/>
                      </a:cubicBezTo>
                      <a:cubicBezTo>
                        <a:pt x="446750" y="28711"/>
                        <a:pt x="450929" y="30756"/>
                        <a:pt x="458488" y="30756"/>
                      </a:cubicBezTo>
                      <a:cubicBezTo>
                        <a:pt x="463575" y="30530"/>
                        <a:pt x="468626" y="29787"/>
                        <a:pt x="473561" y="28533"/>
                      </a:cubicBezTo>
                      <a:cubicBezTo>
                        <a:pt x="475207" y="28177"/>
                        <a:pt x="476763" y="27822"/>
                        <a:pt x="478008" y="27599"/>
                      </a:cubicBezTo>
                      <a:lnTo>
                        <a:pt x="482187" y="26755"/>
                      </a:lnTo>
                      <a:cubicBezTo>
                        <a:pt x="489222" y="25123"/>
                        <a:pt x="496403" y="24167"/>
                        <a:pt x="503619" y="23909"/>
                      </a:cubicBezTo>
                      <a:cubicBezTo>
                        <a:pt x="511711" y="23909"/>
                        <a:pt x="517181" y="25954"/>
                        <a:pt x="519893" y="30045"/>
                      </a:cubicBezTo>
                      <a:cubicBezTo>
                        <a:pt x="521809" y="32971"/>
                        <a:pt x="522756" y="36421"/>
                        <a:pt x="522605" y="39916"/>
                      </a:cubicBezTo>
                      <a:cubicBezTo>
                        <a:pt x="522596" y="41721"/>
                        <a:pt x="522774" y="43527"/>
                        <a:pt x="523139" y="45296"/>
                      </a:cubicBezTo>
                      <a:cubicBezTo>
                        <a:pt x="523539" y="47252"/>
                        <a:pt x="526562" y="47519"/>
                        <a:pt x="529408" y="47519"/>
                      </a:cubicBezTo>
                      <a:lnTo>
                        <a:pt x="533188" y="47519"/>
                      </a:lnTo>
                      <a:cubicBezTo>
                        <a:pt x="534348" y="47466"/>
                        <a:pt x="535504" y="47617"/>
                        <a:pt x="536611" y="47964"/>
                      </a:cubicBezTo>
                      <a:cubicBezTo>
                        <a:pt x="539533" y="49267"/>
                        <a:pt x="542303" y="50876"/>
                        <a:pt x="544882" y="52766"/>
                      </a:cubicBezTo>
                      <a:cubicBezTo>
                        <a:pt x="546900" y="54607"/>
                        <a:pt x="549528" y="55638"/>
                        <a:pt x="552263" y="55656"/>
                      </a:cubicBezTo>
                      <a:cubicBezTo>
                        <a:pt x="555010" y="55545"/>
                        <a:pt x="557740" y="55127"/>
                        <a:pt x="560399" y="54411"/>
                      </a:cubicBezTo>
                      <a:cubicBezTo>
                        <a:pt x="576740" y="50370"/>
                        <a:pt x="593498" y="48248"/>
                        <a:pt x="610332" y="48097"/>
                      </a:cubicBezTo>
                      <a:lnTo>
                        <a:pt x="610821" y="48097"/>
                      </a:lnTo>
                      <a:cubicBezTo>
                        <a:pt x="629897" y="48097"/>
                        <a:pt x="647015" y="53966"/>
                        <a:pt x="663556" y="59658"/>
                      </a:cubicBezTo>
                      <a:cubicBezTo>
                        <a:pt x="680096" y="65349"/>
                        <a:pt x="696548" y="70952"/>
                        <a:pt x="714911" y="70952"/>
                      </a:cubicBezTo>
                      <a:cubicBezTo>
                        <a:pt x="716645" y="70952"/>
                        <a:pt x="718424" y="70952"/>
                        <a:pt x="720158" y="70952"/>
                      </a:cubicBezTo>
                      <a:cubicBezTo>
                        <a:pt x="721892" y="70952"/>
                        <a:pt x="723493" y="70952"/>
                        <a:pt x="725138" y="70952"/>
                      </a:cubicBezTo>
                      <a:cubicBezTo>
                        <a:pt x="737046" y="71352"/>
                        <a:pt x="748864" y="73144"/>
                        <a:pt x="760354" y="76287"/>
                      </a:cubicBezTo>
                      <a:cubicBezTo>
                        <a:pt x="771812" y="79436"/>
                        <a:pt x="783604" y="81227"/>
                        <a:pt x="795480" y="81623"/>
                      </a:cubicBezTo>
                      <a:cubicBezTo>
                        <a:pt x="798837" y="81619"/>
                        <a:pt x="802194" y="81410"/>
                        <a:pt x="805529" y="81001"/>
                      </a:cubicBezTo>
                      <a:lnTo>
                        <a:pt x="812865" y="80067"/>
                      </a:lnTo>
                      <a:cubicBezTo>
                        <a:pt x="820220" y="78875"/>
                        <a:pt x="827650" y="78195"/>
                        <a:pt x="835097" y="78022"/>
                      </a:cubicBezTo>
                      <a:cubicBezTo>
                        <a:pt x="842487" y="77999"/>
                        <a:pt x="849833" y="79106"/>
                        <a:pt x="856885" y="81312"/>
                      </a:cubicBezTo>
                      <a:cubicBezTo>
                        <a:pt x="863688" y="83402"/>
                        <a:pt x="870446" y="86247"/>
                        <a:pt x="877027" y="89004"/>
                      </a:cubicBezTo>
                      <a:cubicBezTo>
                        <a:pt x="886173" y="93241"/>
                        <a:pt x="895719" y="96550"/>
                        <a:pt x="905528" y="98875"/>
                      </a:cubicBezTo>
                      <a:cubicBezTo>
                        <a:pt x="914643" y="100743"/>
                        <a:pt x="914999" y="101054"/>
                        <a:pt x="914421" y="107012"/>
                      </a:cubicBezTo>
                      <a:cubicBezTo>
                        <a:pt x="914421" y="108346"/>
                        <a:pt x="914421" y="109991"/>
                        <a:pt x="914421" y="112036"/>
                      </a:cubicBezTo>
                      <a:lnTo>
                        <a:pt x="914421" y="617947"/>
                      </a:lnTo>
                      <a:cubicBezTo>
                        <a:pt x="914421" y="619103"/>
                        <a:pt x="915177" y="619948"/>
                        <a:pt x="916733" y="620525"/>
                      </a:cubicBezTo>
                      <a:cubicBezTo>
                        <a:pt x="918970" y="621188"/>
                        <a:pt x="921295" y="621473"/>
                        <a:pt x="923625" y="621370"/>
                      </a:cubicBezTo>
                      <a:cubicBezTo>
                        <a:pt x="935137" y="620775"/>
                        <a:pt x="946582" y="619290"/>
                        <a:pt x="957862" y="616924"/>
                      </a:cubicBezTo>
                      <a:cubicBezTo>
                        <a:pt x="963522" y="615688"/>
                        <a:pt x="969254" y="614812"/>
                        <a:pt x="975025" y="614301"/>
                      </a:cubicBezTo>
                      <a:cubicBezTo>
                        <a:pt x="975581" y="614256"/>
                        <a:pt x="976146" y="614332"/>
                        <a:pt x="976670" y="614523"/>
                      </a:cubicBezTo>
                      <a:cubicBezTo>
                        <a:pt x="982629" y="617369"/>
                        <a:pt x="985074" y="623682"/>
                        <a:pt x="987698" y="630352"/>
                      </a:cubicBezTo>
                      <a:cubicBezTo>
                        <a:pt x="989391" y="635959"/>
                        <a:pt x="992446" y="641059"/>
                        <a:pt x="996590" y="645203"/>
                      </a:cubicBezTo>
                      <a:cubicBezTo>
                        <a:pt x="1008480" y="655545"/>
                        <a:pt x="1019516" y="666830"/>
                        <a:pt x="1029582" y="678951"/>
                      </a:cubicBezTo>
                      <a:lnTo>
                        <a:pt x="1030739" y="680241"/>
                      </a:lnTo>
                      <a:cubicBezTo>
                        <a:pt x="1033082" y="683100"/>
                        <a:pt x="1036599" y="684740"/>
                        <a:pt x="1040298" y="684687"/>
                      </a:cubicBezTo>
                      <a:cubicBezTo>
                        <a:pt x="1046923" y="684687"/>
                        <a:pt x="1054260" y="680241"/>
                        <a:pt x="1060752" y="676461"/>
                      </a:cubicBezTo>
                      <a:cubicBezTo>
                        <a:pt x="1062352" y="675483"/>
                        <a:pt x="1063953" y="674549"/>
                        <a:pt x="1065420" y="673749"/>
                      </a:cubicBezTo>
                      <a:cubicBezTo>
                        <a:pt x="1069516" y="671130"/>
                        <a:pt x="1072637" y="667239"/>
                        <a:pt x="1074313" y="662677"/>
                      </a:cubicBezTo>
                      <a:cubicBezTo>
                        <a:pt x="1075914" y="657946"/>
                        <a:pt x="1079360" y="654060"/>
                        <a:pt x="1083873" y="651917"/>
                      </a:cubicBezTo>
                      <a:cubicBezTo>
                        <a:pt x="1089222" y="649863"/>
                        <a:pt x="1094904" y="648822"/>
                        <a:pt x="1100636" y="648849"/>
                      </a:cubicBezTo>
                      <a:cubicBezTo>
                        <a:pt x="1107514" y="648480"/>
                        <a:pt x="1114309" y="650525"/>
                        <a:pt x="1119844" y="654629"/>
                      </a:cubicBezTo>
                      <a:cubicBezTo>
                        <a:pt x="1122610" y="657502"/>
                        <a:pt x="1124584" y="661041"/>
                        <a:pt x="1125580" y="664901"/>
                      </a:cubicBezTo>
                      <a:cubicBezTo>
                        <a:pt x="1126669" y="668707"/>
                        <a:pt x="1128532" y="672251"/>
                        <a:pt x="1131049" y="675305"/>
                      </a:cubicBezTo>
                      <a:cubicBezTo>
                        <a:pt x="1138208" y="682686"/>
                        <a:pt x="1145811" y="689533"/>
                        <a:pt x="1153281" y="696159"/>
                      </a:cubicBezTo>
                      <a:cubicBezTo>
                        <a:pt x="1169733" y="710921"/>
                        <a:pt x="1185295" y="724882"/>
                        <a:pt x="1196544" y="744758"/>
                      </a:cubicBezTo>
                      <a:cubicBezTo>
                        <a:pt x="1199612" y="750227"/>
                        <a:pt x="1202503" y="756096"/>
                        <a:pt x="1205437" y="761787"/>
                      </a:cubicBezTo>
                      <a:cubicBezTo>
                        <a:pt x="1214597" y="780507"/>
                        <a:pt x="1224112" y="799893"/>
                        <a:pt x="1243365" y="809764"/>
                      </a:cubicBezTo>
                      <a:cubicBezTo>
                        <a:pt x="1247713" y="811827"/>
                        <a:pt x="1252164" y="813668"/>
                        <a:pt x="1256704" y="815277"/>
                      </a:cubicBezTo>
                      <a:cubicBezTo>
                        <a:pt x="1273467" y="821725"/>
                        <a:pt x="1294054" y="829639"/>
                        <a:pt x="1290274" y="847914"/>
                      </a:cubicBezTo>
                      <a:lnTo>
                        <a:pt x="1290274" y="847914"/>
                      </a:lnTo>
                      <a:cubicBezTo>
                        <a:pt x="1290274" y="847914"/>
                        <a:pt x="1290274" y="847914"/>
                        <a:pt x="1290274" y="848403"/>
                      </a:cubicBezTo>
                      <a:lnTo>
                        <a:pt x="1290274" y="848403"/>
                      </a:lnTo>
                      <a:lnTo>
                        <a:pt x="1289741" y="849737"/>
                      </a:lnTo>
                      <a:cubicBezTo>
                        <a:pt x="1289741" y="850315"/>
                        <a:pt x="1289252" y="851115"/>
                        <a:pt x="1288851" y="852138"/>
                      </a:cubicBezTo>
                      <a:lnTo>
                        <a:pt x="1288851" y="852138"/>
                      </a:lnTo>
                      <a:cubicBezTo>
                        <a:pt x="1286673" y="857829"/>
                        <a:pt x="1290408" y="861475"/>
                        <a:pt x="1294321" y="865477"/>
                      </a:cubicBezTo>
                      <a:cubicBezTo>
                        <a:pt x="1297540" y="867918"/>
                        <a:pt x="1299825" y="871386"/>
                        <a:pt x="1300812" y="875304"/>
                      </a:cubicBezTo>
                      <a:cubicBezTo>
                        <a:pt x="1301702" y="882462"/>
                        <a:pt x="1287473" y="890822"/>
                        <a:pt x="1278225" y="896335"/>
                      </a:cubicBezTo>
                      <a:cubicBezTo>
                        <a:pt x="1275824" y="897758"/>
                        <a:pt x="1273778" y="898959"/>
                        <a:pt x="1272578" y="899803"/>
                      </a:cubicBezTo>
                      <a:close/>
                      <a:moveTo>
                        <a:pt x="1269554" y="892467"/>
                      </a:moveTo>
                      <a:cubicBezTo>
                        <a:pt x="1270977" y="892467"/>
                        <a:pt x="1271777" y="894023"/>
                        <a:pt x="1272355" y="898247"/>
                      </a:cubicBezTo>
                      <a:lnTo>
                        <a:pt x="1277335" y="895223"/>
                      </a:lnTo>
                      <a:cubicBezTo>
                        <a:pt x="1285872" y="890199"/>
                        <a:pt x="1300190" y="881884"/>
                        <a:pt x="1299567" y="875304"/>
                      </a:cubicBezTo>
                      <a:cubicBezTo>
                        <a:pt x="1298416" y="871693"/>
                        <a:pt x="1296139" y="868549"/>
                        <a:pt x="1293076" y="866322"/>
                      </a:cubicBezTo>
                      <a:cubicBezTo>
                        <a:pt x="1289812" y="863872"/>
                        <a:pt x="1287526" y="860342"/>
                        <a:pt x="1286628" y="856362"/>
                      </a:cubicBezTo>
                      <a:lnTo>
                        <a:pt x="1286095" y="856362"/>
                      </a:lnTo>
                      <a:lnTo>
                        <a:pt x="1286095" y="856140"/>
                      </a:lnTo>
                      <a:cubicBezTo>
                        <a:pt x="1286095" y="856140"/>
                        <a:pt x="1286095" y="856140"/>
                        <a:pt x="1286095" y="855651"/>
                      </a:cubicBezTo>
                      <a:lnTo>
                        <a:pt x="1286095" y="855651"/>
                      </a:lnTo>
                      <a:lnTo>
                        <a:pt x="1286673" y="854139"/>
                      </a:lnTo>
                      <a:cubicBezTo>
                        <a:pt x="1286939" y="853472"/>
                        <a:pt x="1287295" y="852582"/>
                        <a:pt x="1287740" y="851382"/>
                      </a:cubicBezTo>
                      <a:cubicBezTo>
                        <a:pt x="1295032" y="831373"/>
                        <a:pt x="1274401" y="823370"/>
                        <a:pt x="1255904" y="816300"/>
                      </a:cubicBezTo>
                      <a:cubicBezTo>
                        <a:pt x="1251360" y="814695"/>
                        <a:pt x="1246904" y="812836"/>
                        <a:pt x="1242565" y="810742"/>
                      </a:cubicBezTo>
                      <a:cubicBezTo>
                        <a:pt x="1222956" y="800693"/>
                        <a:pt x="1213396" y="781173"/>
                        <a:pt x="1204148" y="762276"/>
                      </a:cubicBezTo>
                      <a:cubicBezTo>
                        <a:pt x="1201346" y="756585"/>
                        <a:pt x="1198501" y="750760"/>
                        <a:pt x="1195255" y="745291"/>
                      </a:cubicBezTo>
                      <a:cubicBezTo>
                        <a:pt x="1184094" y="725594"/>
                        <a:pt x="1168577" y="711676"/>
                        <a:pt x="1152214" y="696959"/>
                      </a:cubicBezTo>
                      <a:cubicBezTo>
                        <a:pt x="1144833" y="690334"/>
                        <a:pt x="1137185" y="683620"/>
                        <a:pt x="1129982" y="676061"/>
                      </a:cubicBezTo>
                      <a:cubicBezTo>
                        <a:pt x="1127345" y="672895"/>
                        <a:pt x="1125389" y="669218"/>
                        <a:pt x="1124246" y="665256"/>
                      </a:cubicBezTo>
                      <a:cubicBezTo>
                        <a:pt x="1123312" y="661592"/>
                        <a:pt x="1121463" y="658222"/>
                        <a:pt x="1118866" y="655474"/>
                      </a:cubicBezTo>
                      <a:cubicBezTo>
                        <a:pt x="1113526" y="651548"/>
                        <a:pt x="1106985" y="649600"/>
                        <a:pt x="1100369" y="649961"/>
                      </a:cubicBezTo>
                      <a:cubicBezTo>
                        <a:pt x="1094811" y="649921"/>
                        <a:pt x="1089293" y="650917"/>
                        <a:pt x="1084095" y="652895"/>
                      </a:cubicBezTo>
                      <a:cubicBezTo>
                        <a:pt x="1079898" y="654998"/>
                        <a:pt x="1076701" y="658671"/>
                        <a:pt x="1075202" y="663122"/>
                      </a:cubicBezTo>
                      <a:cubicBezTo>
                        <a:pt x="1073402" y="667924"/>
                        <a:pt x="1070054" y="671992"/>
                        <a:pt x="1065687" y="674683"/>
                      </a:cubicBezTo>
                      <a:cubicBezTo>
                        <a:pt x="1064220" y="675483"/>
                        <a:pt x="1062664" y="676417"/>
                        <a:pt x="1061018" y="677395"/>
                      </a:cubicBezTo>
                      <a:cubicBezTo>
                        <a:pt x="1054438" y="681308"/>
                        <a:pt x="1046968" y="685754"/>
                        <a:pt x="1040031" y="685754"/>
                      </a:cubicBezTo>
                      <a:cubicBezTo>
                        <a:pt x="1036016" y="685799"/>
                        <a:pt x="1032197" y="684038"/>
                        <a:pt x="1029627" y="680952"/>
                      </a:cubicBezTo>
                      <a:lnTo>
                        <a:pt x="1028515" y="679618"/>
                      </a:lnTo>
                      <a:cubicBezTo>
                        <a:pt x="1018453" y="667559"/>
                        <a:pt x="1007453" y="656323"/>
                        <a:pt x="995612" y="646003"/>
                      </a:cubicBezTo>
                      <a:cubicBezTo>
                        <a:pt x="991344" y="641744"/>
                        <a:pt x="988209" y="636488"/>
                        <a:pt x="986497" y="630708"/>
                      </a:cubicBezTo>
                      <a:cubicBezTo>
                        <a:pt x="983963" y="624260"/>
                        <a:pt x="981561" y="618169"/>
                        <a:pt x="976003" y="615501"/>
                      </a:cubicBezTo>
                      <a:cubicBezTo>
                        <a:pt x="975621" y="615426"/>
                        <a:pt x="975230" y="615426"/>
                        <a:pt x="974847" y="615501"/>
                      </a:cubicBezTo>
                      <a:cubicBezTo>
                        <a:pt x="969138" y="616021"/>
                        <a:pt x="963465" y="616897"/>
                        <a:pt x="957862" y="618124"/>
                      </a:cubicBezTo>
                      <a:cubicBezTo>
                        <a:pt x="946524" y="620494"/>
                        <a:pt x="935017" y="621984"/>
                        <a:pt x="923447" y="622571"/>
                      </a:cubicBezTo>
                      <a:cubicBezTo>
                        <a:pt x="920997" y="622673"/>
                        <a:pt x="918547" y="622358"/>
                        <a:pt x="916199" y="621637"/>
                      </a:cubicBezTo>
                      <a:cubicBezTo>
                        <a:pt x="914470" y="621290"/>
                        <a:pt x="913198" y="619801"/>
                        <a:pt x="913131" y="618035"/>
                      </a:cubicBezTo>
                      <a:lnTo>
                        <a:pt x="913131" y="110702"/>
                      </a:lnTo>
                      <a:cubicBezTo>
                        <a:pt x="913131" y="108613"/>
                        <a:pt x="913131" y="106967"/>
                        <a:pt x="913131" y="105633"/>
                      </a:cubicBezTo>
                      <a:cubicBezTo>
                        <a:pt x="913487" y="100387"/>
                        <a:pt x="913487" y="100387"/>
                        <a:pt x="904950" y="98653"/>
                      </a:cubicBezTo>
                      <a:cubicBezTo>
                        <a:pt x="895075" y="96278"/>
                        <a:pt x="885453" y="92939"/>
                        <a:pt x="876226" y="88693"/>
                      </a:cubicBezTo>
                      <a:cubicBezTo>
                        <a:pt x="869690" y="85981"/>
                        <a:pt x="862887" y="83135"/>
                        <a:pt x="856218" y="81045"/>
                      </a:cubicBezTo>
                      <a:cubicBezTo>
                        <a:pt x="849264" y="78880"/>
                        <a:pt x="842025" y="77781"/>
                        <a:pt x="834742" y="77799"/>
                      </a:cubicBezTo>
                      <a:cubicBezTo>
                        <a:pt x="827294" y="77977"/>
                        <a:pt x="819869" y="78644"/>
                        <a:pt x="812510" y="79800"/>
                      </a:cubicBezTo>
                      <a:lnTo>
                        <a:pt x="805173" y="80778"/>
                      </a:lnTo>
                      <a:cubicBezTo>
                        <a:pt x="801794" y="81187"/>
                        <a:pt x="798392" y="81396"/>
                        <a:pt x="794991" y="81401"/>
                      </a:cubicBezTo>
                      <a:cubicBezTo>
                        <a:pt x="782963" y="81005"/>
                        <a:pt x="771025" y="79200"/>
                        <a:pt x="759420" y="76021"/>
                      </a:cubicBezTo>
                      <a:cubicBezTo>
                        <a:pt x="748019" y="72895"/>
                        <a:pt x="736285" y="71121"/>
                        <a:pt x="724471" y="70729"/>
                      </a:cubicBezTo>
                      <a:lnTo>
                        <a:pt x="719536" y="70729"/>
                      </a:lnTo>
                      <a:cubicBezTo>
                        <a:pt x="717802" y="70729"/>
                        <a:pt x="716023" y="70729"/>
                        <a:pt x="714245" y="70729"/>
                      </a:cubicBezTo>
                      <a:cubicBezTo>
                        <a:pt x="695703" y="70729"/>
                        <a:pt x="678673" y="64949"/>
                        <a:pt x="662533" y="59391"/>
                      </a:cubicBezTo>
                      <a:cubicBezTo>
                        <a:pt x="646393" y="53833"/>
                        <a:pt x="629541" y="48186"/>
                        <a:pt x="610644" y="48186"/>
                      </a:cubicBezTo>
                      <a:lnTo>
                        <a:pt x="610155" y="48186"/>
                      </a:lnTo>
                      <a:cubicBezTo>
                        <a:pt x="593414" y="48346"/>
                        <a:pt x="576744" y="50449"/>
                        <a:pt x="560488" y="54455"/>
                      </a:cubicBezTo>
                      <a:cubicBezTo>
                        <a:pt x="557745" y="55207"/>
                        <a:pt x="554926" y="55638"/>
                        <a:pt x="552085" y="55745"/>
                      </a:cubicBezTo>
                      <a:cubicBezTo>
                        <a:pt x="549119" y="55723"/>
                        <a:pt x="546264" y="54634"/>
                        <a:pt x="544037" y="52677"/>
                      </a:cubicBezTo>
                      <a:cubicBezTo>
                        <a:pt x="541547" y="50796"/>
                        <a:pt x="538848" y="49218"/>
                        <a:pt x="535989" y="47964"/>
                      </a:cubicBezTo>
                      <a:cubicBezTo>
                        <a:pt x="535024" y="47670"/>
                        <a:pt x="534015" y="47550"/>
                        <a:pt x="533010" y="47608"/>
                      </a:cubicBezTo>
                      <a:lnTo>
                        <a:pt x="529230" y="47608"/>
                      </a:lnTo>
                      <a:cubicBezTo>
                        <a:pt x="525940" y="47608"/>
                        <a:pt x="522427" y="47208"/>
                        <a:pt x="521849" y="44496"/>
                      </a:cubicBezTo>
                      <a:cubicBezTo>
                        <a:pt x="521511" y="42664"/>
                        <a:pt x="521333" y="40801"/>
                        <a:pt x="521316" y="38938"/>
                      </a:cubicBezTo>
                      <a:cubicBezTo>
                        <a:pt x="521494" y="35656"/>
                        <a:pt x="520622" y="32397"/>
                        <a:pt x="518826" y="29645"/>
                      </a:cubicBezTo>
                      <a:cubicBezTo>
                        <a:pt x="516291" y="25865"/>
                        <a:pt x="511133" y="23998"/>
                        <a:pt x="503441" y="23998"/>
                      </a:cubicBezTo>
                      <a:cubicBezTo>
                        <a:pt x="496296" y="24260"/>
                        <a:pt x="489195" y="25216"/>
                        <a:pt x="482232" y="26844"/>
                      </a:cubicBezTo>
                      <a:lnTo>
                        <a:pt x="478008" y="27644"/>
                      </a:lnTo>
                      <a:lnTo>
                        <a:pt x="473561" y="28578"/>
                      </a:lnTo>
                      <a:cubicBezTo>
                        <a:pt x="468559" y="29876"/>
                        <a:pt x="463433" y="30632"/>
                        <a:pt x="458266" y="30845"/>
                      </a:cubicBezTo>
                      <a:cubicBezTo>
                        <a:pt x="450351" y="30845"/>
                        <a:pt x="445727" y="27911"/>
                        <a:pt x="444082" y="21952"/>
                      </a:cubicBezTo>
                      <a:cubicBezTo>
                        <a:pt x="442437" y="15994"/>
                        <a:pt x="440880" y="13949"/>
                        <a:pt x="438702" y="13949"/>
                      </a:cubicBezTo>
                      <a:cubicBezTo>
                        <a:pt x="436523" y="13949"/>
                        <a:pt x="433277" y="16884"/>
                        <a:pt x="430076" y="19996"/>
                      </a:cubicBezTo>
                      <a:cubicBezTo>
                        <a:pt x="427924" y="22202"/>
                        <a:pt x="425603" y="24238"/>
                        <a:pt x="423139" y="26088"/>
                      </a:cubicBezTo>
                      <a:cubicBezTo>
                        <a:pt x="420107" y="27742"/>
                        <a:pt x="416674" y="28529"/>
                        <a:pt x="413224" y="28355"/>
                      </a:cubicBezTo>
                      <a:cubicBezTo>
                        <a:pt x="407221" y="28355"/>
                        <a:pt x="400329" y="26710"/>
                        <a:pt x="399485" y="23909"/>
                      </a:cubicBezTo>
                      <a:cubicBezTo>
                        <a:pt x="399040" y="22442"/>
                        <a:pt x="400018" y="20930"/>
                        <a:pt x="402375" y="19462"/>
                      </a:cubicBezTo>
                      <a:cubicBezTo>
                        <a:pt x="409089" y="15327"/>
                        <a:pt x="412157" y="12037"/>
                        <a:pt x="411757" y="9414"/>
                      </a:cubicBezTo>
                      <a:cubicBezTo>
                        <a:pt x="411356" y="6790"/>
                        <a:pt x="406866" y="4034"/>
                        <a:pt x="397573" y="1455"/>
                      </a:cubicBezTo>
                      <a:cubicBezTo>
                        <a:pt x="394594" y="596"/>
                        <a:pt x="391512" y="161"/>
                        <a:pt x="388413" y="165"/>
                      </a:cubicBezTo>
                      <a:cubicBezTo>
                        <a:pt x="376008" y="165"/>
                        <a:pt x="366181" y="7502"/>
                        <a:pt x="355999" y="15327"/>
                      </a:cubicBezTo>
                      <a:cubicBezTo>
                        <a:pt x="345817" y="23153"/>
                        <a:pt x="334923" y="31334"/>
                        <a:pt x="320695" y="32357"/>
                      </a:cubicBezTo>
                      <a:cubicBezTo>
                        <a:pt x="319183" y="32357"/>
                        <a:pt x="317627" y="32357"/>
                        <a:pt x="315937" y="32357"/>
                      </a:cubicBezTo>
                      <a:cubicBezTo>
                        <a:pt x="311757" y="32357"/>
                        <a:pt x="307489" y="32001"/>
                        <a:pt x="303354" y="31690"/>
                      </a:cubicBezTo>
                      <a:cubicBezTo>
                        <a:pt x="299218" y="31379"/>
                        <a:pt x="294950" y="31023"/>
                        <a:pt x="290815" y="31023"/>
                      </a:cubicBezTo>
                      <a:cubicBezTo>
                        <a:pt x="285088" y="30872"/>
                        <a:pt x="279383" y="31806"/>
                        <a:pt x="274007" y="33780"/>
                      </a:cubicBezTo>
                      <a:cubicBezTo>
                        <a:pt x="270317" y="35247"/>
                        <a:pt x="268316" y="36759"/>
                        <a:pt x="267960" y="38226"/>
                      </a:cubicBezTo>
                      <a:cubicBezTo>
                        <a:pt x="267605" y="39694"/>
                        <a:pt x="269739" y="42673"/>
                        <a:pt x="272140" y="45074"/>
                      </a:cubicBezTo>
                      <a:cubicBezTo>
                        <a:pt x="275831" y="48898"/>
                        <a:pt x="280410" y="53655"/>
                        <a:pt x="275075" y="58991"/>
                      </a:cubicBezTo>
                      <a:cubicBezTo>
                        <a:pt x="273705" y="60592"/>
                        <a:pt x="271753" y="61583"/>
                        <a:pt x="269650" y="61748"/>
                      </a:cubicBezTo>
                      <a:cubicBezTo>
                        <a:pt x="266804" y="61241"/>
                        <a:pt x="264270" y="59645"/>
                        <a:pt x="262580" y="57301"/>
                      </a:cubicBezTo>
                      <a:cubicBezTo>
                        <a:pt x="260917" y="54967"/>
                        <a:pt x="258414" y="53375"/>
                        <a:pt x="255599" y="52855"/>
                      </a:cubicBezTo>
                      <a:cubicBezTo>
                        <a:pt x="255128" y="52793"/>
                        <a:pt x="254648" y="52793"/>
                        <a:pt x="254177" y="52855"/>
                      </a:cubicBezTo>
                      <a:cubicBezTo>
                        <a:pt x="249690" y="54216"/>
                        <a:pt x="245364" y="56065"/>
                        <a:pt x="241282" y="58368"/>
                      </a:cubicBezTo>
                      <a:cubicBezTo>
                        <a:pt x="235017" y="62170"/>
                        <a:pt x="227983" y="64522"/>
                        <a:pt x="220695" y="65260"/>
                      </a:cubicBezTo>
                      <a:cubicBezTo>
                        <a:pt x="217730" y="65358"/>
                        <a:pt x="214759" y="65269"/>
                        <a:pt x="211803" y="64994"/>
                      </a:cubicBezTo>
                      <a:cubicBezTo>
                        <a:pt x="209535" y="64994"/>
                        <a:pt x="207134" y="64638"/>
                        <a:pt x="204866" y="64638"/>
                      </a:cubicBezTo>
                      <a:cubicBezTo>
                        <a:pt x="200949" y="64389"/>
                        <a:pt x="197045" y="65318"/>
                        <a:pt x="193661" y="67306"/>
                      </a:cubicBezTo>
                      <a:cubicBezTo>
                        <a:pt x="184462" y="73846"/>
                        <a:pt x="176049" y="81427"/>
                        <a:pt x="168584" y="89893"/>
                      </a:cubicBezTo>
                      <a:cubicBezTo>
                        <a:pt x="166183" y="92428"/>
                        <a:pt x="163648" y="95051"/>
                        <a:pt x="161158" y="97541"/>
                      </a:cubicBezTo>
                      <a:cubicBezTo>
                        <a:pt x="158690" y="101045"/>
                        <a:pt x="157628" y="105344"/>
                        <a:pt x="158179" y="109591"/>
                      </a:cubicBezTo>
                      <a:cubicBezTo>
                        <a:pt x="158339" y="113001"/>
                        <a:pt x="157859" y="116412"/>
                        <a:pt x="156756" y="119640"/>
                      </a:cubicBezTo>
                      <a:cubicBezTo>
                        <a:pt x="150518" y="132819"/>
                        <a:pt x="138788" y="142579"/>
                        <a:pt x="124698" y="146318"/>
                      </a:cubicBezTo>
                      <a:cubicBezTo>
                        <a:pt x="116934" y="147598"/>
                        <a:pt x="109086" y="148314"/>
                        <a:pt x="101221" y="148452"/>
                      </a:cubicBezTo>
                      <a:cubicBezTo>
                        <a:pt x="83168" y="149431"/>
                        <a:pt x="55868" y="150898"/>
                        <a:pt x="55201" y="155789"/>
                      </a:cubicBezTo>
                      <a:cubicBezTo>
                        <a:pt x="54845" y="157843"/>
                        <a:pt x="54383" y="159875"/>
                        <a:pt x="53822" y="161880"/>
                      </a:cubicBezTo>
                      <a:cubicBezTo>
                        <a:pt x="52133" y="168595"/>
                        <a:pt x="49998" y="176909"/>
                        <a:pt x="53467" y="180333"/>
                      </a:cubicBezTo>
                      <a:cubicBezTo>
                        <a:pt x="60536" y="187358"/>
                        <a:pt x="70807" y="190026"/>
                        <a:pt x="80767" y="192649"/>
                      </a:cubicBezTo>
                      <a:cubicBezTo>
                        <a:pt x="86183" y="193881"/>
                        <a:pt x="91492" y="195544"/>
                        <a:pt x="96641" y="197629"/>
                      </a:cubicBezTo>
                      <a:cubicBezTo>
                        <a:pt x="110149" y="204281"/>
                        <a:pt x="121656" y="214392"/>
                        <a:pt x="129989" y="226931"/>
                      </a:cubicBezTo>
                      <a:cubicBezTo>
                        <a:pt x="132261" y="230462"/>
                        <a:pt x="134226" y="234179"/>
                        <a:pt x="135858" y="238047"/>
                      </a:cubicBezTo>
                      <a:cubicBezTo>
                        <a:pt x="139282" y="245339"/>
                        <a:pt x="143150" y="253565"/>
                        <a:pt x="147374" y="256099"/>
                      </a:cubicBezTo>
                      <a:cubicBezTo>
                        <a:pt x="150144" y="257420"/>
                        <a:pt x="153208" y="258002"/>
                        <a:pt x="156267" y="257789"/>
                      </a:cubicBezTo>
                      <a:cubicBezTo>
                        <a:pt x="162061" y="257616"/>
                        <a:pt x="167837" y="257082"/>
                        <a:pt x="173564" y="256188"/>
                      </a:cubicBezTo>
                      <a:cubicBezTo>
                        <a:pt x="179886" y="255264"/>
                        <a:pt x="186254" y="254699"/>
                        <a:pt x="192639" y="254499"/>
                      </a:cubicBezTo>
                      <a:cubicBezTo>
                        <a:pt x="199797" y="254499"/>
                        <a:pt x="204288" y="255788"/>
                        <a:pt x="206911" y="258589"/>
                      </a:cubicBezTo>
                      <a:cubicBezTo>
                        <a:pt x="208748" y="260742"/>
                        <a:pt x="209588" y="263565"/>
                        <a:pt x="209224" y="266371"/>
                      </a:cubicBezTo>
                      <a:cubicBezTo>
                        <a:pt x="208646" y="274952"/>
                        <a:pt x="209490" y="279710"/>
                        <a:pt x="212292" y="282644"/>
                      </a:cubicBezTo>
                      <a:cubicBezTo>
                        <a:pt x="215093" y="285579"/>
                        <a:pt x="219450" y="286735"/>
                        <a:pt x="226653" y="286735"/>
                      </a:cubicBezTo>
                      <a:lnTo>
                        <a:pt x="227365" y="286735"/>
                      </a:lnTo>
                      <a:cubicBezTo>
                        <a:pt x="233367" y="286735"/>
                        <a:pt x="249597" y="291671"/>
                        <a:pt x="249597" y="295628"/>
                      </a:cubicBezTo>
                      <a:cubicBezTo>
                        <a:pt x="249597" y="297273"/>
                        <a:pt x="247240" y="298162"/>
                        <a:pt x="241993" y="298473"/>
                      </a:cubicBezTo>
                      <a:cubicBezTo>
                        <a:pt x="224875" y="299363"/>
                        <a:pt x="215315" y="300297"/>
                        <a:pt x="200820" y="310390"/>
                      </a:cubicBezTo>
                      <a:cubicBezTo>
                        <a:pt x="197561" y="313151"/>
                        <a:pt x="193550" y="314867"/>
                        <a:pt x="189304" y="315325"/>
                      </a:cubicBezTo>
                      <a:cubicBezTo>
                        <a:pt x="186689" y="315156"/>
                        <a:pt x="184173" y="314245"/>
                        <a:pt x="182056" y="312702"/>
                      </a:cubicBezTo>
                      <a:cubicBezTo>
                        <a:pt x="178721" y="310541"/>
                        <a:pt x="174960" y="309132"/>
                        <a:pt x="171029" y="308567"/>
                      </a:cubicBezTo>
                      <a:cubicBezTo>
                        <a:pt x="170349" y="308518"/>
                        <a:pt x="169664" y="308518"/>
                        <a:pt x="168984" y="308567"/>
                      </a:cubicBezTo>
                      <a:cubicBezTo>
                        <a:pt x="164497" y="308825"/>
                        <a:pt x="160042" y="309421"/>
                        <a:pt x="155645" y="310345"/>
                      </a:cubicBezTo>
                      <a:cubicBezTo>
                        <a:pt x="150389" y="311475"/>
                        <a:pt x="145049" y="312159"/>
                        <a:pt x="139682" y="312391"/>
                      </a:cubicBezTo>
                      <a:cubicBezTo>
                        <a:pt x="136996" y="312586"/>
                        <a:pt x="134315" y="311968"/>
                        <a:pt x="131990" y="310612"/>
                      </a:cubicBezTo>
                      <a:cubicBezTo>
                        <a:pt x="127543" y="307500"/>
                        <a:pt x="130345" y="302164"/>
                        <a:pt x="132924" y="297006"/>
                      </a:cubicBezTo>
                      <a:cubicBezTo>
                        <a:pt x="135858" y="291182"/>
                        <a:pt x="138615" y="285624"/>
                        <a:pt x="132924" y="282556"/>
                      </a:cubicBezTo>
                      <a:cubicBezTo>
                        <a:pt x="129126" y="280617"/>
                        <a:pt x="124916" y="279639"/>
                        <a:pt x="120652" y="279710"/>
                      </a:cubicBezTo>
                      <a:cubicBezTo>
                        <a:pt x="102866" y="279710"/>
                        <a:pt x="80634" y="294739"/>
                        <a:pt x="76588" y="309456"/>
                      </a:cubicBezTo>
                      <a:cubicBezTo>
                        <a:pt x="75787" y="312524"/>
                        <a:pt x="72141" y="312880"/>
                        <a:pt x="69651" y="312880"/>
                      </a:cubicBezTo>
                      <a:cubicBezTo>
                        <a:pt x="67032" y="312813"/>
                        <a:pt x="64418" y="312591"/>
                        <a:pt x="61826" y="312213"/>
                      </a:cubicBezTo>
                      <a:cubicBezTo>
                        <a:pt x="59011" y="311808"/>
                        <a:pt x="56174" y="311568"/>
                        <a:pt x="53333" y="311501"/>
                      </a:cubicBezTo>
                      <a:cubicBezTo>
                        <a:pt x="51168" y="311372"/>
                        <a:pt x="49002" y="311817"/>
                        <a:pt x="47064" y="312791"/>
                      </a:cubicBezTo>
                      <a:cubicBezTo>
                        <a:pt x="42013" y="315592"/>
                        <a:pt x="36730" y="317958"/>
                        <a:pt x="31279" y="319861"/>
                      </a:cubicBezTo>
                      <a:cubicBezTo>
                        <a:pt x="19318" y="324307"/>
                        <a:pt x="5712" y="329687"/>
                        <a:pt x="1488" y="338847"/>
                      </a:cubicBezTo>
                      <a:cubicBezTo>
                        <a:pt x="959" y="339896"/>
                        <a:pt x="959" y="341132"/>
                        <a:pt x="1488" y="342181"/>
                      </a:cubicBezTo>
                      <a:cubicBezTo>
                        <a:pt x="4512" y="348184"/>
                        <a:pt x="23142" y="352141"/>
                        <a:pt x="36748" y="354987"/>
                      </a:cubicBezTo>
                      <a:cubicBezTo>
                        <a:pt x="47464" y="357255"/>
                        <a:pt x="53111" y="358500"/>
                        <a:pt x="54089" y="360189"/>
                      </a:cubicBezTo>
                      <a:cubicBezTo>
                        <a:pt x="54222" y="360501"/>
                        <a:pt x="54222" y="360856"/>
                        <a:pt x="54089" y="361168"/>
                      </a:cubicBezTo>
                      <a:cubicBezTo>
                        <a:pt x="53600" y="362635"/>
                        <a:pt x="51110" y="364280"/>
                        <a:pt x="48175" y="366237"/>
                      </a:cubicBezTo>
                      <a:cubicBezTo>
                        <a:pt x="45241" y="368193"/>
                        <a:pt x="40617" y="371261"/>
                        <a:pt x="41639" y="372862"/>
                      </a:cubicBezTo>
                      <a:cubicBezTo>
                        <a:pt x="49403" y="383008"/>
                        <a:pt x="58793" y="391799"/>
                        <a:pt x="69429" y="398873"/>
                      </a:cubicBezTo>
                      <a:cubicBezTo>
                        <a:pt x="75543" y="401959"/>
                        <a:pt x="82324" y="403484"/>
                        <a:pt x="89171" y="403319"/>
                      </a:cubicBezTo>
                      <a:cubicBezTo>
                        <a:pt x="96721" y="403062"/>
                        <a:pt x="104235" y="402137"/>
                        <a:pt x="111625" y="400563"/>
                      </a:cubicBezTo>
                      <a:cubicBezTo>
                        <a:pt x="118940" y="399002"/>
                        <a:pt x="126383" y="398095"/>
                        <a:pt x="133857" y="397850"/>
                      </a:cubicBezTo>
                      <a:cubicBezTo>
                        <a:pt x="138744" y="397766"/>
                        <a:pt x="143604" y="398548"/>
                        <a:pt x="148219" y="400162"/>
                      </a:cubicBezTo>
                      <a:cubicBezTo>
                        <a:pt x="153048" y="402301"/>
                        <a:pt x="158175" y="403679"/>
                        <a:pt x="163426" y="404253"/>
                      </a:cubicBezTo>
                      <a:cubicBezTo>
                        <a:pt x="167872" y="404253"/>
                        <a:pt x="171429" y="402297"/>
                        <a:pt x="178899" y="395983"/>
                      </a:cubicBezTo>
                      <a:cubicBezTo>
                        <a:pt x="188726" y="387712"/>
                        <a:pt x="203532" y="376686"/>
                        <a:pt x="218517" y="376686"/>
                      </a:cubicBezTo>
                      <a:lnTo>
                        <a:pt x="221451" y="376686"/>
                      </a:lnTo>
                      <a:cubicBezTo>
                        <a:pt x="230700" y="377619"/>
                        <a:pt x="235769" y="379709"/>
                        <a:pt x="236969" y="383044"/>
                      </a:cubicBezTo>
                      <a:cubicBezTo>
                        <a:pt x="238481" y="387490"/>
                        <a:pt x="233056" y="392692"/>
                        <a:pt x="228076" y="397361"/>
                      </a:cubicBezTo>
                      <a:cubicBezTo>
                        <a:pt x="225053" y="400340"/>
                        <a:pt x="221585" y="403720"/>
                        <a:pt x="222607" y="404831"/>
                      </a:cubicBezTo>
                      <a:cubicBezTo>
                        <a:pt x="230833" y="413724"/>
                        <a:pt x="240081" y="431510"/>
                        <a:pt x="231900" y="444849"/>
                      </a:cubicBezTo>
                      <a:cubicBezTo>
                        <a:pt x="228259" y="451572"/>
                        <a:pt x="221135" y="455667"/>
                        <a:pt x="213492" y="455431"/>
                      </a:cubicBezTo>
                      <a:cubicBezTo>
                        <a:pt x="209170" y="455266"/>
                        <a:pt x="204879" y="454657"/>
                        <a:pt x="200687" y="453608"/>
                      </a:cubicBezTo>
                      <a:cubicBezTo>
                        <a:pt x="197116" y="452737"/>
                        <a:pt x="193466" y="452216"/>
                        <a:pt x="189793" y="452052"/>
                      </a:cubicBezTo>
                      <a:cubicBezTo>
                        <a:pt x="186805" y="451870"/>
                        <a:pt x="183861" y="452839"/>
                        <a:pt x="181567" y="454764"/>
                      </a:cubicBezTo>
                      <a:cubicBezTo>
                        <a:pt x="178321" y="458290"/>
                        <a:pt x="176160" y="462674"/>
                        <a:pt x="175342" y="467392"/>
                      </a:cubicBezTo>
                      <a:cubicBezTo>
                        <a:pt x="173297" y="474506"/>
                        <a:pt x="171251" y="481843"/>
                        <a:pt x="161647" y="484333"/>
                      </a:cubicBezTo>
                      <a:cubicBezTo>
                        <a:pt x="160576" y="484635"/>
                        <a:pt x="159468" y="484786"/>
                        <a:pt x="158357" y="484777"/>
                      </a:cubicBezTo>
                      <a:cubicBezTo>
                        <a:pt x="152443" y="484777"/>
                        <a:pt x="146796" y="480820"/>
                        <a:pt x="141372" y="476996"/>
                      </a:cubicBezTo>
                      <a:cubicBezTo>
                        <a:pt x="137975" y="474315"/>
                        <a:pt x="134200" y="472158"/>
                        <a:pt x="130167" y="470593"/>
                      </a:cubicBezTo>
                      <a:cubicBezTo>
                        <a:pt x="127663" y="469784"/>
                        <a:pt x="125058" y="469335"/>
                        <a:pt x="122430" y="469259"/>
                      </a:cubicBezTo>
                      <a:cubicBezTo>
                        <a:pt x="112426" y="469259"/>
                        <a:pt x="112026" y="478730"/>
                        <a:pt x="111536" y="488735"/>
                      </a:cubicBezTo>
                      <a:cubicBezTo>
                        <a:pt x="111047" y="498739"/>
                        <a:pt x="110647" y="508654"/>
                        <a:pt x="100865" y="509944"/>
                      </a:cubicBezTo>
                      <a:cubicBezTo>
                        <a:pt x="88148" y="511678"/>
                        <a:pt x="82679" y="519192"/>
                        <a:pt x="76944" y="527107"/>
                      </a:cubicBezTo>
                      <a:cubicBezTo>
                        <a:pt x="71830" y="534132"/>
                        <a:pt x="66583" y="541380"/>
                        <a:pt x="56045" y="544893"/>
                      </a:cubicBezTo>
                      <a:cubicBezTo>
                        <a:pt x="53822" y="545604"/>
                        <a:pt x="52666" y="546671"/>
                        <a:pt x="52488" y="548049"/>
                      </a:cubicBezTo>
                      <a:cubicBezTo>
                        <a:pt x="51599" y="555430"/>
                        <a:pt x="77166" y="571126"/>
                        <a:pt x="88059" y="577796"/>
                      </a:cubicBezTo>
                      <a:cubicBezTo>
                        <a:pt x="90456" y="579023"/>
                        <a:pt x="92706" y="580517"/>
                        <a:pt x="94774" y="582242"/>
                      </a:cubicBezTo>
                      <a:cubicBezTo>
                        <a:pt x="97530" y="587978"/>
                        <a:pt x="93440" y="593936"/>
                        <a:pt x="89838" y="599183"/>
                      </a:cubicBezTo>
                      <a:cubicBezTo>
                        <a:pt x="88775" y="600686"/>
                        <a:pt x="87797" y="602242"/>
                        <a:pt x="86903" y="603851"/>
                      </a:cubicBezTo>
                      <a:cubicBezTo>
                        <a:pt x="86139" y="604990"/>
                        <a:pt x="85943" y="606417"/>
                        <a:pt x="86370" y="607720"/>
                      </a:cubicBezTo>
                      <a:cubicBezTo>
                        <a:pt x="87304" y="610299"/>
                        <a:pt x="91127" y="611900"/>
                        <a:pt x="94818" y="613411"/>
                      </a:cubicBezTo>
                      <a:cubicBezTo>
                        <a:pt x="97055" y="614221"/>
                        <a:pt x="99175" y="615310"/>
                        <a:pt x="101132" y="616657"/>
                      </a:cubicBezTo>
                      <a:cubicBezTo>
                        <a:pt x="106797" y="621557"/>
                        <a:pt x="111910" y="627057"/>
                        <a:pt x="116383" y="633064"/>
                      </a:cubicBezTo>
                      <a:cubicBezTo>
                        <a:pt x="124298" y="642846"/>
                        <a:pt x="131145" y="651339"/>
                        <a:pt x="142706" y="651339"/>
                      </a:cubicBezTo>
                      <a:cubicBezTo>
                        <a:pt x="147312" y="651232"/>
                        <a:pt x="151852" y="650187"/>
                        <a:pt x="156045" y="648271"/>
                      </a:cubicBezTo>
                      <a:cubicBezTo>
                        <a:pt x="158930" y="647222"/>
                        <a:pt x="161910" y="646430"/>
                        <a:pt x="164938" y="645914"/>
                      </a:cubicBezTo>
                      <a:cubicBezTo>
                        <a:pt x="172096" y="644492"/>
                        <a:pt x="178810" y="643158"/>
                        <a:pt x="181167" y="636044"/>
                      </a:cubicBezTo>
                      <a:cubicBezTo>
                        <a:pt x="182768" y="631241"/>
                        <a:pt x="183968" y="628840"/>
                        <a:pt x="186013" y="628840"/>
                      </a:cubicBezTo>
                      <a:cubicBezTo>
                        <a:pt x="188059" y="628840"/>
                        <a:pt x="189571" y="630441"/>
                        <a:pt x="192861" y="634576"/>
                      </a:cubicBezTo>
                      <a:cubicBezTo>
                        <a:pt x="204866" y="649694"/>
                        <a:pt x="203088" y="660899"/>
                        <a:pt x="201087" y="673927"/>
                      </a:cubicBezTo>
                      <a:cubicBezTo>
                        <a:pt x="199682" y="681250"/>
                        <a:pt x="199175" y="688715"/>
                        <a:pt x="199575" y="696159"/>
                      </a:cubicBezTo>
                      <a:cubicBezTo>
                        <a:pt x="200197" y="705051"/>
                        <a:pt x="207979" y="708342"/>
                        <a:pt x="215004" y="708342"/>
                      </a:cubicBezTo>
                      <a:cubicBezTo>
                        <a:pt x="222002" y="708377"/>
                        <a:pt x="228721" y="705589"/>
                        <a:pt x="233634" y="700605"/>
                      </a:cubicBezTo>
                      <a:cubicBezTo>
                        <a:pt x="239708" y="693620"/>
                        <a:pt x="248436" y="689502"/>
                        <a:pt x="257689" y="689267"/>
                      </a:cubicBezTo>
                      <a:cubicBezTo>
                        <a:pt x="267369" y="689556"/>
                        <a:pt x="276453" y="693993"/>
                        <a:pt x="282633" y="701450"/>
                      </a:cubicBezTo>
                      <a:cubicBezTo>
                        <a:pt x="290726" y="710343"/>
                        <a:pt x="296239" y="714789"/>
                        <a:pt x="299441" y="714789"/>
                      </a:cubicBezTo>
                      <a:cubicBezTo>
                        <a:pt x="302642" y="714789"/>
                        <a:pt x="303443" y="708831"/>
                        <a:pt x="303887" y="702517"/>
                      </a:cubicBezTo>
                      <a:cubicBezTo>
                        <a:pt x="304465" y="694869"/>
                        <a:pt x="305088" y="686199"/>
                        <a:pt x="311802" y="686199"/>
                      </a:cubicBezTo>
                      <a:cubicBezTo>
                        <a:pt x="313207" y="686248"/>
                        <a:pt x="314594" y="686550"/>
                        <a:pt x="315892" y="687088"/>
                      </a:cubicBezTo>
                      <a:cubicBezTo>
                        <a:pt x="319049" y="688333"/>
                        <a:pt x="319850" y="691045"/>
                        <a:pt x="320695" y="693713"/>
                      </a:cubicBezTo>
                      <a:cubicBezTo>
                        <a:pt x="321157" y="698306"/>
                        <a:pt x="325261" y="701654"/>
                        <a:pt x="329854" y="701188"/>
                      </a:cubicBezTo>
                      <a:cubicBezTo>
                        <a:pt x="329987" y="701174"/>
                        <a:pt x="330121" y="701156"/>
                        <a:pt x="330254" y="701138"/>
                      </a:cubicBezTo>
                      <a:cubicBezTo>
                        <a:pt x="337079" y="699845"/>
                        <a:pt x="343820" y="698137"/>
                        <a:pt x="350441" y="696025"/>
                      </a:cubicBezTo>
                      <a:cubicBezTo>
                        <a:pt x="356106" y="694171"/>
                        <a:pt x="361881" y="692686"/>
                        <a:pt x="367737" y="691579"/>
                      </a:cubicBezTo>
                      <a:cubicBezTo>
                        <a:pt x="368538" y="691579"/>
                        <a:pt x="368627" y="692023"/>
                        <a:pt x="368671" y="692246"/>
                      </a:cubicBezTo>
                      <a:cubicBezTo>
                        <a:pt x="368938" y="697893"/>
                        <a:pt x="363958" y="703851"/>
                        <a:pt x="358711" y="710031"/>
                      </a:cubicBezTo>
                      <a:cubicBezTo>
                        <a:pt x="354287" y="714496"/>
                        <a:pt x="350890" y="719862"/>
                        <a:pt x="348751" y="725772"/>
                      </a:cubicBezTo>
                      <a:cubicBezTo>
                        <a:pt x="348084" y="730640"/>
                        <a:pt x="348084" y="735576"/>
                        <a:pt x="348751" y="740445"/>
                      </a:cubicBezTo>
                      <a:cubicBezTo>
                        <a:pt x="349507" y="749337"/>
                        <a:pt x="350263" y="758230"/>
                        <a:pt x="346395" y="763210"/>
                      </a:cubicBezTo>
                      <a:cubicBezTo>
                        <a:pt x="342935" y="767452"/>
                        <a:pt x="339080" y="771351"/>
                        <a:pt x="334879" y="774860"/>
                      </a:cubicBezTo>
                      <a:cubicBezTo>
                        <a:pt x="330734" y="778350"/>
                        <a:pt x="326884" y="782174"/>
                        <a:pt x="323362" y="786287"/>
                      </a:cubicBezTo>
                      <a:cubicBezTo>
                        <a:pt x="317324" y="793312"/>
                        <a:pt x="309414" y="798479"/>
                        <a:pt x="300552" y="801182"/>
                      </a:cubicBezTo>
                      <a:cubicBezTo>
                        <a:pt x="295270" y="803090"/>
                        <a:pt x="290201" y="805549"/>
                        <a:pt x="285435" y="808519"/>
                      </a:cubicBezTo>
                      <a:cubicBezTo>
                        <a:pt x="279534" y="813059"/>
                        <a:pt x="274136" y="818212"/>
                        <a:pt x="269339" y="823903"/>
                      </a:cubicBezTo>
                      <a:cubicBezTo>
                        <a:pt x="259112" y="834975"/>
                        <a:pt x="247507" y="847514"/>
                        <a:pt x="236880" y="847514"/>
                      </a:cubicBezTo>
                      <a:lnTo>
                        <a:pt x="235279" y="847514"/>
                      </a:lnTo>
                      <a:cubicBezTo>
                        <a:pt x="232211" y="847158"/>
                        <a:pt x="229099" y="846580"/>
                        <a:pt x="226031" y="846046"/>
                      </a:cubicBezTo>
                      <a:cubicBezTo>
                        <a:pt x="220393" y="844895"/>
                        <a:pt x="214666" y="844224"/>
                        <a:pt x="208912" y="844046"/>
                      </a:cubicBezTo>
                      <a:cubicBezTo>
                        <a:pt x="206680" y="844037"/>
                        <a:pt x="204448" y="844215"/>
                        <a:pt x="202243" y="844579"/>
                      </a:cubicBezTo>
                      <a:cubicBezTo>
                        <a:pt x="194817" y="845824"/>
                        <a:pt x="189215" y="854361"/>
                        <a:pt x="183790" y="862631"/>
                      </a:cubicBezTo>
                      <a:cubicBezTo>
                        <a:pt x="181371" y="866704"/>
                        <a:pt x="178539" y="870519"/>
                        <a:pt x="175342" y="874014"/>
                      </a:cubicBezTo>
                      <a:cubicBezTo>
                        <a:pt x="167917" y="881351"/>
                        <a:pt x="167472" y="884108"/>
                        <a:pt x="167872" y="885086"/>
                      </a:cubicBezTo>
                      <a:cubicBezTo>
                        <a:pt x="168272" y="886064"/>
                        <a:pt x="169606" y="886108"/>
                        <a:pt x="170673" y="886108"/>
                      </a:cubicBezTo>
                      <a:cubicBezTo>
                        <a:pt x="178366" y="886108"/>
                        <a:pt x="197352" y="877482"/>
                        <a:pt x="203088" y="872058"/>
                      </a:cubicBezTo>
                      <a:cubicBezTo>
                        <a:pt x="204639" y="870266"/>
                        <a:pt x="205822" y="868176"/>
                        <a:pt x="206556" y="865922"/>
                      </a:cubicBezTo>
                      <a:cubicBezTo>
                        <a:pt x="207232" y="863765"/>
                        <a:pt x="208388" y="861791"/>
                        <a:pt x="209935" y="860141"/>
                      </a:cubicBezTo>
                      <a:cubicBezTo>
                        <a:pt x="210597" y="859630"/>
                        <a:pt x="211411" y="859346"/>
                        <a:pt x="212247" y="859341"/>
                      </a:cubicBezTo>
                      <a:cubicBezTo>
                        <a:pt x="214559" y="859341"/>
                        <a:pt x="216693" y="861431"/>
                        <a:pt x="219006" y="863476"/>
                      </a:cubicBezTo>
                      <a:cubicBezTo>
                        <a:pt x="220437" y="865197"/>
                        <a:pt x="222314" y="866486"/>
                        <a:pt x="224430" y="867211"/>
                      </a:cubicBezTo>
                      <a:cubicBezTo>
                        <a:pt x="225111" y="867256"/>
                        <a:pt x="225795" y="867256"/>
                        <a:pt x="226476" y="867211"/>
                      </a:cubicBezTo>
                      <a:cubicBezTo>
                        <a:pt x="232994" y="866598"/>
                        <a:pt x="239188" y="864059"/>
                        <a:pt x="244261" y="859919"/>
                      </a:cubicBezTo>
                      <a:cubicBezTo>
                        <a:pt x="249957" y="855348"/>
                        <a:pt x="256898" y="852605"/>
                        <a:pt x="264181" y="852049"/>
                      </a:cubicBezTo>
                      <a:cubicBezTo>
                        <a:pt x="265012" y="852005"/>
                        <a:pt x="265839" y="852005"/>
                        <a:pt x="266671" y="852049"/>
                      </a:cubicBezTo>
                      <a:cubicBezTo>
                        <a:pt x="267547" y="852098"/>
                        <a:pt x="268418" y="852098"/>
                        <a:pt x="269294" y="852049"/>
                      </a:cubicBezTo>
                      <a:cubicBezTo>
                        <a:pt x="285879" y="852049"/>
                        <a:pt x="316782" y="839288"/>
                        <a:pt x="320472" y="825637"/>
                      </a:cubicBezTo>
                      <a:cubicBezTo>
                        <a:pt x="325808" y="805718"/>
                        <a:pt x="362446" y="792690"/>
                        <a:pt x="380054" y="786420"/>
                      </a:cubicBezTo>
                      <a:lnTo>
                        <a:pt x="381254" y="785976"/>
                      </a:lnTo>
                      <a:cubicBezTo>
                        <a:pt x="385701" y="784420"/>
                        <a:pt x="387390" y="780195"/>
                        <a:pt x="389169" y="776105"/>
                      </a:cubicBezTo>
                      <a:cubicBezTo>
                        <a:pt x="390948" y="772014"/>
                        <a:pt x="392904" y="767212"/>
                        <a:pt x="397662" y="767212"/>
                      </a:cubicBezTo>
                      <a:cubicBezTo>
                        <a:pt x="408644" y="766367"/>
                        <a:pt x="417537" y="758631"/>
                        <a:pt x="426163" y="751116"/>
                      </a:cubicBezTo>
                      <a:cubicBezTo>
                        <a:pt x="431223" y="746256"/>
                        <a:pt x="436870" y="742045"/>
                        <a:pt x="442970" y="738577"/>
                      </a:cubicBezTo>
                      <a:cubicBezTo>
                        <a:pt x="446278" y="737017"/>
                        <a:pt x="449778" y="735892"/>
                        <a:pt x="453375" y="735242"/>
                      </a:cubicBezTo>
                      <a:cubicBezTo>
                        <a:pt x="460400" y="733642"/>
                        <a:pt x="465069" y="732619"/>
                        <a:pt x="466180" y="721459"/>
                      </a:cubicBezTo>
                      <a:cubicBezTo>
                        <a:pt x="467025" y="713277"/>
                        <a:pt x="472717" y="710254"/>
                        <a:pt x="478230" y="707319"/>
                      </a:cubicBezTo>
                      <a:cubicBezTo>
                        <a:pt x="483744" y="704385"/>
                        <a:pt x="489435" y="701316"/>
                        <a:pt x="489435" y="692735"/>
                      </a:cubicBezTo>
                      <a:cubicBezTo>
                        <a:pt x="489435" y="685754"/>
                        <a:pt x="481298" y="683842"/>
                        <a:pt x="474095" y="682153"/>
                      </a:cubicBezTo>
                      <a:cubicBezTo>
                        <a:pt x="468582" y="680863"/>
                        <a:pt x="463868" y="679751"/>
                        <a:pt x="463246" y="676595"/>
                      </a:cubicBezTo>
                      <a:cubicBezTo>
                        <a:pt x="462623" y="673438"/>
                        <a:pt x="466936" y="668324"/>
                        <a:pt x="477430" y="660632"/>
                      </a:cubicBezTo>
                      <a:cubicBezTo>
                        <a:pt x="481654" y="657853"/>
                        <a:pt x="486358" y="655892"/>
                        <a:pt x="491302" y="654852"/>
                      </a:cubicBezTo>
                      <a:cubicBezTo>
                        <a:pt x="497181" y="653865"/>
                        <a:pt x="502636" y="651174"/>
                        <a:pt x="506998" y="647115"/>
                      </a:cubicBezTo>
                      <a:cubicBezTo>
                        <a:pt x="509604" y="644136"/>
                        <a:pt x="511271" y="640454"/>
                        <a:pt x="511800" y="636533"/>
                      </a:cubicBezTo>
                      <a:cubicBezTo>
                        <a:pt x="512303" y="633736"/>
                        <a:pt x="513201" y="631028"/>
                        <a:pt x="514468" y="628485"/>
                      </a:cubicBezTo>
                      <a:cubicBezTo>
                        <a:pt x="517594" y="623714"/>
                        <a:pt x="521778" y="619725"/>
                        <a:pt x="526696" y="616835"/>
                      </a:cubicBezTo>
                      <a:cubicBezTo>
                        <a:pt x="529897" y="614808"/>
                        <a:pt x="532876" y="612455"/>
                        <a:pt x="535589" y="609810"/>
                      </a:cubicBezTo>
                      <a:cubicBezTo>
                        <a:pt x="537727" y="607258"/>
                        <a:pt x="539497" y="604412"/>
                        <a:pt x="540835" y="601361"/>
                      </a:cubicBezTo>
                      <a:cubicBezTo>
                        <a:pt x="542387" y="597676"/>
                        <a:pt x="544637" y="594323"/>
                        <a:pt x="547460" y="591491"/>
                      </a:cubicBezTo>
                      <a:cubicBezTo>
                        <a:pt x="549977" y="589668"/>
                        <a:pt x="552836" y="588369"/>
                        <a:pt x="555864" y="587667"/>
                      </a:cubicBezTo>
                      <a:cubicBezTo>
                        <a:pt x="558932" y="586915"/>
                        <a:pt x="561831" y="585590"/>
                        <a:pt x="564401" y="583754"/>
                      </a:cubicBezTo>
                      <a:cubicBezTo>
                        <a:pt x="565157" y="583131"/>
                        <a:pt x="566402" y="581931"/>
                        <a:pt x="567825" y="580508"/>
                      </a:cubicBezTo>
                      <a:cubicBezTo>
                        <a:pt x="572805" y="575572"/>
                        <a:pt x="580319" y="568103"/>
                        <a:pt x="585611" y="568103"/>
                      </a:cubicBezTo>
                      <a:cubicBezTo>
                        <a:pt x="587465" y="568120"/>
                        <a:pt x="589114" y="569290"/>
                        <a:pt x="589746" y="571037"/>
                      </a:cubicBezTo>
                      <a:cubicBezTo>
                        <a:pt x="591924" y="575928"/>
                        <a:pt x="597660" y="576551"/>
                        <a:pt x="603085" y="577173"/>
                      </a:cubicBezTo>
                      <a:cubicBezTo>
                        <a:pt x="608509" y="577796"/>
                        <a:pt x="615624" y="578552"/>
                        <a:pt x="617002" y="585266"/>
                      </a:cubicBezTo>
                      <a:cubicBezTo>
                        <a:pt x="617460" y="586786"/>
                        <a:pt x="617180" y="588432"/>
                        <a:pt x="616246" y="589712"/>
                      </a:cubicBezTo>
                      <a:cubicBezTo>
                        <a:pt x="614490" y="591348"/>
                        <a:pt x="612093" y="592118"/>
                        <a:pt x="609710" y="591802"/>
                      </a:cubicBezTo>
                      <a:cubicBezTo>
                        <a:pt x="604699" y="591535"/>
                        <a:pt x="599728" y="590788"/>
                        <a:pt x="594859" y="589579"/>
                      </a:cubicBezTo>
                      <a:cubicBezTo>
                        <a:pt x="591386" y="588712"/>
                        <a:pt x="587847" y="588147"/>
                        <a:pt x="584277" y="587889"/>
                      </a:cubicBezTo>
                      <a:cubicBezTo>
                        <a:pt x="583690" y="587849"/>
                        <a:pt x="583098" y="587925"/>
                        <a:pt x="582543" y="588111"/>
                      </a:cubicBezTo>
                      <a:cubicBezTo>
                        <a:pt x="571782" y="592069"/>
                        <a:pt x="547683" y="628129"/>
                        <a:pt x="549684" y="644847"/>
                      </a:cubicBezTo>
                      <a:cubicBezTo>
                        <a:pt x="549799" y="648956"/>
                        <a:pt x="553090" y="652268"/>
                        <a:pt x="557198" y="652406"/>
                      </a:cubicBezTo>
                      <a:cubicBezTo>
                        <a:pt x="561022" y="652851"/>
                        <a:pt x="562978" y="653785"/>
                        <a:pt x="563245" y="655341"/>
                      </a:cubicBezTo>
                      <a:cubicBezTo>
                        <a:pt x="563912" y="658987"/>
                        <a:pt x="554352" y="664233"/>
                        <a:pt x="544437" y="668680"/>
                      </a:cubicBezTo>
                      <a:cubicBezTo>
                        <a:pt x="542480" y="669658"/>
                        <a:pt x="540657" y="670547"/>
                        <a:pt x="540391" y="670770"/>
                      </a:cubicBezTo>
                      <a:cubicBezTo>
                        <a:pt x="539750" y="671276"/>
                        <a:pt x="539457" y="672108"/>
                        <a:pt x="539635" y="672904"/>
                      </a:cubicBezTo>
                      <a:cubicBezTo>
                        <a:pt x="540391" y="675261"/>
                        <a:pt x="546616" y="677350"/>
                        <a:pt x="549506" y="677706"/>
                      </a:cubicBezTo>
                      <a:cubicBezTo>
                        <a:pt x="551791" y="678146"/>
                        <a:pt x="554112" y="678369"/>
                        <a:pt x="556442" y="678373"/>
                      </a:cubicBezTo>
                      <a:cubicBezTo>
                        <a:pt x="564103" y="678160"/>
                        <a:pt x="571564" y="675856"/>
                        <a:pt x="578007" y="671703"/>
                      </a:cubicBezTo>
                      <a:cubicBezTo>
                        <a:pt x="584641" y="667755"/>
                        <a:pt x="591071" y="663469"/>
                        <a:pt x="597260" y="658854"/>
                      </a:cubicBezTo>
                      <a:cubicBezTo>
                        <a:pt x="609087" y="650405"/>
                        <a:pt x="621271" y="641646"/>
                        <a:pt x="635188" y="637955"/>
                      </a:cubicBezTo>
                      <a:cubicBezTo>
                        <a:pt x="636459" y="637697"/>
                        <a:pt x="637758" y="637595"/>
                        <a:pt x="639056" y="637644"/>
                      </a:cubicBezTo>
                      <a:cubicBezTo>
                        <a:pt x="641768" y="637644"/>
                        <a:pt x="645414" y="637644"/>
                        <a:pt x="649283" y="638133"/>
                      </a:cubicBezTo>
                      <a:cubicBezTo>
                        <a:pt x="653151" y="638622"/>
                        <a:pt x="658842" y="638756"/>
                        <a:pt x="663200" y="638756"/>
                      </a:cubicBezTo>
                      <a:cubicBezTo>
                        <a:pt x="669736" y="638756"/>
                        <a:pt x="673560" y="638000"/>
                        <a:pt x="674583" y="636444"/>
                      </a:cubicBezTo>
                      <a:cubicBezTo>
                        <a:pt x="674965" y="635768"/>
                        <a:pt x="674965" y="634941"/>
                        <a:pt x="674583" y="634265"/>
                      </a:cubicBezTo>
                      <a:cubicBezTo>
                        <a:pt x="672004" y="628618"/>
                        <a:pt x="672849" y="627195"/>
                        <a:pt x="674583" y="625372"/>
                      </a:cubicBezTo>
                      <a:cubicBezTo>
                        <a:pt x="675757" y="624158"/>
                        <a:pt x="676504" y="622597"/>
                        <a:pt x="676717" y="620926"/>
                      </a:cubicBezTo>
                      <a:cubicBezTo>
                        <a:pt x="676939" y="619547"/>
                        <a:pt x="671070" y="615190"/>
                        <a:pt x="667824" y="612833"/>
                      </a:cubicBezTo>
                      <a:cubicBezTo>
                        <a:pt x="666161" y="611708"/>
                        <a:pt x="664587" y="610459"/>
                        <a:pt x="663111" y="609098"/>
                      </a:cubicBezTo>
                      <a:cubicBezTo>
                        <a:pt x="660932" y="606297"/>
                        <a:pt x="657464" y="601050"/>
                        <a:pt x="658665" y="596737"/>
                      </a:cubicBezTo>
                      <a:cubicBezTo>
                        <a:pt x="659669" y="594407"/>
                        <a:pt x="661773" y="592740"/>
                        <a:pt x="664267" y="592291"/>
                      </a:cubicBezTo>
                      <a:cubicBezTo>
                        <a:pt x="667380" y="591357"/>
                        <a:pt x="668936" y="588378"/>
                        <a:pt x="670448" y="585444"/>
                      </a:cubicBezTo>
                      <a:cubicBezTo>
                        <a:pt x="671959" y="582509"/>
                        <a:pt x="674183" y="578240"/>
                        <a:pt x="678940" y="578774"/>
                      </a:cubicBezTo>
                      <a:cubicBezTo>
                        <a:pt x="682279" y="579276"/>
                        <a:pt x="685476" y="580472"/>
                        <a:pt x="688322" y="582287"/>
                      </a:cubicBezTo>
                      <a:cubicBezTo>
                        <a:pt x="691706" y="584625"/>
                        <a:pt x="695774" y="585768"/>
                        <a:pt x="699883" y="585532"/>
                      </a:cubicBezTo>
                      <a:lnTo>
                        <a:pt x="702150" y="585532"/>
                      </a:lnTo>
                      <a:cubicBezTo>
                        <a:pt x="706659" y="585372"/>
                        <a:pt x="710839" y="587880"/>
                        <a:pt x="712822" y="591935"/>
                      </a:cubicBezTo>
                      <a:cubicBezTo>
                        <a:pt x="714351" y="594318"/>
                        <a:pt x="716277" y="596422"/>
                        <a:pt x="718513" y="598160"/>
                      </a:cubicBezTo>
                      <a:cubicBezTo>
                        <a:pt x="719442" y="598832"/>
                        <a:pt x="720567" y="599178"/>
                        <a:pt x="721714" y="599138"/>
                      </a:cubicBezTo>
                      <a:cubicBezTo>
                        <a:pt x="723742" y="598996"/>
                        <a:pt x="725734" y="598547"/>
                        <a:pt x="727628" y="597804"/>
                      </a:cubicBezTo>
                      <a:cubicBezTo>
                        <a:pt x="729642" y="597000"/>
                        <a:pt x="731777" y="596519"/>
                        <a:pt x="733942" y="596382"/>
                      </a:cubicBezTo>
                      <a:cubicBezTo>
                        <a:pt x="734444" y="596337"/>
                        <a:pt x="734951" y="596337"/>
                        <a:pt x="735454" y="596382"/>
                      </a:cubicBezTo>
                      <a:cubicBezTo>
                        <a:pt x="739411" y="597182"/>
                        <a:pt x="745547" y="601361"/>
                        <a:pt x="745547" y="605008"/>
                      </a:cubicBezTo>
                      <a:cubicBezTo>
                        <a:pt x="745547" y="606386"/>
                        <a:pt x="744613" y="608254"/>
                        <a:pt x="740345" y="609098"/>
                      </a:cubicBezTo>
                      <a:cubicBezTo>
                        <a:pt x="738966" y="609409"/>
                        <a:pt x="737277" y="609543"/>
                        <a:pt x="735498" y="609765"/>
                      </a:cubicBezTo>
                      <a:cubicBezTo>
                        <a:pt x="728962" y="610388"/>
                        <a:pt x="720870" y="611233"/>
                        <a:pt x="719625" y="617413"/>
                      </a:cubicBezTo>
                      <a:cubicBezTo>
                        <a:pt x="719207" y="619192"/>
                        <a:pt x="719598" y="621064"/>
                        <a:pt x="720692" y="622526"/>
                      </a:cubicBezTo>
                      <a:cubicBezTo>
                        <a:pt x="721697" y="623740"/>
                        <a:pt x="723204" y="624430"/>
                        <a:pt x="724782" y="624394"/>
                      </a:cubicBezTo>
                      <a:cubicBezTo>
                        <a:pt x="726423" y="624327"/>
                        <a:pt x="727993" y="623700"/>
                        <a:pt x="729229" y="622615"/>
                      </a:cubicBezTo>
                      <a:cubicBezTo>
                        <a:pt x="734920" y="617769"/>
                        <a:pt x="741056" y="613322"/>
                        <a:pt x="747370" y="613322"/>
                      </a:cubicBezTo>
                      <a:cubicBezTo>
                        <a:pt x="750972" y="613380"/>
                        <a:pt x="754413" y="614830"/>
                        <a:pt x="756974" y="617369"/>
                      </a:cubicBezTo>
                      <a:cubicBezTo>
                        <a:pt x="758984" y="619645"/>
                        <a:pt x="761745" y="621130"/>
                        <a:pt x="764755" y="621548"/>
                      </a:cubicBezTo>
                      <a:cubicBezTo>
                        <a:pt x="767690" y="621548"/>
                        <a:pt x="769691" y="619103"/>
                        <a:pt x="771825" y="616524"/>
                      </a:cubicBezTo>
                      <a:cubicBezTo>
                        <a:pt x="773960" y="613945"/>
                        <a:pt x="776272" y="610966"/>
                        <a:pt x="780007" y="610966"/>
                      </a:cubicBezTo>
                      <a:cubicBezTo>
                        <a:pt x="780789" y="610979"/>
                        <a:pt x="781567" y="611099"/>
                        <a:pt x="782319" y="611322"/>
                      </a:cubicBezTo>
                      <a:cubicBezTo>
                        <a:pt x="784631" y="612033"/>
                        <a:pt x="785387" y="614523"/>
                        <a:pt x="786276" y="617413"/>
                      </a:cubicBezTo>
                      <a:cubicBezTo>
                        <a:pt x="786939" y="622326"/>
                        <a:pt x="790420" y="626395"/>
                        <a:pt x="795169" y="627818"/>
                      </a:cubicBezTo>
                      <a:cubicBezTo>
                        <a:pt x="809113" y="631619"/>
                        <a:pt x="823452" y="633785"/>
                        <a:pt x="837899" y="634265"/>
                      </a:cubicBezTo>
                      <a:lnTo>
                        <a:pt x="838432" y="634265"/>
                      </a:lnTo>
                      <a:cubicBezTo>
                        <a:pt x="844124" y="633963"/>
                        <a:pt x="849793" y="633353"/>
                        <a:pt x="855417" y="632442"/>
                      </a:cubicBezTo>
                      <a:cubicBezTo>
                        <a:pt x="865600" y="630810"/>
                        <a:pt x="875880" y="629827"/>
                        <a:pt x="886186" y="629507"/>
                      </a:cubicBezTo>
                      <a:cubicBezTo>
                        <a:pt x="895079" y="629507"/>
                        <a:pt x="900548" y="630930"/>
                        <a:pt x="903038" y="633954"/>
                      </a:cubicBezTo>
                      <a:cubicBezTo>
                        <a:pt x="912598" y="645159"/>
                        <a:pt x="921669" y="650583"/>
                        <a:pt x="930873" y="650583"/>
                      </a:cubicBezTo>
                      <a:cubicBezTo>
                        <a:pt x="939058" y="650116"/>
                        <a:pt x="946782" y="646653"/>
                        <a:pt x="952571" y="640845"/>
                      </a:cubicBezTo>
                      <a:cubicBezTo>
                        <a:pt x="955652" y="637986"/>
                        <a:pt x="959627" y="636275"/>
                        <a:pt x="963820" y="635999"/>
                      </a:cubicBezTo>
                      <a:cubicBezTo>
                        <a:pt x="967022" y="635999"/>
                        <a:pt x="971246" y="637466"/>
                        <a:pt x="972935" y="644358"/>
                      </a:cubicBezTo>
                      <a:cubicBezTo>
                        <a:pt x="974358" y="650005"/>
                        <a:pt x="969289" y="654051"/>
                        <a:pt x="965243" y="657297"/>
                      </a:cubicBezTo>
                      <a:cubicBezTo>
                        <a:pt x="962620" y="659431"/>
                        <a:pt x="960130" y="661432"/>
                        <a:pt x="960441" y="663122"/>
                      </a:cubicBezTo>
                      <a:cubicBezTo>
                        <a:pt x="960752" y="664812"/>
                        <a:pt x="963954" y="666501"/>
                        <a:pt x="970001" y="668235"/>
                      </a:cubicBezTo>
                      <a:cubicBezTo>
                        <a:pt x="992695" y="674234"/>
                        <a:pt x="1013295" y="686372"/>
                        <a:pt x="1029538" y="703317"/>
                      </a:cubicBezTo>
                      <a:cubicBezTo>
                        <a:pt x="1036030" y="709764"/>
                        <a:pt x="1053237" y="723948"/>
                        <a:pt x="1062219" y="723948"/>
                      </a:cubicBezTo>
                      <a:cubicBezTo>
                        <a:pt x="1063673" y="724037"/>
                        <a:pt x="1065096" y="723504"/>
                        <a:pt x="1066132" y="722481"/>
                      </a:cubicBezTo>
                      <a:cubicBezTo>
                        <a:pt x="1067790" y="720049"/>
                        <a:pt x="1068426" y="717066"/>
                        <a:pt x="1067910" y="714167"/>
                      </a:cubicBezTo>
                      <a:cubicBezTo>
                        <a:pt x="1067323" y="711183"/>
                        <a:pt x="1067933" y="708084"/>
                        <a:pt x="1069600" y="705541"/>
                      </a:cubicBezTo>
                      <a:cubicBezTo>
                        <a:pt x="1070423" y="704682"/>
                        <a:pt x="1071570" y="704211"/>
                        <a:pt x="1072757" y="704251"/>
                      </a:cubicBezTo>
                      <a:cubicBezTo>
                        <a:pt x="1076834" y="704922"/>
                        <a:pt x="1080725" y="706434"/>
                        <a:pt x="1084184" y="708697"/>
                      </a:cubicBezTo>
                      <a:cubicBezTo>
                        <a:pt x="1087305" y="710440"/>
                        <a:pt x="1090560" y="711930"/>
                        <a:pt x="1093922" y="713144"/>
                      </a:cubicBezTo>
                      <a:cubicBezTo>
                        <a:pt x="1095812" y="714122"/>
                        <a:pt x="1097559" y="715349"/>
                        <a:pt x="1099124" y="716790"/>
                      </a:cubicBezTo>
                      <a:cubicBezTo>
                        <a:pt x="1102859" y="719769"/>
                        <a:pt x="1108017" y="723815"/>
                        <a:pt x="1110640" y="723815"/>
                      </a:cubicBezTo>
                      <a:cubicBezTo>
                        <a:pt x="1111307" y="723815"/>
                        <a:pt x="1112107" y="723815"/>
                        <a:pt x="1112330" y="721814"/>
                      </a:cubicBezTo>
                      <a:cubicBezTo>
                        <a:pt x="1112107" y="715469"/>
                        <a:pt x="1110591" y="709236"/>
                        <a:pt x="1107883" y="703495"/>
                      </a:cubicBezTo>
                      <a:cubicBezTo>
                        <a:pt x="1104593" y="694825"/>
                        <a:pt x="1101258" y="685710"/>
                        <a:pt x="1104371" y="680463"/>
                      </a:cubicBezTo>
                      <a:cubicBezTo>
                        <a:pt x="1104682" y="679903"/>
                        <a:pt x="1105282" y="679560"/>
                        <a:pt x="1105927" y="679574"/>
                      </a:cubicBezTo>
                      <a:cubicBezTo>
                        <a:pt x="1110373" y="679574"/>
                        <a:pt x="1120200" y="694380"/>
                        <a:pt x="1120289" y="694558"/>
                      </a:cubicBezTo>
                      <a:cubicBezTo>
                        <a:pt x="1128159" y="706741"/>
                        <a:pt x="1127092" y="725683"/>
                        <a:pt x="1122601" y="739289"/>
                      </a:cubicBezTo>
                      <a:cubicBezTo>
                        <a:pt x="1121214" y="743584"/>
                        <a:pt x="1117052" y="746367"/>
                        <a:pt x="1112552" y="746003"/>
                      </a:cubicBezTo>
                      <a:cubicBezTo>
                        <a:pt x="1106309" y="746038"/>
                        <a:pt x="1100502" y="742797"/>
                        <a:pt x="1097256" y="737466"/>
                      </a:cubicBezTo>
                      <a:cubicBezTo>
                        <a:pt x="1094589" y="732085"/>
                        <a:pt x="1092232" y="729996"/>
                        <a:pt x="1088764" y="729996"/>
                      </a:cubicBezTo>
                      <a:cubicBezTo>
                        <a:pt x="1085500" y="730298"/>
                        <a:pt x="1082370" y="731414"/>
                        <a:pt x="1079649" y="733242"/>
                      </a:cubicBezTo>
                      <a:cubicBezTo>
                        <a:pt x="1076141" y="734753"/>
                        <a:pt x="1073655" y="737959"/>
                        <a:pt x="1073068" y="741734"/>
                      </a:cubicBezTo>
                      <a:cubicBezTo>
                        <a:pt x="1072579" y="750227"/>
                        <a:pt x="1085785" y="760053"/>
                        <a:pt x="1096367" y="767923"/>
                      </a:cubicBezTo>
                      <a:cubicBezTo>
                        <a:pt x="1102948" y="772859"/>
                        <a:pt x="1108150" y="776816"/>
                        <a:pt x="1108773" y="779351"/>
                      </a:cubicBezTo>
                      <a:cubicBezTo>
                        <a:pt x="1109146" y="781387"/>
                        <a:pt x="1109293" y="783459"/>
                        <a:pt x="1109217" y="785531"/>
                      </a:cubicBezTo>
                      <a:cubicBezTo>
                        <a:pt x="1109022" y="788275"/>
                        <a:pt x="1109386" y="791027"/>
                        <a:pt x="1110285" y="793624"/>
                      </a:cubicBezTo>
                      <a:cubicBezTo>
                        <a:pt x="1111329" y="795486"/>
                        <a:pt x="1112868" y="797025"/>
                        <a:pt x="1114731" y="798070"/>
                      </a:cubicBezTo>
                      <a:cubicBezTo>
                        <a:pt x="1116941" y="799275"/>
                        <a:pt x="1118795" y="801040"/>
                        <a:pt x="1120111" y="803183"/>
                      </a:cubicBezTo>
                      <a:lnTo>
                        <a:pt x="1120600" y="804117"/>
                      </a:lnTo>
                      <a:cubicBezTo>
                        <a:pt x="1122379" y="807674"/>
                        <a:pt x="1126158" y="814966"/>
                        <a:pt x="1128426" y="814966"/>
                      </a:cubicBezTo>
                      <a:cubicBezTo>
                        <a:pt x="1129004" y="814966"/>
                        <a:pt x="1130382" y="814255"/>
                        <a:pt x="1130871" y="807318"/>
                      </a:cubicBezTo>
                      <a:cubicBezTo>
                        <a:pt x="1131102" y="799404"/>
                        <a:pt x="1129377" y="791552"/>
                        <a:pt x="1125847" y="784464"/>
                      </a:cubicBezTo>
                      <a:cubicBezTo>
                        <a:pt x="1124104" y="780609"/>
                        <a:pt x="1122619" y="776643"/>
                        <a:pt x="1121400" y="772592"/>
                      </a:cubicBezTo>
                      <a:cubicBezTo>
                        <a:pt x="1120120" y="768301"/>
                        <a:pt x="1120894" y="763659"/>
                        <a:pt x="1123490" y="760009"/>
                      </a:cubicBezTo>
                      <a:cubicBezTo>
                        <a:pt x="1124891" y="757959"/>
                        <a:pt x="1127150" y="756665"/>
                        <a:pt x="1129626" y="756496"/>
                      </a:cubicBezTo>
                      <a:cubicBezTo>
                        <a:pt x="1130867" y="756478"/>
                        <a:pt x="1132058" y="756976"/>
                        <a:pt x="1132917" y="757874"/>
                      </a:cubicBezTo>
                      <a:cubicBezTo>
                        <a:pt x="1134459" y="759840"/>
                        <a:pt x="1135162" y="762330"/>
                        <a:pt x="1134873" y="764811"/>
                      </a:cubicBezTo>
                      <a:cubicBezTo>
                        <a:pt x="1134562" y="771925"/>
                        <a:pt x="1134517" y="777483"/>
                        <a:pt x="1136207" y="779262"/>
                      </a:cubicBezTo>
                      <a:cubicBezTo>
                        <a:pt x="1137897" y="781040"/>
                        <a:pt x="1141409" y="779262"/>
                        <a:pt x="1147545" y="773970"/>
                      </a:cubicBezTo>
                      <a:cubicBezTo>
                        <a:pt x="1158172" y="765078"/>
                        <a:pt x="1157327" y="761565"/>
                        <a:pt x="1155282" y="753562"/>
                      </a:cubicBezTo>
                      <a:cubicBezTo>
                        <a:pt x="1154259" y="749844"/>
                        <a:pt x="1153517" y="746052"/>
                        <a:pt x="1153059" y="742223"/>
                      </a:cubicBezTo>
                      <a:cubicBezTo>
                        <a:pt x="1152476" y="739982"/>
                        <a:pt x="1152743" y="737608"/>
                        <a:pt x="1153815" y="735554"/>
                      </a:cubicBezTo>
                      <a:cubicBezTo>
                        <a:pt x="1154184" y="735127"/>
                        <a:pt x="1154717" y="734882"/>
                        <a:pt x="1155282" y="734887"/>
                      </a:cubicBezTo>
                      <a:cubicBezTo>
                        <a:pt x="1160795" y="734887"/>
                        <a:pt x="1173912" y="756630"/>
                        <a:pt x="1174935" y="760142"/>
                      </a:cubicBezTo>
                      <a:cubicBezTo>
                        <a:pt x="1177292" y="768368"/>
                        <a:pt x="1173245" y="771614"/>
                        <a:pt x="1169377" y="774771"/>
                      </a:cubicBezTo>
                      <a:cubicBezTo>
                        <a:pt x="1166113" y="776598"/>
                        <a:pt x="1163979" y="779933"/>
                        <a:pt x="1163686" y="783663"/>
                      </a:cubicBezTo>
                      <a:cubicBezTo>
                        <a:pt x="1163686" y="788777"/>
                        <a:pt x="1158928" y="789844"/>
                        <a:pt x="1154259" y="790867"/>
                      </a:cubicBezTo>
                      <a:cubicBezTo>
                        <a:pt x="1148924" y="792067"/>
                        <a:pt x="1143410" y="793312"/>
                        <a:pt x="1142788" y="800026"/>
                      </a:cubicBezTo>
                      <a:cubicBezTo>
                        <a:pt x="1142254" y="805229"/>
                        <a:pt x="1141676" y="826705"/>
                        <a:pt x="1148212" y="827372"/>
                      </a:cubicBezTo>
                      <a:cubicBezTo>
                        <a:pt x="1151191" y="827772"/>
                        <a:pt x="1153148" y="822925"/>
                        <a:pt x="1154882" y="818479"/>
                      </a:cubicBezTo>
                      <a:cubicBezTo>
                        <a:pt x="1155571" y="816300"/>
                        <a:pt x="1156620" y="814255"/>
                        <a:pt x="1157994" y="812432"/>
                      </a:cubicBezTo>
                      <a:lnTo>
                        <a:pt x="1158394" y="812832"/>
                      </a:lnTo>
                      <a:lnTo>
                        <a:pt x="1158884" y="812832"/>
                      </a:lnTo>
                      <a:cubicBezTo>
                        <a:pt x="1160724" y="814926"/>
                        <a:pt x="1163343" y="816180"/>
                        <a:pt x="1166131" y="816300"/>
                      </a:cubicBezTo>
                      <a:cubicBezTo>
                        <a:pt x="1168394" y="816220"/>
                        <a:pt x="1170538" y="815282"/>
                        <a:pt x="1172134" y="813677"/>
                      </a:cubicBezTo>
                      <a:cubicBezTo>
                        <a:pt x="1174072" y="811329"/>
                        <a:pt x="1176785" y="809755"/>
                        <a:pt x="1179781" y="809230"/>
                      </a:cubicBezTo>
                      <a:cubicBezTo>
                        <a:pt x="1182627" y="809230"/>
                        <a:pt x="1184228" y="811898"/>
                        <a:pt x="1186095" y="815322"/>
                      </a:cubicBezTo>
                      <a:cubicBezTo>
                        <a:pt x="1187496" y="818105"/>
                        <a:pt x="1189261" y="820693"/>
                        <a:pt x="1191342" y="823014"/>
                      </a:cubicBezTo>
                      <a:cubicBezTo>
                        <a:pt x="1197314" y="827692"/>
                        <a:pt x="1204388" y="830755"/>
                        <a:pt x="1211884" y="831907"/>
                      </a:cubicBezTo>
                      <a:cubicBezTo>
                        <a:pt x="1212685" y="831907"/>
                        <a:pt x="1213663" y="831907"/>
                        <a:pt x="1213974" y="831195"/>
                      </a:cubicBezTo>
                      <a:cubicBezTo>
                        <a:pt x="1214286" y="830484"/>
                        <a:pt x="1214241" y="829106"/>
                        <a:pt x="1211217" y="825326"/>
                      </a:cubicBezTo>
                      <a:cubicBezTo>
                        <a:pt x="1208750" y="823063"/>
                        <a:pt x="1205886" y="821267"/>
                        <a:pt x="1202769" y="820035"/>
                      </a:cubicBezTo>
                      <a:cubicBezTo>
                        <a:pt x="1197033" y="817145"/>
                        <a:pt x="1190542" y="813899"/>
                        <a:pt x="1189786" y="809097"/>
                      </a:cubicBezTo>
                      <a:cubicBezTo>
                        <a:pt x="1189692" y="805736"/>
                        <a:pt x="1191253" y="802547"/>
                        <a:pt x="1193965" y="800560"/>
                      </a:cubicBezTo>
                      <a:cubicBezTo>
                        <a:pt x="1195442" y="799021"/>
                        <a:pt x="1197478" y="798141"/>
                        <a:pt x="1199612" y="798114"/>
                      </a:cubicBezTo>
                      <a:cubicBezTo>
                        <a:pt x="1208061" y="798114"/>
                        <a:pt x="1217042" y="811453"/>
                        <a:pt x="1220510" y="817456"/>
                      </a:cubicBezTo>
                      <a:cubicBezTo>
                        <a:pt x="1229003" y="831729"/>
                        <a:pt x="1223934" y="836220"/>
                        <a:pt x="1216064" y="842978"/>
                      </a:cubicBezTo>
                      <a:cubicBezTo>
                        <a:pt x="1213396" y="845246"/>
                        <a:pt x="1210857" y="847669"/>
                        <a:pt x="1208461" y="850226"/>
                      </a:cubicBezTo>
                      <a:cubicBezTo>
                        <a:pt x="1207340" y="851529"/>
                        <a:pt x="1205731" y="852302"/>
                        <a:pt x="1204014" y="852360"/>
                      </a:cubicBezTo>
                      <a:cubicBezTo>
                        <a:pt x="1199257" y="852360"/>
                        <a:pt x="1193965" y="847158"/>
                        <a:pt x="1189297" y="842578"/>
                      </a:cubicBezTo>
                      <a:cubicBezTo>
                        <a:pt x="1187425" y="840484"/>
                        <a:pt x="1185291" y="838648"/>
                        <a:pt x="1182939" y="837109"/>
                      </a:cubicBezTo>
                      <a:cubicBezTo>
                        <a:pt x="1179693" y="835419"/>
                        <a:pt x="1177514" y="835242"/>
                        <a:pt x="1176625" y="836665"/>
                      </a:cubicBezTo>
                      <a:cubicBezTo>
                        <a:pt x="1174490" y="840088"/>
                        <a:pt x="1179026" y="851249"/>
                        <a:pt x="1180804" y="854895"/>
                      </a:cubicBezTo>
                      <a:cubicBezTo>
                        <a:pt x="1183383" y="861160"/>
                        <a:pt x="1183383" y="868194"/>
                        <a:pt x="1180804" y="874459"/>
                      </a:cubicBezTo>
                      <a:cubicBezTo>
                        <a:pt x="1178799" y="879443"/>
                        <a:pt x="1178639" y="884979"/>
                        <a:pt x="1180360" y="890066"/>
                      </a:cubicBezTo>
                      <a:cubicBezTo>
                        <a:pt x="1183161" y="896424"/>
                        <a:pt x="1185339" y="897758"/>
                        <a:pt x="1186629" y="897758"/>
                      </a:cubicBezTo>
                      <a:cubicBezTo>
                        <a:pt x="1189875" y="897758"/>
                        <a:pt x="1192409" y="890244"/>
                        <a:pt x="1193921" y="885797"/>
                      </a:cubicBezTo>
                      <a:cubicBezTo>
                        <a:pt x="1194232" y="884863"/>
                        <a:pt x="1194499" y="884063"/>
                        <a:pt x="1194766" y="883396"/>
                      </a:cubicBezTo>
                      <a:cubicBezTo>
                        <a:pt x="1195522" y="881395"/>
                        <a:pt x="1196722" y="880372"/>
                        <a:pt x="1198367" y="880372"/>
                      </a:cubicBezTo>
                      <a:cubicBezTo>
                        <a:pt x="1201515" y="881039"/>
                        <a:pt x="1204415" y="882578"/>
                        <a:pt x="1206727" y="884819"/>
                      </a:cubicBezTo>
                      <a:cubicBezTo>
                        <a:pt x="1209199" y="887198"/>
                        <a:pt x="1212271" y="888861"/>
                        <a:pt x="1215619" y="889621"/>
                      </a:cubicBezTo>
                      <a:cubicBezTo>
                        <a:pt x="1217976" y="889621"/>
                        <a:pt x="1219488" y="887220"/>
                        <a:pt x="1220288" y="882240"/>
                      </a:cubicBezTo>
                      <a:cubicBezTo>
                        <a:pt x="1221844" y="872636"/>
                        <a:pt x="1224735" y="867745"/>
                        <a:pt x="1228558" y="867745"/>
                      </a:cubicBezTo>
                      <a:cubicBezTo>
                        <a:pt x="1231671" y="867745"/>
                        <a:pt x="1235228" y="870813"/>
                        <a:pt x="1239408" y="877127"/>
                      </a:cubicBezTo>
                      <a:cubicBezTo>
                        <a:pt x="1240164" y="878283"/>
                        <a:pt x="1240919" y="878816"/>
                        <a:pt x="1241631" y="878816"/>
                      </a:cubicBezTo>
                      <a:cubicBezTo>
                        <a:pt x="1243054" y="878816"/>
                        <a:pt x="1244654" y="876771"/>
                        <a:pt x="1246344" y="874370"/>
                      </a:cubicBezTo>
                      <a:cubicBezTo>
                        <a:pt x="1248656" y="871346"/>
                        <a:pt x="1251324" y="867878"/>
                        <a:pt x="1254792" y="868412"/>
                      </a:cubicBezTo>
                      <a:cubicBezTo>
                        <a:pt x="1256584" y="868661"/>
                        <a:pt x="1258198" y="869643"/>
                        <a:pt x="1259239" y="871124"/>
                      </a:cubicBezTo>
                      <a:cubicBezTo>
                        <a:pt x="1261328" y="874325"/>
                        <a:pt x="1259994" y="879528"/>
                        <a:pt x="1258749" y="884463"/>
                      </a:cubicBezTo>
                      <a:cubicBezTo>
                        <a:pt x="1257504" y="889399"/>
                        <a:pt x="1256348" y="893801"/>
                        <a:pt x="1258749" y="894823"/>
                      </a:cubicBezTo>
                      <a:cubicBezTo>
                        <a:pt x="1259590" y="895197"/>
                        <a:pt x="1260497" y="895393"/>
                        <a:pt x="1261417" y="895401"/>
                      </a:cubicBezTo>
                      <a:cubicBezTo>
                        <a:pt x="1263285" y="895272"/>
                        <a:pt x="1265072" y="894574"/>
                        <a:pt x="1266531" y="893401"/>
                      </a:cubicBezTo>
                      <a:cubicBezTo>
                        <a:pt x="1267424" y="892796"/>
                        <a:pt x="1268478" y="892471"/>
                        <a:pt x="1269554" y="8924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1" name="자유형: 도형 9590">
                  <a:extLst>
                    <a:ext uri="{FF2B5EF4-FFF2-40B4-BE49-F238E27FC236}">
                      <a16:creationId xmlns:a16="http://schemas.microsoft.com/office/drawing/2014/main" id="{6F548FE1-4D8B-0EAB-27A9-783FF392A532}"/>
                    </a:ext>
                  </a:extLst>
                </p:cNvPr>
                <p:cNvSpPr/>
                <p:nvPr/>
              </p:nvSpPr>
              <p:spPr>
                <a:xfrm>
                  <a:off x="1791923" y="8274720"/>
                  <a:ext cx="1340992" cy="660544"/>
                </a:xfrm>
                <a:custGeom>
                  <a:avLst/>
                  <a:gdLst>
                    <a:gd name="connsiteX0" fmla="*/ 1934762 w 1963347"/>
                    <a:gd name="connsiteY0" fmla="*/ 96875 h 967103"/>
                    <a:gd name="connsiteX1" fmla="*/ 1883228 w 1963347"/>
                    <a:gd name="connsiteY1" fmla="*/ 82647 h 967103"/>
                    <a:gd name="connsiteX2" fmla="*/ 1849969 w 1963347"/>
                    <a:gd name="connsiteY2" fmla="*/ 133425 h 967103"/>
                    <a:gd name="connsiteX3" fmla="*/ 1780250 w 1963347"/>
                    <a:gd name="connsiteY3" fmla="*/ 188160 h 967103"/>
                    <a:gd name="connsiteX4" fmla="*/ 1718801 w 1963347"/>
                    <a:gd name="connsiteY4" fmla="*/ 188738 h 967103"/>
                    <a:gd name="connsiteX5" fmla="*/ 1680917 w 1963347"/>
                    <a:gd name="connsiteY5" fmla="*/ 192472 h 967103"/>
                    <a:gd name="connsiteX6" fmla="*/ 1649170 w 1963347"/>
                    <a:gd name="connsiteY6" fmla="*/ 218173 h 967103"/>
                    <a:gd name="connsiteX7" fmla="*/ 1643301 w 1963347"/>
                    <a:gd name="connsiteY7" fmla="*/ 239427 h 967103"/>
                    <a:gd name="connsiteX8" fmla="*/ 1551616 w 1963347"/>
                    <a:gd name="connsiteY8" fmla="*/ 260814 h 967103"/>
                    <a:gd name="connsiteX9" fmla="*/ 1449661 w 1963347"/>
                    <a:gd name="connsiteY9" fmla="*/ 336402 h 967103"/>
                    <a:gd name="connsiteX10" fmla="*/ 1399328 w 1963347"/>
                    <a:gd name="connsiteY10" fmla="*/ 308168 h 967103"/>
                    <a:gd name="connsiteX11" fmla="*/ 1414134 w 1963347"/>
                    <a:gd name="connsiteY11" fmla="*/ 299608 h 967103"/>
                    <a:gd name="connsiteX12" fmla="*/ 1418047 w 1963347"/>
                    <a:gd name="connsiteY12" fmla="*/ 301453 h 967103"/>
                    <a:gd name="connsiteX13" fmla="*/ 1437566 w 1963347"/>
                    <a:gd name="connsiteY13" fmla="*/ 304032 h 967103"/>
                    <a:gd name="connsiteX14" fmla="*/ 1419470 w 1963347"/>
                    <a:gd name="connsiteY14" fmla="*/ 234358 h 967103"/>
                    <a:gd name="connsiteX15" fmla="*/ 1386477 w 1963347"/>
                    <a:gd name="connsiteY15" fmla="*/ 246496 h 967103"/>
                    <a:gd name="connsiteX16" fmla="*/ 1395726 w 1963347"/>
                    <a:gd name="connsiteY16" fmla="*/ 215060 h 967103"/>
                    <a:gd name="connsiteX17" fmla="*/ 1346816 w 1963347"/>
                    <a:gd name="connsiteY17" fmla="*/ 167528 h 967103"/>
                    <a:gd name="connsiteX18" fmla="*/ 1336189 w 1963347"/>
                    <a:gd name="connsiteY18" fmla="*/ 183758 h 967103"/>
                    <a:gd name="connsiteX19" fmla="*/ 1313957 w 1963347"/>
                    <a:gd name="connsiteY19" fmla="*/ 193184 h 967103"/>
                    <a:gd name="connsiteX20" fmla="*/ 1299017 w 1963347"/>
                    <a:gd name="connsiteY20" fmla="*/ 244362 h 967103"/>
                    <a:gd name="connsiteX21" fmla="*/ 1299684 w 1963347"/>
                    <a:gd name="connsiteY21" fmla="*/ 299053 h 967103"/>
                    <a:gd name="connsiteX22" fmla="*/ 1262290 w 1963347"/>
                    <a:gd name="connsiteY22" fmla="*/ 321685 h 967103"/>
                    <a:gd name="connsiteX23" fmla="*/ 1263979 w 1963347"/>
                    <a:gd name="connsiteY23" fmla="*/ 211325 h 967103"/>
                    <a:gd name="connsiteX24" fmla="*/ 1255842 w 1963347"/>
                    <a:gd name="connsiteY24" fmla="*/ 191850 h 967103"/>
                    <a:gd name="connsiteX25" fmla="*/ 1288346 w 1963347"/>
                    <a:gd name="connsiteY25" fmla="*/ 162237 h 967103"/>
                    <a:gd name="connsiteX26" fmla="*/ 1348461 w 1963347"/>
                    <a:gd name="connsiteY26" fmla="*/ 147875 h 967103"/>
                    <a:gd name="connsiteX27" fmla="*/ 1371271 w 1963347"/>
                    <a:gd name="connsiteY27" fmla="*/ 145252 h 967103"/>
                    <a:gd name="connsiteX28" fmla="*/ 1384388 w 1963347"/>
                    <a:gd name="connsiteY28" fmla="*/ 135914 h 967103"/>
                    <a:gd name="connsiteX29" fmla="*/ 1361044 w 1963347"/>
                    <a:gd name="connsiteY29" fmla="*/ 127777 h 967103"/>
                    <a:gd name="connsiteX30" fmla="*/ 1346104 w 1963347"/>
                    <a:gd name="connsiteY30" fmla="*/ 120797 h 967103"/>
                    <a:gd name="connsiteX31" fmla="*/ 1280742 w 1963347"/>
                    <a:gd name="connsiteY31" fmla="*/ 128178 h 967103"/>
                    <a:gd name="connsiteX32" fmla="*/ 1255531 w 1963347"/>
                    <a:gd name="connsiteY32" fmla="*/ 116795 h 967103"/>
                    <a:gd name="connsiteX33" fmla="*/ 1237479 w 1963347"/>
                    <a:gd name="connsiteY33" fmla="*/ 104523 h 967103"/>
                    <a:gd name="connsiteX34" fmla="*/ 1228942 w 1963347"/>
                    <a:gd name="connsiteY34" fmla="*/ 87226 h 967103"/>
                    <a:gd name="connsiteX35" fmla="*/ 1167982 w 1963347"/>
                    <a:gd name="connsiteY35" fmla="*/ 122086 h 967103"/>
                    <a:gd name="connsiteX36" fmla="*/ 1145439 w 1963347"/>
                    <a:gd name="connsiteY36" fmla="*/ 114261 h 967103"/>
                    <a:gd name="connsiteX37" fmla="*/ 1114314 w 1963347"/>
                    <a:gd name="connsiteY37" fmla="*/ 114661 h 967103"/>
                    <a:gd name="connsiteX38" fmla="*/ 1128676 w 1963347"/>
                    <a:gd name="connsiteY38" fmla="*/ 84425 h 967103"/>
                    <a:gd name="connsiteX39" fmla="*/ 1193904 w 1963347"/>
                    <a:gd name="connsiteY39" fmla="*/ 61037 h 967103"/>
                    <a:gd name="connsiteX40" fmla="*/ 1154243 w 1963347"/>
                    <a:gd name="connsiteY40" fmla="*/ 50810 h 967103"/>
                    <a:gd name="connsiteX41" fmla="*/ 1121339 w 1963347"/>
                    <a:gd name="connsiteY41" fmla="*/ 54234 h 967103"/>
                    <a:gd name="connsiteX42" fmla="*/ 1088436 w 1963347"/>
                    <a:gd name="connsiteY42" fmla="*/ 38227 h 967103"/>
                    <a:gd name="connsiteX43" fmla="*/ 1045172 w 1963347"/>
                    <a:gd name="connsiteY43" fmla="*/ 35204 h 967103"/>
                    <a:gd name="connsiteX44" fmla="*/ 1018850 w 1963347"/>
                    <a:gd name="connsiteY44" fmla="*/ 6480 h 967103"/>
                    <a:gd name="connsiteX45" fmla="*/ 1003154 w 1963347"/>
                    <a:gd name="connsiteY45" fmla="*/ 11905 h 967103"/>
                    <a:gd name="connsiteX46" fmla="*/ 996307 w 1963347"/>
                    <a:gd name="connsiteY46" fmla="*/ 16351 h 967103"/>
                    <a:gd name="connsiteX47" fmla="*/ 834280 w 1963347"/>
                    <a:gd name="connsiteY47" fmla="*/ 17240 h 967103"/>
                    <a:gd name="connsiteX48" fmla="*/ 253448 w 1963347"/>
                    <a:gd name="connsiteY48" fmla="*/ 20353 h 967103"/>
                    <a:gd name="connsiteX49" fmla="*/ 69990 w 1963347"/>
                    <a:gd name="connsiteY49" fmla="*/ 21331 h 967103"/>
                    <a:gd name="connsiteX50" fmla="*/ 68790 w 1963347"/>
                    <a:gd name="connsiteY50" fmla="*/ 95497 h 967103"/>
                    <a:gd name="connsiteX51" fmla="*/ 67812 w 1963347"/>
                    <a:gd name="connsiteY51" fmla="*/ 74332 h 967103"/>
                    <a:gd name="connsiteX52" fmla="*/ 53228 w 1963347"/>
                    <a:gd name="connsiteY52" fmla="*/ 44941 h 967103"/>
                    <a:gd name="connsiteX53" fmla="*/ -129 w 1963347"/>
                    <a:gd name="connsiteY53" fmla="*/ 44941 h 967103"/>
                    <a:gd name="connsiteX54" fmla="*/ 12454 w 1963347"/>
                    <a:gd name="connsiteY54" fmla="*/ 84425 h 967103"/>
                    <a:gd name="connsiteX55" fmla="*/ 32863 w 1963347"/>
                    <a:gd name="connsiteY55" fmla="*/ 124131 h 967103"/>
                    <a:gd name="connsiteX56" fmla="*/ 27305 w 1963347"/>
                    <a:gd name="connsiteY56" fmla="*/ 137471 h 967103"/>
                    <a:gd name="connsiteX57" fmla="*/ 24015 w 1963347"/>
                    <a:gd name="connsiteY57" fmla="*/ 186381 h 967103"/>
                    <a:gd name="connsiteX58" fmla="*/ 13299 w 1963347"/>
                    <a:gd name="connsiteY58" fmla="*/ 271129 h 967103"/>
                    <a:gd name="connsiteX59" fmla="*/ 20280 w 1963347"/>
                    <a:gd name="connsiteY59" fmla="*/ 318394 h 967103"/>
                    <a:gd name="connsiteX60" fmla="*/ 20280 w 1963347"/>
                    <a:gd name="connsiteY60" fmla="*/ 384423 h 967103"/>
                    <a:gd name="connsiteX61" fmla="*/ 31885 w 1963347"/>
                    <a:gd name="connsiteY61" fmla="*/ 429910 h 967103"/>
                    <a:gd name="connsiteX62" fmla="*/ 56518 w 1963347"/>
                    <a:gd name="connsiteY62" fmla="*/ 464770 h 967103"/>
                    <a:gd name="connsiteX63" fmla="*/ 80795 w 1963347"/>
                    <a:gd name="connsiteY63" fmla="*/ 499940 h 967103"/>
                    <a:gd name="connsiteX64" fmla="*/ 99870 w 1963347"/>
                    <a:gd name="connsiteY64" fmla="*/ 529375 h 967103"/>
                    <a:gd name="connsiteX65" fmla="*/ 143756 w 1963347"/>
                    <a:gd name="connsiteY65" fmla="*/ 598295 h 967103"/>
                    <a:gd name="connsiteX66" fmla="*/ 167366 w 1963347"/>
                    <a:gd name="connsiteY66" fmla="*/ 613635 h 967103"/>
                    <a:gd name="connsiteX67" fmla="*/ 215699 w 1963347"/>
                    <a:gd name="connsiteY67" fmla="*/ 632799 h 967103"/>
                    <a:gd name="connsiteX68" fmla="*/ 260830 w 1963347"/>
                    <a:gd name="connsiteY68" fmla="*/ 692202 h 967103"/>
                    <a:gd name="connsiteX69" fmla="*/ 324680 w 1963347"/>
                    <a:gd name="connsiteY69" fmla="*/ 683843 h 967103"/>
                    <a:gd name="connsiteX70" fmla="*/ 370166 w 1963347"/>
                    <a:gd name="connsiteY70" fmla="*/ 700339 h 967103"/>
                    <a:gd name="connsiteX71" fmla="*/ 439752 w 1963347"/>
                    <a:gd name="connsiteY71" fmla="*/ 724039 h 967103"/>
                    <a:gd name="connsiteX72" fmla="*/ 544242 w 1963347"/>
                    <a:gd name="connsiteY72" fmla="*/ 731908 h 967103"/>
                    <a:gd name="connsiteX73" fmla="*/ 559271 w 1963347"/>
                    <a:gd name="connsiteY73" fmla="*/ 731908 h 967103"/>
                    <a:gd name="connsiteX74" fmla="*/ 571410 w 1963347"/>
                    <a:gd name="connsiteY74" fmla="*/ 717458 h 967103"/>
                    <a:gd name="connsiteX75" fmla="*/ 624100 w 1963347"/>
                    <a:gd name="connsiteY75" fmla="*/ 718125 h 967103"/>
                    <a:gd name="connsiteX76" fmla="*/ 657403 w 1963347"/>
                    <a:gd name="connsiteY76" fmla="*/ 748849 h 967103"/>
                    <a:gd name="connsiteX77" fmla="*/ 674522 w 1963347"/>
                    <a:gd name="connsiteY77" fmla="*/ 762188 h 967103"/>
                    <a:gd name="connsiteX78" fmla="*/ 686571 w 1963347"/>
                    <a:gd name="connsiteY78" fmla="*/ 791357 h 967103"/>
                    <a:gd name="connsiteX79" fmla="*/ 732369 w 1963347"/>
                    <a:gd name="connsiteY79" fmla="*/ 819858 h 967103"/>
                    <a:gd name="connsiteX80" fmla="*/ 761315 w 1963347"/>
                    <a:gd name="connsiteY80" fmla="*/ 788733 h 967103"/>
                    <a:gd name="connsiteX81" fmla="*/ 815028 w 1963347"/>
                    <a:gd name="connsiteY81" fmla="*/ 812033 h 967103"/>
                    <a:gd name="connsiteX82" fmla="*/ 853533 w 1963347"/>
                    <a:gd name="connsiteY82" fmla="*/ 868858 h 967103"/>
                    <a:gd name="connsiteX83" fmla="*/ 873853 w 1963347"/>
                    <a:gd name="connsiteY83" fmla="*/ 915989 h 967103"/>
                    <a:gd name="connsiteX84" fmla="*/ 932546 w 1963347"/>
                    <a:gd name="connsiteY84" fmla="*/ 937465 h 967103"/>
                    <a:gd name="connsiteX85" fmla="*/ 917695 w 1963347"/>
                    <a:gd name="connsiteY85" fmla="*/ 900516 h 967103"/>
                    <a:gd name="connsiteX86" fmla="*/ 931034 w 1963347"/>
                    <a:gd name="connsiteY86" fmla="*/ 880463 h 967103"/>
                    <a:gd name="connsiteX87" fmla="*/ 936858 w 1963347"/>
                    <a:gd name="connsiteY87" fmla="*/ 857919 h 967103"/>
                    <a:gd name="connsiteX88" fmla="*/ 955622 w 1963347"/>
                    <a:gd name="connsiteY88" fmla="*/ 840534 h 967103"/>
                    <a:gd name="connsiteX89" fmla="*/ 980789 w 1963347"/>
                    <a:gd name="connsiteY89" fmla="*/ 832619 h 967103"/>
                    <a:gd name="connsiteX90" fmla="*/ 1002265 w 1963347"/>
                    <a:gd name="connsiteY90" fmla="*/ 818080 h 967103"/>
                    <a:gd name="connsiteX91" fmla="*/ 1011158 w 1963347"/>
                    <a:gd name="connsiteY91" fmla="*/ 797671 h 967103"/>
                    <a:gd name="connsiteX92" fmla="*/ 1035079 w 1963347"/>
                    <a:gd name="connsiteY92" fmla="*/ 795670 h 967103"/>
                    <a:gd name="connsiteX93" fmla="*/ 1054643 w 1963347"/>
                    <a:gd name="connsiteY93" fmla="*/ 788244 h 967103"/>
                    <a:gd name="connsiteX94" fmla="*/ 1069583 w 1963347"/>
                    <a:gd name="connsiteY94" fmla="*/ 782464 h 967103"/>
                    <a:gd name="connsiteX95" fmla="*/ 1095950 w 1963347"/>
                    <a:gd name="connsiteY95" fmla="*/ 797938 h 967103"/>
                    <a:gd name="connsiteX96" fmla="*/ 1110624 w 1963347"/>
                    <a:gd name="connsiteY96" fmla="*/ 786733 h 967103"/>
                    <a:gd name="connsiteX97" fmla="*/ 1140503 w 1963347"/>
                    <a:gd name="connsiteY97" fmla="*/ 808742 h 967103"/>
                    <a:gd name="connsiteX98" fmla="*/ 1165848 w 1963347"/>
                    <a:gd name="connsiteY98" fmla="*/ 809676 h 967103"/>
                    <a:gd name="connsiteX99" fmla="*/ 1174740 w 1963347"/>
                    <a:gd name="connsiteY99" fmla="*/ 796026 h 967103"/>
                    <a:gd name="connsiteX100" fmla="*/ 1198484 w 1963347"/>
                    <a:gd name="connsiteY100" fmla="*/ 817057 h 967103"/>
                    <a:gd name="connsiteX101" fmla="*/ 1196350 w 1963347"/>
                    <a:gd name="connsiteY101" fmla="*/ 801539 h 967103"/>
                    <a:gd name="connsiteX102" fmla="*/ 1189147 w 1963347"/>
                    <a:gd name="connsiteY102" fmla="*/ 775706 h 967103"/>
                    <a:gd name="connsiteX103" fmla="*/ 1235078 w 1963347"/>
                    <a:gd name="connsiteY103" fmla="*/ 769347 h 967103"/>
                    <a:gd name="connsiteX104" fmla="*/ 1255220 w 1963347"/>
                    <a:gd name="connsiteY104" fmla="*/ 764901 h 967103"/>
                    <a:gd name="connsiteX105" fmla="*/ 1280209 w 1963347"/>
                    <a:gd name="connsiteY105" fmla="*/ 770370 h 967103"/>
                    <a:gd name="connsiteX106" fmla="*/ 1322494 w 1963347"/>
                    <a:gd name="connsiteY106" fmla="*/ 774238 h 967103"/>
                    <a:gd name="connsiteX107" fmla="*/ 1356198 w 1963347"/>
                    <a:gd name="connsiteY107" fmla="*/ 792602 h 967103"/>
                    <a:gd name="connsiteX108" fmla="*/ 1400661 w 1963347"/>
                    <a:gd name="connsiteY108" fmla="*/ 796159 h 967103"/>
                    <a:gd name="connsiteX109" fmla="*/ 1424316 w 1963347"/>
                    <a:gd name="connsiteY109" fmla="*/ 839867 h 967103"/>
                    <a:gd name="connsiteX110" fmla="*/ 1427162 w 1963347"/>
                    <a:gd name="connsiteY110" fmla="*/ 878061 h 967103"/>
                    <a:gd name="connsiteX111" fmla="*/ 1441524 w 1963347"/>
                    <a:gd name="connsiteY111" fmla="*/ 896781 h 967103"/>
                    <a:gd name="connsiteX112" fmla="*/ 1444903 w 1963347"/>
                    <a:gd name="connsiteY112" fmla="*/ 920480 h 967103"/>
                    <a:gd name="connsiteX113" fmla="*/ 1469447 w 1963347"/>
                    <a:gd name="connsiteY113" fmla="*/ 945958 h 967103"/>
                    <a:gd name="connsiteX114" fmla="*/ 1488789 w 1963347"/>
                    <a:gd name="connsiteY114" fmla="*/ 966634 h 967103"/>
                    <a:gd name="connsiteX115" fmla="*/ 1508486 w 1963347"/>
                    <a:gd name="connsiteY115" fmla="*/ 936442 h 967103"/>
                    <a:gd name="connsiteX116" fmla="*/ 1509820 w 1963347"/>
                    <a:gd name="connsiteY116" fmla="*/ 891134 h 967103"/>
                    <a:gd name="connsiteX117" fmla="*/ 1484387 w 1963347"/>
                    <a:gd name="connsiteY117" fmla="*/ 711233 h 967103"/>
                    <a:gd name="connsiteX118" fmla="*/ 1514222 w 1963347"/>
                    <a:gd name="connsiteY118" fmla="*/ 678819 h 967103"/>
                    <a:gd name="connsiteX119" fmla="*/ 1533475 w 1963347"/>
                    <a:gd name="connsiteY119" fmla="*/ 671838 h 967103"/>
                    <a:gd name="connsiteX120" fmla="*/ 1543035 w 1963347"/>
                    <a:gd name="connsiteY120" fmla="*/ 654052 h 967103"/>
                    <a:gd name="connsiteX121" fmla="*/ 1577228 w 1963347"/>
                    <a:gd name="connsiteY121" fmla="*/ 639290 h 967103"/>
                    <a:gd name="connsiteX122" fmla="*/ 1586387 w 1963347"/>
                    <a:gd name="connsiteY122" fmla="*/ 626840 h 967103"/>
                    <a:gd name="connsiteX123" fmla="*/ 1611242 w 1963347"/>
                    <a:gd name="connsiteY123" fmla="*/ 609321 h 967103"/>
                    <a:gd name="connsiteX124" fmla="*/ 1626538 w 1963347"/>
                    <a:gd name="connsiteY124" fmla="*/ 589179 h 967103"/>
                    <a:gd name="connsiteX125" fmla="*/ 1636009 w 1963347"/>
                    <a:gd name="connsiteY125" fmla="*/ 576063 h 967103"/>
                    <a:gd name="connsiteX126" fmla="*/ 1668245 w 1963347"/>
                    <a:gd name="connsiteY126" fmla="*/ 562279 h 967103"/>
                    <a:gd name="connsiteX127" fmla="*/ 1648592 w 1963347"/>
                    <a:gd name="connsiteY127" fmla="*/ 545116 h 967103"/>
                    <a:gd name="connsiteX128" fmla="*/ 1647081 w 1963347"/>
                    <a:gd name="connsiteY128" fmla="*/ 521283 h 967103"/>
                    <a:gd name="connsiteX129" fmla="*/ 1632318 w 1963347"/>
                    <a:gd name="connsiteY129" fmla="*/ 513591 h 967103"/>
                    <a:gd name="connsiteX130" fmla="*/ 1642012 w 1963347"/>
                    <a:gd name="connsiteY130" fmla="*/ 498251 h 967103"/>
                    <a:gd name="connsiteX131" fmla="*/ 1615333 w 1963347"/>
                    <a:gd name="connsiteY131" fmla="*/ 470550 h 967103"/>
                    <a:gd name="connsiteX132" fmla="*/ 1635787 w 1963347"/>
                    <a:gd name="connsiteY132" fmla="*/ 451964 h 967103"/>
                    <a:gd name="connsiteX133" fmla="*/ 1637165 w 1963347"/>
                    <a:gd name="connsiteY133" fmla="*/ 417993 h 967103"/>
                    <a:gd name="connsiteX134" fmla="*/ 1649437 w 1963347"/>
                    <a:gd name="connsiteY134" fmla="*/ 413547 h 967103"/>
                    <a:gd name="connsiteX135" fmla="*/ 1642278 w 1963347"/>
                    <a:gd name="connsiteY135" fmla="*/ 430132 h 967103"/>
                    <a:gd name="connsiteX136" fmla="*/ 1655617 w 1963347"/>
                    <a:gd name="connsiteY136" fmla="*/ 473262 h 967103"/>
                    <a:gd name="connsiteX137" fmla="*/ 1657529 w 1963347"/>
                    <a:gd name="connsiteY137" fmla="*/ 500741 h 967103"/>
                    <a:gd name="connsiteX138" fmla="*/ 1678516 w 1963347"/>
                    <a:gd name="connsiteY138" fmla="*/ 455832 h 967103"/>
                    <a:gd name="connsiteX139" fmla="*/ 1669623 w 1963347"/>
                    <a:gd name="connsiteY139" fmla="*/ 430710 h 967103"/>
                    <a:gd name="connsiteX140" fmla="*/ 1684252 w 1963347"/>
                    <a:gd name="connsiteY140" fmla="*/ 431377 h 967103"/>
                    <a:gd name="connsiteX141" fmla="*/ 1714932 w 1963347"/>
                    <a:gd name="connsiteY141" fmla="*/ 401409 h 967103"/>
                    <a:gd name="connsiteX142" fmla="*/ 1718578 w 1963347"/>
                    <a:gd name="connsiteY142" fmla="*/ 372818 h 967103"/>
                    <a:gd name="connsiteX143" fmla="*/ 1762775 w 1963347"/>
                    <a:gd name="connsiteY143" fmla="*/ 366326 h 967103"/>
                    <a:gd name="connsiteX144" fmla="*/ 1768200 w 1963347"/>
                    <a:gd name="connsiteY144" fmla="*/ 352631 h 967103"/>
                    <a:gd name="connsiteX145" fmla="*/ 1742989 w 1963347"/>
                    <a:gd name="connsiteY145" fmla="*/ 347918 h 967103"/>
                    <a:gd name="connsiteX146" fmla="*/ 1783496 w 1963347"/>
                    <a:gd name="connsiteY146" fmla="*/ 338359 h 967103"/>
                    <a:gd name="connsiteX147" fmla="*/ 1803326 w 1963347"/>
                    <a:gd name="connsiteY147" fmla="*/ 321329 h 967103"/>
                    <a:gd name="connsiteX148" fmla="*/ 1834229 w 1963347"/>
                    <a:gd name="connsiteY148" fmla="*/ 325775 h 967103"/>
                    <a:gd name="connsiteX149" fmla="*/ 1821912 w 1963347"/>
                    <a:gd name="connsiteY149" fmla="*/ 297630 h 967103"/>
                    <a:gd name="connsiteX150" fmla="*/ 1829738 w 1963347"/>
                    <a:gd name="connsiteY150" fmla="*/ 282245 h 967103"/>
                    <a:gd name="connsiteX151" fmla="*/ 1841566 w 1963347"/>
                    <a:gd name="connsiteY151" fmla="*/ 251521 h 967103"/>
                    <a:gd name="connsiteX152" fmla="*/ 1890476 w 1963347"/>
                    <a:gd name="connsiteY152" fmla="*/ 215282 h 967103"/>
                    <a:gd name="connsiteX153" fmla="*/ 1920133 w 1963347"/>
                    <a:gd name="connsiteY153" fmla="*/ 213549 h 967103"/>
                    <a:gd name="connsiteX154" fmla="*/ 1963219 w 1963347"/>
                    <a:gd name="connsiteY154" fmla="*/ 191317 h 967103"/>
                    <a:gd name="connsiteX155" fmla="*/ 1934673 w 1963347"/>
                    <a:gd name="connsiteY155" fmla="*/ 97186 h 967103"/>
                    <a:gd name="connsiteX156" fmla="*/ 1934762 w 1963347"/>
                    <a:gd name="connsiteY156" fmla="*/ 96875 h 967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</a:cxnLst>
                  <a:rect l="l" t="t" r="r" b="b"/>
                  <a:pathLst>
                    <a:path w="1963347" h="967103">
                      <a:moveTo>
                        <a:pt x="1934762" y="96875"/>
                      </a:moveTo>
                      <a:cubicBezTo>
                        <a:pt x="1934362" y="92962"/>
                        <a:pt x="1887408" y="81446"/>
                        <a:pt x="1883228" y="82647"/>
                      </a:cubicBezTo>
                      <a:cubicBezTo>
                        <a:pt x="1865976" y="87493"/>
                        <a:pt x="1855216" y="118751"/>
                        <a:pt x="1849969" y="133425"/>
                      </a:cubicBezTo>
                      <a:cubicBezTo>
                        <a:pt x="1837252" y="168996"/>
                        <a:pt x="1816488" y="187804"/>
                        <a:pt x="1780250" y="188160"/>
                      </a:cubicBezTo>
                      <a:lnTo>
                        <a:pt x="1718801" y="188738"/>
                      </a:lnTo>
                      <a:cubicBezTo>
                        <a:pt x="1707107" y="188738"/>
                        <a:pt x="1691277" y="185847"/>
                        <a:pt x="1680917" y="192472"/>
                      </a:cubicBezTo>
                      <a:cubicBezTo>
                        <a:pt x="1669690" y="200209"/>
                        <a:pt x="1659077" y="208800"/>
                        <a:pt x="1649170" y="218173"/>
                      </a:cubicBezTo>
                      <a:cubicBezTo>
                        <a:pt x="1639522" y="226665"/>
                        <a:pt x="1651349" y="229778"/>
                        <a:pt x="1643301" y="239427"/>
                      </a:cubicBezTo>
                      <a:cubicBezTo>
                        <a:pt x="1624004" y="262592"/>
                        <a:pt x="1578028" y="257212"/>
                        <a:pt x="1551616" y="260814"/>
                      </a:cubicBezTo>
                      <a:cubicBezTo>
                        <a:pt x="1560731" y="292472"/>
                        <a:pt x="1474916" y="330489"/>
                        <a:pt x="1449661" y="336402"/>
                      </a:cubicBezTo>
                      <a:cubicBezTo>
                        <a:pt x="1431297" y="340849"/>
                        <a:pt x="1391013" y="336847"/>
                        <a:pt x="1399328" y="308168"/>
                      </a:cubicBezTo>
                      <a:cubicBezTo>
                        <a:pt x="1401053" y="301716"/>
                        <a:pt x="1407682" y="297883"/>
                        <a:pt x="1414134" y="299608"/>
                      </a:cubicBezTo>
                      <a:cubicBezTo>
                        <a:pt x="1415539" y="299982"/>
                        <a:pt x="1416864" y="300609"/>
                        <a:pt x="1418047" y="301453"/>
                      </a:cubicBezTo>
                      <a:cubicBezTo>
                        <a:pt x="1427785" y="307234"/>
                        <a:pt x="1425117" y="312970"/>
                        <a:pt x="1437566" y="304032"/>
                      </a:cubicBezTo>
                      <a:cubicBezTo>
                        <a:pt x="1423071" y="289937"/>
                        <a:pt x="1440279" y="241249"/>
                        <a:pt x="1419470" y="234358"/>
                      </a:cubicBezTo>
                      <a:cubicBezTo>
                        <a:pt x="1406131" y="229911"/>
                        <a:pt x="1397238" y="242717"/>
                        <a:pt x="1386477" y="246496"/>
                      </a:cubicBezTo>
                      <a:cubicBezTo>
                        <a:pt x="1376829" y="249875"/>
                        <a:pt x="1394525" y="217150"/>
                        <a:pt x="1395726" y="215060"/>
                      </a:cubicBezTo>
                      <a:cubicBezTo>
                        <a:pt x="1413245" y="184513"/>
                        <a:pt x="1368425" y="135470"/>
                        <a:pt x="1346816" y="167528"/>
                      </a:cubicBezTo>
                      <a:cubicBezTo>
                        <a:pt x="1342947" y="173308"/>
                        <a:pt x="1342681" y="179800"/>
                        <a:pt x="1336189" y="183758"/>
                      </a:cubicBezTo>
                      <a:cubicBezTo>
                        <a:pt x="1329697" y="187715"/>
                        <a:pt x="1320182" y="187715"/>
                        <a:pt x="1313957" y="193184"/>
                      </a:cubicBezTo>
                      <a:cubicBezTo>
                        <a:pt x="1301996" y="203411"/>
                        <a:pt x="1299817" y="230000"/>
                        <a:pt x="1299017" y="244362"/>
                      </a:cubicBezTo>
                      <a:cubicBezTo>
                        <a:pt x="1298039" y="262148"/>
                        <a:pt x="1307910" y="282556"/>
                        <a:pt x="1299684" y="299053"/>
                      </a:cubicBezTo>
                      <a:cubicBezTo>
                        <a:pt x="1294393" y="309368"/>
                        <a:pt x="1275184" y="327910"/>
                        <a:pt x="1262290" y="321685"/>
                      </a:cubicBezTo>
                      <a:cubicBezTo>
                        <a:pt x="1228542" y="305455"/>
                        <a:pt x="1258421" y="234980"/>
                        <a:pt x="1263979" y="211325"/>
                      </a:cubicBezTo>
                      <a:cubicBezTo>
                        <a:pt x="1266870" y="199142"/>
                        <a:pt x="1253753" y="197275"/>
                        <a:pt x="1255842" y="191850"/>
                      </a:cubicBezTo>
                      <a:cubicBezTo>
                        <a:pt x="1260734" y="179045"/>
                        <a:pt x="1277141" y="168640"/>
                        <a:pt x="1288346" y="162237"/>
                      </a:cubicBezTo>
                      <a:cubicBezTo>
                        <a:pt x="1306798" y="151699"/>
                        <a:pt x="1327652" y="149743"/>
                        <a:pt x="1348461" y="147875"/>
                      </a:cubicBezTo>
                      <a:cubicBezTo>
                        <a:pt x="1356104" y="147404"/>
                        <a:pt x="1363721" y="146528"/>
                        <a:pt x="1371271" y="145252"/>
                      </a:cubicBezTo>
                      <a:cubicBezTo>
                        <a:pt x="1379186" y="143651"/>
                        <a:pt x="1378252" y="138004"/>
                        <a:pt x="1384388" y="135914"/>
                      </a:cubicBezTo>
                      <a:cubicBezTo>
                        <a:pt x="1374650" y="128222"/>
                        <a:pt x="1370026" y="121553"/>
                        <a:pt x="1361044" y="127777"/>
                      </a:cubicBezTo>
                      <a:cubicBezTo>
                        <a:pt x="1353663" y="132935"/>
                        <a:pt x="1350640" y="125421"/>
                        <a:pt x="1346104" y="120797"/>
                      </a:cubicBezTo>
                      <a:cubicBezTo>
                        <a:pt x="1328319" y="102656"/>
                        <a:pt x="1300129" y="125466"/>
                        <a:pt x="1280742" y="128178"/>
                      </a:cubicBezTo>
                      <a:cubicBezTo>
                        <a:pt x="1270831" y="129685"/>
                        <a:pt x="1260956" y="125225"/>
                        <a:pt x="1255531" y="116795"/>
                      </a:cubicBezTo>
                      <a:cubicBezTo>
                        <a:pt x="1249040" y="106390"/>
                        <a:pt x="1247216" y="109947"/>
                        <a:pt x="1237479" y="104523"/>
                      </a:cubicBezTo>
                      <a:cubicBezTo>
                        <a:pt x="1228586" y="99588"/>
                        <a:pt x="1249973" y="75444"/>
                        <a:pt x="1228942" y="87226"/>
                      </a:cubicBezTo>
                      <a:cubicBezTo>
                        <a:pt x="1209244" y="98342"/>
                        <a:pt x="1190748" y="117595"/>
                        <a:pt x="1167982" y="122086"/>
                      </a:cubicBezTo>
                      <a:cubicBezTo>
                        <a:pt x="1157311" y="124176"/>
                        <a:pt x="1154643" y="117862"/>
                        <a:pt x="1145439" y="114261"/>
                      </a:cubicBezTo>
                      <a:cubicBezTo>
                        <a:pt x="1134812" y="109814"/>
                        <a:pt x="1124541" y="118173"/>
                        <a:pt x="1114314" y="114661"/>
                      </a:cubicBezTo>
                      <a:cubicBezTo>
                        <a:pt x="1094617" y="107991"/>
                        <a:pt x="1121873" y="88694"/>
                        <a:pt x="1128676" y="84425"/>
                      </a:cubicBezTo>
                      <a:cubicBezTo>
                        <a:pt x="1148018" y="72242"/>
                        <a:pt x="1177586" y="74065"/>
                        <a:pt x="1193904" y="61037"/>
                      </a:cubicBezTo>
                      <a:cubicBezTo>
                        <a:pt x="1181499" y="56591"/>
                        <a:pt x="1167715" y="50232"/>
                        <a:pt x="1154243" y="50810"/>
                      </a:cubicBezTo>
                      <a:cubicBezTo>
                        <a:pt x="1140770" y="51389"/>
                        <a:pt x="1136190" y="66729"/>
                        <a:pt x="1121339" y="54234"/>
                      </a:cubicBezTo>
                      <a:cubicBezTo>
                        <a:pt x="1110979" y="45564"/>
                        <a:pt x="1097018" y="48187"/>
                        <a:pt x="1088436" y="38227"/>
                      </a:cubicBezTo>
                      <a:cubicBezTo>
                        <a:pt x="1074074" y="21420"/>
                        <a:pt x="1061135" y="42674"/>
                        <a:pt x="1045172" y="35204"/>
                      </a:cubicBezTo>
                      <a:cubicBezTo>
                        <a:pt x="1025164" y="25733"/>
                        <a:pt x="1026853" y="23910"/>
                        <a:pt x="1018850" y="6480"/>
                      </a:cubicBezTo>
                      <a:cubicBezTo>
                        <a:pt x="1012492" y="-7393"/>
                        <a:pt x="1004355" y="2790"/>
                        <a:pt x="1003154" y="11905"/>
                      </a:cubicBezTo>
                      <a:cubicBezTo>
                        <a:pt x="1002398" y="17774"/>
                        <a:pt x="1001998" y="16351"/>
                        <a:pt x="996307" y="16351"/>
                      </a:cubicBezTo>
                      <a:lnTo>
                        <a:pt x="834280" y="17240"/>
                      </a:lnTo>
                      <a:lnTo>
                        <a:pt x="253448" y="20353"/>
                      </a:lnTo>
                      <a:lnTo>
                        <a:pt x="69990" y="21331"/>
                      </a:lnTo>
                      <a:cubicBezTo>
                        <a:pt x="76615" y="31335"/>
                        <a:pt x="93023" y="95497"/>
                        <a:pt x="68790" y="95497"/>
                      </a:cubicBezTo>
                      <a:cubicBezTo>
                        <a:pt x="49581" y="95497"/>
                        <a:pt x="65411" y="79846"/>
                        <a:pt x="67812" y="74332"/>
                      </a:cubicBezTo>
                      <a:cubicBezTo>
                        <a:pt x="74437" y="58903"/>
                        <a:pt x="52827" y="58681"/>
                        <a:pt x="53228" y="44941"/>
                      </a:cubicBezTo>
                      <a:cubicBezTo>
                        <a:pt x="35931" y="49699"/>
                        <a:pt x="17256" y="46898"/>
                        <a:pt x="-129" y="44941"/>
                      </a:cubicBezTo>
                      <a:cubicBezTo>
                        <a:pt x="5073" y="58014"/>
                        <a:pt x="5118" y="71620"/>
                        <a:pt x="12454" y="84425"/>
                      </a:cubicBezTo>
                      <a:cubicBezTo>
                        <a:pt x="17523" y="93318"/>
                        <a:pt x="24059" y="119463"/>
                        <a:pt x="32863" y="124131"/>
                      </a:cubicBezTo>
                      <a:cubicBezTo>
                        <a:pt x="54161" y="135470"/>
                        <a:pt x="28861" y="132179"/>
                        <a:pt x="27305" y="137471"/>
                      </a:cubicBezTo>
                      <a:cubicBezTo>
                        <a:pt x="23348" y="151388"/>
                        <a:pt x="24993" y="171619"/>
                        <a:pt x="24015" y="186381"/>
                      </a:cubicBezTo>
                      <a:cubicBezTo>
                        <a:pt x="22147" y="215949"/>
                        <a:pt x="23748" y="243117"/>
                        <a:pt x="13299" y="271129"/>
                      </a:cubicBezTo>
                      <a:cubicBezTo>
                        <a:pt x="5562" y="291805"/>
                        <a:pt x="13299" y="299453"/>
                        <a:pt x="20280" y="318394"/>
                      </a:cubicBezTo>
                      <a:cubicBezTo>
                        <a:pt x="29173" y="342005"/>
                        <a:pt x="16234" y="361435"/>
                        <a:pt x="20280" y="384423"/>
                      </a:cubicBezTo>
                      <a:cubicBezTo>
                        <a:pt x="23259" y="400608"/>
                        <a:pt x="30684" y="412747"/>
                        <a:pt x="31885" y="429910"/>
                      </a:cubicBezTo>
                      <a:cubicBezTo>
                        <a:pt x="33085" y="447073"/>
                        <a:pt x="47492" y="451875"/>
                        <a:pt x="56518" y="464770"/>
                      </a:cubicBezTo>
                      <a:cubicBezTo>
                        <a:pt x="65989" y="478331"/>
                        <a:pt x="78350" y="483622"/>
                        <a:pt x="80795" y="499940"/>
                      </a:cubicBezTo>
                      <a:cubicBezTo>
                        <a:pt x="83018" y="514791"/>
                        <a:pt x="102716" y="512390"/>
                        <a:pt x="99870" y="529375"/>
                      </a:cubicBezTo>
                      <a:cubicBezTo>
                        <a:pt x="94223" y="562990"/>
                        <a:pt x="141533" y="567392"/>
                        <a:pt x="143756" y="598295"/>
                      </a:cubicBezTo>
                      <a:cubicBezTo>
                        <a:pt x="144912" y="614524"/>
                        <a:pt x="153538" y="608254"/>
                        <a:pt x="167366" y="613635"/>
                      </a:cubicBezTo>
                      <a:cubicBezTo>
                        <a:pt x="185152" y="620437"/>
                        <a:pt x="196312" y="632532"/>
                        <a:pt x="215699" y="632799"/>
                      </a:cubicBezTo>
                      <a:cubicBezTo>
                        <a:pt x="239487" y="633110"/>
                        <a:pt x="257050" y="692691"/>
                        <a:pt x="260830" y="692202"/>
                      </a:cubicBezTo>
                      <a:lnTo>
                        <a:pt x="324680" y="683843"/>
                      </a:lnTo>
                      <a:cubicBezTo>
                        <a:pt x="344155" y="681264"/>
                        <a:pt x="351758" y="693136"/>
                        <a:pt x="370166" y="700339"/>
                      </a:cubicBezTo>
                      <a:cubicBezTo>
                        <a:pt x="392843" y="709232"/>
                        <a:pt x="416809" y="715724"/>
                        <a:pt x="439752" y="724039"/>
                      </a:cubicBezTo>
                      <a:cubicBezTo>
                        <a:pt x="473945" y="736444"/>
                        <a:pt x="507871" y="732175"/>
                        <a:pt x="544242" y="731908"/>
                      </a:cubicBezTo>
                      <a:cubicBezTo>
                        <a:pt x="547844" y="731908"/>
                        <a:pt x="555936" y="733376"/>
                        <a:pt x="559271" y="731908"/>
                      </a:cubicBezTo>
                      <a:cubicBezTo>
                        <a:pt x="563718" y="729819"/>
                        <a:pt x="566474" y="717458"/>
                        <a:pt x="571410" y="717458"/>
                      </a:cubicBezTo>
                      <a:cubicBezTo>
                        <a:pt x="581325" y="717458"/>
                        <a:pt x="617430" y="711633"/>
                        <a:pt x="624100" y="718125"/>
                      </a:cubicBezTo>
                      <a:cubicBezTo>
                        <a:pt x="634904" y="728618"/>
                        <a:pt x="645664" y="739378"/>
                        <a:pt x="657403" y="748849"/>
                      </a:cubicBezTo>
                      <a:cubicBezTo>
                        <a:pt x="663446" y="752842"/>
                        <a:pt x="669168" y="757306"/>
                        <a:pt x="674522" y="762188"/>
                      </a:cubicBezTo>
                      <a:cubicBezTo>
                        <a:pt x="683414" y="771793"/>
                        <a:pt x="680880" y="780863"/>
                        <a:pt x="686571" y="791357"/>
                      </a:cubicBezTo>
                      <a:cubicBezTo>
                        <a:pt x="693063" y="803362"/>
                        <a:pt x="719786" y="816168"/>
                        <a:pt x="732369" y="819858"/>
                      </a:cubicBezTo>
                      <a:cubicBezTo>
                        <a:pt x="741262" y="822481"/>
                        <a:pt x="746153" y="787978"/>
                        <a:pt x="761315" y="788733"/>
                      </a:cubicBezTo>
                      <a:cubicBezTo>
                        <a:pt x="779767" y="789712"/>
                        <a:pt x="802577" y="798115"/>
                        <a:pt x="815028" y="812033"/>
                      </a:cubicBezTo>
                      <a:cubicBezTo>
                        <a:pt x="830679" y="829507"/>
                        <a:pt x="832813" y="853517"/>
                        <a:pt x="853533" y="868858"/>
                      </a:cubicBezTo>
                      <a:cubicBezTo>
                        <a:pt x="866205" y="878373"/>
                        <a:pt x="856112" y="909987"/>
                        <a:pt x="873853" y="915989"/>
                      </a:cubicBezTo>
                      <a:cubicBezTo>
                        <a:pt x="891594" y="921992"/>
                        <a:pt x="917383" y="928172"/>
                        <a:pt x="932546" y="937465"/>
                      </a:cubicBezTo>
                      <a:cubicBezTo>
                        <a:pt x="933390" y="923370"/>
                        <a:pt x="915916" y="911720"/>
                        <a:pt x="917695" y="900516"/>
                      </a:cubicBezTo>
                      <a:cubicBezTo>
                        <a:pt x="918984" y="892201"/>
                        <a:pt x="930722" y="890200"/>
                        <a:pt x="931034" y="880463"/>
                      </a:cubicBezTo>
                      <a:cubicBezTo>
                        <a:pt x="931701" y="868546"/>
                        <a:pt x="923920" y="865256"/>
                        <a:pt x="936858" y="857919"/>
                      </a:cubicBezTo>
                      <a:cubicBezTo>
                        <a:pt x="942950" y="854495"/>
                        <a:pt x="955622" y="849027"/>
                        <a:pt x="955622" y="840534"/>
                      </a:cubicBezTo>
                      <a:cubicBezTo>
                        <a:pt x="955622" y="827195"/>
                        <a:pt x="973408" y="834487"/>
                        <a:pt x="980789" y="832619"/>
                      </a:cubicBezTo>
                      <a:cubicBezTo>
                        <a:pt x="989175" y="829894"/>
                        <a:pt x="996618" y="824851"/>
                        <a:pt x="1002265" y="818080"/>
                      </a:cubicBezTo>
                      <a:cubicBezTo>
                        <a:pt x="1005689" y="814300"/>
                        <a:pt x="1008490" y="798782"/>
                        <a:pt x="1011158" y="797671"/>
                      </a:cubicBezTo>
                      <a:cubicBezTo>
                        <a:pt x="1018894" y="794514"/>
                        <a:pt x="1028499" y="802962"/>
                        <a:pt x="1035079" y="795670"/>
                      </a:cubicBezTo>
                      <a:cubicBezTo>
                        <a:pt x="1043394" y="786510"/>
                        <a:pt x="1040415" y="782642"/>
                        <a:pt x="1054643" y="788244"/>
                      </a:cubicBezTo>
                      <a:cubicBezTo>
                        <a:pt x="1066204" y="792691"/>
                        <a:pt x="1060557" y="780597"/>
                        <a:pt x="1069583" y="782464"/>
                      </a:cubicBezTo>
                      <a:cubicBezTo>
                        <a:pt x="1080388" y="784687"/>
                        <a:pt x="1083456" y="797181"/>
                        <a:pt x="1095950" y="797938"/>
                      </a:cubicBezTo>
                      <a:cubicBezTo>
                        <a:pt x="1107333" y="798693"/>
                        <a:pt x="1103865" y="788333"/>
                        <a:pt x="1110624" y="786733"/>
                      </a:cubicBezTo>
                      <a:cubicBezTo>
                        <a:pt x="1121250" y="784287"/>
                        <a:pt x="1130766" y="805719"/>
                        <a:pt x="1140503" y="808742"/>
                      </a:cubicBezTo>
                      <a:cubicBezTo>
                        <a:pt x="1148822" y="810610"/>
                        <a:pt x="1157413" y="810925"/>
                        <a:pt x="1165848" y="809676"/>
                      </a:cubicBezTo>
                      <a:cubicBezTo>
                        <a:pt x="1174385" y="808653"/>
                        <a:pt x="1171672" y="796337"/>
                        <a:pt x="1174740" y="796026"/>
                      </a:cubicBezTo>
                      <a:cubicBezTo>
                        <a:pt x="1179765" y="795225"/>
                        <a:pt x="1193193" y="814389"/>
                        <a:pt x="1198484" y="817057"/>
                      </a:cubicBezTo>
                      <a:cubicBezTo>
                        <a:pt x="1218937" y="827506"/>
                        <a:pt x="1202931" y="806741"/>
                        <a:pt x="1196350" y="801539"/>
                      </a:cubicBezTo>
                      <a:cubicBezTo>
                        <a:pt x="1193237" y="799094"/>
                        <a:pt x="1186835" y="777973"/>
                        <a:pt x="1189147" y="775706"/>
                      </a:cubicBezTo>
                      <a:cubicBezTo>
                        <a:pt x="1201508" y="763478"/>
                        <a:pt x="1220271" y="769836"/>
                        <a:pt x="1235078" y="769347"/>
                      </a:cubicBezTo>
                      <a:cubicBezTo>
                        <a:pt x="1242637" y="769347"/>
                        <a:pt x="1249217" y="747916"/>
                        <a:pt x="1255220" y="764901"/>
                      </a:cubicBezTo>
                      <a:cubicBezTo>
                        <a:pt x="1260156" y="778818"/>
                        <a:pt x="1265936" y="774283"/>
                        <a:pt x="1280209" y="770370"/>
                      </a:cubicBezTo>
                      <a:cubicBezTo>
                        <a:pt x="1295238" y="766279"/>
                        <a:pt x="1309288" y="763789"/>
                        <a:pt x="1322494" y="774238"/>
                      </a:cubicBezTo>
                      <a:cubicBezTo>
                        <a:pt x="1334099" y="783131"/>
                        <a:pt x="1336634" y="809543"/>
                        <a:pt x="1356198" y="792602"/>
                      </a:cubicBezTo>
                      <a:cubicBezTo>
                        <a:pt x="1375762" y="775661"/>
                        <a:pt x="1383276" y="776150"/>
                        <a:pt x="1400661" y="796159"/>
                      </a:cubicBezTo>
                      <a:cubicBezTo>
                        <a:pt x="1411689" y="809009"/>
                        <a:pt x="1430586" y="821148"/>
                        <a:pt x="1424316" y="839867"/>
                      </a:cubicBezTo>
                      <a:cubicBezTo>
                        <a:pt x="1419870" y="853206"/>
                        <a:pt x="1423872" y="864544"/>
                        <a:pt x="1427162" y="878061"/>
                      </a:cubicBezTo>
                      <a:cubicBezTo>
                        <a:pt x="1429341" y="886954"/>
                        <a:pt x="1437122" y="889489"/>
                        <a:pt x="1441524" y="896781"/>
                      </a:cubicBezTo>
                      <a:cubicBezTo>
                        <a:pt x="1445926" y="904073"/>
                        <a:pt x="1443614" y="912521"/>
                        <a:pt x="1444903" y="920480"/>
                      </a:cubicBezTo>
                      <a:cubicBezTo>
                        <a:pt x="1446192" y="928439"/>
                        <a:pt x="1464511" y="936620"/>
                        <a:pt x="1469447" y="945958"/>
                      </a:cubicBezTo>
                      <a:cubicBezTo>
                        <a:pt x="1474383" y="955295"/>
                        <a:pt x="1475627" y="964410"/>
                        <a:pt x="1488789" y="966634"/>
                      </a:cubicBezTo>
                      <a:cubicBezTo>
                        <a:pt x="1501950" y="968857"/>
                        <a:pt x="1504307" y="945113"/>
                        <a:pt x="1508486" y="936442"/>
                      </a:cubicBezTo>
                      <a:cubicBezTo>
                        <a:pt x="1516090" y="920702"/>
                        <a:pt x="1513867" y="907630"/>
                        <a:pt x="1509820" y="891134"/>
                      </a:cubicBezTo>
                      <a:cubicBezTo>
                        <a:pt x="1494703" y="829774"/>
                        <a:pt x="1443969" y="773705"/>
                        <a:pt x="1484387" y="711233"/>
                      </a:cubicBezTo>
                      <a:cubicBezTo>
                        <a:pt x="1491768" y="699806"/>
                        <a:pt x="1501283" y="684555"/>
                        <a:pt x="1514222" y="678819"/>
                      </a:cubicBezTo>
                      <a:cubicBezTo>
                        <a:pt x="1520091" y="676195"/>
                        <a:pt x="1528495" y="676240"/>
                        <a:pt x="1533475" y="671838"/>
                      </a:cubicBezTo>
                      <a:cubicBezTo>
                        <a:pt x="1538455" y="667436"/>
                        <a:pt x="1539256" y="659077"/>
                        <a:pt x="1543035" y="654052"/>
                      </a:cubicBezTo>
                      <a:cubicBezTo>
                        <a:pt x="1553973" y="640002"/>
                        <a:pt x="1561843" y="641958"/>
                        <a:pt x="1577228" y="639290"/>
                      </a:cubicBezTo>
                      <a:cubicBezTo>
                        <a:pt x="1584475" y="638001"/>
                        <a:pt x="1583497" y="631998"/>
                        <a:pt x="1586387" y="626840"/>
                      </a:cubicBezTo>
                      <a:cubicBezTo>
                        <a:pt x="1591412" y="617947"/>
                        <a:pt x="1601861" y="612301"/>
                        <a:pt x="1611242" y="609321"/>
                      </a:cubicBezTo>
                      <a:cubicBezTo>
                        <a:pt x="1624937" y="604875"/>
                        <a:pt x="1637298" y="605142"/>
                        <a:pt x="1626538" y="589179"/>
                      </a:cubicBezTo>
                      <a:cubicBezTo>
                        <a:pt x="1617156" y="575262"/>
                        <a:pt x="1624226" y="570549"/>
                        <a:pt x="1636009" y="576063"/>
                      </a:cubicBezTo>
                      <a:cubicBezTo>
                        <a:pt x="1647792" y="581576"/>
                        <a:pt x="1661442" y="571616"/>
                        <a:pt x="1668245" y="562279"/>
                      </a:cubicBezTo>
                      <a:cubicBezTo>
                        <a:pt x="1678072" y="548940"/>
                        <a:pt x="1639833" y="554320"/>
                        <a:pt x="1648592" y="545116"/>
                      </a:cubicBezTo>
                      <a:cubicBezTo>
                        <a:pt x="1656284" y="537023"/>
                        <a:pt x="1661931" y="529198"/>
                        <a:pt x="1647081" y="521283"/>
                      </a:cubicBezTo>
                      <a:cubicBezTo>
                        <a:pt x="1643657" y="519460"/>
                        <a:pt x="1631296" y="519860"/>
                        <a:pt x="1632318" y="513591"/>
                      </a:cubicBezTo>
                      <a:cubicBezTo>
                        <a:pt x="1633341" y="507322"/>
                        <a:pt x="1642145" y="504698"/>
                        <a:pt x="1642012" y="498251"/>
                      </a:cubicBezTo>
                      <a:cubicBezTo>
                        <a:pt x="1642012" y="483622"/>
                        <a:pt x="1617112" y="481933"/>
                        <a:pt x="1615333" y="470550"/>
                      </a:cubicBezTo>
                      <a:cubicBezTo>
                        <a:pt x="1614310" y="464058"/>
                        <a:pt x="1634986" y="464102"/>
                        <a:pt x="1635787" y="451964"/>
                      </a:cubicBezTo>
                      <a:cubicBezTo>
                        <a:pt x="1636454" y="441737"/>
                        <a:pt x="1632852" y="427509"/>
                        <a:pt x="1637165" y="417993"/>
                      </a:cubicBezTo>
                      <a:cubicBezTo>
                        <a:pt x="1638232" y="415637"/>
                        <a:pt x="1646636" y="407767"/>
                        <a:pt x="1649437" y="413547"/>
                      </a:cubicBezTo>
                      <a:cubicBezTo>
                        <a:pt x="1651171" y="417015"/>
                        <a:pt x="1643345" y="426886"/>
                        <a:pt x="1642278" y="430132"/>
                      </a:cubicBezTo>
                      <a:cubicBezTo>
                        <a:pt x="1636276" y="447384"/>
                        <a:pt x="1653750" y="456810"/>
                        <a:pt x="1655617" y="473262"/>
                      </a:cubicBezTo>
                      <a:cubicBezTo>
                        <a:pt x="1655973" y="476197"/>
                        <a:pt x="1650904" y="507099"/>
                        <a:pt x="1657529" y="500741"/>
                      </a:cubicBezTo>
                      <a:cubicBezTo>
                        <a:pt x="1668601" y="490114"/>
                        <a:pt x="1675938" y="470594"/>
                        <a:pt x="1678516" y="455832"/>
                      </a:cubicBezTo>
                      <a:cubicBezTo>
                        <a:pt x="1681095" y="441070"/>
                        <a:pt x="1672202" y="441960"/>
                        <a:pt x="1669623" y="430710"/>
                      </a:cubicBezTo>
                      <a:cubicBezTo>
                        <a:pt x="1665533" y="411413"/>
                        <a:pt x="1679006" y="429465"/>
                        <a:pt x="1684252" y="431377"/>
                      </a:cubicBezTo>
                      <a:cubicBezTo>
                        <a:pt x="1695324" y="435379"/>
                        <a:pt x="1710931" y="408745"/>
                        <a:pt x="1714932" y="401409"/>
                      </a:cubicBezTo>
                      <a:cubicBezTo>
                        <a:pt x="1718934" y="394072"/>
                        <a:pt x="1717111" y="373485"/>
                        <a:pt x="1718578" y="372818"/>
                      </a:cubicBezTo>
                      <a:cubicBezTo>
                        <a:pt x="1730806" y="366860"/>
                        <a:pt x="1749214" y="369883"/>
                        <a:pt x="1762775" y="366326"/>
                      </a:cubicBezTo>
                      <a:cubicBezTo>
                        <a:pt x="1781628" y="361391"/>
                        <a:pt x="1797546" y="347874"/>
                        <a:pt x="1768200" y="352631"/>
                      </a:cubicBezTo>
                      <a:cubicBezTo>
                        <a:pt x="1762109" y="353610"/>
                        <a:pt x="1716755" y="359435"/>
                        <a:pt x="1742989" y="347918"/>
                      </a:cubicBezTo>
                      <a:cubicBezTo>
                        <a:pt x="1755923" y="342676"/>
                        <a:pt x="1769583" y="339452"/>
                        <a:pt x="1783496" y="338359"/>
                      </a:cubicBezTo>
                      <a:cubicBezTo>
                        <a:pt x="1787631" y="337914"/>
                        <a:pt x="1809462" y="323597"/>
                        <a:pt x="1803326" y="321329"/>
                      </a:cubicBezTo>
                      <a:cubicBezTo>
                        <a:pt x="1816221" y="326175"/>
                        <a:pt x="1818533" y="335557"/>
                        <a:pt x="1834229" y="325775"/>
                      </a:cubicBezTo>
                      <a:cubicBezTo>
                        <a:pt x="1852014" y="314926"/>
                        <a:pt x="1825336" y="303188"/>
                        <a:pt x="1821912" y="297630"/>
                      </a:cubicBezTo>
                      <a:cubicBezTo>
                        <a:pt x="1819156" y="292783"/>
                        <a:pt x="1833251" y="288737"/>
                        <a:pt x="1829738" y="282245"/>
                      </a:cubicBezTo>
                      <a:cubicBezTo>
                        <a:pt x="1824892" y="273352"/>
                        <a:pt x="1835963" y="257212"/>
                        <a:pt x="1841566" y="251521"/>
                      </a:cubicBezTo>
                      <a:cubicBezTo>
                        <a:pt x="1857350" y="235425"/>
                        <a:pt x="1876647" y="234758"/>
                        <a:pt x="1890476" y="215282"/>
                      </a:cubicBezTo>
                      <a:cubicBezTo>
                        <a:pt x="1900525" y="200965"/>
                        <a:pt x="1907061" y="208880"/>
                        <a:pt x="1920133" y="213549"/>
                      </a:cubicBezTo>
                      <a:cubicBezTo>
                        <a:pt x="1935918" y="219151"/>
                        <a:pt x="1951258" y="198831"/>
                        <a:pt x="1963219" y="191317"/>
                      </a:cubicBezTo>
                      <a:cubicBezTo>
                        <a:pt x="1939030" y="159392"/>
                        <a:pt x="1938363" y="133914"/>
                        <a:pt x="1934673" y="97186"/>
                      </a:cubicBezTo>
                      <a:cubicBezTo>
                        <a:pt x="1933784" y="86871"/>
                        <a:pt x="1935696" y="106124"/>
                        <a:pt x="1934762" y="968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2" name="자유형: 도형 9591">
                  <a:extLst>
                    <a:ext uri="{FF2B5EF4-FFF2-40B4-BE49-F238E27FC236}">
                      <a16:creationId xmlns:a16="http://schemas.microsoft.com/office/drawing/2014/main" id="{081640D1-619E-5DDB-210E-CD8B67EFA6C8}"/>
                    </a:ext>
                  </a:extLst>
                </p:cNvPr>
                <p:cNvSpPr/>
                <p:nvPr/>
              </p:nvSpPr>
              <p:spPr>
                <a:xfrm>
                  <a:off x="1791074" y="8274082"/>
                  <a:ext cx="1342390" cy="661385"/>
                </a:xfrm>
                <a:custGeom>
                  <a:avLst/>
                  <a:gdLst>
                    <a:gd name="connsiteX0" fmla="*/ 1491634 w 1965393"/>
                    <a:gd name="connsiteY0" fmla="*/ 968011 h 968334"/>
                    <a:gd name="connsiteX1" fmla="*/ 1489945 w 1965393"/>
                    <a:gd name="connsiteY1" fmla="*/ 968011 h 968334"/>
                    <a:gd name="connsiteX2" fmla="*/ 1472915 w 1965393"/>
                    <a:gd name="connsiteY2" fmla="*/ 952626 h 968334"/>
                    <a:gd name="connsiteX3" fmla="*/ 1470203 w 1965393"/>
                    <a:gd name="connsiteY3" fmla="*/ 946980 h 968334"/>
                    <a:gd name="connsiteX4" fmla="*/ 1457887 w 1965393"/>
                    <a:gd name="connsiteY4" fmla="*/ 934974 h 968334"/>
                    <a:gd name="connsiteX5" fmla="*/ 1445614 w 1965393"/>
                    <a:gd name="connsiteY5" fmla="*/ 921368 h 968334"/>
                    <a:gd name="connsiteX6" fmla="*/ 1445170 w 1965393"/>
                    <a:gd name="connsiteY6" fmla="*/ 912831 h 968334"/>
                    <a:gd name="connsiteX7" fmla="*/ 1442324 w 1965393"/>
                    <a:gd name="connsiteY7" fmla="*/ 897847 h 968334"/>
                    <a:gd name="connsiteX8" fmla="*/ 1436010 w 1965393"/>
                    <a:gd name="connsiteY8" fmla="*/ 890822 h 968334"/>
                    <a:gd name="connsiteX9" fmla="*/ 1427873 w 1965393"/>
                    <a:gd name="connsiteY9" fmla="*/ 878994 h 968334"/>
                    <a:gd name="connsiteX10" fmla="*/ 1426628 w 1965393"/>
                    <a:gd name="connsiteY10" fmla="*/ 874103 h 968334"/>
                    <a:gd name="connsiteX11" fmla="*/ 1425028 w 1965393"/>
                    <a:gd name="connsiteY11" fmla="*/ 840488 h 968334"/>
                    <a:gd name="connsiteX12" fmla="*/ 1409288 w 1965393"/>
                    <a:gd name="connsiteY12" fmla="*/ 805540 h 968334"/>
                    <a:gd name="connsiteX13" fmla="*/ 1401506 w 1965393"/>
                    <a:gd name="connsiteY13" fmla="*/ 797314 h 968334"/>
                    <a:gd name="connsiteX14" fmla="*/ 1379719 w 1965393"/>
                    <a:gd name="connsiteY14" fmla="*/ 781663 h 968334"/>
                    <a:gd name="connsiteX15" fmla="*/ 1358021 w 1965393"/>
                    <a:gd name="connsiteY15" fmla="*/ 793846 h 968334"/>
                    <a:gd name="connsiteX16" fmla="*/ 1346371 w 1965393"/>
                    <a:gd name="connsiteY16" fmla="*/ 799537 h 968334"/>
                    <a:gd name="connsiteX17" fmla="*/ 1332454 w 1965393"/>
                    <a:gd name="connsiteY17" fmla="*/ 786909 h 968334"/>
                    <a:gd name="connsiteX18" fmla="*/ 1323561 w 1965393"/>
                    <a:gd name="connsiteY18" fmla="*/ 775438 h 968334"/>
                    <a:gd name="connsiteX19" fmla="*/ 1302441 w 1965393"/>
                    <a:gd name="connsiteY19" fmla="*/ 768190 h 968334"/>
                    <a:gd name="connsiteX20" fmla="*/ 1281809 w 1965393"/>
                    <a:gd name="connsiteY20" fmla="*/ 771703 h 968334"/>
                    <a:gd name="connsiteX21" fmla="*/ 1275851 w 1965393"/>
                    <a:gd name="connsiteY21" fmla="*/ 773481 h 968334"/>
                    <a:gd name="connsiteX22" fmla="*/ 1265936 w 1965393"/>
                    <a:gd name="connsiteY22" fmla="*/ 775705 h 968334"/>
                    <a:gd name="connsiteX23" fmla="*/ 1256109 w 1965393"/>
                    <a:gd name="connsiteY23" fmla="*/ 765878 h 968334"/>
                    <a:gd name="connsiteX24" fmla="*/ 1251352 w 1965393"/>
                    <a:gd name="connsiteY24" fmla="*/ 759698 h 968334"/>
                    <a:gd name="connsiteX25" fmla="*/ 1244949 w 1965393"/>
                    <a:gd name="connsiteY25" fmla="*/ 764722 h 968334"/>
                    <a:gd name="connsiteX26" fmla="*/ 1236501 w 1965393"/>
                    <a:gd name="connsiteY26" fmla="*/ 770814 h 968334"/>
                    <a:gd name="connsiteX27" fmla="*/ 1224051 w 1965393"/>
                    <a:gd name="connsiteY27" fmla="*/ 770191 h 968334"/>
                    <a:gd name="connsiteX28" fmla="*/ 1212624 w 1965393"/>
                    <a:gd name="connsiteY28" fmla="*/ 769568 h 968334"/>
                    <a:gd name="connsiteX29" fmla="*/ 1190970 w 1965393"/>
                    <a:gd name="connsiteY29" fmla="*/ 776994 h 968334"/>
                    <a:gd name="connsiteX30" fmla="*/ 1190658 w 1965393"/>
                    <a:gd name="connsiteY30" fmla="*/ 779440 h 968334"/>
                    <a:gd name="connsiteX31" fmla="*/ 1198084 w 1965393"/>
                    <a:gd name="connsiteY31" fmla="*/ 801983 h 968334"/>
                    <a:gd name="connsiteX32" fmla="*/ 1210400 w 1965393"/>
                    <a:gd name="connsiteY32" fmla="*/ 820079 h 968334"/>
                    <a:gd name="connsiteX33" fmla="*/ 1208088 w 1965393"/>
                    <a:gd name="connsiteY33" fmla="*/ 821414 h 968334"/>
                    <a:gd name="connsiteX34" fmla="*/ 1199640 w 1965393"/>
                    <a:gd name="connsiteY34" fmla="*/ 818479 h 968334"/>
                    <a:gd name="connsiteX35" fmla="*/ 1189947 w 1965393"/>
                    <a:gd name="connsiteY35" fmla="*/ 809186 h 968334"/>
                    <a:gd name="connsiteX36" fmla="*/ 1176252 w 1965393"/>
                    <a:gd name="connsiteY36" fmla="*/ 797447 h 968334"/>
                    <a:gd name="connsiteX37" fmla="*/ 1174740 w 1965393"/>
                    <a:gd name="connsiteY37" fmla="*/ 801316 h 968334"/>
                    <a:gd name="connsiteX38" fmla="*/ 1167271 w 1965393"/>
                    <a:gd name="connsiteY38" fmla="*/ 811142 h 968334"/>
                    <a:gd name="connsiteX39" fmla="*/ 1155665 w 1965393"/>
                    <a:gd name="connsiteY39" fmla="*/ 811809 h 968334"/>
                    <a:gd name="connsiteX40" fmla="*/ 1141704 w 1965393"/>
                    <a:gd name="connsiteY40" fmla="*/ 810164 h 968334"/>
                    <a:gd name="connsiteX41" fmla="*/ 1128987 w 1965393"/>
                    <a:gd name="connsiteY41" fmla="*/ 799359 h 968334"/>
                    <a:gd name="connsiteX42" fmla="*/ 1113691 w 1965393"/>
                    <a:gd name="connsiteY42" fmla="*/ 787977 h 968334"/>
                    <a:gd name="connsiteX43" fmla="*/ 1112091 w 1965393"/>
                    <a:gd name="connsiteY43" fmla="*/ 788199 h 968334"/>
                    <a:gd name="connsiteX44" fmla="*/ 1107644 w 1965393"/>
                    <a:gd name="connsiteY44" fmla="*/ 793001 h 968334"/>
                    <a:gd name="connsiteX45" fmla="*/ 1097373 w 1965393"/>
                    <a:gd name="connsiteY45" fmla="*/ 799404 h 968334"/>
                    <a:gd name="connsiteX46" fmla="*/ 1082344 w 1965393"/>
                    <a:gd name="connsiteY46" fmla="*/ 791222 h 968334"/>
                    <a:gd name="connsiteX47" fmla="*/ 1070962 w 1965393"/>
                    <a:gd name="connsiteY47" fmla="*/ 783886 h 968334"/>
                    <a:gd name="connsiteX48" fmla="*/ 1069317 w 1965393"/>
                    <a:gd name="connsiteY48" fmla="*/ 783886 h 968334"/>
                    <a:gd name="connsiteX49" fmla="*/ 1065315 w 1965393"/>
                    <a:gd name="connsiteY49" fmla="*/ 787132 h 968334"/>
                    <a:gd name="connsiteX50" fmla="*/ 1060468 w 1965393"/>
                    <a:gd name="connsiteY50" fmla="*/ 790867 h 968334"/>
                    <a:gd name="connsiteX51" fmla="*/ 1056022 w 1965393"/>
                    <a:gd name="connsiteY51" fmla="*/ 789844 h 968334"/>
                    <a:gd name="connsiteX52" fmla="*/ 1047129 w 1965393"/>
                    <a:gd name="connsiteY52" fmla="*/ 787265 h 968334"/>
                    <a:gd name="connsiteX53" fmla="*/ 1041704 w 1965393"/>
                    <a:gd name="connsiteY53" fmla="*/ 791445 h 968334"/>
                    <a:gd name="connsiteX54" fmla="*/ 1037258 w 1965393"/>
                    <a:gd name="connsiteY54" fmla="*/ 797136 h 968334"/>
                    <a:gd name="connsiteX55" fmla="*/ 1029699 w 1965393"/>
                    <a:gd name="connsiteY55" fmla="*/ 800337 h 968334"/>
                    <a:gd name="connsiteX56" fmla="*/ 1023341 w 1965393"/>
                    <a:gd name="connsiteY56" fmla="*/ 799448 h 968334"/>
                    <a:gd name="connsiteX57" fmla="*/ 1016982 w 1965393"/>
                    <a:gd name="connsiteY57" fmla="*/ 798559 h 968334"/>
                    <a:gd name="connsiteX58" fmla="*/ 1013070 w 1965393"/>
                    <a:gd name="connsiteY58" fmla="*/ 799270 h 968334"/>
                    <a:gd name="connsiteX59" fmla="*/ 1009068 w 1965393"/>
                    <a:gd name="connsiteY59" fmla="*/ 808386 h 968334"/>
                    <a:gd name="connsiteX60" fmla="*/ 1004310 w 1965393"/>
                    <a:gd name="connsiteY60" fmla="*/ 819502 h 968334"/>
                    <a:gd name="connsiteX61" fmla="*/ 982567 w 1965393"/>
                    <a:gd name="connsiteY61" fmla="*/ 834219 h 968334"/>
                    <a:gd name="connsiteX62" fmla="*/ 973675 w 1965393"/>
                    <a:gd name="connsiteY62" fmla="*/ 834219 h 968334"/>
                    <a:gd name="connsiteX63" fmla="*/ 967672 w 1965393"/>
                    <a:gd name="connsiteY63" fmla="*/ 833908 h 968334"/>
                    <a:gd name="connsiteX64" fmla="*/ 957712 w 1965393"/>
                    <a:gd name="connsiteY64" fmla="*/ 841556 h 968334"/>
                    <a:gd name="connsiteX65" fmla="*/ 941616 w 1965393"/>
                    <a:gd name="connsiteY65" fmla="*/ 857874 h 968334"/>
                    <a:gd name="connsiteX66" fmla="*/ 938726 w 1965393"/>
                    <a:gd name="connsiteY66" fmla="*/ 859430 h 968334"/>
                    <a:gd name="connsiteX67" fmla="*/ 932101 w 1965393"/>
                    <a:gd name="connsiteY67" fmla="*/ 872058 h 968334"/>
                    <a:gd name="connsiteX68" fmla="*/ 933168 w 1965393"/>
                    <a:gd name="connsiteY68" fmla="*/ 881529 h 968334"/>
                    <a:gd name="connsiteX69" fmla="*/ 925876 w 1965393"/>
                    <a:gd name="connsiteY69" fmla="*/ 893000 h 968334"/>
                    <a:gd name="connsiteX70" fmla="*/ 919607 w 1965393"/>
                    <a:gd name="connsiteY70" fmla="*/ 901626 h 968334"/>
                    <a:gd name="connsiteX71" fmla="*/ 926321 w 1965393"/>
                    <a:gd name="connsiteY71" fmla="*/ 918167 h 968334"/>
                    <a:gd name="connsiteX72" fmla="*/ 934502 w 1965393"/>
                    <a:gd name="connsiteY72" fmla="*/ 938531 h 968334"/>
                    <a:gd name="connsiteX73" fmla="*/ 934502 w 1965393"/>
                    <a:gd name="connsiteY73" fmla="*/ 939465 h 968334"/>
                    <a:gd name="connsiteX74" fmla="*/ 933746 w 1965393"/>
                    <a:gd name="connsiteY74" fmla="*/ 938976 h 968334"/>
                    <a:gd name="connsiteX75" fmla="*/ 890127 w 1965393"/>
                    <a:gd name="connsiteY75" fmla="*/ 922258 h 968334"/>
                    <a:gd name="connsiteX76" fmla="*/ 875143 w 1965393"/>
                    <a:gd name="connsiteY76" fmla="*/ 917544 h 968334"/>
                    <a:gd name="connsiteX77" fmla="*/ 862337 w 1965393"/>
                    <a:gd name="connsiteY77" fmla="*/ 891978 h 968334"/>
                    <a:gd name="connsiteX78" fmla="*/ 854645 w 1965393"/>
                    <a:gd name="connsiteY78" fmla="*/ 870324 h 968334"/>
                    <a:gd name="connsiteX79" fmla="*/ 831123 w 1965393"/>
                    <a:gd name="connsiteY79" fmla="*/ 837865 h 968334"/>
                    <a:gd name="connsiteX80" fmla="*/ 816095 w 1965393"/>
                    <a:gd name="connsiteY80" fmla="*/ 813410 h 968334"/>
                    <a:gd name="connsiteX81" fmla="*/ 762738 w 1965393"/>
                    <a:gd name="connsiteY81" fmla="*/ 790289 h 968334"/>
                    <a:gd name="connsiteX82" fmla="*/ 744952 w 1965393"/>
                    <a:gd name="connsiteY82" fmla="*/ 808697 h 968334"/>
                    <a:gd name="connsiteX83" fmla="*/ 734592 w 1965393"/>
                    <a:gd name="connsiteY83" fmla="*/ 821458 h 968334"/>
                    <a:gd name="connsiteX84" fmla="*/ 733436 w 1965393"/>
                    <a:gd name="connsiteY84" fmla="*/ 821458 h 968334"/>
                    <a:gd name="connsiteX85" fmla="*/ 687327 w 1965393"/>
                    <a:gd name="connsiteY85" fmla="*/ 792690 h 968334"/>
                    <a:gd name="connsiteX86" fmla="*/ 682881 w 1965393"/>
                    <a:gd name="connsiteY86" fmla="*/ 780195 h 968334"/>
                    <a:gd name="connsiteX87" fmla="*/ 675188 w 1965393"/>
                    <a:gd name="connsiteY87" fmla="*/ 763610 h 968334"/>
                    <a:gd name="connsiteX88" fmla="*/ 664606 w 1965393"/>
                    <a:gd name="connsiteY88" fmla="*/ 755073 h 968334"/>
                    <a:gd name="connsiteX89" fmla="*/ 658114 w 1965393"/>
                    <a:gd name="connsiteY89" fmla="*/ 750360 h 968334"/>
                    <a:gd name="connsiteX90" fmla="*/ 628457 w 1965393"/>
                    <a:gd name="connsiteY90" fmla="*/ 723148 h 968334"/>
                    <a:gd name="connsiteX91" fmla="*/ 624767 w 1965393"/>
                    <a:gd name="connsiteY91" fmla="*/ 719591 h 968334"/>
                    <a:gd name="connsiteX92" fmla="*/ 609293 w 1965393"/>
                    <a:gd name="connsiteY92" fmla="*/ 716701 h 968334"/>
                    <a:gd name="connsiteX93" fmla="*/ 584794 w 1965393"/>
                    <a:gd name="connsiteY93" fmla="*/ 718213 h 968334"/>
                    <a:gd name="connsiteX94" fmla="*/ 572477 w 1965393"/>
                    <a:gd name="connsiteY94" fmla="*/ 719102 h 968334"/>
                    <a:gd name="connsiteX95" fmla="*/ 566074 w 1965393"/>
                    <a:gd name="connsiteY95" fmla="*/ 726350 h 968334"/>
                    <a:gd name="connsiteX96" fmla="*/ 560605 w 1965393"/>
                    <a:gd name="connsiteY96" fmla="*/ 733464 h 968334"/>
                    <a:gd name="connsiteX97" fmla="*/ 555536 w 1965393"/>
                    <a:gd name="connsiteY97" fmla="*/ 734264 h 968334"/>
                    <a:gd name="connsiteX98" fmla="*/ 549445 w 1965393"/>
                    <a:gd name="connsiteY98" fmla="*/ 733909 h 968334"/>
                    <a:gd name="connsiteX99" fmla="*/ 545443 w 1965393"/>
                    <a:gd name="connsiteY99" fmla="*/ 733642 h 968334"/>
                    <a:gd name="connsiteX100" fmla="*/ 524367 w 1965393"/>
                    <a:gd name="connsiteY100" fmla="*/ 734131 h 968334"/>
                    <a:gd name="connsiteX101" fmla="*/ 500712 w 1965393"/>
                    <a:gd name="connsiteY101" fmla="*/ 734575 h 968334"/>
                    <a:gd name="connsiteX102" fmla="*/ 440641 w 1965393"/>
                    <a:gd name="connsiteY102" fmla="*/ 725683 h 968334"/>
                    <a:gd name="connsiteX103" fmla="*/ 410273 w 1965393"/>
                    <a:gd name="connsiteY103" fmla="*/ 715500 h 968334"/>
                    <a:gd name="connsiteX104" fmla="*/ 371011 w 1965393"/>
                    <a:gd name="connsiteY104" fmla="*/ 702161 h 968334"/>
                    <a:gd name="connsiteX105" fmla="*/ 355004 w 1965393"/>
                    <a:gd name="connsiteY105" fmla="*/ 693891 h 968334"/>
                    <a:gd name="connsiteX106" fmla="*/ 330949 w 1965393"/>
                    <a:gd name="connsiteY106" fmla="*/ 685309 h 968334"/>
                    <a:gd name="connsiteX107" fmla="*/ 325836 w 1965393"/>
                    <a:gd name="connsiteY107" fmla="*/ 685665 h 968334"/>
                    <a:gd name="connsiteX108" fmla="*/ 261941 w 1965393"/>
                    <a:gd name="connsiteY108" fmla="*/ 694024 h 968334"/>
                    <a:gd name="connsiteX109" fmla="*/ 261941 w 1965393"/>
                    <a:gd name="connsiteY109" fmla="*/ 694024 h 968334"/>
                    <a:gd name="connsiteX110" fmla="*/ 254782 w 1965393"/>
                    <a:gd name="connsiteY110" fmla="*/ 681841 h 968334"/>
                    <a:gd name="connsiteX111" fmla="*/ 216766 w 1965393"/>
                    <a:gd name="connsiteY111" fmla="*/ 634621 h 968334"/>
                    <a:gd name="connsiteX112" fmla="*/ 184841 w 1965393"/>
                    <a:gd name="connsiteY112" fmla="*/ 623727 h 968334"/>
                    <a:gd name="connsiteX113" fmla="*/ 168211 w 1965393"/>
                    <a:gd name="connsiteY113" fmla="*/ 615412 h 968334"/>
                    <a:gd name="connsiteX114" fmla="*/ 156873 w 1965393"/>
                    <a:gd name="connsiteY114" fmla="*/ 612789 h 968334"/>
                    <a:gd name="connsiteX115" fmla="*/ 144245 w 1965393"/>
                    <a:gd name="connsiteY115" fmla="*/ 599450 h 968334"/>
                    <a:gd name="connsiteX116" fmla="*/ 122013 w 1965393"/>
                    <a:gd name="connsiteY116" fmla="*/ 568325 h 968334"/>
                    <a:gd name="connsiteX117" fmla="*/ 100493 w 1965393"/>
                    <a:gd name="connsiteY117" fmla="*/ 530486 h 968334"/>
                    <a:gd name="connsiteX118" fmla="*/ 91822 w 1965393"/>
                    <a:gd name="connsiteY118" fmla="*/ 514613 h 968334"/>
                    <a:gd name="connsiteX119" fmla="*/ 81462 w 1965393"/>
                    <a:gd name="connsiteY119" fmla="*/ 501273 h 968334"/>
                    <a:gd name="connsiteX120" fmla="*/ 67678 w 1965393"/>
                    <a:gd name="connsiteY120" fmla="*/ 478330 h 968334"/>
                    <a:gd name="connsiteX121" fmla="*/ 57229 w 1965393"/>
                    <a:gd name="connsiteY121" fmla="*/ 466325 h 968334"/>
                    <a:gd name="connsiteX122" fmla="*/ 46736 w 1965393"/>
                    <a:gd name="connsiteY122" fmla="*/ 454942 h 968334"/>
                    <a:gd name="connsiteX123" fmla="*/ 32507 w 1965393"/>
                    <a:gd name="connsiteY123" fmla="*/ 431198 h 968334"/>
                    <a:gd name="connsiteX124" fmla="*/ 26327 w 1965393"/>
                    <a:gd name="connsiteY124" fmla="*/ 404920 h 968334"/>
                    <a:gd name="connsiteX125" fmla="*/ 20947 w 1965393"/>
                    <a:gd name="connsiteY125" fmla="*/ 385756 h 968334"/>
                    <a:gd name="connsiteX126" fmla="*/ 22014 w 1965393"/>
                    <a:gd name="connsiteY126" fmla="*/ 356543 h 968334"/>
                    <a:gd name="connsiteX127" fmla="*/ 20769 w 1965393"/>
                    <a:gd name="connsiteY127" fmla="*/ 319861 h 968334"/>
                    <a:gd name="connsiteX128" fmla="*/ 16322 w 1965393"/>
                    <a:gd name="connsiteY128" fmla="*/ 309412 h 968334"/>
                    <a:gd name="connsiteX129" fmla="*/ 13610 w 1965393"/>
                    <a:gd name="connsiteY129" fmla="*/ 272151 h 968334"/>
                    <a:gd name="connsiteX130" fmla="*/ 23437 w 1965393"/>
                    <a:gd name="connsiteY130" fmla="*/ 206833 h 968334"/>
                    <a:gd name="connsiteX131" fmla="*/ 24326 w 1965393"/>
                    <a:gd name="connsiteY131" fmla="*/ 187580 h 968334"/>
                    <a:gd name="connsiteX132" fmla="*/ 24682 w 1965393"/>
                    <a:gd name="connsiteY132" fmla="*/ 172241 h 968334"/>
                    <a:gd name="connsiteX133" fmla="*/ 27616 w 1965393"/>
                    <a:gd name="connsiteY133" fmla="*/ 138492 h 968334"/>
                    <a:gd name="connsiteX134" fmla="*/ 35664 w 1965393"/>
                    <a:gd name="connsiteY134" fmla="*/ 134446 h 968334"/>
                    <a:gd name="connsiteX135" fmla="*/ 41622 w 1965393"/>
                    <a:gd name="connsiteY135" fmla="*/ 131956 h 968334"/>
                    <a:gd name="connsiteX136" fmla="*/ 33441 w 1965393"/>
                    <a:gd name="connsiteY136" fmla="*/ 125553 h 968334"/>
                    <a:gd name="connsiteX137" fmla="*/ 18279 w 1965393"/>
                    <a:gd name="connsiteY137" fmla="*/ 98564 h 968334"/>
                    <a:gd name="connsiteX138" fmla="*/ 12810 w 1965393"/>
                    <a:gd name="connsiteY138" fmla="*/ 85669 h 968334"/>
                    <a:gd name="connsiteX139" fmla="*/ 4851 w 1965393"/>
                    <a:gd name="connsiteY139" fmla="*/ 62370 h 968334"/>
                    <a:gd name="connsiteX140" fmla="*/ 182 w 1965393"/>
                    <a:gd name="connsiteY140" fmla="*/ 46097 h 968334"/>
                    <a:gd name="connsiteX141" fmla="*/ -129 w 1965393"/>
                    <a:gd name="connsiteY141" fmla="*/ 45207 h 968334"/>
                    <a:gd name="connsiteX142" fmla="*/ 4762 w 1965393"/>
                    <a:gd name="connsiteY142" fmla="*/ 45785 h 968334"/>
                    <a:gd name="connsiteX143" fmla="*/ 32774 w 1965393"/>
                    <a:gd name="connsiteY143" fmla="*/ 48053 h 968334"/>
                    <a:gd name="connsiteX144" fmla="*/ 54028 w 1965393"/>
                    <a:gd name="connsiteY144" fmla="*/ 45474 h 968334"/>
                    <a:gd name="connsiteX145" fmla="*/ 54739 w 1965393"/>
                    <a:gd name="connsiteY145" fmla="*/ 45474 h 968334"/>
                    <a:gd name="connsiteX146" fmla="*/ 54739 w 1965393"/>
                    <a:gd name="connsiteY146" fmla="*/ 45696 h 968334"/>
                    <a:gd name="connsiteX147" fmla="*/ 62787 w 1965393"/>
                    <a:gd name="connsiteY147" fmla="*/ 58191 h 968334"/>
                    <a:gd name="connsiteX148" fmla="*/ 69235 w 1965393"/>
                    <a:gd name="connsiteY148" fmla="*/ 75265 h 968334"/>
                    <a:gd name="connsiteX149" fmla="*/ 66300 w 1965393"/>
                    <a:gd name="connsiteY149" fmla="*/ 79978 h 968334"/>
                    <a:gd name="connsiteX150" fmla="*/ 61276 w 1965393"/>
                    <a:gd name="connsiteY150" fmla="*/ 92917 h 968334"/>
                    <a:gd name="connsiteX151" fmla="*/ 69724 w 1965393"/>
                    <a:gd name="connsiteY151" fmla="*/ 95629 h 968334"/>
                    <a:gd name="connsiteX152" fmla="*/ 78928 w 1965393"/>
                    <a:gd name="connsiteY152" fmla="*/ 89938 h 968334"/>
                    <a:gd name="connsiteX153" fmla="*/ 70480 w 1965393"/>
                    <a:gd name="connsiteY153" fmla="*/ 22353 h 968334"/>
                    <a:gd name="connsiteX154" fmla="*/ 69902 w 1965393"/>
                    <a:gd name="connsiteY154" fmla="*/ 21508 h 968334"/>
                    <a:gd name="connsiteX155" fmla="*/ 70924 w 1965393"/>
                    <a:gd name="connsiteY155" fmla="*/ 21508 h 968334"/>
                    <a:gd name="connsiteX156" fmla="*/ 997418 w 1965393"/>
                    <a:gd name="connsiteY156" fmla="*/ 16528 h 968334"/>
                    <a:gd name="connsiteX157" fmla="*/ 1000042 w 1965393"/>
                    <a:gd name="connsiteY157" fmla="*/ 16528 h 968334"/>
                    <a:gd name="connsiteX158" fmla="*/ 1001331 w 1965393"/>
                    <a:gd name="connsiteY158" fmla="*/ 16528 h 968334"/>
                    <a:gd name="connsiteX159" fmla="*/ 1003554 w 1965393"/>
                    <a:gd name="connsiteY159" fmla="*/ 12437 h 968334"/>
                    <a:gd name="connsiteX160" fmla="*/ 1012759 w 1965393"/>
                    <a:gd name="connsiteY160" fmla="*/ -324 h 968334"/>
                    <a:gd name="connsiteX161" fmla="*/ 1020273 w 1965393"/>
                    <a:gd name="connsiteY161" fmla="*/ 6835 h 968334"/>
                    <a:gd name="connsiteX162" fmla="*/ 1023074 w 1965393"/>
                    <a:gd name="connsiteY162" fmla="*/ 13104 h 968334"/>
                    <a:gd name="connsiteX163" fmla="*/ 1046373 w 1965393"/>
                    <a:gd name="connsiteY163" fmla="*/ 35336 h 968334"/>
                    <a:gd name="connsiteX164" fmla="*/ 1053576 w 1965393"/>
                    <a:gd name="connsiteY164" fmla="*/ 36937 h 968334"/>
                    <a:gd name="connsiteX165" fmla="*/ 1065448 w 1965393"/>
                    <a:gd name="connsiteY165" fmla="*/ 34269 h 968334"/>
                    <a:gd name="connsiteX166" fmla="*/ 1076786 w 1965393"/>
                    <a:gd name="connsiteY166" fmla="*/ 31646 h 968334"/>
                    <a:gd name="connsiteX167" fmla="*/ 1089814 w 1965393"/>
                    <a:gd name="connsiteY167" fmla="*/ 38449 h 968334"/>
                    <a:gd name="connsiteX168" fmla="*/ 1106533 w 1965393"/>
                    <a:gd name="connsiteY168" fmla="*/ 47341 h 968334"/>
                    <a:gd name="connsiteX169" fmla="*/ 1122629 w 1965393"/>
                    <a:gd name="connsiteY169" fmla="*/ 54634 h 968334"/>
                    <a:gd name="connsiteX170" fmla="*/ 1132944 w 1965393"/>
                    <a:gd name="connsiteY170" fmla="*/ 59391 h 968334"/>
                    <a:gd name="connsiteX171" fmla="*/ 1142371 w 1965393"/>
                    <a:gd name="connsiteY171" fmla="*/ 55790 h 968334"/>
                    <a:gd name="connsiteX172" fmla="*/ 1155132 w 1965393"/>
                    <a:gd name="connsiteY172" fmla="*/ 51076 h 968334"/>
                    <a:gd name="connsiteX173" fmla="*/ 1156955 w 1965393"/>
                    <a:gd name="connsiteY173" fmla="*/ 51076 h 968334"/>
                    <a:gd name="connsiteX174" fmla="*/ 1189503 w 1965393"/>
                    <a:gd name="connsiteY174" fmla="*/ 59258 h 968334"/>
                    <a:gd name="connsiteX175" fmla="*/ 1195016 w 1965393"/>
                    <a:gd name="connsiteY175" fmla="*/ 61348 h 968334"/>
                    <a:gd name="connsiteX176" fmla="*/ 1195950 w 1965393"/>
                    <a:gd name="connsiteY176" fmla="*/ 61703 h 968334"/>
                    <a:gd name="connsiteX177" fmla="*/ 1195149 w 1965393"/>
                    <a:gd name="connsiteY177" fmla="*/ 62326 h 968334"/>
                    <a:gd name="connsiteX178" fmla="*/ 1161890 w 1965393"/>
                    <a:gd name="connsiteY178" fmla="*/ 74776 h 968334"/>
                    <a:gd name="connsiteX179" fmla="*/ 1129876 w 1965393"/>
                    <a:gd name="connsiteY179" fmla="*/ 85758 h 968334"/>
                    <a:gd name="connsiteX180" fmla="*/ 1108800 w 1965393"/>
                    <a:gd name="connsiteY180" fmla="*/ 109013 h 968334"/>
                    <a:gd name="connsiteX181" fmla="*/ 1115426 w 1965393"/>
                    <a:gd name="connsiteY181" fmla="*/ 114971 h 968334"/>
                    <a:gd name="connsiteX182" fmla="*/ 1120939 w 1965393"/>
                    <a:gd name="connsiteY182" fmla="*/ 115860 h 968334"/>
                    <a:gd name="connsiteX183" fmla="*/ 1130099 w 1965393"/>
                    <a:gd name="connsiteY183" fmla="*/ 114571 h 968334"/>
                    <a:gd name="connsiteX184" fmla="*/ 1139569 w 1965393"/>
                    <a:gd name="connsiteY184" fmla="*/ 113281 h 968334"/>
                    <a:gd name="connsiteX185" fmla="*/ 1146684 w 1965393"/>
                    <a:gd name="connsiteY185" fmla="*/ 114571 h 968334"/>
                    <a:gd name="connsiteX186" fmla="*/ 1154154 w 1965393"/>
                    <a:gd name="connsiteY186" fmla="*/ 118661 h 968334"/>
                    <a:gd name="connsiteX187" fmla="*/ 1165003 w 1965393"/>
                    <a:gd name="connsiteY187" fmla="*/ 122752 h 968334"/>
                    <a:gd name="connsiteX188" fmla="*/ 1168871 w 1965393"/>
                    <a:gd name="connsiteY188" fmla="*/ 122352 h 968334"/>
                    <a:gd name="connsiteX189" fmla="*/ 1210000 w 1965393"/>
                    <a:gd name="connsiteY189" fmla="*/ 100698 h 968334"/>
                    <a:gd name="connsiteX190" fmla="*/ 1229698 w 1965393"/>
                    <a:gd name="connsiteY190" fmla="*/ 87581 h 968334"/>
                    <a:gd name="connsiteX191" fmla="*/ 1239702 w 1965393"/>
                    <a:gd name="connsiteY191" fmla="*/ 85091 h 968334"/>
                    <a:gd name="connsiteX192" fmla="*/ 1238680 w 1965393"/>
                    <a:gd name="connsiteY192" fmla="*/ 92606 h 968334"/>
                    <a:gd name="connsiteX193" fmla="*/ 1238680 w 1965393"/>
                    <a:gd name="connsiteY193" fmla="*/ 104878 h 968334"/>
                    <a:gd name="connsiteX194" fmla="*/ 1246150 w 1965393"/>
                    <a:gd name="connsiteY194" fmla="*/ 108123 h 968334"/>
                    <a:gd name="connsiteX195" fmla="*/ 1256910 w 1965393"/>
                    <a:gd name="connsiteY195" fmla="*/ 117372 h 968334"/>
                    <a:gd name="connsiteX196" fmla="*/ 1277941 w 1965393"/>
                    <a:gd name="connsiteY196" fmla="*/ 128755 h 968334"/>
                    <a:gd name="connsiteX197" fmla="*/ 1281587 w 1965393"/>
                    <a:gd name="connsiteY197" fmla="*/ 128488 h 968334"/>
                    <a:gd name="connsiteX198" fmla="*/ 1301418 w 1965393"/>
                    <a:gd name="connsiteY198" fmla="*/ 121996 h 968334"/>
                    <a:gd name="connsiteX199" fmla="*/ 1330053 w 1965393"/>
                    <a:gd name="connsiteY199" fmla="*/ 114126 h 968334"/>
                    <a:gd name="connsiteX200" fmla="*/ 1347394 w 1965393"/>
                    <a:gd name="connsiteY200" fmla="*/ 121240 h 968334"/>
                    <a:gd name="connsiteX201" fmla="*/ 1350106 w 1965393"/>
                    <a:gd name="connsiteY201" fmla="*/ 124442 h 968334"/>
                    <a:gd name="connsiteX202" fmla="*/ 1357309 w 1965393"/>
                    <a:gd name="connsiteY202" fmla="*/ 129777 h 968334"/>
                    <a:gd name="connsiteX203" fmla="*/ 1361756 w 1965393"/>
                    <a:gd name="connsiteY203" fmla="*/ 128132 h 968334"/>
                    <a:gd name="connsiteX204" fmla="*/ 1368736 w 1965393"/>
                    <a:gd name="connsiteY204" fmla="*/ 125598 h 968334"/>
                    <a:gd name="connsiteX205" fmla="*/ 1381275 w 1965393"/>
                    <a:gd name="connsiteY205" fmla="*/ 132623 h 968334"/>
                    <a:gd name="connsiteX206" fmla="*/ 1385721 w 1965393"/>
                    <a:gd name="connsiteY206" fmla="*/ 136314 h 968334"/>
                    <a:gd name="connsiteX207" fmla="*/ 1386478 w 1965393"/>
                    <a:gd name="connsiteY207" fmla="*/ 136936 h 968334"/>
                    <a:gd name="connsiteX208" fmla="*/ 1385544 w 1965393"/>
                    <a:gd name="connsiteY208" fmla="*/ 137248 h 968334"/>
                    <a:gd name="connsiteX209" fmla="*/ 1380342 w 1965393"/>
                    <a:gd name="connsiteY209" fmla="*/ 141383 h 968334"/>
                    <a:gd name="connsiteX210" fmla="*/ 1372382 w 1965393"/>
                    <a:gd name="connsiteY210" fmla="*/ 146629 h 968334"/>
                    <a:gd name="connsiteX211" fmla="*/ 1353619 w 1965393"/>
                    <a:gd name="connsiteY211" fmla="*/ 148941 h 968334"/>
                    <a:gd name="connsiteX212" fmla="*/ 1349484 w 1965393"/>
                    <a:gd name="connsiteY212" fmla="*/ 149297 h 968334"/>
                    <a:gd name="connsiteX213" fmla="*/ 1289591 w 1965393"/>
                    <a:gd name="connsiteY213" fmla="*/ 163570 h 968334"/>
                    <a:gd name="connsiteX214" fmla="*/ 1257354 w 1965393"/>
                    <a:gd name="connsiteY214" fmla="*/ 192916 h 968334"/>
                    <a:gd name="connsiteX215" fmla="*/ 1260200 w 1965393"/>
                    <a:gd name="connsiteY215" fmla="*/ 198163 h 968334"/>
                    <a:gd name="connsiteX216" fmla="*/ 1265536 w 1965393"/>
                    <a:gd name="connsiteY216" fmla="*/ 212302 h 968334"/>
                    <a:gd name="connsiteX217" fmla="*/ 1260867 w 1965393"/>
                    <a:gd name="connsiteY217" fmla="*/ 228443 h 968334"/>
                    <a:gd name="connsiteX218" fmla="*/ 1263490 w 1965393"/>
                    <a:gd name="connsiteY218" fmla="*/ 322039 h 968334"/>
                    <a:gd name="connsiteX219" fmla="*/ 1268915 w 1965393"/>
                    <a:gd name="connsiteY219" fmla="*/ 323195 h 968334"/>
                    <a:gd name="connsiteX220" fmla="*/ 1300040 w 1965393"/>
                    <a:gd name="connsiteY220" fmla="*/ 299674 h 968334"/>
                    <a:gd name="connsiteX221" fmla="*/ 1301285 w 1965393"/>
                    <a:gd name="connsiteY221" fmla="*/ 265793 h 968334"/>
                    <a:gd name="connsiteX222" fmla="*/ 1299284 w 1965393"/>
                    <a:gd name="connsiteY222" fmla="*/ 245161 h 968334"/>
                    <a:gd name="connsiteX223" fmla="*/ 1314446 w 1965393"/>
                    <a:gd name="connsiteY223" fmla="*/ 193583 h 968334"/>
                    <a:gd name="connsiteX224" fmla="*/ 1326985 w 1965393"/>
                    <a:gd name="connsiteY224" fmla="*/ 187936 h 968334"/>
                    <a:gd name="connsiteX225" fmla="*/ 1336900 w 1965393"/>
                    <a:gd name="connsiteY225" fmla="*/ 184112 h 968334"/>
                    <a:gd name="connsiteX226" fmla="*/ 1344192 w 1965393"/>
                    <a:gd name="connsiteY226" fmla="*/ 174286 h 968334"/>
                    <a:gd name="connsiteX227" fmla="*/ 1347394 w 1965393"/>
                    <a:gd name="connsiteY227" fmla="*/ 168061 h 968334"/>
                    <a:gd name="connsiteX228" fmla="*/ 1365402 w 1965393"/>
                    <a:gd name="connsiteY228" fmla="*/ 157345 h 968334"/>
                    <a:gd name="connsiteX229" fmla="*/ 1394837 w 1965393"/>
                    <a:gd name="connsiteY229" fmla="*/ 178199 h 968334"/>
                    <a:gd name="connsiteX230" fmla="*/ 1397193 w 1965393"/>
                    <a:gd name="connsiteY230" fmla="*/ 216171 h 968334"/>
                    <a:gd name="connsiteX231" fmla="*/ 1385410 w 1965393"/>
                    <a:gd name="connsiteY231" fmla="*/ 246629 h 968334"/>
                    <a:gd name="connsiteX232" fmla="*/ 1386211 w 1965393"/>
                    <a:gd name="connsiteY232" fmla="*/ 247029 h 968334"/>
                    <a:gd name="connsiteX233" fmla="*/ 1387278 w 1965393"/>
                    <a:gd name="connsiteY233" fmla="*/ 247029 h 968334"/>
                    <a:gd name="connsiteX234" fmla="*/ 1397860 w 1965393"/>
                    <a:gd name="connsiteY234" fmla="*/ 241115 h 968334"/>
                    <a:gd name="connsiteX235" fmla="*/ 1415023 w 1965393"/>
                    <a:gd name="connsiteY235" fmla="*/ 233912 h 968334"/>
                    <a:gd name="connsiteX236" fmla="*/ 1420581 w 1965393"/>
                    <a:gd name="connsiteY236" fmla="*/ 234846 h 968334"/>
                    <a:gd name="connsiteX237" fmla="*/ 1432453 w 1965393"/>
                    <a:gd name="connsiteY237" fmla="*/ 271573 h 968334"/>
                    <a:gd name="connsiteX238" fmla="*/ 1438945 w 1965393"/>
                    <a:gd name="connsiteY238" fmla="*/ 304654 h 968334"/>
                    <a:gd name="connsiteX239" fmla="*/ 1439389 w 1965393"/>
                    <a:gd name="connsiteY239" fmla="*/ 305099 h 968334"/>
                    <a:gd name="connsiteX240" fmla="*/ 1438856 w 1965393"/>
                    <a:gd name="connsiteY240" fmla="*/ 305499 h 968334"/>
                    <a:gd name="connsiteX241" fmla="*/ 1429474 w 1965393"/>
                    <a:gd name="connsiteY241" fmla="*/ 310256 h 968334"/>
                    <a:gd name="connsiteX242" fmla="*/ 1424627 w 1965393"/>
                    <a:gd name="connsiteY242" fmla="*/ 307500 h 968334"/>
                    <a:gd name="connsiteX243" fmla="*/ 1418758 w 1965393"/>
                    <a:gd name="connsiteY243" fmla="*/ 303053 h 968334"/>
                    <a:gd name="connsiteX244" fmla="*/ 1411644 w 1965393"/>
                    <a:gd name="connsiteY244" fmla="*/ 301008 h 968334"/>
                    <a:gd name="connsiteX245" fmla="*/ 1400839 w 1965393"/>
                    <a:gd name="connsiteY245" fmla="*/ 309412 h 968334"/>
                    <a:gd name="connsiteX246" fmla="*/ 1403107 w 1965393"/>
                    <a:gd name="connsiteY246" fmla="*/ 326841 h 968334"/>
                    <a:gd name="connsiteX247" fmla="*/ 1436455 w 1965393"/>
                    <a:gd name="connsiteY247" fmla="*/ 338402 h 968334"/>
                    <a:gd name="connsiteX248" fmla="*/ 1450505 w 1965393"/>
                    <a:gd name="connsiteY248" fmla="*/ 336979 h 968334"/>
                    <a:gd name="connsiteX249" fmla="*/ 1549038 w 1965393"/>
                    <a:gd name="connsiteY249" fmla="*/ 278687 h 968334"/>
                    <a:gd name="connsiteX250" fmla="*/ 1552061 w 1965393"/>
                    <a:gd name="connsiteY250" fmla="*/ 262191 h 968334"/>
                    <a:gd name="connsiteX251" fmla="*/ 1552061 w 1965393"/>
                    <a:gd name="connsiteY251" fmla="*/ 261568 h 968334"/>
                    <a:gd name="connsiteX252" fmla="*/ 1552684 w 1965393"/>
                    <a:gd name="connsiteY252" fmla="*/ 261568 h 968334"/>
                    <a:gd name="connsiteX253" fmla="*/ 1575938 w 1965393"/>
                    <a:gd name="connsiteY253" fmla="*/ 259879 h 968334"/>
                    <a:gd name="connsiteX254" fmla="*/ 1644057 w 1965393"/>
                    <a:gd name="connsiteY254" fmla="*/ 240404 h 968334"/>
                    <a:gd name="connsiteX255" fmla="*/ 1646325 w 1965393"/>
                    <a:gd name="connsiteY255" fmla="*/ 230132 h 968334"/>
                    <a:gd name="connsiteX256" fmla="*/ 1649926 w 1965393"/>
                    <a:gd name="connsiteY256" fmla="*/ 219105 h 968334"/>
                    <a:gd name="connsiteX257" fmla="*/ 1651838 w 1965393"/>
                    <a:gd name="connsiteY257" fmla="*/ 217416 h 968334"/>
                    <a:gd name="connsiteX258" fmla="*/ 1681807 w 1965393"/>
                    <a:gd name="connsiteY258" fmla="*/ 193539 h 968334"/>
                    <a:gd name="connsiteX259" fmla="*/ 1701771 w 1965393"/>
                    <a:gd name="connsiteY259" fmla="*/ 189092 h 968334"/>
                    <a:gd name="connsiteX260" fmla="*/ 1711153 w 1965393"/>
                    <a:gd name="connsiteY260" fmla="*/ 189404 h 968334"/>
                    <a:gd name="connsiteX261" fmla="*/ 1719379 w 1965393"/>
                    <a:gd name="connsiteY261" fmla="*/ 189670 h 968334"/>
                    <a:gd name="connsiteX262" fmla="*/ 1719957 w 1965393"/>
                    <a:gd name="connsiteY262" fmla="*/ 189670 h 968334"/>
                    <a:gd name="connsiteX263" fmla="*/ 1781406 w 1965393"/>
                    <a:gd name="connsiteY263" fmla="*/ 189137 h 968334"/>
                    <a:gd name="connsiteX264" fmla="*/ 1850592 w 1965393"/>
                    <a:gd name="connsiteY264" fmla="*/ 134713 h 968334"/>
                    <a:gd name="connsiteX265" fmla="*/ 1850947 w 1965393"/>
                    <a:gd name="connsiteY265" fmla="*/ 133646 h 968334"/>
                    <a:gd name="connsiteX266" fmla="*/ 1884206 w 1965393"/>
                    <a:gd name="connsiteY266" fmla="*/ 83624 h 968334"/>
                    <a:gd name="connsiteX267" fmla="*/ 1885273 w 1965393"/>
                    <a:gd name="connsiteY267" fmla="*/ 83624 h 968334"/>
                    <a:gd name="connsiteX268" fmla="*/ 1935206 w 1965393"/>
                    <a:gd name="connsiteY268" fmla="*/ 96963 h 968334"/>
                    <a:gd name="connsiteX269" fmla="*/ 1935206 w 1965393"/>
                    <a:gd name="connsiteY269" fmla="*/ 96607 h 968334"/>
                    <a:gd name="connsiteX270" fmla="*/ 1935206 w 1965393"/>
                    <a:gd name="connsiteY270" fmla="*/ 95540 h 968334"/>
                    <a:gd name="connsiteX271" fmla="*/ 1935206 w 1965393"/>
                    <a:gd name="connsiteY271" fmla="*/ 95540 h 968334"/>
                    <a:gd name="connsiteX272" fmla="*/ 1935206 w 1965393"/>
                    <a:gd name="connsiteY272" fmla="*/ 95096 h 968334"/>
                    <a:gd name="connsiteX273" fmla="*/ 1935918 w 1965393"/>
                    <a:gd name="connsiteY273" fmla="*/ 94295 h 968334"/>
                    <a:gd name="connsiteX274" fmla="*/ 1936185 w 1965393"/>
                    <a:gd name="connsiteY274" fmla="*/ 95318 h 968334"/>
                    <a:gd name="connsiteX275" fmla="*/ 1936718 w 1965393"/>
                    <a:gd name="connsiteY275" fmla="*/ 100743 h 968334"/>
                    <a:gd name="connsiteX276" fmla="*/ 1936718 w 1965393"/>
                    <a:gd name="connsiteY276" fmla="*/ 100743 h 968334"/>
                    <a:gd name="connsiteX277" fmla="*/ 1936718 w 1965393"/>
                    <a:gd name="connsiteY277" fmla="*/ 100743 h 968334"/>
                    <a:gd name="connsiteX278" fmla="*/ 1937296 w 1965393"/>
                    <a:gd name="connsiteY278" fmla="*/ 106612 h 968334"/>
                    <a:gd name="connsiteX279" fmla="*/ 1964908 w 1965393"/>
                    <a:gd name="connsiteY279" fmla="*/ 191983 h 968334"/>
                    <a:gd name="connsiteX280" fmla="*/ 1965264 w 1965393"/>
                    <a:gd name="connsiteY280" fmla="*/ 192472 h 968334"/>
                    <a:gd name="connsiteX281" fmla="*/ 1964775 w 1965393"/>
                    <a:gd name="connsiteY281" fmla="*/ 192827 h 968334"/>
                    <a:gd name="connsiteX282" fmla="*/ 1954370 w 1965393"/>
                    <a:gd name="connsiteY282" fmla="*/ 201009 h 968334"/>
                    <a:gd name="connsiteX283" fmla="*/ 1926981 w 1965393"/>
                    <a:gd name="connsiteY283" fmla="*/ 216171 h 968334"/>
                    <a:gd name="connsiteX284" fmla="*/ 1926981 w 1965393"/>
                    <a:gd name="connsiteY284" fmla="*/ 216171 h 968334"/>
                    <a:gd name="connsiteX285" fmla="*/ 1921200 w 1965393"/>
                    <a:gd name="connsiteY285" fmla="*/ 215148 h 968334"/>
                    <a:gd name="connsiteX286" fmla="*/ 1913775 w 1965393"/>
                    <a:gd name="connsiteY286" fmla="*/ 212036 h 968334"/>
                    <a:gd name="connsiteX287" fmla="*/ 1903415 w 1965393"/>
                    <a:gd name="connsiteY287" fmla="*/ 208790 h 968334"/>
                    <a:gd name="connsiteX288" fmla="*/ 1892165 w 1965393"/>
                    <a:gd name="connsiteY288" fmla="*/ 216704 h 968334"/>
                    <a:gd name="connsiteX289" fmla="*/ 1865487 w 1965393"/>
                    <a:gd name="connsiteY289" fmla="*/ 237825 h 968334"/>
                    <a:gd name="connsiteX290" fmla="*/ 1843255 w 1965393"/>
                    <a:gd name="connsiteY290" fmla="*/ 253031 h 968334"/>
                    <a:gd name="connsiteX291" fmla="*/ 1831517 w 1965393"/>
                    <a:gd name="connsiteY291" fmla="*/ 283089 h 968334"/>
                    <a:gd name="connsiteX292" fmla="*/ 1827070 w 1965393"/>
                    <a:gd name="connsiteY292" fmla="*/ 292471 h 968334"/>
                    <a:gd name="connsiteX293" fmla="*/ 1823513 w 1965393"/>
                    <a:gd name="connsiteY293" fmla="*/ 298473 h 968334"/>
                    <a:gd name="connsiteX294" fmla="*/ 1829560 w 1965393"/>
                    <a:gd name="connsiteY294" fmla="*/ 303898 h 968334"/>
                    <a:gd name="connsiteX295" fmla="*/ 1841832 w 1965393"/>
                    <a:gd name="connsiteY295" fmla="*/ 319238 h 968334"/>
                    <a:gd name="connsiteX296" fmla="*/ 1835652 w 1965393"/>
                    <a:gd name="connsiteY296" fmla="*/ 327331 h 968334"/>
                    <a:gd name="connsiteX297" fmla="*/ 1823735 w 1965393"/>
                    <a:gd name="connsiteY297" fmla="*/ 331777 h 968334"/>
                    <a:gd name="connsiteX298" fmla="*/ 1813286 w 1965393"/>
                    <a:gd name="connsiteY298" fmla="*/ 327731 h 968334"/>
                    <a:gd name="connsiteX299" fmla="*/ 1806083 w 1965393"/>
                    <a:gd name="connsiteY299" fmla="*/ 323729 h 968334"/>
                    <a:gd name="connsiteX300" fmla="*/ 1806083 w 1965393"/>
                    <a:gd name="connsiteY300" fmla="*/ 324085 h 968334"/>
                    <a:gd name="connsiteX301" fmla="*/ 1784652 w 1965393"/>
                    <a:gd name="connsiteY301" fmla="*/ 340047 h 968334"/>
                    <a:gd name="connsiteX302" fmla="*/ 1744323 w 1965393"/>
                    <a:gd name="connsiteY302" fmla="*/ 349607 h 968334"/>
                    <a:gd name="connsiteX303" fmla="*/ 1736542 w 1965393"/>
                    <a:gd name="connsiteY303" fmla="*/ 354454 h 968334"/>
                    <a:gd name="connsiteX304" fmla="*/ 1743478 w 1965393"/>
                    <a:gd name="connsiteY304" fmla="*/ 355565 h 968334"/>
                    <a:gd name="connsiteX305" fmla="*/ 1769223 w 1965393"/>
                    <a:gd name="connsiteY305" fmla="*/ 353253 h 968334"/>
                    <a:gd name="connsiteX306" fmla="*/ 1786030 w 1965393"/>
                    <a:gd name="connsiteY306" fmla="*/ 354854 h 968334"/>
                    <a:gd name="connsiteX307" fmla="*/ 1763798 w 1965393"/>
                    <a:gd name="connsiteY307" fmla="*/ 368193 h 968334"/>
                    <a:gd name="connsiteX308" fmla="*/ 1744723 w 1965393"/>
                    <a:gd name="connsiteY308" fmla="*/ 370372 h 968334"/>
                    <a:gd name="connsiteX309" fmla="*/ 1719690 w 1965393"/>
                    <a:gd name="connsiteY309" fmla="*/ 374818 h 968334"/>
                    <a:gd name="connsiteX310" fmla="*/ 1719201 w 1965393"/>
                    <a:gd name="connsiteY310" fmla="*/ 382466 h 968334"/>
                    <a:gd name="connsiteX311" fmla="*/ 1716311 w 1965393"/>
                    <a:gd name="connsiteY311" fmla="*/ 403186 h 968334"/>
                    <a:gd name="connsiteX312" fmla="*/ 1687498 w 1965393"/>
                    <a:gd name="connsiteY312" fmla="*/ 433822 h 968334"/>
                    <a:gd name="connsiteX313" fmla="*/ 1684919 w 1965393"/>
                    <a:gd name="connsiteY313" fmla="*/ 433377 h 968334"/>
                    <a:gd name="connsiteX314" fmla="*/ 1678783 w 1965393"/>
                    <a:gd name="connsiteY314" fmla="*/ 428931 h 968334"/>
                    <a:gd name="connsiteX315" fmla="*/ 1670780 w 1965393"/>
                    <a:gd name="connsiteY315" fmla="*/ 424262 h 968334"/>
                    <a:gd name="connsiteX316" fmla="*/ 1671046 w 1965393"/>
                    <a:gd name="connsiteY316" fmla="*/ 432132 h 968334"/>
                    <a:gd name="connsiteX317" fmla="*/ 1675804 w 1965393"/>
                    <a:gd name="connsiteY317" fmla="*/ 441380 h 968334"/>
                    <a:gd name="connsiteX318" fmla="*/ 1679717 w 1965393"/>
                    <a:gd name="connsiteY318" fmla="*/ 457476 h 968334"/>
                    <a:gd name="connsiteX319" fmla="*/ 1658597 w 1965393"/>
                    <a:gd name="connsiteY319" fmla="*/ 502696 h 968334"/>
                    <a:gd name="connsiteX320" fmla="*/ 1655484 w 1965393"/>
                    <a:gd name="connsiteY320" fmla="*/ 503141 h 968334"/>
                    <a:gd name="connsiteX321" fmla="*/ 1655484 w 1965393"/>
                    <a:gd name="connsiteY321" fmla="*/ 480909 h 968334"/>
                    <a:gd name="connsiteX322" fmla="*/ 1655929 w 1965393"/>
                    <a:gd name="connsiteY322" fmla="*/ 474773 h 968334"/>
                    <a:gd name="connsiteX323" fmla="*/ 1648459 w 1965393"/>
                    <a:gd name="connsiteY323" fmla="*/ 457299 h 968334"/>
                    <a:gd name="connsiteX324" fmla="*/ 1642589 w 1965393"/>
                    <a:gd name="connsiteY324" fmla="*/ 431376 h 968334"/>
                    <a:gd name="connsiteX325" fmla="*/ 1645079 w 1965393"/>
                    <a:gd name="connsiteY325" fmla="*/ 426930 h 968334"/>
                    <a:gd name="connsiteX326" fmla="*/ 1649526 w 1965393"/>
                    <a:gd name="connsiteY326" fmla="*/ 415369 h 968334"/>
                    <a:gd name="connsiteX327" fmla="*/ 1647036 w 1965393"/>
                    <a:gd name="connsiteY327" fmla="*/ 413724 h 968334"/>
                    <a:gd name="connsiteX328" fmla="*/ 1638143 w 1965393"/>
                    <a:gd name="connsiteY328" fmla="*/ 419993 h 968334"/>
                    <a:gd name="connsiteX329" fmla="*/ 1636453 w 1965393"/>
                    <a:gd name="connsiteY329" fmla="*/ 442225 h 968334"/>
                    <a:gd name="connsiteX330" fmla="*/ 1636765 w 1965393"/>
                    <a:gd name="connsiteY330" fmla="*/ 453830 h 968334"/>
                    <a:gd name="connsiteX331" fmla="*/ 1623426 w 1965393"/>
                    <a:gd name="connsiteY331" fmla="*/ 466636 h 968334"/>
                    <a:gd name="connsiteX332" fmla="*/ 1616222 w 1965393"/>
                    <a:gd name="connsiteY332" fmla="*/ 472327 h 968334"/>
                    <a:gd name="connsiteX333" fmla="*/ 1628272 w 1965393"/>
                    <a:gd name="connsiteY333" fmla="*/ 483666 h 968334"/>
                    <a:gd name="connsiteX334" fmla="*/ 1642990 w 1965393"/>
                    <a:gd name="connsiteY334" fmla="*/ 500117 h 968334"/>
                    <a:gd name="connsiteX335" fmla="*/ 1638010 w 1965393"/>
                    <a:gd name="connsiteY335" fmla="*/ 508610 h 968334"/>
                    <a:gd name="connsiteX336" fmla="*/ 1633252 w 1965393"/>
                    <a:gd name="connsiteY336" fmla="*/ 515546 h 968334"/>
                    <a:gd name="connsiteX337" fmla="*/ 1642678 w 1965393"/>
                    <a:gd name="connsiteY337" fmla="*/ 521326 h 968334"/>
                    <a:gd name="connsiteX338" fmla="*/ 1647747 w 1965393"/>
                    <a:gd name="connsiteY338" fmla="*/ 522661 h 968334"/>
                    <a:gd name="connsiteX339" fmla="*/ 1657129 w 1965393"/>
                    <a:gd name="connsiteY339" fmla="*/ 532709 h 968334"/>
                    <a:gd name="connsiteX340" fmla="*/ 1649393 w 1965393"/>
                    <a:gd name="connsiteY340" fmla="*/ 547338 h 968334"/>
                    <a:gd name="connsiteX341" fmla="*/ 1648281 w 1965393"/>
                    <a:gd name="connsiteY341" fmla="*/ 549739 h 968334"/>
                    <a:gd name="connsiteX342" fmla="*/ 1657529 w 1965393"/>
                    <a:gd name="connsiteY342" fmla="*/ 553118 h 968334"/>
                    <a:gd name="connsiteX343" fmla="*/ 1670557 w 1965393"/>
                    <a:gd name="connsiteY343" fmla="*/ 558810 h 968334"/>
                    <a:gd name="connsiteX344" fmla="*/ 1669090 w 1965393"/>
                    <a:gd name="connsiteY344" fmla="*/ 564456 h 968334"/>
                    <a:gd name="connsiteX345" fmla="*/ 1643568 w 1965393"/>
                    <a:gd name="connsiteY345" fmla="*/ 580108 h 968334"/>
                    <a:gd name="connsiteX346" fmla="*/ 1636142 w 1965393"/>
                    <a:gd name="connsiteY346" fmla="*/ 578463 h 968334"/>
                    <a:gd name="connsiteX347" fmla="*/ 1628005 w 1965393"/>
                    <a:gd name="connsiteY347" fmla="*/ 576240 h 968334"/>
                    <a:gd name="connsiteX348" fmla="*/ 1623559 w 1965393"/>
                    <a:gd name="connsiteY348" fmla="*/ 578285 h 968334"/>
                    <a:gd name="connsiteX349" fmla="*/ 1627294 w 1965393"/>
                    <a:gd name="connsiteY349" fmla="*/ 590735 h 968334"/>
                    <a:gd name="connsiteX350" fmla="*/ 1631118 w 1965393"/>
                    <a:gd name="connsiteY350" fmla="*/ 602918 h 968334"/>
                    <a:gd name="connsiteX351" fmla="*/ 1618045 w 1965393"/>
                    <a:gd name="connsiteY351" fmla="*/ 609854 h 968334"/>
                    <a:gd name="connsiteX352" fmla="*/ 1611687 w 1965393"/>
                    <a:gd name="connsiteY352" fmla="*/ 611677 h 968334"/>
                    <a:gd name="connsiteX353" fmla="*/ 1587188 w 1965393"/>
                    <a:gd name="connsiteY353" fmla="*/ 629018 h 968334"/>
                    <a:gd name="connsiteX354" fmla="*/ 1585320 w 1965393"/>
                    <a:gd name="connsiteY354" fmla="*/ 633465 h 968334"/>
                    <a:gd name="connsiteX355" fmla="*/ 1577628 w 1965393"/>
                    <a:gd name="connsiteY355" fmla="*/ 641557 h 968334"/>
                    <a:gd name="connsiteX356" fmla="*/ 1569535 w 1965393"/>
                    <a:gd name="connsiteY356" fmla="*/ 642758 h 968334"/>
                    <a:gd name="connsiteX357" fmla="*/ 1543791 w 1965393"/>
                    <a:gd name="connsiteY357" fmla="*/ 656097 h 968334"/>
                    <a:gd name="connsiteX358" fmla="*/ 1539833 w 1965393"/>
                    <a:gd name="connsiteY358" fmla="*/ 663967 h 968334"/>
                    <a:gd name="connsiteX359" fmla="*/ 1534142 w 1965393"/>
                    <a:gd name="connsiteY359" fmla="*/ 673793 h 968334"/>
                    <a:gd name="connsiteX360" fmla="*/ 1522181 w 1965393"/>
                    <a:gd name="connsiteY360" fmla="*/ 678684 h 968334"/>
                    <a:gd name="connsiteX361" fmla="*/ 1514756 w 1965393"/>
                    <a:gd name="connsiteY361" fmla="*/ 680863 h 968334"/>
                    <a:gd name="connsiteX362" fmla="*/ 1485943 w 1965393"/>
                    <a:gd name="connsiteY362" fmla="*/ 711988 h 968334"/>
                    <a:gd name="connsiteX363" fmla="*/ 1485187 w 1965393"/>
                    <a:gd name="connsiteY363" fmla="*/ 713144 h 968334"/>
                    <a:gd name="connsiteX364" fmla="*/ 1491768 w 1965393"/>
                    <a:gd name="connsiteY364" fmla="*/ 840666 h 968334"/>
                    <a:gd name="connsiteX365" fmla="*/ 1510665 w 1965393"/>
                    <a:gd name="connsiteY365" fmla="*/ 892645 h 968334"/>
                    <a:gd name="connsiteX366" fmla="*/ 1509331 w 1965393"/>
                    <a:gd name="connsiteY366" fmla="*/ 938354 h 968334"/>
                    <a:gd name="connsiteX367" fmla="*/ 1506263 w 1965393"/>
                    <a:gd name="connsiteY367" fmla="*/ 946980 h 968334"/>
                    <a:gd name="connsiteX368" fmla="*/ 1491634 w 1965393"/>
                    <a:gd name="connsiteY368" fmla="*/ 968011 h 968334"/>
                    <a:gd name="connsiteX369" fmla="*/ 1379719 w 1965393"/>
                    <a:gd name="connsiteY369" fmla="*/ 780418 h 968334"/>
                    <a:gd name="connsiteX370" fmla="*/ 1402351 w 1965393"/>
                    <a:gd name="connsiteY370" fmla="*/ 796469 h 968334"/>
                    <a:gd name="connsiteX371" fmla="*/ 1410088 w 1965393"/>
                    <a:gd name="connsiteY371" fmla="*/ 804606 h 968334"/>
                    <a:gd name="connsiteX372" fmla="*/ 1426095 w 1965393"/>
                    <a:gd name="connsiteY372" fmla="*/ 840711 h 968334"/>
                    <a:gd name="connsiteX373" fmla="*/ 1427695 w 1965393"/>
                    <a:gd name="connsiteY373" fmla="*/ 873659 h 968334"/>
                    <a:gd name="connsiteX374" fmla="*/ 1428941 w 1965393"/>
                    <a:gd name="connsiteY374" fmla="*/ 878594 h 968334"/>
                    <a:gd name="connsiteX375" fmla="*/ 1436766 w 1965393"/>
                    <a:gd name="connsiteY375" fmla="*/ 889843 h 968334"/>
                    <a:gd name="connsiteX376" fmla="*/ 1443258 w 1965393"/>
                    <a:gd name="connsiteY376" fmla="*/ 897135 h 968334"/>
                    <a:gd name="connsiteX377" fmla="*/ 1446282 w 1965393"/>
                    <a:gd name="connsiteY377" fmla="*/ 912698 h 968334"/>
                    <a:gd name="connsiteX378" fmla="*/ 1446726 w 1965393"/>
                    <a:gd name="connsiteY378" fmla="*/ 921057 h 968334"/>
                    <a:gd name="connsiteX379" fmla="*/ 1458553 w 1965393"/>
                    <a:gd name="connsiteY379" fmla="*/ 933952 h 968334"/>
                    <a:gd name="connsiteX380" fmla="*/ 1471181 w 1965393"/>
                    <a:gd name="connsiteY380" fmla="*/ 946357 h 968334"/>
                    <a:gd name="connsiteX381" fmla="*/ 1473893 w 1965393"/>
                    <a:gd name="connsiteY381" fmla="*/ 952048 h 968334"/>
                    <a:gd name="connsiteX382" fmla="*/ 1490123 w 1965393"/>
                    <a:gd name="connsiteY382" fmla="*/ 966766 h 968334"/>
                    <a:gd name="connsiteX383" fmla="*/ 1491634 w 1965393"/>
                    <a:gd name="connsiteY383" fmla="*/ 966766 h 968334"/>
                    <a:gd name="connsiteX384" fmla="*/ 1506130 w 1965393"/>
                    <a:gd name="connsiteY384" fmla="*/ 945557 h 968334"/>
                    <a:gd name="connsiteX385" fmla="*/ 1509242 w 1965393"/>
                    <a:gd name="connsiteY385" fmla="*/ 936664 h 968334"/>
                    <a:gd name="connsiteX386" fmla="*/ 1510532 w 1965393"/>
                    <a:gd name="connsiteY386" fmla="*/ 891711 h 968334"/>
                    <a:gd name="connsiteX387" fmla="*/ 1491679 w 1965393"/>
                    <a:gd name="connsiteY387" fmla="*/ 839866 h 968334"/>
                    <a:gd name="connsiteX388" fmla="*/ 1485187 w 1965393"/>
                    <a:gd name="connsiteY388" fmla="*/ 711365 h 968334"/>
                    <a:gd name="connsiteX389" fmla="*/ 1485943 w 1965393"/>
                    <a:gd name="connsiteY389" fmla="*/ 710165 h 968334"/>
                    <a:gd name="connsiteX390" fmla="*/ 1515245 w 1965393"/>
                    <a:gd name="connsiteY390" fmla="*/ 678729 h 968334"/>
                    <a:gd name="connsiteX391" fmla="*/ 1522848 w 1965393"/>
                    <a:gd name="connsiteY391" fmla="*/ 676506 h 968334"/>
                    <a:gd name="connsiteX392" fmla="*/ 1534365 w 1965393"/>
                    <a:gd name="connsiteY392" fmla="*/ 672059 h 968334"/>
                    <a:gd name="connsiteX393" fmla="*/ 1539744 w 1965393"/>
                    <a:gd name="connsiteY393" fmla="*/ 662633 h 968334"/>
                    <a:gd name="connsiteX394" fmla="*/ 1543880 w 1965393"/>
                    <a:gd name="connsiteY394" fmla="*/ 654451 h 968334"/>
                    <a:gd name="connsiteX395" fmla="*/ 1570558 w 1965393"/>
                    <a:gd name="connsiteY395" fmla="*/ 640668 h 968334"/>
                    <a:gd name="connsiteX396" fmla="*/ 1578606 w 1965393"/>
                    <a:gd name="connsiteY396" fmla="*/ 639512 h 968334"/>
                    <a:gd name="connsiteX397" fmla="*/ 1585453 w 1965393"/>
                    <a:gd name="connsiteY397" fmla="*/ 632131 h 968334"/>
                    <a:gd name="connsiteX398" fmla="*/ 1587365 w 1965393"/>
                    <a:gd name="connsiteY398" fmla="*/ 627329 h 968334"/>
                    <a:gd name="connsiteX399" fmla="*/ 1612532 w 1965393"/>
                    <a:gd name="connsiteY399" fmla="*/ 609543 h 968334"/>
                    <a:gd name="connsiteX400" fmla="*/ 1618935 w 1965393"/>
                    <a:gd name="connsiteY400" fmla="*/ 607676 h 968334"/>
                    <a:gd name="connsiteX401" fmla="*/ 1631251 w 1965393"/>
                    <a:gd name="connsiteY401" fmla="*/ 601406 h 968334"/>
                    <a:gd name="connsiteX402" fmla="*/ 1627561 w 1965393"/>
                    <a:gd name="connsiteY402" fmla="*/ 590245 h 968334"/>
                    <a:gd name="connsiteX403" fmla="*/ 1623737 w 1965393"/>
                    <a:gd name="connsiteY403" fmla="*/ 576640 h 968334"/>
                    <a:gd name="connsiteX404" fmla="*/ 1629073 w 1965393"/>
                    <a:gd name="connsiteY404" fmla="*/ 574016 h 968334"/>
                    <a:gd name="connsiteX405" fmla="*/ 1637699 w 1965393"/>
                    <a:gd name="connsiteY405" fmla="*/ 576329 h 968334"/>
                    <a:gd name="connsiteX406" fmla="*/ 1644635 w 1965393"/>
                    <a:gd name="connsiteY406" fmla="*/ 577885 h 968334"/>
                    <a:gd name="connsiteX407" fmla="*/ 1669268 w 1965393"/>
                    <a:gd name="connsiteY407" fmla="*/ 562678 h 968334"/>
                    <a:gd name="connsiteX408" fmla="*/ 1670602 w 1965393"/>
                    <a:gd name="connsiteY408" fmla="*/ 558232 h 968334"/>
                    <a:gd name="connsiteX409" fmla="*/ 1658374 w 1965393"/>
                    <a:gd name="connsiteY409" fmla="*/ 553207 h 968334"/>
                    <a:gd name="connsiteX410" fmla="*/ 1648281 w 1965393"/>
                    <a:gd name="connsiteY410" fmla="*/ 549116 h 968334"/>
                    <a:gd name="connsiteX411" fmla="*/ 1649659 w 1965393"/>
                    <a:gd name="connsiteY411" fmla="*/ 545604 h 968334"/>
                    <a:gd name="connsiteX412" fmla="*/ 1657085 w 1965393"/>
                    <a:gd name="connsiteY412" fmla="*/ 531909 h 968334"/>
                    <a:gd name="connsiteX413" fmla="*/ 1648192 w 1965393"/>
                    <a:gd name="connsiteY413" fmla="*/ 522661 h 968334"/>
                    <a:gd name="connsiteX414" fmla="*/ 1643479 w 1965393"/>
                    <a:gd name="connsiteY414" fmla="*/ 521415 h 968334"/>
                    <a:gd name="connsiteX415" fmla="*/ 1633119 w 1965393"/>
                    <a:gd name="connsiteY415" fmla="*/ 514390 h 968334"/>
                    <a:gd name="connsiteX416" fmla="*/ 1638232 w 1965393"/>
                    <a:gd name="connsiteY416" fmla="*/ 506831 h 968334"/>
                    <a:gd name="connsiteX417" fmla="*/ 1642678 w 1965393"/>
                    <a:gd name="connsiteY417" fmla="*/ 499184 h 968334"/>
                    <a:gd name="connsiteX418" fmla="*/ 1628539 w 1965393"/>
                    <a:gd name="connsiteY418" fmla="*/ 483666 h 968334"/>
                    <a:gd name="connsiteX419" fmla="*/ 1615911 w 1965393"/>
                    <a:gd name="connsiteY419" fmla="*/ 471527 h 968334"/>
                    <a:gd name="connsiteX420" fmla="*/ 1623781 w 1965393"/>
                    <a:gd name="connsiteY420" fmla="*/ 464635 h 968334"/>
                    <a:gd name="connsiteX421" fmla="*/ 1636365 w 1965393"/>
                    <a:gd name="connsiteY421" fmla="*/ 452808 h 968334"/>
                    <a:gd name="connsiteX422" fmla="*/ 1636009 w 1965393"/>
                    <a:gd name="connsiteY422" fmla="*/ 441291 h 968334"/>
                    <a:gd name="connsiteX423" fmla="*/ 1637787 w 1965393"/>
                    <a:gd name="connsiteY423" fmla="*/ 418615 h 968334"/>
                    <a:gd name="connsiteX424" fmla="*/ 1647525 w 1965393"/>
                    <a:gd name="connsiteY424" fmla="*/ 411723 h 968334"/>
                    <a:gd name="connsiteX425" fmla="*/ 1651038 w 1965393"/>
                    <a:gd name="connsiteY425" fmla="*/ 413991 h 968334"/>
                    <a:gd name="connsiteX426" fmla="*/ 1646325 w 1965393"/>
                    <a:gd name="connsiteY426" fmla="*/ 426618 h 968334"/>
                    <a:gd name="connsiteX427" fmla="*/ 1643923 w 1965393"/>
                    <a:gd name="connsiteY427" fmla="*/ 431065 h 968334"/>
                    <a:gd name="connsiteX428" fmla="*/ 1649748 w 1965393"/>
                    <a:gd name="connsiteY428" fmla="*/ 456053 h 968334"/>
                    <a:gd name="connsiteX429" fmla="*/ 1657352 w 1965393"/>
                    <a:gd name="connsiteY429" fmla="*/ 473839 h 968334"/>
                    <a:gd name="connsiteX430" fmla="*/ 1656907 w 1965393"/>
                    <a:gd name="connsiteY430" fmla="*/ 480197 h 968334"/>
                    <a:gd name="connsiteX431" fmla="*/ 1656907 w 1965393"/>
                    <a:gd name="connsiteY431" fmla="*/ 501451 h 968334"/>
                    <a:gd name="connsiteX432" fmla="*/ 1657263 w 1965393"/>
                    <a:gd name="connsiteY432" fmla="*/ 501451 h 968334"/>
                    <a:gd name="connsiteX433" fmla="*/ 1658463 w 1965393"/>
                    <a:gd name="connsiteY433" fmla="*/ 500784 h 968334"/>
                    <a:gd name="connsiteX434" fmla="*/ 1679272 w 1965393"/>
                    <a:gd name="connsiteY434" fmla="*/ 456320 h 968334"/>
                    <a:gd name="connsiteX435" fmla="*/ 1675582 w 1965393"/>
                    <a:gd name="connsiteY435" fmla="*/ 441158 h 968334"/>
                    <a:gd name="connsiteX436" fmla="*/ 1670557 w 1965393"/>
                    <a:gd name="connsiteY436" fmla="*/ 431421 h 968334"/>
                    <a:gd name="connsiteX437" fmla="*/ 1670557 w 1965393"/>
                    <a:gd name="connsiteY437" fmla="*/ 422528 h 968334"/>
                    <a:gd name="connsiteX438" fmla="*/ 1672114 w 1965393"/>
                    <a:gd name="connsiteY438" fmla="*/ 421816 h 968334"/>
                    <a:gd name="connsiteX439" fmla="*/ 1680162 w 1965393"/>
                    <a:gd name="connsiteY439" fmla="*/ 427019 h 968334"/>
                    <a:gd name="connsiteX440" fmla="*/ 1685986 w 1965393"/>
                    <a:gd name="connsiteY440" fmla="*/ 431465 h 968334"/>
                    <a:gd name="connsiteX441" fmla="*/ 1688165 w 1965393"/>
                    <a:gd name="connsiteY441" fmla="*/ 431821 h 968334"/>
                    <a:gd name="connsiteX442" fmla="*/ 1715999 w 1965393"/>
                    <a:gd name="connsiteY442" fmla="*/ 401763 h 968334"/>
                    <a:gd name="connsiteX443" fmla="*/ 1718756 w 1965393"/>
                    <a:gd name="connsiteY443" fmla="*/ 381532 h 968334"/>
                    <a:gd name="connsiteX444" fmla="*/ 1719868 w 1965393"/>
                    <a:gd name="connsiteY444" fmla="*/ 372906 h 968334"/>
                    <a:gd name="connsiteX445" fmla="*/ 1745345 w 1965393"/>
                    <a:gd name="connsiteY445" fmla="*/ 368460 h 968334"/>
                    <a:gd name="connsiteX446" fmla="*/ 1764154 w 1965393"/>
                    <a:gd name="connsiteY446" fmla="*/ 366325 h 968334"/>
                    <a:gd name="connsiteX447" fmla="*/ 1785363 w 1965393"/>
                    <a:gd name="connsiteY447" fmla="*/ 354365 h 968334"/>
                    <a:gd name="connsiteX448" fmla="*/ 1779805 w 1965393"/>
                    <a:gd name="connsiteY448" fmla="*/ 352719 h 968334"/>
                    <a:gd name="connsiteX449" fmla="*/ 1769845 w 1965393"/>
                    <a:gd name="connsiteY449" fmla="*/ 353698 h 968334"/>
                    <a:gd name="connsiteX450" fmla="*/ 1743923 w 1965393"/>
                    <a:gd name="connsiteY450" fmla="*/ 356054 h 968334"/>
                    <a:gd name="connsiteX451" fmla="*/ 1735919 w 1965393"/>
                    <a:gd name="connsiteY451" fmla="*/ 354053 h 968334"/>
                    <a:gd name="connsiteX452" fmla="*/ 1744323 w 1965393"/>
                    <a:gd name="connsiteY452" fmla="*/ 347962 h 968334"/>
                    <a:gd name="connsiteX453" fmla="*/ 1784963 w 1965393"/>
                    <a:gd name="connsiteY453" fmla="*/ 338313 h 968334"/>
                    <a:gd name="connsiteX454" fmla="*/ 1805416 w 1965393"/>
                    <a:gd name="connsiteY454" fmla="*/ 323329 h 968334"/>
                    <a:gd name="connsiteX455" fmla="*/ 1804705 w 1965393"/>
                    <a:gd name="connsiteY455" fmla="*/ 322350 h 968334"/>
                    <a:gd name="connsiteX456" fmla="*/ 1805105 w 1965393"/>
                    <a:gd name="connsiteY456" fmla="*/ 321328 h 968334"/>
                    <a:gd name="connsiteX457" fmla="*/ 1814309 w 1965393"/>
                    <a:gd name="connsiteY457" fmla="*/ 326175 h 968334"/>
                    <a:gd name="connsiteX458" fmla="*/ 1824180 w 1965393"/>
                    <a:gd name="connsiteY458" fmla="*/ 330043 h 968334"/>
                    <a:gd name="connsiteX459" fmla="*/ 1835518 w 1965393"/>
                    <a:gd name="connsiteY459" fmla="*/ 325952 h 968334"/>
                    <a:gd name="connsiteX460" fmla="*/ 1841165 w 1965393"/>
                    <a:gd name="connsiteY460" fmla="*/ 318749 h 968334"/>
                    <a:gd name="connsiteX461" fmla="*/ 1829338 w 1965393"/>
                    <a:gd name="connsiteY461" fmla="*/ 304298 h 968334"/>
                    <a:gd name="connsiteX462" fmla="*/ 1822980 w 1965393"/>
                    <a:gd name="connsiteY462" fmla="*/ 298562 h 968334"/>
                    <a:gd name="connsiteX463" fmla="*/ 1826759 w 1965393"/>
                    <a:gd name="connsiteY463" fmla="*/ 291226 h 968334"/>
                    <a:gd name="connsiteX464" fmla="*/ 1830805 w 1965393"/>
                    <a:gd name="connsiteY464" fmla="*/ 283178 h 968334"/>
                    <a:gd name="connsiteX465" fmla="*/ 1842722 w 1965393"/>
                    <a:gd name="connsiteY465" fmla="*/ 251786 h 968334"/>
                    <a:gd name="connsiteX466" fmla="*/ 1864953 w 1965393"/>
                    <a:gd name="connsiteY466" fmla="*/ 236402 h 968334"/>
                    <a:gd name="connsiteX467" fmla="*/ 1891276 w 1965393"/>
                    <a:gd name="connsiteY467" fmla="*/ 215637 h 968334"/>
                    <a:gd name="connsiteX468" fmla="*/ 1903459 w 1965393"/>
                    <a:gd name="connsiteY468" fmla="*/ 207234 h 968334"/>
                    <a:gd name="connsiteX469" fmla="*/ 1914264 w 1965393"/>
                    <a:gd name="connsiteY469" fmla="*/ 210613 h 968334"/>
                    <a:gd name="connsiteX470" fmla="*/ 1921645 w 1965393"/>
                    <a:gd name="connsiteY470" fmla="*/ 213681 h 968334"/>
                    <a:gd name="connsiteX471" fmla="*/ 1927025 w 1965393"/>
                    <a:gd name="connsiteY471" fmla="*/ 214615 h 968334"/>
                    <a:gd name="connsiteX472" fmla="*/ 1953703 w 1965393"/>
                    <a:gd name="connsiteY472" fmla="*/ 199719 h 968334"/>
                    <a:gd name="connsiteX473" fmla="*/ 1963708 w 1965393"/>
                    <a:gd name="connsiteY473" fmla="*/ 191760 h 968334"/>
                    <a:gd name="connsiteX474" fmla="*/ 1936229 w 1965393"/>
                    <a:gd name="connsiteY474" fmla="*/ 106301 h 968334"/>
                    <a:gd name="connsiteX475" fmla="*/ 1935429 w 1965393"/>
                    <a:gd name="connsiteY475" fmla="*/ 97941 h 968334"/>
                    <a:gd name="connsiteX476" fmla="*/ 1935429 w 1965393"/>
                    <a:gd name="connsiteY476" fmla="*/ 97941 h 968334"/>
                    <a:gd name="connsiteX477" fmla="*/ 1885318 w 1965393"/>
                    <a:gd name="connsiteY477" fmla="*/ 84069 h 968334"/>
                    <a:gd name="connsiteX478" fmla="*/ 1884562 w 1965393"/>
                    <a:gd name="connsiteY478" fmla="*/ 84069 h 968334"/>
                    <a:gd name="connsiteX479" fmla="*/ 1852059 w 1965393"/>
                    <a:gd name="connsiteY479" fmla="*/ 133423 h 968334"/>
                    <a:gd name="connsiteX480" fmla="*/ 1851659 w 1965393"/>
                    <a:gd name="connsiteY480" fmla="*/ 134491 h 968334"/>
                    <a:gd name="connsiteX481" fmla="*/ 1781495 w 1965393"/>
                    <a:gd name="connsiteY481" fmla="*/ 189626 h 968334"/>
                    <a:gd name="connsiteX482" fmla="*/ 1720001 w 1965393"/>
                    <a:gd name="connsiteY482" fmla="*/ 190159 h 968334"/>
                    <a:gd name="connsiteX483" fmla="*/ 1719334 w 1965393"/>
                    <a:gd name="connsiteY483" fmla="*/ 190159 h 968334"/>
                    <a:gd name="connsiteX484" fmla="*/ 1711064 w 1965393"/>
                    <a:gd name="connsiteY484" fmla="*/ 189893 h 968334"/>
                    <a:gd name="connsiteX485" fmla="*/ 1701726 w 1965393"/>
                    <a:gd name="connsiteY485" fmla="*/ 189581 h 968334"/>
                    <a:gd name="connsiteX486" fmla="*/ 1682340 w 1965393"/>
                    <a:gd name="connsiteY486" fmla="*/ 194028 h 968334"/>
                    <a:gd name="connsiteX487" fmla="*/ 1652549 w 1965393"/>
                    <a:gd name="connsiteY487" fmla="*/ 217816 h 968334"/>
                    <a:gd name="connsiteX488" fmla="*/ 1650637 w 1965393"/>
                    <a:gd name="connsiteY488" fmla="*/ 219461 h 968334"/>
                    <a:gd name="connsiteX489" fmla="*/ 1647347 w 1965393"/>
                    <a:gd name="connsiteY489" fmla="*/ 229421 h 968334"/>
                    <a:gd name="connsiteX490" fmla="*/ 1644857 w 1965393"/>
                    <a:gd name="connsiteY490" fmla="*/ 240670 h 968334"/>
                    <a:gd name="connsiteX491" fmla="*/ 1575938 w 1965393"/>
                    <a:gd name="connsiteY491" fmla="*/ 260546 h 968334"/>
                    <a:gd name="connsiteX492" fmla="*/ 1553439 w 1965393"/>
                    <a:gd name="connsiteY492" fmla="*/ 262146 h 968334"/>
                    <a:gd name="connsiteX493" fmla="*/ 1550149 w 1965393"/>
                    <a:gd name="connsiteY493" fmla="*/ 278909 h 968334"/>
                    <a:gd name="connsiteX494" fmla="*/ 1450906 w 1965393"/>
                    <a:gd name="connsiteY494" fmla="*/ 337691 h 968334"/>
                    <a:gd name="connsiteX495" fmla="*/ 1436588 w 1965393"/>
                    <a:gd name="connsiteY495" fmla="*/ 339158 h 968334"/>
                    <a:gd name="connsiteX496" fmla="*/ 1402351 w 1965393"/>
                    <a:gd name="connsiteY496" fmla="*/ 327153 h 968334"/>
                    <a:gd name="connsiteX497" fmla="*/ 1399905 w 1965393"/>
                    <a:gd name="connsiteY497" fmla="*/ 308789 h 968334"/>
                    <a:gd name="connsiteX498" fmla="*/ 1411778 w 1965393"/>
                    <a:gd name="connsiteY498" fmla="*/ 299541 h 968334"/>
                    <a:gd name="connsiteX499" fmla="*/ 1419470 w 1965393"/>
                    <a:gd name="connsiteY499" fmla="*/ 301719 h 968334"/>
                    <a:gd name="connsiteX500" fmla="*/ 1425872 w 1965393"/>
                    <a:gd name="connsiteY500" fmla="*/ 306255 h 968334"/>
                    <a:gd name="connsiteX501" fmla="*/ 1429963 w 1965393"/>
                    <a:gd name="connsiteY501" fmla="*/ 308700 h 968334"/>
                    <a:gd name="connsiteX502" fmla="*/ 1438189 w 1965393"/>
                    <a:gd name="connsiteY502" fmla="*/ 304521 h 968334"/>
                    <a:gd name="connsiteX503" fmla="*/ 1431831 w 1965393"/>
                    <a:gd name="connsiteY503" fmla="*/ 271128 h 968334"/>
                    <a:gd name="connsiteX504" fmla="*/ 1420759 w 1965393"/>
                    <a:gd name="connsiteY504" fmla="*/ 235557 h 968334"/>
                    <a:gd name="connsiteX505" fmla="*/ 1415512 w 1965393"/>
                    <a:gd name="connsiteY505" fmla="*/ 234668 h 968334"/>
                    <a:gd name="connsiteX506" fmla="*/ 1398972 w 1965393"/>
                    <a:gd name="connsiteY506" fmla="*/ 241693 h 968334"/>
                    <a:gd name="connsiteX507" fmla="*/ 1388123 w 1965393"/>
                    <a:gd name="connsiteY507" fmla="*/ 247696 h 968334"/>
                    <a:gd name="connsiteX508" fmla="*/ 1384921 w 1965393"/>
                    <a:gd name="connsiteY508" fmla="*/ 246984 h 968334"/>
                    <a:gd name="connsiteX509" fmla="*/ 1396704 w 1965393"/>
                    <a:gd name="connsiteY509" fmla="*/ 215415 h 968334"/>
                    <a:gd name="connsiteX510" fmla="*/ 1394347 w 1965393"/>
                    <a:gd name="connsiteY510" fmla="*/ 178599 h 968334"/>
                    <a:gd name="connsiteX511" fmla="*/ 1365891 w 1965393"/>
                    <a:gd name="connsiteY511" fmla="*/ 158279 h 968334"/>
                    <a:gd name="connsiteX512" fmla="*/ 1348816 w 1965393"/>
                    <a:gd name="connsiteY512" fmla="*/ 168506 h 968334"/>
                    <a:gd name="connsiteX513" fmla="*/ 1345704 w 1965393"/>
                    <a:gd name="connsiteY513" fmla="*/ 174553 h 968334"/>
                    <a:gd name="connsiteX514" fmla="*/ 1338012 w 1965393"/>
                    <a:gd name="connsiteY514" fmla="*/ 184913 h 968334"/>
                    <a:gd name="connsiteX515" fmla="*/ 1327785 w 1965393"/>
                    <a:gd name="connsiteY515" fmla="*/ 188826 h 968334"/>
                    <a:gd name="connsiteX516" fmla="*/ 1315647 w 1965393"/>
                    <a:gd name="connsiteY516" fmla="*/ 194295 h 968334"/>
                    <a:gd name="connsiteX517" fmla="*/ 1300885 w 1965393"/>
                    <a:gd name="connsiteY517" fmla="*/ 245028 h 968334"/>
                    <a:gd name="connsiteX518" fmla="*/ 1302885 w 1965393"/>
                    <a:gd name="connsiteY518" fmla="*/ 265437 h 968334"/>
                    <a:gd name="connsiteX519" fmla="*/ 1301507 w 1965393"/>
                    <a:gd name="connsiteY519" fmla="*/ 299985 h 968334"/>
                    <a:gd name="connsiteX520" fmla="*/ 1269271 w 1965393"/>
                    <a:gd name="connsiteY520" fmla="*/ 324129 h 968334"/>
                    <a:gd name="connsiteX521" fmla="*/ 1263357 w 1965393"/>
                    <a:gd name="connsiteY521" fmla="*/ 322840 h 968334"/>
                    <a:gd name="connsiteX522" fmla="*/ 1260155 w 1965393"/>
                    <a:gd name="connsiteY522" fmla="*/ 227954 h 968334"/>
                    <a:gd name="connsiteX523" fmla="*/ 1264602 w 1965393"/>
                    <a:gd name="connsiteY523" fmla="*/ 211858 h 968334"/>
                    <a:gd name="connsiteX524" fmla="*/ 1259622 w 1965393"/>
                    <a:gd name="connsiteY524" fmla="*/ 198785 h 968334"/>
                    <a:gd name="connsiteX525" fmla="*/ 1256509 w 1965393"/>
                    <a:gd name="connsiteY525" fmla="*/ 192338 h 968334"/>
                    <a:gd name="connsiteX526" fmla="*/ 1289235 w 1965393"/>
                    <a:gd name="connsiteY526" fmla="*/ 162414 h 968334"/>
                    <a:gd name="connsiteX527" fmla="*/ 1349573 w 1965393"/>
                    <a:gd name="connsiteY527" fmla="*/ 148008 h 968334"/>
                    <a:gd name="connsiteX528" fmla="*/ 1353708 w 1965393"/>
                    <a:gd name="connsiteY528" fmla="*/ 147652 h 968334"/>
                    <a:gd name="connsiteX529" fmla="*/ 1372338 w 1965393"/>
                    <a:gd name="connsiteY529" fmla="*/ 145384 h 968334"/>
                    <a:gd name="connsiteX530" fmla="*/ 1379674 w 1965393"/>
                    <a:gd name="connsiteY530" fmla="*/ 140538 h 968334"/>
                    <a:gd name="connsiteX531" fmla="*/ 1384432 w 1965393"/>
                    <a:gd name="connsiteY531" fmla="*/ 136403 h 968334"/>
                    <a:gd name="connsiteX532" fmla="*/ 1380697 w 1965393"/>
                    <a:gd name="connsiteY532" fmla="*/ 133290 h 968334"/>
                    <a:gd name="connsiteX533" fmla="*/ 1368870 w 1965393"/>
                    <a:gd name="connsiteY533" fmla="*/ 126532 h 968334"/>
                    <a:gd name="connsiteX534" fmla="*/ 1362511 w 1965393"/>
                    <a:gd name="connsiteY534" fmla="*/ 128888 h 968334"/>
                    <a:gd name="connsiteX535" fmla="*/ 1357576 w 1965393"/>
                    <a:gd name="connsiteY535" fmla="*/ 130711 h 968334"/>
                    <a:gd name="connsiteX536" fmla="*/ 1349528 w 1965393"/>
                    <a:gd name="connsiteY536" fmla="*/ 124931 h 968334"/>
                    <a:gd name="connsiteX537" fmla="*/ 1346905 w 1965393"/>
                    <a:gd name="connsiteY537" fmla="*/ 121863 h 968334"/>
                    <a:gd name="connsiteX538" fmla="*/ 1330320 w 1965393"/>
                    <a:gd name="connsiteY538" fmla="*/ 115060 h 968334"/>
                    <a:gd name="connsiteX539" fmla="*/ 1302085 w 1965393"/>
                    <a:gd name="connsiteY539" fmla="*/ 122841 h 968334"/>
                    <a:gd name="connsiteX540" fmla="*/ 1281987 w 1965393"/>
                    <a:gd name="connsiteY540" fmla="*/ 129422 h 968334"/>
                    <a:gd name="connsiteX541" fmla="*/ 1278208 w 1965393"/>
                    <a:gd name="connsiteY541" fmla="*/ 129689 h 968334"/>
                    <a:gd name="connsiteX542" fmla="*/ 1256198 w 1965393"/>
                    <a:gd name="connsiteY542" fmla="*/ 117772 h 968334"/>
                    <a:gd name="connsiteX543" fmla="*/ 1246060 w 1965393"/>
                    <a:gd name="connsiteY543" fmla="*/ 108880 h 968334"/>
                    <a:gd name="connsiteX544" fmla="*/ 1238368 w 1965393"/>
                    <a:gd name="connsiteY544" fmla="*/ 105545 h 968334"/>
                    <a:gd name="connsiteX545" fmla="*/ 1237746 w 1965393"/>
                    <a:gd name="connsiteY545" fmla="*/ 91939 h 968334"/>
                    <a:gd name="connsiteX546" fmla="*/ 1238946 w 1965393"/>
                    <a:gd name="connsiteY546" fmla="*/ 85447 h 968334"/>
                    <a:gd name="connsiteX547" fmla="*/ 1238057 w 1965393"/>
                    <a:gd name="connsiteY547" fmla="*/ 85091 h 968334"/>
                    <a:gd name="connsiteX548" fmla="*/ 1230365 w 1965393"/>
                    <a:gd name="connsiteY548" fmla="*/ 88248 h 968334"/>
                    <a:gd name="connsiteX549" fmla="*/ 1210801 w 1965393"/>
                    <a:gd name="connsiteY549" fmla="*/ 101276 h 968334"/>
                    <a:gd name="connsiteX550" fmla="*/ 1169227 w 1965393"/>
                    <a:gd name="connsiteY550" fmla="*/ 123152 h 968334"/>
                    <a:gd name="connsiteX551" fmla="*/ 1165136 w 1965393"/>
                    <a:gd name="connsiteY551" fmla="*/ 123553 h 968334"/>
                    <a:gd name="connsiteX552" fmla="*/ 1153665 w 1965393"/>
                    <a:gd name="connsiteY552" fmla="*/ 119106 h 968334"/>
                    <a:gd name="connsiteX553" fmla="*/ 1146373 w 1965393"/>
                    <a:gd name="connsiteY553" fmla="*/ 115104 h 968334"/>
                    <a:gd name="connsiteX554" fmla="*/ 1139703 w 1965393"/>
                    <a:gd name="connsiteY554" fmla="*/ 113904 h 968334"/>
                    <a:gd name="connsiteX555" fmla="*/ 1130454 w 1965393"/>
                    <a:gd name="connsiteY555" fmla="*/ 115193 h 968334"/>
                    <a:gd name="connsiteX556" fmla="*/ 1121073 w 1965393"/>
                    <a:gd name="connsiteY556" fmla="*/ 116483 h 968334"/>
                    <a:gd name="connsiteX557" fmla="*/ 1115203 w 1965393"/>
                    <a:gd name="connsiteY557" fmla="*/ 115549 h 968334"/>
                    <a:gd name="connsiteX558" fmla="*/ 1107822 w 1965393"/>
                    <a:gd name="connsiteY558" fmla="*/ 108657 h 968334"/>
                    <a:gd name="connsiteX559" fmla="*/ 1129432 w 1965393"/>
                    <a:gd name="connsiteY559" fmla="*/ 84291 h 968334"/>
                    <a:gd name="connsiteX560" fmla="*/ 1161757 w 1965393"/>
                    <a:gd name="connsiteY560" fmla="*/ 73219 h 968334"/>
                    <a:gd name="connsiteX561" fmla="*/ 1193815 w 1965393"/>
                    <a:gd name="connsiteY561" fmla="*/ 61570 h 968334"/>
                    <a:gd name="connsiteX562" fmla="*/ 1189369 w 1965393"/>
                    <a:gd name="connsiteY562" fmla="*/ 59836 h 968334"/>
                    <a:gd name="connsiteX563" fmla="*/ 1155488 w 1965393"/>
                    <a:gd name="connsiteY563" fmla="*/ 51743 h 968334"/>
                    <a:gd name="connsiteX564" fmla="*/ 1143171 w 1965393"/>
                    <a:gd name="connsiteY564" fmla="*/ 56190 h 968334"/>
                    <a:gd name="connsiteX565" fmla="*/ 1133211 w 1965393"/>
                    <a:gd name="connsiteY565" fmla="*/ 59969 h 968334"/>
                    <a:gd name="connsiteX566" fmla="*/ 1122140 w 1965393"/>
                    <a:gd name="connsiteY566" fmla="*/ 54945 h 968334"/>
                    <a:gd name="connsiteX567" fmla="*/ 1106488 w 1965393"/>
                    <a:gd name="connsiteY567" fmla="*/ 47875 h 968334"/>
                    <a:gd name="connsiteX568" fmla="*/ 1089236 w 1965393"/>
                    <a:gd name="connsiteY568" fmla="*/ 38982 h 968334"/>
                    <a:gd name="connsiteX569" fmla="*/ 1077053 w 1965393"/>
                    <a:gd name="connsiteY569" fmla="*/ 32535 h 968334"/>
                    <a:gd name="connsiteX570" fmla="*/ 1066115 w 1965393"/>
                    <a:gd name="connsiteY570" fmla="*/ 35069 h 968334"/>
                    <a:gd name="connsiteX571" fmla="*/ 1053843 w 1965393"/>
                    <a:gd name="connsiteY571" fmla="*/ 37826 h 968334"/>
                    <a:gd name="connsiteX572" fmla="*/ 1046151 w 1965393"/>
                    <a:gd name="connsiteY572" fmla="*/ 36092 h 968334"/>
                    <a:gd name="connsiteX573" fmla="*/ 1022318 w 1965393"/>
                    <a:gd name="connsiteY573" fmla="*/ 13371 h 968334"/>
                    <a:gd name="connsiteX574" fmla="*/ 1019561 w 1965393"/>
                    <a:gd name="connsiteY574" fmla="*/ 7102 h 968334"/>
                    <a:gd name="connsiteX575" fmla="*/ 1013025 w 1965393"/>
                    <a:gd name="connsiteY575" fmla="*/ 610 h 968334"/>
                    <a:gd name="connsiteX576" fmla="*/ 1004933 w 1965393"/>
                    <a:gd name="connsiteY576" fmla="*/ 12393 h 968334"/>
                    <a:gd name="connsiteX577" fmla="*/ 1001598 w 1965393"/>
                    <a:gd name="connsiteY577" fmla="*/ 17462 h 968334"/>
                    <a:gd name="connsiteX578" fmla="*/ 1000264 w 1965393"/>
                    <a:gd name="connsiteY578" fmla="*/ 17462 h 968334"/>
                    <a:gd name="connsiteX579" fmla="*/ 997685 w 1965393"/>
                    <a:gd name="connsiteY579" fmla="*/ 17462 h 968334"/>
                    <a:gd name="connsiteX580" fmla="*/ 997685 w 1965393"/>
                    <a:gd name="connsiteY580" fmla="*/ 17462 h 968334"/>
                    <a:gd name="connsiteX581" fmla="*/ 72347 w 1965393"/>
                    <a:gd name="connsiteY581" fmla="*/ 22442 h 968334"/>
                    <a:gd name="connsiteX582" fmla="*/ 80351 w 1965393"/>
                    <a:gd name="connsiteY582" fmla="*/ 90294 h 968334"/>
                    <a:gd name="connsiteX583" fmla="*/ 70168 w 1965393"/>
                    <a:gd name="connsiteY583" fmla="*/ 96563 h 968334"/>
                    <a:gd name="connsiteX584" fmla="*/ 60742 w 1965393"/>
                    <a:gd name="connsiteY584" fmla="*/ 93228 h 968334"/>
                    <a:gd name="connsiteX585" fmla="*/ 65855 w 1965393"/>
                    <a:gd name="connsiteY585" fmla="*/ 79178 h 968334"/>
                    <a:gd name="connsiteX586" fmla="*/ 68657 w 1965393"/>
                    <a:gd name="connsiteY586" fmla="*/ 74731 h 968334"/>
                    <a:gd name="connsiteX587" fmla="*/ 62565 w 1965393"/>
                    <a:gd name="connsiteY587" fmla="*/ 58991 h 968334"/>
                    <a:gd name="connsiteX588" fmla="*/ 54072 w 1965393"/>
                    <a:gd name="connsiteY588" fmla="*/ 46319 h 968334"/>
                    <a:gd name="connsiteX589" fmla="*/ 33219 w 1965393"/>
                    <a:gd name="connsiteY589" fmla="*/ 48720 h 968334"/>
                    <a:gd name="connsiteX590" fmla="*/ 5073 w 1965393"/>
                    <a:gd name="connsiteY590" fmla="*/ 46452 h 968334"/>
                    <a:gd name="connsiteX591" fmla="*/ 2005 w 1965393"/>
                    <a:gd name="connsiteY591" fmla="*/ 46097 h 968334"/>
                    <a:gd name="connsiteX592" fmla="*/ 6451 w 1965393"/>
                    <a:gd name="connsiteY592" fmla="*/ 61659 h 968334"/>
                    <a:gd name="connsiteX593" fmla="*/ 14322 w 1965393"/>
                    <a:gd name="connsiteY593" fmla="*/ 84647 h 968334"/>
                    <a:gd name="connsiteX594" fmla="*/ 19880 w 1965393"/>
                    <a:gd name="connsiteY594" fmla="*/ 97719 h 968334"/>
                    <a:gd name="connsiteX595" fmla="*/ 34508 w 1965393"/>
                    <a:gd name="connsiteY595" fmla="*/ 124131 h 968334"/>
                    <a:gd name="connsiteX596" fmla="*/ 43401 w 1965393"/>
                    <a:gd name="connsiteY596" fmla="*/ 131645 h 968334"/>
                    <a:gd name="connsiteX597" fmla="*/ 36554 w 1965393"/>
                    <a:gd name="connsiteY597" fmla="*/ 135113 h 968334"/>
                    <a:gd name="connsiteX598" fmla="*/ 29350 w 1965393"/>
                    <a:gd name="connsiteY598" fmla="*/ 138359 h 968334"/>
                    <a:gd name="connsiteX599" fmla="*/ 26460 w 1965393"/>
                    <a:gd name="connsiteY599" fmla="*/ 171796 h 968334"/>
                    <a:gd name="connsiteX600" fmla="*/ 26105 w 1965393"/>
                    <a:gd name="connsiteY600" fmla="*/ 187225 h 968334"/>
                    <a:gd name="connsiteX601" fmla="*/ 25215 w 1965393"/>
                    <a:gd name="connsiteY601" fmla="*/ 206433 h 968334"/>
                    <a:gd name="connsiteX602" fmla="*/ 15344 w 1965393"/>
                    <a:gd name="connsiteY602" fmla="*/ 272106 h 968334"/>
                    <a:gd name="connsiteX603" fmla="*/ 18012 w 1965393"/>
                    <a:gd name="connsiteY603" fmla="*/ 308522 h 968334"/>
                    <a:gd name="connsiteX604" fmla="*/ 22458 w 1965393"/>
                    <a:gd name="connsiteY604" fmla="*/ 319016 h 968334"/>
                    <a:gd name="connsiteX605" fmla="*/ 23703 w 1965393"/>
                    <a:gd name="connsiteY605" fmla="*/ 356276 h 968334"/>
                    <a:gd name="connsiteX606" fmla="*/ 22636 w 1965393"/>
                    <a:gd name="connsiteY606" fmla="*/ 385134 h 968334"/>
                    <a:gd name="connsiteX607" fmla="*/ 28016 w 1965393"/>
                    <a:gd name="connsiteY607" fmla="*/ 404120 h 968334"/>
                    <a:gd name="connsiteX608" fmla="*/ 34241 w 1965393"/>
                    <a:gd name="connsiteY608" fmla="*/ 430798 h 968334"/>
                    <a:gd name="connsiteX609" fmla="*/ 48159 w 1965393"/>
                    <a:gd name="connsiteY609" fmla="*/ 453786 h 968334"/>
                    <a:gd name="connsiteX610" fmla="*/ 58786 w 1965393"/>
                    <a:gd name="connsiteY610" fmla="*/ 465391 h 968334"/>
                    <a:gd name="connsiteX611" fmla="*/ 68390 w 1965393"/>
                    <a:gd name="connsiteY611" fmla="*/ 476996 h 968334"/>
                    <a:gd name="connsiteX612" fmla="*/ 82440 w 1965393"/>
                    <a:gd name="connsiteY612" fmla="*/ 500562 h 968334"/>
                    <a:gd name="connsiteX613" fmla="*/ 92356 w 1965393"/>
                    <a:gd name="connsiteY613" fmla="*/ 513234 h 968334"/>
                    <a:gd name="connsiteX614" fmla="*/ 101515 w 1965393"/>
                    <a:gd name="connsiteY614" fmla="*/ 530175 h 968334"/>
                    <a:gd name="connsiteX615" fmla="*/ 122636 w 1965393"/>
                    <a:gd name="connsiteY615" fmla="*/ 566946 h 968334"/>
                    <a:gd name="connsiteX616" fmla="*/ 145401 w 1965393"/>
                    <a:gd name="connsiteY616" fmla="*/ 598961 h 968334"/>
                    <a:gd name="connsiteX617" fmla="*/ 157051 w 1965393"/>
                    <a:gd name="connsiteY617" fmla="*/ 611099 h 968334"/>
                    <a:gd name="connsiteX618" fmla="*/ 168656 w 1965393"/>
                    <a:gd name="connsiteY618" fmla="*/ 613812 h 968334"/>
                    <a:gd name="connsiteX619" fmla="*/ 185419 w 1965393"/>
                    <a:gd name="connsiteY619" fmla="*/ 622171 h 968334"/>
                    <a:gd name="connsiteX620" fmla="*/ 216855 w 1965393"/>
                    <a:gd name="connsiteY620" fmla="*/ 632931 h 968334"/>
                    <a:gd name="connsiteX621" fmla="*/ 255849 w 1965393"/>
                    <a:gd name="connsiteY621" fmla="*/ 680819 h 968334"/>
                    <a:gd name="connsiteX622" fmla="*/ 261896 w 1965393"/>
                    <a:gd name="connsiteY622" fmla="*/ 692379 h 968334"/>
                    <a:gd name="connsiteX623" fmla="*/ 325702 w 1965393"/>
                    <a:gd name="connsiteY623" fmla="*/ 683975 h 968334"/>
                    <a:gd name="connsiteX624" fmla="*/ 330994 w 1965393"/>
                    <a:gd name="connsiteY624" fmla="*/ 683620 h 968334"/>
                    <a:gd name="connsiteX625" fmla="*/ 355582 w 1965393"/>
                    <a:gd name="connsiteY625" fmla="*/ 692512 h 968334"/>
                    <a:gd name="connsiteX626" fmla="*/ 371456 w 1965393"/>
                    <a:gd name="connsiteY626" fmla="*/ 700694 h 968334"/>
                    <a:gd name="connsiteX627" fmla="*/ 410673 w 1965393"/>
                    <a:gd name="connsiteY627" fmla="*/ 714033 h 968334"/>
                    <a:gd name="connsiteX628" fmla="*/ 441042 w 1965393"/>
                    <a:gd name="connsiteY628" fmla="*/ 724215 h 968334"/>
                    <a:gd name="connsiteX629" fmla="*/ 500757 w 1965393"/>
                    <a:gd name="connsiteY629" fmla="*/ 733108 h 968334"/>
                    <a:gd name="connsiteX630" fmla="*/ 524411 w 1965393"/>
                    <a:gd name="connsiteY630" fmla="*/ 732663 h 968334"/>
                    <a:gd name="connsiteX631" fmla="*/ 545354 w 1965393"/>
                    <a:gd name="connsiteY631" fmla="*/ 732174 h 968334"/>
                    <a:gd name="connsiteX632" fmla="*/ 545354 w 1965393"/>
                    <a:gd name="connsiteY632" fmla="*/ 732174 h 968334"/>
                    <a:gd name="connsiteX633" fmla="*/ 549578 w 1965393"/>
                    <a:gd name="connsiteY633" fmla="*/ 732441 h 968334"/>
                    <a:gd name="connsiteX634" fmla="*/ 555581 w 1965393"/>
                    <a:gd name="connsiteY634" fmla="*/ 732797 h 968334"/>
                    <a:gd name="connsiteX635" fmla="*/ 560027 w 1965393"/>
                    <a:gd name="connsiteY635" fmla="*/ 732085 h 968334"/>
                    <a:gd name="connsiteX636" fmla="*/ 565007 w 1965393"/>
                    <a:gd name="connsiteY636" fmla="*/ 725460 h 968334"/>
                    <a:gd name="connsiteX637" fmla="*/ 572388 w 1965393"/>
                    <a:gd name="connsiteY637" fmla="*/ 717635 h 968334"/>
                    <a:gd name="connsiteX638" fmla="*/ 584616 w 1965393"/>
                    <a:gd name="connsiteY638" fmla="*/ 716745 h 968334"/>
                    <a:gd name="connsiteX639" fmla="*/ 609204 w 1965393"/>
                    <a:gd name="connsiteY639" fmla="*/ 715234 h 968334"/>
                    <a:gd name="connsiteX640" fmla="*/ 625478 w 1965393"/>
                    <a:gd name="connsiteY640" fmla="*/ 718435 h 968334"/>
                    <a:gd name="connsiteX641" fmla="*/ 629124 w 1965393"/>
                    <a:gd name="connsiteY641" fmla="*/ 721992 h 968334"/>
                    <a:gd name="connsiteX642" fmla="*/ 658737 w 1965393"/>
                    <a:gd name="connsiteY642" fmla="*/ 749115 h 968334"/>
                    <a:gd name="connsiteX643" fmla="*/ 665140 w 1965393"/>
                    <a:gd name="connsiteY643" fmla="*/ 753784 h 968334"/>
                    <a:gd name="connsiteX644" fmla="*/ 675945 w 1965393"/>
                    <a:gd name="connsiteY644" fmla="*/ 762677 h 968334"/>
                    <a:gd name="connsiteX645" fmla="*/ 683903 w 1965393"/>
                    <a:gd name="connsiteY645" fmla="*/ 779751 h 968334"/>
                    <a:gd name="connsiteX646" fmla="*/ 688039 w 1965393"/>
                    <a:gd name="connsiteY646" fmla="*/ 791978 h 968334"/>
                    <a:gd name="connsiteX647" fmla="*/ 733481 w 1965393"/>
                    <a:gd name="connsiteY647" fmla="*/ 820213 h 968334"/>
                    <a:gd name="connsiteX648" fmla="*/ 743707 w 1965393"/>
                    <a:gd name="connsiteY648" fmla="*/ 808208 h 968334"/>
                    <a:gd name="connsiteX649" fmla="*/ 761760 w 1965393"/>
                    <a:gd name="connsiteY649" fmla="*/ 789177 h 968334"/>
                    <a:gd name="connsiteX650" fmla="*/ 762338 w 1965393"/>
                    <a:gd name="connsiteY650" fmla="*/ 789177 h 968334"/>
                    <a:gd name="connsiteX651" fmla="*/ 816450 w 1965393"/>
                    <a:gd name="connsiteY651" fmla="*/ 812699 h 968334"/>
                    <a:gd name="connsiteX652" fmla="*/ 831612 w 1965393"/>
                    <a:gd name="connsiteY652" fmla="*/ 837376 h 968334"/>
                    <a:gd name="connsiteX653" fmla="*/ 854823 w 1965393"/>
                    <a:gd name="connsiteY653" fmla="*/ 869434 h 968334"/>
                    <a:gd name="connsiteX654" fmla="*/ 862960 w 1965393"/>
                    <a:gd name="connsiteY654" fmla="*/ 891666 h 968334"/>
                    <a:gd name="connsiteX655" fmla="*/ 875009 w 1965393"/>
                    <a:gd name="connsiteY655" fmla="*/ 916299 h 968334"/>
                    <a:gd name="connsiteX656" fmla="*/ 889949 w 1965393"/>
                    <a:gd name="connsiteY656" fmla="*/ 921012 h 968334"/>
                    <a:gd name="connsiteX657" fmla="*/ 932990 w 1965393"/>
                    <a:gd name="connsiteY657" fmla="*/ 937331 h 968334"/>
                    <a:gd name="connsiteX658" fmla="*/ 924987 w 1965393"/>
                    <a:gd name="connsiteY658" fmla="*/ 918612 h 968334"/>
                    <a:gd name="connsiteX659" fmla="*/ 918139 w 1965393"/>
                    <a:gd name="connsiteY659" fmla="*/ 901315 h 968334"/>
                    <a:gd name="connsiteX660" fmla="*/ 924764 w 1965393"/>
                    <a:gd name="connsiteY660" fmla="*/ 891978 h 968334"/>
                    <a:gd name="connsiteX661" fmla="*/ 931656 w 1965393"/>
                    <a:gd name="connsiteY661" fmla="*/ 881262 h 968334"/>
                    <a:gd name="connsiteX662" fmla="*/ 930634 w 1965393"/>
                    <a:gd name="connsiteY662" fmla="*/ 872102 h 968334"/>
                    <a:gd name="connsiteX663" fmla="*/ 937748 w 1965393"/>
                    <a:gd name="connsiteY663" fmla="*/ 858274 h 968334"/>
                    <a:gd name="connsiteX664" fmla="*/ 940682 w 1965393"/>
                    <a:gd name="connsiteY664" fmla="*/ 856718 h 968334"/>
                    <a:gd name="connsiteX665" fmla="*/ 956200 w 1965393"/>
                    <a:gd name="connsiteY665" fmla="*/ 841378 h 968334"/>
                    <a:gd name="connsiteX666" fmla="*/ 967272 w 1965393"/>
                    <a:gd name="connsiteY666" fmla="*/ 832485 h 968334"/>
                    <a:gd name="connsiteX667" fmla="*/ 973363 w 1965393"/>
                    <a:gd name="connsiteY667" fmla="*/ 832796 h 968334"/>
                    <a:gd name="connsiteX668" fmla="*/ 981812 w 1965393"/>
                    <a:gd name="connsiteY668" fmla="*/ 832796 h 968334"/>
                    <a:gd name="connsiteX669" fmla="*/ 1003021 w 1965393"/>
                    <a:gd name="connsiteY669" fmla="*/ 818434 h 968334"/>
                    <a:gd name="connsiteX670" fmla="*/ 1007467 w 1965393"/>
                    <a:gd name="connsiteY670" fmla="*/ 807674 h 968334"/>
                    <a:gd name="connsiteX671" fmla="*/ 1011914 w 1965393"/>
                    <a:gd name="connsiteY671" fmla="*/ 797847 h 968334"/>
                    <a:gd name="connsiteX672" fmla="*/ 1016360 w 1965393"/>
                    <a:gd name="connsiteY672" fmla="*/ 797092 h 968334"/>
                    <a:gd name="connsiteX673" fmla="*/ 1022941 w 1965393"/>
                    <a:gd name="connsiteY673" fmla="*/ 798025 h 968334"/>
                    <a:gd name="connsiteX674" fmla="*/ 1029077 w 1965393"/>
                    <a:gd name="connsiteY674" fmla="*/ 798870 h 968334"/>
                    <a:gd name="connsiteX675" fmla="*/ 1035791 w 1965393"/>
                    <a:gd name="connsiteY675" fmla="*/ 796025 h 968334"/>
                    <a:gd name="connsiteX676" fmla="*/ 1040237 w 1965393"/>
                    <a:gd name="connsiteY676" fmla="*/ 790467 h 968334"/>
                    <a:gd name="connsiteX677" fmla="*/ 1046595 w 1965393"/>
                    <a:gd name="connsiteY677" fmla="*/ 786020 h 968334"/>
                    <a:gd name="connsiteX678" fmla="*/ 1056022 w 1965393"/>
                    <a:gd name="connsiteY678" fmla="*/ 788644 h 968334"/>
                    <a:gd name="connsiteX679" fmla="*/ 1060201 w 1965393"/>
                    <a:gd name="connsiteY679" fmla="*/ 789622 h 968334"/>
                    <a:gd name="connsiteX680" fmla="*/ 1064070 w 1965393"/>
                    <a:gd name="connsiteY680" fmla="*/ 786465 h 968334"/>
                    <a:gd name="connsiteX681" fmla="*/ 1069050 w 1965393"/>
                    <a:gd name="connsiteY681" fmla="*/ 782641 h 968334"/>
                    <a:gd name="connsiteX682" fmla="*/ 1070917 w 1965393"/>
                    <a:gd name="connsiteY682" fmla="*/ 782641 h 968334"/>
                    <a:gd name="connsiteX683" fmla="*/ 1082833 w 1965393"/>
                    <a:gd name="connsiteY683" fmla="*/ 790244 h 968334"/>
                    <a:gd name="connsiteX684" fmla="*/ 1097195 w 1965393"/>
                    <a:gd name="connsiteY684" fmla="*/ 798114 h 968334"/>
                    <a:gd name="connsiteX685" fmla="*/ 1106355 w 1965393"/>
                    <a:gd name="connsiteY685" fmla="*/ 792334 h 968334"/>
                    <a:gd name="connsiteX686" fmla="*/ 1111691 w 1965393"/>
                    <a:gd name="connsiteY686" fmla="*/ 786909 h 968334"/>
                    <a:gd name="connsiteX687" fmla="*/ 1113558 w 1965393"/>
                    <a:gd name="connsiteY687" fmla="*/ 786687 h 968334"/>
                    <a:gd name="connsiteX688" fmla="*/ 1129654 w 1965393"/>
                    <a:gd name="connsiteY688" fmla="*/ 798470 h 968334"/>
                    <a:gd name="connsiteX689" fmla="*/ 1141882 w 1965393"/>
                    <a:gd name="connsiteY689" fmla="*/ 808919 h 968334"/>
                    <a:gd name="connsiteX690" fmla="*/ 1155532 w 1965393"/>
                    <a:gd name="connsiteY690" fmla="*/ 810520 h 968334"/>
                    <a:gd name="connsiteX691" fmla="*/ 1167004 w 1965393"/>
                    <a:gd name="connsiteY691" fmla="*/ 809853 h 968334"/>
                    <a:gd name="connsiteX692" fmla="*/ 1173495 w 1965393"/>
                    <a:gd name="connsiteY692" fmla="*/ 800960 h 968334"/>
                    <a:gd name="connsiteX693" fmla="*/ 1175941 w 1965393"/>
                    <a:gd name="connsiteY693" fmla="*/ 796247 h 968334"/>
                    <a:gd name="connsiteX694" fmla="*/ 1190658 w 1965393"/>
                    <a:gd name="connsiteY694" fmla="*/ 808297 h 968334"/>
                    <a:gd name="connsiteX695" fmla="*/ 1200040 w 1965393"/>
                    <a:gd name="connsiteY695" fmla="*/ 817189 h 968334"/>
                    <a:gd name="connsiteX696" fmla="*/ 1207955 w 1965393"/>
                    <a:gd name="connsiteY696" fmla="*/ 820035 h 968334"/>
                    <a:gd name="connsiteX697" fmla="*/ 1209200 w 1965393"/>
                    <a:gd name="connsiteY697" fmla="*/ 819413 h 968334"/>
                    <a:gd name="connsiteX698" fmla="*/ 1197284 w 1965393"/>
                    <a:gd name="connsiteY698" fmla="*/ 802561 h 968334"/>
                    <a:gd name="connsiteX699" fmla="*/ 1189414 w 1965393"/>
                    <a:gd name="connsiteY699" fmla="*/ 779262 h 968334"/>
                    <a:gd name="connsiteX700" fmla="*/ 1190036 w 1965393"/>
                    <a:gd name="connsiteY700" fmla="*/ 775927 h 968334"/>
                    <a:gd name="connsiteX701" fmla="*/ 1212268 w 1965393"/>
                    <a:gd name="connsiteY701" fmla="*/ 768190 h 968334"/>
                    <a:gd name="connsiteX702" fmla="*/ 1223784 w 1965393"/>
                    <a:gd name="connsiteY702" fmla="*/ 768813 h 968334"/>
                    <a:gd name="connsiteX703" fmla="*/ 1236101 w 1965393"/>
                    <a:gd name="connsiteY703" fmla="*/ 769435 h 968334"/>
                    <a:gd name="connsiteX704" fmla="*/ 1243748 w 1965393"/>
                    <a:gd name="connsiteY704" fmla="*/ 763699 h 968334"/>
                    <a:gd name="connsiteX705" fmla="*/ 1250996 w 1965393"/>
                    <a:gd name="connsiteY705" fmla="*/ 758319 h 968334"/>
                    <a:gd name="connsiteX706" fmla="*/ 1256776 w 1965393"/>
                    <a:gd name="connsiteY706" fmla="*/ 765256 h 968334"/>
                    <a:gd name="connsiteX707" fmla="*/ 1265669 w 1965393"/>
                    <a:gd name="connsiteY707" fmla="*/ 774148 h 968334"/>
                    <a:gd name="connsiteX708" fmla="*/ 1275229 w 1965393"/>
                    <a:gd name="connsiteY708" fmla="*/ 771970 h 968334"/>
                    <a:gd name="connsiteX709" fmla="*/ 1281231 w 1965393"/>
                    <a:gd name="connsiteY709" fmla="*/ 770191 h 968334"/>
                    <a:gd name="connsiteX710" fmla="*/ 1302174 w 1965393"/>
                    <a:gd name="connsiteY710" fmla="*/ 766634 h 968334"/>
                    <a:gd name="connsiteX711" fmla="*/ 1324006 w 1965393"/>
                    <a:gd name="connsiteY711" fmla="*/ 774148 h 968334"/>
                    <a:gd name="connsiteX712" fmla="*/ 1332899 w 1965393"/>
                    <a:gd name="connsiteY712" fmla="*/ 785887 h 968334"/>
                    <a:gd name="connsiteX713" fmla="*/ 1345882 w 1965393"/>
                    <a:gd name="connsiteY713" fmla="*/ 797981 h 968334"/>
                    <a:gd name="connsiteX714" fmla="*/ 1356820 w 1965393"/>
                    <a:gd name="connsiteY714" fmla="*/ 792556 h 968334"/>
                    <a:gd name="connsiteX715" fmla="*/ 1379719 w 1965393"/>
                    <a:gd name="connsiteY715" fmla="*/ 780418 h 968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</a:cxnLst>
                  <a:rect l="l" t="t" r="r" b="b"/>
                  <a:pathLst>
                    <a:path w="1965393" h="968334">
                      <a:moveTo>
                        <a:pt x="1491634" y="968011"/>
                      </a:moveTo>
                      <a:lnTo>
                        <a:pt x="1489945" y="968011"/>
                      </a:lnTo>
                      <a:cubicBezTo>
                        <a:pt x="1479051" y="966143"/>
                        <a:pt x="1476339" y="960185"/>
                        <a:pt x="1472915" y="952626"/>
                      </a:cubicBezTo>
                      <a:cubicBezTo>
                        <a:pt x="1472071" y="950803"/>
                        <a:pt x="1471226" y="948936"/>
                        <a:pt x="1470203" y="946980"/>
                      </a:cubicBezTo>
                      <a:cubicBezTo>
                        <a:pt x="1466899" y="942231"/>
                        <a:pt x="1462720" y="938154"/>
                        <a:pt x="1457887" y="934974"/>
                      </a:cubicBezTo>
                      <a:cubicBezTo>
                        <a:pt x="1451973" y="930528"/>
                        <a:pt x="1446370" y="926081"/>
                        <a:pt x="1445614" y="921368"/>
                      </a:cubicBezTo>
                      <a:cubicBezTo>
                        <a:pt x="1445245" y="918540"/>
                        <a:pt x="1445099" y="915686"/>
                        <a:pt x="1445170" y="912831"/>
                      </a:cubicBezTo>
                      <a:cubicBezTo>
                        <a:pt x="1445672" y="907669"/>
                        <a:pt x="1444685" y="902467"/>
                        <a:pt x="1442324" y="897847"/>
                      </a:cubicBezTo>
                      <a:cubicBezTo>
                        <a:pt x="1440577" y="895206"/>
                        <a:pt x="1438451" y="892840"/>
                        <a:pt x="1436010" y="890822"/>
                      </a:cubicBezTo>
                      <a:cubicBezTo>
                        <a:pt x="1432106" y="887847"/>
                        <a:pt x="1429252" y="883703"/>
                        <a:pt x="1427873" y="878994"/>
                      </a:cubicBezTo>
                      <a:cubicBezTo>
                        <a:pt x="1427429" y="877305"/>
                        <a:pt x="1427029" y="875704"/>
                        <a:pt x="1426628" y="874103"/>
                      </a:cubicBezTo>
                      <a:cubicBezTo>
                        <a:pt x="1423649" y="862409"/>
                        <a:pt x="1421070" y="852360"/>
                        <a:pt x="1425028" y="840488"/>
                      </a:cubicBezTo>
                      <a:cubicBezTo>
                        <a:pt x="1429874" y="826082"/>
                        <a:pt x="1419425" y="815633"/>
                        <a:pt x="1409288" y="805540"/>
                      </a:cubicBezTo>
                      <a:cubicBezTo>
                        <a:pt x="1406486" y="802739"/>
                        <a:pt x="1403863" y="800071"/>
                        <a:pt x="1401506" y="797314"/>
                      </a:cubicBezTo>
                      <a:cubicBezTo>
                        <a:pt x="1393192" y="787665"/>
                        <a:pt x="1386655" y="781663"/>
                        <a:pt x="1379719" y="781663"/>
                      </a:cubicBezTo>
                      <a:cubicBezTo>
                        <a:pt x="1374205" y="781663"/>
                        <a:pt x="1368114" y="785086"/>
                        <a:pt x="1358021" y="793846"/>
                      </a:cubicBezTo>
                      <a:cubicBezTo>
                        <a:pt x="1354922" y="797047"/>
                        <a:pt x="1350800" y="799061"/>
                        <a:pt x="1346371" y="799537"/>
                      </a:cubicBezTo>
                      <a:cubicBezTo>
                        <a:pt x="1340102" y="799537"/>
                        <a:pt x="1336411" y="793401"/>
                        <a:pt x="1332454" y="786909"/>
                      </a:cubicBezTo>
                      <a:cubicBezTo>
                        <a:pt x="1330155" y="782614"/>
                        <a:pt x="1327149" y="778733"/>
                        <a:pt x="1323561" y="775438"/>
                      </a:cubicBezTo>
                      <a:cubicBezTo>
                        <a:pt x="1317572" y="770649"/>
                        <a:pt x="1310106" y="768083"/>
                        <a:pt x="1302441" y="768190"/>
                      </a:cubicBezTo>
                      <a:cubicBezTo>
                        <a:pt x="1295442" y="768457"/>
                        <a:pt x="1288506" y="769640"/>
                        <a:pt x="1281809" y="771703"/>
                      </a:cubicBezTo>
                      <a:cubicBezTo>
                        <a:pt x="1279631" y="772325"/>
                        <a:pt x="1277363" y="772903"/>
                        <a:pt x="1275851" y="773481"/>
                      </a:cubicBezTo>
                      <a:cubicBezTo>
                        <a:pt x="1272663" y="774677"/>
                        <a:pt x="1269329" y="775424"/>
                        <a:pt x="1265936" y="775705"/>
                      </a:cubicBezTo>
                      <a:cubicBezTo>
                        <a:pt x="1261490" y="775705"/>
                        <a:pt x="1258555" y="772859"/>
                        <a:pt x="1256109" y="765878"/>
                      </a:cubicBezTo>
                      <a:cubicBezTo>
                        <a:pt x="1254642" y="761743"/>
                        <a:pt x="1253086" y="759698"/>
                        <a:pt x="1251352" y="759698"/>
                      </a:cubicBezTo>
                      <a:cubicBezTo>
                        <a:pt x="1249618" y="759698"/>
                        <a:pt x="1246905" y="762276"/>
                        <a:pt x="1244949" y="764722"/>
                      </a:cubicBezTo>
                      <a:cubicBezTo>
                        <a:pt x="1242992" y="767168"/>
                        <a:pt x="1239569" y="770680"/>
                        <a:pt x="1236501" y="770814"/>
                      </a:cubicBezTo>
                      <a:cubicBezTo>
                        <a:pt x="1232343" y="770840"/>
                        <a:pt x="1228186" y="770631"/>
                        <a:pt x="1224051" y="770191"/>
                      </a:cubicBezTo>
                      <a:cubicBezTo>
                        <a:pt x="1220316" y="769880"/>
                        <a:pt x="1216403" y="769568"/>
                        <a:pt x="1212624" y="769568"/>
                      </a:cubicBezTo>
                      <a:cubicBezTo>
                        <a:pt x="1204683" y="768893"/>
                        <a:pt x="1196826" y="771587"/>
                        <a:pt x="1190970" y="776994"/>
                      </a:cubicBezTo>
                      <a:cubicBezTo>
                        <a:pt x="1190970" y="776994"/>
                        <a:pt x="1190570" y="777528"/>
                        <a:pt x="1190658" y="779440"/>
                      </a:cubicBezTo>
                      <a:cubicBezTo>
                        <a:pt x="1191014" y="785842"/>
                        <a:pt x="1195772" y="800160"/>
                        <a:pt x="1198084" y="801983"/>
                      </a:cubicBezTo>
                      <a:cubicBezTo>
                        <a:pt x="1202530" y="805318"/>
                        <a:pt x="1211690" y="816300"/>
                        <a:pt x="1210400" y="820079"/>
                      </a:cubicBezTo>
                      <a:cubicBezTo>
                        <a:pt x="1210023" y="821000"/>
                        <a:pt x="1209071" y="821547"/>
                        <a:pt x="1208088" y="821414"/>
                      </a:cubicBezTo>
                      <a:cubicBezTo>
                        <a:pt x="1205100" y="821018"/>
                        <a:pt x="1202228" y="820017"/>
                        <a:pt x="1199640" y="818479"/>
                      </a:cubicBezTo>
                      <a:cubicBezTo>
                        <a:pt x="1196025" y="815806"/>
                        <a:pt x="1192771" y="812685"/>
                        <a:pt x="1189947" y="809186"/>
                      </a:cubicBezTo>
                      <a:cubicBezTo>
                        <a:pt x="1184789" y="803539"/>
                        <a:pt x="1178964" y="797092"/>
                        <a:pt x="1176252" y="797447"/>
                      </a:cubicBezTo>
                      <a:cubicBezTo>
                        <a:pt x="1175452" y="797447"/>
                        <a:pt x="1175096" y="799404"/>
                        <a:pt x="1174740" y="801316"/>
                      </a:cubicBezTo>
                      <a:cubicBezTo>
                        <a:pt x="1173984" y="805184"/>
                        <a:pt x="1173006" y="810431"/>
                        <a:pt x="1167271" y="811142"/>
                      </a:cubicBezTo>
                      <a:cubicBezTo>
                        <a:pt x="1163416" y="811578"/>
                        <a:pt x="1159543" y="811800"/>
                        <a:pt x="1155665" y="811809"/>
                      </a:cubicBezTo>
                      <a:cubicBezTo>
                        <a:pt x="1150957" y="811947"/>
                        <a:pt x="1146252" y="811391"/>
                        <a:pt x="1141704" y="810164"/>
                      </a:cubicBezTo>
                      <a:cubicBezTo>
                        <a:pt x="1136644" y="807661"/>
                        <a:pt x="1132277" y="803948"/>
                        <a:pt x="1128987" y="799359"/>
                      </a:cubicBezTo>
                      <a:cubicBezTo>
                        <a:pt x="1124007" y="793757"/>
                        <a:pt x="1118894" y="787977"/>
                        <a:pt x="1113691" y="787977"/>
                      </a:cubicBezTo>
                      <a:cubicBezTo>
                        <a:pt x="1113149" y="787986"/>
                        <a:pt x="1112611" y="788061"/>
                        <a:pt x="1112091" y="788199"/>
                      </a:cubicBezTo>
                      <a:cubicBezTo>
                        <a:pt x="1109512" y="788777"/>
                        <a:pt x="1108578" y="790733"/>
                        <a:pt x="1107644" y="793001"/>
                      </a:cubicBezTo>
                      <a:cubicBezTo>
                        <a:pt x="1106426" y="797496"/>
                        <a:pt x="1101944" y="800289"/>
                        <a:pt x="1097373" y="799404"/>
                      </a:cubicBezTo>
                      <a:cubicBezTo>
                        <a:pt x="1091504" y="798692"/>
                        <a:pt x="1086128" y="795762"/>
                        <a:pt x="1082344" y="791222"/>
                      </a:cubicBezTo>
                      <a:cubicBezTo>
                        <a:pt x="1079347" y="787719"/>
                        <a:pt x="1075390" y="785171"/>
                        <a:pt x="1070962" y="783886"/>
                      </a:cubicBezTo>
                      <a:cubicBezTo>
                        <a:pt x="1070415" y="783850"/>
                        <a:pt x="1069863" y="783850"/>
                        <a:pt x="1069317" y="783886"/>
                      </a:cubicBezTo>
                      <a:cubicBezTo>
                        <a:pt x="1066916" y="783886"/>
                        <a:pt x="1066204" y="785398"/>
                        <a:pt x="1065315" y="787132"/>
                      </a:cubicBezTo>
                      <a:cubicBezTo>
                        <a:pt x="1064426" y="788866"/>
                        <a:pt x="1063447" y="790867"/>
                        <a:pt x="1060468" y="790867"/>
                      </a:cubicBezTo>
                      <a:cubicBezTo>
                        <a:pt x="1058939" y="790795"/>
                        <a:pt x="1057431" y="790449"/>
                        <a:pt x="1056022" y="789844"/>
                      </a:cubicBezTo>
                      <a:cubicBezTo>
                        <a:pt x="1053221" y="788506"/>
                        <a:pt x="1050215" y="787634"/>
                        <a:pt x="1047129" y="787265"/>
                      </a:cubicBezTo>
                      <a:cubicBezTo>
                        <a:pt x="1044684" y="787265"/>
                        <a:pt x="1043661" y="788688"/>
                        <a:pt x="1041704" y="791445"/>
                      </a:cubicBezTo>
                      <a:cubicBezTo>
                        <a:pt x="1040339" y="793432"/>
                        <a:pt x="1038854" y="795331"/>
                        <a:pt x="1037258" y="797136"/>
                      </a:cubicBezTo>
                      <a:cubicBezTo>
                        <a:pt x="1035346" y="799279"/>
                        <a:pt x="1032572" y="800453"/>
                        <a:pt x="1029699" y="800337"/>
                      </a:cubicBezTo>
                      <a:cubicBezTo>
                        <a:pt x="1027556" y="800262"/>
                        <a:pt x="1025422" y="799964"/>
                        <a:pt x="1023341" y="799448"/>
                      </a:cubicBezTo>
                      <a:cubicBezTo>
                        <a:pt x="1021255" y="798941"/>
                        <a:pt x="1019126" y="798643"/>
                        <a:pt x="1016982" y="798559"/>
                      </a:cubicBezTo>
                      <a:cubicBezTo>
                        <a:pt x="1015644" y="798528"/>
                        <a:pt x="1014315" y="798772"/>
                        <a:pt x="1013070" y="799270"/>
                      </a:cubicBezTo>
                      <a:cubicBezTo>
                        <a:pt x="1011914" y="799715"/>
                        <a:pt x="1010402" y="804339"/>
                        <a:pt x="1009068" y="808386"/>
                      </a:cubicBezTo>
                      <a:cubicBezTo>
                        <a:pt x="1008112" y="812329"/>
                        <a:pt x="1006502" y="816087"/>
                        <a:pt x="1004310" y="819502"/>
                      </a:cubicBezTo>
                      <a:cubicBezTo>
                        <a:pt x="998592" y="826358"/>
                        <a:pt x="991056" y="831458"/>
                        <a:pt x="982567" y="834219"/>
                      </a:cubicBezTo>
                      <a:cubicBezTo>
                        <a:pt x="979620" y="834641"/>
                        <a:pt x="976623" y="834641"/>
                        <a:pt x="973675" y="834219"/>
                      </a:cubicBezTo>
                      <a:cubicBezTo>
                        <a:pt x="971674" y="834219"/>
                        <a:pt x="969584" y="833908"/>
                        <a:pt x="967672" y="833908"/>
                      </a:cubicBezTo>
                      <a:cubicBezTo>
                        <a:pt x="960691" y="833908"/>
                        <a:pt x="957712" y="836176"/>
                        <a:pt x="957712" y="841556"/>
                      </a:cubicBezTo>
                      <a:cubicBezTo>
                        <a:pt x="957712" y="849381"/>
                        <a:pt x="948019" y="854495"/>
                        <a:pt x="941616" y="857874"/>
                      </a:cubicBezTo>
                      <a:lnTo>
                        <a:pt x="938726" y="859430"/>
                      </a:lnTo>
                      <a:cubicBezTo>
                        <a:pt x="930322" y="864188"/>
                        <a:pt x="930945" y="866989"/>
                        <a:pt x="932101" y="872058"/>
                      </a:cubicBezTo>
                      <a:cubicBezTo>
                        <a:pt x="932941" y="875139"/>
                        <a:pt x="933301" y="878336"/>
                        <a:pt x="933168" y="881529"/>
                      </a:cubicBezTo>
                      <a:cubicBezTo>
                        <a:pt x="932532" y="886237"/>
                        <a:pt x="929869" y="890426"/>
                        <a:pt x="925876" y="893000"/>
                      </a:cubicBezTo>
                      <a:cubicBezTo>
                        <a:pt x="922808" y="895019"/>
                        <a:pt x="920580" y="898087"/>
                        <a:pt x="919607" y="901626"/>
                      </a:cubicBezTo>
                      <a:cubicBezTo>
                        <a:pt x="918806" y="906873"/>
                        <a:pt x="922452" y="912342"/>
                        <a:pt x="926321" y="918167"/>
                      </a:cubicBezTo>
                      <a:cubicBezTo>
                        <a:pt x="930189" y="923992"/>
                        <a:pt x="934902" y="931106"/>
                        <a:pt x="934502" y="938531"/>
                      </a:cubicBezTo>
                      <a:lnTo>
                        <a:pt x="934502" y="939465"/>
                      </a:lnTo>
                      <a:lnTo>
                        <a:pt x="933746" y="938976"/>
                      </a:lnTo>
                      <a:cubicBezTo>
                        <a:pt x="922541" y="932128"/>
                        <a:pt x="905334" y="926882"/>
                        <a:pt x="890127" y="922258"/>
                      </a:cubicBezTo>
                      <a:cubicBezTo>
                        <a:pt x="884747" y="920612"/>
                        <a:pt x="879678" y="919056"/>
                        <a:pt x="875143" y="917544"/>
                      </a:cubicBezTo>
                      <a:cubicBezTo>
                        <a:pt x="865094" y="914165"/>
                        <a:pt x="863715" y="902871"/>
                        <a:pt x="862337" y="891978"/>
                      </a:cubicBezTo>
                      <a:cubicBezTo>
                        <a:pt x="861270" y="883085"/>
                        <a:pt x="860203" y="874503"/>
                        <a:pt x="854645" y="870324"/>
                      </a:cubicBezTo>
                      <a:cubicBezTo>
                        <a:pt x="842728" y="861431"/>
                        <a:pt x="836859" y="849470"/>
                        <a:pt x="831123" y="837865"/>
                      </a:cubicBezTo>
                      <a:cubicBezTo>
                        <a:pt x="827237" y="829074"/>
                        <a:pt x="822182" y="820849"/>
                        <a:pt x="816095" y="813410"/>
                      </a:cubicBezTo>
                      <a:cubicBezTo>
                        <a:pt x="803022" y="798826"/>
                        <a:pt x="779279" y="791178"/>
                        <a:pt x="762738" y="790289"/>
                      </a:cubicBezTo>
                      <a:cubicBezTo>
                        <a:pt x="754690" y="789799"/>
                        <a:pt x="749621" y="799848"/>
                        <a:pt x="744952" y="808697"/>
                      </a:cubicBezTo>
                      <a:cubicBezTo>
                        <a:pt x="741484" y="815544"/>
                        <a:pt x="738505" y="821458"/>
                        <a:pt x="734592" y="821458"/>
                      </a:cubicBezTo>
                      <a:cubicBezTo>
                        <a:pt x="734210" y="821520"/>
                        <a:pt x="733819" y="821520"/>
                        <a:pt x="733436" y="821458"/>
                      </a:cubicBezTo>
                      <a:cubicBezTo>
                        <a:pt x="720408" y="817634"/>
                        <a:pt x="693863" y="804740"/>
                        <a:pt x="687327" y="792690"/>
                      </a:cubicBezTo>
                      <a:cubicBezTo>
                        <a:pt x="685273" y="788750"/>
                        <a:pt x="683775" y="784548"/>
                        <a:pt x="682881" y="780195"/>
                      </a:cubicBezTo>
                      <a:cubicBezTo>
                        <a:pt x="681987" y="774037"/>
                        <a:pt x="679310" y="768270"/>
                        <a:pt x="675188" y="763610"/>
                      </a:cubicBezTo>
                      <a:cubicBezTo>
                        <a:pt x="672005" y="760360"/>
                        <a:pt x="668457" y="757497"/>
                        <a:pt x="664606" y="755073"/>
                      </a:cubicBezTo>
                      <a:cubicBezTo>
                        <a:pt x="662472" y="753606"/>
                        <a:pt x="660160" y="752094"/>
                        <a:pt x="658114" y="750360"/>
                      </a:cubicBezTo>
                      <a:cubicBezTo>
                        <a:pt x="647710" y="741957"/>
                        <a:pt x="637883" y="732574"/>
                        <a:pt x="628457" y="723148"/>
                      </a:cubicBezTo>
                      <a:lnTo>
                        <a:pt x="624767" y="719591"/>
                      </a:lnTo>
                      <a:cubicBezTo>
                        <a:pt x="622810" y="717679"/>
                        <a:pt x="617608" y="716701"/>
                        <a:pt x="609293" y="716701"/>
                      </a:cubicBezTo>
                      <a:cubicBezTo>
                        <a:pt x="600978" y="716701"/>
                        <a:pt x="592219" y="717546"/>
                        <a:pt x="584794" y="718213"/>
                      </a:cubicBezTo>
                      <a:cubicBezTo>
                        <a:pt x="579591" y="718702"/>
                        <a:pt x="575100" y="719102"/>
                        <a:pt x="572477" y="719102"/>
                      </a:cubicBezTo>
                      <a:cubicBezTo>
                        <a:pt x="569853" y="719102"/>
                        <a:pt x="568031" y="722793"/>
                        <a:pt x="566074" y="726350"/>
                      </a:cubicBezTo>
                      <a:cubicBezTo>
                        <a:pt x="564931" y="729173"/>
                        <a:pt x="563042" y="731636"/>
                        <a:pt x="560605" y="733464"/>
                      </a:cubicBezTo>
                      <a:cubicBezTo>
                        <a:pt x="558991" y="734086"/>
                        <a:pt x="557261" y="734357"/>
                        <a:pt x="555536" y="734264"/>
                      </a:cubicBezTo>
                      <a:cubicBezTo>
                        <a:pt x="553535" y="734264"/>
                        <a:pt x="551357" y="734264"/>
                        <a:pt x="549445" y="733909"/>
                      </a:cubicBezTo>
                      <a:cubicBezTo>
                        <a:pt x="547533" y="733553"/>
                        <a:pt x="546465" y="733642"/>
                        <a:pt x="545443" y="733642"/>
                      </a:cubicBezTo>
                      <a:cubicBezTo>
                        <a:pt x="538240" y="733642"/>
                        <a:pt x="531214" y="733909"/>
                        <a:pt x="524367" y="734131"/>
                      </a:cubicBezTo>
                      <a:cubicBezTo>
                        <a:pt x="516230" y="734131"/>
                        <a:pt x="508538" y="734575"/>
                        <a:pt x="500712" y="734575"/>
                      </a:cubicBezTo>
                      <a:cubicBezTo>
                        <a:pt x="480321" y="735185"/>
                        <a:pt x="459983" y="732174"/>
                        <a:pt x="440641" y="725683"/>
                      </a:cubicBezTo>
                      <a:cubicBezTo>
                        <a:pt x="430637" y="722037"/>
                        <a:pt x="420277" y="718702"/>
                        <a:pt x="410273" y="715500"/>
                      </a:cubicBezTo>
                      <a:cubicBezTo>
                        <a:pt x="397289" y="711321"/>
                        <a:pt x="383861" y="707008"/>
                        <a:pt x="371011" y="702161"/>
                      </a:cubicBezTo>
                      <a:cubicBezTo>
                        <a:pt x="365448" y="699867"/>
                        <a:pt x="360091" y="697101"/>
                        <a:pt x="355004" y="693891"/>
                      </a:cubicBezTo>
                      <a:cubicBezTo>
                        <a:pt x="347312" y="689445"/>
                        <a:pt x="340687" y="685309"/>
                        <a:pt x="330949" y="685309"/>
                      </a:cubicBezTo>
                      <a:cubicBezTo>
                        <a:pt x="329237" y="685318"/>
                        <a:pt x="327530" y="685439"/>
                        <a:pt x="325836" y="685665"/>
                      </a:cubicBezTo>
                      <a:lnTo>
                        <a:pt x="261941" y="694024"/>
                      </a:lnTo>
                      <a:lnTo>
                        <a:pt x="261941" y="694024"/>
                      </a:lnTo>
                      <a:cubicBezTo>
                        <a:pt x="260429" y="694024"/>
                        <a:pt x="258917" y="690912"/>
                        <a:pt x="254782" y="681841"/>
                      </a:cubicBezTo>
                      <a:cubicBezTo>
                        <a:pt x="246734" y="664056"/>
                        <a:pt x="233262" y="634843"/>
                        <a:pt x="216766" y="634621"/>
                      </a:cubicBezTo>
                      <a:cubicBezTo>
                        <a:pt x="204005" y="634621"/>
                        <a:pt x="194534" y="629240"/>
                        <a:pt x="184841" y="623727"/>
                      </a:cubicBezTo>
                      <a:cubicBezTo>
                        <a:pt x="179514" y="620543"/>
                        <a:pt x="173956" y="617760"/>
                        <a:pt x="168211" y="615412"/>
                      </a:cubicBezTo>
                      <a:cubicBezTo>
                        <a:pt x="164552" y="614083"/>
                        <a:pt x="160746" y="613198"/>
                        <a:pt x="156873" y="612789"/>
                      </a:cubicBezTo>
                      <a:cubicBezTo>
                        <a:pt x="149759" y="611811"/>
                        <a:pt x="145090" y="611144"/>
                        <a:pt x="144245" y="599450"/>
                      </a:cubicBezTo>
                      <a:cubicBezTo>
                        <a:pt x="143267" y="585310"/>
                        <a:pt x="132373" y="576640"/>
                        <a:pt x="122013" y="568325"/>
                      </a:cubicBezTo>
                      <a:cubicBezTo>
                        <a:pt x="109919" y="558721"/>
                        <a:pt x="97425" y="548761"/>
                        <a:pt x="100493" y="530486"/>
                      </a:cubicBezTo>
                      <a:cubicBezTo>
                        <a:pt x="102004" y="521593"/>
                        <a:pt x="97069" y="518214"/>
                        <a:pt x="91822" y="514613"/>
                      </a:cubicBezTo>
                      <a:cubicBezTo>
                        <a:pt x="86504" y="511993"/>
                        <a:pt x="82685" y="507076"/>
                        <a:pt x="81462" y="501273"/>
                      </a:cubicBezTo>
                      <a:cubicBezTo>
                        <a:pt x="79861" y="490780"/>
                        <a:pt x="74215" y="485000"/>
                        <a:pt x="67678" y="478330"/>
                      </a:cubicBezTo>
                      <a:cubicBezTo>
                        <a:pt x="63854" y="474639"/>
                        <a:pt x="60360" y="470620"/>
                        <a:pt x="57229" y="466325"/>
                      </a:cubicBezTo>
                      <a:cubicBezTo>
                        <a:pt x="54139" y="462172"/>
                        <a:pt x="50622" y="458357"/>
                        <a:pt x="46736" y="454942"/>
                      </a:cubicBezTo>
                      <a:cubicBezTo>
                        <a:pt x="39844" y="448361"/>
                        <a:pt x="33397" y="442181"/>
                        <a:pt x="32507" y="431198"/>
                      </a:cubicBezTo>
                      <a:cubicBezTo>
                        <a:pt x="31645" y="422199"/>
                        <a:pt x="29564" y="413359"/>
                        <a:pt x="26327" y="404920"/>
                      </a:cubicBezTo>
                      <a:cubicBezTo>
                        <a:pt x="24055" y="398677"/>
                        <a:pt x="22258" y="392270"/>
                        <a:pt x="20947" y="385756"/>
                      </a:cubicBezTo>
                      <a:cubicBezTo>
                        <a:pt x="19617" y="376032"/>
                        <a:pt x="19977" y="366148"/>
                        <a:pt x="22014" y="356543"/>
                      </a:cubicBezTo>
                      <a:cubicBezTo>
                        <a:pt x="23792" y="344938"/>
                        <a:pt x="25660" y="332889"/>
                        <a:pt x="20769" y="319861"/>
                      </a:cubicBezTo>
                      <a:cubicBezTo>
                        <a:pt x="19346" y="315948"/>
                        <a:pt x="17834" y="312480"/>
                        <a:pt x="16322" y="309412"/>
                      </a:cubicBezTo>
                      <a:cubicBezTo>
                        <a:pt x="10942" y="297006"/>
                        <a:pt x="7430" y="288825"/>
                        <a:pt x="13610" y="272151"/>
                      </a:cubicBezTo>
                      <a:cubicBezTo>
                        <a:pt x="21747" y="250408"/>
                        <a:pt x="22503" y="229243"/>
                        <a:pt x="23437" y="206833"/>
                      </a:cubicBezTo>
                      <a:cubicBezTo>
                        <a:pt x="23659" y="200564"/>
                        <a:pt x="23926" y="194117"/>
                        <a:pt x="24326" y="187580"/>
                      </a:cubicBezTo>
                      <a:cubicBezTo>
                        <a:pt x="24637" y="183134"/>
                        <a:pt x="24637" y="177710"/>
                        <a:pt x="24682" y="172241"/>
                      </a:cubicBezTo>
                      <a:cubicBezTo>
                        <a:pt x="24250" y="160911"/>
                        <a:pt x="25237" y="149577"/>
                        <a:pt x="27616" y="138492"/>
                      </a:cubicBezTo>
                      <a:cubicBezTo>
                        <a:pt x="28239" y="136180"/>
                        <a:pt x="32063" y="135291"/>
                        <a:pt x="35664" y="134446"/>
                      </a:cubicBezTo>
                      <a:cubicBezTo>
                        <a:pt x="38377" y="133824"/>
                        <a:pt x="41489" y="133112"/>
                        <a:pt x="41622" y="131956"/>
                      </a:cubicBezTo>
                      <a:cubicBezTo>
                        <a:pt x="41756" y="130800"/>
                        <a:pt x="40422" y="129288"/>
                        <a:pt x="33441" y="125553"/>
                      </a:cubicBezTo>
                      <a:cubicBezTo>
                        <a:pt x="27350" y="122307"/>
                        <a:pt x="22548" y="109680"/>
                        <a:pt x="18279" y="98564"/>
                      </a:cubicBezTo>
                      <a:cubicBezTo>
                        <a:pt x="16745" y="94148"/>
                        <a:pt x="14917" y="89840"/>
                        <a:pt x="12810" y="85669"/>
                      </a:cubicBezTo>
                      <a:cubicBezTo>
                        <a:pt x="9030" y="78337"/>
                        <a:pt x="6349" y="70485"/>
                        <a:pt x="4851" y="62370"/>
                      </a:cubicBezTo>
                      <a:cubicBezTo>
                        <a:pt x="3712" y="56834"/>
                        <a:pt x="2152" y="51392"/>
                        <a:pt x="182" y="46097"/>
                      </a:cubicBezTo>
                      <a:lnTo>
                        <a:pt x="-129" y="45207"/>
                      </a:lnTo>
                      <a:lnTo>
                        <a:pt x="4762" y="45785"/>
                      </a:lnTo>
                      <a:cubicBezTo>
                        <a:pt x="14046" y="47101"/>
                        <a:pt x="23401" y="47857"/>
                        <a:pt x="32774" y="48053"/>
                      </a:cubicBezTo>
                      <a:cubicBezTo>
                        <a:pt x="39942" y="48155"/>
                        <a:pt x="47092" y="47288"/>
                        <a:pt x="54028" y="45474"/>
                      </a:cubicBezTo>
                      <a:lnTo>
                        <a:pt x="54739" y="45474"/>
                      </a:lnTo>
                      <a:lnTo>
                        <a:pt x="54739" y="45696"/>
                      </a:lnTo>
                      <a:cubicBezTo>
                        <a:pt x="54739" y="51610"/>
                        <a:pt x="58741" y="54945"/>
                        <a:pt x="62787" y="58191"/>
                      </a:cubicBezTo>
                      <a:cubicBezTo>
                        <a:pt x="67856" y="62237"/>
                        <a:pt x="73058" y="66416"/>
                        <a:pt x="69235" y="75265"/>
                      </a:cubicBezTo>
                      <a:cubicBezTo>
                        <a:pt x="68381" y="76910"/>
                        <a:pt x="67403" y="78488"/>
                        <a:pt x="66300" y="79978"/>
                      </a:cubicBezTo>
                      <a:cubicBezTo>
                        <a:pt x="63499" y="84113"/>
                        <a:pt x="59630" y="89760"/>
                        <a:pt x="61276" y="92917"/>
                      </a:cubicBezTo>
                      <a:cubicBezTo>
                        <a:pt x="62254" y="94740"/>
                        <a:pt x="65099" y="95629"/>
                        <a:pt x="69724" y="95629"/>
                      </a:cubicBezTo>
                      <a:cubicBezTo>
                        <a:pt x="73650" y="95722"/>
                        <a:pt x="77256" y="93491"/>
                        <a:pt x="78928" y="89938"/>
                      </a:cubicBezTo>
                      <a:cubicBezTo>
                        <a:pt x="87287" y="74331"/>
                        <a:pt x="75993" y="30712"/>
                        <a:pt x="70480" y="22353"/>
                      </a:cubicBezTo>
                      <a:lnTo>
                        <a:pt x="69902" y="21508"/>
                      </a:lnTo>
                      <a:lnTo>
                        <a:pt x="70924" y="21508"/>
                      </a:lnTo>
                      <a:lnTo>
                        <a:pt x="997418" y="16528"/>
                      </a:lnTo>
                      <a:lnTo>
                        <a:pt x="1000042" y="16528"/>
                      </a:lnTo>
                      <a:lnTo>
                        <a:pt x="1001331" y="16528"/>
                      </a:lnTo>
                      <a:cubicBezTo>
                        <a:pt x="1002665" y="16528"/>
                        <a:pt x="1003021" y="16528"/>
                        <a:pt x="1003554" y="12437"/>
                      </a:cubicBezTo>
                      <a:cubicBezTo>
                        <a:pt x="1004355" y="6301"/>
                        <a:pt x="1008001" y="-324"/>
                        <a:pt x="1012759" y="-324"/>
                      </a:cubicBezTo>
                      <a:cubicBezTo>
                        <a:pt x="1014715" y="-324"/>
                        <a:pt x="1017560" y="921"/>
                        <a:pt x="1020273" y="6835"/>
                      </a:cubicBezTo>
                      <a:cubicBezTo>
                        <a:pt x="1021385" y="9191"/>
                        <a:pt x="1022274" y="11281"/>
                        <a:pt x="1023074" y="13104"/>
                      </a:cubicBezTo>
                      <a:cubicBezTo>
                        <a:pt x="1028187" y="24754"/>
                        <a:pt x="1029254" y="27155"/>
                        <a:pt x="1046373" y="35336"/>
                      </a:cubicBezTo>
                      <a:cubicBezTo>
                        <a:pt x="1048627" y="36394"/>
                        <a:pt x="1051086" y="36941"/>
                        <a:pt x="1053576" y="36937"/>
                      </a:cubicBezTo>
                      <a:cubicBezTo>
                        <a:pt x="1057654" y="36697"/>
                        <a:pt x="1061660" y="35794"/>
                        <a:pt x="1065448" y="34269"/>
                      </a:cubicBezTo>
                      <a:cubicBezTo>
                        <a:pt x="1069059" y="32779"/>
                        <a:pt x="1072887" y="31890"/>
                        <a:pt x="1076786" y="31646"/>
                      </a:cubicBezTo>
                      <a:cubicBezTo>
                        <a:pt x="1081944" y="31779"/>
                        <a:pt x="1086755" y="34291"/>
                        <a:pt x="1089814" y="38449"/>
                      </a:cubicBezTo>
                      <a:cubicBezTo>
                        <a:pt x="1094314" y="43095"/>
                        <a:pt x="1100166" y="46208"/>
                        <a:pt x="1106533" y="47341"/>
                      </a:cubicBezTo>
                      <a:cubicBezTo>
                        <a:pt x="1112366" y="48573"/>
                        <a:pt x="1117858" y="51059"/>
                        <a:pt x="1122629" y="54634"/>
                      </a:cubicBezTo>
                      <a:cubicBezTo>
                        <a:pt x="1125394" y="57395"/>
                        <a:pt x="1129049" y="59080"/>
                        <a:pt x="1132944" y="59391"/>
                      </a:cubicBezTo>
                      <a:cubicBezTo>
                        <a:pt x="1136350" y="59053"/>
                        <a:pt x="1139605" y="57808"/>
                        <a:pt x="1142371" y="55790"/>
                      </a:cubicBezTo>
                      <a:cubicBezTo>
                        <a:pt x="1146128" y="53113"/>
                        <a:pt x="1150534" y="51485"/>
                        <a:pt x="1155132" y="51076"/>
                      </a:cubicBezTo>
                      <a:lnTo>
                        <a:pt x="1156955" y="51076"/>
                      </a:lnTo>
                      <a:cubicBezTo>
                        <a:pt x="1168204" y="51846"/>
                        <a:pt x="1179227" y="54616"/>
                        <a:pt x="1189503" y="59258"/>
                      </a:cubicBezTo>
                      <a:lnTo>
                        <a:pt x="1195016" y="61348"/>
                      </a:lnTo>
                      <a:lnTo>
                        <a:pt x="1195950" y="61703"/>
                      </a:lnTo>
                      <a:lnTo>
                        <a:pt x="1195149" y="62326"/>
                      </a:lnTo>
                      <a:cubicBezTo>
                        <a:pt x="1186568" y="69218"/>
                        <a:pt x="1174562" y="71930"/>
                        <a:pt x="1161890" y="74776"/>
                      </a:cubicBezTo>
                      <a:cubicBezTo>
                        <a:pt x="1150690" y="76657"/>
                        <a:pt x="1139876" y="80369"/>
                        <a:pt x="1129876" y="85758"/>
                      </a:cubicBezTo>
                      <a:cubicBezTo>
                        <a:pt x="1122229" y="90560"/>
                        <a:pt x="1107956" y="101632"/>
                        <a:pt x="1108800" y="109013"/>
                      </a:cubicBezTo>
                      <a:cubicBezTo>
                        <a:pt x="1109112" y="111592"/>
                        <a:pt x="1111335" y="113459"/>
                        <a:pt x="1115426" y="114971"/>
                      </a:cubicBezTo>
                      <a:cubicBezTo>
                        <a:pt x="1117200" y="115571"/>
                        <a:pt x="1119063" y="115874"/>
                        <a:pt x="1120939" y="115860"/>
                      </a:cubicBezTo>
                      <a:cubicBezTo>
                        <a:pt x="1124029" y="115736"/>
                        <a:pt x="1127097" y="115305"/>
                        <a:pt x="1130099" y="114571"/>
                      </a:cubicBezTo>
                      <a:cubicBezTo>
                        <a:pt x="1133207" y="113828"/>
                        <a:pt x="1136377" y="113397"/>
                        <a:pt x="1139569" y="113281"/>
                      </a:cubicBezTo>
                      <a:cubicBezTo>
                        <a:pt x="1142002" y="113246"/>
                        <a:pt x="1144420" y="113681"/>
                        <a:pt x="1146684" y="114571"/>
                      </a:cubicBezTo>
                      <a:cubicBezTo>
                        <a:pt x="1149298" y="115691"/>
                        <a:pt x="1151802" y="117061"/>
                        <a:pt x="1154154" y="118661"/>
                      </a:cubicBezTo>
                      <a:cubicBezTo>
                        <a:pt x="1157235" y="121156"/>
                        <a:pt x="1161041" y="122592"/>
                        <a:pt x="1165003" y="122752"/>
                      </a:cubicBezTo>
                      <a:cubicBezTo>
                        <a:pt x="1166301" y="122766"/>
                        <a:pt x="1167600" y="122632"/>
                        <a:pt x="1168871" y="122352"/>
                      </a:cubicBezTo>
                      <a:cubicBezTo>
                        <a:pt x="1183900" y="119417"/>
                        <a:pt x="1197195" y="109902"/>
                        <a:pt x="1210000" y="100698"/>
                      </a:cubicBezTo>
                      <a:cubicBezTo>
                        <a:pt x="1216327" y="95981"/>
                        <a:pt x="1222904" y="91601"/>
                        <a:pt x="1229698" y="87581"/>
                      </a:cubicBezTo>
                      <a:cubicBezTo>
                        <a:pt x="1235700" y="84202"/>
                        <a:pt x="1238591" y="83535"/>
                        <a:pt x="1239702" y="85091"/>
                      </a:cubicBezTo>
                      <a:cubicBezTo>
                        <a:pt x="1240814" y="86648"/>
                        <a:pt x="1239702" y="89182"/>
                        <a:pt x="1238680" y="92606"/>
                      </a:cubicBezTo>
                      <a:cubicBezTo>
                        <a:pt x="1237079" y="97452"/>
                        <a:pt x="1235300" y="102921"/>
                        <a:pt x="1238680" y="104878"/>
                      </a:cubicBezTo>
                      <a:cubicBezTo>
                        <a:pt x="1241049" y="106212"/>
                        <a:pt x="1243553" y="107301"/>
                        <a:pt x="1246150" y="108123"/>
                      </a:cubicBezTo>
                      <a:cubicBezTo>
                        <a:pt x="1250107" y="109458"/>
                        <a:pt x="1252463" y="110302"/>
                        <a:pt x="1256910" y="117372"/>
                      </a:cubicBezTo>
                      <a:cubicBezTo>
                        <a:pt x="1261472" y="124558"/>
                        <a:pt x="1269431" y="128861"/>
                        <a:pt x="1277941" y="128755"/>
                      </a:cubicBezTo>
                      <a:cubicBezTo>
                        <a:pt x="1279160" y="128755"/>
                        <a:pt x="1280378" y="128666"/>
                        <a:pt x="1281587" y="128488"/>
                      </a:cubicBezTo>
                      <a:cubicBezTo>
                        <a:pt x="1288421" y="127074"/>
                        <a:pt x="1295073" y="124895"/>
                        <a:pt x="1301418" y="121996"/>
                      </a:cubicBezTo>
                      <a:cubicBezTo>
                        <a:pt x="1310404" y="117643"/>
                        <a:pt x="1320106" y="114975"/>
                        <a:pt x="1330053" y="114126"/>
                      </a:cubicBezTo>
                      <a:cubicBezTo>
                        <a:pt x="1336576" y="113948"/>
                        <a:pt x="1342872" y="116532"/>
                        <a:pt x="1347394" y="121240"/>
                      </a:cubicBezTo>
                      <a:cubicBezTo>
                        <a:pt x="1348359" y="122254"/>
                        <a:pt x="1349266" y="123326"/>
                        <a:pt x="1350106" y="124442"/>
                      </a:cubicBezTo>
                      <a:cubicBezTo>
                        <a:pt x="1352374" y="127199"/>
                        <a:pt x="1354553" y="129777"/>
                        <a:pt x="1357309" y="129777"/>
                      </a:cubicBezTo>
                      <a:cubicBezTo>
                        <a:pt x="1358928" y="129706"/>
                        <a:pt x="1360484" y="129133"/>
                        <a:pt x="1361756" y="128132"/>
                      </a:cubicBezTo>
                      <a:cubicBezTo>
                        <a:pt x="1363774" y="126598"/>
                        <a:pt x="1366206" y="125713"/>
                        <a:pt x="1368736" y="125598"/>
                      </a:cubicBezTo>
                      <a:cubicBezTo>
                        <a:pt x="1373183" y="125598"/>
                        <a:pt x="1376651" y="128666"/>
                        <a:pt x="1381275" y="132623"/>
                      </a:cubicBezTo>
                      <a:cubicBezTo>
                        <a:pt x="1382654" y="133779"/>
                        <a:pt x="1384121" y="135024"/>
                        <a:pt x="1385721" y="136314"/>
                      </a:cubicBezTo>
                      <a:lnTo>
                        <a:pt x="1386478" y="136936"/>
                      </a:lnTo>
                      <a:lnTo>
                        <a:pt x="1385544" y="137248"/>
                      </a:lnTo>
                      <a:cubicBezTo>
                        <a:pt x="1383427" y="138057"/>
                        <a:pt x="1381609" y="139502"/>
                        <a:pt x="1380342" y="141383"/>
                      </a:cubicBezTo>
                      <a:cubicBezTo>
                        <a:pt x="1378536" y="144162"/>
                        <a:pt x="1375651" y="146065"/>
                        <a:pt x="1372382" y="146629"/>
                      </a:cubicBezTo>
                      <a:cubicBezTo>
                        <a:pt x="1366175" y="147750"/>
                        <a:pt x="1359910" y="148523"/>
                        <a:pt x="1353619" y="148941"/>
                      </a:cubicBezTo>
                      <a:lnTo>
                        <a:pt x="1349484" y="149297"/>
                      </a:lnTo>
                      <a:cubicBezTo>
                        <a:pt x="1329119" y="151120"/>
                        <a:pt x="1308088" y="152988"/>
                        <a:pt x="1289591" y="163570"/>
                      </a:cubicBezTo>
                      <a:cubicBezTo>
                        <a:pt x="1278030" y="170195"/>
                        <a:pt x="1262112" y="180422"/>
                        <a:pt x="1257354" y="192916"/>
                      </a:cubicBezTo>
                      <a:cubicBezTo>
                        <a:pt x="1256643" y="194695"/>
                        <a:pt x="1257932" y="195984"/>
                        <a:pt x="1260200" y="198163"/>
                      </a:cubicBezTo>
                      <a:cubicBezTo>
                        <a:pt x="1264735" y="201316"/>
                        <a:pt x="1266856" y="206940"/>
                        <a:pt x="1265536" y="212302"/>
                      </a:cubicBezTo>
                      <a:cubicBezTo>
                        <a:pt x="1264557" y="216438"/>
                        <a:pt x="1262823" y="221996"/>
                        <a:pt x="1260867" y="228443"/>
                      </a:cubicBezTo>
                      <a:cubicBezTo>
                        <a:pt x="1251574" y="258500"/>
                        <a:pt x="1236101" y="308834"/>
                        <a:pt x="1263490" y="322039"/>
                      </a:cubicBezTo>
                      <a:cubicBezTo>
                        <a:pt x="1265193" y="322813"/>
                        <a:pt x="1267043" y="323209"/>
                        <a:pt x="1268915" y="323195"/>
                      </a:cubicBezTo>
                      <a:cubicBezTo>
                        <a:pt x="1280431" y="323195"/>
                        <a:pt x="1295371" y="309011"/>
                        <a:pt x="1300040" y="299674"/>
                      </a:cubicBezTo>
                      <a:cubicBezTo>
                        <a:pt x="1305242" y="289447"/>
                        <a:pt x="1303241" y="277442"/>
                        <a:pt x="1301285" y="265793"/>
                      </a:cubicBezTo>
                      <a:cubicBezTo>
                        <a:pt x="1299884" y="259007"/>
                        <a:pt x="1299213" y="252089"/>
                        <a:pt x="1299284" y="245161"/>
                      </a:cubicBezTo>
                      <a:cubicBezTo>
                        <a:pt x="1300262" y="227776"/>
                        <a:pt x="1302885" y="203499"/>
                        <a:pt x="1314446" y="193583"/>
                      </a:cubicBezTo>
                      <a:cubicBezTo>
                        <a:pt x="1318167" y="190813"/>
                        <a:pt x="1322445" y="188888"/>
                        <a:pt x="1326985" y="187936"/>
                      </a:cubicBezTo>
                      <a:cubicBezTo>
                        <a:pt x="1330457" y="187140"/>
                        <a:pt x="1333797" y="185855"/>
                        <a:pt x="1336900" y="184112"/>
                      </a:cubicBezTo>
                      <a:cubicBezTo>
                        <a:pt x="1340360" y="181742"/>
                        <a:pt x="1342930" y="178283"/>
                        <a:pt x="1344192" y="174286"/>
                      </a:cubicBezTo>
                      <a:cubicBezTo>
                        <a:pt x="1345064" y="172116"/>
                        <a:pt x="1346135" y="170031"/>
                        <a:pt x="1347394" y="168061"/>
                      </a:cubicBezTo>
                      <a:cubicBezTo>
                        <a:pt x="1351133" y="161609"/>
                        <a:pt x="1357949" y="157554"/>
                        <a:pt x="1365402" y="157345"/>
                      </a:cubicBezTo>
                      <a:cubicBezTo>
                        <a:pt x="1375940" y="157345"/>
                        <a:pt x="1387634" y="165527"/>
                        <a:pt x="1394837" y="178199"/>
                      </a:cubicBezTo>
                      <a:cubicBezTo>
                        <a:pt x="1402040" y="190871"/>
                        <a:pt x="1403285" y="205500"/>
                        <a:pt x="1397193" y="216171"/>
                      </a:cubicBezTo>
                      <a:cubicBezTo>
                        <a:pt x="1394081" y="221551"/>
                        <a:pt x="1383276" y="242849"/>
                        <a:pt x="1385410" y="246629"/>
                      </a:cubicBezTo>
                      <a:cubicBezTo>
                        <a:pt x="1385570" y="246913"/>
                        <a:pt x="1385886" y="247069"/>
                        <a:pt x="1386211" y="247029"/>
                      </a:cubicBezTo>
                      <a:cubicBezTo>
                        <a:pt x="1386562" y="247087"/>
                        <a:pt x="1386927" y="247087"/>
                        <a:pt x="1387278" y="247029"/>
                      </a:cubicBezTo>
                      <a:cubicBezTo>
                        <a:pt x="1391026" y="245486"/>
                        <a:pt x="1394579" y="243498"/>
                        <a:pt x="1397860" y="241115"/>
                      </a:cubicBezTo>
                      <a:cubicBezTo>
                        <a:pt x="1402742" y="237064"/>
                        <a:pt x="1408714" y="234557"/>
                        <a:pt x="1415023" y="233912"/>
                      </a:cubicBezTo>
                      <a:cubicBezTo>
                        <a:pt x="1416913" y="233916"/>
                        <a:pt x="1418794" y="234232"/>
                        <a:pt x="1420581" y="234846"/>
                      </a:cubicBezTo>
                      <a:cubicBezTo>
                        <a:pt x="1432364" y="238758"/>
                        <a:pt x="1432409" y="255432"/>
                        <a:pt x="1432453" y="271573"/>
                      </a:cubicBezTo>
                      <a:cubicBezTo>
                        <a:pt x="1432453" y="284912"/>
                        <a:pt x="1432453" y="298251"/>
                        <a:pt x="1438945" y="304654"/>
                      </a:cubicBezTo>
                      <a:lnTo>
                        <a:pt x="1439389" y="305099"/>
                      </a:lnTo>
                      <a:lnTo>
                        <a:pt x="1438856" y="305499"/>
                      </a:lnTo>
                      <a:cubicBezTo>
                        <a:pt x="1436237" y="307936"/>
                        <a:pt x="1432987" y="309585"/>
                        <a:pt x="1429474" y="310256"/>
                      </a:cubicBezTo>
                      <a:cubicBezTo>
                        <a:pt x="1427562" y="310256"/>
                        <a:pt x="1426317" y="309100"/>
                        <a:pt x="1424627" y="307500"/>
                      </a:cubicBezTo>
                      <a:cubicBezTo>
                        <a:pt x="1422840" y="305806"/>
                        <a:pt x="1420870" y="304316"/>
                        <a:pt x="1418758" y="303053"/>
                      </a:cubicBezTo>
                      <a:cubicBezTo>
                        <a:pt x="1416611" y="301750"/>
                        <a:pt x="1414156" y="301043"/>
                        <a:pt x="1411644" y="301008"/>
                      </a:cubicBezTo>
                      <a:cubicBezTo>
                        <a:pt x="1406531" y="300963"/>
                        <a:pt x="1402058" y="304445"/>
                        <a:pt x="1400839" y="309412"/>
                      </a:cubicBezTo>
                      <a:cubicBezTo>
                        <a:pt x="1398683" y="315241"/>
                        <a:pt x="1399532" y="321759"/>
                        <a:pt x="1403107" y="326841"/>
                      </a:cubicBezTo>
                      <a:cubicBezTo>
                        <a:pt x="1408531" y="334089"/>
                        <a:pt x="1420893" y="338402"/>
                        <a:pt x="1436455" y="338402"/>
                      </a:cubicBezTo>
                      <a:cubicBezTo>
                        <a:pt x="1441177" y="338447"/>
                        <a:pt x="1445890" y="337971"/>
                        <a:pt x="1450505" y="336979"/>
                      </a:cubicBezTo>
                      <a:cubicBezTo>
                        <a:pt x="1472071" y="331999"/>
                        <a:pt x="1533297" y="305454"/>
                        <a:pt x="1549038" y="278687"/>
                      </a:cubicBezTo>
                      <a:cubicBezTo>
                        <a:pt x="1552332" y="273863"/>
                        <a:pt x="1553430" y="267869"/>
                        <a:pt x="1552061" y="262191"/>
                      </a:cubicBezTo>
                      <a:lnTo>
                        <a:pt x="1552061" y="261568"/>
                      </a:lnTo>
                      <a:lnTo>
                        <a:pt x="1552684" y="261568"/>
                      </a:lnTo>
                      <a:cubicBezTo>
                        <a:pt x="1559442" y="260635"/>
                        <a:pt x="1567446" y="260235"/>
                        <a:pt x="1575938" y="259879"/>
                      </a:cubicBezTo>
                      <a:cubicBezTo>
                        <a:pt x="1601194" y="258767"/>
                        <a:pt x="1629784" y="257478"/>
                        <a:pt x="1644057" y="240404"/>
                      </a:cubicBezTo>
                      <a:cubicBezTo>
                        <a:pt x="1646734" y="237705"/>
                        <a:pt x="1647618" y="233707"/>
                        <a:pt x="1646325" y="230132"/>
                      </a:cubicBezTo>
                      <a:cubicBezTo>
                        <a:pt x="1644768" y="226068"/>
                        <a:pt x="1646271" y="221467"/>
                        <a:pt x="1649926" y="219105"/>
                      </a:cubicBezTo>
                      <a:lnTo>
                        <a:pt x="1651838" y="217416"/>
                      </a:lnTo>
                      <a:cubicBezTo>
                        <a:pt x="1661216" y="208714"/>
                        <a:pt x="1671233" y="200733"/>
                        <a:pt x="1681807" y="193539"/>
                      </a:cubicBezTo>
                      <a:cubicBezTo>
                        <a:pt x="1687916" y="190217"/>
                        <a:pt x="1694830" y="188674"/>
                        <a:pt x="1701771" y="189092"/>
                      </a:cubicBezTo>
                      <a:cubicBezTo>
                        <a:pt x="1704928" y="189092"/>
                        <a:pt x="1708085" y="189092"/>
                        <a:pt x="1711153" y="189404"/>
                      </a:cubicBezTo>
                      <a:cubicBezTo>
                        <a:pt x="1714221" y="189715"/>
                        <a:pt x="1716800" y="189670"/>
                        <a:pt x="1719379" y="189670"/>
                      </a:cubicBezTo>
                      <a:lnTo>
                        <a:pt x="1719957" y="189670"/>
                      </a:lnTo>
                      <a:lnTo>
                        <a:pt x="1781406" y="189137"/>
                      </a:lnTo>
                      <a:cubicBezTo>
                        <a:pt x="1815910" y="188781"/>
                        <a:pt x="1837208" y="172018"/>
                        <a:pt x="1850592" y="134713"/>
                      </a:cubicBezTo>
                      <a:lnTo>
                        <a:pt x="1850947" y="133646"/>
                      </a:lnTo>
                      <a:cubicBezTo>
                        <a:pt x="1856194" y="118973"/>
                        <a:pt x="1867132" y="88426"/>
                        <a:pt x="1884206" y="83624"/>
                      </a:cubicBezTo>
                      <a:cubicBezTo>
                        <a:pt x="1884562" y="83571"/>
                        <a:pt x="1884918" y="83571"/>
                        <a:pt x="1885273" y="83624"/>
                      </a:cubicBezTo>
                      <a:cubicBezTo>
                        <a:pt x="1891410" y="83624"/>
                        <a:pt x="1927959" y="92161"/>
                        <a:pt x="1935206" y="96963"/>
                      </a:cubicBezTo>
                      <a:lnTo>
                        <a:pt x="1935206" y="96607"/>
                      </a:lnTo>
                      <a:cubicBezTo>
                        <a:pt x="1935206" y="95985"/>
                        <a:pt x="1935206" y="95585"/>
                        <a:pt x="1935206" y="95540"/>
                      </a:cubicBezTo>
                      <a:lnTo>
                        <a:pt x="1935206" y="95540"/>
                      </a:lnTo>
                      <a:cubicBezTo>
                        <a:pt x="1935158" y="95398"/>
                        <a:pt x="1935158" y="95242"/>
                        <a:pt x="1935206" y="95096"/>
                      </a:cubicBezTo>
                      <a:lnTo>
                        <a:pt x="1935918" y="94295"/>
                      </a:lnTo>
                      <a:lnTo>
                        <a:pt x="1936185" y="95318"/>
                      </a:lnTo>
                      <a:cubicBezTo>
                        <a:pt x="1936514" y="97110"/>
                        <a:pt x="1936691" y="98924"/>
                        <a:pt x="1936718" y="100743"/>
                      </a:cubicBezTo>
                      <a:lnTo>
                        <a:pt x="1936718" y="100743"/>
                      </a:lnTo>
                      <a:lnTo>
                        <a:pt x="1936718" y="100743"/>
                      </a:lnTo>
                      <a:cubicBezTo>
                        <a:pt x="1936941" y="102743"/>
                        <a:pt x="1937118" y="104700"/>
                        <a:pt x="1937296" y="106612"/>
                      </a:cubicBezTo>
                      <a:cubicBezTo>
                        <a:pt x="1940453" y="139159"/>
                        <a:pt x="1942721" y="162681"/>
                        <a:pt x="1964908" y="191983"/>
                      </a:cubicBezTo>
                      <a:lnTo>
                        <a:pt x="1965264" y="192472"/>
                      </a:lnTo>
                      <a:lnTo>
                        <a:pt x="1964775" y="192827"/>
                      </a:lnTo>
                      <a:cubicBezTo>
                        <a:pt x="1961125" y="195317"/>
                        <a:pt x="1957647" y="198047"/>
                        <a:pt x="1954370" y="201009"/>
                      </a:cubicBezTo>
                      <a:cubicBezTo>
                        <a:pt x="1946100" y="208123"/>
                        <a:pt x="1936585" y="216171"/>
                        <a:pt x="1926981" y="216171"/>
                      </a:cubicBezTo>
                      <a:lnTo>
                        <a:pt x="1926981" y="216171"/>
                      </a:lnTo>
                      <a:cubicBezTo>
                        <a:pt x="1925011" y="216162"/>
                        <a:pt x="1923054" y="215820"/>
                        <a:pt x="1921200" y="215148"/>
                      </a:cubicBezTo>
                      <a:cubicBezTo>
                        <a:pt x="1918488" y="214170"/>
                        <a:pt x="1915953" y="213058"/>
                        <a:pt x="1913775" y="212036"/>
                      </a:cubicBezTo>
                      <a:cubicBezTo>
                        <a:pt x="1910573" y="210270"/>
                        <a:pt x="1907052" y="209168"/>
                        <a:pt x="1903415" y="208790"/>
                      </a:cubicBezTo>
                      <a:cubicBezTo>
                        <a:pt x="1899502" y="208790"/>
                        <a:pt x="1896034" y="211235"/>
                        <a:pt x="1892165" y="216704"/>
                      </a:cubicBezTo>
                      <a:cubicBezTo>
                        <a:pt x="1885193" y="225882"/>
                        <a:pt x="1876016" y="233143"/>
                        <a:pt x="1865487" y="237825"/>
                      </a:cubicBezTo>
                      <a:cubicBezTo>
                        <a:pt x="1857310" y="241671"/>
                        <a:pt x="1849805" y="246806"/>
                        <a:pt x="1843255" y="253031"/>
                      </a:cubicBezTo>
                      <a:cubicBezTo>
                        <a:pt x="1837119" y="259256"/>
                        <a:pt x="1827026" y="274997"/>
                        <a:pt x="1831517" y="283089"/>
                      </a:cubicBezTo>
                      <a:cubicBezTo>
                        <a:pt x="1833606" y="286824"/>
                        <a:pt x="1830227" y="289847"/>
                        <a:pt x="1827070" y="292471"/>
                      </a:cubicBezTo>
                      <a:cubicBezTo>
                        <a:pt x="1823913" y="295094"/>
                        <a:pt x="1822624" y="296917"/>
                        <a:pt x="1823513" y="298473"/>
                      </a:cubicBezTo>
                      <a:cubicBezTo>
                        <a:pt x="1825252" y="300568"/>
                        <a:pt x="1827288" y="302395"/>
                        <a:pt x="1829560" y="303898"/>
                      </a:cubicBezTo>
                      <a:cubicBezTo>
                        <a:pt x="1835163" y="308345"/>
                        <a:pt x="1842143" y="313502"/>
                        <a:pt x="1841832" y="319238"/>
                      </a:cubicBezTo>
                      <a:cubicBezTo>
                        <a:pt x="1841250" y="322800"/>
                        <a:pt x="1838933" y="325832"/>
                        <a:pt x="1835652" y="327331"/>
                      </a:cubicBezTo>
                      <a:cubicBezTo>
                        <a:pt x="1832170" y="329892"/>
                        <a:pt x="1828044" y="331430"/>
                        <a:pt x="1823735" y="331777"/>
                      </a:cubicBezTo>
                      <a:cubicBezTo>
                        <a:pt x="1819929" y="331488"/>
                        <a:pt x="1816292" y="330083"/>
                        <a:pt x="1813286" y="327731"/>
                      </a:cubicBezTo>
                      <a:cubicBezTo>
                        <a:pt x="1810992" y="326214"/>
                        <a:pt x="1808582" y="324876"/>
                        <a:pt x="1806083" y="323729"/>
                      </a:cubicBezTo>
                      <a:lnTo>
                        <a:pt x="1806083" y="324085"/>
                      </a:lnTo>
                      <a:cubicBezTo>
                        <a:pt x="1805461" y="328887"/>
                        <a:pt x="1788298" y="339647"/>
                        <a:pt x="1784652" y="340047"/>
                      </a:cubicBezTo>
                      <a:cubicBezTo>
                        <a:pt x="1770801" y="341163"/>
                        <a:pt x="1757200" y="344387"/>
                        <a:pt x="1744323" y="349607"/>
                      </a:cubicBezTo>
                      <a:cubicBezTo>
                        <a:pt x="1736497" y="353031"/>
                        <a:pt x="1736542" y="354320"/>
                        <a:pt x="1736542" y="354454"/>
                      </a:cubicBezTo>
                      <a:cubicBezTo>
                        <a:pt x="1736542" y="354587"/>
                        <a:pt x="1736986" y="355565"/>
                        <a:pt x="1743478" y="355565"/>
                      </a:cubicBezTo>
                      <a:cubicBezTo>
                        <a:pt x="1752100" y="355303"/>
                        <a:pt x="1760695" y="354529"/>
                        <a:pt x="1769223" y="353253"/>
                      </a:cubicBezTo>
                      <a:cubicBezTo>
                        <a:pt x="1779894" y="351519"/>
                        <a:pt x="1785674" y="352053"/>
                        <a:pt x="1786030" y="354854"/>
                      </a:cubicBezTo>
                      <a:cubicBezTo>
                        <a:pt x="1786564" y="358900"/>
                        <a:pt x="1774603" y="365258"/>
                        <a:pt x="1763798" y="368193"/>
                      </a:cubicBezTo>
                      <a:cubicBezTo>
                        <a:pt x="1757529" y="369553"/>
                        <a:pt x="1751139" y="370283"/>
                        <a:pt x="1744723" y="370372"/>
                      </a:cubicBezTo>
                      <a:cubicBezTo>
                        <a:pt x="1736173" y="370234"/>
                        <a:pt x="1727671" y="371745"/>
                        <a:pt x="1719690" y="374818"/>
                      </a:cubicBezTo>
                      <a:cubicBezTo>
                        <a:pt x="1719330" y="377353"/>
                        <a:pt x="1719165" y="379909"/>
                        <a:pt x="1719201" y="382466"/>
                      </a:cubicBezTo>
                      <a:cubicBezTo>
                        <a:pt x="1718934" y="389447"/>
                        <a:pt x="1718623" y="399006"/>
                        <a:pt x="1716311" y="403186"/>
                      </a:cubicBezTo>
                      <a:cubicBezTo>
                        <a:pt x="1711242" y="412390"/>
                        <a:pt x="1698214" y="433822"/>
                        <a:pt x="1687498" y="433822"/>
                      </a:cubicBezTo>
                      <a:cubicBezTo>
                        <a:pt x="1686618" y="433830"/>
                        <a:pt x="1685746" y="433679"/>
                        <a:pt x="1684919" y="433377"/>
                      </a:cubicBezTo>
                      <a:cubicBezTo>
                        <a:pt x="1682674" y="432190"/>
                        <a:pt x="1680611" y="430691"/>
                        <a:pt x="1678783" y="428931"/>
                      </a:cubicBezTo>
                      <a:cubicBezTo>
                        <a:pt x="1675626" y="426174"/>
                        <a:pt x="1671847" y="422972"/>
                        <a:pt x="1670780" y="424262"/>
                      </a:cubicBezTo>
                      <a:cubicBezTo>
                        <a:pt x="1669713" y="425551"/>
                        <a:pt x="1669890" y="426796"/>
                        <a:pt x="1671046" y="432132"/>
                      </a:cubicBezTo>
                      <a:cubicBezTo>
                        <a:pt x="1671811" y="435574"/>
                        <a:pt x="1673452" y="438757"/>
                        <a:pt x="1675804" y="441380"/>
                      </a:cubicBezTo>
                      <a:cubicBezTo>
                        <a:pt x="1679855" y="445680"/>
                        <a:pt x="1681340" y="451798"/>
                        <a:pt x="1679717" y="457476"/>
                      </a:cubicBezTo>
                      <a:cubicBezTo>
                        <a:pt x="1677316" y="471305"/>
                        <a:pt x="1670290" y="491447"/>
                        <a:pt x="1658597" y="502696"/>
                      </a:cubicBezTo>
                      <a:cubicBezTo>
                        <a:pt x="1657352" y="503852"/>
                        <a:pt x="1656240" y="503986"/>
                        <a:pt x="1655484" y="503141"/>
                      </a:cubicBezTo>
                      <a:cubicBezTo>
                        <a:pt x="1653439" y="500918"/>
                        <a:pt x="1654194" y="491402"/>
                        <a:pt x="1655484" y="480909"/>
                      </a:cubicBezTo>
                      <a:cubicBezTo>
                        <a:pt x="1655751" y="477974"/>
                        <a:pt x="1656018" y="475395"/>
                        <a:pt x="1655929" y="474773"/>
                      </a:cubicBezTo>
                      <a:cubicBezTo>
                        <a:pt x="1654759" y="468468"/>
                        <a:pt x="1652207" y="462501"/>
                        <a:pt x="1648459" y="457299"/>
                      </a:cubicBezTo>
                      <a:cubicBezTo>
                        <a:pt x="1643568" y="449340"/>
                        <a:pt x="1638943" y="441781"/>
                        <a:pt x="1642589" y="431376"/>
                      </a:cubicBezTo>
                      <a:cubicBezTo>
                        <a:pt x="1643292" y="429824"/>
                        <a:pt x="1644124" y="428339"/>
                        <a:pt x="1645079" y="426930"/>
                      </a:cubicBezTo>
                      <a:cubicBezTo>
                        <a:pt x="1647347" y="423195"/>
                        <a:pt x="1650771" y="417503"/>
                        <a:pt x="1649526" y="415369"/>
                      </a:cubicBezTo>
                      <a:cubicBezTo>
                        <a:pt x="1649130" y="414346"/>
                        <a:pt x="1648130" y="413688"/>
                        <a:pt x="1647036" y="413724"/>
                      </a:cubicBezTo>
                      <a:cubicBezTo>
                        <a:pt x="1643350" y="414529"/>
                        <a:pt x="1640140" y="416792"/>
                        <a:pt x="1638143" y="419993"/>
                      </a:cubicBezTo>
                      <a:cubicBezTo>
                        <a:pt x="1635342" y="426129"/>
                        <a:pt x="1635920" y="434266"/>
                        <a:pt x="1636453" y="442225"/>
                      </a:cubicBezTo>
                      <a:cubicBezTo>
                        <a:pt x="1636814" y="446080"/>
                        <a:pt x="1636920" y="449958"/>
                        <a:pt x="1636765" y="453830"/>
                      </a:cubicBezTo>
                      <a:cubicBezTo>
                        <a:pt x="1636320" y="461078"/>
                        <a:pt x="1629250" y="464146"/>
                        <a:pt x="1623426" y="466636"/>
                      </a:cubicBezTo>
                      <a:cubicBezTo>
                        <a:pt x="1619335" y="468415"/>
                        <a:pt x="1615822" y="469926"/>
                        <a:pt x="1616222" y="472327"/>
                      </a:cubicBezTo>
                      <a:cubicBezTo>
                        <a:pt x="1617023" y="477263"/>
                        <a:pt x="1622492" y="480375"/>
                        <a:pt x="1628272" y="483666"/>
                      </a:cubicBezTo>
                      <a:cubicBezTo>
                        <a:pt x="1635431" y="487712"/>
                        <a:pt x="1642812" y="491891"/>
                        <a:pt x="1642990" y="500117"/>
                      </a:cubicBezTo>
                      <a:cubicBezTo>
                        <a:pt x="1642621" y="503532"/>
                        <a:pt x="1640806" y="506622"/>
                        <a:pt x="1638010" y="508610"/>
                      </a:cubicBezTo>
                      <a:cubicBezTo>
                        <a:pt x="1635715" y="510348"/>
                        <a:pt x="1634048" y="512780"/>
                        <a:pt x="1633252" y="515546"/>
                      </a:cubicBezTo>
                      <a:cubicBezTo>
                        <a:pt x="1632674" y="519103"/>
                        <a:pt x="1636987" y="520215"/>
                        <a:pt x="1642678" y="521326"/>
                      </a:cubicBezTo>
                      <a:cubicBezTo>
                        <a:pt x="1644417" y="521558"/>
                        <a:pt x="1646120" y="522002"/>
                        <a:pt x="1647747" y="522661"/>
                      </a:cubicBezTo>
                      <a:cubicBezTo>
                        <a:pt x="1653483" y="525773"/>
                        <a:pt x="1656640" y="529019"/>
                        <a:pt x="1657129" y="532709"/>
                      </a:cubicBezTo>
                      <a:cubicBezTo>
                        <a:pt x="1657974" y="537867"/>
                        <a:pt x="1653572" y="542981"/>
                        <a:pt x="1649393" y="547338"/>
                      </a:cubicBezTo>
                      <a:cubicBezTo>
                        <a:pt x="1648459" y="548316"/>
                        <a:pt x="1648103" y="549116"/>
                        <a:pt x="1648281" y="549739"/>
                      </a:cubicBezTo>
                      <a:cubicBezTo>
                        <a:pt x="1648815" y="551384"/>
                        <a:pt x="1653261" y="552273"/>
                        <a:pt x="1657529" y="553118"/>
                      </a:cubicBezTo>
                      <a:cubicBezTo>
                        <a:pt x="1663310" y="554274"/>
                        <a:pt x="1669223" y="555430"/>
                        <a:pt x="1670557" y="558810"/>
                      </a:cubicBezTo>
                      <a:cubicBezTo>
                        <a:pt x="1671095" y="560819"/>
                        <a:pt x="1670540" y="562963"/>
                        <a:pt x="1669090" y="564456"/>
                      </a:cubicBezTo>
                      <a:cubicBezTo>
                        <a:pt x="1663754" y="571660"/>
                        <a:pt x="1653883" y="580108"/>
                        <a:pt x="1643568" y="580108"/>
                      </a:cubicBezTo>
                      <a:cubicBezTo>
                        <a:pt x="1641002" y="580104"/>
                        <a:pt x="1638468" y="579539"/>
                        <a:pt x="1636142" y="578463"/>
                      </a:cubicBezTo>
                      <a:cubicBezTo>
                        <a:pt x="1633621" y="577142"/>
                        <a:pt x="1630847" y="576386"/>
                        <a:pt x="1628005" y="576240"/>
                      </a:cubicBezTo>
                      <a:cubicBezTo>
                        <a:pt x="1626249" y="575973"/>
                        <a:pt x="1624497" y="576773"/>
                        <a:pt x="1623559" y="578285"/>
                      </a:cubicBezTo>
                      <a:cubicBezTo>
                        <a:pt x="1622225" y="580775"/>
                        <a:pt x="1623559" y="585177"/>
                        <a:pt x="1627294" y="590735"/>
                      </a:cubicBezTo>
                      <a:cubicBezTo>
                        <a:pt x="1631029" y="596293"/>
                        <a:pt x="1632185" y="600028"/>
                        <a:pt x="1631118" y="602918"/>
                      </a:cubicBezTo>
                      <a:cubicBezTo>
                        <a:pt x="1629695" y="606742"/>
                        <a:pt x="1624537" y="608120"/>
                        <a:pt x="1618045" y="609854"/>
                      </a:cubicBezTo>
                      <a:lnTo>
                        <a:pt x="1611687" y="611677"/>
                      </a:lnTo>
                      <a:cubicBezTo>
                        <a:pt x="1604973" y="613856"/>
                        <a:pt x="1592834" y="618969"/>
                        <a:pt x="1587188" y="629018"/>
                      </a:cubicBezTo>
                      <a:cubicBezTo>
                        <a:pt x="1586414" y="630432"/>
                        <a:pt x="1585791" y="631922"/>
                        <a:pt x="1585320" y="633465"/>
                      </a:cubicBezTo>
                      <a:cubicBezTo>
                        <a:pt x="1584164" y="637155"/>
                        <a:pt x="1583052" y="640623"/>
                        <a:pt x="1577628" y="641557"/>
                      </a:cubicBezTo>
                      <a:cubicBezTo>
                        <a:pt x="1574693" y="642091"/>
                        <a:pt x="1571981" y="642446"/>
                        <a:pt x="1569535" y="642758"/>
                      </a:cubicBezTo>
                      <a:cubicBezTo>
                        <a:pt x="1559309" y="644047"/>
                        <a:pt x="1552506" y="644936"/>
                        <a:pt x="1543791" y="656097"/>
                      </a:cubicBezTo>
                      <a:cubicBezTo>
                        <a:pt x="1542128" y="658533"/>
                        <a:pt x="1540798" y="661179"/>
                        <a:pt x="1539833" y="663967"/>
                      </a:cubicBezTo>
                      <a:cubicBezTo>
                        <a:pt x="1538677" y="667617"/>
                        <a:pt x="1536734" y="670970"/>
                        <a:pt x="1534142" y="673793"/>
                      </a:cubicBezTo>
                      <a:cubicBezTo>
                        <a:pt x="1530616" y="676381"/>
                        <a:pt x="1526508" y="678057"/>
                        <a:pt x="1522181" y="678684"/>
                      </a:cubicBezTo>
                      <a:cubicBezTo>
                        <a:pt x="1519647" y="679187"/>
                        <a:pt x="1517161" y="679916"/>
                        <a:pt x="1514756" y="680863"/>
                      </a:cubicBezTo>
                      <a:cubicBezTo>
                        <a:pt x="1502395" y="686421"/>
                        <a:pt x="1493280" y="700561"/>
                        <a:pt x="1485943" y="711988"/>
                      </a:cubicBezTo>
                      <a:lnTo>
                        <a:pt x="1485187" y="713144"/>
                      </a:lnTo>
                      <a:cubicBezTo>
                        <a:pt x="1456508" y="757608"/>
                        <a:pt x="1473671" y="797847"/>
                        <a:pt x="1491768" y="840666"/>
                      </a:cubicBezTo>
                      <a:cubicBezTo>
                        <a:pt x="1499429" y="857465"/>
                        <a:pt x="1505747" y="874846"/>
                        <a:pt x="1510665" y="892645"/>
                      </a:cubicBezTo>
                      <a:cubicBezTo>
                        <a:pt x="1514623" y="908740"/>
                        <a:pt x="1517023" y="922346"/>
                        <a:pt x="1509331" y="938354"/>
                      </a:cubicBezTo>
                      <a:cubicBezTo>
                        <a:pt x="1508099" y="941150"/>
                        <a:pt x="1507073" y="944031"/>
                        <a:pt x="1506263" y="946980"/>
                      </a:cubicBezTo>
                      <a:cubicBezTo>
                        <a:pt x="1504173" y="955828"/>
                        <a:pt x="1500439" y="968011"/>
                        <a:pt x="1491634" y="968011"/>
                      </a:cubicBezTo>
                      <a:close/>
                      <a:moveTo>
                        <a:pt x="1379719" y="780418"/>
                      </a:moveTo>
                      <a:cubicBezTo>
                        <a:pt x="1387144" y="780418"/>
                        <a:pt x="1393636" y="786287"/>
                        <a:pt x="1402351" y="796469"/>
                      </a:cubicBezTo>
                      <a:cubicBezTo>
                        <a:pt x="1404663" y="799182"/>
                        <a:pt x="1407287" y="801805"/>
                        <a:pt x="1410088" y="804606"/>
                      </a:cubicBezTo>
                      <a:cubicBezTo>
                        <a:pt x="1420448" y="814966"/>
                        <a:pt x="1431119" y="825637"/>
                        <a:pt x="1426095" y="840711"/>
                      </a:cubicBezTo>
                      <a:cubicBezTo>
                        <a:pt x="1422226" y="852271"/>
                        <a:pt x="1424761" y="862187"/>
                        <a:pt x="1427695" y="873659"/>
                      </a:cubicBezTo>
                      <a:cubicBezTo>
                        <a:pt x="1428096" y="875304"/>
                        <a:pt x="1428540" y="876904"/>
                        <a:pt x="1428941" y="878594"/>
                      </a:cubicBezTo>
                      <a:cubicBezTo>
                        <a:pt x="1430265" y="883089"/>
                        <a:pt x="1433009" y="887038"/>
                        <a:pt x="1436766" y="889843"/>
                      </a:cubicBezTo>
                      <a:cubicBezTo>
                        <a:pt x="1439265" y="891955"/>
                        <a:pt x="1441453" y="894410"/>
                        <a:pt x="1443258" y="897135"/>
                      </a:cubicBezTo>
                      <a:cubicBezTo>
                        <a:pt x="1445726" y="901929"/>
                        <a:pt x="1446775" y="907326"/>
                        <a:pt x="1446282" y="912698"/>
                      </a:cubicBezTo>
                      <a:cubicBezTo>
                        <a:pt x="1446206" y="915490"/>
                        <a:pt x="1446357" y="918287"/>
                        <a:pt x="1446726" y="921057"/>
                      </a:cubicBezTo>
                      <a:cubicBezTo>
                        <a:pt x="1447393" y="925503"/>
                        <a:pt x="1452818" y="929505"/>
                        <a:pt x="1458553" y="933952"/>
                      </a:cubicBezTo>
                      <a:cubicBezTo>
                        <a:pt x="1463525" y="937229"/>
                        <a:pt x="1467815" y="941444"/>
                        <a:pt x="1471181" y="946357"/>
                      </a:cubicBezTo>
                      <a:cubicBezTo>
                        <a:pt x="1472204" y="948313"/>
                        <a:pt x="1473093" y="950225"/>
                        <a:pt x="1473893" y="952048"/>
                      </a:cubicBezTo>
                      <a:cubicBezTo>
                        <a:pt x="1477228" y="959296"/>
                        <a:pt x="1479852" y="965032"/>
                        <a:pt x="1490123" y="966766"/>
                      </a:cubicBezTo>
                      <a:lnTo>
                        <a:pt x="1491634" y="966766"/>
                      </a:lnTo>
                      <a:cubicBezTo>
                        <a:pt x="1499594" y="966766"/>
                        <a:pt x="1503240" y="955027"/>
                        <a:pt x="1506130" y="945557"/>
                      </a:cubicBezTo>
                      <a:cubicBezTo>
                        <a:pt x="1506979" y="942529"/>
                        <a:pt x="1508019" y="939558"/>
                        <a:pt x="1509242" y="936664"/>
                      </a:cubicBezTo>
                      <a:cubicBezTo>
                        <a:pt x="1516801" y="920968"/>
                        <a:pt x="1514534" y="908118"/>
                        <a:pt x="1510532" y="891711"/>
                      </a:cubicBezTo>
                      <a:cubicBezTo>
                        <a:pt x="1505618" y="873961"/>
                        <a:pt x="1499314" y="856629"/>
                        <a:pt x="1491679" y="839866"/>
                      </a:cubicBezTo>
                      <a:cubicBezTo>
                        <a:pt x="1473449" y="796780"/>
                        <a:pt x="1456108" y="756096"/>
                        <a:pt x="1485187" y="711365"/>
                      </a:cubicBezTo>
                      <a:lnTo>
                        <a:pt x="1485943" y="710165"/>
                      </a:lnTo>
                      <a:cubicBezTo>
                        <a:pt x="1493369" y="698693"/>
                        <a:pt x="1502573" y="684420"/>
                        <a:pt x="1515245" y="678729"/>
                      </a:cubicBezTo>
                      <a:cubicBezTo>
                        <a:pt x="1517699" y="677742"/>
                        <a:pt x="1520247" y="676999"/>
                        <a:pt x="1522848" y="676506"/>
                      </a:cubicBezTo>
                      <a:cubicBezTo>
                        <a:pt x="1526988" y="675963"/>
                        <a:pt x="1530936" y="674438"/>
                        <a:pt x="1534365" y="672059"/>
                      </a:cubicBezTo>
                      <a:cubicBezTo>
                        <a:pt x="1536783" y="669320"/>
                        <a:pt x="1538615" y="666110"/>
                        <a:pt x="1539744" y="662633"/>
                      </a:cubicBezTo>
                      <a:cubicBezTo>
                        <a:pt x="1540745" y="659729"/>
                        <a:pt x="1542132" y="656977"/>
                        <a:pt x="1543880" y="654451"/>
                      </a:cubicBezTo>
                      <a:cubicBezTo>
                        <a:pt x="1552772" y="642935"/>
                        <a:pt x="1559798" y="642002"/>
                        <a:pt x="1570558" y="640668"/>
                      </a:cubicBezTo>
                      <a:cubicBezTo>
                        <a:pt x="1573092" y="640356"/>
                        <a:pt x="1575671" y="640001"/>
                        <a:pt x="1578606" y="639512"/>
                      </a:cubicBezTo>
                      <a:cubicBezTo>
                        <a:pt x="1583364" y="638667"/>
                        <a:pt x="1584253" y="635777"/>
                        <a:pt x="1585453" y="632131"/>
                      </a:cubicBezTo>
                      <a:cubicBezTo>
                        <a:pt x="1585925" y="630468"/>
                        <a:pt x="1586565" y="628858"/>
                        <a:pt x="1587365" y="627329"/>
                      </a:cubicBezTo>
                      <a:cubicBezTo>
                        <a:pt x="1593190" y="616968"/>
                        <a:pt x="1605640" y="611722"/>
                        <a:pt x="1612532" y="609543"/>
                      </a:cubicBezTo>
                      <a:cubicBezTo>
                        <a:pt x="1614711" y="608832"/>
                        <a:pt x="1616978" y="608254"/>
                        <a:pt x="1618935" y="607676"/>
                      </a:cubicBezTo>
                      <a:cubicBezTo>
                        <a:pt x="1625115" y="606030"/>
                        <a:pt x="1630006" y="604696"/>
                        <a:pt x="1631251" y="601406"/>
                      </a:cubicBezTo>
                      <a:cubicBezTo>
                        <a:pt x="1632141" y="598961"/>
                        <a:pt x="1630940" y="595270"/>
                        <a:pt x="1627561" y="590245"/>
                      </a:cubicBezTo>
                      <a:cubicBezTo>
                        <a:pt x="1623515" y="584243"/>
                        <a:pt x="1622181" y="579530"/>
                        <a:pt x="1623737" y="576640"/>
                      </a:cubicBezTo>
                      <a:cubicBezTo>
                        <a:pt x="1624866" y="574817"/>
                        <a:pt x="1626938" y="573798"/>
                        <a:pt x="1629073" y="574016"/>
                      </a:cubicBezTo>
                      <a:cubicBezTo>
                        <a:pt x="1632078" y="574172"/>
                        <a:pt x="1635017" y="574959"/>
                        <a:pt x="1637699" y="576329"/>
                      </a:cubicBezTo>
                      <a:cubicBezTo>
                        <a:pt x="1639868" y="577351"/>
                        <a:pt x="1642238" y="577885"/>
                        <a:pt x="1644635" y="577885"/>
                      </a:cubicBezTo>
                      <a:cubicBezTo>
                        <a:pt x="1654506" y="577885"/>
                        <a:pt x="1664066" y="569703"/>
                        <a:pt x="1669268" y="562678"/>
                      </a:cubicBezTo>
                      <a:cubicBezTo>
                        <a:pt x="1670406" y="561500"/>
                        <a:pt x="1670900" y="559841"/>
                        <a:pt x="1670602" y="558232"/>
                      </a:cubicBezTo>
                      <a:cubicBezTo>
                        <a:pt x="1669490" y="555430"/>
                        <a:pt x="1663577" y="554274"/>
                        <a:pt x="1658374" y="553207"/>
                      </a:cubicBezTo>
                      <a:cubicBezTo>
                        <a:pt x="1653172" y="552140"/>
                        <a:pt x="1649037" y="551384"/>
                        <a:pt x="1648281" y="549116"/>
                      </a:cubicBezTo>
                      <a:cubicBezTo>
                        <a:pt x="1647970" y="548049"/>
                        <a:pt x="1648281" y="546938"/>
                        <a:pt x="1649659" y="545604"/>
                      </a:cubicBezTo>
                      <a:cubicBezTo>
                        <a:pt x="1654595" y="540402"/>
                        <a:pt x="1657752" y="536088"/>
                        <a:pt x="1657085" y="531909"/>
                      </a:cubicBezTo>
                      <a:cubicBezTo>
                        <a:pt x="1656596" y="528619"/>
                        <a:pt x="1653705" y="525595"/>
                        <a:pt x="1648192" y="522661"/>
                      </a:cubicBezTo>
                      <a:cubicBezTo>
                        <a:pt x="1646671" y="522074"/>
                        <a:pt x="1645093" y="521656"/>
                        <a:pt x="1643479" y="521415"/>
                      </a:cubicBezTo>
                      <a:cubicBezTo>
                        <a:pt x="1638499" y="520482"/>
                        <a:pt x="1632318" y="519326"/>
                        <a:pt x="1633119" y="514390"/>
                      </a:cubicBezTo>
                      <a:cubicBezTo>
                        <a:pt x="1633946" y="511376"/>
                        <a:pt x="1635742" y="508716"/>
                        <a:pt x="1638232" y="506831"/>
                      </a:cubicBezTo>
                      <a:cubicBezTo>
                        <a:pt x="1640633" y="504475"/>
                        <a:pt x="1642678" y="502385"/>
                        <a:pt x="1642678" y="499184"/>
                      </a:cubicBezTo>
                      <a:cubicBezTo>
                        <a:pt x="1642678" y="491536"/>
                        <a:pt x="1635431" y="487534"/>
                        <a:pt x="1628539" y="483666"/>
                      </a:cubicBezTo>
                      <a:cubicBezTo>
                        <a:pt x="1622492" y="480242"/>
                        <a:pt x="1616800" y="476996"/>
                        <a:pt x="1615911" y="471527"/>
                      </a:cubicBezTo>
                      <a:cubicBezTo>
                        <a:pt x="1615378" y="468281"/>
                        <a:pt x="1619290" y="466591"/>
                        <a:pt x="1623781" y="464635"/>
                      </a:cubicBezTo>
                      <a:cubicBezTo>
                        <a:pt x="1629473" y="462145"/>
                        <a:pt x="1635920" y="459344"/>
                        <a:pt x="1636365" y="452808"/>
                      </a:cubicBezTo>
                      <a:cubicBezTo>
                        <a:pt x="1636480" y="448966"/>
                        <a:pt x="1636360" y="445120"/>
                        <a:pt x="1636009" y="441291"/>
                      </a:cubicBezTo>
                      <a:cubicBezTo>
                        <a:pt x="1635431" y="433288"/>
                        <a:pt x="1634853" y="425018"/>
                        <a:pt x="1637787" y="418615"/>
                      </a:cubicBezTo>
                      <a:cubicBezTo>
                        <a:pt x="1639944" y="415071"/>
                        <a:pt x="1643466" y="412577"/>
                        <a:pt x="1647525" y="411723"/>
                      </a:cubicBezTo>
                      <a:cubicBezTo>
                        <a:pt x="1649050" y="411692"/>
                        <a:pt x="1650437" y="412590"/>
                        <a:pt x="1651038" y="413991"/>
                      </a:cubicBezTo>
                      <a:cubicBezTo>
                        <a:pt x="1652372" y="416659"/>
                        <a:pt x="1649037" y="422172"/>
                        <a:pt x="1646325" y="426618"/>
                      </a:cubicBezTo>
                      <a:cubicBezTo>
                        <a:pt x="1645417" y="428041"/>
                        <a:pt x="1644617" y="429526"/>
                        <a:pt x="1643923" y="431065"/>
                      </a:cubicBezTo>
                      <a:cubicBezTo>
                        <a:pt x="1640455" y="440980"/>
                        <a:pt x="1644946" y="448317"/>
                        <a:pt x="1649748" y="456053"/>
                      </a:cubicBezTo>
                      <a:cubicBezTo>
                        <a:pt x="1653550" y="461358"/>
                        <a:pt x="1656142" y="467428"/>
                        <a:pt x="1657352" y="473839"/>
                      </a:cubicBezTo>
                      <a:cubicBezTo>
                        <a:pt x="1657343" y="475965"/>
                        <a:pt x="1657191" y="478090"/>
                        <a:pt x="1656907" y="480197"/>
                      </a:cubicBezTo>
                      <a:cubicBezTo>
                        <a:pt x="1656240" y="486911"/>
                        <a:pt x="1654995" y="499406"/>
                        <a:pt x="1656907" y="501451"/>
                      </a:cubicBezTo>
                      <a:cubicBezTo>
                        <a:pt x="1656907" y="501451"/>
                        <a:pt x="1657174" y="501451"/>
                        <a:pt x="1657263" y="501451"/>
                      </a:cubicBezTo>
                      <a:cubicBezTo>
                        <a:pt x="1657352" y="501451"/>
                        <a:pt x="1657796" y="501451"/>
                        <a:pt x="1658463" y="500784"/>
                      </a:cubicBezTo>
                      <a:cubicBezTo>
                        <a:pt x="1669979" y="489713"/>
                        <a:pt x="1676871" y="469659"/>
                        <a:pt x="1679272" y="456320"/>
                      </a:cubicBezTo>
                      <a:cubicBezTo>
                        <a:pt x="1680793" y="450967"/>
                        <a:pt x="1679392" y="445213"/>
                        <a:pt x="1675582" y="441158"/>
                      </a:cubicBezTo>
                      <a:cubicBezTo>
                        <a:pt x="1673101" y="438397"/>
                        <a:pt x="1671371" y="435044"/>
                        <a:pt x="1670557" y="431421"/>
                      </a:cubicBezTo>
                      <a:cubicBezTo>
                        <a:pt x="1669579" y="426663"/>
                        <a:pt x="1669535" y="423862"/>
                        <a:pt x="1670557" y="422528"/>
                      </a:cubicBezTo>
                      <a:cubicBezTo>
                        <a:pt x="1670935" y="422061"/>
                        <a:pt x="1671513" y="421794"/>
                        <a:pt x="1672114" y="421816"/>
                      </a:cubicBezTo>
                      <a:cubicBezTo>
                        <a:pt x="1674114" y="421816"/>
                        <a:pt x="1677049" y="424351"/>
                        <a:pt x="1680162" y="427019"/>
                      </a:cubicBezTo>
                      <a:cubicBezTo>
                        <a:pt x="1681896" y="428753"/>
                        <a:pt x="1683856" y="430247"/>
                        <a:pt x="1685986" y="431465"/>
                      </a:cubicBezTo>
                      <a:cubicBezTo>
                        <a:pt x="1686684" y="431719"/>
                        <a:pt x="1687422" y="431839"/>
                        <a:pt x="1688165" y="431821"/>
                      </a:cubicBezTo>
                      <a:cubicBezTo>
                        <a:pt x="1698570" y="431821"/>
                        <a:pt x="1712131" y="408833"/>
                        <a:pt x="1715999" y="401763"/>
                      </a:cubicBezTo>
                      <a:cubicBezTo>
                        <a:pt x="1718178" y="397806"/>
                        <a:pt x="1718489" y="388424"/>
                        <a:pt x="1718756" y="381532"/>
                      </a:cubicBezTo>
                      <a:cubicBezTo>
                        <a:pt x="1719023" y="374640"/>
                        <a:pt x="1719112" y="373306"/>
                        <a:pt x="1719868" y="372906"/>
                      </a:cubicBezTo>
                      <a:cubicBezTo>
                        <a:pt x="1728000" y="369816"/>
                        <a:pt x="1736648" y="368304"/>
                        <a:pt x="1745345" y="368460"/>
                      </a:cubicBezTo>
                      <a:cubicBezTo>
                        <a:pt x="1751668" y="368366"/>
                        <a:pt x="1757969" y="367651"/>
                        <a:pt x="1764154" y="366325"/>
                      </a:cubicBezTo>
                      <a:cubicBezTo>
                        <a:pt x="1775803" y="363302"/>
                        <a:pt x="1785719" y="357121"/>
                        <a:pt x="1785363" y="354365"/>
                      </a:cubicBezTo>
                      <a:cubicBezTo>
                        <a:pt x="1785363" y="353342"/>
                        <a:pt x="1783229" y="352719"/>
                        <a:pt x="1779805" y="352719"/>
                      </a:cubicBezTo>
                      <a:cubicBezTo>
                        <a:pt x="1776466" y="352804"/>
                        <a:pt x="1773135" y="353133"/>
                        <a:pt x="1769845" y="353698"/>
                      </a:cubicBezTo>
                      <a:cubicBezTo>
                        <a:pt x="1761264" y="355018"/>
                        <a:pt x="1752602" y="355805"/>
                        <a:pt x="1743923" y="356054"/>
                      </a:cubicBezTo>
                      <a:cubicBezTo>
                        <a:pt x="1737209" y="356054"/>
                        <a:pt x="1736097" y="354987"/>
                        <a:pt x="1735919" y="354053"/>
                      </a:cubicBezTo>
                      <a:cubicBezTo>
                        <a:pt x="1735741" y="353120"/>
                        <a:pt x="1736497" y="351386"/>
                        <a:pt x="1744323" y="347962"/>
                      </a:cubicBezTo>
                      <a:cubicBezTo>
                        <a:pt x="1757298" y="342684"/>
                        <a:pt x="1771001" y="339429"/>
                        <a:pt x="1784963" y="338313"/>
                      </a:cubicBezTo>
                      <a:cubicBezTo>
                        <a:pt x="1788654" y="337957"/>
                        <a:pt x="1804883" y="327286"/>
                        <a:pt x="1805416" y="323329"/>
                      </a:cubicBezTo>
                      <a:cubicBezTo>
                        <a:pt x="1805416" y="322973"/>
                        <a:pt x="1805416" y="322618"/>
                        <a:pt x="1804705" y="322350"/>
                      </a:cubicBezTo>
                      <a:lnTo>
                        <a:pt x="1805105" y="321328"/>
                      </a:lnTo>
                      <a:cubicBezTo>
                        <a:pt x="1808338" y="322613"/>
                        <a:pt x="1811423" y="324236"/>
                        <a:pt x="1814309" y="326175"/>
                      </a:cubicBezTo>
                      <a:cubicBezTo>
                        <a:pt x="1817146" y="328411"/>
                        <a:pt x="1820579" y="329758"/>
                        <a:pt x="1824180" y="330043"/>
                      </a:cubicBezTo>
                      <a:cubicBezTo>
                        <a:pt x="1828262" y="329736"/>
                        <a:pt x="1832184" y="328322"/>
                        <a:pt x="1835518" y="325952"/>
                      </a:cubicBezTo>
                      <a:cubicBezTo>
                        <a:pt x="1839120" y="323729"/>
                        <a:pt x="1841032" y="321506"/>
                        <a:pt x="1841165" y="318749"/>
                      </a:cubicBezTo>
                      <a:cubicBezTo>
                        <a:pt x="1841432" y="313591"/>
                        <a:pt x="1834718" y="308434"/>
                        <a:pt x="1829338" y="304298"/>
                      </a:cubicBezTo>
                      <a:cubicBezTo>
                        <a:pt x="1826919" y="302746"/>
                        <a:pt x="1824771" y="300808"/>
                        <a:pt x="1822980" y="298562"/>
                      </a:cubicBezTo>
                      <a:cubicBezTo>
                        <a:pt x="1821468" y="295939"/>
                        <a:pt x="1824180" y="293538"/>
                        <a:pt x="1826759" y="291226"/>
                      </a:cubicBezTo>
                      <a:cubicBezTo>
                        <a:pt x="1829338" y="288914"/>
                        <a:pt x="1832450" y="286157"/>
                        <a:pt x="1830805" y="283178"/>
                      </a:cubicBezTo>
                      <a:cubicBezTo>
                        <a:pt x="1825603" y="273796"/>
                        <a:pt x="1837697" y="256900"/>
                        <a:pt x="1842722" y="251786"/>
                      </a:cubicBezTo>
                      <a:cubicBezTo>
                        <a:pt x="1849284" y="245530"/>
                        <a:pt x="1856786" y="240337"/>
                        <a:pt x="1864953" y="236402"/>
                      </a:cubicBezTo>
                      <a:cubicBezTo>
                        <a:pt x="1874602" y="231244"/>
                        <a:pt x="1883762" y="226353"/>
                        <a:pt x="1891276" y="215637"/>
                      </a:cubicBezTo>
                      <a:cubicBezTo>
                        <a:pt x="1895367" y="209812"/>
                        <a:pt x="1899146" y="207234"/>
                        <a:pt x="1903459" y="207234"/>
                      </a:cubicBezTo>
                      <a:cubicBezTo>
                        <a:pt x="1907256" y="207594"/>
                        <a:pt x="1910938" y="208745"/>
                        <a:pt x="1914264" y="210613"/>
                      </a:cubicBezTo>
                      <a:cubicBezTo>
                        <a:pt x="1916576" y="211636"/>
                        <a:pt x="1918710" y="212703"/>
                        <a:pt x="1921645" y="213681"/>
                      </a:cubicBezTo>
                      <a:cubicBezTo>
                        <a:pt x="1923370" y="214299"/>
                        <a:pt x="1925193" y="214615"/>
                        <a:pt x="1927025" y="214615"/>
                      </a:cubicBezTo>
                      <a:cubicBezTo>
                        <a:pt x="1936362" y="214615"/>
                        <a:pt x="1945567" y="206700"/>
                        <a:pt x="1953703" y="199719"/>
                      </a:cubicBezTo>
                      <a:cubicBezTo>
                        <a:pt x="1956865" y="196856"/>
                        <a:pt x="1960208" y="194197"/>
                        <a:pt x="1963708" y="191760"/>
                      </a:cubicBezTo>
                      <a:cubicBezTo>
                        <a:pt x="1941476" y="162414"/>
                        <a:pt x="1939386" y="138848"/>
                        <a:pt x="1936229" y="106301"/>
                      </a:cubicBezTo>
                      <a:cubicBezTo>
                        <a:pt x="1936229" y="103544"/>
                        <a:pt x="1935740" y="100787"/>
                        <a:pt x="1935429" y="97941"/>
                      </a:cubicBezTo>
                      <a:lnTo>
                        <a:pt x="1935429" y="97941"/>
                      </a:lnTo>
                      <a:cubicBezTo>
                        <a:pt x="1934851" y="94829"/>
                        <a:pt x="1893321" y="84069"/>
                        <a:pt x="1885318" y="84069"/>
                      </a:cubicBezTo>
                      <a:cubicBezTo>
                        <a:pt x="1885069" y="84020"/>
                        <a:pt x="1884811" y="84020"/>
                        <a:pt x="1884562" y="84069"/>
                      </a:cubicBezTo>
                      <a:cubicBezTo>
                        <a:pt x="1868021" y="88737"/>
                        <a:pt x="1857261" y="118884"/>
                        <a:pt x="1852059" y="133423"/>
                      </a:cubicBezTo>
                      <a:lnTo>
                        <a:pt x="1851659" y="134491"/>
                      </a:lnTo>
                      <a:cubicBezTo>
                        <a:pt x="1838320" y="171751"/>
                        <a:pt x="1816088" y="189270"/>
                        <a:pt x="1781495" y="189626"/>
                      </a:cubicBezTo>
                      <a:lnTo>
                        <a:pt x="1720001" y="190159"/>
                      </a:lnTo>
                      <a:lnTo>
                        <a:pt x="1719334" y="190159"/>
                      </a:lnTo>
                      <a:cubicBezTo>
                        <a:pt x="1716711" y="190159"/>
                        <a:pt x="1713954" y="190159"/>
                        <a:pt x="1711064" y="189893"/>
                      </a:cubicBezTo>
                      <a:cubicBezTo>
                        <a:pt x="1708174" y="189626"/>
                        <a:pt x="1704839" y="189581"/>
                        <a:pt x="1701726" y="189581"/>
                      </a:cubicBezTo>
                      <a:cubicBezTo>
                        <a:pt x="1694977" y="189235"/>
                        <a:pt x="1688263" y="190778"/>
                        <a:pt x="1682340" y="194028"/>
                      </a:cubicBezTo>
                      <a:cubicBezTo>
                        <a:pt x="1671833" y="201204"/>
                        <a:pt x="1661874" y="209159"/>
                        <a:pt x="1652549" y="217816"/>
                      </a:cubicBezTo>
                      <a:lnTo>
                        <a:pt x="1650637" y="219461"/>
                      </a:lnTo>
                      <a:cubicBezTo>
                        <a:pt x="1647289" y="221560"/>
                        <a:pt x="1645911" y="225744"/>
                        <a:pt x="1647347" y="229421"/>
                      </a:cubicBezTo>
                      <a:cubicBezTo>
                        <a:pt x="1648743" y="233338"/>
                        <a:pt x="1647774" y="237709"/>
                        <a:pt x="1644857" y="240670"/>
                      </a:cubicBezTo>
                      <a:cubicBezTo>
                        <a:pt x="1630273" y="258145"/>
                        <a:pt x="1601416" y="259390"/>
                        <a:pt x="1575938" y="260546"/>
                      </a:cubicBezTo>
                      <a:cubicBezTo>
                        <a:pt x="1567757" y="260902"/>
                        <a:pt x="1559975" y="261257"/>
                        <a:pt x="1553439" y="262146"/>
                      </a:cubicBezTo>
                      <a:cubicBezTo>
                        <a:pt x="1554618" y="267949"/>
                        <a:pt x="1553435" y="273983"/>
                        <a:pt x="1550149" y="278909"/>
                      </a:cubicBezTo>
                      <a:cubicBezTo>
                        <a:pt x="1534231" y="305944"/>
                        <a:pt x="1472604" y="332711"/>
                        <a:pt x="1450906" y="337691"/>
                      </a:cubicBezTo>
                      <a:cubicBezTo>
                        <a:pt x="1446201" y="338696"/>
                        <a:pt x="1441399" y="339185"/>
                        <a:pt x="1436588" y="339158"/>
                      </a:cubicBezTo>
                      <a:cubicBezTo>
                        <a:pt x="1420804" y="339158"/>
                        <a:pt x="1407998" y="334712"/>
                        <a:pt x="1402351" y="327153"/>
                      </a:cubicBezTo>
                      <a:cubicBezTo>
                        <a:pt x="1398558" y="321808"/>
                        <a:pt x="1397642" y="314938"/>
                        <a:pt x="1399905" y="308789"/>
                      </a:cubicBezTo>
                      <a:cubicBezTo>
                        <a:pt x="1401244" y="303329"/>
                        <a:pt x="1406157" y="299501"/>
                        <a:pt x="1411778" y="299541"/>
                      </a:cubicBezTo>
                      <a:cubicBezTo>
                        <a:pt x="1414490" y="299576"/>
                        <a:pt x="1417140" y="300328"/>
                        <a:pt x="1419470" y="301719"/>
                      </a:cubicBezTo>
                      <a:cubicBezTo>
                        <a:pt x="1421764" y="302991"/>
                        <a:pt x="1423912" y="304512"/>
                        <a:pt x="1425872" y="306255"/>
                      </a:cubicBezTo>
                      <a:cubicBezTo>
                        <a:pt x="1427429" y="307722"/>
                        <a:pt x="1428496" y="308700"/>
                        <a:pt x="1429963" y="308700"/>
                      </a:cubicBezTo>
                      <a:cubicBezTo>
                        <a:pt x="1433031" y="308069"/>
                        <a:pt x="1435868" y="306624"/>
                        <a:pt x="1438189" y="304521"/>
                      </a:cubicBezTo>
                      <a:cubicBezTo>
                        <a:pt x="1431875" y="297762"/>
                        <a:pt x="1431875" y="284245"/>
                        <a:pt x="1431831" y="271128"/>
                      </a:cubicBezTo>
                      <a:cubicBezTo>
                        <a:pt x="1431831" y="255388"/>
                        <a:pt x="1431831" y="239114"/>
                        <a:pt x="1420759" y="235557"/>
                      </a:cubicBezTo>
                      <a:cubicBezTo>
                        <a:pt x="1419069" y="234983"/>
                        <a:pt x="1417295" y="234686"/>
                        <a:pt x="1415512" y="234668"/>
                      </a:cubicBezTo>
                      <a:cubicBezTo>
                        <a:pt x="1409430" y="235330"/>
                        <a:pt x="1403676" y="237776"/>
                        <a:pt x="1398972" y="241693"/>
                      </a:cubicBezTo>
                      <a:cubicBezTo>
                        <a:pt x="1395615" y="244125"/>
                        <a:pt x="1391969" y="246144"/>
                        <a:pt x="1388123" y="247696"/>
                      </a:cubicBezTo>
                      <a:cubicBezTo>
                        <a:pt x="1386611" y="248229"/>
                        <a:pt x="1385499" y="247962"/>
                        <a:pt x="1384921" y="246984"/>
                      </a:cubicBezTo>
                      <a:cubicBezTo>
                        <a:pt x="1381987" y="241915"/>
                        <a:pt x="1396571" y="215860"/>
                        <a:pt x="1396704" y="215415"/>
                      </a:cubicBezTo>
                      <a:cubicBezTo>
                        <a:pt x="1402618" y="205099"/>
                        <a:pt x="1401729" y="191360"/>
                        <a:pt x="1394347" y="178599"/>
                      </a:cubicBezTo>
                      <a:cubicBezTo>
                        <a:pt x="1386967" y="165838"/>
                        <a:pt x="1375895" y="158279"/>
                        <a:pt x="1365891" y="158279"/>
                      </a:cubicBezTo>
                      <a:cubicBezTo>
                        <a:pt x="1358817" y="158519"/>
                        <a:pt x="1352365" y="162383"/>
                        <a:pt x="1348816" y="168506"/>
                      </a:cubicBezTo>
                      <a:cubicBezTo>
                        <a:pt x="1347598" y="170422"/>
                        <a:pt x="1346553" y="172445"/>
                        <a:pt x="1345704" y="174553"/>
                      </a:cubicBezTo>
                      <a:cubicBezTo>
                        <a:pt x="1344352" y="178759"/>
                        <a:pt x="1341649" y="182405"/>
                        <a:pt x="1338012" y="184913"/>
                      </a:cubicBezTo>
                      <a:cubicBezTo>
                        <a:pt x="1334793" y="186669"/>
                        <a:pt x="1331356" y="187985"/>
                        <a:pt x="1327785" y="188826"/>
                      </a:cubicBezTo>
                      <a:cubicBezTo>
                        <a:pt x="1323388" y="189741"/>
                        <a:pt x="1319244" y="191609"/>
                        <a:pt x="1315647" y="194295"/>
                      </a:cubicBezTo>
                      <a:cubicBezTo>
                        <a:pt x="1304397" y="203899"/>
                        <a:pt x="1301863" y="227865"/>
                        <a:pt x="1300885" y="245028"/>
                      </a:cubicBezTo>
                      <a:cubicBezTo>
                        <a:pt x="1300818" y="251884"/>
                        <a:pt x="1301489" y="258727"/>
                        <a:pt x="1302885" y="265437"/>
                      </a:cubicBezTo>
                      <a:cubicBezTo>
                        <a:pt x="1304842" y="277220"/>
                        <a:pt x="1306887" y="289447"/>
                        <a:pt x="1301507" y="299985"/>
                      </a:cubicBezTo>
                      <a:cubicBezTo>
                        <a:pt x="1297061" y="308434"/>
                        <a:pt x="1282299" y="324129"/>
                        <a:pt x="1269271" y="324129"/>
                      </a:cubicBezTo>
                      <a:cubicBezTo>
                        <a:pt x="1267225" y="324160"/>
                        <a:pt x="1265202" y="323716"/>
                        <a:pt x="1263357" y="322840"/>
                      </a:cubicBezTo>
                      <a:cubicBezTo>
                        <a:pt x="1235078" y="309234"/>
                        <a:pt x="1250774" y="258367"/>
                        <a:pt x="1260155" y="227954"/>
                      </a:cubicBezTo>
                      <a:cubicBezTo>
                        <a:pt x="1262112" y="221506"/>
                        <a:pt x="1263802" y="215993"/>
                        <a:pt x="1264602" y="211858"/>
                      </a:cubicBezTo>
                      <a:cubicBezTo>
                        <a:pt x="1265802" y="206891"/>
                        <a:pt x="1263824" y="201693"/>
                        <a:pt x="1259622" y="198785"/>
                      </a:cubicBezTo>
                      <a:cubicBezTo>
                        <a:pt x="1257399" y="196696"/>
                        <a:pt x="1255487" y="194917"/>
                        <a:pt x="1256509" y="192338"/>
                      </a:cubicBezTo>
                      <a:cubicBezTo>
                        <a:pt x="1261401" y="179532"/>
                        <a:pt x="1277541" y="169128"/>
                        <a:pt x="1289235" y="162414"/>
                      </a:cubicBezTo>
                      <a:cubicBezTo>
                        <a:pt x="1307910" y="151743"/>
                        <a:pt x="1329253" y="149831"/>
                        <a:pt x="1349573" y="148008"/>
                      </a:cubicBezTo>
                      <a:lnTo>
                        <a:pt x="1353708" y="147652"/>
                      </a:lnTo>
                      <a:cubicBezTo>
                        <a:pt x="1359955" y="147225"/>
                        <a:pt x="1366171" y="146469"/>
                        <a:pt x="1372338" y="145384"/>
                      </a:cubicBezTo>
                      <a:cubicBezTo>
                        <a:pt x="1375344" y="144842"/>
                        <a:pt x="1377994" y="143090"/>
                        <a:pt x="1379674" y="140538"/>
                      </a:cubicBezTo>
                      <a:cubicBezTo>
                        <a:pt x="1380871" y="138768"/>
                        <a:pt x="1382511" y="137341"/>
                        <a:pt x="1384432" y="136403"/>
                      </a:cubicBezTo>
                      <a:lnTo>
                        <a:pt x="1380697" y="133290"/>
                      </a:lnTo>
                      <a:cubicBezTo>
                        <a:pt x="1376251" y="129333"/>
                        <a:pt x="1372694" y="126532"/>
                        <a:pt x="1368870" y="126532"/>
                      </a:cubicBezTo>
                      <a:cubicBezTo>
                        <a:pt x="1366558" y="126638"/>
                        <a:pt x="1364334" y="127461"/>
                        <a:pt x="1362511" y="128888"/>
                      </a:cubicBezTo>
                      <a:cubicBezTo>
                        <a:pt x="1361098" y="130000"/>
                        <a:pt x="1359372" y="130636"/>
                        <a:pt x="1357576" y="130711"/>
                      </a:cubicBezTo>
                      <a:cubicBezTo>
                        <a:pt x="1354197" y="130711"/>
                        <a:pt x="1351840" y="127777"/>
                        <a:pt x="1349528" y="124931"/>
                      </a:cubicBezTo>
                      <a:cubicBezTo>
                        <a:pt x="1348683" y="123908"/>
                        <a:pt x="1347794" y="122797"/>
                        <a:pt x="1346905" y="121863"/>
                      </a:cubicBezTo>
                      <a:cubicBezTo>
                        <a:pt x="1342574" y="117368"/>
                        <a:pt x="1336558" y="114900"/>
                        <a:pt x="1330320" y="115060"/>
                      </a:cubicBezTo>
                      <a:cubicBezTo>
                        <a:pt x="1320515" y="115923"/>
                        <a:pt x="1310947" y="118559"/>
                        <a:pt x="1302085" y="122841"/>
                      </a:cubicBezTo>
                      <a:cubicBezTo>
                        <a:pt x="1295655" y="125789"/>
                        <a:pt x="1288915" y="127994"/>
                        <a:pt x="1281987" y="129422"/>
                      </a:cubicBezTo>
                      <a:cubicBezTo>
                        <a:pt x="1280733" y="129577"/>
                        <a:pt x="1279471" y="129666"/>
                        <a:pt x="1278208" y="129689"/>
                      </a:cubicBezTo>
                      <a:cubicBezTo>
                        <a:pt x="1269302" y="129809"/>
                        <a:pt x="1260969" y="125295"/>
                        <a:pt x="1256198" y="117772"/>
                      </a:cubicBezTo>
                      <a:cubicBezTo>
                        <a:pt x="1252019" y="111014"/>
                        <a:pt x="1249884" y="110302"/>
                        <a:pt x="1246060" y="108880"/>
                      </a:cubicBezTo>
                      <a:cubicBezTo>
                        <a:pt x="1243397" y="108012"/>
                        <a:pt x="1240823" y="106896"/>
                        <a:pt x="1238368" y="105545"/>
                      </a:cubicBezTo>
                      <a:cubicBezTo>
                        <a:pt x="1233922" y="103144"/>
                        <a:pt x="1236145" y="96919"/>
                        <a:pt x="1237746" y="91939"/>
                      </a:cubicBezTo>
                      <a:cubicBezTo>
                        <a:pt x="1238680" y="89182"/>
                        <a:pt x="1239613" y="86336"/>
                        <a:pt x="1238946" y="85447"/>
                      </a:cubicBezTo>
                      <a:cubicBezTo>
                        <a:pt x="1238946" y="85447"/>
                        <a:pt x="1238724" y="85091"/>
                        <a:pt x="1238057" y="85091"/>
                      </a:cubicBezTo>
                      <a:cubicBezTo>
                        <a:pt x="1235305" y="85616"/>
                        <a:pt x="1232690" y="86687"/>
                        <a:pt x="1230365" y="88248"/>
                      </a:cubicBezTo>
                      <a:cubicBezTo>
                        <a:pt x="1223606" y="92223"/>
                        <a:pt x="1217075" y="96572"/>
                        <a:pt x="1210801" y="101276"/>
                      </a:cubicBezTo>
                      <a:cubicBezTo>
                        <a:pt x="1197862" y="110569"/>
                        <a:pt x="1184478" y="120129"/>
                        <a:pt x="1169227" y="123152"/>
                      </a:cubicBezTo>
                      <a:cubicBezTo>
                        <a:pt x="1167880" y="123410"/>
                        <a:pt x="1166510" y="123544"/>
                        <a:pt x="1165136" y="123553"/>
                      </a:cubicBezTo>
                      <a:cubicBezTo>
                        <a:pt x="1160934" y="123344"/>
                        <a:pt x="1156910" y="121783"/>
                        <a:pt x="1153665" y="119106"/>
                      </a:cubicBezTo>
                      <a:cubicBezTo>
                        <a:pt x="1151370" y="117536"/>
                        <a:pt x="1148929" y="116198"/>
                        <a:pt x="1146373" y="115104"/>
                      </a:cubicBezTo>
                      <a:cubicBezTo>
                        <a:pt x="1144247" y="114282"/>
                        <a:pt x="1141984" y="113873"/>
                        <a:pt x="1139703" y="113904"/>
                      </a:cubicBezTo>
                      <a:cubicBezTo>
                        <a:pt x="1136581" y="114002"/>
                        <a:pt x="1133482" y="114433"/>
                        <a:pt x="1130454" y="115193"/>
                      </a:cubicBezTo>
                      <a:cubicBezTo>
                        <a:pt x="1127377" y="115932"/>
                        <a:pt x="1124234" y="116367"/>
                        <a:pt x="1121073" y="116483"/>
                      </a:cubicBezTo>
                      <a:cubicBezTo>
                        <a:pt x="1119076" y="116501"/>
                        <a:pt x="1117093" y="116185"/>
                        <a:pt x="1115203" y="115549"/>
                      </a:cubicBezTo>
                      <a:cubicBezTo>
                        <a:pt x="1110757" y="114037"/>
                        <a:pt x="1108222" y="111681"/>
                        <a:pt x="1107822" y="108657"/>
                      </a:cubicBezTo>
                      <a:cubicBezTo>
                        <a:pt x="1106666" y="98742"/>
                        <a:pt x="1128498" y="84913"/>
                        <a:pt x="1129432" y="84291"/>
                      </a:cubicBezTo>
                      <a:cubicBezTo>
                        <a:pt x="1139525" y="78853"/>
                        <a:pt x="1150450" y="75114"/>
                        <a:pt x="1161757" y="73219"/>
                      </a:cubicBezTo>
                      <a:cubicBezTo>
                        <a:pt x="1173940" y="70463"/>
                        <a:pt x="1185456" y="67839"/>
                        <a:pt x="1193815" y="61570"/>
                      </a:cubicBezTo>
                      <a:lnTo>
                        <a:pt x="1189369" y="59836"/>
                      </a:lnTo>
                      <a:cubicBezTo>
                        <a:pt x="1178342" y="55389"/>
                        <a:pt x="1166826" y="51254"/>
                        <a:pt x="1155488" y="51743"/>
                      </a:cubicBezTo>
                      <a:cubicBezTo>
                        <a:pt x="1151063" y="52130"/>
                        <a:pt x="1146822" y="53660"/>
                        <a:pt x="1143171" y="56190"/>
                      </a:cubicBezTo>
                      <a:cubicBezTo>
                        <a:pt x="1140272" y="58360"/>
                        <a:pt x="1136822" y="59671"/>
                        <a:pt x="1133211" y="59969"/>
                      </a:cubicBezTo>
                      <a:cubicBezTo>
                        <a:pt x="1129040" y="59671"/>
                        <a:pt x="1125110" y="57888"/>
                        <a:pt x="1122140" y="54945"/>
                      </a:cubicBezTo>
                      <a:cubicBezTo>
                        <a:pt x="1117502" y="51476"/>
                        <a:pt x="1112158" y="49062"/>
                        <a:pt x="1106488" y="47875"/>
                      </a:cubicBezTo>
                      <a:cubicBezTo>
                        <a:pt x="1099952" y="46772"/>
                        <a:pt x="1093923" y="43664"/>
                        <a:pt x="1089236" y="38982"/>
                      </a:cubicBezTo>
                      <a:cubicBezTo>
                        <a:pt x="1086391" y="35065"/>
                        <a:pt x="1081891" y="32682"/>
                        <a:pt x="1077053" y="32535"/>
                      </a:cubicBezTo>
                      <a:cubicBezTo>
                        <a:pt x="1073296" y="32779"/>
                        <a:pt x="1069601" y="33638"/>
                        <a:pt x="1066115" y="35069"/>
                      </a:cubicBezTo>
                      <a:cubicBezTo>
                        <a:pt x="1062207" y="36670"/>
                        <a:pt x="1058058" y="37604"/>
                        <a:pt x="1053843" y="37826"/>
                      </a:cubicBezTo>
                      <a:cubicBezTo>
                        <a:pt x="1051180" y="37831"/>
                        <a:pt x="1048552" y="37239"/>
                        <a:pt x="1046151" y="36092"/>
                      </a:cubicBezTo>
                      <a:cubicBezTo>
                        <a:pt x="1028632" y="27822"/>
                        <a:pt x="1027565" y="25332"/>
                        <a:pt x="1022318" y="13371"/>
                      </a:cubicBezTo>
                      <a:cubicBezTo>
                        <a:pt x="1021518" y="11503"/>
                        <a:pt x="1020628" y="9458"/>
                        <a:pt x="1019561" y="7102"/>
                      </a:cubicBezTo>
                      <a:cubicBezTo>
                        <a:pt x="1017605" y="2655"/>
                        <a:pt x="1015115" y="610"/>
                        <a:pt x="1013025" y="610"/>
                      </a:cubicBezTo>
                      <a:cubicBezTo>
                        <a:pt x="1009157" y="610"/>
                        <a:pt x="1005644" y="6835"/>
                        <a:pt x="1004933" y="12393"/>
                      </a:cubicBezTo>
                      <a:cubicBezTo>
                        <a:pt x="1004399" y="16217"/>
                        <a:pt x="1004044" y="17462"/>
                        <a:pt x="1001598" y="17462"/>
                      </a:cubicBezTo>
                      <a:lnTo>
                        <a:pt x="1000264" y="17462"/>
                      </a:lnTo>
                      <a:lnTo>
                        <a:pt x="997685" y="17462"/>
                      </a:lnTo>
                      <a:lnTo>
                        <a:pt x="997685" y="17462"/>
                      </a:lnTo>
                      <a:lnTo>
                        <a:pt x="72347" y="22442"/>
                      </a:lnTo>
                      <a:cubicBezTo>
                        <a:pt x="78261" y="32846"/>
                        <a:pt x="88843" y="74509"/>
                        <a:pt x="80351" y="90294"/>
                      </a:cubicBezTo>
                      <a:cubicBezTo>
                        <a:pt x="78492" y="94211"/>
                        <a:pt x="74504" y="96665"/>
                        <a:pt x="70168" y="96563"/>
                      </a:cubicBezTo>
                      <a:cubicBezTo>
                        <a:pt x="65010" y="96563"/>
                        <a:pt x="61942" y="95496"/>
                        <a:pt x="60742" y="93228"/>
                      </a:cubicBezTo>
                      <a:cubicBezTo>
                        <a:pt x="58786" y="89538"/>
                        <a:pt x="62698" y="83802"/>
                        <a:pt x="65855" y="79178"/>
                      </a:cubicBezTo>
                      <a:cubicBezTo>
                        <a:pt x="66900" y="77768"/>
                        <a:pt x="67838" y="76283"/>
                        <a:pt x="68657" y="74731"/>
                      </a:cubicBezTo>
                      <a:cubicBezTo>
                        <a:pt x="72125" y="66639"/>
                        <a:pt x="67678" y="63126"/>
                        <a:pt x="62565" y="58991"/>
                      </a:cubicBezTo>
                      <a:cubicBezTo>
                        <a:pt x="58474" y="55701"/>
                        <a:pt x="54206" y="52321"/>
                        <a:pt x="54072" y="46319"/>
                      </a:cubicBezTo>
                      <a:cubicBezTo>
                        <a:pt x="47252" y="47995"/>
                        <a:pt x="40244" y="48804"/>
                        <a:pt x="33219" y="48720"/>
                      </a:cubicBezTo>
                      <a:cubicBezTo>
                        <a:pt x="23801" y="48524"/>
                        <a:pt x="14402" y="47768"/>
                        <a:pt x="5073" y="46452"/>
                      </a:cubicBezTo>
                      <a:lnTo>
                        <a:pt x="2005" y="46097"/>
                      </a:lnTo>
                      <a:cubicBezTo>
                        <a:pt x="3850" y="51174"/>
                        <a:pt x="5336" y="56372"/>
                        <a:pt x="6451" y="61659"/>
                      </a:cubicBezTo>
                      <a:cubicBezTo>
                        <a:pt x="7919" y="69671"/>
                        <a:pt x="10569" y="77417"/>
                        <a:pt x="14322" y="84647"/>
                      </a:cubicBezTo>
                      <a:cubicBezTo>
                        <a:pt x="16443" y="88884"/>
                        <a:pt x="18301" y="93250"/>
                        <a:pt x="19880" y="97719"/>
                      </a:cubicBezTo>
                      <a:cubicBezTo>
                        <a:pt x="23837" y="108123"/>
                        <a:pt x="28772" y="121107"/>
                        <a:pt x="34508" y="124131"/>
                      </a:cubicBezTo>
                      <a:cubicBezTo>
                        <a:pt x="40244" y="127154"/>
                        <a:pt x="43401" y="129777"/>
                        <a:pt x="43401" y="131645"/>
                      </a:cubicBezTo>
                      <a:cubicBezTo>
                        <a:pt x="43401" y="133512"/>
                        <a:pt x="40111" y="134268"/>
                        <a:pt x="36554" y="135113"/>
                      </a:cubicBezTo>
                      <a:cubicBezTo>
                        <a:pt x="32996" y="135958"/>
                        <a:pt x="29795" y="136669"/>
                        <a:pt x="29350" y="138359"/>
                      </a:cubicBezTo>
                      <a:cubicBezTo>
                        <a:pt x="27007" y="149342"/>
                        <a:pt x="26038" y="160573"/>
                        <a:pt x="26460" y="171796"/>
                      </a:cubicBezTo>
                      <a:cubicBezTo>
                        <a:pt x="26460" y="177309"/>
                        <a:pt x="26460" y="182512"/>
                        <a:pt x="26105" y="187225"/>
                      </a:cubicBezTo>
                      <a:cubicBezTo>
                        <a:pt x="25704" y="193716"/>
                        <a:pt x="25438" y="200164"/>
                        <a:pt x="25215" y="206433"/>
                      </a:cubicBezTo>
                      <a:cubicBezTo>
                        <a:pt x="24326" y="228932"/>
                        <a:pt x="23526" y="250186"/>
                        <a:pt x="15344" y="272106"/>
                      </a:cubicBezTo>
                      <a:cubicBezTo>
                        <a:pt x="9253" y="288336"/>
                        <a:pt x="12765" y="296339"/>
                        <a:pt x="18012" y="308522"/>
                      </a:cubicBezTo>
                      <a:cubicBezTo>
                        <a:pt x="19346" y="311590"/>
                        <a:pt x="20858" y="315103"/>
                        <a:pt x="22458" y="319016"/>
                      </a:cubicBezTo>
                      <a:cubicBezTo>
                        <a:pt x="27438" y="332355"/>
                        <a:pt x="25527" y="344494"/>
                        <a:pt x="23703" y="356276"/>
                      </a:cubicBezTo>
                      <a:cubicBezTo>
                        <a:pt x="21711" y="365765"/>
                        <a:pt x="21351" y="375525"/>
                        <a:pt x="22636" y="385134"/>
                      </a:cubicBezTo>
                      <a:cubicBezTo>
                        <a:pt x="23970" y="391581"/>
                        <a:pt x="25771" y="397926"/>
                        <a:pt x="28016" y="404120"/>
                      </a:cubicBezTo>
                      <a:cubicBezTo>
                        <a:pt x="31267" y="412697"/>
                        <a:pt x="33361" y="421670"/>
                        <a:pt x="34241" y="430798"/>
                      </a:cubicBezTo>
                      <a:cubicBezTo>
                        <a:pt x="34997" y="441380"/>
                        <a:pt x="41400" y="447427"/>
                        <a:pt x="48159" y="453786"/>
                      </a:cubicBezTo>
                      <a:cubicBezTo>
                        <a:pt x="52080" y="457290"/>
                        <a:pt x="55642" y="461176"/>
                        <a:pt x="58786" y="465391"/>
                      </a:cubicBezTo>
                      <a:cubicBezTo>
                        <a:pt x="61653" y="469526"/>
                        <a:pt x="64864" y="473408"/>
                        <a:pt x="68390" y="476996"/>
                      </a:cubicBezTo>
                      <a:cubicBezTo>
                        <a:pt x="74793" y="483577"/>
                        <a:pt x="80840" y="489757"/>
                        <a:pt x="82440" y="500562"/>
                      </a:cubicBezTo>
                      <a:cubicBezTo>
                        <a:pt x="83694" y="506053"/>
                        <a:pt x="87327" y="510700"/>
                        <a:pt x="92356" y="513234"/>
                      </a:cubicBezTo>
                      <a:cubicBezTo>
                        <a:pt x="97647" y="516836"/>
                        <a:pt x="103116" y="520571"/>
                        <a:pt x="101515" y="530175"/>
                      </a:cubicBezTo>
                      <a:cubicBezTo>
                        <a:pt x="98536" y="547961"/>
                        <a:pt x="110408" y="557120"/>
                        <a:pt x="122636" y="566946"/>
                      </a:cubicBezTo>
                      <a:cubicBezTo>
                        <a:pt x="133307" y="575484"/>
                        <a:pt x="144379" y="584287"/>
                        <a:pt x="145401" y="598961"/>
                      </a:cubicBezTo>
                      <a:cubicBezTo>
                        <a:pt x="146157" y="609587"/>
                        <a:pt x="149848" y="610121"/>
                        <a:pt x="157051" y="611099"/>
                      </a:cubicBezTo>
                      <a:cubicBezTo>
                        <a:pt x="161017" y="611517"/>
                        <a:pt x="164916" y="612429"/>
                        <a:pt x="168656" y="613812"/>
                      </a:cubicBezTo>
                      <a:cubicBezTo>
                        <a:pt x="174441" y="616186"/>
                        <a:pt x="180043" y="618978"/>
                        <a:pt x="185419" y="622171"/>
                      </a:cubicBezTo>
                      <a:cubicBezTo>
                        <a:pt x="195156" y="627595"/>
                        <a:pt x="204316" y="632753"/>
                        <a:pt x="216855" y="632931"/>
                      </a:cubicBezTo>
                      <a:cubicBezTo>
                        <a:pt x="234018" y="632931"/>
                        <a:pt x="247668" y="662989"/>
                        <a:pt x="255849" y="680819"/>
                      </a:cubicBezTo>
                      <a:cubicBezTo>
                        <a:pt x="257392" y="684900"/>
                        <a:pt x="259420" y="688782"/>
                        <a:pt x="261896" y="692379"/>
                      </a:cubicBezTo>
                      <a:lnTo>
                        <a:pt x="325702" y="683975"/>
                      </a:lnTo>
                      <a:cubicBezTo>
                        <a:pt x="327459" y="683749"/>
                        <a:pt x="329224" y="683633"/>
                        <a:pt x="330994" y="683620"/>
                      </a:cubicBezTo>
                      <a:cubicBezTo>
                        <a:pt x="340998" y="683620"/>
                        <a:pt x="347757" y="687666"/>
                        <a:pt x="355582" y="692512"/>
                      </a:cubicBezTo>
                      <a:cubicBezTo>
                        <a:pt x="360615" y="695710"/>
                        <a:pt x="365929" y="698448"/>
                        <a:pt x="371456" y="700694"/>
                      </a:cubicBezTo>
                      <a:cubicBezTo>
                        <a:pt x="384261" y="705718"/>
                        <a:pt x="397689" y="710031"/>
                        <a:pt x="410673" y="714033"/>
                      </a:cubicBezTo>
                      <a:cubicBezTo>
                        <a:pt x="420677" y="717279"/>
                        <a:pt x="431037" y="720614"/>
                        <a:pt x="441042" y="724215"/>
                      </a:cubicBezTo>
                      <a:cubicBezTo>
                        <a:pt x="460263" y="730689"/>
                        <a:pt x="480481" y="733699"/>
                        <a:pt x="500757" y="733108"/>
                      </a:cubicBezTo>
                      <a:cubicBezTo>
                        <a:pt x="508538" y="733108"/>
                        <a:pt x="516230" y="732886"/>
                        <a:pt x="524411" y="732663"/>
                      </a:cubicBezTo>
                      <a:cubicBezTo>
                        <a:pt x="531214" y="732441"/>
                        <a:pt x="538284" y="732219"/>
                        <a:pt x="545354" y="732174"/>
                      </a:cubicBezTo>
                      <a:lnTo>
                        <a:pt x="545354" y="732174"/>
                      </a:lnTo>
                      <a:cubicBezTo>
                        <a:pt x="546554" y="732174"/>
                        <a:pt x="548022" y="732174"/>
                        <a:pt x="549578" y="732441"/>
                      </a:cubicBezTo>
                      <a:cubicBezTo>
                        <a:pt x="551134" y="732708"/>
                        <a:pt x="553624" y="732797"/>
                        <a:pt x="555581" y="732797"/>
                      </a:cubicBezTo>
                      <a:cubicBezTo>
                        <a:pt x="557097" y="732881"/>
                        <a:pt x="558613" y="732637"/>
                        <a:pt x="560027" y="732085"/>
                      </a:cubicBezTo>
                      <a:cubicBezTo>
                        <a:pt x="562210" y="730325"/>
                        <a:pt x="563918" y="728048"/>
                        <a:pt x="565007" y="725460"/>
                      </a:cubicBezTo>
                      <a:cubicBezTo>
                        <a:pt x="567141" y="721592"/>
                        <a:pt x="569453" y="717635"/>
                        <a:pt x="572388" y="717635"/>
                      </a:cubicBezTo>
                      <a:cubicBezTo>
                        <a:pt x="575323" y="717635"/>
                        <a:pt x="579413" y="717235"/>
                        <a:pt x="584616" y="716745"/>
                      </a:cubicBezTo>
                      <a:cubicBezTo>
                        <a:pt x="592085" y="716079"/>
                        <a:pt x="601378" y="715234"/>
                        <a:pt x="609204" y="715234"/>
                      </a:cubicBezTo>
                      <a:cubicBezTo>
                        <a:pt x="618097" y="715234"/>
                        <a:pt x="623255" y="716256"/>
                        <a:pt x="625478" y="718435"/>
                      </a:cubicBezTo>
                      <a:lnTo>
                        <a:pt x="629124" y="721992"/>
                      </a:lnTo>
                      <a:cubicBezTo>
                        <a:pt x="638550" y="731241"/>
                        <a:pt x="648332" y="740756"/>
                        <a:pt x="658737" y="749115"/>
                      </a:cubicBezTo>
                      <a:cubicBezTo>
                        <a:pt x="660827" y="750849"/>
                        <a:pt x="663183" y="752361"/>
                        <a:pt x="665140" y="753784"/>
                      </a:cubicBezTo>
                      <a:cubicBezTo>
                        <a:pt x="669070" y="756323"/>
                        <a:pt x="672694" y="759306"/>
                        <a:pt x="675945" y="762677"/>
                      </a:cubicBezTo>
                      <a:cubicBezTo>
                        <a:pt x="680160" y="767501"/>
                        <a:pt x="682916" y="773424"/>
                        <a:pt x="683903" y="779751"/>
                      </a:cubicBezTo>
                      <a:cubicBezTo>
                        <a:pt x="684690" y="784006"/>
                        <a:pt x="686082" y="788123"/>
                        <a:pt x="688039" y="791978"/>
                      </a:cubicBezTo>
                      <a:cubicBezTo>
                        <a:pt x="694397" y="803761"/>
                        <a:pt x="720631" y="816434"/>
                        <a:pt x="733481" y="820213"/>
                      </a:cubicBezTo>
                      <a:cubicBezTo>
                        <a:pt x="737082" y="821280"/>
                        <a:pt x="740284" y="814966"/>
                        <a:pt x="743707" y="808208"/>
                      </a:cubicBezTo>
                      <a:cubicBezTo>
                        <a:pt x="748154" y="799315"/>
                        <a:pt x="753356" y="789177"/>
                        <a:pt x="761760" y="789177"/>
                      </a:cubicBezTo>
                      <a:lnTo>
                        <a:pt x="762338" y="789177"/>
                      </a:lnTo>
                      <a:cubicBezTo>
                        <a:pt x="779056" y="790111"/>
                        <a:pt x="803156" y="798070"/>
                        <a:pt x="816450" y="812699"/>
                      </a:cubicBezTo>
                      <a:cubicBezTo>
                        <a:pt x="822613" y="820191"/>
                        <a:pt x="827713" y="828492"/>
                        <a:pt x="831612" y="837376"/>
                      </a:cubicBezTo>
                      <a:cubicBezTo>
                        <a:pt x="837259" y="848848"/>
                        <a:pt x="843129" y="860675"/>
                        <a:pt x="854823" y="869434"/>
                      </a:cubicBezTo>
                      <a:cubicBezTo>
                        <a:pt x="860781" y="873881"/>
                        <a:pt x="861892" y="882774"/>
                        <a:pt x="862960" y="891666"/>
                      </a:cubicBezTo>
                      <a:cubicBezTo>
                        <a:pt x="864249" y="902204"/>
                        <a:pt x="865627" y="913143"/>
                        <a:pt x="875009" y="916299"/>
                      </a:cubicBezTo>
                      <a:cubicBezTo>
                        <a:pt x="879456" y="917811"/>
                        <a:pt x="884569" y="919367"/>
                        <a:pt x="889949" y="921012"/>
                      </a:cubicBezTo>
                      <a:cubicBezTo>
                        <a:pt x="904845" y="925459"/>
                        <a:pt x="921696" y="930661"/>
                        <a:pt x="932990" y="937331"/>
                      </a:cubicBezTo>
                      <a:cubicBezTo>
                        <a:pt x="932990" y="930661"/>
                        <a:pt x="928944" y="924525"/>
                        <a:pt x="924987" y="918612"/>
                      </a:cubicBezTo>
                      <a:cubicBezTo>
                        <a:pt x="921029" y="912698"/>
                        <a:pt x="917250" y="906962"/>
                        <a:pt x="918139" y="901315"/>
                      </a:cubicBezTo>
                      <a:cubicBezTo>
                        <a:pt x="919135" y="897500"/>
                        <a:pt x="921492" y="894179"/>
                        <a:pt x="924764" y="891978"/>
                      </a:cubicBezTo>
                      <a:cubicBezTo>
                        <a:pt x="928504" y="889568"/>
                        <a:pt x="931016" y="885664"/>
                        <a:pt x="931656" y="881262"/>
                      </a:cubicBezTo>
                      <a:cubicBezTo>
                        <a:pt x="931785" y="878176"/>
                        <a:pt x="931439" y="875086"/>
                        <a:pt x="930634" y="872102"/>
                      </a:cubicBezTo>
                      <a:cubicBezTo>
                        <a:pt x="929433" y="866900"/>
                        <a:pt x="928633" y="863476"/>
                        <a:pt x="937748" y="858274"/>
                      </a:cubicBezTo>
                      <a:lnTo>
                        <a:pt x="940682" y="856718"/>
                      </a:lnTo>
                      <a:cubicBezTo>
                        <a:pt x="946863" y="853472"/>
                        <a:pt x="956200" y="848536"/>
                        <a:pt x="956200" y="841378"/>
                      </a:cubicBezTo>
                      <a:cubicBezTo>
                        <a:pt x="956200" y="833508"/>
                        <a:pt x="962514" y="832485"/>
                        <a:pt x="967272" y="832485"/>
                      </a:cubicBezTo>
                      <a:cubicBezTo>
                        <a:pt x="969273" y="832485"/>
                        <a:pt x="971318" y="832485"/>
                        <a:pt x="973363" y="832796"/>
                      </a:cubicBezTo>
                      <a:cubicBezTo>
                        <a:pt x="976165" y="833179"/>
                        <a:pt x="979010" y="833179"/>
                        <a:pt x="981812" y="832796"/>
                      </a:cubicBezTo>
                      <a:cubicBezTo>
                        <a:pt x="990073" y="830066"/>
                        <a:pt x="997418" y="825095"/>
                        <a:pt x="1003021" y="818434"/>
                      </a:cubicBezTo>
                      <a:cubicBezTo>
                        <a:pt x="1005035" y="815091"/>
                        <a:pt x="1006533" y="811462"/>
                        <a:pt x="1007467" y="807674"/>
                      </a:cubicBezTo>
                      <a:cubicBezTo>
                        <a:pt x="1009290" y="802027"/>
                        <a:pt x="1010535" y="798515"/>
                        <a:pt x="1011914" y="797847"/>
                      </a:cubicBezTo>
                      <a:cubicBezTo>
                        <a:pt x="1013336" y="797319"/>
                        <a:pt x="1014844" y="797060"/>
                        <a:pt x="1016360" y="797092"/>
                      </a:cubicBezTo>
                      <a:cubicBezTo>
                        <a:pt x="1018583" y="797163"/>
                        <a:pt x="1020789" y="797474"/>
                        <a:pt x="1022941" y="798025"/>
                      </a:cubicBezTo>
                      <a:cubicBezTo>
                        <a:pt x="1024950" y="798515"/>
                        <a:pt x="1027009" y="798795"/>
                        <a:pt x="1029077" y="798870"/>
                      </a:cubicBezTo>
                      <a:cubicBezTo>
                        <a:pt x="1031629" y="798986"/>
                        <a:pt x="1034097" y="797941"/>
                        <a:pt x="1035791" y="796025"/>
                      </a:cubicBezTo>
                      <a:cubicBezTo>
                        <a:pt x="1037387" y="794268"/>
                        <a:pt x="1038872" y="792410"/>
                        <a:pt x="1040237" y="790467"/>
                      </a:cubicBezTo>
                      <a:cubicBezTo>
                        <a:pt x="1042327" y="787576"/>
                        <a:pt x="1043572" y="786020"/>
                        <a:pt x="1046595" y="786020"/>
                      </a:cubicBezTo>
                      <a:cubicBezTo>
                        <a:pt x="1049864" y="786354"/>
                        <a:pt x="1053052" y="787238"/>
                        <a:pt x="1056022" y="788644"/>
                      </a:cubicBezTo>
                      <a:cubicBezTo>
                        <a:pt x="1057342" y="789221"/>
                        <a:pt x="1058761" y="789555"/>
                        <a:pt x="1060201" y="789622"/>
                      </a:cubicBezTo>
                      <a:cubicBezTo>
                        <a:pt x="1062469" y="789622"/>
                        <a:pt x="1063225" y="788199"/>
                        <a:pt x="1064070" y="786465"/>
                      </a:cubicBezTo>
                      <a:cubicBezTo>
                        <a:pt x="1064915" y="784731"/>
                        <a:pt x="1065982" y="782641"/>
                        <a:pt x="1069050" y="782641"/>
                      </a:cubicBezTo>
                      <a:cubicBezTo>
                        <a:pt x="1069672" y="782583"/>
                        <a:pt x="1070295" y="782583"/>
                        <a:pt x="1070917" y="782641"/>
                      </a:cubicBezTo>
                      <a:cubicBezTo>
                        <a:pt x="1075555" y="783944"/>
                        <a:pt x="1079699" y="786589"/>
                        <a:pt x="1082833" y="790244"/>
                      </a:cubicBezTo>
                      <a:cubicBezTo>
                        <a:pt x="1086444" y="794602"/>
                        <a:pt x="1091580" y="797412"/>
                        <a:pt x="1097195" y="798114"/>
                      </a:cubicBezTo>
                      <a:cubicBezTo>
                        <a:pt x="1101290" y="798884"/>
                        <a:pt x="1105283" y="796362"/>
                        <a:pt x="1106355" y="792334"/>
                      </a:cubicBezTo>
                      <a:cubicBezTo>
                        <a:pt x="1107467" y="790022"/>
                        <a:pt x="1108623" y="787621"/>
                        <a:pt x="1111691" y="786909"/>
                      </a:cubicBezTo>
                      <a:cubicBezTo>
                        <a:pt x="1112304" y="786772"/>
                        <a:pt x="1112931" y="786696"/>
                        <a:pt x="1113558" y="786687"/>
                      </a:cubicBezTo>
                      <a:cubicBezTo>
                        <a:pt x="1119249" y="786687"/>
                        <a:pt x="1124541" y="792690"/>
                        <a:pt x="1129654" y="798470"/>
                      </a:cubicBezTo>
                      <a:cubicBezTo>
                        <a:pt x="1132864" y="802854"/>
                        <a:pt x="1137048" y="806434"/>
                        <a:pt x="1141882" y="808919"/>
                      </a:cubicBezTo>
                      <a:cubicBezTo>
                        <a:pt x="1146332" y="810106"/>
                        <a:pt x="1150930" y="810644"/>
                        <a:pt x="1155532" y="810520"/>
                      </a:cubicBezTo>
                      <a:cubicBezTo>
                        <a:pt x="1159365" y="810511"/>
                        <a:pt x="1163198" y="810289"/>
                        <a:pt x="1167004" y="809853"/>
                      </a:cubicBezTo>
                      <a:cubicBezTo>
                        <a:pt x="1171939" y="809275"/>
                        <a:pt x="1172784" y="804651"/>
                        <a:pt x="1173495" y="800960"/>
                      </a:cubicBezTo>
                      <a:cubicBezTo>
                        <a:pt x="1173984" y="798470"/>
                        <a:pt x="1174385" y="796514"/>
                        <a:pt x="1175941" y="796247"/>
                      </a:cubicBezTo>
                      <a:cubicBezTo>
                        <a:pt x="1179142" y="795758"/>
                        <a:pt x="1184834" y="802116"/>
                        <a:pt x="1190658" y="808297"/>
                      </a:cubicBezTo>
                      <a:cubicBezTo>
                        <a:pt x="1193411" y="811636"/>
                        <a:pt x="1196559" y="814619"/>
                        <a:pt x="1200040" y="817189"/>
                      </a:cubicBezTo>
                      <a:cubicBezTo>
                        <a:pt x="1202450" y="818679"/>
                        <a:pt x="1205149" y="819648"/>
                        <a:pt x="1207955" y="820035"/>
                      </a:cubicBezTo>
                      <a:cubicBezTo>
                        <a:pt x="1208977" y="820035"/>
                        <a:pt x="1209156" y="819590"/>
                        <a:pt x="1209200" y="819413"/>
                      </a:cubicBezTo>
                      <a:cubicBezTo>
                        <a:pt x="1210178" y="816656"/>
                        <a:pt x="1202130" y="806385"/>
                        <a:pt x="1197284" y="802561"/>
                      </a:cubicBezTo>
                      <a:cubicBezTo>
                        <a:pt x="1194482" y="800382"/>
                        <a:pt x="1189769" y="785620"/>
                        <a:pt x="1189414" y="779262"/>
                      </a:cubicBezTo>
                      <a:cubicBezTo>
                        <a:pt x="1189414" y="777528"/>
                        <a:pt x="1189414" y="776460"/>
                        <a:pt x="1190036" y="775927"/>
                      </a:cubicBezTo>
                      <a:cubicBezTo>
                        <a:pt x="1196101" y="770453"/>
                        <a:pt x="1204118" y="767666"/>
                        <a:pt x="1212268" y="768190"/>
                      </a:cubicBezTo>
                      <a:cubicBezTo>
                        <a:pt x="1216092" y="768190"/>
                        <a:pt x="1220005" y="768501"/>
                        <a:pt x="1223784" y="768813"/>
                      </a:cubicBezTo>
                      <a:cubicBezTo>
                        <a:pt x="1227875" y="769253"/>
                        <a:pt x="1231988" y="769462"/>
                        <a:pt x="1236101" y="769435"/>
                      </a:cubicBezTo>
                      <a:cubicBezTo>
                        <a:pt x="1238680" y="769435"/>
                        <a:pt x="1241258" y="766456"/>
                        <a:pt x="1243748" y="763699"/>
                      </a:cubicBezTo>
                      <a:cubicBezTo>
                        <a:pt x="1246238" y="760942"/>
                        <a:pt x="1248550" y="758319"/>
                        <a:pt x="1250996" y="758319"/>
                      </a:cubicBezTo>
                      <a:cubicBezTo>
                        <a:pt x="1253441" y="758319"/>
                        <a:pt x="1255131" y="760542"/>
                        <a:pt x="1256776" y="765256"/>
                      </a:cubicBezTo>
                      <a:cubicBezTo>
                        <a:pt x="1259444" y="772770"/>
                        <a:pt x="1262245" y="774148"/>
                        <a:pt x="1265669" y="774148"/>
                      </a:cubicBezTo>
                      <a:cubicBezTo>
                        <a:pt x="1268937" y="773855"/>
                        <a:pt x="1272152" y="773121"/>
                        <a:pt x="1275229" y="771970"/>
                      </a:cubicBezTo>
                      <a:lnTo>
                        <a:pt x="1281231" y="770191"/>
                      </a:lnTo>
                      <a:cubicBezTo>
                        <a:pt x="1288030" y="768110"/>
                        <a:pt x="1295068" y="766914"/>
                        <a:pt x="1302174" y="766634"/>
                      </a:cubicBezTo>
                      <a:cubicBezTo>
                        <a:pt x="1310106" y="766509"/>
                        <a:pt x="1317830" y="769168"/>
                        <a:pt x="1324006" y="774148"/>
                      </a:cubicBezTo>
                      <a:cubicBezTo>
                        <a:pt x="1327607" y="777536"/>
                        <a:pt x="1330613" y="781503"/>
                        <a:pt x="1332899" y="785887"/>
                      </a:cubicBezTo>
                      <a:cubicBezTo>
                        <a:pt x="1336678" y="792112"/>
                        <a:pt x="1340235" y="797981"/>
                        <a:pt x="1345882" y="797981"/>
                      </a:cubicBezTo>
                      <a:cubicBezTo>
                        <a:pt x="1350053" y="797519"/>
                        <a:pt x="1353930" y="795598"/>
                        <a:pt x="1356820" y="792556"/>
                      </a:cubicBezTo>
                      <a:cubicBezTo>
                        <a:pt x="1367625" y="783797"/>
                        <a:pt x="1373894" y="780418"/>
                        <a:pt x="1379719" y="7804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3" name="자유형: 도형 9592">
                  <a:extLst>
                    <a:ext uri="{FF2B5EF4-FFF2-40B4-BE49-F238E27FC236}">
                      <a16:creationId xmlns:a16="http://schemas.microsoft.com/office/drawing/2014/main" id="{EC2E178F-C127-4CF7-9182-C8A1505850D2}"/>
                    </a:ext>
                  </a:extLst>
                </p:cNvPr>
                <p:cNvSpPr/>
                <p:nvPr/>
              </p:nvSpPr>
              <p:spPr>
                <a:xfrm>
                  <a:off x="1090928" y="7983445"/>
                  <a:ext cx="61440" cy="56215"/>
                </a:xfrm>
                <a:custGeom>
                  <a:avLst/>
                  <a:gdLst>
                    <a:gd name="connsiteX0" fmla="*/ 82541 w 89954"/>
                    <a:gd name="connsiteY0" fmla="*/ 3726 h 82305"/>
                    <a:gd name="connsiteX1" fmla="*/ 23271 w 89954"/>
                    <a:gd name="connsiteY1" fmla="*/ 51125 h 82305"/>
                    <a:gd name="connsiteX2" fmla="*/ 150 w 89954"/>
                    <a:gd name="connsiteY2" fmla="*/ 68154 h 82305"/>
                    <a:gd name="connsiteX3" fmla="*/ 26117 w 89954"/>
                    <a:gd name="connsiteY3" fmla="*/ 80515 h 82305"/>
                    <a:gd name="connsiteX4" fmla="*/ 77872 w 89954"/>
                    <a:gd name="connsiteY4" fmla="*/ 43343 h 82305"/>
                    <a:gd name="connsiteX5" fmla="*/ 77028 w 89954"/>
                    <a:gd name="connsiteY5" fmla="*/ 24224 h 82305"/>
                    <a:gd name="connsiteX6" fmla="*/ 82541 w 89954"/>
                    <a:gd name="connsiteY6" fmla="*/ 3726 h 82305"/>
                    <a:gd name="connsiteX7" fmla="*/ 82541 w 89954"/>
                    <a:gd name="connsiteY7" fmla="*/ 3726 h 82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954" h="82305">
                      <a:moveTo>
                        <a:pt x="82541" y="3726"/>
                      </a:moveTo>
                      <a:cubicBezTo>
                        <a:pt x="84409" y="-17261"/>
                        <a:pt x="26161" y="50102"/>
                        <a:pt x="23271" y="51125"/>
                      </a:cubicBezTo>
                      <a:cubicBezTo>
                        <a:pt x="11844" y="55260"/>
                        <a:pt x="-2296" y="49124"/>
                        <a:pt x="150" y="68154"/>
                      </a:cubicBezTo>
                      <a:cubicBezTo>
                        <a:pt x="3351" y="93143"/>
                        <a:pt x="13978" y="75624"/>
                        <a:pt x="26117" y="80515"/>
                      </a:cubicBezTo>
                      <a:cubicBezTo>
                        <a:pt x="39456" y="85806"/>
                        <a:pt x="88722" y="56860"/>
                        <a:pt x="77872" y="43343"/>
                      </a:cubicBezTo>
                      <a:cubicBezTo>
                        <a:pt x="70580" y="34451"/>
                        <a:pt x="56797" y="29293"/>
                        <a:pt x="77028" y="24224"/>
                      </a:cubicBezTo>
                      <a:cubicBezTo>
                        <a:pt x="102817" y="17732"/>
                        <a:pt x="81474" y="17510"/>
                        <a:pt x="82541" y="3726"/>
                      </a:cubicBezTo>
                      <a:cubicBezTo>
                        <a:pt x="83253" y="-4544"/>
                        <a:pt x="81741" y="11996"/>
                        <a:pt x="82541" y="3726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4" name="자유형: 도형 9593">
                  <a:extLst>
                    <a:ext uri="{FF2B5EF4-FFF2-40B4-BE49-F238E27FC236}">
                      <a16:creationId xmlns:a16="http://schemas.microsoft.com/office/drawing/2014/main" id="{6994E6D7-71F9-38CD-BA5C-D6FDCA3B6ED0}"/>
                    </a:ext>
                  </a:extLst>
                </p:cNvPr>
                <p:cNvSpPr/>
                <p:nvPr/>
              </p:nvSpPr>
              <p:spPr>
                <a:xfrm>
                  <a:off x="1090344" y="7983079"/>
                  <a:ext cx="62091" cy="56947"/>
                </a:xfrm>
                <a:custGeom>
                  <a:avLst/>
                  <a:gdLst>
                    <a:gd name="connsiteX0" fmla="*/ 9185 w 90907"/>
                    <a:gd name="connsiteY0" fmla="*/ 83053 h 83376"/>
                    <a:gd name="connsiteX1" fmla="*/ 292 w 90907"/>
                    <a:gd name="connsiteY1" fmla="*/ 68780 h 83376"/>
                    <a:gd name="connsiteX2" fmla="*/ 2115 w 90907"/>
                    <a:gd name="connsiteY2" fmla="*/ 57130 h 83376"/>
                    <a:gd name="connsiteX3" fmla="*/ 14076 w 90907"/>
                    <a:gd name="connsiteY3" fmla="*/ 52950 h 83376"/>
                    <a:gd name="connsiteX4" fmla="*/ 23813 w 90907"/>
                    <a:gd name="connsiteY4" fmla="*/ 51128 h 83376"/>
                    <a:gd name="connsiteX5" fmla="*/ 33996 w 90907"/>
                    <a:gd name="connsiteY5" fmla="*/ 40856 h 83376"/>
                    <a:gd name="connsiteX6" fmla="*/ 81038 w 90907"/>
                    <a:gd name="connsiteY6" fmla="*/ -317 h 83376"/>
                    <a:gd name="connsiteX7" fmla="*/ 82950 w 90907"/>
                    <a:gd name="connsiteY7" fmla="*/ 439 h 83376"/>
                    <a:gd name="connsiteX8" fmla="*/ 83528 w 90907"/>
                    <a:gd name="connsiteY8" fmla="*/ 1328 h 83376"/>
                    <a:gd name="connsiteX9" fmla="*/ 83528 w 90907"/>
                    <a:gd name="connsiteY9" fmla="*/ 1328 h 83376"/>
                    <a:gd name="connsiteX10" fmla="*/ 83528 w 90907"/>
                    <a:gd name="connsiteY10" fmla="*/ 1328 h 83376"/>
                    <a:gd name="connsiteX11" fmla="*/ 83528 w 90907"/>
                    <a:gd name="connsiteY11" fmla="*/ 1772 h 83376"/>
                    <a:gd name="connsiteX12" fmla="*/ 83528 w 90907"/>
                    <a:gd name="connsiteY12" fmla="*/ 1772 h 83376"/>
                    <a:gd name="connsiteX13" fmla="*/ 83528 w 90907"/>
                    <a:gd name="connsiteY13" fmla="*/ 2484 h 83376"/>
                    <a:gd name="connsiteX14" fmla="*/ 83528 w 90907"/>
                    <a:gd name="connsiteY14" fmla="*/ 4129 h 83376"/>
                    <a:gd name="connsiteX15" fmla="*/ 83528 w 90907"/>
                    <a:gd name="connsiteY15" fmla="*/ 4129 h 83376"/>
                    <a:gd name="connsiteX16" fmla="*/ 88330 w 90907"/>
                    <a:gd name="connsiteY16" fmla="*/ 15023 h 83376"/>
                    <a:gd name="connsiteX17" fmla="*/ 90687 w 90907"/>
                    <a:gd name="connsiteY17" fmla="*/ 19469 h 83376"/>
                    <a:gd name="connsiteX18" fmla="*/ 77615 w 90907"/>
                    <a:gd name="connsiteY18" fmla="*/ 25160 h 83376"/>
                    <a:gd name="connsiteX19" fmla="*/ 67521 w 90907"/>
                    <a:gd name="connsiteY19" fmla="*/ 30229 h 83376"/>
                    <a:gd name="connsiteX20" fmla="*/ 72768 w 90907"/>
                    <a:gd name="connsiteY20" fmla="*/ 37388 h 83376"/>
                    <a:gd name="connsiteX21" fmla="*/ 78771 w 90907"/>
                    <a:gd name="connsiteY21" fmla="*/ 43391 h 83376"/>
                    <a:gd name="connsiteX22" fmla="*/ 79171 w 90907"/>
                    <a:gd name="connsiteY22" fmla="*/ 52950 h 83376"/>
                    <a:gd name="connsiteX23" fmla="*/ 30527 w 90907"/>
                    <a:gd name="connsiteY23" fmla="*/ 82119 h 83376"/>
                    <a:gd name="connsiteX24" fmla="*/ 30527 w 90907"/>
                    <a:gd name="connsiteY24" fmla="*/ 82119 h 83376"/>
                    <a:gd name="connsiteX25" fmla="*/ 26392 w 90907"/>
                    <a:gd name="connsiteY25" fmla="*/ 81407 h 83376"/>
                    <a:gd name="connsiteX26" fmla="*/ 21724 w 90907"/>
                    <a:gd name="connsiteY26" fmla="*/ 80563 h 83376"/>
                    <a:gd name="connsiteX27" fmla="*/ 14432 w 90907"/>
                    <a:gd name="connsiteY27" fmla="*/ 81852 h 83376"/>
                    <a:gd name="connsiteX28" fmla="*/ 9185 w 90907"/>
                    <a:gd name="connsiteY28" fmla="*/ 83053 h 83376"/>
                    <a:gd name="connsiteX29" fmla="*/ 81172 w 90907"/>
                    <a:gd name="connsiteY29" fmla="*/ 794 h 83376"/>
                    <a:gd name="connsiteX30" fmla="*/ 34929 w 90907"/>
                    <a:gd name="connsiteY30" fmla="*/ 41612 h 83376"/>
                    <a:gd name="connsiteX31" fmla="*/ 24347 w 90907"/>
                    <a:gd name="connsiteY31" fmla="*/ 52195 h 83376"/>
                    <a:gd name="connsiteX32" fmla="*/ 14298 w 90907"/>
                    <a:gd name="connsiteY32" fmla="*/ 54062 h 83376"/>
                    <a:gd name="connsiteX33" fmla="*/ 3138 w 90907"/>
                    <a:gd name="connsiteY33" fmla="*/ 57797 h 83376"/>
                    <a:gd name="connsiteX34" fmla="*/ 1537 w 90907"/>
                    <a:gd name="connsiteY34" fmla="*/ 68602 h 83376"/>
                    <a:gd name="connsiteX35" fmla="*/ 9185 w 90907"/>
                    <a:gd name="connsiteY35" fmla="*/ 81941 h 83376"/>
                    <a:gd name="connsiteX36" fmla="*/ 14565 w 90907"/>
                    <a:gd name="connsiteY36" fmla="*/ 80918 h 83376"/>
                    <a:gd name="connsiteX37" fmla="*/ 22124 w 90907"/>
                    <a:gd name="connsiteY37" fmla="*/ 79584 h 83376"/>
                    <a:gd name="connsiteX38" fmla="*/ 27193 w 90907"/>
                    <a:gd name="connsiteY38" fmla="*/ 80518 h 83376"/>
                    <a:gd name="connsiteX39" fmla="*/ 30928 w 90907"/>
                    <a:gd name="connsiteY39" fmla="*/ 81141 h 83376"/>
                    <a:gd name="connsiteX40" fmla="*/ 78593 w 90907"/>
                    <a:gd name="connsiteY40" fmla="*/ 52595 h 83376"/>
                    <a:gd name="connsiteX41" fmla="*/ 78282 w 90907"/>
                    <a:gd name="connsiteY41" fmla="*/ 44235 h 83376"/>
                    <a:gd name="connsiteX42" fmla="*/ 72457 w 90907"/>
                    <a:gd name="connsiteY42" fmla="*/ 38322 h 83376"/>
                    <a:gd name="connsiteX43" fmla="*/ 66854 w 90907"/>
                    <a:gd name="connsiteY43" fmla="*/ 30096 h 83376"/>
                    <a:gd name="connsiteX44" fmla="*/ 77748 w 90907"/>
                    <a:gd name="connsiteY44" fmla="*/ 24227 h 83376"/>
                    <a:gd name="connsiteX45" fmla="*/ 90020 w 90907"/>
                    <a:gd name="connsiteY45" fmla="*/ 19291 h 83376"/>
                    <a:gd name="connsiteX46" fmla="*/ 87930 w 90907"/>
                    <a:gd name="connsiteY46" fmla="*/ 15956 h 83376"/>
                    <a:gd name="connsiteX47" fmla="*/ 82861 w 90907"/>
                    <a:gd name="connsiteY47" fmla="*/ 7064 h 83376"/>
                    <a:gd name="connsiteX48" fmla="*/ 82861 w 90907"/>
                    <a:gd name="connsiteY48" fmla="*/ 7064 h 83376"/>
                    <a:gd name="connsiteX49" fmla="*/ 82861 w 90907"/>
                    <a:gd name="connsiteY49" fmla="*/ 6619 h 83376"/>
                    <a:gd name="connsiteX50" fmla="*/ 82861 w 90907"/>
                    <a:gd name="connsiteY50" fmla="*/ 6619 h 83376"/>
                    <a:gd name="connsiteX51" fmla="*/ 82861 w 90907"/>
                    <a:gd name="connsiteY51" fmla="*/ 5819 h 83376"/>
                    <a:gd name="connsiteX52" fmla="*/ 82861 w 90907"/>
                    <a:gd name="connsiteY52" fmla="*/ 3907 h 83376"/>
                    <a:gd name="connsiteX53" fmla="*/ 82283 w 90907"/>
                    <a:gd name="connsiteY53" fmla="*/ 1239 h 83376"/>
                    <a:gd name="connsiteX54" fmla="*/ 81172 w 90907"/>
                    <a:gd name="connsiteY54" fmla="*/ 794 h 83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90907" h="83376">
                      <a:moveTo>
                        <a:pt x="9185" y="83053"/>
                      </a:moveTo>
                      <a:cubicBezTo>
                        <a:pt x="4294" y="83053"/>
                        <a:pt x="1759" y="78917"/>
                        <a:pt x="292" y="68780"/>
                      </a:cubicBezTo>
                      <a:cubicBezTo>
                        <a:pt x="-651" y="64809"/>
                        <a:pt x="3" y="60625"/>
                        <a:pt x="2115" y="57130"/>
                      </a:cubicBezTo>
                      <a:cubicBezTo>
                        <a:pt x="4694" y="53884"/>
                        <a:pt x="9229" y="53439"/>
                        <a:pt x="14076" y="52950"/>
                      </a:cubicBezTo>
                      <a:cubicBezTo>
                        <a:pt x="17384" y="52741"/>
                        <a:pt x="20652" y="52128"/>
                        <a:pt x="23813" y="51128"/>
                      </a:cubicBezTo>
                      <a:cubicBezTo>
                        <a:pt x="27384" y="47881"/>
                        <a:pt x="30781" y="44453"/>
                        <a:pt x="33996" y="40856"/>
                      </a:cubicBezTo>
                      <a:cubicBezTo>
                        <a:pt x="48669" y="25472"/>
                        <a:pt x="73213" y="-317"/>
                        <a:pt x="81038" y="-317"/>
                      </a:cubicBezTo>
                      <a:cubicBezTo>
                        <a:pt x="81759" y="-371"/>
                        <a:pt x="82461" y="-95"/>
                        <a:pt x="82950" y="439"/>
                      </a:cubicBezTo>
                      <a:cubicBezTo>
                        <a:pt x="83217" y="679"/>
                        <a:pt x="83417" y="985"/>
                        <a:pt x="83528" y="1328"/>
                      </a:cubicBezTo>
                      <a:lnTo>
                        <a:pt x="83528" y="1328"/>
                      </a:lnTo>
                      <a:lnTo>
                        <a:pt x="83528" y="1328"/>
                      </a:lnTo>
                      <a:cubicBezTo>
                        <a:pt x="83577" y="1470"/>
                        <a:pt x="83577" y="1630"/>
                        <a:pt x="83528" y="1772"/>
                      </a:cubicBezTo>
                      <a:lnTo>
                        <a:pt x="83528" y="1772"/>
                      </a:lnTo>
                      <a:cubicBezTo>
                        <a:pt x="83528" y="1772"/>
                        <a:pt x="83528" y="2084"/>
                        <a:pt x="83528" y="2484"/>
                      </a:cubicBezTo>
                      <a:cubicBezTo>
                        <a:pt x="83528" y="2884"/>
                        <a:pt x="83528" y="3418"/>
                        <a:pt x="83528" y="4129"/>
                      </a:cubicBezTo>
                      <a:lnTo>
                        <a:pt x="83528" y="4129"/>
                      </a:lnTo>
                      <a:cubicBezTo>
                        <a:pt x="83328" y="8313"/>
                        <a:pt x="85107" y="12346"/>
                        <a:pt x="88330" y="15023"/>
                      </a:cubicBezTo>
                      <a:cubicBezTo>
                        <a:pt x="89887" y="16668"/>
                        <a:pt x="91132" y="17957"/>
                        <a:pt x="90687" y="19469"/>
                      </a:cubicBezTo>
                      <a:cubicBezTo>
                        <a:pt x="90242" y="20981"/>
                        <a:pt x="87886" y="22582"/>
                        <a:pt x="77615" y="25160"/>
                      </a:cubicBezTo>
                      <a:cubicBezTo>
                        <a:pt x="71301" y="26761"/>
                        <a:pt x="68011" y="28406"/>
                        <a:pt x="67521" y="30229"/>
                      </a:cubicBezTo>
                      <a:cubicBezTo>
                        <a:pt x="67032" y="32052"/>
                        <a:pt x="69700" y="34676"/>
                        <a:pt x="72768" y="37388"/>
                      </a:cubicBezTo>
                      <a:cubicBezTo>
                        <a:pt x="74920" y="39229"/>
                        <a:pt x="76930" y="41239"/>
                        <a:pt x="78771" y="43391"/>
                      </a:cubicBezTo>
                      <a:cubicBezTo>
                        <a:pt x="80856" y="46192"/>
                        <a:pt x="81016" y="49985"/>
                        <a:pt x="79171" y="52950"/>
                      </a:cubicBezTo>
                      <a:cubicBezTo>
                        <a:pt x="72857" y="66290"/>
                        <a:pt x="43911" y="82119"/>
                        <a:pt x="30527" y="82119"/>
                      </a:cubicBezTo>
                      <a:lnTo>
                        <a:pt x="30527" y="82119"/>
                      </a:lnTo>
                      <a:cubicBezTo>
                        <a:pt x="29114" y="82168"/>
                        <a:pt x="27708" y="81923"/>
                        <a:pt x="26392" y="81407"/>
                      </a:cubicBezTo>
                      <a:cubicBezTo>
                        <a:pt x="24903" y="80829"/>
                        <a:pt x="23320" y="80540"/>
                        <a:pt x="21724" y="80563"/>
                      </a:cubicBezTo>
                      <a:cubicBezTo>
                        <a:pt x="19247" y="80674"/>
                        <a:pt x="16797" y="81105"/>
                        <a:pt x="14432" y="81852"/>
                      </a:cubicBezTo>
                      <a:cubicBezTo>
                        <a:pt x="12742" y="82475"/>
                        <a:pt x="10977" y="82875"/>
                        <a:pt x="9185" y="83053"/>
                      </a:cubicBezTo>
                      <a:close/>
                      <a:moveTo>
                        <a:pt x="81172" y="794"/>
                      </a:moveTo>
                      <a:cubicBezTo>
                        <a:pt x="73835" y="794"/>
                        <a:pt x="48535" y="27473"/>
                        <a:pt x="34929" y="41612"/>
                      </a:cubicBezTo>
                      <a:cubicBezTo>
                        <a:pt x="31684" y="45414"/>
                        <a:pt x="28149" y="48949"/>
                        <a:pt x="24347" y="52195"/>
                      </a:cubicBezTo>
                      <a:cubicBezTo>
                        <a:pt x="21083" y="53204"/>
                        <a:pt x="17709" y="53831"/>
                        <a:pt x="14298" y="54062"/>
                      </a:cubicBezTo>
                      <a:cubicBezTo>
                        <a:pt x="9540" y="54551"/>
                        <a:pt x="5405" y="54951"/>
                        <a:pt x="3138" y="57797"/>
                      </a:cubicBezTo>
                      <a:cubicBezTo>
                        <a:pt x="1203" y="61047"/>
                        <a:pt x="626" y="64929"/>
                        <a:pt x="1537" y="68602"/>
                      </a:cubicBezTo>
                      <a:cubicBezTo>
                        <a:pt x="3049" y="80340"/>
                        <a:pt x="5983" y="81941"/>
                        <a:pt x="9185" y="81941"/>
                      </a:cubicBezTo>
                      <a:cubicBezTo>
                        <a:pt x="11012" y="81825"/>
                        <a:pt x="12822" y="81483"/>
                        <a:pt x="14565" y="80918"/>
                      </a:cubicBezTo>
                      <a:cubicBezTo>
                        <a:pt x="17015" y="80140"/>
                        <a:pt x="19554" y="79691"/>
                        <a:pt x="22124" y="79584"/>
                      </a:cubicBezTo>
                      <a:cubicBezTo>
                        <a:pt x="23858" y="79571"/>
                        <a:pt x="25579" y="79891"/>
                        <a:pt x="27193" y="80518"/>
                      </a:cubicBezTo>
                      <a:cubicBezTo>
                        <a:pt x="28389" y="80958"/>
                        <a:pt x="29656" y="81172"/>
                        <a:pt x="30928" y="81141"/>
                      </a:cubicBezTo>
                      <a:cubicBezTo>
                        <a:pt x="44267" y="81141"/>
                        <a:pt x="72368" y="65534"/>
                        <a:pt x="78593" y="52595"/>
                      </a:cubicBezTo>
                      <a:cubicBezTo>
                        <a:pt x="80216" y="50011"/>
                        <a:pt x="80096" y="46694"/>
                        <a:pt x="78282" y="44235"/>
                      </a:cubicBezTo>
                      <a:cubicBezTo>
                        <a:pt x="76499" y="42115"/>
                        <a:pt x="74551" y="40136"/>
                        <a:pt x="72457" y="38322"/>
                      </a:cubicBezTo>
                      <a:cubicBezTo>
                        <a:pt x="68944" y="35165"/>
                        <a:pt x="66232" y="32675"/>
                        <a:pt x="66854" y="30096"/>
                      </a:cubicBezTo>
                      <a:cubicBezTo>
                        <a:pt x="67477" y="27517"/>
                        <a:pt x="70812" y="25961"/>
                        <a:pt x="77748" y="24227"/>
                      </a:cubicBezTo>
                      <a:cubicBezTo>
                        <a:pt x="83173" y="22848"/>
                        <a:pt x="89487" y="21070"/>
                        <a:pt x="90020" y="19291"/>
                      </a:cubicBezTo>
                      <a:cubicBezTo>
                        <a:pt x="90287" y="18446"/>
                        <a:pt x="89220" y="17335"/>
                        <a:pt x="87930" y="15956"/>
                      </a:cubicBezTo>
                      <a:cubicBezTo>
                        <a:pt x="85307" y="13631"/>
                        <a:pt x="83524" y="10505"/>
                        <a:pt x="82861" y="7064"/>
                      </a:cubicBezTo>
                      <a:lnTo>
                        <a:pt x="82861" y="7064"/>
                      </a:lnTo>
                      <a:cubicBezTo>
                        <a:pt x="82813" y="6921"/>
                        <a:pt x="82813" y="6761"/>
                        <a:pt x="82861" y="6619"/>
                      </a:cubicBezTo>
                      <a:lnTo>
                        <a:pt x="82861" y="6619"/>
                      </a:lnTo>
                      <a:cubicBezTo>
                        <a:pt x="82861" y="6619"/>
                        <a:pt x="82861" y="6352"/>
                        <a:pt x="82861" y="5819"/>
                      </a:cubicBezTo>
                      <a:cubicBezTo>
                        <a:pt x="82861" y="5285"/>
                        <a:pt x="82861" y="4751"/>
                        <a:pt x="82861" y="3907"/>
                      </a:cubicBezTo>
                      <a:cubicBezTo>
                        <a:pt x="83004" y="2977"/>
                        <a:pt x="82799" y="2026"/>
                        <a:pt x="82283" y="1239"/>
                      </a:cubicBezTo>
                      <a:cubicBezTo>
                        <a:pt x="81994" y="941"/>
                        <a:pt x="81590" y="776"/>
                        <a:pt x="81172" y="7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5" name="자유형: 도형 9594">
                  <a:extLst>
                    <a:ext uri="{FF2B5EF4-FFF2-40B4-BE49-F238E27FC236}">
                      <a16:creationId xmlns:a16="http://schemas.microsoft.com/office/drawing/2014/main" id="{989E3B37-10EE-2A12-67C3-4E7F6261419A}"/>
                    </a:ext>
                  </a:extLst>
                </p:cNvPr>
                <p:cNvSpPr/>
                <p:nvPr/>
              </p:nvSpPr>
              <p:spPr>
                <a:xfrm>
                  <a:off x="4134086" y="7690486"/>
                  <a:ext cx="244649" cy="119027"/>
                </a:xfrm>
                <a:custGeom>
                  <a:avLst/>
                  <a:gdLst>
                    <a:gd name="connsiteX0" fmla="*/ 303766 w 358191"/>
                    <a:gd name="connsiteY0" fmla="*/ 125712 h 174267"/>
                    <a:gd name="connsiteX1" fmla="*/ 327776 w 358191"/>
                    <a:gd name="connsiteY1" fmla="*/ 105036 h 174267"/>
                    <a:gd name="connsiteX2" fmla="*/ 358056 w 358191"/>
                    <a:gd name="connsiteY2" fmla="*/ 73644 h 174267"/>
                    <a:gd name="connsiteX3" fmla="*/ 324574 w 358191"/>
                    <a:gd name="connsiteY3" fmla="*/ 45543 h 174267"/>
                    <a:gd name="connsiteX4" fmla="*/ 312525 w 358191"/>
                    <a:gd name="connsiteY4" fmla="*/ 11484 h 174267"/>
                    <a:gd name="connsiteX5" fmla="*/ 272507 w 358191"/>
                    <a:gd name="connsiteY5" fmla="*/ 4681 h 174267"/>
                    <a:gd name="connsiteX6" fmla="*/ 255033 w 358191"/>
                    <a:gd name="connsiteY6" fmla="*/ 20155 h 174267"/>
                    <a:gd name="connsiteX7" fmla="*/ 244317 w 358191"/>
                    <a:gd name="connsiteY7" fmla="*/ 20555 h 174267"/>
                    <a:gd name="connsiteX8" fmla="*/ 232890 w 358191"/>
                    <a:gd name="connsiteY8" fmla="*/ 26557 h 174267"/>
                    <a:gd name="connsiteX9" fmla="*/ 215860 w 358191"/>
                    <a:gd name="connsiteY9" fmla="*/ 18598 h 174267"/>
                    <a:gd name="connsiteX10" fmla="*/ 201099 w 358191"/>
                    <a:gd name="connsiteY10" fmla="*/ 27491 h 174267"/>
                    <a:gd name="connsiteX11" fmla="*/ 166149 w 358191"/>
                    <a:gd name="connsiteY11" fmla="*/ 23756 h 174267"/>
                    <a:gd name="connsiteX12" fmla="*/ 148364 w 358191"/>
                    <a:gd name="connsiteY12" fmla="*/ 27446 h 174267"/>
                    <a:gd name="connsiteX13" fmla="*/ 135292 w 358191"/>
                    <a:gd name="connsiteY13" fmla="*/ 44832 h 174267"/>
                    <a:gd name="connsiteX14" fmla="*/ 106301 w 358191"/>
                    <a:gd name="connsiteY14" fmla="*/ 63462 h 174267"/>
                    <a:gd name="connsiteX15" fmla="*/ 94207 w 358191"/>
                    <a:gd name="connsiteY15" fmla="*/ 39763 h 174267"/>
                    <a:gd name="connsiteX16" fmla="*/ 86604 w 358191"/>
                    <a:gd name="connsiteY16" fmla="*/ 20332 h 174267"/>
                    <a:gd name="connsiteX17" fmla="*/ 49476 w 358191"/>
                    <a:gd name="connsiteY17" fmla="*/ 2813 h 174267"/>
                    <a:gd name="connsiteX18" fmla="*/ 53923 w 358191"/>
                    <a:gd name="connsiteY18" fmla="*/ 25045 h 174267"/>
                    <a:gd name="connsiteX19" fmla="*/ 27511 w 358191"/>
                    <a:gd name="connsiteY19" fmla="*/ 18287 h 174267"/>
                    <a:gd name="connsiteX20" fmla="*/ 833 w 358191"/>
                    <a:gd name="connsiteY20" fmla="*/ 55548 h 174267"/>
                    <a:gd name="connsiteX21" fmla="*/ 66239 w 358191"/>
                    <a:gd name="connsiteY21" fmla="*/ 70665 h 174267"/>
                    <a:gd name="connsiteX22" fmla="*/ 58725 w 358191"/>
                    <a:gd name="connsiteY22" fmla="*/ 85605 h 174267"/>
                    <a:gd name="connsiteX23" fmla="*/ 10304 w 358191"/>
                    <a:gd name="connsiteY23" fmla="*/ 95965 h 174267"/>
                    <a:gd name="connsiteX24" fmla="*/ 59748 w 358191"/>
                    <a:gd name="connsiteY24" fmla="*/ 102368 h 174267"/>
                    <a:gd name="connsiteX25" fmla="*/ 78689 w 358191"/>
                    <a:gd name="connsiteY25" fmla="*/ 114374 h 174267"/>
                    <a:gd name="connsiteX26" fmla="*/ 69797 w 358191"/>
                    <a:gd name="connsiteY26" fmla="*/ 136605 h 174267"/>
                    <a:gd name="connsiteX27" fmla="*/ 58903 w 358191"/>
                    <a:gd name="connsiteY27" fmla="*/ 151100 h 174267"/>
                    <a:gd name="connsiteX28" fmla="*/ 117462 w 358191"/>
                    <a:gd name="connsiteY28" fmla="*/ 149989 h 174267"/>
                    <a:gd name="connsiteX29" fmla="*/ 213504 w 358191"/>
                    <a:gd name="connsiteY29" fmla="*/ 160616 h 174267"/>
                    <a:gd name="connsiteX30" fmla="*/ 252321 w 358191"/>
                    <a:gd name="connsiteY30" fmla="*/ 145676 h 174267"/>
                    <a:gd name="connsiteX31" fmla="*/ 303454 w 358191"/>
                    <a:gd name="connsiteY31" fmla="*/ 125578 h 174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58191" h="174267">
                      <a:moveTo>
                        <a:pt x="303766" y="125712"/>
                      </a:moveTo>
                      <a:cubicBezTo>
                        <a:pt x="319061" y="124956"/>
                        <a:pt x="318083" y="112373"/>
                        <a:pt x="327776" y="105036"/>
                      </a:cubicBezTo>
                      <a:cubicBezTo>
                        <a:pt x="338625" y="97032"/>
                        <a:pt x="357745" y="92097"/>
                        <a:pt x="358056" y="73644"/>
                      </a:cubicBezTo>
                      <a:cubicBezTo>
                        <a:pt x="358500" y="50034"/>
                        <a:pt x="336224" y="56570"/>
                        <a:pt x="324574" y="45543"/>
                      </a:cubicBezTo>
                      <a:cubicBezTo>
                        <a:pt x="319016" y="40297"/>
                        <a:pt x="321685" y="13040"/>
                        <a:pt x="312525" y="11484"/>
                      </a:cubicBezTo>
                      <a:cubicBezTo>
                        <a:pt x="293183" y="8282"/>
                        <a:pt x="290515" y="17665"/>
                        <a:pt x="272507" y="4681"/>
                      </a:cubicBezTo>
                      <a:cubicBezTo>
                        <a:pt x="253610" y="-8970"/>
                        <a:pt x="259168" y="8371"/>
                        <a:pt x="255033" y="20155"/>
                      </a:cubicBezTo>
                      <a:cubicBezTo>
                        <a:pt x="253788" y="23934"/>
                        <a:pt x="246141" y="21044"/>
                        <a:pt x="244317" y="20555"/>
                      </a:cubicBezTo>
                      <a:cubicBezTo>
                        <a:pt x="233112" y="17576"/>
                        <a:pt x="239871" y="21977"/>
                        <a:pt x="232890" y="26557"/>
                      </a:cubicBezTo>
                      <a:cubicBezTo>
                        <a:pt x="225909" y="31137"/>
                        <a:pt x="221152" y="19932"/>
                        <a:pt x="215860" y="18598"/>
                      </a:cubicBezTo>
                      <a:cubicBezTo>
                        <a:pt x="204033" y="15619"/>
                        <a:pt x="206968" y="25579"/>
                        <a:pt x="201099" y="27491"/>
                      </a:cubicBezTo>
                      <a:cubicBezTo>
                        <a:pt x="188826" y="31937"/>
                        <a:pt x="180512" y="6371"/>
                        <a:pt x="166149" y="23756"/>
                      </a:cubicBezTo>
                      <a:cubicBezTo>
                        <a:pt x="157968" y="33716"/>
                        <a:pt x="161703" y="50701"/>
                        <a:pt x="148364" y="27446"/>
                      </a:cubicBezTo>
                      <a:cubicBezTo>
                        <a:pt x="135603" y="5214"/>
                        <a:pt x="133913" y="36962"/>
                        <a:pt x="135292" y="44832"/>
                      </a:cubicBezTo>
                      <a:cubicBezTo>
                        <a:pt x="137738" y="58171"/>
                        <a:pt x="114394" y="50879"/>
                        <a:pt x="106301" y="63462"/>
                      </a:cubicBezTo>
                      <a:cubicBezTo>
                        <a:pt x="102211" y="69910"/>
                        <a:pt x="91139" y="46166"/>
                        <a:pt x="94207" y="39763"/>
                      </a:cubicBezTo>
                      <a:cubicBezTo>
                        <a:pt x="99098" y="29581"/>
                        <a:pt x="98031" y="28247"/>
                        <a:pt x="86604" y="20332"/>
                      </a:cubicBezTo>
                      <a:cubicBezTo>
                        <a:pt x="75533" y="12084"/>
                        <a:pt x="62904" y="6130"/>
                        <a:pt x="49476" y="2813"/>
                      </a:cubicBezTo>
                      <a:cubicBezTo>
                        <a:pt x="23154" y="-2255"/>
                        <a:pt x="53123" y="20599"/>
                        <a:pt x="53923" y="25045"/>
                      </a:cubicBezTo>
                      <a:cubicBezTo>
                        <a:pt x="54456" y="28113"/>
                        <a:pt x="30313" y="17042"/>
                        <a:pt x="27511" y="18287"/>
                      </a:cubicBezTo>
                      <a:cubicBezTo>
                        <a:pt x="21108" y="20999"/>
                        <a:pt x="-5481" y="48300"/>
                        <a:pt x="833" y="55548"/>
                      </a:cubicBezTo>
                      <a:cubicBezTo>
                        <a:pt x="9459" y="65552"/>
                        <a:pt x="94874" y="45810"/>
                        <a:pt x="66239" y="70665"/>
                      </a:cubicBezTo>
                      <a:cubicBezTo>
                        <a:pt x="59525" y="76446"/>
                        <a:pt x="79578" y="84271"/>
                        <a:pt x="58725" y="85605"/>
                      </a:cubicBezTo>
                      <a:cubicBezTo>
                        <a:pt x="55123" y="85605"/>
                        <a:pt x="4257" y="84716"/>
                        <a:pt x="10304" y="95965"/>
                      </a:cubicBezTo>
                      <a:cubicBezTo>
                        <a:pt x="17907" y="110016"/>
                        <a:pt x="57302" y="80581"/>
                        <a:pt x="59748" y="102368"/>
                      </a:cubicBezTo>
                      <a:cubicBezTo>
                        <a:pt x="61571" y="118464"/>
                        <a:pt x="78245" y="101034"/>
                        <a:pt x="78689" y="114374"/>
                      </a:cubicBezTo>
                      <a:cubicBezTo>
                        <a:pt x="79045" y="124556"/>
                        <a:pt x="92250" y="135049"/>
                        <a:pt x="69797" y="136605"/>
                      </a:cubicBezTo>
                      <a:cubicBezTo>
                        <a:pt x="62060" y="137095"/>
                        <a:pt x="37382" y="144920"/>
                        <a:pt x="58903" y="151100"/>
                      </a:cubicBezTo>
                      <a:cubicBezTo>
                        <a:pt x="79178" y="156925"/>
                        <a:pt x="96653" y="140874"/>
                        <a:pt x="117462" y="149989"/>
                      </a:cubicBezTo>
                      <a:cubicBezTo>
                        <a:pt x="146052" y="162483"/>
                        <a:pt x="184158" y="190540"/>
                        <a:pt x="213504" y="160616"/>
                      </a:cubicBezTo>
                      <a:cubicBezTo>
                        <a:pt x="225554" y="148344"/>
                        <a:pt x="236225" y="150878"/>
                        <a:pt x="252321" y="145676"/>
                      </a:cubicBezTo>
                      <a:cubicBezTo>
                        <a:pt x="270684" y="139807"/>
                        <a:pt x="282645" y="126645"/>
                        <a:pt x="303454" y="1255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6" name="자유형: 도형 9595">
                  <a:extLst>
                    <a:ext uri="{FF2B5EF4-FFF2-40B4-BE49-F238E27FC236}">
                      <a16:creationId xmlns:a16="http://schemas.microsoft.com/office/drawing/2014/main" id="{2A6047C7-B19F-9E29-6A7F-1AEDC86F3EAC}"/>
                    </a:ext>
                  </a:extLst>
                </p:cNvPr>
                <p:cNvSpPr/>
                <p:nvPr/>
              </p:nvSpPr>
              <p:spPr>
                <a:xfrm>
                  <a:off x="4133850" y="7690260"/>
                  <a:ext cx="245401" cy="119717"/>
                </a:xfrm>
                <a:custGeom>
                  <a:avLst/>
                  <a:gdLst>
                    <a:gd name="connsiteX0" fmla="*/ 183436 w 359292"/>
                    <a:gd name="connsiteY0" fmla="*/ 174953 h 175278"/>
                    <a:gd name="connsiteX1" fmla="*/ 183436 w 359292"/>
                    <a:gd name="connsiteY1" fmla="*/ 174953 h 175278"/>
                    <a:gd name="connsiteX2" fmla="*/ 133103 w 359292"/>
                    <a:gd name="connsiteY2" fmla="*/ 158190 h 175278"/>
                    <a:gd name="connsiteX3" fmla="*/ 118030 w 359292"/>
                    <a:gd name="connsiteY3" fmla="*/ 150987 h 175278"/>
                    <a:gd name="connsiteX4" fmla="*/ 104290 w 359292"/>
                    <a:gd name="connsiteY4" fmla="*/ 148141 h 175278"/>
                    <a:gd name="connsiteX5" fmla="*/ 86860 w 359292"/>
                    <a:gd name="connsiteY5" fmla="*/ 150765 h 175278"/>
                    <a:gd name="connsiteX6" fmla="*/ 69075 w 359292"/>
                    <a:gd name="connsiteY6" fmla="*/ 153432 h 175278"/>
                    <a:gd name="connsiteX7" fmla="*/ 59337 w 359292"/>
                    <a:gd name="connsiteY7" fmla="*/ 152099 h 175278"/>
                    <a:gd name="connsiteX8" fmla="*/ 50444 w 359292"/>
                    <a:gd name="connsiteY8" fmla="*/ 145696 h 175278"/>
                    <a:gd name="connsiteX9" fmla="*/ 70453 w 359292"/>
                    <a:gd name="connsiteY9" fmla="*/ 136536 h 175278"/>
                    <a:gd name="connsiteX10" fmla="*/ 82325 w 359292"/>
                    <a:gd name="connsiteY10" fmla="*/ 132712 h 175278"/>
                    <a:gd name="connsiteX11" fmla="*/ 81124 w 359292"/>
                    <a:gd name="connsiteY11" fmla="*/ 123820 h 175278"/>
                    <a:gd name="connsiteX12" fmla="*/ 78812 w 359292"/>
                    <a:gd name="connsiteY12" fmla="*/ 114927 h 175278"/>
                    <a:gd name="connsiteX13" fmla="*/ 74677 w 359292"/>
                    <a:gd name="connsiteY13" fmla="*/ 109991 h 175278"/>
                    <a:gd name="connsiteX14" fmla="*/ 71120 w 359292"/>
                    <a:gd name="connsiteY14" fmla="*/ 110347 h 175278"/>
                    <a:gd name="connsiteX15" fmla="*/ 67074 w 359292"/>
                    <a:gd name="connsiteY15" fmla="*/ 110792 h 175278"/>
                    <a:gd name="connsiteX16" fmla="*/ 59826 w 359292"/>
                    <a:gd name="connsiteY16" fmla="*/ 102922 h 175278"/>
                    <a:gd name="connsiteX17" fmla="*/ 51734 w 359292"/>
                    <a:gd name="connsiteY17" fmla="*/ 94998 h 175278"/>
                    <a:gd name="connsiteX18" fmla="*/ 50578 w 359292"/>
                    <a:gd name="connsiteY18" fmla="*/ 95096 h 175278"/>
                    <a:gd name="connsiteX19" fmla="*/ 34971 w 359292"/>
                    <a:gd name="connsiteY19" fmla="*/ 98031 h 175278"/>
                    <a:gd name="connsiteX20" fmla="*/ 19275 w 359292"/>
                    <a:gd name="connsiteY20" fmla="*/ 101010 h 175278"/>
                    <a:gd name="connsiteX21" fmla="*/ 10382 w 359292"/>
                    <a:gd name="connsiteY21" fmla="*/ 96563 h 175278"/>
                    <a:gd name="connsiteX22" fmla="*/ 10382 w 359292"/>
                    <a:gd name="connsiteY22" fmla="*/ 92784 h 175278"/>
                    <a:gd name="connsiteX23" fmla="*/ 56269 w 359292"/>
                    <a:gd name="connsiteY23" fmla="*/ 85447 h 175278"/>
                    <a:gd name="connsiteX24" fmla="*/ 59293 w 359292"/>
                    <a:gd name="connsiteY24" fmla="*/ 85447 h 175278"/>
                    <a:gd name="connsiteX25" fmla="*/ 68452 w 359292"/>
                    <a:gd name="connsiteY25" fmla="*/ 83002 h 175278"/>
                    <a:gd name="connsiteX26" fmla="*/ 66985 w 359292"/>
                    <a:gd name="connsiteY26" fmla="*/ 78911 h 175278"/>
                    <a:gd name="connsiteX27" fmla="*/ 66496 w 359292"/>
                    <a:gd name="connsiteY27" fmla="*/ 70641 h 175278"/>
                    <a:gd name="connsiteX28" fmla="*/ 72009 w 359292"/>
                    <a:gd name="connsiteY28" fmla="*/ 62148 h 175278"/>
                    <a:gd name="connsiteX29" fmla="*/ 54669 w 359292"/>
                    <a:gd name="connsiteY29" fmla="*/ 58369 h 175278"/>
                    <a:gd name="connsiteX30" fmla="*/ 36438 w 359292"/>
                    <a:gd name="connsiteY30" fmla="*/ 58991 h 175278"/>
                    <a:gd name="connsiteX31" fmla="*/ 18252 w 359292"/>
                    <a:gd name="connsiteY31" fmla="*/ 59614 h 175278"/>
                    <a:gd name="connsiteX32" fmla="*/ 1000 w 359292"/>
                    <a:gd name="connsiteY32" fmla="*/ 56368 h 175278"/>
                    <a:gd name="connsiteX33" fmla="*/ 156 w 359292"/>
                    <a:gd name="connsiteY33" fmla="*/ 51032 h 175278"/>
                    <a:gd name="connsiteX34" fmla="*/ 27901 w 359292"/>
                    <a:gd name="connsiteY34" fmla="*/ 18173 h 175278"/>
                    <a:gd name="connsiteX35" fmla="*/ 28746 w 359292"/>
                    <a:gd name="connsiteY35" fmla="*/ 18173 h 175278"/>
                    <a:gd name="connsiteX36" fmla="*/ 41462 w 359292"/>
                    <a:gd name="connsiteY36" fmla="*/ 21908 h 175278"/>
                    <a:gd name="connsiteX37" fmla="*/ 53690 w 359292"/>
                    <a:gd name="connsiteY37" fmla="*/ 25554 h 175278"/>
                    <a:gd name="connsiteX38" fmla="*/ 53957 w 359292"/>
                    <a:gd name="connsiteY38" fmla="*/ 25554 h 175278"/>
                    <a:gd name="connsiteX39" fmla="*/ 48444 w 359292"/>
                    <a:gd name="connsiteY39" fmla="*/ 18929 h 175278"/>
                    <a:gd name="connsiteX40" fmla="*/ 38973 w 359292"/>
                    <a:gd name="connsiteY40" fmla="*/ 4034 h 175278"/>
                    <a:gd name="connsiteX41" fmla="*/ 50222 w 359292"/>
                    <a:gd name="connsiteY41" fmla="*/ 2789 h 175278"/>
                    <a:gd name="connsiteX42" fmla="*/ 87572 w 359292"/>
                    <a:gd name="connsiteY42" fmla="*/ 20574 h 175278"/>
                    <a:gd name="connsiteX43" fmla="*/ 95353 w 359292"/>
                    <a:gd name="connsiteY43" fmla="*/ 40672 h 175278"/>
                    <a:gd name="connsiteX44" fmla="*/ 100555 w 359292"/>
                    <a:gd name="connsiteY44" fmla="*/ 60192 h 175278"/>
                    <a:gd name="connsiteX45" fmla="*/ 105269 w 359292"/>
                    <a:gd name="connsiteY45" fmla="*/ 64638 h 175278"/>
                    <a:gd name="connsiteX46" fmla="*/ 106513 w 359292"/>
                    <a:gd name="connsiteY46" fmla="*/ 63838 h 175278"/>
                    <a:gd name="connsiteX47" fmla="*/ 124032 w 359292"/>
                    <a:gd name="connsiteY47" fmla="*/ 54945 h 175278"/>
                    <a:gd name="connsiteX48" fmla="*/ 135415 w 359292"/>
                    <a:gd name="connsiteY48" fmla="*/ 45697 h 175278"/>
                    <a:gd name="connsiteX49" fmla="*/ 138617 w 359292"/>
                    <a:gd name="connsiteY49" fmla="*/ 21375 h 175278"/>
                    <a:gd name="connsiteX50" fmla="*/ 141373 w 359292"/>
                    <a:gd name="connsiteY50" fmla="*/ 19908 h 175278"/>
                    <a:gd name="connsiteX51" fmla="*/ 149510 w 359292"/>
                    <a:gd name="connsiteY51" fmla="*/ 27955 h 175278"/>
                    <a:gd name="connsiteX52" fmla="*/ 158403 w 359292"/>
                    <a:gd name="connsiteY52" fmla="*/ 39338 h 175278"/>
                    <a:gd name="connsiteX53" fmla="*/ 161248 w 359292"/>
                    <a:gd name="connsiteY53" fmla="*/ 34358 h 175278"/>
                    <a:gd name="connsiteX54" fmla="*/ 166451 w 359292"/>
                    <a:gd name="connsiteY54" fmla="*/ 24176 h 175278"/>
                    <a:gd name="connsiteX55" fmla="*/ 176944 w 359292"/>
                    <a:gd name="connsiteY55" fmla="*/ 17862 h 175278"/>
                    <a:gd name="connsiteX56" fmla="*/ 188327 w 359292"/>
                    <a:gd name="connsiteY56" fmla="*/ 23198 h 175278"/>
                    <a:gd name="connsiteX57" fmla="*/ 198820 w 359292"/>
                    <a:gd name="connsiteY57" fmla="*/ 28267 h 175278"/>
                    <a:gd name="connsiteX58" fmla="*/ 201622 w 359292"/>
                    <a:gd name="connsiteY58" fmla="*/ 27777 h 175278"/>
                    <a:gd name="connsiteX59" fmla="*/ 205357 w 359292"/>
                    <a:gd name="connsiteY59" fmla="*/ 23331 h 175278"/>
                    <a:gd name="connsiteX60" fmla="*/ 212693 w 359292"/>
                    <a:gd name="connsiteY60" fmla="*/ 17907 h 175278"/>
                    <a:gd name="connsiteX61" fmla="*/ 216739 w 359292"/>
                    <a:gd name="connsiteY61" fmla="*/ 18485 h 175278"/>
                    <a:gd name="connsiteX62" fmla="*/ 222964 w 359292"/>
                    <a:gd name="connsiteY62" fmla="*/ 22931 h 175278"/>
                    <a:gd name="connsiteX63" fmla="*/ 230612 w 359292"/>
                    <a:gd name="connsiteY63" fmla="*/ 27377 h 175278"/>
                    <a:gd name="connsiteX64" fmla="*/ 233280 w 359292"/>
                    <a:gd name="connsiteY64" fmla="*/ 26488 h 175278"/>
                    <a:gd name="connsiteX65" fmla="*/ 236748 w 359292"/>
                    <a:gd name="connsiteY65" fmla="*/ 22042 h 175278"/>
                    <a:gd name="connsiteX66" fmla="*/ 239772 w 359292"/>
                    <a:gd name="connsiteY66" fmla="*/ 19552 h 175278"/>
                    <a:gd name="connsiteX67" fmla="*/ 245152 w 359292"/>
                    <a:gd name="connsiteY67" fmla="*/ 20530 h 175278"/>
                    <a:gd name="connsiteX68" fmla="*/ 246174 w 359292"/>
                    <a:gd name="connsiteY68" fmla="*/ 20841 h 175278"/>
                    <a:gd name="connsiteX69" fmla="*/ 252221 w 359292"/>
                    <a:gd name="connsiteY69" fmla="*/ 22086 h 175278"/>
                    <a:gd name="connsiteX70" fmla="*/ 255201 w 359292"/>
                    <a:gd name="connsiteY70" fmla="*/ 20530 h 175278"/>
                    <a:gd name="connsiteX71" fmla="*/ 256979 w 359292"/>
                    <a:gd name="connsiteY71" fmla="*/ 10837 h 175278"/>
                    <a:gd name="connsiteX72" fmla="*/ 262804 w 359292"/>
                    <a:gd name="connsiteY72" fmla="*/ -324 h 175278"/>
                    <a:gd name="connsiteX73" fmla="*/ 273520 w 359292"/>
                    <a:gd name="connsiteY73" fmla="*/ 4790 h 175278"/>
                    <a:gd name="connsiteX74" fmla="*/ 290816 w 359292"/>
                    <a:gd name="connsiteY74" fmla="*/ 11815 h 175278"/>
                    <a:gd name="connsiteX75" fmla="*/ 296552 w 359292"/>
                    <a:gd name="connsiteY75" fmla="*/ 11370 h 175278"/>
                    <a:gd name="connsiteX76" fmla="*/ 304645 w 359292"/>
                    <a:gd name="connsiteY76" fmla="*/ 10792 h 175278"/>
                    <a:gd name="connsiteX77" fmla="*/ 313137 w 359292"/>
                    <a:gd name="connsiteY77" fmla="*/ 11504 h 175278"/>
                    <a:gd name="connsiteX78" fmla="*/ 321497 w 359292"/>
                    <a:gd name="connsiteY78" fmla="*/ 31157 h 175278"/>
                    <a:gd name="connsiteX79" fmla="*/ 325498 w 359292"/>
                    <a:gd name="connsiteY79" fmla="*/ 45697 h 175278"/>
                    <a:gd name="connsiteX80" fmla="*/ 340394 w 359292"/>
                    <a:gd name="connsiteY80" fmla="*/ 52855 h 175278"/>
                    <a:gd name="connsiteX81" fmla="*/ 359157 w 359292"/>
                    <a:gd name="connsiteY81" fmla="*/ 74198 h 175278"/>
                    <a:gd name="connsiteX82" fmla="*/ 337592 w 359292"/>
                    <a:gd name="connsiteY82" fmla="*/ 100521 h 175278"/>
                    <a:gd name="connsiteX83" fmla="*/ 328700 w 359292"/>
                    <a:gd name="connsiteY83" fmla="*/ 106034 h 175278"/>
                    <a:gd name="connsiteX84" fmla="*/ 321051 w 359292"/>
                    <a:gd name="connsiteY84" fmla="*/ 115327 h 175278"/>
                    <a:gd name="connsiteX85" fmla="*/ 310558 w 359292"/>
                    <a:gd name="connsiteY85" fmla="*/ 125687 h 175278"/>
                    <a:gd name="connsiteX86" fmla="*/ 310558 w 359292"/>
                    <a:gd name="connsiteY86" fmla="*/ 125954 h 175278"/>
                    <a:gd name="connsiteX87" fmla="*/ 309980 w 359292"/>
                    <a:gd name="connsiteY87" fmla="*/ 126443 h 175278"/>
                    <a:gd name="connsiteX88" fmla="*/ 309980 w 359292"/>
                    <a:gd name="connsiteY88" fmla="*/ 126443 h 175278"/>
                    <a:gd name="connsiteX89" fmla="*/ 307446 w 359292"/>
                    <a:gd name="connsiteY89" fmla="*/ 126443 h 175278"/>
                    <a:gd name="connsiteX90" fmla="*/ 303444 w 359292"/>
                    <a:gd name="connsiteY90" fmla="*/ 126665 h 175278"/>
                    <a:gd name="connsiteX91" fmla="*/ 272942 w 359292"/>
                    <a:gd name="connsiteY91" fmla="*/ 137603 h 175278"/>
                    <a:gd name="connsiteX92" fmla="*/ 253422 w 359292"/>
                    <a:gd name="connsiteY92" fmla="*/ 146496 h 175278"/>
                    <a:gd name="connsiteX93" fmla="*/ 239594 w 359292"/>
                    <a:gd name="connsiteY93" fmla="*/ 149831 h 175278"/>
                    <a:gd name="connsiteX94" fmla="*/ 214783 w 359292"/>
                    <a:gd name="connsiteY94" fmla="*/ 161258 h 175278"/>
                    <a:gd name="connsiteX95" fmla="*/ 183436 w 359292"/>
                    <a:gd name="connsiteY95" fmla="*/ 174953 h 175278"/>
                    <a:gd name="connsiteX96" fmla="*/ 104290 w 359292"/>
                    <a:gd name="connsiteY96" fmla="*/ 147030 h 175278"/>
                    <a:gd name="connsiteX97" fmla="*/ 118474 w 359292"/>
                    <a:gd name="connsiteY97" fmla="*/ 149964 h 175278"/>
                    <a:gd name="connsiteX98" fmla="*/ 133592 w 359292"/>
                    <a:gd name="connsiteY98" fmla="*/ 157212 h 175278"/>
                    <a:gd name="connsiteX99" fmla="*/ 183436 w 359292"/>
                    <a:gd name="connsiteY99" fmla="*/ 173842 h 175278"/>
                    <a:gd name="connsiteX100" fmla="*/ 183436 w 359292"/>
                    <a:gd name="connsiteY100" fmla="*/ 173842 h 175278"/>
                    <a:gd name="connsiteX101" fmla="*/ 213894 w 359292"/>
                    <a:gd name="connsiteY101" fmla="*/ 160502 h 175278"/>
                    <a:gd name="connsiteX102" fmla="*/ 239238 w 359292"/>
                    <a:gd name="connsiteY102" fmla="*/ 148719 h 175278"/>
                    <a:gd name="connsiteX103" fmla="*/ 252933 w 359292"/>
                    <a:gd name="connsiteY103" fmla="*/ 145429 h 175278"/>
                    <a:gd name="connsiteX104" fmla="*/ 272275 w 359292"/>
                    <a:gd name="connsiteY104" fmla="*/ 136536 h 175278"/>
                    <a:gd name="connsiteX105" fmla="*/ 298064 w 359292"/>
                    <a:gd name="connsiteY105" fmla="*/ 126087 h 175278"/>
                    <a:gd name="connsiteX106" fmla="*/ 298598 w 359292"/>
                    <a:gd name="connsiteY106" fmla="*/ 125776 h 175278"/>
                    <a:gd name="connsiteX107" fmla="*/ 298598 w 359292"/>
                    <a:gd name="connsiteY107" fmla="*/ 125776 h 175278"/>
                    <a:gd name="connsiteX108" fmla="*/ 300821 w 359292"/>
                    <a:gd name="connsiteY108" fmla="*/ 125776 h 175278"/>
                    <a:gd name="connsiteX109" fmla="*/ 304200 w 359292"/>
                    <a:gd name="connsiteY109" fmla="*/ 125776 h 175278"/>
                    <a:gd name="connsiteX110" fmla="*/ 319984 w 359292"/>
                    <a:gd name="connsiteY110" fmla="*/ 114793 h 175278"/>
                    <a:gd name="connsiteX111" fmla="*/ 327944 w 359292"/>
                    <a:gd name="connsiteY111" fmla="*/ 105189 h 175278"/>
                    <a:gd name="connsiteX112" fmla="*/ 336836 w 359292"/>
                    <a:gd name="connsiteY112" fmla="*/ 99587 h 175278"/>
                    <a:gd name="connsiteX113" fmla="*/ 357823 w 359292"/>
                    <a:gd name="connsiteY113" fmla="*/ 74242 h 175278"/>
                    <a:gd name="connsiteX114" fmla="*/ 340038 w 359292"/>
                    <a:gd name="connsiteY114" fmla="*/ 53967 h 175278"/>
                    <a:gd name="connsiteX115" fmla="*/ 324742 w 359292"/>
                    <a:gd name="connsiteY115" fmla="*/ 46541 h 175278"/>
                    <a:gd name="connsiteX116" fmla="*/ 320296 w 359292"/>
                    <a:gd name="connsiteY116" fmla="*/ 31379 h 175278"/>
                    <a:gd name="connsiteX117" fmla="*/ 312870 w 359292"/>
                    <a:gd name="connsiteY117" fmla="*/ 12660 h 175278"/>
                    <a:gd name="connsiteX118" fmla="*/ 304556 w 359292"/>
                    <a:gd name="connsiteY118" fmla="*/ 11948 h 175278"/>
                    <a:gd name="connsiteX119" fmla="*/ 296596 w 359292"/>
                    <a:gd name="connsiteY119" fmla="*/ 12526 h 175278"/>
                    <a:gd name="connsiteX120" fmla="*/ 290727 w 359292"/>
                    <a:gd name="connsiteY120" fmla="*/ 12971 h 175278"/>
                    <a:gd name="connsiteX121" fmla="*/ 272942 w 359292"/>
                    <a:gd name="connsiteY121" fmla="*/ 5768 h 175278"/>
                    <a:gd name="connsiteX122" fmla="*/ 262893 w 359292"/>
                    <a:gd name="connsiteY122" fmla="*/ 832 h 175278"/>
                    <a:gd name="connsiteX123" fmla="*/ 258180 w 359292"/>
                    <a:gd name="connsiteY123" fmla="*/ 11015 h 175278"/>
                    <a:gd name="connsiteX124" fmla="*/ 256357 w 359292"/>
                    <a:gd name="connsiteY124" fmla="*/ 20930 h 175278"/>
                    <a:gd name="connsiteX125" fmla="*/ 252310 w 359292"/>
                    <a:gd name="connsiteY125" fmla="*/ 23242 h 175278"/>
                    <a:gd name="connsiteX126" fmla="*/ 245908 w 359292"/>
                    <a:gd name="connsiteY126" fmla="*/ 21953 h 175278"/>
                    <a:gd name="connsiteX127" fmla="*/ 244929 w 359292"/>
                    <a:gd name="connsiteY127" fmla="*/ 21686 h 175278"/>
                    <a:gd name="connsiteX128" fmla="*/ 239860 w 359292"/>
                    <a:gd name="connsiteY128" fmla="*/ 20708 h 175278"/>
                    <a:gd name="connsiteX129" fmla="*/ 237904 w 359292"/>
                    <a:gd name="connsiteY129" fmla="*/ 22397 h 175278"/>
                    <a:gd name="connsiteX130" fmla="*/ 233991 w 359292"/>
                    <a:gd name="connsiteY130" fmla="*/ 27644 h 175278"/>
                    <a:gd name="connsiteX131" fmla="*/ 230701 w 359292"/>
                    <a:gd name="connsiteY131" fmla="*/ 28711 h 175278"/>
                    <a:gd name="connsiteX132" fmla="*/ 222297 w 359292"/>
                    <a:gd name="connsiteY132" fmla="*/ 23776 h 175278"/>
                    <a:gd name="connsiteX133" fmla="*/ 216517 w 359292"/>
                    <a:gd name="connsiteY133" fmla="*/ 19729 h 175278"/>
                    <a:gd name="connsiteX134" fmla="*/ 212782 w 359292"/>
                    <a:gd name="connsiteY134" fmla="*/ 19196 h 175278"/>
                    <a:gd name="connsiteX135" fmla="*/ 206424 w 359292"/>
                    <a:gd name="connsiteY135" fmla="*/ 24043 h 175278"/>
                    <a:gd name="connsiteX136" fmla="*/ 201978 w 359292"/>
                    <a:gd name="connsiteY136" fmla="*/ 28845 h 175278"/>
                    <a:gd name="connsiteX137" fmla="*/ 198776 w 359292"/>
                    <a:gd name="connsiteY137" fmla="*/ 29423 h 175278"/>
                    <a:gd name="connsiteX138" fmla="*/ 187615 w 359292"/>
                    <a:gd name="connsiteY138" fmla="*/ 24131 h 175278"/>
                    <a:gd name="connsiteX139" fmla="*/ 176900 w 359292"/>
                    <a:gd name="connsiteY139" fmla="*/ 19018 h 175278"/>
                    <a:gd name="connsiteX140" fmla="*/ 167251 w 359292"/>
                    <a:gd name="connsiteY140" fmla="*/ 24932 h 175278"/>
                    <a:gd name="connsiteX141" fmla="*/ 162271 w 359292"/>
                    <a:gd name="connsiteY141" fmla="*/ 34803 h 175278"/>
                    <a:gd name="connsiteX142" fmla="*/ 158358 w 359292"/>
                    <a:gd name="connsiteY142" fmla="*/ 40494 h 175278"/>
                    <a:gd name="connsiteX143" fmla="*/ 148665 w 359292"/>
                    <a:gd name="connsiteY143" fmla="*/ 28534 h 175278"/>
                    <a:gd name="connsiteX144" fmla="*/ 141506 w 359292"/>
                    <a:gd name="connsiteY144" fmla="*/ 21063 h 175278"/>
                    <a:gd name="connsiteX145" fmla="*/ 139595 w 359292"/>
                    <a:gd name="connsiteY145" fmla="*/ 22131 h 175278"/>
                    <a:gd name="connsiteX146" fmla="*/ 136660 w 359292"/>
                    <a:gd name="connsiteY146" fmla="*/ 45518 h 175278"/>
                    <a:gd name="connsiteX147" fmla="*/ 124432 w 359292"/>
                    <a:gd name="connsiteY147" fmla="*/ 56101 h 175278"/>
                    <a:gd name="connsiteX148" fmla="*/ 107580 w 359292"/>
                    <a:gd name="connsiteY148" fmla="*/ 64594 h 175278"/>
                    <a:gd name="connsiteX149" fmla="*/ 105402 w 359292"/>
                    <a:gd name="connsiteY149" fmla="*/ 65928 h 175278"/>
                    <a:gd name="connsiteX150" fmla="*/ 99755 w 359292"/>
                    <a:gd name="connsiteY150" fmla="*/ 60948 h 175278"/>
                    <a:gd name="connsiteX151" fmla="*/ 94508 w 359292"/>
                    <a:gd name="connsiteY151" fmla="*/ 40361 h 175278"/>
                    <a:gd name="connsiteX152" fmla="*/ 87082 w 359292"/>
                    <a:gd name="connsiteY152" fmla="*/ 21597 h 175278"/>
                    <a:gd name="connsiteX153" fmla="*/ 50178 w 359292"/>
                    <a:gd name="connsiteY153" fmla="*/ 4167 h 175278"/>
                    <a:gd name="connsiteX154" fmla="*/ 40129 w 359292"/>
                    <a:gd name="connsiteY154" fmla="*/ 4790 h 175278"/>
                    <a:gd name="connsiteX155" fmla="*/ 49422 w 359292"/>
                    <a:gd name="connsiteY155" fmla="*/ 18485 h 175278"/>
                    <a:gd name="connsiteX156" fmla="*/ 55202 w 359292"/>
                    <a:gd name="connsiteY156" fmla="*/ 25821 h 175278"/>
                    <a:gd name="connsiteX157" fmla="*/ 55202 w 359292"/>
                    <a:gd name="connsiteY157" fmla="*/ 26577 h 175278"/>
                    <a:gd name="connsiteX158" fmla="*/ 54002 w 359292"/>
                    <a:gd name="connsiteY158" fmla="*/ 26977 h 175278"/>
                    <a:gd name="connsiteX159" fmla="*/ 41419 w 359292"/>
                    <a:gd name="connsiteY159" fmla="*/ 23287 h 175278"/>
                    <a:gd name="connsiteX160" fmla="*/ 29057 w 359292"/>
                    <a:gd name="connsiteY160" fmla="*/ 19596 h 175278"/>
                    <a:gd name="connsiteX161" fmla="*/ 28657 w 359292"/>
                    <a:gd name="connsiteY161" fmla="*/ 19596 h 175278"/>
                    <a:gd name="connsiteX162" fmla="*/ 1578 w 359292"/>
                    <a:gd name="connsiteY162" fmla="*/ 51655 h 175278"/>
                    <a:gd name="connsiteX163" fmla="*/ 2157 w 359292"/>
                    <a:gd name="connsiteY163" fmla="*/ 56101 h 175278"/>
                    <a:gd name="connsiteX164" fmla="*/ 18564 w 359292"/>
                    <a:gd name="connsiteY164" fmla="*/ 58991 h 175278"/>
                    <a:gd name="connsiteX165" fmla="*/ 36661 w 359292"/>
                    <a:gd name="connsiteY165" fmla="*/ 58369 h 175278"/>
                    <a:gd name="connsiteX166" fmla="*/ 54980 w 359292"/>
                    <a:gd name="connsiteY166" fmla="*/ 57746 h 175278"/>
                    <a:gd name="connsiteX167" fmla="*/ 73343 w 359292"/>
                    <a:gd name="connsiteY167" fmla="*/ 62192 h 175278"/>
                    <a:gd name="connsiteX168" fmla="*/ 67519 w 359292"/>
                    <a:gd name="connsiteY168" fmla="*/ 71930 h 175278"/>
                    <a:gd name="connsiteX169" fmla="*/ 68230 w 359292"/>
                    <a:gd name="connsiteY169" fmla="*/ 78778 h 175278"/>
                    <a:gd name="connsiteX170" fmla="*/ 69742 w 359292"/>
                    <a:gd name="connsiteY170" fmla="*/ 83935 h 175278"/>
                    <a:gd name="connsiteX171" fmla="*/ 59693 w 359292"/>
                    <a:gd name="connsiteY171" fmla="*/ 87003 h 175278"/>
                    <a:gd name="connsiteX172" fmla="*/ 56580 w 359292"/>
                    <a:gd name="connsiteY172" fmla="*/ 87003 h 175278"/>
                    <a:gd name="connsiteX173" fmla="*/ 11627 w 359292"/>
                    <a:gd name="connsiteY173" fmla="*/ 93806 h 175278"/>
                    <a:gd name="connsiteX174" fmla="*/ 11627 w 359292"/>
                    <a:gd name="connsiteY174" fmla="*/ 96519 h 175278"/>
                    <a:gd name="connsiteX175" fmla="*/ 19453 w 359292"/>
                    <a:gd name="connsiteY175" fmla="*/ 100209 h 175278"/>
                    <a:gd name="connsiteX176" fmla="*/ 34882 w 359292"/>
                    <a:gd name="connsiteY176" fmla="*/ 97275 h 175278"/>
                    <a:gd name="connsiteX177" fmla="*/ 50756 w 359292"/>
                    <a:gd name="connsiteY177" fmla="*/ 94296 h 175278"/>
                    <a:gd name="connsiteX178" fmla="*/ 60982 w 359292"/>
                    <a:gd name="connsiteY178" fmla="*/ 101596 h 175278"/>
                    <a:gd name="connsiteX179" fmla="*/ 61116 w 359292"/>
                    <a:gd name="connsiteY179" fmla="*/ 103188 h 175278"/>
                    <a:gd name="connsiteX180" fmla="*/ 67252 w 359292"/>
                    <a:gd name="connsiteY180" fmla="*/ 110080 h 175278"/>
                    <a:gd name="connsiteX181" fmla="*/ 71120 w 359292"/>
                    <a:gd name="connsiteY181" fmla="*/ 109680 h 175278"/>
                    <a:gd name="connsiteX182" fmla="*/ 74855 w 359292"/>
                    <a:gd name="connsiteY182" fmla="*/ 109280 h 175278"/>
                    <a:gd name="connsiteX183" fmla="*/ 80102 w 359292"/>
                    <a:gd name="connsiteY183" fmla="*/ 115282 h 175278"/>
                    <a:gd name="connsiteX184" fmla="*/ 82325 w 359292"/>
                    <a:gd name="connsiteY184" fmla="*/ 123642 h 175278"/>
                    <a:gd name="connsiteX185" fmla="*/ 83437 w 359292"/>
                    <a:gd name="connsiteY185" fmla="*/ 133602 h 175278"/>
                    <a:gd name="connsiteX186" fmla="*/ 70720 w 359292"/>
                    <a:gd name="connsiteY186" fmla="*/ 138048 h 175278"/>
                    <a:gd name="connsiteX187" fmla="*/ 51734 w 359292"/>
                    <a:gd name="connsiteY187" fmla="*/ 146229 h 175278"/>
                    <a:gd name="connsiteX188" fmla="*/ 59915 w 359292"/>
                    <a:gd name="connsiteY188" fmla="*/ 151432 h 175278"/>
                    <a:gd name="connsiteX189" fmla="*/ 69341 w 359292"/>
                    <a:gd name="connsiteY189" fmla="*/ 152721 h 175278"/>
                    <a:gd name="connsiteX190" fmla="*/ 86682 w 359292"/>
                    <a:gd name="connsiteY190" fmla="*/ 150098 h 175278"/>
                    <a:gd name="connsiteX191" fmla="*/ 104157 w 359292"/>
                    <a:gd name="connsiteY191" fmla="*/ 147030 h 175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</a:cxnLst>
                  <a:rect l="l" t="t" r="r" b="b"/>
                  <a:pathLst>
                    <a:path w="359292" h="175278">
                      <a:moveTo>
                        <a:pt x="183436" y="174953"/>
                      </a:moveTo>
                      <a:lnTo>
                        <a:pt x="183436" y="174953"/>
                      </a:lnTo>
                      <a:cubicBezTo>
                        <a:pt x="166495" y="174953"/>
                        <a:pt x="148754" y="166060"/>
                        <a:pt x="133103" y="158190"/>
                      </a:cubicBezTo>
                      <a:cubicBezTo>
                        <a:pt x="127812" y="155567"/>
                        <a:pt x="122832" y="153077"/>
                        <a:pt x="118030" y="150987"/>
                      </a:cubicBezTo>
                      <a:cubicBezTo>
                        <a:pt x="113716" y="149075"/>
                        <a:pt x="109003" y="148106"/>
                        <a:pt x="104290" y="148141"/>
                      </a:cubicBezTo>
                      <a:cubicBezTo>
                        <a:pt x="98421" y="148364"/>
                        <a:pt x="92552" y="149244"/>
                        <a:pt x="86860" y="150765"/>
                      </a:cubicBezTo>
                      <a:cubicBezTo>
                        <a:pt x="81035" y="152339"/>
                        <a:pt x="75077" y="153237"/>
                        <a:pt x="69075" y="153432"/>
                      </a:cubicBezTo>
                      <a:cubicBezTo>
                        <a:pt x="65785" y="153446"/>
                        <a:pt x="62494" y="152997"/>
                        <a:pt x="59337" y="152099"/>
                      </a:cubicBezTo>
                      <a:cubicBezTo>
                        <a:pt x="53024" y="150276"/>
                        <a:pt x="50089" y="148186"/>
                        <a:pt x="50444" y="145696"/>
                      </a:cubicBezTo>
                      <a:cubicBezTo>
                        <a:pt x="51022" y="140538"/>
                        <a:pt x="65696" y="136803"/>
                        <a:pt x="70453" y="136536"/>
                      </a:cubicBezTo>
                      <a:cubicBezTo>
                        <a:pt x="77078" y="136092"/>
                        <a:pt x="80991" y="134847"/>
                        <a:pt x="82325" y="132712"/>
                      </a:cubicBezTo>
                      <a:cubicBezTo>
                        <a:pt x="83659" y="130578"/>
                        <a:pt x="82325" y="127332"/>
                        <a:pt x="81124" y="123820"/>
                      </a:cubicBezTo>
                      <a:cubicBezTo>
                        <a:pt x="79835" y="121014"/>
                        <a:pt x="79079" y="118004"/>
                        <a:pt x="78812" y="114927"/>
                      </a:cubicBezTo>
                      <a:cubicBezTo>
                        <a:pt x="78812" y="110480"/>
                        <a:pt x="76723" y="109991"/>
                        <a:pt x="74677" y="109991"/>
                      </a:cubicBezTo>
                      <a:cubicBezTo>
                        <a:pt x="73477" y="110031"/>
                        <a:pt x="72276" y="110151"/>
                        <a:pt x="71120" y="110347"/>
                      </a:cubicBezTo>
                      <a:cubicBezTo>
                        <a:pt x="69786" y="110605"/>
                        <a:pt x="68452" y="110752"/>
                        <a:pt x="67074" y="110792"/>
                      </a:cubicBezTo>
                      <a:cubicBezTo>
                        <a:pt x="62627" y="110792"/>
                        <a:pt x="60449" y="108302"/>
                        <a:pt x="59826" y="102922"/>
                      </a:cubicBezTo>
                      <a:cubicBezTo>
                        <a:pt x="59782" y="98502"/>
                        <a:pt x="56180" y="94954"/>
                        <a:pt x="51734" y="94998"/>
                      </a:cubicBezTo>
                      <a:cubicBezTo>
                        <a:pt x="51334" y="95002"/>
                        <a:pt x="50978" y="95034"/>
                        <a:pt x="50578" y="95096"/>
                      </a:cubicBezTo>
                      <a:cubicBezTo>
                        <a:pt x="45287" y="95474"/>
                        <a:pt x="40040" y="96461"/>
                        <a:pt x="34971" y="98031"/>
                      </a:cubicBezTo>
                      <a:cubicBezTo>
                        <a:pt x="29857" y="99645"/>
                        <a:pt x="24611" y="100645"/>
                        <a:pt x="19275" y="101010"/>
                      </a:cubicBezTo>
                      <a:cubicBezTo>
                        <a:pt x="15674" y="101476"/>
                        <a:pt x="12161" y="99720"/>
                        <a:pt x="10382" y="96563"/>
                      </a:cubicBezTo>
                      <a:cubicBezTo>
                        <a:pt x="9671" y="95403"/>
                        <a:pt x="9671" y="93944"/>
                        <a:pt x="10382" y="92784"/>
                      </a:cubicBezTo>
                      <a:cubicBezTo>
                        <a:pt x="14073" y="86514"/>
                        <a:pt x="38350" y="85625"/>
                        <a:pt x="56269" y="85447"/>
                      </a:cubicBezTo>
                      <a:lnTo>
                        <a:pt x="59293" y="85447"/>
                      </a:lnTo>
                      <a:cubicBezTo>
                        <a:pt x="64718" y="85136"/>
                        <a:pt x="67785" y="84291"/>
                        <a:pt x="68452" y="83002"/>
                      </a:cubicBezTo>
                      <a:cubicBezTo>
                        <a:pt x="69119" y="81712"/>
                        <a:pt x="68008" y="80512"/>
                        <a:pt x="66985" y="78911"/>
                      </a:cubicBezTo>
                      <a:cubicBezTo>
                        <a:pt x="65384" y="76421"/>
                        <a:pt x="63383" y="73353"/>
                        <a:pt x="66496" y="70641"/>
                      </a:cubicBezTo>
                      <a:cubicBezTo>
                        <a:pt x="70942" y="66861"/>
                        <a:pt x="72721" y="64016"/>
                        <a:pt x="72009" y="62148"/>
                      </a:cubicBezTo>
                      <a:cubicBezTo>
                        <a:pt x="70587" y="58369"/>
                        <a:pt x="58670" y="58369"/>
                        <a:pt x="54669" y="58369"/>
                      </a:cubicBezTo>
                      <a:cubicBezTo>
                        <a:pt x="49111" y="58369"/>
                        <a:pt x="42663" y="58724"/>
                        <a:pt x="36438" y="58991"/>
                      </a:cubicBezTo>
                      <a:cubicBezTo>
                        <a:pt x="30214" y="59258"/>
                        <a:pt x="23766" y="59614"/>
                        <a:pt x="18252" y="59614"/>
                      </a:cubicBezTo>
                      <a:cubicBezTo>
                        <a:pt x="8293" y="59614"/>
                        <a:pt x="2957" y="58591"/>
                        <a:pt x="1000" y="56368"/>
                      </a:cubicBezTo>
                      <a:cubicBezTo>
                        <a:pt x="-111" y="54825"/>
                        <a:pt x="-422" y="52842"/>
                        <a:pt x="156" y="51032"/>
                      </a:cubicBezTo>
                      <a:cubicBezTo>
                        <a:pt x="2646" y="40139"/>
                        <a:pt x="22388" y="20530"/>
                        <a:pt x="27901" y="18173"/>
                      </a:cubicBezTo>
                      <a:cubicBezTo>
                        <a:pt x="28168" y="18120"/>
                        <a:pt x="28479" y="18120"/>
                        <a:pt x="28746" y="18173"/>
                      </a:cubicBezTo>
                      <a:cubicBezTo>
                        <a:pt x="33103" y="18965"/>
                        <a:pt x="37372" y="20219"/>
                        <a:pt x="41462" y="21908"/>
                      </a:cubicBezTo>
                      <a:cubicBezTo>
                        <a:pt x="45420" y="23545"/>
                        <a:pt x="49511" y="24767"/>
                        <a:pt x="53690" y="25554"/>
                      </a:cubicBezTo>
                      <a:lnTo>
                        <a:pt x="53957" y="25554"/>
                      </a:lnTo>
                      <a:cubicBezTo>
                        <a:pt x="52401" y="23135"/>
                        <a:pt x="50533" y="20912"/>
                        <a:pt x="48444" y="18929"/>
                      </a:cubicBezTo>
                      <a:cubicBezTo>
                        <a:pt x="43375" y="13505"/>
                        <a:pt x="37550" y="7324"/>
                        <a:pt x="38973" y="4034"/>
                      </a:cubicBezTo>
                      <a:cubicBezTo>
                        <a:pt x="39906" y="1899"/>
                        <a:pt x="43419" y="1499"/>
                        <a:pt x="50222" y="2789"/>
                      </a:cubicBezTo>
                      <a:cubicBezTo>
                        <a:pt x="63783" y="6075"/>
                        <a:pt x="76500" y="12131"/>
                        <a:pt x="87572" y="20574"/>
                      </a:cubicBezTo>
                      <a:cubicBezTo>
                        <a:pt x="99222" y="28622"/>
                        <a:pt x="100377" y="30267"/>
                        <a:pt x="95353" y="40672"/>
                      </a:cubicBezTo>
                      <a:cubicBezTo>
                        <a:pt x="93664" y="44274"/>
                        <a:pt x="96731" y="54011"/>
                        <a:pt x="100555" y="60192"/>
                      </a:cubicBezTo>
                      <a:cubicBezTo>
                        <a:pt x="102334" y="63082"/>
                        <a:pt x="104068" y="64638"/>
                        <a:pt x="105269" y="64638"/>
                      </a:cubicBezTo>
                      <a:cubicBezTo>
                        <a:pt x="105802" y="64607"/>
                        <a:pt x="106247" y="64305"/>
                        <a:pt x="106513" y="63838"/>
                      </a:cubicBezTo>
                      <a:cubicBezTo>
                        <a:pt x="110426" y="57702"/>
                        <a:pt x="117674" y="56190"/>
                        <a:pt x="124032" y="54945"/>
                      </a:cubicBezTo>
                      <a:cubicBezTo>
                        <a:pt x="130390" y="53700"/>
                        <a:pt x="136615" y="52322"/>
                        <a:pt x="135415" y="45697"/>
                      </a:cubicBezTo>
                      <a:cubicBezTo>
                        <a:pt x="134526" y="40672"/>
                        <a:pt x="134793" y="25955"/>
                        <a:pt x="138617" y="21375"/>
                      </a:cubicBezTo>
                      <a:cubicBezTo>
                        <a:pt x="139239" y="20481"/>
                        <a:pt x="140262" y="19938"/>
                        <a:pt x="141373" y="19908"/>
                      </a:cubicBezTo>
                      <a:cubicBezTo>
                        <a:pt x="143729" y="19908"/>
                        <a:pt x="146398" y="22531"/>
                        <a:pt x="149510" y="27955"/>
                      </a:cubicBezTo>
                      <a:cubicBezTo>
                        <a:pt x="152622" y="33380"/>
                        <a:pt x="156269" y="39338"/>
                        <a:pt x="158403" y="39338"/>
                      </a:cubicBezTo>
                      <a:cubicBezTo>
                        <a:pt x="159470" y="39338"/>
                        <a:pt x="160315" y="37026"/>
                        <a:pt x="161248" y="34358"/>
                      </a:cubicBezTo>
                      <a:cubicBezTo>
                        <a:pt x="162405" y="30690"/>
                        <a:pt x="164139" y="27248"/>
                        <a:pt x="166451" y="24176"/>
                      </a:cubicBezTo>
                      <a:cubicBezTo>
                        <a:pt x="168807" y="20574"/>
                        <a:pt x="172675" y="18244"/>
                        <a:pt x="176944" y="17862"/>
                      </a:cubicBezTo>
                      <a:cubicBezTo>
                        <a:pt x="181213" y="18418"/>
                        <a:pt x="185170" y="20285"/>
                        <a:pt x="188327" y="23198"/>
                      </a:cubicBezTo>
                      <a:cubicBezTo>
                        <a:pt x="191217" y="25941"/>
                        <a:pt x="194863" y="27715"/>
                        <a:pt x="198820" y="28267"/>
                      </a:cubicBezTo>
                      <a:cubicBezTo>
                        <a:pt x="199754" y="28253"/>
                        <a:pt x="200732" y="28089"/>
                        <a:pt x="201622" y="27777"/>
                      </a:cubicBezTo>
                      <a:cubicBezTo>
                        <a:pt x="203400" y="26857"/>
                        <a:pt x="204779" y="25257"/>
                        <a:pt x="205357" y="23331"/>
                      </a:cubicBezTo>
                      <a:cubicBezTo>
                        <a:pt x="206335" y="20103"/>
                        <a:pt x="209314" y="17898"/>
                        <a:pt x="212693" y="17907"/>
                      </a:cubicBezTo>
                      <a:cubicBezTo>
                        <a:pt x="214072" y="17951"/>
                        <a:pt x="215405" y="18142"/>
                        <a:pt x="216739" y="18485"/>
                      </a:cubicBezTo>
                      <a:cubicBezTo>
                        <a:pt x="219141" y="19467"/>
                        <a:pt x="221275" y="20992"/>
                        <a:pt x="222964" y="22931"/>
                      </a:cubicBezTo>
                      <a:cubicBezTo>
                        <a:pt x="225454" y="25199"/>
                        <a:pt x="227989" y="27377"/>
                        <a:pt x="230612" y="27377"/>
                      </a:cubicBezTo>
                      <a:cubicBezTo>
                        <a:pt x="231590" y="27351"/>
                        <a:pt x="232480" y="27040"/>
                        <a:pt x="233280" y="26488"/>
                      </a:cubicBezTo>
                      <a:cubicBezTo>
                        <a:pt x="234969" y="25496"/>
                        <a:pt x="236215" y="23909"/>
                        <a:pt x="236748" y="22042"/>
                      </a:cubicBezTo>
                      <a:cubicBezTo>
                        <a:pt x="237193" y="20752"/>
                        <a:pt x="237593" y="19552"/>
                        <a:pt x="239772" y="19552"/>
                      </a:cubicBezTo>
                      <a:cubicBezTo>
                        <a:pt x="241595" y="19672"/>
                        <a:pt x="243418" y="19996"/>
                        <a:pt x="245152" y="20530"/>
                      </a:cubicBezTo>
                      <a:lnTo>
                        <a:pt x="246174" y="20841"/>
                      </a:lnTo>
                      <a:cubicBezTo>
                        <a:pt x="248131" y="21544"/>
                        <a:pt x="250176" y="21962"/>
                        <a:pt x="252221" y="22086"/>
                      </a:cubicBezTo>
                      <a:cubicBezTo>
                        <a:pt x="253911" y="22086"/>
                        <a:pt x="254889" y="21597"/>
                        <a:pt x="255201" y="20530"/>
                      </a:cubicBezTo>
                      <a:cubicBezTo>
                        <a:pt x="256134" y="17368"/>
                        <a:pt x="256712" y="14118"/>
                        <a:pt x="256979" y="10837"/>
                      </a:cubicBezTo>
                      <a:cubicBezTo>
                        <a:pt x="257646" y="4834"/>
                        <a:pt x="258224" y="-324"/>
                        <a:pt x="262804" y="-324"/>
                      </a:cubicBezTo>
                      <a:cubicBezTo>
                        <a:pt x="266761" y="352"/>
                        <a:pt x="270496" y="2122"/>
                        <a:pt x="273520" y="4790"/>
                      </a:cubicBezTo>
                      <a:cubicBezTo>
                        <a:pt x="282013" y="10970"/>
                        <a:pt x="286859" y="11815"/>
                        <a:pt x="290816" y="11815"/>
                      </a:cubicBezTo>
                      <a:cubicBezTo>
                        <a:pt x="292728" y="11771"/>
                        <a:pt x="294640" y="11624"/>
                        <a:pt x="296552" y="11370"/>
                      </a:cubicBezTo>
                      <a:cubicBezTo>
                        <a:pt x="299220" y="11015"/>
                        <a:pt x="301932" y="10823"/>
                        <a:pt x="304645" y="10792"/>
                      </a:cubicBezTo>
                      <a:cubicBezTo>
                        <a:pt x="307490" y="10797"/>
                        <a:pt x="310336" y="11032"/>
                        <a:pt x="313137" y="11504"/>
                      </a:cubicBezTo>
                      <a:cubicBezTo>
                        <a:pt x="318828" y="12438"/>
                        <a:pt x="320207" y="21953"/>
                        <a:pt x="321497" y="31157"/>
                      </a:cubicBezTo>
                      <a:cubicBezTo>
                        <a:pt x="322430" y="37560"/>
                        <a:pt x="323275" y="43607"/>
                        <a:pt x="325498" y="45697"/>
                      </a:cubicBezTo>
                      <a:cubicBezTo>
                        <a:pt x="329811" y="49218"/>
                        <a:pt x="334924" y="51672"/>
                        <a:pt x="340394" y="52855"/>
                      </a:cubicBezTo>
                      <a:cubicBezTo>
                        <a:pt x="350176" y="55834"/>
                        <a:pt x="359424" y="58635"/>
                        <a:pt x="359157" y="74198"/>
                      </a:cubicBezTo>
                      <a:cubicBezTo>
                        <a:pt x="358890" y="88471"/>
                        <a:pt x="347597" y="94874"/>
                        <a:pt x="337592" y="100521"/>
                      </a:cubicBezTo>
                      <a:cubicBezTo>
                        <a:pt x="334524" y="102188"/>
                        <a:pt x="331545" y="104029"/>
                        <a:pt x="328700" y="106034"/>
                      </a:cubicBezTo>
                      <a:cubicBezTo>
                        <a:pt x="325587" y="108604"/>
                        <a:pt x="322964" y="111761"/>
                        <a:pt x="321051" y="115327"/>
                      </a:cubicBezTo>
                      <a:cubicBezTo>
                        <a:pt x="318917" y="119920"/>
                        <a:pt x="315182" y="123597"/>
                        <a:pt x="310558" y="125687"/>
                      </a:cubicBezTo>
                      <a:lnTo>
                        <a:pt x="310558" y="125954"/>
                      </a:lnTo>
                      <a:cubicBezTo>
                        <a:pt x="310558" y="126221"/>
                        <a:pt x="310558" y="126354"/>
                        <a:pt x="309980" y="126443"/>
                      </a:cubicBezTo>
                      <a:lnTo>
                        <a:pt x="309980" y="126443"/>
                      </a:lnTo>
                      <a:lnTo>
                        <a:pt x="307446" y="126443"/>
                      </a:lnTo>
                      <a:lnTo>
                        <a:pt x="303444" y="126665"/>
                      </a:lnTo>
                      <a:cubicBezTo>
                        <a:pt x="292595" y="127937"/>
                        <a:pt x="282146" y="131676"/>
                        <a:pt x="272942" y="137603"/>
                      </a:cubicBezTo>
                      <a:cubicBezTo>
                        <a:pt x="266761" y="141201"/>
                        <a:pt x="260225" y="144180"/>
                        <a:pt x="253422" y="146496"/>
                      </a:cubicBezTo>
                      <a:cubicBezTo>
                        <a:pt x="248887" y="147901"/>
                        <a:pt x="244263" y="149013"/>
                        <a:pt x="239594" y="149831"/>
                      </a:cubicBezTo>
                      <a:cubicBezTo>
                        <a:pt x="230301" y="151610"/>
                        <a:pt x="222964" y="152988"/>
                        <a:pt x="214783" y="161258"/>
                      </a:cubicBezTo>
                      <a:cubicBezTo>
                        <a:pt x="206735" y="170067"/>
                        <a:pt x="195353" y="175046"/>
                        <a:pt x="183436" y="174953"/>
                      </a:cubicBezTo>
                      <a:close/>
                      <a:moveTo>
                        <a:pt x="104290" y="147030"/>
                      </a:moveTo>
                      <a:cubicBezTo>
                        <a:pt x="109181" y="146981"/>
                        <a:pt x="114028" y="147981"/>
                        <a:pt x="118474" y="149964"/>
                      </a:cubicBezTo>
                      <a:cubicBezTo>
                        <a:pt x="123276" y="152054"/>
                        <a:pt x="128301" y="154411"/>
                        <a:pt x="133592" y="157212"/>
                      </a:cubicBezTo>
                      <a:cubicBezTo>
                        <a:pt x="149154" y="165037"/>
                        <a:pt x="166762" y="173842"/>
                        <a:pt x="183436" y="173842"/>
                      </a:cubicBezTo>
                      <a:lnTo>
                        <a:pt x="183436" y="173842"/>
                      </a:lnTo>
                      <a:cubicBezTo>
                        <a:pt x="194996" y="173872"/>
                        <a:pt x="206068" y="169035"/>
                        <a:pt x="213894" y="160502"/>
                      </a:cubicBezTo>
                      <a:cubicBezTo>
                        <a:pt x="222297" y="151965"/>
                        <a:pt x="230168" y="150453"/>
                        <a:pt x="239238" y="148719"/>
                      </a:cubicBezTo>
                      <a:cubicBezTo>
                        <a:pt x="243862" y="147937"/>
                        <a:pt x="248442" y="146839"/>
                        <a:pt x="252933" y="145429"/>
                      </a:cubicBezTo>
                      <a:cubicBezTo>
                        <a:pt x="259647" y="143121"/>
                        <a:pt x="266139" y="140142"/>
                        <a:pt x="272275" y="136536"/>
                      </a:cubicBezTo>
                      <a:cubicBezTo>
                        <a:pt x="280189" y="131592"/>
                        <a:pt x="288949" y="128052"/>
                        <a:pt x="298064" y="126087"/>
                      </a:cubicBezTo>
                      <a:cubicBezTo>
                        <a:pt x="298064" y="126087"/>
                        <a:pt x="298064" y="125865"/>
                        <a:pt x="298598" y="125776"/>
                      </a:cubicBezTo>
                      <a:lnTo>
                        <a:pt x="298598" y="125776"/>
                      </a:lnTo>
                      <a:lnTo>
                        <a:pt x="300821" y="125776"/>
                      </a:lnTo>
                      <a:lnTo>
                        <a:pt x="304200" y="125776"/>
                      </a:lnTo>
                      <a:cubicBezTo>
                        <a:pt x="313537" y="125287"/>
                        <a:pt x="316517" y="120440"/>
                        <a:pt x="319984" y="114793"/>
                      </a:cubicBezTo>
                      <a:cubicBezTo>
                        <a:pt x="321986" y="111094"/>
                        <a:pt x="324698" y="107826"/>
                        <a:pt x="327944" y="105189"/>
                      </a:cubicBezTo>
                      <a:cubicBezTo>
                        <a:pt x="330789" y="103157"/>
                        <a:pt x="333769" y="101285"/>
                        <a:pt x="336836" y="99587"/>
                      </a:cubicBezTo>
                      <a:cubicBezTo>
                        <a:pt x="347019" y="93806"/>
                        <a:pt x="357557" y="87848"/>
                        <a:pt x="357823" y="74242"/>
                      </a:cubicBezTo>
                      <a:cubicBezTo>
                        <a:pt x="358090" y="59525"/>
                        <a:pt x="349197" y="56812"/>
                        <a:pt x="340038" y="53967"/>
                      </a:cubicBezTo>
                      <a:cubicBezTo>
                        <a:pt x="334435" y="52722"/>
                        <a:pt x="329189" y="50178"/>
                        <a:pt x="324742" y="46541"/>
                      </a:cubicBezTo>
                      <a:cubicBezTo>
                        <a:pt x="322252" y="44185"/>
                        <a:pt x="321363" y="37960"/>
                        <a:pt x="320296" y="31379"/>
                      </a:cubicBezTo>
                      <a:cubicBezTo>
                        <a:pt x="319095" y="22976"/>
                        <a:pt x="317761" y="13593"/>
                        <a:pt x="312870" y="12660"/>
                      </a:cubicBezTo>
                      <a:cubicBezTo>
                        <a:pt x="310114" y="12188"/>
                        <a:pt x="307357" y="11948"/>
                        <a:pt x="304556" y="11948"/>
                      </a:cubicBezTo>
                      <a:cubicBezTo>
                        <a:pt x="301888" y="11962"/>
                        <a:pt x="299220" y="12153"/>
                        <a:pt x="296596" y="12526"/>
                      </a:cubicBezTo>
                      <a:cubicBezTo>
                        <a:pt x="294640" y="12780"/>
                        <a:pt x="292683" y="12931"/>
                        <a:pt x="290727" y="12971"/>
                      </a:cubicBezTo>
                      <a:cubicBezTo>
                        <a:pt x="286592" y="12971"/>
                        <a:pt x="281524" y="12082"/>
                        <a:pt x="272942" y="5768"/>
                      </a:cubicBezTo>
                      <a:cubicBezTo>
                        <a:pt x="270096" y="3225"/>
                        <a:pt x="266628" y="1517"/>
                        <a:pt x="262893" y="832"/>
                      </a:cubicBezTo>
                      <a:cubicBezTo>
                        <a:pt x="259469" y="832"/>
                        <a:pt x="258891" y="4701"/>
                        <a:pt x="258180" y="11015"/>
                      </a:cubicBezTo>
                      <a:cubicBezTo>
                        <a:pt x="257913" y="14376"/>
                        <a:pt x="257290" y="17698"/>
                        <a:pt x="256357" y="20930"/>
                      </a:cubicBezTo>
                      <a:cubicBezTo>
                        <a:pt x="255868" y="22442"/>
                        <a:pt x="254489" y="23242"/>
                        <a:pt x="252310" y="23242"/>
                      </a:cubicBezTo>
                      <a:cubicBezTo>
                        <a:pt x="250132" y="23109"/>
                        <a:pt x="247953" y="22678"/>
                        <a:pt x="245908" y="21953"/>
                      </a:cubicBezTo>
                      <a:lnTo>
                        <a:pt x="244929" y="21686"/>
                      </a:lnTo>
                      <a:cubicBezTo>
                        <a:pt x="243284" y="21157"/>
                        <a:pt x="241595" y="20828"/>
                        <a:pt x="239860" y="20708"/>
                      </a:cubicBezTo>
                      <a:cubicBezTo>
                        <a:pt x="238482" y="20708"/>
                        <a:pt x="238304" y="21197"/>
                        <a:pt x="237904" y="22397"/>
                      </a:cubicBezTo>
                      <a:cubicBezTo>
                        <a:pt x="237326" y="24580"/>
                        <a:pt x="235904" y="26457"/>
                        <a:pt x="233991" y="27644"/>
                      </a:cubicBezTo>
                      <a:cubicBezTo>
                        <a:pt x="233013" y="28320"/>
                        <a:pt x="231902" y="28693"/>
                        <a:pt x="230701" y="28711"/>
                      </a:cubicBezTo>
                      <a:cubicBezTo>
                        <a:pt x="227411" y="28120"/>
                        <a:pt x="224432" y="26372"/>
                        <a:pt x="222297" y="23776"/>
                      </a:cubicBezTo>
                      <a:cubicBezTo>
                        <a:pt x="220697" y="22033"/>
                        <a:pt x="218696" y="20654"/>
                        <a:pt x="216517" y="19729"/>
                      </a:cubicBezTo>
                      <a:cubicBezTo>
                        <a:pt x="215317" y="19401"/>
                        <a:pt x="214027" y="19218"/>
                        <a:pt x="212782" y="19196"/>
                      </a:cubicBezTo>
                      <a:cubicBezTo>
                        <a:pt x="208869" y="19196"/>
                        <a:pt x="207713" y="21553"/>
                        <a:pt x="206424" y="24043"/>
                      </a:cubicBezTo>
                      <a:cubicBezTo>
                        <a:pt x="205668" y="26177"/>
                        <a:pt x="204023" y="27906"/>
                        <a:pt x="201978" y="28845"/>
                      </a:cubicBezTo>
                      <a:cubicBezTo>
                        <a:pt x="200954" y="29232"/>
                        <a:pt x="199887" y="29427"/>
                        <a:pt x="198776" y="29423"/>
                      </a:cubicBezTo>
                      <a:cubicBezTo>
                        <a:pt x="194596" y="28880"/>
                        <a:pt x="190684" y="27026"/>
                        <a:pt x="187615" y="24131"/>
                      </a:cubicBezTo>
                      <a:cubicBezTo>
                        <a:pt x="184637" y="21388"/>
                        <a:pt x="180902" y="19610"/>
                        <a:pt x="176900" y="19018"/>
                      </a:cubicBezTo>
                      <a:cubicBezTo>
                        <a:pt x="172943" y="19423"/>
                        <a:pt x="169385" y="21597"/>
                        <a:pt x="167251" y="24932"/>
                      </a:cubicBezTo>
                      <a:cubicBezTo>
                        <a:pt x="165028" y="27915"/>
                        <a:pt x="163338" y="31255"/>
                        <a:pt x="162271" y="34803"/>
                      </a:cubicBezTo>
                      <a:cubicBezTo>
                        <a:pt x="161070" y="38093"/>
                        <a:pt x="160226" y="40494"/>
                        <a:pt x="158358" y="40494"/>
                      </a:cubicBezTo>
                      <a:cubicBezTo>
                        <a:pt x="156491" y="40494"/>
                        <a:pt x="154401" y="38493"/>
                        <a:pt x="148665" y="28534"/>
                      </a:cubicBezTo>
                      <a:cubicBezTo>
                        <a:pt x="145108" y="22397"/>
                        <a:pt x="142796" y="21063"/>
                        <a:pt x="141506" y="21063"/>
                      </a:cubicBezTo>
                      <a:cubicBezTo>
                        <a:pt x="140751" y="21104"/>
                        <a:pt x="140039" y="21499"/>
                        <a:pt x="139595" y="22131"/>
                      </a:cubicBezTo>
                      <a:cubicBezTo>
                        <a:pt x="136037" y="26577"/>
                        <a:pt x="135815" y="40805"/>
                        <a:pt x="136660" y="45518"/>
                      </a:cubicBezTo>
                      <a:cubicBezTo>
                        <a:pt x="138038" y="53211"/>
                        <a:pt x="131413" y="54634"/>
                        <a:pt x="124432" y="56101"/>
                      </a:cubicBezTo>
                      <a:cubicBezTo>
                        <a:pt x="118252" y="57391"/>
                        <a:pt x="111093" y="58902"/>
                        <a:pt x="107580" y="64594"/>
                      </a:cubicBezTo>
                      <a:cubicBezTo>
                        <a:pt x="107136" y="65407"/>
                        <a:pt x="106336" y="65919"/>
                        <a:pt x="105402" y="65928"/>
                      </a:cubicBezTo>
                      <a:cubicBezTo>
                        <a:pt x="103356" y="65928"/>
                        <a:pt x="100955" y="63215"/>
                        <a:pt x="99755" y="60948"/>
                      </a:cubicBezTo>
                      <a:cubicBezTo>
                        <a:pt x="96153" y="55212"/>
                        <a:pt x="92418" y="44629"/>
                        <a:pt x="94508" y="40361"/>
                      </a:cubicBezTo>
                      <a:cubicBezTo>
                        <a:pt x="99266" y="30445"/>
                        <a:pt x="98376" y="29423"/>
                        <a:pt x="87082" y="21597"/>
                      </a:cubicBezTo>
                      <a:cubicBezTo>
                        <a:pt x="76100" y="13322"/>
                        <a:pt x="63561" y="7391"/>
                        <a:pt x="50178" y="4167"/>
                      </a:cubicBezTo>
                      <a:cubicBezTo>
                        <a:pt x="44264" y="3056"/>
                        <a:pt x="40796" y="3278"/>
                        <a:pt x="40129" y="4790"/>
                      </a:cubicBezTo>
                      <a:cubicBezTo>
                        <a:pt x="39017" y="7413"/>
                        <a:pt x="45020" y="13682"/>
                        <a:pt x="49422" y="18485"/>
                      </a:cubicBezTo>
                      <a:cubicBezTo>
                        <a:pt x="52845" y="22175"/>
                        <a:pt x="54980" y="24487"/>
                        <a:pt x="55202" y="25821"/>
                      </a:cubicBezTo>
                      <a:cubicBezTo>
                        <a:pt x="55291" y="26066"/>
                        <a:pt x="55291" y="26333"/>
                        <a:pt x="55202" y="26577"/>
                      </a:cubicBezTo>
                      <a:cubicBezTo>
                        <a:pt x="54891" y="26875"/>
                        <a:pt x="54446" y="27022"/>
                        <a:pt x="54002" y="26977"/>
                      </a:cubicBezTo>
                      <a:cubicBezTo>
                        <a:pt x="49689" y="26208"/>
                        <a:pt x="45464" y="24967"/>
                        <a:pt x="41419" y="23287"/>
                      </a:cubicBezTo>
                      <a:cubicBezTo>
                        <a:pt x="37417" y="21641"/>
                        <a:pt x="33281" y="20405"/>
                        <a:pt x="29057" y="19596"/>
                      </a:cubicBezTo>
                      <a:lnTo>
                        <a:pt x="28657" y="19596"/>
                      </a:lnTo>
                      <a:cubicBezTo>
                        <a:pt x="23455" y="21819"/>
                        <a:pt x="3935" y="41295"/>
                        <a:pt x="1578" y="51655"/>
                      </a:cubicBezTo>
                      <a:cubicBezTo>
                        <a:pt x="1000" y="53140"/>
                        <a:pt x="1223" y="54807"/>
                        <a:pt x="2157" y="56101"/>
                      </a:cubicBezTo>
                      <a:cubicBezTo>
                        <a:pt x="3846" y="58057"/>
                        <a:pt x="9182" y="58991"/>
                        <a:pt x="18564" y="58991"/>
                      </a:cubicBezTo>
                      <a:cubicBezTo>
                        <a:pt x="24077" y="58991"/>
                        <a:pt x="30480" y="58680"/>
                        <a:pt x="36661" y="58369"/>
                      </a:cubicBezTo>
                      <a:cubicBezTo>
                        <a:pt x="42841" y="58057"/>
                        <a:pt x="49422" y="57746"/>
                        <a:pt x="54980" y="57746"/>
                      </a:cubicBezTo>
                      <a:cubicBezTo>
                        <a:pt x="66540" y="57746"/>
                        <a:pt x="72187" y="59125"/>
                        <a:pt x="73343" y="62192"/>
                      </a:cubicBezTo>
                      <a:cubicBezTo>
                        <a:pt x="74232" y="64549"/>
                        <a:pt x="72321" y="67750"/>
                        <a:pt x="67519" y="71930"/>
                      </a:cubicBezTo>
                      <a:cubicBezTo>
                        <a:pt x="65340" y="73842"/>
                        <a:pt x="66363" y="75887"/>
                        <a:pt x="68230" y="78778"/>
                      </a:cubicBezTo>
                      <a:cubicBezTo>
                        <a:pt x="69430" y="80645"/>
                        <a:pt x="70542" y="82379"/>
                        <a:pt x="69742" y="83935"/>
                      </a:cubicBezTo>
                      <a:cubicBezTo>
                        <a:pt x="68941" y="85492"/>
                        <a:pt x="65785" y="86648"/>
                        <a:pt x="59693" y="87003"/>
                      </a:cubicBezTo>
                      <a:lnTo>
                        <a:pt x="56580" y="87003"/>
                      </a:lnTo>
                      <a:cubicBezTo>
                        <a:pt x="29279" y="87003"/>
                        <a:pt x="14162" y="89493"/>
                        <a:pt x="11627" y="93806"/>
                      </a:cubicBezTo>
                      <a:cubicBezTo>
                        <a:pt x="11094" y="94638"/>
                        <a:pt x="11094" y="95687"/>
                        <a:pt x="11627" y="96519"/>
                      </a:cubicBezTo>
                      <a:cubicBezTo>
                        <a:pt x="13273" y="99173"/>
                        <a:pt x="16341" y="100618"/>
                        <a:pt x="19453" y="100209"/>
                      </a:cubicBezTo>
                      <a:cubicBezTo>
                        <a:pt x="24700" y="99831"/>
                        <a:pt x="29857" y="98844"/>
                        <a:pt x="34882" y="97275"/>
                      </a:cubicBezTo>
                      <a:cubicBezTo>
                        <a:pt x="40040" y="95656"/>
                        <a:pt x="45375" y="94656"/>
                        <a:pt x="50756" y="94296"/>
                      </a:cubicBezTo>
                      <a:cubicBezTo>
                        <a:pt x="55602" y="93486"/>
                        <a:pt x="60182" y="96754"/>
                        <a:pt x="60982" y="101596"/>
                      </a:cubicBezTo>
                      <a:cubicBezTo>
                        <a:pt x="61071" y="102126"/>
                        <a:pt x="61116" y="102655"/>
                        <a:pt x="61116" y="103188"/>
                      </a:cubicBezTo>
                      <a:cubicBezTo>
                        <a:pt x="61827" y="109235"/>
                        <a:pt x="64584" y="110080"/>
                        <a:pt x="67252" y="110080"/>
                      </a:cubicBezTo>
                      <a:cubicBezTo>
                        <a:pt x="68541" y="110031"/>
                        <a:pt x="69830" y="109898"/>
                        <a:pt x="71120" y="109680"/>
                      </a:cubicBezTo>
                      <a:cubicBezTo>
                        <a:pt x="72365" y="109444"/>
                        <a:pt x="73610" y="109311"/>
                        <a:pt x="74855" y="109280"/>
                      </a:cubicBezTo>
                      <a:cubicBezTo>
                        <a:pt x="78279" y="109280"/>
                        <a:pt x="79924" y="111192"/>
                        <a:pt x="80102" y="115282"/>
                      </a:cubicBezTo>
                      <a:cubicBezTo>
                        <a:pt x="80368" y="118173"/>
                        <a:pt x="81124" y="121000"/>
                        <a:pt x="82325" y="123642"/>
                      </a:cubicBezTo>
                      <a:cubicBezTo>
                        <a:pt x="83792" y="127377"/>
                        <a:pt x="85171" y="130934"/>
                        <a:pt x="83437" y="133602"/>
                      </a:cubicBezTo>
                      <a:cubicBezTo>
                        <a:pt x="81703" y="136269"/>
                        <a:pt x="77834" y="137470"/>
                        <a:pt x="70720" y="138048"/>
                      </a:cubicBezTo>
                      <a:cubicBezTo>
                        <a:pt x="64718" y="138404"/>
                        <a:pt x="52134" y="142495"/>
                        <a:pt x="51734" y="146229"/>
                      </a:cubicBezTo>
                      <a:cubicBezTo>
                        <a:pt x="51734" y="148008"/>
                        <a:pt x="54446" y="149875"/>
                        <a:pt x="59915" y="151432"/>
                      </a:cubicBezTo>
                      <a:cubicBezTo>
                        <a:pt x="62983" y="152317"/>
                        <a:pt x="66140" y="152752"/>
                        <a:pt x="69341" y="152721"/>
                      </a:cubicBezTo>
                      <a:cubicBezTo>
                        <a:pt x="75211" y="152499"/>
                        <a:pt x="81035" y="151618"/>
                        <a:pt x="86682" y="150098"/>
                      </a:cubicBezTo>
                      <a:cubicBezTo>
                        <a:pt x="92374" y="148417"/>
                        <a:pt x="98243" y="147390"/>
                        <a:pt x="104157" y="1470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7" name="자유형: 도형 9596">
                  <a:extLst>
                    <a:ext uri="{FF2B5EF4-FFF2-40B4-BE49-F238E27FC236}">
                      <a16:creationId xmlns:a16="http://schemas.microsoft.com/office/drawing/2014/main" id="{706A52BA-4643-49B1-B5D2-D19BA735F502}"/>
                    </a:ext>
                  </a:extLst>
                </p:cNvPr>
                <p:cNvSpPr/>
                <p:nvPr/>
              </p:nvSpPr>
              <p:spPr>
                <a:xfrm>
                  <a:off x="2868065" y="8929743"/>
                  <a:ext cx="17522" cy="35924"/>
                </a:xfrm>
                <a:custGeom>
                  <a:avLst/>
                  <a:gdLst>
                    <a:gd name="connsiteX0" fmla="*/ 24236 w 25654"/>
                    <a:gd name="connsiteY0" fmla="*/ 51365 h 52596"/>
                    <a:gd name="connsiteX1" fmla="*/ 47 w 25654"/>
                    <a:gd name="connsiteY1" fmla="*/ 6012 h 52596"/>
                    <a:gd name="connsiteX2" fmla="*/ 15432 w 25654"/>
                    <a:gd name="connsiteY2" fmla="*/ 20107 h 52596"/>
                    <a:gd name="connsiteX3" fmla="*/ 24325 w 25654"/>
                    <a:gd name="connsiteY3" fmla="*/ 51232 h 52596"/>
                    <a:gd name="connsiteX4" fmla="*/ 24236 w 25654"/>
                    <a:gd name="connsiteY4" fmla="*/ 51365 h 52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654" h="52596">
                      <a:moveTo>
                        <a:pt x="24236" y="51365"/>
                      </a:moveTo>
                      <a:cubicBezTo>
                        <a:pt x="22190" y="55545"/>
                        <a:pt x="-2442" y="16772"/>
                        <a:pt x="47" y="6012"/>
                      </a:cubicBezTo>
                      <a:cubicBezTo>
                        <a:pt x="4494" y="-11774"/>
                        <a:pt x="15654" y="12771"/>
                        <a:pt x="15432" y="20107"/>
                      </a:cubicBezTo>
                      <a:cubicBezTo>
                        <a:pt x="15076" y="29578"/>
                        <a:pt x="27526" y="44518"/>
                        <a:pt x="24325" y="51232"/>
                      </a:cubicBezTo>
                      <a:cubicBezTo>
                        <a:pt x="22057" y="55767"/>
                        <a:pt x="28015" y="43540"/>
                        <a:pt x="24236" y="51365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8" name="자유형: 도형 9597">
                  <a:extLst>
                    <a:ext uri="{FF2B5EF4-FFF2-40B4-BE49-F238E27FC236}">
                      <a16:creationId xmlns:a16="http://schemas.microsoft.com/office/drawing/2014/main" id="{1EECBD76-3467-ED27-4513-68CE80BC8F59}"/>
                    </a:ext>
                  </a:extLst>
                </p:cNvPr>
                <p:cNvSpPr/>
                <p:nvPr/>
              </p:nvSpPr>
              <p:spPr>
                <a:xfrm>
                  <a:off x="2868009" y="8929516"/>
                  <a:ext cx="18185" cy="36595"/>
                </a:xfrm>
                <a:custGeom>
                  <a:avLst/>
                  <a:gdLst>
                    <a:gd name="connsiteX0" fmla="*/ 23829 w 26625"/>
                    <a:gd name="connsiteY0" fmla="*/ 53255 h 53579"/>
                    <a:gd name="connsiteX1" fmla="*/ 23829 w 26625"/>
                    <a:gd name="connsiteY1" fmla="*/ 53255 h 53579"/>
                    <a:gd name="connsiteX2" fmla="*/ 23829 w 26625"/>
                    <a:gd name="connsiteY2" fmla="*/ 53255 h 53579"/>
                    <a:gd name="connsiteX3" fmla="*/ 23829 w 26625"/>
                    <a:gd name="connsiteY3" fmla="*/ 53033 h 53579"/>
                    <a:gd name="connsiteX4" fmla="*/ 23829 w 26625"/>
                    <a:gd name="connsiteY4" fmla="*/ 52633 h 53579"/>
                    <a:gd name="connsiteX5" fmla="*/ 18893 w 26625"/>
                    <a:gd name="connsiteY5" fmla="*/ 47875 h 53579"/>
                    <a:gd name="connsiteX6" fmla="*/ 85 w 26625"/>
                    <a:gd name="connsiteY6" fmla="*/ 6390 h 53579"/>
                    <a:gd name="connsiteX7" fmla="*/ 5065 w 26625"/>
                    <a:gd name="connsiteY7" fmla="*/ -324 h 53579"/>
                    <a:gd name="connsiteX8" fmla="*/ 8756 w 26625"/>
                    <a:gd name="connsiteY8" fmla="*/ 1677 h 53579"/>
                    <a:gd name="connsiteX9" fmla="*/ 16537 w 26625"/>
                    <a:gd name="connsiteY9" fmla="*/ 20663 h 53579"/>
                    <a:gd name="connsiteX10" fmla="*/ 21383 w 26625"/>
                    <a:gd name="connsiteY10" fmla="*/ 35648 h 53579"/>
                    <a:gd name="connsiteX11" fmla="*/ 25830 w 26625"/>
                    <a:gd name="connsiteY11" fmla="*/ 48987 h 53579"/>
                    <a:gd name="connsiteX12" fmla="*/ 26497 w 26625"/>
                    <a:gd name="connsiteY12" fmla="*/ 49298 h 53579"/>
                    <a:gd name="connsiteX13" fmla="*/ 26497 w 26625"/>
                    <a:gd name="connsiteY13" fmla="*/ 49298 h 53579"/>
                    <a:gd name="connsiteX14" fmla="*/ 25563 w 26625"/>
                    <a:gd name="connsiteY14" fmla="*/ 48854 h 53579"/>
                    <a:gd name="connsiteX15" fmla="*/ 25830 w 26625"/>
                    <a:gd name="connsiteY15" fmla="*/ 48854 h 53579"/>
                    <a:gd name="connsiteX16" fmla="*/ 25830 w 26625"/>
                    <a:gd name="connsiteY16" fmla="*/ 48854 h 53579"/>
                    <a:gd name="connsiteX17" fmla="*/ 26497 w 26625"/>
                    <a:gd name="connsiteY17" fmla="*/ 49165 h 53579"/>
                    <a:gd name="connsiteX18" fmla="*/ 25830 w 26625"/>
                    <a:gd name="connsiteY18" fmla="*/ 50543 h 53579"/>
                    <a:gd name="connsiteX19" fmla="*/ 25207 w 26625"/>
                    <a:gd name="connsiteY19" fmla="*/ 51833 h 53579"/>
                    <a:gd name="connsiteX20" fmla="*/ 25207 w 26625"/>
                    <a:gd name="connsiteY20" fmla="*/ 51833 h 53579"/>
                    <a:gd name="connsiteX21" fmla="*/ 24718 w 26625"/>
                    <a:gd name="connsiteY21" fmla="*/ 52811 h 53579"/>
                    <a:gd name="connsiteX22" fmla="*/ 24718 w 26625"/>
                    <a:gd name="connsiteY22" fmla="*/ 52811 h 53579"/>
                    <a:gd name="connsiteX23" fmla="*/ 23829 w 26625"/>
                    <a:gd name="connsiteY23" fmla="*/ 53255 h 53579"/>
                    <a:gd name="connsiteX24" fmla="*/ 4754 w 26625"/>
                    <a:gd name="connsiteY24" fmla="*/ 610 h 53579"/>
                    <a:gd name="connsiteX25" fmla="*/ 841 w 26625"/>
                    <a:gd name="connsiteY25" fmla="*/ 6479 h 53579"/>
                    <a:gd name="connsiteX26" fmla="*/ 19471 w 26625"/>
                    <a:gd name="connsiteY26" fmla="*/ 46986 h 53579"/>
                    <a:gd name="connsiteX27" fmla="*/ 23918 w 26625"/>
                    <a:gd name="connsiteY27" fmla="*/ 51432 h 53579"/>
                    <a:gd name="connsiteX28" fmla="*/ 23918 w 26625"/>
                    <a:gd name="connsiteY28" fmla="*/ 51432 h 53579"/>
                    <a:gd name="connsiteX29" fmla="*/ 23918 w 26625"/>
                    <a:gd name="connsiteY29" fmla="*/ 51032 h 53579"/>
                    <a:gd name="connsiteX30" fmla="*/ 19783 w 26625"/>
                    <a:gd name="connsiteY30" fmla="*/ 35914 h 53579"/>
                    <a:gd name="connsiteX31" fmla="*/ 19783 w 26625"/>
                    <a:gd name="connsiteY31" fmla="*/ 35559 h 53579"/>
                    <a:gd name="connsiteX32" fmla="*/ 19783 w 26625"/>
                    <a:gd name="connsiteY32" fmla="*/ 35559 h 53579"/>
                    <a:gd name="connsiteX33" fmla="*/ 19205 w 26625"/>
                    <a:gd name="connsiteY33" fmla="*/ 36137 h 53579"/>
                    <a:gd name="connsiteX34" fmla="*/ 18671 w 26625"/>
                    <a:gd name="connsiteY34" fmla="*/ 35603 h 53579"/>
                    <a:gd name="connsiteX35" fmla="*/ 18671 w 26625"/>
                    <a:gd name="connsiteY35" fmla="*/ 35559 h 53579"/>
                    <a:gd name="connsiteX36" fmla="*/ 19138 w 26625"/>
                    <a:gd name="connsiteY36" fmla="*/ 34981 h 53579"/>
                    <a:gd name="connsiteX37" fmla="*/ 19694 w 26625"/>
                    <a:gd name="connsiteY37" fmla="*/ 35292 h 53579"/>
                    <a:gd name="connsiteX38" fmla="*/ 14981 w 26625"/>
                    <a:gd name="connsiteY38" fmla="*/ 20308 h 53579"/>
                    <a:gd name="connsiteX39" fmla="*/ 7511 w 26625"/>
                    <a:gd name="connsiteY39" fmla="*/ 2166 h 53579"/>
                    <a:gd name="connsiteX40" fmla="*/ 4754 w 26625"/>
                    <a:gd name="connsiteY40" fmla="*/ 610 h 53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6625" h="53579">
                      <a:moveTo>
                        <a:pt x="23829" y="53255"/>
                      </a:moveTo>
                      <a:lnTo>
                        <a:pt x="23829" y="53255"/>
                      </a:lnTo>
                      <a:lnTo>
                        <a:pt x="23829" y="53255"/>
                      </a:lnTo>
                      <a:lnTo>
                        <a:pt x="23829" y="53033"/>
                      </a:lnTo>
                      <a:cubicBezTo>
                        <a:pt x="23829" y="53033"/>
                        <a:pt x="23829" y="53033"/>
                        <a:pt x="23829" y="52633"/>
                      </a:cubicBezTo>
                      <a:cubicBezTo>
                        <a:pt x="23118" y="52411"/>
                        <a:pt x="21739" y="51477"/>
                        <a:pt x="18893" y="47875"/>
                      </a:cubicBezTo>
                      <a:cubicBezTo>
                        <a:pt x="11112" y="37871"/>
                        <a:pt x="-1960" y="14572"/>
                        <a:pt x="85" y="6390"/>
                      </a:cubicBezTo>
                      <a:cubicBezTo>
                        <a:pt x="1197" y="1944"/>
                        <a:pt x="2886" y="-324"/>
                        <a:pt x="5065" y="-324"/>
                      </a:cubicBezTo>
                      <a:cubicBezTo>
                        <a:pt x="6515" y="-177"/>
                        <a:pt x="7844" y="543"/>
                        <a:pt x="8756" y="1677"/>
                      </a:cubicBezTo>
                      <a:cubicBezTo>
                        <a:pt x="13189" y="7102"/>
                        <a:pt x="15896" y="13682"/>
                        <a:pt x="16537" y="20663"/>
                      </a:cubicBezTo>
                      <a:cubicBezTo>
                        <a:pt x="17115" y="25955"/>
                        <a:pt x="18764" y="31023"/>
                        <a:pt x="21383" y="35648"/>
                      </a:cubicBezTo>
                      <a:cubicBezTo>
                        <a:pt x="23696" y="39783"/>
                        <a:pt x="25203" y="44318"/>
                        <a:pt x="25830" y="48987"/>
                      </a:cubicBezTo>
                      <a:lnTo>
                        <a:pt x="26497" y="49298"/>
                      </a:lnTo>
                      <a:lnTo>
                        <a:pt x="26497" y="49298"/>
                      </a:lnTo>
                      <a:lnTo>
                        <a:pt x="25563" y="48854"/>
                      </a:lnTo>
                      <a:lnTo>
                        <a:pt x="25830" y="48854"/>
                      </a:lnTo>
                      <a:lnTo>
                        <a:pt x="25830" y="48854"/>
                      </a:lnTo>
                      <a:lnTo>
                        <a:pt x="26497" y="49165"/>
                      </a:lnTo>
                      <a:lnTo>
                        <a:pt x="25830" y="50543"/>
                      </a:lnTo>
                      <a:lnTo>
                        <a:pt x="25207" y="51833"/>
                      </a:lnTo>
                      <a:lnTo>
                        <a:pt x="25207" y="51833"/>
                      </a:lnTo>
                      <a:lnTo>
                        <a:pt x="24718" y="52811"/>
                      </a:lnTo>
                      <a:lnTo>
                        <a:pt x="24718" y="52811"/>
                      </a:lnTo>
                      <a:cubicBezTo>
                        <a:pt x="24096" y="53166"/>
                        <a:pt x="23962" y="53255"/>
                        <a:pt x="23829" y="53255"/>
                      </a:cubicBezTo>
                      <a:close/>
                      <a:moveTo>
                        <a:pt x="4754" y="610"/>
                      </a:moveTo>
                      <a:cubicBezTo>
                        <a:pt x="3153" y="610"/>
                        <a:pt x="1819" y="2655"/>
                        <a:pt x="841" y="6479"/>
                      </a:cubicBezTo>
                      <a:cubicBezTo>
                        <a:pt x="-1071" y="14216"/>
                        <a:pt x="12002" y="37604"/>
                        <a:pt x="19471" y="46986"/>
                      </a:cubicBezTo>
                      <a:cubicBezTo>
                        <a:pt x="22717" y="51121"/>
                        <a:pt x="23918" y="51432"/>
                        <a:pt x="23918" y="51432"/>
                      </a:cubicBezTo>
                      <a:lnTo>
                        <a:pt x="23918" y="51432"/>
                      </a:lnTo>
                      <a:lnTo>
                        <a:pt x="23918" y="51032"/>
                      </a:lnTo>
                      <a:cubicBezTo>
                        <a:pt x="25163" y="47564"/>
                        <a:pt x="22539" y="42139"/>
                        <a:pt x="19783" y="35914"/>
                      </a:cubicBezTo>
                      <a:lnTo>
                        <a:pt x="19783" y="35559"/>
                      </a:lnTo>
                      <a:lnTo>
                        <a:pt x="19783" y="35559"/>
                      </a:lnTo>
                      <a:cubicBezTo>
                        <a:pt x="19783" y="35870"/>
                        <a:pt x="19525" y="36137"/>
                        <a:pt x="19205" y="36137"/>
                      </a:cubicBezTo>
                      <a:cubicBezTo>
                        <a:pt x="18911" y="36137"/>
                        <a:pt x="18671" y="35914"/>
                        <a:pt x="18671" y="35603"/>
                      </a:cubicBezTo>
                      <a:cubicBezTo>
                        <a:pt x="18671" y="35603"/>
                        <a:pt x="18671" y="35559"/>
                        <a:pt x="18671" y="35559"/>
                      </a:cubicBezTo>
                      <a:cubicBezTo>
                        <a:pt x="18636" y="35247"/>
                        <a:pt x="18845" y="34981"/>
                        <a:pt x="19138" y="34981"/>
                      </a:cubicBezTo>
                      <a:cubicBezTo>
                        <a:pt x="19378" y="34936"/>
                        <a:pt x="19600" y="35070"/>
                        <a:pt x="19694" y="35292"/>
                      </a:cubicBezTo>
                      <a:cubicBezTo>
                        <a:pt x="17088" y="30668"/>
                        <a:pt x="15483" y="25599"/>
                        <a:pt x="14981" y="20308"/>
                      </a:cubicBezTo>
                      <a:cubicBezTo>
                        <a:pt x="14300" y="13682"/>
                        <a:pt x="11704" y="7369"/>
                        <a:pt x="7511" y="2166"/>
                      </a:cubicBezTo>
                      <a:cubicBezTo>
                        <a:pt x="6813" y="1326"/>
                        <a:pt x="5834" y="775"/>
                        <a:pt x="4754" y="6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599" name="자유형: 도형 9598">
                  <a:extLst>
                    <a:ext uri="{FF2B5EF4-FFF2-40B4-BE49-F238E27FC236}">
                      <a16:creationId xmlns:a16="http://schemas.microsoft.com/office/drawing/2014/main" id="{A61B68E2-4BDB-8475-BEB7-E811E5F711C4}"/>
                    </a:ext>
                  </a:extLst>
                </p:cNvPr>
                <p:cNvSpPr/>
                <p:nvPr/>
              </p:nvSpPr>
              <p:spPr>
                <a:xfrm>
                  <a:off x="3252472" y="9278847"/>
                  <a:ext cx="21716" cy="19971"/>
                </a:xfrm>
                <a:custGeom>
                  <a:avLst/>
                  <a:gdLst>
                    <a:gd name="connsiteX0" fmla="*/ 2106 w 31795"/>
                    <a:gd name="connsiteY0" fmla="*/ 24590 h 29240"/>
                    <a:gd name="connsiteX1" fmla="*/ 1262 w 31795"/>
                    <a:gd name="connsiteY1" fmla="*/ 8672 h 29240"/>
                    <a:gd name="connsiteX2" fmla="*/ 16468 w 31795"/>
                    <a:gd name="connsiteY2" fmla="*/ -221 h 29240"/>
                    <a:gd name="connsiteX3" fmla="*/ 2106 w 31795"/>
                    <a:gd name="connsiteY3" fmla="*/ 24768 h 29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5" h="29240">
                      <a:moveTo>
                        <a:pt x="2106" y="24590"/>
                      </a:moveTo>
                      <a:cubicBezTo>
                        <a:pt x="-2829" y="20143"/>
                        <a:pt x="9176" y="12362"/>
                        <a:pt x="1262" y="8672"/>
                      </a:cubicBezTo>
                      <a:cubicBezTo>
                        <a:pt x="-5586" y="5559"/>
                        <a:pt x="15001" y="-221"/>
                        <a:pt x="16468" y="-221"/>
                      </a:cubicBezTo>
                      <a:cubicBezTo>
                        <a:pt x="49461" y="-2756"/>
                        <a:pt x="21270" y="42553"/>
                        <a:pt x="2106" y="24768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0" name="자유형: 도형 9599">
                  <a:extLst>
                    <a:ext uri="{FF2B5EF4-FFF2-40B4-BE49-F238E27FC236}">
                      <a16:creationId xmlns:a16="http://schemas.microsoft.com/office/drawing/2014/main" id="{8B44732B-71AE-FDDA-B0FC-613C7DC94882}"/>
                    </a:ext>
                  </a:extLst>
                </p:cNvPr>
                <p:cNvSpPr/>
                <p:nvPr/>
              </p:nvSpPr>
              <p:spPr>
                <a:xfrm>
                  <a:off x="3252063" y="9278350"/>
                  <a:ext cx="22470" cy="20730"/>
                </a:xfrm>
                <a:custGeom>
                  <a:avLst/>
                  <a:gdLst>
                    <a:gd name="connsiteX0" fmla="*/ 12576 w 32898"/>
                    <a:gd name="connsiteY0" fmla="*/ 30027 h 30351"/>
                    <a:gd name="connsiteX1" fmla="*/ 3683 w 32898"/>
                    <a:gd name="connsiteY1" fmla="*/ 26915 h 30351"/>
                    <a:gd name="connsiteX2" fmla="*/ 3416 w 32898"/>
                    <a:gd name="connsiteY2" fmla="*/ 26915 h 30351"/>
                    <a:gd name="connsiteX3" fmla="*/ 3416 w 32898"/>
                    <a:gd name="connsiteY3" fmla="*/ 26915 h 30351"/>
                    <a:gd name="connsiteX4" fmla="*/ 3060 w 32898"/>
                    <a:gd name="connsiteY4" fmla="*/ 26559 h 30351"/>
                    <a:gd name="connsiteX5" fmla="*/ 2304 w 32898"/>
                    <a:gd name="connsiteY5" fmla="*/ 25892 h 30351"/>
                    <a:gd name="connsiteX6" fmla="*/ 2304 w 32898"/>
                    <a:gd name="connsiteY6" fmla="*/ 25892 h 30351"/>
                    <a:gd name="connsiteX7" fmla="*/ 1504 w 32898"/>
                    <a:gd name="connsiteY7" fmla="*/ 25092 h 30351"/>
                    <a:gd name="connsiteX8" fmla="*/ 971 w 32898"/>
                    <a:gd name="connsiteY8" fmla="*/ 24602 h 30351"/>
                    <a:gd name="connsiteX9" fmla="*/ 971 w 32898"/>
                    <a:gd name="connsiteY9" fmla="*/ 24602 h 30351"/>
                    <a:gd name="connsiteX10" fmla="*/ 971 w 32898"/>
                    <a:gd name="connsiteY10" fmla="*/ 23980 h 30351"/>
                    <a:gd name="connsiteX11" fmla="*/ 971 w 32898"/>
                    <a:gd name="connsiteY11" fmla="*/ 23669 h 30351"/>
                    <a:gd name="connsiteX12" fmla="*/ 2527 w 32898"/>
                    <a:gd name="connsiteY12" fmla="*/ 17577 h 30351"/>
                    <a:gd name="connsiteX13" fmla="*/ 3861 w 32898"/>
                    <a:gd name="connsiteY13" fmla="*/ 12153 h 30351"/>
                    <a:gd name="connsiteX14" fmla="*/ 1593 w 32898"/>
                    <a:gd name="connsiteY14" fmla="*/ 10063 h 30351"/>
                    <a:gd name="connsiteX15" fmla="*/ -97 w 32898"/>
                    <a:gd name="connsiteY15" fmla="*/ 7796 h 30351"/>
                    <a:gd name="connsiteX16" fmla="*/ 16978 w 32898"/>
                    <a:gd name="connsiteY16" fmla="*/ -75 h 30351"/>
                    <a:gd name="connsiteX17" fmla="*/ 29650 w 32898"/>
                    <a:gd name="connsiteY17" fmla="*/ 2682 h 30351"/>
                    <a:gd name="connsiteX18" fmla="*/ 32762 w 32898"/>
                    <a:gd name="connsiteY18" fmla="*/ 9796 h 30351"/>
                    <a:gd name="connsiteX19" fmla="*/ 12576 w 32898"/>
                    <a:gd name="connsiteY19" fmla="*/ 30027 h 30351"/>
                    <a:gd name="connsiteX20" fmla="*/ 19601 w 32898"/>
                    <a:gd name="connsiteY20" fmla="*/ 770 h 30351"/>
                    <a:gd name="connsiteX21" fmla="*/ 17066 w 32898"/>
                    <a:gd name="connsiteY21" fmla="*/ 770 h 30351"/>
                    <a:gd name="connsiteX22" fmla="*/ 971 w 32898"/>
                    <a:gd name="connsiteY22" fmla="*/ 7706 h 30351"/>
                    <a:gd name="connsiteX23" fmla="*/ 2038 w 32898"/>
                    <a:gd name="connsiteY23" fmla="*/ 8774 h 30351"/>
                    <a:gd name="connsiteX24" fmla="*/ 4928 w 32898"/>
                    <a:gd name="connsiteY24" fmla="*/ 11530 h 30351"/>
                    <a:gd name="connsiteX25" fmla="*/ 3549 w 32898"/>
                    <a:gd name="connsiteY25" fmla="*/ 17755 h 30351"/>
                    <a:gd name="connsiteX26" fmla="*/ 2927 w 32898"/>
                    <a:gd name="connsiteY26" fmla="*/ 24647 h 30351"/>
                    <a:gd name="connsiteX27" fmla="*/ 3327 w 32898"/>
                    <a:gd name="connsiteY27" fmla="*/ 25048 h 30351"/>
                    <a:gd name="connsiteX28" fmla="*/ 12576 w 32898"/>
                    <a:gd name="connsiteY28" fmla="*/ 28782 h 30351"/>
                    <a:gd name="connsiteX29" fmla="*/ 31651 w 32898"/>
                    <a:gd name="connsiteY29" fmla="*/ 9530 h 30351"/>
                    <a:gd name="connsiteX30" fmla="*/ 19601 w 32898"/>
                    <a:gd name="connsiteY30" fmla="*/ 770 h 30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32898" h="30351">
                      <a:moveTo>
                        <a:pt x="12576" y="30027"/>
                      </a:moveTo>
                      <a:cubicBezTo>
                        <a:pt x="9348" y="30027"/>
                        <a:pt x="6217" y="28916"/>
                        <a:pt x="3683" y="26915"/>
                      </a:cubicBezTo>
                      <a:lnTo>
                        <a:pt x="3416" y="26915"/>
                      </a:lnTo>
                      <a:lnTo>
                        <a:pt x="3416" y="26915"/>
                      </a:lnTo>
                      <a:lnTo>
                        <a:pt x="3060" y="26559"/>
                      </a:lnTo>
                      <a:lnTo>
                        <a:pt x="2304" y="25892"/>
                      </a:lnTo>
                      <a:lnTo>
                        <a:pt x="2304" y="25892"/>
                      </a:lnTo>
                      <a:lnTo>
                        <a:pt x="1504" y="25092"/>
                      </a:lnTo>
                      <a:lnTo>
                        <a:pt x="971" y="24602"/>
                      </a:lnTo>
                      <a:lnTo>
                        <a:pt x="971" y="24602"/>
                      </a:lnTo>
                      <a:cubicBezTo>
                        <a:pt x="704" y="24291"/>
                        <a:pt x="748" y="24202"/>
                        <a:pt x="971" y="23980"/>
                      </a:cubicBezTo>
                      <a:lnTo>
                        <a:pt x="971" y="23669"/>
                      </a:lnTo>
                      <a:cubicBezTo>
                        <a:pt x="846" y="21535"/>
                        <a:pt x="1388" y="19401"/>
                        <a:pt x="2527" y="17577"/>
                      </a:cubicBezTo>
                      <a:cubicBezTo>
                        <a:pt x="3505" y="15577"/>
                        <a:pt x="4439" y="13665"/>
                        <a:pt x="3861" y="12153"/>
                      </a:cubicBezTo>
                      <a:cubicBezTo>
                        <a:pt x="3438" y="11175"/>
                        <a:pt x="2611" y="10419"/>
                        <a:pt x="1593" y="10063"/>
                      </a:cubicBezTo>
                      <a:cubicBezTo>
                        <a:pt x="-8" y="9307"/>
                        <a:pt x="-230" y="8418"/>
                        <a:pt x="-97" y="7796"/>
                      </a:cubicBezTo>
                      <a:cubicBezTo>
                        <a:pt x="570" y="3972"/>
                        <a:pt x="16266" y="-30"/>
                        <a:pt x="16978" y="-75"/>
                      </a:cubicBezTo>
                      <a:cubicBezTo>
                        <a:pt x="21397" y="-831"/>
                        <a:pt x="25942" y="147"/>
                        <a:pt x="29650" y="2682"/>
                      </a:cubicBezTo>
                      <a:cubicBezTo>
                        <a:pt x="31722" y="4461"/>
                        <a:pt x="32869" y="7084"/>
                        <a:pt x="32762" y="9796"/>
                      </a:cubicBezTo>
                      <a:cubicBezTo>
                        <a:pt x="32762" y="18555"/>
                        <a:pt x="22980" y="30027"/>
                        <a:pt x="12576" y="30027"/>
                      </a:cubicBezTo>
                      <a:close/>
                      <a:moveTo>
                        <a:pt x="19601" y="770"/>
                      </a:moveTo>
                      <a:lnTo>
                        <a:pt x="17066" y="770"/>
                      </a:lnTo>
                      <a:cubicBezTo>
                        <a:pt x="15777" y="770"/>
                        <a:pt x="1460" y="5216"/>
                        <a:pt x="971" y="7706"/>
                      </a:cubicBezTo>
                      <a:cubicBezTo>
                        <a:pt x="971" y="8151"/>
                        <a:pt x="1504" y="8551"/>
                        <a:pt x="2038" y="8774"/>
                      </a:cubicBezTo>
                      <a:cubicBezTo>
                        <a:pt x="3345" y="9263"/>
                        <a:pt x="4394" y="10241"/>
                        <a:pt x="4928" y="11530"/>
                      </a:cubicBezTo>
                      <a:cubicBezTo>
                        <a:pt x="5297" y="13709"/>
                        <a:pt x="4803" y="15932"/>
                        <a:pt x="3549" y="17755"/>
                      </a:cubicBezTo>
                      <a:cubicBezTo>
                        <a:pt x="2304" y="20379"/>
                        <a:pt x="1104" y="22824"/>
                        <a:pt x="2927" y="24647"/>
                      </a:cubicBezTo>
                      <a:lnTo>
                        <a:pt x="3327" y="25048"/>
                      </a:lnTo>
                      <a:cubicBezTo>
                        <a:pt x="5826" y="27404"/>
                        <a:pt x="9130" y="28738"/>
                        <a:pt x="12576" y="28782"/>
                      </a:cubicBezTo>
                      <a:cubicBezTo>
                        <a:pt x="22709" y="27715"/>
                        <a:pt x="30690" y="19667"/>
                        <a:pt x="31651" y="9530"/>
                      </a:cubicBezTo>
                      <a:cubicBezTo>
                        <a:pt x="31651" y="3927"/>
                        <a:pt x="27382" y="770"/>
                        <a:pt x="19601" y="77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</p:grpSp>
          <p:grpSp>
            <p:nvGrpSpPr>
              <p:cNvPr id="9601" name="그룹 9600">
                <a:extLst>
                  <a:ext uri="{FF2B5EF4-FFF2-40B4-BE49-F238E27FC236}">
                    <a16:creationId xmlns:a16="http://schemas.microsoft.com/office/drawing/2014/main" id="{F678D878-D80A-CE96-4E27-48049A6D7321}"/>
                  </a:ext>
                </a:extLst>
              </p:cNvPr>
              <p:cNvGrpSpPr/>
              <p:nvPr/>
            </p:nvGrpSpPr>
            <p:grpSpPr>
              <a:xfrm>
                <a:off x="1045029" y="1590731"/>
                <a:ext cx="4167378" cy="3494454"/>
                <a:chOff x="4298841" y="7001269"/>
                <a:chExt cx="4813111" cy="3799869"/>
              </a:xfrm>
            </p:grpSpPr>
            <p:sp>
              <p:nvSpPr>
                <p:cNvPr id="9602" name="자유형: 도형 9601">
                  <a:extLst>
                    <a:ext uri="{FF2B5EF4-FFF2-40B4-BE49-F238E27FC236}">
                      <a16:creationId xmlns:a16="http://schemas.microsoft.com/office/drawing/2014/main" id="{24A11181-B03A-F3A9-FEF3-18C4E2072046}"/>
                    </a:ext>
                  </a:extLst>
                </p:cNvPr>
                <p:cNvSpPr/>
                <p:nvPr/>
              </p:nvSpPr>
              <p:spPr>
                <a:xfrm>
                  <a:off x="4299215" y="9139927"/>
                  <a:ext cx="130880" cy="103494"/>
                </a:xfrm>
                <a:custGeom>
                  <a:avLst/>
                  <a:gdLst>
                    <a:gd name="connsiteX0" fmla="*/ 37011 w 191622"/>
                    <a:gd name="connsiteY0" fmla="*/ 147234 h 151525"/>
                    <a:gd name="connsiteX1" fmla="*/ 59777 w 191622"/>
                    <a:gd name="connsiteY1" fmla="*/ 139320 h 151525"/>
                    <a:gd name="connsiteX2" fmla="*/ 98549 w 191622"/>
                    <a:gd name="connsiteY2" fmla="*/ 136385 h 151525"/>
                    <a:gd name="connsiteX3" fmla="*/ 125495 w 191622"/>
                    <a:gd name="connsiteY3" fmla="*/ 137852 h 151525"/>
                    <a:gd name="connsiteX4" fmla="*/ 156886 w 191622"/>
                    <a:gd name="connsiteY4" fmla="*/ 150436 h 151525"/>
                    <a:gd name="connsiteX5" fmla="*/ 191479 w 191622"/>
                    <a:gd name="connsiteY5" fmla="*/ 130471 h 151525"/>
                    <a:gd name="connsiteX6" fmla="*/ 168313 w 191622"/>
                    <a:gd name="connsiteY6" fmla="*/ 90187 h 151525"/>
                    <a:gd name="connsiteX7" fmla="*/ 160087 w 191622"/>
                    <a:gd name="connsiteY7" fmla="*/ 67599 h 151525"/>
                    <a:gd name="connsiteX8" fmla="*/ 128962 w 191622"/>
                    <a:gd name="connsiteY8" fmla="*/ 37053 h 151525"/>
                    <a:gd name="connsiteX9" fmla="*/ 115890 w 191622"/>
                    <a:gd name="connsiteY9" fmla="*/ 17977 h 151525"/>
                    <a:gd name="connsiteX10" fmla="*/ 81653 w 191622"/>
                    <a:gd name="connsiteY10" fmla="*/ -253 h 151525"/>
                    <a:gd name="connsiteX11" fmla="*/ 46971 w 191622"/>
                    <a:gd name="connsiteY11" fmla="*/ 4727 h 151525"/>
                    <a:gd name="connsiteX12" fmla="*/ 25317 w 191622"/>
                    <a:gd name="connsiteY12" fmla="*/ 4283 h 151525"/>
                    <a:gd name="connsiteX13" fmla="*/ 11978 w 191622"/>
                    <a:gd name="connsiteY13" fmla="*/ 20334 h 151525"/>
                    <a:gd name="connsiteX14" fmla="*/ 284 w 191622"/>
                    <a:gd name="connsiteY14" fmla="*/ 71379 h 151525"/>
                    <a:gd name="connsiteX15" fmla="*/ 35855 w 191622"/>
                    <a:gd name="connsiteY15" fmla="*/ 102503 h 151525"/>
                    <a:gd name="connsiteX16" fmla="*/ 77162 w 191622"/>
                    <a:gd name="connsiteY16" fmla="*/ 100903 h 151525"/>
                    <a:gd name="connsiteX17" fmla="*/ 110555 w 191622"/>
                    <a:gd name="connsiteY17" fmla="*/ 111663 h 151525"/>
                    <a:gd name="connsiteX18" fmla="*/ 77251 w 191622"/>
                    <a:gd name="connsiteY18" fmla="*/ 112285 h 151525"/>
                    <a:gd name="connsiteX19" fmla="*/ 43058 w 191622"/>
                    <a:gd name="connsiteY19" fmla="*/ 117265 h 151525"/>
                    <a:gd name="connsiteX20" fmla="*/ 12823 w 191622"/>
                    <a:gd name="connsiteY20" fmla="*/ 130604 h 151525"/>
                    <a:gd name="connsiteX21" fmla="*/ 27807 w 191622"/>
                    <a:gd name="connsiteY21" fmla="*/ 140920 h 151525"/>
                    <a:gd name="connsiteX22" fmla="*/ 37100 w 191622"/>
                    <a:gd name="connsiteY22" fmla="*/ 146878 h 151525"/>
                    <a:gd name="connsiteX23" fmla="*/ 37011 w 191622"/>
                    <a:gd name="connsiteY23" fmla="*/ 147234 h 151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1622" h="151525">
                      <a:moveTo>
                        <a:pt x="37011" y="147234"/>
                      </a:moveTo>
                      <a:cubicBezTo>
                        <a:pt x="45593" y="148079"/>
                        <a:pt x="51640" y="139942"/>
                        <a:pt x="59777" y="139320"/>
                      </a:cubicBezTo>
                      <a:cubicBezTo>
                        <a:pt x="72716" y="138386"/>
                        <a:pt x="85610" y="137407"/>
                        <a:pt x="98549" y="136385"/>
                      </a:cubicBezTo>
                      <a:cubicBezTo>
                        <a:pt x="110154" y="135496"/>
                        <a:pt x="114512" y="134517"/>
                        <a:pt x="125495" y="137852"/>
                      </a:cubicBezTo>
                      <a:cubicBezTo>
                        <a:pt x="137811" y="141632"/>
                        <a:pt x="142969" y="149279"/>
                        <a:pt x="156886" y="150436"/>
                      </a:cubicBezTo>
                      <a:cubicBezTo>
                        <a:pt x="177651" y="152170"/>
                        <a:pt x="192012" y="152881"/>
                        <a:pt x="191479" y="130471"/>
                      </a:cubicBezTo>
                      <a:cubicBezTo>
                        <a:pt x="191079" y="113264"/>
                        <a:pt x="170225" y="107305"/>
                        <a:pt x="168313" y="90187"/>
                      </a:cubicBezTo>
                      <a:cubicBezTo>
                        <a:pt x="167290" y="80983"/>
                        <a:pt x="163555" y="76048"/>
                        <a:pt x="160087" y="67599"/>
                      </a:cubicBezTo>
                      <a:cubicBezTo>
                        <a:pt x="153596" y="51859"/>
                        <a:pt x="138167" y="49814"/>
                        <a:pt x="128962" y="37053"/>
                      </a:cubicBezTo>
                      <a:cubicBezTo>
                        <a:pt x="125450" y="32117"/>
                        <a:pt x="121982" y="17977"/>
                        <a:pt x="115890" y="17977"/>
                      </a:cubicBezTo>
                      <a:cubicBezTo>
                        <a:pt x="100639" y="17977"/>
                        <a:pt x="97260" y="770"/>
                        <a:pt x="81653" y="-253"/>
                      </a:cubicBezTo>
                      <a:cubicBezTo>
                        <a:pt x="70270" y="-1009"/>
                        <a:pt x="58621" y="4505"/>
                        <a:pt x="46971" y="4727"/>
                      </a:cubicBezTo>
                      <a:cubicBezTo>
                        <a:pt x="41413" y="4727"/>
                        <a:pt x="30431" y="1526"/>
                        <a:pt x="25317" y="4283"/>
                      </a:cubicBezTo>
                      <a:cubicBezTo>
                        <a:pt x="18737" y="7840"/>
                        <a:pt x="19937" y="18333"/>
                        <a:pt x="11978" y="20334"/>
                      </a:cubicBezTo>
                      <a:cubicBezTo>
                        <a:pt x="5842" y="21979"/>
                        <a:pt x="-2028" y="63464"/>
                        <a:pt x="284" y="71379"/>
                      </a:cubicBezTo>
                      <a:cubicBezTo>
                        <a:pt x="5976" y="90676"/>
                        <a:pt x="16113" y="104593"/>
                        <a:pt x="35855" y="102503"/>
                      </a:cubicBezTo>
                      <a:cubicBezTo>
                        <a:pt x="52040" y="100903"/>
                        <a:pt x="63779" y="87386"/>
                        <a:pt x="77162" y="100903"/>
                      </a:cubicBezTo>
                      <a:cubicBezTo>
                        <a:pt x="86766" y="110596"/>
                        <a:pt x="98194" y="108595"/>
                        <a:pt x="110555" y="111663"/>
                      </a:cubicBezTo>
                      <a:cubicBezTo>
                        <a:pt x="100550" y="118510"/>
                        <a:pt x="87478" y="118733"/>
                        <a:pt x="77251" y="112285"/>
                      </a:cubicBezTo>
                      <a:cubicBezTo>
                        <a:pt x="63423" y="104816"/>
                        <a:pt x="56931" y="113886"/>
                        <a:pt x="43058" y="117265"/>
                      </a:cubicBezTo>
                      <a:cubicBezTo>
                        <a:pt x="33099" y="119666"/>
                        <a:pt x="9933" y="116776"/>
                        <a:pt x="12823" y="130604"/>
                      </a:cubicBezTo>
                      <a:cubicBezTo>
                        <a:pt x="15135" y="141898"/>
                        <a:pt x="19181" y="140965"/>
                        <a:pt x="27807" y="140920"/>
                      </a:cubicBezTo>
                      <a:cubicBezTo>
                        <a:pt x="33677" y="140920"/>
                        <a:pt x="32654" y="146389"/>
                        <a:pt x="37100" y="146878"/>
                      </a:cubicBezTo>
                      <a:cubicBezTo>
                        <a:pt x="43592" y="147856"/>
                        <a:pt x="31720" y="146656"/>
                        <a:pt x="37011" y="1472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3" name="자유형: 도형 9602">
                  <a:extLst>
                    <a:ext uri="{FF2B5EF4-FFF2-40B4-BE49-F238E27FC236}">
                      <a16:creationId xmlns:a16="http://schemas.microsoft.com/office/drawing/2014/main" id="{C8DC8A12-1674-B773-A062-9AB9B2B4C2E1}"/>
                    </a:ext>
                  </a:extLst>
                </p:cNvPr>
                <p:cNvSpPr/>
                <p:nvPr/>
              </p:nvSpPr>
              <p:spPr>
                <a:xfrm>
                  <a:off x="4298841" y="9139789"/>
                  <a:ext cx="131626" cy="104141"/>
                </a:xfrm>
                <a:custGeom>
                  <a:avLst/>
                  <a:gdLst>
                    <a:gd name="connsiteX0" fmla="*/ 171039 w 192714"/>
                    <a:gd name="connsiteY0" fmla="*/ 152149 h 152473"/>
                    <a:gd name="connsiteX1" fmla="*/ 157389 w 192714"/>
                    <a:gd name="connsiteY1" fmla="*/ 151349 h 152473"/>
                    <a:gd name="connsiteX2" fmla="*/ 138403 w 192714"/>
                    <a:gd name="connsiteY2" fmla="*/ 144591 h 152473"/>
                    <a:gd name="connsiteX3" fmla="*/ 125864 w 192714"/>
                    <a:gd name="connsiteY3" fmla="*/ 138766 h 152473"/>
                    <a:gd name="connsiteX4" fmla="*/ 112080 w 192714"/>
                    <a:gd name="connsiteY4" fmla="*/ 136454 h 152473"/>
                    <a:gd name="connsiteX5" fmla="*/ 103187 w 192714"/>
                    <a:gd name="connsiteY5" fmla="*/ 136987 h 152473"/>
                    <a:gd name="connsiteX6" fmla="*/ 99230 w 192714"/>
                    <a:gd name="connsiteY6" fmla="*/ 137343 h 152473"/>
                    <a:gd name="connsiteX7" fmla="*/ 60458 w 192714"/>
                    <a:gd name="connsiteY7" fmla="*/ 140277 h 152473"/>
                    <a:gd name="connsiteX8" fmla="*/ 50453 w 192714"/>
                    <a:gd name="connsiteY8" fmla="*/ 144146 h 152473"/>
                    <a:gd name="connsiteX9" fmla="*/ 40137 w 192714"/>
                    <a:gd name="connsiteY9" fmla="*/ 148148 h 152473"/>
                    <a:gd name="connsiteX10" fmla="*/ 40137 w 192714"/>
                    <a:gd name="connsiteY10" fmla="*/ 148148 h 152473"/>
                    <a:gd name="connsiteX11" fmla="*/ 39693 w 192714"/>
                    <a:gd name="connsiteY11" fmla="*/ 148148 h 152473"/>
                    <a:gd name="connsiteX12" fmla="*/ 37692 w 192714"/>
                    <a:gd name="connsiteY12" fmla="*/ 148148 h 152473"/>
                    <a:gd name="connsiteX13" fmla="*/ 37692 w 192714"/>
                    <a:gd name="connsiteY13" fmla="*/ 148148 h 152473"/>
                    <a:gd name="connsiteX14" fmla="*/ 36714 w 192714"/>
                    <a:gd name="connsiteY14" fmla="*/ 148148 h 152473"/>
                    <a:gd name="connsiteX15" fmla="*/ 36269 w 192714"/>
                    <a:gd name="connsiteY15" fmla="*/ 148148 h 152473"/>
                    <a:gd name="connsiteX16" fmla="*/ 35780 w 192714"/>
                    <a:gd name="connsiteY16" fmla="*/ 147748 h 152473"/>
                    <a:gd name="connsiteX17" fmla="*/ 33423 w 192714"/>
                    <a:gd name="connsiteY17" fmla="*/ 145346 h 152473"/>
                    <a:gd name="connsiteX18" fmla="*/ 28488 w 192714"/>
                    <a:gd name="connsiteY18" fmla="*/ 142412 h 152473"/>
                    <a:gd name="connsiteX19" fmla="*/ 26354 w 192714"/>
                    <a:gd name="connsiteY19" fmla="*/ 142412 h 152473"/>
                    <a:gd name="connsiteX20" fmla="*/ 12570 w 192714"/>
                    <a:gd name="connsiteY20" fmla="*/ 131607 h 152473"/>
                    <a:gd name="connsiteX21" fmla="*/ 13815 w 192714"/>
                    <a:gd name="connsiteY21" fmla="*/ 124538 h 152473"/>
                    <a:gd name="connsiteX22" fmla="*/ 33957 w 192714"/>
                    <a:gd name="connsiteY22" fmla="*/ 118579 h 152473"/>
                    <a:gd name="connsiteX23" fmla="*/ 43250 w 192714"/>
                    <a:gd name="connsiteY23" fmla="*/ 117423 h 152473"/>
                    <a:gd name="connsiteX24" fmla="*/ 54455 w 192714"/>
                    <a:gd name="connsiteY24" fmla="*/ 113288 h 152473"/>
                    <a:gd name="connsiteX25" fmla="*/ 67438 w 192714"/>
                    <a:gd name="connsiteY25" fmla="*/ 109553 h 152473"/>
                    <a:gd name="connsiteX26" fmla="*/ 77843 w 192714"/>
                    <a:gd name="connsiteY26" fmla="*/ 112487 h 152473"/>
                    <a:gd name="connsiteX27" fmla="*/ 109456 w 192714"/>
                    <a:gd name="connsiteY27" fmla="*/ 112487 h 152473"/>
                    <a:gd name="connsiteX28" fmla="*/ 100208 w 192714"/>
                    <a:gd name="connsiteY28" fmla="*/ 111020 h 152473"/>
                    <a:gd name="connsiteX29" fmla="*/ 77087 w 192714"/>
                    <a:gd name="connsiteY29" fmla="*/ 102128 h 152473"/>
                    <a:gd name="connsiteX30" fmla="*/ 64682 w 192714"/>
                    <a:gd name="connsiteY30" fmla="*/ 96347 h 152473"/>
                    <a:gd name="connsiteX31" fmla="*/ 51342 w 192714"/>
                    <a:gd name="connsiteY31" fmla="*/ 99771 h 152473"/>
                    <a:gd name="connsiteX32" fmla="*/ 36403 w 192714"/>
                    <a:gd name="connsiteY32" fmla="*/ 103906 h 152473"/>
                    <a:gd name="connsiteX33" fmla="*/ 32756 w 192714"/>
                    <a:gd name="connsiteY33" fmla="*/ 103906 h 152473"/>
                    <a:gd name="connsiteX34" fmla="*/ 298 w 192714"/>
                    <a:gd name="connsiteY34" fmla="*/ 72025 h 152473"/>
                    <a:gd name="connsiteX35" fmla="*/ 9191 w 192714"/>
                    <a:gd name="connsiteY35" fmla="*/ 23427 h 152473"/>
                    <a:gd name="connsiteX36" fmla="*/ 12170 w 192714"/>
                    <a:gd name="connsiteY36" fmla="*/ 20314 h 152473"/>
                    <a:gd name="connsiteX37" fmla="*/ 19462 w 192714"/>
                    <a:gd name="connsiteY37" fmla="*/ 12266 h 152473"/>
                    <a:gd name="connsiteX38" fmla="*/ 25465 w 192714"/>
                    <a:gd name="connsiteY38" fmla="*/ 4307 h 152473"/>
                    <a:gd name="connsiteX39" fmla="*/ 31512 w 192714"/>
                    <a:gd name="connsiteY39" fmla="*/ 3151 h 152473"/>
                    <a:gd name="connsiteX40" fmla="*/ 40404 w 192714"/>
                    <a:gd name="connsiteY40" fmla="*/ 3996 h 152473"/>
                    <a:gd name="connsiteX41" fmla="*/ 47074 w 192714"/>
                    <a:gd name="connsiteY41" fmla="*/ 4707 h 152473"/>
                    <a:gd name="connsiteX42" fmla="*/ 47385 w 192714"/>
                    <a:gd name="connsiteY42" fmla="*/ 4707 h 152473"/>
                    <a:gd name="connsiteX43" fmla="*/ 63303 w 192714"/>
                    <a:gd name="connsiteY43" fmla="*/ 2173 h 152473"/>
                    <a:gd name="connsiteX44" fmla="*/ 82112 w 192714"/>
                    <a:gd name="connsiteY44" fmla="*/ -317 h 152473"/>
                    <a:gd name="connsiteX45" fmla="*/ 99497 w 192714"/>
                    <a:gd name="connsiteY45" fmla="*/ 9198 h 152473"/>
                    <a:gd name="connsiteX46" fmla="*/ 116304 w 192714"/>
                    <a:gd name="connsiteY46" fmla="*/ 18091 h 152473"/>
                    <a:gd name="connsiteX47" fmla="*/ 126486 w 192714"/>
                    <a:gd name="connsiteY47" fmla="*/ 30807 h 152473"/>
                    <a:gd name="connsiteX48" fmla="*/ 129821 w 192714"/>
                    <a:gd name="connsiteY48" fmla="*/ 37388 h 152473"/>
                    <a:gd name="connsiteX49" fmla="*/ 143916 w 192714"/>
                    <a:gd name="connsiteY49" fmla="*/ 49882 h 152473"/>
                    <a:gd name="connsiteX50" fmla="*/ 160946 w 192714"/>
                    <a:gd name="connsiteY50" fmla="*/ 68068 h 152473"/>
                    <a:gd name="connsiteX51" fmla="*/ 163969 w 192714"/>
                    <a:gd name="connsiteY51" fmla="*/ 74693 h 152473"/>
                    <a:gd name="connsiteX52" fmla="*/ 169261 w 192714"/>
                    <a:gd name="connsiteY52" fmla="*/ 90834 h 152473"/>
                    <a:gd name="connsiteX53" fmla="*/ 180821 w 192714"/>
                    <a:gd name="connsiteY53" fmla="*/ 110131 h 152473"/>
                    <a:gd name="connsiteX54" fmla="*/ 192426 w 192714"/>
                    <a:gd name="connsiteY54" fmla="*/ 131163 h 152473"/>
                    <a:gd name="connsiteX55" fmla="*/ 187758 w 192714"/>
                    <a:gd name="connsiteY55" fmla="*/ 147481 h 152473"/>
                    <a:gd name="connsiteX56" fmla="*/ 171039 w 192714"/>
                    <a:gd name="connsiteY56" fmla="*/ 152149 h 152473"/>
                    <a:gd name="connsiteX57" fmla="*/ 112080 w 192714"/>
                    <a:gd name="connsiteY57" fmla="*/ 135342 h 152473"/>
                    <a:gd name="connsiteX58" fmla="*/ 126175 w 192714"/>
                    <a:gd name="connsiteY58" fmla="*/ 137699 h 152473"/>
                    <a:gd name="connsiteX59" fmla="*/ 138936 w 192714"/>
                    <a:gd name="connsiteY59" fmla="*/ 143612 h 152473"/>
                    <a:gd name="connsiteX60" fmla="*/ 157478 w 192714"/>
                    <a:gd name="connsiteY60" fmla="*/ 150237 h 152473"/>
                    <a:gd name="connsiteX61" fmla="*/ 170817 w 192714"/>
                    <a:gd name="connsiteY61" fmla="*/ 151038 h 152473"/>
                    <a:gd name="connsiteX62" fmla="*/ 186913 w 192714"/>
                    <a:gd name="connsiteY62" fmla="*/ 146591 h 152473"/>
                    <a:gd name="connsiteX63" fmla="*/ 191359 w 192714"/>
                    <a:gd name="connsiteY63" fmla="*/ 131118 h 152473"/>
                    <a:gd name="connsiteX64" fmla="*/ 180021 w 192714"/>
                    <a:gd name="connsiteY64" fmla="*/ 110798 h 152473"/>
                    <a:gd name="connsiteX65" fmla="*/ 168194 w 192714"/>
                    <a:gd name="connsiteY65" fmla="*/ 90834 h 152473"/>
                    <a:gd name="connsiteX66" fmla="*/ 162991 w 192714"/>
                    <a:gd name="connsiteY66" fmla="*/ 75049 h 152473"/>
                    <a:gd name="connsiteX67" fmla="*/ 159968 w 192714"/>
                    <a:gd name="connsiteY67" fmla="*/ 68424 h 152473"/>
                    <a:gd name="connsiteX68" fmla="*/ 143338 w 192714"/>
                    <a:gd name="connsiteY68" fmla="*/ 50639 h 152473"/>
                    <a:gd name="connsiteX69" fmla="*/ 128932 w 192714"/>
                    <a:gd name="connsiteY69" fmla="*/ 37877 h 152473"/>
                    <a:gd name="connsiteX70" fmla="*/ 125508 w 192714"/>
                    <a:gd name="connsiteY70" fmla="*/ 31074 h 152473"/>
                    <a:gd name="connsiteX71" fmla="*/ 116349 w 192714"/>
                    <a:gd name="connsiteY71" fmla="*/ 19025 h 152473"/>
                    <a:gd name="connsiteX72" fmla="*/ 98563 w 192714"/>
                    <a:gd name="connsiteY72" fmla="*/ 10132 h 152473"/>
                    <a:gd name="connsiteX73" fmla="*/ 81845 w 192714"/>
                    <a:gd name="connsiteY73" fmla="*/ 928 h 152473"/>
                    <a:gd name="connsiteX74" fmla="*/ 63347 w 192714"/>
                    <a:gd name="connsiteY74" fmla="*/ 3373 h 152473"/>
                    <a:gd name="connsiteX75" fmla="*/ 47207 w 192714"/>
                    <a:gd name="connsiteY75" fmla="*/ 5952 h 152473"/>
                    <a:gd name="connsiteX76" fmla="*/ 46896 w 192714"/>
                    <a:gd name="connsiteY76" fmla="*/ 5952 h 152473"/>
                    <a:gd name="connsiteX77" fmla="*/ 40093 w 192714"/>
                    <a:gd name="connsiteY77" fmla="*/ 5241 h 152473"/>
                    <a:gd name="connsiteX78" fmla="*/ 31200 w 192714"/>
                    <a:gd name="connsiteY78" fmla="*/ 4396 h 152473"/>
                    <a:gd name="connsiteX79" fmla="*/ 25687 w 192714"/>
                    <a:gd name="connsiteY79" fmla="*/ 5419 h 152473"/>
                    <a:gd name="connsiteX80" fmla="*/ 20173 w 192714"/>
                    <a:gd name="connsiteY80" fmla="*/ 12889 h 152473"/>
                    <a:gd name="connsiteX81" fmla="*/ 12125 w 192714"/>
                    <a:gd name="connsiteY81" fmla="*/ 21782 h 152473"/>
                    <a:gd name="connsiteX82" fmla="*/ 9813 w 192714"/>
                    <a:gd name="connsiteY82" fmla="*/ 24316 h 152473"/>
                    <a:gd name="connsiteX83" fmla="*/ 920 w 192714"/>
                    <a:gd name="connsiteY83" fmla="*/ 72070 h 152473"/>
                    <a:gd name="connsiteX84" fmla="*/ 35869 w 192714"/>
                    <a:gd name="connsiteY84" fmla="*/ 103195 h 152473"/>
                    <a:gd name="connsiteX85" fmla="*/ 50498 w 192714"/>
                    <a:gd name="connsiteY85" fmla="*/ 99148 h 152473"/>
                    <a:gd name="connsiteX86" fmla="*/ 64415 w 192714"/>
                    <a:gd name="connsiteY86" fmla="*/ 95636 h 152473"/>
                    <a:gd name="connsiteX87" fmla="*/ 77754 w 192714"/>
                    <a:gd name="connsiteY87" fmla="*/ 101728 h 152473"/>
                    <a:gd name="connsiteX88" fmla="*/ 100253 w 192714"/>
                    <a:gd name="connsiteY88" fmla="*/ 110620 h 152473"/>
                    <a:gd name="connsiteX89" fmla="*/ 110880 w 192714"/>
                    <a:gd name="connsiteY89" fmla="*/ 112443 h 152473"/>
                    <a:gd name="connsiteX90" fmla="*/ 112125 w 192714"/>
                    <a:gd name="connsiteY90" fmla="*/ 112755 h 152473"/>
                    <a:gd name="connsiteX91" fmla="*/ 111058 w 192714"/>
                    <a:gd name="connsiteY91" fmla="*/ 113422 h 152473"/>
                    <a:gd name="connsiteX92" fmla="*/ 77220 w 192714"/>
                    <a:gd name="connsiteY92" fmla="*/ 114088 h 152473"/>
                    <a:gd name="connsiteX93" fmla="*/ 67305 w 192714"/>
                    <a:gd name="connsiteY93" fmla="*/ 111287 h 152473"/>
                    <a:gd name="connsiteX94" fmla="*/ 54766 w 192714"/>
                    <a:gd name="connsiteY94" fmla="*/ 114933 h 152473"/>
                    <a:gd name="connsiteX95" fmla="*/ 43383 w 192714"/>
                    <a:gd name="connsiteY95" fmla="*/ 119113 h 152473"/>
                    <a:gd name="connsiteX96" fmla="*/ 33912 w 192714"/>
                    <a:gd name="connsiteY96" fmla="*/ 120313 h 152473"/>
                    <a:gd name="connsiteX97" fmla="*/ 14571 w 192714"/>
                    <a:gd name="connsiteY97" fmla="*/ 125827 h 152473"/>
                    <a:gd name="connsiteX98" fmla="*/ 13548 w 192714"/>
                    <a:gd name="connsiteY98" fmla="*/ 132007 h 152473"/>
                    <a:gd name="connsiteX99" fmla="*/ 24353 w 192714"/>
                    <a:gd name="connsiteY99" fmla="*/ 141967 h 152473"/>
                    <a:gd name="connsiteX100" fmla="*/ 27999 w 192714"/>
                    <a:gd name="connsiteY100" fmla="*/ 141967 h 152473"/>
                    <a:gd name="connsiteX101" fmla="*/ 33912 w 192714"/>
                    <a:gd name="connsiteY101" fmla="*/ 145346 h 152473"/>
                    <a:gd name="connsiteX102" fmla="*/ 37114 w 192714"/>
                    <a:gd name="connsiteY102" fmla="*/ 147837 h 152473"/>
                    <a:gd name="connsiteX103" fmla="*/ 37781 w 192714"/>
                    <a:gd name="connsiteY103" fmla="*/ 147837 h 152473"/>
                    <a:gd name="connsiteX104" fmla="*/ 38581 w 192714"/>
                    <a:gd name="connsiteY104" fmla="*/ 147837 h 152473"/>
                    <a:gd name="connsiteX105" fmla="*/ 49564 w 192714"/>
                    <a:gd name="connsiteY105" fmla="*/ 143879 h 152473"/>
                    <a:gd name="connsiteX106" fmla="*/ 60013 w 192714"/>
                    <a:gd name="connsiteY106" fmla="*/ 139877 h 152473"/>
                    <a:gd name="connsiteX107" fmla="*/ 98786 w 192714"/>
                    <a:gd name="connsiteY107" fmla="*/ 136943 h 152473"/>
                    <a:gd name="connsiteX108" fmla="*/ 102743 w 192714"/>
                    <a:gd name="connsiteY108" fmla="*/ 136587 h 152473"/>
                    <a:gd name="connsiteX109" fmla="*/ 112080 w 192714"/>
                    <a:gd name="connsiteY109" fmla="*/ 135164 h 152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192714" h="152473">
                      <a:moveTo>
                        <a:pt x="171039" y="152149"/>
                      </a:moveTo>
                      <a:cubicBezTo>
                        <a:pt x="166949" y="152149"/>
                        <a:pt x="162147" y="151794"/>
                        <a:pt x="157389" y="151349"/>
                      </a:cubicBezTo>
                      <a:cubicBezTo>
                        <a:pt x="150586" y="150682"/>
                        <a:pt x="144094" y="148370"/>
                        <a:pt x="138403" y="144591"/>
                      </a:cubicBezTo>
                      <a:cubicBezTo>
                        <a:pt x="134446" y="142190"/>
                        <a:pt x="130266" y="140233"/>
                        <a:pt x="125864" y="138766"/>
                      </a:cubicBezTo>
                      <a:cubicBezTo>
                        <a:pt x="121418" y="137254"/>
                        <a:pt x="116749" y="136498"/>
                        <a:pt x="112080" y="136454"/>
                      </a:cubicBezTo>
                      <a:cubicBezTo>
                        <a:pt x="109368" y="136454"/>
                        <a:pt x="106611" y="136454"/>
                        <a:pt x="103187" y="136987"/>
                      </a:cubicBezTo>
                      <a:lnTo>
                        <a:pt x="99230" y="137343"/>
                      </a:lnTo>
                      <a:lnTo>
                        <a:pt x="60458" y="140277"/>
                      </a:lnTo>
                      <a:cubicBezTo>
                        <a:pt x="56856" y="140811"/>
                        <a:pt x="53477" y="142145"/>
                        <a:pt x="50453" y="144146"/>
                      </a:cubicBezTo>
                      <a:cubicBezTo>
                        <a:pt x="47341" y="146191"/>
                        <a:pt x="43828" y="147570"/>
                        <a:pt x="40137" y="148148"/>
                      </a:cubicBezTo>
                      <a:lnTo>
                        <a:pt x="40137" y="148148"/>
                      </a:lnTo>
                      <a:lnTo>
                        <a:pt x="39693" y="148148"/>
                      </a:lnTo>
                      <a:lnTo>
                        <a:pt x="37692" y="148148"/>
                      </a:lnTo>
                      <a:lnTo>
                        <a:pt x="37692" y="148148"/>
                      </a:lnTo>
                      <a:lnTo>
                        <a:pt x="36714" y="148148"/>
                      </a:lnTo>
                      <a:lnTo>
                        <a:pt x="36269" y="148148"/>
                      </a:lnTo>
                      <a:cubicBezTo>
                        <a:pt x="35825" y="148148"/>
                        <a:pt x="35780" y="148148"/>
                        <a:pt x="35780" y="147748"/>
                      </a:cubicBezTo>
                      <a:cubicBezTo>
                        <a:pt x="34846" y="147125"/>
                        <a:pt x="34046" y="146324"/>
                        <a:pt x="33423" y="145346"/>
                      </a:cubicBezTo>
                      <a:cubicBezTo>
                        <a:pt x="32490" y="143479"/>
                        <a:pt x="30578" y="142323"/>
                        <a:pt x="28488" y="142412"/>
                      </a:cubicBezTo>
                      <a:lnTo>
                        <a:pt x="26354" y="142412"/>
                      </a:lnTo>
                      <a:cubicBezTo>
                        <a:pt x="18528" y="142412"/>
                        <a:pt x="14749" y="142412"/>
                        <a:pt x="12570" y="131607"/>
                      </a:cubicBezTo>
                      <a:cubicBezTo>
                        <a:pt x="11947" y="129161"/>
                        <a:pt x="12392" y="126583"/>
                        <a:pt x="13815" y="124538"/>
                      </a:cubicBezTo>
                      <a:cubicBezTo>
                        <a:pt x="17283" y="120091"/>
                        <a:pt x="26131" y="119202"/>
                        <a:pt x="33957" y="118579"/>
                      </a:cubicBezTo>
                      <a:cubicBezTo>
                        <a:pt x="37070" y="118402"/>
                        <a:pt x="40182" y="118001"/>
                        <a:pt x="43250" y="117423"/>
                      </a:cubicBezTo>
                      <a:cubicBezTo>
                        <a:pt x="47119" y="116400"/>
                        <a:pt x="50853" y="115022"/>
                        <a:pt x="54455" y="113288"/>
                      </a:cubicBezTo>
                      <a:cubicBezTo>
                        <a:pt x="58457" y="111154"/>
                        <a:pt x="62903" y="109864"/>
                        <a:pt x="67438" y="109553"/>
                      </a:cubicBezTo>
                      <a:cubicBezTo>
                        <a:pt x="71085" y="109642"/>
                        <a:pt x="74686" y="110665"/>
                        <a:pt x="77843" y="112487"/>
                      </a:cubicBezTo>
                      <a:cubicBezTo>
                        <a:pt x="87492" y="118624"/>
                        <a:pt x="99808" y="118624"/>
                        <a:pt x="109456" y="112487"/>
                      </a:cubicBezTo>
                      <a:cubicBezTo>
                        <a:pt x="106389" y="111821"/>
                        <a:pt x="103321" y="111331"/>
                        <a:pt x="100208" y="111020"/>
                      </a:cubicBezTo>
                      <a:cubicBezTo>
                        <a:pt x="91893" y="109909"/>
                        <a:pt x="84023" y="108886"/>
                        <a:pt x="77087" y="102128"/>
                      </a:cubicBezTo>
                      <a:cubicBezTo>
                        <a:pt x="73974" y="98526"/>
                        <a:pt x="69439" y="96436"/>
                        <a:pt x="64682" y="96347"/>
                      </a:cubicBezTo>
                      <a:cubicBezTo>
                        <a:pt x="60057" y="96703"/>
                        <a:pt x="55566" y="97859"/>
                        <a:pt x="51342" y="99771"/>
                      </a:cubicBezTo>
                      <a:cubicBezTo>
                        <a:pt x="46585" y="101817"/>
                        <a:pt x="41561" y="103195"/>
                        <a:pt x="36403" y="103906"/>
                      </a:cubicBezTo>
                      <a:cubicBezTo>
                        <a:pt x="35157" y="103906"/>
                        <a:pt x="33957" y="103906"/>
                        <a:pt x="32756" y="103906"/>
                      </a:cubicBezTo>
                      <a:cubicBezTo>
                        <a:pt x="17238" y="103906"/>
                        <a:pt x="6612" y="93457"/>
                        <a:pt x="298" y="72025"/>
                      </a:cubicBezTo>
                      <a:cubicBezTo>
                        <a:pt x="-1703" y="65267"/>
                        <a:pt x="3677" y="33609"/>
                        <a:pt x="9191" y="23427"/>
                      </a:cubicBezTo>
                      <a:cubicBezTo>
                        <a:pt x="10213" y="21604"/>
                        <a:pt x="11191" y="20581"/>
                        <a:pt x="12170" y="20314"/>
                      </a:cubicBezTo>
                      <a:cubicBezTo>
                        <a:pt x="16305" y="19291"/>
                        <a:pt x="17816" y="15868"/>
                        <a:pt x="19462" y="12266"/>
                      </a:cubicBezTo>
                      <a:cubicBezTo>
                        <a:pt x="20529" y="9020"/>
                        <a:pt x="22619" y="6219"/>
                        <a:pt x="25465" y="4307"/>
                      </a:cubicBezTo>
                      <a:cubicBezTo>
                        <a:pt x="27376" y="3462"/>
                        <a:pt x="29421" y="3062"/>
                        <a:pt x="31512" y="3151"/>
                      </a:cubicBezTo>
                      <a:cubicBezTo>
                        <a:pt x="34490" y="3240"/>
                        <a:pt x="37470" y="3506"/>
                        <a:pt x="40404" y="3996"/>
                      </a:cubicBezTo>
                      <a:cubicBezTo>
                        <a:pt x="42628" y="4352"/>
                        <a:pt x="44851" y="4618"/>
                        <a:pt x="47074" y="4707"/>
                      </a:cubicBezTo>
                      <a:lnTo>
                        <a:pt x="47385" y="4707"/>
                      </a:lnTo>
                      <a:cubicBezTo>
                        <a:pt x="52765" y="4352"/>
                        <a:pt x="58101" y="3506"/>
                        <a:pt x="63303" y="2173"/>
                      </a:cubicBezTo>
                      <a:cubicBezTo>
                        <a:pt x="69439" y="439"/>
                        <a:pt x="75753" y="-406"/>
                        <a:pt x="82112" y="-317"/>
                      </a:cubicBezTo>
                      <a:cubicBezTo>
                        <a:pt x="88870" y="572"/>
                        <a:pt x="95095" y="3951"/>
                        <a:pt x="99497" y="9198"/>
                      </a:cubicBezTo>
                      <a:cubicBezTo>
                        <a:pt x="104299" y="13644"/>
                        <a:pt x="108790" y="18091"/>
                        <a:pt x="116304" y="18091"/>
                      </a:cubicBezTo>
                      <a:cubicBezTo>
                        <a:pt x="120750" y="18091"/>
                        <a:pt x="123819" y="24849"/>
                        <a:pt x="126486" y="30807"/>
                      </a:cubicBezTo>
                      <a:cubicBezTo>
                        <a:pt x="127420" y="33075"/>
                        <a:pt x="128532" y="35298"/>
                        <a:pt x="129821" y="37388"/>
                      </a:cubicBezTo>
                      <a:cubicBezTo>
                        <a:pt x="133734" y="42368"/>
                        <a:pt x="138492" y="46637"/>
                        <a:pt x="143916" y="49882"/>
                      </a:cubicBezTo>
                      <a:cubicBezTo>
                        <a:pt x="151342" y="54018"/>
                        <a:pt x="157300" y="60376"/>
                        <a:pt x="160946" y="68068"/>
                      </a:cubicBezTo>
                      <a:cubicBezTo>
                        <a:pt x="161969" y="70514"/>
                        <a:pt x="162991" y="72514"/>
                        <a:pt x="163969" y="74693"/>
                      </a:cubicBezTo>
                      <a:cubicBezTo>
                        <a:pt x="166726" y="79718"/>
                        <a:pt x="168505" y="85187"/>
                        <a:pt x="169261" y="90834"/>
                      </a:cubicBezTo>
                      <a:cubicBezTo>
                        <a:pt x="170150" y="98926"/>
                        <a:pt x="175575" y="104618"/>
                        <a:pt x="180821" y="110131"/>
                      </a:cubicBezTo>
                      <a:cubicBezTo>
                        <a:pt x="186068" y="115645"/>
                        <a:pt x="192204" y="122092"/>
                        <a:pt x="192426" y="131163"/>
                      </a:cubicBezTo>
                      <a:cubicBezTo>
                        <a:pt x="193138" y="136987"/>
                        <a:pt x="191448" y="142901"/>
                        <a:pt x="187758" y="147481"/>
                      </a:cubicBezTo>
                      <a:cubicBezTo>
                        <a:pt x="184556" y="150415"/>
                        <a:pt x="179354" y="152149"/>
                        <a:pt x="171039" y="152149"/>
                      </a:cubicBezTo>
                      <a:close/>
                      <a:moveTo>
                        <a:pt x="112080" y="135342"/>
                      </a:moveTo>
                      <a:cubicBezTo>
                        <a:pt x="116882" y="135386"/>
                        <a:pt x="121640" y="136187"/>
                        <a:pt x="126175" y="137699"/>
                      </a:cubicBezTo>
                      <a:cubicBezTo>
                        <a:pt x="130666" y="139166"/>
                        <a:pt x="134935" y="141167"/>
                        <a:pt x="138936" y="143612"/>
                      </a:cubicBezTo>
                      <a:cubicBezTo>
                        <a:pt x="144494" y="147303"/>
                        <a:pt x="150853" y="149571"/>
                        <a:pt x="157478" y="150237"/>
                      </a:cubicBezTo>
                      <a:cubicBezTo>
                        <a:pt x="162324" y="150682"/>
                        <a:pt x="166949" y="151038"/>
                        <a:pt x="170817" y="151038"/>
                      </a:cubicBezTo>
                      <a:cubicBezTo>
                        <a:pt x="178821" y="151038"/>
                        <a:pt x="183801" y="149615"/>
                        <a:pt x="186913" y="146591"/>
                      </a:cubicBezTo>
                      <a:cubicBezTo>
                        <a:pt x="190426" y="142234"/>
                        <a:pt x="192026" y="136676"/>
                        <a:pt x="191359" y="131118"/>
                      </a:cubicBezTo>
                      <a:cubicBezTo>
                        <a:pt x="191137" y="122492"/>
                        <a:pt x="185757" y="116801"/>
                        <a:pt x="180021" y="110798"/>
                      </a:cubicBezTo>
                      <a:cubicBezTo>
                        <a:pt x="174285" y="104795"/>
                        <a:pt x="169127" y="99371"/>
                        <a:pt x="168194" y="90834"/>
                      </a:cubicBezTo>
                      <a:cubicBezTo>
                        <a:pt x="167438" y="85320"/>
                        <a:pt x="165659" y="79940"/>
                        <a:pt x="162991" y="75049"/>
                      </a:cubicBezTo>
                      <a:cubicBezTo>
                        <a:pt x="162013" y="73004"/>
                        <a:pt x="160991" y="70869"/>
                        <a:pt x="159968" y="68424"/>
                      </a:cubicBezTo>
                      <a:cubicBezTo>
                        <a:pt x="156455" y="60865"/>
                        <a:pt x="150630" y="54640"/>
                        <a:pt x="143338" y="50639"/>
                      </a:cubicBezTo>
                      <a:cubicBezTo>
                        <a:pt x="137824" y="47304"/>
                        <a:pt x="132934" y="42946"/>
                        <a:pt x="128932" y="37877"/>
                      </a:cubicBezTo>
                      <a:cubicBezTo>
                        <a:pt x="127598" y="35699"/>
                        <a:pt x="126486" y="33431"/>
                        <a:pt x="125508" y="31074"/>
                      </a:cubicBezTo>
                      <a:cubicBezTo>
                        <a:pt x="123018" y="25427"/>
                        <a:pt x="120172" y="19025"/>
                        <a:pt x="116349" y="19025"/>
                      </a:cubicBezTo>
                      <a:cubicBezTo>
                        <a:pt x="108389" y="19025"/>
                        <a:pt x="103498" y="14578"/>
                        <a:pt x="98563" y="10132"/>
                      </a:cubicBezTo>
                      <a:cubicBezTo>
                        <a:pt x="94295" y="5108"/>
                        <a:pt x="88381" y="1817"/>
                        <a:pt x="81845" y="928"/>
                      </a:cubicBezTo>
                      <a:cubicBezTo>
                        <a:pt x="75575" y="883"/>
                        <a:pt x="69350" y="1684"/>
                        <a:pt x="63347" y="3373"/>
                      </a:cubicBezTo>
                      <a:cubicBezTo>
                        <a:pt x="58056" y="4752"/>
                        <a:pt x="52677" y="5641"/>
                        <a:pt x="47207" y="5952"/>
                      </a:cubicBezTo>
                      <a:lnTo>
                        <a:pt x="46896" y="5952"/>
                      </a:lnTo>
                      <a:cubicBezTo>
                        <a:pt x="44628" y="5863"/>
                        <a:pt x="42361" y="5641"/>
                        <a:pt x="40093" y="5241"/>
                      </a:cubicBezTo>
                      <a:cubicBezTo>
                        <a:pt x="37159" y="4752"/>
                        <a:pt x="34179" y="4485"/>
                        <a:pt x="31200" y="4396"/>
                      </a:cubicBezTo>
                      <a:cubicBezTo>
                        <a:pt x="29288" y="4307"/>
                        <a:pt x="27421" y="4663"/>
                        <a:pt x="25687" y="5419"/>
                      </a:cubicBezTo>
                      <a:cubicBezTo>
                        <a:pt x="23063" y="7197"/>
                        <a:pt x="21107" y="9865"/>
                        <a:pt x="20173" y="12889"/>
                      </a:cubicBezTo>
                      <a:cubicBezTo>
                        <a:pt x="18484" y="16579"/>
                        <a:pt x="16749" y="20358"/>
                        <a:pt x="12125" y="21782"/>
                      </a:cubicBezTo>
                      <a:cubicBezTo>
                        <a:pt x="11680" y="21782"/>
                        <a:pt x="10880" y="22404"/>
                        <a:pt x="9813" y="24316"/>
                      </a:cubicBezTo>
                      <a:cubicBezTo>
                        <a:pt x="4344" y="34053"/>
                        <a:pt x="-1081" y="65623"/>
                        <a:pt x="920" y="72070"/>
                      </a:cubicBezTo>
                      <a:cubicBezTo>
                        <a:pt x="7546" y="94569"/>
                        <a:pt x="18973" y="104573"/>
                        <a:pt x="35869" y="103195"/>
                      </a:cubicBezTo>
                      <a:cubicBezTo>
                        <a:pt x="40893" y="102483"/>
                        <a:pt x="45829" y="101149"/>
                        <a:pt x="50498" y="99148"/>
                      </a:cubicBezTo>
                      <a:cubicBezTo>
                        <a:pt x="54900" y="97148"/>
                        <a:pt x="59613" y="95992"/>
                        <a:pt x="64415" y="95636"/>
                      </a:cubicBezTo>
                      <a:cubicBezTo>
                        <a:pt x="69528" y="95636"/>
                        <a:pt x="74375" y="97859"/>
                        <a:pt x="77754" y="101728"/>
                      </a:cubicBezTo>
                      <a:cubicBezTo>
                        <a:pt x="84424" y="108486"/>
                        <a:pt x="92116" y="109464"/>
                        <a:pt x="100253" y="110620"/>
                      </a:cubicBezTo>
                      <a:cubicBezTo>
                        <a:pt x="103810" y="111020"/>
                        <a:pt x="107367" y="111598"/>
                        <a:pt x="110880" y="112443"/>
                      </a:cubicBezTo>
                      <a:lnTo>
                        <a:pt x="112125" y="112755"/>
                      </a:lnTo>
                      <a:lnTo>
                        <a:pt x="111058" y="113422"/>
                      </a:lnTo>
                      <a:cubicBezTo>
                        <a:pt x="100964" y="120447"/>
                        <a:pt x="87625" y="120714"/>
                        <a:pt x="77220" y="114088"/>
                      </a:cubicBezTo>
                      <a:cubicBezTo>
                        <a:pt x="74197" y="112354"/>
                        <a:pt x="70773" y="111376"/>
                        <a:pt x="67305" y="111287"/>
                      </a:cubicBezTo>
                      <a:cubicBezTo>
                        <a:pt x="62903" y="111598"/>
                        <a:pt x="58635" y="112844"/>
                        <a:pt x="54766" y="114933"/>
                      </a:cubicBezTo>
                      <a:cubicBezTo>
                        <a:pt x="51120" y="116667"/>
                        <a:pt x="47296" y="118090"/>
                        <a:pt x="43383" y="119113"/>
                      </a:cubicBezTo>
                      <a:cubicBezTo>
                        <a:pt x="40271" y="119735"/>
                        <a:pt x="37114" y="120136"/>
                        <a:pt x="33912" y="120313"/>
                      </a:cubicBezTo>
                      <a:cubicBezTo>
                        <a:pt x="26309" y="120891"/>
                        <a:pt x="17728" y="121603"/>
                        <a:pt x="14571" y="125827"/>
                      </a:cubicBezTo>
                      <a:cubicBezTo>
                        <a:pt x="13326" y="127650"/>
                        <a:pt x="12970" y="129918"/>
                        <a:pt x="13548" y="132007"/>
                      </a:cubicBezTo>
                      <a:cubicBezTo>
                        <a:pt x="15460" y="141523"/>
                        <a:pt x="18573" y="141967"/>
                        <a:pt x="24353" y="141967"/>
                      </a:cubicBezTo>
                      <a:lnTo>
                        <a:pt x="27999" y="141967"/>
                      </a:lnTo>
                      <a:cubicBezTo>
                        <a:pt x="30445" y="141878"/>
                        <a:pt x="32756" y="143168"/>
                        <a:pt x="33912" y="145346"/>
                      </a:cubicBezTo>
                      <a:cubicBezTo>
                        <a:pt x="34535" y="146636"/>
                        <a:pt x="35691" y="147570"/>
                        <a:pt x="37114" y="147837"/>
                      </a:cubicBezTo>
                      <a:lnTo>
                        <a:pt x="37781" y="147837"/>
                      </a:lnTo>
                      <a:lnTo>
                        <a:pt x="38581" y="147837"/>
                      </a:lnTo>
                      <a:cubicBezTo>
                        <a:pt x="42539" y="147481"/>
                        <a:pt x="46318" y="146147"/>
                        <a:pt x="49564" y="143879"/>
                      </a:cubicBezTo>
                      <a:cubicBezTo>
                        <a:pt x="52721" y="141790"/>
                        <a:pt x="56278" y="140411"/>
                        <a:pt x="60013" y="139877"/>
                      </a:cubicBezTo>
                      <a:lnTo>
                        <a:pt x="98786" y="136943"/>
                      </a:lnTo>
                      <a:lnTo>
                        <a:pt x="102743" y="136587"/>
                      </a:lnTo>
                      <a:cubicBezTo>
                        <a:pt x="106389" y="135386"/>
                        <a:pt x="109323" y="135164"/>
                        <a:pt x="112080" y="13516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4" name="자유형: 도형 9603">
                  <a:extLst>
                    <a:ext uri="{FF2B5EF4-FFF2-40B4-BE49-F238E27FC236}">
                      <a16:creationId xmlns:a16="http://schemas.microsoft.com/office/drawing/2014/main" id="{83BACC1F-D8CD-DB15-97EF-4CF7380287CB}"/>
                    </a:ext>
                  </a:extLst>
                </p:cNvPr>
                <p:cNvSpPr/>
                <p:nvPr/>
              </p:nvSpPr>
              <p:spPr>
                <a:xfrm>
                  <a:off x="4965553" y="9929741"/>
                  <a:ext cx="293617" cy="292216"/>
                </a:xfrm>
                <a:custGeom>
                  <a:avLst/>
                  <a:gdLst>
                    <a:gd name="connsiteX0" fmla="*/ 159061 w 429885"/>
                    <a:gd name="connsiteY0" fmla="*/ 410509 h 427833"/>
                    <a:gd name="connsiteX1" fmla="*/ 173422 w 429885"/>
                    <a:gd name="connsiteY1" fmla="*/ 397170 h 427833"/>
                    <a:gd name="connsiteX2" fmla="*/ 185739 w 429885"/>
                    <a:gd name="connsiteY2" fmla="*/ 419090 h 427833"/>
                    <a:gd name="connsiteX3" fmla="*/ 236250 w 429885"/>
                    <a:gd name="connsiteY3" fmla="*/ 425582 h 427833"/>
                    <a:gd name="connsiteX4" fmla="*/ 261149 w 429885"/>
                    <a:gd name="connsiteY4" fmla="*/ 374982 h 427833"/>
                    <a:gd name="connsiteX5" fmla="*/ 261149 w 429885"/>
                    <a:gd name="connsiteY5" fmla="*/ 192325 h 427833"/>
                    <a:gd name="connsiteX6" fmla="*/ 262306 w 429885"/>
                    <a:gd name="connsiteY6" fmla="*/ 176362 h 427833"/>
                    <a:gd name="connsiteX7" fmla="*/ 295164 w 429885"/>
                    <a:gd name="connsiteY7" fmla="*/ 165468 h 427833"/>
                    <a:gd name="connsiteX8" fmla="*/ 295164 w 429885"/>
                    <a:gd name="connsiteY8" fmla="*/ 74762 h 427833"/>
                    <a:gd name="connsiteX9" fmla="*/ 295164 w 429885"/>
                    <a:gd name="connsiteY9" fmla="*/ 49418 h 427833"/>
                    <a:gd name="connsiteX10" fmla="*/ 331180 w 429885"/>
                    <a:gd name="connsiteY10" fmla="*/ 43949 h 427833"/>
                    <a:gd name="connsiteX11" fmla="*/ 374977 w 429885"/>
                    <a:gd name="connsiteY11" fmla="*/ 44260 h 427833"/>
                    <a:gd name="connsiteX12" fmla="*/ 392763 w 429885"/>
                    <a:gd name="connsiteY12" fmla="*/ 38035 h 427833"/>
                    <a:gd name="connsiteX13" fmla="*/ 429757 w 429885"/>
                    <a:gd name="connsiteY13" fmla="*/ 28030 h 427833"/>
                    <a:gd name="connsiteX14" fmla="*/ 392007 w 429885"/>
                    <a:gd name="connsiteY14" fmla="*/ 18737 h 427833"/>
                    <a:gd name="connsiteX15" fmla="*/ 344920 w 429885"/>
                    <a:gd name="connsiteY15" fmla="*/ 27986 h 427833"/>
                    <a:gd name="connsiteX16" fmla="*/ 239274 w 429885"/>
                    <a:gd name="connsiteY16" fmla="*/ 27986 h 427833"/>
                    <a:gd name="connsiteX17" fmla="*/ 217042 w 429885"/>
                    <a:gd name="connsiteY17" fmla="*/ 16826 h 427833"/>
                    <a:gd name="connsiteX18" fmla="*/ 187562 w 429885"/>
                    <a:gd name="connsiteY18" fmla="*/ 16826 h 427833"/>
                    <a:gd name="connsiteX19" fmla="*/ 91965 w 429885"/>
                    <a:gd name="connsiteY19" fmla="*/ 16470 h 427833"/>
                    <a:gd name="connsiteX20" fmla="*/ 62174 w 429885"/>
                    <a:gd name="connsiteY20" fmla="*/ 4554 h 427833"/>
                    <a:gd name="connsiteX21" fmla="*/ 29626 w 429885"/>
                    <a:gd name="connsiteY21" fmla="*/ 6510 h 427833"/>
                    <a:gd name="connsiteX22" fmla="*/ 15620 w 429885"/>
                    <a:gd name="connsiteY22" fmla="*/ 2063 h 427833"/>
                    <a:gd name="connsiteX23" fmla="*/ 58 w 429885"/>
                    <a:gd name="connsiteY23" fmla="*/ 10956 h 427833"/>
                    <a:gd name="connsiteX24" fmla="*/ 32605 w 429885"/>
                    <a:gd name="connsiteY24" fmla="*/ 77385 h 427833"/>
                    <a:gd name="connsiteX25" fmla="*/ 67821 w 429885"/>
                    <a:gd name="connsiteY25" fmla="*/ 157421 h 427833"/>
                    <a:gd name="connsiteX26" fmla="*/ 86985 w 429885"/>
                    <a:gd name="connsiteY26" fmla="*/ 229941 h 427833"/>
                    <a:gd name="connsiteX27" fmla="*/ 100324 w 429885"/>
                    <a:gd name="connsiteY27" fmla="*/ 304640 h 427833"/>
                    <a:gd name="connsiteX28" fmla="*/ 112373 w 429885"/>
                    <a:gd name="connsiteY28" fmla="*/ 369158 h 427833"/>
                    <a:gd name="connsiteX29" fmla="*/ 133983 w 429885"/>
                    <a:gd name="connsiteY29" fmla="*/ 398770 h 427833"/>
                    <a:gd name="connsiteX30" fmla="*/ 158838 w 429885"/>
                    <a:gd name="connsiteY30" fmla="*/ 410198 h 427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29885" h="427833">
                      <a:moveTo>
                        <a:pt x="159061" y="410509"/>
                      </a:moveTo>
                      <a:cubicBezTo>
                        <a:pt x="159061" y="404284"/>
                        <a:pt x="166664" y="395435"/>
                        <a:pt x="173422" y="397170"/>
                      </a:cubicBezTo>
                      <a:cubicBezTo>
                        <a:pt x="181960" y="399171"/>
                        <a:pt x="182315" y="412999"/>
                        <a:pt x="185739" y="419090"/>
                      </a:cubicBezTo>
                      <a:cubicBezTo>
                        <a:pt x="191208" y="428695"/>
                        <a:pt x="226645" y="428872"/>
                        <a:pt x="236250" y="425582"/>
                      </a:cubicBezTo>
                      <a:cubicBezTo>
                        <a:pt x="262039" y="416689"/>
                        <a:pt x="261149" y="396903"/>
                        <a:pt x="261149" y="374982"/>
                      </a:cubicBezTo>
                      <a:lnTo>
                        <a:pt x="261149" y="192325"/>
                      </a:lnTo>
                      <a:cubicBezTo>
                        <a:pt x="261149" y="189390"/>
                        <a:pt x="259282" y="178585"/>
                        <a:pt x="262306" y="176362"/>
                      </a:cubicBezTo>
                      <a:cubicBezTo>
                        <a:pt x="269020" y="171471"/>
                        <a:pt x="295164" y="178274"/>
                        <a:pt x="295164" y="165468"/>
                      </a:cubicBezTo>
                      <a:lnTo>
                        <a:pt x="295164" y="74762"/>
                      </a:lnTo>
                      <a:cubicBezTo>
                        <a:pt x="295164" y="70671"/>
                        <a:pt x="292408" y="52530"/>
                        <a:pt x="295164" y="49418"/>
                      </a:cubicBezTo>
                      <a:cubicBezTo>
                        <a:pt x="299211" y="44704"/>
                        <a:pt x="323843" y="46927"/>
                        <a:pt x="331180" y="43949"/>
                      </a:cubicBezTo>
                      <a:cubicBezTo>
                        <a:pt x="350033" y="36389"/>
                        <a:pt x="359815" y="28475"/>
                        <a:pt x="374977" y="44260"/>
                      </a:cubicBezTo>
                      <a:cubicBezTo>
                        <a:pt x="382981" y="52619"/>
                        <a:pt x="386226" y="42970"/>
                        <a:pt x="392763" y="38035"/>
                      </a:cubicBezTo>
                      <a:cubicBezTo>
                        <a:pt x="402767" y="30654"/>
                        <a:pt x="417974" y="30876"/>
                        <a:pt x="429757" y="28030"/>
                      </a:cubicBezTo>
                      <a:cubicBezTo>
                        <a:pt x="420864" y="12557"/>
                        <a:pt x="410237" y="16425"/>
                        <a:pt x="392007" y="18737"/>
                      </a:cubicBezTo>
                      <a:cubicBezTo>
                        <a:pt x="375956" y="20739"/>
                        <a:pt x="360882" y="24962"/>
                        <a:pt x="344920" y="27986"/>
                      </a:cubicBezTo>
                      <a:cubicBezTo>
                        <a:pt x="310994" y="34433"/>
                        <a:pt x="274267" y="25718"/>
                        <a:pt x="239274" y="27986"/>
                      </a:cubicBezTo>
                      <a:cubicBezTo>
                        <a:pt x="224823" y="28920"/>
                        <a:pt x="229447" y="22339"/>
                        <a:pt x="217042" y="16826"/>
                      </a:cubicBezTo>
                      <a:cubicBezTo>
                        <a:pt x="210239" y="13757"/>
                        <a:pt x="194810" y="16826"/>
                        <a:pt x="187562" y="16826"/>
                      </a:cubicBezTo>
                      <a:cubicBezTo>
                        <a:pt x="156081" y="16826"/>
                        <a:pt x="123311" y="19627"/>
                        <a:pt x="91965" y="16470"/>
                      </a:cubicBezTo>
                      <a:cubicBezTo>
                        <a:pt x="80226" y="15269"/>
                        <a:pt x="72845" y="8199"/>
                        <a:pt x="62174" y="4554"/>
                      </a:cubicBezTo>
                      <a:cubicBezTo>
                        <a:pt x="54526" y="1930"/>
                        <a:pt x="33361" y="11045"/>
                        <a:pt x="29626" y="6510"/>
                      </a:cubicBezTo>
                      <a:cubicBezTo>
                        <a:pt x="25891" y="1974"/>
                        <a:pt x="23624" y="-3584"/>
                        <a:pt x="15620" y="2063"/>
                      </a:cubicBezTo>
                      <a:cubicBezTo>
                        <a:pt x="15620" y="2063"/>
                        <a:pt x="-965" y="13446"/>
                        <a:pt x="58" y="10956"/>
                      </a:cubicBezTo>
                      <a:cubicBezTo>
                        <a:pt x="-2521" y="34478"/>
                        <a:pt x="22290" y="58088"/>
                        <a:pt x="32605" y="77385"/>
                      </a:cubicBezTo>
                      <a:cubicBezTo>
                        <a:pt x="46300" y="103441"/>
                        <a:pt x="53281" y="131987"/>
                        <a:pt x="67821" y="157421"/>
                      </a:cubicBezTo>
                      <a:cubicBezTo>
                        <a:pt x="82360" y="182854"/>
                        <a:pt x="89697" y="200017"/>
                        <a:pt x="86985" y="229941"/>
                      </a:cubicBezTo>
                      <a:cubicBezTo>
                        <a:pt x="84762" y="254396"/>
                        <a:pt x="96589" y="280230"/>
                        <a:pt x="100324" y="304640"/>
                      </a:cubicBezTo>
                      <a:cubicBezTo>
                        <a:pt x="103481" y="326250"/>
                        <a:pt x="104103" y="348615"/>
                        <a:pt x="112373" y="369158"/>
                      </a:cubicBezTo>
                      <a:cubicBezTo>
                        <a:pt x="117220" y="381163"/>
                        <a:pt x="126202" y="388766"/>
                        <a:pt x="133983" y="398770"/>
                      </a:cubicBezTo>
                      <a:cubicBezTo>
                        <a:pt x="135361" y="400549"/>
                        <a:pt x="158838" y="427316"/>
                        <a:pt x="158838" y="41019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5" name="자유형: 도형 9604">
                  <a:extLst>
                    <a:ext uri="{FF2B5EF4-FFF2-40B4-BE49-F238E27FC236}">
                      <a16:creationId xmlns:a16="http://schemas.microsoft.com/office/drawing/2014/main" id="{021C42B9-6BA2-A4F7-DFF3-0805BA52BB9F}"/>
                    </a:ext>
                  </a:extLst>
                </p:cNvPr>
                <p:cNvSpPr/>
                <p:nvPr/>
              </p:nvSpPr>
              <p:spPr>
                <a:xfrm>
                  <a:off x="4965469" y="9929550"/>
                  <a:ext cx="294339" cy="292746"/>
                </a:xfrm>
                <a:custGeom>
                  <a:avLst/>
                  <a:gdLst>
                    <a:gd name="connsiteX0" fmla="*/ 218454 w 430942"/>
                    <a:gd name="connsiteY0" fmla="*/ 428219 h 428609"/>
                    <a:gd name="connsiteX1" fmla="*/ 185373 w 430942"/>
                    <a:gd name="connsiteY1" fmla="*/ 419327 h 428609"/>
                    <a:gd name="connsiteX2" fmla="*/ 182616 w 430942"/>
                    <a:gd name="connsiteY2" fmla="*/ 411723 h 428609"/>
                    <a:gd name="connsiteX3" fmla="*/ 173412 w 430942"/>
                    <a:gd name="connsiteY3" fmla="*/ 397673 h 428609"/>
                    <a:gd name="connsiteX4" fmla="*/ 171945 w 430942"/>
                    <a:gd name="connsiteY4" fmla="*/ 397673 h 428609"/>
                    <a:gd name="connsiteX5" fmla="*/ 159762 w 430942"/>
                    <a:gd name="connsiteY5" fmla="*/ 411012 h 428609"/>
                    <a:gd name="connsiteX6" fmla="*/ 159762 w 430942"/>
                    <a:gd name="connsiteY6" fmla="*/ 412345 h 428609"/>
                    <a:gd name="connsiteX7" fmla="*/ 158784 w 430942"/>
                    <a:gd name="connsiteY7" fmla="*/ 415725 h 428609"/>
                    <a:gd name="connsiteX8" fmla="*/ 155804 w 430942"/>
                    <a:gd name="connsiteY8" fmla="*/ 417281 h 428609"/>
                    <a:gd name="connsiteX9" fmla="*/ 155804 w 430942"/>
                    <a:gd name="connsiteY9" fmla="*/ 417281 h 428609"/>
                    <a:gd name="connsiteX10" fmla="*/ 133928 w 430942"/>
                    <a:gd name="connsiteY10" fmla="*/ 399940 h 428609"/>
                    <a:gd name="connsiteX11" fmla="*/ 126858 w 430942"/>
                    <a:gd name="connsiteY11" fmla="*/ 391492 h 428609"/>
                    <a:gd name="connsiteX12" fmla="*/ 112229 w 430942"/>
                    <a:gd name="connsiteY12" fmla="*/ 370149 h 428609"/>
                    <a:gd name="connsiteX13" fmla="*/ 102225 w 430942"/>
                    <a:gd name="connsiteY13" fmla="*/ 321861 h 428609"/>
                    <a:gd name="connsiteX14" fmla="*/ 100180 w 430942"/>
                    <a:gd name="connsiteY14" fmla="*/ 305544 h 428609"/>
                    <a:gd name="connsiteX15" fmla="*/ 94044 w 430942"/>
                    <a:gd name="connsiteY15" fmla="*/ 278465 h 428609"/>
                    <a:gd name="connsiteX16" fmla="*/ 87019 w 430942"/>
                    <a:gd name="connsiteY16" fmla="*/ 230710 h 428609"/>
                    <a:gd name="connsiteX17" fmla="*/ 67899 w 430942"/>
                    <a:gd name="connsiteY17" fmla="*/ 158501 h 428609"/>
                    <a:gd name="connsiteX18" fmla="*/ 48957 w 430942"/>
                    <a:gd name="connsiteY18" fmla="*/ 115949 h 428609"/>
                    <a:gd name="connsiteX19" fmla="*/ 32684 w 430942"/>
                    <a:gd name="connsiteY19" fmla="*/ 78244 h 428609"/>
                    <a:gd name="connsiteX20" fmla="*/ 20723 w 430942"/>
                    <a:gd name="connsiteY20" fmla="*/ 59836 h 428609"/>
                    <a:gd name="connsiteX21" fmla="*/ 3 w 430942"/>
                    <a:gd name="connsiteY21" fmla="*/ 11815 h 428609"/>
                    <a:gd name="connsiteX22" fmla="*/ 3 w 430942"/>
                    <a:gd name="connsiteY22" fmla="*/ 11415 h 428609"/>
                    <a:gd name="connsiteX23" fmla="*/ 3 w 430942"/>
                    <a:gd name="connsiteY23" fmla="*/ 10036 h 428609"/>
                    <a:gd name="connsiteX24" fmla="*/ 270 w 430942"/>
                    <a:gd name="connsiteY24" fmla="*/ 10481 h 428609"/>
                    <a:gd name="connsiteX25" fmla="*/ 1381 w 430942"/>
                    <a:gd name="connsiteY25" fmla="*/ 7946 h 428609"/>
                    <a:gd name="connsiteX26" fmla="*/ 1026 w 430942"/>
                    <a:gd name="connsiteY26" fmla="*/ 11148 h 428609"/>
                    <a:gd name="connsiteX27" fmla="*/ 15699 w 430942"/>
                    <a:gd name="connsiteY27" fmla="*/ 2255 h 428609"/>
                    <a:gd name="connsiteX28" fmla="*/ 21968 w 430942"/>
                    <a:gd name="connsiteY28" fmla="*/ -324 h 428609"/>
                    <a:gd name="connsiteX29" fmla="*/ 28904 w 430942"/>
                    <a:gd name="connsiteY29" fmla="*/ 4745 h 428609"/>
                    <a:gd name="connsiteX30" fmla="*/ 30461 w 430942"/>
                    <a:gd name="connsiteY30" fmla="*/ 6746 h 428609"/>
                    <a:gd name="connsiteX31" fmla="*/ 34285 w 430942"/>
                    <a:gd name="connsiteY31" fmla="*/ 7813 h 428609"/>
                    <a:gd name="connsiteX32" fmla="*/ 45890 w 430942"/>
                    <a:gd name="connsiteY32" fmla="*/ 6034 h 428609"/>
                    <a:gd name="connsiteX33" fmla="*/ 58962 w 430942"/>
                    <a:gd name="connsiteY33" fmla="*/ 4123 h 428609"/>
                    <a:gd name="connsiteX34" fmla="*/ 62741 w 430942"/>
                    <a:gd name="connsiteY34" fmla="*/ 4612 h 428609"/>
                    <a:gd name="connsiteX35" fmla="*/ 74213 w 430942"/>
                    <a:gd name="connsiteY35" fmla="*/ 9903 h 428609"/>
                    <a:gd name="connsiteX36" fmla="*/ 92399 w 430942"/>
                    <a:gd name="connsiteY36" fmla="*/ 16484 h 428609"/>
                    <a:gd name="connsiteX37" fmla="*/ 126769 w 430942"/>
                    <a:gd name="connsiteY37" fmla="*/ 17995 h 428609"/>
                    <a:gd name="connsiteX38" fmla="*/ 157627 w 430942"/>
                    <a:gd name="connsiteY38" fmla="*/ 17417 h 428609"/>
                    <a:gd name="connsiteX39" fmla="*/ 187952 w 430942"/>
                    <a:gd name="connsiteY39" fmla="*/ 16884 h 428609"/>
                    <a:gd name="connsiteX40" fmla="*/ 196222 w 430942"/>
                    <a:gd name="connsiteY40" fmla="*/ 16261 h 428609"/>
                    <a:gd name="connsiteX41" fmla="*/ 208405 w 430942"/>
                    <a:gd name="connsiteY41" fmla="*/ 15505 h 428609"/>
                    <a:gd name="connsiteX42" fmla="*/ 217654 w 430942"/>
                    <a:gd name="connsiteY42" fmla="*/ 16928 h 428609"/>
                    <a:gd name="connsiteX43" fmla="*/ 226813 w 430942"/>
                    <a:gd name="connsiteY43" fmla="*/ 23731 h 428609"/>
                    <a:gd name="connsiteX44" fmla="*/ 239441 w 430942"/>
                    <a:gd name="connsiteY44" fmla="*/ 28178 h 428609"/>
                    <a:gd name="connsiteX45" fmla="*/ 252113 w 430942"/>
                    <a:gd name="connsiteY45" fmla="*/ 27822 h 428609"/>
                    <a:gd name="connsiteX46" fmla="*/ 284127 w 430942"/>
                    <a:gd name="connsiteY46" fmla="*/ 29200 h 428609"/>
                    <a:gd name="connsiteX47" fmla="*/ 315963 w 430942"/>
                    <a:gd name="connsiteY47" fmla="*/ 30623 h 428609"/>
                    <a:gd name="connsiteX48" fmla="*/ 345043 w 430942"/>
                    <a:gd name="connsiteY48" fmla="*/ 28178 h 428609"/>
                    <a:gd name="connsiteX49" fmla="*/ 361983 w 430942"/>
                    <a:gd name="connsiteY49" fmla="*/ 24620 h 428609"/>
                    <a:gd name="connsiteX50" fmla="*/ 392130 w 430942"/>
                    <a:gd name="connsiteY50" fmla="*/ 18929 h 428609"/>
                    <a:gd name="connsiteX51" fmla="*/ 398533 w 430942"/>
                    <a:gd name="connsiteY51" fmla="*/ 18084 h 428609"/>
                    <a:gd name="connsiteX52" fmla="*/ 411427 w 430942"/>
                    <a:gd name="connsiteY52" fmla="*/ 16750 h 428609"/>
                    <a:gd name="connsiteX53" fmla="*/ 430458 w 430942"/>
                    <a:gd name="connsiteY53" fmla="*/ 28533 h 428609"/>
                    <a:gd name="connsiteX54" fmla="*/ 430813 w 430942"/>
                    <a:gd name="connsiteY54" fmla="*/ 29156 h 428609"/>
                    <a:gd name="connsiteX55" fmla="*/ 430102 w 430942"/>
                    <a:gd name="connsiteY55" fmla="*/ 29156 h 428609"/>
                    <a:gd name="connsiteX56" fmla="*/ 418853 w 430942"/>
                    <a:gd name="connsiteY56" fmla="*/ 31201 h 428609"/>
                    <a:gd name="connsiteX57" fmla="*/ 393286 w 430942"/>
                    <a:gd name="connsiteY57" fmla="*/ 39071 h 428609"/>
                    <a:gd name="connsiteX58" fmla="*/ 388573 w 430942"/>
                    <a:gd name="connsiteY58" fmla="*/ 43518 h 428609"/>
                    <a:gd name="connsiteX59" fmla="*/ 380791 w 430942"/>
                    <a:gd name="connsiteY59" fmla="*/ 48676 h 428609"/>
                    <a:gd name="connsiteX60" fmla="*/ 374566 w 430942"/>
                    <a:gd name="connsiteY60" fmla="*/ 45207 h 428609"/>
                    <a:gd name="connsiteX61" fmla="*/ 357448 w 430942"/>
                    <a:gd name="connsiteY61" fmla="*/ 36314 h 428609"/>
                    <a:gd name="connsiteX62" fmla="*/ 338907 w 430942"/>
                    <a:gd name="connsiteY62" fmla="*/ 41961 h 428609"/>
                    <a:gd name="connsiteX63" fmla="*/ 331392 w 430942"/>
                    <a:gd name="connsiteY63" fmla="*/ 45118 h 428609"/>
                    <a:gd name="connsiteX64" fmla="*/ 315118 w 430942"/>
                    <a:gd name="connsiteY64" fmla="*/ 47075 h 428609"/>
                    <a:gd name="connsiteX65" fmla="*/ 295555 w 430942"/>
                    <a:gd name="connsiteY65" fmla="*/ 50410 h 428609"/>
                    <a:gd name="connsiteX66" fmla="*/ 295288 w 430942"/>
                    <a:gd name="connsiteY66" fmla="*/ 69840 h 428609"/>
                    <a:gd name="connsiteX67" fmla="*/ 295732 w 430942"/>
                    <a:gd name="connsiteY67" fmla="*/ 75398 h 428609"/>
                    <a:gd name="connsiteX68" fmla="*/ 295732 w 430942"/>
                    <a:gd name="connsiteY68" fmla="*/ 166104 h 428609"/>
                    <a:gd name="connsiteX69" fmla="*/ 275768 w 430942"/>
                    <a:gd name="connsiteY69" fmla="*/ 175309 h 428609"/>
                    <a:gd name="connsiteX70" fmla="*/ 262429 w 430942"/>
                    <a:gd name="connsiteY70" fmla="*/ 177443 h 428609"/>
                    <a:gd name="connsiteX71" fmla="*/ 261273 w 430942"/>
                    <a:gd name="connsiteY71" fmla="*/ 190026 h 428609"/>
                    <a:gd name="connsiteX72" fmla="*/ 261273 w 430942"/>
                    <a:gd name="connsiteY72" fmla="*/ 192961 h 428609"/>
                    <a:gd name="connsiteX73" fmla="*/ 261273 w 430942"/>
                    <a:gd name="connsiteY73" fmla="*/ 377753 h 428609"/>
                    <a:gd name="connsiteX74" fmla="*/ 236017 w 430942"/>
                    <a:gd name="connsiteY74" fmla="*/ 426663 h 428609"/>
                    <a:gd name="connsiteX75" fmla="*/ 218454 w 430942"/>
                    <a:gd name="connsiteY75" fmla="*/ 428219 h 428609"/>
                    <a:gd name="connsiteX76" fmla="*/ 171945 w 430942"/>
                    <a:gd name="connsiteY76" fmla="*/ 396561 h 428609"/>
                    <a:gd name="connsiteX77" fmla="*/ 173679 w 430942"/>
                    <a:gd name="connsiteY77" fmla="*/ 396561 h 428609"/>
                    <a:gd name="connsiteX78" fmla="*/ 183683 w 430942"/>
                    <a:gd name="connsiteY78" fmla="*/ 411367 h 428609"/>
                    <a:gd name="connsiteX79" fmla="*/ 186351 w 430942"/>
                    <a:gd name="connsiteY79" fmla="*/ 418748 h 428609"/>
                    <a:gd name="connsiteX80" fmla="*/ 218454 w 430942"/>
                    <a:gd name="connsiteY80" fmla="*/ 426885 h 428609"/>
                    <a:gd name="connsiteX81" fmla="*/ 236239 w 430942"/>
                    <a:gd name="connsiteY81" fmla="*/ 424974 h 428609"/>
                    <a:gd name="connsiteX82" fmla="*/ 260739 w 430942"/>
                    <a:gd name="connsiteY82" fmla="*/ 377041 h 428609"/>
                    <a:gd name="connsiteX83" fmla="*/ 260739 w 430942"/>
                    <a:gd name="connsiteY83" fmla="*/ 192249 h 428609"/>
                    <a:gd name="connsiteX84" fmla="*/ 260739 w 430942"/>
                    <a:gd name="connsiteY84" fmla="*/ 189404 h 428609"/>
                    <a:gd name="connsiteX85" fmla="*/ 262340 w 430942"/>
                    <a:gd name="connsiteY85" fmla="*/ 176065 h 428609"/>
                    <a:gd name="connsiteX86" fmla="*/ 276079 w 430942"/>
                    <a:gd name="connsiteY86" fmla="*/ 173708 h 428609"/>
                    <a:gd name="connsiteX87" fmla="*/ 294977 w 430942"/>
                    <a:gd name="connsiteY87" fmla="*/ 165615 h 428609"/>
                    <a:gd name="connsiteX88" fmla="*/ 294977 w 430942"/>
                    <a:gd name="connsiteY88" fmla="*/ 74909 h 428609"/>
                    <a:gd name="connsiteX89" fmla="*/ 294531 w 430942"/>
                    <a:gd name="connsiteY89" fmla="*/ 69440 h 428609"/>
                    <a:gd name="connsiteX90" fmla="*/ 295109 w 430942"/>
                    <a:gd name="connsiteY90" fmla="*/ 49209 h 428609"/>
                    <a:gd name="connsiteX91" fmla="*/ 315430 w 430942"/>
                    <a:gd name="connsiteY91" fmla="*/ 45474 h 428609"/>
                    <a:gd name="connsiteX92" fmla="*/ 331303 w 430942"/>
                    <a:gd name="connsiteY92" fmla="*/ 43607 h 428609"/>
                    <a:gd name="connsiteX93" fmla="*/ 338818 w 430942"/>
                    <a:gd name="connsiteY93" fmla="*/ 40450 h 428609"/>
                    <a:gd name="connsiteX94" fmla="*/ 357804 w 430942"/>
                    <a:gd name="connsiteY94" fmla="*/ 34714 h 428609"/>
                    <a:gd name="connsiteX95" fmla="*/ 375590 w 430942"/>
                    <a:gd name="connsiteY95" fmla="*/ 44051 h 428609"/>
                    <a:gd name="connsiteX96" fmla="*/ 381014 w 430942"/>
                    <a:gd name="connsiteY96" fmla="*/ 47163 h 428609"/>
                    <a:gd name="connsiteX97" fmla="*/ 387950 w 430942"/>
                    <a:gd name="connsiteY97" fmla="*/ 42361 h 428609"/>
                    <a:gd name="connsiteX98" fmla="*/ 392842 w 430942"/>
                    <a:gd name="connsiteY98" fmla="*/ 37915 h 428609"/>
                    <a:gd name="connsiteX99" fmla="*/ 418897 w 430942"/>
                    <a:gd name="connsiteY99" fmla="*/ 29823 h 428609"/>
                    <a:gd name="connsiteX100" fmla="*/ 429346 w 430942"/>
                    <a:gd name="connsiteY100" fmla="*/ 28000 h 428609"/>
                    <a:gd name="connsiteX101" fmla="*/ 411561 w 430942"/>
                    <a:gd name="connsiteY101" fmla="*/ 17417 h 428609"/>
                    <a:gd name="connsiteX102" fmla="*/ 398800 w 430942"/>
                    <a:gd name="connsiteY102" fmla="*/ 18751 h 428609"/>
                    <a:gd name="connsiteX103" fmla="*/ 392441 w 430942"/>
                    <a:gd name="connsiteY103" fmla="*/ 19596 h 428609"/>
                    <a:gd name="connsiteX104" fmla="*/ 362383 w 430942"/>
                    <a:gd name="connsiteY104" fmla="*/ 25243 h 428609"/>
                    <a:gd name="connsiteX105" fmla="*/ 345354 w 430942"/>
                    <a:gd name="connsiteY105" fmla="*/ 28844 h 428609"/>
                    <a:gd name="connsiteX106" fmla="*/ 316097 w 430942"/>
                    <a:gd name="connsiteY106" fmla="*/ 31290 h 428609"/>
                    <a:gd name="connsiteX107" fmla="*/ 284216 w 430942"/>
                    <a:gd name="connsiteY107" fmla="*/ 29867 h 428609"/>
                    <a:gd name="connsiteX108" fmla="*/ 252247 w 430942"/>
                    <a:gd name="connsiteY108" fmla="*/ 28489 h 428609"/>
                    <a:gd name="connsiteX109" fmla="*/ 239663 w 430942"/>
                    <a:gd name="connsiteY109" fmla="*/ 28844 h 428609"/>
                    <a:gd name="connsiteX110" fmla="*/ 226324 w 430942"/>
                    <a:gd name="connsiteY110" fmla="*/ 24398 h 428609"/>
                    <a:gd name="connsiteX111" fmla="*/ 217431 w 430942"/>
                    <a:gd name="connsiteY111" fmla="*/ 17862 h 428609"/>
                    <a:gd name="connsiteX112" fmla="*/ 208538 w 430942"/>
                    <a:gd name="connsiteY112" fmla="*/ 16528 h 428609"/>
                    <a:gd name="connsiteX113" fmla="*/ 196489 w 430942"/>
                    <a:gd name="connsiteY113" fmla="*/ 17284 h 428609"/>
                    <a:gd name="connsiteX114" fmla="*/ 188085 w 430942"/>
                    <a:gd name="connsiteY114" fmla="*/ 17906 h 428609"/>
                    <a:gd name="connsiteX115" fmla="*/ 157805 w 430942"/>
                    <a:gd name="connsiteY115" fmla="*/ 18440 h 428609"/>
                    <a:gd name="connsiteX116" fmla="*/ 126680 w 430942"/>
                    <a:gd name="connsiteY116" fmla="*/ 19018 h 428609"/>
                    <a:gd name="connsiteX117" fmla="*/ 92221 w 430942"/>
                    <a:gd name="connsiteY117" fmla="*/ 17506 h 428609"/>
                    <a:gd name="connsiteX118" fmla="*/ 73591 w 430942"/>
                    <a:gd name="connsiteY118" fmla="*/ 10792 h 428609"/>
                    <a:gd name="connsiteX119" fmla="*/ 62297 w 430942"/>
                    <a:gd name="connsiteY119" fmla="*/ 5590 h 428609"/>
                    <a:gd name="connsiteX120" fmla="*/ 58873 w 430942"/>
                    <a:gd name="connsiteY120" fmla="*/ 5145 h 428609"/>
                    <a:gd name="connsiteX121" fmla="*/ 46023 w 430942"/>
                    <a:gd name="connsiteY121" fmla="*/ 7057 h 428609"/>
                    <a:gd name="connsiteX122" fmla="*/ 34196 w 430942"/>
                    <a:gd name="connsiteY122" fmla="*/ 8835 h 428609"/>
                    <a:gd name="connsiteX123" fmla="*/ 29749 w 430942"/>
                    <a:gd name="connsiteY123" fmla="*/ 7368 h 428609"/>
                    <a:gd name="connsiteX124" fmla="*/ 28149 w 430942"/>
                    <a:gd name="connsiteY124" fmla="*/ 5368 h 428609"/>
                    <a:gd name="connsiteX125" fmla="*/ 22102 w 430942"/>
                    <a:gd name="connsiteY125" fmla="*/ 921 h 428609"/>
                    <a:gd name="connsiteX126" fmla="*/ 16455 w 430942"/>
                    <a:gd name="connsiteY126" fmla="*/ 3322 h 428609"/>
                    <a:gd name="connsiteX127" fmla="*/ 1026 w 430942"/>
                    <a:gd name="connsiteY127" fmla="*/ 12704 h 428609"/>
                    <a:gd name="connsiteX128" fmla="*/ 21568 w 430942"/>
                    <a:gd name="connsiteY128" fmla="*/ 59524 h 428609"/>
                    <a:gd name="connsiteX129" fmla="*/ 33618 w 430942"/>
                    <a:gd name="connsiteY129" fmla="*/ 78066 h 428609"/>
                    <a:gd name="connsiteX130" fmla="*/ 49980 w 430942"/>
                    <a:gd name="connsiteY130" fmla="*/ 115905 h 428609"/>
                    <a:gd name="connsiteX131" fmla="*/ 68789 w 430942"/>
                    <a:gd name="connsiteY131" fmla="*/ 158323 h 428609"/>
                    <a:gd name="connsiteX132" fmla="*/ 88041 w 430942"/>
                    <a:gd name="connsiteY132" fmla="*/ 231155 h 428609"/>
                    <a:gd name="connsiteX133" fmla="*/ 95111 w 430942"/>
                    <a:gd name="connsiteY133" fmla="*/ 278509 h 428609"/>
                    <a:gd name="connsiteX134" fmla="*/ 101247 w 430942"/>
                    <a:gd name="connsiteY134" fmla="*/ 305721 h 428609"/>
                    <a:gd name="connsiteX135" fmla="*/ 103293 w 430942"/>
                    <a:gd name="connsiteY135" fmla="*/ 322084 h 428609"/>
                    <a:gd name="connsiteX136" fmla="*/ 113208 w 430942"/>
                    <a:gd name="connsiteY136" fmla="*/ 370105 h 428609"/>
                    <a:gd name="connsiteX137" fmla="*/ 127659 w 430942"/>
                    <a:gd name="connsiteY137" fmla="*/ 391137 h 428609"/>
                    <a:gd name="connsiteX138" fmla="*/ 134728 w 430942"/>
                    <a:gd name="connsiteY138" fmla="*/ 399584 h 428609"/>
                    <a:gd name="connsiteX139" fmla="*/ 155760 w 430942"/>
                    <a:gd name="connsiteY139" fmla="*/ 416525 h 428609"/>
                    <a:gd name="connsiteX140" fmla="*/ 155760 w 430942"/>
                    <a:gd name="connsiteY140" fmla="*/ 416525 h 428609"/>
                    <a:gd name="connsiteX141" fmla="*/ 157805 w 430942"/>
                    <a:gd name="connsiteY141" fmla="*/ 415458 h 428609"/>
                    <a:gd name="connsiteX142" fmla="*/ 158650 w 430942"/>
                    <a:gd name="connsiteY142" fmla="*/ 411367 h 428609"/>
                    <a:gd name="connsiteX143" fmla="*/ 158650 w 430942"/>
                    <a:gd name="connsiteY143" fmla="*/ 409144 h 428609"/>
                    <a:gd name="connsiteX144" fmla="*/ 158917 w 430942"/>
                    <a:gd name="connsiteY144" fmla="*/ 409144 h 428609"/>
                    <a:gd name="connsiteX145" fmla="*/ 171945 w 430942"/>
                    <a:gd name="connsiteY145" fmla="*/ 396472 h 428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</a:cxnLst>
                  <a:rect l="l" t="t" r="r" b="b"/>
                  <a:pathLst>
                    <a:path w="430942" h="428609">
                      <a:moveTo>
                        <a:pt x="218454" y="428219"/>
                      </a:moveTo>
                      <a:cubicBezTo>
                        <a:pt x="204848" y="428219"/>
                        <a:pt x="189019" y="425907"/>
                        <a:pt x="185373" y="419327"/>
                      </a:cubicBezTo>
                      <a:cubicBezTo>
                        <a:pt x="184217" y="416881"/>
                        <a:pt x="183283" y="414347"/>
                        <a:pt x="182616" y="411723"/>
                      </a:cubicBezTo>
                      <a:cubicBezTo>
                        <a:pt x="180882" y="405765"/>
                        <a:pt x="178925" y="398962"/>
                        <a:pt x="173412" y="397673"/>
                      </a:cubicBezTo>
                      <a:cubicBezTo>
                        <a:pt x="172923" y="397628"/>
                        <a:pt x="172434" y="397628"/>
                        <a:pt x="171945" y="397673"/>
                      </a:cubicBezTo>
                      <a:cubicBezTo>
                        <a:pt x="166031" y="397673"/>
                        <a:pt x="159762" y="405365"/>
                        <a:pt x="159762" y="411012"/>
                      </a:cubicBezTo>
                      <a:lnTo>
                        <a:pt x="159762" y="412345"/>
                      </a:lnTo>
                      <a:cubicBezTo>
                        <a:pt x="159717" y="413546"/>
                        <a:pt x="159362" y="414702"/>
                        <a:pt x="158784" y="415725"/>
                      </a:cubicBezTo>
                      <a:cubicBezTo>
                        <a:pt x="158116" y="416748"/>
                        <a:pt x="157005" y="417325"/>
                        <a:pt x="155804" y="417281"/>
                      </a:cubicBezTo>
                      <a:lnTo>
                        <a:pt x="155804" y="417281"/>
                      </a:lnTo>
                      <a:cubicBezTo>
                        <a:pt x="148512" y="417281"/>
                        <a:pt x="134061" y="400074"/>
                        <a:pt x="133928" y="399940"/>
                      </a:cubicBezTo>
                      <a:cubicBezTo>
                        <a:pt x="131616" y="396961"/>
                        <a:pt x="129215" y="394204"/>
                        <a:pt x="126858" y="391492"/>
                      </a:cubicBezTo>
                      <a:cubicBezTo>
                        <a:pt x="120767" y="385312"/>
                        <a:pt x="115831" y="378064"/>
                        <a:pt x="112229" y="370149"/>
                      </a:cubicBezTo>
                      <a:cubicBezTo>
                        <a:pt x="106760" y="354587"/>
                        <a:pt x="103381" y="338313"/>
                        <a:pt x="102225" y="321861"/>
                      </a:cubicBezTo>
                      <a:cubicBezTo>
                        <a:pt x="101603" y="316481"/>
                        <a:pt x="100980" y="310924"/>
                        <a:pt x="100180" y="305544"/>
                      </a:cubicBezTo>
                      <a:cubicBezTo>
                        <a:pt x="98668" y="296428"/>
                        <a:pt x="96623" y="287357"/>
                        <a:pt x="94044" y="278465"/>
                      </a:cubicBezTo>
                      <a:cubicBezTo>
                        <a:pt x="89909" y="262680"/>
                        <a:pt x="85596" y="246317"/>
                        <a:pt x="87019" y="230710"/>
                      </a:cubicBezTo>
                      <a:cubicBezTo>
                        <a:pt x="89820" y="199853"/>
                        <a:pt x="81638" y="182867"/>
                        <a:pt x="67899" y="158501"/>
                      </a:cubicBezTo>
                      <a:cubicBezTo>
                        <a:pt x="60562" y="144806"/>
                        <a:pt x="54249" y="130578"/>
                        <a:pt x="48957" y="115949"/>
                      </a:cubicBezTo>
                      <a:cubicBezTo>
                        <a:pt x="44245" y="103099"/>
                        <a:pt x="38820" y="90472"/>
                        <a:pt x="32684" y="78244"/>
                      </a:cubicBezTo>
                      <a:cubicBezTo>
                        <a:pt x="29082" y="71886"/>
                        <a:pt x="25080" y="65705"/>
                        <a:pt x="20723" y="59836"/>
                      </a:cubicBezTo>
                      <a:cubicBezTo>
                        <a:pt x="10274" y="45074"/>
                        <a:pt x="-1509" y="28355"/>
                        <a:pt x="3" y="11815"/>
                      </a:cubicBezTo>
                      <a:cubicBezTo>
                        <a:pt x="3" y="11681"/>
                        <a:pt x="3" y="11548"/>
                        <a:pt x="3" y="11415"/>
                      </a:cubicBezTo>
                      <a:lnTo>
                        <a:pt x="3" y="10036"/>
                      </a:lnTo>
                      <a:lnTo>
                        <a:pt x="270" y="10481"/>
                      </a:lnTo>
                      <a:lnTo>
                        <a:pt x="1381" y="7946"/>
                      </a:lnTo>
                      <a:lnTo>
                        <a:pt x="1026" y="11148"/>
                      </a:lnTo>
                      <a:cubicBezTo>
                        <a:pt x="6094" y="8480"/>
                        <a:pt x="10986" y="5501"/>
                        <a:pt x="15699" y="2255"/>
                      </a:cubicBezTo>
                      <a:cubicBezTo>
                        <a:pt x="17477" y="788"/>
                        <a:pt x="19656" y="-101"/>
                        <a:pt x="21968" y="-324"/>
                      </a:cubicBezTo>
                      <a:cubicBezTo>
                        <a:pt x="25036" y="-324"/>
                        <a:pt x="26814" y="2033"/>
                        <a:pt x="28904" y="4745"/>
                      </a:cubicBezTo>
                      <a:lnTo>
                        <a:pt x="30461" y="6746"/>
                      </a:lnTo>
                      <a:cubicBezTo>
                        <a:pt x="31528" y="7635"/>
                        <a:pt x="32906" y="7991"/>
                        <a:pt x="34285" y="7813"/>
                      </a:cubicBezTo>
                      <a:cubicBezTo>
                        <a:pt x="38197" y="7591"/>
                        <a:pt x="42066" y="6968"/>
                        <a:pt x="45890" y="6034"/>
                      </a:cubicBezTo>
                      <a:cubicBezTo>
                        <a:pt x="50203" y="5012"/>
                        <a:pt x="54560" y="4345"/>
                        <a:pt x="58962" y="4123"/>
                      </a:cubicBezTo>
                      <a:cubicBezTo>
                        <a:pt x="60251" y="4078"/>
                        <a:pt x="61497" y="4256"/>
                        <a:pt x="62741" y="4612"/>
                      </a:cubicBezTo>
                      <a:cubicBezTo>
                        <a:pt x="66698" y="6079"/>
                        <a:pt x="70522" y="7813"/>
                        <a:pt x="74213" y="9903"/>
                      </a:cubicBezTo>
                      <a:cubicBezTo>
                        <a:pt x="79771" y="13326"/>
                        <a:pt x="85952" y="15550"/>
                        <a:pt x="92399" y="16484"/>
                      </a:cubicBezTo>
                      <a:cubicBezTo>
                        <a:pt x="103826" y="17551"/>
                        <a:pt x="115298" y="18084"/>
                        <a:pt x="126769" y="17995"/>
                      </a:cubicBezTo>
                      <a:cubicBezTo>
                        <a:pt x="137041" y="17995"/>
                        <a:pt x="147490" y="17728"/>
                        <a:pt x="157627" y="17417"/>
                      </a:cubicBezTo>
                      <a:cubicBezTo>
                        <a:pt x="167765" y="17106"/>
                        <a:pt x="177947" y="16884"/>
                        <a:pt x="187952" y="16884"/>
                      </a:cubicBezTo>
                      <a:cubicBezTo>
                        <a:pt x="190086" y="16884"/>
                        <a:pt x="193110" y="16573"/>
                        <a:pt x="196222" y="16261"/>
                      </a:cubicBezTo>
                      <a:cubicBezTo>
                        <a:pt x="200090" y="15906"/>
                        <a:pt x="204448" y="15505"/>
                        <a:pt x="208405" y="15505"/>
                      </a:cubicBezTo>
                      <a:cubicBezTo>
                        <a:pt x="211562" y="15328"/>
                        <a:pt x="214719" y="15817"/>
                        <a:pt x="217654" y="16928"/>
                      </a:cubicBezTo>
                      <a:cubicBezTo>
                        <a:pt x="221211" y="18440"/>
                        <a:pt x="224323" y="20752"/>
                        <a:pt x="226813" y="23731"/>
                      </a:cubicBezTo>
                      <a:cubicBezTo>
                        <a:pt x="229392" y="26577"/>
                        <a:pt x="231259" y="28578"/>
                        <a:pt x="239441" y="28178"/>
                      </a:cubicBezTo>
                      <a:cubicBezTo>
                        <a:pt x="243442" y="27911"/>
                        <a:pt x="247578" y="27822"/>
                        <a:pt x="252113" y="27822"/>
                      </a:cubicBezTo>
                      <a:cubicBezTo>
                        <a:pt x="262740" y="27822"/>
                        <a:pt x="273634" y="28533"/>
                        <a:pt x="284127" y="29200"/>
                      </a:cubicBezTo>
                      <a:cubicBezTo>
                        <a:pt x="294620" y="29867"/>
                        <a:pt x="305470" y="30623"/>
                        <a:pt x="315963" y="30623"/>
                      </a:cubicBezTo>
                      <a:cubicBezTo>
                        <a:pt x="325701" y="30712"/>
                        <a:pt x="335439" y="29912"/>
                        <a:pt x="345043" y="28178"/>
                      </a:cubicBezTo>
                      <a:cubicBezTo>
                        <a:pt x="350734" y="27111"/>
                        <a:pt x="356470" y="25866"/>
                        <a:pt x="361983" y="24620"/>
                      </a:cubicBezTo>
                      <a:cubicBezTo>
                        <a:pt x="371765" y="22486"/>
                        <a:pt x="381859" y="20174"/>
                        <a:pt x="392130" y="18929"/>
                      </a:cubicBezTo>
                      <a:lnTo>
                        <a:pt x="398533" y="18084"/>
                      </a:lnTo>
                      <a:cubicBezTo>
                        <a:pt x="402801" y="17328"/>
                        <a:pt x="407114" y="16884"/>
                        <a:pt x="411427" y="16750"/>
                      </a:cubicBezTo>
                      <a:cubicBezTo>
                        <a:pt x="419608" y="16350"/>
                        <a:pt x="427168" y="21063"/>
                        <a:pt x="430458" y="28533"/>
                      </a:cubicBezTo>
                      <a:lnTo>
                        <a:pt x="430813" y="29156"/>
                      </a:lnTo>
                      <a:lnTo>
                        <a:pt x="430102" y="29156"/>
                      </a:lnTo>
                      <a:cubicBezTo>
                        <a:pt x="426590" y="30000"/>
                        <a:pt x="422810" y="30578"/>
                        <a:pt x="418853" y="31201"/>
                      </a:cubicBezTo>
                      <a:cubicBezTo>
                        <a:pt x="409693" y="32535"/>
                        <a:pt x="400222" y="34002"/>
                        <a:pt x="393286" y="39071"/>
                      </a:cubicBezTo>
                      <a:cubicBezTo>
                        <a:pt x="391596" y="40405"/>
                        <a:pt x="389996" y="41872"/>
                        <a:pt x="388573" y="43518"/>
                      </a:cubicBezTo>
                      <a:cubicBezTo>
                        <a:pt x="386083" y="46141"/>
                        <a:pt x="383726" y="48676"/>
                        <a:pt x="380791" y="48676"/>
                      </a:cubicBezTo>
                      <a:cubicBezTo>
                        <a:pt x="378346" y="48408"/>
                        <a:pt x="376079" y="47163"/>
                        <a:pt x="374566" y="45207"/>
                      </a:cubicBezTo>
                      <a:cubicBezTo>
                        <a:pt x="370387" y="39960"/>
                        <a:pt x="364162" y="36714"/>
                        <a:pt x="357448" y="36314"/>
                      </a:cubicBezTo>
                      <a:cubicBezTo>
                        <a:pt x="350956" y="36937"/>
                        <a:pt x="344642" y="38849"/>
                        <a:pt x="338907" y="41961"/>
                      </a:cubicBezTo>
                      <a:cubicBezTo>
                        <a:pt x="336506" y="42984"/>
                        <a:pt x="334060" y="44051"/>
                        <a:pt x="331392" y="45118"/>
                      </a:cubicBezTo>
                      <a:cubicBezTo>
                        <a:pt x="326057" y="46452"/>
                        <a:pt x="320588" y="47119"/>
                        <a:pt x="315118" y="47075"/>
                      </a:cubicBezTo>
                      <a:cubicBezTo>
                        <a:pt x="306982" y="47430"/>
                        <a:pt x="297733" y="47919"/>
                        <a:pt x="295555" y="50410"/>
                      </a:cubicBezTo>
                      <a:cubicBezTo>
                        <a:pt x="293376" y="52899"/>
                        <a:pt x="294709" y="63393"/>
                        <a:pt x="295288" y="69840"/>
                      </a:cubicBezTo>
                      <a:cubicBezTo>
                        <a:pt x="295288" y="72330"/>
                        <a:pt x="295732" y="74287"/>
                        <a:pt x="295732" y="75398"/>
                      </a:cubicBezTo>
                      <a:lnTo>
                        <a:pt x="295732" y="166104"/>
                      </a:lnTo>
                      <a:cubicBezTo>
                        <a:pt x="295732" y="174642"/>
                        <a:pt x="285105" y="174997"/>
                        <a:pt x="275768" y="175309"/>
                      </a:cubicBezTo>
                      <a:cubicBezTo>
                        <a:pt x="271232" y="174953"/>
                        <a:pt x="266653" y="175709"/>
                        <a:pt x="262429" y="177443"/>
                      </a:cubicBezTo>
                      <a:cubicBezTo>
                        <a:pt x="260294" y="178999"/>
                        <a:pt x="260917" y="186336"/>
                        <a:pt x="261273" y="190026"/>
                      </a:cubicBezTo>
                      <a:cubicBezTo>
                        <a:pt x="261273" y="191271"/>
                        <a:pt x="261273" y="192294"/>
                        <a:pt x="261273" y="192961"/>
                      </a:cubicBezTo>
                      <a:lnTo>
                        <a:pt x="261273" y="377753"/>
                      </a:lnTo>
                      <a:cubicBezTo>
                        <a:pt x="261273" y="398517"/>
                        <a:pt x="261273" y="418126"/>
                        <a:pt x="236017" y="426663"/>
                      </a:cubicBezTo>
                      <a:cubicBezTo>
                        <a:pt x="230237" y="427952"/>
                        <a:pt x="224368" y="428486"/>
                        <a:pt x="218454" y="428219"/>
                      </a:cubicBezTo>
                      <a:close/>
                      <a:moveTo>
                        <a:pt x="171945" y="396561"/>
                      </a:moveTo>
                      <a:cubicBezTo>
                        <a:pt x="172523" y="396517"/>
                        <a:pt x="173101" y="396517"/>
                        <a:pt x="173679" y="396561"/>
                      </a:cubicBezTo>
                      <a:cubicBezTo>
                        <a:pt x="179815" y="397984"/>
                        <a:pt x="181860" y="405098"/>
                        <a:pt x="183683" y="411367"/>
                      </a:cubicBezTo>
                      <a:cubicBezTo>
                        <a:pt x="184306" y="413902"/>
                        <a:pt x="185195" y="416392"/>
                        <a:pt x="186351" y="418748"/>
                      </a:cubicBezTo>
                      <a:cubicBezTo>
                        <a:pt x="189730" y="424751"/>
                        <a:pt x="205782" y="426885"/>
                        <a:pt x="218454" y="426885"/>
                      </a:cubicBezTo>
                      <a:cubicBezTo>
                        <a:pt x="224457" y="427108"/>
                        <a:pt x="230415" y="426441"/>
                        <a:pt x="236239" y="424974"/>
                      </a:cubicBezTo>
                      <a:cubicBezTo>
                        <a:pt x="260828" y="416614"/>
                        <a:pt x="260783" y="398295"/>
                        <a:pt x="260739" y="377041"/>
                      </a:cubicBezTo>
                      <a:lnTo>
                        <a:pt x="260739" y="192249"/>
                      </a:lnTo>
                      <a:cubicBezTo>
                        <a:pt x="260739" y="191627"/>
                        <a:pt x="260739" y="190604"/>
                        <a:pt x="260739" y="189404"/>
                      </a:cubicBezTo>
                      <a:cubicBezTo>
                        <a:pt x="260339" y="184957"/>
                        <a:pt x="259716" y="177754"/>
                        <a:pt x="262340" y="176065"/>
                      </a:cubicBezTo>
                      <a:cubicBezTo>
                        <a:pt x="266653" y="174153"/>
                        <a:pt x="271366" y="173352"/>
                        <a:pt x="276079" y="173708"/>
                      </a:cubicBezTo>
                      <a:cubicBezTo>
                        <a:pt x="285372" y="173396"/>
                        <a:pt x="294977" y="173041"/>
                        <a:pt x="294977" y="165615"/>
                      </a:cubicBezTo>
                      <a:lnTo>
                        <a:pt x="294977" y="74909"/>
                      </a:lnTo>
                      <a:cubicBezTo>
                        <a:pt x="294977" y="73842"/>
                        <a:pt x="294977" y="71797"/>
                        <a:pt x="294531" y="69440"/>
                      </a:cubicBezTo>
                      <a:cubicBezTo>
                        <a:pt x="293687" y="60147"/>
                        <a:pt x="293064" y="51654"/>
                        <a:pt x="295109" y="49209"/>
                      </a:cubicBezTo>
                      <a:cubicBezTo>
                        <a:pt x="297155" y="46763"/>
                        <a:pt x="306225" y="45919"/>
                        <a:pt x="315430" y="45474"/>
                      </a:cubicBezTo>
                      <a:cubicBezTo>
                        <a:pt x="320765" y="45518"/>
                        <a:pt x="326101" y="44896"/>
                        <a:pt x="331303" y="43607"/>
                      </a:cubicBezTo>
                      <a:cubicBezTo>
                        <a:pt x="333971" y="42539"/>
                        <a:pt x="336417" y="41472"/>
                        <a:pt x="338818" y="40450"/>
                      </a:cubicBezTo>
                      <a:cubicBezTo>
                        <a:pt x="344687" y="37292"/>
                        <a:pt x="351134" y="35336"/>
                        <a:pt x="357804" y="34714"/>
                      </a:cubicBezTo>
                      <a:cubicBezTo>
                        <a:pt x="364785" y="35158"/>
                        <a:pt x="371276" y="38538"/>
                        <a:pt x="375590" y="44051"/>
                      </a:cubicBezTo>
                      <a:cubicBezTo>
                        <a:pt x="376923" y="45785"/>
                        <a:pt x="378880" y="46897"/>
                        <a:pt x="381014" y="47163"/>
                      </a:cubicBezTo>
                      <a:cubicBezTo>
                        <a:pt x="383459" y="47163"/>
                        <a:pt x="385460" y="44940"/>
                        <a:pt x="387950" y="42361"/>
                      </a:cubicBezTo>
                      <a:cubicBezTo>
                        <a:pt x="389418" y="40716"/>
                        <a:pt x="391063" y="39249"/>
                        <a:pt x="392842" y="37915"/>
                      </a:cubicBezTo>
                      <a:cubicBezTo>
                        <a:pt x="400000" y="32669"/>
                        <a:pt x="409604" y="31201"/>
                        <a:pt x="418897" y="29823"/>
                      </a:cubicBezTo>
                      <a:cubicBezTo>
                        <a:pt x="422588" y="29245"/>
                        <a:pt x="426056" y="28756"/>
                        <a:pt x="429346" y="28000"/>
                      </a:cubicBezTo>
                      <a:cubicBezTo>
                        <a:pt x="426100" y="21197"/>
                        <a:pt x="419075" y="17017"/>
                        <a:pt x="411561" y="17417"/>
                      </a:cubicBezTo>
                      <a:cubicBezTo>
                        <a:pt x="407292" y="17551"/>
                        <a:pt x="403023" y="17995"/>
                        <a:pt x="398800" y="18751"/>
                      </a:cubicBezTo>
                      <a:lnTo>
                        <a:pt x="392441" y="19596"/>
                      </a:lnTo>
                      <a:cubicBezTo>
                        <a:pt x="382215" y="20886"/>
                        <a:pt x="372121" y="23109"/>
                        <a:pt x="362383" y="25243"/>
                      </a:cubicBezTo>
                      <a:cubicBezTo>
                        <a:pt x="356825" y="26488"/>
                        <a:pt x="351090" y="27777"/>
                        <a:pt x="345354" y="28844"/>
                      </a:cubicBezTo>
                      <a:cubicBezTo>
                        <a:pt x="335705" y="30578"/>
                        <a:pt x="325923" y="31379"/>
                        <a:pt x="316097" y="31290"/>
                      </a:cubicBezTo>
                      <a:cubicBezTo>
                        <a:pt x="305559" y="31290"/>
                        <a:pt x="294709" y="30578"/>
                        <a:pt x="284216" y="29867"/>
                      </a:cubicBezTo>
                      <a:cubicBezTo>
                        <a:pt x="273723" y="29156"/>
                        <a:pt x="262829" y="28489"/>
                        <a:pt x="252247" y="28489"/>
                      </a:cubicBezTo>
                      <a:cubicBezTo>
                        <a:pt x="247800" y="28489"/>
                        <a:pt x="243620" y="28489"/>
                        <a:pt x="239663" y="28844"/>
                      </a:cubicBezTo>
                      <a:cubicBezTo>
                        <a:pt x="230770" y="29422"/>
                        <a:pt x="228814" y="27155"/>
                        <a:pt x="226324" y="24398"/>
                      </a:cubicBezTo>
                      <a:cubicBezTo>
                        <a:pt x="223923" y="21553"/>
                        <a:pt x="220855" y="19329"/>
                        <a:pt x="217431" y="17862"/>
                      </a:cubicBezTo>
                      <a:cubicBezTo>
                        <a:pt x="214585" y="16795"/>
                        <a:pt x="211562" y="16350"/>
                        <a:pt x="208538" y="16528"/>
                      </a:cubicBezTo>
                      <a:cubicBezTo>
                        <a:pt x="204626" y="16528"/>
                        <a:pt x="200313" y="16928"/>
                        <a:pt x="196489" y="17284"/>
                      </a:cubicBezTo>
                      <a:cubicBezTo>
                        <a:pt x="192665" y="17640"/>
                        <a:pt x="190308" y="17906"/>
                        <a:pt x="188085" y="17906"/>
                      </a:cubicBezTo>
                      <a:cubicBezTo>
                        <a:pt x="178081" y="17906"/>
                        <a:pt x="167765" y="18173"/>
                        <a:pt x="157805" y="18440"/>
                      </a:cubicBezTo>
                      <a:cubicBezTo>
                        <a:pt x="147845" y="18707"/>
                        <a:pt x="137174" y="19018"/>
                        <a:pt x="126680" y="19018"/>
                      </a:cubicBezTo>
                      <a:cubicBezTo>
                        <a:pt x="115164" y="19107"/>
                        <a:pt x="103693" y="18573"/>
                        <a:pt x="92221" y="17506"/>
                      </a:cubicBezTo>
                      <a:cubicBezTo>
                        <a:pt x="85596" y="16573"/>
                        <a:pt x="79282" y="14305"/>
                        <a:pt x="73591" y="10792"/>
                      </a:cubicBezTo>
                      <a:cubicBezTo>
                        <a:pt x="69989" y="8747"/>
                        <a:pt x="66209" y="7013"/>
                        <a:pt x="62297" y="5590"/>
                      </a:cubicBezTo>
                      <a:cubicBezTo>
                        <a:pt x="61185" y="5279"/>
                        <a:pt x="60029" y="5101"/>
                        <a:pt x="58873" y="5145"/>
                      </a:cubicBezTo>
                      <a:cubicBezTo>
                        <a:pt x="54560" y="5412"/>
                        <a:pt x="50247" y="6034"/>
                        <a:pt x="46023" y="7057"/>
                      </a:cubicBezTo>
                      <a:cubicBezTo>
                        <a:pt x="42155" y="7991"/>
                        <a:pt x="38197" y="8613"/>
                        <a:pt x="34196" y="8835"/>
                      </a:cubicBezTo>
                      <a:cubicBezTo>
                        <a:pt x="32595" y="8969"/>
                        <a:pt x="30950" y="8435"/>
                        <a:pt x="29749" y="7368"/>
                      </a:cubicBezTo>
                      <a:cubicBezTo>
                        <a:pt x="29171" y="6701"/>
                        <a:pt x="28682" y="5990"/>
                        <a:pt x="28149" y="5368"/>
                      </a:cubicBezTo>
                      <a:cubicBezTo>
                        <a:pt x="26192" y="2744"/>
                        <a:pt x="24591" y="921"/>
                        <a:pt x="22102" y="921"/>
                      </a:cubicBezTo>
                      <a:cubicBezTo>
                        <a:pt x="20011" y="1143"/>
                        <a:pt x="18055" y="1944"/>
                        <a:pt x="16455" y="3322"/>
                      </a:cubicBezTo>
                      <a:cubicBezTo>
                        <a:pt x="11564" y="6835"/>
                        <a:pt x="6406" y="9947"/>
                        <a:pt x="1026" y="12704"/>
                      </a:cubicBezTo>
                      <a:cubicBezTo>
                        <a:pt x="-264" y="28711"/>
                        <a:pt x="11341" y="45074"/>
                        <a:pt x="21568" y="59524"/>
                      </a:cubicBezTo>
                      <a:cubicBezTo>
                        <a:pt x="25970" y="65438"/>
                        <a:pt x="30016" y="71618"/>
                        <a:pt x="33618" y="78066"/>
                      </a:cubicBezTo>
                      <a:cubicBezTo>
                        <a:pt x="39798" y="90383"/>
                        <a:pt x="45223" y="103010"/>
                        <a:pt x="49980" y="115905"/>
                      </a:cubicBezTo>
                      <a:cubicBezTo>
                        <a:pt x="55227" y="130489"/>
                        <a:pt x="61497" y="144673"/>
                        <a:pt x="68789" y="158323"/>
                      </a:cubicBezTo>
                      <a:cubicBezTo>
                        <a:pt x="82661" y="182823"/>
                        <a:pt x="91021" y="199986"/>
                        <a:pt x="88041" y="231155"/>
                      </a:cubicBezTo>
                      <a:cubicBezTo>
                        <a:pt x="86663" y="246584"/>
                        <a:pt x="90932" y="262813"/>
                        <a:pt x="95111" y="278509"/>
                      </a:cubicBezTo>
                      <a:cubicBezTo>
                        <a:pt x="97646" y="287446"/>
                        <a:pt x="99691" y="296562"/>
                        <a:pt x="101247" y="305721"/>
                      </a:cubicBezTo>
                      <a:cubicBezTo>
                        <a:pt x="102003" y="311146"/>
                        <a:pt x="102670" y="316704"/>
                        <a:pt x="103293" y="322084"/>
                      </a:cubicBezTo>
                      <a:cubicBezTo>
                        <a:pt x="104448" y="338446"/>
                        <a:pt x="107783" y="354587"/>
                        <a:pt x="113208" y="370105"/>
                      </a:cubicBezTo>
                      <a:cubicBezTo>
                        <a:pt x="116765" y="377886"/>
                        <a:pt x="121656" y="385045"/>
                        <a:pt x="127659" y="391137"/>
                      </a:cubicBezTo>
                      <a:cubicBezTo>
                        <a:pt x="130015" y="393849"/>
                        <a:pt x="132461" y="396606"/>
                        <a:pt x="134728" y="399584"/>
                      </a:cubicBezTo>
                      <a:cubicBezTo>
                        <a:pt x="136063" y="401318"/>
                        <a:pt x="149579" y="416525"/>
                        <a:pt x="155760" y="416525"/>
                      </a:cubicBezTo>
                      <a:lnTo>
                        <a:pt x="155760" y="416525"/>
                      </a:lnTo>
                      <a:cubicBezTo>
                        <a:pt x="156605" y="416570"/>
                        <a:pt x="157360" y="416170"/>
                        <a:pt x="157805" y="415458"/>
                      </a:cubicBezTo>
                      <a:cubicBezTo>
                        <a:pt x="158472" y="414213"/>
                        <a:pt x="158784" y="412790"/>
                        <a:pt x="158650" y="411367"/>
                      </a:cubicBezTo>
                      <a:lnTo>
                        <a:pt x="158650" y="409144"/>
                      </a:lnTo>
                      <a:lnTo>
                        <a:pt x="158917" y="409144"/>
                      </a:lnTo>
                      <a:cubicBezTo>
                        <a:pt x="160251" y="402964"/>
                        <a:pt x="166120" y="396472"/>
                        <a:pt x="171945" y="3964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6" name="자유형: 도형 9605">
                  <a:extLst>
                    <a:ext uri="{FF2B5EF4-FFF2-40B4-BE49-F238E27FC236}">
                      <a16:creationId xmlns:a16="http://schemas.microsoft.com/office/drawing/2014/main" id="{EF1417B1-62B3-4883-3C60-A3CF7CC12572}"/>
                    </a:ext>
                  </a:extLst>
                </p:cNvPr>
                <p:cNvSpPr/>
                <p:nvPr/>
              </p:nvSpPr>
              <p:spPr>
                <a:xfrm>
                  <a:off x="5259324" y="9896936"/>
                  <a:ext cx="182507" cy="161441"/>
                </a:xfrm>
                <a:custGeom>
                  <a:avLst/>
                  <a:gdLst>
                    <a:gd name="connsiteX0" fmla="*/ 179283 w 267208"/>
                    <a:gd name="connsiteY0" fmla="*/ 11233 h 236366"/>
                    <a:gd name="connsiteX1" fmla="*/ 146868 w 267208"/>
                    <a:gd name="connsiteY1" fmla="*/ 1184 h 236366"/>
                    <a:gd name="connsiteX2" fmla="*/ 109029 w 267208"/>
                    <a:gd name="connsiteY2" fmla="*/ 35599 h 236366"/>
                    <a:gd name="connsiteX3" fmla="*/ 85375 w 267208"/>
                    <a:gd name="connsiteY3" fmla="*/ 49338 h 236366"/>
                    <a:gd name="connsiteX4" fmla="*/ 63454 w 267208"/>
                    <a:gd name="connsiteY4" fmla="*/ 77662 h 236366"/>
                    <a:gd name="connsiteX5" fmla="*/ -129 w 267208"/>
                    <a:gd name="connsiteY5" fmla="*/ 75928 h 236366"/>
                    <a:gd name="connsiteX6" fmla="*/ 22103 w 267208"/>
                    <a:gd name="connsiteY6" fmla="*/ 98916 h 236366"/>
                    <a:gd name="connsiteX7" fmla="*/ 34686 w 267208"/>
                    <a:gd name="connsiteY7" fmla="*/ 133464 h 236366"/>
                    <a:gd name="connsiteX8" fmla="*/ 85330 w 267208"/>
                    <a:gd name="connsiteY8" fmla="*/ 184909 h 236366"/>
                    <a:gd name="connsiteX9" fmla="*/ 118278 w 267208"/>
                    <a:gd name="connsiteY9" fmla="*/ 208964 h 236366"/>
                    <a:gd name="connsiteX10" fmla="*/ 137442 w 267208"/>
                    <a:gd name="connsiteY10" fmla="*/ 225505 h 236366"/>
                    <a:gd name="connsiteX11" fmla="*/ 203649 w 267208"/>
                    <a:gd name="connsiteY11" fmla="*/ 236043 h 236366"/>
                    <a:gd name="connsiteX12" fmla="*/ 237975 w 267208"/>
                    <a:gd name="connsiteY12" fmla="*/ 201850 h 236366"/>
                    <a:gd name="connsiteX13" fmla="*/ 243133 w 267208"/>
                    <a:gd name="connsiteY13" fmla="*/ 178951 h 236366"/>
                    <a:gd name="connsiteX14" fmla="*/ 254871 w 267208"/>
                    <a:gd name="connsiteY14" fmla="*/ 162055 h 236366"/>
                    <a:gd name="connsiteX15" fmla="*/ 262474 w 267208"/>
                    <a:gd name="connsiteY15" fmla="*/ 140979 h 236366"/>
                    <a:gd name="connsiteX16" fmla="*/ 254738 w 267208"/>
                    <a:gd name="connsiteY16" fmla="*/ 107408 h 236366"/>
                    <a:gd name="connsiteX17" fmla="*/ 261985 w 267208"/>
                    <a:gd name="connsiteY17" fmla="*/ 35244 h 236366"/>
                    <a:gd name="connsiteX18" fmla="*/ 217210 w 267208"/>
                    <a:gd name="connsiteY18" fmla="*/ 18703 h 236366"/>
                    <a:gd name="connsiteX19" fmla="*/ 179283 w 267208"/>
                    <a:gd name="connsiteY19" fmla="*/ 11233 h 236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67208" h="236366">
                      <a:moveTo>
                        <a:pt x="179283" y="11233"/>
                      </a:moveTo>
                      <a:cubicBezTo>
                        <a:pt x="177281" y="-5575"/>
                        <a:pt x="159051" y="784"/>
                        <a:pt x="146868" y="1184"/>
                      </a:cubicBezTo>
                      <a:cubicBezTo>
                        <a:pt x="126103" y="1851"/>
                        <a:pt x="124859" y="25639"/>
                        <a:pt x="109029" y="35599"/>
                      </a:cubicBezTo>
                      <a:cubicBezTo>
                        <a:pt x="101026" y="40623"/>
                        <a:pt x="92044" y="42313"/>
                        <a:pt x="85375" y="49338"/>
                      </a:cubicBezTo>
                      <a:cubicBezTo>
                        <a:pt x="77105" y="58231"/>
                        <a:pt x="71769" y="69080"/>
                        <a:pt x="63454" y="77662"/>
                      </a:cubicBezTo>
                      <a:cubicBezTo>
                        <a:pt x="52427" y="89045"/>
                        <a:pt x="16189" y="72060"/>
                        <a:pt x="-129" y="75928"/>
                      </a:cubicBezTo>
                      <a:cubicBezTo>
                        <a:pt x="4984" y="84821"/>
                        <a:pt x="18901" y="90645"/>
                        <a:pt x="22103" y="98916"/>
                      </a:cubicBezTo>
                      <a:cubicBezTo>
                        <a:pt x="26149" y="109943"/>
                        <a:pt x="26238" y="124527"/>
                        <a:pt x="34686" y="133464"/>
                      </a:cubicBezTo>
                      <a:cubicBezTo>
                        <a:pt x="49626" y="149249"/>
                        <a:pt x="85330" y="155696"/>
                        <a:pt x="85330" y="184909"/>
                      </a:cubicBezTo>
                      <a:cubicBezTo>
                        <a:pt x="85330" y="203717"/>
                        <a:pt x="104672" y="207141"/>
                        <a:pt x="118278" y="208964"/>
                      </a:cubicBezTo>
                      <a:cubicBezTo>
                        <a:pt x="131884" y="210787"/>
                        <a:pt x="129216" y="224349"/>
                        <a:pt x="137442" y="225505"/>
                      </a:cubicBezTo>
                      <a:cubicBezTo>
                        <a:pt x="156339" y="228083"/>
                        <a:pt x="186841" y="226927"/>
                        <a:pt x="203649" y="236043"/>
                      </a:cubicBezTo>
                      <a:cubicBezTo>
                        <a:pt x="215031" y="224971"/>
                        <a:pt x="228415" y="214655"/>
                        <a:pt x="237975" y="201850"/>
                      </a:cubicBezTo>
                      <a:cubicBezTo>
                        <a:pt x="243044" y="195091"/>
                        <a:pt x="242777" y="186910"/>
                        <a:pt x="243133" y="178951"/>
                      </a:cubicBezTo>
                      <a:cubicBezTo>
                        <a:pt x="243577" y="170058"/>
                        <a:pt x="249180" y="167968"/>
                        <a:pt x="254871" y="162055"/>
                      </a:cubicBezTo>
                      <a:cubicBezTo>
                        <a:pt x="263097" y="153606"/>
                        <a:pt x="266565" y="150005"/>
                        <a:pt x="262474" y="140979"/>
                      </a:cubicBezTo>
                      <a:cubicBezTo>
                        <a:pt x="259229" y="133820"/>
                        <a:pt x="249936" y="113544"/>
                        <a:pt x="254738" y="107408"/>
                      </a:cubicBezTo>
                      <a:cubicBezTo>
                        <a:pt x="261852" y="98205"/>
                        <a:pt x="274035" y="43247"/>
                        <a:pt x="261985" y="35244"/>
                      </a:cubicBezTo>
                      <a:cubicBezTo>
                        <a:pt x="250691" y="27729"/>
                        <a:pt x="230149" y="24217"/>
                        <a:pt x="217210" y="18703"/>
                      </a:cubicBezTo>
                      <a:cubicBezTo>
                        <a:pt x="205071" y="14079"/>
                        <a:pt x="192266" y="11588"/>
                        <a:pt x="179283" y="112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7" name="자유형: 도형 9606">
                  <a:extLst>
                    <a:ext uri="{FF2B5EF4-FFF2-40B4-BE49-F238E27FC236}">
                      <a16:creationId xmlns:a16="http://schemas.microsoft.com/office/drawing/2014/main" id="{40BFDF18-5D91-C700-C0B7-0CE5BFA6FDF7}"/>
                    </a:ext>
                  </a:extLst>
                </p:cNvPr>
                <p:cNvSpPr/>
                <p:nvPr/>
              </p:nvSpPr>
              <p:spPr>
                <a:xfrm>
                  <a:off x="5258747" y="9896903"/>
                  <a:ext cx="183335" cy="162081"/>
                </a:xfrm>
                <a:custGeom>
                  <a:avLst/>
                  <a:gdLst>
                    <a:gd name="connsiteX0" fmla="*/ 204405 w 268421"/>
                    <a:gd name="connsiteY0" fmla="*/ 236757 h 237303"/>
                    <a:gd name="connsiteX1" fmla="*/ 204049 w 268421"/>
                    <a:gd name="connsiteY1" fmla="*/ 236757 h 237303"/>
                    <a:gd name="connsiteX2" fmla="*/ 156695 w 268421"/>
                    <a:gd name="connsiteY2" fmla="*/ 227865 h 237303"/>
                    <a:gd name="connsiteX3" fmla="*/ 138020 w 268421"/>
                    <a:gd name="connsiteY3" fmla="*/ 226220 h 237303"/>
                    <a:gd name="connsiteX4" fmla="*/ 130506 w 268421"/>
                    <a:gd name="connsiteY4" fmla="*/ 219194 h 237303"/>
                    <a:gd name="connsiteX5" fmla="*/ 118901 w 268421"/>
                    <a:gd name="connsiteY5" fmla="*/ 209679 h 237303"/>
                    <a:gd name="connsiteX6" fmla="*/ 85464 w 268421"/>
                    <a:gd name="connsiteY6" fmla="*/ 185090 h 237303"/>
                    <a:gd name="connsiteX7" fmla="*/ 54606 w 268421"/>
                    <a:gd name="connsiteY7" fmla="*/ 147830 h 237303"/>
                    <a:gd name="connsiteX8" fmla="*/ 34953 w 268421"/>
                    <a:gd name="connsiteY8" fmla="*/ 134001 h 237303"/>
                    <a:gd name="connsiteX9" fmla="*/ 25393 w 268421"/>
                    <a:gd name="connsiteY9" fmla="*/ 110969 h 237303"/>
                    <a:gd name="connsiteX10" fmla="*/ 22236 w 268421"/>
                    <a:gd name="connsiteY10" fmla="*/ 99320 h 237303"/>
                    <a:gd name="connsiteX11" fmla="*/ 11565 w 268421"/>
                    <a:gd name="connsiteY11" fmla="*/ 87803 h 237303"/>
                    <a:gd name="connsiteX12" fmla="*/ 226 w 268421"/>
                    <a:gd name="connsiteY12" fmla="*/ 76376 h 237303"/>
                    <a:gd name="connsiteX13" fmla="*/ -129 w 268421"/>
                    <a:gd name="connsiteY13" fmla="*/ 75754 h 237303"/>
                    <a:gd name="connsiteX14" fmla="*/ 582 w 268421"/>
                    <a:gd name="connsiteY14" fmla="*/ 75754 h 237303"/>
                    <a:gd name="connsiteX15" fmla="*/ 6540 w 268421"/>
                    <a:gd name="connsiteY15" fmla="*/ 75131 h 237303"/>
                    <a:gd name="connsiteX16" fmla="*/ 28772 w 268421"/>
                    <a:gd name="connsiteY16" fmla="*/ 78244 h 237303"/>
                    <a:gd name="connsiteX17" fmla="*/ 51671 w 268421"/>
                    <a:gd name="connsiteY17" fmla="*/ 81445 h 237303"/>
                    <a:gd name="connsiteX18" fmla="*/ 64077 w 268421"/>
                    <a:gd name="connsiteY18" fmla="*/ 77666 h 237303"/>
                    <a:gd name="connsiteX19" fmla="*/ 75149 w 268421"/>
                    <a:gd name="connsiteY19" fmla="*/ 63348 h 237303"/>
                    <a:gd name="connsiteX20" fmla="*/ 85997 w 268421"/>
                    <a:gd name="connsiteY20" fmla="*/ 49298 h 237303"/>
                    <a:gd name="connsiteX21" fmla="*/ 100671 w 268421"/>
                    <a:gd name="connsiteY21" fmla="*/ 40094 h 237303"/>
                    <a:gd name="connsiteX22" fmla="*/ 109564 w 268421"/>
                    <a:gd name="connsiteY22" fmla="*/ 35647 h 237303"/>
                    <a:gd name="connsiteX23" fmla="*/ 123747 w 268421"/>
                    <a:gd name="connsiteY23" fmla="*/ 19373 h 237303"/>
                    <a:gd name="connsiteX24" fmla="*/ 147713 w 268421"/>
                    <a:gd name="connsiteY24" fmla="*/ 1188 h 237303"/>
                    <a:gd name="connsiteX25" fmla="*/ 155406 w 268421"/>
                    <a:gd name="connsiteY25" fmla="*/ 476 h 237303"/>
                    <a:gd name="connsiteX26" fmla="*/ 165410 w 268421"/>
                    <a:gd name="connsiteY26" fmla="*/ -324 h 237303"/>
                    <a:gd name="connsiteX27" fmla="*/ 180617 w 268421"/>
                    <a:gd name="connsiteY27" fmla="*/ 11281 h 237303"/>
                    <a:gd name="connsiteX28" fmla="*/ 218099 w 268421"/>
                    <a:gd name="connsiteY28" fmla="*/ 18751 h 237303"/>
                    <a:gd name="connsiteX29" fmla="*/ 235530 w 268421"/>
                    <a:gd name="connsiteY29" fmla="*/ 24576 h 237303"/>
                    <a:gd name="connsiteX30" fmla="*/ 262964 w 268421"/>
                    <a:gd name="connsiteY30" fmla="*/ 35336 h 237303"/>
                    <a:gd name="connsiteX31" fmla="*/ 267721 w 268421"/>
                    <a:gd name="connsiteY31" fmla="*/ 45029 h 237303"/>
                    <a:gd name="connsiteX32" fmla="*/ 255805 w 268421"/>
                    <a:gd name="connsiteY32" fmla="*/ 108301 h 237303"/>
                    <a:gd name="connsiteX33" fmla="*/ 263498 w 268421"/>
                    <a:gd name="connsiteY33" fmla="*/ 140983 h 237303"/>
                    <a:gd name="connsiteX34" fmla="*/ 263498 w 268421"/>
                    <a:gd name="connsiteY34" fmla="*/ 141249 h 237303"/>
                    <a:gd name="connsiteX35" fmla="*/ 255805 w 268421"/>
                    <a:gd name="connsiteY35" fmla="*/ 162992 h 237303"/>
                    <a:gd name="connsiteX36" fmla="*/ 251359 w 268421"/>
                    <a:gd name="connsiteY36" fmla="*/ 166860 h 237303"/>
                    <a:gd name="connsiteX37" fmla="*/ 244022 w 268421"/>
                    <a:gd name="connsiteY37" fmla="*/ 179532 h 237303"/>
                    <a:gd name="connsiteX38" fmla="*/ 244022 w 268421"/>
                    <a:gd name="connsiteY38" fmla="*/ 182067 h 237303"/>
                    <a:gd name="connsiteX39" fmla="*/ 238820 w 268421"/>
                    <a:gd name="connsiteY39" fmla="*/ 202743 h 237303"/>
                    <a:gd name="connsiteX40" fmla="*/ 215076 w 268421"/>
                    <a:gd name="connsiteY40" fmla="*/ 227109 h 237303"/>
                    <a:gd name="connsiteX41" fmla="*/ 204405 w 268421"/>
                    <a:gd name="connsiteY41" fmla="*/ 236980 h 237303"/>
                    <a:gd name="connsiteX42" fmla="*/ 1605 w 268421"/>
                    <a:gd name="connsiteY42" fmla="*/ 76376 h 237303"/>
                    <a:gd name="connsiteX43" fmla="*/ 12232 w 268421"/>
                    <a:gd name="connsiteY43" fmla="*/ 86825 h 237303"/>
                    <a:gd name="connsiteX44" fmla="*/ 23259 w 268421"/>
                    <a:gd name="connsiteY44" fmla="*/ 98786 h 237303"/>
                    <a:gd name="connsiteX45" fmla="*/ 26460 w 268421"/>
                    <a:gd name="connsiteY45" fmla="*/ 110613 h 237303"/>
                    <a:gd name="connsiteX46" fmla="*/ 35753 w 268421"/>
                    <a:gd name="connsiteY46" fmla="*/ 133112 h 237303"/>
                    <a:gd name="connsiteX47" fmla="*/ 55140 w 268421"/>
                    <a:gd name="connsiteY47" fmla="*/ 146718 h 237303"/>
                    <a:gd name="connsiteX48" fmla="*/ 86575 w 268421"/>
                    <a:gd name="connsiteY48" fmla="*/ 184957 h 237303"/>
                    <a:gd name="connsiteX49" fmla="*/ 119034 w 268421"/>
                    <a:gd name="connsiteY49" fmla="*/ 208434 h 237303"/>
                    <a:gd name="connsiteX50" fmla="*/ 131484 w 268421"/>
                    <a:gd name="connsiteY50" fmla="*/ 218527 h 237303"/>
                    <a:gd name="connsiteX51" fmla="*/ 138154 w 268421"/>
                    <a:gd name="connsiteY51" fmla="*/ 225019 h 237303"/>
                    <a:gd name="connsiteX52" fmla="*/ 156784 w 268421"/>
                    <a:gd name="connsiteY52" fmla="*/ 226620 h 237303"/>
                    <a:gd name="connsiteX53" fmla="*/ 204227 w 268421"/>
                    <a:gd name="connsiteY53" fmla="*/ 235513 h 237303"/>
                    <a:gd name="connsiteX54" fmla="*/ 214587 w 268421"/>
                    <a:gd name="connsiteY54" fmla="*/ 225864 h 237303"/>
                    <a:gd name="connsiteX55" fmla="*/ 238197 w 268421"/>
                    <a:gd name="connsiteY55" fmla="*/ 201675 h 237303"/>
                    <a:gd name="connsiteX56" fmla="*/ 243177 w 268421"/>
                    <a:gd name="connsiteY56" fmla="*/ 181623 h 237303"/>
                    <a:gd name="connsiteX57" fmla="*/ 243177 w 268421"/>
                    <a:gd name="connsiteY57" fmla="*/ 179088 h 237303"/>
                    <a:gd name="connsiteX58" fmla="*/ 250914 w 268421"/>
                    <a:gd name="connsiteY58" fmla="*/ 165749 h 237303"/>
                    <a:gd name="connsiteX59" fmla="*/ 255049 w 268421"/>
                    <a:gd name="connsiteY59" fmla="*/ 161969 h 237303"/>
                    <a:gd name="connsiteX60" fmla="*/ 262519 w 268421"/>
                    <a:gd name="connsiteY60" fmla="*/ 141472 h 237303"/>
                    <a:gd name="connsiteX61" fmla="*/ 262519 w 268421"/>
                    <a:gd name="connsiteY61" fmla="*/ 141160 h 237303"/>
                    <a:gd name="connsiteX62" fmla="*/ 255005 w 268421"/>
                    <a:gd name="connsiteY62" fmla="*/ 107323 h 237303"/>
                    <a:gd name="connsiteX63" fmla="*/ 266654 w 268421"/>
                    <a:gd name="connsiteY63" fmla="*/ 45074 h 237303"/>
                    <a:gd name="connsiteX64" fmla="*/ 262208 w 268421"/>
                    <a:gd name="connsiteY64" fmla="*/ 36181 h 237303"/>
                    <a:gd name="connsiteX65" fmla="*/ 235085 w 268421"/>
                    <a:gd name="connsiteY65" fmla="*/ 25554 h 237303"/>
                    <a:gd name="connsiteX66" fmla="*/ 217299 w 268421"/>
                    <a:gd name="connsiteY66" fmla="*/ 19685 h 237303"/>
                    <a:gd name="connsiteX67" fmla="*/ 179727 w 268421"/>
                    <a:gd name="connsiteY67" fmla="*/ 12259 h 237303"/>
                    <a:gd name="connsiteX68" fmla="*/ 179238 w 268421"/>
                    <a:gd name="connsiteY68" fmla="*/ 12259 h 237303"/>
                    <a:gd name="connsiteX69" fmla="*/ 179238 w 268421"/>
                    <a:gd name="connsiteY69" fmla="*/ 11815 h 237303"/>
                    <a:gd name="connsiteX70" fmla="*/ 165099 w 268421"/>
                    <a:gd name="connsiteY70" fmla="*/ 743 h 237303"/>
                    <a:gd name="connsiteX71" fmla="*/ 155228 w 268421"/>
                    <a:gd name="connsiteY71" fmla="*/ 1544 h 237303"/>
                    <a:gd name="connsiteX72" fmla="*/ 147402 w 268421"/>
                    <a:gd name="connsiteY72" fmla="*/ 2255 h 237303"/>
                    <a:gd name="connsiteX73" fmla="*/ 124370 w 268421"/>
                    <a:gd name="connsiteY73" fmla="*/ 20040 h 237303"/>
                    <a:gd name="connsiteX74" fmla="*/ 109875 w 268421"/>
                    <a:gd name="connsiteY74" fmla="*/ 36670 h 237303"/>
                    <a:gd name="connsiteX75" fmla="*/ 100626 w 268421"/>
                    <a:gd name="connsiteY75" fmla="*/ 41383 h 237303"/>
                    <a:gd name="connsiteX76" fmla="*/ 86309 w 268421"/>
                    <a:gd name="connsiteY76" fmla="*/ 50276 h 237303"/>
                    <a:gd name="connsiteX77" fmla="*/ 75593 w 268421"/>
                    <a:gd name="connsiteY77" fmla="*/ 64149 h 237303"/>
                    <a:gd name="connsiteX78" fmla="*/ 64388 w 268421"/>
                    <a:gd name="connsiteY78" fmla="*/ 78600 h 237303"/>
                    <a:gd name="connsiteX79" fmla="*/ 51049 w 268421"/>
                    <a:gd name="connsiteY79" fmla="*/ 82734 h 237303"/>
                    <a:gd name="connsiteX80" fmla="*/ 27928 w 268421"/>
                    <a:gd name="connsiteY80" fmla="*/ 79533 h 237303"/>
                    <a:gd name="connsiteX81" fmla="*/ 6096 w 268421"/>
                    <a:gd name="connsiteY81" fmla="*/ 76421 h 237303"/>
                    <a:gd name="connsiteX82" fmla="*/ 1605 w 268421"/>
                    <a:gd name="connsiteY82" fmla="*/ 76376 h 237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68421" h="237303">
                      <a:moveTo>
                        <a:pt x="204405" y="236757"/>
                      </a:moveTo>
                      <a:lnTo>
                        <a:pt x="204049" y="236757"/>
                      </a:lnTo>
                      <a:cubicBezTo>
                        <a:pt x="192177" y="230355"/>
                        <a:pt x="173325" y="229065"/>
                        <a:pt x="156695" y="227865"/>
                      </a:cubicBezTo>
                      <a:cubicBezTo>
                        <a:pt x="149892" y="227420"/>
                        <a:pt x="143356" y="226976"/>
                        <a:pt x="138020" y="226220"/>
                      </a:cubicBezTo>
                      <a:cubicBezTo>
                        <a:pt x="134108" y="225686"/>
                        <a:pt x="132374" y="222529"/>
                        <a:pt x="130506" y="219194"/>
                      </a:cubicBezTo>
                      <a:cubicBezTo>
                        <a:pt x="128638" y="214170"/>
                        <a:pt x="124192" y="210524"/>
                        <a:pt x="118901" y="209679"/>
                      </a:cubicBezTo>
                      <a:cubicBezTo>
                        <a:pt x="107207" y="208078"/>
                        <a:pt x="85464" y="205233"/>
                        <a:pt x="85464" y="185090"/>
                      </a:cubicBezTo>
                      <a:cubicBezTo>
                        <a:pt x="85464" y="164949"/>
                        <a:pt x="69768" y="156678"/>
                        <a:pt x="54606" y="147830"/>
                      </a:cubicBezTo>
                      <a:cubicBezTo>
                        <a:pt x="47447" y="144139"/>
                        <a:pt x="40822" y="139515"/>
                        <a:pt x="34953" y="134001"/>
                      </a:cubicBezTo>
                      <a:cubicBezTo>
                        <a:pt x="29172" y="127954"/>
                        <a:pt x="27261" y="119329"/>
                        <a:pt x="25393" y="110969"/>
                      </a:cubicBezTo>
                      <a:cubicBezTo>
                        <a:pt x="24593" y="107012"/>
                        <a:pt x="23525" y="103144"/>
                        <a:pt x="22236" y="99320"/>
                      </a:cubicBezTo>
                      <a:cubicBezTo>
                        <a:pt x="19702" y="94651"/>
                        <a:pt x="16056" y="90694"/>
                        <a:pt x="11565" y="87803"/>
                      </a:cubicBezTo>
                      <a:cubicBezTo>
                        <a:pt x="7119" y="84736"/>
                        <a:pt x="3295" y="80823"/>
                        <a:pt x="226" y="76376"/>
                      </a:cubicBezTo>
                      <a:lnTo>
                        <a:pt x="-129" y="75754"/>
                      </a:lnTo>
                      <a:lnTo>
                        <a:pt x="582" y="75754"/>
                      </a:lnTo>
                      <a:cubicBezTo>
                        <a:pt x="2539" y="75309"/>
                        <a:pt x="4540" y="75131"/>
                        <a:pt x="6540" y="75131"/>
                      </a:cubicBezTo>
                      <a:cubicBezTo>
                        <a:pt x="14011" y="75487"/>
                        <a:pt x="21480" y="76554"/>
                        <a:pt x="28772" y="78244"/>
                      </a:cubicBezTo>
                      <a:cubicBezTo>
                        <a:pt x="36287" y="80022"/>
                        <a:pt x="43935" y="81089"/>
                        <a:pt x="51671" y="81445"/>
                      </a:cubicBezTo>
                      <a:cubicBezTo>
                        <a:pt x="56162" y="81890"/>
                        <a:pt x="60609" y="80556"/>
                        <a:pt x="64077" y="77666"/>
                      </a:cubicBezTo>
                      <a:cubicBezTo>
                        <a:pt x="68123" y="73175"/>
                        <a:pt x="71858" y="68417"/>
                        <a:pt x="75149" y="63348"/>
                      </a:cubicBezTo>
                      <a:cubicBezTo>
                        <a:pt x="78394" y="58413"/>
                        <a:pt x="82040" y="53700"/>
                        <a:pt x="85997" y="49298"/>
                      </a:cubicBezTo>
                      <a:cubicBezTo>
                        <a:pt x="90221" y="45296"/>
                        <a:pt x="95246" y="42183"/>
                        <a:pt x="100671" y="40094"/>
                      </a:cubicBezTo>
                      <a:cubicBezTo>
                        <a:pt x="103738" y="38849"/>
                        <a:pt x="106718" y="37337"/>
                        <a:pt x="109564" y="35647"/>
                      </a:cubicBezTo>
                      <a:cubicBezTo>
                        <a:pt x="115433" y="31334"/>
                        <a:pt x="120279" y="25776"/>
                        <a:pt x="123747" y="19373"/>
                      </a:cubicBezTo>
                      <a:cubicBezTo>
                        <a:pt x="129572" y="10214"/>
                        <a:pt x="135041" y="1588"/>
                        <a:pt x="147713" y="1188"/>
                      </a:cubicBezTo>
                      <a:cubicBezTo>
                        <a:pt x="150070" y="1188"/>
                        <a:pt x="152693" y="788"/>
                        <a:pt x="155406" y="476"/>
                      </a:cubicBezTo>
                      <a:cubicBezTo>
                        <a:pt x="158740" y="32"/>
                        <a:pt x="162075" y="-235"/>
                        <a:pt x="165410" y="-324"/>
                      </a:cubicBezTo>
                      <a:cubicBezTo>
                        <a:pt x="171279" y="-324"/>
                        <a:pt x="179149" y="877"/>
                        <a:pt x="180617" y="11281"/>
                      </a:cubicBezTo>
                      <a:cubicBezTo>
                        <a:pt x="193422" y="11637"/>
                        <a:pt x="206094" y="14171"/>
                        <a:pt x="218099" y="18751"/>
                      </a:cubicBezTo>
                      <a:cubicBezTo>
                        <a:pt x="223791" y="21019"/>
                        <a:pt x="229616" y="22931"/>
                        <a:pt x="235530" y="24576"/>
                      </a:cubicBezTo>
                      <a:cubicBezTo>
                        <a:pt x="245134" y="26888"/>
                        <a:pt x="254338" y="30489"/>
                        <a:pt x="262964" y="35336"/>
                      </a:cubicBezTo>
                      <a:cubicBezTo>
                        <a:pt x="265810" y="37782"/>
                        <a:pt x="267499" y="41294"/>
                        <a:pt x="267721" y="45029"/>
                      </a:cubicBezTo>
                      <a:cubicBezTo>
                        <a:pt x="270612" y="62815"/>
                        <a:pt x="261897" y="100476"/>
                        <a:pt x="255805" y="108301"/>
                      </a:cubicBezTo>
                      <a:cubicBezTo>
                        <a:pt x="251359" y="114082"/>
                        <a:pt x="260252" y="134313"/>
                        <a:pt x="263498" y="140983"/>
                      </a:cubicBezTo>
                      <a:lnTo>
                        <a:pt x="263498" y="141249"/>
                      </a:lnTo>
                      <a:cubicBezTo>
                        <a:pt x="267944" y="150675"/>
                        <a:pt x="264031" y="154588"/>
                        <a:pt x="255805" y="162992"/>
                      </a:cubicBezTo>
                      <a:cubicBezTo>
                        <a:pt x="254338" y="164459"/>
                        <a:pt x="252960" y="165704"/>
                        <a:pt x="251359" y="166860"/>
                      </a:cubicBezTo>
                      <a:cubicBezTo>
                        <a:pt x="247001" y="169662"/>
                        <a:pt x="244289" y="174375"/>
                        <a:pt x="244022" y="179532"/>
                      </a:cubicBezTo>
                      <a:cubicBezTo>
                        <a:pt x="244022" y="180378"/>
                        <a:pt x="244022" y="181222"/>
                        <a:pt x="244022" y="182067"/>
                      </a:cubicBezTo>
                      <a:cubicBezTo>
                        <a:pt x="244467" y="189315"/>
                        <a:pt x="242644" y="196562"/>
                        <a:pt x="238820" y="202743"/>
                      </a:cubicBezTo>
                      <a:cubicBezTo>
                        <a:pt x="231706" y="211591"/>
                        <a:pt x="223747" y="219773"/>
                        <a:pt x="215076" y="227109"/>
                      </a:cubicBezTo>
                      <a:cubicBezTo>
                        <a:pt x="211519" y="230310"/>
                        <a:pt x="207873" y="233645"/>
                        <a:pt x="204405" y="236980"/>
                      </a:cubicBezTo>
                      <a:close/>
                      <a:moveTo>
                        <a:pt x="1605" y="76376"/>
                      </a:moveTo>
                      <a:cubicBezTo>
                        <a:pt x="4584" y="80378"/>
                        <a:pt x="8186" y="83891"/>
                        <a:pt x="12232" y="86825"/>
                      </a:cubicBezTo>
                      <a:cubicBezTo>
                        <a:pt x="16900" y="89805"/>
                        <a:pt x="20680" y="93895"/>
                        <a:pt x="23259" y="98786"/>
                      </a:cubicBezTo>
                      <a:cubicBezTo>
                        <a:pt x="24593" y="102655"/>
                        <a:pt x="25660" y="106612"/>
                        <a:pt x="26460" y="110613"/>
                      </a:cubicBezTo>
                      <a:cubicBezTo>
                        <a:pt x="28283" y="118795"/>
                        <a:pt x="30195" y="127243"/>
                        <a:pt x="35753" y="133112"/>
                      </a:cubicBezTo>
                      <a:cubicBezTo>
                        <a:pt x="41578" y="138492"/>
                        <a:pt x="48070" y="143072"/>
                        <a:pt x="55140" y="146718"/>
                      </a:cubicBezTo>
                      <a:cubicBezTo>
                        <a:pt x="70613" y="155611"/>
                        <a:pt x="86575" y="164993"/>
                        <a:pt x="86575" y="184957"/>
                      </a:cubicBezTo>
                      <a:cubicBezTo>
                        <a:pt x="86575" y="202476"/>
                        <a:pt x="103338" y="206255"/>
                        <a:pt x="119034" y="208434"/>
                      </a:cubicBezTo>
                      <a:cubicBezTo>
                        <a:pt x="124681" y="209324"/>
                        <a:pt x="129439" y="213147"/>
                        <a:pt x="131484" y="218527"/>
                      </a:cubicBezTo>
                      <a:cubicBezTo>
                        <a:pt x="133263" y="221773"/>
                        <a:pt x="134774" y="224530"/>
                        <a:pt x="138154" y="225019"/>
                      </a:cubicBezTo>
                      <a:cubicBezTo>
                        <a:pt x="143578" y="225731"/>
                        <a:pt x="149981" y="226175"/>
                        <a:pt x="156784" y="226620"/>
                      </a:cubicBezTo>
                      <a:cubicBezTo>
                        <a:pt x="173369" y="227776"/>
                        <a:pt x="192133" y="229021"/>
                        <a:pt x="204227" y="235513"/>
                      </a:cubicBezTo>
                      <a:cubicBezTo>
                        <a:pt x="207562" y="232267"/>
                        <a:pt x="211163" y="229021"/>
                        <a:pt x="214587" y="225864"/>
                      </a:cubicBezTo>
                      <a:cubicBezTo>
                        <a:pt x="223213" y="218572"/>
                        <a:pt x="231128" y="210480"/>
                        <a:pt x="238197" y="201675"/>
                      </a:cubicBezTo>
                      <a:cubicBezTo>
                        <a:pt x="241888" y="195673"/>
                        <a:pt x="243622" y="188648"/>
                        <a:pt x="243177" y="181623"/>
                      </a:cubicBezTo>
                      <a:cubicBezTo>
                        <a:pt x="243177" y="180778"/>
                        <a:pt x="243177" y="179933"/>
                        <a:pt x="243177" y="179088"/>
                      </a:cubicBezTo>
                      <a:cubicBezTo>
                        <a:pt x="243489" y="173663"/>
                        <a:pt x="246335" y="168728"/>
                        <a:pt x="250914" y="165749"/>
                      </a:cubicBezTo>
                      <a:cubicBezTo>
                        <a:pt x="252248" y="164593"/>
                        <a:pt x="253626" y="163392"/>
                        <a:pt x="255049" y="161969"/>
                      </a:cubicBezTo>
                      <a:cubicBezTo>
                        <a:pt x="263141" y="153655"/>
                        <a:pt x="266476" y="150186"/>
                        <a:pt x="262519" y="141472"/>
                      </a:cubicBezTo>
                      <a:lnTo>
                        <a:pt x="262519" y="141160"/>
                      </a:lnTo>
                      <a:cubicBezTo>
                        <a:pt x="259140" y="133646"/>
                        <a:pt x="250069" y="113682"/>
                        <a:pt x="255005" y="107323"/>
                      </a:cubicBezTo>
                      <a:cubicBezTo>
                        <a:pt x="259940" y="100965"/>
                        <a:pt x="269723" y="63571"/>
                        <a:pt x="266654" y="45074"/>
                      </a:cubicBezTo>
                      <a:cubicBezTo>
                        <a:pt x="266432" y="41650"/>
                        <a:pt x="264831" y="38404"/>
                        <a:pt x="262208" y="36181"/>
                      </a:cubicBezTo>
                      <a:cubicBezTo>
                        <a:pt x="253671" y="31423"/>
                        <a:pt x="244556" y="27866"/>
                        <a:pt x="235085" y="25554"/>
                      </a:cubicBezTo>
                      <a:cubicBezTo>
                        <a:pt x="229038" y="23909"/>
                        <a:pt x="223124" y="21953"/>
                        <a:pt x="217299" y="19685"/>
                      </a:cubicBezTo>
                      <a:cubicBezTo>
                        <a:pt x="205294" y="15150"/>
                        <a:pt x="192577" y="12615"/>
                        <a:pt x="179727" y="12259"/>
                      </a:cubicBezTo>
                      <a:lnTo>
                        <a:pt x="179238" y="12259"/>
                      </a:lnTo>
                      <a:lnTo>
                        <a:pt x="179238" y="11815"/>
                      </a:lnTo>
                      <a:cubicBezTo>
                        <a:pt x="178349" y="4167"/>
                        <a:pt x="173992" y="743"/>
                        <a:pt x="165099" y="743"/>
                      </a:cubicBezTo>
                      <a:cubicBezTo>
                        <a:pt x="161809" y="832"/>
                        <a:pt x="158518" y="1099"/>
                        <a:pt x="155228" y="1544"/>
                      </a:cubicBezTo>
                      <a:cubicBezTo>
                        <a:pt x="152471" y="1855"/>
                        <a:pt x="149848" y="2166"/>
                        <a:pt x="147402" y="2255"/>
                      </a:cubicBezTo>
                      <a:cubicBezTo>
                        <a:pt x="135352" y="2655"/>
                        <a:pt x="130017" y="11148"/>
                        <a:pt x="124370" y="20040"/>
                      </a:cubicBezTo>
                      <a:cubicBezTo>
                        <a:pt x="120857" y="26621"/>
                        <a:pt x="115922" y="32313"/>
                        <a:pt x="109875" y="36670"/>
                      </a:cubicBezTo>
                      <a:cubicBezTo>
                        <a:pt x="106895" y="38449"/>
                        <a:pt x="103828" y="40049"/>
                        <a:pt x="100626" y="41383"/>
                      </a:cubicBezTo>
                      <a:cubicBezTo>
                        <a:pt x="95290" y="43340"/>
                        <a:pt x="90444" y="46363"/>
                        <a:pt x="86309" y="50276"/>
                      </a:cubicBezTo>
                      <a:cubicBezTo>
                        <a:pt x="82396" y="54589"/>
                        <a:pt x="78794" y="59258"/>
                        <a:pt x="75593" y="64149"/>
                      </a:cubicBezTo>
                      <a:cubicBezTo>
                        <a:pt x="72258" y="69262"/>
                        <a:pt x="68523" y="74109"/>
                        <a:pt x="64388" y="78600"/>
                      </a:cubicBezTo>
                      <a:cubicBezTo>
                        <a:pt x="60698" y="81756"/>
                        <a:pt x="55851" y="83224"/>
                        <a:pt x="51049" y="82734"/>
                      </a:cubicBezTo>
                      <a:cubicBezTo>
                        <a:pt x="43268" y="82334"/>
                        <a:pt x="35531" y="81267"/>
                        <a:pt x="27928" y="79533"/>
                      </a:cubicBezTo>
                      <a:cubicBezTo>
                        <a:pt x="20769" y="77844"/>
                        <a:pt x="13433" y="76776"/>
                        <a:pt x="6096" y="76421"/>
                      </a:cubicBezTo>
                      <a:cubicBezTo>
                        <a:pt x="4584" y="76243"/>
                        <a:pt x="3117" y="76243"/>
                        <a:pt x="1605" y="763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8" name="자유형: 도형 9607">
                  <a:extLst>
                    <a:ext uri="{FF2B5EF4-FFF2-40B4-BE49-F238E27FC236}">
                      <a16:creationId xmlns:a16="http://schemas.microsoft.com/office/drawing/2014/main" id="{AA4088B0-17A6-51E7-9470-703DCA4207A6}"/>
                    </a:ext>
                  </a:extLst>
                </p:cNvPr>
                <p:cNvSpPr/>
                <p:nvPr/>
              </p:nvSpPr>
              <p:spPr>
                <a:xfrm>
                  <a:off x="5142186" y="9949017"/>
                  <a:ext cx="206930" cy="221000"/>
                </a:xfrm>
                <a:custGeom>
                  <a:avLst/>
                  <a:gdLst>
                    <a:gd name="connsiteX0" fmla="*/ 280352 w 302966"/>
                    <a:gd name="connsiteY0" fmla="*/ 132312 h 323566"/>
                    <a:gd name="connsiteX1" fmla="*/ 241847 w 302966"/>
                    <a:gd name="connsiteY1" fmla="*/ 80067 h 323566"/>
                    <a:gd name="connsiteX2" fmla="*/ 209254 w 302966"/>
                    <a:gd name="connsiteY2" fmla="*/ 59569 h 323566"/>
                    <a:gd name="connsiteX3" fmla="*/ 195915 w 302966"/>
                    <a:gd name="connsiteY3" fmla="*/ 31779 h 323566"/>
                    <a:gd name="connsiteX4" fmla="*/ 186667 w 302966"/>
                    <a:gd name="connsiteY4" fmla="*/ 17150 h 323566"/>
                    <a:gd name="connsiteX5" fmla="*/ 171282 w 302966"/>
                    <a:gd name="connsiteY5" fmla="*/ -324 h 323566"/>
                    <a:gd name="connsiteX6" fmla="*/ 148562 w 302966"/>
                    <a:gd name="connsiteY6" fmla="*/ 4123 h 323566"/>
                    <a:gd name="connsiteX7" fmla="*/ 116281 w 302966"/>
                    <a:gd name="connsiteY7" fmla="*/ 15994 h 323566"/>
                    <a:gd name="connsiteX8" fmla="*/ 84533 w 302966"/>
                    <a:gd name="connsiteY8" fmla="*/ 10703 h 323566"/>
                    <a:gd name="connsiteX9" fmla="*/ 36468 w 302966"/>
                    <a:gd name="connsiteY9" fmla="*/ 21641 h 323566"/>
                    <a:gd name="connsiteX10" fmla="*/ 36468 w 302966"/>
                    <a:gd name="connsiteY10" fmla="*/ 135247 h 323566"/>
                    <a:gd name="connsiteX11" fmla="*/ 2453 w 302966"/>
                    <a:gd name="connsiteY11" fmla="*/ 155477 h 323566"/>
                    <a:gd name="connsiteX12" fmla="*/ 9478 w 302966"/>
                    <a:gd name="connsiteY12" fmla="*/ 252720 h 323566"/>
                    <a:gd name="connsiteX13" fmla="*/ 28420 w 302966"/>
                    <a:gd name="connsiteY13" fmla="*/ 288024 h 323566"/>
                    <a:gd name="connsiteX14" fmla="*/ 22017 w 302966"/>
                    <a:gd name="connsiteY14" fmla="*/ 311190 h 323566"/>
                    <a:gd name="connsiteX15" fmla="*/ 42737 w 302966"/>
                    <a:gd name="connsiteY15" fmla="*/ 322929 h 323566"/>
                    <a:gd name="connsiteX16" fmla="*/ 75107 w 302966"/>
                    <a:gd name="connsiteY16" fmla="*/ 307100 h 323566"/>
                    <a:gd name="connsiteX17" fmla="*/ 94226 w 302966"/>
                    <a:gd name="connsiteY17" fmla="*/ 279887 h 323566"/>
                    <a:gd name="connsiteX18" fmla="*/ 116458 w 302966"/>
                    <a:gd name="connsiteY18" fmla="*/ 266326 h 323566"/>
                    <a:gd name="connsiteX19" fmla="*/ 184266 w 302966"/>
                    <a:gd name="connsiteY19" fmla="*/ 273396 h 323566"/>
                    <a:gd name="connsiteX20" fmla="*/ 195604 w 302966"/>
                    <a:gd name="connsiteY20" fmla="*/ 240537 h 323566"/>
                    <a:gd name="connsiteX21" fmla="*/ 230553 w 302966"/>
                    <a:gd name="connsiteY21" fmla="*/ 218305 h 323566"/>
                    <a:gd name="connsiteX22" fmla="*/ 256965 w 302966"/>
                    <a:gd name="connsiteY22" fmla="*/ 191137 h 323566"/>
                    <a:gd name="connsiteX23" fmla="*/ 283643 w 302966"/>
                    <a:gd name="connsiteY23" fmla="*/ 167216 h 323566"/>
                    <a:gd name="connsiteX24" fmla="*/ 280264 w 302966"/>
                    <a:gd name="connsiteY24" fmla="*/ 132445 h 323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2966" h="323566">
                      <a:moveTo>
                        <a:pt x="280352" y="132312"/>
                      </a:moveTo>
                      <a:cubicBezTo>
                        <a:pt x="258120" y="133112"/>
                        <a:pt x="251851" y="94207"/>
                        <a:pt x="241847" y="80067"/>
                      </a:cubicBezTo>
                      <a:cubicBezTo>
                        <a:pt x="234910" y="70240"/>
                        <a:pt x="219926" y="64104"/>
                        <a:pt x="209254" y="59569"/>
                      </a:cubicBezTo>
                      <a:cubicBezTo>
                        <a:pt x="200362" y="55701"/>
                        <a:pt x="198050" y="39960"/>
                        <a:pt x="195915" y="31779"/>
                      </a:cubicBezTo>
                      <a:cubicBezTo>
                        <a:pt x="193781" y="23598"/>
                        <a:pt x="193203" y="21730"/>
                        <a:pt x="186667" y="17150"/>
                      </a:cubicBezTo>
                      <a:cubicBezTo>
                        <a:pt x="180353" y="12482"/>
                        <a:pt x="175106" y="6523"/>
                        <a:pt x="171282" y="-324"/>
                      </a:cubicBezTo>
                      <a:cubicBezTo>
                        <a:pt x="163901" y="2032"/>
                        <a:pt x="156298" y="3500"/>
                        <a:pt x="148562" y="4123"/>
                      </a:cubicBezTo>
                      <a:cubicBezTo>
                        <a:pt x="135889" y="4123"/>
                        <a:pt x="125973" y="26132"/>
                        <a:pt x="116281" y="15994"/>
                      </a:cubicBezTo>
                      <a:cubicBezTo>
                        <a:pt x="104631" y="3900"/>
                        <a:pt x="100229" y="4389"/>
                        <a:pt x="84533" y="10703"/>
                      </a:cubicBezTo>
                      <a:cubicBezTo>
                        <a:pt x="80087" y="12526"/>
                        <a:pt x="36468" y="24442"/>
                        <a:pt x="36468" y="21641"/>
                      </a:cubicBezTo>
                      <a:lnTo>
                        <a:pt x="36468" y="135247"/>
                      </a:lnTo>
                      <a:cubicBezTo>
                        <a:pt x="36468" y="154899"/>
                        <a:pt x="2453" y="136002"/>
                        <a:pt x="2453" y="155477"/>
                      </a:cubicBezTo>
                      <a:cubicBezTo>
                        <a:pt x="2453" y="176331"/>
                        <a:pt x="-6707" y="244672"/>
                        <a:pt x="9478" y="252720"/>
                      </a:cubicBezTo>
                      <a:cubicBezTo>
                        <a:pt x="21661" y="258723"/>
                        <a:pt x="25218" y="275886"/>
                        <a:pt x="28420" y="288024"/>
                      </a:cubicBezTo>
                      <a:cubicBezTo>
                        <a:pt x="31621" y="300163"/>
                        <a:pt x="23396" y="300563"/>
                        <a:pt x="22017" y="311190"/>
                      </a:cubicBezTo>
                      <a:cubicBezTo>
                        <a:pt x="20327" y="324040"/>
                        <a:pt x="33355" y="321772"/>
                        <a:pt x="42737" y="322929"/>
                      </a:cubicBezTo>
                      <a:cubicBezTo>
                        <a:pt x="58655" y="324929"/>
                        <a:pt x="64436" y="317104"/>
                        <a:pt x="75107" y="307100"/>
                      </a:cubicBezTo>
                      <a:cubicBezTo>
                        <a:pt x="84000" y="298918"/>
                        <a:pt x="91781" y="291848"/>
                        <a:pt x="94226" y="279887"/>
                      </a:cubicBezTo>
                      <a:cubicBezTo>
                        <a:pt x="96672" y="267927"/>
                        <a:pt x="104098" y="258278"/>
                        <a:pt x="116458" y="266326"/>
                      </a:cubicBezTo>
                      <a:cubicBezTo>
                        <a:pt x="131487" y="275975"/>
                        <a:pt x="169370" y="291359"/>
                        <a:pt x="184266" y="273396"/>
                      </a:cubicBezTo>
                      <a:cubicBezTo>
                        <a:pt x="191158" y="265125"/>
                        <a:pt x="186400" y="245739"/>
                        <a:pt x="195604" y="240537"/>
                      </a:cubicBezTo>
                      <a:cubicBezTo>
                        <a:pt x="205787" y="234757"/>
                        <a:pt x="230553" y="236936"/>
                        <a:pt x="230553" y="218305"/>
                      </a:cubicBezTo>
                      <a:cubicBezTo>
                        <a:pt x="230553" y="197941"/>
                        <a:pt x="243492" y="198741"/>
                        <a:pt x="256965" y="191137"/>
                      </a:cubicBezTo>
                      <a:cubicBezTo>
                        <a:pt x="269103" y="184290"/>
                        <a:pt x="269948" y="170062"/>
                        <a:pt x="283643" y="167216"/>
                      </a:cubicBezTo>
                      <a:cubicBezTo>
                        <a:pt x="309254" y="161880"/>
                        <a:pt x="310321" y="131645"/>
                        <a:pt x="280264" y="1324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09" name="자유형: 도형 9608">
                  <a:extLst>
                    <a:ext uri="{FF2B5EF4-FFF2-40B4-BE49-F238E27FC236}">
                      <a16:creationId xmlns:a16="http://schemas.microsoft.com/office/drawing/2014/main" id="{25080513-3657-1EFE-BCD0-C522E6E7FDDA}"/>
                    </a:ext>
                  </a:extLst>
                </p:cNvPr>
                <p:cNvSpPr/>
                <p:nvPr/>
              </p:nvSpPr>
              <p:spPr>
                <a:xfrm>
                  <a:off x="5141963" y="9948653"/>
                  <a:ext cx="207764" cy="221697"/>
                </a:xfrm>
                <a:custGeom>
                  <a:avLst/>
                  <a:gdLst>
                    <a:gd name="connsiteX0" fmla="*/ 47866 w 304188"/>
                    <a:gd name="connsiteY0" fmla="*/ 324263 h 324586"/>
                    <a:gd name="connsiteX1" fmla="*/ 43109 w 304188"/>
                    <a:gd name="connsiteY1" fmla="*/ 323951 h 324586"/>
                    <a:gd name="connsiteX2" fmla="*/ 37684 w 304188"/>
                    <a:gd name="connsiteY2" fmla="*/ 323551 h 324586"/>
                    <a:gd name="connsiteX3" fmla="*/ 23545 w 304188"/>
                    <a:gd name="connsiteY3" fmla="*/ 319505 h 324586"/>
                    <a:gd name="connsiteX4" fmla="*/ 21855 w 304188"/>
                    <a:gd name="connsiteY4" fmla="*/ 311590 h 324586"/>
                    <a:gd name="connsiteX5" fmla="*/ 25901 w 304188"/>
                    <a:gd name="connsiteY5" fmla="*/ 301808 h 324586"/>
                    <a:gd name="connsiteX6" fmla="*/ 28258 w 304188"/>
                    <a:gd name="connsiteY6" fmla="*/ 288469 h 324586"/>
                    <a:gd name="connsiteX7" fmla="*/ 27591 w 304188"/>
                    <a:gd name="connsiteY7" fmla="*/ 285801 h 324586"/>
                    <a:gd name="connsiteX8" fmla="*/ 9805 w 304188"/>
                    <a:gd name="connsiteY8" fmla="*/ 253520 h 324586"/>
                    <a:gd name="connsiteX9" fmla="*/ 1491 w 304188"/>
                    <a:gd name="connsiteY9" fmla="*/ 175397 h 324586"/>
                    <a:gd name="connsiteX10" fmla="*/ 2424 w 304188"/>
                    <a:gd name="connsiteY10" fmla="*/ 155789 h 324586"/>
                    <a:gd name="connsiteX11" fmla="*/ 19943 w 304188"/>
                    <a:gd name="connsiteY11" fmla="*/ 145162 h 324586"/>
                    <a:gd name="connsiteX12" fmla="*/ 36484 w 304188"/>
                    <a:gd name="connsiteY12" fmla="*/ 135558 h 324586"/>
                    <a:gd name="connsiteX13" fmla="*/ 36484 w 304188"/>
                    <a:gd name="connsiteY13" fmla="*/ 21953 h 324586"/>
                    <a:gd name="connsiteX14" fmla="*/ 37595 w 304188"/>
                    <a:gd name="connsiteY14" fmla="*/ 21953 h 324586"/>
                    <a:gd name="connsiteX15" fmla="*/ 37595 w 304188"/>
                    <a:gd name="connsiteY15" fmla="*/ 21953 h 324586"/>
                    <a:gd name="connsiteX16" fmla="*/ 38484 w 304188"/>
                    <a:gd name="connsiteY16" fmla="*/ 21953 h 324586"/>
                    <a:gd name="connsiteX17" fmla="*/ 84994 w 304188"/>
                    <a:gd name="connsiteY17" fmla="*/ 10659 h 324586"/>
                    <a:gd name="connsiteX18" fmla="*/ 100734 w 304188"/>
                    <a:gd name="connsiteY18" fmla="*/ 6212 h 324586"/>
                    <a:gd name="connsiteX19" fmla="*/ 117363 w 304188"/>
                    <a:gd name="connsiteY19" fmla="*/ 16083 h 324586"/>
                    <a:gd name="connsiteX20" fmla="*/ 122432 w 304188"/>
                    <a:gd name="connsiteY20" fmla="*/ 18573 h 324586"/>
                    <a:gd name="connsiteX21" fmla="*/ 133815 w 304188"/>
                    <a:gd name="connsiteY21" fmla="*/ 12081 h 324586"/>
                    <a:gd name="connsiteX22" fmla="*/ 149244 w 304188"/>
                    <a:gd name="connsiteY22" fmla="*/ 3989 h 324586"/>
                    <a:gd name="connsiteX23" fmla="*/ 167030 w 304188"/>
                    <a:gd name="connsiteY23" fmla="*/ 921 h 324586"/>
                    <a:gd name="connsiteX24" fmla="*/ 171965 w 304188"/>
                    <a:gd name="connsiteY24" fmla="*/ -324 h 324586"/>
                    <a:gd name="connsiteX25" fmla="*/ 172410 w 304188"/>
                    <a:gd name="connsiteY25" fmla="*/ -324 h 324586"/>
                    <a:gd name="connsiteX26" fmla="*/ 172410 w 304188"/>
                    <a:gd name="connsiteY26" fmla="*/ 32 h 324586"/>
                    <a:gd name="connsiteX27" fmla="*/ 187617 w 304188"/>
                    <a:gd name="connsiteY27" fmla="*/ 17328 h 324586"/>
                    <a:gd name="connsiteX28" fmla="*/ 197087 w 304188"/>
                    <a:gd name="connsiteY28" fmla="*/ 32268 h 324586"/>
                    <a:gd name="connsiteX29" fmla="*/ 198021 w 304188"/>
                    <a:gd name="connsiteY29" fmla="*/ 36225 h 324586"/>
                    <a:gd name="connsiteX30" fmla="*/ 210026 w 304188"/>
                    <a:gd name="connsiteY30" fmla="*/ 59702 h 324586"/>
                    <a:gd name="connsiteX31" fmla="*/ 211227 w 304188"/>
                    <a:gd name="connsiteY31" fmla="*/ 60192 h 324586"/>
                    <a:gd name="connsiteX32" fmla="*/ 242841 w 304188"/>
                    <a:gd name="connsiteY32" fmla="*/ 80378 h 324586"/>
                    <a:gd name="connsiteX33" fmla="*/ 251467 w 304188"/>
                    <a:gd name="connsiteY33" fmla="*/ 98163 h 324586"/>
                    <a:gd name="connsiteX34" fmla="*/ 280235 w 304188"/>
                    <a:gd name="connsiteY34" fmla="*/ 132356 h 324586"/>
                    <a:gd name="connsiteX35" fmla="*/ 280857 w 304188"/>
                    <a:gd name="connsiteY35" fmla="*/ 132356 h 324586"/>
                    <a:gd name="connsiteX36" fmla="*/ 288594 w 304188"/>
                    <a:gd name="connsiteY36" fmla="*/ 132356 h 324586"/>
                    <a:gd name="connsiteX37" fmla="*/ 289127 w 304188"/>
                    <a:gd name="connsiteY37" fmla="*/ 132356 h 324586"/>
                    <a:gd name="connsiteX38" fmla="*/ 289127 w 304188"/>
                    <a:gd name="connsiteY38" fmla="*/ 132890 h 324586"/>
                    <a:gd name="connsiteX39" fmla="*/ 289127 w 304188"/>
                    <a:gd name="connsiteY39" fmla="*/ 133201 h 324586"/>
                    <a:gd name="connsiteX40" fmla="*/ 303979 w 304188"/>
                    <a:gd name="connsiteY40" fmla="*/ 147207 h 324586"/>
                    <a:gd name="connsiteX41" fmla="*/ 284459 w 304188"/>
                    <a:gd name="connsiteY41" fmla="*/ 168461 h 324586"/>
                    <a:gd name="connsiteX42" fmla="*/ 269697 w 304188"/>
                    <a:gd name="connsiteY42" fmla="*/ 180422 h 324586"/>
                    <a:gd name="connsiteX43" fmla="*/ 257958 w 304188"/>
                    <a:gd name="connsiteY43" fmla="*/ 192338 h 324586"/>
                    <a:gd name="connsiteX44" fmla="*/ 248665 w 304188"/>
                    <a:gd name="connsiteY44" fmla="*/ 196784 h 324586"/>
                    <a:gd name="connsiteX45" fmla="*/ 231858 w 304188"/>
                    <a:gd name="connsiteY45" fmla="*/ 219016 h 324586"/>
                    <a:gd name="connsiteX46" fmla="*/ 208470 w 304188"/>
                    <a:gd name="connsiteY46" fmla="*/ 238003 h 324586"/>
                    <a:gd name="connsiteX47" fmla="*/ 196598 w 304188"/>
                    <a:gd name="connsiteY47" fmla="*/ 241782 h 324586"/>
                    <a:gd name="connsiteX48" fmla="*/ 190106 w 304188"/>
                    <a:gd name="connsiteY48" fmla="*/ 258456 h 324586"/>
                    <a:gd name="connsiteX49" fmla="*/ 185438 w 304188"/>
                    <a:gd name="connsiteY49" fmla="*/ 274507 h 324586"/>
                    <a:gd name="connsiteX50" fmla="*/ 164006 w 304188"/>
                    <a:gd name="connsiteY50" fmla="*/ 283000 h 324586"/>
                    <a:gd name="connsiteX51" fmla="*/ 116919 w 304188"/>
                    <a:gd name="connsiteY51" fmla="*/ 267527 h 324586"/>
                    <a:gd name="connsiteX52" fmla="*/ 108782 w 304188"/>
                    <a:gd name="connsiteY52" fmla="*/ 264725 h 324586"/>
                    <a:gd name="connsiteX53" fmla="*/ 95443 w 304188"/>
                    <a:gd name="connsiteY53" fmla="*/ 280777 h 324586"/>
                    <a:gd name="connsiteX54" fmla="*/ 77168 w 304188"/>
                    <a:gd name="connsiteY54" fmla="*/ 307455 h 324586"/>
                    <a:gd name="connsiteX55" fmla="*/ 76190 w 304188"/>
                    <a:gd name="connsiteY55" fmla="*/ 308344 h 324586"/>
                    <a:gd name="connsiteX56" fmla="*/ 72766 w 304188"/>
                    <a:gd name="connsiteY56" fmla="*/ 311635 h 324586"/>
                    <a:gd name="connsiteX57" fmla="*/ 47866 w 304188"/>
                    <a:gd name="connsiteY57" fmla="*/ 324263 h 324586"/>
                    <a:gd name="connsiteX58" fmla="*/ 37462 w 304188"/>
                    <a:gd name="connsiteY58" fmla="*/ 23020 h 324586"/>
                    <a:gd name="connsiteX59" fmla="*/ 37462 w 304188"/>
                    <a:gd name="connsiteY59" fmla="*/ 135691 h 324586"/>
                    <a:gd name="connsiteX60" fmla="*/ 19676 w 304188"/>
                    <a:gd name="connsiteY60" fmla="*/ 146407 h 324586"/>
                    <a:gd name="connsiteX61" fmla="*/ 3269 w 304188"/>
                    <a:gd name="connsiteY61" fmla="*/ 155922 h 324586"/>
                    <a:gd name="connsiteX62" fmla="*/ 2291 w 304188"/>
                    <a:gd name="connsiteY62" fmla="*/ 175575 h 324586"/>
                    <a:gd name="connsiteX63" fmla="*/ 10027 w 304188"/>
                    <a:gd name="connsiteY63" fmla="*/ 252675 h 324586"/>
                    <a:gd name="connsiteX64" fmla="*/ 28525 w 304188"/>
                    <a:gd name="connsiteY64" fmla="*/ 285668 h 324586"/>
                    <a:gd name="connsiteX65" fmla="*/ 29236 w 304188"/>
                    <a:gd name="connsiteY65" fmla="*/ 288336 h 324586"/>
                    <a:gd name="connsiteX66" fmla="*/ 26701 w 304188"/>
                    <a:gd name="connsiteY66" fmla="*/ 302431 h 324586"/>
                    <a:gd name="connsiteX67" fmla="*/ 22833 w 304188"/>
                    <a:gd name="connsiteY67" fmla="*/ 311724 h 324586"/>
                    <a:gd name="connsiteX68" fmla="*/ 24256 w 304188"/>
                    <a:gd name="connsiteY68" fmla="*/ 318793 h 324586"/>
                    <a:gd name="connsiteX69" fmla="*/ 37595 w 304188"/>
                    <a:gd name="connsiteY69" fmla="*/ 322440 h 324586"/>
                    <a:gd name="connsiteX70" fmla="*/ 43109 w 304188"/>
                    <a:gd name="connsiteY70" fmla="*/ 322840 h 324586"/>
                    <a:gd name="connsiteX71" fmla="*/ 47555 w 304188"/>
                    <a:gd name="connsiteY71" fmla="*/ 323151 h 324586"/>
                    <a:gd name="connsiteX72" fmla="*/ 71388 w 304188"/>
                    <a:gd name="connsiteY72" fmla="*/ 310434 h 324586"/>
                    <a:gd name="connsiteX73" fmla="*/ 74856 w 304188"/>
                    <a:gd name="connsiteY73" fmla="*/ 307144 h 324586"/>
                    <a:gd name="connsiteX74" fmla="*/ 75790 w 304188"/>
                    <a:gd name="connsiteY74" fmla="*/ 306255 h 324586"/>
                    <a:gd name="connsiteX75" fmla="*/ 93575 w 304188"/>
                    <a:gd name="connsiteY75" fmla="*/ 280243 h 324586"/>
                    <a:gd name="connsiteX76" fmla="*/ 108026 w 304188"/>
                    <a:gd name="connsiteY76" fmla="*/ 263302 h 324586"/>
                    <a:gd name="connsiteX77" fmla="*/ 116919 w 304188"/>
                    <a:gd name="connsiteY77" fmla="*/ 266282 h 324586"/>
                    <a:gd name="connsiteX78" fmla="*/ 163428 w 304188"/>
                    <a:gd name="connsiteY78" fmla="*/ 281577 h 324586"/>
                    <a:gd name="connsiteX79" fmla="*/ 184015 w 304188"/>
                    <a:gd name="connsiteY79" fmla="*/ 273485 h 324586"/>
                    <a:gd name="connsiteX80" fmla="*/ 188461 w 304188"/>
                    <a:gd name="connsiteY80" fmla="*/ 258011 h 324586"/>
                    <a:gd name="connsiteX81" fmla="*/ 195442 w 304188"/>
                    <a:gd name="connsiteY81" fmla="*/ 240492 h 324586"/>
                    <a:gd name="connsiteX82" fmla="*/ 207625 w 304188"/>
                    <a:gd name="connsiteY82" fmla="*/ 236624 h 324586"/>
                    <a:gd name="connsiteX83" fmla="*/ 230168 w 304188"/>
                    <a:gd name="connsiteY83" fmla="*/ 218838 h 324586"/>
                    <a:gd name="connsiteX84" fmla="*/ 247643 w 304188"/>
                    <a:gd name="connsiteY84" fmla="*/ 195539 h 324586"/>
                    <a:gd name="connsiteX85" fmla="*/ 256847 w 304188"/>
                    <a:gd name="connsiteY85" fmla="*/ 191093 h 324586"/>
                    <a:gd name="connsiteX86" fmla="*/ 268185 w 304188"/>
                    <a:gd name="connsiteY86" fmla="*/ 179488 h 324586"/>
                    <a:gd name="connsiteX87" fmla="*/ 283658 w 304188"/>
                    <a:gd name="connsiteY87" fmla="*/ 167127 h 324586"/>
                    <a:gd name="connsiteX88" fmla="*/ 302289 w 304188"/>
                    <a:gd name="connsiteY88" fmla="*/ 147029 h 324586"/>
                    <a:gd name="connsiteX89" fmla="*/ 281702 w 304188"/>
                    <a:gd name="connsiteY89" fmla="*/ 133423 h 324586"/>
                    <a:gd name="connsiteX90" fmla="*/ 281702 w 304188"/>
                    <a:gd name="connsiteY90" fmla="*/ 133423 h 324586"/>
                    <a:gd name="connsiteX91" fmla="*/ 278412 w 304188"/>
                    <a:gd name="connsiteY91" fmla="*/ 133423 h 324586"/>
                    <a:gd name="connsiteX92" fmla="*/ 277834 w 304188"/>
                    <a:gd name="connsiteY92" fmla="*/ 133423 h 324586"/>
                    <a:gd name="connsiteX93" fmla="*/ 277834 w 304188"/>
                    <a:gd name="connsiteY93" fmla="*/ 133423 h 324586"/>
                    <a:gd name="connsiteX94" fmla="*/ 250044 w 304188"/>
                    <a:gd name="connsiteY94" fmla="*/ 98697 h 324586"/>
                    <a:gd name="connsiteX95" fmla="*/ 241551 w 304188"/>
                    <a:gd name="connsiteY95" fmla="*/ 80911 h 324586"/>
                    <a:gd name="connsiteX96" fmla="*/ 210427 w 304188"/>
                    <a:gd name="connsiteY96" fmla="*/ 61125 h 324586"/>
                    <a:gd name="connsiteX97" fmla="*/ 209181 w 304188"/>
                    <a:gd name="connsiteY97" fmla="*/ 60636 h 324586"/>
                    <a:gd name="connsiteX98" fmla="*/ 196509 w 304188"/>
                    <a:gd name="connsiteY98" fmla="*/ 36403 h 324586"/>
                    <a:gd name="connsiteX99" fmla="*/ 195620 w 304188"/>
                    <a:gd name="connsiteY99" fmla="*/ 32446 h 324586"/>
                    <a:gd name="connsiteX100" fmla="*/ 186727 w 304188"/>
                    <a:gd name="connsiteY100" fmla="*/ 18173 h 324586"/>
                    <a:gd name="connsiteX101" fmla="*/ 171387 w 304188"/>
                    <a:gd name="connsiteY101" fmla="*/ 876 h 324586"/>
                    <a:gd name="connsiteX102" fmla="*/ 166941 w 304188"/>
                    <a:gd name="connsiteY102" fmla="*/ 1988 h 324586"/>
                    <a:gd name="connsiteX103" fmla="*/ 149155 w 304188"/>
                    <a:gd name="connsiteY103" fmla="*/ 5101 h 324586"/>
                    <a:gd name="connsiteX104" fmla="*/ 134438 w 304188"/>
                    <a:gd name="connsiteY104" fmla="*/ 12926 h 324586"/>
                    <a:gd name="connsiteX105" fmla="*/ 122343 w 304188"/>
                    <a:gd name="connsiteY105" fmla="*/ 19685 h 324586"/>
                    <a:gd name="connsiteX106" fmla="*/ 116474 w 304188"/>
                    <a:gd name="connsiteY106" fmla="*/ 16839 h 324586"/>
                    <a:gd name="connsiteX107" fmla="*/ 100645 w 304188"/>
                    <a:gd name="connsiteY107" fmla="*/ 7324 h 324586"/>
                    <a:gd name="connsiteX108" fmla="*/ 85305 w 304188"/>
                    <a:gd name="connsiteY108" fmla="*/ 11770 h 324586"/>
                    <a:gd name="connsiteX109" fmla="*/ 38395 w 304188"/>
                    <a:gd name="connsiteY109" fmla="*/ 23153 h 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304188" h="324586">
                      <a:moveTo>
                        <a:pt x="47866" y="324263"/>
                      </a:moveTo>
                      <a:cubicBezTo>
                        <a:pt x="46266" y="324263"/>
                        <a:pt x="44709" y="324129"/>
                        <a:pt x="43109" y="323951"/>
                      </a:cubicBezTo>
                      <a:cubicBezTo>
                        <a:pt x="41375" y="323951"/>
                        <a:pt x="39507" y="323640"/>
                        <a:pt x="37684" y="323551"/>
                      </a:cubicBezTo>
                      <a:cubicBezTo>
                        <a:pt x="32126" y="323240"/>
                        <a:pt x="26390" y="322929"/>
                        <a:pt x="23545" y="319505"/>
                      </a:cubicBezTo>
                      <a:cubicBezTo>
                        <a:pt x="21899" y="317237"/>
                        <a:pt x="21277" y="314347"/>
                        <a:pt x="21855" y="311590"/>
                      </a:cubicBezTo>
                      <a:cubicBezTo>
                        <a:pt x="22389" y="308033"/>
                        <a:pt x="23767" y="304698"/>
                        <a:pt x="25901" y="301808"/>
                      </a:cubicBezTo>
                      <a:cubicBezTo>
                        <a:pt x="29014" y="298073"/>
                        <a:pt x="29903" y="293004"/>
                        <a:pt x="28258" y="288469"/>
                      </a:cubicBezTo>
                      <a:lnTo>
                        <a:pt x="27591" y="285801"/>
                      </a:lnTo>
                      <a:cubicBezTo>
                        <a:pt x="24523" y="273840"/>
                        <a:pt x="20699" y="259123"/>
                        <a:pt x="9805" y="253520"/>
                      </a:cubicBezTo>
                      <a:cubicBezTo>
                        <a:pt x="-3178" y="247073"/>
                        <a:pt x="-377" y="203943"/>
                        <a:pt x="1491" y="175397"/>
                      </a:cubicBezTo>
                      <a:cubicBezTo>
                        <a:pt x="1980" y="167305"/>
                        <a:pt x="2424" y="160368"/>
                        <a:pt x="2424" y="155789"/>
                      </a:cubicBezTo>
                      <a:cubicBezTo>
                        <a:pt x="2424" y="145517"/>
                        <a:pt x="11317" y="145340"/>
                        <a:pt x="19943" y="145162"/>
                      </a:cubicBezTo>
                      <a:cubicBezTo>
                        <a:pt x="28569" y="144984"/>
                        <a:pt x="36484" y="144850"/>
                        <a:pt x="36484" y="135558"/>
                      </a:cubicBezTo>
                      <a:lnTo>
                        <a:pt x="36484" y="21953"/>
                      </a:lnTo>
                      <a:lnTo>
                        <a:pt x="37595" y="21953"/>
                      </a:lnTo>
                      <a:cubicBezTo>
                        <a:pt x="37595" y="21953"/>
                        <a:pt x="37595" y="21953"/>
                        <a:pt x="37595" y="21953"/>
                      </a:cubicBezTo>
                      <a:cubicBezTo>
                        <a:pt x="37906" y="21997"/>
                        <a:pt x="38173" y="21997"/>
                        <a:pt x="38484" y="21953"/>
                      </a:cubicBezTo>
                      <a:cubicBezTo>
                        <a:pt x="45643" y="21953"/>
                        <a:pt x="80903" y="12304"/>
                        <a:pt x="84994" y="10659"/>
                      </a:cubicBezTo>
                      <a:cubicBezTo>
                        <a:pt x="89929" y="8213"/>
                        <a:pt x="95265" y="6701"/>
                        <a:pt x="100734" y="6212"/>
                      </a:cubicBezTo>
                      <a:cubicBezTo>
                        <a:pt x="106025" y="6212"/>
                        <a:pt x="110383" y="8791"/>
                        <a:pt x="117363" y="16083"/>
                      </a:cubicBezTo>
                      <a:cubicBezTo>
                        <a:pt x="118653" y="17595"/>
                        <a:pt x="120476" y="18484"/>
                        <a:pt x="122432" y="18573"/>
                      </a:cubicBezTo>
                      <a:cubicBezTo>
                        <a:pt x="126790" y="17639"/>
                        <a:pt x="130792" y="15372"/>
                        <a:pt x="133815" y="12081"/>
                      </a:cubicBezTo>
                      <a:cubicBezTo>
                        <a:pt x="138617" y="8124"/>
                        <a:pt x="143597" y="3989"/>
                        <a:pt x="149244" y="3989"/>
                      </a:cubicBezTo>
                      <a:cubicBezTo>
                        <a:pt x="155291" y="3722"/>
                        <a:pt x="161249" y="2699"/>
                        <a:pt x="167030" y="921"/>
                      </a:cubicBezTo>
                      <a:lnTo>
                        <a:pt x="171965" y="-324"/>
                      </a:lnTo>
                      <a:lnTo>
                        <a:pt x="172410" y="-324"/>
                      </a:lnTo>
                      <a:lnTo>
                        <a:pt x="172410" y="32"/>
                      </a:lnTo>
                      <a:cubicBezTo>
                        <a:pt x="176189" y="6835"/>
                        <a:pt x="181347" y="12704"/>
                        <a:pt x="187617" y="17328"/>
                      </a:cubicBezTo>
                      <a:cubicBezTo>
                        <a:pt x="194331" y="22041"/>
                        <a:pt x="194909" y="23598"/>
                        <a:pt x="197087" y="32268"/>
                      </a:cubicBezTo>
                      <a:cubicBezTo>
                        <a:pt x="197398" y="33424"/>
                        <a:pt x="197665" y="34802"/>
                        <a:pt x="198021" y="36225"/>
                      </a:cubicBezTo>
                      <a:cubicBezTo>
                        <a:pt x="199933" y="44762"/>
                        <a:pt x="202467" y="56456"/>
                        <a:pt x="210026" y="59702"/>
                      </a:cubicBezTo>
                      <a:lnTo>
                        <a:pt x="211227" y="60192"/>
                      </a:lnTo>
                      <a:cubicBezTo>
                        <a:pt x="221721" y="64638"/>
                        <a:pt x="236082" y="70818"/>
                        <a:pt x="242841" y="80378"/>
                      </a:cubicBezTo>
                      <a:cubicBezTo>
                        <a:pt x="246309" y="85980"/>
                        <a:pt x="249199" y="91939"/>
                        <a:pt x="251467" y="98163"/>
                      </a:cubicBezTo>
                      <a:cubicBezTo>
                        <a:pt x="258047" y="114171"/>
                        <a:pt x="265473" y="132356"/>
                        <a:pt x="280235" y="132356"/>
                      </a:cubicBezTo>
                      <a:lnTo>
                        <a:pt x="280857" y="132356"/>
                      </a:lnTo>
                      <a:lnTo>
                        <a:pt x="288594" y="132356"/>
                      </a:lnTo>
                      <a:lnTo>
                        <a:pt x="289127" y="132356"/>
                      </a:lnTo>
                      <a:lnTo>
                        <a:pt x="289127" y="132890"/>
                      </a:lnTo>
                      <a:cubicBezTo>
                        <a:pt x="289172" y="132979"/>
                        <a:pt x="289172" y="133112"/>
                        <a:pt x="289127" y="133201"/>
                      </a:cubicBezTo>
                      <a:cubicBezTo>
                        <a:pt x="299087" y="135202"/>
                        <a:pt x="303401" y="141605"/>
                        <a:pt x="303979" y="147207"/>
                      </a:cubicBezTo>
                      <a:cubicBezTo>
                        <a:pt x="304868" y="155566"/>
                        <a:pt x="298421" y="165571"/>
                        <a:pt x="284459" y="168461"/>
                      </a:cubicBezTo>
                      <a:cubicBezTo>
                        <a:pt x="277033" y="170017"/>
                        <a:pt x="273476" y="175086"/>
                        <a:pt x="269697" y="180422"/>
                      </a:cubicBezTo>
                      <a:cubicBezTo>
                        <a:pt x="266762" y="185224"/>
                        <a:pt x="262716" y="189314"/>
                        <a:pt x="257958" y="192338"/>
                      </a:cubicBezTo>
                      <a:cubicBezTo>
                        <a:pt x="254935" y="193983"/>
                        <a:pt x="251822" y="195495"/>
                        <a:pt x="248665" y="196784"/>
                      </a:cubicBezTo>
                      <a:cubicBezTo>
                        <a:pt x="239239" y="200742"/>
                        <a:pt x="231858" y="203854"/>
                        <a:pt x="231858" y="219016"/>
                      </a:cubicBezTo>
                      <a:cubicBezTo>
                        <a:pt x="231858" y="232356"/>
                        <a:pt x="219408" y="235468"/>
                        <a:pt x="208470" y="238003"/>
                      </a:cubicBezTo>
                      <a:cubicBezTo>
                        <a:pt x="204379" y="238758"/>
                        <a:pt x="200378" y="240003"/>
                        <a:pt x="196598" y="241782"/>
                      </a:cubicBezTo>
                      <a:cubicBezTo>
                        <a:pt x="191796" y="244494"/>
                        <a:pt x="190996" y="251297"/>
                        <a:pt x="190106" y="258456"/>
                      </a:cubicBezTo>
                      <a:cubicBezTo>
                        <a:pt x="190018" y="264147"/>
                        <a:pt x="188417" y="269661"/>
                        <a:pt x="185438" y="274507"/>
                      </a:cubicBezTo>
                      <a:cubicBezTo>
                        <a:pt x="179969" y="280465"/>
                        <a:pt x="172054" y="283623"/>
                        <a:pt x="164006" y="283000"/>
                      </a:cubicBezTo>
                      <a:cubicBezTo>
                        <a:pt x="145687" y="283000"/>
                        <a:pt x="125189" y="272862"/>
                        <a:pt x="116919" y="267527"/>
                      </a:cubicBezTo>
                      <a:cubicBezTo>
                        <a:pt x="114518" y="265837"/>
                        <a:pt x="111716" y="264858"/>
                        <a:pt x="108782" y="264725"/>
                      </a:cubicBezTo>
                      <a:cubicBezTo>
                        <a:pt x="101356" y="264725"/>
                        <a:pt x="96999" y="272996"/>
                        <a:pt x="95443" y="280777"/>
                      </a:cubicBezTo>
                      <a:cubicBezTo>
                        <a:pt x="93086" y="292426"/>
                        <a:pt x="85705" y="299362"/>
                        <a:pt x="77168" y="307455"/>
                      </a:cubicBezTo>
                      <a:lnTo>
                        <a:pt x="76190" y="308344"/>
                      </a:lnTo>
                      <a:lnTo>
                        <a:pt x="72766" y="311635"/>
                      </a:lnTo>
                      <a:cubicBezTo>
                        <a:pt x="64941" y="318482"/>
                        <a:pt x="59160" y="324263"/>
                        <a:pt x="47866" y="324263"/>
                      </a:cubicBezTo>
                      <a:close/>
                      <a:moveTo>
                        <a:pt x="37462" y="23020"/>
                      </a:moveTo>
                      <a:lnTo>
                        <a:pt x="37462" y="135691"/>
                      </a:lnTo>
                      <a:cubicBezTo>
                        <a:pt x="37462" y="146051"/>
                        <a:pt x="28569" y="146274"/>
                        <a:pt x="19676" y="146407"/>
                      </a:cubicBezTo>
                      <a:cubicBezTo>
                        <a:pt x="10784" y="146540"/>
                        <a:pt x="3269" y="146763"/>
                        <a:pt x="3269" y="155922"/>
                      </a:cubicBezTo>
                      <a:cubicBezTo>
                        <a:pt x="3269" y="160368"/>
                        <a:pt x="2824" y="167527"/>
                        <a:pt x="2291" y="175575"/>
                      </a:cubicBezTo>
                      <a:cubicBezTo>
                        <a:pt x="468" y="203854"/>
                        <a:pt x="-2156" y="246717"/>
                        <a:pt x="10027" y="252675"/>
                      </a:cubicBezTo>
                      <a:cubicBezTo>
                        <a:pt x="21544" y="258367"/>
                        <a:pt x="25412" y="273485"/>
                        <a:pt x="28525" y="285668"/>
                      </a:cubicBezTo>
                      <a:lnTo>
                        <a:pt x="29236" y="288336"/>
                      </a:lnTo>
                      <a:cubicBezTo>
                        <a:pt x="30881" y="293138"/>
                        <a:pt x="29903" y="298473"/>
                        <a:pt x="26701" y="302431"/>
                      </a:cubicBezTo>
                      <a:cubicBezTo>
                        <a:pt x="24656" y="305143"/>
                        <a:pt x="23322" y="308344"/>
                        <a:pt x="22833" y="311724"/>
                      </a:cubicBezTo>
                      <a:cubicBezTo>
                        <a:pt x="22300" y="314169"/>
                        <a:pt x="22789" y="316748"/>
                        <a:pt x="24256" y="318793"/>
                      </a:cubicBezTo>
                      <a:cubicBezTo>
                        <a:pt x="26790" y="321861"/>
                        <a:pt x="32304" y="322128"/>
                        <a:pt x="37595" y="322440"/>
                      </a:cubicBezTo>
                      <a:cubicBezTo>
                        <a:pt x="39463" y="322440"/>
                        <a:pt x="41330" y="322440"/>
                        <a:pt x="43109" y="322840"/>
                      </a:cubicBezTo>
                      <a:cubicBezTo>
                        <a:pt x="44576" y="323018"/>
                        <a:pt x="46088" y="323107"/>
                        <a:pt x="47555" y="323151"/>
                      </a:cubicBezTo>
                      <a:cubicBezTo>
                        <a:pt x="58227" y="323151"/>
                        <a:pt x="63740" y="317815"/>
                        <a:pt x="71388" y="310434"/>
                      </a:cubicBezTo>
                      <a:lnTo>
                        <a:pt x="74856" y="307144"/>
                      </a:lnTo>
                      <a:lnTo>
                        <a:pt x="75790" y="306255"/>
                      </a:lnTo>
                      <a:cubicBezTo>
                        <a:pt x="84238" y="298340"/>
                        <a:pt x="91486" y="291537"/>
                        <a:pt x="93575" y="280243"/>
                      </a:cubicBezTo>
                      <a:cubicBezTo>
                        <a:pt x="95265" y="272062"/>
                        <a:pt x="99934" y="263302"/>
                        <a:pt x="108026" y="263302"/>
                      </a:cubicBezTo>
                      <a:cubicBezTo>
                        <a:pt x="111227" y="263436"/>
                        <a:pt x="114296" y="264458"/>
                        <a:pt x="116919" y="266282"/>
                      </a:cubicBezTo>
                      <a:cubicBezTo>
                        <a:pt x="126434" y="272418"/>
                        <a:pt x="146709" y="281577"/>
                        <a:pt x="163428" y="281577"/>
                      </a:cubicBezTo>
                      <a:cubicBezTo>
                        <a:pt x="171165" y="282155"/>
                        <a:pt x="178768" y="279176"/>
                        <a:pt x="184015" y="273485"/>
                      </a:cubicBezTo>
                      <a:cubicBezTo>
                        <a:pt x="186816" y="268816"/>
                        <a:pt x="188373" y="263480"/>
                        <a:pt x="188461" y="258011"/>
                      </a:cubicBezTo>
                      <a:cubicBezTo>
                        <a:pt x="189306" y="250897"/>
                        <a:pt x="190195" y="243472"/>
                        <a:pt x="195442" y="240492"/>
                      </a:cubicBezTo>
                      <a:cubicBezTo>
                        <a:pt x="199311" y="238670"/>
                        <a:pt x="203401" y="237380"/>
                        <a:pt x="207625" y="236624"/>
                      </a:cubicBezTo>
                      <a:cubicBezTo>
                        <a:pt x="218163" y="234179"/>
                        <a:pt x="230168" y="231378"/>
                        <a:pt x="230168" y="218838"/>
                      </a:cubicBezTo>
                      <a:cubicBezTo>
                        <a:pt x="230168" y="202876"/>
                        <a:pt x="237860" y="199630"/>
                        <a:pt x="247643" y="195539"/>
                      </a:cubicBezTo>
                      <a:cubicBezTo>
                        <a:pt x="250800" y="194206"/>
                        <a:pt x="253868" y="192738"/>
                        <a:pt x="256847" y="191093"/>
                      </a:cubicBezTo>
                      <a:cubicBezTo>
                        <a:pt x="261471" y="188158"/>
                        <a:pt x="265384" y="184201"/>
                        <a:pt x="268185" y="179488"/>
                      </a:cubicBezTo>
                      <a:cubicBezTo>
                        <a:pt x="272098" y="173974"/>
                        <a:pt x="275788" y="168772"/>
                        <a:pt x="283658" y="167127"/>
                      </a:cubicBezTo>
                      <a:cubicBezTo>
                        <a:pt x="296998" y="164326"/>
                        <a:pt x="303089" y="154899"/>
                        <a:pt x="302289" y="147029"/>
                      </a:cubicBezTo>
                      <a:cubicBezTo>
                        <a:pt x="301622" y="140449"/>
                        <a:pt x="295841" y="133423"/>
                        <a:pt x="281702" y="133423"/>
                      </a:cubicBezTo>
                      <a:lnTo>
                        <a:pt x="281702" y="133423"/>
                      </a:lnTo>
                      <a:lnTo>
                        <a:pt x="278412" y="133423"/>
                      </a:lnTo>
                      <a:lnTo>
                        <a:pt x="277834" y="133423"/>
                      </a:lnTo>
                      <a:lnTo>
                        <a:pt x="277834" y="133423"/>
                      </a:lnTo>
                      <a:cubicBezTo>
                        <a:pt x="263694" y="131912"/>
                        <a:pt x="256447" y="114304"/>
                        <a:pt x="250044" y="98697"/>
                      </a:cubicBezTo>
                      <a:cubicBezTo>
                        <a:pt x="247821" y="92517"/>
                        <a:pt x="244975" y="86558"/>
                        <a:pt x="241551" y="80911"/>
                      </a:cubicBezTo>
                      <a:cubicBezTo>
                        <a:pt x="234971" y="71618"/>
                        <a:pt x="220786" y="65571"/>
                        <a:pt x="210427" y="61125"/>
                      </a:cubicBezTo>
                      <a:lnTo>
                        <a:pt x="209181" y="60636"/>
                      </a:lnTo>
                      <a:cubicBezTo>
                        <a:pt x="201222" y="57168"/>
                        <a:pt x="198510" y="45163"/>
                        <a:pt x="196509" y="36403"/>
                      </a:cubicBezTo>
                      <a:cubicBezTo>
                        <a:pt x="196198" y="34936"/>
                        <a:pt x="195887" y="33602"/>
                        <a:pt x="195620" y="32446"/>
                      </a:cubicBezTo>
                      <a:cubicBezTo>
                        <a:pt x="193441" y="23864"/>
                        <a:pt x="192907" y="22575"/>
                        <a:pt x="186727" y="18173"/>
                      </a:cubicBezTo>
                      <a:cubicBezTo>
                        <a:pt x="180458" y="13549"/>
                        <a:pt x="175211" y="7635"/>
                        <a:pt x="171387" y="876"/>
                      </a:cubicBezTo>
                      <a:lnTo>
                        <a:pt x="166941" y="1988"/>
                      </a:lnTo>
                      <a:cubicBezTo>
                        <a:pt x="161160" y="3767"/>
                        <a:pt x="155202" y="4834"/>
                        <a:pt x="149155" y="5101"/>
                      </a:cubicBezTo>
                      <a:cubicBezTo>
                        <a:pt x="143909" y="5101"/>
                        <a:pt x="139106" y="9103"/>
                        <a:pt x="134438" y="12926"/>
                      </a:cubicBezTo>
                      <a:cubicBezTo>
                        <a:pt x="131236" y="16395"/>
                        <a:pt x="127012" y="18795"/>
                        <a:pt x="122343" y="19685"/>
                      </a:cubicBezTo>
                      <a:cubicBezTo>
                        <a:pt x="120076" y="19640"/>
                        <a:pt x="117941" y="18573"/>
                        <a:pt x="116474" y="16839"/>
                      </a:cubicBezTo>
                      <a:cubicBezTo>
                        <a:pt x="109716" y="9814"/>
                        <a:pt x="105580" y="7324"/>
                        <a:pt x="100645" y="7324"/>
                      </a:cubicBezTo>
                      <a:cubicBezTo>
                        <a:pt x="95309" y="7902"/>
                        <a:pt x="90107" y="9369"/>
                        <a:pt x="85305" y="11770"/>
                      </a:cubicBezTo>
                      <a:cubicBezTo>
                        <a:pt x="81125" y="13460"/>
                        <a:pt x="45910" y="23153"/>
                        <a:pt x="38395" y="231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0" name="자유형: 도형 9609">
                  <a:extLst>
                    <a:ext uri="{FF2B5EF4-FFF2-40B4-BE49-F238E27FC236}">
                      <a16:creationId xmlns:a16="http://schemas.microsoft.com/office/drawing/2014/main" id="{C8B57AA1-3141-0252-4300-43D36FC61294}"/>
                    </a:ext>
                  </a:extLst>
                </p:cNvPr>
                <p:cNvSpPr/>
                <p:nvPr/>
              </p:nvSpPr>
              <p:spPr>
                <a:xfrm>
                  <a:off x="5388439" y="10141772"/>
                  <a:ext cx="29558" cy="39141"/>
                </a:xfrm>
                <a:custGeom>
                  <a:avLst/>
                  <a:gdLst>
                    <a:gd name="connsiteX0" fmla="*/ 20614 w 43276"/>
                    <a:gd name="connsiteY0" fmla="*/ -324 h 57307"/>
                    <a:gd name="connsiteX1" fmla="*/ 14078 w 43276"/>
                    <a:gd name="connsiteY1" fmla="*/ 53700 h 57307"/>
                    <a:gd name="connsiteX2" fmla="*/ 20614 w 43276"/>
                    <a:gd name="connsiteY2" fmla="*/ -324 h 57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3276" h="57307">
                      <a:moveTo>
                        <a:pt x="20614" y="-324"/>
                      </a:moveTo>
                      <a:cubicBezTo>
                        <a:pt x="-9577" y="-324"/>
                        <a:pt x="-2329" y="42406"/>
                        <a:pt x="14078" y="53700"/>
                      </a:cubicBezTo>
                      <a:cubicBezTo>
                        <a:pt x="42179" y="73175"/>
                        <a:pt x="59298" y="-324"/>
                        <a:pt x="20614" y="-3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1" name="자유형: 도형 9610">
                  <a:extLst>
                    <a:ext uri="{FF2B5EF4-FFF2-40B4-BE49-F238E27FC236}">
                      <a16:creationId xmlns:a16="http://schemas.microsoft.com/office/drawing/2014/main" id="{5710158B-891A-8C52-94F0-3EB44FF5E214}"/>
                    </a:ext>
                  </a:extLst>
                </p:cNvPr>
                <p:cNvSpPr/>
                <p:nvPr/>
              </p:nvSpPr>
              <p:spPr>
                <a:xfrm>
                  <a:off x="5388004" y="10141327"/>
                  <a:ext cx="30241" cy="39986"/>
                </a:xfrm>
                <a:custGeom>
                  <a:avLst/>
                  <a:gdLst>
                    <a:gd name="connsiteX0" fmla="*/ 24051 w 44276"/>
                    <a:gd name="connsiteY0" fmla="*/ 58220 h 58543"/>
                    <a:gd name="connsiteX1" fmla="*/ 24051 w 44276"/>
                    <a:gd name="connsiteY1" fmla="*/ 58220 h 58543"/>
                    <a:gd name="connsiteX2" fmla="*/ 14358 w 44276"/>
                    <a:gd name="connsiteY2" fmla="*/ 54840 h 58543"/>
                    <a:gd name="connsiteX3" fmla="*/ 1019 w 44276"/>
                    <a:gd name="connsiteY3" fmla="*/ 13578 h 58543"/>
                    <a:gd name="connsiteX4" fmla="*/ 21028 w 44276"/>
                    <a:gd name="connsiteY4" fmla="*/ -250 h 58543"/>
                    <a:gd name="connsiteX5" fmla="*/ 40236 w 44276"/>
                    <a:gd name="connsiteY5" fmla="*/ 10243 h 58543"/>
                    <a:gd name="connsiteX6" fmla="*/ 38680 w 44276"/>
                    <a:gd name="connsiteY6" fmla="*/ 47771 h 58543"/>
                    <a:gd name="connsiteX7" fmla="*/ 24051 w 44276"/>
                    <a:gd name="connsiteY7" fmla="*/ 58220 h 58543"/>
                    <a:gd name="connsiteX8" fmla="*/ 21250 w 44276"/>
                    <a:gd name="connsiteY8" fmla="*/ 861 h 58543"/>
                    <a:gd name="connsiteX9" fmla="*/ 2309 w 44276"/>
                    <a:gd name="connsiteY9" fmla="*/ 13933 h 58543"/>
                    <a:gd name="connsiteX10" fmla="*/ 15025 w 44276"/>
                    <a:gd name="connsiteY10" fmla="*/ 53951 h 58543"/>
                    <a:gd name="connsiteX11" fmla="*/ 23918 w 44276"/>
                    <a:gd name="connsiteY11" fmla="*/ 57153 h 58543"/>
                    <a:gd name="connsiteX12" fmla="*/ 23918 w 44276"/>
                    <a:gd name="connsiteY12" fmla="*/ 57153 h 58543"/>
                    <a:gd name="connsiteX13" fmla="*/ 37835 w 44276"/>
                    <a:gd name="connsiteY13" fmla="*/ 47237 h 58543"/>
                    <a:gd name="connsiteX14" fmla="*/ 39347 w 44276"/>
                    <a:gd name="connsiteY14" fmla="*/ 10821 h 58543"/>
                    <a:gd name="connsiteX15" fmla="*/ 21250 w 44276"/>
                    <a:gd name="connsiteY15" fmla="*/ 861 h 58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276" h="58543">
                      <a:moveTo>
                        <a:pt x="24051" y="58220"/>
                      </a:moveTo>
                      <a:lnTo>
                        <a:pt x="24051" y="58220"/>
                      </a:lnTo>
                      <a:cubicBezTo>
                        <a:pt x="20539" y="58086"/>
                        <a:pt x="17159" y="56930"/>
                        <a:pt x="14358" y="54840"/>
                      </a:cubicBezTo>
                      <a:cubicBezTo>
                        <a:pt x="3598" y="47370"/>
                        <a:pt x="-2893" y="26917"/>
                        <a:pt x="1019" y="13578"/>
                      </a:cubicBezTo>
                      <a:cubicBezTo>
                        <a:pt x="3509" y="4774"/>
                        <a:pt x="11913" y="-1051"/>
                        <a:pt x="21028" y="-250"/>
                      </a:cubicBezTo>
                      <a:cubicBezTo>
                        <a:pt x="28898" y="-650"/>
                        <a:pt x="36324" y="3395"/>
                        <a:pt x="40236" y="10243"/>
                      </a:cubicBezTo>
                      <a:cubicBezTo>
                        <a:pt x="46772" y="21582"/>
                        <a:pt x="44327" y="38033"/>
                        <a:pt x="38680" y="47771"/>
                      </a:cubicBezTo>
                      <a:cubicBezTo>
                        <a:pt x="36056" y="53640"/>
                        <a:pt x="30455" y="57642"/>
                        <a:pt x="24051" y="58220"/>
                      </a:cubicBezTo>
                      <a:close/>
                      <a:moveTo>
                        <a:pt x="21250" y="861"/>
                      </a:moveTo>
                      <a:cubicBezTo>
                        <a:pt x="12580" y="16"/>
                        <a:pt x="4576" y="5530"/>
                        <a:pt x="2309" y="13933"/>
                      </a:cubicBezTo>
                      <a:cubicBezTo>
                        <a:pt x="-1738" y="26872"/>
                        <a:pt x="4576" y="46659"/>
                        <a:pt x="15025" y="53951"/>
                      </a:cubicBezTo>
                      <a:cubicBezTo>
                        <a:pt x="17604" y="55908"/>
                        <a:pt x="20717" y="57019"/>
                        <a:pt x="23918" y="57153"/>
                      </a:cubicBezTo>
                      <a:lnTo>
                        <a:pt x="23918" y="57153"/>
                      </a:lnTo>
                      <a:cubicBezTo>
                        <a:pt x="30009" y="56619"/>
                        <a:pt x="35345" y="52839"/>
                        <a:pt x="37835" y="47237"/>
                      </a:cubicBezTo>
                      <a:cubicBezTo>
                        <a:pt x="43304" y="37766"/>
                        <a:pt x="45661" y="21804"/>
                        <a:pt x="39347" y="10821"/>
                      </a:cubicBezTo>
                      <a:cubicBezTo>
                        <a:pt x="35656" y="4374"/>
                        <a:pt x="28676" y="506"/>
                        <a:pt x="21250" y="8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2" name="자유형: 도형 9611">
                  <a:extLst>
                    <a:ext uri="{FF2B5EF4-FFF2-40B4-BE49-F238E27FC236}">
                      <a16:creationId xmlns:a16="http://schemas.microsoft.com/office/drawing/2014/main" id="{246C1F55-E6DC-F0B2-2ADC-6413F2047435}"/>
                    </a:ext>
                  </a:extLst>
                </p:cNvPr>
                <p:cNvSpPr/>
                <p:nvPr/>
              </p:nvSpPr>
              <p:spPr>
                <a:xfrm>
                  <a:off x="5305436" y="10209955"/>
                  <a:ext cx="49543" cy="54379"/>
                </a:xfrm>
                <a:custGeom>
                  <a:avLst/>
                  <a:gdLst>
                    <a:gd name="connsiteX0" fmla="*/ 50721 w 72536"/>
                    <a:gd name="connsiteY0" fmla="*/ 4251 h 79617"/>
                    <a:gd name="connsiteX1" fmla="*/ 7146 w 72536"/>
                    <a:gd name="connsiteY1" fmla="*/ 33419 h 79617"/>
                    <a:gd name="connsiteX2" fmla="*/ 14171 w 72536"/>
                    <a:gd name="connsiteY2" fmla="*/ 72770 h 79617"/>
                    <a:gd name="connsiteX3" fmla="*/ 48186 w 72536"/>
                    <a:gd name="connsiteY3" fmla="*/ 57029 h 79617"/>
                    <a:gd name="connsiteX4" fmla="*/ 70818 w 72536"/>
                    <a:gd name="connsiteY4" fmla="*/ 36264 h 79617"/>
                    <a:gd name="connsiteX5" fmla="*/ 50721 w 72536"/>
                    <a:gd name="connsiteY5" fmla="*/ 4251 h 79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2536" h="79617">
                      <a:moveTo>
                        <a:pt x="50721" y="4251"/>
                      </a:moveTo>
                      <a:cubicBezTo>
                        <a:pt x="41561" y="-14024"/>
                        <a:pt x="10703" y="27994"/>
                        <a:pt x="7146" y="33419"/>
                      </a:cubicBezTo>
                      <a:cubicBezTo>
                        <a:pt x="-6193" y="52938"/>
                        <a:pt x="388" y="53472"/>
                        <a:pt x="14171" y="72770"/>
                      </a:cubicBezTo>
                      <a:cubicBezTo>
                        <a:pt x="29378" y="94112"/>
                        <a:pt x="35559" y="56185"/>
                        <a:pt x="48186" y="57029"/>
                      </a:cubicBezTo>
                      <a:cubicBezTo>
                        <a:pt x="62326" y="57918"/>
                        <a:pt x="64060" y="48136"/>
                        <a:pt x="70818" y="36264"/>
                      </a:cubicBezTo>
                      <a:cubicBezTo>
                        <a:pt x="78555" y="22481"/>
                        <a:pt x="55789" y="14388"/>
                        <a:pt x="50721" y="425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3" name="자유형: 도형 9612">
                  <a:extLst>
                    <a:ext uri="{FF2B5EF4-FFF2-40B4-BE49-F238E27FC236}">
                      <a16:creationId xmlns:a16="http://schemas.microsoft.com/office/drawing/2014/main" id="{FF501EB2-688B-CAB9-5099-E09245DACA58}"/>
                    </a:ext>
                  </a:extLst>
                </p:cNvPr>
                <p:cNvSpPr/>
                <p:nvPr/>
              </p:nvSpPr>
              <p:spPr>
                <a:xfrm>
                  <a:off x="5305073" y="10209707"/>
                  <a:ext cx="50158" cy="55000"/>
                </a:xfrm>
                <a:custGeom>
                  <a:avLst/>
                  <a:gdLst>
                    <a:gd name="connsiteX0" fmla="*/ 23595 w 73437"/>
                    <a:gd name="connsiteY0" fmla="*/ 80202 h 80525"/>
                    <a:gd name="connsiteX1" fmla="*/ 14258 w 73437"/>
                    <a:gd name="connsiteY1" fmla="*/ 73443 h 80525"/>
                    <a:gd name="connsiteX2" fmla="*/ 7677 w 73437"/>
                    <a:gd name="connsiteY2" fmla="*/ 64773 h 80525"/>
                    <a:gd name="connsiteX3" fmla="*/ 7233 w 73437"/>
                    <a:gd name="connsiteY3" fmla="*/ 33648 h 80525"/>
                    <a:gd name="connsiteX4" fmla="*/ 44671 w 73437"/>
                    <a:gd name="connsiteY4" fmla="*/ -322 h 80525"/>
                    <a:gd name="connsiteX5" fmla="*/ 49962 w 73437"/>
                    <a:gd name="connsiteY5" fmla="*/ 1901 h 80525"/>
                    <a:gd name="connsiteX6" fmla="*/ 49962 w 73437"/>
                    <a:gd name="connsiteY6" fmla="*/ 1901 h 80525"/>
                    <a:gd name="connsiteX7" fmla="*/ 50407 w 73437"/>
                    <a:gd name="connsiteY7" fmla="*/ 2257 h 80525"/>
                    <a:gd name="connsiteX8" fmla="*/ 50407 w 73437"/>
                    <a:gd name="connsiteY8" fmla="*/ 2257 h 80525"/>
                    <a:gd name="connsiteX9" fmla="*/ 50851 w 73437"/>
                    <a:gd name="connsiteY9" fmla="*/ 3102 h 80525"/>
                    <a:gd name="connsiteX10" fmla="*/ 51563 w 73437"/>
                    <a:gd name="connsiteY10" fmla="*/ 4569 h 80525"/>
                    <a:gd name="connsiteX11" fmla="*/ 51563 w 73437"/>
                    <a:gd name="connsiteY11" fmla="*/ 4569 h 80525"/>
                    <a:gd name="connsiteX12" fmla="*/ 61212 w 73437"/>
                    <a:gd name="connsiteY12" fmla="*/ 14662 h 80525"/>
                    <a:gd name="connsiteX13" fmla="*/ 71661 w 73437"/>
                    <a:gd name="connsiteY13" fmla="*/ 37117 h 80525"/>
                    <a:gd name="connsiteX14" fmla="*/ 68459 w 73437"/>
                    <a:gd name="connsiteY14" fmla="*/ 43208 h 80525"/>
                    <a:gd name="connsiteX15" fmla="*/ 50318 w 73437"/>
                    <a:gd name="connsiteY15" fmla="*/ 58237 h 80525"/>
                    <a:gd name="connsiteX16" fmla="*/ 50318 w 73437"/>
                    <a:gd name="connsiteY16" fmla="*/ 58237 h 80525"/>
                    <a:gd name="connsiteX17" fmla="*/ 48495 w 73437"/>
                    <a:gd name="connsiteY17" fmla="*/ 58237 h 80525"/>
                    <a:gd name="connsiteX18" fmla="*/ 48139 w 73437"/>
                    <a:gd name="connsiteY18" fmla="*/ 58237 h 80525"/>
                    <a:gd name="connsiteX19" fmla="*/ 36001 w 73437"/>
                    <a:gd name="connsiteY19" fmla="*/ 69309 h 80525"/>
                    <a:gd name="connsiteX20" fmla="*/ 23595 w 73437"/>
                    <a:gd name="connsiteY20" fmla="*/ 80202 h 80525"/>
                    <a:gd name="connsiteX21" fmla="*/ 44671 w 73437"/>
                    <a:gd name="connsiteY21" fmla="*/ 612 h 80525"/>
                    <a:gd name="connsiteX22" fmla="*/ 8122 w 73437"/>
                    <a:gd name="connsiteY22" fmla="*/ 34093 h 80525"/>
                    <a:gd name="connsiteX23" fmla="*/ 8566 w 73437"/>
                    <a:gd name="connsiteY23" fmla="*/ 64062 h 80525"/>
                    <a:gd name="connsiteX24" fmla="*/ 15147 w 73437"/>
                    <a:gd name="connsiteY24" fmla="*/ 72954 h 80525"/>
                    <a:gd name="connsiteX25" fmla="*/ 23595 w 73437"/>
                    <a:gd name="connsiteY25" fmla="*/ 79268 h 80525"/>
                    <a:gd name="connsiteX26" fmla="*/ 35245 w 73437"/>
                    <a:gd name="connsiteY26" fmla="*/ 68553 h 80525"/>
                    <a:gd name="connsiteX27" fmla="*/ 48584 w 73437"/>
                    <a:gd name="connsiteY27" fmla="*/ 56992 h 80525"/>
                    <a:gd name="connsiteX28" fmla="*/ 67481 w 73437"/>
                    <a:gd name="connsiteY28" fmla="*/ 42630 h 80525"/>
                    <a:gd name="connsiteX29" fmla="*/ 70683 w 73437"/>
                    <a:gd name="connsiteY29" fmla="*/ 36539 h 80525"/>
                    <a:gd name="connsiteX30" fmla="*/ 60500 w 73437"/>
                    <a:gd name="connsiteY30" fmla="*/ 15507 h 80525"/>
                    <a:gd name="connsiteX31" fmla="*/ 52275 w 73437"/>
                    <a:gd name="connsiteY31" fmla="*/ 7637 h 80525"/>
                    <a:gd name="connsiteX32" fmla="*/ 52275 w 73437"/>
                    <a:gd name="connsiteY32" fmla="*/ 7637 h 80525"/>
                    <a:gd name="connsiteX33" fmla="*/ 51786 w 73437"/>
                    <a:gd name="connsiteY33" fmla="*/ 7326 h 80525"/>
                    <a:gd name="connsiteX34" fmla="*/ 51786 w 73437"/>
                    <a:gd name="connsiteY34" fmla="*/ 7326 h 80525"/>
                    <a:gd name="connsiteX35" fmla="*/ 51296 w 73437"/>
                    <a:gd name="connsiteY35" fmla="*/ 6392 h 80525"/>
                    <a:gd name="connsiteX36" fmla="*/ 50451 w 73437"/>
                    <a:gd name="connsiteY36" fmla="*/ 4702 h 80525"/>
                    <a:gd name="connsiteX37" fmla="*/ 44671 w 73437"/>
                    <a:gd name="connsiteY37" fmla="*/ 612 h 8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3437" h="80525">
                      <a:moveTo>
                        <a:pt x="23595" y="80202"/>
                      </a:moveTo>
                      <a:cubicBezTo>
                        <a:pt x="20572" y="80202"/>
                        <a:pt x="17503" y="77979"/>
                        <a:pt x="14258" y="73443"/>
                      </a:cubicBezTo>
                      <a:cubicBezTo>
                        <a:pt x="11813" y="70020"/>
                        <a:pt x="9811" y="67218"/>
                        <a:pt x="7677" y="64773"/>
                      </a:cubicBezTo>
                      <a:cubicBezTo>
                        <a:pt x="-1216" y="53301"/>
                        <a:pt x="-3972" y="49878"/>
                        <a:pt x="7233" y="33648"/>
                      </a:cubicBezTo>
                      <a:cubicBezTo>
                        <a:pt x="7233" y="33337"/>
                        <a:pt x="30843" y="-322"/>
                        <a:pt x="44671" y="-322"/>
                      </a:cubicBezTo>
                      <a:cubicBezTo>
                        <a:pt x="46672" y="-367"/>
                        <a:pt x="48584" y="434"/>
                        <a:pt x="49962" y="1901"/>
                      </a:cubicBezTo>
                      <a:lnTo>
                        <a:pt x="49962" y="1901"/>
                      </a:lnTo>
                      <a:cubicBezTo>
                        <a:pt x="49962" y="1901"/>
                        <a:pt x="50229" y="1901"/>
                        <a:pt x="50407" y="2257"/>
                      </a:cubicBezTo>
                      <a:lnTo>
                        <a:pt x="50407" y="2257"/>
                      </a:lnTo>
                      <a:cubicBezTo>
                        <a:pt x="50407" y="2257"/>
                        <a:pt x="50407" y="2657"/>
                        <a:pt x="50851" y="3102"/>
                      </a:cubicBezTo>
                      <a:lnTo>
                        <a:pt x="51563" y="4569"/>
                      </a:lnTo>
                      <a:lnTo>
                        <a:pt x="51563" y="4569"/>
                      </a:lnTo>
                      <a:cubicBezTo>
                        <a:pt x="54142" y="8526"/>
                        <a:pt x="57388" y="11950"/>
                        <a:pt x="61212" y="14662"/>
                      </a:cubicBezTo>
                      <a:cubicBezTo>
                        <a:pt x="68592" y="20798"/>
                        <a:pt x="76907" y="28001"/>
                        <a:pt x="71661" y="37117"/>
                      </a:cubicBezTo>
                      <a:cubicBezTo>
                        <a:pt x="70505" y="39251"/>
                        <a:pt x="69482" y="41252"/>
                        <a:pt x="68459" y="43208"/>
                      </a:cubicBezTo>
                      <a:cubicBezTo>
                        <a:pt x="64013" y="52101"/>
                        <a:pt x="60900" y="58237"/>
                        <a:pt x="50318" y="58237"/>
                      </a:cubicBezTo>
                      <a:lnTo>
                        <a:pt x="50318" y="58237"/>
                      </a:lnTo>
                      <a:lnTo>
                        <a:pt x="48495" y="58237"/>
                      </a:lnTo>
                      <a:lnTo>
                        <a:pt x="48139" y="58237"/>
                      </a:lnTo>
                      <a:cubicBezTo>
                        <a:pt x="43693" y="58237"/>
                        <a:pt x="39691" y="63839"/>
                        <a:pt x="36001" y="69309"/>
                      </a:cubicBezTo>
                      <a:cubicBezTo>
                        <a:pt x="32310" y="74778"/>
                        <a:pt x="28442" y="80202"/>
                        <a:pt x="23595" y="80202"/>
                      </a:cubicBezTo>
                      <a:close/>
                      <a:moveTo>
                        <a:pt x="44671" y="612"/>
                      </a:moveTo>
                      <a:cubicBezTo>
                        <a:pt x="33510" y="612"/>
                        <a:pt x="14080" y="25423"/>
                        <a:pt x="8122" y="34093"/>
                      </a:cubicBezTo>
                      <a:cubicBezTo>
                        <a:pt x="-2594" y="49833"/>
                        <a:pt x="-238" y="52857"/>
                        <a:pt x="8566" y="64062"/>
                      </a:cubicBezTo>
                      <a:cubicBezTo>
                        <a:pt x="10478" y="66552"/>
                        <a:pt x="12702" y="69353"/>
                        <a:pt x="15147" y="72954"/>
                      </a:cubicBezTo>
                      <a:cubicBezTo>
                        <a:pt x="18171" y="77401"/>
                        <a:pt x="20927" y="79268"/>
                        <a:pt x="23595" y="79268"/>
                      </a:cubicBezTo>
                      <a:cubicBezTo>
                        <a:pt x="28041" y="79268"/>
                        <a:pt x="31599" y="73799"/>
                        <a:pt x="35245" y="68553"/>
                      </a:cubicBezTo>
                      <a:cubicBezTo>
                        <a:pt x="38891" y="63306"/>
                        <a:pt x="43471" y="56680"/>
                        <a:pt x="48584" y="56992"/>
                      </a:cubicBezTo>
                      <a:cubicBezTo>
                        <a:pt x="59878" y="57704"/>
                        <a:pt x="63034" y="51479"/>
                        <a:pt x="67481" y="42630"/>
                      </a:cubicBezTo>
                      <a:cubicBezTo>
                        <a:pt x="68459" y="40674"/>
                        <a:pt x="69527" y="38673"/>
                        <a:pt x="70683" y="36539"/>
                      </a:cubicBezTo>
                      <a:cubicBezTo>
                        <a:pt x="75485" y="28001"/>
                        <a:pt x="67881" y="21643"/>
                        <a:pt x="60500" y="15507"/>
                      </a:cubicBezTo>
                      <a:cubicBezTo>
                        <a:pt x="57521" y="13151"/>
                        <a:pt x="54764" y="10527"/>
                        <a:pt x="52275" y="7637"/>
                      </a:cubicBezTo>
                      <a:lnTo>
                        <a:pt x="52275" y="7637"/>
                      </a:lnTo>
                      <a:cubicBezTo>
                        <a:pt x="52275" y="7637"/>
                        <a:pt x="52008" y="7637"/>
                        <a:pt x="51786" y="7326"/>
                      </a:cubicBezTo>
                      <a:lnTo>
                        <a:pt x="51786" y="7326"/>
                      </a:lnTo>
                      <a:lnTo>
                        <a:pt x="51296" y="6392"/>
                      </a:lnTo>
                      <a:lnTo>
                        <a:pt x="50451" y="4702"/>
                      </a:lnTo>
                      <a:cubicBezTo>
                        <a:pt x="49518" y="2301"/>
                        <a:pt x="47250" y="701"/>
                        <a:pt x="44671" y="6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4" name="자유형: 도형 9613">
                  <a:extLst>
                    <a:ext uri="{FF2B5EF4-FFF2-40B4-BE49-F238E27FC236}">
                      <a16:creationId xmlns:a16="http://schemas.microsoft.com/office/drawing/2014/main" id="{E30D3370-67D5-709F-161A-7CB0EAB3C0F1}"/>
                    </a:ext>
                  </a:extLst>
                </p:cNvPr>
                <p:cNvSpPr/>
                <p:nvPr/>
              </p:nvSpPr>
              <p:spPr>
                <a:xfrm>
                  <a:off x="5064261" y="10049509"/>
                  <a:ext cx="371084" cy="323896"/>
                </a:xfrm>
                <a:custGeom>
                  <a:avLst/>
                  <a:gdLst>
                    <a:gd name="connsiteX0" fmla="*/ 518142 w 543304"/>
                    <a:gd name="connsiteY0" fmla="*/ 177354 h 474216"/>
                    <a:gd name="connsiteX1" fmla="*/ 500357 w 543304"/>
                    <a:gd name="connsiteY1" fmla="*/ 190693 h 474216"/>
                    <a:gd name="connsiteX2" fmla="*/ 474523 w 543304"/>
                    <a:gd name="connsiteY2" fmla="*/ 167083 h 474216"/>
                    <a:gd name="connsiteX3" fmla="*/ 482616 w 543304"/>
                    <a:gd name="connsiteY3" fmla="*/ 143028 h 474216"/>
                    <a:gd name="connsiteX4" fmla="*/ 514496 w 543304"/>
                    <a:gd name="connsiteY4" fmla="*/ 144673 h 474216"/>
                    <a:gd name="connsiteX5" fmla="*/ 516141 w 543304"/>
                    <a:gd name="connsiteY5" fmla="*/ 92117 h 474216"/>
                    <a:gd name="connsiteX6" fmla="*/ 497734 w 543304"/>
                    <a:gd name="connsiteY6" fmla="*/ 41961 h 474216"/>
                    <a:gd name="connsiteX7" fmla="*/ 467676 w 543304"/>
                    <a:gd name="connsiteY7" fmla="*/ 9681 h 474216"/>
                    <a:gd name="connsiteX8" fmla="*/ 418365 w 543304"/>
                    <a:gd name="connsiteY8" fmla="*/ -324 h 474216"/>
                    <a:gd name="connsiteX9" fmla="*/ 382794 w 543304"/>
                    <a:gd name="connsiteY9" fmla="*/ 33958 h 474216"/>
                    <a:gd name="connsiteX10" fmla="*/ 353003 w 543304"/>
                    <a:gd name="connsiteY10" fmla="*/ 50365 h 474216"/>
                    <a:gd name="connsiteX11" fmla="*/ 338108 w 543304"/>
                    <a:gd name="connsiteY11" fmla="*/ 82334 h 474216"/>
                    <a:gd name="connsiteX12" fmla="*/ 309607 w 543304"/>
                    <a:gd name="connsiteY12" fmla="*/ 93317 h 474216"/>
                    <a:gd name="connsiteX13" fmla="*/ 300714 w 543304"/>
                    <a:gd name="connsiteY13" fmla="*/ 122307 h 474216"/>
                    <a:gd name="connsiteX14" fmla="*/ 243578 w 543304"/>
                    <a:gd name="connsiteY14" fmla="*/ 127332 h 474216"/>
                    <a:gd name="connsiteX15" fmla="*/ 207518 w 543304"/>
                    <a:gd name="connsiteY15" fmla="*/ 137114 h 474216"/>
                    <a:gd name="connsiteX16" fmla="*/ 164387 w 543304"/>
                    <a:gd name="connsiteY16" fmla="*/ 176287 h 474216"/>
                    <a:gd name="connsiteX17" fmla="*/ 137309 w 543304"/>
                    <a:gd name="connsiteY17" fmla="*/ 172641 h 474216"/>
                    <a:gd name="connsiteX18" fmla="*/ 140777 w 543304"/>
                    <a:gd name="connsiteY18" fmla="*/ 154499 h 474216"/>
                    <a:gd name="connsiteX19" fmla="*/ 116456 w 543304"/>
                    <a:gd name="connsiteY19" fmla="*/ 102521 h 474216"/>
                    <a:gd name="connsiteX20" fmla="*/ 116456 w 543304"/>
                    <a:gd name="connsiteY20" fmla="*/ 204121 h 474216"/>
                    <a:gd name="connsiteX21" fmla="*/ 97469 w 543304"/>
                    <a:gd name="connsiteY21" fmla="*/ 245206 h 474216"/>
                    <a:gd name="connsiteX22" fmla="*/ 41045 w 543304"/>
                    <a:gd name="connsiteY22" fmla="*/ 243605 h 474216"/>
                    <a:gd name="connsiteX23" fmla="*/ 23703 w 543304"/>
                    <a:gd name="connsiteY23" fmla="*/ 222351 h 474216"/>
                    <a:gd name="connsiteX24" fmla="*/ -129 w 543304"/>
                    <a:gd name="connsiteY24" fmla="*/ 238670 h 474216"/>
                    <a:gd name="connsiteX25" fmla="*/ 25438 w 543304"/>
                    <a:gd name="connsiteY25" fmla="*/ 292693 h 474216"/>
                    <a:gd name="connsiteX26" fmla="*/ 55406 w 543304"/>
                    <a:gd name="connsiteY26" fmla="*/ 353475 h 474216"/>
                    <a:gd name="connsiteX27" fmla="*/ 63099 w 543304"/>
                    <a:gd name="connsiteY27" fmla="*/ 377086 h 474216"/>
                    <a:gd name="connsiteX28" fmla="*/ 52872 w 543304"/>
                    <a:gd name="connsiteY28" fmla="*/ 393048 h 474216"/>
                    <a:gd name="connsiteX29" fmla="*/ 64611 w 543304"/>
                    <a:gd name="connsiteY29" fmla="*/ 441603 h 474216"/>
                    <a:gd name="connsiteX30" fmla="*/ 96224 w 543304"/>
                    <a:gd name="connsiteY30" fmla="*/ 464279 h 474216"/>
                    <a:gd name="connsiteX31" fmla="*/ 134863 w 543304"/>
                    <a:gd name="connsiteY31" fmla="*/ 462145 h 474216"/>
                    <a:gd name="connsiteX32" fmla="*/ 186397 w 543304"/>
                    <a:gd name="connsiteY32" fmla="*/ 449518 h 474216"/>
                    <a:gd name="connsiteX33" fmla="*/ 246513 w 543304"/>
                    <a:gd name="connsiteY33" fmla="*/ 445827 h 474216"/>
                    <a:gd name="connsiteX34" fmla="*/ 289375 w 543304"/>
                    <a:gd name="connsiteY34" fmla="*/ 441380 h 474216"/>
                    <a:gd name="connsiteX35" fmla="*/ 320767 w 543304"/>
                    <a:gd name="connsiteY35" fmla="*/ 427463 h 474216"/>
                    <a:gd name="connsiteX36" fmla="*/ 413652 w 543304"/>
                    <a:gd name="connsiteY36" fmla="*/ 367749 h 474216"/>
                    <a:gd name="connsiteX37" fmla="*/ 484350 w 543304"/>
                    <a:gd name="connsiteY37" fmla="*/ 276375 h 474216"/>
                    <a:gd name="connsiteX38" fmla="*/ 527213 w 543304"/>
                    <a:gd name="connsiteY38" fmla="*/ 230978 h 474216"/>
                    <a:gd name="connsiteX39" fmla="*/ 543176 w 543304"/>
                    <a:gd name="connsiteY39" fmla="*/ 175264 h 474216"/>
                    <a:gd name="connsiteX40" fmla="*/ 518142 w 543304"/>
                    <a:gd name="connsiteY40" fmla="*/ 177354 h 474216"/>
                    <a:gd name="connsiteX41" fmla="*/ 413830 w 543304"/>
                    <a:gd name="connsiteY41" fmla="*/ 289181 h 474216"/>
                    <a:gd name="connsiteX42" fmla="*/ 391598 w 543304"/>
                    <a:gd name="connsiteY42" fmla="*/ 295183 h 474216"/>
                    <a:gd name="connsiteX43" fmla="*/ 371767 w 543304"/>
                    <a:gd name="connsiteY43" fmla="*/ 311502 h 474216"/>
                    <a:gd name="connsiteX44" fmla="*/ 350469 w 543304"/>
                    <a:gd name="connsiteY44" fmla="*/ 281933 h 474216"/>
                    <a:gd name="connsiteX45" fmla="*/ 392132 w 543304"/>
                    <a:gd name="connsiteY45" fmla="*/ 237958 h 474216"/>
                    <a:gd name="connsiteX46" fmla="*/ 418810 w 543304"/>
                    <a:gd name="connsiteY46" fmla="*/ 254855 h 474216"/>
                    <a:gd name="connsiteX47" fmla="*/ 413430 w 543304"/>
                    <a:gd name="connsiteY47" fmla="*/ 289181 h 474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543304" h="474216">
                      <a:moveTo>
                        <a:pt x="518142" y="177354"/>
                      </a:moveTo>
                      <a:cubicBezTo>
                        <a:pt x="513962" y="172907"/>
                        <a:pt x="512051" y="190248"/>
                        <a:pt x="500357" y="190693"/>
                      </a:cubicBezTo>
                      <a:cubicBezTo>
                        <a:pt x="485550" y="191271"/>
                        <a:pt x="479414" y="179577"/>
                        <a:pt x="474523" y="167083"/>
                      </a:cubicBezTo>
                      <a:cubicBezTo>
                        <a:pt x="470477" y="156811"/>
                        <a:pt x="475413" y="150809"/>
                        <a:pt x="482616" y="143028"/>
                      </a:cubicBezTo>
                      <a:cubicBezTo>
                        <a:pt x="494087" y="130711"/>
                        <a:pt x="502046" y="136314"/>
                        <a:pt x="514496" y="144673"/>
                      </a:cubicBezTo>
                      <a:cubicBezTo>
                        <a:pt x="513118" y="127287"/>
                        <a:pt x="517564" y="109724"/>
                        <a:pt x="516141" y="92117"/>
                      </a:cubicBezTo>
                      <a:cubicBezTo>
                        <a:pt x="514808" y="75354"/>
                        <a:pt x="502046" y="59035"/>
                        <a:pt x="497734" y="41961"/>
                      </a:cubicBezTo>
                      <a:cubicBezTo>
                        <a:pt x="491598" y="17728"/>
                        <a:pt x="493687" y="11726"/>
                        <a:pt x="467676" y="9681"/>
                      </a:cubicBezTo>
                      <a:cubicBezTo>
                        <a:pt x="462029" y="9236"/>
                        <a:pt x="418454" y="210"/>
                        <a:pt x="418365" y="-324"/>
                      </a:cubicBezTo>
                      <a:cubicBezTo>
                        <a:pt x="407249" y="16217"/>
                        <a:pt x="393688" y="19285"/>
                        <a:pt x="382794" y="33958"/>
                      </a:cubicBezTo>
                      <a:cubicBezTo>
                        <a:pt x="374479" y="45207"/>
                        <a:pt x="361941" y="42850"/>
                        <a:pt x="353003" y="50365"/>
                      </a:cubicBezTo>
                      <a:cubicBezTo>
                        <a:pt x="342865" y="59258"/>
                        <a:pt x="347712" y="73486"/>
                        <a:pt x="338108" y="82334"/>
                      </a:cubicBezTo>
                      <a:cubicBezTo>
                        <a:pt x="328504" y="91183"/>
                        <a:pt x="319033" y="87981"/>
                        <a:pt x="309607" y="93317"/>
                      </a:cubicBezTo>
                      <a:cubicBezTo>
                        <a:pt x="301914" y="97763"/>
                        <a:pt x="304004" y="115060"/>
                        <a:pt x="300714" y="122307"/>
                      </a:cubicBezTo>
                      <a:cubicBezTo>
                        <a:pt x="293111" y="138759"/>
                        <a:pt x="256250" y="134313"/>
                        <a:pt x="243578" y="127332"/>
                      </a:cubicBezTo>
                      <a:cubicBezTo>
                        <a:pt x="225792" y="117461"/>
                        <a:pt x="210541" y="109546"/>
                        <a:pt x="207518" y="137114"/>
                      </a:cubicBezTo>
                      <a:cubicBezTo>
                        <a:pt x="206094" y="149920"/>
                        <a:pt x="176971" y="176287"/>
                        <a:pt x="164387" y="176287"/>
                      </a:cubicBezTo>
                      <a:cubicBezTo>
                        <a:pt x="158785" y="176287"/>
                        <a:pt x="141755" y="176643"/>
                        <a:pt x="137309" y="172641"/>
                      </a:cubicBezTo>
                      <a:cubicBezTo>
                        <a:pt x="132863" y="168639"/>
                        <a:pt x="136153" y="156811"/>
                        <a:pt x="140777" y="154499"/>
                      </a:cubicBezTo>
                      <a:cubicBezTo>
                        <a:pt x="157229" y="146274"/>
                        <a:pt x="126905" y="106345"/>
                        <a:pt x="116456" y="102521"/>
                      </a:cubicBezTo>
                      <a:lnTo>
                        <a:pt x="116456" y="204121"/>
                      </a:lnTo>
                      <a:cubicBezTo>
                        <a:pt x="116456" y="226709"/>
                        <a:pt x="115966" y="231244"/>
                        <a:pt x="97469" y="245206"/>
                      </a:cubicBezTo>
                      <a:cubicBezTo>
                        <a:pt x="87554" y="252676"/>
                        <a:pt x="48559" y="256455"/>
                        <a:pt x="41045" y="243605"/>
                      </a:cubicBezTo>
                      <a:cubicBezTo>
                        <a:pt x="37532" y="237336"/>
                        <a:pt x="35487" y="216927"/>
                        <a:pt x="23703" y="222351"/>
                      </a:cubicBezTo>
                      <a:cubicBezTo>
                        <a:pt x="9297" y="228843"/>
                        <a:pt x="19257" y="240493"/>
                        <a:pt x="-129" y="238670"/>
                      </a:cubicBezTo>
                      <a:cubicBezTo>
                        <a:pt x="10765" y="255433"/>
                        <a:pt x="19391" y="273618"/>
                        <a:pt x="25438" y="292693"/>
                      </a:cubicBezTo>
                      <a:cubicBezTo>
                        <a:pt x="32019" y="314658"/>
                        <a:pt x="45891" y="332711"/>
                        <a:pt x="55406" y="353475"/>
                      </a:cubicBezTo>
                      <a:cubicBezTo>
                        <a:pt x="58830" y="361034"/>
                        <a:pt x="61409" y="368949"/>
                        <a:pt x="63099" y="377086"/>
                      </a:cubicBezTo>
                      <a:cubicBezTo>
                        <a:pt x="65856" y="389758"/>
                        <a:pt x="60698" y="387401"/>
                        <a:pt x="52872" y="393048"/>
                      </a:cubicBezTo>
                      <a:cubicBezTo>
                        <a:pt x="43312" y="399940"/>
                        <a:pt x="63810" y="431110"/>
                        <a:pt x="64611" y="441603"/>
                      </a:cubicBezTo>
                      <a:cubicBezTo>
                        <a:pt x="65411" y="452096"/>
                        <a:pt x="89866" y="457032"/>
                        <a:pt x="96224" y="464279"/>
                      </a:cubicBezTo>
                      <a:cubicBezTo>
                        <a:pt x="113654" y="484110"/>
                        <a:pt x="116144" y="468059"/>
                        <a:pt x="134863" y="462145"/>
                      </a:cubicBezTo>
                      <a:cubicBezTo>
                        <a:pt x="153583" y="456231"/>
                        <a:pt x="168878" y="458899"/>
                        <a:pt x="186397" y="449518"/>
                      </a:cubicBezTo>
                      <a:cubicBezTo>
                        <a:pt x="203916" y="440135"/>
                        <a:pt x="228682" y="439646"/>
                        <a:pt x="246513" y="445827"/>
                      </a:cubicBezTo>
                      <a:cubicBezTo>
                        <a:pt x="263498" y="451607"/>
                        <a:pt x="274302" y="438179"/>
                        <a:pt x="289375" y="441380"/>
                      </a:cubicBezTo>
                      <a:cubicBezTo>
                        <a:pt x="302714" y="444360"/>
                        <a:pt x="303471" y="427241"/>
                        <a:pt x="320767" y="427463"/>
                      </a:cubicBezTo>
                      <a:cubicBezTo>
                        <a:pt x="356738" y="427997"/>
                        <a:pt x="390931" y="392337"/>
                        <a:pt x="413652" y="367749"/>
                      </a:cubicBezTo>
                      <a:cubicBezTo>
                        <a:pt x="440331" y="339158"/>
                        <a:pt x="461940" y="308033"/>
                        <a:pt x="484350" y="276375"/>
                      </a:cubicBezTo>
                      <a:cubicBezTo>
                        <a:pt x="496977" y="259746"/>
                        <a:pt x="511339" y="244539"/>
                        <a:pt x="527213" y="230978"/>
                      </a:cubicBezTo>
                      <a:cubicBezTo>
                        <a:pt x="540152" y="219150"/>
                        <a:pt x="541263" y="191316"/>
                        <a:pt x="543176" y="175264"/>
                      </a:cubicBezTo>
                      <a:cubicBezTo>
                        <a:pt x="534772" y="175309"/>
                        <a:pt x="526413" y="176020"/>
                        <a:pt x="518142" y="177354"/>
                      </a:cubicBezTo>
                      <a:close/>
                      <a:moveTo>
                        <a:pt x="413830" y="289181"/>
                      </a:moveTo>
                      <a:cubicBezTo>
                        <a:pt x="413830" y="296828"/>
                        <a:pt x="395333" y="288114"/>
                        <a:pt x="391598" y="295183"/>
                      </a:cubicBezTo>
                      <a:cubicBezTo>
                        <a:pt x="384395" y="309634"/>
                        <a:pt x="387463" y="313725"/>
                        <a:pt x="371767" y="311502"/>
                      </a:cubicBezTo>
                      <a:cubicBezTo>
                        <a:pt x="366921" y="310834"/>
                        <a:pt x="348334" y="284823"/>
                        <a:pt x="350469" y="281933"/>
                      </a:cubicBezTo>
                      <a:cubicBezTo>
                        <a:pt x="362741" y="264948"/>
                        <a:pt x="370700" y="244806"/>
                        <a:pt x="392132" y="237958"/>
                      </a:cubicBezTo>
                      <a:cubicBezTo>
                        <a:pt x="404092" y="234134"/>
                        <a:pt x="411162" y="247295"/>
                        <a:pt x="418810" y="254855"/>
                      </a:cubicBezTo>
                      <a:cubicBezTo>
                        <a:pt x="434194" y="269705"/>
                        <a:pt x="413430" y="274152"/>
                        <a:pt x="413430" y="28918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5" name="자유형: 도형 9614">
                  <a:extLst>
                    <a:ext uri="{FF2B5EF4-FFF2-40B4-BE49-F238E27FC236}">
                      <a16:creationId xmlns:a16="http://schemas.microsoft.com/office/drawing/2014/main" id="{E6B5F452-D519-90AA-233D-971A401A082E}"/>
                    </a:ext>
                  </a:extLst>
                </p:cNvPr>
                <p:cNvSpPr/>
                <p:nvPr/>
              </p:nvSpPr>
              <p:spPr>
                <a:xfrm>
                  <a:off x="5063410" y="10048203"/>
                  <a:ext cx="372450" cy="325469"/>
                </a:xfrm>
                <a:custGeom>
                  <a:avLst/>
                  <a:gdLst>
                    <a:gd name="connsiteX0" fmla="*/ 111920 w 545304"/>
                    <a:gd name="connsiteY0" fmla="*/ 476196 h 476519"/>
                    <a:gd name="connsiteX1" fmla="*/ 97069 w 545304"/>
                    <a:gd name="connsiteY1" fmla="*/ 466370 h 476519"/>
                    <a:gd name="connsiteX2" fmla="*/ 83730 w 545304"/>
                    <a:gd name="connsiteY2" fmla="*/ 458588 h 476519"/>
                    <a:gd name="connsiteX3" fmla="*/ 65144 w 545304"/>
                    <a:gd name="connsiteY3" fmla="*/ 443382 h 476519"/>
                    <a:gd name="connsiteX4" fmla="*/ 59141 w 545304"/>
                    <a:gd name="connsiteY4" fmla="*/ 426619 h 476519"/>
                    <a:gd name="connsiteX5" fmla="*/ 53628 w 545304"/>
                    <a:gd name="connsiteY5" fmla="*/ 394338 h 476519"/>
                    <a:gd name="connsiteX6" fmla="*/ 59186 w 545304"/>
                    <a:gd name="connsiteY6" fmla="*/ 391092 h 476519"/>
                    <a:gd name="connsiteX7" fmla="*/ 63632 w 545304"/>
                    <a:gd name="connsiteY7" fmla="*/ 378953 h 476519"/>
                    <a:gd name="connsiteX8" fmla="*/ 55984 w 545304"/>
                    <a:gd name="connsiteY8" fmla="*/ 355432 h 476519"/>
                    <a:gd name="connsiteX9" fmla="*/ 44023 w 545304"/>
                    <a:gd name="connsiteY9" fmla="*/ 332933 h 476519"/>
                    <a:gd name="connsiteX10" fmla="*/ 25971 w 545304"/>
                    <a:gd name="connsiteY10" fmla="*/ 294606 h 476519"/>
                    <a:gd name="connsiteX11" fmla="*/ 493 w 545304"/>
                    <a:gd name="connsiteY11" fmla="*/ 240671 h 476519"/>
                    <a:gd name="connsiteX12" fmla="*/ -129 w 545304"/>
                    <a:gd name="connsiteY12" fmla="*/ 239737 h 476519"/>
                    <a:gd name="connsiteX13" fmla="*/ 982 w 545304"/>
                    <a:gd name="connsiteY13" fmla="*/ 239737 h 476519"/>
                    <a:gd name="connsiteX14" fmla="*/ 4717 w 545304"/>
                    <a:gd name="connsiteY14" fmla="*/ 239737 h 476519"/>
                    <a:gd name="connsiteX15" fmla="*/ 14944 w 545304"/>
                    <a:gd name="connsiteY15" fmla="*/ 233290 h 476519"/>
                    <a:gd name="connsiteX16" fmla="*/ 24504 w 545304"/>
                    <a:gd name="connsiteY16" fmla="*/ 223241 h 476519"/>
                    <a:gd name="connsiteX17" fmla="*/ 28416 w 545304"/>
                    <a:gd name="connsiteY17" fmla="*/ 222307 h 476519"/>
                    <a:gd name="connsiteX18" fmla="*/ 40066 w 545304"/>
                    <a:gd name="connsiteY18" fmla="*/ 238092 h 476519"/>
                    <a:gd name="connsiteX19" fmla="*/ 42601 w 545304"/>
                    <a:gd name="connsiteY19" fmla="*/ 244761 h 476519"/>
                    <a:gd name="connsiteX20" fmla="*/ 67456 w 545304"/>
                    <a:gd name="connsiteY20" fmla="*/ 252898 h 476519"/>
                    <a:gd name="connsiteX21" fmla="*/ 98181 w 545304"/>
                    <a:gd name="connsiteY21" fmla="*/ 246184 h 476519"/>
                    <a:gd name="connsiteX22" fmla="*/ 116944 w 545304"/>
                    <a:gd name="connsiteY22" fmla="*/ 205544 h 476519"/>
                    <a:gd name="connsiteX23" fmla="*/ 116944 w 545304"/>
                    <a:gd name="connsiteY23" fmla="*/ 103277 h 476519"/>
                    <a:gd name="connsiteX24" fmla="*/ 117700 w 545304"/>
                    <a:gd name="connsiteY24" fmla="*/ 103544 h 476519"/>
                    <a:gd name="connsiteX25" fmla="*/ 147135 w 545304"/>
                    <a:gd name="connsiteY25" fmla="*/ 146541 h 476519"/>
                    <a:gd name="connsiteX26" fmla="*/ 142066 w 545304"/>
                    <a:gd name="connsiteY26" fmla="*/ 156545 h 476519"/>
                    <a:gd name="connsiteX27" fmla="*/ 136819 w 545304"/>
                    <a:gd name="connsiteY27" fmla="*/ 166105 h 476519"/>
                    <a:gd name="connsiteX28" fmla="*/ 138776 w 545304"/>
                    <a:gd name="connsiteY28" fmla="*/ 173752 h 476519"/>
                    <a:gd name="connsiteX29" fmla="*/ 162075 w 545304"/>
                    <a:gd name="connsiteY29" fmla="*/ 177310 h 476519"/>
                    <a:gd name="connsiteX30" fmla="*/ 165454 w 545304"/>
                    <a:gd name="connsiteY30" fmla="*/ 177310 h 476519"/>
                    <a:gd name="connsiteX31" fmla="*/ 208051 w 545304"/>
                    <a:gd name="connsiteY31" fmla="*/ 138626 h 476519"/>
                    <a:gd name="connsiteX32" fmla="*/ 221390 w 545304"/>
                    <a:gd name="connsiteY32" fmla="*/ 119240 h 476519"/>
                    <a:gd name="connsiteX33" fmla="*/ 244778 w 545304"/>
                    <a:gd name="connsiteY33" fmla="*/ 128444 h 476519"/>
                    <a:gd name="connsiteX34" fmla="*/ 274524 w 545304"/>
                    <a:gd name="connsiteY34" fmla="*/ 134669 h 476519"/>
                    <a:gd name="connsiteX35" fmla="*/ 301202 w 545304"/>
                    <a:gd name="connsiteY35" fmla="*/ 123686 h 476519"/>
                    <a:gd name="connsiteX36" fmla="*/ 303425 w 545304"/>
                    <a:gd name="connsiteY36" fmla="*/ 112793 h 476519"/>
                    <a:gd name="connsiteX37" fmla="*/ 310362 w 545304"/>
                    <a:gd name="connsiteY37" fmla="*/ 94429 h 476519"/>
                    <a:gd name="connsiteX38" fmla="*/ 322590 w 545304"/>
                    <a:gd name="connsiteY38" fmla="*/ 90516 h 476519"/>
                    <a:gd name="connsiteX39" fmla="*/ 338775 w 545304"/>
                    <a:gd name="connsiteY39" fmla="*/ 83535 h 476519"/>
                    <a:gd name="connsiteX40" fmla="*/ 345800 w 545304"/>
                    <a:gd name="connsiteY40" fmla="*/ 68062 h 476519"/>
                    <a:gd name="connsiteX41" fmla="*/ 353714 w 545304"/>
                    <a:gd name="connsiteY41" fmla="*/ 51566 h 476519"/>
                    <a:gd name="connsiteX42" fmla="*/ 366743 w 545304"/>
                    <a:gd name="connsiteY42" fmla="*/ 45296 h 476519"/>
                    <a:gd name="connsiteX43" fmla="*/ 383417 w 545304"/>
                    <a:gd name="connsiteY43" fmla="*/ 35203 h 476519"/>
                    <a:gd name="connsiteX44" fmla="*/ 400046 w 545304"/>
                    <a:gd name="connsiteY44" fmla="*/ 19463 h 476519"/>
                    <a:gd name="connsiteX45" fmla="*/ 418810 w 545304"/>
                    <a:gd name="connsiteY45" fmla="*/ 966 h 476519"/>
                    <a:gd name="connsiteX46" fmla="*/ 419654 w 545304"/>
                    <a:gd name="connsiteY46" fmla="*/ -324 h 476519"/>
                    <a:gd name="connsiteX47" fmla="*/ 419654 w 545304"/>
                    <a:gd name="connsiteY47" fmla="*/ 877 h 476519"/>
                    <a:gd name="connsiteX48" fmla="*/ 468564 w 545304"/>
                    <a:gd name="connsiteY48" fmla="*/ 10704 h 476519"/>
                    <a:gd name="connsiteX49" fmla="*/ 497199 w 545304"/>
                    <a:gd name="connsiteY49" fmla="*/ 35470 h 476519"/>
                    <a:gd name="connsiteX50" fmla="*/ 499111 w 545304"/>
                    <a:gd name="connsiteY50" fmla="*/ 43429 h 476519"/>
                    <a:gd name="connsiteX51" fmla="*/ 508004 w 545304"/>
                    <a:gd name="connsiteY51" fmla="*/ 65083 h 476519"/>
                    <a:gd name="connsiteX52" fmla="*/ 517786 w 545304"/>
                    <a:gd name="connsiteY52" fmla="*/ 93673 h 476519"/>
                    <a:gd name="connsiteX53" fmla="*/ 516941 w 545304"/>
                    <a:gd name="connsiteY53" fmla="*/ 120351 h 476519"/>
                    <a:gd name="connsiteX54" fmla="*/ 516141 w 545304"/>
                    <a:gd name="connsiteY54" fmla="*/ 146363 h 476519"/>
                    <a:gd name="connsiteX55" fmla="*/ 516141 w 545304"/>
                    <a:gd name="connsiteY55" fmla="*/ 147519 h 476519"/>
                    <a:gd name="connsiteX56" fmla="*/ 514629 w 545304"/>
                    <a:gd name="connsiteY56" fmla="*/ 146541 h 476519"/>
                    <a:gd name="connsiteX57" fmla="*/ 496843 w 545304"/>
                    <a:gd name="connsiteY57" fmla="*/ 138137 h 476519"/>
                    <a:gd name="connsiteX58" fmla="*/ 484171 w 545304"/>
                    <a:gd name="connsiteY58" fmla="*/ 145163 h 476519"/>
                    <a:gd name="connsiteX59" fmla="*/ 476124 w 545304"/>
                    <a:gd name="connsiteY59" fmla="*/ 168595 h 476519"/>
                    <a:gd name="connsiteX60" fmla="*/ 501468 w 545304"/>
                    <a:gd name="connsiteY60" fmla="*/ 191894 h 476519"/>
                    <a:gd name="connsiteX61" fmla="*/ 513517 w 545304"/>
                    <a:gd name="connsiteY61" fmla="*/ 182245 h 476519"/>
                    <a:gd name="connsiteX62" fmla="*/ 517964 w 545304"/>
                    <a:gd name="connsiteY62" fmla="*/ 177799 h 476519"/>
                    <a:gd name="connsiteX63" fmla="*/ 519565 w 545304"/>
                    <a:gd name="connsiteY63" fmla="*/ 178555 h 476519"/>
                    <a:gd name="connsiteX64" fmla="*/ 544554 w 545304"/>
                    <a:gd name="connsiteY64" fmla="*/ 176687 h 476519"/>
                    <a:gd name="connsiteX65" fmla="*/ 545176 w 545304"/>
                    <a:gd name="connsiteY65" fmla="*/ 176687 h 476519"/>
                    <a:gd name="connsiteX66" fmla="*/ 545176 w 545304"/>
                    <a:gd name="connsiteY66" fmla="*/ 177265 h 476519"/>
                    <a:gd name="connsiteX67" fmla="*/ 544465 w 545304"/>
                    <a:gd name="connsiteY67" fmla="*/ 183935 h 476519"/>
                    <a:gd name="connsiteX68" fmla="*/ 529080 w 545304"/>
                    <a:gd name="connsiteY68" fmla="*/ 233334 h 476519"/>
                    <a:gd name="connsiteX69" fmla="*/ 486261 w 545304"/>
                    <a:gd name="connsiteY69" fmla="*/ 278643 h 476519"/>
                    <a:gd name="connsiteX70" fmla="*/ 484483 w 545304"/>
                    <a:gd name="connsiteY70" fmla="*/ 281177 h 476519"/>
                    <a:gd name="connsiteX71" fmla="*/ 415564 w 545304"/>
                    <a:gd name="connsiteY71" fmla="*/ 370105 h 476519"/>
                    <a:gd name="connsiteX72" fmla="*/ 322990 w 545304"/>
                    <a:gd name="connsiteY72" fmla="*/ 429998 h 476519"/>
                    <a:gd name="connsiteX73" fmla="*/ 321878 w 545304"/>
                    <a:gd name="connsiteY73" fmla="*/ 429998 h 476519"/>
                    <a:gd name="connsiteX74" fmla="*/ 305160 w 545304"/>
                    <a:gd name="connsiteY74" fmla="*/ 438046 h 476519"/>
                    <a:gd name="connsiteX75" fmla="*/ 293777 w 545304"/>
                    <a:gd name="connsiteY75" fmla="*/ 444271 h 476519"/>
                    <a:gd name="connsiteX76" fmla="*/ 290709 w 545304"/>
                    <a:gd name="connsiteY76" fmla="*/ 443915 h 476519"/>
                    <a:gd name="connsiteX77" fmla="*/ 285818 w 545304"/>
                    <a:gd name="connsiteY77" fmla="*/ 443337 h 476519"/>
                    <a:gd name="connsiteX78" fmla="*/ 271856 w 545304"/>
                    <a:gd name="connsiteY78" fmla="*/ 446405 h 476519"/>
                    <a:gd name="connsiteX79" fmla="*/ 256738 w 545304"/>
                    <a:gd name="connsiteY79" fmla="*/ 449607 h 476519"/>
                    <a:gd name="connsiteX80" fmla="*/ 247846 w 545304"/>
                    <a:gd name="connsiteY80" fmla="*/ 448095 h 476519"/>
                    <a:gd name="connsiteX81" fmla="*/ 222457 w 545304"/>
                    <a:gd name="connsiteY81" fmla="*/ 444182 h 476519"/>
                    <a:gd name="connsiteX82" fmla="*/ 188175 w 545304"/>
                    <a:gd name="connsiteY82" fmla="*/ 451785 h 476519"/>
                    <a:gd name="connsiteX83" fmla="*/ 158073 w 545304"/>
                    <a:gd name="connsiteY83" fmla="*/ 460100 h 476519"/>
                    <a:gd name="connsiteX84" fmla="*/ 136553 w 545304"/>
                    <a:gd name="connsiteY84" fmla="*/ 464546 h 476519"/>
                    <a:gd name="connsiteX85" fmla="*/ 122902 w 545304"/>
                    <a:gd name="connsiteY85" fmla="*/ 471616 h 476519"/>
                    <a:gd name="connsiteX86" fmla="*/ 111920 w 545304"/>
                    <a:gd name="connsiteY86" fmla="*/ 476196 h 476519"/>
                    <a:gd name="connsiteX87" fmla="*/ 2183 w 545304"/>
                    <a:gd name="connsiteY87" fmla="*/ 241026 h 476519"/>
                    <a:gd name="connsiteX88" fmla="*/ 27171 w 545304"/>
                    <a:gd name="connsiteY88" fmla="*/ 294383 h 476519"/>
                    <a:gd name="connsiteX89" fmla="*/ 44957 w 545304"/>
                    <a:gd name="connsiteY89" fmla="*/ 332444 h 476519"/>
                    <a:gd name="connsiteX90" fmla="*/ 56962 w 545304"/>
                    <a:gd name="connsiteY90" fmla="*/ 355076 h 476519"/>
                    <a:gd name="connsiteX91" fmla="*/ 64699 w 545304"/>
                    <a:gd name="connsiteY91" fmla="*/ 378820 h 476519"/>
                    <a:gd name="connsiteX92" fmla="*/ 59675 w 545304"/>
                    <a:gd name="connsiteY92" fmla="*/ 392159 h 476519"/>
                    <a:gd name="connsiteX93" fmla="*/ 54250 w 545304"/>
                    <a:gd name="connsiteY93" fmla="*/ 395316 h 476519"/>
                    <a:gd name="connsiteX94" fmla="*/ 60119 w 545304"/>
                    <a:gd name="connsiteY94" fmla="*/ 426441 h 476519"/>
                    <a:gd name="connsiteX95" fmla="*/ 66255 w 545304"/>
                    <a:gd name="connsiteY95" fmla="*/ 443560 h 476519"/>
                    <a:gd name="connsiteX96" fmla="*/ 84041 w 545304"/>
                    <a:gd name="connsiteY96" fmla="*/ 457832 h 476519"/>
                    <a:gd name="connsiteX97" fmla="*/ 97380 w 545304"/>
                    <a:gd name="connsiteY97" fmla="*/ 465881 h 476519"/>
                    <a:gd name="connsiteX98" fmla="*/ 111431 w 545304"/>
                    <a:gd name="connsiteY98" fmla="*/ 475351 h 476519"/>
                    <a:gd name="connsiteX99" fmla="*/ 121524 w 545304"/>
                    <a:gd name="connsiteY99" fmla="*/ 470905 h 476519"/>
                    <a:gd name="connsiteX100" fmla="*/ 135486 w 545304"/>
                    <a:gd name="connsiteY100" fmla="*/ 463701 h 476519"/>
                    <a:gd name="connsiteX101" fmla="*/ 157184 w 545304"/>
                    <a:gd name="connsiteY101" fmla="*/ 459255 h 476519"/>
                    <a:gd name="connsiteX102" fmla="*/ 186930 w 545304"/>
                    <a:gd name="connsiteY102" fmla="*/ 451074 h 476519"/>
                    <a:gd name="connsiteX103" fmla="*/ 221701 w 545304"/>
                    <a:gd name="connsiteY103" fmla="*/ 443337 h 476519"/>
                    <a:gd name="connsiteX104" fmla="*/ 247446 w 545304"/>
                    <a:gd name="connsiteY104" fmla="*/ 447339 h 476519"/>
                    <a:gd name="connsiteX105" fmla="*/ 256027 w 545304"/>
                    <a:gd name="connsiteY105" fmla="*/ 448762 h 476519"/>
                    <a:gd name="connsiteX106" fmla="*/ 270789 w 545304"/>
                    <a:gd name="connsiteY106" fmla="*/ 445605 h 476519"/>
                    <a:gd name="connsiteX107" fmla="*/ 285106 w 545304"/>
                    <a:gd name="connsiteY107" fmla="*/ 442493 h 476519"/>
                    <a:gd name="connsiteX108" fmla="*/ 290264 w 545304"/>
                    <a:gd name="connsiteY108" fmla="*/ 443071 h 476519"/>
                    <a:gd name="connsiteX109" fmla="*/ 293066 w 545304"/>
                    <a:gd name="connsiteY109" fmla="*/ 443426 h 476519"/>
                    <a:gd name="connsiteX110" fmla="*/ 303648 w 545304"/>
                    <a:gd name="connsiteY110" fmla="*/ 437513 h 476519"/>
                    <a:gd name="connsiteX111" fmla="*/ 321167 w 545304"/>
                    <a:gd name="connsiteY111" fmla="*/ 429153 h 476519"/>
                    <a:gd name="connsiteX112" fmla="*/ 322279 w 545304"/>
                    <a:gd name="connsiteY112" fmla="*/ 429153 h 476519"/>
                    <a:gd name="connsiteX113" fmla="*/ 414007 w 545304"/>
                    <a:gd name="connsiteY113" fmla="*/ 369616 h 476519"/>
                    <a:gd name="connsiteX114" fmla="*/ 482838 w 545304"/>
                    <a:gd name="connsiteY114" fmla="*/ 280688 h 476519"/>
                    <a:gd name="connsiteX115" fmla="*/ 484616 w 545304"/>
                    <a:gd name="connsiteY115" fmla="*/ 278154 h 476519"/>
                    <a:gd name="connsiteX116" fmla="*/ 527613 w 545304"/>
                    <a:gd name="connsiteY116" fmla="*/ 232623 h 476519"/>
                    <a:gd name="connsiteX117" fmla="*/ 542686 w 545304"/>
                    <a:gd name="connsiteY117" fmla="*/ 183979 h 476519"/>
                    <a:gd name="connsiteX118" fmla="*/ 543309 w 545304"/>
                    <a:gd name="connsiteY118" fmla="*/ 177888 h 476519"/>
                    <a:gd name="connsiteX119" fmla="*/ 543220 w 545304"/>
                    <a:gd name="connsiteY119" fmla="*/ 177888 h 476519"/>
                    <a:gd name="connsiteX120" fmla="*/ 519565 w 545304"/>
                    <a:gd name="connsiteY120" fmla="*/ 179800 h 476519"/>
                    <a:gd name="connsiteX121" fmla="*/ 519253 w 545304"/>
                    <a:gd name="connsiteY121" fmla="*/ 179800 h 476519"/>
                    <a:gd name="connsiteX122" fmla="*/ 519253 w 545304"/>
                    <a:gd name="connsiteY122" fmla="*/ 179800 h 476519"/>
                    <a:gd name="connsiteX123" fmla="*/ 518275 w 545304"/>
                    <a:gd name="connsiteY123" fmla="*/ 179221 h 476519"/>
                    <a:gd name="connsiteX124" fmla="*/ 514896 w 545304"/>
                    <a:gd name="connsiteY124" fmla="*/ 183179 h 476519"/>
                    <a:gd name="connsiteX125" fmla="*/ 501957 w 545304"/>
                    <a:gd name="connsiteY125" fmla="*/ 193361 h 476519"/>
                    <a:gd name="connsiteX126" fmla="*/ 500845 w 545304"/>
                    <a:gd name="connsiteY126" fmla="*/ 193361 h 476519"/>
                    <a:gd name="connsiteX127" fmla="*/ 475546 w 545304"/>
                    <a:gd name="connsiteY127" fmla="*/ 169351 h 476519"/>
                    <a:gd name="connsiteX128" fmla="*/ 483771 w 545304"/>
                    <a:gd name="connsiteY128" fmla="*/ 144762 h 476519"/>
                    <a:gd name="connsiteX129" fmla="*/ 497110 w 545304"/>
                    <a:gd name="connsiteY129" fmla="*/ 137381 h 476519"/>
                    <a:gd name="connsiteX130" fmla="*/ 515252 w 545304"/>
                    <a:gd name="connsiteY130" fmla="*/ 145652 h 476519"/>
                    <a:gd name="connsiteX131" fmla="*/ 516141 w 545304"/>
                    <a:gd name="connsiteY131" fmla="*/ 120618 h 476519"/>
                    <a:gd name="connsiteX132" fmla="*/ 516986 w 545304"/>
                    <a:gd name="connsiteY132" fmla="*/ 94251 h 476519"/>
                    <a:gd name="connsiteX133" fmla="*/ 507293 w 545304"/>
                    <a:gd name="connsiteY133" fmla="*/ 66061 h 476519"/>
                    <a:gd name="connsiteX134" fmla="*/ 498400 w 545304"/>
                    <a:gd name="connsiteY134" fmla="*/ 44185 h 476519"/>
                    <a:gd name="connsiteX135" fmla="*/ 496443 w 545304"/>
                    <a:gd name="connsiteY135" fmla="*/ 36181 h 476519"/>
                    <a:gd name="connsiteX136" fmla="*/ 468831 w 545304"/>
                    <a:gd name="connsiteY136" fmla="*/ 12304 h 476519"/>
                    <a:gd name="connsiteX137" fmla="*/ 442153 w 545304"/>
                    <a:gd name="connsiteY137" fmla="*/ 7324 h 476519"/>
                    <a:gd name="connsiteX138" fmla="*/ 419921 w 545304"/>
                    <a:gd name="connsiteY138" fmla="*/ 2388 h 476519"/>
                    <a:gd name="connsiteX139" fmla="*/ 401113 w 545304"/>
                    <a:gd name="connsiteY139" fmla="*/ 20841 h 476519"/>
                    <a:gd name="connsiteX140" fmla="*/ 384706 w 545304"/>
                    <a:gd name="connsiteY140" fmla="*/ 36359 h 476519"/>
                    <a:gd name="connsiteX141" fmla="*/ 367498 w 545304"/>
                    <a:gd name="connsiteY141" fmla="*/ 46852 h 476519"/>
                    <a:gd name="connsiteX142" fmla="*/ 354826 w 545304"/>
                    <a:gd name="connsiteY142" fmla="*/ 52900 h 476519"/>
                    <a:gd name="connsiteX143" fmla="*/ 347311 w 545304"/>
                    <a:gd name="connsiteY143" fmla="*/ 68818 h 476519"/>
                    <a:gd name="connsiteX144" fmla="*/ 339931 w 545304"/>
                    <a:gd name="connsiteY144" fmla="*/ 84825 h 476519"/>
                    <a:gd name="connsiteX145" fmla="*/ 323212 w 545304"/>
                    <a:gd name="connsiteY145" fmla="*/ 92072 h 476519"/>
                    <a:gd name="connsiteX146" fmla="*/ 311340 w 545304"/>
                    <a:gd name="connsiteY146" fmla="*/ 95896 h 476519"/>
                    <a:gd name="connsiteX147" fmla="*/ 304938 w 545304"/>
                    <a:gd name="connsiteY147" fmla="*/ 113415 h 476519"/>
                    <a:gd name="connsiteX148" fmla="*/ 302625 w 545304"/>
                    <a:gd name="connsiteY148" fmla="*/ 124664 h 476519"/>
                    <a:gd name="connsiteX149" fmla="*/ 275014 w 545304"/>
                    <a:gd name="connsiteY149" fmla="*/ 136270 h 476519"/>
                    <a:gd name="connsiteX150" fmla="*/ 244733 w 545304"/>
                    <a:gd name="connsiteY150" fmla="*/ 129911 h 476519"/>
                    <a:gd name="connsiteX151" fmla="*/ 221879 w 545304"/>
                    <a:gd name="connsiteY151" fmla="*/ 121018 h 476519"/>
                    <a:gd name="connsiteX152" fmla="*/ 209518 w 545304"/>
                    <a:gd name="connsiteY152" fmla="*/ 139426 h 476519"/>
                    <a:gd name="connsiteX153" fmla="*/ 165810 w 545304"/>
                    <a:gd name="connsiteY153" fmla="*/ 179088 h 476519"/>
                    <a:gd name="connsiteX154" fmla="*/ 162431 w 545304"/>
                    <a:gd name="connsiteY154" fmla="*/ 179088 h 476519"/>
                    <a:gd name="connsiteX155" fmla="*/ 138375 w 545304"/>
                    <a:gd name="connsiteY155" fmla="*/ 175264 h 476519"/>
                    <a:gd name="connsiteX156" fmla="*/ 136064 w 545304"/>
                    <a:gd name="connsiteY156" fmla="*/ 166371 h 476519"/>
                    <a:gd name="connsiteX157" fmla="*/ 141933 w 545304"/>
                    <a:gd name="connsiteY157" fmla="*/ 156011 h 476519"/>
                    <a:gd name="connsiteX158" fmla="*/ 146379 w 545304"/>
                    <a:gd name="connsiteY158" fmla="*/ 147119 h 476519"/>
                    <a:gd name="connsiteX159" fmla="*/ 118367 w 545304"/>
                    <a:gd name="connsiteY159" fmla="*/ 105411 h 476519"/>
                    <a:gd name="connsiteX160" fmla="*/ 118367 w 545304"/>
                    <a:gd name="connsiteY160" fmla="*/ 206167 h 476519"/>
                    <a:gd name="connsiteX161" fmla="*/ 99159 w 545304"/>
                    <a:gd name="connsiteY161" fmla="*/ 247696 h 476519"/>
                    <a:gd name="connsiteX162" fmla="*/ 67767 w 545304"/>
                    <a:gd name="connsiteY162" fmla="*/ 254633 h 476519"/>
                    <a:gd name="connsiteX163" fmla="*/ 41934 w 545304"/>
                    <a:gd name="connsiteY163" fmla="*/ 245740 h 476519"/>
                    <a:gd name="connsiteX164" fmla="*/ 39355 w 545304"/>
                    <a:gd name="connsiteY164" fmla="*/ 238892 h 476519"/>
                    <a:gd name="connsiteX165" fmla="*/ 28728 w 545304"/>
                    <a:gd name="connsiteY165" fmla="*/ 223863 h 476519"/>
                    <a:gd name="connsiteX166" fmla="*/ 25304 w 545304"/>
                    <a:gd name="connsiteY166" fmla="*/ 224708 h 476519"/>
                    <a:gd name="connsiteX167" fmla="*/ 16411 w 545304"/>
                    <a:gd name="connsiteY167" fmla="*/ 234179 h 476519"/>
                    <a:gd name="connsiteX168" fmla="*/ 2361 w 545304"/>
                    <a:gd name="connsiteY168" fmla="*/ 241204 h 476519"/>
                    <a:gd name="connsiteX169" fmla="*/ 379504 w 545304"/>
                    <a:gd name="connsiteY169" fmla="*/ 314347 h 476519"/>
                    <a:gd name="connsiteX170" fmla="*/ 372967 w 545304"/>
                    <a:gd name="connsiteY170" fmla="*/ 313814 h 476519"/>
                    <a:gd name="connsiteX171" fmla="*/ 351847 w 545304"/>
                    <a:gd name="connsiteY171" fmla="*/ 287135 h 476519"/>
                    <a:gd name="connsiteX172" fmla="*/ 351313 w 545304"/>
                    <a:gd name="connsiteY172" fmla="*/ 283267 h 476519"/>
                    <a:gd name="connsiteX173" fmla="*/ 359050 w 545304"/>
                    <a:gd name="connsiteY173" fmla="*/ 271618 h 476519"/>
                    <a:gd name="connsiteX174" fmla="*/ 393243 w 545304"/>
                    <a:gd name="connsiteY174" fmla="*/ 239070 h 476519"/>
                    <a:gd name="connsiteX175" fmla="*/ 397689 w 545304"/>
                    <a:gd name="connsiteY175" fmla="*/ 238359 h 476519"/>
                    <a:gd name="connsiteX176" fmla="*/ 415475 w 545304"/>
                    <a:gd name="connsiteY176" fmla="*/ 250497 h 476519"/>
                    <a:gd name="connsiteX177" fmla="*/ 420633 w 545304"/>
                    <a:gd name="connsiteY177" fmla="*/ 256100 h 476519"/>
                    <a:gd name="connsiteX178" fmla="*/ 421522 w 545304"/>
                    <a:gd name="connsiteY178" fmla="*/ 276998 h 476519"/>
                    <a:gd name="connsiteX179" fmla="*/ 415386 w 545304"/>
                    <a:gd name="connsiteY179" fmla="*/ 290826 h 476519"/>
                    <a:gd name="connsiteX180" fmla="*/ 415386 w 545304"/>
                    <a:gd name="connsiteY180" fmla="*/ 293138 h 476519"/>
                    <a:gd name="connsiteX181" fmla="*/ 414674 w 545304"/>
                    <a:gd name="connsiteY181" fmla="*/ 293138 h 476519"/>
                    <a:gd name="connsiteX182" fmla="*/ 409116 w 545304"/>
                    <a:gd name="connsiteY182" fmla="*/ 294783 h 476519"/>
                    <a:gd name="connsiteX183" fmla="*/ 404937 w 545304"/>
                    <a:gd name="connsiteY183" fmla="*/ 294783 h 476519"/>
                    <a:gd name="connsiteX184" fmla="*/ 400490 w 545304"/>
                    <a:gd name="connsiteY184" fmla="*/ 294783 h 476519"/>
                    <a:gd name="connsiteX185" fmla="*/ 393376 w 545304"/>
                    <a:gd name="connsiteY185" fmla="*/ 297451 h 476519"/>
                    <a:gd name="connsiteX186" fmla="*/ 389819 w 545304"/>
                    <a:gd name="connsiteY186" fmla="*/ 305588 h 476519"/>
                    <a:gd name="connsiteX187" fmla="*/ 379681 w 545304"/>
                    <a:gd name="connsiteY187" fmla="*/ 314525 h 476519"/>
                    <a:gd name="connsiteX188" fmla="*/ 397600 w 545304"/>
                    <a:gd name="connsiteY188" fmla="*/ 239559 h 476519"/>
                    <a:gd name="connsiteX189" fmla="*/ 393598 w 545304"/>
                    <a:gd name="connsiteY189" fmla="*/ 240226 h 476519"/>
                    <a:gd name="connsiteX190" fmla="*/ 359984 w 545304"/>
                    <a:gd name="connsiteY190" fmla="*/ 272285 h 476519"/>
                    <a:gd name="connsiteX191" fmla="*/ 352203 w 545304"/>
                    <a:gd name="connsiteY191" fmla="*/ 283979 h 476519"/>
                    <a:gd name="connsiteX192" fmla="*/ 352869 w 545304"/>
                    <a:gd name="connsiteY192" fmla="*/ 286824 h 476519"/>
                    <a:gd name="connsiteX193" fmla="*/ 373145 w 545304"/>
                    <a:gd name="connsiteY193" fmla="*/ 312702 h 476519"/>
                    <a:gd name="connsiteX194" fmla="*/ 379504 w 545304"/>
                    <a:gd name="connsiteY194" fmla="*/ 313236 h 476519"/>
                    <a:gd name="connsiteX195" fmla="*/ 388752 w 545304"/>
                    <a:gd name="connsiteY195" fmla="*/ 304876 h 476519"/>
                    <a:gd name="connsiteX196" fmla="*/ 392398 w 545304"/>
                    <a:gd name="connsiteY196" fmla="*/ 296651 h 476519"/>
                    <a:gd name="connsiteX197" fmla="*/ 400490 w 545304"/>
                    <a:gd name="connsiteY197" fmla="*/ 293360 h 476519"/>
                    <a:gd name="connsiteX198" fmla="*/ 404937 w 545304"/>
                    <a:gd name="connsiteY198" fmla="*/ 293360 h 476519"/>
                    <a:gd name="connsiteX199" fmla="*/ 409027 w 545304"/>
                    <a:gd name="connsiteY199" fmla="*/ 293360 h 476519"/>
                    <a:gd name="connsiteX200" fmla="*/ 414185 w 545304"/>
                    <a:gd name="connsiteY200" fmla="*/ 290515 h 476519"/>
                    <a:gd name="connsiteX201" fmla="*/ 414185 w 545304"/>
                    <a:gd name="connsiteY201" fmla="*/ 288203 h 476519"/>
                    <a:gd name="connsiteX202" fmla="*/ 414185 w 545304"/>
                    <a:gd name="connsiteY202" fmla="*/ 288203 h 476519"/>
                    <a:gd name="connsiteX203" fmla="*/ 420366 w 545304"/>
                    <a:gd name="connsiteY203" fmla="*/ 276019 h 476519"/>
                    <a:gd name="connsiteX204" fmla="*/ 419610 w 545304"/>
                    <a:gd name="connsiteY204" fmla="*/ 256589 h 476519"/>
                    <a:gd name="connsiteX205" fmla="*/ 414363 w 545304"/>
                    <a:gd name="connsiteY205" fmla="*/ 250897 h 476519"/>
                    <a:gd name="connsiteX206" fmla="*/ 397778 w 545304"/>
                    <a:gd name="connsiteY206" fmla="*/ 239737 h 476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</a:cxnLst>
                  <a:rect l="l" t="t" r="r" b="b"/>
                  <a:pathLst>
                    <a:path w="545304" h="476519">
                      <a:moveTo>
                        <a:pt x="111920" y="476196"/>
                      </a:moveTo>
                      <a:cubicBezTo>
                        <a:pt x="107473" y="476196"/>
                        <a:pt x="103027" y="473172"/>
                        <a:pt x="97069" y="466370"/>
                      </a:cubicBezTo>
                      <a:cubicBezTo>
                        <a:pt x="93112" y="463035"/>
                        <a:pt x="88576" y="460411"/>
                        <a:pt x="83730" y="458588"/>
                      </a:cubicBezTo>
                      <a:cubicBezTo>
                        <a:pt x="74837" y="454409"/>
                        <a:pt x="65633" y="450140"/>
                        <a:pt x="65144" y="443382"/>
                      </a:cubicBezTo>
                      <a:cubicBezTo>
                        <a:pt x="63854" y="437557"/>
                        <a:pt x="61853" y="431955"/>
                        <a:pt x="59141" y="426619"/>
                      </a:cubicBezTo>
                      <a:cubicBezTo>
                        <a:pt x="53494" y="413680"/>
                        <a:pt x="47092" y="399007"/>
                        <a:pt x="53628" y="394338"/>
                      </a:cubicBezTo>
                      <a:cubicBezTo>
                        <a:pt x="55362" y="393093"/>
                        <a:pt x="57229" y="391982"/>
                        <a:pt x="59186" y="391092"/>
                      </a:cubicBezTo>
                      <a:cubicBezTo>
                        <a:pt x="63632" y="388913"/>
                        <a:pt x="65544" y="387891"/>
                        <a:pt x="63632" y="378953"/>
                      </a:cubicBezTo>
                      <a:cubicBezTo>
                        <a:pt x="61942" y="370861"/>
                        <a:pt x="59364" y="362991"/>
                        <a:pt x="55984" y="355432"/>
                      </a:cubicBezTo>
                      <a:cubicBezTo>
                        <a:pt x="52382" y="347740"/>
                        <a:pt x="48114" y="340181"/>
                        <a:pt x="44023" y="332933"/>
                      </a:cubicBezTo>
                      <a:cubicBezTo>
                        <a:pt x="36598" y="320883"/>
                        <a:pt x="30551" y="308034"/>
                        <a:pt x="25971" y="294606"/>
                      </a:cubicBezTo>
                      <a:cubicBezTo>
                        <a:pt x="19924" y="275575"/>
                        <a:pt x="11342" y="257434"/>
                        <a:pt x="493" y="240671"/>
                      </a:cubicBezTo>
                      <a:lnTo>
                        <a:pt x="-129" y="239737"/>
                      </a:lnTo>
                      <a:lnTo>
                        <a:pt x="982" y="239737"/>
                      </a:lnTo>
                      <a:cubicBezTo>
                        <a:pt x="2361" y="239737"/>
                        <a:pt x="3606" y="239737"/>
                        <a:pt x="4717" y="239737"/>
                      </a:cubicBezTo>
                      <a:cubicBezTo>
                        <a:pt x="12054" y="239737"/>
                        <a:pt x="13255" y="237025"/>
                        <a:pt x="14944" y="233290"/>
                      </a:cubicBezTo>
                      <a:cubicBezTo>
                        <a:pt x="16589" y="228754"/>
                        <a:pt x="20057" y="225109"/>
                        <a:pt x="24504" y="223241"/>
                      </a:cubicBezTo>
                      <a:cubicBezTo>
                        <a:pt x="25749" y="222663"/>
                        <a:pt x="27083" y="222352"/>
                        <a:pt x="28416" y="222307"/>
                      </a:cubicBezTo>
                      <a:cubicBezTo>
                        <a:pt x="34997" y="222307"/>
                        <a:pt x="37843" y="231200"/>
                        <a:pt x="40066" y="238092"/>
                      </a:cubicBezTo>
                      <a:cubicBezTo>
                        <a:pt x="40733" y="240359"/>
                        <a:pt x="41578" y="242627"/>
                        <a:pt x="42601" y="244761"/>
                      </a:cubicBezTo>
                      <a:cubicBezTo>
                        <a:pt x="45535" y="249964"/>
                        <a:pt x="54606" y="252898"/>
                        <a:pt x="67456" y="252898"/>
                      </a:cubicBezTo>
                      <a:cubicBezTo>
                        <a:pt x="80306" y="252898"/>
                        <a:pt x="93112" y="250008"/>
                        <a:pt x="98181" y="246184"/>
                      </a:cubicBezTo>
                      <a:cubicBezTo>
                        <a:pt x="116455" y="232401"/>
                        <a:pt x="116944" y="228399"/>
                        <a:pt x="116944" y="205544"/>
                      </a:cubicBezTo>
                      <a:lnTo>
                        <a:pt x="116944" y="103277"/>
                      </a:lnTo>
                      <a:lnTo>
                        <a:pt x="117700" y="103544"/>
                      </a:lnTo>
                      <a:cubicBezTo>
                        <a:pt x="125703" y="106479"/>
                        <a:pt x="146290" y="131201"/>
                        <a:pt x="147135" y="146541"/>
                      </a:cubicBezTo>
                      <a:cubicBezTo>
                        <a:pt x="147802" y="150631"/>
                        <a:pt x="145757" y="154677"/>
                        <a:pt x="142066" y="156545"/>
                      </a:cubicBezTo>
                      <a:cubicBezTo>
                        <a:pt x="139043" y="158857"/>
                        <a:pt x="137131" y="162326"/>
                        <a:pt x="136819" y="166105"/>
                      </a:cubicBezTo>
                      <a:cubicBezTo>
                        <a:pt x="136241" y="168817"/>
                        <a:pt x="136953" y="171663"/>
                        <a:pt x="138776" y="173752"/>
                      </a:cubicBezTo>
                      <a:cubicBezTo>
                        <a:pt x="142644" y="177310"/>
                        <a:pt x="157273" y="177310"/>
                        <a:pt x="162075" y="177310"/>
                      </a:cubicBezTo>
                      <a:lnTo>
                        <a:pt x="165454" y="177310"/>
                      </a:lnTo>
                      <a:cubicBezTo>
                        <a:pt x="177948" y="177310"/>
                        <a:pt x="206628" y="151299"/>
                        <a:pt x="208051" y="138626"/>
                      </a:cubicBezTo>
                      <a:cubicBezTo>
                        <a:pt x="209473" y="125954"/>
                        <a:pt x="213787" y="119240"/>
                        <a:pt x="221390" y="119240"/>
                      </a:cubicBezTo>
                      <a:cubicBezTo>
                        <a:pt x="227615" y="119240"/>
                        <a:pt x="234996" y="123064"/>
                        <a:pt x="244778" y="128444"/>
                      </a:cubicBezTo>
                      <a:cubicBezTo>
                        <a:pt x="254115" y="132668"/>
                        <a:pt x="264253" y="134802"/>
                        <a:pt x="274524" y="134669"/>
                      </a:cubicBezTo>
                      <a:cubicBezTo>
                        <a:pt x="282572" y="134669"/>
                        <a:pt x="296756" y="133246"/>
                        <a:pt x="301202" y="123686"/>
                      </a:cubicBezTo>
                      <a:cubicBezTo>
                        <a:pt x="302447" y="120174"/>
                        <a:pt x="303159" y="116527"/>
                        <a:pt x="303425" y="112793"/>
                      </a:cubicBezTo>
                      <a:cubicBezTo>
                        <a:pt x="304360" y="105145"/>
                        <a:pt x="305338" y="97319"/>
                        <a:pt x="310362" y="94429"/>
                      </a:cubicBezTo>
                      <a:cubicBezTo>
                        <a:pt x="314186" y="92472"/>
                        <a:pt x="318321" y="91139"/>
                        <a:pt x="322590" y="90516"/>
                      </a:cubicBezTo>
                      <a:cubicBezTo>
                        <a:pt x="328548" y="89849"/>
                        <a:pt x="334195" y="87448"/>
                        <a:pt x="338775" y="83535"/>
                      </a:cubicBezTo>
                      <a:cubicBezTo>
                        <a:pt x="342732" y="79267"/>
                        <a:pt x="345222" y="73842"/>
                        <a:pt x="345800" y="68062"/>
                      </a:cubicBezTo>
                      <a:cubicBezTo>
                        <a:pt x="346467" y="61837"/>
                        <a:pt x="349268" y="56012"/>
                        <a:pt x="353714" y="51566"/>
                      </a:cubicBezTo>
                      <a:cubicBezTo>
                        <a:pt x="357583" y="48586"/>
                        <a:pt x="362029" y="46452"/>
                        <a:pt x="366743" y="45296"/>
                      </a:cubicBezTo>
                      <a:cubicBezTo>
                        <a:pt x="373279" y="43918"/>
                        <a:pt x="379192" y="40361"/>
                        <a:pt x="383417" y="35203"/>
                      </a:cubicBezTo>
                      <a:cubicBezTo>
                        <a:pt x="388129" y="29156"/>
                        <a:pt x="393732" y="23820"/>
                        <a:pt x="400046" y="19463"/>
                      </a:cubicBezTo>
                      <a:cubicBezTo>
                        <a:pt x="407338" y="14439"/>
                        <a:pt x="413696" y="8169"/>
                        <a:pt x="418810" y="966"/>
                      </a:cubicBezTo>
                      <a:lnTo>
                        <a:pt x="419654" y="-324"/>
                      </a:lnTo>
                      <a:lnTo>
                        <a:pt x="419654" y="877"/>
                      </a:lnTo>
                      <a:cubicBezTo>
                        <a:pt x="423300" y="2033"/>
                        <a:pt x="462873" y="10303"/>
                        <a:pt x="468564" y="10704"/>
                      </a:cubicBezTo>
                      <a:cubicBezTo>
                        <a:pt x="491863" y="12526"/>
                        <a:pt x="493109" y="17862"/>
                        <a:pt x="497199" y="35470"/>
                      </a:cubicBezTo>
                      <a:cubicBezTo>
                        <a:pt x="497733" y="37871"/>
                        <a:pt x="498356" y="40494"/>
                        <a:pt x="499111" y="43429"/>
                      </a:cubicBezTo>
                      <a:cubicBezTo>
                        <a:pt x="501334" y="50943"/>
                        <a:pt x="504314" y="58191"/>
                        <a:pt x="508004" y="65083"/>
                      </a:cubicBezTo>
                      <a:cubicBezTo>
                        <a:pt x="512895" y="73976"/>
                        <a:pt x="516230" y="83624"/>
                        <a:pt x="517786" y="93673"/>
                      </a:cubicBezTo>
                      <a:cubicBezTo>
                        <a:pt x="518231" y="102566"/>
                        <a:pt x="517964" y="111503"/>
                        <a:pt x="516941" y="120351"/>
                      </a:cubicBezTo>
                      <a:cubicBezTo>
                        <a:pt x="515963" y="128978"/>
                        <a:pt x="515697" y="137692"/>
                        <a:pt x="516141" y="146363"/>
                      </a:cubicBezTo>
                      <a:lnTo>
                        <a:pt x="516141" y="147519"/>
                      </a:lnTo>
                      <a:lnTo>
                        <a:pt x="514629" y="146541"/>
                      </a:lnTo>
                      <a:cubicBezTo>
                        <a:pt x="507648" y="141828"/>
                        <a:pt x="502179" y="138137"/>
                        <a:pt x="496843" y="138137"/>
                      </a:cubicBezTo>
                      <a:cubicBezTo>
                        <a:pt x="491819" y="138537"/>
                        <a:pt x="487195" y="141116"/>
                        <a:pt x="484171" y="145163"/>
                      </a:cubicBezTo>
                      <a:cubicBezTo>
                        <a:pt x="476613" y="153255"/>
                        <a:pt x="472300" y="158902"/>
                        <a:pt x="476124" y="168595"/>
                      </a:cubicBezTo>
                      <a:cubicBezTo>
                        <a:pt x="480881" y="180689"/>
                        <a:pt x="486795" y="192472"/>
                        <a:pt x="501468" y="191894"/>
                      </a:cubicBezTo>
                      <a:cubicBezTo>
                        <a:pt x="507648" y="191627"/>
                        <a:pt x="511028" y="186203"/>
                        <a:pt x="513517" y="182245"/>
                      </a:cubicBezTo>
                      <a:cubicBezTo>
                        <a:pt x="515119" y="179667"/>
                        <a:pt x="516274" y="177799"/>
                        <a:pt x="517964" y="177799"/>
                      </a:cubicBezTo>
                      <a:cubicBezTo>
                        <a:pt x="518586" y="177843"/>
                        <a:pt x="519164" y="178110"/>
                        <a:pt x="519565" y="178555"/>
                      </a:cubicBezTo>
                      <a:cubicBezTo>
                        <a:pt x="527835" y="177265"/>
                        <a:pt x="536194" y="176643"/>
                        <a:pt x="544554" y="176687"/>
                      </a:cubicBezTo>
                      <a:lnTo>
                        <a:pt x="545176" y="176687"/>
                      </a:lnTo>
                      <a:lnTo>
                        <a:pt x="545176" y="177265"/>
                      </a:lnTo>
                      <a:cubicBezTo>
                        <a:pt x="545176" y="179355"/>
                        <a:pt x="544731" y="181712"/>
                        <a:pt x="544465" y="183935"/>
                      </a:cubicBezTo>
                      <a:cubicBezTo>
                        <a:pt x="542819" y="200386"/>
                        <a:pt x="540507" y="222885"/>
                        <a:pt x="529080" y="233334"/>
                      </a:cubicBezTo>
                      <a:cubicBezTo>
                        <a:pt x="513206" y="246851"/>
                        <a:pt x="498845" y="262058"/>
                        <a:pt x="486261" y="278643"/>
                      </a:cubicBezTo>
                      <a:lnTo>
                        <a:pt x="484483" y="281177"/>
                      </a:lnTo>
                      <a:cubicBezTo>
                        <a:pt x="462251" y="312569"/>
                        <a:pt x="441353" y="342226"/>
                        <a:pt x="415564" y="370105"/>
                      </a:cubicBezTo>
                      <a:cubicBezTo>
                        <a:pt x="388885" y="399051"/>
                        <a:pt x="357227" y="429998"/>
                        <a:pt x="322990" y="429998"/>
                      </a:cubicBezTo>
                      <a:lnTo>
                        <a:pt x="321878" y="429998"/>
                      </a:lnTo>
                      <a:cubicBezTo>
                        <a:pt x="315387" y="430131"/>
                        <a:pt x="309295" y="433066"/>
                        <a:pt x="305160" y="438046"/>
                      </a:cubicBezTo>
                      <a:cubicBezTo>
                        <a:pt x="302358" y="441603"/>
                        <a:pt x="298268" y="443826"/>
                        <a:pt x="293777" y="444271"/>
                      </a:cubicBezTo>
                      <a:cubicBezTo>
                        <a:pt x="292755" y="444271"/>
                        <a:pt x="291731" y="444138"/>
                        <a:pt x="290709" y="443915"/>
                      </a:cubicBezTo>
                      <a:cubicBezTo>
                        <a:pt x="289108" y="443515"/>
                        <a:pt x="287463" y="443337"/>
                        <a:pt x="285818" y="443337"/>
                      </a:cubicBezTo>
                      <a:cubicBezTo>
                        <a:pt x="281016" y="443604"/>
                        <a:pt x="276303" y="444627"/>
                        <a:pt x="271856" y="446405"/>
                      </a:cubicBezTo>
                      <a:cubicBezTo>
                        <a:pt x="267010" y="448273"/>
                        <a:pt x="261896" y="449384"/>
                        <a:pt x="256738" y="449607"/>
                      </a:cubicBezTo>
                      <a:cubicBezTo>
                        <a:pt x="253715" y="449607"/>
                        <a:pt x="250691" y="449073"/>
                        <a:pt x="247846" y="448095"/>
                      </a:cubicBezTo>
                      <a:cubicBezTo>
                        <a:pt x="239664" y="445427"/>
                        <a:pt x="231083" y="444093"/>
                        <a:pt x="222457" y="444182"/>
                      </a:cubicBezTo>
                      <a:cubicBezTo>
                        <a:pt x="210585" y="443915"/>
                        <a:pt x="198802" y="446538"/>
                        <a:pt x="188175" y="451785"/>
                      </a:cubicBezTo>
                      <a:cubicBezTo>
                        <a:pt x="178749" y="456454"/>
                        <a:pt x="168567" y="459255"/>
                        <a:pt x="158073" y="460100"/>
                      </a:cubicBezTo>
                      <a:cubicBezTo>
                        <a:pt x="150781" y="460989"/>
                        <a:pt x="143578" y="462457"/>
                        <a:pt x="136553" y="464546"/>
                      </a:cubicBezTo>
                      <a:cubicBezTo>
                        <a:pt x="131661" y="466192"/>
                        <a:pt x="127082" y="468593"/>
                        <a:pt x="122902" y="471616"/>
                      </a:cubicBezTo>
                      <a:cubicBezTo>
                        <a:pt x="119790" y="474195"/>
                        <a:pt x="115966" y="475796"/>
                        <a:pt x="111920" y="476196"/>
                      </a:cubicBezTo>
                      <a:close/>
                      <a:moveTo>
                        <a:pt x="2183" y="241026"/>
                      </a:moveTo>
                      <a:cubicBezTo>
                        <a:pt x="12854" y="257611"/>
                        <a:pt x="21258" y="275575"/>
                        <a:pt x="27171" y="294383"/>
                      </a:cubicBezTo>
                      <a:cubicBezTo>
                        <a:pt x="31662" y="307678"/>
                        <a:pt x="37665" y="320439"/>
                        <a:pt x="44957" y="332444"/>
                      </a:cubicBezTo>
                      <a:cubicBezTo>
                        <a:pt x="49092" y="339737"/>
                        <a:pt x="53405" y="347295"/>
                        <a:pt x="56962" y="355076"/>
                      </a:cubicBezTo>
                      <a:cubicBezTo>
                        <a:pt x="60386" y="362680"/>
                        <a:pt x="63009" y="370639"/>
                        <a:pt x="64699" y="378820"/>
                      </a:cubicBezTo>
                      <a:cubicBezTo>
                        <a:pt x="66833" y="388602"/>
                        <a:pt x="64299" y="389891"/>
                        <a:pt x="59675" y="392159"/>
                      </a:cubicBezTo>
                      <a:cubicBezTo>
                        <a:pt x="57762" y="393049"/>
                        <a:pt x="55984" y="394116"/>
                        <a:pt x="54250" y="395316"/>
                      </a:cubicBezTo>
                      <a:cubicBezTo>
                        <a:pt x="48470" y="399496"/>
                        <a:pt x="54961" y="414347"/>
                        <a:pt x="60119" y="426441"/>
                      </a:cubicBezTo>
                      <a:cubicBezTo>
                        <a:pt x="62920" y="431866"/>
                        <a:pt x="64966" y="437601"/>
                        <a:pt x="66255" y="443560"/>
                      </a:cubicBezTo>
                      <a:cubicBezTo>
                        <a:pt x="66700" y="449651"/>
                        <a:pt x="75993" y="454009"/>
                        <a:pt x="84041" y="457832"/>
                      </a:cubicBezTo>
                      <a:cubicBezTo>
                        <a:pt x="88932" y="459745"/>
                        <a:pt x="93423" y="462457"/>
                        <a:pt x="97380" y="465881"/>
                      </a:cubicBezTo>
                      <a:cubicBezTo>
                        <a:pt x="103116" y="472417"/>
                        <a:pt x="107429" y="475351"/>
                        <a:pt x="111431" y="475351"/>
                      </a:cubicBezTo>
                      <a:cubicBezTo>
                        <a:pt x="115165" y="474862"/>
                        <a:pt x="118678" y="473350"/>
                        <a:pt x="121524" y="470905"/>
                      </a:cubicBezTo>
                      <a:cubicBezTo>
                        <a:pt x="125792" y="467792"/>
                        <a:pt x="130506" y="465391"/>
                        <a:pt x="135486" y="463701"/>
                      </a:cubicBezTo>
                      <a:cubicBezTo>
                        <a:pt x="142555" y="461612"/>
                        <a:pt x="149848" y="460100"/>
                        <a:pt x="157184" y="459255"/>
                      </a:cubicBezTo>
                      <a:cubicBezTo>
                        <a:pt x="167544" y="458455"/>
                        <a:pt x="177637" y="455654"/>
                        <a:pt x="186930" y="451074"/>
                      </a:cubicBezTo>
                      <a:cubicBezTo>
                        <a:pt x="197735" y="445738"/>
                        <a:pt x="209651" y="443071"/>
                        <a:pt x="221701" y="443337"/>
                      </a:cubicBezTo>
                      <a:cubicBezTo>
                        <a:pt x="230461" y="443248"/>
                        <a:pt x="239131" y="444582"/>
                        <a:pt x="247446" y="447339"/>
                      </a:cubicBezTo>
                      <a:cubicBezTo>
                        <a:pt x="250202" y="448273"/>
                        <a:pt x="253093" y="448762"/>
                        <a:pt x="256027" y="448762"/>
                      </a:cubicBezTo>
                      <a:cubicBezTo>
                        <a:pt x="261096" y="448540"/>
                        <a:pt x="266076" y="447473"/>
                        <a:pt x="270789" y="445605"/>
                      </a:cubicBezTo>
                      <a:cubicBezTo>
                        <a:pt x="275369" y="443826"/>
                        <a:pt x="280215" y="442759"/>
                        <a:pt x="285106" y="442493"/>
                      </a:cubicBezTo>
                      <a:cubicBezTo>
                        <a:pt x="286841" y="442493"/>
                        <a:pt x="288575" y="442715"/>
                        <a:pt x="290264" y="443071"/>
                      </a:cubicBezTo>
                      <a:cubicBezTo>
                        <a:pt x="291198" y="443293"/>
                        <a:pt x="292132" y="443426"/>
                        <a:pt x="293066" y="443426"/>
                      </a:cubicBezTo>
                      <a:cubicBezTo>
                        <a:pt x="297245" y="442982"/>
                        <a:pt x="301069" y="440847"/>
                        <a:pt x="303648" y="437513"/>
                      </a:cubicBezTo>
                      <a:cubicBezTo>
                        <a:pt x="308005" y="432310"/>
                        <a:pt x="314408" y="429286"/>
                        <a:pt x="321167" y="429153"/>
                      </a:cubicBezTo>
                      <a:lnTo>
                        <a:pt x="322279" y="429153"/>
                      </a:lnTo>
                      <a:cubicBezTo>
                        <a:pt x="356071" y="429153"/>
                        <a:pt x="387329" y="398429"/>
                        <a:pt x="414007" y="369616"/>
                      </a:cubicBezTo>
                      <a:cubicBezTo>
                        <a:pt x="439752" y="341782"/>
                        <a:pt x="460694" y="312169"/>
                        <a:pt x="482838" y="280688"/>
                      </a:cubicBezTo>
                      <a:lnTo>
                        <a:pt x="484616" y="278154"/>
                      </a:lnTo>
                      <a:cubicBezTo>
                        <a:pt x="497288" y="261480"/>
                        <a:pt x="511695" y="246229"/>
                        <a:pt x="527613" y="232623"/>
                      </a:cubicBezTo>
                      <a:cubicBezTo>
                        <a:pt x="538729" y="222485"/>
                        <a:pt x="540952" y="200209"/>
                        <a:pt x="542686" y="183979"/>
                      </a:cubicBezTo>
                      <a:cubicBezTo>
                        <a:pt x="542686" y="181845"/>
                        <a:pt x="543086" y="179800"/>
                        <a:pt x="543309" y="177888"/>
                      </a:cubicBezTo>
                      <a:lnTo>
                        <a:pt x="543220" y="177888"/>
                      </a:lnTo>
                      <a:cubicBezTo>
                        <a:pt x="535305" y="177932"/>
                        <a:pt x="527390" y="178599"/>
                        <a:pt x="519565" y="179800"/>
                      </a:cubicBezTo>
                      <a:lnTo>
                        <a:pt x="519253" y="179800"/>
                      </a:lnTo>
                      <a:lnTo>
                        <a:pt x="519253" y="179800"/>
                      </a:lnTo>
                      <a:cubicBezTo>
                        <a:pt x="519031" y="179489"/>
                        <a:pt x="518675" y="179266"/>
                        <a:pt x="518275" y="179221"/>
                      </a:cubicBezTo>
                      <a:cubicBezTo>
                        <a:pt x="517342" y="179221"/>
                        <a:pt x="516141" y="181134"/>
                        <a:pt x="514896" y="183179"/>
                      </a:cubicBezTo>
                      <a:cubicBezTo>
                        <a:pt x="512273" y="187359"/>
                        <a:pt x="508760" y="193094"/>
                        <a:pt x="501957" y="193361"/>
                      </a:cubicBezTo>
                      <a:lnTo>
                        <a:pt x="500845" y="193361"/>
                      </a:lnTo>
                      <a:cubicBezTo>
                        <a:pt x="486217" y="193361"/>
                        <a:pt x="480125" y="181000"/>
                        <a:pt x="475546" y="169351"/>
                      </a:cubicBezTo>
                      <a:cubicBezTo>
                        <a:pt x="471499" y="159080"/>
                        <a:pt x="476168" y="152944"/>
                        <a:pt x="483771" y="144762"/>
                      </a:cubicBezTo>
                      <a:cubicBezTo>
                        <a:pt x="486973" y="140538"/>
                        <a:pt x="491819" y="137826"/>
                        <a:pt x="497110" y="137381"/>
                      </a:cubicBezTo>
                      <a:cubicBezTo>
                        <a:pt x="502802" y="137381"/>
                        <a:pt x="508315" y="141027"/>
                        <a:pt x="515252" y="145652"/>
                      </a:cubicBezTo>
                      <a:cubicBezTo>
                        <a:pt x="514896" y="137292"/>
                        <a:pt x="515207" y="128933"/>
                        <a:pt x="516141" y="120618"/>
                      </a:cubicBezTo>
                      <a:cubicBezTo>
                        <a:pt x="517164" y="111859"/>
                        <a:pt x="517430" y="103055"/>
                        <a:pt x="516986" y="94251"/>
                      </a:cubicBezTo>
                      <a:cubicBezTo>
                        <a:pt x="515430" y="84336"/>
                        <a:pt x="512184" y="74820"/>
                        <a:pt x="507293" y="66061"/>
                      </a:cubicBezTo>
                      <a:cubicBezTo>
                        <a:pt x="503647" y="59080"/>
                        <a:pt x="500668" y="51744"/>
                        <a:pt x="498400" y="44185"/>
                      </a:cubicBezTo>
                      <a:cubicBezTo>
                        <a:pt x="497644" y="41250"/>
                        <a:pt x="497021" y="38582"/>
                        <a:pt x="496443" y="36181"/>
                      </a:cubicBezTo>
                      <a:cubicBezTo>
                        <a:pt x="492397" y="18751"/>
                        <a:pt x="491330" y="13949"/>
                        <a:pt x="468831" y="12304"/>
                      </a:cubicBezTo>
                      <a:cubicBezTo>
                        <a:pt x="465808" y="12082"/>
                        <a:pt x="452513" y="9503"/>
                        <a:pt x="442153" y="7324"/>
                      </a:cubicBezTo>
                      <a:cubicBezTo>
                        <a:pt x="426591" y="4123"/>
                        <a:pt x="421566" y="2878"/>
                        <a:pt x="419921" y="2388"/>
                      </a:cubicBezTo>
                      <a:cubicBezTo>
                        <a:pt x="414763" y="9592"/>
                        <a:pt x="408405" y="15817"/>
                        <a:pt x="401113" y="20841"/>
                      </a:cubicBezTo>
                      <a:cubicBezTo>
                        <a:pt x="394888" y="25154"/>
                        <a:pt x="389330" y="30356"/>
                        <a:pt x="384706" y="36359"/>
                      </a:cubicBezTo>
                      <a:cubicBezTo>
                        <a:pt x="380348" y="41739"/>
                        <a:pt x="374257" y="45430"/>
                        <a:pt x="367498" y="46852"/>
                      </a:cubicBezTo>
                      <a:cubicBezTo>
                        <a:pt x="362918" y="47964"/>
                        <a:pt x="358605" y="50010"/>
                        <a:pt x="354826" y="52900"/>
                      </a:cubicBezTo>
                      <a:cubicBezTo>
                        <a:pt x="350558" y="57168"/>
                        <a:pt x="347889" y="62815"/>
                        <a:pt x="347311" y="68818"/>
                      </a:cubicBezTo>
                      <a:cubicBezTo>
                        <a:pt x="346645" y="74820"/>
                        <a:pt x="344066" y="80423"/>
                        <a:pt x="339931" y="84825"/>
                      </a:cubicBezTo>
                      <a:cubicBezTo>
                        <a:pt x="335217" y="88871"/>
                        <a:pt x="329393" y="91361"/>
                        <a:pt x="323212" y="92072"/>
                      </a:cubicBezTo>
                      <a:cubicBezTo>
                        <a:pt x="319077" y="92695"/>
                        <a:pt x="315075" y="93985"/>
                        <a:pt x="311340" y="95896"/>
                      </a:cubicBezTo>
                      <a:cubicBezTo>
                        <a:pt x="306894" y="98475"/>
                        <a:pt x="305782" y="106390"/>
                        <a:pt x="304938" y="113415"/>
                      </a:cubicBezTo>
                      <a:cubicBezTo>
                        <a:pt x="304671" y="117239"/>
                        <a:pt x="303915" y="121018"/>
                        <a:pt x="302625" y="124664"/>
                      </a:cubicBezTo>
                      <a:cubicBezTo>
                        <a:pt x="297956" y="134758"/>
                        <a:pt x="283328" y="136270"/>
                        <a:pt x="275014" y="136270"/>
                      </a:cubicBezTo>
                      <a:cubicBezTo>
                        <a:pt x="264564" y="136403"/>
                        <a:pt x="254249" y="134224"/>
                        <a:pt x="244733" y="129911"/>
                      </a:cubicBezTo>
                      <a:cubicBezTo>
                        <a:pt x="237041" y="125465"/>
                        <a:pt x="228282" y="121018"/>
                        <a:pt x="221879" y="121018"/>
                      </a:cubicBezTo>
                      <a:cubicBezTo>
                        <a:pt x="215476" y="121018"/>
                        <a:pt x="210852" y="126843"/>
                        <a:pt x="209518" y="139426"/>
                      </a:cubicBezTo>
                      <a:cubicBezTo>
                        <a:pt x="208184" y="152010"/>
                        <a:pt x="178660" y="179088"/>
                        <a:pt x="165810" y="179088"/>
                      </a:cubicBezTo>
                      <a:lnTo>
                        <a:pt x="162431" y="179088"/>
                      </a:lnTo>
                      <a:cubicBezTo>
                        <a:pt x="153893" y="179088"/>
                        <a:pt x="142111" y="178688"/>
                        <a:pt x="138375" y="175264"/>
                      </a:cubicBezTo>
                      <a:cubicBezTo>
                        <a:pt x="136152" y="172863"/>
                        <a:pt x="135308" y="169529"/>
                        <a:pt x="136064" y="166371"/>
                      </a:cubicBezTo>
                      <a:cubicBezTo>
                        <a:pt x="136419" y="162236"/>
                        <a:pt x="138554" y="158457"/>
                        <a:pt x="141933" y="156011"/>
                      </a:cubicBezTo>
                      <a:cubicBezTo>
                        <a:pt x="145134" y="154277"/>
                        <a:pt x="146957" y="150720"/>
                        <a:pt x="146379" y="147119"/>
                      </a:cubicBezTo>
                      <a:cubicBezTo>
                        <a:pt x="145535" y="132890"/>
                        <a:pt x="126459" y="109369"/>
                        <a:pt x="118367" y="105411"/>
                      </a:cubicBezTo>
                      <a:lnTo>
                        <a:pt x="118367" y="206167"/>
                      </a:lnTo>
                      <a:cubicBezTo>
                        <a:pt x="118367" y="228932"/>
                        <a:pt x="117789" y="233645"/>
                        <a:pt x="99159" y="247696"/>
                      </a:cubicBezTo>
                      <a:cubicBezTo>
                        <a:pt x="93912" y="251653"/>
                        <a:pt x="80395" y="254633"/>
                        <a:pt x="67767" y="254633"/>
                      </a:cubicBezTo>
                      <a:cubicBezTo>
                        <a:pt x="55139" y="254633"/>
                        <a:pt x="45090" y="251475"/>
                        <a:pt x="41934" y="245740"/>
                      </a:cubicBezTo>
                      <a:cubicBezTo>
                        <a:pt x="40866" y="243517"/>
                        <a:pt x="40021" y="241249"/>
                        <a:pt x="39355" y="238892"/>
                      </a:cubicBezTo>
                      <a:cubicBezTo>
                        <a:pt x="37176" y="232178"/>
                        <a:pt x="34508" y="223863"/>
                        <a:pt x="28728" y="223863"/>
                      </a:cubicBezTo>
                      <a:cubicBezTo>
                        <a:pt x="27527" y="223908"/>
                        <a:pt x="26371" y="224174"/>
                        <a:pt x="25304" y="224708"/>
                      </a:cubicBezTo>
                      <a:cubicBezTo>
                        <a:pt x="21124" y="226487"/>
                        <a:pt x="17923" y="229910"/>
                        <a:pt x="16411" y="234179"/>
                      </a:cubicBezTo>
                      <a:cubicBezTo>
                        <a:pt x="14410" y="238448"/>
                        <a:pt x="12765" y="241960"/>
                        <a:pt x="2361" y="241204"/>
                      </a:cubicBezTo>
                      <a:close/>
                      <a:moveTo>
                        <a:pt x="379504" y="314347"/>
                      </a:moveTo>
                      <a:cubicBezTo>
                        <a:pt x="377324" y="314303"/>
                        <a:pt x="375146" y="314125"/>
                        <a:pt x="372967" y="313814"/>
                      </a:cubicBezTo>
                      <a:cubicBezTo>
                        <a:pt x="368521" y="313191"/>
                        <a:pt x="355181" y="294917"/>
                        <a:pt x="351847" y="287135"/>
                      </a:cubicBezTo>
                      <a:cubicBezTo>
                        <a:pt x="351002" y="285179"/>
                        <a:pt x="350824" y="283934"/>
                        <a:pt x="351313" y="283267"/>
                      </a:cubicBezTo>
                      <a:cubicBezTo>
                        <a:pt x="354025" y="279488"/>
                        <a:pt x="356560" y="275486"/>
                        <a:pt x="359050" y="271618"/>
                      </a:cubicBezTo>
                      <a:cubicBezTo>
                        <a:pt x="367943" y="257656"/>
                        <a:pt x="376391" y="244450"/>
                        <a:pt x="393243" y="239070"/>
                      </a:cubicBezTo>
                      <a:cubicBezTo>
                        <a:pt x="394665" y="238581"/>
                        <a:pt x="396178" y="238359"/>
                        <a:pt x="397689" y="238359"/>
                      </a:cubicBezTo>
                      <a:cubicBezTo>
                        <a:pt x="405070" y="238359"/>
                        <a:pt x="410450" y="244539"/>
                        <a:pt x="415475" y="250497"/>
                      </a:cubicBezTo>
                      <a:cubicBezTo>
                        <a:pt x="417253" y="252542"/>
                        <a:pt x="418899" y="254455"/>
                        <a:pt x="420633" y="256100"/>
                      </a:cubicBezTo>
                      <a:cubicBezTo>
                        <a:pt x="430281" y="265437"/>
                        <a:pt x="426013" y="271040"/>
                        <a:pt x="421522" y="276998"/>
                      </a:cubicBezTo>
                      <a:cubicBezTo>
                        <a:pt x="417964" y="280777"/>
                        <a:pt x="415786" y="285668"/>
                        <a:pt x="415386" y="290826"/>
                      </a:cubicBezTo>
                      <a:lnTo>
                        <a:pt x="415386" y="293138"/>
                      </a:lnTo>
                      <a:lnTo>
                        <a:pt x="414674" y="293138"/>
                      </a:lnTo>
                      <a:cubicBezTo>
                        <a:pt x="413118" y="294428"/>
                        <a:pt x="411117" y="295050"/>
                        <a:pt x="409116" y="294783"/>
                      </a:cubicBezTo>
                      <a:cubicBezTo>
                        <a:pt x="407827" y="294783"/>
                        <a:pt x="406404" y="294783"/>
                        <a:pt x="404937" y="294783"/>
                      </a:cubicBezTo>
                      <a:cubicBezTo>
                        <a:pt x="403469" y="294783"/>
                        <a:pt x="401913" y="294783"/>
                        <a:pt x="400490" y="294783"/>
                      </a:cubicBezTo>
                      <a:cubicBezTo>
                        <a:pt x="396489" y="294783"/>
                        <a:pt x="394310" y="295628"/>
                        <a:pt x="393376" y="297451"/>
                      </a:cubicBezTo>
                      <a:cubicBezTo>
                        <a:pt x="391775" y="300653"/>
                        <a:pt x="390708" y="303409"/>
                        <a:pt x="389819" y="305588"/>
                      </a:cubicBezTo>
                      <a:cubicBezTo>
                        <a:pt x="387596" y="311680"/>
                        <a:pt x="386306" y="314525"/>
                        <a:pt x="379681" y="314525"/>
                      </a:cubicBezTo>
                      <a:close/>
                      <a:moveTo>
                        <a:pt x="397600" y="239559"/>
                      </a:moveTo>
                      <a:cubicBezTo>
                        <a:pt x="396222" y="239559"/>
                        <a:pt x="394888" y="239781"/>
                        <a:pt x="393598" y="240226"/>
                      </a:cubicBezTo>
                      <a:cubicBezTo>
                        <a:pt x="377102" y="245473"/>
                        <a:pt x="368788" y="258501"/>
                        <a:pt x="359984" y="272285"/>
                      </a:cubicBezTo>
                      <a:cubicBezTo>
                        <a:pt x="357494" y="276197"/>
                        <a:pt x="354960" y="280199"/>
                        <a:pt x="352203" y="283979"/>
                      </a:cubicBezTo>
                      <a:cubicBezTo>
                        <a:pt x="352203" y="283979"/>
                        <a:pt x="351847" y="284512"/>
                        <a:pt x="352869" y="286824"/>
                      </a:cubicBezTo>
                      <a:cubicBezTo>
                        <a:pt x="356204" y="294606"/>
                        <a:pt x="369455" y="312169"/>
                        <a:pt x="373145" y="312702"/>
                      </a:cubicBezTo>
                      <a:cubicBezTo>
                        <a:pt x="375235" y="313014"/>
                        <a:pt x="377369" y="313191"/>
                        <a:pt x="379504" y="313236"/>
                      </a:cubicBezTo>
                      <a:cubicBezTo>
                        <a:pt x="385373" y="313236"/>
                        <a:pt x="386306" y="310968"/>
                        <a:pt x="388752" y="304876"/>
                      </a:cubicBezTo>
                      <a:cubicBezTo>
                        <a:pt x="389641" y="302653"/>
                        <a:pt x="390797" y="299897"/>
                        <a:pt x="392398" y="296651"/>
                      </a:cubicBezTo>
                      <a:cubicBezTo>
                        <a:pt x="393998" y="293405"/>
                        <a:pt x="397511" y="293360"/>
                        <a:pt x="400490" y="293360"/>
                      </a:cubicBezTo>
                      <a:cubicBezTo>
                        <a:pt x="402002" y="293360"/>
                        <a:pt x="403558" y="293360"/>
                        <a:pt x="404937" y="293360"/>
                      </a:cubicBezTo>
                      <a:cubicBezTo>
                        <a:pt x="406315" y="293360"/>
                        <a:pt x="407783" y="293360"/>
                        <a:pt x="409027" y="293360"/>
                      </a:cubicBezTo>
                      <a:cubicBezTo>
                        <a:pt x="412718" y="293360"/>
                        <a:pt x="414185" y="292515"/>
                        <a:pt x="414185" y="290515"/>
                      </a:cubicBezTo>
                      <a:lnTo>
                        <a:pt x="414185" y="288203"/>
                      </a:lnTo>
                      <a:lnTo>
                        <a:pt x="414185" y="288203"/>
                      </a:lnTo>
                      <a:cubicBezTo>
                        <a:pt x="415163" y="283667"/>
                        <a:pt x="417298" y="279488"/>
                        <a:pt x="420366" y="276019"/>
                      </a:cubicBezTo>
                      <a:cubicBezTo>
                        <a:pt x="424812" y="269972"/>
                        <a:pt x="428547" y="265215"/>
                        <a:pt x="419610" y="256589"/>
                      </a:cubicBezTo>
                      <a:cubicBezTo>
                        <a:pt x="417832" y="254899"/>
                        <a:pt x="416097" y="252854"/>
                        <a:pt x="414363" y="250897"/>
                      </a:cubicBezTo>
                      <a:cubicBezTo>
                        <a:pt x="409828" y="245740"/>
                        <a:pt x="404670" y="239737"/>
                        <a:pt x="397778" y="2397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6" name="자유형: 도형 9615">
                  <a:extLst>
                    <a:ext uri="{FF2B5EF4-FFF2-40B4-BE49-F238E27FC236}">
                      <a16:creationId xmlns:a16="http://schemas.microsoft.com/office/drawing/2014/main" id="{E3C53BC8-3FE4-CC39-07CE-435B0E916530}"/>
                    </a:ext>
                  </a:extLst>
                </p:cNvPr>
                <p:cNvSpPr/>
                <p:nvPr/>
              </p:nvSpPr>
              <p:spPr>
                <a:xfrm>
                  <a:off x="4965864" y="9666053"/>
                  <a:ext cx="270500" cy="285061"/>
                </a:xfrm>
                <a:custGeom>
                  <a:avLst/>
                  <a:gdLst>
                    <a:gd name="connsiteX0" fmla="*/ 22414 w 396039"/>
                    <a:gd name="connsiteY0" fmla="*/ 385862 h 417358"/>
                    <a:gd name="connsiteX1" fmla="*/ 32285 w 396039"/>
                    <a:gd name="connsiteY1" fmla="*/ 393866 h 417358"/>
                    <a:gd name="connsiteX2" fmla="*/ 62120 w 396039"/>
                    <a:gd name="connsiteY2" fmla="*/ 390486 h 417358"/>
                    <a:gd name="connsiteX3" fmla="*/ 111564 w 396039"/>
                    <a:gd name="connsiteY3" fmla="*/ 402759 h 417358"/>
                    <a:gd name="connsiteX4" fmla="*/ 210274 w 396039"/>
                    <a:gd name="connsiteY4" fmla="*/ 402759 h 417358"/>
                    <a:gd name="connsiteX5" fmla="*/ 227615 w 396039"/>
                    <a:gd name="connsiteY5" fmla="*/ 413385 h 417358"/>
                    <a:gd name="connsiteX6" fmla="*/ 262252 w 396039"/>
                    <a:gd name="connsiteY6" fmla="*/ 412718 h 417358"/>
                    <a:gd name="connsiteX7" fmla="*/ 308050 w 396039"/>
                    <a:gd name="connsiteY7" fmla="*/ 416053 h 417358"/>
                    <a:gd name="connsiteX8" fmla="*/ 365008 w 396039"/>
                    <a:gd name="connsiteY8" fmla="*/ 409028 h 417358"/>
                    <a:gd name="connsiteX9" fmla="*/ 326814 w 396039"/>
                    <a:gd name="connsiteY9" fmla="*/ 342954 h 417358"/>
                    <a:gd name="connsiteX10" fmla="*/ 329882 w 396039"/>
                    <a:gd name="connsiteY10" fmla="*/ 243667 h 417358"/>
                    <a:gd name="connsiteX11" fmla="*/ 388752 w 396039"/>
                    <a:gd name="connsiteY11" fmla="*/ 236730 h 417358"/>
                    <a:gd name="connsiteX12" fmla="*/ 395911 w 396039"/>
                    <a:gd name="connsiteY12" fmla="*/ 169501 h 417358"/>
                    <a:gd name="connsiteX13" fmla="*/ 336284 w 396039"/>
                    <a:gd name="connsiteY13" fmla="*/ 178393 h 417358"/>
                    <a:gd name="connsiteX14" fmla="*/ 338330 w 396039"/>
                    <a:gd name="connsiteY14" fmla="*/ 148958 h 417358"/>
                    <a:gd name="connsiteX15" fmla="*/ 320544 w 396039"/>
                    <a:gd name="connsiteY15" fmla="*/ 124370 h 417358"/>
                    <a:gd name="connsiteX16" fmla="*/ 323790 w 396039"/>
                    <a:gd name="connsiteY16" fmla="*/ 74348 h 417358"/>
                    <a:gd name="connsiteX17" fmla="*/ 317032 w 396039"/>
                    <a:gd name="connsiteY17" fmla="*/ 45847 h 417358"/>
                    <a:gd name="connsiteX18" fmla="*/ 285907 w 396039"/>
                    <a:gd name="connsiteY18" fmla="*/ 44869 h 417358"/>
                    <a:gd name="connsiteX19" fmla="*/ 249135 w 396039"/>
                    <a:gd name="connsiteY19" fmla="*/ 48159 h 417358"/>
                    <a:gd name="connsiteX20" fmla="*/ 241176 w 396039"/>
                    <a:gd name="connsiteY20" fmla="*/ 70035 h 417358"/>
                    <a:gd name="connsiteX21" fmla="*/ 202137 w 396039"/>
                    <a:gd name="connsiteY21" fmla="*/ 76038 h 417358"/>
                    <a:gd name="connsiteX22" fmla="*/ 177326 w 396039"/>
                    <a:gd name="connsiteY22" fmla="*/ 63143 h 417358"/>
                    <a:gd name="connsiteX23" fmla="*/ 159540 w 396039"/>
                    <a:gd name="connsiteY23" fmla="*/ 35620 h 417358"/>
                    <a:gd name="connsiteX24" fmla="*/ 146602 w 396039"/>
                    <a:gd name="connsiteY24" fmla="*/ 849 h 417358"/>
                    <a:gd name="connsiteX25" fmla="*/ 46157 w 396039"/>
                    <a:gd name="connsiteY25" fmla="*/ 849 h 417358"/>
                    <a:gd name="connsiteX26" fmla="*/ 42467 w 396039"/>
                    <a:gd name="connsiteY26" fmla="*/ 55718 h 417358"/>
                    <a:gd name="connsiteX27" fmla="*/ 54917 w 396039"/>
                    <a:gd name="connsiteY27" fmla="*/ 82085 h 417358"/>
                    <a:gd name="connsiteX28" fmla="*/ 49448 w 396039"/>
                    <a:gd name="connsiteY28" fmla="*/ 117656 h 417358"/>
                    <a:gd name="connsiteX29" fmla="*/ 70391 w 396039"/>
                    <a:gd name="connsiteY29" fmla="*/ 197424 h 417358"/>
                    <a:gd name="connsiteX30" fmla="*/ 31262 w 396039"/>
                    <a:gd name="connsiteY30" fmla="*/ 264120 h 417358"/>
                    <a:gd name="connsiteX31" fmla="*/ 7652 w 396039"/>
                    <a:gd name="connsiteY31" fmla="*/ 340287 h 417358"/>
                    <a:gd name="connsiteX32" fmla="*/ -129 w 396039"/>
                    <a:gd name="connsiteY32" fmla="*/ 397067 h 417358"/>
                    <a:gd name="connsiteX33" fmla="*/ 22414 w 396039"/>
                    <a:gd name="connsiteY33" fmla="*/ 385862 h 417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96039" h="417358">
                      <a:moveTo>
                        <a:pt x="22414" y="385862"/>
                      </a:moveTo>
                      <a:cubicBezTo>
                        <a:pt x="28550" y="385862"/>
                        <a:pt x="26860" y="393421"/>
                        <a:pt x="32285" y="393866"/>
                      </a:cubicBezTo>
                      <a:cubicBezTo>
                        <a:pt x="42912" y="394755"/>
                        <a:pt x="50471" y="386529"/>
                        <a:pt x="62120" y="390486"/>
                      </a:cubicBezTo>
                      <a:cubicBezTo>
                        <a:pt x="80172" y="396622"/>
                        <a:pt x="92089" y="402759"/>
                        <a:pt x="111564" y="402759"/>
                      </a:cubicBezTo>
                      <a:lnTo>
                        <a:pt x="210274" y="402759"/>
                      </a:lnTo>
                      <a:cubicBezTo>
                        <a:pt x="219167" y="402759"/>
                        <a:pt x="220990" y="406760"/>
                        <a:pt x="227615" y="413385"/>
                      </a:cubicBezTo>
                      <a:cubicBezTo>
                        <a:pt x="232372" y="418143"/>
                        <a:pt x="255805" y="412940"/>
                        <a:pt x="262252" y="412718"/>
                      </a:cubicBezTo>
                      <a:cubicBezTo>
                        <a:pt x="277592" y="412140"/>
                        <a:pt x="292977" y="413252"/>
                        <a:pt x="308050" y="416053"/>
                      </a:cubicBezTo>
                      <a:cubicBezTo>
                        <a:pt x="327303" y="419566"/>
                        <a:pt x="346422" y="412807"/>
                        <a:pt x="365008" y="409028"/>
                      </a:cubicBezTo>
                      <a:cubicBezTo>
                        <a:pt x="350335" y="388975"/>
                        <a:pt x="326058" y="368521"/>
                        <a:pt x="326814" y="342954"/>
                      </a:cubicBezTo>
                      <a:lnTo>
                        <a:pt x="329882" y="243667"/>
                      </a:lnTo>
                      <a:cubicBezTo>
                        <a:pt x="346378" y="244245"/>
                        <a:pt x="378792" y="253315"/>
                        <a:pt x="388752" y="236730"/>
                      </a:cubicBezTo>
                      <a:cubicBezTo>
                        <a:pt x="397645" y="222235"/>
                        <a:pt x="394087" y="186797"/>
                        <a:pt x="395911" y="169501"/>
                      </a:cubicBezTo>
                      <a:cubicBezTo>
                        <a:pt x="387418" y="165410"/>
                        <a:pt x="336951" y="180573"/>
                        <a:pt x="336284" y="178393"/>
                      </a:cubicBezTo>
                      <a:cubicBezTo>
                        <a:pt x="333039" y="168611"/>
                        <a:pt x="341087" y="158518"/>
                        <a:pt x="338330" y="148958"/>
                      </a:cubicBezTo>
                      <a:cubicBezTo>
                        <a:pt x="335573" y="139399"/>
                        <a:pt x="323079" y="133263"/>
                        <a:pt x="320544" y="124370"/>
                      </a:cubicBezTo>
                      <a:cubicBezTo>
                        <a:pt x="316098" y="107029"/>
                        <a:pt x="330726" y="91556"/>
                        <a:pt x="323790" y="74348"/>
                      </a:cubicBezTo>
                      <a:cubicBezTo>
                        <a:pt x="321656" y="69012"/>
                        <a:pt x="323301" y="46825"/>
                        <a:pt x="317032" y="45847"/>
                      </a:cubicBezTo>
                      <a:cubicBezTo>
                        <a:pt x="306627" y="44291"/>
                        <a:pt x="295956" y="50827"/>
                        <a:pt x="285907" y="44869"/>
                      </a:cubicBezTo>
                      <a:cubicBezTo>
                        <a:pt x="275858" y="38910"/>
                        <a:pt x="255138" y="30418"/>
                        <a:pt x="249135" y="48159"/>
                      </a:cubicBezTo>
                      <a:cubicBezTo>
                        <a:pt x="248246" y="50782"/>
                        <a:pt x="245800" y="71146"/>
                        <a:pt x="241176" y="70035"/>
                      </a:cubicBezTo>
                      <a:cubicBezTo>
                        <a:pt x="229482" y="67056"/>
                        <a:pt x="213209" y="72703"/>
                        <a:pt x="202137" y="76038"/>
                      </a:cubicBezTo>
                      <a:cubicBezTo>
                        <a:pt x="189998" y="79639"/>
                        <a:pt x="182662" y="73681"/>
                        <a:pt x="177326" y="63143"/>
                      </a:cubicBezTo>
                      <a:cubicBezTo>
                        <a:pt x="173591" y="55807"/>
                        <a:pt x="160919" y="43001"/>
                        <a:pt x="159540" y="35620"/>
                      </a:cubicBezTo>
                      <a:cubicBezTo>
                        <a:pt x="157362" y="22903"/>
                        <a:pt x="164698" y="1116"/>
                        <a:pt x="146602" y="849"/>
                      </a:cubicBezTo>
                      <a:cubicBezTo>
                        <a:pt x="113298" y="405"/>
                        <a:pt x="79416" y="-1552"/>
                        <a:pt x="46157" y="849"/>
                      </a:cubicBezTo>
                      <a:cubicBezTo>
                        <a:pt x="11965" y="3250"/>
                        <a:pt x="34197" y="37487"/>
                        <a:pt x="42467" y="55718"/>
                      </a:cubicBezTo>
                      <a:cubicBezTo>
                        <a:pt x="46469" y="64610"/>
                        <a:pt x="50737" y="73503"/>
                        <a:pt x="54917" y="82085"/>
                      </a:cubicBezTo>
                      <a:cubicBezTo>
                        <a:pt x="59719" y="92178"/>
                        <a:pt x="49448" y="106940"/>
                        <a:pt x="49448" y="117656"/>
                      </a:cubicBezTo>
                      <a:cubicBezTo>
                        <a:pt x="49448" y="145401"/>
                        <a:pt x="73592" y="169011"/>
                        <a:pt x="70391" y="197424"/>
                      </a:cubicBezTo>
                      <a:cubicBezTo>
                        <a:pt x="67500" y="222991"/>
                        <a:pt x="41000" y="240821"/>
                        <a:pt x="31262" y="264120"/>
                      </a:cubicBezTo>
                      <a:cubicBezTo>
                        <a:pt x="20635" y="289731"/>
                        <a:pt x="20458" y="315209"/>
                        <a:pt x="7652" y="340287"/>
                      </a:cubicBezTo>
                      <a:cubicBezTo>
                        <a:pt x="315" y="354648"/>
                        <a:pt x="582" y="380971"/>
                        <a:pt x="-129" y="397067"/>
                      </a:cubicBezTo>
                      <a:cubicBezTo>
                        <a:pt x="10186" y="396533"/>
                        <a:pt x="13032" y="385862"/>
                        <a:pt x="22414" y="38586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7" name="자유형: 도형 9616">
                  <a:extLst>
                    <a:ext uri="{FF2B5EF4-FFF2-40B4-BE49-F238E27FC236}">
                      <a16:creationId xmlns:a16="http://schemas.microsoft.com/office/drawing/2014/main" id="{34DD2B87-B2A9-4D72-A53C-4D0E0570B812}"/>
                    </a:ext>
                  </a:extLst>
                </p:cNvPr>
                <p:cNvSpPr/>
                <p:nvPr/>
              </p:nvSpPr>
              <p:spPr>
                <a:xfrm>
                  <a:off x="4965681" y="9665366"/>
                  <a:ext cx="271138" cy="286171"/>
                </a:xfrm>
                <a:custGeom>
                  <a:avLst/>
                  <a:gdLst>
                    <a:gd name="connsiteX0" fmla="*/ 319566 w 396973"/>
                    <a:gd name="connsiteY0" fmla="*/ 418659 h 418983"/>
                    <a:gd name="connsiteX1" fmla="*/ 308228 w 396973"/>
                    <a:gd name="connsiteY1" fmla="*/ 417681 h 418983"/>
                    <a:gd name="connsiteX2" fmla="*/ 270790 w 396973"/>
                    <a:gd name="connsiteY2" fmla="*/ 414169 h 418983"/>
                    <a:gd name="connsiteX3" fmla="*/ 262563 w 396973"/>
                    <a:gd name="connsiteY3" fmla="*/ 414169 h 418983"/>
                    <a:gd name="connsiteX4" fmla="*/ 254738 w 396973"/>
                    <a:gd name="connsiteY4" fmla="*/ 415058 h 418983"/>
                    <a:gd name="connsiteX5" fmla="*/ 236952 w 396973"/>
                    <a:gd name="connsiteY5" fmla="*/ 416836 h 418983"/>
                    <a:gd name="connsiteX6" fmla="*/ 227704 w 396973"/>
                    <a:gd name="connsiteY6" fmla="*/ 414658 h 418983"/>
                    <a:gd name="connsiteX7" fmla="*/ 224503 w 396973"/>
                    <a:gd name="connsiteY7" fmla="*/ 411323 h 418983"/>
                    <a:gd name="connsiteX8" fmla="*/ 210763 w 396973"/>
                    <a:gd name="connsiteY8" fmla="*/ 404209 h 418983"/>
                    <a:gd name="connsiteX9" fmla="*/ 112053 w 396973"/>
                    <a:gd name="connsiteY9" fmla="*/ 404209 h 418983"/>
                    <a:gd name="connsiteX10" fmla="*/ 72614 w 396973"/>
                    <a:gd name="connsiteY10" fmla="*/ 395316 h 418983"/>
                    <a:gd name="connsiteX11" fmla="*/ 62431 w 396973"/>
                    <a:gd name="connsiteY11" fmla="*/ 391670 h 418983"/>
                    <a:gd name="connsiteX12" fmla="*/ 56162 w 396973"/>
                    <a:gd name="connsiteY12" fmla="*/ 390602 h 418983"/>
                    <a:gd name="connsiteX13" fmla="*/ 45446 w 396973"/>
                    <a:gd name="connsiteY13" fmla="*/ 392870 h 418983"/>
                    <a:gd name="connsiteX14" fmla="*/ 32730 w 396973"/>
                    <a:gd name="connsiteY14" fmla="*/ 395049 h 418983"/>
                    <a:gd name="connsiteX15" fmla="*/ 27839 w 396973"/>
                    <a:gd name="connsiteY15" fmla="*/ 390914 h 418983"/>
                    <a:gd name="connsiteX16" fmla="*/ 22903 w 396973"/>
                    <a:gd name="connsiteY16" fmla="*/ 387090 h 418983"/>
                    <a:gd name="connsiteX17" fmla="*/ 12498 w 396973"/>
                    <a:gd name="connsiteY17" fmla="*/ 392248 h 418983"/>
                    <a:gd name="connsiteX18" fmla="*/ 493 w 396973"/>
                    <a:gd name="connsiteY18" fmla="*/ 398295 h 418983"/>
                    <a:gd name="connsiteX19" fmla="*/ -129 w 396973"/>
                    <a:gd name="connsiteY19" fmla="*/ 398295 h 418983"/>
                    <a:gd name="connsiteX20" fmla="*/ -129 w 396973"/>
                    <a:gd name="connsiteY20" fmla="*/ 397673 h 418983"/>
                    <a:gd name="connsiteX21" fmla="*/ 138 w 396973"/>
                    <a:gd name="connsiteY21" fmla="*/ 390425 h 418983"/>
                    <a:gd name="connsiteX22" fmla="*/ 7741 w 396973"/>
                    <a:gd name="connsiteY22" fmla="*/ 340670 h 418983"/>
                    <a:gd name="connsiteX23" fmla="*/ 21080 w 396973"/>
                    <a:gd name="connsiteY23" fmla="*/ 299229 h 418983"/>
                    <a:gd name="connsiteX24" fmla="*/ 31263 w 396973"/>
                    <a:gd name="connsiteY24" fmla="*/ 264547 h 418983"/>
                    <a:gd name="connsiteX25" fmla="*/ 49048 w 396973"/>
                    <a:gd name="connsiteY25" fmla="*/ 237202 h 418983"/>
                    <a:gd name="connsiteX26" fmla="*/ 70080 w 396973"/>
                    <a:gd name="connsiteY26" fmla="*/ 197985 h 418983"/>
                    <a:gd name="connsiteX27" fmla="*/ 59808 w 396973"/>
                    <a:gd name="connsiteY27" fmla="*/ 155655 h 418983"/>
                    <a:gd name="connsiteX28" fmla="*/ 49137 w 396973"/>
                    <a:gd name="connsiteY28" fmla="*/ 118261 h 418983"/>
                    <a:gd name="connsiteX29" fmla="*/ 52471 w 396973"/>
                    <a:gd name="connsiteY29" fmla="*/ 103944 h 418983"/>
                    <a:gd name="connsiteX30" fmla="*/ 54695 w 396973"/>
                    <a:gd name="connsiteY30" fmla="*/ 82957 h 418983"/>
                    <a:gd name="connsiteX31" fmla="*/ 51449 w 396973"/>
                    <a:gd name="connsiteY31" fmla="*/ 76198 h 418983"/>
                    <a:gd name="connsiteX32" fmla="*/ 42201 w 396973"/>
                    <a:gd name="connsiteY32" fmla="*/ 56590 h 418983"/>
                    <a:gd name="connsiteX33" fmla="*/ 38510 w 396973"/>
                    <a:gd name="connsiteY33" fmla="*/ 48898 h 418983"/>
                    <a:gd name="connsiteX34" fmla="*/ 29306 w 396973"/>
                    <a:gd name="connsiteY34" fmla="*/ 8880 h 418983"/>
                    <a:gd name="connsiteX35" fmla="*/ 46380 w 396973"/>
                    <a:gd name="connsiteY35" fmla="*/ 788 h 418983"/>
                    <a:gd name="connsiteX36" fmla="*/ 82440 w 396973"/>
                    <a:gd name="connsiteY36" fmla="*/ -324 h 418983"/>
                    <a:gd name="connsiteX37" fmla="*/ 120769 w 396973"/>
                    <a:gd name="connsiteY37" fmla="*/ 299 h 418983"/>
                    <a:gd name="connsiteX38" fmla="*/ 146869 w 396973"/>
                    <a:gd name="connsiteY38" fmla="*/ 877 h 418983"/>
                    <a:gd name="connsiteX39" fmla="*/ 156162 w 396973"/>
                    <a:gd name="connsiteY39" fmla="*/ 4256 h 418983"/>
                    <a:gd name="connsiteX40" fmla="*/ 159985 w 396973"/>
                    <a:gd name="connsiteY40" fmla="*/ 24442 h 418983"/>
                    <a:gd name="connsiteX41" fmla="*/ 160341 w 396973"/>
                    <a:gd name="connsiteY41" fmla="*/ 36092 h 418983"/>
                    <a:gd name="connsiteX42" fmla="*/ 170479 w 396973"/>
                    <a:gd name="connsiteY42" fmla="*/ 52721 h 418983"/>
                    <a:gd name="connsiteX43" fmla="*/ 177949 w 396973"/>
                    <a:gd name="connsiteY43" fmla="*/ 63437 h 418983"/>
                    <a:gd name="connsiteX44" fmla="*/ 195735 w 396973"/>
                    <a:gd name="connsiteY44" fmla="*/ 77088 h 418983"/>
                    <a:gd name="connsiteX45" fmla="*/ 202315 w 396973"/>
                    <a:gd name="connsiteY45" fmla="*/ 76065 h 418983"/>
                    <a:gd name="connsiteX46" fmla="*/ 205383 w 396973"/>
                    <a:gd name="connsiteY46" fmla="*/ 75087 h 418983"/>
                    <a:gd name="connsiteX47" fmla="*/ 234151 w 396973"/>
                    <a:gd name="connsiteY47" fmla="*/ 69218 h 418983"/>
                    <a:gd name="connsiteX48" fmla="*/ 241621 w 396973"/>
                    <a:gd name="connsiteY48" fmla="*/ 70018 h 418983"/>
                    <a:gd name="connsiteX49" fmla="*/ 241888 w 396973"/>
                    <a:gd name="connsiteY49" fmla="*/ 70018 h 418983"/>
                    <a:gd name="connsiteX50" fmla="*/ 248068 w 396973"/>
                    <a:gd name="connsiteY50" fmla="*/ 52499 h 418983"/>
                    <a:gd name="connsiteX51" fmla="*/ 248913 w 396973"/>
                    <a:gd name="connsiteY51" fmla="*/ 48497 h 418983"/>
                    <a:gd name="connsiteX52" fmla="*/ 264120 w 396973"/>
                    <a:gd name="connsiteY52" fmla="*/ 37471 h 418983"/>
                    <a:gd name="connsiteX53" fmla="*/ 286352 w 396973"/>
                    <a:gd name="connsiteY53" fmla="*/ 44896 h 418983"/>
                    <a:gd name="connsiteX54" fmla="*/ 296178 w 396973"/>
                    <a:gd name="connsiteY54" fmla="*/ 47386 h 418983"/>
                    <a:gd name="connsiteX55" fmla="*/ 305071 w 396973"/>
                    <a:gd name="connsiteY55" fmla="*/ 46497 h 418983"/>
                    <a:gd name="connsiteX56" fmla="*/ 313964 w 396973"/>
                    <a:gd name="connsiteY56" fmla="*/ 45563 h 418983"/>
                    <a:gd name="connsiteX57" fmla="*/ 317565 w 396973"/>
                    <a:gd name="connsiteY57" fmla="*/ 45830 h 418983"/>
                    <a:gd name="connsiteX58" fmla="*/ 323435 w 396973"/>
                    <a:gd name="connsiteY58" fmla="*/ 64727 h 418983"/>
                    <a:gd name="connsiteX59" fmla="*/ 324768 w 396973"/>
                    <a:gd name="connsiteY59" fmla="*/ 74687 h 418983"/>
                    <a:gd name="connsiteX60" fmla="*/ 323657 w 396973"/>
                    <a:gd name="connsiteY60" fmla="*/ 101365 h 418983"/>
                    <a:gd name="connsiteX61" fmla="*/ 321567 w 396973"/>
                    <a:gd name="connsiteY61" fmla="*/ 124798 h 418983"/>
                    <a:gd name="connsiteX62" fmla="*/ 329749 w 396973"/>
                    <a:gd name="connsiteY62" fmla="*/ 136136 h 418983"/>
                    <a:gd name="connsiteX63" fmla="*/ 339219 w 396973"/>
                    <a:gd name="connsiteY63" fmla="*/ 149475 h 418983"/>
                    <a:gd name="connsiteX64" fmla="*/ 338108 w 396973"/>
                    <a:gd name="connsiteY64" fmla="*/ 164015 h 418983"/>
                    <a:gd name="connsiteX65" fmla="*/ 337085 w 396973"/>
                    <a:gd name="connsiteY65" fmla="*/ 178732 h 418983"/>
                    <a:gd name="connsiteX66" fmla="*/ 337352 w 396973"/>
                    <a:gd name="connsiteY66" fmla="*/ 178732 h 418983"/>
                    <a:gd name="connsiteX67" fmla="*/ 353626 w 396973"/>
                    <a:gd name="connsiteY67" fmla="*/ 175487 h 418983"/>
                    <a:gd name="connsiteX68" fmla="*/ 391553 w 396973"/>
                    <a:gd name="connsiteY68" fmla="*/ 168861 h 418983"/>
                    <a:gd name="connsiteX69" fmla="*/ 396489 w 396973"/>
                    <a:gd name="connsiteY69" fmla="*/ 169617 h 418983"/>
                    <a:gd name="connsiteX70" fmla="*/ 396845 w 396973"/>
                    <a:gd name="connsiteY70" fmla="*/ 169617 h 418983"/>
                    <a:gd name="connsiteX71" fmla="*/ 396845 w 396973"/>
                    <a:gd name="connsiteY71" fmla="*/ 169973 h 418983"/>
                    <a:gd name="connsiteX72" fmla="*/ 396178 w 396973"/>
                    <a:gd name="connsiteY72" fmla="*/ 189759 h 418983"/>
                    <a:gd name="connsiteX73" fmla="*/ 389642 w 396973"/>
                    <a:gd name="connsiteY73" fmla="*/ 237469 h 418983"/>
                    <a:gd name="connsiteX74" fmla="*/ 364119 w 396973"/>
                    <a:gd name="connsiteY74" fmla="*/ 247651 h 418983"/>
                    <a:gd name="connsiteX75" fmla="*/ 343132 w 396973"/>
                    <a:gd name="connsiteY75" fmla="*/ 245917 h 418983"/>
                    <a:gd name="connsiteX76" fmla="*/ 330816 w 396973"/>
                    <a:gd name="connsiteY76" fmla="*/ 244672 h 418983"/>
                    <a:gd name="connsiteX77" fmla="*/ 330816 w 396973"/>
                    <a:gd name="connsiteY77" fmla="*/ 245295 h 418983"/>
                    <a:gd name="connsiteX78" fmla="*/ 327792 w 396973"/>
                    <a:gd name="connsiteY78" fmla="*/ 343426 h 418983"/>
                    <a:gd name="connsiteX79" fmla="*/ 354070 w 396973"/>
                    <a:gd name="connsiteY79" fmla="*/ 394471 h 418983"/>
                    <a:gd name="connsiteX80" fmla="*/ 365853 w 396973"/>
                    <a:gd name="connsiteY80" fmla="*/ 409100 h 418983"/>
                    <a:gd name="connsiteX81" fmla="*/ 366387 w 396973"/>
                    <a:gd name="connsiteY81" fmla="*/ 409811 h 418983"/>
                    <a:gd name="connsiteX82" fmla="*/ 365542 w 396973"/>
                    <a:gd name="connsiteY82" fmla="*/ 409811 h 418983"/>
                    <a:gd name="connsiteX83" fmla="*/ 353314 w 396973"/>
                    <a:gd name="connsiteY83" fmla="*/ 412568 h 418983"/>
                    <a:gd name="connsiteX84" fmla="*/ 319566 w 396973"/>
                    <a:gd name="connsiteY84" fmla="*/ 418659 h 418983"/>
                    <a:gd name="connsiteX85" fmla="*/ 270656 w 396973"/>
                    <a:gd name="connsiteY85" fmla="*/ 413057 h 418983"/>
                    <a:gd name="connsiteX86" fmla="*/ 308272 w 396973"/>
                    <a:gd name="connsiteY86" fmla="*/ 416570 h 418983"/>
                    <a:gd name="connsiteX87" fmla="*/ 319433 w 396973"/>
                    <a:gd name="connsiteY87" fmla="*/ 417548 h 418983"/>
                    <a:gd name="connsiteX88" fmla="*/ 352781 w 396973"/>
                    <a:gd name="connsiteY88" fmla="*/ 412301 h 418983"/>
                    <a:gd name="connsiteX89" fmla="*/ 364164 w 396973"/>
                    <a:gd name="connsiteY89" fmla="*/ 409678 h 418983"/>
                    <a:gd name="connsiteX90" fmla="*/ 352959 w 396973"/>
                    <a:gd name="connsiteY90" fmla="*/ 395849 h 418983"/>
                    <a:gd name="connsiteX91" fmla="*/ 326281 w 396973"/>
                    <a:gd name="connsiteY91" fmla="*/ 344004 h 418983"/>
                    <a:gd name="connsiteX92" fmla="*/ 329348 w 396973"/>
                    <a:gd name="connsiteY92" fmla="*/ 244139 h 418983"/>
                    <a:gd name="connsiteX93" fmla="*/ 329882 w 396973"/>
                    <a:gd name="connsiteY93" fmla="*/ 244139 h 418983"/>
                    <a:gd name="connsiteX94" fmla="*/ 342865 w 396973"/>
                    <a:gd name="connsiteY94" fmla="*/ 245384 h 418983"/>
                    <a:gd name="connsiteX95" fmla="*/ 363719 w 396973"/>
                    <a:gd name="connsiteY95" fmla="*/ 247118 h 418983"/>
                    <a:gd name="connsiteX96" fmla="*/ 388307 w 396973"/>
                    <a:gd name="connsiteY96" fmla="*/ 237425 h 418983"/>
                    <a:gd name="connsiteX97" fmla="*/ 394666 w 396973"/>
                    <a:gd name="connsiteY97" fmla="*/ 190293 h 418983"/>
                    <a:gd name="connsiteX98" fmla="*/ 395333 w 396973"/>
                    <a:gd name="connsiteY98" fmla="*/ 170862 h 418983"/>
                    <a:gd name="connsiteX99" fmla="*/ 391198 w 396973"/>
                    <a:gd name="connsiteY99" fmla="*/ 170373 h 418983"/>
                    <a:gd name="connsiteX100" fmla="*/ 353537 w 396973"/>
                    <a:gd name="connsiteY100" fmla="*/ 176998 h 418983"/>
                    <a:gd name="connsiteX101" fmla="*/ 336996 w 396973"/>
                    <a:gd name="connsiteY101" fmla="*/ 180244 h 418983"/>
                    <a:gd name="connsiteX102" fmla="*/ 335751 w 396973"/>
                    <a:gd name="connsiteY102" fmla="*/ 179666 h 418983"/>
                    <a:gd name="connsiteX103" fmla="*/ 336685 w 396973"/>
                    <a:gd name="connsiteY103" fmla="*/ 164148 h 418983"/>
                    <a:gd name="connsiteX104" fmla="*/ 337797 w 396973"/>
                    <a:gd name="connsiteY104" fmla="*/ 150186 h 418983"/>
                    <a:gd name="connsiteX105" fmla="*/ 328637 w 396973"/>
                    <a:gd name="connsiteY105" fmla="*/ 137381 h 418983"/>
                    <a:gd name="connsiteX106" fmla="*/ 320100 w 396973"/>
                    <a:gd name="connsiteY106" fmla="*/ 125598 h 418983"/>
                    <a:gd name="connsiteX107" fmla="*/ 322234 w 396973"/>
                    <a:gd name="connsiteY107" fmla="*/ 101543 h 418983"/>
                    <a:gd name="connsiteX108" fmla="*/ 323390 w 396973"/>
                    <a:gd name="connsiteY108" fmla="*/ 75665 h 418983"/>
                    <a:gd name="connsiteX109" fmla="*/ 321968 w 396973"/>
                    <a:gd name="connsiteY109" fmla="*/ 65394 h 418983"/>
                    <a:gd name="connsiteX110" fmla="*/ 317032 w 396973"/>
                    <a:gd name="connsiteY110" fmla="*/ 47608 h 418983"/>
                    <a:gd name="connsiteX111" fmla="*/ 313608 w 396973"/>
                    <a:gd name="connsiteY111" fmla="*/ 47341 h 418983"/>
                    <a:gd name="connsiteX112" fmla="*/ 304716 w 396973"/>
                    <a:gd name="connsiteY112" fmla="*/ 48275 h 418983"/>
                    <a:gd name="connsiteX113" fmla="*/ 295823 w 396973"/>
                    <a:gd name="connsiteY113" fmla="*/ 49165 h 418983"/>
                    <a:gd name="connsiteX114" fmla="*/ 285418 w 396973"/>
                    <a:gd name="connsiteY114" fmla="*/ 46497 h 418983"/>
                    <a:gd name="connsiteX115" fmla="*/ 263587 w 396973"/>
                    <a:gd name="connsiteY115" fmla="*/ 39249 h 418983"/>
                    <a:gd name="connsiteX116" fmla="*/ 249402 w 396973"/>
                    <a:gd name="connsiteY116" fmla="*/ 49520 h 418983"/>
                    <a:gd name="connsiteX117" fmla="*/ 248602 w 396973"/>
                    <a:gd name="connsiteY117" fmla="*/ 53388 h 418983"/>
                    <a:gd name="connsiteX118" fmla="*/ 241355 w 396973"/>
                    <a:gd name="connsiteY118" fmla="*/ 71797 h 418983"/>
                    <a:gd name="connsiteX119" fmla="*/ 240821 w 396973"/>
                    <a:gd name="connsiteY119" fmla="*/ 71797 h 418983"/>
                    <a:gd name="connsiteX120" fmla="*/ 233617 w 396973"/>
                    <a:gd name="connsiteY120" fmla="*/ 70996 h 418983"/>
                    <a:gd name="connsiteX121" fmla="*/ 205205 w 396973"/>
                    <a:gd name="connsiteY121" fmla="*/ 76821 h 418983"/>
                    <a:gd name="connsiteX122" fmla="*/ 202093 w 396973"/>
                    <a:gd name="connsiteY122" fmla="*/ 77799 h 418983"/>
                    <a:gd name="connsiteX123" fmla="*/ 195201 w 396973"/>
                    <a:gd name="connsiteY123" fmla="*/ 78866 h 418983"/>
                    <a:gd name="connsiteX124" fmla="*/ 176615 w 396973"/>
                    <a:gd name="connsiteY124" fmla="*/ 64593 h 418983"/>
                    <a:gd name="connsiteX125" fmla="*/ 169278 w 396973"/>
                    <a:gd name="connsiteY125" fmla="*/ 54055 h 418983"/>
                    <a:gd name="connsiteX126" fmla="*/ 158874 w 396973"/>
                    <a:gd name="connsiteY126" fmla="*/ 36937 h 418983"/>
                    <a:gd name="connsiteX127" fmla="*/ 158518 w 396973"/>
                    <a:gd name="connsiteY127" fmla="*/ 25065 h 418983"/>
                    <a:gd name="connsiteX128" fmla="*/ 155005 w 396973"/>
                    <a:gd name="connsiteY128" fmla="*/ 5723 h 418983"/>
                    <a:gd name="connsiteX129" fmla="*/ 146513 w 396973"/>
                    <a:gd name="connsiteY129" fmla="*/ 2655 h 418983"/>
                    <a:gd name="connsiteX130" fmla="*/ 120368 w 396973"/>
                    <a:gd name="connsiteY130" fmla="*/ 2077 h 418983"/>
                    <a:gd name="connsiteX131" fmla="*/ 82085 w 396973"/>
                    <a:gd name="connsiteY131" fmla="*/ 1455 h 418983"/>
                    <a:gd name="connsiteX132" fmla="*/ 46113 w 396973"/>
                    <a:gd name="connsiteY132" fmla="*/ 2566 h 418983"/>
                    <a:gd name="connsiteX133" fmla="*/ 29929 w 396973"/>
                    <a:gd name="connsiteY133" fmla="*/ 10081 h 418983"/>
                    <a:gd name="connsiteX134" fmla="*/ 39132 w 396973"/>
                    <a:gd name="connsiteY134" fmla="*/ 48898 h 418983"/>
                    <a:gd name="connsiteX135" fmla="*/ 42868 w 396973"/>
                    <a:gd name="connsiteY135" fmla="*/ 56634 h 418983"/>
                    <a:gd name="connsiteX136" fmla="*/ 52116 w 396973"/>
                    <a:gd name="connsiteY136" fmla="*/ 76243 h 418983"/>
                    <a:gd name="connsiteX137" fmla="*/ 55362 w 396973"/>
                    <a:gd name="connsiteY137" fmla="*/ 83002 h 418983"/>
                    <a:gd name="connsiteX138" fmla="*/ 53139 w 396973"/>
                    <a:gd name="connsiteY138" fmla="*/ 104833 h 418983"/>
                    <a:gd name="connsiteX139" fmla="*/ 49893 w 396973"/>
                    <a:gd name="connsiteY139" fmla="*/ 118795 h 418983"/>
                    <a:gd name="connsiteX140" fmla="*/ 60431 w 396973"/>
                    <a:gd name="connsiteY140" fmla="*/ 155744 h 418983"/>
                    <a:gd name="connsiteX141" fmla="*/ 70835 w 396973"/>
                    <a:gd name="connsiteY141" fmla="*/ 198652 h 418983"/>
                    <a:gd name="connsiteX142" fmla="*/ 49537 w 396973"/>
                    <a:gd name="connsiteY142" fmla="*/ 238670 h 418983"/>
                    <a:gd name="connsiteX143" fmla="*/ 31752 w 396973"/>
                    <a:gd name="connsiteY143" fmla="*/ 265748 h 418983"/>
                    <a:gd name="connsiteX144" fmla="*/ 21614 w 396973"/>
                    <a:gd name="connsiteY144" fmla="*/ 300208 h 418983"/>
                    <a:gd name="connsiteX145" fmla="*/ 8275 w 396973"/>
                    <a:gd name="connsiteY145" fmla="*/ 341959 h 418983"/>
                    <a:gd name="connsiteX146" fmla="*/ 804 w 396973"/>
                    <a:gd name="connsiteY146" fmla="*/ 391225 h 418983"/>
                    <a:gd name="connsiteX147" fmla="*/ 582 w 396973"/>
                    <a:gd name="connsiteY147" fmla="*/ 397850 h 418983"/>
                    <a:gd name="connsiteX148" fmla="*/ 11254 w 396973"/>
                    <a:gd name="connsiteY148" fmla="*/ 392159 h 418983"/>
                    <a:gd name="connsiteX149" fmla="*/ 22414 w 396973"/>
                    <a:gd name="connsiteY149" fmla="*/ 386690 h 418983"/>
                    <a:gd name="connsiteX150" fmla="*/ 28328 w 396973"/>
                    <a:gd name="connsiteY150" fmla="*/ 391137 h 418983"/>
                    <a:gd name="connsiteX151" fmla="*/ 32374 w 396973"/>
                    <a:gd name="connsiteY151" fmla="*/ 394693 h 418983"/>
                    <a:gd name="connsiteX152" fmla="*/ 44646 w 396973"/>
                    <a:gd name="connsiteY152" fmla="*/ 392559 h 418983"/>
                    <a:gd name="connsiteX153" fmla="*/ 55673 w 396973"/>
                    <a:gd name="connsiteY153" fmla="*/ 390247 h 418983"/>
                    <a:gd name="connsiteX154" fmla="*/ 62298 w 396973"/>
                    <a:gd name="connsiteY154" fmla="*/ 391359 h 418983"/>
                    <a:gd name="connsiteX155" fmla="*/ 72525 w 396973"/>
                    <a:gd name="connsiteY155" fmla="*/ 395005 h 418983"/>
                    <a:gd name="connsiteX156" fmla="*/ 111564 w 396973"/>
                    <a:gd name="connsiteY156" fmla="*/ 403631 h 418983"/>
                    <a:gd name="connsiteX157" fmla="*/ 210541 w 396973"/>
                    <a:gd name="connsiteY157" fmla="*/ 403631 h 418983"/>
                    <a:gd name="connsiteX158" fmla="*/ 225125 w 396973"/>
                    <a:gd name="connsiteY158" fmla="*/ 411101 h 418983"/>
                    <a:gd name="connsiteX159" fmla="*/ 228282 w 396973"/>
                    <a:gd name="connsiteY159" fmla="*/ 414391 h 418983"/>
                    <a:gd name="connsiteX160" fmla="*/ 236730 w 396973"/>
                    <a:gd name="connsiteY160" fmla="*/ 416258 h 418983"/>
                    <a:gd name="connsiteX161" fmla="*/ 254516 w 396973"/>
                    <a:gd name="connsiteY161" fmla="*/ 414524 h 418983"/>
                    <a:gd name="connsiteX162" fmla="*/ 262475 w 396973"/>
                    <a:gd name="connsiteY162" fmla="*/ 413590 h 418983"/>
                    <a:gd name="connsiteX163" fmla="*/ 270790 w 396973"/>
                    <a:gd name="connsiteY163" fmla="*/ 413012 h 418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</a:cxnLst>
                  <a:rect l="l" t="t" r="r" b="b"/>
                  <a:pathLst>
                    <a:path w="396973" h="418983">
                      <a:moveTo>
                        <a:pt x="319566" y="418659"/>
                      </a:moveTo>
                      <a:cubicBezTo>
                        <a:pt x="315787" y="418659"/>
                        <a:pt x="311963" y="418348"/>
                        <a:pt x="308228" y="417681"/>
                      </a:cubicBezTo>
                      <a:cubicBezTo>
                        <a:pt x="295867" y="415369"/>
                        <a:pt x="283373" y="414169"/>
                        <a:pt x="270790" y="414169"/>
                      </a:cubicBezTo>
                      <a:cubicBezTo>
                        <a:pt x="268121" y="414169"/>
                        <a:pt x="265320" y="414169"/>
                        <a:pt x="262563" y="414169"/>
                      </a:cubicBezTo>
                      <a:cubicBezTo>
                        <a:pt x="260918" y="414169"/>
                        <a:pt x="258117" y="414613"/>
                        <a:pt x="254738" y="415058"/>
                      </a:cubicBezTo>
                      <a:cubicBezTo>
                        <a:pt x="248869" y="416036"/>
                        <a:pt x="242911" y="416614"/>
                        <a:pt x="236952" y="416836"/>
                      </a:cubicBezTo>
                      <a:cubicBezTo>
                        <a:pt x="233706" y="417281"/>
                        <a:pt x="230416" y="416481"/>
                        <a:pt x="227704" y="414658"/>
                      </a:cubicBezTo>
                      <a:cubicBezTo>
                        <a:pt x="226503" y="413457"/>
                        <a:pt x="225481" y="412345"/>
                        <a:pt x="224503" y="411323"/>
                      </a:cubicBezTo>
                      <a:cubicBezTo>
                        <a:pt x="220056" y="406876"/>
                        <a:pt x="217878" y="404209"/>
                        <a:pt x="210763" y="404209"/>
                      </a:cubicBezTo>
                      <a:lnTo>
                        <a:pt x="112053" y="404209"/>
                      </a:lnTo>
                      <a:cubicBezTo>
                        <a:pt x="98448" y="403809"/>
                        <a:pt x="85064" y="400785"/>
                        <a:pt x="72614" y="395316"/>
                      </a:cubicBezTo>
                      <a:cubicBezTo>
                        <a:pt x="69368" y="394115"/>
                        <a:pt x="66033" y="392915"/>
                        <a:pt x="62431" y="391670"/>
                      </a:cubicBezTo>
                      <a:cubicBezTo>
                        <a:pt x="60431" y="390959"/>
                        <a:pt x="58297" y="390602"/>
                        <a:pt x="56162" y="390602"/>
                      </a:cubicBezTo>
                      <a:cubicBezTo>
                        <a:pt x="52471" y="390780"/>
                        <a:pt x="48870" y="391537"/>
                        <a:pt x="45446" y="392870"/>
                      </a:cubicBezTo>
                      <a:cubicBezTo>
                        <a:pt x="41400" y="394427"/>
                        <a:pt x="37087" y="395182"/>
                        <a:pt x="32730" y="395049"/>
                      </a:cubicBezTo>
                      <a:cubicBezTo>
                        <a:pt x="29973" y="395049"/>
                        <a:pt x="28861" y="392737"/>
                        <a:pt x="27839" y="390914"/>
                      </a:cubicBezTo>
                      <a:cubicBezTo>
                        <a:pt x="26816" y="389091"/>
                        <a:pt x="25793" y="387090"/>
                        <a:pt x="22903" y="387090"/>
                      </a:cubicBezTo>
                      <a:cubicBezTo>
                        <a:pt x="18902" y="387401"/>
                        <a:pt x="15167" y="389269"/>
                        <a:pt x="12498" y="392248"/>
                      </a:cubicBezTo>
                      <a:cubicBezTo>
                        <a:pt x="9342" y="395627"/>
                        <a:pt x="5073" y="397806"/>
                        <a:pt x="493" y="398295"/>
                      </a:cubicBezTo>
                      <a:lnTo>
                        <a:pt x="-129" y="398295"/>
                      </a:lnTo>
                      <a:lnTo>
                        <a:pt x="-129" y="397673"/>
                      </a:lnTo>
                      <a:cubicBezTo>
                        <a:pt x="-129" y="395449"/>
                        <a:pt x="-129" y="393226"/>
                        <a:pt x="138" y="390425"/>
                      </a:cubicBezTo>
                      <a:cubicBezTo>
                        <a:pt x="671" y="374729"/>
                        <a:pt x="1383" y="353164"/>
                        <a:pt x="7741" y="340670"/>
                      </a:cubicBezTo>
                      <a:cubicBezTo>
                        <a:pt x="13877" y="327464"/>
                        <a:pt x="18368" y="313547"/>
                        <a:pt x="21080" y="299229"/>
                      </a:cubicBezTo>
                      <a:cubicBezTo>
                        <a:pt x="23481" y="287402"/>
                        <a:pt x="26905" y="275797"/>
                        <a:pt x="31263" y="264547"/>
                      </a:cubicBezTo>
                      <a:cubicBezTo>
                        <a:pt x="35931" y="254677"/>
                        <a:pt x="41889" y="245473"/>
                        <a:pt x="49048" y="237202"/>
                      </a:cubicBezTo>
                      <a:cubicBezTo>
                        <a:pt x="58563" y="225197"/>
                        <a:pt x="68434" y="212747"/>
                        <a:pt x="70080" y="197985"/>
                      </a:cubicBezTo>
                      <a:cubicBezTo>
                        <a:pt x="71725" y="183223"/>
                        <a:pt x="65633" y="169128"/>
                        <a:pt x="59808" y="155655"/>
                      </a:cubicBezTo>
                      <a:cubicBezTo>
                        <a:pt x="54562" y="143739"/>
                        <a:pt x="49137" y="131378"/>
                        <a:pt x="49137" y="118261"/>
                      </a:cubicBezTo>
                      <a:cubicBezTo>
                        <a:pt x="49493" y="113326"/>
                        <a:pt x="50649" y="108524"/>
                        <a:pt x="52471" y="103944"/>
                      </a:cubicBezTo>
                      <a:cubicBezTo>
                        <a:pt x="54917" y="96519"/>
                        <a:pt x="57496" y="88826"/>
                        <a:pt x="54695" y="82957"/>
                      </a:cubicBezTo>
                      <a:cubicBezTo>
                        <a:pt x="53628" y="80689"/>
                        <a:pt x="52560" y="78511"/>
                        <a:pt x="51449" y="76198"/>
                      </a:cubicBezTo>
                      <a:cubicBezTo>
                        <a:pt x="48381" y="69796"/>
                        <a:pt x="45224" y="63171"/>
                        <a:pt x="42201" y="56590"/>
                      </a:cubicBezTo>
                      <a:cubicBezTo>
                        <a:pt x="41178" y="54234"/>
                        <a:pt x="39844" y="51654"/>
                        <a:pt x="38510" y="48898"/>
                      </a:cubicBezTo>
                      <a:cubicBezTo>
                        <a:pt x="31885" y="35558"/>
                        <a:pt x="23614" y="18929"/>
                        <a:pt x="29306" y="8880"/>
                      </a:cubicBezTo>
                      <a:cubicBezTo>
                        <a:pt x="32018" y="4123"/>
                        <a:pt x="37754" y="1410"/>
                        <a:pt x="46380" y="788"/>
                      </a:cubicBezTo>
                      <a:cubicBezTo>
                        <a:pt x="57185" y="32"/>
                        <a:pt x="68968" y="-324"/>
                        <a:pt x="82440" y="-324"/>
                      </a:cubicBezTo>
                      <a:cubicBezTo>
                        <a:pt x="95202" y="-324"/>
                        <a:pt x="108185" y="-13"/>
                        <a:pt x="120769" y="299"/>
                      </a:cubicBezTo>
                      <a:cubicBezTo>
                        <a:pt x="129350" y="299"/>
                        <a:pt x="138198" y="743"/>
                        <a:pt x="146869" y="877"/>
                      </a:cubicBezTo>
                      <a:cubicBezTo>
                        <a:pt x="150292" y="654"/>
                        <a:pt x="153671" y="1899"/>
                        <a:pt x="156162" y="4256"/>
                      </a:cubicBezTo>
                      <a:cubicBezTo>
                        <a:pt x="160608" y="8703"/>
                        <a:pt x="160208" y="16706"/>
                        <a:pt x="159985" y="24442"/>
                      </a:cubicBezTo>
                      <a:cubicBezTo>
                        <a:pt x="159718" y="28311"/>
                        <a:pt x="159852" y="32224"/>
                        <a:pt x="160341" y="36092"/>
                      </a:cubicBezTo>
                      <a:cubicBezTo>
                        <a:pt x="161053" y="40538"/>
                        <a:pt x="166077" y="46941"/>
                        <a:pt x="170479" y="52721"/>
                      </a:cubicBezTo>
                      <a:cubicBezTo>
                        <a:pt x="173280" y="56101"/>
                        <a:pt x="175770" y="59658"/>
                        <a:pt x="177949" y="63437"/>
                      </a:cubicBezTo>
                      <a:cubicBezTo>
                        <a:pt x="182662" y="72775"/>
                        <a:pt x="188264" y="77088"/>
                        <a:pt x="195735" y="77088"/>
                      </a:cubicBezTo>
                      <a:cubicBezTo>
                        <a:pt x="197958" y="77044"/>
                        <a:pt x="200181" y="76732"/>
                        <a:pt x="202315" y="76065"/>
                      </a:cubicBezTo>
                      <a:lnTo>
                        <a:pt x="205383" y="75087"/>
                      </a:lnTo>
                      <a:cubicBezTo>
                        <a:pt x="214632" y="71797"/>
                        <a:pt x="224325" y="69840"/>
                        <a:pt x="234151" y="69218"/>
                      </a:cubicBezTo>
                      <a:cubicBezTo>
                        <a:pt x="236686" y="69173"/>
                        <a:pt x="239175" y="69440"/>
                        <a:pt x="241621" y="70018"/>
                      </a:cubicBezTo>
                      <a:lnTo>
                        <a:pt x="241888" y="70018"/>
                      </a:lnTo>
                      <a:cubicBezTo>
                        <a:pt x="244778" y="70018"/>
                        <a:pt x="247090" y="57746"/>
                        <a:pt x="248068" y="52499"/>
                      </a:cubicBezTo>
                      <a:cubicBezTo>
                        <a:pt x="248291" y="51165"/>
                        <a:pt x="248558" y="49832"/>
                        <a:pt x="248913" y="48497"/>
                      </a:cubicBezTo>
                      <a:cubicBezTo>
                        <a:pt x="250736" y="41694"/>
                        <a:pt x="257094" y="37071"/>
                        <a:pt x="264120" y="37471"/>
                      </a:cubicBezTo>
                      <a:cubicBezTo>
                        <a:pt x="271990" y="38182"/>
                        <a:pt x="279638" y="40716"/>
                        <a:pt x="286352" y="44896"/>
                      </a:cubicBezTo>
                      <a:cubicBezTo>
                        <a:pt x="289331" y="46630"/>
                        <a:pt x="292755" y="47475"/>
                        <a:pt x="296178" y="47386"/>
                      </a:cubicBezTo>
                      <a:cubicBezTo>
                        <a:pt x="299158" y="47341"/>
                        <a:pt x="302136" y="47030"/>
                        <a:pt x="305071" y="46497"/>
                      </a:cubicBezTo>
                      <a:cubicBezTo>
                        <a:pt x="308006" y="45963"/>
                        <a:pt x="310985" y="45652"/>
                        <a:pt x="313964" y="45563"/>
                      </a:cubicBezTo>
                      <a:cubicBezTo>
                        <a:pt x="315165" y="45563"/>
                        <a:pt x="316365" y="45652"/>
                        <a:pt x="317565" y="45830"/>
                      </a:cubicBezTo>
                      <a:cubicBezTo>
                        <a:pt x="322012" y="46497"/>
                        <a:pt x="322812" y="56190"/>
                        <a:pt x="323435" y="64727"/>
                      </a:cubicBezTo>
                      <a:cubicBezTo>
                        <a:pt x="323524" y="68106"/>
                        <a:pt x="323968" y="71441"/>
                        <a:pt x="324768" y="74687"/>
                      </a:cubicBezTo>
                      <a:cubicBezTo>
                        <a:pt x="328459" y="83891"/>
                        <a:pt x="326013" y="92739"/>
                        <a:pt x="323657" y="101365"/>
                      </a:cubicBezTo>
                      <a:cubicBezTo>
                        <a:pt x="320856" y="108835"/>
                        <a:pt x="320100" y="116927"/>
                        <a:pt x="321567" y="124798"/>
                      </a:cubicBezTo>
                      <a:cubicBezTo>
                        <a:pt x="323257" y="129200"/>
                        <a:pt x="326102" y="133112"/>
                        <a:pt x="329749" y="136136"/>
                      </a:cubicBezTo>
                      <a:cubicBezTo>
                        <a:pt x="333973" y="139737"/>
                        <a:pt x="337218" y="144317"/>
                        <a:pt x="339219" y="149475"/>
                      </a:cubicBezTo>
                      <a:cubicBezTo>
                        <a:pt x="340153" y="154322"/>
                        <a:pt x="339753" y="159346"/>
                        <a:pt x="338108" y="164015"/>
                      </a:cubicBezTo>
                      <a:cubicBezTo>
                        <a:pt x="336418" y="168728"/>
                        <a:pt x="336062" y="173841"/>
                        <a:pt x="337085" y="178732"/>
                      </a:cubicBezTo>
                      <a:lnTo>
                        <a:pt x="337352" y="178732"/>
                      </a:lnTo>
                      <a:cubicBezTo>
                        <a:pt x="342821" y="177976"/>
                        <a:pt x="348290" y="176865"/>
                        <a:pt x="353626" y="175487"/>
                      </a:cubicBezTo>
                      <a:cubicBezTo>
                        <a:pt x="366075" y="172196"/>
                        <a:pt x="378748" y="169973"/>
                        <a:pt x="391553" y="168861"/>
                      </a:cubicBezTo>
                      <a:cubicBezTo>
                        <a:pt x="393243" y="168728"/>
                        <a:pt x="394933" y="168995"/>
                        <a:pt x="396489" y="169617"/>
                      </a:cubicBezTo>
                      <a:lnTo>
                        <a:pt x="396845" y="169617"/>
                      </a:lnTo>
                      <a:lnTo>
                        <a:pt x="396845" y="169973"/>
                      </a:lnTo>
                      <a:cubicBezTo>
                        <a:pt x="396311" y="175264"/>
                        <a:pt x="396267" y="182289"/>
                        <a:pt x="396178" y="189759"/>
                      </a:cubicBezTo>
                      <a:cubicBezTo>
                        <a:pt x="396178" y="207322"/>
                        <a:pt x="395911" y="227242"/>
                        <a:pt x="389642" y="237469"/>
                      </a:cubicBezTo>
                      <a:cubicBezTo>
                        <a:pt x="385462" y="244317"/>
                        <a:pt x="377102" y="247651"/>
                        <a:pt x="364119" y="247651"/>
                      </a:cubicBezTo>
                      <a:cubicBezTo>
                        <a:pt x="357094" y="247473"/>
                        <a:pt x="350069" y="246895"/>
                        <a:pt x="343132" y="245917"/>
                      </a:cubicBezTo>
                      <a:cubicBezTo>
                        <a:pt x="338686" y="245339"/>
                        <a:pt x="334239" y="244850"/>
                        <a:pt x="330816" y="244672"/>
                      </a:cubicBezTo>
                      <a:lnTo>
                        <a:pt x="330816" y="245295"/>
                      </a:lnTo>
                      <a:lnTo>
                        <a:pt x="327792" y="343426"/>
                      </a:lnTo>
                      <a:cubicBezTo>
                        <a:pt x="327214" y="362591"/>
                        <a:pt x="340865" y="378997"/>
                        <a:pt x="354070" y="394471"/>
                      </a:cubicBezTo>
                      <a:cubicBezTo>
                        <a:pt x="358517" y="399540"/>
                        <a:pt x="362341" y="404298"/>
                        <a:pt x="365853" y="409100"/>
                      </a:cubicBezTo>
                      <a:lnTo>
                        <a:pt x="366387" y="409811"/>
                      </a:lnTo>
                      <a:lnTo>
                        <a:pt x="365542" y="409811"/>
                      </a:lnTo>
                      <a:cubicBezTo>
                        <a:pt x="361496" y="410611"/>
                        <a:pt x="357316" y="411590"/>
                        <a:pt x="353314" y="412568"/>
                      </a:cubicBezTo>
                      <a:cubicBezTo>
                        <a:pt x="342332" y="415903"/>
                        <a:pt x="330993" y="417948"/>
                        <a:pt x="319566" y="418659"/>
                      </a:cubicBezTo>
                      <a:close/>
                      <a:moveTo>
                        <a:pt x="270656" y="413057"/>
                      </a:moveTo>
                      <a:cubicBezTo>
                        <a:pt x="283284" y="413057"/>
                        <a:pt x="295867" y="414258"/>
                        <a:pt x="308272" y="416570"/>
                      </a:cubicBezTo>
                      <a:cubicBezTo>
                        <a:pt x="311963" y="417237"/>
                        <a:pt x="315698" y="417548"/>
                        <a:pt x="319433" y="417548"/>
                      </a:cubicBezTo>
                      <a:cubicBezTo>
                        <a:pt x="330727" y="417103"/>
                        <a:pt x="341887" y="415325"/>
                        <a:pt x="352781" y="412301"/>
                      </a:cubicBezTo>
                      <a:cubicBezTo>
                        <a:pt x="356516" y="411412"/>
                        <a:pt x="360384" y="410478"/>
                        <a:pt x="364164" y="409678"/>
                      </a:cubicBezTo>
                      <a:cubicBezTo>
                        <a:pt x="360785" y="405231"/>
                        <a:pt x="356961" y="400785"/>
                        <a:pt x="352959" y="395849"/>
                      </a:cubicBezTo>
                      <a:cubicBezTo>
                        <a:pt x="339620" y="379976"/>
                        <a:pt x="325791" y="363613"/>
                        <a:pt x="326281" y="344004"/>
                      </a:cubicBezTo>
                      <a:lnTo>
                        <a:pt x="329348" y="244139"/>
                      </a:lnTo>
                      <a:lnTo>
                        <a:pt x="329882" y="244139"/>
                      </a:lnTo>
                      <a:cubicBezTo>
                        <a:pt x="333573" y="244139"/>
                        <a:pt x="338108" y="244806"/>
                        <a:pt x="342865" y="245384"/>
                      </a:cubicBezTo>
                      <a:cubicBezTo>
                        <a:pt x="349758" y="246362"/>
                        <a:pt x="356738" y="246940"/>
                        <a:pt x="363719" y="247118"/>
                      </a:cubicBezTo>
                      <a:cubicBezTo>
                        <a:pt x="376436" y="247118"/>
                        <a:pt x="384261" y="244050"/>
                        <a:pt x="388307" y="237425"/>
                      </a:cubicBezTo>
                      <a:cubicBezTo>
                        <a:pt x="394399" y="227509"/>
                        <a:pt x="394532" y="207723"/>
                        <a:pt x="394666" y="190293"/>
                      </a:cubicBezTo>
                      <a:cubicBezTo>
                        <a:pt x="394666" y="183001"/>
                        <a:pt x="394666" y="176109"/>
                        <a:pt x="395333" y="170862"/>
                      </a:cubicBezTo>
                      <a:cubicBezTo>
                        <a:pt x="393999" y="170462"/>
                        <a:pt x="392576" y="170284"/>
                        <a:pt x="391198" y="170373"/>
                      </a:cubicBezTo>
                      <a:cubicBezTo>
                        <a:pt x="378481" y="171529"/>
                        <a:pt x="365897" y="173752"/>
                        <a:pt x="353537" y="176998"/>
                      </a:cubicBezTo>
                      <a:cubicBezTo>
                        <a:pt x="348112" y="178421"/>
                        <a:pt x="342554" y="179532"/>
                        <a:pt x="336996" y="180244"/>
                      </a:cubicBezTo>
                      <a:cubicBezTo>
                        <a:pt x="336685" y="180244"/>
                        <a:pt x="335929" y="180244"/>
                        <a:pt x="335751" y="179666"/>
                      </a:cubicBezTo>
                      <a:cubicBezTo>
                        <a:pt x="334506" y="174508"/>
                        <a:pt x="334862" y="169128"/>
                        <a:pt x="336685" y="164148"/>
                      </a:cubicBezTo>
                      <a:cubicBezTo>
                        <a:pt x="338286" y="159657"/>
                        <a:pt x="338686" y="154855"/>
                        <a:pt x="337797" y="150186"/>
                      </a:cubicBezTo>
                      <a:cubicBezTo>
                        <a:pt x="335840" y="145251"/>
                        <a:pt x="332683" y="140849"/>
                        <a:pt x="328637" y="137381"/>
                      </a:cubicBezTo>
                      <a:cubicBezTo>
                        <a:pt x="324813" y="134269"/>
                        <a:pt x="321879" y="130178"/>
                        <a:pt x="320100" y="125598"/>
                      </a:cubicBezTo>
                      <a:cubicBezTo>
                        <a:pt x="318588" y="117550"/>
                        <a:pt x="319344" y="109235"/>
                        <a:pt x="322234" y="101543"/>
                      </a:cubicBezTo>
                      <a:cubicBezTo>
                        <a:pt x="324635" y="92650"/>
                        <a:pt x="326948" y="84558"/>
                        <a:pt x="323390" y="75665"/>
                      </a:cubicBezTo>
                      <a:cubicBezTo>
                        <a:pt x="322501" y="72330"/>
                        <a:pt x="322056" y="68862"/>
                        <a:pt x="321968" y="65394"/>
                      </a:cubicBezTo>
                      <a:cubicBezTo>
                        <a:pt x="321390" y="57657"/>
                        <a:pt x="320678" y="48053"/>
                        <a:pt x="317032" y="47608"/>
                      </a:cubicBezTo>
                      <a:cubicBezTo>
                        <a:pt x="315920" y="47430"/>
                        <a:pt x="314764" y="47341"/>
                        <a:pt x="313608" y="47341"/>
                      </a:cubicBezTo>
                      <a:cubicBezTo>
                        <a:pt x="310629" y="47430"/>
                        <a:pt x="307650" y="47741"/>
                        <a:pt x="304716" y="48275"/>
                      </a:cubicBezTo>
                      <a:cubicBezTo>
                        <a:pt x="301781" y="48808"/>
                        <a:pt x="298802" y="49076"/>
                        <a:pt x="295823" y="49165"/>
                      </a:cubicBezTo>
                      <a:cubicBezTo>
                        <a:pt x="292177" y="49254"/>
                        <a:pt x="288575" y="48319"/>
                        <a:pt x="285418" y="46497"/>
                      </a:cubicBezTo>
                      <a:cubicBezTo>
                        <a:pt x="278837" y="42406"/>
                        <a:pt x="271323" y="39916"/>
                        <a:pt x="263587" y="39249"/>
                      </a:cubicBezTo>
                      <a:cubicBezTo>
                        <a:pt x="257005" y="38893"/>
                        <a:pt x="251092" y="43162"/>
                        <a:pt x="249402" y="49520"/>
                      </a:cubicBezTo>
                      <a:cubicBezTo>
                        <a:pt x="249402" y="50054"/>
                        <a:pt x="248958" y="51521"/>
                        <a:pt x="248602" y="53388"/>
                      </a:cubicBezTo>
                      <a:cubicBezTo>
                        <a:pt x="246868" y="62681"/>
                        <a:pt x="244867" y="71797"/>
                        <a:pt x="241355" y="71797"/>
                      </a:cubicBezTo>
                      <a:lnTo>
                        <a:pt x="240821" y="71797"/>
                      </a:lnTo>
                      <a:cubicBezTo>
                        <a:pt x="238464" y="71218"/>
                        <a:pt x="236063" y="70952"/>
                        <a:pt x="233617" y="70996"/>
                      </a:cubicBezTo>
                      <a:cubicBezTo>
                        <a:pt x="223925" y="71618"/>
                        <a:pt x="214365" y="73575"/>
                        <a:pt x="205205" y="76821"/>
                      </a:cubicBezTo>
                      <a:lnTo>
                        <a:pt x="202093" y="77799"/>
                      </a:lnTo>
                      <a:cubicBezTo>
                        <a:pt x="199869" y="78466"/>
                        <a:pt x="197557" y="78822"/>
                        <a:pt x="195201" y="78866"/>
                      </a:cubicBezTo>
                      <a:cubicBezTo>
                        <a:pt x="187420" y="78866"/>
                        <a:pt x="181506" y="74420"/>
                        <a:pt x="176615" y="64593"/>
                      </a:cubicBezTo>
                      <a:cubicBezTo>
                        <a:pt x="174436" y="60903"/>
                        <a:pt x="171990" y="57390"/>
                        <a:pt x="169278" y="54055"/>
                      </a:cubicBezTo>
                      <a:cubicBezTo>
                        <a:pt x="164521" y="47875"/>
                        <a:pt x="159674" y="41517"/>
                        <a:pt x="158874" y="36937"/>
                      </a:cubicBezTo>
                      <a:cubicBezTo>
                        <a:pt x="158385" y="32980"/>
                        <a:pt x="158251" y="29022"/>
                        <a:pt x="158518" y="25065"/>
                      </a:cubicBezTo>
                      <a:cubicBezTo>
                        <a:pt x="158518" y="17551"/>
                        <a:pt x="158918" y="9814"/>
                        <a:pt x="155005" y="5723"/>
                      </a:cubicBezTo>
                      <a:cubicBezTo>
                        <a:pt x="152738" y="3545"/>
                        <a:pt x="149670" y="2433"/>
                        <a:pt x="146513" y="2655"/>
                      </a:cubicBezTo>
                      <a:cubicBezTo>
                        <a:pt x="137620" y="2655"/>
                        <a:pt x="128727" y="2299"/>
                        <a:pt x="120368" y="2077"/>
                      </a:cubicBezTo>
                      <a:cubicBezTo>
                        <a:pt x="107829" y="1766"/>
                        <a:pt x="94846" y="1455"/>
                        <a:pt x="82085" y="1455"/>
                      </a:cubicBezTo>
                      <a:cubicBezTo>
                        <a:pt x="68745" y="1455"/>
                        <a:pt x="56873" y="1810"/>
                        <a:pt x="46113" y="2566"/>
                      </a:cubicBezTo>
                      <a:cubicBezTo>
                        <a:pt x="37888" y="3145"/>
                        <a:pt x="32418" y="5679"/>
                        <a:pt x="29929" y="10081"/>
                      </a:cubicBezTo>
                      <a:cubicBezTo>
                        <a:pt x="24549" y="19507"/>
                        <a:pt x="32641" y="35825"/>
                        <a:pt x="39132" y="48898"/>
                      </a:cubicBezTo>
                      <a:cubicBezTo>
                        <a:pt x="40511" y="51699"/>
                        <a:pt x="41801" y="54323"/>
                        <a:pt x="42868" y="56634"/>
                      </a:cubicBezTo>
                      <a:cubicBezTo>
                        <a:pt x="45846" y="63215"/>
                        <a:pt x="49048" y="69973"/>
                        <a:pt x="52116" y="76243"/>
                      </a:cubicBezTo>
                      <a:cubicBezTo>
                        <a:pt x="53183" y="78511"/>
                        <a:pt x="54250" y="80689"/>
                        <a:pt x="55362" y="83002"/>
                      </a:cubicBezTo>
                      <a:cubicBezTo>
                        <a:pt x="58341" y="89316"/>
                        <a:pt x="55673" y="97185"/>
                        <a:pt x="53139" y="104833"/>
                      </a:cubicBezTo>
                      <a:cubicBezTo>
                        <a:pt x="51360" y="109324"/>
                        <a:pt x="50293" y="113993"/>
                        <a:pt x="49893" y="118795"/>
                      </a:cubicBezTo>
                      <a:cubicBezTo>
                        <a:pt x="49893" y="131645"/>
                        <a:pt x="55273" y="143917"/>
                        <a:pt x="60431" y="155744"/>
                      </a:cubicBezTo>
                      <a:cubicBezTo>
                        <a:pt x="66389" y="169351"/>
                        <a:pt x="72569" y="183401"/>
                        <a:pt x="70835" y="198652"/>
                      </a:cubicBezTo>
                      <a:cubicBezTo>
                        <a:pt x="69101" y="213903"/>
                        <a:pt x="59186" y="226264"/>
                        <a:pt x="49537" y="238670"/>
                      </a:cubicBezTo>
                      <a:cubicBezTo>
                        <a:pt x="42423" y="246851"/>
                        <a:pt x="36420" y="255966"/>
                        <a:pt x="31752" y="265748"/>
                      </a:cubicBezTo>
                      <a:cubicBezTo>
                        <a:pt x="27394" y="276909"/>
                        <a:pt x="24015" y="288469"/>
                        <a:pt x="21614" y="300208"/>
                      </a:cubicBezTo>
                      <a:cubicBezTo>
                        <a:pt x="18946" y="314614"/>
                        <a:pt x="14455" y="328665"/>
                        <a:pt x="8275" y="341959"/>
                      </a:cubicBezTo>
                      <a:cubicBezTo>
                        <a:pt x="2050" y="354187"/>
                        <a:pt x="1338" y="375618"/>
                        <a:pt x="804" y="391225"/>
                      </a:cubicBezTo>
                      <a:cubicBezTo>
                        <a:pt x="804" y="393582"/>
                        <a:pt x="804" y="395671"/>
                        <a:pt x="582" y="397850"/>
                      </a:cubicBezTo>
                      <a:cubicBezTo>
                        <a:pt x="4673" y="397184"/>
                        <a:pt x="8453" y="395182"/>
                        <a:pt x="11254" y="392159"/>
                      </a:cubicBezTo>
                      <a:cubicBezTo>
                        <a:pt x="14144" y="388957"/>
                        <a:pt x="18145" y="387001"/>
                        <a:pt x="22414" y="386690"/>
                      </a:cubicBezTo>
                      <a:cubicBezTo>
                        <a:pt x="25971" y="386690"/>
                        <a:pt x="27216" y="389002"/>
                        <a:pt x="28328" y="391137"/>
                      </a:cubicBezTo>
                      <a:cubicBezTo>
                        <a:pt x="29439" y="393271"/>
                        <a:pt x="30151" y="394515"/>
                        <a:pt x="32374" y="394693"/>
                      </a:cubicBezTo>
                      <a:cubicBezTo>
                        <a:pt x="36554" y="394827"/>
                        <a:pt x="40733" y="394115"/>
                        <a:pt x="44646" y="392559"/>
                      </a:cubicBezTo>
                      <a:cubicBezTo>
                        <a:pt x="48159" y="391181"/>
                        <a:pt x="51893" y="390425"/>
                        <a:pt x="55673" y="390247"/>
                      </a:cubicBezTo>
                      <a:cubicBezTo>
                        <a:pt x="57941" y="390247"/>
                        <a:pt x="60164" y="390647"/>
                        <a:pt x="62298" y="391359"/>
                      </a:cubicBezTo>
                      <a:lnTo>
                        <a:pt x="72525" y="395005"/>
                      </a:lnTo>
                      <a:cubicBezTo>
                        <a:pt x="84841" y="400340"/>
                        <a:pt x="98136" y="403275"/>
                        <a:pt x="111564" y="403631"/>
                      </a:cubicBezTo>
                      <a:lnTo>
                        <a:pt x="210541" y="403631"/>
                      </a:lnTo>
                      <a:cubicBezTo>
                        <a:pt x="218144" y="403631"/>
                        <a:pt x="220768" y="406432"/>
                        <a:pt x="225125" y="411101"/>
                      </a:cubicBezTo>
                      <a:cubicBezTo>
                        <a:pt x="226059" y="412079"/>
                        <a:pt x="227081" y="413190"/>
                        <a:pt x="228282" y="414391"/>
                      </a:cubicBezTo>
                      <a:cubicBezTo>
                        <a:pt x="230772" y="415992"/>
                        <a:pt x="233795" y="416659"/>
                        <a:pt x="236730" y="416258"/>
                      </a:cubicBezTo>
                      <a:cubicBezTo>
                        <a:pt x="242688" y="416036"/>
                        <a:pt x="248646" y="415458"/>
                        <a:pt x="254516" y="414524"/>
                      </a:cubicBezTo>
                      <a:cubicBezTo>
                        <a:pt x="257851" y="414035"/>
                        <a:pt x="260741" y="413635"/>
                        <a:pt x="262475" y="413590"/>
                      </a:cubicBezTo>
                      <a:cubicBezTo>
                        <a:pt x="265320" y="413057"/>
                        <a:pt x="268077" y="413012"/>
                        <a:pt x="270790" y="41301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8" name="자유형: 도형 9617">
                  <a:extLst>
                    <a:ext uri="{FF2B5EF4-FFF2-40B4-BE49-F238E27FC236}">
                      <a16:creationId xmlns:a16="http://schemas.microsoft.com/office/drawing/2014/main" id="{158018F8-B395-7C57-05F4-02F7144BDECD}"/>
                    </a:ext>
                  </a:extLst>
                </p:cNvPr>
                <p:cNvSpPr/>
                <p:nvPr/>
              </p:nvSpPr>
              <p:spPr>
                <a:xfrm>
                  <a:off x="5189154" y="9721729"/>
                  <a:ext cx="265008" cy="230866"/>
                </a:xfrm>
                <a:custGeom>
                  <a:avLst/>
                  <a:gdLst>
                    <a:gd name="connsiteX0" fmla="*/ 299136 w 387998"/>
                    <a:gd name="connsiteY0" fmla="*/ 11552 h 338011"/>
                    <a:gd name="connsiteX1" fmla="*/ 270190 w 387998"/>
                    <a:gd name="connsiteY1" fmla="*/ 614 h 338011"/>
                    <a:gd name="connsiteX2" fmla="*/ 229150 w 387998"/>
                    <a:gd name="connsiteY2" fmla="*/ 5461 h 338011"/>
                    <a:gd name="connsiteX3" fmla="*/ 227638 w 387998"/>
                    <a:gd name="connsiteY3" fmla="*/ 21557 h 338011"/>
                    <a:gd name="connsiteX4" fmla="*/ 217278 w 387998"/>
                    <a:gd name="connsiteY4" fmla="*/ 39342 h 338011"/>
                    <a:gd name="connsiteX5" fmla="*/ 222791 w 387998"/>
                    <a:gd name="connsiteY5" fmla="*/ 51214 h 338011"/>
                    <a:gd name="connsiteX6" fmla="*/ 220302 w 387998"/>
                    <a:gd name="connsiteY6" fmla="*/ 70689 h 338011"/>
                    <a:gd name="connsiteX7" fmla="*/ 220302 w 387998"/>
                    <a:gd name="connsiteY7" fmla="*/ 126580 h 338011"/>
                    <a:gd name="connsiteX8" fmla="*/ 252405 w 387998"/>
                    <a:gd name="connsiteY8" fmla="*/ 134184 h 338011"/>
                    <a:gd name="connsiteX9" fmla="*/ 259297 w 387998"/>
                    <a:gd name="connsiteY9" fmla="*/ 165308 h 338011"/>
                    <a:gd name="connsiteX10" fmla="*/ 217990 w 387998"/>
                    <a:gd name="connsiteY10" fmla="*/ 147923 h 338011"/>
                    <a:gd name="connsiteX11" fmla="*/ 191800 w 387998"/>
                    <a:gd name="connsiteY11" fmla="*/ 137207 h 338011"/>
                    <a:gd name="connsiteX12" fmla="*/ 164233 w 387998"/>
                    <a:gd name="connsiteY12" fmla="*/ 118799 h 338011"/>
                    <a:gd name="connsiteX13" fmla="*/ 141512 w 387998"/>
                    <a:gd name="connsiteY13" fmla="*/ 126980 h 338011"/>
                    <a:gd name="connsiteX14" fmla="*/ 110387 w 387998"/>
                    <a:gd name="connsiteY14" fmla="*/ 114353 h 338011"/>
                    <a:gd name="connsiteX15" fmla="*/ 91578 w 387998"/>
                    <a:gd name="connsiteY15" fmla="*/ 102303 h 338011"/>
                    <a:gd name="connsiteX16" fmla="*/ 69080 w 387998"/>
                    <a:gd name="connsiteY16" fmla="*/ 88030 h 338011"/>
                    <a:gd name="connsiteX17" fmla="*/ 62010 w 387998"/>
                    <a:gd name="connsiteY17" fmla="*/ 154726 h 338011"/>
                    <a:gd name="connsiteX18" fmla="*/ 3051 w 387998"/>
                    <a:gd name="connsiteY18" fmla="*/ 162330 h 338011"/>
                    <a:gd name="connsiteX19" fmla="*/ -106 w 387998"/>
                    <a:gd name="connsiteY19" fmla="*/ 265441 h 338011"/>
                    <a:gd name="connsiteX20" fmla="*/ 11810 w 387998"/>
                    <a:gd name="connsiteY20" fmla="*/ 291630 h 338011"/>
                    <a:gd name="connsiteX21" fmla="*/ 50894 w 387998"/>
                    <a:gd name="connsiteY21" fmla="*/ 325378 h 338011"/>
                    <a:gd name="connsiteX22" fmla="*/ 86466 w 387998"/>
                    <a:gd name="connsiteY22" fmla="*/ 321554 h 338011"/>
                    <a:gd name="connsiteX23" fmla="*/ 112566 w 387998"/>
                    <a:gd name="connsiteY23" fmla="*/ 330447 h 338011"/>
                    <a:gd name="connsiteX24" fmla="*/ 152583 w 387998"/>
                    <a:gd name="connsiteY24" fmla="*/ 337473 h 338011"/>
                    <a:gd name="connsiteX25" fmla="*/ 178817 w 387998"/>
                    <a:gd name="connsiteY25" fmla="*/ 317953 h 338011"/>
                    <a:gd name="connsiteX26" fmla="*/ 229372 w 387998"/>
                    <a:gd name="connsiteY26" fmla="*/ 271311 h 338011"/>
                    <a:gd name="connsiteX27" fmla="*/ 279261 w 387998"/>
                    <a:gd name="connsiteY27" fmla="*/ 256904 h 338011"/>
                    <a:gd name="connsiteX28" fmla="*/ 297046 w 387998"/>
                    <a:gd name="connsiteY28" fmla="*/ 222622 h 338011"/>
                    <a:gd name="connsiteX29" fmla="*/ 365832 w 387998"/>
                    <a:gd name="connsiteY29" fmla="*/ 197945 h 338011"/>
                    <a:gd name="connsiteX30" fmla="*/ 364453 w 387998"/>
                    <a:gd name="connsiteY30" fmla="*/ 161395 h 338011"/>
                    <a:gd name="connsiteX31" fmla="*/ 366544 w 387998"/>
                    <a:gd name="connsiteY31" fmla="*/ 147612 h 338011"/>
                    <a:gd name="connsiteX32" fmla="*/ 380283 w 387998"/>
                    <a:gd name="connsiteY32" fmla="*/ 144055 h 338011"/>
                    <a:gd name="connsiteX33" fmla="*/ 374814 w 387998"/>
                    <a:gd name="connsiteY33" fmla="*/ 128092 h 338011"/>
                    <a:gd name="connsiteX34" fmla="*/ 374814 w 387998"/>
                    <a:gd name="connsiteY34" fmla="*/ 100569 h 338011"/>
                    <a:gd name="connsiteX35" fmla="*/ 386508 w 387998"/>
                    <a:gd name="connsiteY35" fmla="*/ 68155 h 338011"/>
                    <a:gd name="connsiteX36" fmla="*/ 350937 w 387998"/>
                    <a:gd name="connsiteY36" fmla="*/ 30716 h 338011"/>
                    <a:gd name="connsiteX37" fmla="*/ 299136 w 387998"/>
                    <a:gd name="connsiteY37" fmla="*/ 11552 h 3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87998" h="338011">
                      <a:moveTo>
                        <a:pt x="299136" y="11552"/>
                      </a:moveTo>
                      <a:cubicBezTo>
                        <a:pt x="286597" y="11552"/>
                        <a:pt x="281795" y="-4277"/>
                        <a:pt x="270190" y="614"/>
                      </a:cubicBezTo>
                      <a:cubicBezTo>
                        <a:pt x="261297" y="4438"/>
                        <a:pt x="234886" y="-1431"/>
                        <a:pt x="229150" y="5461"/>
                      </a:cubicBezTo>
                      <a:cubicBezTo>
                        <a:pt x="225815" y="9418"/>
                        <a:pt x="228572" y="16932"/>
                        <a:pt x="227638" y="21557"/>
                      </a:cubicBezTo>
                      <a:cubicBezTo>
                        <a:pt x="226082" y="28804"/>
                        <a:pt x="216566" y="31072"/>
                        <a:pt x="217278" y="39342"/>
                      </a:cubicBezTo>
                      <a:cubicBezTo>
                        <a:pt x="217722" y="44545"/>
                        <a:pt x="222791" y="45123"/>
                        <a:pt x="222791" y="51214"/>
                      </a:cubicBezTo>
                      <a:cubicBezTo>
                        <a:pt x="222480" y="57750"/>
                        <a:pt x="221680" y="64286"/>
                        <a:pt x="220302" y="70689"/>
                      </a:cubicBezTo>
                      <a:cubicBezTo>
                        <a:pt x="216300" y="94433"/>
                        <a:pt x="207407" y="105683"/>
                        <a:pt x="220302" y="126580"/>
                      </a:cubicBezTo>
                      <a:cubicBezTo>
                        <a:pt x="229195" y="140987"/>
                        <a:pt x="238087" y="143121"/>
                        <a:pt x="252405" y="134184"/>
                      </a:cubicBezTo>
                      <a:cubicBezTo>
                        <a:pt x="264099" y="126847"/>
                        <a:pt x="261297" y="160195"/>
                        <a:pt x="259297" y="165308"/>
                      </a:cubicBezTo>
                      <a:cubicBezTo>
                        <a:pt x="248981" y="190964"/>
                        <a:pt x="221680" y="163574"/>
                        <a:pt x="217990" y="147923"/>
                      </a:cubicBezTo>
                      <a:cubicBezTo>
                        <a:pt x="215055" y="135429"/>
                        <a:pt x="203183" y="137207"/>
                        <a:pt x="191800" y="137207"/>
                      </a:cubicBezTo>
                      <a:cubicBezTo>
                        <a:pt x="180418" y="137207"/>
                        <a:pt x="175171" y="107061"/>
                        <a:pt x="164233" y="118799"/>
                      </a:cubicBezTo>
                      <a:cubicBezTo>
                        <a:pt x="157252" y="126314"/>
                        <a:pt x="154361" y="131872"/>
                        <a:pt x="141512" y="126980"/>
                      </a:cubicBezTo>
                      <a:cubicBezTo>
                        <a:pt x="134442" y="124313"/>
                        <a:pt x="113499" y="120355"/>
                        <a:pt x="110387" y="114353"/>
                      </a:cubicBezTo>
                      <a:cubicBezTo>
                        <a:pt x="103851" y="102392"/>
                        <a:pt x="109631" y="96123"/>
                        <a:pt x="91578" y="102303"/>
                      </a:cubicBezTo>
                      <a:cubicBezTo>
                        <a:pt x="77261" y="107239"/>
                        <a:pt x="80329" y="93410"/>
                        <a:pt x="69080" y="88030"/>
                      </a:cubicBezTo>
                      <a:lnTo>
                        <a:pt x="62010" y="154726"/>
                      </a:lnTo>
                      <a:cubicBezTo>
                        <a:pt x="60143" y="172111"/>
                        <a:pt x="13500" y="162685"/>
                        <a:pt x="3051" y="162330"/>
                      </a:cubicBezTo>
                      <a:cubicBezTo>
                        <a:pt x="1984" y="196700"/>
                        <a:pt x="916" y="231071"/>
                        <a:pt x="-106" y="265441"/>
                      </a:cubicBezTo>
                      <a:cubicBezTo>
                        <a:pt x="-506" y="277624"/>
                        <a:pt x="4340" y="281315"/>
                        <a:pt x="11810" y="291630"/>
                      </a:cubicBezTo>
                      <a:cubicBezTo>
                        <a:pt x="23816" y="308038"/>
                        <a:pt x="30041" y="328758"/>
                        <a:pt x="50894" y="325378"/>
                      </a:cubicBezTo>
                      <a:cubicBezTo>
                        <a:pt x="62632" y="323244"/>
                        <a:pt x="74549" y="321999"/>
                        <a:pt x="86466" y="321554"/>
                      </a:cubicBezTo>
                      <a:cubicBezTo>
                        <a:pt x="102961" y="321288"/>
                        <a:pt x="97625" y="333071"/>
                        <a:pt x="112566" y="330447"/>
                      </a:cubicBezTo>
                      <a:cubicBezTo>
                        <a:pt x="125905" y="328224"/>
                        <a:pt x="139244" y="335739"/>
                        <a:pt x="152583" y="337473"/>
                      </a:cubicBezTo>
                      <a:cubicBezTo>
                        <a:pt x="166767" y="339385"/>
                        <a:pt x="171436" y="328180"/>
                        <a:pt x="178817" y="317953"/>
                      </a:cubicBezTo>
                      <a:cubicBezTo>
                        <a:pt x="191311" y="300568"/>
                        <a:pt x="226615" y="292875"/>
                        <a:pt x="229372" y="271311"/>
                      </a:cubicBezTo>
                      <a:cubicBezTo>
                        <a:pt x="231684" y="253258"/>
                        <a:pt x="266944" y="257260"/>
                        <a:pt x="279261" y="256904"/>
                      </a:cubicBezTo>
                      <a:cubicBezTo>
                        <a:pt x="271569" y="229381"/>
                        <a:pt x="270857" y="232360"/>
                        <a:pt x="297046" y="222622"/>
                      </a:cubicBezTo>
                      <a:cubicBezTo>
                        <a:pt x="318745" y="214575"/>
                        <a:pt x="342888" y="201591"/>
                        <a:pt x="365832" y="197945"/>
                      </a:cubicBezTo>
                      <a:cubicBezTo>
                        <a:pt x="358317" y="182560"/>
                        <a:pt x="363075" y="178292"/>
                        <a:pt x="364453" y="161395"/>
                      </a:cubicBezTo>
                      <a:cubicBezTo>
                        <a:pt x="364453" y="158861"/>
                        <a:pt x="363564" y="149524"/>
                        <a:pt x="366544" y="147612"/>
                      </a:cubicBezTo>
                      <a:cubicBezTo>
                        <a:pt x="369522" y="145700"/>
                        <a:pt x="379482" y="146900"/>
                        <a:pt x="380283" y="144055"/>
                      </a:cubicBezTo>
                      <a:cubicBezTo>
                        <a:pt x="380727" y="142321"/>
                        <a:pt x="375125" y="130716"/>
                        <a:pt x="374814" y="128092"/>
                      </a:cubicBezTo>
                      <a:cubicBezTo>
                        <a:pt x="373924" y="118933"/>
                        <a:pt x="373924" y="109728"/>
                        <a:pt x="374814" y="100569"/>
                      </a:cubicBezTo>
                      <a:cubicBezTo>
                        <a:pt x="376370" y="81583"/>
                        <a:pt x="392599" y="85051"/>
                        <a:pt x="386508" y="68155"/>
                      </a:cubicBezTo>
                      <a:cubicBezTo>
                        <a:pt x="378593" y="47123"/>
                        <a:pt x="371256" y="39031"/>
                        <a:pt x="350937" y="30716"/>
                      </a:cubicBezTo>
                      <a:cubicBezTo>
                        <a:pt x="336886" y="24891"/>
                        <a:pt x="313409" y="11552"/>
                        <a:pt x="299136" y="1155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19" name="자유형: 도형 9618">
                  <a:extLst>
                    <a:ext uri="{FF2B5EF4-FFF2-40B4-BE49-F238E27FC236}">
                      <a16:creationId xmlns:a16="http://schemas.microsoft.com/office/drawing/2014/main" id="{73180E5F-99D3-CCCF-ECCA-4B1E49F65682}"/>
                    </a:ext>
                  </a:extLst>
                </p:cNvPr>
                <p:cNvSpPr/>
                <p:nvPr/>
              </p:nvSpPr>
              <p:spPr>
                <a:xfrm>
                  <a:off x="5188788" y="9721095"/>
                  <a:ext cx="265780" cy="231824"/>
                </a:xfrm>
                <a:custGeom>
                  <a:avLst/>
                  <a:gdLst>
                    <a:gd name="connsiteX0" fmla="*/ 155921 w 389128"/>
                    <a:gd name="connsiteY0" fmla="*/ 339024 h 339414"/>
                    <a:gd name="connsiteX1" fmla="*/ 152763 w 389128"/>
                    <a:gd name="connsiteY1" fmla="*/ 339024 h 339414"/>
                    <a:gd name="connsiteX2" fmla="*/ 138179 w 389128"/>
                    <a:gd name="connsiteY2" fmla="*/ 335557 h 339414"/>
                    <a:gd name="connsiteX3" fmla="*/ 118170 w 389128"/>
                    <a:gd name="connsiteY3" fmla="*/ 331599 h 339414"/>
                    <a:gd name="connsiteX4" fmla="*/ 113146 w 389128"/>
                    <a:gd name="connsiteY4" fmla="*/ 332044 h 339414"/>
                    <a:gd name="connsiteX5" fmla="*/ 109189 w 389128"/>
                    <a:gd name="connsiteY5" fmla="*/ 332399 h 339414"/>
                    <a:gd name="connsiteX6" fmla="*/ 100296 w 389128"/>
                    <a:gd name="connsiteY6" fmla="*/ 327953 h 339414"/>
                    <a:gd name="connsiteX7" fmla="*/ 87668 w 389128"/>
                    <a:gd name="connsiteY7" fmla="*/ 322885 h 339414"/>
                    <a:gd name="connsiteX8" fmla="*/ 87135 w 389128"/>
                    <a:gd name="connsiteY8" fmla="*/ 322885 h 339414"/>
                    <a:gd name="connsiteX9" fmla="*/ 51563 w 389128"/>
                    <a:gd name="connsiteY9" fmla="*/ 326664 h 339414"/>
                    <a:gd name="connsiteX10" fmla="*/ 47117 w 389128"/>
                    <a:gd name="connsiteY10" fmla="*/ 327064 h 339414"/>
                    <a:gd name="connsiteX11" fmla="*/ 19283 w 389128"/>
                    <a:gd name="connsiteY11" fmla="*/ 303943 h 339414"/>
                    <a:gd name="connsiteX12" fmla="*/ 11947 w 389128"/>
                    <a:gd name="connsiteY12" fmla="*/ 292693 h 339414"/>
                    <a:gd name="connsiteX13" fmla="*/ 8434 w 389128"/>
                    <a:gd name="connsiteY13" fmla="*/ 288247 h 339414"/>
                    <a:gd name="connsiteX14" fmla="*/ -104 w 389128"/>
                    <a:gd name="connsiteY14" fmla="*/ 266326 h 339414"/>
                    <a:gd name="connsiteX15" fmla="*/ 3098 w 389128"/>
                    <a:gd name="connsiteY15" fmla="*/ 163259 h 339414"/>
                    <a:gd name="connsiteX16" fmla="*/ 3098 w 389128"/>
                    <a:gd name="connsiteY16" fmla="*/ 162681 h 339414"/>
                    <a:gd name="connsiteX17" fmla="*/ 3632 w 389128"/>
                    <a:gd name="connsiteY17" fmla="*/ 162681 h 339414"/>
                    <a:gd name="connsiteX18" fmla="*/ 12525 w 389128"/>
                    <a:gd name="connsiteY18" fmla="*/ 163526 h 339414"/>
                    <a:gd name="connsiteX19" fmla="*/ 38313 w 389128"/>
                    <a:gd name="connsiteY19" fmla="*/ 165527 h 339414"/>
                    <a:gd name="connsiteX20" fmla="*/ 62101 w 389128"/>
                    <a:gd name="connsiteY20" fmla="*/ 155567 h 339414"/>
                    <a:gd name="connsiteX21" fmla="*/ 69216 w 389128"/>
                    <a:gd name="connsiteY21" fmla="*/ 88204 h 339414"/>
                    <a:gd name="connsiteX22" fmla="*/ 69927 w 389128"/>
                    <a:gd name="connsiteY22" fmla="*/ 88560 h 339414"/>
                    <a:gd name="connsiteX23" fmla="*/ 78820 w 389128"/>
                    <a:gd name="connsiteY23" fmla="*/ 97452 h 339414"/>
                    <a:gd name="connsiteX24" fmla="*/ 86868 w 389128"/>
                    <a:gd name="connsiteY24" fmla="*/ 103722 h 339414"/>
                    <a:gd name="connsiteX25" fmla="*/ 91982 w 389128"/>
                    <a:gd name="connsiteY25" fmla="*/ 102699 h 339414"/>
                    <a:gd name="connsiteX26" fmla="*/ 102252 w 389128"/>
                    <a:gd name="connsiteY26" fmla="*/ 100209 h 339414"/>
                    <a:gd name="connsiteX27" fmla="*/ 108122 w 389128"/>
                    <a:gd name="connsiteY27" fmla="*/ 106568 h 339414"/>
                    <a:gd name="connsiteX28" fmla="*/ 111457 w 389128"/>
                    <a:gd name="connsiteY28" fmla="*/ 114971 h 339414"/>
                    <a:gd name="connsiteX29" fmla="*/ 134311 w 389128"/>
                    <a:gd name="connsiteY29" fmla="*/ 124887 h 339414"/>
                    <a:gd name="connsiteX30" fmla="*/ 142492 w 389128"/>
                    <a:gd name="connsiteY30" fmla="*/ 127376 h 339414"/>
                    <a:gd name="connsiteX31" fmla="*/ 150629 w 389128"/>
                    <a:gd name="connsiteY31" fmla="*/ 129155 h 339414"/>
                    <a:gd name="connsiteX32" fmla="*/ 162501 w 389128"/>
                    <a:gd name="connsiteY32" fmla="*/ 121685 h 339414"/>
                    <a:gd name="connsiteX33" fmla="*/ 164635 w 389128"/>
                    <a:gd name="connsiteY33" fmla="*/ 119329 h 339414"/>
                    <a:gd name="connsiteX34" fmla="*/ 169971 w 389128"/>
                    <a:gd name="connsiteY34" fmla="*/ 116438 h 339414"/>
                    <a:gd name="connsiteX35" fmla="*/ 180420 w 389128"/>
                    <a:gd name="connsiteY35" fmla="*/ 126354 h 339414"/>
                    <a:gd name="connsiteX36" fmla="*/ 192603 w 389128"/>
                    <a:gd name="connsiteY36" fmla="*/ 137559 h 339414"/>
                    <a:gd name="connsiteX37" fmla="*/ 200162 w 389128"/>
                    <a:gd name="connsiteY37" fmla="*/ 137559 h 339414"/>
                    <a:gd name="connsiteX38" fmla="*/ 219370 w 389128"/>
                    <a:gd name="connsiteY38" fmla="*/ 148764 h 339414"/>
                    <a:gd name="connsiteX39" fmla="*/ 247561 w 389128"/>
                    <a:gd name="connsiteY39" fmla="*/ 176242 h 339414"/>
                    <a:gd name="connsiteX40" fmla="*/ 247561 w 389128"/>
                    <a:gd name="connsiteY40" fmla="*/ 176242 h 339414"/>
                    <a:gd name="connsiteX41" fmla="*/ 259566 w 389128"/>
                    <a:gd name="connsiteY41" fmla="*/ 166060 h 339414"/>
                    <a:gd name="connsiteX42" fmla="*/ 258899 w 389128"/>
                    <a:gd name="connsiteY42" fmla="*/ 136403 h 339414"/>
                    <a:gd name="connsiteX43" fmla="*/ 253519 w 389128"/>
                    <a:gd name="connsiteY43" fmla="*/ 135780 h 339414"/>
                    <a:gd name="connsiteX44" fmla="*/ 238490 w 389128"/>
                    <a:gd name="connsiteY44" fmla="*/ 141160 h 339414"/>
                    <a:gd name="connsiteX45" fmla="*/ 220704 w 389128"/>
                    <a:gd name="connsiteY45" fmla="*/ 127821 h 339414"/>
                    <a:gd name="connsiteX46" fmla="*/ 217014 w 389128"/>
                    <a:gd name="connsiteY46" fmla="*/ 87181 h 339414"/>
                    <a:gd name="connsiteX47" fmla="*/ 220482 w 389128"/>
                    <a:gd name="connsiteY47" fmla="*/ 71530 h 339414"/>
                    <a:gd name="connsiteX48" fmla="*/ 221060 w 389128"/>
                    <a:gd name="connsiteY48" fmla="*/ 68062 h 339414"/>
                    <a:gd name="connsiteX49" fmla="*/ 222928 w 389128"/>
                    <a:gd name="connsiteY49" fmla="*/ 52144 h 339414"/>
                    <a:gd name="connsiteX50" fmla="*/ 220215 w 389128"/>
                    <a:gd name="connsiteY50" fmla="*/ 45963 h 339414"/>
                    <a:gd name="connsiteX51" fmla="*/ 217459 w 389128"/>
                    <a:gd name="connsiteY51" fmla="*/ 40361 h 339414"/>
                    <a:gd name="connsiteX52" fmla="*/ 222838 w 389128"/>
                    <a:gd name="connsiteY52" fmla="*/ 29556 h 339414"/>
                    <a:gd name="connsiteX53" fmla="*/ 227818 w 389128"/>
                    <a:gd name="connsiteY53" fmla="*/ 22175 h 339414"/>
                    <a:gd name="connsiteX54" fmla="*/ 227818 w 389128"/>
                    <a:gd name="connsiteY54" fmla="*/ 16261 h 339414"/>
                    <a:gd name="connsiteX55" fmla="*/ 229419 w 389128"/>
                    <a:gd name="connsiteY55" fmla="*/ 5857 h 339414"/>
                    <a:gd name="connsiteX56" fmla="*/ 246182 w 389128"/>
                    <a:gd name="connsiteY56" fmla="*/ 2077 h 339414"/>
                    <a:gd name="connsiteX57" fmla="*/ 252585 w 389128"/>
                    <a:gd name="connsiteY57" fmla="*/ 2077 h 339414"/>
                    <a:gd name="connsiteX58" fmla="*/ 258766 w 389128"/>
                    <a:gd name="connsiteY58" fmla="*/ 2077 h 339414"/>
                    <a:gd name="connsiteX59" fmla="*/ 270682 w 389128"/>
                    <a:gd name="connsiteY59" fmla="*/ 654 h 339414"/>
                    <a:gd name="connsiteX60" fmla="*/ 275128 w 389128"/>
                    <a:gd name="connsiteY60" fmla="*/ -324 h 339414"/>
                    <a:gd name="connsiteX61" fmla="*/ 286378 w 389128"/>
                    <a:gd name="connsiteY61" fmla="*/ 5279 h 339414"/>
                    <a:gd name="connsiteX62" fmla="*/ 299717 w 389128"/>
                    <a:gd name="connsiteY62" fmla="*/ 11593 h 339414"/>
                    <a:gd name="connsiteX63" fmla="*/ 338845 w 389128"/>
                    <a:gd name="connsiteY63" fmla="*/ 24932 h 339414"/>
                    <a:gd name="connsiteX64" fmla="*/ 351473 w 389128"/>
                    <a:gd name="connsiteY64" fmla="*/ 30667 h 339414"/>
                    <a:gd name="connsiteX65" fmla="*/ 387399 w 389128"/>
                    <a:gd name="connsiteY65" fmla="*/ 68417 h 339414"/>
                    <a:gd name="connsiteX66" fmla="*/ 383620 w 389128"/>
                    <a:gd name="connsiteY66" fmla="*/ 85225 h 339414"/>
                    <a:gd name="connsiteX67" fmla="*/ 375750 w 389128"/>
                    <a:gd name="connsiteY67" fmla="*/ 101054 h 339414"/>
                    <a:gd name="connsiteX68" fmla="*/ 375750 w 389128"/>
                    <a:gd name="connsiteY68" fmla="*/ 128488 h 339414"/>
                    <a:gd name="connsiteX69" fmla="*/ 378329 w 389128"/>
                    <a:gd name="connsiteY69" fmla="*/ 135647 h 339414"/>
                    <a:gd name="connsiteX70" fmla="*/ 381219 w 389128"/>
                    <a:gd name="connsiteY70" fmla="*/ 144539 h 339414"/>
                    <a:gd name="connsiteX71" fmla="*/ 372726 w 389128"/>
                    <a:gd name="connsiteY71" fmla="*/ 147430 h 339414"/>
                    <a:gd name="connsiteX72" fmla="*/ 367257 w 389128"/>
                    <a:gd name="connsiteY72" fmla="*/ 148408 h 339414"/>
                    <a:gd name="connsiteX73" fmla="*/ 365390 w 389128"/>
                    <a:gd name="connsiteY73" fmla="*/ 159079 h 339414"/>
                    <a:gd name="connsiteX74" fmla="*/ 365390 w 389128"/>
                    <a:gd name="connsiteY74" fmla="*/ 161791 h 339414"/>
                    <a:gd name="connsiteX75" fmla="*/ 363789 w 389128"/>
                    <a:gd name="connsiteY75" fmla="*/ 173663 h 339414"/>
                    <a:gd name="connsiteX76" fmla="*/ 366724 w 389128"/>
                    <a:gd name="connsiteY76" fmla="*/ 198030 h 339414"/>
                    <a:gd name="connsiteX77" fmla="*/ 367080 w 389128"/>
                    <a:gd name="connsiteY77" fmla="*/ 198741 h 339414"/>
                    <a:gd name="connsiteX78" fmla="*/ 366324 w 389128"/>
                    <a:gd name="connsiteY78" fmla="*/ 198741 h 339414"/>
                    <a:gd name="connsiteX79" fmla="*/ 318169 w 389128"/>
                    <a:gd name="connsiteY79" fmla="*/ 215015 h 339414"/>
                    <a:gd name="connsiteX80" fmla="*/ 297627 w 389128"/>
                    <a:gd name="connsiteY80" fmla="*/ 223374 h 339414"/>
                    <a:gd name="connsiteX81" fmla="*/ 291624 w 389128"/>
                    <a:gd name="connsiteY81" fmla="*/ 225553 h 339414"/>
                    <a:gd name="connsiteX82" fmla="*/ 278907 w 389128"/>
                    <a:gd name="connsiteY82" fmla="*/ 253076 h 339414"/>
                    <a:gd name="connsiteX83" fmla="*/ 280197 w 389128"/>
                    <a:gd name="connsiteY83" fmla="*/ 257522 h 339414"/>
                    <a:gd name="connsiteX84" fmla="*/ 277485 w 389128"/>
                    <a:gd name="connsiteY84" fmla="*/ 257522 h 339414"/>
                    <a:gd name="connsiteX85" fmla="*/ 272282 w 389128"/>
                    <a:gd name="connsiteY85" fmla="*/ 257522 h 339414"/>
                    <a:gd name="connsiteX86" fmla="*/ 264813 w 389128"/>
                    <a:gd name="connsiteY86" fmla="*/ 257522 h 339414"/>
                    <a:gd name="connsiteX87" fmla="*/ 230175 w 389128"/>
                    <a:gd name="connsiteY87" fmla="*/ 271618 h 339414"/>
                    <a:gd name="connsiteX88" fmla="*/ 202474 w 389128"/>
                    <a:gd name="connsiteY88" fmla="*/ 300475 h 339414"/>
                    <a:gd name="connsiteX89" fmla="*/ 179486 w 389128"/>
                    <a:gd name="connsiteY89" fmla="*/ 318260 h 339414"/>
                    <a:gd name="connsiteX90" fmla="*/ 176240 w 389128"/>
                    <a:gd name="connsiteY90" fmla="*/ 323018 h 339414"/>
                    <a:gd name="connsiteX91" fmla="*/ 155921 w 389128"/>
                    <a:gd name="connsiteY91" fmla="*/ 339024 h 339414"/>
                    <a:gd name="connsiteX92" fmla="*/ 118170 w 389128"/>
                    <a:gd name="connsiteY92" fmla="*/ 330132 h 339414"/>
                    <a:gd name="connsiteX93" fmla="*/ 138491 w 389128"/>
                    <a:gd name="connsiteY93" fmla="*/ 334134 h 339414"/>
                    <a:gd name="connsiteX94" fmla="*/ 152897 w 389128"/>
                    <a:gd name="connsiteY94" fmla="*/ 337602 h 339414"/>
                    <a:gd name="connsiteX95" fmla="*/ 155921 w 389128"/>
                    <a:gd name="connsiteY95" fmla="*/ 337602 h 339414"/>
                    <a:gd name="connsiteX96" fmla="*/ 175351 w 389128"/>
                    <a:gd name="connsiteY96" fmla="*/ 322885 h 339414"/>
                    <a:gd name="connsiteX97" fmla="*/ 178642 w 389128"/>
                    <a:gd name="connsiteY97" fmla="*/ 318082 h 339414"/>
                    <a:gd name="connsiteX98" fmla="*/ 201941 w 389128"/>
                    <a:gd name="connsiteY98" fmla="*/ 299808 h 339414"/>
                    <a:gd name="connsiteX99" fmla="*/ 229108 w 389128"/>
                    <a:gd name="connsiteY99" fmla="*/ 271751 h 339414"/>
                    <a:gd name="connsiteX100" fmla="*/ 264679 w 389128"/>
                    <a:gd name="connsiteY100" fmla="*/ 256678 h 339414"/>
                    <a:gd name="connsiteX101" fmla="*/ 272193 w 389128"/>
                    <a:gd name="connsiteY101" fmla="*/ 256678 h 339414"/>
                    <a:gd name="connsiteX102" fmla="*/ 277351 w 389128"/>
                    <a:gd name="connsiteY102" fmla="*/ 256678 h 339414"/>
                    <a:gd name="connsiteX103" fmla="*/ 278596 w 389128"/>
                    <a:gd name="connsiteY103" fmla="*/ 256678 h 339414"/>
                    <a:gd name="connsiteX104" fmla="*/ 277707 w 389128"/>
                    <a:gd name="connsiteY104" fmla="*/ 253431 h 339414"/>
                    <a:gd name="connsiteX105" fmla="*/ 291046 w 389128"/>
                    <a:gd name="connsiteY105" fmla="*/ 224574 h 339414"/>
                    <a:gd name="connsiteX106" fmla="*/ 297049 w 389128"/>
                    <a:gd name="connsiteY106" fmla="*/ 222396 h 339414"/>
                    <a:gd name="connsiteX107" fmla="*/ 317547 w 389128"/>
                    <a:gd name="connsiteY107" fmla="*/ 214036 h 339414"/>
                    <a:gd name="connsiteX108" fmla="*/ 365212 w 389128"/>
                    <a:gd name="connsiteY108" fmla="*/ 197808 h 339414"/>
                    <a:gd name="connsiteX109" fmla="*/ 362500 w 389128"/>
                    <a:gd name="connsiteY109" fmla="*/ 173441 h 339414"/>
                    <a:gd name="connsiteX110" fmla="*/ 364100 w 389128"/>
                    <a:gd name="connsiteY110" fmla="*/ 161658 h 339414"/>
                    <a:gd name="connsiteX111" fmla="*/ 364100 w 389128"/>
                    <a:gd name="connsiteY111" fmla="*/ 159079 h 339414"/>
                    <a:gd name="connsiteX112" fmla="*/ 366457 w 389128"/>
                    <a:gd name="connsiteY112" fmla="*/ 147430 h 339414"/>
                    <a:gd name="connsiteX113" fmla="*/ 372460 w 389128"/>
                    <a:gd name="connsiteY113" fmla="*/ 146274 h 339414"/>
                    <a:gd name="connsiteX114" fmla="*/ 379974 w 389128"/>
                    <a:gd name="connsiteY114" fmla="*/ 144228 h 339414"/>
                    <a:gd name="connsiteX115" fmla="*/ 377129 w 389128"/>
                    <a:gd name="connsiteY115" fmla="*/ 135958 h 339414"/>
                    <a:gd name="connsiteX116" fmla="*/ 374505 w 389128"/>
                    <a:gd name="connsiteY116" fmla="*/ 128488 h 339414"/>
                    <a:gd name="connsiteX117" fmla="*/ 374505 w 389128"/>
                    <a:gd name="connsiteY117" fmla="*/ 100832 h 339414"/>
                    <a:gd name="connsiteX118" fmla="*/ 382687 w 389128"/>
                    <a:gd name="connsiteY118" fmla="*/ 84291 h 339414"/>
                    <a:gd name="connsiteX119" fmla="*/ 386243 w 389128"/>
                    <a:gd name="connsiteY119" fmla="*/ 68684 h 339414"/>
                    <a:gd name="connsiteX120" fmla="*/ 350939 w 389128"/>
                    <a:gd name="connsiteY120" fmla="*/ 31557 h 339414"/>
                    <a:gd name="connsiteX121" fmla="*/ 338267 w 389128"/>
                    <a:gd name="connsiteY121" fmla="*/ 25821 h 339414"/>
                    <a:gd name="connsiteX122" fmla="*/ 299583 w 389128"/>
                    <a:gd name="connsiteY122" fmla="*/ 12482 h 339414"/>
                    <a:gd name="connsiteX123" fmla="*/ 285488 w 389128"/>
                    <a:gd name="connsiteY123" fmla="*/ 5901 h 339414"/>
                    <a:gd name="connsiteX124" fmla="*/ 274950 w 389128"/>
                    <a:gd name="connsiteY124" fmla="*/ 565 h 339414"/>
                    <a:gd name="connsiteX125" fmla="*/ 270860 w 389128"/>
                    <a:gd name="connsiteY125" fmla="*/ 1455 h 339414"/>
                    <a:gd name="connsiteX126" fmla="*/ 258499 w 389128"/>
                    <a:gd name="connsiteY126" fmla="*/ 2966 h 339414"/>
                    <a:gd name="connsiteX127" fmla="*/ 252274 w 389128"/>
                    <a:gd name="connsiteY127" fmla="*/ 2966 h 339414"/>
                    <a:gd name="connsiteX128" fmla="*/ 245916 w 389128"/>
                    <a:gd name="connsiteY128" fmla="*/ 2966 h 339414"/>
                    <a:gd name="connsiteX129" fmla="*/ 229997 w 389128"/>
                    <a:gd name="connsiteY129" fmla="*/ 6346 h 339414"/>
                    <a:gd name="connsiteX130" fmla="*/ 228664 w 389128"/>
                    <a:gd name="connsiteY130" fmla="*/ 15950 h 339414"/>
                    <a:gd name="connsiteX131" fmla="*/ 228664 w 389128"/>
                    <a:gd name="connsiteY131" fmla="*/ 22175 h 339414"/>
                    <a:gd name="connsiteX132" fmla="*/ 223372 w 389128"/>
                    <a:gd name="connsiteY132" fmla="*/ 30134 h 339414"/>
                    <a:gd name="connsiteX133" fmla="*/ 218348 w 389128"/>
                    <a:gd name="connsiteY133" fmla="*/ 40005 h 339414"/>
                    <a:gd name="connsiteX134" fmla="*/ 220838 w 389128"/>
                    <a:gd name="connsiteY134" fmla="*/ 44985 h 339414"/>
                    <a:gd name="connsiteX135" fmla="*/ 223817 w 389128"/>
                    <a:gd name="connsiteY135" fmla="*/ 51921 h 339414"/>
                    <a:gd name="connsiteX136" fmla="*/ 221949 w 389128"/>
                    <a:gd name="connsiteY136" fmla="*/ 68062 h 339414"/>
                    <a:gd name="connsiteX137" fmla="*/ 221327 w 389128"/>
                    <a:gd name="connsiteY137" fmla="*/ 71486 h 339414"/>
                    <a:gd name="connsiteX138" fmla="*/ 217859 w 389128"/>
                    <a:gd name="connsiteY138" fmla="*/ 87226 h 339414"/>
                    <a:gd name="connsiteX139" fmla="*/ 221416 w 389128"/>
                    <a:gd name="connsiteY139" fmla="*/ 126976 h 339414"/>
                    <a:gd name="connsiteX140" fmla="*/ 238312 w 389128"/>
                    <a:gd name="connsiteY140" fmla="*/ 139648 h 339414"/>
                    <a:gd name="connsiteX141" fmla="*/ 252718 w 389128"/>
                    <a:gd name="connsiteY141" fmla="*/ 134402 h 339414"/>
                    <a:gd name="connsiteX142" fmla="*/ 258988 w 389128"/>
                    <a:gd name="connsiteY142" fmla="*/ 134535 h 339414"/>
                    <a:gd name="connsiteX143" fmla="*/ 259655 w 389128"/>
                    <a:gd name="connsiteY143" fmla="*/ 135380 h 339414"/>
                    <a:gd name="connsiteX144" fmla="*/ 260411 w 389128"/>
                    <a:gd name="connsiteY144" fmla="*/ 166060 h 339414"/>
                    <a:gd name="connsiteX145" fmla="*/ 247383 w 389128"/>
                    <a:gd name="connsiteY145" fmla="*/ 176954 h 339414"/>
                    <a:gd name="connsiteX146" fmla="*/ 247383 w 389128"/>
                    <a:gd name="connsiteY146" fmla="*/ 176954 h 339414"/>
                    <a:gd name="connsiteX147" fmla="*/ 218081 w 389128"/>
                    <a:gd name="connsiteY147" fmla="*/ 148630 h 339414"/>
                    <a:gd name="connsiteX148" fmla="*/ 199984 w 389128"/>
                    <a:gd name="connsiteY148" fmla="*/ 138270 h 339414"/>
                    <a:gd name="connsiteX149" fmla="*/ 192425 w 389128"/>
                    <a:gd name="connsiteY149" fmla="*/ 138270 h 339414"/>
                    <a:gd name="connsiteX150" fmla="*/ 179086 w 389128"/>
                    <a:gd name="connsiteY150" fmla="*/ 126532 h 339414"/>
                    <a:gd name="connsiteX151" fmla="*/ 169571 w 389128"/>
                    <a:gd name="connsiteY151" fmla="*/ 117150 h 339414"/>
                    <a:gd name="connsiteX152" fmla="*/ 165124 w 389128"/>
                    <a:gd name="connsiteY152" fmla="*/ 119684 h 339414"/>
                    <a:gd name="connsiteX153" fmla="*/ 163035 w 389128"/>
                    <a:gd name="connsiteY153" fmla="*/ 121996 h 339414"/>
                    <a:gd name="connsiteX154" fmla="*/ 150318 w 389128"/>
                    <a:gd name="connsiteY154" fmla="*/ 129867 h 339414"/>
                    <a:gd name="connsiteX155" fmla="*/ 141781 w 389128"/>
                    <a:gd name="connsiteY155" fmla="*/ 127999 h 339414"/>
                    <a:gd name="connsiteX156" fmla="*/ 133689 w 389128"/>
                    <a:gd name="connsiteY156" fmla="*/ 125554 h 339414"/>
                    <a:gd name="connsiteX157" fmla="*/ 110212 w 389128"/>
                    <a:gd name="connsiteY157" fmla="*/ 115104 h 339414"/>
                    <a:gd name="connsiteX158" fmla="*/ 106743 w 389128"/>
                    <a:gd name="connsiteY158" fmla="*/ 106479 h 339414"/>
                    <a:gd name="connsiteX159" fmla="*/ 101941 w 389128"/>
                    <a:gd name="connsiteY159" fmla="*/ 100921 h 339414"/>
                    <a:gd name="connsiteX160" fmla="*/ 92026 w 389128"/>
                    <a:gd name="connsiteY160" fmla="*/ 103322 h 339414"/>
                    <a:gd name="connsiteX161" fmla="*/ 86557 w 389128"/>
                    <a:gd name="connsiteY161" fmla="*/ 104433 h 339414"/>
                    <a:gd name="connsiteX162" fmla="*/ 77664 w 389128"/>
                    <a:gd name="connsiteY162" fmla="*/ 97630 h 339414"/>
                    <a:gd name="connsiteX163" fmla="*/ 69972 w 389128"/>
                    <a:gd name="connsiteY163" fmla="*/ 89360 h 339414"/>
                    <a:gd name="connsiteX164" fmla="*/ 62946 w 389128"/>
                    <a:gd name="connsiteY164" fmla="*/ 155122 h 339414"/>
                    <a:gd name="connsiteX165" fmla="*/ 38091 w 389128"/>
                    <a:gd name="connsiteY165" fmla="*/ 166105 h 339414"/>
                    <a:gd name="connsiteX166" fmla="*/ 12169 w 389128"/>
                    <a:gd name="connsiteY166" fmla="*/ 164104 h 339414"/>
                    <a:gd name="connsiteX167" fmla="*/ 3987 w 389128"/>
                    <a:gd name="connsiteY167" fmla="*/ 163259 h 339414"/>
                    <a:gd name="connsiteX168" fmla="*/ 831 w 389128"/>
                    <a:gd name="connsiteY168" fmla="*/ 265793 h 339414"/>
                    <a:gd name="connsiteX169" fmla="*/ 9145 w 389128"/>
                    <a:gd name="connsiteY169" fmla="*/ 287002 h 339414"/>
                    <a:gd name="connsiteX170" fmla="*/ 12658 w 389128"/>
                    <a:gd name="connsiteY170" fmla="*/ 291448 h 339414"/>
                    <a:gd name="connsiteX171" fmla="*/ 20039 w 389128"/>
                    <a:gd name="connsiteY171" fmla="*/ 302787 h 339414"/>
                    <a:gd name="connsiteX172" fmla="*/ 46717 w 389128"/>
                    <a:gd name="connsiteY172" fmla="*/ 325374 h 339414"/>
                    <a:gd name="connsiteX173" fmla="*/ 51163 w 389128"/>
                    <a:gd name="connsiteY173" fmla="*/ 324974 h 339414"/>
                    <a:gd name="connsiteX174" fmla="*/ 86735 w 389128"/>
                    <a:gd name="connsiteY174" fmla="*/ 321195 h 339414"/>
                    <a:gd name="connsiteX175" fmla="*/ 87313 w 389128"/>
                    <a:gd name="connsiteY175" fmla="*/ 321195 h 339414"/>
                    <a:gd name="connsiteX176" fmla="*/ 100652 w 389128"/>
                    <a:gd name="connsiteY176" fmla="*/ 326575 h 339414"/>
                    <a:gd name="connsiteX177" fmla="*/ 108922 w 389128"/>
                    <a:gd name="connsiteY177" fmla="*/ 330488 h 339414"/>
                    <a:gd name="connsiteX178" fmla="*/ 112701 w 389128"/>
                    <a:gd name="connsiteY178" fmla="*/ 330132 h 339414"/>
                    <a:gd name="connsiteX179" fmla="*/ 118170 w 389128"/>
                    <a:gd name="connsiteY179" fmla="*/ 330265 h 339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</a:cxnLst>
                  <a:rect l="l" t="t" r="r" b="b"/>
                  <a:pathLst>
                    <a:path w="389128" h="339414">
                      <a:moveTo>
                        <a:pt x="155921" y="339024"/>
                      </a:moveTo>
                      <a:cubicBezTo>
                        <a:pt x="154853" y="339113"/>
                        <a:pt x="153830" y="339113"/>
                        <a:pt x="152763" y="339024"/>
                      </a:cubicBezTo>
                      <a:cubicBezTo>
                        <a:pt x="147828" y="338224"/>
                        <a:pt x="142937" y="337068"/>
                        <a:pt x="138179" y="335557"/>
                      </a:cubicBezTo>
                      <a:cubicBezTo>
                        <a:pt x="131732" y="333289"/>
                        <a:pt x="124973" y="331955"/>
                        <a:pt x="118170" y="331599"/>
                      </a:cubicBezTo>
                      <a:cubicBezTo>
                        <a:pt x="116481" y="331599"/>
                        <a:pt x="114792" y="331777"/>
                        <a:pt x="113146" y="332044"/>
                      </a:cubicBezTo>
                      <a:cubicBezTo>
                        <a:pt x="111857" y="332266"/>
                        <a:pt x="110523" y="332399"/>
                        <a:pt x="109189" y="332399"/>
                      </a:cubicBezTo>
                      <a:cubicBezTo>
                        <a:pt x="105676" y="332399"/>
                        <a:pt x="102386" y="330754"/>
                        <a:pt x="100296" y="327953"/>
                      </a:cubicBezTo>
                      <a:cubicBezTo>
                        <a:pt x="97139" y="324352"/>
                        <a:pt x="92426" y="322440"/>
                        <a:pt x="87668" y="322885"/>
                      </a:cubicBezTo>
                      <a:lnTo>
                        <a:pt x="87135" y="322885"/>
                      </a:lnTo>
                      <a:cubicBezTo>
                        <a:pt x="75219" y="323285"/>
                        <a:pt x="63302" y="324530"/>
                        <a:pt x="51563" y="326664"/>
                      </a:cubicBezTo>
                      <a:cubicBezTo>
                        <a:pt x="50096" y="326930"/>
                        <a:pt x="48629" y="327064"/>
                        <a:pt x="47117" y="327064"/>
                      </a:cubicBezTo>
                      <a:cubicBezTo>
                        <a:pt x="33778" y="327064"/>
                        <a:pt x="26619" y="315814"/>
                        <a:pt x="19283" y="303943"/>
                      </a:cubicBezTo>
                      <a:cubicBezTo>
                        <a:pt x="16971" y="300208"/>
                        <a:pt x="14614" y="296339"/>
                        <a:pt x="11947" y="292693"/>
                      </a:cubicBezTo>
                      <a:cubicBezTo>
                        <a:pt x="10701" y="291004"/>
                        <a:pt x="9501" y="289448"/>
                        <a:pt x="8434" y="288247"/>
                      </a:cubicBezTo>
                      <a:cubicBezTo>
                        <a:pt x="2920" y="281044"/>
                        <a:pt x="-459" y="276731"/>
                        <a:pt x="-104" y="266326"/>
                      </a:cubicBezTo>
                      <a:lnTo>
                        <a:pt x="3098" y="163259"/>
                      </a:lnTo>
                      <a:lnTo>
                        <a:pt x="3098" y="162681"/>
                      </a:lnTo>
                      <a:lnTo>
                        <a:pt x="3632" y="162681"/>
                      </a:lnTo>
                      <a:cubicBezTo>
                        <a:pt x="5588" y="162681"/>
                        <a:pt x="8612" y="163081"/>
                        <a:pt x="12525" y="163526"/>
                      </a:cubicBezTo>
                      <a:cubicBezTo>
                        <a:pt x="21061" y="164682"/>
                        <a:pt x="29688" y="165349"/>
                        <a:pt x="38313" y="165527"/>
                      </a:cubicBezTo>
                      <a:cubicBezTo>
                        <a:pt x="53387" y="165527"/>
                        <a:pt x="61390" y="162147"/>
                        <a:pt x="62101" y="155567"/>
                      </a:cubicBezTo>
                      <a:lnTo>
                        <a:pt x="69216" y="88204"/>
                      </a:lnTo>
                      <a:lnTo>
                        <a:pt x="69927" y="88560"/>
                      </a:lnTo>
                      <a:cubicBezTo>
                        <a:pt x="73706" y="90561"/>
                        <a:pt x="76819" y="93673"/>
                        <a:pt x="78820" y="97452"/>
                      </a:cubicBezTo>
                      <a:cubicBezTo>
                        <a:pt x="80999" y="100965"/>
                        <a:pt x="82688" y="103722"/>
                        <a:pt x="86868" y="103722"/>
                      </a:cubicBezTo>
                      <a:cubicBezTo>
                        <a:pt x="88602" y="103677"/>
                        <a:pt x="90336" y="103322"/>
                        <a:pt x="91982" y="102699"/>
                      </a:cubicBezTo>
                      <a:cubicBezTo>
                        <a:pt x="95272" y="101365"/>
                        <a:pt x="98740" y="100521"/>
                        <a:pt x="102252" y="100209"/>
                      </a:cubicBezTo>
                      <a:cubicBezTo>
                        <a:pt x="106210" y="100209"/>
                        <a:pt x="106966" y="102744"/>
                        <a:pt x="108122" y="106568"/>
                      </a:cubicBezTo>
                      <a:cubicBezTo>
                        <a:pt x="108922" y="109458"/>
                        <a:pt x="110078" y="112303"/>
                        <a:pt x="111457" y="114971"/>
                      </a:cubicBezTo>
                      <a:cubicBezTo>
                        <a:pt x="113768" y="119151"/>
                        <a:pt x="125640" y="122485"/>
                        <a:pt x="134311" y="124887"/>
                      </a:cubicBezTo>
                      <a:cubicBezTo>
                        <a:pt x="137690" y="125820"/>
                        <a:pt x="140580" y="126621"/>
                        <a:pt x="142492" y="127376"/>
                      </a:cubicBezTo>
                      <a:cubicBezTo>
                        <a:pt x="145071" y="128443"/>
                        <a:pt x="147828" y="129066"/>
                        <a:pt x="150629" y="129155"/>
                      </a:cubicBezTo>
                      <a:cubicBezTo>
                        <a:pt x="155787" y="129155"/>
                        <a:pt x="158588" y="125998"/>
                        <a:pt x="162501" y="121685"/>
                      </a:cubicBezTo>
                      <a:lnTo>
                        <a:pt x="164635" y="119329"/>
                      </a:lnTo>
                      <a:cubicBezTo>
                        <a:pt x="165925" y="117639"/>
                        <a:pt x="167881" y="116616"/>
                        <a:pt x="169971" y="116438"/>
                      </a:cubicBezTo>
                      <a:cubicBezTo>
                        <a:pt x="173928" y="116438"/>
                        <a:pt x="177085" y="121240"/>
                        <a:pt x="180420" y="126354"/>
                      </a:cubicBezTo>
                      <a:cubicBezTo>
                        <a:pt x="183755" y="131467"/>
                        <a:pt x="187712" y="137559"/>
                        <a:pt x="192603" y="137559"/>
                      </a:cubicBezTo>
                      <a:lnTo>
                        <a:pt x="200162" y="137559"/>
                      </a:lnTo>
                      <a:cubicBezTo>
                        <a:pt x="208521" y="137559"/>
                        <a:pt x="216880" y="138403"/>
                        <a:pt x="219370" y="148764"/>
                      </a:cubicBezTo>
                      <a:cubicBezTo>
                        <a:pt x="221860" y="159124"/>
                        <a:pt x="235778" y="176242"/>
                        <a:pt x="247561" y="176242"/>
                      </a:cubicBezTo>
                      <a:lnTo>
                        <a:pt x="247561" y="176242"/>
                      </a:lnTo>
                      <a:cubicBezTo>
                        <a:pt x="252852" y="176242"/>
                        <a:pt x="256853" y="172819"/>
                        <a:pt x="259566" y="166060"/>
                      </a:cubicBezTo>
                      <a:cubicBezTo>
                        <a:pt x="261122" y="162147"/>
                        <a:pt x="262856" y="142272"/>
                        <a:pt x="258899" y="136403"/>
                      </a:cubicBezTo>
                      <a:cubicBezTo>
                        <a:pt x="257565" y="134491"/>
                        <a:pt x="255831" y="134269"/>
                        <a:pt x="253519" y="135780"/>
                      </a:cubicBezTo>
                      <a:cubicBezTo>
                        <a:pt x="249117" y="138937"/>
                        <a:pt x="243914" y="140805"/>
                        <a:pt x="238490" y="141160"/>
                      </a:cubicBezTo>
                      <a:cubicBezTo>
                        <a:pt x="231865" y="141160"/>
                        <a:pt x="226351" y="137114"/>
                        <a:pt x="220704" y="127821"/>
                      </a:cubicBezTo>
                      <a:cubicBezTo>
                        <a:pt x="210744" y="111903"/>
                        <a:pt x="213368" y="101543"/>
                        <a:pt x="217014" y="87181"/>
                      </a:cubicBezTo>
                      <a:cubicBezTo>
                        <a:pt x="218170" y="82735"/>
                        <a:pt x="219504" y="77399"/>
                        <a:pt x="220482" y="71530"/>
                      </a:cubicBezTo>
                      <a:cubicBezTo>
                        <a:pt x="220482" y="70374"/>
                        <a:pt x="220882" y="69262"/>
                        <a:pt x="221060" y="68062"/>
                      </a:cubicBezTo>
                      <a:cubicBezTo>
                        <a:pt x="222127" y="62815"/>
                        <a:pt x="222749" y="57479"/>
                        <a:pt x="222928" y="52144"/>
                      </a:cubicBezTo>
                      <a:cubicBezTo>
                        <a:pt x="222928" y="49787"/>
                        <a:pt x="221949" y="47564"/>
                        <a:pt x="220215" y="45963"/>
                      </a:cubicBezTo>
                      <a:cubicBezTo>
                        <a:pt x="218704" y="44451"/>
                        <a:pt x="217725" y="42495"/>
                        <a:pt x="217459" y="40361"/>
                      </a:cubicBezTo>
                      <a:cubicBezTo>
                        <a:pt x="217370" y="36092"/>
                        <a:pt x="219370" y="32046"/>
                        <a:pt x="222838" y="29556"/>
                      </a:cubicBezTo>
                      <a:cubicBezTo>
                        <a:pt x="225195" y="27644"/>
                        <a:pt x="226929" y="25065"/>
                        <a:pt x="227818" y="22175"/>
                      </a:cubicBezTo>
                      <a:cubicBezTo>
                        <a:pt x="228085" y="20219"/>
                        <a:pt x="228085" y="18218"/>
                        <a:pt x="227818" y="16261"/>
                      </a:cubicBezTo>
                      <a:cubicBezTo>
                        <a:pt x="227018" y="12704"/>
                        <a:pt x="227596" y="9014"/>
                        <a:pt x="229419" y="5857"/>
                      </a:cubicBezTo>
                      <a:cubicBezTo>
                        <a:pt x="232220" y="2522"/>
                        <a:pt x="239112" y="2077"/>
                        <a:pt x="246182" y="2077"/>
                      </a:cubicBezTo>
                      <a:lnTo>
                        <a:pt x="252585" y="2077"/>
                      </a:lnTo>
                      <a:lnTo>
                        <a:pt x="258766" y="2077"/>
                      </a:lnTo>
                      <a:cubicBezTo>
                        <a:pt x="262811" y="2299"/>
                        <a:pt x="266813" y="1810"/>
                        <a:pt x="270682" y="654"/>
                      </a:cubicBezTo>
                      <a:cubicBezTo>
                        <a:pt x="272105" y="76"/>
                        <a:pt x="273616" y="-279"/>
                        <a:pt x="275128" y="-324"/>
                      </a:cubicBezTo>
                      <a:cubicBezTo>
                        <a:pt x="279396" y="165"/>
                        <a:pt x="283398" y="2166"/>
                        <a:pt x="286378" y="5279"/>
                      </a:cubicBezTo>
                      <a:cubicBezTo>
                        <a:pt x="289934" y="8880"/>
                        <a:pt x="294648" y="11148"/>
                        <a:pt x="299717" y="11593"/>
                      </a:cubicBezTo>
                      <a:cubicBezTo>
                        <a:pt x="310344" y="11593"/>
                        <a:pt x="326395" y="19018"/>
                        <a:pt x="338845" y="24932"/>
                      </a:cubicBezTo>
                      <a:cubicBezTo>
                        <a:pt x="343291" y="27111"/>
                        <a:pt x="347737" y="29156"/>
                        <a:pt x="351473" y="30667"/>
                      </a:cubicBezTo>
                      <a:cubicBezTo>
                        <a:pt x="371659" y="38893"/>
                        <a:pt x="379396" y="46986"/>
                        <a:pt x="387399" y="68417"/>
                      </a:cubicBezTo>
                      <a:cubicBezTo>
                        <a:pt x="390556" y="74153"/>
                        <a:pt x="388911" y="81356"/>
                        <a:pt x="383620" y="85225"/>
                      </a:cubicBezTo>
                      <a:cubicBezTo>
                        <a:pt x="378951" y="89227"/>
                        <a:pt x="376105" y="94918"/>
                        <a:pt x="375750" y="101054"/>
                      </a:cubicBezTo>
                      <a:cubicBezTo>
                        <a:pt x="374861" y="110169"/>
                        <a:pt x="374861" y="119373"/>
                        <a:pt x="375750" y="128488"/>
                      </a:cubicBezTo>
                      <a:cubicBezTo>
                        <a:pt x="376417" y="130934"/>
                        <a:pt x="377262" y="133335"/>
                        <a:pt x="378329" y="135647"/>
                      </a:cubicBezTo>
                      <a:cubicBezTo>
                        <a:pt x="379796" y="138448"/>
                        <a:pt x="380774" y="141427"/>
                        <a:pt x="381219" y="144539"/>
                      </a:cubicBezTo>
                      <a:cubicBezTo>
                        <a:pt x="380641" y="146630"/>
                        <a:pt x="376772" y="146985"/>
                        <a:pt x="372726" y="147430"/>
                      </a:cubicBezTo>
                      <a:cubicBezTo>
                        <a:pt x="370859" y="147474"/>
                        <a:pt x="369036" y="147786"/>
                        <a:pt x="367257" y="148408"/>
                      </a:cubicBezTo>
                      <a:cubicBezTo>
                        <a:pt x="365212" y="149742"/>
                        <a:pt x="365345" y="155611"/>
                        <a:pt x="365390" y="159079"/>
                      </a:cubicBezTo>
                      <a:cubicBezTo>
                        <a:pt x="365479" y="159969"/>
                        <a:pt x="365479" y="160902"/>
                        <a:pt x="365390" y="161791"/>
                      </a:cubicBezTo>
                      <a:cubicBezTo>
                        <a:pt x="365078" y="165793"/>
                        <a:pt x="364545" y="169751"/>
                        <a:pt x="363789" y="173663"/>
                      </a:cubicBezTo>
                      <a:cubicBezTo>
                        <a:pt x="361522" y="181845"/>
                        <a:pt x="362589" y="190604"/>
                        <a:pt x="366724" y="198030"/>
                      </a:cubicBezTo>
                      <a:lnTo>
                        <a:pt x="367080" y="198741"/>
                      </a:lnTo>
                      <a:lnTo>
                        <a:pt x="366324" y="198741"/>
                      </a:lnTo>
                      <a:cubicBezTo>
                        <a:pt x="350450" y="201275"/>
                        <a:pt x="334043" y="208257"/>
                        <a:pt x="318169" y="215015"/>
                      </a:cubicBezTo>
                      <a:cubicBezTo>
                        <a:pt x="311011" y="218038"/>
                        <a:pt x="304297" y="220929"/>
                        <a:pt x="297627" y="223374"/>
                      </a:cubicBezTo>
                      <a:lnTo>
                        <a:pt x="291624" y="225553"/>
                      </a:lnTo>
                      <a:cubicBezTo>
                        <a:pt x="273038" y="232267"/>
                        <a:pt x="273038" y="232267"/>
                        <a:pt x="278907" y="253076"/>
                      </a:cubicBezTo>
                      <a:lnTo>
                        <a:pt x="280197" y="257522"/>
                      </a:lnTo>
                      <a:lnTo>
                        <a:pt x="277485" y="257522"/>
                      </a:lnTo>
                      <a:lnTo>
                        <a:pt x="272282" y="257522"/>
                      </a:lnTo>
                      <a:lnTo>
                        <a:pt x="264813" y="257522"/>
                      </a:lnTo>
                      <a:cubicBezTo>
                        <a:pt x="250717" y="257522"/>
                        <a:pt x="231776" y="258989"/>
                        <a:pt x="230175" y="271618"/>
                      </a:cubicBezTo>
                      <a:cubicBezTo>
                        <a:pt x="228575" y="284245"/>
                        <a:pt x="215280" y="292649"/>
                        <a:pt x="202474" y="300475"/>
                      </a:cubicBezTo>
                      <a:cubicBezTo>
                        <a:pt x="193581" y="305855"/>
                        <a:pt x="184689" y="311457"/>
                        <a:pt x="179486" y="318260"/>
                      </a:cubicBezTo>
                      <a:cubicBezTo>
                        <a:pt x="178375" y="319816"/>
                        <a:pt x="177263" y="321461"/>
                        <a:pt x="176240" y="323018"/>
                      </a:cubicBezTo>
                      <a:cubicBezTo>
                        <a:pt x="171038" y="331644"/>
                        <a:pt x="166058" y="339024"/>
                        <a:pt x="155921" y="339024"/>
                      </a:cubicBezTo>
                      <a:close/>
                      <a:moveTo>
                        <a:pt x="118170" y="330132"/>
                      </a:moveTo>
                      <a:cubicBezTo>
                        <a:pt x="125107" y="330488"/>
                        <a:pt x="131955" y="331866"/>
                        <a:pt x="138491" y="334134"/>
                      </a:cubicBezTo>
                      <a:cubicBezTo>
                        <a:pt x="143204" y="335601"/>
                        <a:pt x="148006" y="336757"/>
                        <a:pt x="152897" y="337602"/>
                      </a:cubicBezTo>
                      <a:cubicBezTo>
                        <a:pt x="153919" y="337646"/>
                        <a:pt x="154898" y="337646"/>
                        <a:pt x="155921" y="337602"/>
                      </a:cubicBezTo>
                      <a:cubicBezTo>
                        <a:pt x="165480" y="337602"/>
                        <a:pt x="170060" y="330799"/>
                        <a:pt x="175351" y="322885"/>
                      </a:cubicBezTo>
                      <a:cubicBezTo>
                        <a:pt x="176418" y="321328"/>
                        <a:pt x="177486" y="319683"/>
                        <a:pt x="178642" y="318082"/>
                      </a:cubicBezTo>
                      <a:cubicBezTo>
                        <a:pt x="183844" y="310879"/>
                        <a:pt x="193048" y="305232"/>
                        <a:pt x="201941" y="299808"/>
                      </a:cubicBezTo>
                      <a:cubicBezTo>
                        <a:pt x="214524" y="292115"/>
                        <a:pt x="227507" y="284156"/>
                        <a:pt x="229108" y="271751"/>
                      </a:cubicBezTo>
                      <a:cubicBezTo>
                        <a:pt x="230842" y="258412"/>
                        <a:pt x="250362" y="256678"/>
                        <a:pt x="264679" y="256678"/>
                      </a:cubicBezTo>
                      <a:lnTo>
                        <a:pt x="272193" y="256678"/>
                      </a:lnTo>
                      <a:lnTo>
                        <a:pt x="277351" y="256678"/>
                      </a:lnTo>
                      <a:lnTo>
                        <a:pt x="278596" y="256678"/>
                      </a:lnTo>
                      <a:lnTo>
                        <a:pt x="277707" y="253431"/>
                      </a:lnTo>
                      <a:cubicBezTo>
                        <a:pt x="271615" y="231822"/>
                        <a:pt x="271749" y="231556"/>
                        <a:pt x="291046" y="224574"/>
                      </a:cubicBezTo>
                      <a:lnTo>
                        <a:pt x="297049" y="222396"/>
                      </a:lnTo>
                      <a:cubicBezTo>
                        <a:pt x="303674" y="219951"/>
                        <a:pt x="310388" y="217060"/>
                        <a:pt x="317547" y="214036"/>
                      </a:cubicBezTo>
                      <a:cubicBezTo>
                        <a:pt x="332753" y="206833"/>
                        <a:pt x="348761" y="201364"/>
                        <a:pt x="365212" y="197808"/>
                      </a:cubicBezTo>
                      <a:cubicBezTo>
                        <a:pt x="361210" y="190337"/>
                        <a:pt x="360277" y="181623"/>
                        <a:pt x="362500" y="173441"/>
                      </a:cubicBezTo>
                      <a:cubicBezTo>
                        <a:pt x="363256" y="169528"/>
                        <a:pt x="363789" y="165615"/>
                        <a:pt x="364100" y="161658"/>
                      </a:cubicBezTo>
                      <a:cubicBezTo>
                        <a:pt x="364189" y="160813"/>
                        <a:pt x="364189" y="159924"/>
                        <a:pt x="364100" y="159079"/>
                      </a:cubicBezTo>
                      <a:cubicBezTo>
                        <a:pt x="364100" y="155077"/>
                        <a:pt x="364100" y="149075"/>
                        <a:pt x="366457" y="147430"/>
                      </a:cubicBezTo>
                      <a:cubicBezTo>
                        <a:pt x="368369" y="146718"/>
                        <a:pt x="370414" y="146318"/>
                        <a:pt x="372460" y="146274"/>
                      </a:cubicBezTo>
                      <a:cubicBezTo>
                        <a:pt x="375483" y="145963"/>
                        <a:pt x="379618" y="145563"/>
                        <a:pt x="379974" y="144228"/>
                      </a:cubicBezTo>
                      <a:cubicBezTo>
                        <a:pt x="379307" y="141383"/>
                        <a:pt x="378373" y="138626"/>
                        <a:pt x="377129" y="135958"/>
                      </a:cubicBezTo>
                      <a:cubicBezTo>
                        <a:pt x="376017" y="133557"/>
                        <a:pt x="375172" y="131067"/>
                        <a:pt x="374505" y="128488"/>
                      </a:cubicBezTo>
                      <a:cubicBezTo>
                        <a:pt x="373616" y="119284"/>
                        <a:pt x="373616" y="110035"/>
                        <a:pt x="374505" y="100832"/>
                      </a:cubicBezTo>
                      <a:cubicBezTo>
                        <a:pt x="374949" y="94473"/>
                        <a:pt x="377884" y="88515"/>
                        <a:pt x="382687" y="84291"/>
                      </a:cubicBezTo>
                      <a:cubicBezTo>
                        <a:pt x="387711" y="80778"/>
                        <a:pt x="389223" y="74020"/>
                        <a:pt x="386243" y="68684"/>
                      </a:cubicBezTo>
                      <a:cubicBezTo>
                        <a:pt x="378240" y="47341"/>
                        <a:pt x="370992" y="39738"/>
                        <a:pt x="350939" y="31557"/>
                      </a:cubicBezTo>
                      <a:cubicBezTo>
                        <a:pt x="347248" y="30045"/>
                        <a:pt x="342891" y="28000"/>
                        <a:pt x="338267" y="25821"/>
                      </a:cubicBezTo>
                      <a:cubicBezTo>
                        <a:pt x="325639" y="19863"/>
                        <a:pt x="309943" y="12482"/>
                        <a:pt x="299583" y="12482"/>
                      </a:cubicBezTo>
                      <a:cubicBezTo>
                        <a:pt x="294248" y="12037"/>
                        <a:pt x="289223" y="9725"/>
                        <a:pt x="285488" y="5901"/>
                      </a:cubicBezTo>
                      <a:cubicBezTo>
                        <a:pt x="282687" y="3011"/>
                        <a:pt x="278952" y="1099"/>
                        <a:pt x="274950" y="565"/>
                      </a:cubicBezTo>
                      <a:cubicBezTo>
                        <a:pt x="273527" y="610"/>
                        <a:pt x="272149" y="877"/>
                        <a:pt x="270860" y="1455"/>
                      </a:cubicBezTo>
                      <a:cubicBezTo>
                        <a:pt x="266858" y="2700"/>
                        <a:pt x="262678" y="3189"/>
                        <a:pt x="258499" y="2966"/>
                      </a:cubicBezTo>
                      <a:lnTo>
                        <a:pt x="252274" y="2966"/>
                      </a:lnTo>
                      <a:lnTo>
                        <a:pt x="245916" y="2966"/>
                      </a:lnTo>
                      <a:cubicBezTo>
                        <a:pt x="239468" y="2966"/>
                        <a:pt x="232576" y="3367"/>
                        <a:pt x="229997" y="6346"/>
                      </a:cubicBezTo>
                      <a:cubicBezTo>
                        <a:pt x="228352" y="9281"/>
                        <a:pt x="227907" y="12704"/>
                        <a:pt x="228664" y="15950"/>
                      </a:cubicBezTo>
                      <a:cubicBezTo>
                        <a:pt x="228975" y="17995"/>
                        <a:pt x="228975" y="20129"/>
                        <a:pt x="228664" y="22175"/>
                      </a:cubicBezTo>
                      <a:cubicBezTo>
                        <a:pt x="227729" y="25287"/>
                        <a:pt x="225907" y="28089"/>
                        <a:pt x="223372" y="30134"/>
                      </a:cubicBezTo>
                      <a:cubicBezTo>
                        <a:pt x="220215" y="32402"/>
                        <a:pt x="218303" y="36092"/>
                        <a:pt x="218348" y="40005"/>
                      </a:cubicBezTo>
                      <a:cubicBezTo>
                        <a:pt x="218570" y="41917"/>
                        <a:pt x="219459" y="43651"/>
                        <a:pt x="220838" y="44985"/>
                      </a:cubicBezTo>
                      <a:cubicBezTo>
                        <a:pt x="222705" y="46808"/>
                        <a:pt x="223817" y="49298"/>
                        <a:pt x="223817" y="51921"/>
                      </a:cubicBezTo>
                      <a:cubicBezTo>
                        <a:pt x="223684" y="57346"/>
                        <a:pt x="223061" y="62726"/>
                        <a:pt x="221949" y="68062"/>
                      </a:cubicBezTo>
                      <a:cubicBezTo>
                        <a:pt x="221949" y="69218"/>
                        <a:pt x="221549" y="70374"/>
                        <a:pt x="221327" y="71486"/>
                      </a:cubicBezTo>
                      <a:cubicBezTo>
                        <a:pt x="220349" y="77399"/>
                        <a:pt x="219015" y="82646"/>
                        <a:pt x="217859" y="87226"/>
                      </a:cubicBezTo>
                      <a:cubicBezTo>
                        <a:pt x="214302" y="101321"/>
                        <a:pt x="211723" y="111459"/>
                        <a:pt x="221416" y="126976"/>
                      </a:cubicBezTo>
                      <a:cubicBezTo>
                        <a:pt x="226885" y="135869"/>
                        <a:pt x="232087" y="139648"/>
                        <a:pt x="238312" y="139648"/>
                      </a:cubicBezTo>
                      <a:cubicBezTo>
                        <a:pt x="243514" y="139248"/>
                        <a:pt x="248494" y="137470"/>
                        <a:pt x="252718" y="134402"/>
                      </a:cubicBezTo>
                      <a:cubicBezTo>
                        <a:pt x="254497" y="132712"/>
                        <a:pt x="257298" y="132757"/>
                        <a:pt x="258988" y="134535"/>
                      </a:cubicBezTo>
                      <a:cubicBezTo>
                        <a:pt x="259255" y="134758"/>
                        <a:pt x="259477" y="135069"/>
                        <a:pt x="259655" y="135380"/>
                      </a:cubicBezTo>
                      <a:cubicBezTo>
                        <a:pt x="264101" y="142094"/>
                        <a:pt x="261878" y="162414"/>
                        <a:pt x="260411" y="166060"/>
                      </a:cubicBezTo>
                      <a:cubicBezTo>
                        <a:pt x="256809" y="174953"/>
                        <a:pt x="251518" y="176954"/>
                        <a:pt x="247383" y="176954"/>
                      </a:cubicBezTo>
                      <a:lnTo>
                        <a:pt x="247383" y="176954"/>
                      </a:lnTo>
                      <a:cubicBezTo>
                        <a:pt x="235155" y="176954"/>
                        <a:pt x="220704" y="159568"/>
                        <a:pt x="218081" y="148630"/>
                      </a:cubicBezTo>
                      <a:cubicBezTo>
                        <a:pt x="215813" y="139070"/>
                        <a:pt x="208254" y="138270"/>
                        <a:pt x="199984" y="138270"/>
                      </a:cubicBezTo>
                      <a:lnTo>
                        <a:pt x="192425" y="138270"/>
                      </a:lnTo>
                      <a:cubicBezTo>
                        <a:pt x="186956" y="138270"/>
                        <a:pt x="183088" y="132312"/>
                        <a:pt x="179086" y="126532"/>
                      </a:cubicBezTo>
                      <a:cubicBezTo>
                        <a:pt x="175929" y="121729"/>
                        <a:pt x="172950" y="117150"/>
                        <a:pt x="169571" y="117150"/>
                      </a:cubicBezTo>
                      <a:cubicBezTo>
                        <a:pt x="167792" y="117328"/>
                        <a:pt x="166192" y="118262"/>
                        <a:pt x="165124" y="119684"/>
                      </a:cubicBezTo>
                      <a:lnTo>
                        <a:pt x="163035" y="121996"/>
                      </a:lnTo>
                      <a:cubicBezTo>
                        <a:pt x="159077" y="126443"/>
                        <a:pt x="155965" y="129867"/>
                        <a:pt x="150318" y="129867"/>
                      </a:cubicBezTo>
                      <a:cubicBezTo>
                        <a:pt x="147383" y="129733"/>
                        <a:pt x="144493" y="129111"/>
                        <a:pt x="141781" y="127999"/>
                      </a:cubicBezTo>
                      <a:cubicBezTo>
                        <a:pt x="139913" y="127287"/>
                        <a:pt x="137023" y="126487"/>
                        <a:pt x="133689" y="125554"/>
                      </a:cubicBezTo>
                      <a:cubicBezTo>
                        <a:pt x="124351" y="122930"/>
                        <a:pt x="112701" y="119684"/>
                        <a:pt x="110212" y="115104"/>
                      </a:cubicBezTo>
                      <a:cubicBezTo>
                        <a:pt x="108744" y="112348"/>
                        <a:pt x="107588" y="109458"/>
                        <a:pt x="106743" y="106479"/>
                      </a:cubicBezTo>
                      <a:cubicBezTo>
                        <a:pt x="105632" y="102788"/>
                        <a:pt x="105098" y="100921"/>
                        <a:pt x="101941" y="100921"/>
                      </a:cubicBezTo>
                      <a:cubicBezTo>
                        <a:pt x="98518" y="101232"/>
                        <a:pt x="95183" y="102032"/>
                        <a:pt x="92026" y="103322"/>
                      </a:cubicBezTo>
                      <a:cubicBezTo>
                        <a:pt x="90292" y="103988"/>
                        <a:pt x="88424" y="104389"/>
                        <a:pt x="86557" y="104433"/>
                      </a:cubicBezTo>
                      <a:cubicBezTo>
                        <a:pt x="81799" y="104433"/>
                        <a:pt x="79709" y="101143"/>
                        <a:pt x="77664" y="97630"/>
                      </a:cubicBezTo>
                      <a:cubicBezTo>
                        <a:pt x="75886" y="94251"/>
                        <a:pt x="73217" y="91405"/>
                        <a:pt x="69972" y="89360"/>
                      </a:cubicBezTo>
                      <a:lnTo>
                        <a:pt x="62946" y="155122"/>
                      </a:lnTo>
                      <a:cubicBezTo>
                        <a:pt x="62190" y="162503"/>
                        <a:pt x="54054" y="166105"/>
                        <a:pt x="38091" y="166105"/>
                      </a:cubicBezTo>
                      <a:cubicBezTo>
                        <a:pt x="29421" y="165927"/>
                        <a:pt x="20750" y="165260"/>
                        <a:pt x="12169" y="164104"/>
                      </a:cubicBezTo>
                      <a:cubicBezTo>
                        <a:pt x="8700" y="163704"/>
                        <a:pt x="5899" y="163392"/>
                        <a:pt x="3987" y="163259"/>
                      </a:cubicBezTo>
                      <a:cubicBezTo>
                        <a:pt x="2965" y="197452"/>
                        <a:pt x="1898" y="231645"/>
                        <a:pt x="831" y="265793"/>
                      </a:cubicBezTo>
                      <a:cubicBezTo>
                        <a:pt x="519" y="275797"/>
                        <a:pt x="3765" y="279977"/>
                        <a:pt x="9145" y="287002"/>
                      </a:cubicBezTo>
                      <a:cubicBezTo>
                        <a:pt x="10212" y="288381"/>
                        <a:pt x="11413" y="289937"/>
                        <a:pt x="12658" y="291448"/>
                      </a:cubicBezTo>
                      <a:cubicBezTo>
                        <a:pt x="15326" y="295139"/>
                        <a:pt x="17727" y="299007"/>
                        <a:pt x="20039" y="302787"/>
                      </a:cubicBezTo>
                      <a:cubicBezTo>
                        <a:pt x="27553" y="314881"/>
                        <a:pt x="34000" y="325374"/>
                        <a:pt x="46717" y="325374"/>
                      </a:cubicBezTo>
                      <a:cubicBezTo>
                        <a:pt x="48229" y="325374"/>
                        <a:pt x="49696" y="325241"/>
                        <a:pt x="51163" y="324974"/>
                      </a:cubicBezTo>
                      <a:cubicBezTo>
                        <a:pt x="62902" y="322885"/>
                        <a:pt x="74818" y="321595"/>
                        <a:pt x="86735" y="321195"/>
                      </a:cubicBezTo>
                      <a:lnTo>
                        <a:pt x="87313" y="321195"/>
                      </a:lnTo>
                      <a:cubicBezTo>
                        <a:pt x="92337" y="320794"/>
                        <a:pt x="97317" y="322796"/>
                        <a:pt x="100652" y="326575"/>
                      </a:cubicBezTo>
                      <a:cubicBezTo>
                        <a:pt x="102608" y="329109"/>
                        <a:pt x="105676" y="330577"/>
                        <a:pt x="108922" y="330488"/>
                      </a:cubicBezTo>
                      <a:cubicBezTo>
                        <a:pt x="110212" y="330488"/>
                        <a:pt x="111457" y="330354"/>
                        <a:pt x="112701" y="330132"/>
                      </a:cubicBezTo>
                      <a:cubicBezTo>
                        <a:pt x="114525" y="330043"/>
                        <a:pt x="116348" y="330088"/>
                        <a:pt x="118170" y="3302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0" name="자유형: 도형 9619">
                  <a:extLst>
                    <a:ext uri="{FF2B5EF4-FFF2-40B4-BE49-F238E27FC236}">
                      <a16:creationId xmlns:a16="http://schemas.microsoft.com/office/drawing/2014/main" id="{FC6F9ED8-15B8-B403-B670-579FC59ACBC6}"/>
                    </a:ext>
                  </a:extLst>
                </p:cNvPr>
                <p:cNvSpPr/>
                <p:nvPr/>
              </p:nvSpPr>
              <p:spPr>
                <a:xfrm>
                  <a:off x="5347000" y="9554062"/>
                  <a:ext cx="44173" cy="37818"/>
                </a:xfrm>
                <a:custGeom>
                  <a:avLst/>
                  <a:gdLst>
                    <a:gd name="connsiteX0" fmla="*/ 53806 w 64674"/>
                    <a:gd name="connsiteY0" fmla="*/ -324 h 55369"/>
                    <a:gd name="connsiteX1" fmla="*/ 7341 w 64674"/>
                    <a:gd name="connsiteY1" fmla="*/ 26888 h 55369"/>
                    <a:gd name="connsiteX2" fmla="*/ -129 w 64674"/>
                    <a:gd name="connsiteY2" fmla="*/ 43429 h 55369"/>
                    <a:gd name="connsiteX3" fmla="*/ 25704 w 64674"/>
                    <a:gd name="connsiteY3" fmla="*/ 54723 h 55369"/>
                    <a:gd name="connsiteX4" fmla="*/ 35130 w 64674"/>
                    <a:gd name="connsiteY4" fmla="*/ 43918 h 55369"/>
                    <a:gd name="connsiteX5" fmla="*/ 54517 w 64674"/>
                    <a:gd name="connsiteY5" fmla="*/ 42984 h 55369"/>
                    <a:gd name="connsiteX6" fmla="*/ 53806 w 64674"/>
                    <a:gd name="connsiteY6" fmla="*/ -324 h 55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4674" h="55369">
                      <a:moveTo>
                        <a:pt x="53806" y="-324"/>
                      </a:moveTo>
                      <a:cubicBezTo>
                        <a:pt x="37043" y="4345"/>
                        <a:pt x="8675" y="6257"/>
                        <a:pt x="7341" y="26888"/>
                      </a:cubicBezTo>
                      <a:cubicBezTo>
                        <a:pt x="6807" y="35781"/>
                        <a:pt x="-129" y="34580"/>
                        <a:pt x="-129" y="43429"/>
                      </a:cubicBezTo>
                      <a:cubicBezTo>
                        <a:pt x="-129" y="55301"/>
                        <a:pt x="17389" y="55656"/>
                        <a:pt x="25704" y="54723"/>
                      </a:cubicBezTo>
                      <a:cubicBezTo>
                        <a:pt x="34597" y="53700"/>
                        <a:pt x="31485" y="45830"/>
                        <a:pt x="35130" y="43918"/>
                      </a:cubicBezTo>
                      <a:cubicBezTo>
                        <a:pt x="39577" y="41828"/>
                        <a:pt x="49359" y="43918"/>
                        <a:pt x="54517" y="42984"/>
                      </a:cubicBezTo>
                      <a:cubicBezTo>
                        <a:pt x="75059" y="39160"/>
                        <a:pt x="58429" y="11948"/>
                        <a:pt x="53806" y="-3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1" name="자유형: 도형 9620">
                  <a:extLst>
                    <a:ext uri="{FF2B5EF4-FFF2-40B4-BE49-F238E27FC236}">
                      <a16:creationId xmlns:a16="http://schemas.microsoft.com/office/drawing/2014/main" id="{9FD236CF-D73B-EADA-8B80-06F222864317}"/>
                    </a:ext>
                  </a:extLst>
                </p:cNvPr>
                <p:cNvSpPr/>
                <p:nvPr/>
              </p:nvSpPr>
              <p:spPr>
                <a:xfrm>
                  <a:off x="5346599" y="9553668"/>
                  <a:ext cx="44824" cy="38762"/>
                </a:xfrm>
                <a:custGeom>
                  <a:avLst/>
                  <a:gdLst>
                    <a:gd name="connsiteX0" fmla="*/ 20377 w 65627"/>
                    <a:gd name="connsiteY0" fmla="*/ 56190 h 56751"/>
                    <a:gd name="connsiteX1" fmla="*/ -120 w 65627"/>
                    <a:gd name="connsiteY1" fmla="*/ 44007 h 56751"/>
                    <a:gd name="connsiteX2" fmla="*/ 3703 w 65627"/>
                    <a:gd name="connsiteY2" fmla="*/ 35114 h 56751"/>
                    <a:gd name="connsiteX3" fmla="*/ 7394 w 65627"/>
                    <a:gd name="connsiteY3" fmla="*/ 27377 h 56751"/>
                    <a:gd name="connsiteX4" fmla="*/ 44388 w 65627"/>
                    <a:gd name="connsiteY4" fmla="*/ 2033 h 56751"/>
                    <a:gd name="connsiteX5" fmla="*/ 54259 w 65627"/>
                    <a:gd name="connsiteY5" fmla="*/ -324 h 56751"/>
                    <a:gd name="connsiteX6" fmla="*/ 54748 w 65627"/>
                    <a:gd name="connsiteY6" fmla="*/ -324 h 56751"/>
                    <a:gd name="connsiteX7" fmla="*/ 54748 w 65627"/>
                    <a:gd name="connsiteY7" fmla="*/ 165 h 56751"/>
                    <a:gd name="connsiteX8" fmla="*/ 57816 w 65627"/>
                    <a:gd name="connsiteY8" fmla="*/ 7368 h 56751"/>
                    <a:gd name="connsiteX9" fmla="*/ 64130 w 65627"/>
                    <a:gd name="connsiteY9" fmla="*/ 38493 h 56751"/>
                    <a:gd name="connsiteX10" fmla="*/ 55237 w 65627"/>
                    <a:gd name="connsiteY10" fmla="*/ 44407 h 56751"/>
                    <a:gd name="connsiteX11" fmla="*/ 51413 w 65627"/>
                    <a:gd name="connsiteY11" fmla="*/ 44674 h 56751"/>
                    <a:gd name="connsiteX12" fmla="*/ 46967 w 65627"/>
                    <a:gd name="connsiteY12" fmla="*/ 44674 h 56751"/>
                    <a:gd name="connsiteX13" fmla="*/ 42253 w 65627"/>
                    <a:gd name="connsiteY13" fmla="*/ 44674 h 56751"/>
                    <a:gd name="connsiteX14" fmla="*/ 36029 w 65627"/>
                    <a:gd name="connsiteY14" fmla="*/ 45563 h 56751"/>
                    <a:gd name="connsiteX15" fmla="*/ 34161 w 65627"/>
                    <a:gd name="connsiteY15" fmla="*/ 49120 h 56751"/>
                    <a:gd name="connsiteX16" fmla="*/ 26424 w 65627"/>
                    <a:gd name="connsiteY16" fmla="*/ 56412 h 56751"/>
                    <a:gd name="connsiteX17" fmla="*/ 20377 w 65627"/>
                    <a:gd name="connsiteY17" fmla="*/ 56190 h 56751"/>
                    <a:gd name="connsiteX18" fmla="*/ 54081 w 65627"/>
                    <a:gd name="connsiteY18" fmla="*/ 921 h 56751"/>
                    <a:gd name="connsiteX19" fmla="*/ 44610 w 65627"/>
                    <a:gd name="connsiteY19" fmla="*/ 3145 h 56751"/>
                    <a:gd name="connsiteX20" fmla="*/ 8505 w 65627"/>
                    <a:gd name="connsiteY20" fmla="*/ 27511 h 56751"/>
                    <a:gd name="connsiteX21" fmla="*/ 4503 w 65627"/>
                    <a:gd name="connsiteY21" fmla="*/ 35914 h 56751"/>
                    <a:gd name="connsiteX22" fmla="*/ 991 w 65627"/>
                    <a:gd name="connsiteY22" fmla="*/ 44007 h 56751"/>
                    <a:gd name="connsiteX23" fmla="*/ 20377 w 65627"/>
                    <a:gd name="connsiteY23" fmla="*/ 55078 h 56751"/>
                    <a:gd name="connsiteX24" fmla="*/ 26246 w 65627"/>
                    <a:gd name="connsiteY24" fmla="*/ 54767 h 56751"/>
                    <a:gd name="connsiteX25" fmla="*/ 33005 w 65627"/>
                    <a:gd name="connsiteY25" fmla="*/ 48275 h 56751"/>
                    <a:gd name="connsiteX26" fmla="*/ 35495 w 65627"/>
                    <a:gd name="connsiteY26" fmla="*/ 43829 h 56751"/>
                    <a:gd name="connsiteX27" fmla="*/ 42165 w 65627"/>
                    <a:gd name="connsiteY27" fmla="*/ 42850 h 56751"/>
                    <a:gd name="connsiteX28" fmla="*/ 46922 w 65627"/>
                    <a:gd name="connsiteY28" fmla="*/ 42850 h 56751"/>
                    <a:gd name="connsiteX29" fmla="*/ 51369 w 65627"/>
                    <a:gd name="connsiteY29" fmla="*/ 42850 h 56751"/>
                    <a:gd name="connsiteX30" fmla="*/ 54970 w 65627"/>
                    <a:gd name="connsiteY30" fmla="*/ 42584 h 56751"/>
                    <a:gd name="connsiteX31" fmla="*/ 63329 w 65627"/>
                    <a:gd name="connsiteY31" fmla="*/ 37248 h 56751"/>
                    <a:gd name="connsiteX32" fmla="*/ 56971 w 65627"/>
                    <a:gd name="connsiteY32" fmla="*/ 7324 h 56751"/>
                    <a:gd name="connsiteX33" fmla="*/ 54081 w 65627"/>
                    <a:gd name="connsiteY33" fmla="*/ 921 h 56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65627" h="56751">
                      <a:moveTo>
                        <a:pt x="20377" y="56190"/>
                      </a:moveTo>
                      <a:cubicBezTo>
                        <a:pt x="7349" y="56190"/>
                        <a:pt x="-120" y="51743"/>
                        <a:pt x="-120" y="44007"/>
                      </a:cubicBezTo>
                      <a:cubicBezTo>
                        <a:pt x="-254" y="40627"/>
                        <a:pt x="1169" y="37382"/>
                        <a:pt x="3703" y="35114"/>
                      </a:cubicBezTo>
                      <a:cubicBezTo>
                        <a:pt x="5927" y="33158"/>
                        <a:pt x="7260" y="30356"/>
                        <a:pt x="7394" y="27377"/>
                      </a:cubicBezTo>
                      <a:cubicBezTo>
                        <a:pt x="8505" y="10036"/>
                        <a:pt x="28380" y="5590"/>
                        <a:pt x="44388" y="2033"/>
                      </a:cubicBezTo>
                      <a:cubicBezTo>
                        <a:pt x="47900" y="1232"/>
                        <a:pt x="51280" y="477"/>
                        <a:pt x="54259" y="-324"/>
                      </a:cubicBezTo>
                      <a:lnTo>
                        <a:pt x="54748" y="-324"/>
                      </a:lnTo>
                      <a:lnTo>
                        <a:pt x="54748" y="165"/>
                      </a:lnTo>
                      <a:cubicBezTo>
                        <a:pt x="55504" y="2211"/>
                        <a:pt x="56659" y="4612"/>
                        <a:pt x="57816" y="7368"/>
                      </a:cubicBezTo>
                      <a:cubicBezTo>
                        <a:pt x="62262" y="17151"/>
                        <a:pt x="68221" y="30534"/>
                        <a:pt x="64130" y="38493"/>
                      </a:cubicBezTo>
                      <a:cubicBezTo>
                        <a:pt x="62262" y="41739"/>
                        <a:pt x="58972" y="43918"/>
                        <a:pt x="55237" y="44407"/>
                      </a:cubicBezTo>
                      <a:cubicBezTo>
                        <a:pt x="53992" y="44585"/>
                        <a:pt x="52703" y="44674"/>
                        <a:pt x="51413" y="44674"/>
                      </a:cubicBezTo>
                      <a:lnTo>
                        <a:pt x="46967" y="44674"/>
                      </a:lnTo>
                      <a:lnTo>
                        <a:pt x="42253" y="44674"/>
                      </a:lnTo>
                      <a:cubicBezTo>
                        <a:pt x="40119" y="44540"/>
                        <a:pt x="38029" y="44852"/>
                        <a:pt x="36029" y="45563"/>
                      </a:cubicBezTo>
                      <a:cubicBezTo>
                        <a:pt x="34917" y="46097"/>
                        <a:pt x="34561" y="47519"/>
                        <a:pt x="34161" y="49120"/>
                      </a:cubicBezTo>
                      <a:cubicBezTo>
                        <a:pt x="33805" y="53166"/>
                        <a:pt x="30471" y="56323"/>
                        <a:pt x="26424" y="56412"/>
                      </a:cubicBezTo>
                      <a:cubicBezTo>
                        <a:pt x="24423" y="56457"/>
                        <a:pt x="22378" y="56412"/>
                        <a:pt x="20377" y="56190"/>
                      </a:cubicBezTo>
                      <a:close/>
                      <a:moveTo>
                        <a:pt x="54081" y="921"/>
                      </a:moveTo>
                      <a:cubicBezTo>
                        <a:pt x="51190" y="1677"/>
                        <a:pt x="47989" y="2388"/>
                        <a:pt x="44610" y="3145"/>
                      </a:cubicBezTo>
                      <a:cubicBezTo>
                        <a:pt x="28203" y="6835"/>
                        <a:pt x="9572" y="10970"/>
                        <a:pt x="8505" y="27511"/>
                      </a:cubicBezTo>
                      <a:cubicBezTo>
                        <a:pt x="8327" y="30712"/>
                        <a:pt x="6905" y="33736"/>
                        <a:pt x="4503" y="35914"/>
                      </a:cubicBezTo>
                      <a:cubicBezTo>
                        <a:pt x="2191" y="37960"/>
                        <a:pt x="902" y="40939"/>
                        <a:pt x="991" y="44007"/>
                      </a:cubicBezTo>
                      <a:cubicBezTo>
                        <a:pt x="991" y="53655"/>
                        <a:pt x="13130" y="55078"/>
                        <a:pt x="20377" y="55078"/>
                      </a:cubicBezTo>
                      <a:cubicBezTo>
                        <a:pt x="22333" y="55078"/>
                        <a:pt x="24290" y="54990"/>
                        <a:pt x="26246" y="54767"/>
                      </a:cubicBezTo>
                      <a:cubicBezTo>
                        <a:pt x="31538" y="54144"/>
                        <a:pt x="32249" y="51165"/>
                        <a:pt x="33005" y="48275"/>
                      </a:cubicBezTo>
                      <a:cubicBezTo>
                        <a:pt x="33449" y="46452"/>
                        <a:pt x="33849" y="44763"/>
                        <a:pt x="35495" y="43829"/>
                      </a:cubicBezTo>
                      <a:cubicBezTo>
                        <a:pt x="37629" y="43029"/>
                        <a:pt x="39897" y="42718"/>
                        <a:pt x="42165" y="42850"/>
                      </a:cubicBezTo>
                      <a:lnTo>
                        <a:pt x="46922" y="42850"/>
                      </a:lnTo>
                      <a:lnTo>
                        <a:pt x="51369" y="42850"/>
                      </a:lnTo>
                      <a:cubicBezTo>
                        <a:pt x="52569" y="42895"/>
                        <a:pt x="53770" y="42806"/>
                        <a:pt x="54970" y="42584"/>
                      </a:cubicBezTo>
                      <a:cubicBezTo>
                        <a:pt x="58483" y="42272"/>
                        <a:pt x="61595" y="40272"/>
                        <a:pt x="63329" y="37248"/>
                      </a:cubicBezTo>
                      <a:cubicBezTo>
                        <a:pt x="67153" y="29956"/>
                        <a:pt x="61284" y="16884"/>
                        <a:pt x="56971" y="7324"/>
                      </a:cubicBezTo>
                      <a:cubicBezTo>
                        <a:pt x="55904" y="5234"/>
                        <a:pt x="54837" y="2877"/>
                        <a:pt x="54081" y="9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2" name="자유형: 도형 9621">
                  <a:extLst>
                    <a:ext uri="{FF2B5EF4-FFF2-40B4-BE49-F238E27FC236}">
                      <a16:creationId xmlns:a16="http://schemas.microsoft.com/office/drawing/2014/main" id="{7806D04E-7382-31AD-96C4-EEDBD8C043C3}"/>
                    </a:ext>
                  </a:extLst>
                </p:cNvPr>
                <p:cNvSpPr/>
                <p:nvPr/>
              </p:nvSpPr>
              <p:spPr>
                <a:xfrm>
                  <a:off x="5625573" y="9246872"/>
                  <a:ext cx="239294" cy="318851"/>
                </a:xfrm>
                <a:custGeom>
                  <a:avLst/>
                  <a:gdLst>
                    <a:gd name="connsiteX0" fmla="*/ 81293 w 350351"/>
                    <a:gd name="connsiteY0" fmla="*/ 84295 h 466830"/>
                    <a:gd name="connsiteX1" fmla="*/ 111217 w 350351"/>
                    <a:gd name="connsiteY1" fmla="*/ 106527 h 466830"/>
                    <a:gd name="connsiteX2" fmla="*/ 172133 w 350351"/>
                    <a:gd name="connsiteY2" fmla="*/ 128404 h 466830"/>
                    <a:gd name="connsiteX3" fmla="*/ 218642 w 350351"/>
                    <a:gd name="connsiteY3" fmla="*/ 138942 h 466830"/>
                    <a:gd name="connsiteX4" fmla="*/ 220287 w 350351"/>
                    <a:gd name="connsiteY4" fmla="*/ 156194 h 466830"/>
                    <a:gd name="connsiteX5" fmla="*/ 155948 w 350351"/>
                    <a:gd name="connsiteY5" fmla="*/ 220666 h 466830"/>
                    <a:gd name="connsiteX6" fmla="*/ 135939 w 350351"/>
                    <a:gd name="connsiteY6" fmla="*/ 240631 h 466830"/>
                    <a:gd name="connsiteX7" fmla="*/ 81071 w 350351"/>
                    <a:gd name="connsiteY7" fmla="*/ 250813 h 466830"/>
                    <a:gd name="connsiteX8" fmla="*/ 47900 w 350351"/>
                    <a:gd name="connsiteY8" fmla="*/ 267531 h 466830"/>
                    <a:gd name="connsiteX9" fmla="*/ 16109 w 350351"/>
                    <a:gd name="connsiteY9" fmla="*/ 293142 h 466830"/>
                    <a:gd name="connsiteX10" fmla="*/ -120 w 350351"/>
                    <a:gd name="connsiteY10" fmla="*/ 335427 h 466830"/>
                    <a:gd name="connsiteX11" fmla="*/ 1080 w 350351"/>
                    <a:gd name="connsiteY11" fmla="*/ 418664 h 466830"/>
                    <a:gd name="connsiteX12" fmla="*/ 18154 w 350351"/>
                    <a:gd name="connsiteY12" fmla="*/ 466507 h 466830"/>
                    <a:gd name="connsiteX13" fmla="*/ 115619 w 350351"/>
                    <a:gd name="connsiteY13" fmla="*/ 365663 h 466830"/>
                    <a:gd name="connsiteX14" fmla="*/ 203657 w 350351"/>
                    <a:gd name="connsiteY14" fmla="*/ 297100 h 466830"/>
                    <a:gd name="connsiteX15" fmla="*/ 255725 w 350351"/>
                    <a:gd name="connsiteY15" fmla="*/ 234272 h 466830"/>
                    <a:gd name="connsiteX16" fmla="*/ 284715 w 350351"/>
                    <a:gd name="connsiteY16" fmla="*/ 174468 h 466830"/>
                    <a:gd name="connsiteX17" fmla="*/ 338072 w 350351"/>
                    <a:gd name="connsiteY17" fmla="*/ 71445 h 466830"/>
                    <a:gd name="connsiteX18" fmla="*/ 346431 w 350351"/>
                    <a:gd name="connsiteY18" fmla="*/ 4749 h 466830"/>
                    <a:gd name="connsiteX19" fmla="*/ 315306 w 350351"/>
                    <a:gd name="connsiteY19" fmla="*/ 15865 h 466830"/>
                    <a:gd name="connsiteX20" fmla="*/ 197032 w 350351"/>
                    <a:gd name="connsiteY20" fmla="*/ 40054 h 466830"/>
                    <a:gd name="connsiteX21" fmla="*/ 149901 w 350351"/>
                    <a:gd name="connsiteY21" fmla="*/ 50859 h 466830"/>
                    <a:gd name="connsiteX22" fmla="*/ 105437 w 350351"/>
                    <a:gd name="connsiteY22" fmla="*/ 53571 h 466830"/>
                    <a:gd name="connsiteX23" fmla="*/ 63596 w 350351"/>
                    <a:gd name="connsiteY23" fmla="*/ 44055 h 466830"/>
                    <a:gd name="connsiteX24" fmla="*/ 81382 w 350351"/>
                    <a:gd name="connsiteY24" fmla="*/ 84340 h 466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50351" h="466830">
                      <a:moveTo>
                        <a:pt x="81293" y="84295"/>
                      </a:moveTo>
                      <a:cubicBezTo>
                        <a:pt x="93254" y="90253"/>
                        <a:pt x="97478" y="102348"/>
                        <a:pt x="111217" y="106527"/>
                      </a:cubicBezTo>
                      <a:cubicBezTo>
                        <a:pt x="131759" y="113019"/>
                        <a:pt x="152168" y="120311"/>
                        <a:pt x="172133" y="128404"/>
                      </a:cubicBezTo>
                      <a:cubicBezTo>
                        <a:pt x="186805" y="134895"/>
                        <a:pt x="202590" y="138453"/>
                        <a:pt x="218642" y="138942"/>
                      </a:cubicBezTo>
                      <a:cubicBezTo>
                        <a:pt x="239718" y="138942"/>
                        <a:pt x="228602" y="147835"/>
                        <a:pt x="220287" y="156194"/>
                      </a:cubicBezTo>
                      <a:cubicBezTo>
                        <a:pt x="198544" y="177359"/>
                        <a:pt x="177202" y="198968"/>
                        <a:pt x="155948" y="220666"/>
                      </a:cubicBezTo>
                      <a:cubicBezTo>
                        <a:pt x="149634" y="227069"/>
                        <a:pt x="143365" y="235473"/>
                        <a:pt x="135939" y="240631"/>
                      </a:cubicBezTo>
                      <a:cubicBezTo>
                        <a:pt x="120510" y="251302"/>
                        <a:pt x="98456" y="239475"/>
                        <a:pt x="81071" y="250813"/>
                      </a:cubicBezTo>
                      <a:cubicBezTo>
                        <a:pt x="67732" y="259439"/>
                        <a:pt x="63285" y="265041"/>
                        <a:pt x="47900" y="267531"/>
                      </a:cubicBezTo>
                      <a:cubicBezTo>
                        <a:pt x="28692" y="270644"/>
                        <a:pt x="26735" y="277624"/>
                        <a:pt x="16109" y="293142"/>
                      </a:cubicBezTo>
                      <a:cubicBezTo>
                        <a:pt x="5482" y="308660"/>
                        <a:pt x="-387" y="316619"/>
                        <a:pt x="-120" y="335427"/>
                      </a:cubicBezTo>
                      <a:lnTo>
                        <a:pt x="1080" y="418664"/>
                      </a:lnTo>
                      <a:cubicBezTo>
                        <a:pt x="1391" y="440629"/>
                        <a:pt x="6016" y="447254"/>
                        <a:pt x="18154" y="466507"/>
                      </a:cubicBezTo>
                      <a:cubicBezTo>
                        <a:pt x="44833" y="430625"/>
                        <a:pt x="81604" y="394742"/>
                        <a:pt x="115619" y="365663"/>
                      </a:cubicBezTo>
                      <a:cubicBezTo>
                        <a:pt x="144743" y="340807"/>
                        <a:pt x="176446" y="325646"/>
                        <a:pt x="203657" y="297100"/>
                      </a:cubicBezTo>
                      <a:cubicBezTo>
                        <a:pt x="222421" y="277358"/>
                        <a:pt x="239807" y="256371"/>
                        <a:pt x="255725" y="234272"/>
                      </a:cubicBezTo>
                      <a:cubicBezTo>
                        <a:pt x="269553" y="215108"/>
                        <a:pt x="273066" y="194255"/>
                        <a:pt x="284715" y="174468"/>
                      </a:cubicBezTo>
                      <a:cubicBezTo>
                        <a:pt x="305168" y="139875"/>
                        <a:pt x="331936" y="112752"/>
                        <a:pt x="338072" y="71445"/>
                      </a:cubicBezTo>
                      <a:cubicBezTo>
                        <a:pt x="340695" y="53304"/>
                        <a:pt x="357636" y="21779"/>
                        <a:pt x="346431" y="4749"/>
                      </a:cubicBezTo>
                      <a:cubicBezTo>
                        <a:pt x="336738" y="-10101"/>
                        <a:pt x="324199" y="11997"/>
                        <a:pt x="315306" y="15865"/>
                      </a:cubicBezTo>
                      <a:cubicBezTo>
                        <a:pt x="281336" y="30628"/>
                        <a:pt x="224066" y="14443"/>
                        <a:pt x="197032" y="40054"/>
                      </a:cubicBezTo>
                      <a:cubicBezTo>
                        <a:pt x="185427" y="51037"/>
                        <a:pt x="163995" y="40365"/>
                        <a:pt x="149901" y="50859"/>
                      </a:cubicBezTo>
                      <a:cubicBezTo>
                        <a:pt x="138073" y="59751"/>
                        <a:pt x="117842" y="62375"/>
                        <a:pt x="105437" y="53571"/>
                      </a:cubicBezTo>
                      <a:cubicBezTo>
                        <a:pt x="84939" y="39165"/>
                        <a:pt x="84895" y="9418"/>
                        <a:pt x="63596" y="44055"/>
                      </a:cubicBezTo>
                      <a:cubicBezTo>
                        <a:pt x="56660" y="55305"/>
                        <a:pt x="70577" y="78782"/>
                        <a:pt x="81382" y="8434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3" name="자유형: 도형 9622">
                  <a:extLst>
                    <a:ext uri="{FF2B5EF4-FFF2-40B4-BE49-F238E27FC236}">
                      <a16:creationId xmlns:a16="http://schemas.microsoft.com/office/drawing/2014/main" id="{E57BF0A3-9BBD-DC1A-26AD-86449EC0DDBF}"/>
                    </a:ext>
                  </a:extLst>
                </p:cNvPr>
                <p:cNvSpPr/>
                <p:nvPr/>
              </p:nvSpPr>
              <p:spPr>
                <a:xfrm>
                  <a:off x="5625177" y="9246633"/>
                  <a:ext cx="240078" cy="319820"/>
                </a:xfrm>
                <a:custGeom>
                  <a:avLst/>
                  <a:gdLst>
                    <a:gd name="connsiteX0" fmla="*/ 18644 w 351498"/>
                    <a:gd name="connsiteY0" fmla="*/ 467925 h 468249"/>
                    <a:gd name="connsiteX1" fmla="*/ 17177 w 351498"/>
                    <a:gd name="connsiteY1" fmla="*/ 465569 h 468249"/>
                    <a:gd name="connsiteX2" fmla="*/ 1037 w 351498"/>
                    <a:gd name="connsiteY2" fmla="*/ 419059 h 468249"/>
                    <a:gd name="connsiteX3" fmla="*/ -119 w 351498"/>
                    <a:gd name="connsiteY3" fmla="*/ 335823 h 468249"/>
                    <a:gd name="connsiteX4" fmla="*/ 15043 w 351498"/>
                    <a:gd name="connsiteY4" fmla="*/ 294872 h 468249"/>
                    <a:gd name="connsiteX5" fmla="*/ 16199 w 351498"/>
                    <a:gd name="connsiteY5" fmla="*/ 293227 h 468249"/>
                    <a:gd name="connsiteX6" fmla="*/ 20023 w 351498"/>
                    <a:gd name="connsiteY6" fmla="*/ 287491 h 468249"/>
                    <a:gd name="connsiteX7" fmla="*/ 48347 w 351498"/>
                    <a:gd name="connsiteY7" fmla="*/ 267393 h 468249"/>
                    <a:gd name="connsiteX8" fmla="*/ 73513 w 351498"/>
                    <a:gd name="connsiteY8" fmla="*/ 256100 h 468249"/>
                    <a:gd name="connsiteX9" fmla="*/ 81338 w 351498"/>
                    <a:gd name="connsiteY9" fmla="*/ 250719 h 468249"/>
                    <a:gd name="connsiteX10" fmla="*/ 104682 w 351498"/>
                    <a:gd name="connsiteY10" fmla="*/ 245250 h 468249"/>
                    <a:gd name="connsiteX11" fmla="*/ 110240 w 351498"/>
                    <a:gd name="connsiteY11" fmla="*/ 245250 h 468249"/>
                    <a:gd name="connsiteX12" fmla="*/ 115709 w 351498"/>
                    <a:gd name="connsiteY12" fmla="*/ 245250 h 468249"/>
                    <a:gd name="connsiteX13" fmla="*/ 136163 w 351498"/>
                    <a:gd name="connsiteY13" fmla="*/ 240448 h 468249"/>
                    <a:gd name="connsiteX14" fmla="*/ 150213 w 351498"/>
                    <a:gd name="connsiteY14" fmla="*/ 227109 h 468249"/>
                    <a:gd name="connsiteX15" fmla="*/ 156082 w 351498"/>
                    <a:gd name="connsiteY15" fmla="*/ 220751 h 468249"/>
                    <a:gd name="connsiteX16" fmla="*/ 220422 w 351498"/>
                    <a:gd name="connsiteY16" fmla="*/ 156278 h 468249"/>
                    <a:gd name="connsiteX17" fmla="*/ 222200 w 351498"/>
                    <a:gd name="connsiteY17" fmla="*/ 154544 h 468249"/>
                    <a:gd name="connsiteX18" fmla="*/ 230604 w 351498"/>
                    <a:gd name="connsiteY18" fmla="*/ 142805 h 468249"/>
                    <a:gd name="connsiteX19" fmla="*/ 219176 w 351498"/>
                    <a:gd name="connsiteY19" fmla="*/ 139959 h 468249"/>
                    <a:gd name="connsiteX20" fmla="*/ 172445 w 351498"/>
                    <a:gd name="connsiteY20" fmla="*/ 129422 h 468249"/>
                    <a:gd name="connsiteX21" fmla="*/ 111574 w 351498"/>
                    <a:gd name="connsiteY21" fmla="*/ 107546 h 468249"/>
                    <a:gd name="connsiteX22" fmla="*/ 94322 w 351498"/>
                    <a:gd name="connsiteY22" fmla="*/ 95407 h 468249"/>
                    <a:gd name="connsiteX23" fmla="*/ 81605 w 351498"/>
                    <a:gd name="connsiteY23" fmla="*/ 85136 h 468249"/>
                    <a:gd name="connsiteX24" fmla="*/ 81605 w 351498"/>
                    <a:gd name="connsiteY24" fmla="*/ 85136 h 468249"/>
                    <a:gd name="connsiteX25" fmla="*/ 80405 w 351498"/>
                    <a:gd name="connsiteY25" fmla="*/ 84513 h 468249"/>
                    <a:gd name="connsiteX26" fmla="*/ 80405 w 351498"/>
                    <a:gd name="connsiteY26" fmla="*/ 84513 h 468249"/>
                    <a:gd name="connsiteX27" fmla="*/ 80005 w 351498"/>
                    <a:gd name="connsiteY27" fmla="*/ 84513 h 468249"/>
                    <a:gd name="connsiteX28" fmla="*/ 80005 w 351498"/>
                    <a:gd name="connsiteY28" fmla="*/ 84513 h 468249"/>
                    <a:gd name="connsiteX29" fmla="*/ 79693 w 351498"/>
                    <a:gd name="connsiteY29" fmla="*/ 84202 h 468249"/>
                    <a:gd name="connsiteX30" fmla="*/ 62708 w 351498"/>
                    <a:gd name="connsiteY30" fmla="*/ 59391 h 468249"/>
                    <a:gd name="connsiteX31" fmla="*/ 63553 w 351498"/>
                    <a:gd name="connsiteY31" fmla="*/ 44318 h 468249"/>
                    <a:gd name="connsiteX32" fmla="*/ 80049 w 351498"/>
                    <a:gd name="connsiteY32" fmla="*/ 27955 h 468249"/>
                    <a:gd name="connsiteX33" fmla="*/ 91654 w 351498"/>
                    <a:gd name="connsiteY33" fmla="*/ 38049 h 468249"/>
                    <a:gd name="connsiteX34" fmla="*/ 106150 w 351498"/>
                    <a:gd name="connsiteY34" fmla="*/ 53700 h 468249"/>
                    <a:gd name="connsiteX35" fmla="*/ 124735 w 351498"/>
                    <a:gd name="connsiteY35" fmla="*/ 58991 h 468249"/>
                    <a:gd name="connsiteX36" fmla="*/ 150124 w 351498"/>
                    <a:gd name="connsiteY36" fmla="*/ 50988 h 468249"/>
                    <a:gd name="connsiteX37" fmla="*/ 174624 w 351498"/>
                    <a:gd name="connsiteY37" fmla="*/ 45652 h 468249"/>
                    <a:gd name="connsiteX38" fmla="*/ 197167 w 351498"/>
                    <a:gd name="connsiteY38" fmla="*/ 40227 h 468249"/>
                    <a:gd name="connsiteX39" fmla="*/ 263863 w 351498"/>
                    <a:gd name="connsiteY39" fmla="*/ 23509 h 468249"/>
                    <a:gd name="connsiteX40" fmla="*/ 315574 w 351498"/>
                    <a:gd name="connsiteY40" fmla="*/ 15950 h 468249"/>
                    <a:gd name="connsiteX41" fmla="*/ 324467 w 351498"/>
                    <a:gd name="connsiteY41" fmla="*/ 9058 h 468249"/>
                    <a:gd name="connsiteX42" fmla="*/ 339452 w 351498"/>
                    <a:gd name="connsiteY42" fmla="*/ -324 h 468249"/>
                    <a:gd name="connsiteX43" fmla="*/ 347499 w 351498"/>
                    <a:gd name="connsiteY43" fmla="*/ 5012 h 468249"/>
                    <a:gd name="connsiteX44" fmla="*/ 344253 w 351498"/>
                    <a:gd name="connsiteY44" fmla="*/ 53211 h 468249"/>
                    <a:gd name="connsiteX45" fmla="*/ 339184 w 351498"/>
                    <a:gd name="connsiteY45" fmla="*/ 72286 h 468249"/>
                    <a:gd name="connsiteX46" fmla="*/ 303613 w 351498"/>
                    <a:gd name="connsiteY46" fmla="*/ 148452 h 468249"/>
                    <a:gd name="connsiteX47" fmla="*/ 285828 w 351498"/>
                    <a:gd name="connsiteY47" fmla="*/ 175487 h 468249"/>
                    <a:gd name="connsiteX48" fmla="*/ 273645 w 351498"/>
                    <a:gd name="connsiteY48" fmla="*/ 201809 h 468249"/>
                    <a:gd name="connsiteX49" fmla="*/ 256793 w 351498"/>
                    <a:gd name="connsiteY49" fmla="*/ 235335 h 468249"/>
                    <a:gd name="connsiteX50" fmla="*/ 204681 w 351498"/>
                    <a:gd name="connsiteY50" fmla="*/ 298251 h 468249"/>
                    <a:gd name="connsiteX51" fmla="*/ 153237 w 351498"/>
                    <a:gd name="connsiteY51" fmla="*/ 339558 h 468249"/>
                    <a:gd name="connsiteX52" fmla="*/ 116598 w 351498"/>
                    <a:gd name="connsiteY52" fmla="*/ 366814 h 468249"/>
                    <a:gd name="connsiteX53" fmla="*/ 19222 w 351498"/>
                    <a:gd name="connsiteY53" fmla="*/ 467614 h 468249"/>
                    <a:gd name="connsiteX54" fmla="*/ 104682 w 351498"/>
                    <a:gd name="connsiteY54" fmla="*/ 246362 h 468249"/>
                    <a:gd name="connsiteX55" fmla="*/ 81916 w 351498"/>
                    <a:gd name="connsiteY55" fmla="*/ 251653 h 468249"/>
                    <a:gd name="connsiteX56" fmla="*/ 74135 w 351498"/>
                    <a:gd name="connsiteY56" fmla="*/ 256989 h 468249"/>
                    <a:gd name="connsiteX57" fmla="*/ 48524 w 351498"/>
                    <a:gd name="connsiteY57" fmla="*/ 268460 h 468249"/>
                    <a:gd name="connsiteX58" fmla="*/ 20957 w 351498"/>
                    <a:gd name="connsiteY58" fmla="*/ 288114 h 468249"/>
                    <a:gd name="connsiteX59" fmla="*/ 17133 w 351498"/>
                    <a:gd name="connsiteY59" fmla="*/ 293850 h 468249"/>
                    <a:gd name="connsiteX60" fmla="*/ 15977 w 351498"/>
                    <a:gd name="connsiteY60" fmla="*/ 295495 h 468249"/>
                    <a:gd name="connsiteX61" fmla="*/ 992 w 351498"/>
                    <a:gd name="connsiteY61" fmla="*/ 335823 h 468249"/>
                    <a:gd name="connsiteX62" fmla="*/ 2148 w 351498"/>
                    <a:gd name="connsiteY62" fmla="*/ 419059 h 468249"/>
                    <a:gd name="connsiteX63" fmla="*/ 18111 w 351498"/>
                    <a:gd name="connsiteY63" fmla="*/ 464991 h 468249"/>
                    <a:gd name="connsiteX64" fmla="*/ 18733 w 351498"/>
                    <a:gd name="connsiteY64" fmla="*/ 465925 h 468249"/>
                    <a:gd name="connsiteX65" fmla="*/ 115798 w 351498"/>
                    <a:gd name="connsiteY65" fmla="*/ 365614 h 468249"/>
                    <a:gd name="connsiteX66" fmla="*/ 152525 w 351498"/>
                    <a:gd name="connsiteY66" fmla="*/ 338313 h 468249"/>
                    <a:gd name="connsiteX67" fmla="*/ 203792 w 351498"/>
                    <a:gd name="connsiteY67" fmla="*/ 297140 h 468249"/>
                    <a:gd name="connsiteX68" fmla="*/ 255815 w 351498"/>
                    <a:gd name="connsiteY68" fmla="*/ 234312 h 468249"/>
                    <a:gd name="connsiteX69" fmla="*/ 272533 w 351498"/>
                    <a:gd name="connsiteY69" fmla="*/ 201053 h 468249"/>
                    <a:gd name="connsiteX70" fmla="*/ 284761 w 351498"/>
                    <a:gd name="connsiteY70" fmla="*/ 174375 h 468249"/>
                    <a:gd name="connsiteX71" fmla="*/ 302546 w 351498"/>
                    <a:gd name="connsiteY71" fmla="*/ 147296 h 468249"/>
                    <a:gd name="connsiteX72" fmla="*/ 338117 w 351498"/>
                    <a:gd name="connsiteY72" fmla="*/ 71708 h 468249"/>
                    <a:gd name="connsiteX73" fmla="*/ 343186 w 351498"/>
                    <a:gd name="connsiteY73" fmla="*/ 52410 h 468249"/>
                    <a:gd name="connsiteX74" fmla="*/ 346566 w 351498"/>
                    <a:gd name="connsiteY74" fmla="*/ 5190 h 468249"/>
                    <a:gd name="connsiteX75" fmla="*/ 339452 w 351498"/>
                    <a:gd name="connsiteY75" fmla="*/ 343 h 468249"/>
                    <a:gd name="connsiteX76" fmla="*/ 325223 w 351498"/>
                    <a:gd name="connsiteY76" fmla="*/ 9236 h 468249"/>
                    <a:gd name="connsiteX77" fmla="*/ 316330 w 351498"/>
                    <a:gd name="connsiteY77" fmla="*/ 16350 h 468249"/>
                    <a:gd name="connsiteX78" fmla="*/ 264218 w 351498"/>
                    <a:gd name="connsiteY78" fmla="*/ 23998 h 468249"/>
                    <a:gd name="connsiteX79" fmla="*/ 198234 w 351498"/>
                    <a:gd name="connsiteY79" fmla="*/ 40405 h 468249"/>
                    <a:gd name="connsiteX80" fmla="*/ 174891 w 351498"/>
                    <a:gd name="connsiteY80" fmla="*/ 46141 h 468249"/>
                    <a:gd name="connsiteX81" fmla="*/ 151058 w 351498"/>
                    <a:gd name="connsiteY81" fmla="*/ 51254 h 468249"/>
                    <a:gd name="connsiteX82" fmla="*/ 125002 w 351498"/>
                    <a:gd name="connsiteY82" fmla="*/ 59480 h 468249"/>
                    <a:gd name="connsiteX83" fmla="*/ 105794 w 351498"/>
                    <a:gd name="connsiteY83" fmla="*/ 53966 h 468249"/>
                    <a:gd name="connsiteX84" fmla="*/ 90987 w 351498"/>
                    <a:gd name="connsiteY84" fmla="*/ 38049 h 468249"/>
                    <a:gd name="connsiteX85" fmla="*/ 80316 w 351498"/>
                    <a:gd name="connsiteY85" fmla="*/ 28444 h 468249"/>
                    <a:gd name="connsiteX86" fmla="*/ 64753 w 351498"/>
                    <a:gd name="connsiteY86" fmla="*/ 44274 h 468249"/>
                    <a:gd name="connsiteX87" fmla="*/ 64042 w 351498"/>
                    <a:gd name="connsiteY87" fmla="*/ 58502 h 468249"/>
                    <a:gd name="connsiteX88" fmla="*/ 82450 w 351498"/>
                    <a:gd name="connsiteY88" fmla="*/ 83758 h 468249"/>
                    <a:gd name="connsiteX89" fmla="*/ 82450 w 351498"/>
                    <a:gd name="connsiteY89" fmla="*/ 83758 h 468249"/>
                    <a:gd name="connsiteX90" fmla="*/ 82850 w 351498"/>
                    <a:gd name="connsiteY90" fmla="*/ 83758 h 468249"/>
                    <a:gd name="connsiteX91" fmla="*/ 84229 w 351498"/>
                    <a:gd name="connsiteY91" fmla="*/ 84469 h 468249"/>
                    <a:gd name="connsiteX92" fmla="*/ 84229 w 351498"/>
                    <a:gd name="connsiteY92" fmla="*/ 84469 h 468249"/>
                    <a:gd name="connsiteX93" fmla="*/ 84229 w 351498"/>
                    <a:gd name="connsiteY93" fmla="*/ 84469 h 468249"/>
                    <a:gd name="connsiteX94" fmla="*/ 95345 w 351498"/>
                    <a:gd name="connsiteY94" fmla="*/ 93895 h 468249"/>
                    <a:gd name="connsiteX95" fmla="*/ 112152 w 351498"/>
                    <a:gd name="connsiteY95" fmla="*/ 105767 h 468249"/>
                    <a:gd name="connsiteX96" fmla="*/ 173112 w 351498"/>
                    <a:gd name="connsiteY96" fmla="*/ 127688 h 468249"/>
                    <a:gd name="connsiteX97" fmla="*/ 219399 w 351498"/>
                    <a:gd name="connsiteY97" fmla="*/ 138137 h 468249"/>
                    <a:gd name="connsiteX98" fmla="*/ 231849 w 351498"/>
                    <a:gd name="connsiteY98" fmla="*/ 141694 h 468249"/>
                    <a:gd name="connsiteX99" fmla="*/ 223223 w 351498"/>
                    <a:gd name="connsiteY99" fmla="*/ 154633 h 468249"/>
                    <a:gd name="connsiteX100" fmla="*/ 221444 w 351498"/>
                    <a:gd name="connsiteY100" fmla="*/ 156367 h 468249"/>
                    <a:gd name="connsiteX101" fmla="*/ 157105 w 351498"/>
                    <a:gd name="connsiteY101" fmla="*/ 220840 h 468249"/>
                    <a:gd name="connsiteX102" fmla="*/ 151280 w 351498"/>
                    <a:gd name="connsiteY102" fmla="*/ 227109 h 468249"/>
                    <a:gd name="connsiteX103" fmla="*/ 137007 w 351498"/>
                    <a:gd name="connsiteY103" fmla="*/ 240848 h 468249"/>
                    <a:gd name="connsiteX104" fmla="*/ 115931 w 351498"/>
                    <a:gd name="connsiteY104" fmla="*/ 245873 h 468249"/>
                    <a:gd name="connsiteX105" fmla="*/ 110462 w 351498"/>
                    <a:gd name="connsiteY105" fmla="*/ 245873 h 46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51498" h="468249">
                      <a:moveTo>
                        <a:pt x="18644" y="467925"/>
                      </a:moveTo>
                      <a:lnTo>
                        <a:pt x="17177" y="465569"/>
                      </a:lnTo>
                      <a:cubicBezTo>
                        <a:pt x="5661" y="447338"/>
                        <a:pt x="1348" y="440536"/>
                        <a:pt x="1037" y="419059"/>
                      </a:cubicBezTo>
                      <a:lnTo>
                        <a:pt x="-119" y="335823"/>
                      </a:lnTo>
                      <a:cubicBezTo>
                        <a:pt x="-386" y="317504"/>
                        <a:pt x="4772" y="309945"/>
                        <a:pt x="15043" y="294872"/>
                      </a:cubicBezTo>
                      <a:lnTo>
                        <a:pt x="16199" y="293227"/>
                      </a:lnTo>
                      <a:cubicBezTo>
                        <a:pt x="17622" y="291181"/>
                        <a:pt x="18867" y="289270"/>
                        <a:pt x="20023" y="287491"/>
                      </a:cubicBezTo>
                      <a:cubicBezTo>
                        <a:pt x="27626" y="275930"/>
                        <a:pt x="31450" y="270105"/>
                        <a:pt x="48347" y="267393"/>
                      </a:cubicBezTo>
                      <a:cubicBezTo>
                        <a:pt x="57595" y="265971"/>
                        <a:pt x="66310" y="262058"/>
                        <a:pt x="73513" y="256100"/>
                      </a:cubicBezTo>
                      <a:cubicBezTo>
                        <a:pt x="75780" y="254499"/>
                        <a:pt x="78360" y="252676"/>
                        <a:pt x="81338" y="250719"/>
                      </a:cubicBezTo>
                      <a:cubicBezTo>
                        <a:pt x="88408" y="246584"/>
                        <a:pt x="96545" y="244717"/>
                        <a:pt x="104682" y="245250"/>
                      </a:cubicBezTo>
                      <a:lnTo>
                        <a:pt x="110240" y="245250"/>
                      </a:lnTo>
                      <a:lnTo>
                        <a:pt x="115709" y="245250"/>
                      </a:lnTo>
                      <a:cubicBezTo>
                        <a:pt x="122868" y="245784"/>
                        <a:pt x="129982" y="244094"/>
                        <a:pt x="136163" y="240448"/>
                      </a:cubicBezTo>
                      <a:cubicBezTo>
                        <a:pt x="141320" y="236535"/>
                        <a:pt x="146034" y="232089"/>
                        <a:pt x="150213" y="227109"/>
                      </a:cubicBezTo>
                      <a:cubicBezTo>
                        <a:pt x="152214" y="224841"/>
                        <a:pt x="154126" y="222663"/>
                        <a:pt x="156082" y="220751"/>
                      </a:cubicBezTo>
                      <a:cubicBezTo>
                        <a:pt x="175335" y="201142"/>
                        <a:pt x="197745" y="178332"/>
                        <a:pt x="220422" y="156278"/>
                      </a:cubicBezTo>
                      <a:lnTo>
                        <a:pt x="222200" y="154544"/>
                      </a:lnTo>
                      <a:cubicBezTo>
                        <a:pt x="226647" y="150097"/>
                        <a:pt x="231671" y="145651"/>
                        <a:pt x="230604" y="142805"/>
                      </a:cubicBezTo>
                      <a:cubicBezTo>
                        <a:pt x="229848" y="140938"/>
                        <a:pt x="226158" y="139959"/>
                        <a:pt x="219176" y="139959"/>
                      </a:cubicBezTo>
                      <a:cubicBezTo>
                        <a:pt x="203081" y="139515"/>
                        <a:pt x="187207" y="135914"/>
                        <a:pt x="172445" y="129422"/>
                      </a:cubicBezTo>
                      <a:cubicBezTo>
                        <a:pt x="152748" y="121418"/>
                        <a:pt x="132427" y="114037"/>
                        <a:pt x="111574" y="107546"/>
                      </a:cubicBezTo>
                      <a:cubicBezTo>
                        <a:pt x="104860" y="105055"/>
                        <a:pt x="98902" y="100876"/>
                        <a:pt x="94322" y="95407"/>
                      </a:cubicBezTo>
                      <a:cubicBezTo>
                        <a:pt x="90676" y="91272"/>
                        <a:pt x="86407" y="87803"/>
                        <a:pt x="81605" y="85136"/>
                      </a:cubicBezTo>
                      <a:lnTo>
                        <a:pt x="81605" y="85136"/>
                      </a:lnTo>
                      <a:lnTo>
                        <a:pt x="80405" y="84513"/>
                      </a:lnTo>
                      <a:lnTo>
                        <a:pt x="80405" y="84513"/>
                      </a:lnTo>
                      <a:lnTo>
                        <a:pt x="80005" y="84513"/>
                      </a:lnTo>
                      <a:lnTo>
                        <a:pt x="80005" y="84513"/>
                      </a:lnTo>
                      <a:cubicBezTo>
                        <a:pt x="79871" y="84469"/>
                        <a:pt x="79738" y="84336"/>
                        <a:pt x="79693" y="84202"/>
                      </a:cubicBezTo>
                      <a:cubicBezTo>
                        <a:pt x="71557" y="77933"/>
                        <a:pt x="65642" y="69262"/>
                        <a:pt x="62708" y="59391"/>
                      </a:cubicBezTo>
                      <a:cubicBezTo>
                        <a:pt x="60885" y="54455"/>
                        <a:pt x="61152" y="48987"/>
                        <a:pt x="63553" y="44318"/>
                      </a:cubicBezTo>
                      <a:cubicBezTo>
                        <a:pt x="70489" y="32980"/>
                        <a:pt x="75603" y="27955"/>
                        <a:pt x="80049" y="27955"/>
                      </a:cubicBezTo>
                      <a:cubicBezTo>
                        <a:pt x="84496" y="27955"/>
                        <a:pt x="87519" y="32402"/>
                        <a:pt x="91654" y="38049"/>
                      </a:cubicBezTo>
                      <a:cubicBezTo>
                        <a:pt x="95612" y="44007"/>
                        <a:pt x="100503" y="49298"/>
                        <a:pt x="106150" y="53700"/>
                      </a:cubicBezTo>
                      <a:cubicBezTo>
                        <a:pt x="111663" y="57346"/>
                        <a:pt x="118155" y="59169"/>
                        <a:pt x="124735" y="58991"/>
                      </a:cubicBezTo>
                      <a:cubicBezTo>
                        <a:pt x="133806" y="59035"/>
                        <a:pt x="142699" y="56234"/>
                        <a:pt x="150124" y="50988"/>
                      </a:cubicBezTo>
                      <a:cubicBezTo>
                        <a:pt x="157239" y="45696"/>
                        <a:pt x="166087" y="45696"/>
                        <a:pt x="174624" y="45652"/>
                      </a:cubicBezTo>
                      <a:cubicBezTo>
                        <a:pt x="183161" y="45607"/>
                        <a:pt x="191476" y="45652"/>
                        <a:pt x="197167" y="40227"/>
                      </a:cubicBezTo>
                      <a:cubicBezTo>
                        <a:pt x="212863" y="25332"/>
                        <a:pt x="238830" y="24442"/>
                        <a:pt x="263863" y="23509"/>
                      </a:cubicBezTo>
                      <a:cubicBezTo>
                        <a:pt x="282227" y="22842"/>
                        <a:pt x="301213" y="22175"/>
                        <a:pt x="315574" y="15950"/>
                      </a:cubicBezTo>
                      <a:cubicBezTo>
                        <a:pt x="318865" y="14082"/>
                        <a:pt x="321843" y="11770"/>
                        <a:pt x="324467" y="9058"/>
                      </a:cubicBezTo>
                      <a:cubicBezTo>
                        <a:pt x="329358" y="4612"/>
                        <a:pt x="334427" y="-324"/>
                        <a:pt x="339452" y="-324"/>
                      </a:cubicBezTo>
                      <a:cubicBezTo>
                        <a:pt x="342875" y="-102"/>
                        <a:pt x="345943" y="1944"/>
                        <a:pt x="347499" y="5012"/>
                      </a:cubicBezTo>
                      <a:cubicBezTo>
                        <a:pt x="355458" y="17284"/>
                        <a:pt x="349500" y="36136"/>
                        <a:pt x="344253" y="53211"/>
                      </a:cubicBezTo>
                      <a:cubicBezTo>
                        <a:pt x="342119" y="59435"/>
                        <a:pt x="340430" y="65839"/>
                        <a:pt x="339184" y="72286"/>
                      </a:cubicBezTo>
                      <a:cubicBezTo>
                        <a:pt x="334738" y="102432"/>
                        <a:pt x="319620" y="124798"/>
                        <a:pt x="303613" y="148452"/>
                      </a:cubicBezTo>
                      <a:cubicBezTo>
                        <a:pt x="297700" y="157345"/>
                        <a:pt x="291608" y="166238"/>
                        <a:pt x="285828" y="175487"/>
                      </a:cubicBezTo>
                      <a:cubicBezTo>
                        <a:pt x="281115" y="183934"/>
                        <a:pt x="277024" y="192739"/>
                        <a:pt x="273645" y="201809"/>
                      </a:cubicBezTo>
                      <a:cubicBezTo>
                        <a:pt x="269465" y="213636"/>
                        <a:pt x="263818" y="224930"/>
                        <a:pt x="256793" y="235335"/>
                      </a:cubicBezTo>
                      <a:cubicBezTo>
                        <a:pt x="240830" y="257433"/>
                        <a:pt x="223445" y="278465"/>
                        <a:pt x="204681" y="298251"/>
                      </a:cubicBezTo>
                      <a:cubicBezTo>
                        <a:pt x="189030" y="313769"/>
                        <a:pt x="171778" y="327642"/>
                        <a:pt x="153237" y="339558"/>
                      </a:cubicBezTo>
                      <a:cubicBezTo>
                        <a:pt x="140565" y="348006"/>
                        <a:pt x="128337" y="357122"/>
                        <a:pt x="116598" y="366814"/>
                      </a:cubicBezTo>
                      <a:cubicBezTo>
                        <a:pt x="88853" y="390559"/>
                        <a:pt x="49414" y="427286"/>
                        <a:pt x="19222" y="467614"/>
                      </a:cubicBezTo>
                      <a:close/>
                      <a:moveTo>
                        <a:pt x="104682" y="246362"/>
                      </a:moveTo>
                      <a:cubicBezTo>
                        <a:pt x="96723" y="245828"/>
                        <a:pt x="88809" y="247651"/>
                        <a:pt x="81916" y="251653"/>
                      </a:cubicBezTo>
                      <a:cubicBezTo>
                        <a:pt x="78982" y="253609"/>
                        <a:pt x="76403" y="255388"/>
                        <a:pt x="74135" y="256989"/>
                      </a:cubicBezTo>
                      <a:cubicBezTo>
                        <a:pt x="66799" y="263080"/>
                        <a:pt x="57950" y="267038"/>
                        <a:pt x="48524" y="268460"/>
                      </a:cubicBezTo>
                      <a:cubicBezTo>
                        <a:pt x="32117" y="271128"/>
                        <a:pt x="28604" y="276464"/>
                        <a:pt x="20957" y="288114"/>
                      </a:cubicBezTo>
                      <a:lnTo>
                        <a:pt x="17133" y="293850"/>
                      </a:lnTo>
                      <a:lnTo>
                        <a:pt x="15977" y="295495"/>
                      </a:lnTo>
                      <a:cubicBezTo>
                        <a:pt x="5794" y="310390"/>
                        <a:pt x="725" y="317727"/>
                        <a:pt x="992" y="335823"/>
                      </a:cubicBezTo>
                      <a:lnTo>
                        <a:pt x="2148" y="419059"/>
                      </a:lnTo>
                      <a:cubicBezTo>
                        <a:pt x="2459" y="440180"/>
                        <a:pt x="6595" y="446938"/>
                        <a:pt x="18111" y="464991"/>
                      </a:cubicBezTo>
                      <a:lnTo>
                        <a:pt x="18733" y="465925"/>
                      </a:lnTo>
                      <a:cubicBezTo>
                        <a:pt x="48880" y="425907"/>
                        <a:pt x="88141" y="389269"/>
                        <a:pt x="115798" y="365614"/>
                      </a:cubicBezTo>
                      <a:cubicBezTo>
                        <a:pt x="127536" y="355876"/>
                        <a:pt x="139809" y="346761"/>
                        <a:pt x="152525" y="338313"/>
                      </a:cubicBezTo>
                      <a:cubicBezTo>
                        <a:pt x="171022" y="326397"/>
                        <a:pt x="188185" y="312613"/>
                        <a:pt x="203792" y="297140"/>
                      </a:cubicBezTo>
                      <a:cubicBezTo>
                        <a:pt x="222511" y="277398"/>
                        <a:pt x="239897" y="256411"/>
                        <a:pt x="255815" y="234312"/>
                      </a:cubicBezTo>
                      <a:cubicBezTo>
                        <a:pt x="262751" y="223952"/>
                        <a:pt x="268398" y="212791"/>
                        <a:pt x="272533" y="201053"/>
                      </a:cubicBezTo>
                      <a:cubicBezTo>
                        <a:pt x="275912" y="191849"/>
                        <a:pt x="280003" y="182956"/>
                        <a:pt x="284761" y="174375"/>
                      </a:cubicBezTo>
                      <a:cubicBezTo>
                        <a:pt x="290363" y="164949"/>
                        <a:pt x="296455" y="155967"/>
                        <a:pt x="302546" y="147296"/>
                      </a:cubicBezTo>
                      <a:cubicBezTo>
                        <a:pt x="318598" y="123731"/>
                        <a:pt x="333671" y="101499"/>
                        <a:pt x="338117" y="71708"/>
                      </a:cubicBezTo>
                      <a:cubicBezTo>
                        <a:pt x="339318" y="65171"/>
                        <a:pt x="341008" y="58724"/>
                        <a:pt x="343186" y="52410"/>
                      </a:cubicBezTo>
                      <a:cubicBezTo>
                        <a:pt x="348389" y="35825"/>
                        <a:pt x="354258" y="16839"/>
                        <a:pt x="346566" y="5190"/>
                      </a:cubicBezTo>
                      <a:cubicBezTo>
                        <a:pt x="345187" y="2477"/>
                        <a:pt x="342519" y="610"/>
                        <a:pt x="339452" y="343"/>
                      </a:cubicBezTo>
                      <a:cubicBezTo>
                        <a:pt x="335005" y="343"/>
                        <a:pt x="329936" y="4790"/>
                        <a:pt x="325223" y="9236"/>
                      </a:cubicBezTo>
                      <a:cubicBezTo>
                        <a:pt x="322644" y="12037"/>
                        <a:pt x="319620" y="14438"/>
                        <a:pt x="316330" y="16350"/>
                      </a:cubicBezTo>
                      <a:cubicBezTo>
                        <a:pt x="301791" y="22664"/>
                        <a:pt x="282671" y="23331"/>
                        <a:pt x="264218" y="23998"/>
                      </a:cubicBezTo>
                      <a:cubicBezTo>
                        <a:pt x="239319" y="24887"/>
                        <a:pt x="213574" y="25821"/>
                        <a:pt x="198234" y="40405"/>
                      </a:cubicBezTo>
                      <a:cubicBezTo>
                        <a:pt x="192187" y="46141"/>
                        <a:pt x="183783" y="46141"/>
                        <a:pt x="174891" y="46141"/>
                      </a:cubicBezTo>
                      <a:cubicBezTo>
                        <a:pt x="165998" y="46141"/>
                        <a:pt x="157861" y="46141"/>
                        <a:pt x="151058" y="51254"/>
                      </a:cubicBezTo>
                      <a:cubicBezTo>
                        <a:pt x="143454" y="56634"/>
                        <a:pt x="134340" y="59480"/>
                        <a:pt x="125002" y="59480"/>
                      </a:cubicBezTo>
                      <a:cubicBezTo>
                        <a:pt x="118199" y="59658"/>
                        <a:pt x="111485" y="57746"/>
                        <a:pt x="105794" y="53966"/>
                      </a:cubicBezTo>
                      <a:cubicBezTo>
                        <a:pt x="100014" y="49520"/>
                        <a:pt x="94989" y="44140"/>
                        <a:pt x="90987" y="38049"/>
                      </a:cubicBezTo>
                      <a:cubicBezTo>
                        <a:pt x="87074" y="32669"/>
                        <a:pt x="84006" y="28444"/>
                        <a:pt x="80316" y="28444"/>
                      </a:cubicBezTo>
                      <a:cubicBezTo>
                        <a:pt x="76625" y="28444"/>
                        <a:pt x="71423" y="33335"/>
                        <a:pt x="64753" y="44274"/>
                      </a:cubicBezTo>
                      <a:cubicBezTo>
                        <a:pt x="62530" y="48720"/>
                        <a:pt x="62308" y="53877"/>
                        <a:pt x="64042" y="58502"/>
                      </a:cubicBezTo>
                      <a:cubicBezTo>
                        <a:pt x="66977" y="68773"/>
                        <a:pt x="75202" y="80067"/>
                        <a:pt x="82450" y="83758"/>
                      </a:cubicBezTo>
                      <a:lnTo>
                        <a:pt x="82450" y="83758"/>
                      </a:lnTo>
                      <a:lnTo>
                        <a:pt x="82850" y="83758"/>
                      </a:lnTo>
                      <a:lnTo>
                        <a:pt x="84229" y="84469"/>
                      </a:lnTo>
                      <a:lnTo>
                        <a:pt x="84229" y="84469"/>
                      </a:lnTo>
                      <a:lnTo>
                        <a:pt x="84229" y="84469"/>
                      </a:lnTo>
                      <a:cubicBezTo>
                        <a:pt x="88320" y="87092"/>
                        <a:pt x="92054" y="90294"/>
                        <a:pt x="95345" y="93895"/>
                      </a:cubicBezTo>
                      <a:cubicBezTo>
                        <a:pt x="99791" y="99275"/>
                        <a:pt x="105572" y="103410"/>
                        <a:pt x="112152" y="105767"/>
                      </a:cubicBezTo>
                      <a:cubicBezTo>
                        <a:pt x="132828" y="112303"/>
                        <a:pt x="153326" y="119640"/>
                        <a:pt x="173112" y="127688"/>
                      </a:cubicBezTo>
                      <a:cubicBezTo>
                        <a:pt x="187741" y="134135"/>
                        <a:pt x="203437" y="137692"/>
                        <a:pt x="219399" y="138137"/>
                      </a:cubicBezTo>
                      <a:cubicBezTo>
                        <a:pt x="226913" y="138137"/>
                        <a:pt x="230870" y="139248"/>
                        <a:pt x="231849" y="141694"/>
                      </a:cubicBezTo>
                      <a:cubicBezTo>
                        <a:pt x="233183" y="145028"/>
                        <a:pt x="228336" y="149697"/>
                        <a:pt x="223223" y="154633"/>
                      </a:cubicBezTo>
                      <a:lnTo>
                        <a:pt x="221444" y="156367"/>
                      </a:lnTo>
                      <a:cubicBezTo>
                        <a:pt x="198768" y="178599"/>
                        <a:pt x="176313" y="201186"/>
                        <a:pt x="157105" y="220840"/>
                      </a:cubicBezTo>
                      <a:cubicBezTo>
                        <a:pt x="155148" y="222796"/>
                        <a:pt x="153281" y="224886"/>
                        <a:pt x="151280" y="227109"/>
                      </a:cubicBezTo>
                      <a:cubicBezTo>
                        <a:pt x="147056" y="232222"/>
                        <a:pt x="142254" y="236846"/>
                        <a:pt x="137007" y="240848"/>
                      </a:cubicBezTo>
                      <a:cubicBezTo>
                        <a:pt x="130649" y="244672"/>
                        <a:pt x="123313" y="246406"/>
                        <a:pt x="115931" y="245873"/>
                      </a:cubicBezTo>
                      <a:lnTo>
                        <a:pt x="110462" y="24587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4" name="자유형: 도형 9623">
                  <a:extLst>
                    <a:ext uri="{FF2B5EF4-FFF2-40B4-BE49-F238E27FC236}">
                      <a16:creationId xmlns:a16="http://schemas.microsoft.com/office/drawing/2014/main" id="{898AEF93-2CD7-DFD6-8478-8C67374F874B}"/>
                    </a:ext>
                  </a:extLst>
                </p:cNvPr>
                <p:cNvSpPr/>
                <p:nvPr/>
              </p:nvSpPr>
              <p:spPr>
                <a:xfrm>
                  <a:off x="4390333" y="8657196"/>
                  <a:ext cx="277537" cy="219749"/>
                </a:xfrm>
                <a:custGeom>
                  <a:avLst/>
                  <a:gdLst>
                    <a:gd name="connsiteX0" fmla="*/ 150292 w 406342"/>
                    <a:gd name="connsiteY0" fmla="*/ 321322 h 321734"/>
                    <a:gd name="connsiteX1" fmla="*/ 160696 w 406342"/>
                    <a:gd name="connsiteY1" fmla="*/ 266098 h 321734"/>
                    <a:gd name="connsiteX2" fmla="*/ 208807 w 406342"/>
                    <a:gd name="connsiteY2" fmla="*/ 238353 h 321734"/>
                    <a:gd name="connsiteX3" fmla="*/ 227659 w 406342"/>
                    <a:gd name="connsiteY3" fmla="*/ 229460 h 321734"/>
                    <a:gd name="connsiteX4" fmla="*/ 262830 w 406342"/>
                    <a:gd name="connsiteY4" fmla="*/ 224080 h 321734"/>
                    <a:gd name="connsiteX5" fmla="*/ 279104 w 406342"/>
                    <a:gd name="connsiteY5" fmla="*/ 199803 h 321734"/>
                    <a:gd name="connsiteX6" fmla="*/ 307383 w 406342"/>
                    <a:gd name="connsiteY6" fmla="*/ 192644 h 321734"/>
                    <a:gd name="connsiteX7" fmla="*/ 318054 w 406342"/>
                    <a:gd name="connsiteY7" fmla="*/ 175081 h 321734"/>
                    <a:gd name="connsiteX8" fmla="*/ 329304 w 406342"/>
                    <a:gd name="connsiteY8" fmla="*/ 158362 h 321734"/>
                    <a:gd name="connsiteX9" fmla="*/ 352958 w 406342"/>
                    <a:gd name="connsiteY9" fmla="*/ 143600 h 321734"/>
                    <a:gd name="connsiteX10" fmla="*/ 380971 w 406342"/>
                    <a:gd name="connsiteY10" fmla="*/ 142978 h 321734"/>
                    <a:gd name="connsiteX11" fmla="*/ 400490 w 406342"/>
                    <a:gd name="connsiteY11" fmla="*/ 114610 h 321734"/>
                    <a:gd name="connsiteX12" fmla="*/ 389953 w 406342"/>
                    <a:gd name="connsiteY12" fmla="*/ 92956 h 321734"/>
                    <a:gd name="connsiteX13" fmla="*/ 381060 w 406342"/>
                    <a:gd name="connsiteY13" fmla="*/ 41422 h 321734"/>
                    <a:gd name="connsiteX14" fmla="*/ 352025 w 406342"/>
                    <a:gd name="connsiteY14" fmla="*/ 25237 h 321734"/>
                    <a:gd name="connsiteX15" fmla="*/ 313786 w 406342"/>
                    <a:gd name="connsiteY15" fmla="*/ 23503 h 321734"/>
                    <a:gd name="connsiteX16" fmla="*/ 278748 w 406342"/>
                    <a:gd name="connsiteY16" fmla="*/ 15766 h 321734"/>
                    <a:gd name="connsiteX17" fmla="*/ 247224 w 406342"/>
                    <a:gd name="connsiteY17" fmla="*/ 1271 h 321734"/>
                    <a:gd name="connsiteX18" fmla="*/ 218099 w 406342"/>
                    <a:gd name="connsiteY18" fmla="*/ 55606 h 321734"/>
                    <a:gd name="connsiteX19" fmla="*/ 158651 w 406342"/>
                    <a:gd name="connsiteY19" fmla="*/ 94823 h 321734"/>
                    <a:gd name="connsiteX20" fmla="*/ 119879 w 406342"/>
                    <a:gd name="connsiteY20" fmla="*/ 149514 h 321734"/>
                    <a:gd name="connsiteX21" fmla="*/ 106984 w 406342"/>
                    <a:gd name="connsiteY21" fmla="*/ 181261 h 321734"/>
                    <a:gd name="connsiteX22" fmla="*/ 115032 w 406342"/>
                    <a:gd name="connsiteY22" fmla="*/ 210963 h 321734"/>
                    <a:gd name="connsiteX23" fmla="*/ 74125 w 406342"/>
                    <a:gd name="connsiteY23" fmla="*/ 262941 h 321734"/>
                    <a:gd name="connsiteX24" fmla="*/ 47447 w 406342"/>
                    <a:gd name="connsiteY24" fmla="*/ 286507 h 321734"/>
                    <a:gd name="connsiteX25" fmla="*/ -129 w 406342"/>
                    <a:gd name="connsiteY25" fmla="*/ 308472 h 321734"/>
                    <a:gd name="connsiteX26" fmla="*/ 95557 w 406342"/>
                    <a:gd name="connsiteY26" fmla="*/ 308472 h 321734"/>
                    <a:gd name="connsiteX27" fmla="*/ 150025 w 406342"/>
                    <a:gd name="connsiteY27" fmla="*/ 321411 h 321734"/>
                    <a:gd name="connsiteX28" fmla="*/ 150292 w 406342"/>
                    <a:gd name="connsiteY28" fmla="*/ 321322 h 32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06342" h="321734">
                      <a:moveTo>
                        <a:pt x="150292" y="321322"/>
                      </a:moveTo>
                      <a:cubicBezTo>
                        <a:pt x="149759" y="300335"/>
                        <a:pt x="141933" y="278726"/>
                        <a:pt x="160696" y="266098"/>
                      </a:cubicBezTo>
                      <a:cubicBezTo>
                        <a:pt x="173325" y="257606"/>
                        <a:pt x="193155" y="240087"/>
                        <a:pt x="208807" y="238353"/>
                      </a:cubicBezTo>
                      <a:cubicBezTo>
                        <a:pt x="222590" y="236797"/>
                        <a:pt x="218589" y="235463"/>
                        <a:pt x="227659" y="229460"/>
                      </a:cubicBezTo>
                      <a:cubicBezTo>
                        <a:pt x="236730" y="223457"/>
                        <a:pt x="252114" y="229949"/>
                        <a:pt x="262830" y="224080"/>
                      </a:cubicBezTo>
                      <a:cubicBezTo>
                        <a:pt x="273546" y="218211"/>
                        <a:pt x="269188" y="202782"/>
                        <a:pt x="279104" y="199803"/>
                      </a:cubicBezTo>
                      <a:cubicBezTo>
                        <a:pt x="289019" y="196824"/>
                        <a:pt x="300625" y="201492"/>
                        <a:pt x="307383" y="192644"/>
                      </a:cubicBezTo>
                      <a:cubicBezTo>
                        <a:pt x="314141" y="183796"/>
                        <a:pt x="318366" y="188820"/>
                        <a:pt x="318054" y="175081"/>
                      </a:cubicBezTo>
                      <a:cubicBezTo>
                        <a:pt x="317788" y="162898"/>
                        <a:pt x="317210" y="158362"/>
                        <a:pt x="329304" y="158362"/>
                      </a:cubicBezTo>
                      <a:cubicBezTo>
                        <a:pt x="344199" y="158362"/>
                        <a:pt x="343221" y="145912"/>
                        <a:pt x="352958" y="143600"/>
                      </a:cubicBezTo>
                      <a:cubicBezTo>
                        <a:pt x="362207" y="142080"/>
                        <a:pt x="371633" y="141871"/>
                        <a:pt x="380971" y="142978"/>
                      </a:cubicBezTo>
                      <a:cubicBezTo>
                        <a:pt x="402847" y="144089"/>
                        <a:pt x="413652" y="137909"/>
                        <a:pt x="400490" y="114610"/>
                      </a:cubicBezTo>
                      <a:cubicBezTo>
                        <a:pt x="394710" y="104339"/>
                        <a:pt x="388796" y="107140"/>
                        <a:pt x="389953" y="92956"/>
                      </a:cubicBezTo>
                      <a:cubicBezTo>
                        <a:pt x="391420" y="75170"/>
                        <a:pt x="392754" y="56273"/>
                        <a:pt x="381060" y="41422"/>
                      </a:cubicBezTo>
                      <a:cubicBezTo>
                        <a:pt x="371900" y="29506"/>
                        <a:pt x="367232" y="30262"/>
                        <a:pt x="352025" y="25237"/>
                      </a:cubicBezTo>
                      <a:cubicBezTo>
                        <a:pt x="338686" y="20791"/>
                        <a:pt x="327347" y="22214"/>
                        <a:pt x="313786" y="23503"/>
                      </a:cubicBezTo>
                      <a:cubicBezTo>
                        <a:pt x="302092" y="24570"/>
                        <a:pt x="287374" y="25460"/>
                        <a:pt x="278748" y="15766"/>
                      </a:cubicBezTo>
                      <a:cubicBezTo>
                        <a:pt x="271189" y="7363"/>
                        <a:pt x="259762" y="-4687"/>
                        <a:pt x="247224" y="1271"/>
                      </a:cubicBezTo>
                      <a:cubicBezTo>
                        <a:pt x="232773" y="8119"/>
                        <a:pt x="224458" y="42267"/>
                        <a:pt x="218099" y="55606"/>
                      </a:cubicBezTo>
                      <a:cubicBezTo>
                        <a:pt x="207517" y="79052"/>
                        <a:pt x="184352" y="94312"/>
                        <a:pt x="158651" y="94823"/>
                      </a:cubicBezTo>
                      <a:cubicBezTo>
                        <a:pt x="140866" y="94823"/>
                        <a:pt x="127527" y="137464"/>
                        <a:pt x="119879" y="149514"/>
                      </a:cubicBezTo>
                      <a:cubicBezTo>
                        <a:pt x="112231" y="161564"/>
                        <a:pt x="105828" y="165388"/>
                        <a:pt x="106984" y="181261"/>
                      </a:cubicBezTo>
                      <a:cubicBezTo>
                        <a:pt x="107740" y="191443"/>
                        <a:pt x="114810" y="201448"/>
                        <a:pt x="115032" y="210963"/>
                      </a:cubicBezTo>
                      <a:cubicBezTo>
                        <a:pt x="115477" y="229993"/>
                        <a:pt x="88887" y="254226"/>
                        <a:pt x="74125" y="262941"/>
                      </a:cubicBezTo>
                      <a:cubicBezTo>
                        <a:pt x="63765" y="269033"/>
                        <a:pt x="57007" y="279215"/>
                        <a:pt x="47447" y="286507"/>
                      </a:cubicBezTo>
                      <a:cubicBezTo>
                        <a:pt x="32996" y="297757"/>
                        <a:pt x="13566" y="295667"/>
                        <a:pt x="-129" y="308472"/>
                      </a:cubicBezTo>
                      <a:lnTo>
                        <a:pt x="95557" y="308472"/>
                      </a:lnTo>
                      <a:cubicBezTo>
                        <a:pt x="116411" y="308472"/>
                        <a:pt x="138865" y="302559"/>
                        <a:pt x="150025" y="321411"/>
                      </a:cubicBezTo>
                      <a:cubicBezTo>
                        <a:pt x="149714" y="299179"/>
                        <a:pt x="146068" y="314208"/>
                        <a:pt x="150292" y="3213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5" name="자유형: 도형 9624">
                  <a:extLst>
                    <a:ext uri="{FF2B5EF4-FFF2-40B4-BE49-F238E27FC236}">
                      <a16:creationId xmlns:a16="http://schemas.microsoft.com/office/drawing/2014/main" id="{ECF12C18-FFBB-675A-DA53-67A992CC55CA}"/>
                    </a:ext>
                  </a:extLst>
                </p:cNvPr>
                <p:cNvSpPr/>
                <p:nvPr/>
              </p:nvSpPr>
              <p:spPr>
                <a:xfrm>
                  <a:off x="4389573" y="8656919"/>
                  <a:ext cx="278523" cy="220542"/>
                </a:xfrm>
                <a:custGeom>
                  <a:avLst/>
                  <a:gdLst>
                    <a:gd name="connsiteX0" fmla="*/ 150915 w 407786"/>
                    <a:gd name="connsiteY0" fmla="*/ 322039 h 322896"/>
                    <a:gd name="connsiteX1" fmla="*/ 120991 w 407786"/>
                    <a:gd name="connsiteY1" fmla="*/ 308478 h 322896"/>
                    <a:gd name="connsiteX2" fmla="*/ 109163 w 407786"/>
                    <a:gd name="connsiteY2" fmla="*/ 308878 h 322896"/>
                    <a:gd name="connsiteX3" fmla="*/ 96935 w 407786"/>
                    <a:gd name="connsiteY3" fmla="*/ 309323 h 322896"/>
                    <a:gd name="connsiteX4" fmla="*/ -129 w 407786"/>
                    <a:gd name="connsiteY4" fmla="*/ 309323 h 322896"/>
                    <a:gd name="connsiteX5" fmla="*/ 893 w 407786"/>
                    <a:gd name="connsiteY5" fmla="*/ 308389 h 322896"/>
                    <a:gd name="connsiteX6" fmla="*/ 26016 w 407786"/>
                    <a:gd name="connsiteY6" fmla="*/ 296250 h 322896"/>
                    <a:gd name="connsiteX7" fmla="*/ 48248 w 407786"/>
                    <a:gd name="connsiteY7" fmla="*/ 286379 h 322896"/>
                    <a:gd name="connsiteX8" fmla="*/ 59008 w 407786"/>
                    <a:gd name="connsiteY8" fmla="*/ 276330 h 322896"/>
                    <a:gd name="connsiteX9" fmla="*/ 74792 w 407786"/>
                    <a:gd name="connsiteY9" fmla="*/ 262991 h 322896"/>
                    <a:gd name="connsiteX10" fmla="*/ 115477 w 407786"/>
                    <a:gd name="connsiteY10" fmla="*/ 211502 h 322896"/>
                    <a:gd name="connsiteX11" fmla="*/ 111564 w 407786"/>
                    <a:gd name="connsiteY11" fmla="*/ 196784 h 322896"/>
                    <a:gd name="connsiteX12" fmla="*/ 107429 w 407786"/>
                    <a:gd name="connsiteY12" fmla="*/ 181845 h 322896"/>
                    <a:gd name="connsiteX13" fmla="*/ 115699 w 407786"/>
                    <a:gd name="connsiteY13" fmla="*/ 156545 h 322896"/>
                    <a:gd name="connsiteX14" fmla="*/ 120412 w 407786"/>
                    <a:gd name="connsiteY14" fmla="*/ 149742 h 322896"/>
                    <a:gd name="connsiteX15" fmla="*/ 127616 w 407786"/>
                    <a:gd name="connsiteY15" fmla="*/ 135291 h 322896"/>
                    <a:gd name="connsiteX16" fmla="*/ 159629 w 407786"/>
                    <a:gd name="connsiteY16" fmla="*/ 94829 h 322896"/>
                    <a:gd name="connsiteX17" fmla="*/ 218589 w 407786"/>
                    <a:gd name="connsiteY17" fmla="*/ 55878 h 322896"/>
                    <a:gd name="connsiteX18" fmla="*/ 223968 w 407786"/>
                    <a:gd name="connsiteY18" fmla="*/ 42184 h 322896"/>
                    <a:gd name="connsiteX19" fmla="*/ 247935 w 407786"/>
                    <a:gd name="connsiteY19" fmla="*/ 1321 h 322896"/>
                    <a:gd name="connsiteX20" fmla="*/ 255049 w 407786"/>
                    <a:gd name="connsiteY20" fmla="*/ -324 h 322896"/>
                    <a:gd name="connsiteX21" fmla="*/ 280126 w 407786"/>
                    <a:gd name="connsiteY21" fmla="*/ 15950 h 322896"/>
                    <a:gd name="connsiteX22" fmla="*/ 303514 w 407786"/>
                    <a:gd name="connsiteY22" fmla="*/ 24131 h 322896"/>
                    <a:gd name="connsiteX23" fmla="*/ 314719 w 407786"/>
                    <a:gd name="connsiteY23" fmla="*/ 23464 h 322896"/>
                    <a:gd name="connsiteX24" fmla="*/ 316498 w 407786"/>
                    <a:gd name="connsiteY24" fmla="*/ 23464 h 322896"/>
                    <a:gd name="connsiteX25" fmla="*/ 333350 w 407786"/>
                    <a:gd name="connsiteY25" fmla="*/ 22397 h 322896"/>
                    <a:gd name="connsiteX26" fmla="*/ 353181 w 407786"/>
                    <a:gd name="connsiteY26" fmla="*/ 25376 h 322896"/>
                    <a:gd name="connsiteX27" fmla="*/ 360784 w 407786"/>
                    <a:gd name="connsiteY27" fmla="*/ 27733 h 322896"/>
                    <a:gd name="connsiteX28" fmla="*/ 382482 w 407786"/>
                    <a:gd name="connsiteY28" fmla="*/ 41739 h 322896"/>
                    <a:gd name="connsiteX29" fmla="*/ 391375 w 407786"/>
                    <a:gd name="connsiteY29" fmla="*/ 93673 h 322896"/>
                    <a:gd name="connsiteX30" fmla="*/ 395822 w 407786"/>
                    <a:gd name="connsiteY30" fmla="*/ 107501 h 322896"/>
                    <a:gd name="connsiteX31" fmla="*/ 401824 w 407786"/>
                    <a:gd name="connsiteY31" fmla="*/ 115016 h 322896"/>
                    <a:gd name="connsiteX32" fmla="*/ 406270 w 407786"/>
                    <a:gd name="connsiteY32" fmla="*/ 137514 h 322896"/>
                    <a:gd name="connsiteX33" fmla="*/ 381815 w 407786"/>
                    <a:gd name="connsiteY33" fmla="*/ 144184 h 322896"/>
                    <a:gd name="connsiteX34" fmla="*/ 377814 w 407786"/>
                    <a:gd name="connsiteY34" fmla="*/ 144184 h 322896"/>
                    <a:gd name="connsiteX35" fmla="*/ 366654 w 407786"/>
                    <a:gd name="connsiteY35" fmla="*/ 143739 h 322896"/>
                    <a:gd name="connsiteX36" fmla="*/ 353981 w 407786"/>
                    <a:gd name="connsiteY36" fmla="*/ 145029 h 322896"/>
                    <a:gd name="connsiteX37" fmla="*/ 345711 w 407786"/>
                    <a:gd name="connsiteY37" fmla="*/ 151476 h 322896"/>
                    <a:gd name="connsiteX38" fmla="*/ 330193 w 407786"/>
                    <a:gd name="connsiteY38" fmla="*/ 159790 h 322896"/>
                    <a:gd name="connsiteX39" fmla="*/ 321300 w 407786"/>
                    <a:gd name="connsiteY39" fmla="*/ 162014 h 322896"/>
                    <a:gd name="connsiteX40" fmla="*/ 319433 w 407786"/>
                    <a:gd name="connsiteY40" fmla="*/ 174553 h 322896"/>
                    <a:gd name="connsiteX41" fmla="*/ 319433 w 407786"/>
                    <a:gd name="connsiteY41" fmla="*/ 175975 h 322896"/>
                    <a:gd name="connsiteX42" fmla="*/ 314586 w 407786"/>
                    <a:gd name="connsiteY42" fmla="*/ 188470 h 322896"/>
                    <a:gd name="connsiteX43" fmla="*/ 308628 w 407786"/>
                    <a:gd name="connsiteY43" fmla="*/ 193894 h 322896"/>
                    <a:gd name="connsiteX44" fmla="*/ 290531 w 407786"/>
                    <a:gd name="connsiteY44" fmla="*/ 200075 h 322896"/>
                    <a:gd name="connsiteX45" fmla="*/ 280082 w 407786"/>
                    <a:gd name="connsiteY45" fmla="*/ 201231 h 322896"/>
                    <a:gd name="connsiteX46" fmla="*/ 272434 w 407786"/>
                    <a:gd name="connsiteY46" fmla="*/ 212125 h 322896"/>
                    <a:gd name="connsiteX47" fmla="*/ 263898 w 407786"/>
                    <a:gd name="connsiteY47" fmla="*/ 225464 h 322896"/>
                    <a:gd name="connsiteX48" fmla="*/ 250558 w 407786"/>
                    <a:gd name="connsiteY48" fmla="*/ 228132 h 322896"/>
                    <a:gd name="connsiteX49" fmla="*/ 245889 w 407786"/>
                    <a:gd name="connsiteY49" fmla="*/ 228132 h 322896"/>
                    <a:gd name="connsiteX50" fmla="*/ 241443 w 407786"/>
                    <a:gd name="connsiteY50" fmla="*/ 228132 h 322896"/>
                    <a:gd name="connsiteX51" fmla="*/ 228726 w 407786"/>
                    <a:gd name="connsiteY51" fmla="*/ 231066 h 322896"/>
                    <a:gd name="connsiteX52" fmla="*/ 223168 w 407786"/>
                    <a:gd name="connsiteY52" fmla="*/ 235513 h 322896"/>
                    <a:gd name="connsiteX53" fmla="*/ 209829 w 407786"/>
                    <a:gd name="connsiteY53" fmla="*/ 239959 h 322896"/>
                    <a:gd name="connsiteX54" fmla="*/ 171501 w 407786"/>
                    <a:gd name="connsiteY54" fmla="*/ 260768 h 322896"/>
                    <a:gd name="connsiteX55" fmla="*/ 161942 w 407786"/>
                    <a:gd name="connsiteY55" fmla="*/ 267660 h 322896"/>
                    <a:gd name="connsiteX56" fmla="*/ 150692 w 407786"/>
                    <a:gd name="connsiteY56" fmla="*/ 308522 h 322896"/>
                    <a:gd name="connsiteX57" fmla="*/ 151226 w 407786"/>
                    <a:gd name="connsiteY57" fmla="*/ 313680 h 322896"/>
                    <a:gd name="connsiteX58" fmla="*/ 151759 w 407786"/>
                    <a:gd name="connsiteY58" fmla="*/ 322573 h 322896"/>
                    <a:gd name="connsiteX59" fmla="*/ 151404 w 407786"/>
                    <a:gd name="connsiteY59" fmla="*/ 322573 h 322896"/>
                    <a:gd name="connsiteX60" fmla="*/ 150025 w 407786"/>
                    <a:gd name="connsiteY60" fmla="*/ 311546 h 322896"/>
                    <a:gd name="connsiteX61" fmla="*/ 150692 w 407786"/>
                    <a:gd name="connsiteY61" fmla="*/ 318660 h 322896"/>
                    <a:gd name="connsiteX62" fmla="*/ 150292 w 407786"/>
                    <a:gd name="connsiteY62" fmla="*/ 313147 h 322896"/>
                    <a:gd name="connsiteX63" fmla="*/ 150025 w 407786"/>
                    <a:gd name="connsiteY63" fmla="*/ 311546 h 322896"/>
                    <a:gd name="connsiteX64" fmla="*/ 120991 w 407786"/>
                    <a:gd name="connsiteY64" fmla="*/ 307366 h 322896"/>
                    <a:gd name="connsiteX65" fmla="*/ 149358 w 407786"/>
                    <a:gd name="connsiteY65" fmla="*/ 317815 h 322896"/>
                    <a:gd name="connsiteX66" fmla="*/ 149358 w 407786"/>
                    <a:gd name="connsiteY66" fmla="*/ 309990 h 322896"/>
                    <a:gd name="connsiteX67" fmla="*/ 150025 w 407786"/>
                    <a:gd name="connsiteY67" fmla="*/ 309545 h 322896"/>
                    <a:gd name="connsiteX68" fmla="*/ 150025 w 407786"/>
                    <a:gd name="connsiteY68" fmla="*/ 307944 h 322896"/>
                    <a:gd name="connsiteX69" fmla="*/ 161719 w 407786"/>
                    <a:gd name="connsiteY69" fmla="*/ 266059 h 322896"/>
                    <a:gd name="connsiteX70" fmla="*/ 171234 w 407786"/>
                    <a:gd name="connsiteY70" fmla="*/ 259212 h 322896"/>
                    <a:gd name="connsiteX71" fmla="*/ 210096 w 407786"/>
                    <a:gd name="connsiteY71" fmla="*/ 238180 h 322896"/>
                    <a:gd name="connsiteX72" fmla="*/ 223035 w 407786"/>
                    <a:gd name="connsiteY72" fmla="*/ 233734 h 322896"/>
                    <a:gd name="connsiteX73" fmla="*/ 228682 w 407786"/>
                    <a:gd name="connsiteY73" fmla="*/ 229288 h 322896"/>
                    <a:gd name="connsiteX74" fmla="*/ 242021 w 407786"/>
                    <a:gd name="connsiteY74" fmla="*/ 226175 h 322896"/>
                    <a:gd name="connsiteX75" fmla="*/ 246467 w 407786"/>
                    <a:gd name="connsiteY75" fmla="*/ 226175 h 322896"/>
                    <a:gd name="connsiteX76" fmla="*/ 250914 w 407786"/>
                    <a:gd name="connsiteY76" fmla="*/ 226175 h 322896"/>
                    <a:gd name="connsiteX77" fmla="*/ 263586 w 407786"/>
                    <a:gd name="connsiteY77" fmla="*/ 223641 h 322896"/>
                    <a:gd name="connsiteX78" fmla="*/ 271590 w 407786"/>
                    <a:gd name="connsiteY78" fmla="*/ 210968 h 322896"/>
                    <a:gd name="connsiteX79" fmla="*/ 279993 w 407786"/>
                    <a:gd name="connsiteY79" fmla="*/ 199319 h 322896"/>
                    <a:gd name="connsiteX80" fmla="*/ 290709 w 407786"/>
                    <a:gd name="connsiteY80" fmla="*/ 198119 h 322896"/>
                    <a:gd name="connsiteX81" fmla="*/ 307961 w 407786"/>
                    <a:gd name="connsiteY81" fmla="*/ 192383 h 322896"/>
                    <a:gd name="connsiteX82" fmla="*/ 314186 w 407786"/>
                    <a:gd name="connsiteY82" fmla="*/ 186691 h 322896"/>
                    <a:gd name="connsiteX83" fmla="*/ 318632 w 407786"/>
                    <a:gd name="connsiteY83" fmla="*/ 175131 h 322896"/>
                    <a:gd name="connsiteX84" fmla="*/ 318632 w 407786"/>
                    <a:gd name="connsiteY84" fmla="*/ 173708 h 322896"/>
                    <a:gd name="connsiteX85" fmla="*/ 320811 w 407786"/>
                    <a:gd name="connsiteY85" fmla="*/ 160369 h 322896"/>
                    <a:gd name="connsiteX86" fmla="*/ 330460 w 407786"/>
                    <a:gd name="connsiteY86" fmla="*/ 157834 h 322896"/>
                    <a:gd name="connsiteX87" fmla="*/ 345089 w 407786"/>
                    <a:gd name="connsiteY87" fmla="*/ 149920 h 322896"/>
                    <a:gd name="connsiteX88" fmla="*/ 353981 w 407786"/>
                    <a:gd name="connsiteY88" fmla="*/ 143072 h 322896"/>
                    <a:gd name="connsiteX89" fmla="*/ 366920 w 407786"/>
                    <a:gd name="connsiteY89" fmla="*/ 141783 h 322896"/>
                    <a:gd name="connsiteX90" fmla="*/ 378125 w 407786"/>
                    <a:gd name="connsiteY90" fmla="*/ 142227 h 322896"/>
                    <a:gd name="connsiteX91" fmla="*/ 382171 w 407786"/>
                    <a:gd name="connsiteY91" fmla="*/ 142227 h 322896"/>
                    <a:gd name="connsiteX92" fmla="*/ 405559 w 407786"/>
                    <a:gd name="connsiteY92" fmla="*/ 136091 h 322896"/>
                    <a:gd name="connsiteX93" fmla="*/ 401113 w 407786"/>
                    <a:gd name="connsiteY93" fmla="*/ 114749 h 322896"/>
                    <a:gd name="connsiteX94" fmla="*/ 395288 w 407786"/>
                    <a:gd name="connsiteY94" fmla="*/ 107457 h 322896"/>
                    <a:gd name="connsiteX95" fmla="*/ 390531 w 407786"/>
                    <a:gd name="connsiteY95" fmla="*/ 92739 h 322896"/>
                    <a:gd name="connsiteX96" fmla="*/ 381638 w 407786"/>
                    <a:gd name="connsiteY96" fmla="*/ 41561 h 322896"/>
                    <a:gd name="connsiteX97" fmla="*/ 360428 w 407786"/>
                    <a:gd name="connsiteY97" fmla="*/ 27955 h 322896"/>
                    <a:gd name="connsiteX98" fmla="*/ 352825 w 407786"/>
                    <a:gd name="connsiteY98" fmla="*/ 25598 h 322896"/>
                    <a:gd name="connsiteX99" fmla="*/ 333706 w 407786"/>
                    <a:gd name="connsiteY99" fmla="*/ 23198 h 322896"/>
                    <a:gd name="connsiteX100" fmla="*/ 316943 w 407786"/>
                    <a:gd name="connsiteY100" fmla="*/ 24265 h 322896"/>
                    <a:gd name="connsiteX101" fmla="*/ 315164 w 407786"/>
                    <a:gd name="connsiteY101" fmla="*/ 24265 h 322896"/>
                    <a:gd name="connsiteX102" fmla="*/ 303871 w 407786"/>
                    <a:gd name="connsiteY102" fmla="*/ 24932 h 322896"/>
                    <a:gd name="connsiteX103" fmla="*/ 279637 w 407786"/>
                    <a:gd name="connsiteY103" fmla="*/ 16394 h 322896"/>
                    <a:gd name="connsiteX104" fmla="*/ 255405 w 407786"/>
                    <a:gd name="connsiteY104" fmla="*/ 477 h 322896"/>
                    <a:gd name="connsiteX105" fmla="*/ 248780 w 407786"/>
                    <a:gd name="connsiteY105" fmla="*/ 1988 h 322896"/>
                    <a:gd name="connsiteX106" fmla="*/ 225392 w 407786"/>
                    <a:gd name="connsiteY106" fmla="*/ 42272 h 322896"/>
                    <a:gd name="connsiteX107" fmla="*/ 219967 w 407786"/>
                    <a:gd name="connsiteY107" fmla="*/ 56056 h 322896"/>
                    <a:gd name="connsiteX108" fmla="*/ 159985 w 407786"/>
                    <a:gd name="connsiteY108" fmla="*/ 95629 h 322896"/>
                    <a:gd name="connsiteX109" fmla="*/ 128861 w 407786"/>
                    <a:gd name="connsiteY109" fmla="*/ 135647 h 322896"/>
                    <a:gd name="connsiteX110" fmla="*/ 121569 w 407786"/>
                    <a:gd name="connsiteY110" fmla="*/ 150231 h 322896"/>
                    <a:gd name="connsiteX111" fmla="*/ 116811 w 407786"/>
                    <a:gd name="connsiteY111" fmla="*/ 157034 h 322896"/>
                    <a:gd name="connsiteX112" fmla="*/ 108763 w 407786"/>
                    <a:gd name="connsiteY112" fmla="*/ 181622 h 322896"/>
                    <a:gd name="connsiteX113" fmla="*/ 112809 w 407786"/>
                    <a:gd name="connsiteY113" fmla="*/ 196251 h 322896"/>
                    <a:gd name="connsiteX114" fmla="*/ 116811 w 407786"/>
                    <a:gd name="connsiteY114" fmla="*/ 211324 h 322896"/>
                    <a:gd name="connsiteX115" fmla="*/ 75592 w 407786"/>
                    <a:gd name="connsiteY115" fmla="*/ 263836 h 322896"/>
                    <a:gd name="connsiteX116" fmla="*/ 60030 w 407786"/>
                    <a:gd name="connsiteY116" fmla="*/ 277175 h 322896"/>
                    <a:gd name="connsiteX117" fmla="*/ 49181 w 407786"/>
                    <a:gd name="connsiteY117" fmla="*/ 287357 h 322896"/>
                    <a:gd name="connsiteX118" fmla="*/ 26327 w 407786"/>
                    <a:gd name="connsiteY118" fmla="*/ 297406 h 322896"/>
                    <a:gd name="connsiteX119" fmla="*/ 2717 w 407786"/>
                    <a:gd name="connsiteY119" fmla="*/ 308300 h 322896"/>
                    <a:gd name="connsiteX120" fmla="*/ 96935 w 407786"/>
                    <a:gd name="connsiteY120" fmla="*/ 308300 h 322896"/>
                    <a:gd name="connsiteX121" fmla="*/ 109118 w 407786"/>
                    <a:gd name="connsiteY121" fmla="*/ 307855 h 322896"/>
                    <a:gd name="connsiteX122" fmla="*/ 120991 w 407786"/>
                    <a:gd name="connsiteY122" fmla="*/ 307366 h 322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</a:cxnLst>
                  <a:rect l="l" t="t" r="r" b="b"/>
                  <a:pathLst>
                    <a:path w="407786" h="322896">
                      <a:moveTo>
                        <a:pt x="150915" y="322039"/>
                      </a:moveTo>
                      <a:cubicBezTo>
                        <a:pt x="143890" y="310123"/>
                        <a:pt x="132373" y="308478"/>
                        <a:pt x="120991" y="308478"/>
                      </a:cubicBezTo>
                      <a:cubicBezTo>
                        <a:pt x="117167" y="308478"/>
                        <a:pt x="113120" y="308700"/>
                        <a:pt x="109163" y="308878"/>
                      </a:cubicBezTo>
                      <a:cubicBezTo>
                        <a:pt x="105206" y="309056"/>
                        <a:pt x="100982" y="309323"/>
                        <a:pt x="96935" y="309323"/>
                      </a:cubicBezTo>
                      <a:lnTo>
                        <a:pt x="-129" y="309323"/>
                      </a:lnTo>
                      <a:lnTo>
                        <a:pt x="893" y="308389"/>
                      </a:lnTo>
                      <a:cubicBezTo>
                        <a:pt x="8186" y="302400"/>
                        <a:pt x="16811" y="298238"/>
                        <a:pt x="26016" y="296250"/>
                      </a:cubicBezTo>
                      <a:cubicBezTo>
                        <a:pt x="33974" y="294401"/>
                        <a:pt x="41534" y="291053"/>
                        <a:pt x="48248" y="286379"/>
                      </a:cubicBezTo>
                      <a:cubicBezTo>
                        <a:pt x="52071" y="283285"/>
                        <a:pt x="55673" y="279928"/>
                        <a:pt x="59008" y="276330"/>
                      </a:cubicBezTo>
                      <a:cubicBezTo>
                        <a:pt x="63676" y="271208"/>
                        <a:pt x="68967" y="266722"/>
                        <a:pt x="74792" y="262991"/>
                      </a:cubicBezTo>
                      <a:cubicBezTo>
                        <a:pt x="88754" y="254810"/>
                        <a:pt x="115922" y="230488"/>
                        <a:pt x="115477" y="211502"/>
                      </a:cubicBezTo>
                      <a:cubicBezTo>
                        <a:pt x="114988" y="206415"/>
                        <a:pt x="113654" y="201444"/>
                        <a:pt x="111564" y="196784"/>
                      </a:cubicBezTo>
                      <a:cubicBezTo>
                        <a:pt x="109474" y="192031"/>
                        <a:pt x="108051" y="186998"/>
                        <a:pt x="107429" y="181845"/>
                      </a:cubicBezTo>
                      <a:cubicBezTo>
                        <a:pt x="106495" y="169173"/>
                        <a:pt x="110364" y="164059"/>
                        <a:pt x="115699" y="156545"/>
                      </a:cubicBezTo>
                      <a:cubicBezTo>
                        <a:pt x="117122" y="154544"/>
                        <a:pt x="118767" y="152098"/>
                        <a:pt x="120412" y="149742"/>
                      </a:cubicBezTo>
                      <a:cubicBezTo>
                        <a:pt x="123125" y="145087"/>
                        <a:pt x="125526" y="140262"/>
                        <a:pt x="127616" y="135291"/>
                      </a:cubicBezTo>
                      <a:cubicBezTo>
                        <a:pt x="135486" y="118217"/>
                        <a:pt x="146201" y="94829"/>
                        <a:pt x="159629" y="94829"/>
                      </a:cubicBezTo>
                      <a:cubicBezTo>
                        <a:pt x="185196" y="94424"/>
                        <a:pt x="208184" y="79231"/>
                        <a:pt x="218589" y="55878"/>
                      </a:cubicBezTo>
                      <a:cubicBezTo>
                        <a:pt x="220234" y="52455"/>
                        <a:pt x="221968" y="47697"/>
                        <a:pt x="223968" y="42184"/>
                      </a:cubicBezTo>
                      <a:cubicBezTo>
                        <a:pt x="229794" y="26266"/>
                        <a:pt x="237041" y="6613"/>
                        <a:pt x="247935" y="1321"/>
                      </a:cubicBezTo>
                      <a:cubicBezTo>
                        <a:pt x="250158" y="241"/>
                        <a:pt x="252604" y="-319"/>
                        <a:pt x="255049" y="-324"/>
                      </a:cubicBezTo>
                      <a:cubicBezTo>
                        <a:pt x="264698" y="-324"/>
                        <a:pt x="273057" y="8080"/>
                        <a:pt x="280126" y="15950"/>
                      </a:cubicBezTo>
                      <a:cubicBezTo>
                        <a:pt x="285106" y="21508"/>
                        <a:pt x="292532" y="24131"/>
                        <a:pt x="303514" y="24131"/>
                      </a:cubicBezTo>
                      <a:cubicBezTo>
                        <a:pt x="307294" y="24131"/>
                        <a:pt x="311118" y="23820"/>
                        <a:pt x="314719" y="23464"/>
                      </a:cubicBezTo>
                      <a:lnTo>
                        <a:pt x="316498" y="23464"/>
                      </a:lnTo>
                      <a:cubicBezTo>
                        <a:pt x="322323" y="22886"/>
                        <a:pt x="327881" y="22397"/>
                        <a:pt x="333350" y="22397"/>
                      </a:cubicBezTo>
                      <a:cubicBezTo>
                        <a:pt x="340064" y="22304"/>
                        <a:pt x="346778" y="23309"/>
                        <a:pt x="353181" y="25376"/>
                      </a:cubicBezTo>
                      <a:cubicBezTo>
                        <a:pt x="356027" y="26355"/>
                        <a:pt x="358561" y="27066"/>
                        <a:pt x="360784" y="27733"/>
                      </a:cubicBezTo>
                      <a:cubicBezTo>
                        <a:pt x="370210" y="30534"/>
                        <a:pt x="374968" y="31957"/>
                        <a:pt x="382482" y="41739"/>
                      </a:cubicBezTo>
                      <a:cubicBezTo>
                        <a:pt x="394399" y="57034"/>
                        <a:pt x="392754" y="77310"/>
                        <a:pt x="391375" y="93673"/>
                      </a:cubicBezTo>
                      <a:cubicBezTo>
                        <a:pt x="390664" y="102565"/>
                        <a:pt x="392709" y="104522"/>
                        <a:pt x="395822" y="107501"/>
                      </a:cubicBezTo>
                      <a:cubicBezTo>
                        <a:pt x="398223" y="109671"/>
                        <a:pt x="400223" y="112210"/>
                        <a:pt x="401824" y="115016"/>
                      </a:cubicBezTo>
                      <a:cubicBezTo>
                        <a:pt x="407649" y="125287"/>
                        <a:pt x="409072" y="132801"/>
                        <a:pt x="406270" y="137514"/>
                      </a:cubicBezTo>
                      <a:cubicBezTo>
                        <a:pt x="403469" y="142227"/>
                        <a:pt x="395333" y="144895"/>
                        <a:pt x="381815" y="144184"/>
                      </a:cubicBezTo>
                      <a:lnTo>
                        <a:pt x="377814" y="144184"/>
                      </a:lnTo>
                      <a:cubicBezTo>
                        <a:pt x="374168" y="143961"/>
                        <a:pt x="370388" y="143739"/>
                        <a:pt x="366654" y="143739"/>
                      </a:cubicBezTo>
                      <a:cubicBezTo>
                        <a:pt x="362385" y="143655"/>
                        <a:pt x="358116" y="144086"/>
                        <a:pt x="353981" y="145029"/>
                      </a:cubicBezTo>
                      <a:cubicBezTo>
                        <a:pt x="350513" y="146100"/>
                        <a:pt x="347578" y="148394"/>
                        <a:pt x="345711" y="151476"/>
                      </a:cubicBezTo>
                      <a:cubicBezTo>
                        <a:pt x="342376" y="156794"/>
                        <a:pt x="336462" y="159951"/>
                        <a:pt x="330193" y="159790"/>
                      </a:cubicBezTo>
                      <a:cubicBezTo>
                        <a:pt x="327036" y="159333"/>
                        <a:pt x="323835" y="160129"/>
                        <a:pt x="321300" y="162014"/>
                      </a:cubicBezTo>
                      <a:cubicBezTo>
                        <a:pt x="319210" y="164148"/>
                        <a:pt x="319299" y="168283"/>
                        <a:pt x="319433" y="174553"/>
                      </a:cubicBezTo>
                      <a:lnTo>
                        <a:pt x="319433" y="175975"/>
                      </a:lnTo>
                      <a:cubicBezTo>
                        <a:pt x="319433" y="185135"/>
                        <a:pt x="317743" y="186380"/>
                        <a:pt x="314586" y="188470"/>
                      </a:cubicBezTo>
                      <a:cubicBezTo>
                        <a:pt x="312274" y="189893"/>
                        <a:pt x="310273" y="191733"/>
                        <a:pt x="308628" y="193894"/>
                      </a:cubicBezTo>
                      <a:cubicBezTo>
                        <a:pt x="304182" y="199808"/>
                        <a:pt x="297201" y="199942"/>
                        <a:pt x="290531" y="200075"/>
                      </a:cubicBezTo>
                      <a:cubicBezTo>
                        <a:pt x="287019" y="199999"/>
                        <a:pt x="283506" y="200386"/>
                        <a:pt x="280082" y="201231"/>
                      </a:cubicBezTo>
                      <a:cubicBezTo>
                        <a:pt x="275325" y="202609"/>
                        <a:pt x="273990" y="207056"/>
                        <a:pt x="272434" y="212125"/>
                      </a:cubicBezTo>
                      <a:cubicBezTo>
                        <a:pt x="271501" y="217540"/>
                        <a:pt x="268432" y="222351"/>
                        <a:pt x="263898" y="225464"/>
                      </a:cubicBezTo>
                      <a:cubicBezTo>
                        <a:pt x="259762" y="227491"/>
                        <a:pt x="255138" y="228412"/>
                        <a:pt x="250558" y="228132"/>
                      </a:cubicBezTo>
                      <a:lnTo>
                        <a:pt x="245889" y="228132"/>
                      </a:lnTo>
                      <a:cubicBezTo>
                        <a:pt x="244378" y="228132"/>
                        <a:pt x="242910" y="228132"/>
                        <a:pt x="241443" y="228132"/>
                      </a:cubicBezTo>
                      <a:cubicBezTo>
                        <a:pt x="236997" y="227829"/>
                        <a:pt x="232595" y="228852"/>
                        <a:pt x="228726" y="231066"/>
                      </a:cubicBezTo>
                      <a:cubicBezTo>
                        <a:pt x="226725" y="232382"/>
                        <a:pt x="224903" y="233867"/>
                        <a:pt x="223168" y="235513"/>
                      </a:cubicBezTo>
                      <a:cubicBezTo>
                        <a:pt x="220456" y="238003"/>
                        <a:pt x="219300" y="239070"/>
                        <a:pt x="209829" y="239959"/>
                      </a:cubicBezTo>
                      <a:cubicBezTo>
                        <a:pt x="197824" y="241293"/>
                        <a:pt x="183151" y="252098"/>
                        <a:pt x="171501" y="260768"/>
                      </a:cubicBezTo>
                      <a:cubicBezTo>
                        <a:pt x="168033" y="263303"/>
                        <a:pt x="164787" y="265704"/>
                        <a:pt x="161942" y="267660"/>
                      </a:cubicBezTo>
                      <a:cubicBezTo>
                        <a:pt x="147580" y="277309"/>
                        <a:pt x="149091" y="292471"/>
                        <a:pt x="150692" y="308522"/>
                      </a:cubicBezTo>
                      <a:lnTo>
                        <a:pt x="151226" y="313680"/>
                      </a:lnTo>
                      <a:cubicBezTo>
                        <a:pt x="151493" y="315770"/>
                        <a:pt x="151671" y="318660"/>
                        <a:pt x="151759" y="322573"/>
                      </a:cubicBezTo>
                      <a:lnTo>
                        <a:pt x="151404" y="322573"/>
                      </a:lnTo>
                      <a:close/>
                      <a:moveTo>
                        <a:pt x="150025" y="311546"/>
                      </a:moveTo>
                      <a:cubicBezTo>
                        <a:pt x="149848" y="313938"/>
                        <a:pt x="150070" y="316348"/>
                        <a:pt x="150692" y="318660"/>
                      </a:cubicBezTo>
                      <a:cubicBezTo>
                        <a:pt x="150692" y="317015"/>
                        <a:pt x="150692" y="315192"/>
                        <a:pt x="150292" y="313147"/>
                      </a:cubicBezTo>
                      <a:cubicBezTo>
                        <a:pt x="150248" y="312609"/>
                        <a:pt x="150159" y="312075"/>
                        <a:pt x="150025" y="311546"/>
                      </a:cubicBezTo>
                      <a:close/>
                      <a:moveTo>
                        <a:pt x="120991" y="307366"/>
                      </a:moveTo>
                      <a:cubicBezTo>
                        <a:pt x="130950" y="307366"/>
                        <a:pt x="141888" y="308700"/>
                        <a:pt x="149358" y="317815"/>
                      </a:cubicBezTo>
                      <a:cubicBezTo>
                        <a:pt x="148736" y="315245"/>
                        <a:pt x="148736" y="312560"/>
                        <a:pt x="149358" y="309990"/>
                      </a:cubicBezTo>
                      <a:cubicBezTo>
                        <a:pt x="149491" y="309749"/>
                        <a:pt x="149759" y="309585"/>
                        <a:pt x="150025" y="309545"/>
                      </a:cubicBezTo>
                      <a:lnTo>
                        <a:pt x="150025" y="307944"/>
                      </a:lnTo>
                      <a:cubicBezTo>
                        <a:pt x="148336" y="291582"/>
                        <a:pt x="146779" y="276108"/>
                        <a:pt x="161719" y="266059"/>
                      </a:cubicBezTo>
                      <a:cubicBezTo>
                        <a:pt x="164565" y="264147"/>
                        <a:pt x="167811" y="261613"/>
                        <a:pt x="171234" y="259212"/>
                      </a:cubicBezTo>
                      <a:cubicBezTo>
                        <a:pt x="183062" y="250319"/>
                        <a:pt x="197913" y="239559"/>
                        <a:pt x="210096" y="238180"/>
                      </a:cubicBezTo>
                      <a:cubicBezTo>
                        <a:pt x="219434" y="237158"/>
                        <a:pt x="220412" y="236268"/>
                        <a:pt x="223035" y="233734"/>
                      </a:cubicBezTo>
                      <a:cubicBezTo>
                        <a:pt x="224769" y="232093"/>
                        <a:pt x="226681" y="230604"/>
                        <a:pt x="228682" y="229288"/>
                      </a:cubicBezTo>
                      <a:cubicBezTo>
                        <a:pt x="232728" y="226962"/>
                        <a:pt x="237352" y="225882"/>
                        <a:pt x="242021" y="226175"/>
                      </a:cubicBezTo>
                      <a:cubicBezTo>
                        <a:pt x="243533" y="226175"/>
                        <a:pt x="245089" y="226175"/>
                        <a:pt x="246467" y="226175"/>
                      </a:cubicBezTo>
                      <a:lnTo>
                        <a:pt x="250914" y="226175"/>
                      </a:lnTo>
                      <a:cubicBezTo>
                        <a:pt x="255271" y="226411"/>
                        <a:pt x="259629" y="225539"/>
                        <a:pt x="263586" y="223641"/>
                      </a:cubicBezTo>
                      <a:cubicBezTo>
                        <a:pt x="267854" y="220675"/>
                        <a:pt x="270745" y="216104"/>
                        <a:pt x="271590" y="210968"/>
                      </a:cubicBezTo>
                      <a:cubicBezTo>
                        <a:pt x="273190" y="205766"/>
                        <a:pt x="274657" y="200875"/>
                        <a:pt x="279993" y="199319"/>
                      </a:cubicBezTo>
                      <a:cubicBezTo>
                        <a:pt x="283506" y="198448"/>
                        <a:pt x="287108" y="198043"/>
                        <a:pt x="290709" y="198119"/>
                      </a:cubicBezTo>
                      <a:cubicBezTo>
                        <a:pt x="297423" y="198119"/>
                        <a:pt x="303782" y="197852"/>
                        <a:pt x="307961" y="192383"/>
                      </a:cubicBezTo>
                      <a:cubicBezTo>
                        <a:pt x="309651" y="190111"/>
                        <a:pt x="311785" y="188181"/>
                        <a:pt x="314186" y="186691"/>
                      </a:cubicBezTo>
                      <a:cubicBezTo>
                        <a:pt x="317121" y="184735"/>
                        <a:pt x="318632" y="183668"/>
                        <a:pt x="318632" y="175131"/>
                      </a:cubicBezTo>
                      <a:lnTo>
                        <a:pt x="318632" y="173708"/>
                      </a:lnTo>
                      <a:cubicBezTo>
                        <a:pt x="318632" y="167172"/>
                        <a:pt x="318366" y="162859"/>
                        <a:pt x="320811" y="160369"/>
                      </a:cubicBezTo>
                      <a:cubicBezTo>
                        <a:pt x="323568" y="158270"/>
                        <a:pt x="327036" y="157354"/>
                        <a:pt x="330460" y="157834"/>
                      </a:cubicBezTo>
                      <a:cubicBezTo>
                        <a:pt x="336418" y="158057"/>
                        <a:pt x="342020" y="155024"/>
                        <a:pt x="345089" y="149920"/>
                      </a:cubicBezTo>
                      <a:cubicBezTo>
                        <a:pt x="347178" y="146665"/>
                        <a:pt x="350291" y="144242"/>
                        <a:pt x="353981" y="143072"/>
                      </a:cubicBezTo>
                      <a:cubicBezTo>
                        <a:pt x="358250" y="142134"/>
                        <a:pt x="362563" y="141698"/>
                        <a:pt x="366920" y="141783"/>
                      </a:cubicBezTo>
                      <a:cubicBezTo>
                        <a:pt x="370699" y="141783"/>
                        <a:pt x="374479" y="141783"/>
                        <a:pt x="378125" y="142227"/>
                      </a:cubicBezTo>
                      <a:lnTo>
                        <a:pt x="382171" y="142227"/>
                      </a:lnTo>
                      <a:cubicBezTo>
                        <a:pt x="395154" y="142894"/>
                        <a:pt x="402758" y="140893"/>
                        <a:pt x="405559" y="136091"/>
                      </a:cubicBezTo>
                      <a:cubicBezTo>
                        <a:pt x="408361" y="131289"/>
                        <a:pt x="406671" y="124486"/>
                        <a:pt x="401113" y="114749"/>
                      </a:cubicBezTo>
                      <a:cubicBezTo>
                        <a:pt x="399557" y="112019"/>
                        <a:pt x="397600" y="109555"/>
                        <a:pt x="395288" y="107457"/>
                      </a:cubicBezTo>
                      <a:cubicBezTo>
                        <a:pt x="392087" y="104389"/>
                        <a:pt x="389730" y="102121"/>
                        <a:pt x="390531" y="92739"/>
                      </a:cubicBezTo>
                      <a:cubicBezTo>
                        <a:pt x="391909" y="75798"/>
                        <a:pt x="393509" y="56545"/>
                        <a:pt x="381638" y="41561"/>
                      </a:cubicBezTo>
                      <a:cubicBezTo>
                        <a:pt x="374301" y="32046"/>
                        <a:pt x="369944" y="30801"/>
                        <a:pt x="360428" y="27955"/>
                      </a:cubicBezTo>
                      <a:lnTo>
                        <a:pt x="352825" y="25598"/>
                      </a:lnTo>
                      <a:cubicBezTo>
                        <a:pt x="346600" y="23789"/>
                        <a:pt x="340153" y="22975"/>
                        <a:pt x="333706" y="23198"/>
                      </a:cubicBezTo>
                      <a:cubicBezTo>
                        <a:pt x="328281" y="23198"/>
                        <a:pt x="322768" y="23687"/>
                        <a:pt x="316943" y="24265"/>
                      </a:cubicBezTo>
                      <a:lnTo>
                        <a:pt x="315164" y="24265"/>
                      </a:lnTo>
                      <a:cubicBezTo>
                        <a:pt x="311563" y="24620"/>
                        <a:pt x="307694" y="24932"/>
                        <a:pt x="303871" y="24932"/>
                      </a:cubicBezTo>
                      <a:cubicBezTo>
                        <a:pt x="292577" y="24932"/>
                        <a:pt x="284884" y="22219"/>
                        <a:pt x="279637" y="16394"/>
                      </a:cubicBezTo>
                      <a:cubicBezTo>
                        <a:pt x="272746" y="8658"/>
                        <a:pt x="264609" y="477"/>
                        <a:pt x="255405" y="477"/>
                      </a:cubicBezTo>
                      <a:cubicBezTo>
                        <a:pt x="253093" y="481"/>
                        <a:pt x="250825" y="997"/>
                        <a:pt x="248780" y="1988"/>
                      </a:cubicBezTo>
                      <a:cubicBezTo>
                        <a:pt x="238286" y="6968"/>
                        <a:pt x="230994" y="27377"/>
                        <a:pt x="225392" y="42272"/>
                      </a:cubicBezTo>
                      <a:cubicBezTo>
                        <a:pt x="223346" y="47786"/>
                        <a:pt x="221612" y="52588"/>
                        <a:pt x="219967" y="56056"/>
                      </a:cubicBezTo>
                      <a:cubicBezTo>
                        <a:pt x="209385" y="79813"/>
                        <a:pt x="185997" y="95256"/>
                        <a:pt x="159985" y="95629"/>
                      </a:cubicBezTo>
                      <a:cubicBezTo>
                        <a:pt x="147268" y="95629"/>
                        <a:pt x="136730" y="118661"/>
                        <a:pt x="128861" y="135647"/>
                      </a:cubicBezTo>
                      <a:cubicBezTo>
                        <a:pt x="126726" y="140653"/>
                        <a:pt x="124281" y="145522"/>
                        <a:pt x="121569" y="150231"/>
                      </a:cubicBezTo>
                      <a:cubicBezTo>
                        <a:pt x="119879" y="152810"/>
                        <a:pt x="118234" y="155077"/>
                        <a:pt x="116811" y="157034"/>
                      </a:cubicBezTo>
                      <a:cubicBezTo>
                        <a:pt x="111431" y="164459"/>
                        <a:pt x="107918" y="169395"/>
                        <a:pt x="108763" y="181622"/>
                      </a:cubicBezTo>
                      <a:cubicBezTo>
                        <a:pt x="109430" y="186664"/>
                        <a:pt x="110764" y="191591"/>
                        <a:pt x="112809" y="196251"/>
                      </a:cubicBezTo>
                      <a:cubicBezTo>
                        <a:pt x="114988" y="201018"/>
                        <a:pt x="116322" y="206113"/>
                        <a:pt x="116811" y="211324"/>
                      </a:cubicBezTo>
                      <a:cubicBezTo>
                        <a:pt x="117255" y="231022"/>
                        <a:pt x="90132" y="255255"/>
                        <a:pt x="75592" y="263836"/>
                      </a:cubicBezTo>
                      <a:cubicBezTo>
                        <a:pt x="69857" y="267571"/>
                        <a:pt x="64610" y="272057"/>
                        <a:pt x="60030" y="277175"/>
                      </a:cubicBezTo>
                      <a:cubicBezTo>
                        <a:pt x="56651" y="280808"/>
                        <a:pt x="53005" y="284210"/>
                        <a:pt x="49181" y="287357"/>
                      </a:cubicBezTo>
                      <a:cubicBezTo>
                        <a:pt x="42289" y="292146"/>
                        <a:pt x="34508" y="295557"/>
                        <a:pt x="26327" y="297406"/>
                      </a:cubicBezTo>
                      <a:cubicBezTo>
                        <a:pt x="17789" y="299310"/>
                        <a:pt x="9697" y="303027"/>
                        <a:pt x="2717" y="308300"/>
                      </a:cubicBezTo>
                      <a:lnTo>
                        <a:pt x="96935" y="308300"/>
                      </a:lnTo>
                      <a:cubicBezTo>
                        <a:pt x="100937" y="308300"/>
                        <a:pt x="105117" y="308078"/>
                        <a:pt x="109118" y="307855"/>
                      </a:cubicBezTo>
                      <a:cubicBezTo>
                        <a:pt x="113120" y="307633"/>
                        <a:pt x="117122" y="307366"/>
                        <a:pt x="120991" y="30736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6" name="자유형: 도형 9625">
                  <a:extLst>
                    <a:ext uri="{FF2B5EF4-FFF2-40B4-BE49-F238E27FC236}">
                      <a16:creationId xmlns:a16="http://schemas.microsoft.com/office/drawing/2014/main" id="{7A74859B-9BAD-1BAD-5519-ACFFEED70D8F}"/>
                    </a:ext>
                  </a:extLst>
                </p:cNvPr>
                <p:cNvSpPr/>
                <p:nvPr/>
              </p:nvSpPr>
              <p:spPr>
                <a:xfrm>
                  <a:off x="4868223" y="8618087"/>
                  <a:ext cx="96770" cy="184970"/>
                </a:xfrm>
                <a:custGeom>
                  <a:avLst/>
                  <a:gdLst>
                    <a:gd name="connsiteX0" fmla="*/ 34423 w 141681"/>
                    <a:gd name="connsiteY0" fmla="*/ 65468 h 270814"/>
                    <a:gd name="connsiteX1" fmla="*/ 6988 w 141681"/>
                    <a:gd name="connsiteY1" fmla="*/ 121582 h 270814"/>
                    <a:gd name="connsiteX2" fmla="*/ 23262 w 141681"/>
                    <a:gd name="connsiteY2" fmla="*/ 163555 h 270814"/>
                    <a:gd name="connsiteX3" fmla="*/ 32155 w 141681"/>
                    <a:gd name="connsiteY3" fmla="*/ 184542 h 270814"/>
                    <a:gd name="connsiteX4" fmla="*/ 56655 w 141681"/>
                    <a:gd name="connsiteY4" fmla="*/ 201528 h 270814"/>
                    <a:gd name="connsiteX5" fmla="*/ 75640 w 141681"/>
                    <a:gd name="connsiteY5" fmla="*/ 270491 h 270814"/>
                    <a:gd name="connsiteX6" fmla="*/ 95116 w 141681"/>
                    <a:gd name="connsiteY6" fmla="*/ 242879 h 270814"/>
                    <a:gd name="connsiteX7" fmla="*/ 98718 w 141681"/>
                    <a:gd name="connsiteY7" fmla="*/ 216201 h 270814"/>
                    <a:gd name="connsiteX8" fmla="*/ 118815 w 141681"/>
                    <a:gd name="connsiteY8" fmla="*/ 196503 h 270814"/>
                    <a:gd name="connsiteX9" fmla="*/ 137623 w 141681"/>
                    <a:gd name="connsiteY9" fmla="*/ 187299 h 270814"/>
                    <a:gd name="connsiteX10" fmla="*/ 128731 w 141681"/>
                    <a:gd name="connsiteY10" fmla="*/ 153106 h 270814"/>
                    <a:gd name="connsiteX11" fmla="*/ 113168 w 141681"/>
                    <a:gd name="connsiteY11" fmla="*/ 137677 h 270814"/>
                    <a:gd name="connsiteX12" fmla="*/ 89113 w 141681"/>
                    <a:gd name="connsiteY12" fmla="*/ 131808 h 270814"/>
                    <a:gd name="connsiteX13" fmla="*/ 104765 w 141681"/>
                    <a:gd name="connsiteY13" fmla="*/ 108331 h 270814"/>
                    <a:gd name="connsiteX14" fmla="*/ 124151 w 141681"/>
                    <a:gd name="connsiteY14" fmla="*/ 83698 h 270814"/>
                    <a:gd name="connsiteX15" fmla="*/ 108010 w 141681"/>
                    <a:gd name="connsiteY15" fmla="*/ 50484 h 270814"/>
                    <a:gd name="connsiteX16" fmla="*/ 124640 w 141681"/>
                    <a:gd name="connsiteY16" fmla="*/ 20382 h 270814"/>
                    <a:gd name="connsiteX17" fmla="*/ 106143 w 141681"/>
                    <a:gd name="connsiteY17" fmla="*/ 19226 h 270814"/>
                    <a:gd name="connsiteX18" fmla="*/ 89691 w 141681"/>
                    <a:gd name="connsiteY18" fmla="*/ 1440 h 270814"/>
                    <a:gd name="connsiteX19" fmla="*/ 57944 w 141681"/>
                    <a:gd name="connsiteY19" fmla="*/ 4108 h 270814"/>
                    <a:gd name="connsiteX20" fmla="*/ 32644 w 141681"/>
                    <a:gd name="connsiteY20" fmla="*/ 30431 h 270814"/>
                    <a:gd name="connsiteX21" fmla="*/ 34600 w 141681"/>
                    <a:gd name="connsiteY21" fmla="*/ 65512 h 270814"/>
                    <a:gd name="connsiteX22" fmla="*/ 34423 w 141681"/>
                    <a:gd name="connsiteY22" fmla="*/ 65468 h 270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41681" h="270814">
                      <a:moveTo>
                        <a:pt x="34423" y="65468"/>
                      </a:moveTo>
                      <a:cubicBezTo>
                        <a:pt x="46383" y="83253"/>
                        <a:pt x="19883" y="111221"/>
                        <a:pt x="6988" y="121582"/>
                      </a:cubicBezTo>
                      <a:cubicBezTo>
                        <a:pt x="-11197" y="136210"/>
                        <a:pt x="9612" y="152484"/>
                        <a:pt x="23262" y="163555"/>
                      </a:cubicBezTo>
                      <a:cubicBezTo>
                        <a:pt x="30910" y="169780"/>
                        <a:pt x="26553" y="178851"/>
                        <a:pt x="32155" y="184542"/>
                      </a:cubicBezTo>
                      <a:cubicBezTo>
                        <a:pt x="39002" y="191790"/>
                        <a:pt x="50519" y="193435"/>
                        <a:pt x="56655" y="201528"/>
                      </a:cubicBezTo>
                      <a:cubicBezTo>
                        <a:pt x="71150" y="220869"/>
                        <a:pt x="62524" y="252794"/>
                        <a:pt x="75640" y="270491"/>
                      </a:cubicBezTo>
                      <a:cubicBezTo>
                        <a:pt x="85823" y="264528"/>
                        <a:pt x="92892" y="254462"/>
                        <a:pt x="95116" y="242879"/>
                      </a:cubicBezTo>
                      <a:cubicBezTo>
                        <a:pt x="97072" y="234297"/>
                        <a:pt x="91203" y="222692"/>
                        <a:pt x="98718" y="216201"/>
                      </a:cubicBezTo>
                      <a:cubicBezTo>
                        <a:pt x="106232" y="209709"/>
                        <a:pt x="112057" y="202861"/>
                        <a:pt x="118815" y="196503"/>
                      </a:cubicBezTo>
                      <a:cubicBezTo>
                        <a:pt x="124106" y="191568"/>
                        <a:pt x="133666" y="192457"/>
                        <a:pt x="137623" y="187299"/>
                      </a:cubicBezTo>
                      <a:cubicBezTo>
                        <a:pt x="148117" y="173649"/>
                        <a:pt x="134956" y="162399"/>
                        <a:pt x="128731" y="153106"/>
                      </a:cubicBezTo>
                      <a:cubicBezTo>
                        <a:pt x="126774" y="150127"/>
                        <a:pt x="121127" y="128073"/>
                        <a:pt x="113168" y="137677"/>
                      </a:cubicBezTo>
                      <a:cubicBezTo>
                        <a:pt x="107166" y="144836"/>
                        <a:pt x="93160" y="137366"/>
                        <a:pt x="89113" y="131808"/>
                      </a:cubicBezTo>
                      <a:cubicBezTo>
                        <a:pt x="79642" y="118469"/>
                        <a:pt x="96050" y="113222"/>
                        <a:pt x="104765" y="108331"/>
                      </a:cubicBezTo>
                      <a:cubicBezTo>
                        <a:pt x="114724" y="103596"/>
                        <a:pt x="121883" y="94485"/>
                        <a:pt x="124151" y="83698"/>
                      </a:cubicBezTo>
                      <a:cubicBezTo>
                        <a:pt x="126952" y="66713"/>
                        <a:pt x="115258" y="62934"/>
                        <a:pt x="108010" y="50484"/>
                      </a:cubicBezTo>
                      <a:cubicBezTo>
                        <a:pt x="100763" y="38034"/>
                        <a:pt x="122195" y="30386"/>
                        <a:pt x="124640" y="20382"/>
                      </a:cubicBezTo>
                      <a:cubicBezTo>
                        <a:pt x="127886" y="7042"/>
                        <a:pt x="109700" y="19804"/>
                        <a:pt x="106143" y="19226"/>
                      </a:cubicBezTo>
                      <a:cubicBezTo>
                        <a:pt x="98450" y="17980"/>
                        <a:pt x="99385" y="4463"/>
                        <a:pt x="89691" y="1440"/>
                      </a:cubicBezTo>
                      <a:cubicBezTo>
                        <a:pt x="79153" y="-1624"/>
                        <a:pt x="67815" y="-672"/>
                        <a:pt x="57944" y="4108"/>
                      </a:cubicBezTo>
                      <a:cubicBezTo>
                        <a:pt x="40870" y="13000"/>
                        <a:pt x="34734" y="10021"/>
                        <a:pt x="32644" y="30431"/>
                      </a:cubicBezTo>
                      <a:cubicBezTo>
                        <a:pt x="31577" y="40301"/>
                        <a:pt x="28598" y="56486"/>
                        <a:pt x="34600" y="65512"/>
                      </a:cubicBezTo>
                      <a:cubicBezTo>
                        <a:pt x="42426" y="77473"/>
                        <a:pt x="29087" y="57420"/>
                        <a:pt x="34423" y="6546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7" name="자유형: 도형 9626">
                  <a:extLst>
                    <a:ext uri="{FF2B5EF4-FFF2-40B4-BE49-F238E27FC236}">
                      <a16:creationId xmlns:a16="http://schemas.microsoft.com/office/drawing/2014/main" id="{0760A927-7B08-5064-C80B-3A55522F031D}"/>
                    </a:ext>
                  </a:extLst>
                </p:cNvPr>
                <p:cNvSpPr/>
                <p:nvPr/>
              </p:nvSpPr>
              <p:spPr>
                <a:xfrm>
                  <a:off x="4867922" y="8617923"/>
                  <a:ext cx="97318" cy="185893"/>
                </a:xfrm>
                <a:custGeom>
                  <a:avLst/>
                  <a:gdLst>
                    <a:gd name="connsiteX0" fmla="*/ 75726 w 142483"/>
                    <a:gd name="connsiteY0" fmla="*/ 271487 h 272166"/>
                    <a:gd name="connsiteX1" fmla="*/ 75415 w 142483"/>
                    <a:gd name="connsiteY1" fmla="*/ 271043 h 272166"/>
                    <a:gd name="connsiteX2" fmla="*/ 66522 w 142483"/>
                    <a:gd name="connsiteY2" fmla="*/ 237872 h 272166"/>
                    <a:gd name="connsiteX3" fmla="*/ 56518 w 142483"/>
                    <a:gd name="connsiteY3" fmla="*/ 202301 h 272166"/>
                    <a:gd name="connsiteX4" fmla="*/ 43712 w 142483"/>
                    <a:gd name="connsiteY4" fmla="*/ 193053 h 272166"/>
                    <a:gd name="connsiteX5" fmla="*/ 32063 w 142483"/>
                    <a:gd name="connsiteY5" fmla="*/ 185316 h 272166"/>
                    <a:gd name="connsiteX6" fmla="*/ 28595 w 142483"/>
                    <a:gd name="connsiteY6" fmla="*/ 175845 h 272166"/>
                    <a:gd name="connsiteX7" fmla="*/ 23437 w 142483"/>
                    <a:gd name="connsiteY7" fmla="*/ 164373 h 272166"/>
                    <a:gd name="connsiteX8" fmla="*/ 22592 w 142483"/>
                    <a:gd name="connsiteY8" fmla="*/ 163707 h 272166"/>
                    <a:gd name="connsiteX9" fmla="*/ -129 w 142483"/>
                    <a:gd name="connsiteY9" fmla="*/ 134494 h 272166"/>
                    <a:gd name="connsiteX10" fmla="*/ 7163 w 142483"/>
                    <a:gd name="connsiteY10" fmla="*/ 121599 h 272166"/>
                    <a:gd name="connsiteX11" fmla="*/ 34508 w 142483"/>
                    <a:gd name="connsiteY11" fmla="*/ 66197 h 272166"/>
                    <a:gd name="connsiteX12" fmla="*/ 34508 w 142483"/>
                    <a:gd name="connsiteY12" fmla="*/ 66197 h 272166"/>
                    <a:gd name="connsiteX13" fmla="*/ 33797 w 142483"/>
                    <a:gd name="connsiteY13" fmla="*/ 65086 h 272166"/>
                    <a:gd name="connsiteX14" fmla="*/ 33219 w 142483"/>
                    <a:gd name="connsiteY14" fmla="*/ 64241 h 272166"/>
                    <a:gd name="connsiteX15" fmla="*/ 33219 w 142483"/>
                    <a:gd name="connsiteY15" fmla="*/ 64241 h 272166"/>
                    <a:gd name="connsiteX16" fmla="*/ 33219 w 142483"/>
                    <a:gd name="connsiteY16" fmla="*/ 63752 h 272166"/>
                    <a:gd name="connsiteX17" fmla="*/ 32018 w 142483"/>
                    <a:gd name="connsiteY17" fmla="*/ 34895 h 272166"/>
                    <a:gd name="connsiteX18" fmla="*/ 32507 w 142483"/>
                    <a:gd name="connsiteY18" fmla="*/ 30804 h 272166"/>
                    <a:gd name="connsiteX19" fmla="*/ 48248 w 142483"/>
                    <a:gd name="connsiteY19" fmla="*/ 8572 h 272166"/>
                    <a:gd name="connsiteX20" fmla="*/ 58163 w 142483"/>
                    <a:gd name="connsiteY20" fmla="*/ 4126 h 272166"/>
                    <a:gd name="connsiteX21" fmla="*/ 77771 w 142483"/>
                    <a:gd name="connsiteY21" fmla="*/ -321 h 272166"/>
                    <a:gd name="connsiteX22" fmla="*/ 90310 w 142483"/>
                    <a:gd name="connsiteY22" fmla="*/ 1458 h 272166"/>
                    <a:gd name="connsiteX23" fmla="*/ 99826 w 142483"/>
                    <a:gd name="connsiteY23" fmla="*/ 11640 h 272166"/>
                    <a:gd name="connsiteX24" fmla="*/ 106673 w 142483"/>
                    <a:gd name="connsiteY24" fmla="*/ 19110 h 272166"/>
                    <a:gd name="connsiteX25" fmla="*/ 112409 w 142483"/>
                    <a:gd name="connsiteY25" fmla="*/ 17198 h 272166"/>
                    <a:gd name="connsiteX26" fmla="*/ 122235 w 142483"/>
                    <a:gd name="connsiteY26" fmla="*/ 14219 h 272166"/>
                    <a:gd name="connsiteX27" fmla="*/ 125259 w 142483"/>
                    <a:gd name="connsiteY27" fmla="*/ 15464 h 272166"/>
                    <a:gd name="connsiteX28" fmla="*/ 125614 w 142483"/>
                    <a:gd name="connsiteY28" fmla="*/ 20933 h 272166"/>
                    <a:gd name="connsiteX29" fmla="*/ 116722 w 142483"/>
                    <a:gd name="connsiteY29" fmla="*/ 32360 h 272166"/>
                    <a:gd name="connsiteX30" fmla="*/ 108763 w 142483"/>
                    <a:gd name="connsiteY30" fmla="*/ 50635 h 272166"/>
                    <a:gd name="connsiteX31" fmla="*/ 116366 w 142483"/>
                    <a:gd name="connsiteY31" fmla="*/ 60550 h 272166"/>
                    <a:gd name="connsiteX32" fmla="*/ 124992 w 142483"/>
                    <a:gd name="connsiteY32" fmla="*/ 84205 h 272166"/>
                    <a:gd name="connsiteX33" fmla="*/ 105339 w 142483"/>
                    <a:gd name="connsiteY33" fmla="*/ 109238 h 272166"/>
                    <a:gd name="connsiteX34" fmla="*/ 101337 w 142483"/>
                    <a:gd name="connsiteY34" fmla="*/ 111328 h 272166"/>
                    <a:gd name="connsiteX35" fmla="*/ 87331 w 142483"/>
                    <a:gd name="connsiteY35" fmla="*/ 123067 h 272166"/>
                    <a:gd name="connsiteX36" fmla="*/ 89866 w 142483"/>
                    <a:gd name="connsiteY36" fmla="*/ 131959 h 272166"/>
                    <a:gd name="connsiteX37" fmla="*/ 106584 w 142483"/>
                    <a:gd name="connsiteY37" fmla="*/ 140585 h 272166"/>
                    <a:gd name="connsiteX38" fmla="*/ 113031 w 142483"/>
                    <a:gd name="connsiteY38" fmla="*/ 137829 h 272166"/>
                    <a:gd name="connsiteX39" fmla="*/ 117478 w 142483"/>
                    <a:gd name="connsiteY39" fmla="*/ 135205 h 272166"/>
                    <a:gd name="connsiteX40" fmla="*/ 127882 w 142483"/>
                    <a:gd name="connsiteY40" fmla="*/ 149567 h 272166"/>
                    <a:gd name="connsiteX41" fmla="*/ 129527 w 142483"/>
                    <a:gd name="connsiteY41" fmla="*/ 153302 h 272166"/>
                    <a:gd name="connsiteX42" fmla="*/ 133263 w 142483"/>
                    <a:gd name="connsiteY42" fmla="*/ 158415 h 272166"/>
                    <a:gd name="connsiteX43" fmla="*/ 138331 w 142483"/>
                    <a:gd name="connsiteY43" fmla="*/ 188117 h 272166"/>
                    <a:gd name="connsiteX44" fmla="*/ 128683 w 142483"/>
                    <a:gd name="connsiteY44" fmla="*/ 193142 h 272166"/>
                    <a:gd name="connsiteX45" fmla="*/ 119434 w 142483"/>
                    <a:gd name="connsiteY45" fmla="*/ 197588 h 272166"/>
                    <a:gd name="connsiteX46" fmla="*/ 110541 w 142483"/>
                    <a:gd name="connsiteY46" fmla="*/ 206481 h 272166"/>
                    <a:gd name="connsiteX47" fmla="*/ 99381 w 142483"/>
                    <a:gd name="connsiteY47" fmla="*/ 217375 h 272166"/>
                    <a:gd name="connsiteX48" fmla="*/ 96002 w 142483"/>
                    <a:gd name="connsiteY48" fmla="*/ 233381 h 272166"/>
                    <a:gd name="connsiteX49" fmla="*/ 96002 w 142483"/>
                    <a:gd name="connsiteY49" fmla="*/ 243919 h 272166"/>
                    <a:gd name="connsiteX50" fmla="*/ 76304 w 142483"/>
                    <a:gd name="connsiteY50" fmla="*/ 271843 h 272166"/>
                    <a:gd name="connsiteX51" fmla="*/ 37621 w 142483"/>
                    <a:gd name="connsiteY51" fmla="*/ 70288 h 272166"/>
                    <a:gd name="connsiteX52" fmla="*/ 7785 w 142483"/>
                    <a:gd name="connsiteY52" fmla="*/ 122266 h 272166"/>
                    <a:gd name="connsiteX53" fmla="*/ 894 w 142483"/>
                    <a:gd name="connsiteY53" fmla="*/ 134316 h 272166"/>
                    <a:gd name="connsiteX54" fmla="*/ 23126 w 142483"/>
                    <a:gd name="connsiteY54" fmla="*/ 162684 h 272166"/>
                    <a:gd name="connsiteX55" fmla="*/ 23970 w 142483"/>
                    <a:gd name="connsiteY55" fmla="*/ 163351 h 272166"/>
                    <a:gd name="connsiteX56" fmla="*/ 29573 w 142483"/>
                    <a:gd name="connsiteY56" fmla="*/ 175534 h 272166"/>
                    <a:gd name="connsiteX57" fmla="*/ 32729 w 142483"/>
                    <a:gd name="connsiteY57" fmla="*/ 184427 h 272166"/>
                    <a:gd name="connsiteX58" fmla="*/ 44068 w 142483"/>
                    <a:gd name="connsiteY58" fmla="*/ 191941 h 272166"/>
                    <a:gd name="connsiteX59" fmla="*/ 57407 w 142483"/>
                    <a:gd name="connsiteY59" fmla="*/ 201501 h 272166"/>
                    <a:gd name="connsiteX60" fmla="*/ 67634 w 142483"/>
                    <a:gd name="connsiteY60" fmla="*/ 237783 h 272166"/>
                    <a:gd name="connsiteX61" fmla="*/ 76082 w 142483"/>
                    <a:gd name="connsiteY61" fmla="*/ 270020 h 272166"/>
                    <a:gd name="connsiteX62" fmla="*/ 94890 w 142483"/>
                    <a:gd name="connsiteY62" fmla="*/ 243030 h 272166"/>
                    <a:gd name="connsiteX63" fmla="*/ 94890 w 142483"/>
                    <a:gd name="connsiteY63" fmla="*/ 232892 h 272166"/>
                    <a:gd name="connsiteX64" fmla="*/ 98625 w 142483"/>
                    <a:gd name="connsiteY64" fmla="*/ 215907 h 272166"/>
                    <a:gd name="connsiteX65" fmla="*/ 109741 w 142483"/>
                    <a:gd name="connsiteY65" fmla="*/ 205102 h 272166"/>
                    <a:gd name="connsiteX66" fmla="*/ 118634 w 142483"/>
                    <a:gd name="connsiteY66" fmla="*/ 196210 h 272166"/>
                    <a:gd name="connsiteX67" fmla="*/ 128327 w 142483"/>
                    <a:gd name="connsiteY67" fmla="*/ 191763 h 272166"/>
                    <a:gd name="connsiteX68" fmla="*/ 137220 w 142483"/>
                    <a:gd name="connsiteY68" fmla="*/ 187317 h 272166"/>
                    <a:gd name="connsiteX69" fmla="*/ 132151 w 142483"/>
                    <a:gd name="connsiteY69" fmla="*/ 158949 h 272166"/>
                    <a:gd name="connsiteX70" fmla="*/ 128371 w 142483"/>
                    <a:gd name="connsiteY70" fmla="*/ 153791 h 272166"/>
                    <a:gd name="connsiteX71" fmla="*/ 126637 w 142483"/>
                    <a:gd name="connsiteY71" fmla="*/ 149834 h 272166"/>
                    <a:gd name="connsiteX72" fmla="*/ 117255 w 142483"/>
                    <a:gd name="connsiteY72" fmla="*/ 136183 h 272166"/>
                    <a:gd name="connsiteX73" fmla="*/ 113698 w 142483"/>
                    <a:gd name="connsiteY73" fmla="*/ 138407 h 272166"/>
                    <a:gd name="connsiteX74" fmla="*/ 106362 w 142483"/>
                    <a:gd name="connsiteY74" fmla="*/ 141564 h 272166"/>
                    <a:gd name="connsiteX75" fmla="*/ 88576 w 142483"/>
                    <a:gd name="connsiteY75" fmla="*/ 132671 h 272166"/>
                    <a:gd name="connsiteX76" fmla="*/ 85864 w 142483"/>
                    <a:gd name="connsiteY76" fmla="*/ 122933 h 272166"/>
                    <a:gd name="connsiteX77" fmla="*/ 100448 w 142483"/>
                    <a:gd name="connsiteY77" fmla="*/ 110483 h 272166"/>
                    <a:gd name="connsiteX78" fmla="*/ 104405 w 142483"/>
                    <a:gd name="connsiteY78" fmla="*/ 108394 h 272166"/>
                    <a:gd name="connsiteX79" fmla="*/ 123525 w 142483"/>
                    <a:gd name="connsiteY79" fmla="*/ 84161 h 272166"/>
                    <a:gd name="connsiteX80" fmla="*/ 115166 w 142483"/>
                    <a:gd name="connsiteY80" fmla="*/ 61440 h 272166"/>
                    <a:gd name="connsiteX81" fmla="*/ 107429 w 142483"/>
                    <a:gd name="connsiteY81" fmla="*/ 51302 h 272166"/>
                    <a:gd name="connsiteX82" fmla="*/ 115521 w 142483"/>
                    <a:gd name="connsiteY82" fmla="*/ 31693 h 272166"/>
                    <a:gd name="connsiteX83" fmla="*/ 124014 w 142483"/>
                    <a:gd name="connsiteY83" fmla="*/ 20800 h 272166"/>
                    <a:gd name="connsiteX84" fmla="*/ 124014 w 142483"/>
                    <a:gd name="connsiteY84" fmla="*/ 16353 h 272166"/>
                    <a:gd name="connsiteX85" fmla="*/ 121835 w 142483"/>
                    <a:gd name="connsiteY85" fmla="*/ 15553 h 272166"/>
                    <a:gd name="connsiteX86" fmla="*/ 112409 w 142483"/>
                    <a:gd name="connsiteY86" fmla="*/ 18443 h 272166"/>
                    <a:gd name="connsiteX87" fmla="*/ 106095 w 142483"/>
                    <a:gd name="connsiteY87" fmla="*/ 20400 h 272166"/>
                    <a:gd name="connsiteX88" fmla="*/ 98447 w 142483"/>
                    <a:gd name="connsiteY88" fmla="*/ 12351 h 272166"/>
                    <a:gd name="connsiteX89" fmla="*/ 89554 w 142483"/>
                    <a:gd name="connsiteY89" fmla="*/ 2747 h 272166"/>
                    <a:gd name="connsiteX90" fmla="*/ 58208 w 142483"/>
                    <a:gd name="connsiteY90" fmla="*/ 5371 h 272166"/>
                    <a:gd name="connsiteX91" fmla="*/ 48248 w 142483"/>
                    <a:gd name="connsiteY91" fmla="*/ 10039 h 272166"/>
                    <a:gd name="connsiteX92" fmla="*/ 33174 w 142483"/>
                    <a:gd name="connsiteY92" fmla="*/ 31248 h 272166"/>
                    <a:gd name="connsiteX93" fmla="*/ 32685 w 142483"/>
                    <a:gd name="connsiteY93" fmla="*/ 35384 h 272166"/>
                    <a:gd name="connsiteX94" fmla="*/ 34909 w 142483"/>
                    <a:gd name="connsiteY94" fmla="*/ 65708 h 272166"/>
                    <a:gd name="connsiteX95" fmla="*/ 34909 w 142483"/>
                    <a:gd name="connsiteY95" fmla="*/ 65708 h 272166"/>
                    <a:gd name="connsiteX96" fmla="*/ 36331 w 142483"/>
                    <a:gd name="connsiteY96" fmla="*/ 67842 h 272166"/>
                    <a:gd name="connsiteX97" fmla="*/ 37665 w 142483"/>
                    <a:gd name="connsiteY97" fmla="*/ 69888 h 272166"/>
                    <a:gd name="connsiteX98" fmla="*/ 37665 w 142483"/>
                    <a:gd name="connsiteY98" fmla="*/ 69888 h 272166"/>
                    <a:gd name="connsiteX99" fmla="*/ 37665 w 142483"/>
                    <a:gd name="connsiteY99" fmla="*/ 70510 h 272166"/>
                    <a:gd name="connsiteX100" fmla="*/ 37398 w 142483"/>
                    <a:gd name="connsiteY100" fmla="*/ 70821 h 272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</a:cxnLst>
                  <a:rect l="l" t="t" r="r" b="b"/>
                  <a:pathLst>
                    <a:path w="142483" h="272166">
                      <a:moveTo>
                        <a:pt x="75726" y="271487"/>
                      </a:moveTo>
                      <a:lnTo>
                        <a:pt x="75415" y="271043"/>
                      </a:lnTo>
                      <a:cubicBezTo>
                        <a:pt x="68923" y="262150"/>
                        <a:pt x="67722" y="250411"/>
                        <a:pt x="66522" y="237872"/>
                      </a:cubicBezTo>
                      <a:cubicBezTo>
                        <a:pt x="65322" y="225334"/>
                        <a:pt x="63854" y="211905"/>
                        <a:pt x="56518" y="202301"/>
                      </a:cubicBezTo>
                      <a:cubicBezTo>
                        <a:pt x="53005" y="198286"/>
                        <a:pt x="48648" y="195125"/>
                        <a:pt x="43712" y="193053"/>
                      </a:cubicBezTo>
                      <a:cubicBezTo>
                        <a:pt x="39399" y="191163"/>
                        <a:pt x="35486" y="188544"/>
                        <a:pt x="32063" y="185316"/>
                      </a:cubicBezTo>
                      <a:cubicBezTo>
                        <a:pt x="29928" y="182621"/>
                        <a:pt x="28684" y="179296"/>
                        <a:pt x="28595" y="175845"/>
                      </a:cubicBezTo>
                      <a:cubicBezTo>
                        <a:pt x="28550" y="171470"/>
                        <a:pt x="26682" y="167313"/>
                        <a:pt x="23437" y="164373"/>
                      </a:cubicBezTo>
                      <a:lnTo>
                        <a:pt x="22592" y="163707"/>
                      </a:lnTo>
                      <a:cubicBezTo>
                        <a:pt x="12988" y="155925"/>
                        <a:pt x="-174" y="145254"/>
                        <a:pt x="-129" y="134494"/>
                      </a:cubicBezTo>
                      <a:cubicBezTo>
                        <a:pt x="138" y="129292"/>
                        <a:pt x="2850" y="124516"/>
                        <a:pt x="7163" y="121599"/>
                      </a:cubicBezTo>
                      <a:cubicBezTo>
                        <a:pt x="18812" y="112217"/>
                        <a:pt x="46336" y="84072"/>
                        <a:pt x="34508" y="66197"/>
                      </a:cubicBezTo>
                      <a:lnTo>
                        <a:pt x="34508" y="66197"/>
                      </a:lnTo>
                      <a:lnTo>
                        <a:pt x="33797" y="65086"/>
                      </a:lnTo>
                      <a:cubicBezTo>
                        <a:pt x="33619" y="64788"/>
                        <a:pt x="33441" y="64503"/>
                        <a:pt x="33219" y="64241"/>
                      </a:cubicBezTo>
                      <a:lnTo>
                        <a:pt x="33219" y="64241"/>
                      </a:lnTo>
                      <a:cubicBezTo>
                        <a:pt x="33219" y="63974"/>
                        <a:pt x="33219" y="63885"/>
                        <a:pt x="33219" y="63752"/>
                      </a:cubicBezTo>
                      <a:cubicBezTo>
                        <a:pt x="29573" y="55615"/>
                        <a:pt x="30996" y="43787"/>
                        <a:pt x="32018" y="34895"/>
                      </a:cubicBezTo>
                      <a:cubicBezTo>
                        <a:pt x="32018" y="33472"/>
                        <a:pt x="32374" y="32093"/>
                        <a:pt x="32507" y="30804"/>
                      </a:cubicBezTo>
                      <a:cubicBezTo>
                        <a:pt x="34197" y="14664"/>
                        <a:pt x="38599" y="12752"/>
                        <a:pt x="48248" y="8572"/>
                      </a:cubicBezTo>
                      <a:cubicBezTo>
                        <a:pt x="51093" y="7327"/>
                        <a:pt x="54339" y="5949"/>
                        <a:pt x="58163" y="4126"/>
                      </a:cubicBezTo>
                      <a:cubicBezTo>
                        <a:pt x="64255" y="1120"/>
                        <a:pt x="70969" y="-401"/>
                        <a:pt x="77771" y="-321"/>
                      </a:cubicBezTo>
                      <a:cubicBezTo>
                        <a:pt x="81996" y="-330"/>
                        <a:pt x="86220" y="271"/>
                        <a:pt x="90310" y="1458"/>
                      </a:cubicBezTo>
                      <a:cubicBezTo>
                        <a:pt x="94801" y="3299"/>
                        <a:pt x="98314" y="7020"/>
                        <a:pt x="99826" y="11640"/>
                      </a:cubicBezTo>
                      <a:cubicBezTo>
                        <a:pt x="101648" y="15331"/>
                        <a:pt x="103250" y="18532"/>
                        <a:pt x="106673" y="19110"/>
                      </a:cubicBezTo>
                      <a:cubicBezTo>
                        <a:pt x="108674" y="18803"/>
                        <a:pt x="110630" y="18158"/>
                        <a:pt x="112409" y="17198"/>
                      </a:cubicBezTo>
                      <a:cubicBezTo>
                        <a:pt x="115477" y="15668"/>
                        <a:pt x="118812" y="14659"/>
                        <a:pt x="122235" y="14219"/>
                      </a:cubicBezTo>
                      <a:cubicBezTo>
                        <a:pt x="123391" y="14112"/>
                        <a:pt x="124503" y="14575"/>
                        <a:pt x="125259" y="15464"/>
                      </a:cubicBezTo>
                      <a:cubicBezTo>
                        <a:pt x="126237" y="17131"/>
                        <a:pt x="126371" y="19154"/>
                        <a:pt x="125614" y="20933"/>
                      </a:cubicBezTo>
                      <a:cubicBezTo>
                        <a:pt x="123747" y="25482"/>
                        <a:pt x="120679" y="29435"/>
                        <a:pt x="116722" y="32360"/>
                      </a:cubicBezTo>
                      <a:cubicBezTo>
                        <a:pt x="110586" y="38185"/>
                        <a:pt x="104806" y="43654"/>
                        <a:pt x="108763" y="50635"/>
                      </a:cubicBezTo>
                      <a:cubicBezTo>
                        <a:pt x="110942" y="54196"/>
                        <a:pt x="113476" y="57522"/>
                        <a:pt x="116366" y="60550"/>
                      </a:cubicBezTo>
                      <a:cubicBezTo>
                        <a:pt x="122058" y="66909"/>
                        <a:pt x="126949" y="72422"/>
                        <a:pt x="124992" y="84205"/>
                      </a:cubicBezTo>
                      <a:cubicBezTo>
                        <a:pt x="123302" y="94432"/>
                        <a:pt x="116677" y="102836"/>
                        <a:pt x="105339" y="109238"/>
                      </a:cubicBezTo>
                      <a:lnTo>
                        <a:pt x="101337" y="111328"/>
                      </a:lnTo>
                      <a:cubicBezTo>
                        <a:pt x="95379" y="114396"/>
                        <a:pt x="88621" y="117820"/>
                        <a:pt x="87331" y="123067"/>
                      </a:cubicBezTo>
                      <a:cubicBezTo>
                        <a:pt x="86798" y="126263"/>
                        <a:pt x="87731" y="129531"/>
                        <a:pt x="89866" y="131959"/>
                      </a:cubicBezTo>
                      <a:cubicBezTo>
                        <a:pt x="94090" y="136939"/>
                        <a:pt x="100092" y="140043"/>
                        <a:pt x="106584" y="140585"/>
                      </a:cubicBezTo>
                      <a:cubicBezTo>
                        <a:pt x="109030" y="140714"/>
                        <a:pt x="111431" y="139696"/>
                        <a:pt x="113031" y="137829"/>
                      </a:cubicBezTo>
                      <a:cubicBezTo>
                        <a:pt x="114054" y="136335"/>
                        <a:pt x="115699" y="135370"/>
                        <a:pt x="117478" y="135205"/>
                      </a:cubicBezTo>
                      <a:cubicBezTo>
                        <a:pt x="122235" y="135205"/>
                        <a:pt x="125614" y="144098"/>
                        <a:pt x="127882" y="149567"/>
                      </a:cubicBezTo>
                      <a:cubicBezTo>
                        <a:pt x="128327" y="150852"/>
                        <a:pt x="128860" y="152102"/>
                        <a:pt x="129527" y="153302"/>
                      </a:cubicBezTo>
                      <a:cubicBezTo>
                        <a:pt x="130594" y="154947"/>
                        <a:pt x="131884" y="156637"/>
                        <a:pt x="133263" y="158415"/>
                      </a:cubicBezTo>
                      <a:cubicBezTo>
                        <a:pt x="139487" y="166508"/>
                        <a:pt x="147224" y="176601"/>
                        <a:pt x="138331" y="188117"/>
                      </a:cubicBezTo>
                      <a:cubicBezTo>
                        <a:pt x="135752" y="190781"/>
                        <a:pt x="132373" y="192541"/>
                        <a:pt x="128683" y="193142"/>
                      </a:cubicBezTo>
                      <a:cubicBezTo>
                        <a:pt x="125303" y="193902"/>
                        <a:pt x="122147" y="195423"/>
                        <a:pt x="119434" y="197588"/>
                      </a:cubicBezTo>
                      <a:cubicBezTo>
                        <a:pt x="116366" y="200434"/>
                        <a:pt x="113387" y="203457"/>
                        <a:pt x="110541" y="206481"/>
                      </a:cubicBezTo>
                      <a:cubicBezTo>
                        <a:pt x="106984" y="210127"/>
                        <a:pt x="103250" y="213906"/>
                        <a:pt x="99381" y="217375"/>
                      </a:cubicBezTo>
                      <a:cubicBezTo>
                        <a:pt x="95512" y="220843"/>
                        <a:pt x="95424" y="227201"/>
                        <a:pt x="96002" y="233381"/>
                      </a:cubicBezTo>
                      <a:cubicBezTo>
                        <a:pt x="96580" y="236872"/>
                        <a:pt x="96580" y="240429"/>
                        <a:pt x="96002" y="243919"/>
                      </a:cubicBezTo>
                      <a:cubicBezTo>
                        <a:pt x="93823" y="255649"/>
                        <a:pt x="86620" y="265840"/>
                        <a:pt x="76304" y="271843"/>
                      </a:cubicBezTo>
                      <a:close/>
                      <a:moveTo>
                        <a:pt x="37621" y="70288"/>
                      </a:moveTo>
                      <a:cubicBezTo>
                        <a:pt x="42956" y="88073"/>
                        <a:pt x="21213" y="111462"/>
                        <a:pt x="7785" y="122266"/>
                      </a:cubicBezTo>
                      <a:cubicBezTo>
                        <a:pt x="3739" y="124992"/>
                        <a:pt x="1205" y="129447"/>
                        <a:pt x="894" y="134316"/>
                      </a:cubicBezTo>
                      <a:cubicBezTo>
                        <a:pt x="894" y="144543"/>
                        <a:pt x="13744" y="155036"/>
                        <a:pt x="23126" y="162684"/>
                      </a:cubicBezTo>
                      <a:lnTo>
                        <a:pt x="23970" y="163351"/>
                      </a:lnTo>
                      <a:cubicBezTo>
                        <a:pt x="27483" y="166445"/>
                        <a:pt x="29484" y="170865"/>
                        <a:pt x="29573" y="175534"/>
                      </a:cubicBezTo>
                      <a:cubicBezTo>
                        <a:pt x="29617" y="178766"/>
                        <a:pt x="30729" y="181892"/>
                        <a:pt x="32729" y="184427"/>
                      </a:cubicBezTo>
                      <a:cubicBezTo>
                        <a:pt x="36064" y="187548"/>
                        <a:pt x="39889" y="190087"/>
                        <a:pt x="44068" y="191941"/>
                      </a:cubicBezTo>
                      <a:cubicBezTo>
                        <a:pt x="49181" y="194044"/>
                        <a:pt x="53761" y="197317"/>
                        <a:pt x="57407" y="201501"/>
                      </a:cubicBezTo>
                      <a:cubicBezTo>
                        <a:pt x="64922" y="211505"/>
                        <a:pt x="66300" y="224889"/>
                        <a:pt x="67634" y="237783"/>
                      </a:cubicBezTo>
                      <a:cubicBezTo>
                        <a:pt x="68968" y="250678"/>
                        <a:pt x="70035" y="261527"/>
                        <a:pt x="76082" y="270020"/>
                      </a:cubicBezTo>
                      <a:cubicBezTo>
                        <a:pt x="85909" y="264137"/>
                        <a:pt x="92800" y="254306"/>
                        <a:pt x="94890" y="243030"/>
                      </a:cubicBezTo>
                      <a:cubicBezTo>
                        <a:pt x="95424" y="239673"/>
                        <a:pt x="95424" y="236249"/>
                        <a:pt x="94890" y="232892"/>
                      </a:cubicBezTo>
                      <a:cubicBezTo>
                        <a:pt x="94312" y="226712"/>
                        <a:pt x="93690" y="220309"/>
                        <a:pt x="98625" y="215907"/>
                      </a:cubicBezTo>
                      <a:cubicBezTo>
                        <a:pt x="102493" y="212483"/>
                        <a:pt x="106184" y="208704"/>
                        <a:pt x="109741" y="205102"/>
                      </a:cubicBezTo>
                      <a:cubicBezTo>
                        <a:pt x="113298" y="201501"/>
                        <a:pt x="115655" y="199100"/>
                        <a:pt x="118634" y="196210"/>
                      </a:cubicBezTo>
                      <a:cubicBezTo>
                        <a:pt x="121480" y="194013"/>
                        <a:pt x="124814" y="192493"/>
                        <a:pt x="128327" y="191763"/>
                      </a:cubicBezTo>
                      <a:cubicBezTo>
                        <a:pt x="131662" y="191230"/>
                        <a:pt x="134774" y="189678"/>
                        <a:pt x="137220" y="187317"/>
                      </a:cubicBezTo>
                      <a:cubicBezTo>
                        <a:pt x="145579" y="176468"/>
                        <a:pt x="138465" y="167175"/>
                        <a:pt x="132151" y="158949"/>
                      </a:cubicBezTo>
                      <a:cubicBezTo>
                        <a:pt x="130772" y="157170"/>
                        <a:pt x="129483" y="155436"/>
                        <a:pt x="128371" y="153791"/>
                      </a:cubicBezTo>
                      <a:cubicBezTo>
                        <a:pt x="127705" y="152520"/>
                        <a:pt x="127127" y="151199"/>
                        <a:pt x="126637" y="149834"/>
                      </a:cubicBezTo>
                      <a:cubicBezTo>
                        <a:pt x="124636" y="144720"/>
                        <a:pt x="121257" y="136183"/>
                        <a:pt x="117255" y="136183"/>
                      </a:cubicBezTo>
                      <a:cubicBezTo>
                        <a:pt x="115788" y="136357"/>
                        <a:pt x="114499" y="137175"/>
                        <a:pt x="113698" y="138407"/>
                      </a:cubicBezTo>
                      <a:cubicBezTo>
                        <a:pt x="111875" y="140528"/>
                        <a:pt x="109163" y="141688"/>
                        <a:pt x="106362" y="141564"/>
                      </a:cubicBezTo>
                      <a:cubicBezTo>
                        <a:pt x="99470" y="141137"/>
                        <a:pt x="93067" y="137926"/>
                        <a:pt x="88576" y="132671"/>
                      </a:cubicBezTo>
                      <a:cubicBezTo>
                        <a:pt x="86264" y="129990"/>
                        <a:pt x="85286" y="126419"/>
                        <a:pt x="85864" y="122933"/>
                      </a:cubicBezTo>
                      <a:cubicBezTo>
                        <a:pt x="87242" y="117197"/>
                        <a:pt x="94268" y="113640"/>
                        <a:pt x="100448" y="110483"/>
                      </a:cubicBezTo>
                      <a:lnTo>
                        <a:pt x="104405" y="108394"/>
                      </a:lnTo>
                      <a:cubicBezTo>
                        <a:pt x="115433" y="102168"/>
                        <a:pt x="121880" y="94032"/>
                        <a:pt x="123525" y="84161"/>
                      </a:cubicBezTo>
                      <a:cubicBezTo>
                        <a:pt x="125392" y="72911"/>
                        <a:pt x="120635" y="67576"/>
                        <a:pt x="115166" y="61440"/>
                      </a:cubicBezTo>
                      <a:cubicBezTo>
                        <a:pt x="112231" y="58354"/>
                        <a:pt x="109608" y="54952"/>
                        <a:pt x="107429" y="51302"/>
                      </a:cubicBezTo>
                      <a:cubicBezTo>
                        <a:pt x="102983" y="43565"/>
                        <a:pt x="109386" y="37518"/>
                        <a:pt x="115521" y="31693"/>
                      </a:cubicBezTo>
                      <a:cubicBezTo>
                        <a:pt x="119256" y="28870"/>
                        <a:pt x="122191" y="25113"/>
                        <a:pt x="124014" y="20800"/>
                      </a:cubicBezTo>
                      <a:cubicBezTo>
                        <a:pt x="124592" y="19377"/>
                        <a:pt x="124592" y="17776"/>
                        <a:pt x="124014" y="16353"/>
                      </a:cubicBezTo>
                      <a:cubicBezTo>
                        <a:pt x="123436" y="15766"/>
                        <a:pt x="122636" y="15473"/>
                        <a:pt x="121835" y="15553"/>
                      </a:cubicBezTo>
                      <a:cubicBezTo>
                        <a:pt x="118545" y="16002"/>
                        <a:pt x="115388" y="16980"/>
                        <a:pt x="112409" y="18443"/>
                      </a:cubicBezTo>
                      <a:cubicBezTo>
                        <a:pt x="110453" y="19528"/>
                        <a:pt x="108318" y="20195"/>
                        <a:pt x="106095" y="20400"/>
                      </a:cubicBezTo>
                      <a:cubicBezTo>
                        <a:pt x="102138" y="19777"/>
                        <a:pt x="100315" y="16175"/>
                        <a:pt x="98447" y="12351"/>
                      </a:cubicBezTo>
                      <a:cubicBezTo>
                        <a:pt x="97025" y="8003"/>
                        <a:pt x="93779" y="4495"/>
                        <a:pt x="89554" y="2747"/>
                      </a:cubicBezTo>
                      <a:cubicBezTo>
                        <a:pt x="79150" y="-263"/>
                        <a:pt x="67989" y="671"/>
                        <a:pt x="58208" y="5371"/>
                      </a:cubicBezTo>
                      <a:cubicBezTo>
                        <a:pt x="54339" y="7416"/>
                        <a:pt x="51093" y="8794"/>
                        <a:pt x="48248" y="10039"/>
                      </a:cubicBezTo>
                      <a:cubicBezTo>
                        <a:pt x="38732" y="14085"/>
                        <a:pt x="34909" y="15775"/>
                        <a:pt x="33174" y="31248"/>
                      </a:cubicBezTo>
                      <a:cubicBezTo>
                        <a:pt x="33174" y="32538"/>
                        <a:pt x="32863" y="33916"/>
                        <a:pt x="32685" y="35384"/>
                      </a:cubicBezTo>
                      <a:cubicBezTo>
                        <a:pt x="31574" y="44943"/>
                        <a:pt x="29973" y="58016"/>
                        <a:pt x="34909" y="65708"/>
                      </a:cubicBezTo>
                      <a:lnTo>
                        <a:pt x="34909" y="65708"/>
                      </a:lnTo>
                      <a:cubicBezTo>
                        <a:pt x="35486" y="66597"/>
                        <a:pt x="35931" y="67309"/>
                        <a:pt x="36331" y="67842"/>
                      </a:cubicBezTo>
                      <a:lnTo>
                        <a:pt x="37665" y="69888"/>
                      </a:lnTo>
                      <a:lnTo>
                        <a:pt x="37665" y="69888"/>
                      </a:lnTo>
                      <a:cubicBezTo>
                        <a:pt x="37665" y="70288"/>
                        <a:pt x="37665" y="70377"/>
                        <a:pt x="37665" y="70510"/>
                      </a:cubicBezTo>
                      <a:lnTo>
                        <a:pt x="37398" y="708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8" name="자유형: 도형 9627">
                  <a:extLst>
                    <a:ext uri="{FF2B5EF4-FFF2-40B4-BE49-F238E27FC236}">
                      <a16:creationId xmlns:a16="http://schemas.microsoft.com/office/drawing/2014/main" id="{46CD756C-C412-9369-FB12-E6FAF4AD869D}"/>
                    </a:ext>
                  </a:extLst>
                </p:cNvPr>
                <p:cNvSpPr/>
                <p:nvPr/>
              </p:nvSpPr>
              <p:spPr>
                <a:xfrm>
                  <a:off x="4490725" y="8622580"/>
                  <a:ext cx="484644" cy="461212"/>
                </a:xfrm>
                <a:custGeom>
                  <a:avLst/>
                  <a:gdLst>
                    <a:gd name="connsiteX0" fmla="*/ 244123 w 709567"/>
                    <a:gd name="connsiteY0" fmla="*/ 127275 h 675261"/>
                    <a:gd name="connsiteX1" fmla="*/ 246302 w 709567"/>
                    <a:gd name="connsiteY1" fmla="*/ 158178 h 675261"/>
                    <a:gd name="connsiteX2" fmla="*/ 259641 w 709567"/>
                    <a:gd name="connsiteY2" fmla="*/ 187213 h 675261"/>
                    <a:gd name="connsiteX3" fmla="*/ 203350 w 709567"/>
                    <a:gd name="connsiteY3" fmla="*/ 195261 h 675261"/>
                    <a:gd name="connsiteX4" fmla="*/ 176671 w 709567"/>
                    <a:gd name="connsiteY4" fmla="*/ 208600 h 675261"/>
                    <a:gd name="connsiteX5" fmla="*/ 170313 w 709567"/>
                    <a:gd name="connsiteY5" fmla="*/ 236790 h 675261"/>
                    <a:gd name="connsiteX6" fmla="*/ 145058 w 709567"/>
                    <a:gd name="connsiteY6" fmla="*/ 248840 h 675261"/>
                    <a:gd name="connsiteX7" fmla="*/ 121447 w 709567"/>
                    <a:gd name="connsiteY7" fmla="*/ 270093 h 675261"/>
                    <a:gd name="connsiteX8" fmla="*/ 85876 w 709567"/>
                    <a:gd name="connsiteY8" fmla="*/ 278275 h 675261"/>
                    <a:gd name="connsiteX9" fmla="*/ 76983 w 709567"/>
                    <a:gd name="connsiteY9" fmla="*/ 287168 h 675261"/>
                    <a:gd name="connsiteX10" fmla="*/ 61732 w 709567"/>
                    <a:gd name="connsiteY10" fmla="*/ 288635 h 675261"/>
                    <a:gd name="connsiteX11" fmla="*/ 5797 w 709567"/>
                    <a:gd name="connsiteY11" fmla="*/ 322027 h 675261"/>
                    <a:gd name="connsiteX12" fmla="*/ 11399 w 709567"/>
                    <a:gd name="connsiteY12" fmla="*/ 378630 h 675261"/>
                    <a:gd name="connsiteX13" fmla="*/ 37144 w 709567"/>
                    <a:gd name="connsiteY13" fmla="*/ 395170 h 675261"/>
                    <a:gd name="connsiteX14" fmla="*/ 263465 w 709567"/>
                    <a:gd name="connsiteY14" fmla="*/ 545058 h 675261"/>
                    <a:gd name="connsiteX15" fmla="*/ 335096 w 709567"/>
                    <a:gd name="connsiteY15" fmla="*/ 593969 h 675261"/>
                    <a:gd name="connsiteX16" fmla="*/ 365777 w 709567"/>
                    <a:gd name="connsiteY16" fmla="*/ 628295 h 675261"/>
                    <a:gd name="connsiteX17" fmla="*/ 414331 w 709567"/>
                    <a:gd name="connsiteY17" fmla="*/ 674937 h 675261"/>
                    <a:gd name="connsiteX18" fmla="*/ 506416 w 709567"/>
                    <a:gd name="connsiteY18" fmla="*/ 645947 h 675261"/>
                    <a:gd name="connsiteX19" fmla="*/ 569866 w 709567"/>
                    <a:gd name="connsiteY19" fmla="*/ 596192 h 675261"/>
                    <a:gd name="connsiteX20" fmla="*/ 669332 w 709567"/>
                    <a:gd name="connsiteY20" fmla="*/ 534209 h 675261"/>
                    <a:gd name="connsiteX21" fmla="*/ 704903 w 709567"/>
                    <a:gd name="connsiteY21" fmla="*/ 511977 h 675261"/>
                    <a:gd name="connsiteX22" fmla="*/ 678224 w 709567"/>
                    <a:gd name="connsiteY22" fmla="*/ 478051 h 675261"/>
                    <a:gd name="connsiteX23" fmla="*/ 644387 w 709567"/>
                    <a:gd name="connsiteY23" fmla="*/ 466402 h 675261"/>
                    <a:gd name="connsiteX24" fmla="*/ 637806 w 709567"/>
                    <a:gd name="connsiteY24" fmla="*/ 434388 h 675261"/>
                    <a:gd name="connsiteX25" fmla="*/ 624868 w 709567"/>
                    <a:gd name="connsiteY25" fmla="*/ 408732 h 675261"/>
                    <a:gd name="connsiteX26" fmla="*/ 637540 w 709567"/>
                    <a:gd name="connsiteY26" fmla="*/ 396415 h 675261"/>
                    <a:gd name="connsiteX27" fmla="*/ 632515 w 709567"/>
                    <a:gd name="connsiteY27" fmla="*/ 380898 h 675261"/>
                    <a:gd name="connsiteX28" fmla="*/ 630292 w 709567"/>
                    <a:gd name="connsiteY28" fmla="*/ 366802 h 675261"/>
                    <a:gd name="connsiteX29" fmla="*/ 637940 w 709567"/>
                    <a:gd name="connsiteY29" fmla="*/ 346394 h 675261"/>
                    <a:gd name="connsiteX30" fmla="*/ 634872 w 709567"/>
                    <a:gd name="connsiteY30" fmla="*/ 323806 h 675261"/>
                    <a:gd name="connsiteX31" fmla="*/ 636028 w 709567"/>
                    <a:gd name="connsiteY31" fmla="*/ 301352 h 675261"/>
                    <a:gd name="connsiteX32" fmla="*/ 620510 w 709567"/>
                    <a:gd name="connsiteY32" fmla="*/ 270227 h 675261"/>
                    <a:gd name="connsiteX33" fmla="*/ 624957 w 709567"/>
                    <a:gd name="connsiteY33" fmla="*/ 254264 h 675261"/>
                    <a:gd name="connsiteX34" fmla="*/ 622645 w 709567"/>
                    <a:gd name="connsiteY34" fmla="*/ 236479 h 675261"/>
                    <a:gd name="connsiteX35" fmla="*/ 588362 w 709567"/>
                    <a:gd name="connsiteY35" fmla="*/ 180143 h 675261"/>
                    <a:gd name="connsiteX36" fmla="*/ 579915 w 709567"/>
                    <a:gd name="connsiteY36" fmla="*/ 160668 h 675261"/>
                    <a:gd name="connsiteX37" fmla="*/ 553681 w 709567"/>
                    <a:gd name="connsiteY37" fmla="*/ 131811 h 675261"/>
                    <a:gd name="connsiteX38" fmla="*/ 584806 w 709567"/>
                    <a:gd name="connsiteY38" fmla="*/ 85568 h 675261"/>
                    <a:gd name="connsiteX39" fmla="*/ 585072 w 709567"/>
                    <a:gd name="connsiteY39" fmla="*/ 53599 h 675261"/>
                    <a:gd name="connsiteX40" fmla="*/ 587251 w 709567"/>
                    <a:gd name="connsiteY40" fmla="*/ 5178 h 675261"/>
                    <a:gd name="connsiteX41" fmla="*/ 536029 w 709567"/>
                    <a:gd name="connsiteY41" fmla="*/ 420 h 675261"/>
                    <a:gd name="connsiteX42" fmla="*/ 489786 w 709567"/>
                    <a:gd name="connsiteY42" fmla="*/ 12825 h 675261"/>
                    <a:gd name="connsiteX43" fmla="*/ 462396 w 709567"/>
                    <a:gd name="connsiteY43" fmla="*/ 9446 h 675261"/>
                    <a:gd name="connsiteX44" fmla="*/ 413086 w 709567"/>
                    <a:gd name="connsiteY44" fmla="*/ 12514 h 675261"/>
                    <a:gd name="connsiteX45" fmla="*/ 321491 w 709567"/>
                    <a:gd name="connsiteY45" fmla="*/ 29766 h 675261"/>
                    <a:gd name="connsiteX46" fmla="*/ 287075 w 709567"/>
                    <a:gd name="connsiteY46" fmla="*/ 48263 h 675261"/>
                    <a:gd name="connsiteX47" fmla="*/ 228383 w 709567"/>
                    <a:gd name="connsiteY47" fmla="*/ 80677 h 675261"/>
                    <a:gd name="connsiteX48" fmla="*/ 244123 w 709567"/>
                    <a:gd name="connsiteY48" fmla="*/ 127275 h 675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709567" h="675261">
                      <a:moveTo>
                        <a:pt x="244123" y="127275"/>
                      </a:moveTo>
                      <a:cubicBezTo>
                        <a:pt x="244123" y="131722"/>
                        <a:pt x="238565" y="156888"/>
                        <a:pt x="246302" y="158178"/>
                      </a:cubicBezTo>
                      <a:cubicBezTo>
                        <a:pt x="255195" y="159645"/>
                        <a:pt x="261064" y="179787"/>
                        <a:pt x="259641" y="187213"/>
                      </a:cubicBezTo>
                      <a:cubicBezTo>
                        <a:pt x="256084" y="204287"/>
                        <a:pt x="215177" y="187213"/>
                        <a:pt x="203350" y="195261"/>
                      </a:cubicBezTo>
                      <a:cubicBezTo>
                        <a:pt x="192812" y="202197"/>
                        <a:pt x="193167" y="209178"/>
                        <a:pt x="176671" y="208600"/>
                      </a:cubicBezTo>
                      <a:cubicBezTo>
                        <a:pt x="166267" y="208333"/>
                        <a:pt x="173737" y="230832"/>
                        <a:pt x="170313" y="236790"/>
                      </a:cubicBezTo>
                      <a:cubicBezTo>
                        <a:pt x="166890" y="242748"/>
                        <a:pt x="151416" y="248618"/>
                        <a:pt x="145058" y="248840"/>
                      </a:cubicBezTo>
                      <a:cubicBezTo>
                        <a:pt x="123493" y="249596"/>
                        <a:pt x="132697" y="257332"/>
                        <a:pt x="121447" y="270093"/>
                      </a:cubicBezTo>
                      <a:cubicBezTo>
                        <a:pt x="112288" y="280587"/>
                        <a:pt x="98060" y="276674"/>
                        <a:pt x="85876" y="278275"/>
                      </a:cubicBezTo>
                      <a:cubicBezTo>
                        <a:pt x="76983" y="279431"/>
                        <a:pt x="82097" y="283566"/>
                        <a:pt x="76983" y="287168"/>
                      </a:cubicBezTo>
                      <a:cubicBezTo>
                        <a:pt x="73248" y="290013"/>
                        <a:pt x="66001" y="288146"/>
                        <a:pt x="61732" y="288635"/>
                      </a:cubicBezTo>
                      <a:cubicBezTo>
                        <a:pt x="44213" y="290547"/>
                        <a:pt x="19180" y="311312"/>
                        <a:pt x="5797" y="322027"/>
                      </a:cubicBezTo>
                      <a:cubicBezTo>
                        <a:pt x="-5319" y="330920"/>
                        <a:pt x="728" y="372094"/>
                        <a:pt x="11399" y="378630"/>
                      </a:cubicBezTo>
                      <a:cubicBezTo>
                        <a:pt x="20292" y="383966"/>
                        <a:pt x="28606" y="389612"/>
                        <a:pt x="37144" y="395170"/>
                      </a:cubicBezTo>
                      <a:cubicBezTo>
                        <a:pt x="112955" y="444525"/>
                        <a:pt x="188365" y="494503"/>
                        <a:pt x="263465" y="545058"/>
                      </a:cubicBezTo>
                      <a:cubicBezTo>
                        <a:pt x="287431" y="561198"/>
                        <a:pt x="311931" y="576850"/>
                        <a:pt x="335096" y="593969"/>
                      </a:cubicBezTo>
                      <a:cubicBezTo>
                        <a:pt x="347368" y="602862"/>
                        <a:pt x="351192" y="625583"/>
                        <a:pt x="365777" y="628295"/>
                      </a:cubicBezTo>
                      <a:cubicBezTo>
                        <a:pt x="392855" y="633364"/>
                        <a:pt x="413575" y="645280"/>
                        <a:pt x="414331" y="674937"/>
                      </a:cubicBezTo>
                      <a:cubicBezTo>
                        <a:pt x="443188" y="668534"/>
                        <a:pt x="482761" y="665022"/>
                        <a:pt x="506416" y="645947"/>
                      </a:cubicBezTo>
                      <a:cubicBezTo>
                        <a:pt x="527180" y="629139"/>
                        <a:pt x="547189" y="610376"/>
                        <a:pt x="569866" y="596192"/>
                      </a:cubicBezTo>
                      <a:lnTo>
                        <a:pt x="669332" y="534209"/>
                      </a:lnTo>
                      <a:lnTo>
                        <a:pt x="704903" y="511977"/>
                      </a:lnTo>
                      <a:cubicBezTo>
                        <a:pt x="722288" y="501128"/>
                        <a:pt x="684538" y="481075"/>
                        <a:pt x="678224" y="478051"/>
                      </a:cubicBezTo>
                      <a:cubicBezTo>
                        <a:pt x="667464" y="472893"/>
                        <a:pt x="652924" y="476095"/>
                        <a:pt x="644387" y="466402"/>
                      </a:cubicBezTo>
                      <a:cubicBezTo>
                        <a:pt x="636873" y="457909"/>
                        <a:pt x="644387" y="444436"/>
                        <a:pt x="637806" y="434388"/>
                      </a:cubicBezTo>
                      <a:cubicBezTo>
                        <a:pt x="633671" y="428163"/>
                        <a:pt x="618598" y="417180"/>
                        <a:pt x="624868" y="408732"/>
                      </a:cubicBezTo>
                      <a:cubicBezTo>
                        <a:pt x="628781" y="404317"/>
                        <a:pt x="633004" y="400199"/>
                        <a:pt x="637540" y="396415"/>
                      </a:cubicBezTo>
                      <a:cubicBezTo>
                        <a:pt x="639674" y="394281"/>
                        <a:pt x="632515" y="383743"/>
                        <a:pt x="632515" y="380898"/>
                      </a:cubicBezTo>
                      <a:cubicBezTo>
                        <a:pt x="631670" y="376451"/>
                        <a:pt x="630915" y="371516"/>
                        <a:pt x="630292" y="366802"/>
                      </a:cubicBezTo>
                      <a:cubicBezTo>
                        <a:pt x="630292" y="358577"/>
                        <a:pt x="638518" y="355064"/>
                        <a:pt x="637940" y="346394"/>
                      </a:cubicBezTo>
                      <a:cubicBezTo>
                        <a:pt x="637362" y="337723"/>
                        <a:pt x="632115" y="333054"/>
                        <a:pt x="634872" y="323806"/>
                      </a:cubicBezTo>
                      <a:cubicBezTo>
                        <a:pt x="637095" y="316203"/>
                        <a:pt x="639318" y="309177"/>
                        <a:pt x="636028" y="301352"/>
                      </a:cubicBezTo>
                      <a:cubicBezTo>
                        <a:pt x="632738" y="293526"/>
                        <a:pt x="618821" y="278808"/>
                        <a:pt x="620510" y="270227"/>
                      </a:cubicBezTo>
                      <a:cubicBezTo>
                        <a:pt x="622867" y="258977"/>
                        <a:pt x="624957" y="269204"/>
                        <a:pt x="624957" y="254264"/>
                      </a:cubicBezTo>
                      <a:cubicBezTo>
                        <a:pt x="624779" y="248275"/>
                        <a:pt x="624023" y="242317"/>
                        <a:pt x="622645" y="236479"/>
                      </a:cubicBezTo>
                      <a:cubicBezTo>
                        <a:pt x="616998" y="208422"/>
                        <a:pt x="611884" y="195439"/>
                        <a:pt x="588362" y="180143"/>
                      </a:cubicBezTo>
                      <a:cubicBezTo>
                        <a:pt x="580493" y="175030"/>
                        <a:pt x="584494" y="167871"/>
                        <a:pt x="579915" y="160668"/>
                      </a:cubicBezTo>
                      <a:cubicBezTo>
                        <a:pt x="572134" y="148440"/>
                        <a:pt x="558927" y="147595"/>
                        <a:pt x="553681" y="131811"/>
                      </a:cubicBezTo>
                      <a:cubicBezTo>
                        <a:pt x="546878" y="111402"/>
                        <a:pt x="575246" y="101753"/>
                        <a:pt x="584806" y="85568"/>
                      </a:cubicBezTo>
                      <a:cubicBezTo>
                        <a:pt x="592186" y="73118"/>
                        <a:pt x="588274" y="65915"/>
                        <a:pt x="585072" y="53599"/>
                      </a:cubicBezTo>
                      <a:cubicBezTo>
                        <a:pt x="581159" y="38392"/>
                        <a:pt x="585072" y="20295"/>
                        <a:pt x="587251" y="5178"/>
                      </a:cubicBezTo>
                      <a:cubicBezTo>
                        <a:pt x="568710" y="5178"/>
                        <a:pt x="554659" y="-2737"/>
                        <a:pt x="536029" y="420"/>
                      </a:cubicBezTo>
                      <a:cubicBezTo>
                        <a:pt x="520378" y="3701"/>
                        <a:pt x="504948" y="7845"/>
                        <a:pt x="489786" y="12825"/>
                      </a:cubicBezTo>
                      <a:cubicBezTo>
                        <a:pt x="479115" y="15805"/>
                        <a:pt x="472668" y="9891"/>
                        <a:pt x="462396" y="9446"/>
                      </a:cubicBezTo>
                      <a:cubicBezTo>
                        <a:pt x="445901" y="9246"/>
                        <a:pt x="429404" y="10269"/>
                        <a:pt x="413086" y="12514"/>
                      </a:cubicBezTo>
                      <a:cubicBezTo>
                        <a:pt x="386096" y="15360"/>
                        <a:pt x="343678" y="12514"/>
                        <a:pt x="321491" y="29766"/>
                      </a:cubicBezTo>
                      <a:cubicBezTo>
                        <a:pt x="308818" y="39637"/>
                        <a:pt x="302815" y="45151"/>
                        <a:pt x="287075" y="48263"/>
                      </a:cubicBezTo>
                      <a:cubicBezTo>
                        <a:pt x="265733" y="52443"/>
                        <a:pt x="247458" y="80366"/>
                        <a:pt x="228383" y="80677"/>
                      </a:cubicBezTo>
                      <a:cubicBezTo>
                        <a:pt x="235809" y="97663"/>
                        <a:pt x="244123" y="108601"/>
                        <a:pt x="244123" y="1272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29" name="자유형: 도형 9628">
                  <a:extLst>
                    <a:ext uri="{FF2B5EF4-FFF2-40B4-BE49-F238E27FC236}">
                      <a16:creationId xmlns:a16="http://schemas.microsoft.com/office/drawing/2014/main" id="{E1E02BFB-DBA1-5A5C-4576-477D41C33EE4}"/>
                    </a:ext>
                  </a:extLst>
                </p:cNvPr>
                <p:cNvSpPr/>
                <p:nvPr/>
              </p:nvSpPr>
              <p:spPr>
                <a:xfrm>
                  <a:off x="4490381" y="8622449"/>
                  <a:ext cx="485383" cy="462193"/>
                </a:xfrm>
                <a:custGeom>
                  <a:avLst/>
                  <a:gdLst>
                    <a:gd name="connsiteX0" fmla="*/ 414346 w 710649"/>
                    <a:gd name="connsiteY0" fmla="*/ 676373 h 676697"/>
                    <a:gd name="connsiteX1" fmla="*/ 414346 w 710649"/>
                    <a:gd name="connsiteY1" fmla="*/ 675706 h 676697"/>
                    <a:gd name="connsiteX2" fmla="*/ 366236 w 710649"/>
                    <a:gd name="connsiteY2" fmla="*/ 629642 h 676697"/>
                    <a:gd name="connsiteX3" fmla="*/ 347650 w 710649"/>
                    <a:gd name="connsiteY3" fmla="*/ 611189 h 676697"/>
                    <a:gd name="connsiteX4" fmla="*/ 335378 w 710649"/>
                    <a:gd name="connsiteY4" fmla="*/ 595182 h 676697"/>
                    <a:gd name="connsiteX5" fmla="*/ 280866 w 710649"/>
                    <a:gd name="connsiteY5" fmla="*/ 557566 h 676697"/>
                    <a:gd name="connsiteX6" fmla="*/ 263747 w 710649"/>
                    <a:gd name="connsiteY6" fmla="*/ 546139 h 676697"/>
                    <a:gd name="connsiteX7" fmla="*/ 37426 w 710649"/>
                    <a:gd name="connsiteY7" fmla="*/ 396206 h 676697"/>
                    <a:gd name="connsiteX8" fmla="*/ 32490 w 710649"/>
                    <a:gd name="connsiteY8" fmla="*/ 393005 h 676697"/>
                    <a:gd name="connsiteX9" fmla="*/ 11725 w 710649"/>
                    <a:gd name="connsiteY9" fmla="*/ 379666 h 676697"/>
                    <a:gd name="connsiteX10" fmla="*/ 31 w 710649"/>
                    <a:gd name="connsiteY10" fmla="*/ 347163 h 676697"/>
                    <a:gd name="connsiteX11" fmla="*/ 6034 w 710649"/>
                    <a:gd name="connsiteY11" fmla="*/ 322129 h 676697"/>
                    <a:gd name="connsiteX12" fmla="*/ 8435 w 710649"/>
                    <a:gd name="connsiteY12" fmla="*/ 320217 h 676697"/>
                    <a:gd name="connsiteX13" fmla="*/ 62281 w 710649"/>
                    <a:gd name="connsiteY13" fmla="*/ 288604 h 676697"/>
                    <a:gd name="connsiteX14" fmla="*/ 67261 w 710649"/>
                    <a:gd name="connsiteY14" fmla="*/ 288604 h 676697"/>
                    <a:gd name="connsiteX15" fmla="*/ 70862 w 710649"/>
                    <a:gd name="connsiteY15" fmla="*/ 288604 h 676697"/>
                    <a:gd name="connsiteX16" fmla="*/ 77221 w 710649"/>
                    <a:gd name="connsiteY16" fmla="*/ 287092 h 676697"/>
                    <a:gd name="connsiteX17" fmla="*/ 79844 w 710649"/>
                    <a:gd name="connsiteY17" fmla="*/ 282645 h 676697"/>
                    <a:gd name="connsiteX18" fmla="*/ 86380 w 710649"/>
                    <a:gd name="connsiteY18" fmla="*/ 277710 h 676697"/>
                    <a:gd name="connsiteX19" fmla="*/ 96740 w 710649"/>
                    <a:gd name="connsiteY19" fmla="*/ 277265 h 676697"/>
                    <a:gd name="connsiteX20" fmla="*/ 121462 w 710649"/>
                    <a:gd name="connsiteY20" fmla="*/ 269751 h 676697"/>
                    <a:gd name="connsiteX21" fmla="*/ 127910 w 710649"/>
                    <a:gd name="connsiteY21" fmla="*/ 258235 h 676697"/>
                    <a:gd name="connsiteX22" fmla="*/ 145473 w 710649"/>
                    <a:gd name="connsiteY22" fmla="*/ 248275 h 676697"/>
                    <a:gd name="connsiteX23" fmla="*/ 170239 w 710649"/>
                    <a:gd name="connsiteY23" fmla="*/ 236536 h 676697"/>
                    <a:gd name="connsiteX24" fmla="*/ 170950 w 710649"/>
                    <a:gd name="connsiteY24" fmla="*/ 225287 h 676697"/>
                    <a:gd name="connsiteX25" fmla="*/ 173041 w 710649"/>
                    <a:gd name="connsiteY25" fmla="*/ 209591 h 676697"/>
                    <a:gd name="connsiteX26" fmla="*/ 176909 w 710649"/>
                    <a:gd name="connsiteY26" fmla="*/ 208035 h 676697"/>
                    <a:gd name="connsiteX27" fmla="*/ 176909 w 710649"/>
                    <a:gd name="connsiteY27" fmla="*/ 208035 h 676697"/>
                    <a:gd name="connsiteX28" fmla="*/ 195717 w 710649"/>
                    <a:gd name="connsiteY28" fmla="*/ 200876 h 676697"/>
                    <a:gd name="connsiteX29" fmla="*/ 203231 w 710649"/>
                    <a:gd name="connsiteY29" fmla="*/ 194607 h 676697"/>
                    <a:gd name="connsiteX30" fmla="*/ 214347 w 710649"/>
                    <a:gd name="connsiteY30" fmla="*/ 192295 h 676697"/>
                    <a:gd name="connsiteX31" fmla="*/ 228887 w 710649"/>
                    <a:gd name="connsiteY31" fmla="*/ 193362 h 676697"/>
                    <a:gd name="connsiteX32" fmla="*/ 244005 w 710649"/>
                    <a:gd name="connsiteY32" fmla="*/ 194473 h 676697"/>
                    <a:gd name="connsiteX33" fmla="*/ 259300 w 710649"/>
                    <a:gd name="connsiteY33" fmla="*/ 186959 h 676697"/>
                    <a:gd name="connsiteX34" fmla="*/ 253120 w 710649"/>
                    <a:gd name="connsiteY34" fmla="*/ 163749 h 676697"/>
                    <a:gd name="connsiteX35" fmla="*/ 246539 w 710649"/>
                    <a:gd name="connsiteY35" fmla="*/ 158547 h 676697"/>
                    <a:gd name="connsiteX36" fmla="*/ 243293 w 710649"/>
                    <a:gd name="connsiteY36" fmla="*/ 132535 h 676697"/>
                    <a:gd name="connsiteX37" fmla="*/ 243871 w 710649"/>
                    <a:gd name="connsiteY37" fmla="*/ 127111 h 676697"/>
                    <a:gd name="connsiteX38" fmla="*/ 233511 w 710649"/>
                    <a:gd name="connsiteY38" fmla="*/ 92162 h 676697"/>
                    <a:gd name="connsiteX39" fmla="*/ 228442 w 710649"/>
                    <a:gd name="connsiteY39" fmla="*/ 81624 h 676697"/>
                    <a:gd name="connsiteX40" fmla="*/ 228086 w 710649"/>
                    <a:gd name="connsiteY40" fmla="*/ 80868 h 676697"/>
                    <a:gd name="connsiteX41" fmla="*/ 228932 w 710649"/>
                    <a:gd name="connsiteY41" fmla="*/ 80868 h 676697"/>
                    <a:gd name="connsiteX42" fmla="*/ 258189 w 710649"/>
                    <a:gd name="connsiteY42" fmla="*/ 65350 h 676697"/>
                    <a:gd name="connsiteX43" fmla="*/ 287491 w 710649"/>
                    <a:gd name="connsiteY43" fmla="*/ 48410 h 676697"/>
                    <a:gd name="connsiteX44" fmla="*/ 318615 w 710649"/>
                    <a:gd name="connsiteY44" fmla="*/ 32402 h 676697"/>
                    <a:gd name="connsiteX45" fmla="*/ 321639 w 710649"/>
                    <a:gd name="connsiteY45" fmla="*/ 30046 h 676697"/>
                    <a:gd name="connsiteX46" fmla="*/ 392470 w 710649"/>
                    <a:gd name="connsiteY46" fmla="*/ 14083 h 676697"/>
                    <a:gd name="connsiteX47" fmla="*/ 413501 w 710649"/>
                    <a:gd name="connsiteY47" fmla="*/ 12705 h 676697"/>
                    <a:gd name="connsiteX48" fmla="*/ 418392 w 710649"/>
                    <a:gd name="connsiteY48" fmla="*/ 12171 h 676697"/>
                    <a:gd name="connsiteX49" fmla="*/ 456008 w 710649"/>
                    <a:gd name="connsiteY49" fmla="*/ 9459 h 676697"/>
                    <a:gd name="connsiteX50" fmla="*/ 462901 w 710649"/>
                    <a:gd name="connsiteY50" fmla="*/ 9459 h 676697"/>
                    <a:gd name="connsiteX51" fmla="*/ 473927 w 710649"/>
                    <a:gd name="connsiteY51" fmla="*/ 11638 h 676697"/>
                    <a:gd name="connsiteX52" fmla="*/ 484332 w 710649"/>
                    <a:gd name="connsiteY52" fmla="*/ 13639 h 676697"/>
                    <a:gd name="connsiteX53" fmla="*/ 490112 w 710649"/>
                    <a:gd name="connsiteY53" fmla="*/ 12838 h 676697"/>
                    <a:gd name="connsiteX54" fmla="*/ 503896 w 710649"/>
                    <a:gd name="connsiteY54" fmla="*/ 8748 h 676697"/>
                    <a:gd name="connsiteX55" fmla="*/ 536444 w 710649"/>
                    <a:gd name="connsiteY55" fmla="*/ 433 h 676697"/>
                    <a:gd name="connsiteX56" fmla="*/ 545648 w 710649"/>
                    <a:gd name="connsiteY56" fmla="*/ -323 h 676697"/>
                    <a:gd name="connsiteX57" fmla="*/ 566279 w 710649"/>
                    <a:gd name="connsiteY57" fmla="*/ 2345 h 676697"/>
                    <a:gd name="connsiteX58" fmla="*/ 587755 w 710649"/>
                    <a:gd name="connsiteY58" fmla="*/ 5146 h 676697"/>
                    <a:gd name="connsiteX59" fmla="*/ 588377 w 710649"/>
                    <a:gd name="connsiteY59" fmla="*/ 5146 h 676697"/>
                    <a:gd name="connsiteX60" fmla="*/ 588377 w 710649"/>
                    <a:gd name="connsiteY60" fmla="*/ 5769 h 676697"/>
                    <a:gd name="connsiteX61" fmla="*/ 587444 w 710649"/>
                    <a:gd name="connsiteY61" fmla="*/ 11682 h 676697"/>
                    <a:gd name="connsiteX62" fmla="*/ 586199 w 710649"/>
                    <a:gd name="connsiteY62" fmla="*/ 53968 h 676697"/>
                    <a:gd name="connsiteX63" fmla="*/ 587622 w 710649"/>
                    <a:gd name="connsiteY63" fmla="*/ 59125 h 676697"/>
                    <a:gd name="connsiteX64" fmla="*/ 585888 w 710649"/>
                    <a:gd name="connsiteY64" fmla="*/ 86382 h 676697"/>
                    <a:gd name="connsiteX65" fmla="*/ 570814 w 710649"/>
                    <a:gd name="connsiteY65" fmla="*/ 102122 h 676697"/>
                    <a:gd name="connsiteX66" fmla="*/ 554763 w 710649"/>
                    <a:gd name="connsiteY66" fmla="*/ 132179 h 676697"/>
                    <a:gd name="connsiteX67" fmla="*/ 568947 w 710649"/>
                    <a:gd name="connsiteY67" fmla="*/ 149343 h 676697"/>
                    <a:gd name="connsiteX68" fmla="*/ 580908 w 710649"/>
                    <a:gd name="connsiteY68" fmla="*/ 160903 h 676697"/>
                    <a:gd name="connsiteX69" fmla="*/ 583754 w 710649"/>
                    <a:gd name="connsiteY69" fmla="*/ 169796 h 676697"/>
                    <a:gd name="connsiteX70" fmla="*/ 589178 w 710649"/>
                    <a:gd name="connsiteY70" fmla="*/ 180067 h 676697"/>
                    <a:gd name="connsiteX71" fmla="*/ 623727 w 710649"/>
                    <a:gd name="connsiteY71" fmla="*/ 236803 h 676697"/>
                    <a:gd name="connsiteX72" fmla="*/ 626038 w 710649"/>
                    <a:gd name="connsiteY72" fmla="*/ 254589 h 676697"/>
                    <a:gd name="connsiteX73" fmla="*/ 624171 w 710649"/>
                    <a:gd name="connsiteY73" fmla="*/ 264638 h 676697"/>
                    <a:gd name="connsiteX74" fmla="*/ 621548 w 710649"/>
                    <a:gd name="connsiteY74" fmla="*/ 270685 h 676697"/>
                    <a:gd name="connsiteX75" fmla="*/ 631374 w 710649"/>
                    <a:gd name="connsiteY75" fmla="*/ 292249 h 676697"/>
                    <a:gd name="connsiteX76" fmla="*/ 637021 w 710649"/>
                    <a:gd name="connsiteY76" fmla="*/ 301365 h 676697"/>
                    <a:gd name="connsiteX77" fmla="*/ 636310 w 710649"/>
                    <a:gd name="connsiteY77" fmla="*/ 322796 h 676697"/>
                    <a:gd name="connsiteX78" fmla="*/ 635910 w 710649"/>
                    <a:gd name="connsiteY78" fmla="*/ 324175 h 676697"/>
                    <a:gd name="connsiteX79" fmla="*/ 636843 w 710649"/>
                    <a:gd name="connsiteY79" fmla="*/ 337514 h 676697"/>
                    <a:gd name="connsiteX80" fmla="*/ 638977 w 710649"/>
                    <a:gd name="connsiteY80" fmla="*/ 346762 h 676697"/>
                    <a:gd name="connsiteX81" fmla="*/ 635198 w 710649"/>
                    <a:gd name="connsiteY81" fmla="*/ 358234 h 676697"/>
                    <a:gd name="connsiteX82" fmla="*/ 631463 w 710649"/>
                    <a:gd name="connsiteY82" fmla="*/ 367616 h 676697"/>
                    <a:gd name="connsiteX83" fmla="*/ 633686 w 710649"/>
                    <a:gd name="connsiteY83" fmla="*/ 381622 h 676697"/>
                    <a:gd name="connsiteX84" fmla="*/ 635999 w 710649"/>
                    <a:gd name="connsiteY84" fmla="*/ 387491 h 676697"/>
                    <a:gd name="connsiteX85" fmla="*/ 638577 w 710649"/>
                    <a:gd name="connsiteY85" fmla="*/ 397629 h 676697"/>
                    <a:gd name="connsiteX86" fmla="*/ 633731 w 710649"/>
                    <a:gd name="connsiteY86" fmla="*/ 402075 h 676697"/>
                    <a:gd name="connsiteX87" fmla="*/ 625950 w 710649"/>
                    <a:gd name="connsiteY87" fmla="*/ 409901 h 676697"/>
                    <a:gd name="connsiteX88" fmla="*/ 634087 w 710649"/>
                    <a:gd name="connsiteY88" fmla="*/ 429287 h 676697"/>
                    <a:gd name="connsiteX89" fmla="*/ 638888 w 710649"/>
                    <a:gd name="connsiteY89" fmla="*/ 434934 h 676697"/>
                    <a:gd name="connsiteX90" fmla="*/ 642001 w 710649"/>
                    <a:gd name="connsiteY90" fmla="*/ 451386 h 676697"/>
                    <a:gd name="connsiteX91" fmla="*/ 645425 w 710649"/>
                    <a:gd name="connsiteY91" fmla="*/ 466904 h 676697"/>
                    <a:gd name="connsiteX92" fmla="*/ 665122 w 710649"/>
                    <a:gd name="connsiteY92" fmla="*/ 474863 h 676697"/>
                    <a:gd name="connsiteX93" fmla="*/ 679084 w 710649"/>
                    <a:gd name="connsiteY93" fmla="*/ 478420 h 676697"/>
                    <a:gd name="connsiteX94" fmla="*/ 710520 w 710649"/>
                    <a:gd name="connsiteY94" fmla="*/ 505632 h 676697"/>
                    <a:gd name="connsiteX95" fmla="*/ 705762 w 710649"/>
                    <a:gd name="connsiteY95" fmla="*/ 513324 h 676697"/>
                    <a:gd name="connsiteX96" fmla="*/ 570725 w 710649"/>
                    <a:gd name="connsiteY96" fmla="*/ 597406 h 676697"/>
                    <a:gd name="connsiteX97" fmla="*/ 524750 w 710649"/>
                    <a:gd name="connsiteY97" fmla="*/ 632621 h 676697"/>
                    <a:gd name="connsiteX98" fmla="*/ 507364 w 710649"/>
                    <a:gd name="connsiteY98" fmla="*/ 647116 h 676697"/>
                    <a:gd name="connsiteX99" fmla="*/ 434177 w 710649"/>
                    <a:gd name="connsiteY99" fmla="*/ 672461 h 676697"/>
                    <a:gd name="connsiteX100" fmla="*/ 415013 w 710649"/>
                    <a:gd name="connsiteY100" fmla="*/ 676240 h 676697"/>
                    <a:gd name="connsiteX101" fmla="*/ 64015 w 710649"/>
                    <a:gd name="connsiteY101" fmla="*/ 289537 h 676697"/>
                    <a:gd name="connsiteX102" fmla="*/ 62414 w 710649"/>
                    <a:gd name="connsiteY102" fmla="*/ 289537 h 676697"/>
                    <a:gd name="connsiteX103" fmla="*/ 9058 w 710649"/>
                    <a:gd name="connsiteY103" fmla="*/ 320662 h 676697"/>
                    <a:gd name="connsiteX104" fmla="*/ 6657 w 710649"/>
                    <a:gd name="connsiteY104" fmla="*/ 322574 h 676697"/>
                    <a:gd name="connsiteX105" fmla="*/ 1099 w 710649"/>
                    <a:gd name="connsiteY105" fmla="*/ 346718 h 676697"/>
                    <a:gd name="connsiteX106" fmla="*/ 12259 w 710649"/>
                    <a:gd name="connsiteY106" fmla="*/ 378287 h 676697"/>
                    <a:gd name="connsiteX107" fmla="*/ 33068 w 710649"/>
                    <a:gd name="connsiteY107" fmla="*/ 391626 h 676697"/>
                    <a:gd name="connsiteX108" fmla="*/ 38003 w 710649"/>
                    <a:gd name="connsiteY108" fmla="*/ 394828 h 676697"/>
                    <a:gd name="connsiteX109" fmla="*/ 264325 w 710649"/>
                    <a:gd name="connsiteY109" fmla="*/ 544760 h 676697"/>
                    <a:gd name="connsiteX110" fmla="*/ 281443 w 710649"/>
                    <a:gd name="connsiteY110" fmla="*/ 556187 h 676697"/>
                    <a:gd name="connsiteX111" fmla="*/ 336000 w 710649"/>
                    <a:gd name="connsiteY111" fmla="*/ 593848 h 676697"/>
                    <a:gd name="connsiteX112" fmla="*/ 348539 w 710649"/>
                    <a:gd name="connsiteY112" fmla="*/ 610167 h 676697"/>
                    <a:gd name="connsiteX113" fmla="*/ 366325 w 710649"/>
                    <a:gd name="connsiteY113" fmla="*/ 627952 h 676697"/>
                    <a:gd name="connsiteX114" fmla="*/ 415235 w 710649"/>
                    <a:gd name="connsiteY114" fmla="*/ 674417 h 676697"/>
                    <a:gd name="connsiteX115" fmla="*/ 433732 w 710649"/>
                    <a:gd name="connsiteY115" fmla="*/ 670771 h 676697"/>
                    <a:gd name="connsiteX116" fmla="*/ 506431 w 710649"/>
                    <a:gd name="connsiteY116" fmla="*/ 645693 h 676697"/>
                    <a:gd name="connsiteX117" fmla="*/ 523816 w 710649"/>
                    <a:gd name="connsiteY117" fmla="*/ 631198 h 676697"/>
                    <a:gd name="connsiteX118" fmla="*/ 569925 w 710649"/>
                    <a:gd name="connsiteY118" fmla="*/ 595893 h 676697"/>
                    <a:gd name="connsiteX119" fmla="*/ 704918 w 710649"/>
                    <a:gd name="connsiteY119" fmla="*/ 511768 h 676697"/>
                    <a:gd name="connsiteX120" fmla="*/ 709364 w 710649"/>
                    <a:gd name="connsiteY120" fmla="*/ 505143 h 676697"/>
                    <a:gd name="connsiteX121" fmla="*/ 678595 w 710649"/>
                    <a:gd name="connsiteY121" fmla="*/ 478865 h 676697"/>
                    <a:gd name="connsiteX122" fmla="*/ 664900 w 710649"/>
                    <a:gd name="connsiteY122" fmla="*/ 475396 h 676697"/>
                    <a:gd name="connsiteX123" fmla="*/ 644580 w 710649"/>
                    <a:gd name="connsiteY123" fmla="*/ 467082 h 676697"/>
                    <a:gd name="connsiteX124" fmla="*/ 640845 w 710649"/>
                    <a:gd name="connsiteY124" fmla="*/ 450808 h 676697"/>
                    <a:gd name="connsiteX125" fmla="*/ 637955 w 710649"/>
                    <a:gd name="connsiteY125" fmla="*/ 434979 h 676697"/>
                    <a:gd name="connsiteX126" fmla="*/ 633242 w 710649"/>
                    <a:gd name="connsiteY126" fmla="*/ 429465 h 676697"/>
                    <a:gd name="connsiteX127" fmla="*/ 625016 w 710649"/>
                    <a:gd name="connsiteY127" fmla="*/ 408656 h 676697"/>
                    <a:gd name="connsiteX128" fmla="*/ 632930 w 710649"/>
                    <a:gd name="connsiteY128" fmla="*/ 400652 h 676697"/>
                    <a:gd name="connsiteX129" fmla="*/ 637732 w 710649"/>
                    <a:gd name="connsiteY129" fmla="*/ 396206 h 676697"/>
                    <a:gd name="connsiteX130" fmla="*/ 634976 w 710649"/>
                    <a:gd name="connsiteY130" fmla="*/ 387313 h 676697"/>
                    <a:gd name="connsiteX131" fmla="*/ 632530 w 710649"/>
                    <a:gd name="connsiteY131" fmla="*/ 381044 h 676697"/>
                    <a:gd name="connsiteX132" fmla="*/ 630307 w 710649"/>
                    <a:gd name="connsiteY132" fmla="*/ 366993 h 676697"/>
                    <a:gd name="connsiteX133" fmla="*/ 634220 w 710649"/>
                    <a:gd name="connsiteY133" fmla="*/ 356945 h 676697"/>
                    <a:gd name="connsiteX134" fmla="*/ 637955 w 710649"/>
                    <a:gd name="connsiteY134" fmla="*/ 346585 h 676697"/>
                    <a:gd name="connsiteX135" fmla="*/ 635910 w 710649"/>
                    <a:gd name="connsiteY135" fmla="*/ 337692 h 676697"/>
                    <a:gd name="connsiteX136" fmla="*/ 634931 w 710649"/>
                    <a:gd name="connsiteY136" fmla="*/ 323819 h 676697"/>
                    <a:gd name="connsiteX137" fmla="*/ 635332 w 710649"/>
                    <a:gd name="connsiteY137" fmla="*/ 322441 h 676697"/>
                    <a:gd name="connsiteX138" fmla="*/ 636132 w 710649"/>
                    <a:gd name="connsiteY138" fmla="*/ 301765 h 676697"/>
                    <a:gd name="connsiteX139" fmla="*/ 630574 w 710649"/>
                    <a:gd name="connsiteY139" fmla="*/ 292872 h 676697"/>
                    <a:gd name="connsiteX140" fmla="*/ 620525 w 710649"/>
                    <a:gd name="connsiteY140" fmla="*/ 270640 h 676697"/>
                    <a:gd name="connsiteX141" fmla="*/ 623593 w 710649"/>
                    <a:gd name="connsiteY141" fmla="*/ 263926 h 676697"/>
                    <a:gd name="connsiteX142" fmla="*/ 625016 w 710649"/>
                    <a:gd name="connsiteY142" fmla="*/ 254766 h 676697"/>
                    <a:gd name="connsiteX143" fmla="*/ 622748 w 710649"/>
                    <a:gd name="connsiteY143" fmla="*/ 236981 h 676697"/>
                    <a:gd name="connsiteX144" fmla="*/ 588689 w 710649"/>
                    <a:gd name="connsiteY144" fmla="*/ 181001 h 676697"/>
                    <a:gd name="connsiteX145" fmla="*/ 582730 w 710649"/>
                    <a:gd name="connsiteY145" fmla="*/ 169930 h 676697"/>
                    <a:gd name="connsiteX146" fmla="*/ 580063 w 710649"/>
                    <a:gd name="connsiteY146" fmla="*/ 161392 h 676697"/>
                    <a:gd name="connsiteX147" fmla="*/ 568369 w 710649"/>
                    <a:gd name="connsiteY147" fmla="*/ 150099 h 676697"/>
                    <a:gd name="connsiteX148" fmla="*/ 553784 w 710649"/>
                    <a:gd name="connsiteY148" fmla="*/ 132313 h 676697"/>
                    <a:gd name="connsiteX149" fmla="*/ 570147 w 710649"/>
                    <a:gd name="connsiteY149" fmla="*/ 101188 h 676697"/>
                    <a:gd name="connsiteX150" fmla="*/ 585043 w 710649"/>
                    <a:gd name="connsiteY150" fmla="*/ 85715 h 676697"/>
                    <a:gd name="connsiteX151" fmla="*/ 586643 w 710649"/>
                    <a:gd name="connsiteY151" fmla="*/ 59348 h 676697"/>
                    <a:gd name="connsiteX152" fmla="*/ 585221 w 710649"/>
                    <a:gd name="connsiteY152" fmla="*/ 54190 h 676697"/>
                    <a:gd name="connsiteX153" fmla="*/ 586421 w 710649"/>
                    <a:gd name="connsiteY153" fmla="*/ 11416 h 676697"/>
                    <a:gd name="connsiteX154" fmla="*/ 587266 w 710649"/>
                    <a:gd name="connsiteY154" fmla="*/ 6169 h 676697"/>
                    <a:gd name="connsiteX155" fmla="*/ 566235 w 710649"/>
                    <a:gd name="connsiteY155" fmla="*/ 3368 h 676697"/>
                    <a:gd name="connsiteX156" fmla="*/ 545826 w 710649"/>
                    <a:gd name="connsiteY156" fmla="*/ 700 h 676697"/>
                    <a:gd name="connsiteX157" fmla="*/ 536933 w 710649"/>
                    <a:gd name="connsiteY157" fmla="*/ 1456 h 676697"/>
                    <a:gd name="connsiteX158" fmla="*/ 504563 w 710649"/>
                    <a:gd name="connsiteY158" fmla="*/ 9726 h 676697"/>
                    <a:gd name="connsiteX159" fmla="*/ 490735 w 710649"/>
                    <a:gd name="connsiteY159" fmla="*/ 13817 h 676697"/>
                    <a:gd name="connsiteX160" fmla="*/ 484643 w 710649"/>
                    <a:gd name="connsiteY160" fmla="*/ 14661 h 676697"/>
                    <a:gd name="connsiteX161" fmla="*/ 473927 w 710649"/>
                    <a:gd name="connsiteY161" fmla="*/ 12616 h 676697"/>
                    <a:gd name="connsiteX162" fmla="*/ 463168 w 710649"/>
                    <a:gd name="connsiteY162" fmla="*/ 10482 h 676697"/>
                    <a:gd name="connsiteX163" fmla="*/ 456320 w 710649"/>
                    <a:gd name="connsiteY163" fmla="*/ 10482 h 676697"/>
                    <a:gd name="connsiteX164" fmla="*/ 418792 w 710649"/>
                    <a:gd name="connsiteY164" fmla="*/ 13194 h 676697"/>
                    <a:gd name="connsiteX165" fmla="*/ 413946 w 710649"/>
                    <a:gd name="connsiteY165" fmla="*/ 13728 h 676697"/>
                    <a:gd name="connsiteX166" fmla="*/ 392825 w 710649"/>
                    <a:gd name="connsiteY166" fmla="*/ 15106 h 676697"/>
                    <a:gd name="connsiteX167" fmla="*/ 322617 w 710649"/>
                    <a:gd name="connsiteY167" fmla="*/ 30846 h 676697"/>
                    <a:gd name="connsiteX168" fmla="*/ 319638 w 710649"/>
                    <a:gd name="connsiteY168" fmla="*/ 33203 h 676697"/>
                    <a:gd name="connsiteX169" fmla="*/ 287980 w 710649"/>
                    <a:gd name="connsiteY169" fmla="*/ 49432 h 676697"/>
                    <a:gd name="connsiteX170" fmla="*/ 259123 w 710649"/>
                    <a:gd name="connsiteY170" fmla="*/ 66106 h 676697"/>
                    <a:gd name="connsiteX171" fmla="*/ 230043 w 710649"/>
                    <a:gd name="connsiteY171" fmla="*/ 81847 h 676697"/>
                    <a:gd name="connsiteX172" fmla="*/ 234756 w 710649"/>
                    <a:gd name="connsiteY172" fmla="*/ 91584 h 676697"/>
                    <a:gd name="connsiteX173" fmla="*/ 245250 w 710649"/>
                    <a:gd name="connsiteY173" fmla="*/ 127155 h 676697"/>
                    <a:gd name="connsiteX174" fmla="*/ 244627 w 710649"/>
                    <a:gd name="connsiteY174" fmla="*/ 132757 h 676697"/>
                    <a:gd name="connsiteX175" fmla="*/ 246984 w 710649"/>
                    <a:gd name="connsiteY175" fmla="*/ 157524 h 676697"/>
                    <a:gd name="connsiteX176" fmla="*/ 254320 w 710649"/>
                    <a:gd name="connsiteY176" fmla="*/ 163171 h 676697"/>
                    <a:gd name="connsiteX177" fmla="*/ 260634 w 710649"/>
                    <a:gd name="connsiteY177" fmla="*/ 187226 h 676697"/>
                    <a:gd name="connsiteX178" fmla="*/ 244271 w 710649"/>
                    <a:gd name="connsiteY178" fmla="*/ 195630 h 676697"/>
                    <a:gd name="connsiteX179" fmla="*/ 229065 w 710649"/>
                    <a:gd name="connsiteY179" fmla="*/ 194518 h 676697"/>
                    <a:gd name="connsiteX180" fmla="*/ 214614 w 710649"/>
                    <a:gd name="connsiteY180" fmla="*/ 193451 h 676697"/>
                    <a:gd name="connsiteX181" fmla="*/ 204121 w 710649"/>
                    <a:gd name="connsiteY181" fmla="*/ 195585 h 676697"/>
                    <a:gd name="connsiteX182" fmla="*/ 196740 w 710649"/>
                    <a:gd name="connsiteY182" fmla="*/ 201721 h 676697"/>
                    <a:gd name="connsiteX183" fmla="*/ 177131 w 710649"/>
                    <a:gd name="connsiteY183" fmla="*/ 209191 h 676697"/>
                    <a:gd name="connsiteX184" fmla="*/ 177131 w 710649"/>
                    <a:gd name="connsiteY184" fmla="*/ 209191 h 676697"/>
                    <a:gd name="connsiteX185" fmla="*/ 174063 w 710649"/>
                    <a:gd name="connsiteY185" fmla="*/ 210392 h 676697"/>
                    <a:gd name="connsiteX186" fmla="*/ 172285 w 710649"/>
                    <a:gd name="connsiteY186" fmla="*/ 225243 h 676697"/>
                    <a:gd name="connsiteX187" fmla="*/ 171439 w 710649"/>
                    <a:gd name="connsiteY187" fmla="*/ 237159 h 676697"/>
                    <a:gd name="connsiteX188" fmla="*/ 145740 w 710649"/>
                    <a:gd name="connsiteY188" fmla="*/ 249431 h 676697"/>
                    <a:gd name="connsiteX189" fmla="*/ 129199 w 710649"/>
                    <a:gd name="connsiteY189" fmla="*/ 258635 h 676697"/>
                    <a:gd name="connsiteX190" fmla="*/ 122529 w 710649"/>
                    <a:gd name="connsiteY190" fmla="*/ 270551 h 676697"/>
                    <a:gd name="connsiteX191" fmla="*/ 96962 w 710649"/>
                    <a:gd name="connsiteY191" fmla="*/ 278421 h 676697"/>
                    <a:gd name="connsiteX192" fmla="*/ 86736 w 710649"/>
                    <a:gd name="connsiteY192" fmla="*/ 278866 h 676697"/>
                    <a:gd name="connsiteX193" fmla="*/ 81134 w 710649"/>
                    <a:gd name="connsiteY193" fmla="*/ 282912 h 676697"/>
                    <a:gd name="connsiteX194" fmla="*/ 78110 w 710649"/>
                    <a:gd name="connsiteY194" fmla="*/ 287892 h 676697"/>
                    <a:gd name="connsiteX195" fmla="*/ 71085 w 710649"/>
                    <a:gd name="connsiteY195" fmla="*/ 289626 h 676697"/>
                    <a:gd name="connsiteX196" fmla="*/ 67394 w 710649"/>
                    <a:gd name="connsiteY196" fmla="*/ 289626 h 676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</a:cxnLst>
                  <a:rect l="l" t="t" r="r" b="b"/>
                  <a:pathLst>
                    <a:path w="710649" h="676697">
                      <a:moveTo>
                        <a:pt x="414346" y="676373"/>
                      </a:moveTo>
                      <a:lnTo>
                        <a:pt x="414346" y="675706"/>
                      </a:lnTo>
                      <a:cubicBezTo>
                        <a:pt x="413723" y="650273"/>
                        <a:pt x="398428" y="635689"/>
                        <a:pt x="366236" y="629642"/>
                      </a:cubicBezTo>
                      <a:cubicBezTo>
                        <a:pt x="357343" y="627997"/>
                        <a:pt x="352897" y="619815"/>
                        <a:pt x="347650" y="611189"/>
                      </a:cubicBezTo>
                      <a:cubicBezTo>
                        <a:pt x="344627" y="605142"/>
                        <a:pt x="340447" y="599673"/>
                        <a:pt x="335378" y="595182"/>
                      </a:cubicBezTo>
                      <a:cubicBezTo>
                        <a:pt x="317592" y="581843"/>
                        <a:pt x="298962" y="569571"/>
                        <a:pt x="280866" y="557566"/>
                      </a:cubicBezTo>
                      <a:lnTo>
                        <a:pt x="263747" y="546139"/>
                      </a:lnTo>
                      <a:cubicBezTo>
                        <a:pt x="180244" y="489981"/>
                        <a:pt x="106211" y="440937"/>
                        <a:pt x="37426" y="396206"/>
                      </a:cubicBezTo>
                      <a:lnTo>
                        <a:pt x="32490" y="393005"/>
                      </a:lnTo>
                      <a:cubicBezTo>
                        <a:pt x="25732" y="388558"/>
                        <a:pt x="18706" y="384112"/>
                        <a:pt x="11725" y="379666"/>
                      </a:cubicBezTo>
                      <a:cubicBezTo>
                        <a:pt x="4744" y="375219"/>
                        <a:pt x="831" y="359924"/>
                        <a:pt x="31" y="347163"/>
                      </a:cubicBezTo>
                      <a:cubicBezTo>
                        <a:pt x="-769" y="334401"/>
                        <a:pt x="1454" y="325775"/>
                        <a:pt x="6034" y="322129"/>
                      </a:cubicBezTo>
                      <a:lnTo>
                        <a:pt x="8435" y="320217"/>
                      </a:lnTo>
                      <a:cubicBezTo>
                        <a:pt x="22308" y="309101"/>
                        <a:pt x="45562" y="290471"/>
                        <a:pt x="62281" y="288604"/>
                      </a:cubicBezTo>
                      <a:cubicBezTo>
                        <a:pt x="63926" y="288492"/>
                        <a:pt x="65616" y="288492"/>
                        <a:pt x="67261" y="288604"/>
                      </a:cubicBezTo>
                      <a:cubicBezTo>
                        <a:pt x="68417" y="288604"/>
                        <a:pt x="69662" y="288604"/>
                        <a:pt x="70862" y="288604"/>
                      </a:cubicBezTo>
                      <a:cubicBezTo>
                        <a:pt x="73085" y="288781"/>
                        <a:pt x="75309" y="288252"/>
                        <a:pt x="77221" y="287092"/>
                      </a:cubicBezTo>
                      <a:cubicBezTo>
                        <a:pt x="78688" y="286042"/>
                        <a:pt x="79622" y="284428"/>
                        <a:pt x="79844" y="282645"/>
                      </a:cubicBezTo>
                      <a:cubicBezTo>
                        <a:pt x="80288" y="280467"/>
                        <a:pt x="80778" y="278466"/>
                        <a:pt x="86380" y="277710"/>
                      </a:cubicBezTo>
                      <a:cubicBezTo>
                        <a:pt x="89804" y="277337"/>
                        <a:pt x="93272" y="277190"/>
                        <a:pt x="96740" y="277265"/>
                      </a:cubicBezTo>
                      <a:cubicBezTo>
                        <a:pt x="105633" y="277265"/>
                        <a:pt x="114971" y="277265"/>
                        <a:pt x="121462" y="269751"/>
                      </a:cubicBezTo>
                      <a:cubicBezTo>
                        <a:pt x="124397" y="266407"/>
                        <a:pt x="126576" y="262481"/>
                        <a:pt x="127910" y="258235"/>
                      </a:cubicBezTo>
                      <a:cubicBezTo>
                        <a:pt x="129999" y="252365"/>
                        <a:pt x="131244" y="248808"/>
                        <a:pt x="145473" y="248275"/>
                      </a:cubicBezTo>
                      <a:cubicBezTo>
                        <a:pt x="152053" y="248052"/>
                        <a:pt x="167082" y="242050"/>
                        <a:pt x="170239" y="236536"/>
                      </a:cubicBezTo>
                      <a:cubicBezTo>
                        <a:pt x="171306" y="232886"/>
                        <a:pt x="171573" y="229044"/>
                        <a:pt x="170950" y="225287"/>
                      </a:cubicBezTo>
                      <a:cubicBezTo>
                        <a:pt x="170595" y="219018"/>
                        <a:pt x="170239" y="212526"/>
                        <a:pt x="173041" y="209591"/>
                      </a:cubicBezTo>
                      <a:cubicBezTo>
                        <a:pt x="174063" y="208546"/>
                        <a:pt x="175441" y="207982"/>
                        <a:pt x="176909" y="208035"/>
                      </a:cubicBezTo>
                      <a:lnTo>
                        <a:pt x="176909" y="208035"/>
                      </a:lnTo>
                      <a:cubicBezTo>
                        <a:pt x="183979" y="209031"/>
                        <a:pt x="191093" y="206328"/>
                        <a:pt x="195717" y="200876"/>
                      </a:cubicBezTo>
                      <a:cubicBezTo>
                        <a:pt x="198029" y="198551"/>
                        <a:pt x="200519" y="196452"/>
                        <a:pt x="203231" y="194607"/>
                      </a:cubicBezTo>
                      <a:cubicBezTo>
                        <a:pt x="206655" y="192797"/>
                        <a:pt x="210479" y="191992"/>
                        <a:pt x="214347" y="192295"/>
                      </a:cubicBezTo>
                      <a:cubicBezTo>
                        <a:pt x="218794" y="192295"/>
                        <a:pt x="223907" y="192873"/>
                        <a:pt x="228887" y="193362"/>
                      </a:cubicBezTo>
                      <a:cubicBezTo>
                        <a:pt x="233911" y="194002"/>
                        <a:pt x="238936" y="194371"/>
                        <a:pt x="244005" y="194473"/>
                      </a:cubicBezTo>
                      <a:cubicBezTo>
                        <a:pt x="253476" y="194473"/>
                        <a:pt x="258189" y="192161"/>
                        <a:pt x="259300" y="186959"/>
                      </a:cubicBezTo>
                      <a:cubicBezTo>
                        <a:pt x="259745" y="178764"/>
                        <a:pt x="257566" y="170641"/>
                        <a:pt x="253120" y="163749"/>
                      </a:cubicBezTo>
                      <a:cubicBezTo>
                        <a:pt x="251697" y="161214"/>
                        <a:pt x="249340" y="159347"/>
                        <a:pt x="246539" y="158547"/>
                      </a:cubicBezTo>
                      <a:cubicBezTo>
                        <a:pt x="239958" y="157479"/>
                        <a:pt x="242093" y="141873"/>
                        <a:pt x="243293" y="132535"/>
                      </a:cubicBezTo>
                      <a:cubicBezTo>
                        <a:pt x="243605" y="130090"/>
                        <a:pt x="243871" y="128089"/>
                        <a:pt x="243871" y="127111"/>
                      </a:cubicBezTo>
                      <a:cubicBezTo>
                        <a:pt x="243871" y="112882"/>
                        <a:pt x="239069" y="103278"/>
                        <a:pt x="233511" y="92162"/>
                      </a:cubicBezTo>
                      <a:cubicBezTo>
                        <a:pt x="231822" y="88827"/>
                        <a:pt x="230088" y="85359"/>
                        <a:pt x="228442" y="81624"/>
                      </a:cubicBezTo>
                      <a:lnTo>
                        <a:pt x="228086" y="80868"/>
                      </a:lnTo>
                      <a:lnTo>
                        <a:pt x="228932" y="80868"/>
                      </a:lnTo>
                      <a:cubicBezTo>
                        <a:pt x="238625" y="80868"/>
                        <a:pt x="248140" y="73221"/>
                        <a:pt x="258189" y="65350"/>
                      </a:cubicBezTo>
                      <a:cubicBezTo>
                        <a:pt x="267482" y="58014"/>
                        <a:pt x="277130" y="50455"/>
                        <a:pt x="287491" y="48410"/>
                      </a:cubicBezTo>
                      <a:cubicBezTo>
                        <a:pt x="301808" y="45608"/>
                        <a:pt x="307810" y="40895"/>
                        <a:pt x="318615" y="32402"/>
                      </a:cubicBezTo>
                      <a:lnTo>
                        <a:pt x="321639" y="30046"/>
                      </a:lnTo>
                      <a:cubicBezTo>
                        <a:pt x="338757" y="16707"/>
                        <a:pt x="367303" y="15328"/>
                        <a:pt x="392470" y="14083"/>
                      </a:cubicBezTo>
                      <a:cubicBezTo>
                        <a:pt x="400073" y="13683"/>
                        <a:pt x="407232" y="13372"/>
                        <a:pt x="413501" y="12705"/>
                      </a:cubicBezTo>
                      <a:lnTo>
                        <a:pt x="418392" y="12171"/>
                      </a:lnTo>
                      <a:cubicBezTo>
                        <a:pt x="430887" y="10597"/>
                        <a:pt x="443425" y="9690"/>
                        <a:pt x="456008" y="9459"/>
                      </a:cubicBezTo>
                      <a:cubicBezTo>
                        <a:pt x="458365" y="9459"/>
                        <a:pt x="460455" y="9459"/>
                        <a:pt x="462901" y="9459"/>
                      </a:cubicBezTo>
                      <a:cubicBezTo>
                        <a:pt x="466635" y="9726"/>
                        <a:pt x="470371" y="10455"/>
                        <a:pt x="473927" y="11638"/>
                      </a:cubicBezTo>
                      <a:cubicBezTo>
                        <a:pt x="477262" y="12821"/>
                        <a:pt x="480775" y="13497"/>
                        <a:pt x="484332" y="13639"/>
                      </a:cubicBezTo>
                      <a:cubicBezTo>
                        <a:pt x="486289" y="13630"/>
                        <a:pt x="488245" y="13363"/>
                        <a:pt x="490112" y="12838"/>
                      </a:cubicBezTo>
                      <a:cubicBezTo>
                        <a:pt x="494870" y="11505"/>
                        <a:pt x="499450" y="10082"/>
                        <a:pt x="503896" y="8748"/>
                      </a:cubicBezTo>
                      <a:cubicBezTo>
                        <a:pt x="514568" y="5266"/>
                        <a:pt x="525417" y="2492"/>
                        <a:pt x="536444" y="433"/>
                      </a:cubicBezTo>
                      <a:cubicBezTo>
                        <a:pt x="539467" y="-87"/>
                        <a:pt x="542580" y="-341"/>
                        <a:pt x="545648" y="-323"/>
                      </a:cubicBezTo>
                      <a:cubicBezTo>
                        <a:pt x="552584" y="-132"/>
                        <a:pt x="559520" y="762"/>
                        <a:pt x="566279" y="2345"/>
                      </a:cubicBezTo>
                      <a:cubicBezTo>
                        <a:pt x="573349" y="3972"/>
                        <a:pt x="580507" y="4910"/>
                        <a:pt x="587755" y="5146"/>
                      </a:cubicBezTo>
                      <a:lnTo>
                        <a:pt x="588377" y="5146"/>
                      </a:lnTo>
                      <a:lnTo>
                        <a:pt x="588377" y="5769"/>
                      </a:lnTo>
                      <a:lnTo>
                        <a:pt x="587444" y="11682"/>
                      </a:lnTo>
                      <a:cubicBezTo>
                        <a:pt x="585265" y="25333"/>
                        <a:pt x="582998" y="40851"/>
                        <a:pt x="586199" y="53968"/>
                      </a:cubicBezTo>
                      <a:cubicBezTo>
                        <a:pt x="586688" y="55790"/>
                        <a:pt x="587132" y="57480"/>
                        <a:pt x="587622" y="59125"/>
                      </a:cubicBezTo>
                      <a:cubicBezTo>
                        <a:pt x="590334" y="68685"/>
                        <a:pt x="592290" y="75577"/>
                        <a:pt x="585888" y="86382"/>
                      </a:cubicBezTo>
                      <a:cubicBezTo>
                        <a:pt x="581752" y="92398"/>
                        <a:pt x="576639" y="97711"/>
                        <a:pt x="570814" y="102122"/>
                      </a:cubicBezTo>
                      <a:cubicBezTo>
                        <a:pt x="560366" y="111015"/>
                        <a:pt x="550494" y="119418"/>
                        <a:pt x="554763" y="132179"/>
                      </a:cubicBezTo>
                      <a:cubicBezTo>
                        <a:pt x="557386" y="139361"/>
                        <a:pt x="562366" y="145425"/>
                        <a:pt x="568947" y="149343"/>
                      </a:cubicBezTo>
                      <a:cubicBezTo>
                        <a:pt x="573660" y="152357"/>
                        <a:pt x="577751" y="156292"/>
                        <a:pt x="580908" y="160903"/>
                      </a:cubicBezTo>
                      <a:cubicBezTo>
                        <a:pt x="582509" y="163615"/>
                        <a:pt x="583487" y="166657"/>
                        <a:pt x="583754" y="169796"/>
                      </a:cubicBezTo>
                      <a:cubicBezTo>
                        <a:pt x="583754" y="173909"/>
                        <a:pt x="585754" y="177760"/>
                        <a:pt x="589178" y="180067"/>
                      </a:cubicBezTo>
                      <a:cubicBezTo>
                        <a:pt x="613277" y="195763"/>
                        <a:pt x="618213" y="209413"/>
                        <a:pt x="623727" y="236803"/>
                      </a:cubicBezTo>
                      <a:cubicBezTo>
                        <a:pt x="625060" y="242646"/>
                        <a:pt x="625861" y="248599"/>
                        <a:pt x="626038" y="254589"/>
                      </a:cubicBezTo>
                      <a:cubicBezTo>
                        <a:pt x="626038" y="262814"/>
                        <a:pt x="625461" y="263481"/>
                        <a:pt x="624171" y="264638"/>
                      </a:cubicBezTo>
                      <a:cubicBezTo>
                        <a:pt x="622882" y="265794"/>
                        <a:pt x="622526" y="265882"/>
                        <a:pt x="621548" y="270685"/>
                      </a:cubicBezTo>
                      <a:cubicBezTo>
                        <a:pt x="620480" y="276198"/>
                        <a:pt x="626528" y="285091"/>
                        <a:pt x="631374" y="292249"/>
                      </a:cubicBezTo>
                      <a:cubicBezTo>
                        <a:pt x="633508" y="295140"/>
                        <a:pt x="635376" y="298186"/>
                        <a:pt x="637021" y="301365"/>
                      </a:cubicBezTo>
                      <a:cubicBezTo>
                        <a:pt x="640401" y="308879"/>
                        <a:pt x="638399" y="315638"/>
                        <a:pt x="636310" y="322796"/>
                      </a:cubicBezTo>
                      <a:lnTo>
                        <a:pt x="635910" y="324175"/>
                      </a:lnTo>
                      <a:cubicBezTo>
                        <a:pt x="634620" y="328590"/>
                        <a:pt x="634931" y="333321"/>
                        <a:pt x="636843" y="337514"/>
                      </a:cubicBezTo>
                      <a:cubicBezTo>
                        <a:pt x="637955" y="340484"/>
                        <a:pt x="638711" y="343597"/>
                        <a:pt x="638977" y="346762"/>
                      </a:cubicBezTo>
                      <a:cubicBezTo>
                        <a:pt x="639155" y="350920"/>
                        <a:pt x="637821" y="355002"/>
                        <a:pt x="635198" y="358234"/>
                      </a:cubicBezTo>
                      <a:cubicBezTo>
                        <a:pt x="633019" y="360893"/>
                        <a:pt x="631685" y="364174"/>
                        <a:pt x="631463" y="367616"/>
                      </a:cubicBezTo>
                      <a:cubicBezTo>
                        <a:pt x="632130" y="372329"/>
                        <a:pt x="632886" y="377087"/>
                        <a:pt x="633686" y="381622"/>
                      </a:cubicBezTo>
                      <a:cubicBezTo>
                        <a:pt x="634176" y="383676"/>
                        <a:pt x="634931" y="385655"/>
                        <a:pt x="635999" y="387491"/>
                      </a:cubicBezTo>
                      <a:cubicBezTo>
                        <a:pt x="638133" y="391938"/>
                        <a:pt x="640134" y="396073"/>
                        <a:pt x="638577" y="397629"/>
                      </a:cubicBezTo>
                      <a:cubicBezTo>
                        <a:pt x="637021" y="399185"/>
                        <a:pt x="635332" y="400652"/>
                        <a:pt x="633731" y="402075"/>
                      </a:cubicBezTo>
                      <a:cubicBezTo>
                        <a:pt x="630885" y="404401"/>
                        <a:pt x="628261" y="407024"/>
                        <a:pt x="625950" y="409901"/>
                      </a:cubicBezTo>
                      <a:cubicBezTo>
                        <a:pt x="621503" y="415815"/>
                        <a:pt x="628484" y="423240"/>
                        <a:pt x="634087" y="429287"/>
                      </a:cubicBezTo>
                      <a:cubicBezTo>
                        <a:pt x="635821" y="431039"/>
                        <a:pt x="637421" y="432929"/>
                        <a:pt x="638888" y="434934"/>
                      </a:cubicBezTo>
                      <a:cubicBezTo>
                        <a:pt x="641645" y="439950"/>
                        <a:pt x="642757" y="445712"/>
                        <a:pt x="642001" y="451386"/>
                      </a:cubicBezTo>
                      <a:cubicBezTo>
                        <a:pt x="642001" y="457211"/>
                        <a:pt x="641734" y="462724"/>
                        <a:pt x="645425" y="466904"/>
                      </a:cubicBezTo>
                      <a:cubicBezTo>
                        <a:pt x="650493" y="472640"/>
                        <a:pt x="657608" y="473707"/>
                        <a:pt x="665122" y="474863"/>
                      </a:cubicBezTo>
                      <a:cubicBezTo>
                        <a:pt x="669925" y="475396"/>
                        <a:pt x="674638" y="476597"/>
                        <a:pt x="679084" y="478420"/>
                      </a:cubicBezTo>
                      <a:cubicBezTo>
                        <a:pt x="679395" y="478420"/>
                        <a:pt x="709853" y="493315"/>
                        <a:pt x="710520" y="505632"/>
                      </a:cubicBezTo>
                      <a:cubicBezTo>
                        <a:pt x="710564" y="508922"/>
                        <a:pt x="708697" y="511901"/>
                        <a:pt x="705762" y="513324"/>
                      </a:cubicBezTo>
                      <a:lnTo>
                        <a:pt x="570725" y="597406"/>
                      </a:lnTo>
                      <a:cubicBezTo>
                        <a:pt x="554585" y="608032"/>
                        <a:pt x="539245" y="619815"/>
                        <a:pt x="524750" y="632621"/>
                      </a:cubicBezTo>
                      <a:cubicBezTo>
                        <a:pt x="519058" y="637423"/>
                        <a:pt x="513189" y="642403"/>
                        <a:pt x="507364" y="647116"/>
                      </a:cubicBezTo>
                      <a:cubicBezTo>
                        <a:pt x="488512" y="662323"/>
                        <a:pt x="459655" y="667703"/>
                        <a:pt x="434177" y="672461"/>
                      </a:cubicBezTo>
                      <a:cubicBezTo>
                        <a:pt x="427418" y="673705"/>
                        <a:pt x="420838" y="674906"/>
                        <a:pt x="415013" y="676240"/>
                      </a:cubicBezTo>
                      <a:close/>
                      <a:moveTo>
                        <a:pt x="64015" y="289537"/>
                      </a:moveTo>
                      <a:lnTo>
                        <a:pt x="62414" y="289537"/>
                      </a:lnTo>
                      <a:cubicBezTo>
                        <a:pt x="46007" y="291360"/>
                        <a:pt x="22930" y="309857"/>
                        <a:pt x="9058" y="320662"/>
                      </a:cubicBezTo>
                      <a:lnTo>
                        <a:pt x="6657" y="322574"/>
                      </a:lnTo>
                      <a:cubicBezTo>
                        <a:pt x="2477" y="325953"/>
                        <a:pt x="387" y="334979"/>
                        <a:pt x="1099" y="346718"/>
                      </a:cubicBezTo>
                      <a:cubicBezTo>
                        <a:pt x="2032" y="361391"/>
                        <a:pt x="6790" y="374997"/>
                        <a:pt x="12259" y="378287"/>
                      </a:cubicBezTo>
                      <a:cubicBezTo>
                        <a:pt x="19284" y="382734"/>
                        <a:pt x="26310" y="387180"/>
                        <a:pt x="33068" y="391626"/>
                      </a:cubicBezTo>
                      <a:lnTo>
                        <a:pt x="38003" y="394828"/>
                      </a:lnTo>
                      <a:cubicBezTo>
                        <a:pt x="106745" y="439603"/>
                        <a:pt x="180777" y="488647"/>
                        <a:pt x="264325" y="544760"/>
                      </a:cubicBezTo>
                      <a:lnTo>
                        <a:pt x="281443" y="556187"/>
                      </a:lnTo>
                      <a:cubicBezTo>
                        <a:pt x="299585" y="568192"/>
                        <a:pt x="318304" y="580643"/>
                        <a:pt x="336000" y="593848"/>
                      </a:cubicBezTo>
                      <a:cubicBezTo>
                        <a:pt x="341203" y="598428"/>
                        <a:pt x="345427" y="603986"/>
                        <a:pt x="348539" y="610167"/>
                      </a:cubicBezTo>
                      <a:cubicBezTo>
                        <a:pt x="353519" y="618615"/>
                        <a:pt x="358232" y="626574"/>
                        <a:pt x="366325" y="627952"/>
                      </a:cubicBezTo>
                      <a:cubicBezTo>
                        <a:pt x="398828" y="633999"/>
                        <a:pt x="414390" y="648761"/>
                        <a:pt x="415235" y="674417"/>
                      </a:cubicBezTo>
                      <a:cubicBezTo>
                        <a:pt x="421060" y="673127"/>
                        <a:pt x="427240" y="672016"/>
                        <a:pt x="433732" y="670771"/>
                      </a:cubicBezTo>
                      <a:cubicBezTo>
                        <a:pt x="459077" y="666058"/>
                        <a:pt x="487800" y="660722"/>
                        <a:pt x="506431" y="645693"/>
                      </a:cubicBezTo>
                      <a:cubicBezTo>
                        <a:pt x="512255" y="640980"/>
                        <a:pt x="518125" y="636000"/>
                        <a:pt x="523816" y="631198"/>
                      </a:cubicBezTo>
                      <a:cubicBezTo>
                        <a:pt x="538311" y="618348"/>
                        <a:pt x="553740" y="606565"/>
                        <a:pt x="569925" y="595893"/>
                      </a:cubicBezTo>
                      <a:lnTo>
                        <a:pt x="704918" y="511768"/>
                      </a:lnTo>
                      <a:cubicBezTo>
                        <a:pt x="707585" y="510612"/>
                        <a:pt x="709320" y="508033"/>
                        <a:pt x="709364" y="505143"/>
                      </a:cubicBezTo>
                      <a:cubicBezTo>
                        <a:pt x="708831" y="495450"/>
                        <a:pt x="687132" y="482911"/>
                        <a:pt x="678595" y="478865"/>
                      </a:cubicBezTo>
                      <a:cubicBezTo>
                        <a:pt x="674238" y="477041"/>
                        <a:pt x="669613" y="475886"/>
                        <a:pt x="664900" y="475396"/>
                      </a:cubicBezTo>
                      <a:cubicBezTo>
                        <a:pt x="657519" y="474285"/>
                        <a:pt x="649871" y="473084"/>
                        <a:pt x="644580" y="467082"/>
                      </a:cubicBezTo>
                      <a:cubicBezTo>
                        <a:pt x="640578" y="462635"/>
                        <a:pt x="640712" y="456588"/>
                        <a:pt x="640845" y="450808"/>
                      </a:cubicBezTo>
                      <a:cubicBezTo>
                        <a:pt x="641557" y="445361"/>
                        <a:pt x="640534" y="439821"/>
                        <a:pt x="637955" y="434979"/>
                      </a:cubicBezTo>
                      <a:cubicBezTo>
                        <a:pt x="636488" y="433049"/>
                        <a:pt x="634931" y="431208"/>
                        <a:pt x="633242" y="429465"/>
                      </a:cubicBezTo>
                      <a:cubicBezTo>
                        <a:pt x="627372" y="423151"/>
                        <a:pt x="619903" y="415326"/>
                        <a:pt x="625016" y="408656"/>
                      </a:cubicBezTo>
                      <a:cubicBezTo>
                        <a:pt x="627372" y="405721"/>
                        <a:pt x="630040" y="403036"/>
                        <a:pt x="632930" y="400652"/>
                      </a:cubicBezTo>
                      <a:cubicBezTo>
                        <a:pt x="634531" y="399274"/>
                        <a:pt x="636221" y="397851"/>
                        <a:pt x="637732" y="396206"/>
                      </a:cubicBezTo>
                      <a:cubicBezTo>
                        <a:pt x="639244" y="394561"/>
                        <a:pt x="636443" y="390470"/>
                        <a:pt x="634976" y="387313"/>
                      </a:cubicBezTo>
                      <a:cubicBezTo>
                        <a:pt x="633819" y="385379"/>
                        <a:pt x="632975" y="383258"/>
                        <a:pt x="632530" y="381044"/>
                      </a:cubicBezTo>
                      <a:cubicBezTo>
                        <a:pt x="631730" y="376598"/>
                        <a:pt x="630974" y="371840"/>
                        <a:pt x="630307" y="366993"/>
                      </a:cubicBezTo>
                      <a:cubicBezTo>
                        <a:pt x="630529" y="363321"/>
                        <a:pt x="631908" y="359808"/>
                        <a:pt x="634220" y="356945"/>
                      </a:cubicBezTo>
                      <a:cubicBezTo>
                        <a:pt x="636665" y="354059"/>
                        <a:pt x="637999" y="350377"/>
                        <a:pt x="637955" y="346585"/>
                      </a:cubicBezTo>
                      <a:cubicBezTo>
                        <a:pt x="637688" y="343539"/>
                        <a:pt x="636977" y="340551"/>
                        <a:pt x="635910" y="337692"/>
                      </a:cubicBezTo>
                      <a:cubicBezTo>
                        <a:pt x="633953" y="333325"/>
                        <a:pt x="633642" y="328417"/>
                        <a:pt x="634931" y="323819"/>
                      </a:cubicBezTo>
                      <a:lnTo>
                        <a:pt x="635332" y="322441"/>
                      </a:lnTo>
                      <a:cubicBezTo>
                        <a:pt x="637377" y="315504"/>
                        <a:pt x="639289" y="309101"/>
                        <a:pt x="636132" y="301765"/>
                      </a:cubicBezTo>
                      <a:cubicBezTo>
                        <a:pt x="634487" y="298679"/>
                        <a:pt x="632619" y="295709"/>
                        <a:pt x="630574" y="292872"/>
                      </a:cubicBezTo>
                      <a:cubicBezTo>
                        <a:pt x="625327" y="285180"/>
                        <a:pt x="619369" y="276420"/>
                        <a:pt x="620525" y="270640"/>
                      </a:cubicBezTo>
                      <a:cubicBezTo>
                        <a:pt x="621636" y="265438"/>
                        <a:pt x="622703" y="264593"/>
                        <a:pt x="623593" y="263926"/>
                      </a:cubicBezTo>
                      <a:cubicBezTo>
                        <a:pt x="624482" y="263259"/>
                        <a:pt x="625016" y="262814"/>
                        <a:pt x="625016" y="254766"/>
                      </a:cubicBezTo>
                      <a:cubicBezTo>
                        <a:pt x="624838" y="248777"/>
                        <a:pt x="624082" y="242824"/>
                        <a:pt x="622748" y="236981"/>
                      </a:cubicBezTo>
                      <a:cubicBezTo>
                        <a:pt x="617279" y="209947"/>
                        <a:pt x="612433" y="196474"/>
                        <a:pt x="588689" y="181001"/>
                      </a:cubicBezTo>
                      <a:cubicBezTo>
                        <a:pt x="584998" y="178538"/>
                        <a:pt x="582730" y="174385"/>
                        <a:pt x="582730" y="169930"/>
                      </a:cubicBezTo>
                      <a:cubicBezTo>
                        <a:pt x="582509" y="166915"/>
                        <a:pt x="581619" y="163993"/>
                        <a:pt x="580063" y="161392"/>
                      </a:cubicBezTo>
                      <a:cubicBezTo>
                        <a:pt x="576951" y="156893"/>
                        <a:pt x="572993" y="153051"/>
                        <a:pt x="568369" y="150099"/>
                      </a:cubicBezTo>
                      <a:cubicBezTo>
                        <a:pt x="561610" y="146021"/>
                        <a:pt x="556453" y="139743"/>
                        <a:pt x="553784" y="132313"/>
                      </a:cubicBezTo>
                      <a:cubicBezTo>
                        <a:pt x="549338" y="118974"/>
                        <a:pt x="559920" y="109814"/>
                        <a:pt x="570147" y="101188"/>
                      </a:cubicBezTo>
                      <a:cubicBezTo>
                        <a:pt x="575883" y="96844"/>
                        <a:pt x="580908" y="91620"/>
                        <a:pt x="585043" y="85715"/>
                      </a:cubicBezTo>
                      <a:cubicBezTo>
                        <a:pt x="591179" y="75310"/>
                        <a:pt x="589489" y="68641"/>
                        <a:pt x="586643" y="59348"/>
                      </a:cubicBezTo>
                      <a:cubicBezTo>
                        <a:pt x="586154" y="57702"/>
                        <a:pt x="585665" y="56013"/>
                        <a:pt x="585221" y="54190"/>
                      </a:cubicBezTo>
                      <a:cubicBezTo>
                        <a:pt x="581752" y="40851"/>
                        <a:pt x="584243" y="25199"/>
                        <a:pt x="586421" y="11416"/>
                      </a:cubicBezTo>
                      <a:cubicBezTo>
                        <a:pt x="586732" y="9637"/>
                        <a:pt x="586999" y="7903"/>
                        <a:pt x="587266" y="6169"/>
                      </a:cubicBezTo>
                      <a:cubicBezTo>
                        <a:pt x="580196" y="5867"/>
                        <a:pt x="573127" y="4928"/>
                        <a:pt x="566235" y="3368"/>
                      </a:cubicBezTo>
                      <a:cubicBezTo>
                        <a:pt x="559520" y="1789"/>
                        <a:pt x="552717" y="895"/>
                        <a:pt x="545826" y="700"/>
                      </a:cubicBezTo>
                      <a:cubicBezTo>
                        <a:pt x="542847" y="691"/>
                        <a:pt x="539868" y="940"/>
                        <a:pt x="536933" y="1456"/>
                      </a:cubicBezTo>
                      <a:cubicBezTo>
                        <a:pt x="525995" y="3497"/>
                        <a:pt x="515146" y="6262"/>
                        <a:pt x="504563" y="9726"/>
                      </a:cubicBezTo>
                      <a:cubicBezTo>
                        <a:pt x="500117" y="11060"/>
                        <a:pt x="495670" y="12483"/>
                        <a:pt x="490735" y="13817"/>
                      </a:cubicBezTo>
                      <a:cubicBezTo>
                        <a:pt x="488734" y="14377"/>
                        <a:pt x="486689" y="14661"/>
                        <a:pt x="484643" y="14661"/>
                      </a:cubicBezTo>
                      <a:cubicBezTo>
                        <a:pt x="480997" y="14532"/>
                        <a:pt x="477351" y="13843"/>
                        <a:pt x="473927" y="12616"/>
                      </a:cubicBezTo>
                      <a:cubicBezTo>
                        <a:pt x="470459" y="11460"/>
                        <a:pt x="466813" y="10740"/>
                        <a:pt x="463168" y="10482"/>
                      </a:cubicBezTo>
                      <a:cubicBezTo>
                        <a:pt x="460988" y="10482"/>
                        <a:pt x="458721" y="10482"/>
                        <a:pt x="456320" y="10482"/>
                      </a:cubicBezTo>
                      <a:cubicBezTo>
                        <a:pt x="443781" y="10713"/>
                        <a:pt x="431242" y="11620"/>
                        <a:pt x="418792" y="13194"/>
                      </a:cubicBezTo>
                      <a:lnTo>
                        <a:pt x="413946" y="13728"/>
                      </a:lnTo>
                      <a:cubicBezTo>
                        <a:pt x="407588" y="14395"/>
                        <a:pt x="400607" y="14706"/>
                        <a:pt x="392825" y="15106"/>
                      </a:cubicBezTo>
                      <a:cubicBezTo>
                        <a:pt x="367837" y="16307"/>
                        <a:pt x="339469" y="17685"/>
                        <a:pt x="322617" y="30846"/>
                      </a:cubicBezTo>
                      <a:lnTo>
                        <a:pt x="319638" y="33203"/>
                      </a:lnTo>
                      <a:cubicBezTo>
                        <a:pt x="309011" y="41518"/>
                        <a:pt x="302563" y="46542"/>
                        <a:pt x="287980" y="49432"/>
                      </a:cubicBezTo>
                      <a:cubicBezTo>
                        <a:pt x="277842" y="51433"/>
                        <a:pt x="268326" y="58903"/>
                        <a:pt x="259123" y="66106"/>
                      </a:cubicBezTo>
                      <a:cubicBezTo>
                        <a:pt x="249207" y="73932"/>
                        <a:pt x="239825" y="81268"/>
                        <a:pt x="230043" y="81847"/>
                      </a:cubicBezTo>
                      <a:cubicBezTo>
                        <a:pt x="231599" y="85270"/>
                        <a:pt x="233200" y="88472"/>
                        <a:pt x="234756" y="91584"/>
                      </a:cubicBezTo>
                      <a:cubicBezTo>
                        <a:pt x="240403" y="102833"/>
                        <a:pt x="245250" y="112571"/>
                        <a:pt x="245250" y="127155"/>
                      </a:cubicBezTo>
                      <a:cubicBezTo>
                        <a:pt x="245161" y="129032"/>
                        <a:pt x="244938" y="130903"/>
                        <a:pt x="244627" y="132757"/>
                      </a:cubicBezTo>
                      <a:cubicBezTo>
                        <a:pt x="243560" y="141072"/>
                        <a:pt x="241470" y="156590"/>
                        <a:pt x="246984" y="157524"/>
                      </a:cubicBezTo>
                      <a:cubicBezTo>
                        <a:pt x="250096" y="158311"/>
                        <a:pt x="252764" y="160356"/>
                        <a:pt x="254320" y="163171"/>
                      </a:cubicBezTo>
                      <a:cubicBezTo>
                        <a:pt x="258989" y="170294"/>
                        <a:pt x="261168" y="178738"/>
                        <a:pt x="260634" y="187226"/>
                      </a:cubicBezTo>
                      <a:cubicBezTo>
                        <a:pt x="259078" y="194785"/>
                        <a:pt x="250541" y="195630"/>
                        <a:pt x="244271" y="195630"/>
                      </a:cubicBezTo>
                      <a:cubicBezTo>
                        <a:pt x="239202" y="195532"/>
                        <a:pt x="234089" y="195158"/>
                        <a:pt x="229065" y="194518"/>
                      </a:cubicBezTo>
                      <a:cubicBezTo>
                        <a:pt x="224085" y="194029"/>
                        <a:pt x="218972" y="193451"/>
                        <a:pt x="214614" y="193451"/>
                      </a:cubicBezTo>
                      <a:cubicBezTo>
                        <a:pt x="210968" y="193162"/>
                        <a:pt x="207367" y="193904"/>
                        <a:pt x="204121" y="195585"/>
                      </a:cubicBezTo>
                      <a:cubicBezTo>
                        <a:pt x="201497" y="197399"/>
                        <a:pt x="199007" y="199449"/>
                        <a:pt x="196740" y="201721"/>
                      </a:cubicBezTo>
                      <a:cubicBezTo>
                        <a:pt x="192293" y="206167"/>
                        <a:pt x="188780" y="209413"/>
                        <a:pt x="177131" y="209191"/>
                      </a:cubicBezTo>
                      <a:lnTo>
                        <a:pt x="177131" y="209191"/>
                      </a:lnTo>
                      <a:cubicBezTo>
                        <a:pt x="175975" y="209133"/>
                        <a:pt x="174863" y="209569"/>
                        <a:pt x="174063" y="210392"/>
                      </a:cubicBezTo>
                      <a:cubicBezTo>
                        <a:pt x="171617" y="212971"/>
                        <a:pt x="171973" y="219284"/>
                        <a:pt x="172285" y="225243"/>
                      </a:cubicBezTo>
                      <a:cubicBezTo>
                        <a:pt x="172907" y="229227"/>
                        <a:pt x="172640" y="233304"/>
                        <a:pt x="171439" y="237159"/>
                      </a:cubicBezTo>
                      <a:cubicBezTo>
                        <a:pt x="167838" y="243384"/>
                        <a:pt x="151964" y="249208"/>
                        <a:pt x="145740" y="249431"/>
                      </a:cubicBezTo>
                      <a:cubicBezTo>
                        <a:pt x="132401" y="249920"/>
                        <a:pt x="131155" y="253033"/>
                        <a:pt x="129199" y="258635"/>
                      </a:cubicBezTo>
                      <a:cubicBezTo>
                        <a:pt x="127821" y="263028"/>
                        <a:pt x="125553" y="267087"/>
                        <a:pt x="122529" y="270551"/>
                      </a:cubicBezTo>
                      <a:cubicBezTo>
                        <a:pt x="115682" y="278288"/>
                        <a:pt x="106167" y="278333"/>
                        <a:pt x="96962" y="278421"/>
                      </a:cubicBezTo>
                      <a:cubicBezTo>
                        <a:pt x="93539" y="278346"/>
                        <a:pt x="90115" y="278492"/>
                        <a:pt x="86736" y="278866"/>
                      </a:cubicBezTo>
                      <a:cubicBezTo>
                        <a:pt x="81890" y="279488"/>
                        <a:pt x="81578" y="280911"/>
                        <a:pt x="81134" y="282912"/>
                      </a:cubicBezTo>
                      <a:cubicBezTo>
                        <a:pt x="80867" y="284917"/>
                        <a:pt x="79755" y="286718"/>
                        <a:pt x="78110" y="287892"/>
                      </a:cubicBezTo>
                      <a:cubicBezTo>
                        <a:pt x="76020" y="289239"/>
                        <a:pt x="73574" y="289849"/>
                        <a:pt x="71085" y="289626"/>
                      </a:cubicBezTo>
                      <a:cubicBezTo>
                        <a:pt x="69840" y="289626"/>
                        <a:pt x="68594" y="289626"/>
                        <a:pt x="67394" y="2896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0" name="자유형: 도형 9629">
                  <a:extLst>
                    <a:ext uri="{FF2B5EF4-FFF2-40B4-BE49-F238E27FC236}">
                      <a16:creationId xmlns:a16="http://schemas.microsoft.com/office/drawing/2014/main" id="{85D43275-0252-E12D-223E-0AAEE71A1250}"/>
                    </a:ext>
                  </a:extLst>
                </p:cNvPr>
                <p:cNvSpPr/>
                <p:nvPr/>
              </p:nvSpPr>
              <p:spPr>
                <a:xfrm>
                  <a:off x="4914862" y="8729988"/>
                  <a:ext cx="349039" cy="336948"/>
                </a:xfrm>
                <a:custGeom>
                  <a:avLst/>
                  <a:gdLst>
                    <a:gd name="connsiteX0" fmla="*/ 56179 w 511028"/>
                    <a:gd name="connsiteY0" fmla="*/ 27688 h 493326"/>
                    <a:gd name="connsiteX1" fmla="*/ 27189 w 511028"/>
                    <a:gd name="connsiteY1" fmla="*/ 67217 h 493326"/>
                    <a:gd name="connsiteX2" fmla="*/ 243 w 511028"/>
                    <a:gd name="connsiteY2" fmla="*/ 117506 h 493326"/>
                    <a:gd name="connsiteX3" fmla="*/ 17051 w 511028"/>
                    <a:gd name="connsiteY3" fmla="*/ 153077 h 493326"/>
                    <a:gd name="connsiteX4" fmla="*/ 14027 w 511028"/>
                    <a:gd name="connsiteY4" fmla="*/ 167305 h 493326"/>
                    <a:gd name="connsiteX5" fmla="*/ 17095 w 511028"/>
                    <a:gd name="connsiteY5" fmla="*/ 189893 h 493326"/>
                    <a:gd name="connsiteX6" fmla="*/ 11671 w 511028"/>
                    <a:gd name="connsiteY6" fmla="*/ 203232 h 493326"/>
                    <a:gd name="connsiteX7" fmla="*/ 11671 w 511028"/>
                    <a:gd name="connsiteY7" fmla="*/ 224219 h 493326"/>
                    <a:gd name="connsiteX8" fmla="*/ 16695 w 511028"/>
                    <a:gd name="connsiteY8" fmla="*/ 239737 h 493326"/>
                    <a:gd name="connsiteX9" fmla="*/ 4023 w 511028"/>
                    <a:gd name="connsiteY9" fmla="*/ 252053 h 493326"/>
                    <a:gd name="connsiteX10" fmla="*/ 16962 w 511028"/>
                    <a:gd name="connsiteY10" fmla="*/ 277709 h 493326"/>
                    <a:gd name="connsiteX11" fmla="*/ 23542 w 511028"/>
                    <a:gd name="connsiteY11" fmla="*/ 309723 h 493326"/>
                    <a:gd name="connsiteX12" fmla="*/ 80723 w 511028"/>
                    <a:gd name="connsiteY12" fmla="*/ 336890 h 493326"/>
                    <a:gd name="connsiteX13" fmla="*/ 97975 w 511028"/>
                    <a:gd name="connsiteY13" fmla="*/ 354676 h 493326"/>
                    <a:gd name="connsiteX14" fmla="*/ 130923 w 511028"/>
                    <a:gd name="connsiteY14" fmla="*/ 361034 h 493326"/>
                    <a:gd name="connsiteX15" fmla="*/ 170674 w 511028"/>
                    <a:gd name="connsiteY15" fmla="*/ 377975 h 493326"/>
                    <a:gd name="connsiteX16" fmla="*/ 225942 w 511028"/>
                    <a:gd name="connsiteY16" fmla="*/ 360189 h 493326"/>
                    <a:gd name="connsiteX17" fmla="*/ 313936 w 511028"/>
                    <a:gd name="connsiteY17" fmla="*/ 407499 h 493326"/>
                    <a:gd name="connsiteX18" fmla="*/ 472850 w 511028"/>
                    <a:gd name="connsiteY18" fmla="*/ 493003 h 493326"/>
                    <a:gd name="connsiteX19" fmla="*/ 499261 w 511028"/>
                    <a:gd name="connsiteY19" fmla="*/ 475217 h 493326"/>
                    <a:gd name="connsiteX20" fmla="*/ 504153 w 511028"/>
                    <a:gd name="connsiteY20" fmla="*/ 462901 h 493326"/>
                    <a:gd name="connsiteX21" fmla="*/ 504153 w 511028"/>
                    <a:gd name="connsiteY21" fmla="*/ 358900 h 493326"/>
                    <a:gd name="connsiteX22" fmla="*/ 503619 w 511028"/>
                    <a:gd name="connsiteY22" fmla="*/ 134046 h 493326"/>
                    <a:gd name="connsiteX23" fmla="*/ 500863 w 511028"/>
                    <a:gd name="connsiteY23" fmla="*/ 98831 h 493326"/>
                    <a:gd name="connsiteX24" fmla="*/ 505709 w 511028"/>
                    <a:gd name="connsiteY24" fmla="*/ 67706 h 493326"/>
                    <a:gd name="connsiteX25" fmla="*/ 508999 w 511028"/>
                    <a:gd name="connsiteY25" fmla="*/ 39516 h 493326"/>
                    <a:gd name="connsiteX26" fmla="*/ 475296 w 511028"/>
                    <a:gd name="connsiteY26" fmla="*/ 31334 h 493326"/>
                    <a:gd name="connsiteX27" fmla="*/ 413402 w 511028"/>
                    <a:gd name="connsiteY27" fmla="*/ 3322 h 493326"/>
                    <a:gd name="connsiteX28" fmla="*/ 337813 w 511028"/>
                    <a:gd name="connsiteY28" fmla="*/ 41828 h 493326"/>
                    <a:gd name="connsiteX29" fmla="*/ 345773 w 511028"/>
                    <a:gd name="connsiteY29" fmla="*/ 78555 h 493326"/>
                    <a:gd name="connsiteX30" fmla="*/ 306111 w 511028"/>
                    <a:gd name="connsiteY30" fmla="*/ 95585 h 493326"/>
                    <a:gd name="connsiteX31" fmla="*/ 268405 w 511028"/>
                    <a:gd name="connsiteY31" fmla="*/ 72419 h 493326"/>
                    <a:gd name="connsiteX32" fmla="*/ 218027 w 511028"/>
                    <a:gd name="connsiteY32" fmla="*/ 62815 h 493326"/>
                    <a:gd name="connsiteX33" fmla="*/ 194195 w 511028"/>
                    <a:gd name="connsiteY33" fmla="*/ 39827 h 493326"/>
                    <a:gd name="connsiteX34" fmla="*/ 165960 w 511028"/>
                    <a:gd name="connsiteY34" fmla="*/ 18573 h 493326"/>
                    <a:gd name="connsiteX35" fmla="*/ 121496 w 511028"/>
                    <a:gd name="connsiteY35" fmla="*/ 6790 h 493326"/>
                    <a:gd name="connsiteX36" fmla="*/ 71919 w 511028"/>
                    <a:gd name="connsiteY36" fmla="*/ -324 h 493326"/>
                    <a:gd name="connsiteX37" fmla="*/ 56357 w 511028"/>
                    <a:gd name="connsiteY37" fmla="*/ 27822 h 493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511028" h="493326">
                      <a:moveTo>
                        <a:pt x="56179" y="27688"/>
                      </a:moveTo>
                      <a:cubicBezTo>
                        <a:pt x="46619" y="31779"/>
                        <a:pt x="21275" y="55478"/>
                        <a:pt x="27189" y="67217"/>
                      </a:cubicBezTo>
                      <a:cubicBezTo>
                        <a:pt x="38883" y="90738"/>
                        <a:pt x="-4559" y="104789"/>
                        <a:pt x="243" y="117506"/>
                      </a:cubicBezTo>
                      <a:cubicBezTo>
                        <a:pt x="4690" y="129422"/>
                        <a:pt x="16828" y="139737"/>
                        <a:pt x="17051" y="153077"/>
                      </a:cubicBezTo>
                      <a:cubicBezTo>
                        <a:pt x="16784" y="157945"/>
                        <a:pt x="15761" y="162748"/>
                        <a:pt x="14027" y="167305"/>
                      </a:cubicBezTo>
                      <a:cubicBezTo>
                        <a:pt x="11270" y="176731"/>
                        <a:pt x="16473" y="180644"/>
                        <a:pt x="17095" y="189893"/>
                      </a:cubicBezTo>
                      <a:cubicBezTo>
                        <a:pt x="17140" y="194890"/>
                        <a:pt x="15183" y="199697"/>
                        <a:pt x="11671" y="203232"/>
                      </a:cubicBezTo>
                      <a:cubicBezTo>
                        <a:pt x="6424" y="209501"/>
                        <a:pt x="11671" y="217505"/>
                        <a:pt x="11671" y="224219"/>
                      </a:cubicBezTo>
                      <a:cubicBezTo>
                        <a:pt x="11671" y="227064"/>
                        <a:pt x="18829" y="237558"/>
                        <a:pt x="16695" y="239737"/>
                      </a:cubicBezTo>
                      <a:cubicBezTo>
                        <a:pt x="12160" y="243521"/>
                        <a:pt x="7935" y="247638"/>
                        <a:pt x="4023" y="252053"/>
                      </a:cubicBezTo>
                      <a:cubicBezTo>
                        <a:pt x="-2246" y="260501"/>
                        <a:pt x="12915" y="271484"/>
                        <a:pt x="16962" y="277709"/>
                      </a:cubicBezTo>
                      <a:cubicBezTo>
                        <a:pt x="23676" y="287758"/>
                        <a:pt x="16028" y="301230"/>
                        <a:pt x="23542" y="309723"/>
                      </a:cubicBezTo>
                      <a:cubicBezTo>
                        <a:pt x="38127" y="326263"/>
                        <a:pt x="70718" y="313725"/>
                        <a:pt x="80723" y="336890"/>
                      </a:cubicBezTo>
                      <a:cubicBezTo>
                        <a:pt x="86859" y="350986"/>
                        <a:pt x="83169" y="353431"/>
                        <a:pt x="97975" y="354676"/>
                      </a:cubicBezTo>
                      <a:cubicBezTo>
                        <a:pt x="109224" y="355032"/>
                        <a:pt x="120340" y="357166"/>
                        <a:pt x="130923" y="361034"/>
                      </a:cubicBezTo>
                      <a:cubicBezTo>
                        <a:pt x="153822" y="370683"/>
                        <a:pt x="148175" y="390158"/>
                        <a:pt x="170674" y="377975"/>
                      </a:cubicBezTo>
                      <a:cubicBezTo>
                        <a:pt x="189926" y="367526"/>
                        <a:pt x="205889" y="349518"/>
                        <a:pt x="225942" y="360189"/>
                      </a:cubicBezTo>
                      <a:lnTo>
                        <a:pt x="313936" y="407499"/>
                      </a:lnTo>
                      <a:lnTo>
                        <a:pt x="472850" y="493003"/>
                      </a:lnTo>
                      <a:cubicBezTo>
                        <a:pt x="472850" y="469926"/>
                        <a:pt x="476763" y="475217"/>
                        <a:pt x="499261" y="475217"/>
                      </a:cubicBezTo>
                      <a:cubicBezTo>
                        <a:pt x="507043" y="475217"/>
                        <a:pt x="504153" y="470060"/>
                        <a:pt x="504153" y="462901"/>
                      </a:cubicBezTo>
                      <a:lnTo>
                        <a:pt x="504153" y="358900"/>
                      </a:lnTo>
                      <a:cubicBezTo>
                        <a:pt x="504153" y="285357"/>
                        <a:pt x="511890" y="207234"/>
                        <a:pt x="503619" y="134046"/>
                      </a:cubicBezTo>
                      <a:cubicBezTo>
                        <a:pt x="502374" y="123064"/>
                        <a:pt x="496683" y="109724"/>
                        <a:pt x="500863" y="98831"/>
                      </a:cubicBezTo>
                      <a:cubicBezTo>
                        <a:pt x="506287" y="84869"/>
                        <a:pt x="506554" y="82779"/>
                        <a:pt x="505709" y="67706"/>
                      </a:cubicBezTo>
                      <a:cubicBezTo>
                        <a:pt x="505220" y="59302"/>
                        <a:pt x="514868" y="45474"/>
                        <a:pt x="508999" y="39516"/>
                      </a:cubicBezTo>
                      <a:cubicBezTo>
                        <a:pt x="501974" y="32179"/>
                        <a:pt x="484366" y="32624"/>
                        <a:pt x="475296" y="31334"/>
                      </a:cubicBezTo>
                      <a:cubicBezTo>
                        <a:pt x="449551" y="27644"/>
                        <a:pt x="438213" y="4656"/>
                        <a:pt x="413402" y="3322"/>
                      </a:cubicBezTo>
                      <a:cubicBezTo>
                        <a:pt x="394638" y="2166"/>
                        <a:pt x="338791" y="16039"/>
                        <a:pt x="337813" y="41828"/>
                      </a:cubicBezTo>
                      <a:cubicBezTo>
                        <a:pt x="337369" y="54634"/>
                        <a:pt x="348618" y="65483"/>
                        <a:pt x="345773" y="78555"/>
                      </a:cubicBezTo>
                      <a:cubicBezTo>
                        <a:pt x="342082" y="95540"/>
                        <a:pt x="320294" y="100031"/>
                        <a:pt x="306111" y="95585"/>
                      </a:cubicBezTo>
                      <a:cubicBezTo>
                        <a:pt x="291926" y="91138"/>
                        <a:pt x="282055" y="78422"/>
                        <a:pt x="268405" y="72419"/>
                      </a:cubicBezTo>
                      <a:cubicBezTo>
                        <a:pt x="251598" y="65038"/>
                        <a:pt x="235368" y="66550"/>
                        <a:pt x="218027" y="62815"/>
                      </a:cubicBezTo>
                      <a:cubicBezTo>
                        <a:pt x="208023" y="60681"/>
                        <a:pt x="192505" y="52499"/>
                        <a:pt x="194195" y="39827"/>
                      </a:cubicBezTo>
                      <a:cubicBezTo>
                        <a:pt x="196507" y="23153"/>
                        <a:pt x="177210" y="22442"/>
                        <a:pt x="165960" y="18573"/>
                      </a:cubicBezTo>
                      <a:cubicBezTo>
                        <a:pt x="150887" y="13460"/>
                        <a:pt x="137726" y="6346"/>
                        <a:pt x="121496" y="6790"/>
                      </a:cubicBezTo>
                      <a:cubicBezTo>
                        <a:pt x="103222" y="7279"/>
                        <a:pt x="88282" y="10214"/>
                        <a:pt x="71919" y="-324"/>
                      </a:cubicBezTo>
                      <a:cubicBezTo>
                        <a:pt x="69874" y="18751"/>
                        <a:pt x="72720" y="20797"/>
                        <a:pt x="56357" y="278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1" name="자유형: 도형 9630">
                  <a:extLst>
                    <a:ext uri="{FF2B5EF4-FFF2-40B4-BE49-F238E27FC236}">
                      <a16:creationId xmlns:a16="http://schemas.microsoft.com/office/drawing/2014/main" id="{073B1697-E65F-0C4B-01D9-F3D68EF38B4C}"/>
                    </a:ext>
                  </a:extLst>
                </p:cNvPr>
                <p:cNvSpPr/>
                <p:nvPr/>
              </p:nvSpPr>
              <p:spPr>
                <a:xfrm>
                  <a:off x="4914412" y="8729441"/>
                  <a:ext cx="349386" cy="338133"/>
                </a:xfrm>
                <a:custGeom>
                  <a:avLst/>
                  <a:gdLst>
                    <a:gd name="connsiteX0" fmla="*/ 474087 w 511536"/>
                    <a:gd name="connsiteY0" fmla="*/ 494737 h 495061"/>
                    <a:gd name="connsiteX1" fmla="*/ 473242 w 511536"/>
                    <a:gd name="connsiteY1" fmla="*/ 494292 h 495061"/>
                    <a:gd name="connsiteX2" fmla="*/ 226334 w 511536"/>
                    <a:gd name="connsiteY2" fmla="*/ 361657 h 495061"/>
                    <a:gd name="connsiteX3" fmla="*/ 214017 w 511536"/>
                    <a:gd name="connsiteY3" fmla="*/ 358411 h 495061"/>
                    <a:gd name="connsiteX4" fmla="*/ 184804 w 511536"/>
                    <a:gd name="connsiteY4" fmla="*/ 371083 h 495061"/>
                    <a:gd name="connsiteX5" fmla="*/ 171465 w 511536"/>
                    <a:gd name="connsiteY5" fmla="*/ 379309 h 495061"/>
                    <a:gd name="connsiteX6" fmla="*/ 159594 w 511536"/>
                    <a:gd name="connsiteY6" fmla="*/ 383266 h 495061"/>
                    <a:gd name="connsiteX7" fmla="*/ 148478 w 511536"/>
                    <a:gd name="connsiteY7" fmla="*/ 375930 h 495061"/>
                    <a:gd name="connsiteX8" fmla="*/ 131226 w 511536"/>
                    <a:gd name="connsiteY8" fmla="*/ 362591 h 495061"/>
                    <a:gd name="connsiteX9" fmla="*/ 98456 w 511536"/>
                    <a:gd name="connsiteY9" fmla="*/ 356321 h 495061"/>
                    <a:gd name="connsiteX10" fmla="*/ 83782 w 511536"/>
                    <a:gd name="connsiteY10" fmla="*/ 346539 h 495061"/>
                    <a:gd name="connsiteX11" fmla="*/ 80759 w 511536"/>
                    <a:gd name="connsiteY11" fmla="*/ 338402 h 495061"/>
                    <a:gd name="connsiteX12" fmla="*/ 50790 w 511536"/>
                    <a:gd name="connsiteY12" fmla="*/ 322128 h 495061"/>
                    <a:gd name="connsiteX13" fmla="*/ 23667 w 511536"/>
                    <a:gd name="connsiteY13" fmla="*/ 311413 h 495061"/>
                    <a:gd name="connsiteX14" fmla="*/ 19932 w 511536"/>
                    <a:gd name="connsiteY14" fmla="*/ 295139 h 495061"/>
                    <a:gd name="connsiteX15" fmla="*/ 17042 w 511536"/>
                    <a:gd name="connsiteY15" fmla="*/ 279309 h 495061"/>
                    <a:gd name="connsiteX16" fmla="*/ 12329 w 511536"/>
                    <a:gd name="connsiteY16" fmla="*/ 273796 h 495061"/>
                    <a:gd name="connsiteX17" fmla="*/ 4103 w 511536"/>
                    <a:gd name="connsiteY17" fmla="*/ 252987 h 495061"/>
                    <a:gd name="connsiteX18" fmla="*/ 12018 w 511536"/>
                    <a:gd name="connsiteY18" fmla="*/ 244983 h 495061"/>
                    <a:gd name="connsiteX19" fmla="*/ 16820 w 511536"/>
                    <a:gd name="connsiteY19" fmla="*/ 240537 h 495061"/>
                    <a:gd name="connsiteX20" fmla="*/ 14063 w 511536"/>
                    <a:gd name="connsiteY20" fmla="*/ 231644 h 495061"/>
                    <a:gd name="connsiteX21" fmla="*/ 11618 w 511536"/>
                    <a:gd name="connsiteY21" fmla="*/ 225375 h 495061"/>
                    <a:gd name="connsiteX22" fmla="*/ 10506 w 511536"/>
                    <a:gd name="connsiteY22" fmla="*/ 218572 h 495061"/>
                    <a:gd name="connsiteX23" fmla="*/ 11751 w 511536"/>
                    <a:gd name="connsiteY23" fmla="*/ 204032 h 495061"/>
                    <a:gd name="connsiteX24" fmla="*/ 17042 w 511536"/>
                    <a:gd name="connsiteY24" fmla="*/ 190693 h 495061"/>
                    <a:gd name="connsiteX25" fmla="*/ 14997 w 511536"/>
                    <a:gd name="connsiteY25" fmla="*/ 181800 h 495061"/>
                    <a:gd name="connsiteX26" fmla="*/ 14019 w 511536"/>
                    <a:gd name="connsiteY26" fmla="*/ 167927 h 495061"/>
                    <a:gd name="connsiteX27" fmla="*/ 16998 w 511536"/>
                    <a:gd name="connsiteY27" fmla="*/ 153832 h 495061"/>
                    <a:gd name="connsiteX28" fmla="*/ 7749 w 511536"/>
                    <a:gd name="connsiteY28" fmla="*/ 131912 h 495061"/>
                    <a:gd name="connsiteX29" fmla="*/ 279 w 511536"/>
                    <a:gd name="connsiteY29" fmla="*/ 118573 h 495061"/>
                    <a:gd name="connsiteX30" fmla="*/ 11929 w 511536"/>
                    <a:gd name="connsiteY30" fmla="*/ 100787 h 495061"/>
                    <a:gd name="connsiteX31" fmla="*/ 27225 w 511536"/>
                    <a:gd name="connsiteY31" fmla="*/ 68195 h 495061"/>
                    <a:gd name="connsiteX32" fmla="*/ 27225 w 511536"/>
                    <a:gd name="connsiteY32" fmla="*/ 58546 h 495061"/>
                    <a:gd name="connsiteX33" fmla="*/ 55236 w 511536"/>
                    <a:gd name="connsiteY33" fmla="*/ 28489 h 495061"/>
                    <a:gd name="connsiteX34" fmla="*/ 55236 w 511536"/>
                    <a:gd name="connsiteY34" fmla="*/ 28489 h 495061"/>
                    <a:gd name="connsiteX35" fmla="*/ 55236 w 511536"/>
                    <a:gd name="connsiteY35" fmla="*/ 28489 h 495061"/>
                    <a:gd name="connsiteX36" fmla="*/ 55637 w 511536"/>
                    <a:gd name="connsiteY36" fmla="*/ 28489 h 495061"/>
                    <a:gd name="connsiteX37" fmla="*/ 57149 w 511536"/>
                    <a:gd name="connsiteY37" fmla="*/ 27866 h 495061"/>
                    <a:gd name="connsiteX38" fmla="*/ 70488 w 511536"/>
                    <a:gd name="connsiteY38" fmla="*/ 8480 h 495061"/>
                    <a:gd name="connsiteX39" fmla="*/ 71199 w 511536"/>
                    <a:gd name="connsiteY39" fmla="*/ 565 h 495061"/>
                    <a:gd name="connsiteX40" fmla="*/ 71199 w 511536"/>
                    <a:gd name="connsiteY40" fmla="*/ -324 h 495061"/>
                    <a:gd name="connsiteX41" fmla="*/ 71955 w 511536"/>
                    <a:gd name="connsiteY41" fmla="*/ 165 h 495061"/>
                    <a:gd name="connsiteX42" fmla="*/ 101213 w 511536"/>
                    <a:gd name="connsiteY42" fmla="*/ 7902 h 495061"/>
                    <a:gd name="connsiteX43" fmla="*/ 112595 w 511536"/>
                    <a:gd name="connsiteY43" fmla="*/ 7502 h 495061"/>
                    <a:gd name="connsiteX44" fmla="*/ 121488 w 511536"/>
                    <a:gd name="connsiteY44" fmla="*/ 7146 h 495061"/>
                    <a:gd name="connsiteX45" fmla="*/ 155947 w 511536"/>
                    <a:gd name="connsiteY45" fmla="*/ 15150 h 495061"/>
                    <a:gd name="connsiteX46" fmla="*/ 166352 w 511536"/>
                    <a:gd name="connsiteY46" fmla="*/ 19018 h 495061"/>
                    <a:gd name="connsiteX47" fmla="*/ 173511 w 511536"/>
                    <a:gd name="connsiteY47" fmla="*/ 21019 h 495061"/>
                    <a:gd name="connsiteX48" fmla="*/ 194987 w 511536"/>
                    <a:gd name="connsiteY48" fmla="*/ 40850 h 495061"/>
                    <a:gd name="connsiteX49" fmla="*/ 218375 w 511536"/>
                    <a:gd name="connsiteY49" fmla="*/ 63082 h 495061"/>
                    <a:gd name="connsiteX50" fmla="*/ 237005 w 511536"/>
                    <a:gd name="connsiteY50" fmla="*/ 65750 h 495061"/>
                    <a:gd name="connsiteX51" fmla="*/ 268886 w 511536"/>
                    <a:gd name="connsiteY51" fmla="*/ 72730 h 495061"/>
                    <a:gd name="connsiteX52" fmla="*/ 286004 w 511536"/>
                    <a:gd name="connsiteY52" fmla="*/ 83713 h 495061"/>
                    <a:gd name="connsiteX53" fmla="*/ 306502 w 511536"/>
                    <a:gd name="connsiteY53" fmla="*/ 95851 h 495061"/>
                    <a:gd name="connsiteX54" fmla="*/ 317396 w 511536"/>
                    <a:gd name="connsiteY54" fmla="*/ 97452 h 495061"/>
                    <a:gd name="connsiteX55" fmla="*/ 345452 w 511536"/>
                    <a:gd name="connsiteY55" fmla="*/ 79222 h 495061"/>
                    <a:gd name="connsiteX56" fmla="*/ 341718 w 511536"/>
                    <a:gd name="connsiteY56" fmla="*/ 59480 h 495061"/>
                    <a:gd name="connsiteX57" fmla="*/ 337271 w 511536"/>
                    <a:gd name="connsiteY57" fmla="*/ 42628 h 495061"/>
                    <a:gd name="connsiteX58" fmla="*/ 411037 w 511536"/>
                    <a:gd name="connsiteY58" fmla="*/ 3500 h 495061"/>
                    <a:gd name="connsiteX59" fmla="*/ 413393 w 511536"/>
                    <a:gd name="connsiteY59" fmla="*/ 3500 h 495061"/>
                    <a:gd name="connsiteX60" fmla="*/ 444963 w 511536"/>
                    <a:gd name="connsiteY60" fmla="*/ 17284 h 495061"/>
                    <a:gd name="connsiteX61" fmla="*/ 475287 w 511536"/>
                    <a:gd name="connsiteY61" fmla="*/ 31557 h 495061"/>
                    <a:gd name="connsiteX62" fmla="*/ 482357 w 511536"/>
                    <a:gd name="connsiteY62" fmla="*/ 32268 h 495061"/>
                    <a:gd name="connsiteX63" fmla="*/ 509346 w 511536"/>
                    <a:gd name="connsiteY63" fmla="*/ 39871 h 495061"/>
                    <a:gd name="connsiteX64" fmla="*/ 508724 w 511536"/>
                    <a:gd name="connsiteY64" fmla="*/ 57079 h 495061"/>
                    <a:gd name="connsiteX65" fmla="*/ 506190 w 511536"/>
                    <a:gd name="connsiteY65" fmla="*/ 68417 h 495061"/>
                    <a:gd name="connsiteX66" fmla="*/ 501343 w 511536"/>
                    <a:gd name="connsiteY66" fmla="*/ 99764 h 495061"/>
                    <a:gd name="connsiteX67" fmla="*/ 502232 w 511536"/>
                    <a:gd name="connsiteY67" fmla="*/ 124442 h 495061"/>
                    <a:gd name="connsiteX68" fmla="*/ 504144 w 511536"/>
                    <a:gd name="connsiteY68" fmla="*/ 134757 h 495061"/>
                    <a:gd name="connsiteX69" fmla="*/ 506279 w 511536"/>
                    <a:gd name="connsiteY69" fmla="*/ 287180 h 495061"/>
                    <a:gd name="connsiteX70" fmla="*/ 504678 w 511536"/>
                    <a:gd name="connsiteY70" fmla="*/ 359656 h 495061"/>
                    <a:gd name="connsiteX71" fmla="*/ 504678 w 511536"/>
                    <a:gd name="connsiteY71" fmla="*/ 463657 h 495061"/>
                    <a:gd name="connsiteX72" fmla="*/ 504989 w 511536"/>
                    <a:gd name="connsiteY72" fmla="*/ 468103 h 495061"/>
                    <a:gd name="connsiteX73" fmla="*/ 504144 w 511536"/>
                    <a:gd name="connsiteY73" fmla="*/ 474862 h 495061"/>
                    <a:gd name="connsiteX74" fmla="*/ 499209 w 511536"/>
                    <a:gd name="connsiteY74" fmla="*/ 476374 h 495061"/>
                    <a:gd name="connsiteX75" fmla="*/ 488893 w 511536"/>
                    <a:gd name="connsiteY75" fmla="*/ 476107 h 495061"/>
                    <a:gd name="connsiteX76" fmla="*/ 483290 w 511536"/>
                    <a:gd name="connsiteY76" fmla="*/ 476107 h 495061"/>
                    <a:gd name="connsiteX77" fmla="*/ 473375 w 511536"/>
                    <a:gd name="connsiteY77" fmla="*/ 493892 h 495061"/>
                    <a:gd name="connsiteX78" fmla="*/ 214017 w 511536"/>
                    <a:gd name="connsiteY78" fmla="*/ 356899 h 495061"/>
                    <a:gd name="connsiteX79" fmla="*/ 226868 w 511536"/>
                    <a:gd name="connsiteY79" fmla="*/ 360278 h 495061"/>
                    <a:gd name="connsiteX80" fmla="*/ 472975 w 511536"/>
                    <a:gd name="connsiteY80" fmla="*/ 492647 h 495061"/>
                    <a:gd name="connsiteX81" fmla="*/ 484002 w 511536"/>
                    <a:gd name="connsiteY81" fmla="*/ 474595 h 495061"/>
                    <a:gd name="connsiteX82" fmla="*/ 489694 w 511536"/>
                    <a:gd name="connsiteY82" fmla="*/ 474595 h 495061"/>
                    <a:gd name="connsiteX83" fmla="*/ 499920 w 511536"/>
                    <a:gd name="connsiteY83" fmla="*/ 474862 h 495061"/>
                    <a:gd name="connsiteX84" fmla="*/ 504011 w 511536"/>
                    <a:gd name="connsiteY84" fmla="*/ 473750 h 495061"/>
                    <a:gd name="connsiteX85" fmla="*/ 504589 w 511536"/>
                    <a:gd name="connsiteY85" fmla="*/ 467837 h 495061"/>
                    <a:gd name="connsiteX86" fmla="*/ 504278 w 511536"/>
                    <a:gd name="connsiteY86" fmla="*/ 463123 h 495061"/>
                    <a:gd name="connsiteX87" fmla="*/ 504278 w 511536"/>
                    <a:gd name="connsiteY87" fmla="*/ 359122 h 495061"/>
                    <a:gd name="connsiteX88" fmla="*/ 505878 w 511536"/>
                    <a:gd name="connsiteY88" fmla="*/ 286602 h 495061"/>
                    <a:gd name="connsiteX89" fmla="*/ 503744 w 511536"/>
                    <a:gd name="connsiteY89" fmla="*/ 134357 h 495061"/>
                    <a:gd name="connsiteX90" fmla="*/ 501832 w 511536"/>
                    <a:gd name="connsiteY90" fmla="*/ 124131 h 495061"/>
                    <a:gd name="connsiteX91" fmla="*/ 501032 w 511536"/>
                    <a:gd name="connsiteY91" fmla="*/ 98831 h 495061"/>
                    <a:gd name="connsiteX92" fmla="*/ 505789 w 511536"/>
                    <a:gd name="connsiteY92" fmla="*/ 67706 h 495061"/>
                    <a:gd name="connsiteX93" fmla="*/ 508368 w 511536"/>
                    <a:gd name="connsiteY93" fmla="*/ 55967 h 495061"/>
                    <a:gd name="connsiteX94" fmla="*/ 509258 w 511536"/>
                    <a:gd name="connsiteY94" fmla="*/ 39871 h 495061"/>
                    <a:gd name="connsiteX95" fmla="*/ 482979 w 511536"/>
                    <a:gd name="connsiteY95" fmla="*/ 32624 h 495061"/>
                    <a:gd name="connsiteX96" fmla="*/ 475865 w 511536"/>
                    <a:gd name="connsiteY96" fmla="*/ 31913 h 495061"/>
                    <a:gd name="connsiteX97" fmla="*/ 445052 w 511536"/>
                    <a:gd name="connsiteY97" fmla="*/ 17462 h 495061"/>
                    <a:gd name="connsiteX98" fmla="*/ 413927 w 511536"/>
                    <a:gd name="connsiteY98" fmla="*/ 3856 h 495061"/>
                    <a:gd name="connsiteX99" fmla="*/ 411659 w 511536"/>
                    <a:gd name="connsiteY99" fmla="*/ 3856 h 495061"/>
                    <a:gd name="connsiteX100" fmla="*/ 339005 w 511536"/>
                    <a:gd name="connsiteY100" fmla="*/ 41917 h 495061"/>
                    <a:gd name="connsiteX101" fmla="*/ 343185 w 511536"/>
                    <a:gd name="connsiteY101" fmla="*/ 58324 h 495061"/>
                    <a:gd name="connsiteX102" fmla="*/ 346920 w 511536"/>
                    <a:gd name="connsiteY102" fmla="*/ 78688 h 495061"/>
                    <a:gd name="connsiteX103" fmla="*/ 317796 w 511536"/>
                    <a:gd name="connsiteY103" fmla="*/ 97808 h 495061"/>
                    <a:gd name="connsiteX104" fmla="*/ 306591 w 511536"/>
                    <a:gd name="connsiteY104" fmla="*/ 96163 h 495061"/>
                    <a:gd name="connsiteX105" fmla="*/ 285738 w 511536"/>
                    <a:gd name="connsiteY105" fmla="*/ 83846 h 495061"/>
                    <a:gd name="connsiteX106" fmla="*/ 268797 w 511536"/>
                    <a:gd name="connsiteY106" fmla="*/ 72997 h 495061"/>
                    <a:gd name="connsiteX107" fmla="*/ 237316 w 511536"/>
                    <a:gd name="connsiteY107" fmla="*/ 66105 h 495061"/>
                    <a:gd name="connsiteX108" fmla="*/ 218553 w 511536"/>
                    <a:gd name="connsiteY108" fmla="*/ 63437 h 495061"/>
                    <a:gd name="connsiteX109" fmla="*/ 194275 w 511536"/>
                    <a:gd name="connsiteY109" fmla="*/ 39827 h 495061"/>
                    <a:gd name="connsiteX110" fmla="*/ 173644 w 511536"/>
                    <a:gd name="connsiteY110" fmla="*/ 21197 h 495061"/>
                    <a:gd name="connsiteX111" fmla="*/ 166396 w 511536"/>
                    <a:gd name="connsiteY111" fmla="*/ 19151 h 495061"/>
                    <a:gd name="connsiteX112" fmla="*/ 155947 w 511536"/>
                    <a:gd name="connsiteY112" fmla="*/ 15327 h 495061"/>
                    <a:gd name="connsiteX113" fmla="*/ 121888 w 511536"/>
                    <a:gd name="connsiteY113" fmla="*/ 7368 h 495061"/>
                    <a:gd name="connsiteX114" fmla="*/ 113262 w 511536"/>
                    <a:gd name="connsiteY114" fmla="*/ 7724 h 495061"/>
                    <a:gd name="connsiteX115" fmla="*/ 101835 w 511536"/>
                    <a:gd name="connsiteY115" fmla="*/ 8124 h 495061"/>
                    <a:gd name="connsiteX116" fmla="*/ 72756 w 511536"/>
                    <a:gd name="connsiteY116" fmla="*/ 699 h 495061"/>
                    <a:gd name="connsiteX117" fmla="*/ 72133 w 511536"/>
                    <a:gd name="connsiteY117" fmla="*/ 7680 h 495061"/>
                    <a:gd name="connsiteX118" fmla="*/ 57994 w 511536"/>
                    <a:gd name="connsiteY118" fmla="*/ 27955 h 495061"/>
                    <a:gd name="connsiteX119" fmla="*/ 57994 w 511536"/>
                    <a:gd name="connsiteY119" fmla="*/ 27955 h 495061"/>
                    <a:gd name="connsiteX120" fmla="*/ 57727 w 511536"/>
                    <a:gd name="connsiteY120" fmla="*/ 27955 h 495061"/>
                    <a:gd name="connsiteX121" fmla="*/ 57193 w 511536"/>
                    <a:gd name="connsiteY121" fmla="*/ 28222 h 495061"/>
                    <a:gd name="connsiteX122" fmla="*/ 28514 w 511536"/>
                    <a:gd name="connsiteY122" fmla="*/ 58191 h 495061"/>
                    <a:gd name="connsiteX123" fmla="*/ 28514 w 511536"/>
                    <a:gd name="connsiteY123" fmla="*/ 67083 h 495061"/>
                    <a:gd name="connsiteX124" fmla="*/ 12996 w 511536"/>
                    <a:gd name="connsiteY124" fmla="*/ 100965 h 495061"/>
                    <a:gd name="connsiteX125" fmla="*/ 1613 w 511536"/>
                    <a:gd name="connsiteY125" fmla="*/ 117461 h 495061"/>
                    <a:gd name="connsiteX126" fmla="*/ 8994 w 511536"/>
                    <a:gd name="connsiteY126" fmla="*/ 130533 h 495061"/>
                    <a:gd name="connsiteX127" fmla="*/ 18421 w 511536"/>
                    <a:gd name="connsiteY127" fmla="*/ 153121 h 495061"/>
                    <a:gd name="connsiteX128" fmla="*/ 15352 w 511536"/>
                    <a:gd name="connsiteY128" fmla="*/ 167527 h 495061"/>
                    <a:gd name="connsiteX129" fmla="*/ 16331 w 511536"/>
                    <a:gd name="connsiteY129" fmla="*/ 180867 h 495061"/>
                    <a:gd name="connsiteX130" fmla="*/ 18465 w 511536"/>
                    <a:gd name="connsiteY130" fmla="*/ 190115 h 495061"/>
                    <a:gd name="connsiteX131" fmla="*/ 12907 w 511536"/>
                    <a:gd name="connsiteY131" fmla="*/ 204032 h 495061"/>
                    <a:gd name="connsiteX132" fmla="*/ 11884 w 511536"/>
                    <a:gd name="connsiteY132" fmla="*/ 217371 h 495061"/>
                    <a:gd name="connsiteX133" fmla="*/ 13040 w 511536"/>
                    <a:gd name="connsiteY133" fmla="*/ 224441 h 495061"/>
                    <a:gd name="connsiteX134" fmla="*/ 15352 w 511536"/>
                    <a:gd name="connsiteY134" fmla="*/ 230221 h 495061"/>
                    <a:gd name="connsiteX135" fmla="*/ 17932 w 511536"/>
                    <a:gd name="connsiteY135" fmla="*/ 240359 h 495061"/>
                    <a:gd name="connsiteX136" fmla="*/ 13085 w 511536"/>
                    <a:gd name="connsiteY136" fmla="*/ 244805 h 495061"/>
                    <a:gd name="connsiteX137" fmla="*/ 5304 w 511536"/>
                    <a:gd name="connsiteY137" fmla="*/ 252631 h 495061"/>
                    <a:gd name="connsiteX138" fmla="*/ 13441 w 511536"/>
                    <a:gd name="connsiteY138" fmla="*/ 272018 h 495061"/>
                    <a:gd name="connsiteX139" fmla="*/ 18243 w 511536"/>
                    <a:gd name="connsiteY139" fmla="*/ 277664 h 495061"/>
                    <a:gd name="connsiteX140" fmla="*/ 21355 w 511536"/>
                    <a:gd name="connsiteY140" fmla="*/ 294116 h 495061"/>
                    <a:gd name="connsiteX141" fmla="*/ 24779 w 511536"/>
                    <a:gd name="connsiteY141" fmla="*/ 309634 h 495061"/>
                    <a:gd name="connsiteX142" fmla="*/ 51457 w 511536"/>
                    <a:gd name="connsiteY142" fmla="*/ 319994 h 495061"/>
                    <a:gd name="connsiteX143" fmla="*/ 82271 w 511536"/>
                    <a:gd name="connsiteY143" fmla="*/ 336935 h 495061"/>
                    <a:gd name="connsiteX144" fmla="*/ 85339 w 511536"/>
                    <a:gd name="connsiteY144" fmla="*/ 345160 h 495061"/>
                    <a:gd name="connsiteX145" fmla="*/ 99034 w 511536"/>
                    <a:gd name="connsiteY145" fmla="*/ 354053 h 495061"/>
                    <a:gd name="connsiteX146" fmla="*/ 132159 w 511536"/>
                    <a:gd name="connsiteY146" fmla="*/ 360412 h 495061"/>
                    <a:gd name="connsiteX147" fmla="*/ 149945 w 511536"/>
                    <a:gd name="connsiteY147" fmla="*/ 374285 h 495061"/>
                    <a:gd name="connsiteX148" fmla="*/ 160216 w 511536"/>
                    <a:gd name="connsiteY148" fmla="*/ 381221 h 495061"/>
                    <a:gd name="connsiteX149" fmla="*/ 171554 w 511536"/>
                    <a:gd name="connsiteY149" fmla="*/ 377397 h 495061"/>
                    <a:gd name="connsiteX150" fmla="*/ 184893 w 511536"/>
                    <a:gd name="connsiteY150" fmla="*/ 369216 h 495061"/>
                    <a:gd name="connsiteX151" fmla="*/ 214017 w 511536"/>
                    <a:gd name="connsiteY151" fmla="*/ 357210 h 495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</a:cxnLst>
                  <a:rect l="l" t="t" r="r" b="b"/>
                  <a:pathLst>
                    <a:path w="511536" h="495061">
                      <a:moveTo>
                        <a:pt x="474087" y="494737"/>
                      </a:moveTo>
                      <a:lnTo>
                        <a:pt x="473242" y="494292"/>
                      </a:lnTo>
                      <a:lnTo>
                        <a:pt x="226334" y="361657"/>
                      </a:lnTo>
                      <a:cubicBezTo>
                        <a:pt x="222554" y="359567"/>
                        <a:pt x="218330" y="358455"/>
                        <a:pt x="214017" y="358411"/>
                      </a:cubicBezTo>
                      <a:cubicBezTo>
                        <a:pt x="204013" y="358411"/>
                        <a:pt x="194676" y="364547"/>
                        <a:pt x="184804" y="371083"/>
                      </a:cubicBezTo>
                      <a:cubicBezTo>
                        <a:pt x="180580" y="373884"/>
                        <a:pt x="176179" y="376819"/>
                        <a:pt x="171465" y="379309"/>
                      </a:cubicBezTo>
                      <a:cubicBezTo>
                        <a:pt x="167908" y="381576"/>
                        <a:pt x="163818" y="382911"/>
                        <a:pt x="159594" y="383266"/>
                      </a:cubicBezTo>
                      <a:cubicBezTo>
                        <a:pt x="154614" y="383266"/>
                        <a:pt x="151901" y="380020"/>
                        <a:pt x="148478" y="375930"/>
                      </a:cubicBezTo>
                      <a:cubicBezTo>
                        <a:pt x="143987" y="370060"/>
                        <a:pt x="138029" y="365481"/>
                        <a:pt x="131226" y="362591"/>
                      </a:cubicBezTo>
                      <a:cubicBezTo>
                        <a:pt x="120732" y="358766"/>
                        <a:pt x="109661" y="356632"/>
                        <a:pt x="98456" y="356321"/>
                      </a:cubicBezTo>
                      <a:cubicBezTo>
                        <a:pt x="86806" y="355476"/>
                        <a:pt x="86184" y="353609"/>
                        <a:pt x="83782" y="346539"/>
                      </a:cubicBezTo>
                      <a:cubicBezTo>
                        <a:pt x="83071" y="344405"/>
                        <a:pt x="82182" y="341737"/>
                        <a:pt x="80759" y="338402"/>
                      </a:cubicBezTo>
                      <a:cubicBezTo>
                        <a:pt x="75334" y="325908"/>
                        <a:pt x="63418" y="324085"/>
                        <a:pt x="50790" y="322128"/>
                      </a:cubicBezTo>
                      <a:cubicBezTo>
                        <a:pt x="40697" y="320572"/>
                        <a:pt x="30337" y="318927"/>
                        <a:pt x="23667" y="311413"/>
                      </a:cubicBezTo>
                      <a:cubicBezTo>
                        <a:pt x="19665" y="306966"/>
                        <a:pt x="19799" y="300919"/>
                        <a:pt x="19932" y="295139"/>
                      </a:cubicBezTo>
                      <a:cubicBezTo>
                        <a:pt x="20644" y="289692"/>
                        <a:pt x="19621" y="284152"/>
                        <a:pt x="17042" y="279309"/>
                      </a:cubicBezTo>
                      <a:cubicBezTo>
                        <a:pt x="15575" y="277380"/>
                        <a:pt x="14019" y="275539"/>
                        <a:pt x="12329" y="273796"/>
                      </a:cubicBezTo>
                      <a:cubicBezTo>
                        <a:pt x="6460" y="267482"/>
                        <a:pt x="-1010" y="259656"/>
                        <a:pt x="4103" y="252987"/>
                      </a:cubicBezTo>
                      <a:cubicBezTo>
                        <a:pt x="6460" y="250052"/>
                        <a:pt x="9127" y="247367"/>
                        <a:pt x="12018" y="244983"/>
                      </a:cubicBezTo>
                      <a:cubicBezTo>
                        <a:pt x="13618" y="243605"/>
                        <a:pt x="15308" y="242182"/>
                        <a:pt x="16820" y="240537"/>
                      </a:cubicBezTo>
                      <a:cubicBezTo>
                        <a:pt x="18332" y="238892"/>
                        <a:pt x="15531" y="234801"/>
                        <a:pt x="14063" y="231644"/>
                      </a:cubicBezTo>
                      <a:cubicBezTo>
                        <a:pt x="12907" y="229710"/>
                        <a:pt x="12062" y="227589"/>
                        <a:pt x="11618" y="225375"/>
                      </a:cubicBezTo>
                      <a:cubicBezTo>
                        <a:pt x="11529" y="223071"/>
                        <a:pt x="11129" y="220790"/>
                        <a:pt x="10506" y="218572"/>
                      </a:cubicBezTo>
                      <a:cubicBezTo>
                        <a:pt x="9305" y="213592"/>
                        <a:pt x="8060" y="208479"/>
                        <a:pt x="11751" y="204032"/>
                      </a:cubicBezTo>
                      <a:cubicBezTo>
                        <a:pt x="15263" y="200506"/>
                        <a:pt x="17176" y="195677"/>
                        <a:pt x="17042" y="190693"/>
                      </a:cubicBezTo>
                      <a:cubicBezTo>
                        <a:pt x="16776" y="187647"/>
                        <a:pt x="16064" y="184659"/>
                        <a:pt x="14997" y="181800"/>
                      </a:cubicBezTo>
                      <a:cubicBezTo>
                        <a:pt x="13040" y="177434"/>
                        <a:pt x="12729" y="172525"/>
                        <a:pt x="14019" y="167927"/>
                      </a:cubicBezTo>
                      <a:cubicBezTo>
                        <a:pt x="15753" y="163414"/>
                        <a:pt x="16731" y="158657"/>
                        <a:pt x="16998" y="153832"/>
                      </a:cubicBezTo>
                      <a:cubicBezTo>
                        <a:pt x="16998" y="145785"/>
                        <a:pt x="12240" y="138715"/>
                        <a:pt x="7749" y="131912"/>
                      </a:cubicBezTo>
                      <a:cubicBezTo>
                        <a:pt x="4770" y="127750"/>
                        <a:pt x="2280" y="123277"/>
                        <a:pt x="279" y="118573"/>
                      </a:cubicBezTo>
                      <a:cubicBezTo>
                        <a:pt x="-1855" y="112970"/>
                        <a:pt x="4726" y="107368"/>
                        <a:pt x="11929" y="100787"/>
                      </a:cubicBezTo>
                      <a:cubicBezTo>
                        <a:pt x="22245" y="91894"/>
                        <a:pt x="33894" y="81623"/>
                        <a:pt x="27225" y="68195"/>
                      </a:cubicBezTo>
                      <a:cubicBezTo>
                        <a:pt x="25846" y="65127"/>
                        <a:pt x="25846" y="61614"/>
                        <a:pt x="27225" y="58546"/>
                      </a:cubicBezTo>
                      <a:cubicBezTo>
                        <a:pt x="31671" y="46719"/>
                        <a:pt x="47411" y="32535"/>
                        <a:pt x="55236" y="28489"/>
                      </a:cubicBezTo>
                      <a:lnTo>
                        <a:pt x="55236" y="28489"/>
                      </a:lnTo>
                      <a:lnTo>
                        <a:pt x="55236" y="28489"/>
                      </a:lnTo>
                      <a:lnTo>
                        <a:pt x="55637" y="28489"/>
                      </a:lnTo>
                      <a:lnTo>
                        <a:pt x="57149" y="27866"/>
                      </a:lnTo>
                      <a:cubicBezTo>
                        <a:pt x="69643" y="22353"/>
                        <a:pt x="69865" y="19952"/>
                        <a:pt x="70488" y="8480"/>
                      </a:cubicBezTo>
                      <a:cubicBezTo>
                        <a:pt x="70488" y="6212"/>
                        <a:pt x="70888" y="3633"/>
                        <a:pt x="71199" y="565"/>
                      </a:cubicBezTo>
                      <a:lnTo>
                        <a:pt x="71199" y="-324"/>
                      </a:lnTo>
                      <a:lnTo>
                        <a:pt x="71955" y="165"/>
                      </a:lnTo>
                      <a:cubicBezTo>
                        <a:pt x="80670" y="5674"/>
                        <a:pt x="90897" y="8373"/>
                        <a:pt x="101213" y="7902"/>
                      </a:cubicBezTo>
                      <a:cubicBezTo>
                        <a:pt x="104903" y="7902"/>
                        <a:pt x="108638" y="7902"/>
                        <a:pt x="112595" y="7502"/>
                      </a:cubicBezTo>
                      <a:lnTo>
                        <a:pt x="121488" y="7146"/>
                      </a:lnTo>
                      <a:cubicBezTo>
                        <a:pt x="134116" y="6835"/>
                        <a:pt x="144698" y="10881"/>
                        <a:pt x="155947" y="15150"/>
                      </a:cubicBezTo>
                      <a:cubicBezTo>
                        <a:pt x="159327" y="16439"/>
                        <a:pt x="162795" y="17773"/>
                        <a:pt x="166352" y="19018"/>
                      </a:cubicBezTo>
                      <a:cubicBezTo>
                        <a:pt x="168486" y="19729"/>
                        <a:pt x="170799" y="20352"/>
                        <a:pt x="173511" y="21019"/>
                      </a:cubicBezTo>
                      <a:cubicBezTo>
                        <a:pt x="184493" y="23776"/>
                        <a:pt x="196899" y="26888"/>
                        <a:pt x="194987" y="40850"/>
                      </a:cubicBezTo>
                      <a:cubicBezTo>
                        <a:pt x="193342" y="53122"/>
                        <a:pt x="208326" y="61081"/>
                        <a:pt x="218375" y="63082"/>
                      </a:cubicBezTo>
                      <a:cubicBezTo>
                        <a:pt x="224511" y="64322"/>
                        <a:pt x="230736" y="65211"/>
                        <a:pt x="237005" y="65750"/>
                      </a:cubicBezTo>
                      <a:cubicBezTo>
                        <a:pt x="247943" y="66354"/>
                        <a:pt x="258703" y="68711"/>
                        <a:pt x="268886" y="72730"/>
                      </a:cubicBezTo>
                      <a:cubicBezTo>
                        <a:pt x="274977" y="75718"/>
                        <a:pt x="280758" y="79404"/>
                        <a:pt x="286004" y="83713"/>
                      </a:cubicBezTo>
                      <a:cubicBezTo>
                        <a:pt x="292096" y="88893"/>
                        <a:pt x="299032" y="92997"/>
                        <a:pt x="306502" y="95851"/>
                      </a:cubicBezTo>
                      <a:cubicBezTo>
                        <a:pt x="310015" y="96923"/>
                        <a:pt x="313705" y="97461"/>
                        <a:pt x="317396" y="97452"/>
                      </a:cubicBezTo>
                      <a:cubicBezTo>
                        <a:pt x="328512" y="97452"/>
                        <a:pt x="342518" y="92695"/>
                        <a:pt x="345452" y="79222"/>
                      </a:cubicBezTo>
                      <a:cubicBezTo>
                        <a:pt x="346298" y="72410"/>
                        <a:pt x="345008" y="65505"/>
                        <a:pt x="341718" y="59480"/>
                      </a:cubicBezTo>
                      <a:cubicBezTo>
                        <a:pt x="339050" y="54242"/>
                        <a:pt x="337538" y="48497"/>
                        <a:pt x="337271" y="42628"/>
                      </a:cubicBezTo>
                      <a:cubicBezTo>
                        <a:pt x="338160" y="17195"/>
                        <a:pt x="390005" y="3500"/>
                        <a:pt x="411037" y="3500"/>
                      </a:cubicBezTo>
                      <a:lnTo>
                        <a:pt x="413393" y="3500"/>
                      </a:lnTo>
                      <a:cubicBezTo>
                        <a:pt x="426288" y="4300"/>
                        <a:pt x="435359" y="10614"/>
                        <a:pt x="444963" y="17284"/>
                      </a:cubicBezTo>
                      <a:cubicBezTo>
                        <a:pt x="453855" y="23420"/>
                        <a:pt x="462748" y="29778"/>
                        <a:pt x="475287" y="31557"/>
                      </a:cubicBezTo>
                      <a:cubicBezTo>
                        <a:pt x="477288" y="31824"/>
                        <a:pt x="479734" y="32046"/>
                        <a:pt x="482357" y="32268"/>
                      </a:cubicBezTo>
                      <a:cubicBezTo>
                        <a:pt x="491872" y="33024"/>
                        <a:pt x="503744" y="34002"/>
                        <a:pt x="509346" y="39871"/>
                      </a:cubicBezTo>
                      <a:cubicBezTo>
                        <a:pt x="513171" y="43829"/>
                        <a:pt x="510903" y="50543"/>
                        <a:pt x="508724" y="57079"/>
                      </a:cubicBezTo>
                      <a:cubicBezTo>
                        <a:pt x="507257" y="60690"/>
                        <a:pt x="506412" y="64522"/>
                        <a:pt x="506190" y="68417"/>
                      </a:cubicBezTo>
                      <a:cubicBezTo>
                        <a:pt x="507035" y="83757"/>
                        <a:pt x="506723" y="85803"/>
                        <a:pt x="501343" y="99764"/>
                      </a:cubicBezTo>
                      <a:cubicBezTo>
                        <a:pt x="498453" y="107279"/>
                        <a:pt x="500365" y="115994"/>
                        <a:pt x="502232" y="124442"/>
                      </a:cubicBezTo>
                      <a:cubicBezTo>
                        <a:pt x="502988" y="128043"/>
                        <a:pt x="503744" y="131467"/>
                        <a:pt x="504144" y="134757"/>
                      </a:cubicBezTo>
                      <a:cubicBezTo>
                        <a:pt x="509747" y="184290"/>
                        <a:pt x="507968" y="236580"/>
                        <a:pt x="506279" y="287180"/>
                      </a:cubicBezTo>
                      <a:cubicBezTo>
                        <a:pt x="505522" y="311101"/>
                        <a:pt x="504678" y="335868"/>
                        <a:pt x="504678" y="359656"/>
                      </a:cubicBezTo>
                      <a:lnTo>
                        <a:pt x="504678" y="463657"/>
                      </a:lnTo>
                      <a:cubicBezTo>
                        <a:pt x="504678" y="465124"/>
                        <a:pt x="504811" y="466636"/>
                        <a:pt x="504989" y="468103"/>
                      </a:cubicBezTo>
                      <a:cubicBezTo>
                        <a:pt x="505256" y="471038"/>
                        <a:pt x="505522" y="473394"/>
                        <a:pt x="504144" y="474862"/>
                      </a:cubicBezTo>
                      <a:cubicBezTo>
                        <a:pt x="502810" y="476062"/>
                        <a:pt x="500987" y="476596"/>
                        <a:pt x="499209" y="476374"/>
                      </a:cubicBezTo>
                      <a:cubicBezTo>
                        <a:pt x="495207" y="476374"/>
                        <a:pt x="491872" y="476374"/>
                        <a:pt x="488893" y="476107"/>
                      </a:cubicBezTo>
                      <a:cubicBezTo>
                        <a:pt x="486759" y="476107"/>
                        <a:pt x="484891" y="476107"/>
                        <a:pt x="483290" y="476107"/>
                      </a:cubicBezTo>
                      <a:cubicBezTo>
                        <a:pt x="475376" y="476107"/>
                        <a:pt x="473375" y="477885"/>
                        <a:pt x="473375" y="493892"/>
                      </a:cubicBezTo>
                      <a:close/>
                      <a:moveTo>
                        <a:pt x="214017" y="356899"/>
                      </a:moveTo>
                      <a:cubicBezTo>
                        <a:pt x="218508" y="356944"/>
                        <a:pt x="222955" y="358100"/>
                        <a:pt x="226868" y="360278"/>
                      </a:cubicBezTo>
                      <a:lnTo>
                        <a:pt x="472975" y="492647"/>
                      </a:lnTo>
                      <a:cubicBezTo>
                        <a:pt x="472975" y="477663"/>
                        <a:pt x="475020" y="474595"/>
                        <a:pt x="484002" y="474595"/>
                      </a:cubicBezTo>
                      <a:cubicBezTo>
                        <a:pt x="485647" y="474595"/>
                        <a:pt x="487515" y="474595"/>
                        <a:pt x="489694" y="474595"/>
                      </a:cubicBezTo>
                      <a:cubicBezTo>
                        <a:pt x="492628" y="474595"/>
                        <a:pt x="495963" y="474862"/>
                        <a:pt x="499920" y="474862"/>
                      </a:cubicBezTo>
                      <a:cubicBezTo>
                        <a:pt x="501388" y="475040"/>
                        <a:pt x="502855" y="474640"/>
                        <a:pt x="504011" y="473750"/>
                      </a:cubicBezTo>
                      <a:cubicBezTo>
                        <a:pt x="505078" y="472594"/>
                        <a:pt x="504856" y="470504"/>
                        <a:pt x="504589" y="467837"/>
                      </a:cubicBezTo>
                      <a:cubicBezTo>
                        <a:pt x="504589" y="466414"/>
                        <a:pt x="504278" y="464813"/>
                        <a:pt x="504278" y="463123"/>
                      </a:cubicBezTo>
                      <a:lnTo>
                        <a:pt x="504278" y="359122"/>
                      </a:lnTo>
                      <a:cubicBezTo>
                        <a:pt x="504278" y="335334"/>
                        <a:pt x="505122" y="310568"/>
                        <a:pt x="505878" y="286602"/>
                      </a:cubicBezTo>
                      <a:cubicBezTo>
                        <a:pt x="507568" y="236046"/>
                        <a:pt x="509346" y="183801"/>
                        <a:pt x="503744" y="134357"/>
                      </a:cubicBezTo>
                      <a:cubicBezTo>
                        <a:pt x="503299" y="130916"/>
                        <a:pt x="502633" y="127501"/>
                        <a:pt x="501832" y="124131"/>
                      </a:cubicBezTo>
                      <a:cubicBezTo>
                        <a:pt x="499964" y="115549"/>
                        <a:pt x="498008" y="106656"/>
                        <a:pt x="501032" y="98831"/>
                      </a:cubicBezTo>
                      <a:cubicBezTo>
                        <a:pt x="506323" y="85091"/>
                        <a:pt x="506634" y="83046"/>
                        <a:pt x="505789" y="67706"/>
                      </a:cubicBezTo>
                      <a:cubicBezTo>
                        <a:pt x="506011" y="63677"/>
                        <a:pt x="506857" y="59711"/>
                        <a:pt x="508368" y="55967"/>
                      </a:cubicBezTo>
                      <a:cubicBezTo>
                        <a:pt x="510458" y="49787"/>
                        <a:pt x="512815" y="43340"/>
                        <a:pt x="509258" y="39871"/>
                      </a:cubicBezTo>
                      <a:cubicBezTo>
                        <a:pt x="503922" y="34358"/>
                        <a:pt x="492317" y="33380"/>
                        <a:pt x="482979" y="32624"/>
                      </a:cubicBezTo>
                      <a:cubicBezTo>
                        <a:pt x="480356" y="32624"/>
                        <a:pt x="477911" y="32179"/>
                        <a:pt x="475865" y="31913"/>
                      </a:cubicBezTo>
                      <a:cubicBezTo>
                        <a:pt x="463193" y="30089"/>
                        <a:pt x="453989" y="23642"/>
                        <a:pt x="445052" y="17462"/>
                      </a:cubicBezTo>
                      <a:cubicBezTo>
                        <a:pt x="436114" y="11281"/>
                        <a:pt x="426599" y="4612"/>
                        <a:pt x="413927" y="3856"/>
                      </a:cubicBezTo>
                      <a:lnTo>
                        <a:pt x="411659" y="3856"/>
                      </a:lnTo>
                      <a:cubicBezTo>
                        <a:pt x="389872" y="3856"/>
                        <a:pt x="339805" y="18218"/>
                        <a:pt x="339005" y="41917"/>
                      </a:cubicBezTo>
                      <a:cubicBezTo>
                        <a:pt x="339228" y="47621"/>
                        <a:pt x="340651" y="53215"/>
                        <a:pt x="343185" y="58324"/>
                      </a:cubicBezTo>
                      <a:cubicBezTo>
                        <a:pt x="346520" y="64558"/>
                        <a:pt x="347809" y="71677"/>
                        <a:pt x="346920" y="78688"/>
                      </a:cubicBezTo>
                      <a:cubicBezTo>
                        <a:pt x="343852" y="92784"/>
                        <a:pt x="329135" y="97808"/>
                        <a:pt x="317796" y="97808"/>
                      </a:cubicBezTo>
                      <a:cubicBezTo>
                        <a:pt x="314017" y="97826"/>
                        <a:pt x="310237" y="97270"/>
                        <a:pt x="306591" y="96163"/>
                      </a:cubicBezTo>
                      <a:cubicBezTo>
                        <a:pt x="298988" y="93273"/>
                        <a:pt x="291918" y="89106"/>
                        <a:pt x="285738" y="83846"/>
                      </a:cubicBezTo>
                      <a:cubicBezTo>
                        <a:pt x="280535" y="79578"/>
                        <a:pt x="274844" y="75936"/>
                        <a:pt x="268797" y="72997"/>
                      </a:cubicBezTo>
                      <a:cubicBezTo>
                        <a:pt x="258748" y="69013"/>
                        <a:pt x="248121" y="66688"/>
                        <a:pt x="237316" y="66105"/>
                      </a:cubicBezTo>
                      <a:cubicBezTo>
                        <a:pt x="231225" y="65438"/>
                        <a:pt x="224955" y="64771"/>
                        <a:pt x="218553" y="63437"/>
                      </a:cubicBezTo>
                      <a:cubicBezTo>
                        <a:pt x="208237" y="61214"/>
                        <a:pt x="192541" y="52855"/>
                        <a:pt x="194275" y="39827"/>
                      </a:cubicBezTo>
                      <a:cubicBezTo>
                        <a:pt x="196009" y="26799"/>
                        <a:pt x="184138" y="23820"/>
                        <a:pt x="173644" y="21197"/>
                      </a:cubicBezTo>
                      <a:cubicBezTo>
                        <a:pt x="171021" y="20530"/>
                        <a:pt x="168575" y="19907"/>
                        <a:pt x="166396" y="19151"/>
                      </a:cubicBezTo>
                      <a:cubicBezTo>
                        <a:pt x="162795" y="17951"/>
                        <a:pt x="159327" y="16617"/>
                        <a:pt x="155947" y="15327"/>
                      </a:cubicBezTo>
                      <a:cubicBezTo>
                        <a:pt x="145276" y="10383"/>
                        <a:pt x="133671" y="7675"/>
                        <a:pt x="121888" y="7368"/>
                      </a:cubicBezTo>
                      <a:lnTo>
                        <a:pt x="113262" y="7724"/>
                      </a:lnTo>
                      <a:cubicBezTo>
                        <a:pt x="109305" y="7946"/>
                        <a:pt x="105570" y="8124"/>
                        <a:pt x="101835" y="8124"/>
                      </a:cubicBezTo>
                      <a:cubicBezTo>
                        <a:pt x="91608" y="8538"/>
                        <a:pt x="81515" y="5959"/>
                        <a:pt x="72756" y="699"/>
                      </a:cubicBezTo>
                      <a:cubicBezTo>
                        <a:pt x="72488" y="3322"/>
                        <a:pt x="72311" y="5634"/>
                        <a:pt x="72133" y="7680"/>
                      </a:cubicBezTo>
                      <a:cubicBezTo>
                        <a:pt x="71244" y="19418"/>
                        <a:pt x="71021" y="22219"/>
                        <a:pt x="57994" y="27955"/>
                      </a:cubicBezTo>
                      <a:lnTo>
                        <a:pt x="57994" y="27955"/>
                      </a:lnTo>
                      <a:lnTo>
                        <a:pt x="57727" y="27955"/>
                      </a:lnTo>
                      <a:lnTo>
                        <a:pt x="57193" y="28222"/>
                      </a:lnTo>
                      <a:cubicBezTo>
                        <a:pt x="49946" y="31290"/>
                        <a:pt x="32961" y="46008"/>
                        <a:pt x="28514" y="58191"/>
                      </a:cubicBezTo>
                      <a:cubicBezTo>
                        <a:pt x="27269" y="61023"/>
                        <a:pt x="27269" y="64251"/>
                        <a:pt x="28514" y="67083"/>
                      </a:cubicBezTo>
                      <a:cubicBezTo>
                        <a:pt x="35584" y="81267"/>
                        <a:pt x="23045" y="92206"/>
                        <a:pt x="12996" y="100965"/>
                      </a:cubicBezTo>
                      <a:cubicBezTo>
                        <a:pt x="5882" y="107190"/>
                        <a:pt x="-343" y="112525"/>
                        <a:pt x="1613" y="117461"/>
                      </a:cubicBezTo>
                      <a:cubicBezTo>
                        <a:pt x="3614" y="122068"/>
                        <a:pt x="6060" y="126447"/>
                        <a:pt x="8994" y="130533"/>
                      </a:cubicBezTo>
                      <a:cubicBezTo>
                        <a:pt x="13441" y="137470"/>
                        <a:pt x="18287" y="144673"/>
                        <a:pt x="18421" y="153121"/>
                      </a:cubicBezTo>
                      <a:cubicBezTo>
                        <a:pt x="18154" y="158057"/>
                        <a:pt x="17131" y="162916"/>
                        <a:pt x="15352" y="167527"/>
                      </a:cubicBezTo>
                      <a:cubicBezTo>
                        <a:pt x="14063" y="171947"/>
                        <a:pt x="14419" y="176678"/>
                        <a:pt x="16331" y="180867"/>
                      </a:cubicBezTo>
                      <a:cubicBezTo>
                        <a:pt x="17442" y="183837"/>
                        <a:pt x="18198" y="186949"/>
                        <a:pt x="18465" y="190115"/>
                      </a:cubicBezTo>
                      <a:cubicBezTo>
                        <a:pt x="18598" y="195317"/>
                        <a:pt x="16553" y="200342"/>
                        <a:pt x="12907" y="204032"/>
                      </a:cubicBezTo>
                      <a:cubicBezTo>
                        <a:pt x="9573" y="207989"/>
                        <a:pt x="10773" y="212925"/>
                        <a:pt x="11884" y="217371"/>
                      </a:cubicBezTo>
                      <a:cubicBezTo>
                        <a:pt x="12551" y="219675"/>
                        <a:pt x="12952" y="222049"/>
                        <a:pt x="13040" y="224441"/>
                      </a:cubicBezTo>
                      <a:cubicBezTo>
                        <a:pt x="13530" y="226464"/>
                        <a:pt x="14330" y="228407"/>
                        <a:pt x="15352" y="230221"/>
                      </a:cubicBezTo>
                      <a:cubicBezTo>
                        <a:pt x="17487" y="234668"/>
                        <a:pt x="19488" y="238803"/>
                        <a:pt x="17932" y="240359"/>
                      </a:cubicBezTo>
                      <a:cubicBezTo>
                        <a:pt x="16375" y="241915"/>
                        <a:pt x="14685" y="243383"/>
                        <a:pt x="13085" y="244805"/>
                      </a:cubicBezTo>
                      <a:cubicBezTo>
                        <a:pt x="10239" y="247131"/>
                        <a:pt x="7616" y="249754"/>
                        <a:pt x="5304" y="252631"/>
                      </a:cubicBezTo>
                      <a:cubicBezTo>
                        <a:pt x="857" y="258545"/>
                        <a:pt x="7838" y="265970"/>
                        <a:pt x="13441" y="272018"/>
                      </a:cubicBezTo>
                      <a:cubicBezTo>
                        <a:pt x="15175" y="273769"/>
                        <a:pt x="16776" y="275659"/>
                        <a:pt x="18243" y="277664"/>
                      </a:cubicBezTo>
                      <a:cubicBezTo>
                        <a:pt x="20999" y="282680"/>
                        <a:pt x="22111" y="288442"/>
                        <a:pt x="21355" y="294116"/>
                      </a:cubicBezTo>
                      <a:cubicBezTo>
                        <a:pt x="21355" y="299941"/>
                        <a:pt x="21089" y="305454"/>
                        <a:pt x="24779" y="309634"/>
                      </a:cubicBezTo>
                      <a:cubicBezTo>
                        <a:pt x="31182" y="316882"/>
                        <a:pt x="41408" y="318527"/>
                        <a:pt x="51457" y="319994"/>
                      </a:cubicBezTo>
                      <a:cubicBezTo>
                        <a:pt x="63818" y="321906"/>
                        <a:pt x="76624" y="323862"/>
                        <a:pt x="82271" y="336935"/>
                      </a:cubicBezTo>
                      <a:cubicBezTo>
                        <a:pt x="83738" y="340314"/>
                        <a:pt x="84628" y="342982"/>
                        <a:pt x="85339" y="345160"/>
                      </a:cubicBezTo>
                      <a:cubicBezTo>
                        <a:pt x="87651" y="352008"/>
                        <a:pt x="88095" y="353431"/>
                        <a:pt x="99034" y="354053"/>
                      </a:cubicBezTo>
                      <a:cubicBezTo>
                        <a:pt x="110327" y="354409"/>
                        <a:pt x="121532" y="356543"/>
                        <a:pt x="132159" y="360412"/>
                      </a:cubicBezTo>
                      <a:cubicBezTo>
                        <a:pt x="139184" y="363391"/>
                        <a:pt x="145320" y="368193"/>
                        <a:pt x="149945" y="374285"/>
                      </a:cubicBezTo>
                      <a:cubicBezTo>
                        <a:pt x="153324" y="378331"/>
                        <a:pt x="155770" y="381221"/>
                        <a:pt x="160216" y="381221"/>
                      </a:cubicBezTo>
                      <a:cubicBezTo>
                        <a:pt x="164262" y="380865"/>
                        <a:pt x="168130" y="379531"/>
                        <a:pt x="171554" y="377397"/>
                      </a:cubicBezTo>
                      <a:cubicBezTo>
                        <a:pt x="176001" y="374951"/>
                        <a:pt x="180447" y="372017"/>
                        <a:pt x="184893" y="369216"/>
                      </a:cubicBezTo>
                      <a:cubicBezTo>
                        <a:pt x="194231" y="363346"/>
                        <a:pt x="203701" y="357210"/>
                        <a:pt x="214017" y="3572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2" name="자유형: 도형 9631">
                  <a:extLst>
                    <a:ext uri="{FF2B5EF4-FFF2-40B4-BE49-F238E27FC236}">
                      <a16:creationId xmlns:a16="http://schemas.microsoft.com/office/drawing/2014/main" id="{D464191E-7E8C-80BF-04EE-613AB787BE68}"/>
                    </a:ext>
                  </a:extLst>
                </p:cNvPr>
                <p:cNvSpPr/>
                <p:nvPr/>
              </p:nvSpPr>
              <p:spPr>
                <a:xfrm>
                  <a:off x="4307971" y="9204239"/>
                  <a:ext cx="66752" cy="19707"/>
                </a:xfrm>
                <a:custGeom>
                  <a:avLst/>
                  <a:gdLst>
                    <a:gd name="connsiteX0" fmla="*/ 48292 w 97731"/>
                    <a:gd name="connsiteY0" fmla="*/ 15724 h 28853"/>
                    <a:gd name="connsiteX1" fmla="*/ 70524 w 97731"/>
                    <a:gd name="connsiteY1" fmla="*/ 21415 h 28853"/>
                    <a:gd name="connsiteX2" fmla="*/ 97602 w 97731"/>
                    <a:gd name="connsiteY2" fmla="*/ 17636 h 28853"/>
                    <a:gd name="connsiteX3" fmla="*/ 79239 w 97731"/>
                    <a:gd name="connsiteY3" fmla="*/ 15102 h 28853"/>
                    <a:gd name="connsiteX4" fmla="*/ 57007 w 97731"/>
                    <a:gd name="connsiteY4" fmla="*/ 651 h 28853"/>
                    <a:gd name="connsiteX5" fmla="*/ 30996 w 97731"/>
                    <a:gd name="connsiteY5" fmla="*/ 7143 h 28853"/>
                    <a:gd name="connsiteX6" fmla="*/ -129 w 97731"/>
                    <a:gd name="connsiteY6" fmla="*/ 28530 h 28853"/>
                    <a:gd name="connsiteX7" fmla="*/ 48381 w 97731"/>
                    <a:gd name="connsiteY7" fmla="*/ 15724 h 28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731" h="28853">
                      <a:moveTo>
                        <a:pt x="48292" y="15724"/>
                      </a:moveTo>
                      <a:cubicBezTo>
                        <a:pt x="54472" y="10077"/>
                        <a:pt x="65055" y="18970"/>
                        <a:pt x="70524" y="21415"/>
                      </a:cubicBezTo>
                      <a:cubicBezTo>
                        <a:pt x="79639" y="24750"/>
                        <a:pt x="89777" y="23328"/>
                        <a:pt x="97602" y="17636"/>
                      </a:cubicBezTo>
                      <a:cubicBezTo>
                        <a:pt x="91555" y="16258"/>
                        <a:pt x="85419" y="15413"/>
                        <a:pt x="79239" y="15102"/>
                      </a:cubicBezTo>
                      <a:cubicBezTo>
                        <a:pt x="68567" y="14257"/>
                        <a:pt x="65366" y="4830"/>
                        <a:pt x="57007" y="651"/>
                      </a:cubicBezTo>
                      <a:cubicBezTo>
                        <a:pt x="49226" y="-3173"/>
                        <a:pt x="38421" y="5364"/>
                        <a:pt x="30996" y="7143"/>
                      </a:cubicBezTo>
                      <a:cubicBezTo>
                        <a:pt x="9920" y="12212"/>
                        <a:pt x="3339" y="2207"/>
                        <a:pt x="-129" y="28530"/>
                      </a:cubicBezTo>
                      <a:cubicBezTo>
                        <a:pt x="14944" y="24706"/>
                        <a:pt x="36109" y="26796"/>
                        <a:pt x="48381" y="157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3" name="자유형: 도형 9632">
                  <a:extLst>
                    <a:ext uri="{FF2B5EF4-FFF2-40B4-BE49-F238E27FC236}">
                      <a16:creationId xmlns:a16="http://schemas.microsoft.com/office/drawing/2014/main" id="{EB347944-DC20-5684-5641-3DBB6A46CB3B}"/>
                    </a:ext>
                  </a:extLst>
                </p:cNvPr>
                <p:cNvSpPr/>
                <p:nvPr/>
              </p:nvSpPr>
              <p:spPr>
                <a:xfrm>
                  <a:off x="4312738" y="9233200"/>
                  <a:ext cx="62985" cy="37409"/>
                </a:xfrm>
                <a:custGeom>
                  <a:avLst/>
                  <a:gdLst>
                    <a:gd name="connsiteX0" fmla="*/ 49181 w 92216"/>
                    <a:gd name="connsiteY0" fmla="*/ 51669 h 54770"/>
                    <a:gd name="connsiteX1" fmla="*/ 87465 w 92216"/>
                    <a:gd name="connsiteY1" fmla="*/ 26591 h 54770"/>
                    <a:gd name="connsiteX2" fmla="*/ 78572 w 92216"/>
                    <a:gd name="connsiteY2" fmla="*/ -87 h 54770"/>
                    <a:gd name="connsiteX3" fmla="*/ 36065 w 92216"/>
                    <a:gd name="connsiteY3" fmla="*/ 3114 h 54770"/>
                    <a:gd name="connsiteX4" fmla="*/ 17034 w 92216"/>
                    <a:gd name="connsiteY4" fmla="*/ 10762 h 54770"/>
                    <a:gd name="connsiteX5" fmla="*/ -129 w 92216"/>
                    <a:gd name="connsiteY5" fmla="*/ 6049 h 54770"/>
                    <a:gd name="connsiteX6" fmla="*/ 33752 w 92216"/>
                    <a:gd name="connsiteY6" fmla="*/ 30104 h 54770"/>
                    <a:gd name="connsiteX7" fmla="*/ 49004 w 92216"/>
                    <a:gd name="connsiteY7" fmla="*/ 51758 h 54770"/>
                    <a:gd name="connsiteX8" fmla="*/ 49181 w 92216"/>
                    <a:gd name="connsiteY8" fmla="*/ 51669 h 5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216" h="54770">
                      <a:moveTo>
                        <a:pt x="49181" y="51669"/>
                      </a:moveTo>
                      <a:cubicBezTo>
                        <a:pt x="56118" y="46822"/>
                        <a:pt x="90221" y="31038"/>
                        <a:pt x="87465" y="26591"/>
                      </a:cubicBezTo>
                      <a:cubicBezTo>
                        <a:pt x="79283" y="13252"/>
                        <a:pt x="107785" y="-2444"/>
                        <a:pt x="78572" y="-87"/>
                      </a:cubicBezTo>
                      <a:cubicBezTo>
                        <a:pt x="65233" y="936"/>
                        <a:pt x="48781" y="-576"/>
                        <a:pt x="36065" y="3114"/>
                      </a:cubicBezTo>
                      <a:cubicBezTo>
                        <a:pt x="29573" y="5026"/>
                        <a:pt x="24549" y="11473"/>
                        <a:pt x="17034" y="10762"/>
                      </a:cubicBezTo>
                      <a:cubicBezTo>
                        <a:pt x="9520" y="10051"/>
                        <a:pt x="12587" y="2848"/>
                        <a:pt x="-129" y="6049"/>
                      </a:cubicBezTo>
                      <a:cubicBezTo>
                        <a:pt x="10631" y="19388"/>
                        <a:pt x="21703" y="19966"/>
                        <a:pt x="33752" y="30104"/>
                      </a:cubicBezTo>
                      <a:cubicBezTo>
                        <a:pt x="39221" y="34551"/>
                        <a:pt x="33041" y="63230"/>
                        <a:pt x="49004" y="51758"/>
                      </a:cubicBezTo>
                      <a:cubicBezTo>
                        <a:pt x="56696" y="46511"/>
                        <a:pt x="48337" y="52292"/>
                        <a:pt x="49181" y="5166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4" name="자유형: 도형 9633">
                  <a:extLst>
                    <a:ext uri="{FF2B5EF4-FFF2-40B4-BE49-F238E27FC236}">
                      <a16:creationId xmlns:a16="http://schemas.microsoft.com/office/drawing/2014/main" id="{7F397B56-391F-C4DD-91F7-3CD0BAA313D2}"/>
                    </a:ext>
                  </a:extLst>
                </p:cNvPr>
                <p:cNvSpPr/>
                <p:nvPr/>
              </p:nvSpPr>
              <p:spPr>
                <a:xfrm>
                  <a:off x="5029187" y="9269501"/>
                  <a:ext cx="282918" cy="197736"/>
                </a:xfrm>
                <a:custGeom>
                  <a:avLst/>
                  <a:gdLst>
                    <a:gd name="connsiteX0" fmla="*/ 382656 w 414220"/>
                    <a:gd name="connsiteY0" fmla="*/ 163082 h 289505"/>
                    <a:gd name="connsiteX1" fmla="*/ 361625 w 414220"/>
                    <a:gd name="connsiteY1" fmla="*/ 133691 h 289505"/>
                    <a:gd name="connsiteX2" fmla="*/ 341393 w 414220"/>
                    <a:gd name="connsiteY2" fmla="*/ 108125 h 289505"/>
                    <a:gd name="connsiteX3" fmla="*/ 312270 w 414220"/>
                    <a:gd name="connsiteY3" fmla="*/ 88427 h 289505"/>
                    <a:gd name="connsiteX4" fmla="*/ 301109 w 414220"/>
                    <a:gd name="connsiteY4" fmla="*/ 77222 h 289505"/>
                    <a:gd name="connsiteX5" fmla="*/ 295151 w 414220"/>
                    <a:gd name="connsiteY5" fmla="*/ 42673 h 289505"/>
                    <a:gd name="connsiteX6" fmla="*/ 247041 w 414220"/>
                    <a:gd name="connsiteY6" fmla="*/ 1678 h 289505"/>
                    <a:gd name="connsiteX7" fmla="*/ 226010 w 414220"/>
                    <a:gd name="connsiteY7" fmla="*/ 27289 h 289505"/>
                    <a:gd name="connsiteX8" fmla="*/ 193017 w 414220"/>
                    <a:gd name="connsiteY8" fmla="*/ 61349 h 289505"/>
                    <a:gd name="connsiteX9" fmla="*/ 144552 w 414220"/>
                    <a:gd name="connsiteY9" fmla="*/ 85137 h 289505"/>
                    <a:gd name="connsiteX10" fmla="*/ 85282 w 414220"/>
                    <a:gd name="connsiteY10" fmla="*/ 110748 h 289505"/>
                    <a:gd name="connsiteX11" fmla="*/ 71631 w 414220"/>
                    <a:gd name="connsiteY11" fmla="*/ 118840 h 289505"/>
                    <a:gd name="connsiteX12" fmla="*/ 58292 w 414220"/>
                    <a:gd name="connsiteY12" fmla="*/ 113371 h 289505"/>
                    <a:gd name="connsiteX13" fmla="*/ 32014 w 414220"/>
                    <a:gd name="connsiteY13" fmla="*/ 120841 h 289505"/>
                    <a:gd name="connsiteX14" fmla="*/ 5336 w 414220"/>
                    <a:gd name="connsiteY14" fmla="*/ 218039 h 289505"/>
                    <a:gd name="connsiteX15" fmla="*/ 53090 w 414220"/>
                    <a:gd name="connsiteY15" fmla="*/ 289182 h 289505"/>
                    <a:gd name="connsiteX16" fmla="*/ 61538 w 414220"/>
                    <a:gd name="connsiteY16" fmla="*/ 262503 h 289505"/>
                    <a:gd name="connsiteX17" fmla="*/ 80168 w 414220"/>
                    <a:gd name="connsiteY17" fmla="*/ 256723 h 289505"/>
                    <a:gd name="connsiteX18" fmla="*/ 124009 w 414220"/>
                    <a:gd name="connsiteY18" fmla="*/ 256723 h 289505"/>
                    <a:gd name="connsiteX19" fmla="*/ 126766 w 414220"/>
                    <a:gd name="connsiteY19" fmla="*/ 230400 h 289505"/>
                    <a:gd name="connsiteX20" fmla="*/ 173009 w 414220"/>
                    <a:gd name="connsiteY20" fmla="*/ 211503 h 289505"/>
                    <a:gd name="connsiteX21" fmla="*/ 201644 w 414220"/>
                    <a:gd name="connsiteY21" fmla="*/ 228355 h 289505"/>
                    <a:gd name="connsiteX22" fmla="*/ 248508 w 414220"/>
                    <a:gd name="connsiteY22" fmla="*/ 237247 h 289505"/>
                    <a:gd name="connsiteX23" fmla="*/ 274520 w 414220"/>
                    <a:gd name="connsiteY23" fmla="*/ 215015 h 289505"/>
                    <a:gd name="connsiteX24" fmla="*/ 304266 w 414220"/>
                    <a:gd name="connsiteY24" fmla="*/ 208212 h 289505"/>
                    <a:gd name="connsiteX25" fmla="*/ 343439 w 414220"/>
                    <a:gd name="connsiteY25" fmla="*/ 207279 h 289505"/>
                    <a:gd name="connsiteX26" fmla="*/ 358735 w 414220"/>
                    <a:gd name="connsiteY26" fmla="*/ 195896 h 289505"/>
                    <a:gd name="connsiteX27" fmla="*/ 385013 w 414220"/>
                    <a:gd name="connsiteY27" fmla="*/ 202610 h 289505"/>
                    <a:gd name="connsiteX28" fmla="*/ 414092 w 414220"/>
                    <a:gd name="connsiteY28" fmla="*/ 200387 h 289505"/>
                    <a:gd name="connsiteX29" fmla="*/ 405733 w 414220"/>
                    <a:gd name="connsiteY29" fmla="*/ 179533 h 289505"/>
                    <a:gd name="connsiteX30" fmla="*/ 382745 w 414220"/>
                    <a:gd name="connsiteY30" fmla="*/ 162815 h 289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14220" h="289505">
                      <a:moveTo>
                        <a:pt x="382656" y="163082"/>
                      </a:moveTo>
                      <a:cubicBezTo>
                        <a:pt x="382656" y="149254"/>
                        <a:pt x="372296" y="140850"/>
                        <a:pt x="361625" y="133691"/>
                      </a:cubicBezTo>
                      <a:cubicBezTo>
                        <a:pt x="350953" y="126532"/>
                        <a:pt x="350064" y="117728"/>
                        <a:pt x="341393" y="108125"/>
                      </a:cubicBezTo>
                      <a:cubicBezTo>
                        <a:pt x="332723" y="98520"/>
                        <a:pt x="325565" y="90606"/>
                        <a:pt x="312270" y="88427"/>
                      </a:cubicBezTo>
                      <a:cubicBezTo>
                        <a:pt x="304489" y="87182"/>
                        <a:pt x="307423" y="78112"/>
                        <a:pt x="301109" y="77222"/>
                      </a:cubicBezTo>
                      <a:cubicBezTo>
                        <a:pt x="271363" y="72776"/>
                        <a:pt x="304622" y="62949"/>
                        <a:pt x="295151" y="42673"/>
                      </a:cubicBezTo>
                      <a:cubicBezTo>
                        <a:pt x="287059" y="25377"/>
                        <a:pt x="270429" y="-8949"/>
                        <a:pt x="247041" y="1678"/>
                      </a:cubicBezTo>
                      <a:cubicBezTo>
                        <a:pt x="232101" y="8436"/>
                        <a:pt x="234992" y="18307"/>
                        <a:pt x="226010" y="27289"/>
                      </a:cubicBezTo>
                      <a:cubicBezTo>
                        <a:pt x="214316" y="37960"/>
                        <a:pt x="203333" y="49343"/>
                        <a:pt x="193017" y="61349"/>
                      </a:cubicBezTo>
                      <a:cubicBezTo>
                        <a:pt x="178033" y="80379"/>
                        <a:pt x="139972" y="55345"/>
                        <a:pt x="144552" y="85137"/>
                      </a:cubicBezTo>
                      <a:cubicBezTo>
                        <a:pt x="147042" y="101455"/>
                        <a:pt x="95063" y="107635"/>
                        <a:pt x="85282" y="110748"/>
                      </a:cubicBezTo>
                      <a:cubicBezTo>
                        <a:pt x="81369" y="112037"/>
                        <a:pt x="75455" y="118796"/>
                        <a:pt x="71631" y="118840"/>
                      </a:cubicBezTo>
                      <a:cubicBezTo>
                        <a:pt x="66518" y="118840"/>
                        <a:pt x="63405" y="112882"/>
                        <a:pt x="58292" y="113371"/>
                      </a:cubicBezTo>
                      <a:cubicBezTo>
                        <a:pt x="49666" y="114172"/>
                        <a:pt x="41796" y="135915"/>
                        <a:pt x="32014" y="120841"/>
                      </a:cubicBezTo>
                      <a:cubicBezTo>
                        <a:pt x="4847" y="145963"/>
                        <a:pt x="-8359" y="182513"/>
                        <a:pt x="5336" y="218039"/>
                      </a:cubicBezTo>
                      <a:cubicBezTo>
                        <a:pt x="14717" y="242361"/>
                        <a:pt x="27879" y="275842"/>
                        <a:pt x="53090" y="289182"/>
                      </a:cubicBezTo>
                      <a:cubicBezTo>
                        <a:pt x="58337" y="280289"/>
                        <a:pt x="62250" y="273041"/>
                        <a:pt x="61538" y="262503"/>
                      </a:cubicBezTo>
                      <a:cubicBezTo>
                        <a:pt x="61315" y="258768"/>
                        <a:pt x="76478" y="257656"/>
                        <a:pt x="80168" y="256723"/>
                      </a:cubicBezTo>
                      <a:cubicBezTo>
                        <a:pt x="96398" y="252632"/>
                        <a:pt x="107202" y="254366"/>
                        <a:pt x="124009" y="256723"/>
                      </a:cubicBezTo>
                      <a:cubicBezTo>
                        <a:pt x="124009" y="248363"/>
                        <a:pt x="121164" y="237025"/>
                        <a:pt x="126766" y="230400"/>
                      </a:cubicBezTo>
                      <a:cubicBezTo>
                        <a:pt x="138105" y="217061"/>
                        <a:pt x="154734" y="198875"/>
                        <a:pt x="173009" y="211503"/>
                      </a:cubicBezTo>
                      <a:cubicBezTo>
                        <a:pt x="186704" y="220973"/>
                        <a:pt x="185192" y="225153"/>
                        <a:pt x="201644" y="228355"/>
                      </a:cubicBezTo>
                      <a:lnTo>
                        <a:pt x="248508" y="237247"/>
                      </a:lnTo>
                      <a:cubicBezTo>
                        <a:pt x="256735" y="238848"/>
                        <a:pt x="253978" y="210569"/>
                        <a:pt x="274520" y="215015"/>
                      </a:cubicBezTo>
                      <a:cubicBezTo>
                        <a:pt x="286570" y="217550"/>
                        <a:pt x="293239" y="212037"/>
                        <a:pt x="304266" y="208212"/>
                      </a:cubicBezTo>
                      <a:cubicBezTo>
                        <a:pt x="318895" y="203144"/>
                        <a:pt x="329433" y="208212"/>
                        <a:pt x="343439" y="207279"/>
                      </a:cubicBezTo>
                      <a:cubicBezTo>
                        <a:pt x="350998" y="206790"/>
                        <a:pt x="350909" y="196830"/>
                        <a:pt x="358735" y="195896"/>
                      </a:cubicBezTo>
                      <a:cubicBezTo>
                        <a:pt x="367627" y="194785"/>
                        <a:pt x="377187" y="199009"/>
                        <a:pt x="385013" y="202610"/>
                      </a:cubicBezTo>
                      <a:cubicBezTo>
                        <a:pt x="393594" y="206567"/>
                        <a:pt x="404933" y="201899"/>
                        <a:pt x="414092" y="200387"/>
                      </a:cubicBezTo>
                      <a:cubicBezTo>
                        <a:pt x="411736" y="194518"/>
                        <a:pt x="409913" y="184158"/>
                        <a:pt x="405733" y="179533"/>
                      </a:cubicBezTo>
                      <a:cubicBezTo>
                        <a:pt x="401553" y="174909"/>
                        <a:pt x="382745" y="172286"/>
                        <a:pt x="382745" y="1628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5" name="자유형: 도형 9634">
                  <a:extLst>
                    <a:ext uri="{FF2B5EF4-FFF2-40B4-BE49-F238E27FC236}">
                      <a16:creationId xmlns:a16="http://schemas.microsoft.com/office/drawing/2014/main" id="{E0F34D3A-E3ED-DF27-F7B9-435E0A807975}"/>
                    </a:ext>
                  </a:extLst>
                </p:cNvPr>
                <p:cNvSpPr/>
                <p:nvPr/>
              </p:nvSpPr>
              <p:spPr>
                <a:xfrm>
                  <a:off x="5028791" y="9269136"/>
                  <a:ext cx="283496" cy="198767"/>
                </a:xfrm>
                <a:custGeom>
                  <a:avLst/>
                  <a:gdLst>
                    <a:gd name="connsiteX0" fmla="*/ 53758 w 415067"/>
                    <a:gd name="connsiteY0" fmla="*/ 290692 h 291015"/>
                    <a:gd name="connsiteX1" fmla="*/ 53313 w 415067"/>
                    <a:gd name="connsiteY1" fmla="*/ 290425 h 291015"/>
                    <a:gd name="connsiteX2" fmla="*/ 5292 w 415067"/>
                    <a:gd name="connsiteY2" fmla="*/ 218794 h 291015"/>
                    <a:gd name="connsiteX3" fmla="*/ 31970 w 415067"/>
                    <a:gd name="connsiteY3" fmla="*/ 120973 h 291015"/>
                    <a:gd name="connsiteX4" fmla="*/ 32460 w 415067"/>
                    <a:gd name="connsiteY4" fmla="*/ 120529 h 291015"/>
                    <a:gd name="connsiteX5" fmla="*/ 32816 w 415067"/>
                    <a:gd name="connsiteY5" fmla="*/ 121107 h 291015"/>
                    <a:gd name="connsiteX6" fmla="*/ 39529 w 415067"/>
                    <a:gd name="connsiteY6" fmla="*/ 126176 h 291015"/>
                    <a:gd name="connsiteX7" fmla="*/ 49089 w 415067"/>
                    <a:gd name="connsiteY7" fmla="*/ 119862 h 291015"/>
                    <a:gd name="connsiteX8" fmla="*/ 58560 w 415067"/>
                    <a:gd name="connsiteY8" fmla="*/ 113415 h 291015"/>
                    <a:gd name="connsiteX9" fmla="*/ 65852 w 415067"/>
                    <a:gd name="connsiteY9" fmla="*/ 116216 h 291015"/>
                    <a:gd name="connsiteX10" fmla="*/ 71943 w 415067"/>
                    <a:gd name="connsiteY10" fmla="*/ 118884 h 291015"/>
                    <a:gd name="connsiteX11" fmla="*/ 79369 w 415067"/>
                    <a:gd name="connsiteY11" fmla="*/ 114704 h 291015"/>
                    <a:gd name="connsiteX12" fmla="*/ 85505 w 415067"/>
                    <a:gd name="connsiteY12" fmla="*/ 110791 h 291015"/>
                    <a:gd name="connsiteX13" fmla="*/ 96177 w 415067"/>
                    <a:gd name="connsiteY13" fmla="*/ 108390 h 291015"/>
                    <a:gd name="connsiteX14" fmla="*/ 144420 w 415067"/>
                    <a:gd name="connsiteY14" fmla="*/ 85803 h 291015"/>
                    <a:gd name="connsiteX15" fmla="*/ 146465 w 415067"/>
                    <a:gd name="connsiteY15" fmla="*/ 73175 h 291015"/>
                    <a:gd name="connsiteX16" fmla="*/ 160338 w 415067"/>
                    <a:gd name="connsiteY16" fmla="*/ 69217 h 291015"/>
                    <a:gd name="connsiteX17" fmla="*/ 165362 w 415067"/>
                    <a:gd name="connsiteY17" fmla="*/ 69217 h 291015"/>
                    <a:gd name="connsiteX18" fmla="*/ 192974 w 415067"/>
                    <a:gd name="connsiteY18" fmla="*/ 61481 h 291015"/>
                    <a:gd name="connsiteX19" fmla="*/ 216807 w 415067"/>
                    <a:gd name="connsiteY19" fmla="*/ 36359 h 291015"/>
                    <a:gd name="connsiteX20" fmla="*/ 226056 w 415067"/>
                    <a:gd name="connsiteY20" fmla="*/ 27466 h 291015"/>
                    <a:gd name="connsiteX21" fmla="*/ 232770 w 415067"/>
                    <a:gd name="connsiteY21" fmla="*/ 16972 h 291015"/>
                    <a:gd name="connsiteX22" fmla="*/ 247220 w 415067"/>
                    <a:gd name="connsiteY22" fmla="*/ 1721 h 291015"/>
                    <a:gd name="connsiteX23" fmla="*/ 256113 w 415067"/>
                    <a:gd name="connsiteY23" fmla="*/ -324 h 291015"/>
                    <a:gd name="connsiteX24" fmla="*/ 296131 w 415067"/>
                    <a:gd name="connsiteY24" fmla="*/ 43029 h 291015"/>
                    <a:gd name="connsiteX25" fmla="*/ 292484 w 415067"/>
                    <a:gd name="connsiteY25" fmla="*/ 65260 h 291015"/>
                    <a:gd name="connsiteX26" fmla="*/ 289728 w 415067"/>
                    <a:gd name="connsiteY26" fmla="*/ 72864 h 291015"/>
                    <a:gd name="connsiteX27" fmla="*/ 301689 w 415067"/>
                    <a:gd name="connsiteY27" fmla="*/ 77310 h 291015"/>
                    <a:gd name="connsiteX28" fmla="*/ 306980 w 415067"/>
                    <a:gd name="connsiteY28" fmla="*/ 82734 h 291015"/>
                    <a:gd name="connsiteX29" fmla="*/ 312849 w 415067"/>
                    <a:gd name="connsiteY29" fmla="*/ 88560 h 291015"/>
                    <a:gd name="connsiteX30" fmla="*/ 342106 w 415067"/>
                    <a:gd name="connsiteY30" fmla="*/ 108212 h 291015"/>
                    <a:gd name="connsiteX31" fmla="*/ 342106 w 415067"/>
                    <a:gd name="connsiteY31" fmla="*/ 108212 h 291015"/>
                    <a:gd name="connsiteX32" fmla="*/ 349887 w 415067"/>
                    <a:gd name="connsiteY32" fmla="*/ 119284 h 291015"/>
                    <a:gd name="connsiteX33" fmla="*/ 362293 w 415067"/>
                    <a:gd name="connsiteY33" fmla="*/ 133646 h 291015"/>
                    <a:gd name="connsiteX34" fmla="*/ 383502 w 415067"/>
                    <a:gd name="connsiteY34" fmla="*/ 161747 h 291015"/>
                    <a:gd name="connsiteX35" fmla="*/ 383502 w 415067"/>
                    <a:gd name="connsiteY35" fmla="*/ 161747 h 291015"/>
                    <a:gd name="connsiteX36" fmla="*/ 383502 w 415067"/>
                    <a:gd name="connsiteY36" fmla="*/ 163526 h 291015"/>
                    <a:gd name="connsiteX37" fmla="*/ 396841 w 415067"/>
                    <a:gd name="connsiteY37" fmla="*/ 174686 h 291015"/>
                    <a:gd name="connsiteX38" fmla="*/ 406223 w 415067"/>
                    <a:gd name="connsiteY38" fmla="*/ 179843 h 291015"/>
                    <a:gd name="connsiteX39" fmla="*/ 412537 w 415067"/>
                    <a:gd name="connsiteY39" fmla="*/ 194383 h 291015"/>
                    <a:gd name="connsiteX40" fmla="*/ 414671 w 415067"/>
                    <a:gd name="connsiteY40" fmla="*/ 200875 h 291015"/>
                    <a:gd name="connsiteX41" fmla="*/ 414938 w 415067"/>
                    <a:gd name="connsiteY41" fmla="*/ 201542 h 291015"/>
                    <a:gd name="connsiteX42" fmla="*/ 414271 w 415067"/>
                    <a:gd name="connsiteY42" fmla="*/ 201542 h 291015"/>
                    <a:gd name="connsiteX43" fmla="*/ 407201 w 415067"/>
                    <a:gd name="connsiteY43" fmla="*/ 203099 h 291015"/>
                    <a:gd name="connsiteX44" fmla="*/ 393017 w 415067"/>
                    <a:gd name="connsiteY44" fmla="*/ 205366 h 291015"/>
                    <a:gd name="connsiteX45" fmla="*/ 393017 w 415067"/>
                    <a:gd name="connsiteY45" fmla="*/ 205366 h 291015"/>
                    <a:gd name="connsiteX46" fmla="*/ 384880 w 415067"/>
                    <a:gd name="connsiteY46" fmla="*/ 203721 h 291015"/>
                    <a:gd name="connsiteX47" fmla="*/ 361759 w 415067"/>
                    <a:gd name="connsiteY47" fmla="*/ 196873 h 291015"/>
                    <a:gd name="connsiteX48" fmla="*/ 358914 w 415067"/>
                    <a:gd name="connsiteY48" fmla="*/ 196873 h 291015"/>
                    <a:gd name="connsiteX49" fmla="*/ 351532 w 415067"/>
                    <a:gd name="connsiteY49" fmla="*/ 202520 h 291015"/>
                    <a:gd name="connsiteX50" fmla="*/ 343573 w 415067"/>
                    <a:gd name="connsiteY50" fmla="*/ 208256 h 291015"/>
                    <a:gd name="connsiteX51" fmla="*/ 339883 w 415067"/>
                    <a:gd name="connsiteY51" fmla="*/ 208256 h 291015"/>
                    <a:gd name="connsiteX52" fmla="*/ 328767 w 415067"/>
                    <a:gd name="connsiteY52" fmla="*/ 207500 h 291015"/>
                    <a:gd name="connsiteX53" fmla="*/ 318363 w 415067"/>
                    <a:gd name="connsiteY53" fmla="*/ 206789 h 291015"/>
                    <a:gd name="connsiteX54" fmla="*/ 304534 w 415067"/>
                    <a:gd name="connsiteY54" fmla="*/ 209057 h 291015"/>
                    <a:gd name="connsiteX55" fmla="*/ 296842 w 415067"/>
                    <a:gd name="connsiteY55" fmla="*/ 212124 h 291015"/>
                    <a:gd name="connsiteX56" fmla="*/ 280568 w 415067"/>
                    <a:gd name="connsiteY56" fmla="*/ 216571 h 291015"/>
                    <a:gd name="connsiteX57" fmla="*/ 274477 w 415067"/>
                    <a:gd name="connsiteY57" fmla="*/ 215904 h 291015"/>
                    <a:gd name="connsiteX58" fmla="*/ 270564 w 415067"/>
                    <a:gd name="connsiteY58" fmla="*/ 215459 h 291015"/>
                    <a:gd name="connsiteX59" fmla="*/ 255713 w 415067"/>
                    <a:gd name="connsiteY59" fmla="*/ 230043 h 291015"/>
                    <a:gd name="connsiteX60" fmla="*/ 248509 w 415067"/>
                    <a:gd name="connsiteY60" fmla="*/ 238314 h 291015"/>
                    <a:gd name="connsiteX61" fmla="*/ 201600 w 415067"/>
                    <a:gd name="connsiteY61" fmla="*/ 229421 h 291015"/>
                    <a:gd name="connsiteX62" fmla="*/ 182436 w 415067"/>
                    <a:gd name="connsiteY62" fmla="*/ 220173 h 291015"/>
                    <a:gd name="connsiteX63" fmla="*/ 172788 w 415067"/>
                    <a:gd name="connsiteY63" fmla="*/ 212525 h 291015"/>
                    <a:gd name="connsiteX64" fmla="*/ 160338 w 415067"/>
                    <a:gd name="connsiteY64" fmla="*/ 208345 h 291015"/>
                    <a:gd name="connsiteX65" fmla="*/ 127301 w 415067"/>
                    <a:gd name="connsiteY65" fmla="*/ 231289 h 291015"/>
                    <a:gd name="connsiteX66" fmla="*/ 124278 w 415067"/>
                    <a:gd name="connsiteY66" fmla="*/ 250719 h 291015"/>
                    <a:gd name="connsiteX67" fmla="*/ 124633 w 415067"/>
                    <a:gd name="connsiteY67" fmla="*/ 257255 h 291015"/>
                    <a:gd name="connsiteX68" fmla="*/ 124633 w 415067"/>
                    <a:gd name="connsiteY68" fmla="*/ 257922 h 291015"/>
                    <a:gd name="connsiteX69" fmla="*/ 122543 w 415067"/>
                    <a:gd name="connsiteY69" fmla="*/ 257611 h 291015"/>
                    <a:gd name="connsiteX70" fmla="*/ 99378 w 415067"/>
                    <a:gd name="connsiteY70" fmla="*/ 255344 h 291015"/>
                    <a:gd name="connsiteX71" fmla="*/ 80392 w 415067"/>
                    <a:gd name="connsiteY71" fmla="*/ 257789 h 291015"/>
                    <a:gd name="connsiteX72" fmla="*/ 75945 w 415067"/>
                    <a:gd name="connsiteY72" fmla="*/ 258545 h 291015"/>
                    <a:gd name="connsiteX73" fmla="*/ 62117 w 415067"/>
                    <a:gd name="connsiteY73" fmla="*/ 262991 h 291015"/>
                    <a:gd name="connsiteX74" fmla="*/ 53580 w 415067"/>
                    <a:gd name="connsiteY74" fmla="*/ 289936 h 291015"/>
                    <a:gd name="connsiteX75" fmla="*/ 32415 w 415067"/>
                    <a:gd name="connsiteY75" fmla="*/ 122218 h 291015"/>
                    <a:gd name="connsiteX76" fmla="*/ 6315 w 415067"/>
                    <a:gd name="connsiteY76" fmla="*/ 218394 h 291015"/>
                    <a:gd name="connsiteX77" fmla="*/ 53358 w 415067"/>
                    <a:gd name="connsiteY77" fmla="*/ 289181 h 291015"/>
                    <a:gd name="connsiteX78" fmla="*/ 61495 w 415067"/>
                    <a:gd name="connsiteY78" fmla="*/ 263347 h 291015"/>
                    <a:gd name="connsiteX79" fmla="*/ 76256 w 415067"/>
                    <a:gd name="connsiteY79" fmla="*/ 257744 h 291015"/>
                    <a:gd name="connsiteX80" fmla="*/ 80703 w 415067"/>
                    <a:gd name="connsiteY80" fmla="*/ 256989 h 291015"/>
                    <a:gd name="connsiteX81" fmla="*/ 99956 w 415067"/>
                    <a:gd name="connsiteY81" fmla="*/ 254499 h 291015"/>
                    <a:gd name="connsiteX82" fmla="*/ 123300 w 415067"/>
                    <a:gd name="connsiteY82" fmla="*/ 256766 h 291015"/>
                    <a:gd name="connsiteX83" fmla="*/ 124100 w 415067"/>
                    <a:gd name="connsiteY83" fmla="*/ 256766 h 291015"/>
                    <a:gd name="connsiteX84" fmla="*/ 123789 w 415067"/>
                    <a:gd name="connsiteY84" fmla="*/ 250942 h 291015"/>
                    <a:gd name="connsiteX85" fmla="*/ 127034 w 415067"/>
                    <a:gd name="connsiteY85" fmla="*/ 230666 h 291015"/>
                    <a:gd name="connsiteX86" fmla="*/ 160916 w 415067"/>
                    <a:gd name="connsiteY86" fmla="*/ 207367 h 291015"/>
                    <a:gd name="connsiteX87" fmla="*/ 173988 w 415067"/>
                    <a:gd name="connsiteY87" fmla="*/ 211813 h 291015"/>
                    <a:gd name="connsiteX88" fmla="*/ 183726 w 415067"/>
                    <a:gd name="connsiteY88" fmla="*/ 219594 h 291015"/>
                    <a:gd name="connsiteX89" fmla="*/ 202400 w 415067"/>
                    <a:gd name="connsiteY89" fmla="*/ 228487 h 291015"/>
                    <a:gd name="connsiteX90" fmla="*/ 249310 w 415067"/>
                    <a:gd name="connsiteY90" fmla="*/ 237380 h 291015"/>
                    <a:gd name="connsiteX91" fmla="*/ 255268 w 415067"/>
                    <a:gd name="connsiteY91" fmla="*/ 229777 h 291015"/>
                    <a:gd name="connsiteX92" fmla="*/ 271142 w 415067"/>
                    <a:gd name="connsiteY92" fmla="*/ 214481 h 291015"/>
                    <a:gd name="connsiteX93" fmla="*/ 275277 w 415067"/>
                    <a:gd name="connsiteY93" fmla="*/ 214970 h 291015"/>
                    <a:gd name="connsiteX94" fmla="*/ 281146 w 415067"/>
                    <a:gd name="connsiteY94" fmla="*/ 215593 h 291015"/>
                    <a:gd name="connsiteX95" fmla="*/ 296975 w 415067"/>
                    <a:gd name="connsiteY95" fmla="*/ 211146 h 291015"/>
                    <a:gd name="connsiteX96" fmla="*/ 304756 w 415067"/>
                    <a:gd name="connsiteY96" fmla="*/ 208078 h 291015"/>
                    <a:gd name="connsiteX97" fmla="*/ 318941 w 415067"/>
                    <a:gd name="connsiteY97" fmla="*/ 205722 h 291015"/>
                    <a:gd name="connsiteX98" fmla="*/ 329434 w 415067"/>
                    <a:gd name="connsiteY98" fmla="*/ 206433 h 291015"/>
                    <a:gd name="connsiteX99" fmla="*/ 340461 w 415067"/>
                    <a:gd name="connsiteY99" fmla="*/ 207189 h 291015"/>
                    <a:gd name="connsiteX100" fmla="*/ 344063 w 415067"/>
                    <a:gd name="connsiteY100" fmla="*/ 207189 h 291015"/>
                    <a:gd name="connsiteX101" fmla="*/ 351221 w 415067"/>
                    <a:gd name="connsiteY101" fmla="*/ 201898 h 291015"/>
                    <a:gd name="connsiteX102" fmla="*/ 359358 w 415067"/>
                    <a:gd name="connsiteY102" fmla="*/ 195806 h 291015"/>
                    <a:gd name="connsiteX103" fmla="*/ 362337 w 415067"/>
                    <a:gd name="connsiteY103" fmla="*/ 195806 h 291015"/>
                    <a:gd name="connsiteX104" fmla="*/ 385903 w 415067"/>
                    <a:gd name="connsiteY104" fmla="*/ 202787 h 291015"/>
                    <a:gd name="connsiteX105" fmla="*/ 393595 w 415067"/>
                    <a:gd name="connsiteY105" fmla="*/ 204299 h 291015"/>
                    <a:gd name="connsiteX106" fmla="*/ 393595 w 415067"/>
                    <a:gd name="connsiteY106" fmla="*/ 204299 h 291015"/>
                    <a:gd name="connsiteX107" fmla="*/ 407557 w 415067"/>
                    <a:gd name="connsiteY107" fmla="*/ 202031 h 291015"/>
                    <a:gd name="connsiteX108" fmla="*/ 414004 w 415067"/>
                    <a:gd name="connsiteY108" fmla="*/ 200608 h 291015"/>
                    <a:gd name="connsiteX109" fmla="*/ 412048 w 415067"/>
                    <a:gd name="connsiteY109" fmla="*/ 194650 h 291015"/>
                    <a:gd name="connsiteX110" fmla="*/ 406001 w 415067"/>
                    <a:gd name="connsiteY110" fmla="*/ 180555 h 291015"/>
                    <a:gd name="connsiteX111" fmla="*/ 397108 w 415067"/>
                    <a:gd name="connsiteY111" fmla="*/ 175664 h 291015"/>
                    <a:gd name="connsiteX112" fmla="*/ 383235 w 415067"/>
                    <a:gd name="connsiteY112" fmla="*/ 165304 h 291015"/>
                    <a:gd name="connsiteX113" fmla="*/ 383235 w 415067"/>
                    <a:gd name="connsiteY113" fmla="*/ 165304 h 291015"/>
                    <a:gd name="connsiteX114" fmla="*/ 383235 w 415067"/>
                    <a:gd name="connsiteY114" fmla="*/ 163481 h 291015"/>
                    <a:gd name="connsiteX115" fmla="*/ 362426 w 415067"/>
                    <a:gd name="connsiteY115" fmla="*/ 134535 h 291015"/>
                    <a:gd name="connsiteX116" fmla="*/ 349709 w 415067"/>
                    <a:gd name="connsiteY116" fmla="*/ 119817 h 291015"/>
                    <a:gd name="connsiteX117" fmla="*/ 342106 w 415067"/>
                    <a:gd name="connsiteY117" fmla="*/ 108924 h 291015"/>
                    <a:gd name="connsiteX118" fmla="*/ 342106 w 415067"/>
                    <a:gd name="connsiteY118" fmla="*/ 108701 h 291015"/>
                    <a:gd name="connsiteX119" fmla="*/ 313560 w 415067"/>
                    <a:gd name="connsiteY119" fmla="*/ 89404 h 291015"/>
                    <a:gd name="connsiteX120" fmla="*/ 306802 w 415067"/>
                    <a:gd name="connsiteY120" fmla="*/ 82913 h 291015"/>
                    <a:gd name="connsiteX121" fmla="*/ 302356 w 415067"/>
                    <a:gd name="connsiteY121" fmla="*/ 78155 h 291015"/>
                    <a:gd name="connsiteX122" fmla="*/ 289550 w 415067"/>
                    <a:gd name="connsiteY122" fmla="*/ 73086 h 291015"/>
                    <a:gd name="connsiteX123" fmla="*/ 292395 w 415067"/>
                    <a:gd name="connsiteY123" fmla="*/ 64460 h 291015"/>
                    <a:gd name="connsiteX124" fmla="*/ 295953 w 415067"/>
                    <a:gd name="connsiteY124" fmla="*/ 43295 h 291015"/>
                    <a:gd name="connsiteX125" fmla="*/ 257136 w 415067"/>
                    <a:gd name="connsiteY125" fmla="*/ 610 h 291015"/>
                    <a:gd name="connsiteX126" fmla="*/ 248598 w 415067"/>
                    <a:gd name="connsiteY126" fmla="*/ 2566 h 291015"/>
                    <a:gd name="connsiteX127" fmla="*/ 234681 w 415067"/>
                    <a:gd name="connsiteY127" fmla="*/ 17284 h 291015"/>
                    <a:gd name="connsiteX128" fmla="*/ 227745 w 415067"/>
                    <a:gd name="connsiteY128" fmla="*/ 28088 h 291015"/>
                    <a:gd name="connsiteX129" fmla="*/ 218496 w 415067"/>
                    <a:gd name="connsiteY129" fmla="*/ 36981 h 291015"/>
                    <a:gd name="connsiteX130" fmla="*/ 194797 w 415067"/>
                    <a:gd name="connsiteY130" fmla="*/ 61970 h 291015"/>
                    <a:gd name="connsiteX131" fmla="*/ 171721 w 415067"/>
                    <a:gd name="connsiteY131" fmla="*/ 70240 h 291015"/>
                    <a:gd name="connsiteX132" fmla="*/ 166251 w 415067"/>
                    <a:gd name="connsiteY132" fmla="*/ 70240 h 291015"/>
                    <a:gd name="connsiteX133" fmla="*/ 161271 w 415067"/>
                    <a:gd name="connsiteY133" fmla="*/ 70240 h 291015"/>
                    <a:gd name="connsiteX134" fmla="*/ 148244 w 415067"/>
                    <a:gd name="connsiteY134" fmla="*/ 73797 h 291015"/>
                    <a:gd name="connsiteX135" fmla="*/ 146421 w 415067"/>
                    <a:gd name="connsiteY135" fmla="*/ 85536 h 291015"/>
                    <a:gd name="connsiteX136" fmla="*/ 97510 w 415067"/>
                    <a:gd name="connsiteY136" fmla="*/ 109413 h 291015"/>
                    <a:gd name="connsiteX137" fmla="*/ 86972 w 415067"/>
                    <a:gd name="connsiteY137" fmla="*/ 111770 h 291015"/>
                    <a:gd name="connsiteX138" fmla="*/ 81148 w 415067"/>
                    <a:gd name="connsiteY138" fmla="*/ 115504 h 291015"/>
                    <a:gd name="connsiteX139" fmla="*/ 73144 w 415067"/>
                    <a:gd name="connsiteY139" fmla="*/ 119951 h 291015"/>
                    <a:gd name="connsiteX140" fmla="*/ 73144 w 415067"/>
                    <a:gd name="connsiteY140" fmla="*/ 119951 h 291015"/>
                    <a:gd name="connsiteX141" fmla="*/ 66341 w 415067"/>
                    <a:gd name="connsiteY141" fmla="*/ 117105 h 291015"/>
                    <a:gd name="connsiteX142" fmla="*/ 59760 w 415067"/>
                    <a:gd name="connsiteY142" fmla="*/ 114482 h 291015"/>
                    <a:gd name="connsiteX143" fmla="*/ 50868 w 415067"/>
                    <a:gd name="connsiteY143" fmla="*/ 120618 h 291015"/>
                    <a:gd name="connsiteX144" fmla="*/ 40552 w 415067"/>
                    <a:gd name="connsiteY144" fmla="*/ 127243 h 291015"/>
                    <a:gd name="connsiteX145" fmla="*/ 32415 w 415067"/>
                    <a:gd name="connsiteY145" fmla="*/ 122218 h 291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</a:cxnLst>
                  <a:rect l="l" t="t" r="r" b="b"/>
                  <a:pathLst>
                    <a:path w="415067" h="291015">
                      <a:moveTo>
                        <a:pt x="53758" y="290692"/>
                      </a:moveTo>
                      <a:lnTo>
                        <a:pt x="53313" y="290425"/>
                      </a:lnTo>
                      <a:cubicBezTo>
                        <a:pt x="27613" y="276730"/>
                        <a:pt x="14185" y="241826"/>
                        <a:pt x="5292" y="218794"/>
                      </a:cubicBezTo>
                      <a:cubicBezTo>
                        <a:pt x="-7513" y="185579"/>
                        <a:pt x="2758" y="148097"/>
                        <a:pt x="31970" y="120973"/>
                      </a:cubicBezTo>
                      <a:lnTo>
                        <a:pt x="32460" y="120529"/>
                      </a:lnTo>
                      <a:lnTo>
                        <a:pt x="32816" y="121107"/>
                      </a:lnTo>
                      <a:cubicBezTo>
                        <a:pt x="34994" y="124531"/>
                        <a:pt x="37262" y="126176"/>
                        <a:pt x="39529" y="126176"/>
                      </a:cubicBezTo>
                      <a:cubicBezTo>
                        <a:pt x="42731" y="126176"/>
                        <a:pt x="45977" y="122975"/>
                        <a:pt x="49089" y="119862"/>
                      </a:cubicBezTo>
                      <a:cubicBezTo>
                        <a:pt x="51490" y="116749"/>
                        <a:pt x="54825" y="114526"/>
                        <a:pt x="58560" y="113415"/>
                      </a:cubicBezTo>
                      <a:cubicBezTo>
                        <a:pt x="61272" y="113415"/>
                        <a:pt x="63851" y="114437"/>
                        <a:pt x="65852" y="116216"/>
                      </a:cubicBezTo>
                      <a:cubicBezTo>
                        <a:pt x="67542" y="117728"/>
                        <a:pt x="69676" y="118662"/>
                        <a:pt x="71943" y="118884"/>
                      </a:cubicBezTo>
                      <a:cubicBezTo>
                        <a:pt x="74745" y="118172"/>
                        <a:pt x="77279" y="116705"/>
                        <a:pt x="79369" y="114704"/>
                      </a:cubicBezTo>
                      <a:cubicBezTo>
                        <a:pt x="81236" y="113104"/>
                        <a:pt x="83282" y="111814"/>
                        <a:pt x="85505" y="110791"/>
                      </a:cubicBezTo>
                      <a:cubicBezTo>
                        <a:pt x="87550" y="110169"/>
                        <a:pt x="91374" y="109368"/>
                        <a:pt x="96177" y="108390"/>
                      </a:cubicBezTo>
                      <a:cubicBezTo>
                        <a:pt x="113695" y="104833"/>
                        <a:pt x="146332" y="98252"/>
                        <a:pt x="144420" y="85803"/>
                      </a:cubicBezTo>
                      <a:cubicBezTo>
                        <a:pt x="143219" y="81489"/>
                        <a:pt x="143975" y="76865"/>
                        <a:pt x="146465" y="73175"/>
                      </a:cubicBezTo>
                      <a:cubicBezTo>
                        <a:pt x="149444" y="69707"/>
                        <a:pt x="154869" y="69217"/>
                        <a:pt x="160338" y="69217"/>
                      </a:cubicBezTo>
                      <a:lnTo>
                        <a:pt x="165362" y="69217"/>
                      </a:lnTo>
                      <a:cubicBezTo>
                        <a:pt x="175233" y="69484"/>
                        <a:pt x="186349" y="69884"/>
                        <a:pt x="192974" y="61481"/>
                      </a:cubicBezTo>
                      <a:cubicBezTo>
                        <a:pt x="200311" y="52588"/>
                        <a:pt x="208314" y="44185"/>
                        <a:pt x="216807" y="36359"/>
                      </a:cubicBezTo>
                      <a:cubicBezTo>
                        <a:pt x="219830" y="33469"/>
                        <a:pt x="222987" y="30445"/>
                        <a:pt x="226056" y="27466"/>
                      </a:cubicBezTo>
                      <a:cubicBezTo>
                        <a:pt x="228901" y="24398"/>
                        <a:pt x="231213" y="20841"/>
                        <a:pt x="232770" y="16972"/>
                      </a:cubicBezTo>
                      <a:cubicBezTo>
                        <a:pt x="235215" y="10081"/>
                        <a:pt x="240462" y="4523"/>
                        <a:pt x="247220" y="1721"/>
                      </a:cubicBezTo>
                      <a:cubicBezTo>
                        <a:pt x="250022" y="432"/>
                        <a:pt x="253045" y="-279"/>
                        <a:pt x="256113" y="-324"/>
                      </a:cubicBezTo>
                      <a:cubicBezTo>
                        <a:pt x="275677" y="-324"/>
                        <a:pt x="289372" y="28933"/>
                        <a:pt x="296131" y="43029"/>
                      </a:cubicBezTo>
                      <a:cubicBezTo>
                        <a:pt x="300577" y="52499"/>
                        <a:pt x="296131" y="59835"/>
                        <a:pt x="292484" y="65260"/>
                      </a:cubicBezTo>
                      <a:cubicBezTo>
                        <a:pt x="290439" y="68462"/>
                        <a:pt x="288883" y="70996"/>
                        <a:pt x="289728" y="72864"/>
                      </a:cubicBezTo>
                      <a:cubicBezTo>
                        <a:pt x="290573" y="74731"/>
                        <a:pt x="294441" y="76243"/>
                        <a:pt x="301689" y="77310"/>
                      </a:cubicBezTo>
                      <a:cubicBezTo>
                        <a:pt x="304979" y="77799"/>
                        <a:pt x="306135" y="80333"/>
                        <a:pt x="306980" y="82734"/>
                      </a:cubicBezTo>
                      <a:cubicBezTo>
                        <a:pt x="307825" y="85136"/>
                        <a:pt x="309069" y="87937"/>
                        <a:pt x="312849" y="88560"/>
                      </a:cubicBezTo>
                      <a:cubicBezTo>
                        <a:pt x="326188" y="90738"/>
                        <a:pt x="333613" y="98830"/>
                        <a:pt x="342106" y="108212"/>
                      </a:cubicBezTo>
                      <a:lnTo>
                        <a:pt x="342106" y="108212"/>
                      </a:lnTo>
                      <a:cubicBezTo>
                        <a:pt x="345085" y="111591"/>
                        <a:pt x="347709" y="115327"/>
                        <a:pt x="349887" y="119284"/>
                      </a:cubicBezTo>
                      <a:cubicBezTo>
                        <a:pt x="352822" y="125020"/>
                        <a:pt x="357046" y="129911"/>
                        <a:pt x="362293" y="133646"/>
                      </a:cubicBezTo>
                      <a:cubicBezTo>
                        <a:pt x="372564" y="140805"/>
                        <a:pt x="382613" y="148808"/>
                        <a:pt x="383502" y="161747"/>
                      </a:cubicBezTo>
                      <a:lnTo>
                        <a:pt x="383502" y="161747"/>
                      </a:lnTo>
                      <a:lnTo>
                        <a:pt x="383502" y="163526"/>
                      </a:lnTo>
                      <a:cubicBezTo>
                        <a:pt x="383502" y="169128"/>
                        <a:pt x="390616" y="172062"/>
                        <a:pt x="396841" y="174686"/>
                      </a:cubicBezTo>
                      <a:cubicBezTo>
                        <a:pt x="400265" y="175798"/>
                        <a:pt x="403467" y="177532"/>
                        <a:pt x="406223" y="179843"/>
                      </a:cubicBezTo>
                      <a:cubicBezTo>
                        <a:pt x="409291" y="184201"/>
                        <a:pt x="411425" y="189181"/>
                        <a:pt x="412537" y="194383"/>
                      </a:cubicBezTo>
                      <a:cubicBezTo>
                        <a:pt x="413293" y="196784"/>
                        <a:pt x="413960" y="199097"/>
                        <a:pt x="414671" y="200875"/>
                      </a:cubicBezTo>
                      <a:lnTo>
                        <a:pt x="414938" y="201542"/>
                      </a:lnTo>
                      <a:lnTo>
                        <a:pt x="414271" y="201542"/>
                      </a:lnTo>
                      <a:cubicBezTo>
                        <a:pt x="412048" y="201942"/>
                        <a:pt x="409825" y="202476"/>
                        <a:pt x="407201" y="203099"/>
                      </a:cubicBezTo>
                      <a:cubicBezTo>
                        <a:pt x="402577" y="204388"/>
                        <a:pt x="397820" y="205144"/>
                        <a:pt x="393017" y="205366"/>
                      </a:cubicBezTo>
                      <a:lnTo>
                        <a:pt x="393017" y="205366"/>
                      </a:lnTo>
                      <a:cubicBezTo>
                        <a:pt x="390216" y="205455"/>
                        <a:pt x="387415" y="204877"/>
                        <a:pt x="384880" y="203721"/>
                      </a:cubicBezTo>
                      <a:cubicBezTo>
                        <a:pt x="377722" y="199852"/>
                        <a:pt x="369852" y="197496"/>
                        <a:pt x="361759" y="196873"/>
                      </a:cubicBezTo>
                      <a:cubicBezTo>
                        <a:pt x="360825" y="196784"/>
                        <a:pt x="359847" y="196784"/>
                        <a:pt x="358914" y="196873"/>
                      </a:cubicBezTo>
                      <a:cubicBezTo>
                        <a:pt x="355712" y="197541"/>
                        <a:pt x="353000" y="199586"/>
                        <a:pt x="351532" y="202520"/>
                      </a:cubicBezTo>
                      <a:cubicBezTo>
                        <a:pt x="349976" y="205633"/>
                        <a:pt x="346997" y="207767"/>
                        <a:pt x="343573" y="208256"/>
                      </a:cubicBezTo>
                      <a:cubicBezTo>
                        <a:pt x="342373" y="208256"/>
                        <a:pt x="341173" y="208256"/>
                        <a:pt x="339883" y="208256"/>
                      </a:cubicBezTo>
                      <a:cubicBezTo>
                        <a:pt x="336148" y="208211"/>
                        <a:pt x="332457" y="207945"/>
                        <a:pt x="328767" y="207500"/>
                      </a:cubicBezTo>
                      <a:cubicBezTo>
                        <a:pt x="325299" y="207100"/>
                        <a:pt x="321831" y="206833"/>
                        <a:pt x="318363" y="206789"/>
                      </a:cubicBezTo>
                      <a:cubicBezTo>
                        <a:pt x="313649" y="206744"/>
                        <a:pt x="308981" y="207500"/>
                        <a:pt x="304534" y="209057"/>
                      </a:cubicBezTo>
                      <a:cubicBezTo>
                        <a:pt x="301733" y="210035"/>
                        <a:pt x="299243" y="211102"/>
                        <a:pt x="296842" y="212124"/>
                      </a:cubicBezTo>
                      <a:cubicBezTo>
                        <a:pt x="291818" y="214748"/>
                        <a:pt x="286260" y="216260"/>
                        <a:pt x="280568" y="216571"/>
                      </a:cubicBezTo>
                      <a:cubicBezTo>
                        <a:pt x="278523" y="216571"/>
                        <a:pt x="276477" y="216349"/>
                        <a:pt x="274477" y="215904"/>
                      </a:cubicBezTo>
                      <a:cubicBezTo>
                        <a:pt x="273187" y="215637"/>
                        <a:pt x="271898" y="215504"/>
                        <a:pt x="270564" y="215459"/>
                      </a:cubicBezTo>
                      <a:cubicBezTo>
                        <a:pt x="261671" y="215459"/>
                        <a:pt x="258292" y="223552"/>
                        <a:pt x="255713" y="230043"/>
                      </a:cubicBezTo>
                      <a:cubicBezTo>
                        <a:pt x="253756" y="234890"/>
                        <a:pt x="252067" y="238936"/>
                        <a:pt x="248509" y="238314"/>
                      </a:cubicBezTo>
                      <a:lnTo>
                        <a:pt x="201600" y="229421"/>
                      </a:lnTo>
                      <a:cubicBezTo>
                        <a:pt x="194353" y="228621"/>
                        <a:pt x="187594" y="225330"/>
                        <a:pt x="182436" y="220173"/>
                      </a:cubicBezTo>
                      <a:cubicBezTo>
                        <a:pt x="179368" y="217416"/>
                        <a:pt x="176167" y="214881"/>
                        <a:pt x="172788" y="212525"/>
                      </a:cubicBezTo>
                      <a:cubicBezTo>
                        <a:pt x="169186" y="209857"/>
                        <a:pt x="164829" y="208389"/>
                        <a:pt x="160338" y="208345"/>
                      </a:cubicBezTo>
                      <a:cubicBezTo>
                        <a:pt x="147755" y="208345"/>
                        <a:pt x="136683" y="220173"/>
                        <a:pt x="127301" y="231289"/>
                      </a:cubicBezTo>
                      <a:cubicBezTo>
                        <a:pt x="123210" y="236135"/>
                        <a:pt x="123789" y="243872"/>
                        <a:pt x="124278" y="250719"/>
                      </a:cubicBezTo>
                      <a:cubicBezTo>
                        <a:pt x="124278" y="253031"/>
                        <a:pt x="124633" y="255166"/>
                        <a:pt x="124633" y="257255"/>
                      </a:cubicBezTo>
                      <a:lnTo>
                        <a:pt x="124633" y="257922"/>
                      </a:lnTo>
                      <a:lnTo>
                        <a:pt x="122543" y="257611"/>
                      </a:lnTo>
                      <a:cubicBezTo>
                        <a:pt x="114896" y="256277"/>
                        <a:pt x="107159" y="255521"/>
                        <a:pt x="99378" y="255344"/>
                      </a:cubicBezTo>
                      <a:cubicBezTo>
                        <a:pt x="92975" y="255344"/>
                        <a:pt x="86572" y="256188"/>
                        <a:pt x="80392" y="257789"/>
                      </a:cubicBezTo>
                      <a:cubicBezTo>
                        <a:pt x="78925" y="258145"/>
                        <a:pt x="77457" y="258367"/>
                        <a:pt x="75945" y="258545"/>
                      </a:cubicBezTo>
                      <a:cubicBezTo>
                        <a:pt x="71499" y="259256"/>
                        <a:pt x="61939" y="260679"/>
                        <a:pt x="62117" y="262991"/>
                      </a:cubicBezTo>
                      <a:cubicBezTo>
                        <a:pt x="62829" y="273663"/>
                        <a:pt x="58827" y="281221"/>
                        <a:pt x="53580" y="289936"/>
                      </a:cubicBezTo>
                      <a:close/>
                      <a:moveTo>
                        <a:pt x="32415" y="122218"/>
                      </a:moveTo>
                      <a:cubicBezTo>
                        <a:pt x="3781" y="148897"/>
                        <a:pt x="-6224" y="185802"/>
                        <a:pt x="6315" y="218394"/>
                      </a:cubicBezTo>
                      <a:cubicBezTo>
                        <a:pt x="15208" y="241159"/>
                        <a:pt x="28547" y="275485"/>
                        <a:pt x="53358" y="289181"/>
                      </a:cubicBezTo>
                      <a:cubicBezTo>
                        <a:pt x="58426" y="280821"/>
                        <a:pt x="62251" y="273529"/>
                        <a:pt x="61495" y="263347"/>
                      </a:cubicBezTo>
                      <a:cubicBezTo>
                        <a:pt x="61495" y="260235"/>
                        <a:pt x="68075" y="258900"/>
                        <a:pt x="76256" y="257744"/>
                      </a:cubicBezTo>
                      <a:cubicBezTo>
                        <a:pt x="78080" y="257433"/>
                        <a:pt x="79636" y="257211"/>
                        <a:pt x="80703" y="256989"/>
                      </a:cubicBezTo>
                      <a:cubicBezTo>
                        <a:pt x="86972" y="255344"/>
                        <a:pt x="93464" y="254499"/>
                        <a:pt x="99956" y="254499"/>
                      </a:cubicBezTo>
                      <a:cubicBezTo>
                        <a:pt x="107782" y="254721"/>
                        <a:pt x="115563" y="255477"/>
                        <a:pt x="123300" y="256766"/>
                      </a:cubicBezTo>
                      <a:lnTo>
                        <a:pt x="124100" y="256766"/>
                      </a:lnTo>
                      <a:cubicBezTo>
                        <a:pt x="124100" y="254943"/>
                        <a:pt x="124100" y="252987"/>
                        <a:pt x="123789" y="250942"/>
                      </a:cubicBezTo>
                      <a:cubicBezTo>
                        <a:pt x="123255" y="243872"/>
                        <a:pt x="122632" y="235868"/>
                        <a:pt x="127034" y="230666"/>
                      </a:cubicBezTo>
                      <a:cubicBezTo>
                        <a:pt x="136594" y="219416"/>
                        <a:pt x="147844" y="207367"/>
                        <a:pt x="160916" y="207367"/>
                      </a:cubicBezTo>
                      <a:cubicBezTo>
                        <a:pt x="165629" y="207456"/>
                        <a:pt x="170209" y="209012"/>
                        <a:pt x="173988" y="211813"/>
                      </a:cubicBezTo>
                      <a:cubicBezTo>
                        <a:pt x="177412" y="214170"/>
                        <a:pt x="180658" y="216793"/>
                        <a:pt x="183726" y="219594"/>
                      </a:cubicBezTo>
                      <a:cubicBezTo>
                        <a:pt x="188750" y="224619"/>
                        <a:pt x="195331" y="227731"/>
                        <a:pt x="202400" y="228487"/>
                      </a:cubicBezTo>
                      <a:lnTo>
                        <a:pt x="249310" y="237380"/>
                      </a:lnTo>
                      <a:cubicBezTo>
                        <a:pt x="252022" y="237914"/>
                        <a:pt x="253489" y="234179"/>
                        <a:pt x="255268" y="229777"/>
                      </a:cubicBezTo>
                      <a:cubicBezTo>
                        <a:pt x="257936" y="222974"/>
                        <a:pt x="261315" y="214481"/>
                        <a:pt x="271142" y="214481"/>
                      </a:cubicBezTo>
                      <a:cubicBezTo>
                        <a:pt x="272520" y="214481"/>
                        <a:pt x="273899" y="214659"/>
                        <a:pt x="275277" y="214970"/>
                      </a:cubicBezTo>
                      <a:cubicBezTo>
                        <a:pt x="277189" y="215371"/>
                        <a:pt x="279190" y="215593"/>
                        <a:pt x="281146" y="215593"/>
                      </a:cubicBezTo>
                      <a:cubicBezTo>
                        <a:pt x="286660" y="215282"/>
                        <a:pt x="292084" y="213725"/>
                        <a:pt x="296975" y="211146"/>
                      </a:cubicBezTo>
                      <a:cubicBezTo>
                        <a:pt x="299421" y="210124"/>
                        <a:pt x="301911" y="209057"/>
                        <a:pt x="304756" y="208078"/>
                      </a:cubicBezTo>
                      <a:cubicBezTo>
                        <a:pt x="309292" y="206478"/>
                        <a:pt x="314094" y="205677"/>
                        <a:pt x="318941" y="205722"/>
                      </a:cubicBezTo>
                      <a:cubicBezTo>
                        <a:pt x="322453" y="205766"/>
                        <a:pt x="325966" y="206033"/>
                        <a:pt x="329434" y="206433"/>
                      </a:cubicBezTo>
                      <a:cubicBezTo>
                        <a:pt x="333080" y="206878"/>
                        <a:pt x="336771" y="207144"/>
                        <a:pt x="340461" y="207189"/>
                      </a:cubicBezTo>
                      <a:cubicBezTo>
                        <a:pt x="341706" y="207189"/>
                        <a:pt x="342907" y="207189"/>
                        <a:pt x="344063" y="207189"/>
                      </a:cubicBezTo>
                      <a:cubicBezTo>
                        <a:pt x="347575" y="207189"/>
                        <a:pt x="349354" y="204521"/>
                        <a:pt x="351221" y="201898"/>
                      </a:cubicBezTo>
                      <a:cubicBezTo>
                        <a:pt x="352867" y="198741"/>
                        <a:pt x="355845" y="196473"/>
                        <a:pt x="359358" y="195806"/>
                      </a:cubicBezTo>
                      <a:cubicBezTo>
                        <a:pt x="360336" y="195806"/>
                        <a:pt x="361314" y="195806"/>
                        <a:pt x="362337" y="195806"/>
                      </a:cubicBezTo>
                      <a:cubicBezTo>
                        <a:pt x="370608" y="196429"/>
                        <a:pt x="378655" y="198830"/>
                        <a:pt x="385903" y="202787"/>
                      </a:cubicBezTo>
                      <a:cubicBezTo>
                        <a:pt x="388304" y="203854"/>
                        <a:pt x="390972" y="204388"/>
                        <a:pt x="393595" y="204299"/>
                      </a:cubicBezTo>
                      <a:lnTo>
                        <a:pt x="393595" y="204299"/>
                      </a:lnTo>
                      <a:cubicBezTo>
                        <a:pt x="398309" y="204077"/>
                        <a:pt x="403021" y="203321"/>
                        <a:pt x="407557" y="202031"/>
                      </a:cubicBezTo>
                      <a:cubicBezTo>
                        <a:pt x="409780" y="201497"/>
                        <a:pt x="412003" y="201008"/>
                        <a:pt x="414004" y="200608"/>
                      </a:cubicBezTo>
                      <a:cubicBezTo>
                        <a:pt x="413337" y="198874"/>
                        <a:pt x="412715" y="196829"/>
                        <a:pt x="412048" y="194650"/>
                      </a:cubicBezTo>
                      <a:cubicBezTo>
                        <a:pt x="410981" y="189626"/>
                        <a:pt x="408891" y="184823"/>
                        <a:pt x="406001" y="180555"/>
                      </a:cubicBezTo>
                      <a:cubicBezTo>
                        <a:pt x="403333" y="178421"/>
                        <a:pt x="400354" y="176731"/>
                        <a:pt x="397108" y="175664"/>
                      </a:cubicBezTo>
                      <a:cubicBezTo>
                        <a:pt x="391150" y="173174"/>
                        <a:pt x="384480" y="170417"/>
                        <a:pt x="383235" y="165304"/>
                      </a:cubicBezTo>
                      <a:lnTo>
                        <a:pt x="383235" y="165304"/>
                      </a:lnTo>
                      <a:lnTo>
                        <a:pt x="383235" y="163481"/>
                      </a:lnTo>
                      <a:cubicBezTo>
                        <a:pt x="383235" y="150142"/>
                        <a:pt x="373409" y="142138"/>
                        <a:pt x="362426" y="134535"/>
                      </a:cubicBezTo>
                      <a:cubicBezTo>
                        <a:pt x="357090" y="130711"/>
                        <a:pt x="352689" y="125687"/>
                        <a:pt x="349709" y="119817"/>
                      </a:cubicBezTo>
                      <a:cubicBezTo>
                        <a:pt x="347575" y="115904"/>
                        <a:pt x="345041" y="112259"/>
                        <a:pt x="342106" y="108924"/>
                      </a:cubicBezTo>
                      <a:lnTo>
                        <a:pt x="342106" y="108701"/>
                      </a:lnTo>
                      <a:cubicBezTo>
                        <a:pt x="333747" y="99453"/>
                        <a:pt x="326544" y="91494"/>
                        <a:pt x="313560" y="89404"/>
                      </a:cubicBezTo>
                      <a:cubicBezTo>
                        <a:pt x="310181" y="88826"/>
                        <a:pt x="307513" y="86247"/>
                        <a:pt x="306802" y="82913"/>
                      </a:cubicBezTo>
                      <a:cubicBezTo>
                        <a:pt x="305823" y="80556"/>
                        <a:pt x="305023" y="78466"/>
                        <a:pt x="302356" y="78155"/>
                      </a:cubicBezTo>
                      <a:cubicBezTo>
                        <a:pt x="294618" y="77043"/>
                        <a:pt x="290662" y="75487"/>
                        <a:pt x="289550" y="73086"/>
                      </a:cubicBezTo>
                      <a:cubicBezTo>
                        <a:pt x="288438" y="70685"/>
                        <a:pt x="290172" y="67928"/>
                        <a:pt x="292395" y="64460"/>
                      </a:cubicBezTo>
                      <a:cubicBezTo>
                        <a:pt x="295819" y="58991"/>
                        <a:pt x="300133" y="52232"/>
                        <a:pt x="295953" y="43295"/>
                      </a:cubicBezTo>
                      <a:cubicBezTo>
                        <a:pt x="289461" y="29467"/>
                        <a:pt x="275988" y="610"/>
                        <a:pt x="257136" y="610"/>
                      </a:cubicBezTo>
                      <a:cubicBezTo>
                        <a:pt x="254201" y="654"/>
                        <a:pt x="251266" y="1321"/>
                        <a:pt x="248598" y="2566"/>
                      </a:cubicBezTo>
                      <a:cubicBezTo>
                        <a:pt x="242107" y="5279"/>
                        <a:pt x="237038" y="10614"/>
                        <a:pt x="234681" y="17284"/>
                      </a:cubicBezTo>
                      <a:cubicBezTo>
                        <a:pt x="233081" y="21286"/>
                        <a:pt x="230724" y="24976"/>
                        <a:pt x="227745" y="28088"/>
                      </a:cubicBezTo>
                      <a:cubicBezTo>
                        <a:pt x="224721" y="31156"/>
                        <a:pt x="221565" y="34136"/>
                        <a:pt x="218496" y="36981"/>
                      </a:cubicBezTo>
                      <a:cubicBezTo>
                        <a:pt x="210004" y="44762"/>
                        <a:pt x="202089" y="53121"/>
                        <a:pt x="194797" y="61970"/>
                      </a:cubicBezTo>
                      <a:cubicBezTo>
                        <a:pt x="189061" y="69262"/>
                        <a:pt x="179902" y="70240"/>
                        <a:pt x="171721" y="70240"/>
                      </a:cubicBezTo>
                      <a:lnTo>
                        <a:pt x="166251" y="70240"/>
                      </a:lnTo>
                      <a:lnTo>
                        <a:pt x="161271" y="70240"/>
                      </a:lnTo>
                      <a:cubicBezTo>
                        <a:pt x="156069" y="70240"/>
                        <a:pt x="150911" y="70685"/>
                        <a:pt x="148244" y="73797"/>
                      </a:cubicBezTo>
                      <a:cubicBezTo>
                        <a:pt x="145976" y="77265"/>
                        <a:pt x="145309" y="81534"/>
                        <a:pt x="146421" y="85536"/>
                      </a:cubicBezTo>
                      <a:cubicBezTo>
                        <a:pt x="148510" y="98875"/>
                        <a:pt x="116452" y="105544"/>
                        <a:pt x="97510" y="109413"/>
                      </a:cubicBezTo>
                      <a:cubicBezTo>
                        <a:pt x="92708" y="110391"/>
                        <a:pt x="88929" y="111147"/>
                        <a:pt x="86972" y="111770"/>
                      </a:cubicBezTo>
                      <a:cubicBezTo>
                        <a:pt x="84883" y="112748"/>
                        <a:pt x="82881" y="113993"/>
                        <a:pt x="81148" y="115504"/>
                      </a:cubicBezTo>
                      <a:cubicBezTo>
                        <a:pt x="78925" y="117683"/>
                        <a:pt x="76168" y="119195"/>
                        <a:pt x="73144" y="119951"/>
                      </a:cubicBezTo>
                      <a:lnTo>
                        <a:pt x="73144" y="119951"/>
                      </a:lnTo>
                      <a:cubicBezTo>
                        <a:pt x="70654" y="119729"/>
                        <a:pt x="68253" y="118750"/>
                        <a:pt x="66341" y="117105"/>
                      </a:cubicBezTo>
                      <a:cubicBezTo>
                        <a:pt x="64518" y="115460"/>
                        <a:pt x="62206" y="114526"/>
                        <a:pt x="59760" y="114482"/>
                      </a:cubicBezTo>
                      <a:cubicBezTo>
                        <a:pt x="56870" y="114749"/>
                        <a:pt x="53891" y="117728"/>
                        <a:pt x="50868" y="120618"/>
                      </a:cubicBezTo>
                      <a:cubicBezTo>
                        <a:pt x="47844" y="123508"/>
                        <a:pt x="44198" y="127243"/>
                        <a:pt x="40552" y="127243"/>
                      </a:cubicBezTo>
                      <a:cubicBezTo>
                        <a:pt x="37128" y="127198"/>
                        <a:pt x="33971" y="125287"/>
                        <a:pt x="32415" y="1222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6" name="자유형: 도형 9635">
                  <a:extLst>
                    <a:ext uri="{FF2B5EF4-FFF2-40B4-BE49-F238E27FC236}">
                      <a16:creationId xmlns:a16="http://schemas.microsoft.com/office/drawing/2014/main" id="{3E4B80E6-E3E7-75DB-7EE2-02AF0C63C84E}"/>
                    </a:ext>
                  </a:extLst>
                </p:cNvPr>
                <p:cNvSpPr/>
                <p:nvPr/>
              </p:nvSpPr>
              <p:spPr>
                <a:xfrm>
                  <a:off x="4758548" y="9206562"/>
                  <a:ext cx="273525" cy="221190"/>
                </a:xfrm>
                <a:custGeom>
                  <a:avLst/>
                  <a:gdLst>
                    <a:gd name="connsiteX0" fmla="*/ 247021 w 400468"/>
                    <a:gd name="connsiteY0" fmla="*/ 236689 h 323845"/>
                    <a:gd name="connsiteX1" fmla="*/ 272054 w 400468"/>
                    <a:gd name="connsiteY1" fmla="*/ 232598 h 323845"/>
                    <a:gd name="connsiteX2" fmla="*/ 293263 w 400468"/>
                    <a:gd name="connsiteY2" fmla="*/ 254119 h 323845"/>
                    <a:gd name="connsiteX3" fmla="*/ 329546 w 400468"/>
                    <a:gd name="connsiteY3" fmla="*/ 186756 h 323845"/>
                    <a:gd name="connsiteX4" fmla="*/ 346131 w 400468"/>
                    <a:gd name="connsiteY4" fmla="*/ 163635 h 323845"/>
                    <a:gd name="connsiteX5" fmla="*/ 358091 w 400468"/>
                    <a:gd name="connsiteY5" fmla="*/ 123617 h 323845"/>
                    <a:gd name="connsiteX6" fmla="*/ 391528 w 400468"/>
                    <a:gd name="connsiteY6" fmla="*/ 82222 h 323845"/>
                    <a:gd name="connsiteX7" fmla="*/ 389839 w 400468"/>
                    <a:gd name="connsiteY7" fmla="*/ 51097 h 323845"/>
                    <a:gd name="connsiteX8" fmla="*/ 382280 w 400468"/>
                    <a:gd name="connsiteY8" fmla="*/ 36113 h 323845"/>
                    <a:gd name="connsiteX9" fmla="*/ 374810 w 400468"/>
                    <a:gd name="connsiteY9" fmla="*/ 13881 h 323845"/>
                    <a:gd name="connsiteX10" fmla="*/ 350221 w 400468"/>
                    <a:gd name="connsiteY10" fmla="*/ 9434 h 323845"/>
                    <a:gd name="connsiteX11" fmla="*/ 312738 w 400468"/>
                    <a:gd name="connsiteY11" fmla="*/ 19483 h 323845"/>
                    <a:gd name="connsiteX12" fmla="*/ 275433 w 400468"/>
                    <a:gd name="connsiteY12" fmla="*/ 15792 h 323845"/>
                    <a:gd name="connsiteX13" fmla="*/ 257336 w 400468"/>
                    <a:gd name="connsiteY13" fmla="*/ 17216 h 323845"/>
                    <a:gd name="connsiteX14" fmla="*/ 233503 w 400468"/>
                    <a:gd name="connsiteY14" fmla="*/ 33445 h 323845"/>
                    <a:gd name="connsiteX15" fmla="*/ 159738 w 400468"/>
                    <a:gd name="connsiteY15" fmla="*/ 21928 h 323845"/>
                    <a:gd name="connsiteX16" fmla="*/ 133060 w 400468"/>
                    <a:gd name="connsiteY16" fmla="*/ 7700 h 323845"/>
                    <a:gd name="connsiteX17" fmla="*/ 93798 w 400468"/>
                    <a:gd name="connsiteY17" fmla="*/ 2631 h 323845"/>
                    <a:gd name="connsiteX18" fmla="*/ 59872 w 400468"/>
                    <a:gd name="connsiteY18" fmla="*/ 4676 h 323845"/>
                    <a:gd name="connsiteX19" fmla="*/ 47022 w 400468"/>
                    <a:gd name="connsiteY19" fmla="*/ 33712 h 323845"/>
                    <a:gd name="connsiteX20" fmla="*/ 33683 w 400468"/>
                    <a:gd name="connsiteY20" fmla="*/ 107566 h 323845"/>
                    <a:gd name="connsiteX21" fmla="*/ 7672 w 400468"/>
                    <a:gd name="connsiteY21" fmla="*/ 163679 h 323845"/>
                    <a:gd name="connsiteX22" fmla="*/ 16564 w 400468"/>
                    <a:gd name="connsiteY22" fmla="*/ 249050 h 323845"/>
                    <a:gd name="connsiteX23" fmla="*/ 92553 w 400468"/>
                    <a:gd name="connsiteY23" fmla="*/ 283910 h 323845"/>
                    <a:gd name="connsiteX24" fmla="*/ 109094 w 400468"/>
                    <a:gd name="connsiteY24" fmla="*/ 319170 h 323845"/>
                    <a:gd name="connsiteX25" fmla="*/ 148400 w 400468"/>
                    <a:gd name="connsiteY25" fmla="*/ 315390 h 323845"/>
                    <a:gd name="connsiteX26" fmla="*/ 185082 w 400468"/>
                    <a:gd name="connsiteY26" fmla="*/ 313479 h 323845"/>
                    <a:gd name="connsiteX27" fmla="*/ 207314 w 400468"/>
                    <a:gd name="connsiteY27" fmla="*/ 281064 h 323845"/>
                    <a:gd name="connsiteX28" fmla="*/ 243686 w 400468"/>
                    <a:gd name="connsiteY28" fmla="*/ 239535 h 323845"/>
                    <a:gd name="connsiteX29" fmla="*/ 247465 w 400468"/>
                    <a:gd name="connsiteY29" fmla="*/ 236823 h 323845"/>
                    <a:gd name="connsiteX30" fmla="*/ 247021 w 400468"/>
                    <a:gd name="connsiteY30" fmla="*/ 236689 h 32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00468" h="323845">
                      <a:moveTo>
                        <a:pt x="247021" y="236689"/>
                      </a:moveTo>
                      <a:cubicBezTo>
                        <a:pt x="255202" y="234377"/>
                        <a:pt x="263561" y="233044"/>
                        <a:pt x="272054" y="232598"/>
                      </a:cubicBezTo>
                      <a:cubicBezTo>
                        <a:pt x="280724" y="233577"/>
                        <a:pt x="291440" y="254297"/>
                        <a:pt x="293263" y="254119"/>
                      </a:cubicBezTo>
                      <a:cubicBezTo>
                        <a:pt x="303090" y="253319"/>
                        <a:pt x="326922" y="196316"/>
                        <a:pt x="329546" y="186756"/>
                      </a:cubicBezTo>
                      <a:cubicBezTo>
                        <a:pt x="331769" y="178708"/>
                        <a:pt x="346131" y="170171"/>
                        <a:pt x="346131" y="163635"/>
                      </a:cubicBezTo>
                      <a:cubicBezTo>
                        <a:pt x="346131" y="148829"/>
                        <a:pt x="361026" y="138157"/>
                        <a:pt x="358091" y="123617"/>
                      </a:cubicBezTo>
                      <a:cubicBezTo>
                        <a:pt x="354757" y="106855"/>
                        <a:pt x="378812" y="86535"/>
                        <a:pt x="391528" y="82222"/>
                      </a:cubicBezTo>
                      <a:cubicBezTo>
                        <a:pt x="407580" y="76708"/>
                        <a:pt x="398420" y="57455"/>
                        <a:pt x="389839" y="51097"/>
                      </a:cubicBezTo>
                      <a:cubicBezTo>
                        <a:pt x="384592" y="48029"/>
                        <a:pt x="381657" y="42160"/>
                        <a:pt x="382280" y="36113"/>
                      </a:cubicBezTo>
                      <a:cubicBezTo>
                        <a:pt x="383214" y="20950"/>
                        <a:pt x="381301" y="25664"/>
                        <a:pt x="374810" y="13881"/>
                      </a:cubicBezTo>
                      <a:cubicBezTo>
                        <a:pt x="367918" y="1342"/>
                        <a:pt x="360181" y="-2704"/>
                        <a:pt x="350221" y="9434"/>
                      </a:cubicBezTo>
                      <a:cubicBezTo>
                        <a:pt x="338616" y="23396"/>
                        <a:pt x="330257" y="27664"/>
                        <a:pt x="312738" y="19483"/>
                      </a:cubicBezTo>
                      <a:cubicBezTo>
                        <a:pt x="300644" y="13836"/>
                        <a:pt x="288550" y="15437"/>
                        <a:pt x="275433" y="15792"/>
                      </a:cubicBezTo>
                      <a:cubicBezTo>
                        <a:pt x="269964" y="15792"/>
                        <a:pt x="262450" y="14548"/>
                        <a:pt x="257336" y="17216"/>
                      </a:cubicBezTo>
                      <a:cubicBezTo>
                        <a:pt x="248443" y="21662"/>
                        <a:pt x="243552" y="31755"/>
                        <a:pt x="233503" y="33445"/>
                      </a:cubicBezTo>
                      <a:cubicBezTo>
                        <a:pt x="204113" y="38291"/>
                        <a:pt x="188017" y="10812"/>
                        <a:pt x="159738" y="21928"/>
                      </a:cubicBezTo>
                      <a:cubicBezTo>
                        <a:pt x="140218" y="29577"/>
                        <a:pt x="144531" y="21173"/>
                        <a:pt x="133060" y="7700"/>
                      </a:cubicBezTo>
                      <a:cubicBezTo>
                        <a:pt x="127013" y="675"/>
                        <a:pt x="100379" y="-3460"/>
                        <a:pt x="93798" y="2631"/>
                      </a:cubicBezTo>
                      <a:cubicBezTo>
                        <a:pt x="84905" y="11080"/>
                        <a:pt x="71121" y="2631"/>
                        <a:pt x="59872" y="4676"/>
                      </a:cubicBezTo>
                      <a:cubicBezTo>
                        <a:pt x="45288" y="7478"/>
                        <a:pt x="54447" y="26242"/>
                        <a:pt x="47022" y="33712"/>
                      </a:cubicBezTo>
                      <a:cubicBezTo>
                        <a:pt x="24123" y="56744"/>
                        <a:pt x="33105" y="78798"/>
                        <a:pt x="33683" y="107566"/>
                      </a:cubicBezTo>
                      <a:cubicBezTo>
                        <a:pt x="33949" y="132688"/>
                        <a:pt x="20344" y="144471"/>
                        <a:pt x="7672" y="163679"/>
                      </a:cubicBezTo>
                      <a:cubicBezTo>
                        <a:pt x="-3533" y="180620"/>
                        <a:pt x="-4378" y="236778"/>
                        <a:pt x="16564" y="249050"/>
                      </a:cubicBezTo>
                      <a:cubicBezTo>
                        <a:pt x="43776" y="265057"/>
                        <a:pt x="73967" y="251007"/>
                        <a:pt x="92553" y="283910"/>
                      </a:cubicBezTo>
                      <a:cubicBezTo>
                        <a:pt x="99401" y="296049"/>
                        <a:pt x="98067" y="308321"/>
                        <a:pt x="109094" y="319170"/>
                      </a:cubicBezTo>
                      <a:cubicBezTo>
                        <a:pt x="120966" y="330820"/>
                        <a:pt x="135149" y="315390"/>
                        <a:pt x="148400" y="315390"/>
                      </a:cubicBezTo>
                      <a:cubicBezTo>
                        <a:pt x="160672" y="315880"/>
                        <a:pt x="172944" y="315257"/>
                        <a:pt x="185082" y="313479"/>
                      </a:cubicBezTo>
                      <a:cubicBezTo>
                        <a:pt x="202868" y="310099"/>
                        <a:pt x="203668" y="298094"/>
                        <a:pt x="207314" y="281064"/>
                      </a:cubicBezTo>
                      <a:cubicBezTo>
                        <a:pt x="210961" y="264035"/>
                        <a:pt x="231147" y="249939"/>
                        <a:pt x="243686" y="239535"/>
                      </a:cubicBezTo>
                      <a:cubicBezTo>
                        <a:pt x="244797" y="238423"/>
                        <a:pt x="246087" y="237534"/>
                        <a:pt x="247465" y="236823"/>
                      </a:cubicBezTo>
                      <a:cubicBezTo>
                        <a:pt x="251067" y="235533"/>
                        <a:pt x="243019" y="237534"/>
                        <a:pt x="247021" y="23668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7" name="자유형: 도형 9636">
                  <a:extLst>
                    <a:ext uri="{FF2B5EF4-FFF2-40B4-BE49-F238E27FC236}">
                      <a16:creationId xmlns:a16="http://schemas.microsoft.com/office/drawing/2014/main" id="{B953B3CB-C8AA-B19C-73A0-2259FE675BB5}"/>
                    </a:ext>
                  </a:extLst>
                </p:cNvPr>
                <p:cNvSpPr/>
                <p:nvPr/>
              </p:nvSpPr>
              <p:spPr>
                <a:xfrm>
                  <a:off x="4757939" y="9206044"/>
                  <a:ext cx="274483" cy="221864"/>
                </a:xfrm>
                <a:custGeom>
                  <a:avLst/>
                  <a:gdLst>
                    <a:gd name="connsiteX0" fmla="*/ 119768 w 401870"/>
                    <a:gd name="connsiteY0" fmla="*/ 324507 h 324831"/>
                    <a:gd name="connsiteX1" fmla="*/ 109141 w 401870"/>
                    <a:gd name="connsiteY1" fmla="*/ 320061 h 324831"/>
                    <a:gd name="connsiteX2" fmla="*/ 97981 w 401870"/>
                    <a:gd name="connsiteY2" fmla="*/ 298807 h 324831"/>
                    <a:gd name="connsiteX3" fmla="*/ 92512 w 401870"/>
                    <a:gd name="connsiteY3" fmla="*/ 284712 h 324831"/>
                    <a:gd name="connsiteX4" fmla="*/ 48848 w 401870"/>
                    <a:gd name="connsiteY4" fmla="*/ 259634 h 324831"/>
                    <a:gd name="connsiteX5" fmla="*/ 16745 w 401870"/>
                    <a:gd name="connsiteY5" fmla="*/ 250075 h 324831"/>
                    <a:gd name="connsiteX6" fmla="*/ 2339 w 401870"/>
                    <a:gd name="connsiteY6" fmla="*/ 225442 h 324831"/>
                    <a:gd name="connsiteX7" fmla="*/ 7808 w 401870"/>
                    <a:gd name="connsiteY7" fmla="*/ 163904 h 324831"/>
                    <a:gd name="connsiteX8" fmla="*/ 15767 w 401870"/>
                    <a:gd name="connsiteY8" fmla="*/ 152655 h 324831"/>
                    <a:gd name="connsiteX9" fmla="*/ 33553 w 401870"/>
                    <a:gd name="connsiteY9" fmla="*/ 108191 h 324831"/>
                    <a:gd name="connsiteX10" fmla="*/ 32486 w 401870"/>
                    <a:gd name="connsiteY10" fmla="*/ 89827 h 324831"/>
                    <a:gd name="connsiteX11" fmla="*/ 47292 w 401870"/>
                    <a:gd name="connsiteY11" fmla="*/ 33936 h 324831"/>
                    <a:gd name="connsiteX12" fmla="*/ 50716 w 401870"/>
                    <a:gd name="connsiteY12" fmla="*/ 21219 h 324831"/>
                    <a:gd name="connsiteX13" fmla="*/ 60453 w 401870"/>
                    <a:gd name="connsiteY13" fmla="*/ 4768 h 324831"/>
                    <a:gd name="connsiteX14" fmla="*/ 64633 w 401870"/>
                    <a:gd name="connsiteY14" fmla="*/ 4367 h 324831"/>
                    <a:gd name="connsiteX15" fmla="*/ 74370 w 401870"/>
                    <a:gd name="connsiteY15" fmla="*/ 5479 h 324831"/>
                    <a:gd name="connsiteX16" fmla="*/ 83708 w 401870"/>
                    <a:gd name="connsiteY16" fmla="*/ 6502 h 324831"/>
                    <a:gd name="connsiteX17" fmla="*/ 94068 w 401870"/>
                    <a:gd name="connsiteY17" fmla="*/ 2855 h 324831"/>
                    <a:gd name="connsiteX18" fmla="*/ 106518 w 401870"/>
                    <a:gd name="connsiteY18" fmla="*/ -257 h 324831"/>
                    <a:gd name="connsiteX19" fmla="*/ 134130 w 401870"/>
                    <a:gd name="connsiteY19" fmla="*/ 7969 h 324831"/>
                    <a:gd name="connsiteX20" fmla="*/ 141022 w 401870"/>
                    <a:gd name="connsiteY20" fmla="*/ 17884 h 324831"/>
                    <a:gd name="connsiteX21" fmla="*/ 149336 w 401870"/>
                    <a:gd name="connsiteY21" fmla="*/ 24909 h 324831"/>
                    <a:gd name="connsiteX22" fmla="*/ 160275 w 401870"/>
                    <a:gd name="connsiteY22" fmla="*/ 22020 h 324831"/>
                    <a:gd name="connsiteX23" fmla="*/ 174014 w 401870"/>
                    <a:gd name="connsiteY23" fmla="*/ 19307 h 324831"/>
                    <a:gd name="connsiteX24" fmla="*/ 199536 w 401870"/>
                    <a:gd name="connsiteY24" fmla="*/ 26466 h 324831"/>
                    <a:gd name="connsiteX25" fmla="*/ 227193 w 401870"/>
                    <a:gd name="connsiteY25" fmla="*/ 34069 h 324831"/>
                    <a:gd name="connsiteX26" fmla="*/ 234174 w 401870"/>
                    <a:gd name="connsiteY26" fmla="*/ 33491 h 324831"/>
                    <a:gd name="connsiteX27" fmla="*/ 248313 w 401870"/>
                    <a:gd name="connsiteY27" fmla="*/ 24598 h 324831"/>
                    <a:gd name="connsiteX28" fmla="*/ 257828 w 401870"/>
                    <a:gd name="connsiteY28" fmla="*/ 17217 h 324831"/>
                    <a:gd name="connsiteX29" fmla="*/ 267033 w 401870"/>
                    <a:gd name="connsiteY29" fmla="*/ 15528 h 324831"/>
                    <a:gd name="connsiteX30" fmla="*/ 271479 w 401870"/>
                    <a:gd name="connsiteY30" fmla="*/ 15528 h 324831"/>
                    <a:gd name="connsiteX31" fmla="*/ 276237 w 401870"/>
                    <a:gd name="connsiteY31" fmla="*/ 15528 h 324831"/>
                    <a:gd name="connsiteX32" fmla="*/ 282017 w 401870"/>
                    <a:gd name="connsiteY32" fmla="*/ 15306 h 324831"/>
                    <a:gd name="connsiteX33" fmla="*/ 291576 w 401870"/>
                    <a:gd name="connsiteY33" fmla="*/ 14994 h 324831"/>
                    <a:gd name="connsiteX34" fmla="*/ 313808 w 401870"/>
                    <a:gd name="connsiteY34" fmla="*/ 19440 h 324831"/>
                    <a:gd name="connsiteX35" fmla="*/ 328837 w 401870"/>
                    <a:gd name="connsiteY35" fmla="*/ 23531 h 324831"/>
                    <a:gd name="connsiteX36" fmla="*/ 350625 w 401870"/>
                    <a:gd name="connsiteY36" fmla="*/ 9570 h 324831"/>
                    <a:gd name="connsiteX37" fmla="*/ 362408 w 401870"/>
                    <a:gd name="connsiteY37" fmla="*/ 2188 h 324831"/>
                    <a:gd name="connsiteX38" fmla="*/ 376147 w 401870"/>
                    <a:gd name="connsiteY38" fmla="*/ 14283 h 324831"/>
                    <a:gd name="connsiteX39" fmla="*/ 380816 w 401870"/>
                    <a:gd name="connsiteY39" fmla="*/ 21530 h 324831"/>
                    <a:gd name="connsiteX40" fmla="*/ 383662 w 401870"/>
                    <a:gd name="connsiteY40" fmla="*/ 36870 h 324831"/>
                    <a:gd name="connsiteX41" fmla="*/ 390998 w 401870"/>
                    <a:gd name="connsiteY41" fmla="*/ 51366 h 324831"/>
                    <a:gd name="connsiteX42" fmla="*/ 401581 w 401870"/>
                    <a:gd name="connsiteY42" fmla="*/ 73598 h 324831"/>
                    <a:gd name="connsiteX43" fmla="*/ 392688 w 401870"/>
                    <a:gd name="connsiteY43" fmla="*/ 83424 h 324831"/>
                    <a:gd name="connsiteX44" fmla="*/ 359651 w 401870"/>
                    <a:gd name="connsiteY44" fmla="*/ 124242 h 324831"/>
                    <a:gd name="connsiteX45" fmla="*/ 353915 w 401870"/>
                    <a:gd name="connsiteY45" fmla="*/ 145896 h 324831"/>
                    <a:gd name="connsiteX46" fmla="*/ 347646 w 401870"/>
                    <a:gd name="connsiteY46" fmla="*/ 164349 h 324831"/>
                    <a:gd name="connsiteX47" fmla="*/ 339687 w 401870"/>
                    <a:gd name="connsiteY47" fmla="*/ 176087 h 324831"/>
                    <a:gd name="connsiteX48" fmla="*/ 331060 w 401870"/>
                    <a:gd name="connsiteY48" fmla="*/ 187648 h 324831"/>
                    <a:gd name="connsiteX49" fmla="*/ 294289 w 401870"/>
                    <a:gd name="connsiteY49" fmla="*/ 255411 h 324831"/>
                    <a:gd name="connsiteX50" fmla="*/ 294289 w 401870"/>
                    <a:gd name="connsiteY50" fmla="*/ 255411 h 324831"/>
                    <a:gd name="connsiteX51" fmla="*/ 289442 w 401870"/>
                    <a:gd name="connsiteY51" fmla="*/ 249942 h 324831"/>
                    <a:gd name="connsiteX52" fmla="*/ 272946 w 401870"/>
                    <a:gd name="connsiteY52" fmla="*/ 233890 h 324831"/>
                    <a:gd name="connsiteX53" fmla="*/ 249292 w 401870"/>
                    <a:gd name="connsiteY53" fmla="*/ 237670 h 324831"/>
                    <a:gd name="connsiteX54" fmla="*/ 248180 w 401870"/>
                    <a:gd name="connsiteY54" fmla="*/ 237936 h 324831"/>
                    <a:gd name="connsiteX55" fmla="*/ 244623 w 401870"/>
                    <a:gd name="connsiteY55" fmla="*/ 240515 h 324831"/>
                    <a:gd name="connsiteX56" fmla="*/ 239065 w 401870"/>
                    <a:gd name="connsiteY56" fmla="*/ 244961 h 324831"/>
                    <a:gd name="connsiteX57" fmla="*/ 208429 w 401870"/>
                    <a:gd name="connsiteY57" fmla="*/ 281600 h 324831"/>
                    <a:gd name="connsiteX58" fmla="*/ 207496 w 401870"/>
                    <a:gd name="connsiteY58" fmla="*/ 286046 h 324831"/>
                    <a:gd name="connsiteX59" fmla="*/ 185708 w 401870"/>
                    <a:gd name="connsiteY59" fmla="*/ 314592 h 324831"/>
                    <a:gd name="connsiteX60" fmla="*/ 158096 w 401870"/>
                    <a:gd name="connsiteY60" fmla="*/ 316504 h 324831"/>
                    <a:gd name="connsiteX61" fmla="*/ 148936 w 401870"/>
                    <a:gd name="connsiteY61" fmla="*/ 316504 h 324831"/>
                    <a:gd name="connsiteX62" fmla="*/ 134397 w 401870"/>
                    <a:gd name="connsiteY62" fmla="*/ 320594 h 324831"/>
                    <a:gd name="connsiteX63" fmla="*/ 119768 w 401870"/>
                    <a:gd name="connsiteY63" fmla="*/ 324507 h 324831"/>
                    <a:gd name="connsiteX64" fmla="*/ 64767 w 401870"/>
                    <a:gd name="connsiteY64" fmla="*/ 5301 h 324831"/>
                    <a:gd name="connsiteX65" fmla="*/ 60765 w 401870"/>
                    <a:gd name="connsiteY65" fmla="*/ 5657 h 324831"/>
                    <a:gd name="connsiteX66" fmla="*/ 51872 w 401870"/>
                    <a:gd name="connsiteY66" fmla="*/ 21086 h 324831"/>
                    <a:gd name="connsiteX67" fmla="*/ 48137 w 401870"/>
                    <a:gd name="connsiteY67" fmla="*/ 34425 h 324831"/>
                    <a:gd name="connsiteX68" fmla="*/ 33642 w 401870"/>
                    <a:gd name="connsiteY68" fmla="*/ 89427 h 324831"/>
                    <a:gd name="connsiteX69" fmla="*/ 34709 w 401870"/>
                    <a:gd name="connsiteY69" fmla="*/ 107879 h 324831"/>
                    <a:gd name="connsiteX70" fmla="*/ 16567 w 401870"/>
                    <a:gd name="connsiteY70" fmla="*/ 153099 h 324831"/>
                    <a:gd name="connsiteX71" fmla="*/ 8653 w 401870"/>
                    <a:gd name="connsiteY71" fmla="*/ 164304 h 324831"/>
                    <a:gd name="connsiteX72" fmla="*/ 3362 w 401870"/>
                    <a:gd name="connsiteY72" fmla="*/ 224997 h 324831"/>
                    <a:gd name="connsiteX73" fmla="*/ 17190 w 401870"/>
                    <a:gd name="connsiteY73" fmla="*/ 248874 h 324831"/>
                    <a:gd name="connsiteX74" fmla="*/ 48937 w 401870"/>
                    <a:gd name="connsiteY74" fmla="*/ 258345 h 324831"/>
                    <a:gd name="connsiteX75" fmla="*/ 93401 w 401870"/>
                    <a:gd name="connsiteY75" fmla="*/ 283956 h 324831"/>
                    <a:gd name="connsiteX76" fmla="*/ 98959 w 401870"/>
                    <a:gd name="connsiteY76" fmla="*/ 298274 h 324831"/>
                    <a:gd name="connsiteX77" fmla="*/ 109853 w 401870"/>
                    <a:gd name="connsiteY77" fmla="*/ 319083 h 324831"/>
                    <a:gd name="connsiteX78" fmla="*/ 119679 w 401870"/>
                    <a:gd name="connsiteY78" fmla="*/ 323263 h 324831"/>
                    <a:gd name="connsiteX79" fmla="*/ 133819 w 401870"/>
                    <a:gd name="connsiteY79" fmla="*/ 319305 h 324831"/>
                    <a:gd name="connsiteX80" fmla="*/ 148758 w 401870"/>
                    <a:gd name="connsiteY80" fmla="*/ 315125 h 324831"/>
                    <a:gd name="connsiteX81" fmla="*/ 157918 w 401870"/>
                    <a:gd name="connsiteY81" fmla="*/ 315125 h 324831"/>
                    <a:gd name="connsiteX82" fmla="*/ 185308 w 401870"/>
                    <a:gd name="connsiteY82" fmla="*/ 313214 h 324831"/>
                    <a:gd name="connsiteX83" fmla="*/ 206250 w 401870"/>
                    <a:gd name="connsiteY83" fmla="*/ 285557 h 324831"/>
                    <a:gd name="connsiteX84" fmla="*/ 207140 w 401870"/>
                    <a:gd name="connsiteY84" fmla="*/ 281110 h 324831"/>
                    <a:gd name="connsiteX85" fmla="*/ 238264 w 401870"/>
                    <a:gd name="connsiteY85" fmla="*/ 243850 h 324831"/>
                    <a:gd name="connsiteX86" fmla="*/ 243778 w 401870"/>
                    <a:gd name="connsiteY86" fmla="*/ 239403 h 324831"/>
                    <a:gd name="connsiteX87" fmla="*/ 244801 w 401870"/>
                    <a:gd name="connsiteY87" fmla="*/ 238514 h 324831"/>
                    <a:gd name="connsiteX88" fmla="*/ 243200 w 401870"/>
                    <a:gd name="connsiteY88" fmla="*/ 238914 h 324831"/>
                    <a:gd name="connsiteX89" fmla="*/ 246223 w 401870"/>
                    <a:gd name="connsiteY89" fmla="*/ 237403 h 324831"/>
                    <a:gd name="connsiteX90" fmla="*/ 247780 w 401870"/>
                    <a:gd name="connsiteY90" fmla="*/ 236602 h 324831"/>
                    <a:gd name="connsiteX91" fmla="*/ 247780 w 401870"/>
                    <a:gd name="connsiteY91" fmla="*/ 236602 h 324831"/>
                    <a:gd name="connsiteX92" fmla="*/ 248714 w 401870"/>
                    <a:gd name="connsiteY92" fmla="*/ 236602 h 324831"/>
                    <a:gd name="connsiteX93" fmla="*/ 248714 w 401870"/>
                    <a:gd name="connsiteY93" fmla="*/ 236602 h 324831"/>
                    <a:gd name="connsiteX94" fmla="*/ 248980 w 401870"/>
                    <a:gd name="connsiteY94" fmla="*/ 236602 h 324831"/>
                    <a:gd name="connsiteX95" fmla="*/ 252404 w 401870"/>
                    <a:gd name="connsiteY95" fmla="*/ 235757 h 324831"/>
                    <a:gd name="connsiteX96" fmla="*/ 252404 w 401870"/>
                    <a:gd name="connsiteY96" fmla="*/ 235757 h 324831"/>
                    <a:gd name="connsiteX97" fmla="*/ 272991 w 401870"/>
                    <a:gd name="connsiteY97" fmla="*/ 232778 h 324831"/>
                    <a:gd name="connsiteX98" fmla="*/ 290287 w 401870"/>
                    <a:gd name="connsiteY98" fmla="*/ 249319 h 324831"/>
                    <a:gd name="connsiteX99" fmla="*/ 294200 w 401870"/>
                    <a:gd name="connsiteY99" fmla="*/ 254299 h 324831"/>
                    <a:gd name="connsiteX100" fmla="*/ 329771 w 401870"/>
                    <a:gd name="connsiteY100" fmla="*/ 187336 h 324831"/>
                    <a:gd name="connsiteX101" fmla="*/ 338664 w 401870"/>
                    <a:gd name="connsiteY101" fmla="*/ 175287 h 324831"/>
                    <a:gd name="connsiteX102" fmla="*/ 346312 w 401870"/>
                    <a:gd name="connsiteY102" fmla="*/ 164349 h 324831"/>
                    <a:gd name="connsiteX103" fmla="*/ 352714 w 401870"/>
                    <a:gd name="connsiteY103" fmla="*/ 145407 h 324831"/>
                    <a:gd name="connsiteX104" fmla="*/ 358317 w 401870"/>
                    <a:gd name="connsiteY104" fmla="*/ 124464 h 324831"/>
                    <a:gd name="connsiteX105" fmla="*/ 392110 w 401870"/>
                    <a:gd name="connsiteY105" fmla="*/ 82401 h 324831"/>
                    <a:gd name="connsiteX106" fmla="*/ 400380 w 401870"/>
                    <a:gd name="connsiteY106" fmla="*/ 73509 h 324831"/>
                    <a:gd name="connsiteX107" fmla="*/ 390242 w 401870"/>
                    <a:gd name="connsiteY107" fmla="*/ 52433 h 324831"/>
                    <a:gd name="connsiteX108" fmla="*/ 382461 w 401870"/>
                    <a:gd name="connsiteY108" fmla="*/ 36959 h 324831"/>
                    <a:gd name="connsiteX109" fmla="*/ 379838 w 401870"/>
                    <a:gd name="connsiteY109" fmla="*/ 22375 h 324831"/>
                    <a:gd name="connsiteX110" fmla="*/ 375080 w 401870"/>
                    <a:gd name="connsiteY110" fmla="*/ 14994 h 324831"/>
                    <a:gd name="connsiteX111" fmla="*/ 362319 w 401870"/>
                    <a:gd name="connsiteY111" fmla="*/ 3478 h 324831"/>
                    <a:gd name="connsiteX112" fmla="*/ 351381 w 401870"/>
                    <a:gd name="connsiteY112" fmla="*/ 10459 h 324831"/>
                    <a:gd name="connsiteX113" fmla="*/ 328749 w 401870"/>
                    <a:gd name="connsiteY113" fmla="*/ 24821 h 324831"/>
                    <a:gd name="connsiteX114" fmla="*/ 313230 w 401870"/>
                    <a:gd name="connsiteY114" fmla="*/ 20641 h 324831"/>
                    <a:gd name="connsiteX115" fmla="*/ 291532 w 401870"/>
                    <a:gd name="connsiteY115" fmla="*/ 16506 h 324831"/>
                    <a:gd name="connsiteX116" fmla="*/ 282017 w 401870"/>
                    <a:gd name="connsiteY116" fmla="*/ 16817 h 324831"/>
                    <a:gd name="connsiteX117" fmla="*/ 276237 w 401870"/>
                    <a:gd name="connsiteY117" fmla="*/ 17040 h 324831"/>
                    <a:gd name="connsiteX118" fmla="*/ 271390 w 401870"/>
                    <a:gd name="connsiteY118" fmla="*/ 17040 h 324831"/>
                    <a:gd name="connsiteX119" fmla="*/ 266944 w 401870"/>
                    <a:gd name="connsiteY119" fmla="*/ 17040 h 324831"/>
                    <a:gd name="connsiteX120" fmla="*/ 258051 w 401870"/>
                    <a:gd name="connsiteY120" fmla="*/ 18596 h 324831"/>
                    <a:gd name="connsiteX121" fmla="*/ 248802 w 401870"/>
                    <a:gd name="connsiteY121" fmla="*/ 25799 h 324831"/>
                    <a:gd name="connsiteX122" fmla="*/ 234085 w 401870"/>
                    <a:gd name="connsiteY122" fmla="*/ 34692 h 324831"/>
                    <a:gd name="connsiteX123" fmla="*/ 226926 w 401870"/>
                    <a:gd name="connsiteY123" fmla="*/ 35270 h 324831"/>
                    <a:gd name="connsiteX124" fmla="*/ 198825 w 401870"/>
                    <a:gd name="connsiteY124" fmla="*/ 27578 h 324831"/>
                    <a:gd name="connsiteX125" fmla="*/ 173747 w 401870"/>
                    <a:gd name="connsiteY125" fmla="*/ 20507 h 324831"/>
                    <a:gd name="connsiteX126" fmla="*/ 160408 w 401870"/>
                    <a:gd name="connsiteY126" fmla="*/ 23131 h 324831"/>
                    <a:gd name="connsiteX127" fmla="*/ 149070 w 401870"/>
                    <a:gd name="connsiteY127" fmla="*/ 26110 h 324831"/>
                    <a:gd name="connsiteX128" fmla="*/ 139777 w 401870"/>
                    <a:gd name="connsiteY128" fmla="*/ 18551 h 324831"/>
                    <a:gd name="connsiteX129" fmla="*/ 133019 w 401870"/>
                    <a:gd name="connsiteY129" fmla="*/ 8769 h 324831"/>
                    <a:gd name="connsiteX130" fmla="*/ 106340 w 401870"/>
                    <a:gd name="connsiteY130" fmla="*/ 944 h 324831"/>
                    <a:gd name="connsiteX131" fmla="*/ 94646 w 401870"/>
                    <a:gd name="connsiteY131" fmla="*/ 3745 h 324831"/>
                    <a:gd name="connsiteX132" fmla="*/ 83530 w 401870"/>
                    <a:gd name="connsiteY132" fmla="*/ 7702 h 324831"/>
                    <a:gd name="connsiteX133" fmla="*/ 74015 w 401870"/>
                    <a:gd name="connsiteY133" fmla="*/ 6635 h 324831"/>
                    <a:gd name="connsiteX134" fmla="*/ 64767 w 401870"/>
                    <a:gd name="connsiteY134" fmla="*/ 5301 h 32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</a:cxnLst>
                  <a:rect l="l" t="t" r="r" b="b"/>
                  <a:pathLst>
                    <a:path w="401870" h="324831">
                      <a:moveTo>
                        <a:pt x="119768" y="324507"/>
                      </a:moveTo>
                      <a:cubicBezTo>
                        <a:pt x="115767" y="324552"/>
                        <a:pt x="111943" y="322951"/>
                        <a:pt x="109141" y="320061"/>
                      </a:cubicBezTo>
                      <a:cubicBezTo>
                        <a:pt x="103539" y="314147"/>
                        <a:pt x="99671" y="306766"/>
                        <a:pt x="97981" y="298807"/>
                      </a:cubicBezTo>
                      <a:cubicBezTo>
                        <a:pt x="96691" y="293916"/>
                        <a:pt x="94868" y="289203"/>
                        <a:pt x="92512" y="284712"/>
                      </a:cubicBezTo>
                      <a:cubicBezTo>
                        <a:pt x="81218" y="264748"/>
                        <a:pt x="65478" y="262480"/>
                        <a:pt x="48848" y="259634"/>
                      </a:cubicBezTo>
                      <a:cubicBezTo>
                        <a:pt x="37643" y="258612"/>
                        <a:pt x="26705" y="255322"/>
                        <a:pt x="16745" y="250075"/>
                      </a:cubicBezTo>
                      <a:cubicBezTo>
                        <a:pt x="10120" y="246162"/>
                        <a:pt x="5185" y="237670"/>
                        <a:pt x="2339" y="225442"/>
                      </a:cubicBezTo>
                      <a:cubicBezTo>
                        <a:pt x="-2507" y="204366"/>
                        <a:pt x="27" y="175598"/>
                        <a:pt x="7808" y="163904"/>
                      </a:cubicBezTo>
                      <a:cubicBezTo>
                        <a:pt x="10476" y="159902"/>
                        <a:pt x="13144" y="156211"/>
                        <a:pt x="15767" y="152655"/>
                      </a:cubicBezTo>
                      <a:cubicBezTo>
                        <a:pt x="25505" y="139315"/>
                        <a:pt x="33908" y="127843"/>
                        <a:pt x="33553" y="108191"/>
                      </a:cubicBezTo>
                      <a:cubicBezTo>
                        <a:pt x="33553" y="101788"/>
                        <a:pt x="32975" y="95696"/>
                        <a:pt x="32486" y="89827"/>
                      </a:cubicBezTo>
                      <a:cubicBezTo>
                        <a:pt x="30796" y="69507"/>
                        <a:pt x="29328" y="51988"/>
                        <a:pt x="47292" y="33936"/>
                      </a:cubicBezTo>
                      <a:cubicBezTo>
                        <a:pt x="49915" y="30245"/>
                        <a:pt x="51116" y="25710"/>
                        <a:pt x="50716" y="21219"/>
                      </a:cubicBezTo>
                      <a:cubicBezTo>
                        <a:pt x="51071" y="13971"/>
                        <a:pt x="51427" y="6457"/>
                        <a:pt x="60453" y="4768"/>
                      </a:cubicBezTo>
                      <a:cubicBezTo>
                        <a:pt x="61832" y="4501"/>
                        <a:pt x="63210" y="4367"/>
                        <a:pt x="64633" y="4367"/>
                      </a:cubicBezTo>
                      <a:cubicBezTo>
                        <a:pt x="67923" y="4456"/>
                        <a:pt x="71169" y="4856"/>
                        <a:pt x="74370" y="5479"/>
                      </a:cubicBezTo>
                      <a:cubicBezTo>
                        <a:pt x="77439" y="6057"/>
                        <a:pt x="80595" y="6413"/>
                        <a:pt x="83708" y="6502"/>
                      </a:cubicBezTo>
                      <a:cubicBezTo>
                        <a:pt x="87488" y="6724"/>
                        <a:pt x="91222" y="5390"/>
                        <a:pt x="94068" y="2855"/>
                      </a:cubicBezTo>
                      <a:cubicBezTo>
                        <a:pt x="97758" y="454"/>
                        <a:pt x="102116" y="-613"/>
                        <a:pt x="106518" y="-257"/>
                      </a:cubicBezTo>
                      <a:cubicBezTo>
                        <a:pt x="116478" y="-257"/>
                        <a:pt x="129950" y="3033"/>
                        <a:pt x="134130" y="7969"/>
                      </a:cubicBezTo>
                      <a:cubicBezTo>
                        <a:pt x="136753" y="11037"/>
                        <a:pt x="139066" y="14371"/>
                        <a:pt x="141022" y="17884"/>
                      </a:cubicBezTo>
                      <a:cubicBezTo>
                        <a:pt x="143690" y="22331"/>
                        <a:pt x="145157" y="24909"/>
                        <a:pt x="149336" y="24909"/>
                      </a:cubicBezTo>
                      <a:cubicBezTo>
                        <a:pt x="153116" y="24598"/>
                        <a:pt x="156807" y="23620"/>
                        <a:pt x="160275" y="22020"/>
                      </a:cubicBezTo>
                      <a:cubicBezTo>
                        <a:pt x="164632" y="20241"/>
                        <a:pt x="169301" y="19307"/>
                        <a:pt x="174014" y="19307"/>
                      </a:cubicBezTo>
                      <a:cubicBezTo>
                        <a:pt x="182951" y="19841"/>
                        <a:pt x="191622" y="22286"/>
                        <a:pt x="199536" y="26466"/>
                      </a:cubicBezTo>
                      <a:cubicBezTo>
                        <a:pt x="208118" y="30957"/>
                        <a:pt x="217544" y="33536"/>
                        <a:pt x="227193" y="34069"/>
                      </a:cubicBezTo>
                      <a:cubicBezTo>
                        <a:pt x="229550" y="34069"/>
                        <a:pt x="231862" y="33891"/>
                        <a:pt x="234174" y="33491"/>
                      </a:cubicBezTo>
                      <a:cubicBezTo>
                        <a:pt x="239687" y="32024"/>
                        <a:pt x="244623" y="28956"/>
                        <a:pt x="248313" y="24598"/>
                      </a:cubicBezTo>
                      <a:cubicBezTo>
                        <a:pt x="251114" y="21708"/>
                        <a:pt x="254316" y="19218"/>
                        <a:pt x="257828" y="17217"/>
                      </a:cubicBezTo>
                      <a:cubicBezTo>
                        <a:pt x="260719" y="15928"/>
                        <a:pt x="263876" y="15350"/>
                        <a:pt x="267033" y="15528"/>
                      </a:cubicBezTo>
                      <a:lnTo>
                        <a:pt x="271479" y="15528"/>
                      </a:lnTo>
                      <a:lnTo>
                        <a:pt x="276237" y="15528"/>
                      </a:lnTo>
                      <a:lnTo>
                        <a:pt x="282017" y="15306"/>
                      </a:lnTo>
                      <a:cubicBezTo>
                        <a:pt x="285307" y="15306"/>
                        <a:pt x="288420" y="14994"/>
                        <a:pt x="291576" y="14994"/>
                      </a:cubicBezTo>
                      <a:cubicBezTo>
                        <a:pt x="299225" y="14772"/>
                        <a:pt x="306828" y="16328"/>
                        <a:pt x="313808" y="19440"/>
                      </a:cubicBezTo>
                      <a:cubicBezTo>
                        <a:pt x="318433" y="21886"/>
                        <a:pt x="323591" y="23309"/>
                        <a:pt x="328837" y="23531"/>
                      </a:cubicBezTo>
                      <a:cubicBezTo>
                        <a:pt x="337285" y="23531"/>
                        <a:pt x="343466" y="18195"/>
                        <a:pt x="350625" y="9570"/>
                      </a:cubicBezTo>
                      <a:cubicBezTo>
                        <a:pt x="353292" y="5479"/>
                        <a:pt x="357606" y="2811"/>
                        <a:pt x="362408" y="2188"/>
                      </a:cubicBezTo>
                      <a:cubicBezTo>
                        <a:pt x="367165" y="2188"/>
                        <a:pt x="371656" y="6146"/>
                        <a:pt x="376147" y="14283"/>
                      </a:cubicBezTo>
                      <a:cubicBezTo>
                        <a:pt x="377525" y="16817"/>
                        <a:pt x="379082" y="19218"/>
                        <a:pt x="380816" y="21530"/>
                      </a:cubicBezTo>
                      <a:cubicBezTo>
                        <a:pt x="383528" y="25087"/>
                        <a:pt x="384329" y="25976"/>
                        <a:pt x="383662" y="36870"/>
                      </a:cubicBezTo>
                      <a:cubicBezTo>
                        <a:pt x="383039" y="42739"/>
                        <a:pt x="385929" y="48386"/>
                        <a:pt x="390998" y="51366"/>
                      </a:cubicBezTo>
                      <a:cubicBezTo>
                        <a:pt x="397045" y="55812"/>
                        <a:pt x="402781" y="65772"/>
                        <a:pt x="401581" y="73598"/>
                      </a:cubicBezTo>
                      <a:cubicBezTo>
                        <a:pt x="400825" y="78355"/>
                        <a:pt x="397312" y="82179"/>
                        <a:pt x="392688" y="83424"/>
                      </a:cubicBezTo>
                      <a:cubicBezTo>
                        <a:pt x="379349" y="87870"/>
                        <a:pt x="356450" y="108279"/>
                        <a:pt x="359651" y="124242"/>
                      </a:cubicBezTo>
                      <a:cubicBezTo>
                        <a:pt x="361252" y="132245"/>
                        <a:pt x="357517" y="139182"/>
                        <a:pt x="353915" y="145896"/>
                      </a:cubicBezTo>
                      <a:cubicBezTo>
                        <a:pt x="350358" y="151454"/>
                        <a:pt x="348179" y="157768"/>
                        <a:pt x="347646" y="164349"/>
                      </a:cubicBezTo>
                      <a:cubicBezTo>
                        <a:pt x="347646" y="167950"/>
                        <a:pt x="343778" y="171907"/>
                        <a:pt x="339687" y="176087"/>
                      </a:cubicBezTo>
                      <a:cubicBezTo>
                        <a:pt x="335996" y="179244"/>
                        <a:pt x="333062" y="183201"/>
                        <a:pt x="331060" y="187648"/>
                      </a:cubicBezTo>
                      <a:cubicBezTo>
                        <a:pt x="328926" y="195340"/>
                        <a:pt x="304738" y="254344"/>
                        <a:pt x="294289" y="255411"/>
                      </a:cubicBezTo>
                      <a:lnTo>
                        <a:pt x="294289" y="255411"/>
                      </a:lnTo>
                      <a:cubicBezTo>
                        <a:pt x="293355" y="255411"/>
                        <a:pt x="292333" y="253987"/>
                        <a:pt x="289442" y="249942"/>
                      </a:cubicBezTo>
                      <a:cubicBezTo>
                        <a:pt x="285352" y="244161"/>
                        <a:pt x="278504" y="234468"/>
                        <a:pt x="272946" y="233890"/>
                      </a:cubicBezTo>
                      <a:cubicBezTo>
                        <a:pt x="264943" y="234246"/>
                        <a:pt x="257028" y="235535"/>
                        <a:pt x="249292" y="237670"/>
                      </a:cubicBezTo>
                      <a:lnTo>
                        <a:pt x="248180" y="237936"/>
                      </a:lnTo>
                      <a:cubicBezTo>
                        <a:pt x="246846" y="238603"/>
                        <a:pt x="245645" y="239448"/>
                        <a:pt x="244623" y="240515"/>
                      </a:cubicBezTo>
                      <a:lnTo>
                        <a:pt x="239065" y="244961"/>
                      </a:lnTo>
                      <a:cubicBezTo>
                        <a:pt x="226748" y="255055"/>
                        <a:pt x="211408" y="267638"/>
                        <a:pt x="208429" y="281600"/>
                      </a:cubicBezTo>
                      <a:cubicBezTo>
                        <a:pt x="208074" y="283112"/>
                        <a:pt x="207807" y="284534"/>
                        <a:pt x="207496" y="286046"/>
                      </a:cubicBezTo>
                      <a:cubicBezTo>
                        <a:pt x="204472" y="300764"/>
                        <a:pt x="202293" y="311435"/>
                        <a:pt x="185708" y="314592"/>
                      </a:cubicBezTo>
                      <a:cubicBezTo>
                        <a:pt x="176593" y="316059"/>
                        <a:pt x="167345" y="316726"/>
                        <a:pt x="158096" y="316504"/>
                      </a:cubicBezTo>
                      <a:lnTo>
                        <a:pt x="148936" y="316504"/>
                      </a:lnTo>
                      <a:cubicBezTo>
                        <a:pt x="143868" y="316949"/>
                        <a:pt x="138932" y="318327"/>
                        <a:pt x="134397" y="320594"/>
                      </a:cubicBezTo>
                      <a:cubicBezTo>
                        <a:pt x="129817" y="322818"/>
                        <a:pt x="124837" y="324152"/>
                        <a:pt x="119768" y="324507"/>
                      </a:cubicBezTo>
                      <a:close/>
                      <a:moveTo>
                        <a:pt x="64767" y="5301"/>
                      </a:moveTo>
                      <a:cubicBezTo>
                        <a:pt x="63432" y="5301"/>
                        <a:pt x="62098" y="5434"/>
                        <a:pt x="60765" y="5657"/>
                      </a:cubicBezTo>
                      <a:cubicBezTo>
                        <a:pt x="52628" y="7213"/>
                        <a:pt x="52316" y="13971"/>
                        <a:pt x="51872" y="21086"/>
                      </a:cubicBezTo>
                      <a:cubicBezTo>
                        <a:pt x="52227" y="25843"/>
                        <a:pt x="50893" y="30556"/>
                        <a:pt x="48137" y="34425"/>
                      </a:cubicBezTo>
                      <a:cubicBezTo>
                        <a:pt x="30351" y="52210"/>
                        <a:pt x="31996" y="69373"/>
                        <a:pt x="33642" y="89427"/>
                      </a:cubicBezTo>
                      <a:cubicBezTo>
                        <a:pt x="34131" y="95296"/>
                        <a:pt x="34664" y="101388"/>
                        <a:pt x="34709" y="107879"/>
                      </a:cubicBezTo>
                      <a:cubicBezTo>
                        <a:pt x="34709" y="127977"/>
                        <a:pt x="26438" y="139582"/>
                        <a:pt x="16567" y="153099"/>
                      </a:cubicBezTo>
                      <a:cubicBezTo>
                        <a:pt x="13989" y="156656"/>
                        <a:pt x="11276" y="160302"/>
                        <a:pt x="8653" y="164304"/>
                      </a:cubicBezTo>
                      <a:cubicBezTo>
                        <a:pt x="1005" y="175776"/>
                        <a:pt x="-1440" y="204322"/>
                        <a:pt x="3362" y="224997"/>
                      </a:cubicBezTo>
                      <a:cubicBezTo>
                        <a:pt x="6074" y="236913"/>
                        <a:pt x="10876" y="245139"/>
                        <a:pt x="17190" y="248874"/>
                      </a:cubicBezTo>
                      <a:cubicBezTo>
                        <a:pt x="27061" y="254076"/>
                        <a:pt x="37821" y="257278"/>
                        <a:pt x="48937" y="258345"/>
                      </a:cubicBezTo>
                      <a:cubicBezTo>
                        <a:pt x="65834" y="260969"/>
                        <a:pt x="81841" y="263503"/>
                        <a:pt x="93401" y="283956"/>
                      </a:cubicBezTo>
                      <a:cubicBezTo>
                        <a:pt x="95802" y="288492"/>
                        <a:pt x="97669" y="293294"/>
                        <a:pt x="98959" y="298274"/>
                      </a:cubicBezTo>
                      <a:cubicBezTo>
                        <a:pt x="100649" y="306055"/>
                        <a:pt x="104384" y="313258"/>
                        <a:pt x="109853" y="319083"/>
                      </a:cubicBezTo>
                      <a:cubicBezTo>
                        <a:pt x="112387" y="321795"/>
                        <a:pt x="115944" y="323307"/>
                        <a:pt x="119679" y="323263"/>
                      </a:cubicBezTo>
                      <a:cubicBezTo>
                        <a:pt x="124615" y="322818"/>
                        <a:pt x="129372" y="321484"/>
                        <a:pt x="133819" y="319305"/>
                      </a:cubicBezTo>
                      <a:cubicBezTo>
                        <a:pt x="138488" y="316949"/>
                        <a:pt x="143556" y="315570"/>
                        <a:pt x="148758" y="315125"/>
                      </a:cubicBezTo>
                      <a:lnTo>
                        <a:pt x="157918" y="315125"/>
                      </a:lnTo>
                      <a:cubicBezTo>
                        <a:pt x="167078" y="315348"/>
                        <a:pt x="176237" y="314681"/>
                        <a:pt x="185308" y="313214"/>
                      </a:cubicBezTo>
                      <a:cubicBezTo>
                        <a:pt x="201182" y="310190"/>
                        <a:pt x="203094" y="300408"/>
                        <a:pt x="206250" y="285557"/>
                      </a:cubicBezTo>
                      <a:cubicBezTo>
                        <a:pt x="206517" y="284134"/>
                        <a:pt x="206829" y="282712"/>
                        <a:pt x="207140" y="281110"/>
                      </a:cubicBezTo>
                      <a:cubicBezTo>
                        <a:pt x="210252" y="266749"/>
                        <a:pt x="225726" y="254032"/>
                        <a:pt x="238264" y="243850"/>
                      </a:cubicBezTo>
                      <a:lnTo>
                        <a:pt x="243778" y="239403"/>
                      </a:lnTo>
                      <a:lnTo>
                        <a:pt x="244801" y="238514"/>
                      </a:lnTo>
                      <a:lnTo>
                        <a:pt x="243200" y="238914"/>
                      </a:lnTo>
                      <a:lnTo>
                        <a:pt x="246223" y="237403"/>
                      </a:lnTo>
                      <a:cubicBezTo>
                        <a:pt x="246223" y="237002"/>
                        <a:pt x="246223" y="237002"/>
                        <a:pt x="247780" y="236602"/>
                      </a:cubicBezTo>
                      <a:lnTo>
                        <a:pt x="247780" y="236602"/>
                      </a:lnTo>
                      <a:lnTo>
                        <a:pt x="248714" y="236602"/>
                      </a:lnTo>
                      <a:lnTo>
                        <a:pt x="248714" y="236602"/>
                      </a:lnTo>
                      <a:lnTo>
                        <a:pt x="248980" y="236602"/>
                      </a:lnTo>
                      <a:lnTo>
                        <a:pt x="252404" y="235757"/>
                      </a:lnTo>
                      <a:lnTo>
                        <a:pt x="252404" y="235757"/>
                      </a:lnTo>
                      <a:cubicBezTo>
                        <a:pt x="259118" y="233934"/>
                        <a:pt x="266054" y="232912"/>
                        <a:pt x="272991" y="232778"/>
                      </a:cubicBezTo>
                      <a:cubicBezTo>
                        <a:pt x="279038" y="233445"/>
                        <a:pt x="285796" y="243005"/>
                        <a:pt x="290287" y="249319"/>
                      </a:cubicBezTo>
                      <a:cubicBezTo>
                        <a:pt x="291399" y="251142"/>
                        <a:pt x="292688" y="252787"/>
                        <a:pt x="294200" y="254299"/>
                      </a:cubicBezTo>
                      <a:cubicBezTo>
                        <a:pt x="303538" y="253543"/>
                        <a:pt x="327237" y="196896"/>
                        <a:pt x="329771" y="187336"/>
                      </a:cubicBezTo>
                      <a:cubicBezTo>
                        <a:pt x="331772" y="182712"/>
                        <a:pt x="334840" y="178577"/>
                        <a:pt x="338664" y="175287"/>
                      </a:cubicBezTo>
                      <a:cubicBezTo>
                        <a:pt x="342621" y="171285"/>
                        <a:pt x="346312" y="167505"/>
                        <a:pt x="346312" y="164349"/>
                      </a:cubicBezTo>
                      <a:cubicBezTo>
                        <a:pt x="346845" y="157590"/>
                        <a:pt x="349024" y="151098"/>
                        <a:pt x="352714" y="145407"/>
                      </a:cubicBezTo>
                      <a:cubicBezTo>
                        <a:pt x="356405" y="138515"/>
                        <a:pt x="359873" y="132068"/>
                        <a:pt x="358317" y="124464"/>
                      </a:cubicBezTo>
                      <a:cubicBezTo>
                        <a:pt x="354760" y="106679"/>
                        <a:pt x="380015" y="86492"/>
                        <a:pt x="392110" y="82401"/>
                      </a:cubicBezTo>
                      <a:cubicBezTo>
                        <a:pt x="396378" y="81379"/>
                        <a:pt x="399668" y="77866"/>
                        <a:pt x="400380" y="73509"/>
                      </a:cubicBezTo>
                      <a:cubicBezTo>
                        <a:pt x="400647" y="65238"/>
                        <a:pt x="396867" y="57368"/>
                        <a:pt x="390242" y="52433"/>
                      </a:cubicBezTo>
                      <a:cubicBezTo>
                        <a:pt x="384862" y="49232"/>
                        <a:pt x="381794" y="43185"/>
                        <a:pt x="382461" y="36959"/>
                      </a:cubicBezTo>
                      <a:cubicBezTo>
                        <a:pt x="383128" y="26688"/>
                        <a:pt x="382461" y="25754"/>
                        <a:pt x="379838" y="22375"/>
                      </a:cubicBezTo>
                      <a:cubicBezTo>
                        <a:pt x="378059" y="20063"/>
                        <a:pt x="376458" y="17573"/>
                        <a:pt x="375080" y="14994"/>
                      </a:cubicBezTo>
                      <a:cubicBezTo>
                        <a:pt x="370633" y="7257"/>
                        <a:pt x="366632" y="3478"/>
                        <a:pt x="362319" y="3478"/>
                      </a:cubicBezTo>
                      <a:cubicBezTo>
                        <a:pt x="357828" y="4145"/>
                        <a:pt x="353870" y="6679"/>
                        <a:pt x="351381" y="10459"/>
                      </a:cubicBezTo>
                      <a:cubicBezTo>
                        <a:pt x="344000" y="19351"/>
                        <a:pt x="337642" y="24821"/>
                        <a:pt x="328749" y="24821"/>
                      </a:cubicBezTo>
                      <a:cubicBezTo>
                        <a:pt x="323324" y="24554"/>
                        <a:pt x="318033" y="23131"/>
                        <a:pt x="313230" y="20641"/>
                      </a:cubicBezTo>
                      <a:cubicBezTo>
                        <a:pt x="306383" y="17662"/>
                        <a:pt x="299002" y="16239"/>
                        <a:pt x="291532" y="16506"/>
                      </a:cubicBezTo>
                      <a:cubicBezTo>
                        <a:pt x="288420" y="16506"/>
                        <a:pt x="285307" y="16506"/>
                        <a:pt x="282017" y="16817"/>
                      </a:cubicBezTo>
                      <a:lnTo>
                        <a:pt x="276237" y="17040"/>
                      </a:lnTo>
                      <a:cubicBezTo>
                        <a:pt x="274725" y="17040"/>
                        <a:pt x="273080" y="17040"/>
                        <a:pt x="271390" y="17040"/>
                      </a:cubicBezTo>
                      <a:lnTo>
                        <a:pt x="266944" y="17040"/>
                      </a:lnTo>
                      <a:cubicBezTo>
                        <a:pt x="263876" y="16862"/>
                        <a:pt x="260852" y="17395"/>
                        <a:pt x="258051" y="18596"/>
                      </a:cubicBezTo>
                      <a:cubicBezTo>
                        <a:pt x="254672" y="20552"/>
                        <a:pt x="251559" y="22998"/>
                        <a:pt x="248802" y="25799"/>
                      </a:cubicBezTo>
                      <a:cubicBezTo>
                        <a:pt x="244889" y="30156"/>
                        <a:pt x="239776" y="33269"/>
                        <a:pt x="234085" y="34692"/>
                      </a:cubicBezTo>
                      <a:cubicBezTo>
                        <a:pt x="231728" y="35092"/>
                        <a:pt x="229327" y="35270"/>
                        <a:pt x="226926" y="35270"/>
                      </a:cubicBezTo>
                      <a:cubicBezTo>
                        <a:pt x="217099" y="34736"/>
                        <a:pt x="207540" y="32113"/>
                        <a:pt x="198825" y="27578"/>
                      </a:cubicBezTo>
                      <a:cubicBezTo>
                        <a:pt x="191044" y="23487"/>
                        <a:pt x="182507" y="21086"/>
                        <a:pt x="173747" y="20507"/>
                      </a:cubicBezTo>
                      <a:cubicBezTo>
                        <a:pt x="169168" y="20507"/>
                        <a:pt x="164632" y="21397"/>
                        <a:pt x="160408" y="23131"/>
                      </a:cubicBezTo>
                      <a:cubicBezTo>
                        <a:pt x="156851" y="24776"/>
                        <a:pt x="152983" y="25799"/>
                        <a:pt x="149070" y="26110"/>
                      </a:cubicBezTo>
                      <a:cubicBezTo>
                        <a:pt x="144268" y="26110"/>
                        <a:pt x="142489" y="23087"/>
                        <a:pt x="139777" y="18551"/>
                      </a:cubicBezTo>
                      <a:cubicBezTo>
                        <a:pt x="137865" y="15083"/>
                        <a:pt x="135597" y="11793"/>
                        <a:pt x="133019" y="8769"/>
                      </a:cubicBezTo>
                      <a:cubicBezTo>
                        <a:pt x="129017" y="4323"/>
                        <a:pt x="115944" y="944"/>
                        <a:pt x="106340" y="944"/>
                      </a:cubicBezTo>
                      <a:cubicBezTo>
                        <a:pt x="102249" y="543"/>
                        <a:pt x="98115" y="1521"/>
                        <a:pt x="94646" y="3745"/>
                      </a:cubicBezTo>
                      <a:cubicBezTo>
                        <a:pt x="91622" y="6502"/>
                        <a:pt x="87621" y="7924"/>
                        <a:pt x="83530" y="7702"/>
                      </a:cubicBezTo>
                      <a:cubicBezTo>
                        <a:pt x="80329" y="7613"/>
                        <a:pt x="77172" y="7257"/>
                        <a:pt x="74015" y="6635"/>
                      </a:cubicBezTo>
                      <a:cubicBezTo>
                        <a:pt x="70947" y="5968"/>
                        <a:pt x="67879" y="5523"/>
                        <a:pt x="64767" y="53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8" name="자유형: 도형 9637">
                  <a:extLst>
                    <a:ext uri="{FF2B5EF4-FFF2-40B4-BE49-F238E27FC236}">
                      <a16:creationId xmlns:a16="http://schemas.microsoft.com/office/drawing/2014/main" id="{F5F3356A-57D0-8758-1A08-1FB4CBD4B917}"/>
                    </a:ext>
                  </a:extLst>
                </p:cNvPr>
                <p:cNvSpPr/>
                <p:nvPr/>
              </p:nvSpPr>
              <p:spPr>
                <a:xfrm>
                  <a:off x="4713190" y="9237234"/>
                  <a:ext cx="68947" cy="143783"/>
                </a:xfrm>
                <a:custGeom>
                  <a:avLst/>
                  <a:gdLst>
                    <a:gd name="connsiteX0" fmla="*/ 67767 w 100945"/>
                    <a:gd name="connsiteY0" fmla="*/ 134334 h 210513"/>
                    <a:gd name="connsiteX1" fmla="*/ 96936 w 100945"/>
                    <a:gd name="connsiteY1" fmla="*/ 86624 h 210513"/>
                    <a:gd name="connsiteX2" fmla="*/ 95113 w 100945"/>
                    <a:gd name="connsiteY2" fmla="*/ 19217 h 210513"/>
                    <a:gd name="connsiteX3" fmla="*/ 77950 w 100945"/>
                    <a:gd name="connsiteY3" fmla="*/ 5878 h 210513"/>
                    <a:gd name="connsiteX4" fmla="*/ 60742 w 100945"/>
                    <a:gd name="connsiteY4" fmla="*/ 24508 h 210513"/>
                    <a:gd name="connsiteX5" fmla="*/ 29084 w 100945"/>
                    <a:gd name="connsiteY5" fmla="*/ 37536 h 210513"/>
                    <a:gd name="connsiteX6" fmla="*/ -129 w 100945"/>
                    <a:gd name="connsiteY6" fmla="*/ 50876 h 210513"/>
                    <a:gd name="connsiteX7" fmla="*/ 10275 w 100945"/>
                    <a:gd name="connsiteY7" fmla="*/ 78220 h 210513"/>
                    <a:gd name="connsiteX8" fmla="*/ 23614 w 100945"/>
                    <a:gd name="connsiteY8" fmla="*/ 87780 h 210513"/>
                    <a:gd name="connsiteX9" fmla="*/ 24771 w 100945"/>
                    <a:gd name="connsiteY9" fmla="*/ 108056 h 210513"/>
                    <a:gd name="connsiteX10" fmla="*/ 30373 w 100945"/>
                    <a:gd name="connsiteY10" fmla="*/ 152876 h 210513"/>
                    <a:gd name="connsiteX11" fmla="*/ 32908 w 100945"/>
                    <a:gd name="connsiteY11" fmla="*/ 210190 h 210513"/>
                    <a:gd name="connsiteX12" fmla="*/ 78661 w 100945"/>
                    <a:gd name="connsiteY12" fmla="*/ 200808 h 210513"/>
                    <a:gd name="connsiteX13" fmla="*/ 67545 w 100945"/>
                    <a:gd name="connsiteY13" fmla="*/ 134112 h 210513"/>
                    <a:gd name="connsiteX14" fmla="*/ 67767 w 100945"/>
                    <a:gd name="connsiteY14" fmla="*/ 134334 h 210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0945" h="210513">
                      <a:moveTo>
                        <a:pt x="67767" y="134334"/>
                      </a:moveTo>
                      <a:cubicBezTo>
                        <a:pt x="70391" y="115170"/>
                        <a:pt x="89732" y="103743"/>
                        <a:pt x="96936" y="86624"/>
                      </a:cubicBezTo>
                      <a:cubicBezTo>
                        <a:pt x="105117" y="67194"/>
                        <a:pt x="98314" y="39137"/>
                        <a:pt x="95113" y="19217"/>
                      </a:cubicBezTo>
                      <a:cubicBezTo>
                        <a:pt x="83152" y="26376"/>
                        <a:pt x="81418" y="11436"/>
                        <a:pt x="77950" y="5878"/>
                      </a:cubicBezTo>
                      <a:cubicBezTo>
                        <a:pt x="65455" y="-14976"/>
                        <a:pt x="61498" y="23352"/>
                        <a:pt x="60742" y="24508"/>
                      </a:cubicBezTo>
                      <a:cubicBezTo>
                        <a:pt x="54028" y="34779"/>
                        <a:pt x="40111" y="36958"/>
                        <a:pt x="29084" y="37536"/>
                      </a:cubicBezTo>
                      <a:cubicBezTo>
                        <a:pt x="16901" y="38158"/>
                        <a:pt x="11698" y="51898"/>
                        <a:pt x="-129" y="50876"/>
                      </a:cubicBezTo>
                      <a:cubicBezTo>
                        <a:pt x="404" y="60924"/>
                        <a:pt x="493" y="72707"/>
                        <a:pt x="10275" y="78220"/>
                      </a:cubicBezTo>
                      <a:cubicBezTo>
                        <a:pt x="14722" y="80800"/>
                        <a:pt x="21125" y="82667"/>
                        <a:pt x="23614" y="87780"/>
                      </a:cubicBezTo>
                      <a:cubicBezTo>
                        <a:pt x="27083" y="94050"/>
                        <a:pt x="19702" y="102943"/>
                        <a:pt x="24771" y="108056"/>
                      </a:cubicBezTo>
                      <a:cubicBezTo>
                        <a:pt x="33663" y="116949"/>
                        <a:pt x="29706" y="141626"/>
                        <a:pt x="30373" y="152876"/>
                      </a:cubicBezTo>
                      <a:cubicBezTo>
                        <a:pt x="31574" y="171951"/>
                        <a:pt x="32196" y="191070"/>
                        <a:pt x="32908" y="210190"/>
                      </a:cubicBezTo>
                      <a:cubicBezTo>
                        <a:pt x="38288" y="209122"/>
                        <a:pt x="77372" y="199474"/>
                        <a:pt x="78661" y="200808"/>
                      </a:cubicBezTo>
                      <a:cubicBezTo>
                        <a:pt x="71102" y="177775"/>
                        <a:pt x="64122" y="159723"/>
                        <a:pt x="67545" y="134112"/>
                      </a:cubicBezTo>
                      <a:cubicBezTo>
                        <a:pt x="70035" y="117793"/>
                        <a:pt x="65544" y="150830"/>
                        <a:pt x="67767" y="1343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39" name="자유형: 도형 9638">
                  <a:extLst>
                    <a:ext uri="{FF2B5EF4-FFF2-40B4-BE49-F238E27FC236}">
                      <a16:creationId xmlns:a16="http://schemas.microsoft.com/office/drawing/2014/main" id="{A1579C80-0B69-E08C-EA56-5E2821223D9D}"/>
                    </a:ext>
                  </a:extLst>
                </p:cNvPr>
                <p:cNvSpPr/>
                <p:nvPr/>
              </p:nvSpPr>
              <p:spPr>
                <a:xfrm>
                  <a:off x="4712856" y="9236854"/>
                  <a:ext cx="69706" cy="144680"/>
                </a:xfrm>
                <a:custGeom>
                  <a:avLst/>
                  <a:gdLst>
                    <a:gd name="connsiteX0" fmla="*/ 33085 w 102056"/>
                    <a:gd name="connsiteY0" fmla="*/ 211413 h 211826"/>
                    <a:gd name="connsiteX1" fmla="*/ 32819 w 102056"/>
                    <a:gd name="connsiteY1" fmla="*/ 203943 h 211826"/>
                    <a:gd name="connsiteX2" fmla="*/ 30551 w 102056"/>
                    <a:gd name="connsiteY2" fmla="*/ 153477 h 211826"/>
                    <a:gd name="connsiteX3" fmla="*/ 30551 w 102056"/>
                    <a:gd name="connsiteY3" fmla="*/ 142716 h 211826"/>
                    <a:gd name="connsiteX4" fmla="*/ 24993 w 102056"/>
                    <a:gd name="connsiteY4" fmla="*/ 109013 h 211826"/>
                    <a:gd name="connsiteX5" fmla="*/ 23837 w 102056"/>
                    <a:gd name="connsiteY5" fmla="*/ 98075 h 211826"/>
                    <a:gd name="connsiteX6" fmla="*/ 23837 w 102056"/>
                    <a:gd name="connsiteY6" fmla="*/ 88604 h 211826"/>
                    <a:gd name="connsiteX7" fmla="*/ 13833 w 102056"/>
                    <a:gd name="connsiteY7" fmla="*/ 81000 h 211826"/>
                    <a:gd name="connsiteX8" fmla="*/ 10453 w 102056"/>
                    <a:gd name="connsiteY8" fmla="*/ 79266 h 211826"/>
                    <a:gd name="connsiteX9" fmla="*/ -129 w 102056"/>
                    <a:gd name="connsiteY9" fmla="*/ 52944 h 211826"/>
                    <a:gd name="connsiteX10" fmla="*/ -129 w 102056"/>
                    <a:gd name="connsiteY10" fmla="*/ 50854 h 211826"/>
                    <a:gd name="connsiteX11" fmla="*/ 493 w 102056"/>
                    <a:gd name="connsiteY11" fmla="*/ 50854 h 211826"/>
                    <a:gd name="connsiteX12" fmla="*/ 14944 w 102056"/>
                    <a:gd name="connsiteY12" fmla="*/ 44451 h 211826"/>
                    <a:gd name="connsiteX13" fmla="*/ 29661 w 102056"/>
                    <a:gd name="connsiteY13" fmla="*/ 37292 h 211826"/>
                    <a:gd name="connsiteX14" fmla="*/ 60786 w 102056"/>
                    <a:gd name="connsiteY14" fmla="*/ 24531 h 211826"/>
                    <a:gd name="connsiteX15" fmla="*/ 61320 w 102056"/>
                    <a:gd name="connsiteY15" fmla="*/ 21908 h 211826"/>
                    <a:gd name="connsiteX16" fmla="*/ 71591 w 102056"/>
                    <a:gd name="connsiteY16" fmla="*/ -324 h 211826"/>
                    <a:gd name="connsiteX17" fmla="*/ 78972 w 102056"/>
                    <a:gd name="connsiteY17" fmla="*/ 6168 h 211826"/>
                    <a:gd name="connsiteX18" fmla="*/ 81196 w 102056"/>
                    <a:gd name="connsiteY18" fmla="*/ 11014 h 211826"/>
                    <a:gd name="connsiteX19" fmla="*/ 90088 w 102056"/>
                    <a:gd name="connsiteY19" fmla="*/ 21330 h 211826"/>
                    <a:gd name="connsiteX20" fmla="*/ 95513 w 102056"/>
                    <a:gd name="connsiteY20" fmla="*/ 19462 h 211826"/>
                    <a:gd name="connsiteX21" fmla="*/ 96224 w 102056"/>
                    <a:gd name="connsiteY21" fmla="*/ 19062 h 211826"/>
                    <a:gd name="connsiteX22" fmla="*/ 96224 w 102056"/>
                    <a:gd name="connsiteY22" fmla="*/ 19862 h 211826"/>
                    <a:gd name="connsiteX23" fmla="*/ 97691 w 102056"/>
                    <a:gd name="connsiteY23" fmla="*/ 28533 h 211826"/>
                    <a:gd name="connsiteX24" fmla="*/ 98002 w 102056"/>
                    <a:gd name="connsiteY24" fmla="*/ 87581 h 211826"/>
                    <a:gd name="connsiteX25" fmla="*/ 84663 w 102056"/>
                    <a:gd name="connsiteY25" fmla="*/ 107323 h 211826"/>
                    <a:gd name="connsiteX26" fmla="*/ 69101 w 102056"/>
                    <a:gd name="connsiteY26" fmla="*/ 134669 h 211826"/>
                    <a:gd name="connsiteX27" fmla="*/ 69101 w 102056"/>
                    <a:gd name="connsiteY27" fmla="*/ 136002 h 211826"/>
                    <a:gd name="connsiteX28" fmla="*/ 78528 w 102056"/>
                    <a:gd name="connsiteY28" fmla="*/ 195984 h 211826"/>
                    <a:gd name="connsiteX29" fmla="*/ 80306 w 102056"/>
                    <a:gd name="connsiteY29" fmla="*/ 201364 h 211826"/>
                    <a:gd name="connsiteX30" fmla="*/ 81196 w 102056"/>
                    <a:gd name="connsiteY30" fmla="*/ 204032 h 211826"/>
                    <a:gd name="connsiteX31" fmla="*/ 79417 w 102056"/>
                    <a:gd name="connsiteY31" fmla="*/ 201987 h 211826"/>
                    <a:gd name="connsiteX32" fmla="*/ 79105 w 102056"/>
                    <a:gd name="connsiteY32" fmla="*/ 201987 h 211826"/>
                    <a:gd name="connsiteX33" fmla="*/ 44246 w 102056"/>
                    <a:gd name="connsiteY33" fmla="*/ 209190 h 211826"/>
                    <a:gd name="connsiteX34" fmla="*/ 34152 w 102056"/>
                    <a:gd name="connsiteY34" fmla="*/ 211502 h 211826"/>
                    <a:gd name="connsiteX35" fmla="*/ 938 w 102056"/>
                    <a:gd name="connsiteY35" fmla="*/ 52054 h 211826"/>
                    <a:gd name="connsiteX36" fmla="*/ 938 w 102056"/>
                    <a:gd name="connsiteY36" fmla="*/ 52899 h 211826"/>
                    <a:gd name="connsiteX37" fmla="*/ 10987 w 102056"/>
                    <a:gd name="connsiteY37" fmla="*/ 78288 h 211826"/>
                    <a:gd name="connsiteX38" fmla="*/ 14322 w 102056"/>
                    <a:gd name="connsiteY38" fmla="*/ 80022 h 211826"/>
                    <a:gd name="connsiteX39" fmla="*/ 24771 w 102056"/>
                    <a:gd name="connsiteY39" fmla="*/ 88070 h 211826"/>
                    <a:gd name="connsiteX40" fmla="*/ 24771 w 102056"/>
                    <a:gd name="connsiteY40" fmla="*/ 98341 h 211826"/>
                    <a:gd name="connsiteX41" fmla="*/ 25660 w 102056"/>
                    <a:gd name="connsiteY41" fmla="*/ 108212 h 211826"/>
                    <a:gd name="connsiteX42" fmla="*/ 31529 w 102056"/>
                    <a:gd name="connsiteY42" fmla="*/ 142761 h 211826"/>
                    <a:gd name="connsiteX43" fmla="*/ 31529 w 102056"/>
                    <a:gd name="connsiteY43" fmla="*/ 153388 h 211826"/>
                    <a:gd name="connsiteX44" fmla="*/ 33797 w 102056"/>
                    <a:gd name="connsiteY44" fmla="*/ 203899 h 211826"/>
                    <a:gd name="connsiteX45" fmla="*/ 33797 w 102056"/>
                    <a:gd name="connsiteY45" fmla="*/ 210035 h 211826"/>
                    <a:gd name="connsiteX46" fmla="*/ 43268 w 102056"/>
                    <a:gd name="connsiteY46" fmla="*/ 207900 h 211826"/>
                    <a:gd name="connsiteX47" fmla="*/ 78216 w 102056"/>
                    <a:gd name="connsiteY47" fmla="*/ 200653 h 211826"/>
                    <a:gd name="connsiteX48" fmla="*/ 76705 w 102056"/>
                    <a:gd name="connsiteY48" fmla="*/ 196206 h 211826"/>
                    <a:gd name="connsiteX49" fmla="*/ 66789 w 102056"/>
                    <a:gd name="connsiteY49" fmla="*/ 139959 h 211826"/>
                    <a:gd name="connsiteX50" fmla="*/ 66789 w 102056"/>
                    <a:gd name="connsiteY50" fmla="*/ 139604 h 211826"/>
                    <a:gd name="connsiteX51" fmla="*/ 66789 w 102056"/>
                    <a:gd name="connsiteY51" fmla="*/ 139604 h 211826"/>
                    <a:gd name="connsiteX52" fmla="*/ 67100 w 102056"/>
                    <a:gd name="connsiteY52" fmla="*/ 137470 h 211826"/>
                    <a:gd name="connsiteX53" fmla="*/ 67456 w 102056"/>
                    <a:gd name="connsiteY53" fmla="*/ 134846 h 211826"/>
                    <a:gd name="connsiteX54" fmla="*/ 67767 w 102056"/>
                    <a:gd name="connsiteY54" fmla="*/ 132490 h 211826"/>
                    <a:gd name="connsiteX55" fmla="*/ 68123 w 102056"/>
                    <a:gd name="connsiteY55" fmla="*/ 130089 h 211826"/>
                    <a:gd name="connsiteX56" fmla="*/ 68123 w 102056"/>
                    <a:gd name="connsiteY56" fmla="*/ 130089 h 211826"/>
                    <a:gd name="connsiteX57" fmla="*/ 68567 w 102056"/>
                    <a:gd name="connsiteY57" fmla="*/ 129600 h 211826"/>
                    <a:gd name="connsiteX58" fmla="*/ 83285 w 102056"/>
                    <a:gd name="connsiteY58" fmla="*/ 106478 h 211826"/>
                    <a:gd name="connsiteX59" fmla="*/ 96624 w 102056"/>
                    <a:gd name="connsiteY59" fmla="*/ 87003 h 211826"/>
                    <a:gd name="connsiteX60" fmla="*/ 96269 w 102056"/>
                    <a:gd name="connsiteY60" fmla="*/ 28578 h 211826"/>
                    <a:gd name="connsiteX61" fmla="*/ 94890 w 102056"/>
                    <a:gd name="connsiteY61" fmla="*/ 20708 h 211826"/>
                    <a:gd name="connsiteX62" fmla="*/ 89599 w 102056"/>
                    <a:gd name="connsiteY62" fmla="*/ 22308 h 211826"/>
                    <a:gd name="connsiteX63" fmla="*/ 79817 w 102056"/>
                    <a:gd name="connsiteY63" fmla="*/ 11326 h 211826"/>
                    <a:gd name="connsiteX64" fmla="*/ 77727 w 102056"/>
                    <a:gd name="connsiteY64" fmla="*/ 6612 h 211826"/>
                    <a:gd name="connsiteX65" fmla="*/ 71280 w 102056"/>
                    <a:gd name="connsiteY65" fmla="*/ 654 h 211826"/>
                    <a:gd name="connsiteX66" fmla="*/ 62120 w 102056"/>
                    <a:gd name="connsiteY66" fmla="*/ 22175 h 211826"/>
                    <a:gd name="connsiteX67" fmla="*/ 61409 w 102056"/>
                    <a:gd name="connsiteY67" fmla="*/ 25243 h 211826"/>
                    <a:gd name="connsiteX68" fmla="*/ 29350 w 102056"/>
                    <a:gd name="connsiteY68" fmla="*/ 38582 h 211826"/>
                    <a:gd name="connsiteX69" fmla="*/ 15300 w 102056"/>
                    <a:gd name="connsiteY69" fmla="*/ 45474 h 211826"/>
                    <a:gd name="connsiteX70" fmla="*/ 938 w 102056"/>
                    <a:gd name="connsiteY70" fmla="*/ 52054 h 211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02056" h="211826">
                      <a:moveTo>
                        <a:pt x="33085" y="211413"/>
                      </a:moveTo>
                      <a:lnTo>
                        <a:pt x="32819" y="203943"/>
                      </a:lnTo>
                      <a:cubicBezTo>
                        <a:pt x="32241" y="187403"/>
                        <a:pt x="31574" y="170284"/>
                        <a:pt x="30551" y="153477"/>
                      </a:cubicBezTo>
                      <a:cubicBezTo>
                        <a:pt x="30551" y="150586"/>
                        <a:pt x="30551" y="146763"/>
                        <a:pt x="30551" y="142716"/>
                      </a:cubicBezTo>
                      <a:cubicBezTo>
                        <a:pt x="30951" y="130578"/>
                        <a:pt x="31440" y="115460"/>
                        <a:pt x="24993" y="109013"/>
                      </a:cubicBezTo>
                      <a:cubicBezTo>
                        <a:pt x="22103" y="106078"/>
                        <a:pt x="22992" y="102032"/>
                        <a:pt x="23837" y="98075"/>
                      </a:cubicBezTo>
                      <a:cubicBezTo>
                        <a:pt x="24993" y="95007"/>
                        <a:pt x="24993" y="91672"/>
                        <a:pt x="23837" y="88604"/>
                      </a:cubicBezTo>
                      <a:cubicBezTo>
                        <a:pt x="21347" y="85136"/>
                        <a:pt x="17834" y="82468"/>
                        <a:pt x="13833" y="81000"/>
                      </a:cubicBezTo>
                      <a:cubicBezTo>
                        <a:pt x="12677" y="80422"/>
                        <a:pt x="11520" y="79889"/>
                        <a:pt x="10453" y="79266"/>
                      </a:cubicBezTo>
                      <a:cubicBezTo>
                        <a:pt x="938" y="73886"/>
                        <a:pt x="360" y="62770"/>
                        <a:pt x="-129" y="52944"/>
                      </a:cubicBezTo>
                      <a:lnTo>
                        <a:pt x="-129" y="50854"/>
                      </a:lnTo>
                      <a:lnTo>
                        <a:pt x="493" y="50854"/>
                      </a:lnTo>
                      <a:cubicBezTo>
                        <a:pt x="5962" y="50721"/>
                        <a:pt x="11165" y="48408"/>
                        <a:pt x="14944" y="44451"/>
                      </a:cubicBezTo>
                      <a:cubicBezTo>
                        <a:pt x="18946" y="40538"/>
                        <a:pt x="24103" y="38049"/>
                        <a:pt x="29661" y="37292"/>
                      </a:cubicBezTo>
                      <a:cubicBezTo>
                        <a:pt x="39799" y="36803"/>
                        <a:pt x="54117" y="34891"/>
                        <a:pt x="60786" y="24531"/>
                      </a:cubicBezTo>
                      <a:cubicBezTo>
                        <a:pt x="61009" y="23686"/>
                        <a:pt x="61187" y="22797"/>
                        <a:pt x="61320" y="21908"/>
                      </a:cubicBezTo>
                      <a:cubicBezTo>
                        <a:pt x="63321" y="10792"/>
                        <a:pt x="66122" y="-324"/>
                        <a:pt x="71591" y="-324"/>
                      </a:cubicBezTo>
                      <a:cubicBezTo>
                        <a:pt x="73948" y="-324"/>
                        <a:pt x="76349" y="1810"/>
                        <a:pt x="78972" y="6168"/>
                      </a:cubicBezTo>
                      <a:cubicBezTo>
                        <a:pt x="79817" y="7724"/>
                        <a:pt x="80573" y="9325"/>
                        <a:pt x="81196" y="11014"/>
                      </a:cubicBezTo>
                      <a:cubicBezTo>
                        <a:pt x="83063" y="15861"/>
                        <a:pt x="85241" y="21330"/>
                        <a:pt x="90088" y="21330"/>
                      </a:cubicBezTo>
                      <a:cubicBezTo>
                        <a:pt x="92044" y="21241"/>
                        <a:pt x="93912" y="20574"/>
                        <a:pt x="95513" y="19462"/>
                      </a:cubicBezTo>
                      <a:lnTo>
                        <a:pt x="96224" y="19062"/>
                      </a:lnTo>
                      <a:lnTo>
                        <a:pt x="96224" y="19862"/>
                      </a:lnTo>
                      <a:cubicBezTo>
                        <a:pt x="96669" y="22619"/>
                        <a:pt x="97202" y="25509"/>
                        <a:pt x="97691" y="28533"/>
                      </a:cubicBezTo>
                      <a:cubicBezTo>
                        <a:pt x="101026" y="47297"/>
                        <a:pt x="105117" y="70685"/>
                        <a:pt x="98002" y="87581"/>
                      </a:cubicBezTo>
                      <a:cubicBezTo>
                        <a:pt x="94535" y="94785"/>
                        <a:pt x="90044" y="101454"/>
                        <a:pt x="84663" y="107323"/>
                      </a:cubicBezTo>
                      <a:cubicBezTo>
                        <a:pt x="77816" y="115504"/>
                        <a:pt x="70747" y="123953"/>
                        <a:pt x="69101" y="134669"/>
                      </a:cubicBezTo>
                      <a:lnTo>
                        <a:pt x="69101" y="136002"/>
                      </a:lnTo>
                      <a:cubicBezTo>
                        <a:pt x="66211" y="158812"/>
                        <a:pt x="71902" y="176020"/>
                        <a:pt x="78528" y="195984"/>
                      </a:cubicBezTo>
                      <a:cubicBezTo>
                        <a:pt x="79105" y="197718"/>
                        <a:pt x="79728" y="199541"/>
                        <a:pt x="80306" y="201364"/>
                      </a:cubicBezTo>
                      <a:lnTo>
                        <a:pt x="81196" y="204032"/>
                      </a:lnTo>
                      <a:lnTo>
                        <a:pt x="79417" y="201987"/>
                      </a:lnTo>
                      <a:lnTo>
                        <a:pt x="79105" y="201987"/>
                      </a:lnTo>
                      <a:cubicBezTo>
                        <a:pt x="75371" y="201987"/>
                        <a:pt x="55895" y="206433"/>
                        <a:pt x="44246" y="209190"/>
                      </a:cubicBezTo>
                      <a:cubicBezTo>
                        <a:pt x="39399" y="210346"/>
                        <a:pt x="35353" y="211235"/>
                        <a:pt x="34152" y="211502"/>
                      </a:cubicBezTo>
                      <a:close/>
                      <a:moveTo>
                        <a:pt x="938" y="52054"/>
                      </a:moveTo>
                      <a:lnTo>
                        <a:pt x="938" y="52899"/>
                      </a:lnTo>
                      <a:cubicBezTo>
                        <a:pt x="1427" y="62415"/>
                        <a:pt x="1961" y="73219"/>
                        <a:pt x="10987" y="78288"/>
                      </a:cubicBezTo>
                      <a:cubicBezTo>
                        <a:pt x="12009" y="78866"/>
                        <a:pt x="13121" y="79444"/>
                        <a:pt x="14322" y="80022"/>
                      </a:cubicBezTo>
                      <a:cubicBezTo>
                        <a:pt x="18546" y="81623"/>
                        <a:pt x="22147" y="84424"/>
                        <a:pt x="24771" y="88070"/>
                      </a:cubicBezTo>
                      <a:cubicBezTo>
                        <a:pt x="26016" y="91361"/>
                        <a:pt x="26016" y="95051"/>
                        <a:pt x="24771" y="98341"/>
                      </a:cubicBezTo>
                      <a:cubicBezTo>
                        <a:pt x="23971" y="102121"/>
                        <a:pt x="23170" y="105723"/>
                        <a:pt x="25660" y="108212"/>
                      </a:cubicBezTo>
                      <a:cubicBezTo>
                        <a:pt x="32418" y="115015"/>
                        <a:pt x="31929" y="130444"/>
                        <a:pt x="31529" y="142761"/>
                      </a:cubicBezTo>
                      <a:cubicBezTo>
                        <a:pt x="31529" y="146763"/>
                        <a:pt x="31263" y="150586"/>
                        <a:pt x="31529" y="153388"/>
                      </a:cubicBezTo>
                      <a:cubicBezTo>
                        <a:pt x="32552" y="170240"/>
                        <a:pt x="33219" y="187358"/>
                        <a:pt x="33797" y="203899"/>
                      </a:cubicBezTo>
                      <a:lnTo>
                        <a:pt x="33797" y="210035"/>
                      </a:lnTo>
                      <a:cubicBezTo>
                        <a:pt x="35576" y="209679"/>
                        <a:pt x="38999" y="208879"/>
                        <a:pt x="43268" y="207900"/>
                      </a:cubicBezTo>
                      <a:cubicBezTo>
                        <a:pt x="55540" y="205055"/>
                        <a:pt x="74037" y="200786"/>
                        <a:pt x="78216" y="200653"/>
                      </a:cubicBezTo>
                      <a:cubicBezTo>
                        <a:pt x="77727" y="199141"/>
                        <a:pt x="77194" y="197629"/>
                        <a:pt x="76705" y="196206"/>
                      </a:cubicBezTo>
                      <a:cubicBezTo>
                        <a:pt x="70480" y="177398"/>
                        <a:pt x="65011" y="160991"/>
                        <a:pt x="66789" y="139959"/>
                      </a:cubicBezTo>
                      <a:lnTo>
                        <a:pt x="66789" y="139604"/>
                      </a:lnTo>
                      <a:lnTo>
                        <a:pt x="66789" y="139604"/>
                      </a:lnTo>
                      <a:cubicBezTo>
                        <a:pt x="66789" y="139604"/>
                        <a:pt x="66789" y="138670"/>
                        <a:pt x="67100" y="137470"/>
                      </a:cubicBezTo>
                      <a:cubicBezTo>
                        <a:pt x="67412" y="136269"/>
                        <a:pt x="67100" y="135914"/>
                        <a:pt x="67456" y="134846"/>
                      </a:cubicBezTo>
                      <a:cubicBezTo>
                        <a:pt x="67812" y="133779"/>
                        <a:pt x="67456" y="133112"/>
                        <a:pt x="67767" y="132490"/>
                      </a:cubicBezTo>
                      <a:cubicBezTo>
                        <a:pt x="67767" y="131156"/>
                        <a:pt x="68078" y="130133"/>
                        <a:pt x="68123" y="130089"/>
                      </a:cubicBezTo>
                      <a:lnTo>
                        <a:pt x="68123" y="130089"/>
                      </a:lnTo>
                      <a:cubicBezTo>
                        <a:pt x="68123" y="129644"/>
                        <a:pt x="68390" y="129600"/>
                        <a:pt x="68567" y="129600"/>
                      </a:cubicBezTo>
                      <a:cubicBezTo>
                        <a:pt x="71902" y="120973"/>
                        <a:pt x="76882" y="113148"/>
                        <a:pt x="83285" y="106478"/>
                      </a:cubicBezTo>
                      <a:cubicBezTo>
                        <a:pt x="88665" y="100698"/>
                        <a:pt x="93156" y="94117"/>
                        <a:pt x="96624" y="87003"/>
                      </a:cubicBezTo>
                      <a:cubicBezTo>
                        <a:pt x="103605" y="70418"/>
                        <a:pt x="99559" y="46986"/>
                        <a:pt x="96269" y="28578"/>
                      </a:cubicBezTo>
                      <a:cubicBezTo>
                        <a:pt x="95779" y="25866"/>
                        <a:pt x="95335" y="23197"/>
                        <a:pt x="94890" y="20708"/>
                      </a:cubicBezTo>
                      <a:cubicBezTo>
                        <a:pt x="93290" y="21641"/>
                        <a:pt x="91466" y="22219"/>
                        <a:pt x="89599" y="22308"/>
                      </a:cubicBezTo>
                      <a:cubicBezTo>
                        <a:pt x="84174" y="22308"/>
                        <a:pt x="81774" y="16217"/>
                        <a:pt x="79817" y="11326"/>
                      </a:cubicBezTo>
                      <a:cubicBezTo>
                        <a:pt x="79239" y="9725"/>
                        <a:pt x="78528" y="8124"/>
                        <a:pt x="77727" y="6612"/>
                      </a:cubicBezTo>
                      <a:cubicBezTo>
                        <a:pt x="75371" y="2655"/>
                        <a:pt x="73281" y="654"/>
                        <a:pt x="71280" y="654"/>
                      </a:cubicBezTo>
                      <a:cubicBezTo>
                        <a:pt x="65989" y="654"/>
                        <a:pt x="63143" y="16306"/>
                        <a:pt x="62120" y="22175"/>
                      </a:cubicBezTo>
                      <a:cubicBezTo>
                        <a:pt x="62031" y="23242"/>
                        <a:pt x="61765" y="24264"/>
                        <a:pt x="61409" y="25243"/>
                      </a:cubicBezTo>
                      <a:cubicBezTo>
                        <a:pt x="54428" y="36003"/>
                        <a:pt x="39755" y="37960"/>
                        <a:pt x="29350" y="38582"/>
                      </a:cubicBezTo>
                      <a:cubicBezTo>
                        <a:pt x="24060" y="39338"/>
                        <a:pt x="19124" y="41739"/>
                        <a:pt x="15300" y="45474"/>
                      </a:cubicBezTo>
                      <a:cubicBezTo>
                        <a:pt x="11431" y="49298"/>
                        <a:pt x="6362" y="51654"/>
                        <a:pt x="938" y="5205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0" name="자유형: 도형 9639">
                  <a:extLst>
                    <a:ext uri="{FF2B5EF4-FFF2-40B4-BE49-F238E27FC236}">
                      <a16:creationId xmlns:a16="http://schemas.microsoft.com/office/drawing/2014/main" id="{E9B41148-77A9-D506-7087-7F434C7CC2A0}"/>
                    </a:ext>
                  </a:extLst>
                </p:cNvPr>
                <p:cNvSpPr/>
                <p:nvPr/>
              </p:nvSpPr>
              <p:spPr>
                <a:xfrm>
                  <a:off x="4692903" y="9268555"/>
                  <a:ext cx="42797" cy="120511"/>
                </a:xfrm>
                <a:custGeom>
                  <a:avLst/>
                  <a:gdLst>
                    <a:gd name="connsiteX0" fmla="*/ 54695 w 62659"/>
                    <a:gd name="connsiteY0" fmla="*/ 62200 h 176440"/>
                    <a:gd name="connsiteX1" fmla="*/ 53539 w 62659"/>
                    <a:gd name="connsiteY1" fmla="*/ 41924 h 176440"/>
                    <a:gd name="connsiteX2" fmla="*/ 36954 w 62659"/>
                    <a:gd name="connsiteY2" fmla="*/ 30408 h 176440"/>
                    <a:gd name="connsiteX3" fmla="*/ 30240 w 62659"/>
                    <a:gd name="connsiteY3" fmla="*/ 13690 h 176440"/>
                    <a:gd name="connsiteX4" fmla="*/ -129 w 62659"/>
                    <a:gd name="connsiteY4" fmla="*/ 1373 h 176440"/>
                    <a:gd name="connsiteX5" fmla="*/ 14277 w 62659"/>
                    <a:gd name="connsiteY5" fmla="*/ 33832 h 176440"/>
                    <a:gd name="connsiteX6" fmla="*/ 13432 w 62659"/>
                    <a:gd name="connsiteY6" fmla="*/ 78296 h 176440"/>
                    <a:gd name="connsiteX7" fmla="*/ 24193 w 62659"/>
                    <a:gd name="connsiteY7" fmla="*/ 126761 h 176440"/>
                    <a:gd name="connsiteX8" fmla="*/ 37087 w 62659"/>
                    <a:gd name="connsiteY8" fmla="*/ 176116 h 176440"/>
                    <a:gd name="connsiteX9" fmla="*/ 62520 w 62659"/>
                    <a:gd name="connsiteY9" fmla="*/ 155841 h 176440"/>
                    <a:gd name="connsiteX10" fmla="*/ 61053 w 62659"/>
                    <a:gd name="connsiteY10" fmla="*/ 120936 h 176440"/>
                    <a:gd name="connsiteX11" fmla="*/ 54695 w 62659"/>
                    <a:gd name="connsiteY11" fmla="*/ 62111 h 176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2659" h="176440">
                      <a:moveTo>
                        <a:pt x="54695" y="62200"/>
                      </a:moveTo>
                      <a:cubicBezTo>
                        <a:pt x="49626" y="57086"/>
                        <a:pt x="57007" y="48194"/>
                        <a:pt x="53539" y="41924"/>
                      </a:cubicBezTo>
                      <a:cubicBezTo>
                        <a:pt x="50070" y="35654"/>
                        <a:pt x="42112" y="34454"/>
                        <a:pt x="36954" y="30408"/>
                      </a:cubicBezTo>
                      <a:cubicBezTo>
                        <a:pt x="31796" y="26362"/>
                        <a:pt x="30907" y="19603"/>
                        <a:pt x="30240" y="13690"/>
                      </a:cubicBezTo>
                      <a:cubicBezTo>
                        <a:pt x="29128" y="3685"/>
                        <a:pt x="11120" y="-3830"/>
                        <a:pt x="-129" y="1373"/>
                      </a:cubicBezTo>
                      <a:cubicBezTo>
                        <a:pt x="2227" y="15290"/>
                        <a:pt x="11431" y="21960"/>
                        <a:pt x="14277" y="33832"/>
                      </a:cubicBezTo>
                      <a:cubicBezTo>
                        <a:pt x="17612" y="47794"/>
                        <a:pt x="12587" y="64111"/>
                        <a:pt x="13432" y="78296"/>
                      </a:cubicBezTo>
                      <a:cubicBezTo>
                        <a:pt x="14410" y="94792"/>
                        <a:pt x="22636" y="110087"/>
                        <a:pt x="24193" y="126761"/>
                      </a:cubicBezTo>
                      <a:cubicBezTo>
                        <a:pt x="25082" y="143924"/>
                        <a:pt x="29439" y="160731"/>
                        <a:pt x="37087" y="176116"/>
                      </a:cubicBezTo>
                      <a:cubicBezTo>
                        <a:pt x="47847" y="170425"/>
                        <a:pt x="62965" y="167668"/>
                        <a:pt x="62520" y="155841"/>
                      </a:cubicBezTo>
                      <a:cubicBezTo>
                        <a:pt x="62076" y="144013"/>
                        <a:pt x="61631" y="132541"/>
                        <a:pt x="61053" y="120936"/>
                      </a:cubicBezTo>
                      <a:cubicBezTo>
                        <a:pt x="60386" y="106263"/>
                        <a:pt x="65500" y="72782"/>
                        <a:pt x="54695" y="6211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1" name="자유형: 도형 9640">
                  <a:extLst>
                    <a:ext uri="{FF2B5EF4-FFF2-40B4-BE49-F238E27FC236}">
                      <a16:creationId xmlns:a16="http://schemas.microsoft.com/office/drawing/2014/main" id="{91D45DF7-DD36-AE39-D2D7-20E656D0A2BF}"/>
                    </a:ext>
                  </a:extLst>
                </p:cNvPr>
                <p:cNvSpPr/>
                <p:nvPr/>
              </p:nvSpPr>
              <p:spPr>
                <a:xfrm>
                  <a:off x="4692629" y="9268376"/>
                  <a:ext cx="43526" cy="121327"/>
                </a:xfrm>
                <a:custGeom>
                  <a:avLst/>
                  <a:gdLst>
                    <a:gd name="connsiteX0" fmla="*/ 37221 w 63727"/>
                    <a:gd name="connsiteY0" fmla="*/ 177312 h 177635"/>
                    <a:gd name="connsiteX1" fmla="*/ 36954 w 63727"/>
                    <a:gd name="connsiteY1" fmla="*/ 176823 h 177635"/>
                    <a:gd name="connsiteX2" fmla="*/ 24060 w 63727"/>
                    <a:gd name="connsiteY2" fmla="*/ 127245 h 177635"/>
                    <a:gd name="connsiteX3" fmla="*/ 18724 w 63727"/>
                    <a:gd name="connsiteY3" fmla="*/ 103902 h 177635"/>
                    <a:gd name="connsiteX4" fmla="*/ 14277 w 63727"/>
                    <a:gd name="connsiteY4" fmla="*/ 60327 h 177635"/>
                    <a:gd name="connsiteX5" fmla="*/ 14277 w 63727"/>
                    <a:gd name="connsiteY5" fmla="*/ 34316 h 177635"/>
                    <a:gd name="connsiteX6" fmla="*/ 7697 w 63727"/>
                    <a:gd name="connsiteY6" fmla="*/ 20221 h 177635"/>
                    <a:gd name="connsiteX7" fmla="*/ -129 w 63727"/>
                    <a:gd name="connsiteY7" fmla="*/ 1813 h 177635"/>
                    <a:gd name="connsiteX8" fmla="*/ -129 w 63727"/>
                    <a:gd name="connsiteY8" fmla="*/ 1412 h 177635"/>
                    <a:gd name="connsiteX9" fmla="*/ 271 w 63727"/>
                    <a:gd name="connsiteY9" fmla="*/ 1412 h 177635"/>
                    <a:gd name="connsiteX10" fmla="*/ 8853 w 63727"/>
                    <a:gd name="connsiteY10" fmla="*/ -321 h 177635"/>
                    <a:gd name="connsiteX11" fmla="*/ 31441 w 63727"/>
                    <a:gd name="connsiteY11" fmla="*/ 14129 h 177635"/>
                    <a:gd name="connsiteX12" fmla="*/ 37932 w 63727"/>
                    <a:gd name="connsiteY12" fmla="*/ 30492 h 177635"/>
                    <a:gd name="connsiteX13" fmla="*/ 44290 w 63727"/>
                    <a:gd name="connsiteY13" fmla="*/ 34183 h 177635"/>
                    <a:gd name="connsiteX14" fmla="*/ 54651 w 63727"/>
                    <a:gd name="connsiteY14" fmla="*/ 42186 h 177635"/>
                    <a:gd name="connsiteX15" fmla="*/ 54651 w 63727"/>
                    <a:gd name="connsiteY15" fmla="*/ 52457 h 177635"/>
                    <a:gd name="connsiteX16" fmla="*/ 55540 w 63727"/>
                    <a:gd name="connsiteY16" fmla="*/ 62328 h 177635"/>
                    <a:gd name="connsiteX17" fmla="*/ 55540 w 63727"/>
                    <a:gd name="connsiteY17" fmla="*/ 62328 h 177635"/>
                    <a:gd name="connsiteX18" fmla="*/ 56429 w 63727"/>
                    <a:gd name="connsiteY18" fmla="*/ 63217 h 177635"/>
                    <a:gd name="connsiteX19" fmla="*/ 57274 w 63727"/>
                    <a:gd name="connsiteY19" fmla="*/ 64062 h 177635"/>
                    <a:gd name="connsiteX20" fmla="*/ 57274 w 63727"/>
                    <a:gd name="connsiteY20" fmla="*/ 64062 h 177635"/>
                    <a:gd name="connsiteX21" fmla="*/ 57274 w 63727"/>
                    <a:gd name="connsiteY21" fmla="*/ 64596 h 177635"/>
                    <a:gd name="connsiteX22" fmla="*/ 62120 w 63727"/>
                    <a:gd name="connsiteY22" fmla="*/ 107504 h 177635"/>
                    <a:gd name="connsiteX23" fmla="*/ 62120 w 63727"/>
                    <a:gd name="connsiteY23" fmla="*/ 121465 h 177635"/>
                    <a:gd name="connsiteX24" fmla="*/ 63588 w 63727"/>
                    <a:gd name="connsiteY24" fmla="*/ 156369 h 177635"/>
                    <a:gd name="connsiteX25" fmla="*/ 45802 w 63727"/>
                    <a:gd name="connsiteY25" fmla="*/ 173532 h 177635"/>
                    <a:gd name="connsiteX26" fmla="*/ 37799 w 63727"/>
                    <a:gd name="connsiteY26" fmla="*/ 177178 h 177635"/>
                    <a:gd name="connsiteX27" fmla="*/ 893 w 63727"/>
                    <a:gd name="connsiteY27" fmla="*/ 2079 h 177635"/>
                    <a:gd name="connsiteX28" fmla="*/ 8497 w 63727"/>
                    <a:gd name="connsiteY28" fmla="*/ 19865 h 177635"/>
                    <a:gd name="connsiteX29" fmla="*/ 15256 w 63727"/>
                    <a:gd name="connsiteY29" fmla="*/ 34316 h 177635"/>
                    <a:gd name="connsiteX30" fmla="*/ 15256 w 63727"/>
                    <a:gd name="connsiteY30" fmla="*/ 60638 h 177635"/>
                    <a:gd name="connsiteX31" fmla="*/ 14277 w 63727"/>
                    <a:gd name="connsiteY31" fmla="*/ 78913 h 177635"/>
                    <a:gd name="connsiteX32" fmla="*/ 19702 w 63727"/>
                    <a:gd name="connsiteY32" fmla="*/ 103813 h 177635"/>
                    <a:gd name="connsiteX33" fmla="*/ 25038 w 63727"/>
                    <a:gd name="connsiteY33" fmla="*/ 127379 h 177635"/>
                    <a:gd name="connsiteX34" fmla="*/ 37621 w 63727"/>
                    <a:gd name="connsiteY34" fmla="*/ 176022 h 177635"/>
                    <a:gd name="connsiteX35" fmla="*/ 45180 w 63727"/>
                    <a:gd name="connsiteY35" fmla="*/ 172598 h 177635"/>
                    <a:gd name="connsiteX36" fmla="*/ 62298 w 63727"/>
                    <a:gd name="connsiteY36" fmla="*/ 156502 h 177635"/>
                    <a:gd name="connsiteX37" fmla="*/ 60831 w 63727"/>
                    <a:gd name="connsiteY37" fmla="*/ 121598 h 177635"/>
                    <a:gd name="connsiteX38" fmla="*/ 60831 w 63727"/>
                    <a:gd name="connsiteY38" fmla="*/ 107592 h 177635"/>
                    <a:gd name="connsiteX39" fmla="*/ 54606 w 63727"/>
                    <a:gd name="connsiteY39" fmla="*/ 63128 h 177635"/>
                    <a:gd name="connsiteX40" fmla="*/ 54606 w 63727"/>
                    <a:gd name="connsiteY40" fmla="*/ 63128 h 177635"/>
                    <a:gd name="connsiteX41" fmla="*/ 53628 w 63727"/>
                    <a:gd name="connsiteY41" fmla="*/ 62195 h 177635"/>
                    <a:gd name="connsiteX42" fmla="*/ 52739 w 63727"/>
                    <a:gd name="connsiteY42" fmla="*/ 61261 h 177635"/>
                    <a:gd name="connsiteX43" fmla="*/ 52739 w 63727"/>
                    <a:gd name="connsiteY43" fmla="*/ 61261 h 177635"/>
                    <a:gd name="connsiteX44" fmla="*/ 52739 w 63727"/>
                    <a:gd name="connsiteY44" fmla="*/ 60683 h 177635"/>
                    <a:gd name="connsiteX45" fmla="*/ 52739 w 63727"/>
                    <a:gd name="connsiteY45" fmla="*/ 60327 h 177635"/>
                    <a:gd name="connsiteX46" fmla="*/ 53183 w 63727"/>
                    <a:gd name="connsiteY46" fmla="*/ 52101 h 177635"/>
                    <a:gd name="connsiteX47" fmla="*/ 53183 w 63727"/>
                    <a:gd name="connsiteY47" fmla="*/ 42630 h 177635"/>
                    <a:gd name="connsiteX48" fmla="*/ 43312 w 63727"/>
                    <a:gd name="connsiteY48" fmla="*/ 35072 h 177635"/>
                    <a:gd name="connsiteX49" fmla="*/ 36776 w 63727"/>
                    <a:gd name="connsiteY49" fmla="*/ 31292 h 177635"/>
                    <a:gd name="connsiteX50" fmla="*/ 29840 w 63727"/>
                    <a:gd name="connsiteY50" fmla="*/ 14174 h 177635"/>
                    <a:gd name="connsiteX51" fmla="*/ 8364 w 63727"/>
                    <a:gd name="connsiteY51" fmla="*/ 835 h 177635"/>
                    <a:gd name="connsiteX52" fmla="*/ 893 w 63727"/>
                    <a:gd name="connsiteY52" fmla="*/ 1990 h 177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63727" h="177635">
                      <a:moveTo>
                        <a:pt x="37221" y="177312"/>
                      </a:moveTo>
                      <a:lnTo>
                        <a:pt x="36954" y="176823"/>
                      </a:lnTo>
                      <a:cubicBezTo>
                        <a:pt x="29306" y="161349"/>
                        <a:pt x="24904" y="144497"/>
                        <a:pt x="24060" y="127245"/>
                      </a:cubicBezTo>
                      <a:cubicBezTo>
                        <a:pt x="23037" y="119331"/>
                        <a:pt x="21258" y="111505"/>
                        <a:pt x="18724" y="103902"/>
                      </a:cubicBezTo>
                      <a:cubicBezTo>
                        <a:pt x="13344" y="90029"/>
                        <a:pt x="11832" y="75000"/>
                        <a:pt x="14277" y="60327"/>
                      </a:cubicBezTo>
                      <a:cubicBezTo>
                        <a:pt x="15745" y="51701"/>
                        <a:pt x="15745" y="42942"/>
                        <a:pt x="14277" y="34316"/>
                      </a:cubicBezTo>
                      <a:cubicBezTo>
                        <a:pt x="12855" y="29291"/>
                        <a:pt x="10631" y="24534"/>
                        <a:pt x="7697" y="20221"/>
                      </a:cubicBezTo>
                      <a:cubicBezTo>
                        <a:pt x="3873" y="14663"/>
                        <a:pt x="1205" y="8393"/>
                        <a:pt x="-129" y="1813"/>
                      </a:cubicBezTo>
                      <a:lnTo>
                        <a:pt x="-129" y="1412"/>
                      </a:lnTo>
                      <a:lnTo>
                        <a:pt x="271" y="1412"/>
                      </a:lnTo>
                      <a:cubicBezTo>
                        <a:pt x="2984" y="212"/>
                        <a:pt x="5918" y="-366"/>
                        <a:pt x="8853" y="-321"/>
                      </a:cubicBezTo>
                      <a:cubicBezTo>
                        <a:pt x="18724" y="-321"/>
                        <a:pt x="30507" y="5859"/>
                        <a:pt x="31441" y="14129"/>
                      </a:cubicBezTo>
                      <a:cubicBezTo>
                        <a:pt x="32107" y="20398"/>
                        <a:pt x="33219" y="26801"/>
                        <a:pt x="37932" y="30492"/>
                      </a:cubicBezTo>
                      <a:cubicBezTo>
                        <a:pt x="39933" y="31959"/>
                        <a:pt x="42067" y="33160"/>
                        <a:pt x="44290" y="34183"/>
                      </a:cubicBezTo>
                      <a:cubicBezTo>
                        <a:pt x="48515" y="35694"/>
                        <a:pt x="52116" y="38495"/>
                        <a:pt x="54651" y="42186"/>
                      </a:cubicBezTo>
                      <a:cubicBezTo>
                        <a:pt x="55896" y="45476"/>
                        <a:pt x="55896" y="49167"/>
                        <a:pt x="54651" y="52457"/>
                      </a:cubicBezTo>
                      <a:cubicBezTo>
                        <a:pt x="53850" y="56237"/>
                        <a:pt x="53050" y="59838"/>
                        <a:pt x="55540" y="62328"/>
                      </a:cubicBezTo>
                      <a:lnTo>
                        <a:pt x="55540" y="62328"/>
                      </a:lnTo>
                      <a:lnTo>
                        <a:pt x="56429" y="63217"/>
                      </a:lnTo>
                      <a:lnTo>
                        <a:pt x="57274" y="64062"/>
                      </a:lnTo>
                      <a:lnTo>
                        <a:pt x="57274" y="64062"/>
                      </a:lnTo>
                      <a:cubicBezTo>
                        <a:pt x="57541" y="64329"/>
                        <a:pt x="57541" y="64462"/>
                        <a:pt x="57274" y="64596"/>
                      </a:cubicBezTo>
                      <a:cubicBezTo>
                        <a:pt x="63410" y="73889"/>
                        <a:pt x="62698" y="92430"/>
                        <a:pt x="62120" y="107504"/>
                      </a:cubicBezTo>
                      <a:cubicBezTo>
                        <a:pt x="62120" y="113062"/>
                        <a:pt x="61765" y="117819"/>
                        <a:pt x="62120" y="121465"/>
                      </a:cubicBezTo>
                      <a:cubicBezTo>
                        <a:pt x="62698" y="133692"/>
                        <a:pt x="63187" y="145964"/>
                        <a:pt x="63588" y="156369"/>
                      </a:cubicBezTo>
                      <a:cubicBezTo>
                        <a:pt x="63944" y="165840"/>
                        <a:pt x="54695" y="169709"/>
                        <a:pt x="45802" y="173532"/>
                      </a:cubicBezTo>
                      <a:cubicBezTo>
                        <a:pt x="43090" y="174688"/>
                        <a:pt x="40333" y="175845"/>
                        <a:pt x="37799" y="177178"/>
                      </a:cubicBezTo>
                      <a:close/>
                      <a:moveTo>
                        <a:pt x="893" y="2079"/>
                      </a:moveTo>
                      <a:cubicBezTo>
                        <a:pt x="2272" y="8438"/>
                        <a:pt x="4851" y="14485"/>
                        <a:pt x="8497" y="19865"/>
                      </a:cubicBezTo>
                      <a:cubicBezTo>
                        <a:pt x="11520" y="24267"/>
                        <a:pt x="13788" y="29158"/>
                        <a:pt x="15256" y="34316"/>
                      </a:cubicBezTo>
                      <a:cubicBezTo>
                        <a:pt x="16723" y="43031"/>
                        <a:pt x="16723" y="51924"/>
                        <a:pt x="15256" y="60638"/>
                      </a:cubicBezTo>
                      <a:cubicBezTo>
                        <a:pt x="14455" y="66685"/>
                        <a:pt x="14144" y="72821"/>
                        <a:pt x="14277" y="78913"/>
                      </a:cubicBezTo>
                      <a:cubicBezTo>
                        <a:pt x="15167" y="87406"/>
                        <a:pt x="16945" y="95721"/>
                        <a:pt x="19702" y="103813"/>
                      </a:cubicBezTo>
                      <a:cubicBezTo>
                        <a:pt x="22236" y="111460"/>
                        <a:pt x="24015" y="119375"/>
                        <a:pt x="25038" y="127379"/>
                      </a:cubicBezTo>
                      <a:cubicBezTo>
                        <a:pt x="25927" y="144275"/>
                        <a:pt x="30196" y="160816"/>
                        <a:pt x="37621" y="176022"/>
                      </a:cubicBezTo>
                      <a:cubicBezTo>
                        <a:pt x="40022" y="174777"/>
                        <a:pt x="42645" y="173666"/>
                        <a:pt x="45180" y="172598"/>
                      </a:cubicBezTo>
                      <a:cubicBezTo>
                        <a:pt x="54073" y="168774"/>
                        <a:pt x="62609" y="165218"/>
                        <a:pt x="62298" y="156502"/>
                      </a:cubicBezTo>
                      <a:cubicBezTo>
                        <a:pt x="61898" y="146098"/>
                        <a:pt x="61409" y="133826"/>
                        <a:pt x="60831" y="121598"/>
                      </a:cubicBezTo>
                      <a:cubicBezTo>
                        <a:pt x="60831" y="117908"/>
                        <a:pt x="60831" y="113106"/>
                        <a:pt x="60831" y="107592"/>
                      </a:cubicBezTo>
                      <a:cubicBezTo>
                        <a:pt x="61454" y="91408"/>
                        <a:pt x="62209" y="71265"/>
                        <a:pt x="54606" y="63128"/>
                      </a:cubicBezTo>
                      <a:lnTo>
                        <a:pt x="54606" y="63128"/>
                      </a:lnTo>
                      <a:lnTo>
                        <a:pt x="53628" y="62195"/>
                      </a:lnTo>
                      <a:lnTo>
                        <a:pt x="52739" y="61261"/>
                      </a:lnTo>
                      <a:lnTo>
                        <a:pt x="52739" y="61261"/>
                      </a:lnTo>
                      <a:cubicBezTo>
                        <a:pt x="52472" y="60949"/>
                        <a:pt x="52517" y="60861"/>
                        <a:pt x="52739" y="60683"/>
                      </a:cubicBezTo>
                      <a:lnTo>
                        <a:pt x="52739" y="60327"/>
                      </a:lnTo>
                      <a:cubicBezTo>
                        <a:pt x="52160" y="57570"/>
                        <a:pt x="52339" y="54769"/>
                        <a:pt x="53183" y="52101"/>
                      </a:cubicBezTo>
                      <a:cubicBezTo>
                        <a:pt x="54339" y="49033"/>
                        <a:pt x="54339" y="45699"/>
                        <a:pt x="53183" y="42630"/>
                      </a:cubicBezTo>
                      <a:cubicBezTo>
                        <a:pt x="50782" y="39163"/>
                        <a:pt x="47314" y="36494"/>
                        <a:pt x="43312" y="35072"/>
                      </a:cubicBezTo>
                      <a:cubicBezTo>
                        <a:pt x="41000" y="34049"/>
                        <a:pt x="38821" y="32759"/>
                        <a:pt x="36776" y="31292"/>
                      </a:cubicBezTo>
                      <a:cubicBezTo>
                        <a:pt x="31663" y="27335"/>
                        <a:pt x="30551" y="20665"/>
                        <a:pt x="29840" y="14174"/>
                      </a:cubicBezTo>
                      <a:cubicBezTo>
                        <a:pt x="29128" y="7682"/>
                        <a:pt x="18813" y="835"/>
                        <a:pt x="8364" y="835"/>
                      </a:cubicBezTo>
                      <a:cubicBezTo>
                        <a:pt x="5829" y="746"/>
                        <a:pt x="3295" y="1101"/>
                        <a:pt x="893" y="19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2" name="자유형: 도형 9641">
                  <a:extLst>
                    <a:ext uri="{FF2B5EF4-FFF2-40B4-BE49-F238E27FC236}">
                      <a16:creationId xmlns:a16="http://schemas.microsoft.com/office/drawing/2014/main" id="{3A3ADBBC-14D8-00F8-87C2-4C1598D74D5E}"/>
                    </a:ext>
                  </a:extLst>
                </p:cNvPr>
                <p:cNvSpPr/>
                <p:nvPr/>
              </p:nvSpPr>
              <p:spPr>
                <a:xfrm>
                  <a:off x="4895025" y="9221882"/>
                  <a:ext cx="170540" cy="266127"/>
                </a:xfrm>
                <a:custGeom>
                  <a:avLst/>
                  <a:gdLst>
                    <a:gd name="connsiteX0" fmla="*/ 103275 w 249688"/>
                    <a:gd name="connsiteY0" fmla="*/ 370550 h 389637"/>
                    <a:gd name="connsiteX1" fmla="*/ 241113 w 249688"/>
                    <a:gd name="connsiteY1" fmla="*/ 389313 h 389637"/>
                    <a:gd name="connsiteX2" fmla="*/ 243692 w 249688"/>
                    <a:gd name="connsiteY2" fmla="*/ 374640 h 389637"/>
                    <a:gd name="connsiteX3" fmla="*/ 246093 w 249688"/>
                    <a:gd name="connsiteY3" fmla="*/ 366592 h 389637"/>
                    <a:gd name="connsiteX4" fmla="*/ 243648 w 249688"/>
                    <a:gd name="connsiteY4" fmla="*/ 353253 h 389637"/>
                    <a:gd name="connsiteX5" fmla="*/ 215191 w 249688"/>
                    <a:gd name="connsiteY5" fmla="*/ 321639 h 389637"/>
                    <a:gd name="connsiteX6" fmla="*/ 214301 w 249688"/>
                    <a:gd name="connsiteY6" fmla="*/ 313458 h 389637"/>
                    <a:gd name="connsiteX7" fmla="*/ 201762 w 249688"/>
                    <a:gd name="connsiteY7" fmla="*/ 287580 h 389637"/>
                    <a:gd name="connsiteX8" fmla="*/ 196204 w 249688"/>
                    <a:gd name="connsiteY8" fmla="*/ 240448 h 389637"/>
                    <a:gd name="connsiteX9" fmla="*/ 221727 w 249688"/>
                    <a:gd name="connsiteY9" fmla="*/ 196652 h 389637"/>
                    <a:gd name="connsiteX10" fmla="*/ 204742 w 249688"/>
                    <a:gd name="connsiteY10" fmla="*/ 148541 h 389637"/>
                    <a:gd name="connsiteX11" fmla="*/ 182510 w 249688"/>
                    <a:gd name="connsiteY11" fmla="*/ 112970 h 389637"/>
                    <a:gd name="connsiteX12" fmla="*/ 226974 w 249688"/>
                    <a:gd name="connsiteY12" fmla="*/ 106834 h 389637"/>
                    <a:gd name="connsiteX13" fmla="*/ 210433 w 249688"/>
                    <a:gd name="connsiteY13" fmla="*/ 47075 h 389637"/>
                    <a:gd name="connsiteX14" fmla="*/ 184777 w 249688"/>
                    <a:gd name="connsiteY14" fmla="*/ -324 h 389637"/>
                    <a:gd name="connsiteX15" fmla="*/ 196693 w 249688"/>
                    <a:gd name="connsiteY15" fmla="*/ 31913 h 389637"/>
                    <a:gd name="connsiteX16" fmla="*/ 186734 w 249688"/>
                    <a:gd name="connsiteY16" fmla="*/ 60948 h 389637"/>
                    <a:gd name="connsiteX17" fmla="*/ 158588 w 249688"/>
                    <a:gd name="connsiteY17" fmla="*/ 106256 h 389637"/>
                    <a:gd name="connsiteX18" fmla="*/ 146716 w 249688"/>
                    <a:gd name="connsiteY18" fmla="*/ 140983 h 389637"/>
                    <a:gd name="connsiteX19" fmla="*/ 130131 w 249688"/>
                    <a:gd name="connsiteY19" fmla="*/ 164104 h 389637"/>
                    <a:gd name="connsiteX20" fmla="*/ 93848 w 249688"/>
                    <a:gd name="connsiteY20" fmla="*/ 231467 h 389637"/>
                    <a:gd name="connsiteX21" fmla="*/ 84333 w 249688"/>
                    <a:gd name="connsiteY21" fmla="*/ 216304 h 389637"/>
                    <a:gd name="connsiteX22" fmla="*/ 60234 w 249688"/>
                    <a:gd name="connsiteY22" fmla="*/ 213815 h 389637"/>
                    <a:gd name="connsiteX23" fmla="*/ 28842 w 249688"/>
                    <a:gd name="connsiteY23" fmla="*/ 230799 h 389637"/>
                    <a:gd name="connsiteX24" fmla="*/ 17993 w 249688"/>
                    <a:gd name="connsiteY24" fmla="*/ 310256 h 389637"/>
                    <a:gd name="connsiteX25" fmla="*/ 46672 w 249688"/>
                    <a:gd name="connsiteY25" fmla="*/ 326841 h 389637"/>
                    <a:gd name="connsiteX26" fmla="*/ 42226 w 249688"/>
                    <a:gd name="connsiteY26" fmla="*/ 374685 h 389637"/>
                    <a:gd name="connsiteX27" fmla="*/ 103275 w 249688"/>
                    <a:gd name="connsiteY27" fmla="*/ 370550 h 389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49688" h="389637">
                      <a:moveTo>
                        <a:pt x="103275" y="370550"/>
                      </a:moveTo>
                      <a:cubicBezTo>
                        <a:pt x="151562" y="373039"/>
                        <a:pt x="196916" y="367570"/>
                        <a:pt x="241113" y="389313"/>
                      </a:cubicBezTo>
                      <a:cubicBezTo>
                        <a:pt x="241646" y="384378"/>
                        <a:pt x="242536" y="379487"/>
                        <a:pt x="243692" y="374640"/>
                      </a:cubicBezTo>
                      <a:lnTo>
                        <a:pt x="246093" y="366592"/>
                      </a:lnTo>
                      <a:cubicBezTo>
                        <a:pt x="251473" y="361034"/>
                        <a:pt x="250539" y="356677"/>
                        <a:pt x="243648" y="353253"/>
                      </a:cubicBezTo>
                      <a:cubicBezTo>
                        <a:pt x="240401" y="341826"/>
                        <a:pt x="221416" y="332666"/>
                        <a:pt x="215191" y="321639"/>
                      </a:cubicBezTo>
                      <a:cubicBezTo>
                        <a:pt x="213812" y="319283"/>
                        <a:pt x="214657" y="316170"/>
                        <a:pt x="214301" y="313458"/>
                      </a:cubicBezTo>
                      <a:cubicBezTo>
                        <a:pt x="213101" y="303142"/>
                        <a:pt x="205408" y="296873"/>
                        <a:pt x="201762" y="287580"/>
                      </a:cubicBezTo>
                      <a:cubicBezTo>
                        <a:pt x="198116" y="278287"/>
                        <a:pt x="192025" y="249741"/>
                        <a:pt x="196204" y="240448"/>
                      </a:cubicBezTo>
                      <a:cubicBezTo>
                        <a:pt x="202429" y="226487"/>
                        <a:pt x="210878" y="207278"/>
                        <a:pt x="221727" y="196652"/>
                      </a:cubicBezTo>
                      <a:cubicBezTo>
                        <a:pt x="232576" y="186025"/>
                        <a:pt x="217280" y="158279"/>
                        <a:pt x="204742" y="148541"/>
                      </a:cubicBezTo>
                      <a:cubicBezTo>
                        <a:pt x="190068" y="137025"/>
                        <a:pt x="182510" y="131067"/>
                        <a:pt x="182510" y="112970"/>
                      </a:cubicBezTo>
                      <a:cubicBezTo>
                        <a:pt x="182510" y="103322"/>
                        <a:pt x="221994" y="112348"/>
                        <a:pt x="226974" y="106834"/>
                      </a:cubicBezTo>
                      <a:cubicBezTo>
                        <a:pt x="223105" y="111280"/>
                        <a:pt x="211144" y="49787"/>
                        <a:pt x="210433" y="47075"/>
                      </a:cubicBezTo>
                      <a:cubicBezTo>
                        <a:pt x="206520" y="30979"/>
                        <a:pt x="206564" y="2611"/>
                        <a:pt x="184777" y="-324"/>
                      </a:cubicBezTo>
                      <a:cubicBezTo>
                        <a:pt x="181620" y="13015"/>
                        <a:pt x="181042" y="26710"/>
                        <a:pt x="196693" y="31913"/>
                      </a:cubicBezTo>
                      <a:cubicBezTo>
                        <a:pt x="210033" y="36359"/>
                        <a:pt x="196204" y="58902"/>
                        <a:pt x="186734" y="60948"/>
                      </a:cubicBezTo>
                      <a:cubicBezTo>
                        <a:pt x="170238" y="64460"/>
                        <a:pt x="160722" y="91494"/>
                        <a:pt x="158588" y="106256"/>
                      </a:cubicBezTo>
                      <a:cubicBezTo>
                        <a:pt x="156453" y="121018"/>
                        <a:pt x="146716" y="125909"/>
                        <a:pt x="146716" y="140983"/>
                      </a:cubicBezTo>
                      <a:cubicBezTo>
                        <a:pt x="146716" y="147519"/>
                        <a:pt x="132354" y="156056"/>
                        <a:pt x="130131" y="164104"/>
                      </a:cubicBezTo>
                      <a:cubicBezTo>
                        <a:pt x="127508" y="173485"/>
                        <a:pt x="103453" y="230799"/>
                        <a:pt x="93848" y="231467"/>
                      </a:cubicBezTo>
                      <a:cubicBezTo>
                        <a:pt x="93226" y="231467"/>
                        <a:pt x="85489" y="217371"/>
                        <a:pt x="84333" y="216304"/>
                      </a:cubicBezTo>
                      <a:cubicBezTo>
                        <a:pt x="74462" y="206967"/>
                        <a:pt x="70994" y="212391"/>
                        <a:pt x="60234" y="213815"/>
                      </a:cubicBezTo>
                      <a:cubicBezTo>
                        <a:pt x="44005" y="215949"/>
                        <a:pt x="41114" y="218750"/>
                        <a:pt x="28842" y="230799"/>
                      </a:cubicBezTo>
                      <a:cubicBezTo>
                        <a:pt x="10123" y="249297"/>
                        <a:pt x="-19668" y="293049"/>
                        <a:pt x="17993" y="310256"/>
                      </a:cubicBezTo>
                      <a:cubicBezTo>
                        <a:pt x="33600" y="317415"/>
                        <a:pt x="40625" y="304698"/>
                        <a:pt x="46672" y="326841"/>
                      </a:cubicBezTo>
                      <a:cubicBezTo>
                        <a:pt x="51119" y="342671"/>
                        <a:pt x="35912" y="361612"/>
                        <a:pt x="42226" y="374685"/>
                      </a:cubicBezTo>
                      <a:cubicBezTo>
                        <a:pt x="49740" y="382733"/>
                        <a:pt x="91981" y="373796"/>
                        <a:pt x="103275" y="37055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3" name="자유형: 도형 9642">
                  <a:extLst>
                    <a:ext uri="{FF2B5EF4-FFF2-40B4-BE49-F238E27FC236}">
                      <a16:creationId xmlns:a16="http://schemas.microsoft.com/office/drawing/2014/main" id="{63653A2E-1382-9EEB-DDA4-A98EEC20E76E}"/>
                    </a:ext>
                  </a:extLst>
                </p:cNvPr>
                <p:cNvSpPr/>
                <p:nvPr/>
              </p:nvSpPr>
              <p:spPr>
                <a:xfrm>
                  <a:off x="4894463" y="9221821"/>
                  <a:ext cx="170992" cy="266795"/>
                </a:xfrm>
                <a:custGeom>
                  <a:avLst/>
                  <a:gdLst>
                    <a:gd name="connsiteX0" fmla="*/ 242335 w 250350"/>
                    <a:gd name="connsiteY0" fmla="*/ 390291 h 390615"/>
                    <a:gd name="connsiteX1" fmla="*/ 241624 w 250350"/>
                    <a:gd name="connsiteY1" fmla="*/ 389936 h 390615"/>
                    <a:gd name="connsiteX2" fmla="*/ 136288 w 250350"/>
                    <a:gd name="connsiteY2" fmla="*/ 372150 h 390615"/>
                    <a:gd name="connsiteX3" fmla="*/ 104186 w 250350"/>
                    <a:gd name="connsiteY3" fmla="*/ 371261 h 390615"/>
                    <a:gd name="connsiteX4" fmla="*/ 56876 w 250350"/>
                    <a:gd name="connsiteY4" fmla="*/ 378686 h 390615"/>
                    <a:gd name="connsiteX5" fmla="*/ 56876 w 250350"/>
                    <a:gd name="connsiteY5" fmla="*/ 378686 h 390615"/>
                    <a:gd name="connsiteX6" fmla="*/ 42247 w 250350"/>
                    <a:gd name="connsiteY6" fmla="*/ 375307 h 390615"/>
                    <a:gd name="connsiteX7" fmla="*/ 42247 w 250350"/>
                    <a:gd name="connsiteY7" fmla="*/ 375307 h 390615"/>
                    <a:gd name="connsiteX8" fmla="*/ 43892 w 250350"/>
                    <a:gd name="connsiteY8" fmla="*/ 351253 h 390615"/>
                    <a:gd name="connsiteX9" fmla="*/ 46649 w 250350"/>
                    <a:gd name="connsiteY9" fmla="*/ 327375 h 390615"/>
                    <a:gd name="connsiteX10" fmla="*/ 33310 w 250350"/>
                    <a:gd name="connsiteY10" fmla="*/ 313769 h 390615"/>
                    <a:gd name="connsiteX11" fmla="*/ 31443 w 250350"/>
                    <a:gd name="connsiteY11" fmla="*/ 313769 h 390615"/>
                    <a:gd name="connsiteX12" fmla="*/ 18104 w 250350"/>
                    <a:gd name="connsiteY12" fmla="*/ 311146 h 390615"/>
                    <a:gd name="connsiteX13" fmla="*/ 318 w 250350"/>
                    <a:gd name="connsiteY13" fmla="*/ 290159 h 390615"/>
                    <a:gd name="connsiteX14" fmla="*/ 29042 w 250350"/>
                    <a:gd name="connsiteY14" fmla="*/ 230844 h 390615"/>
                    <a:gd name="connsiteX15" fmla="*/ 60700 w 250350"/>
                    <a:gd name="connsiteY15" fmla="*/ 213681 h 390615"/>
                    <a:gd name="connsiteX16" fmla="*/ 68081 w 250350"/>
                    <a:gd name="connsiteY16" fmla="*/ 212036 h 390615"/>
                    <a:gd name="connsiteX17" fmla="*/ 74484 w 250350"/>
                    <a:gd name="connsiteY17" fmla="*/ 210791 h 390615"/>
                    <a:gd name="connsiteX18" fmla="*/ 85288 w 250350"/>
                    <a:gd name="connsiteY18" fmla="*/ 216304 h 390615"/>
                    <a:gd name="connsiteX19" fmla="*/ 89735 w 250350"/>
                    <a:gd name="connsiteY19" fmla="*/ 223774 h 390615"/>
                    <a:gd name="connsiteX20" fmla="*/ 94181 w 250350"/>
                    <a:gd name="connsiteY20" fmla="*/ 231289 h 390615"/>
                    <a:gd name="connsiteX21" fmla="*/ 129752 w 250350"/>
                    <a:gd name="connsiteY21" fmla="*/ 164593 h 390615"/>
                    <a:gd name="connsiteX22" fmla="*/ 138645 w 250350"/>
                    <a:gd name="connsiteY22" fmla="*/ 152543 h 390615"/>
                    <a:gd name="connsiteX23" fmla="*/ 146293 w 250350"/>
                    <a:gd name="connsiteY23" fmla="*/ 141605 h 390615"/>
                    <a:gd name="connsiteX24" fmla="*/ 152295 w 250350"/>
                    <a:gd name="connsiteY24" fmla="*/ 122263 h 390615"/>
                    <a:gd name="connsiteX25" fmla="*/ 158165 w 250350"/>
                    <a:gd name="connsiteY25" fmla="*/ 106790 h 390615"/>
                    <a:gd name="connsiteX26" fmla="*/ 186799 w 250350"/>
                    <a:gd name="connsiteY26" fmla="*/ 61037 h 390615"/>
                    <a:gd name="connsiteX27" fmla="*/ 201873 w 250350"/>
                    <a:gd name="connsiteY27" fmla="*/ 40894 h 390615"/>
                    <a:gd name="connsiteX28" fmla="*/ 196671 w 250350"/>
                    <a:gd name="connsiteY28" fmla="*/ 33069 h 390615"/>
                    <a:gd name="connsiteX29" fmla="*/ 184399 w 250350"/>
                    <a:gd name="connsiteY29" fmla="*/ 165 h 390615"/>
                    <a:gd name="connsiteX30" fmla="*/ 184399 w 250350"/>
                    <a:gd name="connsiteY30" fmla="*/ -324 h 390615"/>
                    <a:gd name="connsiteX31" fmla="*/ 184888 w 250350"/>
                    <a:gd name="connsiteY31" fmla="*/ -324 h 390615"/>
                    <a:gd name="connsiteX32" fmla="*/ 209031 w 250350"/>
                    <a:gd name="connsiteY32" fmla="*/ 37293 h 390615"/>
                    <a:gd name="connsiteX33" fmla="*/ 211033 w 250350"/>
                    <a:gd name="connsiteY33" fmla="*/ 47475 h 390615"/>
                    <a:gd name="connsiteX34" fmla="*/ 211833 w 250350"/>
                    <a:gd name="connsiteY34" fmla="*/ 51388 h 390615"/>
                    <a:gd name="connsiteX35" fmla="*/ 226550 w 250350"/>
                    <a:gd name="connsiteY35" fmla="*/ 107057 h 390615"/>
                    <a:gd name="connsiteX36" fmla="*/ 226550 w 250350"/>
                    <a:gd name="connsiteY36" fmla="*/ 107057 h 390615"/>
                    <a:gd name="connsiteX37" fmla="*/ 227395 w 250350"/>
                    <a:gd name="connsiteY37" fmla="*/ 107768 h 390615"/>
                    <a:gd name="connsiteX38" fmla="*/ 227395 w 250350"/>
                    <a:gd name="connsiteY38" fmla="*/ 107768 h 390615"/>
                    <a:gd name="connsiteX39" fmla="*/ 216590 w 250350"/>
                    <a:gd name="connsiteY39" fmla="*/ 109858 h 390615"/>
                    <a:gd name="connsiteX40" fmla="*/ 207209 w 250350"/>
                    <a:gd name="connsiteY40" fmla="*/ 109591 h 390615"/>
                    <a:gd name="connsiteX41" fmla="*/ 197115 w 250350"/>
                    <a:gd name="connsiteY41" fmla="*/ 109324 h 390615"/>
                    <a:gd name="connsiteX42" fmla="*/ 183287 w 250350"/>
                    <a:gd name="connsiteY42" fmla="*/ 113504 h 390615"/>
                    <a:gd name="connsiteX43" fmla="*/ 205252 w 250350"/>
                    <a:gd name="connsiteY43" fmla="*/ 148675 h 390615"/>
                    <a:gd name="connsiteX44" fmla="*/ 205252 w 250350"/>
                    <a:gd name="connsiteY44" fmla="*/ 148675 h 390615"/>
                    <a:gd name="connsiteX45" fmla="*/ 226372 w 250350"/>
                    <a:gd name="connsiteY45" fmla="*/ 185447 h 390615"/>
                    <a:gd name="connsiteX46" fmla="*/ 222326 w 250350"/>
                    <a:gd name="connsiteY46" fmla="*/ 197630 h 390615"/>
                    <a:gd name="connsiteX47" fmla="*/ 197337 w 250350"/>
                    <a:gd name="connsiteY47" fmla="*/ 240315 h 390615"/>
                    <a:gd name="connsiteX48" fmla="*/ 196893 w 250350"/>
                    <a:gd name="connsiteY48" fmla="*/ 241249 h 390615"/>
                    <a:gd name="connsiteX49" fmla="*/ 202451 w 250350"/>
                    <a:gd name="connsiteY49" fmla="*/ 287981 h 390615"/>
                    <a:gd name="connsiteX50" fmla="*/ 208053 w 250350"/>
                    <a:gd name="connsiteY50" fmla="*/ 298029 h 390615"/>
                    <a:gd name="connsiteX51" fmla="*/ 215078 w 250350"/>
                    <a:gd name="connsiteY51" fmla="*/ 313992 h 390615"/>
                    <a:gd name="connsiteX52" fmla="*/ 215078 w 250350"/>
                    <a:gd name="connsiteY52" fmla="*/ 316926 h 390615"/>
                    <a:gd name="connsiteX53" fmla="*/ 215834 w 250350"/>
                    <a:gd name="connsiteY53" fmla="*/ 321950 h 390615"/>
                    <a:gd name="connsiteX54" fmla="*/ 229174 w 250350"/>
                    <a:gd name="connsiteY54" fmla="*/ 335823 h 390615"/>
                    <a:gd name="connsiteX55" fmla="*/ 244291 w 250350"/>
                    <a:gd name="connsiteY55" fmla="*/ 353609 h 390615"/>
                    <a:gd name="connsiteX56" fmla="*/ 250205 w 250350"/>
                    <a:gd name="connsiteY56" fmla="*/ 359612 h 390615"/>
                    <a:gd name="connsiteX57" fmla="*/ 246737 w 250350"/>
                    <a:gd name="connsiteY57" fmla="*/ 367481 h 390615"/>
                    <a:gd name="connsiteX58" fmla="*/ 244380 w 250350"/>
                    <a:gd name="connsiteY58" fmla="*/ 375352 h 390615"/>
                    <a:gd name="connsiteX59" fmla="*/ 241846 w 250350"/>
                    <a:gd name="connsiteY59" fmla="*/ 389980 h 390615"/>
                    <a:gd name="connsiteX60" fmla="*/ 104052 w 250350"/>
                    <a:gd name="connsiteY60" fmla="*/ 370061 h 390615"/>
                    <a:gd name="connsiteX61" fmla="*/ 104052 w 250350"/>
                    <a:gd name="connsiteY61" fmla="*/ 370061 h 390615"/>
                    <a:gd name="connsiteX62" fmla="*/ 136199 w 250350"/>
                    <a:gd name="connsiteY62" fmla="*/ 370950 h 390615"/>
                    <a:gd name="connsiteX63" fmla="*/ 241312 w 250350"/>
                    <a:gd name="connsiteY63" fmla="*/ 388735 h 390615"/>
                    <a:gd name="connsiteX64" fmla="*/ 243802 w 250350"/>
                    <a:gd name="connsiteY64" fmla="*/ 374774 h 390615"/>
                    <a:gd name="connsiteX65" fmla="*/ 246337 w 250350"/>
                    <a:gd name="connsiteY65" fmla="*/ 366459 h 390615"/>
                    <a:gd name="connsiteX66" fmla="*/ 249627 w 250350"/>
                    <a:gd name="connsiteY66" fmla="*/ 359478 h 390615"/>
                    <a:gd name="connsiteX67" fmla="*/ 244069 w 250350"/>
                    <a:gd name="connsiteY67" fmla="*/ 354187 h 390615"/>
                    <a:gd name="connsiteX68" fmla="*/ 244069 w 250350"/>
                    <a:gd name="connsiteY68" fmla="*/ 354187 h 390615"/>
                    <a:gd name="connsiteX69" fmla="*/ 244069 w 250350"/>
                    <a:gd name="connsiteY69" fmla="*/ 353920 h 390615"/>
                    <a:gd name="connsiteX70" fmla="*/ 229263 w 250350"/>
                    <a:gd name="connsiteY70" fmla="*/ 336624 h 390615"/>
                    <a:gd name="connsiteX71" fmla="*/ 215656 w 250350"/>
                    <a:gd name="connsiteY71" fmla="*/ 322440 h 390615"/>
                    <a:gd name="connsiteX72" fmla="*/ 214767 w 250350"/>
                    <a:gd name="connsiteY72" fmla="*/ 316882 h 390615"/>
                    <a:gd name="connsiteX73" fmla="*/ 214767 w 250350"/>
                    <a:gd name="connsiteY73" fmla="*/ 314081 h 390615"/>
                    <a:gd name="connsiteX74" fmla="*/ 207920 w 250350"/>
                    <a:gd name="connsiteY74" fmla="*/ 298607 h 390615"/>
                    <a:gd name="connsiteX75" fmla="*/ 202229 w 250350"/>
                    <a:gd name="connsiteY75" fmla="*/ 288336 h 390615"/>
                    <a:gd name="connsiteX76" fmla="*/ 196671 w 250350"/>
                    <a:gd name="connsiteY76" fmla="*/ 240759 h 390615"/>
                    <a:gd name="connsiteX77" fmla="*/ 197115 w 250350"/>
                    <a:gd name="connsiteY77" fmla="*/ 239781 h 390615"/>
                    <a:gd name="connsiteX78" fmla="*/ 222326 w 250350"/>
                    <a:gd name="connsiteY78" fmla="*/ 196785 h 390615"/>
                    <a:gd name="connsiteX79" fmla="*/ 226061 w 250350"/>
                    <a:gd name="connsiteY79" fmla="*/ 185491 h 390615"/>
                    <a:gd name="connsiteX80" fmla="*/ 205386 w 250350"/>
                    <a:gd name="connsiteY80" fmla="*/ 149520 h 390615"/>
                    <a:gd name="connsiteX81" fmla="*/ 205386 w 250350"/>
                    <a:gd name="connsiteY81" fmla="*/ 149520 h 390615"/>
                    <a:gd name="connsiteX82" fmla="*/ 183154 w 250350"/>
                    <a:gd name="connsiteY82" fmla="*/ 113504 h 390615"/>
                    <a:gd name="connsiteX83" fmla="*/ 198093 w 250350"/>
                    <a:gd name="connsiteY83" fmla="*/ 108213 h 390615"/>
                    <a:gd name="connsiteX84" fmla="*/ 208231 w 250350"/>
                    <a:gd name="connsiteY84" fmla="*/ 108479 h 390615"/>
                    <a:gd name="connsiteX85" fmla="*/ 217569 w 250350"/>
                    <a:gd name="connsiteY85" fmla="*/ 108746 h 390615"/>
                    <a:gd name="connsiteX86" fmla="*/ 226461 w 250350"/>
                    <a:gd name="connsiteY86" fmla="*/ 107679 h 390615"/>
                    <a:gd name="connsiteX87" fmla="*/ 211611 w 250350"/>
                    <a:gd name="connsiteY87" fmla="*/ 51610 h 390615"/>
                    <a:gd name="connsiteX88" fmla="*/ 210765 w 250350"/>
                    <a:gd name="connsiteY88" fmla="*/ 47742 h 390615"/>
                    <a:gd name="connsiteX89" fmla="*/ 208765 w 250350"/>
                    <a:gd name="connsiteY89" fmla="*/ 37471 h 390615"/>
                    <a:gd name="connsiteX90" fmla="*/ 186088 w 250350"/>
                    <a:gd name="connsiteY90" fmla="*/ 832 h 390615"/>
                    <a:gd name="connsiteX91" fmla="*/ 197738 w 250350"/>
                    <a:gd name="connsiteY91" fmla="*/ 31957 h 390615"/>
                    <a:gd name="connsiteX92" fmla="*/ 203696 w 250350"/>
                    <a:gd name="connsiteY92" fmla="*/ 40850 h 390615"/>
                    <a:gd name="connsiteX93" fmla="*/ 187733 w 250350"/>
                    <a:gd name="connsiteY93" fmla="*/ 61970 h 390615"/>
                    <a:gd name="connsiteX94" fmla="*/ 159988 w 250350"/>
                    <a:gd name="connsiteY94" fmla="*/ 106834 h 390615"/>
                    <a:gd name="connsiteX95" fmla="*/ 153940 w 250350"/>
                    <a:gd name="connsiteY95" fmla="*/ 122664 h 390615"/>
                    <a:gd name="connsiteX96" fmla="*/ 148116 w 250350"/>
                    <a:gd name="connsiteY96" fmla="*/ 141472 h 390615"/>
                    <a:gd name="connsiteX97" fmla="*/ 140157 w 250350"/>
                    <a:gd name="connsiteY97" fmla="*/ 153210 h 390615"/>
                    <a:gd name="connsiteX98" fmla="*/ 131531 w 250350"/>
                    <a:gd name="connsiteY98" fmla="*/ 164771 h 390615"/>
                    <a:gd name="connsiteX99" fmla="*/ 94759 w 250350"/>
                    <a:gd name="connsiteY99" fmla="*/ 232534 h 390615"/>
                    <a:gd name="connsiteX100" fmla="*/ 94759 w 250350"/>
                    <a:gd name="connsiteY100" fmla="*/ 232534 h 390615"/>
                    <a:gd name="connsiteX101" fmla="*/ 89290 w 250350"/>
                    <a:gd name="connsiteY101" fmla="*/ 224397 h 390615"/>
                    <a:gd name="connsiteX102" fmla="*/ 84844 w 250350"/>
                    <a:gd name="connsiteY102" fmla="*/ 217194 h 390615"/>
                    <a:gd name="connsiteX103" fmla="*/ 74795 w 250350"/>
                    <a:gd name="connsiteY103" fmla="*/ 211991 h 390615"/>
                    <a:gd name="connsiteX104" fmla="*/ 68704 w 250350"/>
                    <a:gd name="connsiteY104" fmla="*/ 213192 h 390615"/>
                    <a:gd name="connsiteX105" fmla="*/ 61144 w 250350"/>
                    <a:gd name="connsiteY105" fmla="*/ 214882 h 390615"/>
                    <a:gd name="connsiteX106" fmla="*/ 30020 w 250350"/>
                    <a:gd name="connsiteY106" fmla="*/ 231689 h 390615"/>
                    <a:gd name="connsiteX107" fmla="*/ 1608 w 250350"/>
                    <a:gd name="connsiteY107" fmla="*/ 290070 h 390615"/>
                    <a:gd name="connsiteX108" fmla="*/ 18993 w 250350"/>
                    <a:gd name="connsiteY108" fmla="*/ 310212 h 390615"/>
                    <a:gd name="connsiteX109" fmla="*/ 31798 w 250350"/>
                    <a:gd name="connsiteY109" fmla="*/ 312747 h 390615"/>
                    <a:gd name="connsiteX110" fmla="*/ 33666 w 250350"/>
                    <a:gd name="connsiteY110" fmla="*/ 312747 h 390615"/>
                    <a:gd name="connsiteX111" fmla="*/ 47983 w 250350"/>
                    <a:gd name="connsiteY111" fmla="*/ 327153 h 390615"/>
                    <a:gd name="connsiteX112" fmla="*/ 45226 w 250350"/>
                    <a:gd name="connsiteY112" fmla="*/ 351653 h 390615"/>
                    <a:gd name="connsiteX113" fmla="*/ 43492 w 250350"/>
                    <a:gd name="connsiteY113" fmla="*/ 374863 h 390615"/>
                    <a:gd name="connsiteX114" fmla="*/ 57231 w 250350"/>
                    <a:gd name="connsiteY114" fmla="*/ 377842 h 390615"/>
                    <a:gd name="connsiteX115" fmla="*/ 104319 w 250350"/>
                    <a:gd name="connsiteY115" fmla="*/ 370461 h 390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250350" h="390615">
                      <a:moveTo>
                        <a:pt x="242335" y="390291"/>
                      </a:moveTo>
                      <a:lnTo>
                        <a:pt x="241624" y="389936"/>
                      </a:lnTo>
                      <a:cubicBezTo>
                        <a:pt x="207520" y="373128"/>
                        <a:pt x="172927" y="372595"/>
                        <a:pt x="136288" y="372150"/>
                      </a:cubicBezTo>
                      <a:cubicBezTo>
                        <a:pt x="125840" y="372150"/>
                        <a:pt x="115035" y="371839"/>
                        <a:pt x="104186" y="371261"/>
                      </a:cubicBezTo>
                      <a:cubicBezTo>
                        <a:pt x="88757" y="375485"/>
                        <a:pt x="72883" y="377975"/>
                        <a:pt x="56876" y="378686"/>
                      </a:cubicBezTo>
                      <a:lnTo>
                        <a:pt x="56876" y="378686"/>
                      </a:lnTo>
                      <a:cubicBezTo>
                        <a:pt x="49406" y="378686"/>
                        <a:pt x="44515" y="377575"/>
                        <a:pt x="42247" y="375307"/>
                      </a:cubicBezTo>
                      <a:lnTo>
                        <a:pt x="42247" y="375307"/>
                      </a:lnTo>
                      <a:cubicBezTo>
                        <a:pt x="38868" y="368416"/>
                        <a:pt x="41314" y="360056"/>
                        <a:pt x="43892" y="351253"/>
                      </a:cubicBezTo>
                      <a:cubicBezTo>
                        <a:pt x="46294" y="343204"/>
                        <a:pt x="48739" y="334890"/>
                        <a:pt x="46649" y="327375"/>
                      </a:cubicBezTo>
                      <a:cubicBezTo>
                        <a:pt x="43092" y="314392"/>
                        <a:pt x="39490" y="313769"/>
                        <a:pt x="33310" y="313769"/>
                      </a:cubicBezTo>
                      <a:lnTo>
                        <a:pt x="31443" y="313769"/>
                      </a:lnTo>
                      <a:cubicBezTo>
                        <a:pt x="26863" y="313947"/>
                        <a:pt x="22283" y="313013"/>
                        <a:pt x="18104" y="311146"/>
                      </a:cubicBezTo>
                      <a:cubicBezTo>
                        <a:pt x="8944" y="307678"/>
                        <a:pt x="2230" y="299763"/>
                        <a:pt x="318" y="290159"/>
                      </a:cubicBezTo>
                      <a:cubicBezTo>
                        <a:pt x="-3373" y="269305"/>
                        <a:pt x="16636" y="243027"/>
                        <a:pt x="29042" y="230844"/>
                      </a:cubicBezTo>
                      <a:cubicBezTo>
                        <a:pt x="41447" y="218661"/>
                        <a:pt x="44204" y="215860"/>
                        <a:pt x="60700" y="213681"/>
                      </a:cubicBezTo>
                      <a:cubicBezTo>
                        <a:pt x="63190" y="213325"/>
                        <a:pt x="65680" y="212747"/>
                        <a:pt x="68081" y="212036"/>
                      </a:cubicBezTo>
                      <a:cubicBezTo>
                        <a:pt x="70126" y="211324"/>
                        <a:pt x="72305" y="210924"/>
                        <a:pt x="74484" y="210791"/>
                      </a:cubicBezTo>
                      <a:cubicBezTo>
                        <a:pt x="78663" y="211102"/>
                        <a:pt x="82576" y="213103"/>
                        <a:pt x="85288" y="216304"/>
                      </a:cubicBezTo>
                      <a:cubicBezTo>
                        <a:pt x="86934" y="218705"/>
                        <a:pt x="88401" y="221196"/>
                        <a:pt x="89735" y="223774"/>
                      </a:cubicBezTo>
                      <a:cubicBezTo>
                        <a:pt x="91425" y="226665"/>
                        <a:pt x="93737" y="230533"/>
                        <a:pt x="94181" y="231289"/>
                      </a:cubicBezTo>
                      <a:cubicBezTo>
                        <a:pt x="103652" y="229866"/>
                        <a:pt x="127129" y="173842"/>
                        <a:pt x="129752" y="164593"/>
                      </a:cubicBezTo>
                      <a:cubicBezTo>
                        <a:pt x="131753" y="159969"/>
                        <a:pt x="134821" y="155833"/>
                        <a:pt x="138645" y="152543"/>
                      </a:cubicBezTo>
                      <a:cubicBezTo>
                        <a:pt x="142603" y="148541"/>
                        <a:pt x="146293" y="144762"/>
                        <a:pt x="146293" y="141605"/>
                      </a:cubicBezTo>
                      <a:cubicBezTo>
                        <a:pt x="146471" y="134713"/>
                        <a:pt x="148561" y="128043"/>
                        <a:pt x="152295" y="122263"/>
                      </a:cubicBezTo>
                      <a:cubicBezTo>
                        <a:pt x="155230" y="117506"/>
                        <a:pt x="157187" y="112259"/>
                        <a:pt x="158165" y="106790"/>
                      </a:cubicBezTo>
                      <a:cubicBezTo>
                        <a:pt x="160477" y="90961"/>
                        <a:pt x="170259" y="64549"/>
                        <a:pt x="186799" y="61037"/>
                      </a:cubicBezTo>
                      <a:cubicBezTo>
                        <a:pt x="193247" y="59613"/>
                        <a:pt x="201428" y="48720"/>
                        <a:pt x="201873" y="40894"/>
                      </a:cubicBezTo>
                      <a:cubicBezTo>
                        <a:pt x="202362" y="37337"/>
                        <a:pt x="200139" y="34002"/>
                        <a:pt x="196671" y="33069"/>
                      </a:cubicBezTo>
                      <a:cubicBezTo>
                        <a:pt x="180130" y="27555"/>
                        <a:pt x="181419" y="12615"/>
                        <a:pt x="184399" y="165"/>
                      </a:cubicBezTo>
                      <a:lnTo>
                        <a:pt x="184399" y="-324"/>
                      </a:lnTo>
                      <a:lnTo>
                        <a:pt x="184888" y="-324"/>
                      </a:lnTo>
                      <a:cubicBezTo>
                        <a:pt x="202940" y="2033"/>
                        <a:pt x="206319" y="21597"/>
                        <a:pt x="209031" y="37293"/>
                      </a:cubicBezTo>
                      <a:cubicBezTo>
                        <a:pt x="209654" y="40983"/>
                        <a:pt x="210276" y="44452"/>
                        <a:pt x="211033" y="47475"/>
                      </a:cubicBezTo>
                      <a:cubicBezTo>
                        <a:pt x="211033" y="47831"/>
                        <a:pt x="211388" y="49254"/>
                        <a:pt x="211833" y="51388"/>
                      </a:cubicBezTo>
                      <a:cubicBezTo>
                        <a:pt x="221659" y="98875"/>
                        <a:pt x="225172" y="106657"/>
                        <a:pt x="226550" y="107057"/>
                      </a:cubicBezTo>
                      <a:lnTo>
                        <a:pt x="226550" y="107057"/>
                      </a:lnTo>
                      <a:lnTo>
                        <a:pt x="227395" y="107768"/>
                      </a:lnTo>
                      <a:lnTo>
                        <a:pt x="227395" y="107768"/>
                      </a:lnTo>
                      <a:cubicBezTo>
                        <a:pt x="226106" y="109235"/>
                        <a:pt x="222949" y="109858"/>
                        <a:pt x="216590" y="109858"/>
                      </a:cubicBezTo>
                      <a:cubicBezTo>
                        <a:pt x="213745" y="109858"/>
                        <a:pt x="210543" y="109858"/>
                        <a:pt x="207209" y="109591"/>
                      </a:cubicBezTo>
                      <a:cubicBezTo>
                        <a:pt x="203874" y="109324"/>
                        <a:pt x="200317" y="109324"/>
                        <a:pt x="197115" y="109324"/>
                      </a:cubicBezTo>
                      <a:cubicBezTo>
                        <a:pt x="187689" y="109324"/>
                        <a:pt x="183287" y="110658"/>
                        <a:pt x="183287" y="113504"/>
                      </a:cubicBezTo>
                      <a:cubicBezTo>
                        <a:pt x="183287" y="131289"/>
                        <a:pt x="190623" y="137203"/>
                        <a:pt x="205252" y="148675"/>
                      </a:cubicBezTo>
                      <a:lnTo>
                        <a:pt x="205252" y="148675"/>
                      </a:lnTo>
                      <a:cubicBezTo>
                        <a:pt x="214856" y="156189"/>
                        <a:pt x="225661" y="172774"/>
                        <a:pt x="226372" y="185447"/>
                      </a:cubicBezTo>
                      <a:cubicBezTo>
                        <a:pt x="226906" y="189893"/>
                        <a:pt x="225394" y="194384"/>
                        <a:pt x="222326" y="197630"/>
                      </a:cubicBezTo>
                      <a:cubicBezTo>
                        <a:pt x="211788" y="207946"/>
                        <a:pt x="203429" y="226665"/>
                        <a:pt x="197337" y="240315"/>
                      </a:cubicBezTo>
                      <a:lnTo>
                        <a:pt x="196893" y="241249"/>
                      </a:lnTo>
                      <a:cubicBezTo>
                        <a:pt x="192891" y="250142"/>
                        <a:pt x="198938" y="278776"/>
                        <a:pt x="202451" y="287981"/>
                      </a:cubicBezTo>
                      <a:cubicBezTo>
                        <a:pt x="203962" y="291493"/>
                        <a:pt x="205830" y="294872"/>
                        <a:pt x="208053" y="298029"/>
                      </a:cubicBezTo>
                      <a:cubicBezTo>
                        <a:pt x="211611" y="302742"/>
                        <a:pt x="214011" y="308211"/>
                        <a:pt x="215078" y="313992"/>
                      </a:cubicBezTo>
                      <a:cubicBezTo>
                        <a:pt x="215123" y="314970"/>
                        <a:pt x="215123" y="315948"/>
                        <a:pt x="215078" y="316926"/>
                      </a:cubicBezTo>
                      <a:cubicBezTo>
                        <a:pt x="214856" y="318660"/>
                        <a:pt x="215123" y="320394"/>
                        <a:pt x="215834" y="321950"/>
                      </a:cubicBezTo>
                      <a:cubicBezTo>
                        <a:pt x="219525" y="327242"/>
                        <a:pt x="224016" y="331955"/>
                        <a:pt x="229174" y="335823"/>
                      </a:cubicBezTo>
                      <a:cubicBezTo>
                        <a:pt x="235665" y="341337"/>
                        <a:pt x="242513" y="347028"/>
                        <a:pt x="244291" y="353609"/>
                      </a:cubicBezTo>
                      <a:cubicBezTo>
                        <a:pt x="247804" y="355254"/>
                        <a:pt x="249760" y="357300"/>
                        <a:pt x="250205" y="359612"/>
                      </a:cubicBezTo>
                      <a:cubicBezTo>
                        <a:pt x="250383" y="362635"/>
                        <a:pt x="249093" y="365570"/>
                        <a:pt x="246737" y="367481"/>
                      </a:cubicBezTo>
                      <a:lnTo>
                        <a:pt x="244380" y="375352"/>
                      </a:lnTo>
                      <a:cubicBezTo>
                        <a:pt x="243224" y="380154"/>
                        <a:pt x="242335" y="385045"/>
                        <a:pt x="241846" y="389980"/>
                      </a:cubicBezTo>
                      <a:close/>
                      <a:moveTo>
                        <a:pt x="104052" y="370061"/>
                      </a:moveTo>
                      <a:lnTo>
                        <a:pt x="104052" y="370061"/>
                      </a:lnTo>
                      <a:cubicBezTo>
                        <a:pt x="114902" y="370639"/>
                        <a:pt x="125751" y="370816"/>
                        <a:pt x="136199" y="370950"/>
                      </a:cubicBezTo>
                      <a:cubicBezTo>
                        <a:pt x="172705" y="371483"/>
                        <a:pt x="207342" y="372017"/>
                        <a:pt x="241312" y="388735"/>
                      </a:cubicBezTo>
                      <a:cubicBezTo>
                        <a:pt x="241846" y="384022"/>
                        <a:pt x="242646" y="379354"/>
                        <a:pt x="243802" y="374774"/>
                      </a:cubicBezTo>
                      <a:lnTo>
                        <a:pt x="246337" y="366459"/>
                      </a:lnTo>
                      <a:cubicBezTo>
                        <a:pt x="248426" y="364769"/>
                        <a:pt x="249671" y="362191"/>
                        <a:pt x="249627" y="359478"/>
                      </a:cubicBezTo>
                      <a:cubicBezTo>
                        <a:pt x="249227" y="357522"/>
                        <a:pt x="247359" y="355743"/>
                        <a:pt x="244069" y="354187"/>
                      </a:cubicBezTo>
                      <a:lnTo>
                        <a:pt x="244069" y="354187"/>
                      </a:lnTo>
                      <a:lnTo>
                        <a:pt x="244069" y="353920"/>
                      </a:lnTo>
                      <a:cubicBezTo>
                        <a:pt x="242335" y="347784"/>
                        <a:pt x="235665" y="342093"/>
                        <a:pt x="229263" y="336624"/>
                      </a:cubicBezTo>
                      <a:cubicBezTo>
                        <a:pt x="224016" y="332666"/>
                        <a:pt x="219392" y="327865"/>
                        <a:pt x="215656" y="322440"/>
                      </a:cubicBezTo>
                      <a:cubicBezTo>
                        <a:pt x="214856" y="320706"/>
                        <a:pt x="214545" y="318794"/>
                        <a:pt x="214767" y="316882"/>
                      </a:cubicBezTo>
                      <a:cubicBezTo>
                        <a:pt x="214856" y="315948"/>
                        <a:pt x="214856" y="315014"/>
                        <a:pt x="214767" y="314081"/>
                      </a:cubicBezTo>
                      <a:cubicBezTo>
                        <a:pt x="213745" y="308434"/>
                        <a:pt x="211433" y="303142"/>
                        <a:pt x="207920" y="298607"/>
                      </a:cubicBezTo>
                      <a:cubicBezTo>
                        <a:pt x="205697" y="295406"/>
                        <a:pt x="203785" y="291937"/>
                        <a:pt x="202229" y="288336"/>
                      </a:cubicBezTo>
                      <a:cubicBezTo>
                        <a:pt x="198538" y="278776"/>
                        <a:pt x="192491" y="250142"/>
                        <a:pt x="196671" y="240759"/>
                      </a:cubicBezTo>
                      <a:lnTo>
                        <a:pt x="197115" y="239781"/>
                      </a:lnTo>
                      <a:cubicBezTo>
                        <a:pt x="203251" y="226087"/>
                        <a:pt x="211700" y="207278"/>
                        <a:pt x="222326" y="196785"/>
                      </a:cubicBezTo>
                      <a:cubicBezTo>
                        <a:pt x="225172" y="193761"/>
                        <a:pt x="226550" y="189626"/>
                        <a:pt x="226061" y="185491"/>
                      </a:cubicBezTo>
                      <a:cubicBezTo>
                        <a:pt x="225350" y="173263"/>
                        <a:pt x="214589" y="156723"/>
                        <a:pt x="205386" y="149520"/>
                      </a:cubicBezTo>
                      <a:lnTo>
                        <a:pt x="205386" y="149520"/>
                      </a:lnTo>
                      <a:cubicBezTo>
                        <a:pt x="190935" y="138226"/>
                        <a:pt x="183154" y="131956"/>
                        <a:pt x="183154" y="113504"/>
                      </a:cubicBezTo>
                      <a:cubicBezTo>
                        <a:pt x="183154" y="109057"/>
                        <a:pt x="190712" y="108213"/>
                        <a:pt x="198093" y="108213"/>
                      </a:cubicBezTo>
                      <a:cubicBezTo>
                        <a:pt x="201339" y="108213"/>
                        <a:pt x="204852" y="108213"/>
                        <a:pt x="208231" y="108479"/>
                      </a:cubicBezTo>
                      <a:cubicBezTo>
                        <a:pt x="211611" y="108746"/>
                        <a:pt x="214723" y="108746"/>
                        <a:pt x="217569" y="108746"/>
                      </a:cubicBezTo>
                      <a:cubicBezTo>
                        <a:pt x="220592" y="108924"/>
                        <a:pt x="223571" y="108524"/>
                        <a:pt x="226461" y="107679"/>
                      </a:cubicBezTo>
                      <a:cubicBezTo>
                        <a:pt x="224283" y="105456"/>
                        <a:pt x="220459" y="94340"/>
                        <a:pt x="211611" y="51610"/>
                      </a:cubicBezTo>
                      <a:cubicBezTo>
                        <a:pt x="211165" y="49476"/>
                        <a:pt x="210854" y="48097"/>
                        <a:pt x="210765" y="47742"/>
                      </a:cubicBezTo>
                      <a:cubicBezTo>
                        <a:pt x="210010" y="44674"/>
                        <a:pt x="209432" y="41161"/>
                        <a:pt x="208765" y="37471"/>
                      </a:cubicBezTo>
                      <a:cubicBezTo>
                        <a:pt x="206142" y="22264"/>
                        <a:pt x="202895" y="3412"/>
                        <a:pt x="186088" y="832"/>
                      </a:cubicBezTo>
                      <a:cubicBezTo>
                        <a:pt x="183154" y="13416"/>
                        <a:pt x="182353" y="26799"/>
                        <a:pt x="197738" y="31957"/>
                      </a:cubicBezTo>
                      <a:cubicBezTo>
                        <a:pt x="201651" y="33024"/>
                        <a:pt x="204185" y="36803"/>
                        <a:pt x="203696" y="40850"/>
                      </a:cubicBezTo>
                      <a:cubicBezTo>
                        <a:pt x="203207" y="49031"/>
                        <a:pt x="194581" y="60503"/>
                        <a:pt x="187733" y="61970"/>
                      </a:cubicBezTo>
                      <a:cubicBezTo>
                        <a:pt x="172616" y="65216"/>
                        <a:pt x="162389" y="90160"/>
                        <a:pt x="159988" y="106834"/>
                      </a:cubicBezTo>
                      <a:cubicBezTo>
                        <a:pt x="159009" y="112437"/>
                        <a:pt x="156964" y="117817"/>
                        <a:pt x="153940" y="122664"/>
                      </a:cubicBezTo>
                      <a:cubicBezTo>
                        <a:pt x="150295" y="128266"/>
                        <a:pt x="148294" y="134802"/>
                        <a:pt x="148116" y="141472"/>
                      </a:cubicBezTo>
                      <a:cubicBezTo>
                        <a:pt x="148116" y="145073"/>
                        <a:pt x="144248" y="149031"/>
                        <a:pt x="140157" y="153210"/>
                      </a:cubicBezTo>
                      <a:cubicBezTo>
                        <a:pt x="136466" y="156367"/>
                        <a:pt x="133532" y="160324"/>
                        <a:pt x="131531" y="164771"/>
                      </a:cubicBezTo>
                      <a:cubicBezTo>
                        <a:pt x="129397" y="172463"/>
                        <a:pt x="105208" y="231467"/>
                        <a:pt x="94759" y="232534"/>
                      </a:cubicBezTo>
                      <a:lnTo>
                        <a:pt x="94759" y="232534"/>
                      </a:lnTo>
                      <a:cubicBezTo>
                        <a:pt x="94181" y="232534"/>
                        <a:pt x="93870" y="232223"/>
                        <a:pt x="89290" y="224397"/>
                      </a:cubicBezTo>
                      <a:cubicBezTo>
                        <a:pt x="87512" y="221418"/>
                        <a:pt x="85288" y="217638"/>
                        <a:pt x="84844" y="217194"/>
                      </a:cubicBezTo>
                      <a:cubicBezTo>
                        <a:pt x="82309" y="214215"/>
                        <a:pt x="78708" y="212347"/>
                        <a:pt x="74795" y="211991"/>
                      </a:cubicBezTo>
                      <a:cubicBezTo>
                        <a:pt x="72705" y="212125"/>
                        <a:pt x="70660" y="212525"/>
                        <a:pt x="68704" y="213192"/>
                      </a:cubicBezTo>
                      <a:cubicBezTo>
                        <a:pt x="66213" y="213948"/>
                        <a:pt x="63724" y="214482"/>
                        <a:pt x="61144" y="214882"/>
                      </a:cubicBezTo>
                      <a:cubicBezTo>
                        <a:pt x="45048" y="216971"/>
                        <a:pt x="42203" y="219817"/>
                        <a:pt x="30020" y="231689"/>
                      </a:cubicBezTo>
                      <a:cubicBezTo>
                        <a:pt x="17837" y="243561"/>
                        <a:pt x="-1994" y="269661"/>
                        <a:pt x="1608" y="290070"/>
                      </a:cubicBezTo>
                      <a:cubicBezTo>
                        <a:pt x="3564" y="299318"/>
                        <a:pt x="10100" y="306922"/>
                        <a:pt x="18993" y="310212"/>
                      </a:cubicBezTo>
                      <a:cubicBezTo>
                        <a:pt x="22995" y="312035"/>
                        <a:pt x="27396" y="312880"/>
                        <a:pt x="31798" y="312747"/>
                      </a:cubicBezTo>
                      <a:lnTo>
                        <a:pt x="33666" y="312747"/>
                      </a:lnTo>
                      <a:cubicBezTo>
                        <a:pt x="40113" y="312747"/>
                        <a:pt x="44293" y="313725"/>
                        <a:pt x="47983" y="327153"/>
                      </a:cubicBezTo>
                      <a:cubicBezTo>
                        <a:pt x="50162" y="334979"/>
                        <a:pt x="47672" y="343471"/>
                        <a:pt x="45226" y="351653"/>
                      </a:cubicBezTo>
                      <a:cubicBezTo>
                        <a:pt x="42781" y="359834"/>
                        <a:pt x="40336" y="368327"/>
                        <a:pt x="43492" y="374863"/>
                      </a:cubicBezTo>
                      <a:cubicBezTo>
                        <a:pt x="45537" y="376864"/>
                        <a:pt x="50162" y="377842"/>
                        <a:pt x="57231" y="377842"/>
                      </a:cubicBezTo>
                      <a:cubicBezTo>
                        <a:pt x="73150" y="377130"/>
                        <a:pt x="88934" y="374641"/>
                        <a:pt x="104319" y="3704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4" name="자유형: 도형 9643">
                  <a:extLst>
                    <a:ext uri="{FF2B5EF4-FFF2-40B4-BE49-F238E27FC236}">
                      <a16:creationId xmlns:a16="http://schemas.microsoft.com/office/drawing/2014/main" id="{AAC57B3A-8C75-903A-6228-D294F4B34C43}"/>
                    </a:ext>
                  </a:extLst>
                </p:cNvPr>
                <p:cNvSpPr/>
                <p:nvPr/>
              </p:nvSpPr>
              <p:spPr>
                <a:xfrm>
                  <a:off x="4498243" y="9280751"/>
                  <a:ext cx="139821" cy="143736"/>
                </a:xfrm>
                <a:custGeom>
                  <a:avLst/>
                  <a:gdLst>
                    <a:gd name="connsiteX0" fmla="*/ 192610 w 204712"/>
                    <a:gd name="connsiteY0" fmla="*/ 175689 h 210444"/>
                    <a:gd name="connsiteX1" fmla="*/ 201769 w 204712"/>
                    <a:gd name="connsiteY1" fmla="*/ 88051 h 210444"/>
                    <a:gd name="connsiteX2" fmla="*/ 194966 w 204712"/>
                    <a:gd name="connsiteY2" fmla="*/ 37406 h 210444"/>
                    <a:gd name="connsiteX3" fmla="*/ 150502 w 204712"/>
                    <a:gd name="connsiteY3" fmla="*/ 28113 h 210444"/>
                    <a:gd name="connsiteX4" fmla="*/ 115731 w 204712"/>
                    <a:gd name="connsiteY4" fmla="*/ 17842 h 210444"/>
                    <a:gd name="connsiteX5" fmla="*/ 77759 w 204712"/>
                    <a:gd name="connsiteY5" fmla="*/ 10239 h 210444"/>
                    <a:gd name="connsiteX6" fmla="*/ 51970 w 204712"/>
                    <a:gd name="connsiteY6" fmla="*/ 16597 h 210444"/>
                    <a:gd name="connsiteX7" fmla="*/ 33162 w 204712"/>
                    <a:gd name="connsiteY7" fmla="*/ 7704 h 210444"/>
                    <a:gd name="connsiteX8" fmla="*/ 13197 w 204712"/>
                    <a:gd name="connsiteY8" fmla="*/ 13618 h 210444"/>
                    <a:gd name="connsiteX9" fmla="*/ 24891 w 204712"/>
                    <a:gd name="connsiteY9" fmla="*/ 68975 h 210444"/>
                    <a:gd name="connsiteX10" fmla="*/ 12708 w 204712"/>
                    <a:gd name="connsiteY10" fmla="*/ 76846 h 210444"/>
                    <a:gd name="connsiteX11" fmla="*/ 8795 w 204712"/>
                    <a:gd name="connsiteY11" fmla="*/ 103524 h 210444"/>
                    <a:gd name="connsiteX12" fmla="*/ 3326 w 204712"/>
                    <a:gd name="connsiteY12" fmla="*/ 149055 h 210444"/>
                    <a:gd name="connsiteX13" fmla="*/ 35296 w 204712"/>
                    <a:gd name="connsiteY13" fmla="*/ 172221 h 210444"/>
                    <a:gd name="connsiteX14" fmla="*/ 26404 w 204712"/>
                    <a:gd name="connsiteY14" fmla="*/ 210104 h 210444"/>
                    <a:gd name="connsiteX15" fmla="*/ 103504 w 204712"/>
                    <a:gd name="connsiteY15" fmla="*/ 192941 h 210444"/>
                    <a:gd name="connsiteX16" fmla="*/ 191943 w 204712"/>
                    <a:gd name="connsiteY16" fmla="*/ 192141 h 210444"/>
                    <a:gd name="connsiteX17" fmla="*/ 192521 w 204712"/>
                    <a:gd name="connsiteY17" fmla="*/ 175556 h 21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04712" h="210444">
                      <a:moveTo>
                        <a:pt x="192610" y="175689"/>
                      </a:moveTo>
                      <a:cubicBezTo>
                        <a:pt x="170378" y="146254"/>
                        <a:pt x="182783" y="114640"/>
                        <a:pt x="201769" y="88051"/>
                      </a:cubicBezTo>
                      <a:cubicBezTo>
                        <a:pt x="209684" y="76935"/>
                        <a:pt x="198790" y="48344"/>
                        <a:pt x="194966" y="37406"/>
                      </a:cubicBezTo>
                      <a:cubicBezTo>
                        <a:pt x="189008" y="20288"/>
                        <a:pt x="164597" y="19976"/>
                        <a:pt x="150502" y="28113"/>
                      </a:cubicBezTo>
                      <a:cubicBezTo>
                        <a:pt x="136407" y="36250"/>
                        <a:pt x="125113" y="33404"/>
                        <a:pt x="115731" y="17842"/>
                      </a:cubicBezTo>
                      <a:cubicBezTo>
                        <a:pt x="107683" y="4503"/>
                        <a:pt x="78071" y="11661"/>
                        <a:pt x="77759" y="10239"/>
                      </a:cubicBezTo>
                      <a:cubicBezTo>
                        <a:pt x="72335" y="-14439"/>
                        <a:pt x="62819" y="11128"/>
                        <a:pt x="51970" y="16597"/>
                      </a:cubicBezTo>
                      <a:cubicBezTo>
                        <a:pt x="42143" y="21488"/>
                        <a:pt x="40454" y="11350"/>
                        <a:pt x="33162" y="7704"/>
                      </a:cubicBezTo>
                      <a:cubicBezTo>
                        <a:pt x="23558" y="2858"/>
                        <a:pt x="23913" y="21533"/>
                        <a:pt x="13197" y="13618"/>
                      </a:cubicBezTo>
                      <a:cubicBezTo>
                        <a:pt x="8751" y="33982"/>
                        <a:pt x="15954" y="51012"/>
                        <a:pt x="24891" y="68975"/>
                      </a:cubicBezTo>
                      <a:cubicBezTo>
                        <a:pt x="31250" y="81781"/>
                        <a:pt x="18400" y="76134"/>
                        <a:pt x="12708" y="76846"/>
                      </a:cubicBezTo>
                      <a:cubicBezTo>
                        <a:pt x="4527" y="77824"/>
                        <a:pt x="15821" y="97432"/>
                        <a:pt x="8795" y="103524"/>
                      </a:cubicBezTo>
                      <a:cubicBezTo>
                        <a:pt x="1014" y="110416"/>
                        <a:pt x="-3743" y="145320"/>
                        <a:pt x="3326" y="149055"/>
                      </a:cubicBezTo>
                      <a:cubicBezTo>
                        <a:pt x="13375" y="154391"/>
                        <a:pt x="30005" y="161594"/>
                        <a:pt x="35296" y="172221"/>
                      </a:cubicBezTo>
                      <a:cubicBezTo>
                        <a:pt x="40276" y="182136"/>
                        <a:pt x="28538" y="200500"/>
                        <a:pt x="26404" y="210104"/>
                      </a:cubicBezTo>
                      <a:cubicBezTo>
                        <a:pt x="52059" y="210637"/>
                        <a:pt x="78871" y="198677"/>
                        <a:pt x="103504" y="192941"/>
                      </a:cubicBezTo>
                      <a:cubicBezTo>
                        <a:pt x="133205" y="186049"/>
                        <a:pt x="162285" y="183559"/>
                        <a:pt x="191943" y="192141"/>
                      </a:cubicBezTo>
                      <a:cubicBezTo>
                        <a:pt x="194121" y="186849"/>
                        <a:pt x="194299" y="180980"/>
                        <a:pt x="192521" y="17555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5" name="자유형: 도형 9644">
                  <a:extLst>
                    <a:ext uri="{FF2B5EF4-FFF2-40B4-BE49-F238E27FC236}">
                      <a16:creationId xmlns:a16="http://schemas.microsoft.com/office/drawing/2014/main" id="{3EF95EC0-0E16-056A-C5B4-B992ED6955F1}"/>
                    </a:ext>
                  </a:extLst>
                </p:cNvPr>
                <p:cNvSpPr/>
                <p:nvPr/>
              </p:nvSpPr>
              <p:spPr>
                <a:xfrm>
                  <a:off x="4497872" y="9280616"/>
                  <a:ext cx="140463" cy="144346"/>
                </a:xfrm>
                <a:custGeom>
                  <a:avLst/>
                  <a:gdLst>
                    <a:gd name="connsiteX0" fmla="*/ 28681 w 205652"/>
                    <a:gd name="connsiteY0" fmla="*/ 211013 h 211337"/>
                    <a:gd name="connsiteX1" fmla="*/ 26369 w 205652"/>
                    <a:gd name="connsiteY1" fmla="*/ 211013 h 211337"/>
                    <a:gd name="connsiteX2" fmla="*/ 26369 w 205652"/>
                    <a:gd name="connsiteY2" fmla="*/ 210346 h 211337"/>
                    <a:gd name="connsiteX3" fmla="*/ 30370 w 205652"/>
                    <a:gd name="connsiteY3" fmla="*/ 199275 h 211337"/>
                    <a:gd name="connsiteX4" fmla="*/ 35261 w 205652"/>
                    <a:gd name="connsiteY4" fmla="*/ 172863 h 211337"/>
                    <a:gd name="connsiteX5" fmla="*/ 8049 w 205652"/>
                    <a:gd name="connsiteY5" fmla="*/ 152232 h 211337"/>
                    <a:gd name="connsiteX6" fmla="*/ 3603 w 205652"/>
                    <a:gd name="connsiteY6" fmla="*/ 149920 h 211337"/>
                    <a:gd name="connsiteX7" fmla="*/ 135 w 205652"/>
                    <a:gd name="connsiteY7" fmla="*/ 142094 h 211337"/>
                    <a:gd name="connsiteX8" fmla="*/ 9028 w 205652"/>
                    <a:gd name="connsiteY8" fmla="*/ 103500 h 211337"/>
                    <a:gd name="connsiteX9" fmla="*/ 10406 w 205652"/>
                    <a:gd name="connsiteY9" fmla="*/ 88782 h 211337"/>
                    <a:gd name="connsiteX10" fmla="*/ 10673 w 205652"/>
                    <a:gd name="connsiteY10" fmla="*/ 77933 h 211337"/>
                    <a:gd name="connsiteX11" fmla="*/ 13296 w 205652"/>
                    <a:gd name="connsiteY11" fmla="*/ 76510 h 211337"/>
                    <a:gd name="connsiteX12" fmla="*/ 18676 w 205652"/>
                    <a:gd name="connsiteY12" fmla="*/ 76822 h 211337"/>
                    <a:gd name="connsiteX13" fmla="*/ 23123 w 205652"/>
                    <a:gd name="connsiteY13" fmla="*/ 77177 h 211337"/>
                    <a:gd name="connsiteX14" fmla="*/ 26546 w 205652"/>
                    <a:gd name="connsiteY14" fmla="*/ 76021 h 211337"/>
                    <a:gd name="connsiteX15" fmla="*/ 25212 w 205652"/>
                    <a:gd name="connsiteY15" fmla="*/ 69485 h 211337"/>
                    <a:gd name="connsiteX16" fmla="*/ 13474 w 205652"/>
                    <a:gd name="connsiteY16" fmla="*/ 13727 h 211337"/>
                    <a:gd name="connsiteX17" fmla="*/ 13474 w 205652"/>
                    <a:gd name="connsiteY17" fmla="*/ 12882 h 211337"/>
                    <a:gd name="connsiteX18" fmla="*/ 14186 w 205652"/>
                    <a:gd name="connsiteY18" fmla="*/ 13416 h 211337"/>
                    <a:gd name="connsiteX19" fmla="*/ 18632 w 205652"/>
                    <a:gd name="connsiteY19" fmla="*/ 15283 h 211337"/>
                    <a:gd name="connsiteX20" fmla="*/ 24234 w 205652"/>
                    <a:gd name="connsiteY20" fmla="*/ 11193 h 211337"/>
                    <a:gd name="connsiteX21" fmla="*/ 30815 w 205652"/>
                    <a:gd name="connsiteY21" fmla="*/ 6746 h 211337"/>
                    <a:gd name="connsiteX22" fmla="*/ 34061 w 205652"/>
                    <a:gd name="connsiteY22" fmla="*/ 7635 h 211337"/>
                    <a:gd name="connsiteX23" fmla="*/ 40330 w 205652"/>
                    <a:gd name="connsiteY23" fmla="*/ 12971 h 211337"/>
                    <a:gd name="connsiteX24" fmla="*/ 47800 w 205652"/>
                    <a:gd name="connsiteY24" fmla="*/ 17773 h 211337"/>
                    <a:gd name="connsiteX25" fmla="*/ 52246 w 205652"/>
                    <a:gd name="connsiteY25" fmla="*/ 16484 h 211337"/>
                    <a:gd name="connsiteX26" fmla="*/ 62073 w 205652"/>
                    <a:gd name="connsiteY26" fmla="*/ 7591 h 211337"/>
                    <a:gd name="connsiteX27" fmla="*/ 72033 w 205652"/>
                    <a:gd name="connsiteY27" fmla="*/ -324 h 211337"/>
                    <a:gd name="connsiteX28" fmla="*/ 78791 w 205652"/>
                    <a:gd name="connsiteY28" fmla="*/ 10437 h 211337"/>
                    <a:gd name="connsiteX29" fmla="*/ 79192 w 205652"/>
                    <a:gd name="connsiteY29" fmla="*/ 10437 h 211337"/>
                    <a:gd name="connsiteX30" fmla="*/ 82927 w 205652"/>
                    <a:gd name="connsiteY30" fmla="*/ 10170 h 211337"/>
                    <a:gd name="connsiteX31" fmla="*/ 94087 w 205652"/>
                    <a:gd name="connsiteY31" fmla="*/ 9503 h 211337"/>
                    <a:gd name="connsiteX32" fmla="*/ 116763 w 205652"/>
                    <a:gd name="connsiteY32" fmla="*/ 18129 h 211337"/>
                    <a:gd name="connsiteX33" fmla="*/ 136861 w 205652"/>
                    <a:gd name="connsiteY33" fmla="*/ 32535 h 211337"/>
                    <a:gd name="connsiteX34" fmla="*/ 150778 w 205652"/>
                    <a:gd name="connsiteY34" fmla="*/ 28089 h 211337"/>
                    <a:gd name="connsiteX35" fmla="*/ 171098 w 205652"/>
                    <a:gd name="connsiteY35" fmla="*/ 22842 h 211337"/>
                    <a:gd name="connsiteX36" fmla="*/ 195954 w 205652"/>
                    <a:gd name="connsiteY36" fmla="*/ 37693 h 211337"/>
                    <a:gd name="connsiteX37" fmla="*/ 196754 w 205652"/>
                    <a:gd name="connsiteY37" fmla="*/ 39916 h 211337"/>
                    <a:gd name="connsiteX38" fmla="*/ 202667 w 205652"/>
                    <a:gd name="connsiteY38" fmla="*/ 88827 h 211337"/>
                    <a:gd name="connsiteX39" fmla="*/ 193108 w 205652"/>
                    <a:gd name="connsiteY39" fmla="*/ 175264 h 211337"/>
                    <a:gd name="connsiteX40" fmla="*/ 193686 w 205652"/>
                    <a:gd name="connsiteY40" fmla="*/ 176020 h 211337"/>
                    <a:gd name="connsiteX41" fmla="*/ 193997 w 205652"/>
                    <a:gd name="connsiteY41" fmla="*/ 176465 h 211337"/>
                    <a:gd name="connsiteX42" fmla="*/ 193997 w 205652"/>
                    <a:gd name="connsiteY42" fmla="*/ 176465 h 211337"/>
                    <a:gd name="connsiteX43" fmla="*/ 193997 w 205652"/>
                    <a:gd name="connsiteY43" fmla="*/ 176998 h 211337"/>
                    <a:gd name="connsiteX44" fmla="*/ 193997 w 205652"/>
                    <a:gd name="connsiteY44" fmla="*/ 176998 h 211337"/>
                    <a:gd name="connsiteX45" fmla="*/ 193064 w 205652"/>
                    <a:gd name="connsiteY45" fmla="*/ 192739 h 211337"/>
                    <a:gd name="connsiteX46" fmla="*/ 193064 w 205652"/>
                    <a:gd name="connsiteY46" fmla="*/ 193228 h 211337"/>
                    <a:gd name="connsiteX47" fmla="*/ 192575 w 205652"/>
                    <a:gd name="connsiteY47" fmla="*/ 193228 h 211337"/>
                    <a:gd name="connsiteX48" fmla="*/ 153091 w 205652"/>
                    <a:gd name="connsiteY48" fmla="*/ 187803 h 211337"/>
                    <a:gd name="connsiteX49" fmla="*/ 104447 w 205652"/>
                    <a:gd name="connsiteY49" fmla="*/ 194028 h 211337"/>
                    <a:gd name="connsiteX50" fmla="*/ 80570 w 205652"/>
                    <a:gd name="connsiteY50" fmla="*/ 200742 h 211337"/>
                    <a:gd name="connsiteX51" fmla="*/ 28681 w 205652"/>
                    <a:gd name="connsiteY51" fmla="*/ 211013 h 211337"/>
                    <a:gd name="connsiteX52" fmla="*/ 27747 w 205652"/>
                    <a:gd name="connsiteY52" fmla="*/ 209902 h 211337"/>
                    <a:gd name="connsiteX53" fmla="*/ 28681 w 205652"/>
                    <a:gd name="connsiteY53" fmla="*/ 209902 h 211337"/>
                    <a:gd name="connsiteX54" fmla="*/ 80081 w 205652"/>
                    <a:gd name="connsiteY54" fmla="*/ 199453 h 211337"/>
                    <a:gd name="connsiteX55" fmla="*/ 104002 w 205652"/>
                    <a:gd name="connsiteY55" fmla="*/ 192739 h 211337"/>
                    <a:gd name="connsiteX56" fmla="*/ 152913 w 205652"/>
                    <a:gd name="connsiteY56" fmla="*/ 186469 h 211337"/>
                    <a:gd name="connsiteX57" fmla="*/ 192219 w 205652"/>
                    <a:gd name="connsiteY57" fmla="*/ 191805 h 211337"/>
                    <a:gd name="connsiteX58" fmla="*/ 192663 w 205652"/>
                    <a:gd name="connsiteY58" fmla="*/ 176154 h 211337"/>
                    <a:gd name="connsiteX59" fmla="*/ 191819 w 205652"/>
                    <a:gd name="connsiteY59" fmla="*/ 174998 h 211337"/>
                    <a:gd name="connsiteX60" fmla="*/ 191151 w 205652"/>
                    <a:gd name="connsiteY60" fmla="*/ 174109 h 211337"/>
                    <a:gd name="connsiteX61" fmla="*/ 191151 w 205652"/>
                    <a:gd name="connsiteY61" fmla="*/ 174109 h 211337"/>
                    <a:gd name="connsiteX62" fmla="*/ 191151 w 205652"/>
                    <a:gd name="connsiteY62" fmla="*/ 174109 h 211337"/>
                    <a:gd name="connsiteX63" fmla="*/ 201912 w 205652"/>
                    <a:gd name="connsiteY63" fmla="*/ 88026 h 211337"/>
                    <a:gd name="connsiteX64" fmla="*/ 195820 w 205652"/>
                    <a:gd name="connsiteY64" fmla="*/ 40183 h 211337"/>
                    <a:gd name="connsiteX65" fmla="*/ 195020 w 205652"/>
                    <a:gd name="connsiteY65" fmla="*/ 37916 h 211337"/>
                    <a:gd name="connsiteX66" fmla="*/ 171232 w 205652"/>
                    <a:gd name="connsiteY66" fmla="*/ 23820 h 211337"/>
                    <a:gd name="connsiteX67" fmla="*/ 151446 w 205652"/>
                    <a:gd name="connsiteY67" fmla="*/ 28889 h 211337"/>
                    <a:gd name="connsiteX68" fmla="*/ 136995 w 205652"/>
                    <a:gd name="connsiteY68" fmla="*/ 33336 h 211337"/>
                    <a:gd name="connsiteX69" fmla="*/ 115963 w 205652"/>
                    <a:gd name="connsiteY69" fmla="*/ 18396 h 211337"/>
                    <a:gd name="connsiteX70" fmla="*/ 94221 w 205652"/>
                    <a:gd name="connsiteY70" fmla="*/ 10303 h 211337"/>
                    <a:gd name="connsiteX71" fmla="*/ 83193 w 205652"/>
                    <a:gd name="connsiteY71" fmla="*/ 10970 h 211337"/>
                    <a:gd name="connsiteX72" fmla="*/ 79325 w 205652"/>
                    <a:gd name="connsiteY72" fmla="*/ 11237 h 211337"/>
                    <a:gd name="connsiteX73" fmla="*/ 79325 w 205652"/>
                    <a:gd name="connsiteY73" fmla="*/ 11237 h 211337"/>
                    <a:gd name="connsiteX74" fmla="*/ 77902 w 205652"/>
                    <a:gd name="connsiteY74" fmla="*/ 10615 h 211337"/>
                    <a:gd name="connsiteX75" fmla="*/ 72166 w 205652"/>
                    <a:gd name="connsiteY75" fmla="*/ 477 h 211337"/>
                    <a:gd name="connsiteX76" fmla="*/ 63273 w 205652"/>
                    <a:gd name="connsiteY76" fmla="*/ 7991 h 211337"/>
                    <a:gd name="connsiteX77" fmla="*/ 53091 w 205652"/>
                    <a:gd name="connsiteY77" fmla="*/ 17329 h 211337"/>
                    <a:gd name="connsiteX78" fmla="*/ 48067 w 205652"/>
                    <a:gd name="connsiteY78" fmla="*/ 18707 h 211337"/>
                    <a:gd name="connsiteX79" fmla="*/ 39797 w 205652"/>
                    <a:gd name="connsiteY79" fmla="*/ 13549 h 211337"/>
                    <a:gd name="connsiteX80" fmla="*/ 33838 w 205652"/>
                    <a:gd name="connsiteY80" fmla="*/ 8436 h 211337"/>
                    <a:gd name="connsiteX81" fmla="*/ 31081 w 205652"/>
                    <a:gd name="connsiteY81" fmla="*/ 7680 h 211337"/>
                    <a:gd name="connsiteX82" fmla="*/ 25346 w 205652"/>
                    <a:gd name="connsiteY82" fmla="*/ 11859 h 211337"/>
                    <a:gd name="connsiteX83" fmla="*/ 18898 w 205652"/>
                    <a:gd name="connsiteY83" fmla="*/ 16306 h 211337"/>
                    <a:gd name="connsiteX84" fmla="*/ 14452 w 205652"/>
                    <a:gd name="connsiteY84" fmla="*/ 14705 h 211337"/>
                    <a:gd name="connsiteX85" fmla="*/ 26280 w 205652"/>
                    <a:gd name="connsiteY85" fmla="*/ 68907 h 211337"/>
                    <a:gd name="connsiteX86" fmla="*/ 27613 w 205652"/>
                    <a:gd name="connsiteY86" fmla="*/ 76554 h 211337"/>
                    <a:gd name="connsiteX87" fmla="*/ 23167 w 205652"/>
                    <a:gd name="connsiteY87" fmla="*/ 78200 h 211337"/>
                    <a:gd name="connsiteX88" fmla="*/ 18720 w 205652"/>
                    <a:gd name="connsiteY88" fmla="*/ 77844 h 211337"/>
                    <a:gd name="connsiteX89" fmla="*/ 13607 w 205652"/>
                    <a:gd name="connsiteY89" fmla="*/ 77533 h 211337"/>
                    <a:gd name="connsiteX90" fmla="*/ 11740 w 205652"/>
                    <a:gd name="connsiteY90" fmla="*/ 78511 h 211337"/>
                    <a:gd name="connsiteX91" fmla="*/ 11740 w 205652"/>
                    <a:gd name="connsiteY91" fmla="*/ 88516 h 211337"/>
                    <a:gd name="connsiteX92" fmla="*/ 10006 w 205652"/>
                    <a:gd name="connsiteY92" fmla="*/ 104211 h 211337"/>
                    <a:gd name="connsiteX93" fmla="*/ 1557 w 205652"/>
                    <a:gd name="connsiteY93" fmla="*/ 141872 h 211337"/>
                    <a:gd name="connsiteX94" fmla="*/ 4448 w 205652"/>
                    <a:gd name="connsiteY94" fmla="*/ 148853 h 211337"/>
                    <a:gd name="connsiteX95" fmla="*/ 8894 w 205652"/>
                    <a:gd name="connsiteY95" fmla="*/ 151165 h 211337"/>
                    <a:gd name="connsiteX96" fmla="*/ 36639 w 205652"/>
                    <a:gd name="connsiteY96" fmla="*/ 172241 h 211337"/>
                    <a:gd name="connsiteX97" fmla="*/ 31749 w 205652"/>
                    <a:gd name="connsiteY97" fmla="*/ 199586 h 211337"/>
                    <a:gd name="connsiteX98" fmla="*/ 27747 w 205652"/>
                    <a:gd name="connsiteY98" fmla="*/ 209902 h 21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205652" h="211337">
                      <a:moveTo>
                        <a:pt x="28681" y="211013"/>
                      </a:moveTo>
                      <a:lnTo>
                        <a:pt x="26369" y="211013"/>
                      </a:lnTo>
                      <a:lnTo>
                        <a:pt x="26369" y="210346"/>
                      </a:lnTo>
                      <a:cubicBezTo>
                        <a:pt x="27436" y="206567"/>
                        <a:pt x="28769" y="202877"/>
                        <a:pt x="30370" y="199275"/>
                      </a:cubicBezTo>
                      <a:cubicBezTo>
                        <a:pt x="34239" y="189982"/>
                        <a:pt x="38596" y="179444"/>
                        <a:pt x="35261" y="172863"/>
                      </a:cubicBezTo>
                      <a:cubicBezTo>
                        <a:pt x="30815" y="163971"/>
                        <a:pt x="17476" y="157123"/>
                        <a:pt x="8049" y="152232"/>
                      </a:cubicBezTo>
                      <a:cubicBezTo>
                        <a:pt x="6449" y="151432"/>
                        <a:pt x="4937" y="150676"/>
                        <a:pt x="3603" y="149920"/>
                      </a:cubicBezTo>
                      <a:cubicBezTo>
                        <a:pt x="2269" y="149164"/>
                        <a:pt x="624" y="146319"/>
                        <a:pt x="135" y="142094"/>
                      </a:cubicBezTo>
                      <a:cubicBezTo>
                        <a:pt x="-1244" y="130445"/>
                        <a:pt x="2936" y="108835"/>
                        <a:pt x="9028" y="103500"/>
                      </a:cubicBezTo>
                      <a:cubicBezTo>
                        <a:pt x="12318" y="100610"/>
                        <a:pt x="11295" y="94340"/>
                        <a:pt x="10406" y="88782"/>
                      </a:cubicBezTo>
                      <a:cubicBezTo>
                        <a:pt x="9695" y="84336"/>
                        <a:pt x="9028" y="79889"/>
                        <a:pt x="10673" y="77933"/>
                      </a:cubicBezTo>
                      <a:cubicBezTo>
                        <a:pt x="11295" y="77088"/>
                        <a:pt x="12273" y="76599"/>
                        <a:pt x="13296" y="76510"/>
                      </a:cubicBezTo>
                      <a:cubicBezTo>
                        <a:pt x="15075" y="76421"/>
                        <a:pt x="16898" y="76510"/>
                        <a:pt x="18676" y="76822"/>
                      </a:cubicBezTo>
                      <a:cubicBezTo>
                        <a:pt x="20144" y="77044"/>
                        <a:pt x="21655" y="77133"/>
                        <a:pt x="23123" y="77177"/>
                      </a:cubicBezTo>
                      <a:cubicBezTo>
                        <a:pt x="24990" y="77177"/>
                        <a:pt x="26057" y="76822"/>
                        <a:pt x="26546" y="76021"/>
                      </a:cubicBezTo>
                      <a:cubicBezTo>
                        <a:pt x="27035" y="75220"/>
                        <a:pt x="26813" y="72686"/>
                        <a:pt x="25212" y="69485"/>
                      </a:cubicBezTo>
                      <a:cubicBezTo>
                        <a:pt x="16053" y="51121"/>
                        <a:pt x="8850" y="34225"/>
                        <a:pt x="13474" y="13727"/>
                      </a:cubicBezTo>
                      <a:lnTo>
                        <a:pt x="13474" y="12882"/>
                      </a:lnTo>
                      <a:lnTo>
                        <a:pt x="14186" y="13416"/>
                      </a:lnTo>
                      <a:cubicBezTo>
                        <a:pt x="15430" y="14483"/>
                        <a:pt x="16987" y="15150"/>
                        <a:pt x="18632" y="15283"/>
                      </a:cubicBezTo>
                      <a:cubicBezTo>
                        <a:pt x="20988" y="15283"/>
                        <a:pt x="22545" y="13282"/>
                        <a:pt x="24234" y="11193"/>
                      </a:cubicBezTo>
                      <a:cubicBezTo>
                        <a:pt x="25923" y="9103"/>
                        <a:pt x="27836" y="6746"/>
                        <a:pt x="30815" y="6746"/>
                      </a:cubicBezTo>
                      <a:cubicBezTo>
                        <a:pt x="31971" y="6791"/>
                        <a:pt x="33083" y="7102"/>
                        <a:pt x="34061" y="7635"/>
                      </a:cubicBezTo>
                      <a:cubicBezTo>
                        <a:pt x="36462" y="8970"/>
                        <a:pt x="38596" y="10792"/>
                        <a:pt x="40330" y="12971"/>
                      </a:cubicBezTo>
                      <a:cubicBezTo>
                        <a:pt x="42686" y="15550"/>
                        <a:pt x="44777" y="17773"/>
                        <a:pt x="47800" y="17773"/>
                      </a:cubicBezTo>
                      <a:cubicBezTo>
                        <a:pt x="49356" y="17684"/>
                        <a:pt x="50868" y="17240"/>
                        <a:pt x="52246" y="16484"/>
                      </a:cubicBezTo>
                      <a:cubicBezTo>
                        <a:pt x="56026" y="14127"/>
                        <a:pt x="59360" y="11104"/>
                        <a:pt x="62073" y="7591"/>
                      </a:cubicBezTo>
                      <a:cubicBezTo>
                        <a:pt x="65808" y="3145"/>
                        <a:pt x="69009" y="-324"/>
                        <a:pt x="72033" y="-324"/>
                      </a:cubicBezTo>
                      <a:cubicBezTo>
                        <a:pt x="75056" y="-324"/>
                        <a:pt x="77146" y="3100"/>
                        <a:pt x="78791" y="10437"/>
                      </a:cubicBezTo>
                      <a:lnTo>
                        <a:pt x="79192" y="10437"/>
                      </a:lnTo>
                      <a:cubicBezTo>
                        <a:pt x="79992" y="10437"/>
                        <a:pt x="81281" y="10437"/>
                        <a:pt x="82927" y="10170"/>
                      </a:cubicBezTo>
                      <a:cubicBezTo>
                        <a:pt x="85861" y="9903"/>
                        <a:pt x="89819" y="9503"/>
                        <a:pt x="94087" y="9503"/>
                      </a:cubicBezTo>
                      <a:cubicBezTo>
                        <a:pt x="105692" y="9503"/>
                        <a:pt x="113340" y="12393"/>
                        <a:pt x="116763" y="18129"/>
                      </a:cubicBezTo>
                      <a:cubicBezTo>
                        <a:pt x="122589" y="27822"/>
                        <a:pt x="129169" y="32535"/>
                        <a:pt x="136861" y="32535"/>
                      </a:cubicBezTo>
                      <a:cubicBezTo>
                        <a:pt x="141797" y="32313"/>
                        <a:pt x="146599" y="30756"/>
                        <a:pt x="150778" y="28089"/>
                      </a:cubicBezTo>
                      <a:cubicBezTo>
                        <a:pt x="157004" y="24620"/>
                        <a:pt x="163984" y="22842"/>
                        <a:pt x="171098" y="22842"/>
                      </a:cubicBezTo>
                      <a:cubicBezTo>
                        <a:pt x="183415" y="22842"/>
                        <a:pt x="192708" y="28400"/>
                        <a:pt x="195954" y="37693"/>
                      </a:cubicBezTo>
                      <a:lnTo>
                        <a:pt x="196754" y="39916"/>
                      </a:lnTo>
                      <a:cubicBezTo>
                        <a:pt x="201200" y="52366"/>
                        <a:pt x="210093" y="78200"/>
                        <a:pt x="202667" y="88827"/>
                      </a:cubicBezTo>
                      <a:cubicBezTo>
                        <a:pt x="178479" y="122753"/>
                        <a:pt x="175367" y="151076"/>
                        <a:pt x="193108" y="175264"/>
                      </a:cubicBezTo>
                      <a:cubicBezTo>
                        <a:pt x="193286" y="175531"/>
                        <a:pt x="193464" y="175798"/>
                        <a:pt x="193686" y="176020"/>
                      </a:cubicBezTo>
                      <a:lnTo>
                        <a:pt x="193997" y="176465"/>
                      </a:lnTo>
                      <a:lnTo>
                        <a:pt x="193997" y="176465"/>
                      </a:lnTo>
                      <a:cubicBezTo>
                        <a:pt x="193997" y="176776"/>
                        <a:pt x="193997" y="176821"/>
                        <a:pt x="193997" y="176998"/>
                      </a:cubicBezTo>
                      <a:lnTo>
                        <a:pt x="193997" y="176998"/>
                      </a:lnTo>
                      <a:cubicBezTo>
                        <a:pt x="195420" y="182201"/>
                        <a:pt x="195109" y="187759"/>
                        <a:pt x="193064" y="192739"/>
                      </a:cubicBezTo>
                      <a:lnTo>
                        <a:pt x="193064" y="193228"/>
                      </a:lnTo>
                      <a:lnTo>
                        <a:pt x="192575" y="193228"/>
                      </a:lnTo>
                      <a:cubicBezTo>
                        <a:pt x="179725" y="189537"/>
                        <a:pt x="166430" y="187714"/>
                        <a:pt x="153091" y="187803"/>
                      </a:cubicBezTo>
                      <a:cubicBezTo>
                        <a:pt x="136683" y="188025"/>
                        <a:pt x="120365" y="190115"/>
                        <a:pt x="104447" y="194028"/>
                      </a:cubicBezTo>
                      <a:cubicBezTo>
                        <a:pt x="96666" y="195851"/>
                        <a:pt x="88885" y="198208"/>
                        <a:pt x="80570" y="200742"/>
                      </a:cubicBezTo>
                      <a:cubicBezTo>
                        <a:pt x="63407" y="205678"/>
                        <a:pt x="45799" y="211013"/>
                        <a:pt x="28681" y="211013"/>
                      </a:cubicBezTo>
                      <a:close/>
                      <a:moveTo>
                        <a:pt x="27747" y="209902"/>
                      </a:moveTo>
                      <a:lnTo>
                        <a:pt x="28681" y="209902"/>
                      </a:lnTo>
                      <a:cubicBezTo>
                        <a:pt x="45621" y="209902"/>
                        <a:pt x="63140" y="204566"/>
                        <a:pt x="80081" y="199453"/>
                      </a:cubicBezTo>
                      <a:cubicBezTo>
                        <a:pt x="88395" y="196918"/>
                        <a:pt x="96221" y="194517"/>
                        <a:pt x="104002" y="192739"/>
                      </a:cubicBezTo>
                      <a:cubicBezTo>
                        <a:pt x="120009" y="188781"/>
                        <a:pt x="136417" y="186692"/>
                        <a:pt x="152913" y="186469"/>
                      </a:cubicBezTo>
                      <a:cubicBezTo>
                        <a:pt x="166207" y="186380"/>
                        <a:pt x="179413" y="188203"/>
                        <a:pt x="192219" y="191805"/>
                      </a:cubicBezTo>
                      <a:cubicBezTo>
                        <a:pt x="194175" y="186781"/>
                        <a:pt x="194309" y="181267"/>
                        <a:pt x="192663" y="176154"/>
                      </a:cubicBezTo>
                      <a:lnTo>
                        <a:pt x="191819" y="174998"/>
                      </a:lnTo>
                      <a:lnTo>
                        <a:pt x="191151" y="174109"/>
                      </a:lnTo>
                      <a:lnTo>
                        <a:pt x="191151" y="174109"/>
                      </a:lnTo>
                      <a:lnTo>
                        <a:pt x="191151" y="174109"/>
                      </a:lnTo>
                      <a:cubicBezTo>
                        <a:pt x="174433" y="149831"/>
                        <a:pt x="177812" y="121641"/>
                        <a:pt x="201912" y="88026"/>
                      </a:cubicBezTo>
                      <a:cubicBezTo>
                        <a:pt x="209160" y="77889"/>
                        <a:pt x="200133" y="52455"/>
                        <a:pt x="195820" y="40183"/>
                      </a:cubicBezTo>
                      <a:lnTo>
                        <a:pt x="195020" y="37916"/>
                      </a:lnTo>
                      <a:cubicBezTo>
                        <a:pt x="191908" y="29023"/>
                        <a:pt x="183237" y="23820"/>
                        <a:pt x="171232" y="23820"/>
                      </a:cubicBezTo>
                      <a:cubicBezTo>
                        <a:pt x="164296" y="23820"/>
                        <a:pt x="157493" y="25555"/>
                        <a:pt x="151446" y="28889"/>
                      </a:cubicBezTo>
                      <a:cubicBezTo>
                        <a:pt x="147088" y="31646"/>
                        <a:pt x="142108" y="33158"/>
                        <a:pt x="136995" y="33336"/>
                      </a:cubicBezTo>
                      <a:cubicBezTo>
                        <a:pt x="128902" y="33336"/>
                        <a:pt x="122010" y="28445"/>
                        <a:pt x="115963" y="18396"/>
                      </a:cubicBezTo>
                      <a:cubicBezTo>
                        <a:pt x="112762" y="13015"/>
                        <a:pt x="105425" y="10303"/>
                        <a:pt x="94221" y="10303"/>
                      </a:cubicBezTo>
                      <a:cubicBezTo>
                        <a:pt x="89774" y="10303"/>
                        <a:pt x="86039" y="10704"/>
                        <a:pt x="83193" y="10970"/>
                      </a:cubicBezTo>
                      <a:cubicBezTo>
                        <a:pt x="81503" y="10970"/>
                        <a:pt x="80170" y="11237"/>
                        <a:pt x="79325" y="11237"/>
                      </a:cubicBezTo>
                      <a:lnTo>
                        <a:pt x="79325" y="11237"/>
                      </a:lnTo>
                      <a:cubicBezTo>
                        <a:pt x="78836" y="11237"/>
                        <a:pt x="78036" y="11237"/>
                        <a:pt x="77902" y="10615"/>
                      </a:cubicBezTo>
                      <a:cubicBezTo>
                        <a:pt x="76390" y="3767"/>
                        <a:pt x="74523" y="477"/>
                        <a:pt x="72166" y="477"/>
                      </a:cubicBezTo>
                      <a:cubicBezTo>
                        <a:pt x="69810" y="477"/>
                        <a:pt x="66431" y="4123"/>
                        <a:pt x="63273" y="7991"/>
                      </a:cubicBezTo>
                      <a:cubicBezTo>
                        <a:pt x="60472" y="11682"/>
                        <a:pt x="57004" y="14839"/>
                        <a:pt x="53091" y="17329"/>
                      </a:cubicBezTo>
                      <a:cubicBezTo>
                        <a:pt x="51535" y="18173"/>
                        <a:pt x="49845" y="18662"/>
                        <a:pt x="48067" y="18707"/>
                      </a:cubicBezTo>
                      <a:cubicBezTo>
                        <a:pt x="44465" y="18707"/>
                        <a:pt x="42197" y="16173"/>
                        <a:pt x="39797" y="13549"/>
                      </a:cubicBezTo>
                      <a:cubicBezTo>
                        <a:pt x="38151" y="11504"/>
                        <a:pt x="36106" y="9770"/>
                        <a:pt x="33838" y="8436"/>
                      </a:cubicBezTo>
                      <a:cubicBezTo>
                        <a:pt x="32994" y="7991"/>
                        <a:pt x="32060" y="7724"/>
                        <a:pt x="31081" y="7680"/>
                      </a:cubicBezTo>
                      <a:cubicBezTo>
                        <a:pt x="28636" y="7680"/>
                        <a:pt x="27035" y="9725"/>
                        <a:pt x="25346" y="11859"/>
                      </a:cubicBezTo>
                      <a:cubicBezTo>
                        <a:pt x="23656" y="13994"/>
                        <a:pt x="21789" y="16306"/>
                        <a:pt x="18898" y="16306"/>
                      </a:cubicBezTo>
                      <a:cubicBezTo>
                        <a:pt x="17298" y="16217"/>
                        <a:pt x="15742" y="15639"/>
                        <a:pt x="14452" y="14705"/>
                      </a:cubicBezTo>
                      <a:cubicBezTo>
                        <a:pt x="10317" y="34492"/>
                        <a:pt x="17342" y="50943"/>
                        <a:pt x="26280" y="68907"/>
                      </a:cubicBezTo>
                      <a:cubicBezTo>
                        <a:pt x="28103" y="72597"/>
                        <a:pt x="28547" y="74998"/>
                        <a:pt x="27613" y="76554"/>
                      </a:cubicBezTo>
                      <a:cubicBezTo>
                        <a:pt x="26502" y="77800"/>
                        <a:pt x="24812" y="78422"/>
                        <a:pt x="23167" y="78200"/>
                      </a:cubicBezTo>
                      <a:cubicBezTo>
                        <a:pt x="21700" y="78155"/>
                        <a:pt x="20188" y="78066"/>
                        <a:pt x="18720" y="77844"/>
                      </a:cubicBezTo>
                      <a:cubicBezTo>
                        <a:pt x="17031" y="77577"/>
                        <a:pt x="15297" y="77444"/>
                        <a:pt x="13607" y="77533"/>
                      </a:cubicBezTo>
                      <a:cubicBezTo>
                        <a:pt x="12896" y="77577"/>
                        <a:pt x="12184" y="77933"/>
                        <a:pt x="11740" y="78511"/>
                      </a:cubicBezTo>
                      <a:cubicBezTo>
                        <a:pt x="10406" y="80289"/>
                        <a:pt x="11028" y="84291"/>
                        <a:pt x="11740" y="88516"/>
                      </a:cubicBezTo>
                      <a:cubicBezTo>
                        <a:pt x="12673" y="94340"/>
                        <a:pt x="13740" y="100921"/>
                        <a:pt x="10006" y="104211"/>
                      </a:cubicBezTo>
                      <a:cubicBezTo>
                        <a:pt x="4181" y="109369"/>
                        <a:pt x="179" y="130445"/>
                        <a:pt x="1557" y="141872"/>
                      </a:cubicBezTo>
                      <a:cubicBezTo>
                        <a:pt x="2002" y="145652"/>
                        <a:pt x="2981" y="148097"/>
                        <a:pt x="4448" y="148853"/>
                      </a:cubicBezTo>
                      <a:lnTo>
                        <a:pt x="8894" y="151165"/>
                      </a:lnTo>
                      <a:cubicBezTo>
                        <a:pt x="19165" y="156411"/>
                        <a:pt x="31927" y="162904"/>
                        <a:pt x="36639" y="172241"/>
                      </a:cubicBezTo>
                      <a:cubicBezTo>
                        <a:pt x="40197" y="179310"/>
                        <a:pt x="35706" y="190026"/>
                        <a:pt x="31749" y="199586"/>
                      </a:cubicBezTo>
                      <a:cubicBezTo>
                        <a:pt x="30192" y="202921"/>
                        <a:pt x="28858" y="206389"/>
                        <a:pt x="27747" y="20990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6" name="자유형: 도형 9645">
                  <a:extLst>
                    <a:ext uri="{FF2B5EF4-FFF2-40B4-BE49-F238E27FC236}">
                      <a16:creationId xmlns:a16="http://schemas.microsoft.com/office/drawing/2014/main" id="{37BED46D-3BBD-08CB-8C9B-CF06738CE4A2}"/>
                    </a:ext>
                  </a:extLst>
                </p:cNvPr>
                <p:cNvSpPr/>
                <p:nvPr/>
              </p:nvSpPr>
              <p:spPr>
                <a:xfrm>
                  <a:off x="4619796" y="9269714"/>
                  <a:ext cx="98374" cy="146884"/>
                </a:xfrm>
                <a:custGeom>
                  <a:avLst/>
                  <a:gdLst>
                    <a:gd name="connsiteX0" fmla="*/ 122736 w 144029"/>
                    <a:gd name="connsiteY0" fmla="*/ 89049 h 215053"/>
                    <a:gd name="connsiteX1" fmla="*/ 121535 w 144029"/>
                    <a:gd name="connsiteY1" fmla="*/ 47297 h 215053"/>
                    <a:gd name="connsiteX2" fmla="*/ 106907 w 144029"/>
                    <a:gd name="connsiteY2" fmla="*/ -324 h 215053"/>
                    <a:gd name="connsiteX3" fmla="*/ 96858 w 144029"/>
                    <a:gd name="connsiteY3" fmla="*/ 7191 h 215053"/>
                    <a:gd name="connsiteX4" fmla="*/ 77338 w 144029"/>
                    <a:gd name="connsiteY4" fmla="*/ 4078 h 215053"/>
                    <a:gd name="connsiteX5" fmla="*/ 19535 w 144029"/>
                    <a:gd name="connsiteY5" fmla="*/ 3767 h 215053"/>
                    <a:gd name="connsiteX6" fmla="*/ 25671 w 144029"/>
                    <a:gd name="connsiteY6" fmla="*/ 98786 h 215053"/>
                    <a:gd name="connsiteX7" fmla="*/ 12910 w 144029"/>
                    <a:gd name="connsiteY7" fmla="*/ 121285 h 215053"/>
                    <a:gd name="connsiteX8" fmla="*/ 1438 w 144029"/>
                    <a:gd name="connsiteY8" fmla="*/ 150409 h 215053"/>
                    <a:gd name="connsiteX9" fmla="*/ 13844 w 144029"/>
                    <a:gd name="connsiteY9" fmla="*/ 208212 h 215053"/>
                    <a:gd name="connsiteX10" fmla="*/ 67823 w 144029"/>
                    <a:gd name="connsiteY10" fmla="*/ 207900 h 215053"/>
                    <a:gd name="connsiteX11" fmla="*/ 143901 w 144029"/>
                    <a:gd name="connsiteY11" fmla="*/ 174286 h 215053"/>
                    <a:gd name="connsiteX12" fmla="*/ 122514 w 144029"/>
                    <a:gd name="connsiteY12" fmla="*/ 88827 h 215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4029" h="215053">
                      <a:moveTo>
                        <a:pt x="122736" y="89049"/>
                      </a:moveTo>
                      <a:cubicBezTo>
                        <a:pt x="117711" y="76510"/>
                        <a:pt x="120468" y="60325"/>
                        <a:pt x="121535" y="47297"/>
                      </a:cubicBezTo>
                      <a:cubicBezTo>
                        <a:pt x="123091" y="28133"/>
                        <a:pt x="110064" y="18307"/>
                        <a:pt x="106907" y="-324"/>
                      </a:cubicBezTo>
                      <a:cubicBezTo>
                        <a:pt x="101482" y="2122"/>
                        <a:pt x="102772" y="9859"/>
                        <a:pt x="96858" y="7191"/>
                      </a:cubicBezTo>
                      <a:cubicBezTo>
                        <a:pt x="90544" y="5101"/>
                        <a:pt x="83963" y="4034"/>
                        <a:pt x="77338" y="4078"/>
                      </a:cubicBezTo>
                      <a:cubicBezTo>
                        <a:pt x="58130" y="1810"/>
                        <a:pt x="38743" y="1721"/>
                        <a:pt x="19535" y="3767"/>
                      </a:cubicBezTo>
                      <a:cubicBezTo>
                        <a:pt x="2950" y="6123"/>
                        <a:pt x="25671" y="83802"/>
                        <a:pt x="25671" y="98786"/>
                      </a:cubicBezTo>
                      <a:cubicBezTo>
                        <a:pt x="25671" y="108079"/>
                        <a:pt x="12332" y="111370"/>
                        <a:pt x="12910" y="121285"/>
                      </a:cubicBezTo>
                      <a:cubicBezTo>
                        <a:pt x="13488" y="131200"/>
                        <a:pt x="5173" y="141694"/>
                        <a:pt x="1438" y="150409"/>
                      </a:cubicBezTo>
                      <a:cubicBezTo>
                        <a:pt x="-6610" y="169084"/>
                        <a:pt x="19224" y="188159"/>
                        <a:pt x="13844" y="208212"/>
                      </a:cubicBezTo>
                      <a:cubicBezTo>
                        <a:pt x="38832" y="215415"/>
                        <a:pt x="43101" y="218394"/>
                        <a:pt x="67823" y="207900"/>
                      </a:cubicBezTo>
                      <a:cubicBezTo>
                        <a:pt x="92545" y="197407"/>
                        <a:pt x="119890" y="186958"/>
                        <a:pt x="143901" y="174286"/>
                      </a:cubicBezTo>
                      <a:cubicBezTo>
                        <a:pt x="129717" y="146719"/>
                        <a:pt x="133807" y="117017"/>
                        <a:pt x="122514" y="8882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7" name="자유형: 도형 9646">
                  <a:extLst>
                    <a:ext uri="{FF2B5EF4-FFF2-40B4-BE49-F238E27FC236}">
                      <a16:creationId xmlns:a16="http://schemas.microsoft.com/office/drawing/2014/main" id="{5E78F4B6-EB15-A0DA-8BF3-E1AED25F34CF}"/>
                    </a:ext>
                  </a:extLst>
                </p:cNvPr>
                <p:cNvSpPr/>
                <p:nvPr/>
              </p:nvSpPr>
              <p:spPr>
                <a:xfrm>
                  <a:off x="4619507" y="9269167"/>
                  <a:ext cx="98874" cy="147868"/>
                </a:xfrm>
                <a:custGeom>
                  <a:avLst/>
                  <a:gdLst>
                    <a:gd name="connsiteX0" fmla="*/ 43212 w 144762"/>
                    <a:gd name="connsiteY0" fmla="*/ 216171 h 216494"/>
                    <a:gd name="connsiteX1" fmla="*/ 43212 w 144762"/>
                    <a:gd name="connsiteY1" fmla="*/ 216171 h 216494"/>
                    <a:gd name="connsiteX2" fmla="*/ 20491 w 144762"/>
                    <a:gd name="connsiteY2" fmla="*/ 211457 h 216494"/>
                    <a:gd name="connsiteX3" fmla="*/ 14310 w 144762"/>
                    <a:gd name="connsiteY3" fmla="*/ 209635 h 216494"/>
                    <a:gd name="connsiteX4" fmla="*/ 13821 w 144762"/>
                    <a:gd name="connsiteY4" fmla="*/ 209635 h 216494"/>
                    <a:gd name="connsiteX5" fmla="*/ 13821 w 144762"/>
                    <a:gd name="connsiteY5" fmla="*/ 209101 h 216494"/>
                    <a:gd name="connsiteX6" fmla="*/ 7063 w 144762"/>
                    <a:gd name="connsiteY6" fmla="*/ 180644 h 216494"/>
                    <a:gd name="connsiteX7" fmla="*/ 1416 w 144762"/>
                    <a:gd name="connsiteY7" fmla="*/ 150986 h 216494"/>
                    <a:gd name="connsiteX8" fmla="*/ 5862 w 144762"/>
                    <a:gd name="connsiteY8" fmla="*/ 142761 h 216494"/>
                    <a:gd name="connsiteX9" fmla="*/ 13021 w 144762"/>
                    <a:gd name="connsiteY9" fmla="*/ 122129 h 216494"/>
                    <a:gd name="connsiteX10" fmla="*/ 19601 w 144762"/>
                    <a:gd name="connsiteY10" fmla="*/ 109857 h 216494"/>
                    <a:gd name="connsiteX11" fmla="*/ 25782 w 144762"/>
                    <a:gd name="connsiteY11" fmla="*/ 99586 h 216494"/>
                    <a:gd name="connsiteX12" fmla="*/ 21335 w 144762"/>
                    <a:gd name="connsiteY12" fmla="*/ 73619 h 216494"/>
                    <a:gd name="connsiteX13" fmla="*/ 16134 w 144762"/>
                    <a:gd name="connsiteY13" fmla="*/ 6479 h 216494"/>
                    <a:gd name="connsiteX14" fmla="*/ 20002 w 144762"/>
                    <a:gd name="connsiteY14" fmla="*/ 4034 h 216494"/>
                    <a:gd name="connsiteX15" fmla="*/ 43790 w 144762"/>
                    <a:gd name="connsiteY15" fmla="*/ 2521 h 216494"/>
                    <a:gd name="connsiteX16" fmla="*/ 77716 w 144762"/>
                    <a:gd name="connsiteY16" fmla="*/ 4300 h 216494"/>
                    <a:gd name="connsiteX17" fmla="*/ 81229 w 144762"/>
                    <a:gd name="connsiteY17" fmla="*/ 4567 h 216494"/>
                    <a:gd name="connsiteX18" fmla="*/ 97458 w 144762"/>
                    <a:gd name="connsiteY18" fmla="*/ 7501 h 216494"/>
                    <a:gd name="connsiteX19" fmla="*/ 99370 w 144762"/>
                    <a:gd name="connsiteY19" fmla="*/ 7991 h 216494"/>
                    <a:gd name="connsiteX20" fmla="*/ 102393 w 144762"/>
                    <a:gd name="connsiteY20" fmla="*/ 5056 h 216494"/>
                    <a:gd name="connsiteX21" fmla="*/ 106839 w 144762"/>
                    <a:gd name="connsiteY21" fmla="*/ -13 h 216494"/>
                    <a:gd name="connsiteX22" fmla="*/ 107507 w 144762"/>
                    <a:gd name="connsiteY22" fmla="*/ -324 h 216494"/>
                    <a:gd name="connsiteX23" fmla="*/ 107507 w 144762"/>
                    <a:gd name="connsiteY23" fmla="*/ 387 h 216494"/>
                    <a:gd name="connsiteX24" fmla="*/ 114977 w 144762"/>
                    <a:gd name="connsiteY24" fmla="*/ 20619 h 216494"/>
                    <a:gd name="connsiteX25" fmla="*/ 122135 w 144762"/>
                    <a:gd name="connsiteY25" fmla="*/ 48141 h 216494"/>
                    <a:gd name="connsiteX26" fmla="*/ 121557 w 144762"/>
                    <a:gd name="connsiteY26" fmla="*/ 54500 h 216494"/>
                    <a:gd name="connsiteX27" fmla="*/ 123069 w 144762"/>
                    <a:gd name="connsiteY27" fmla="*/ 89004 h 216494"/>
                    <a:gd name="connsiteX28" fmla="*/ 124180 w 144762"/>
                    <a:gd name="connsiteY28" fmla="*/ 91805 h 216494"/>
                    <a:gd name="connsiteX29" fmla="*/ 124581 w 144762"/>
                    <a:gd name="connsiteY29" fmla="*/ 92872 h 216494"/>
                    <a:gd name="connsiteX30" fmla="*/ 124581 w 144762"/>
                    <a:gd name="connsiteY30" fmla="*/ 92872 h 216494"/>
                    <a:gd name="connsiteX31" fmla="*/ 124581 w 144762"/>
                    <a:gd name="connsiteY31" fmla="*/ 93139 h 216494"/>
                    <a:gd name="connsiteX32" fmla="*/ 132362 w 144762"/>
                    <a:gd name="connsiteY32" fmla="*/ 128977 h 216494"/>
                    <a:gd name="connsiteX33" fmla="*/ 144634 w 144762"/>
                    <a:gd name="connsiteY33" fmla="*/ 175042 h 216494"/>
                    <a:gd name="connsiteX34" fmla="*/ 144634 w 144762"/>
                    <a:gd name="connsiteY34" fmla="*/ 175531 h 216494"/>
                    <a:gd name="connsiteX35" fmla="*/ 144145 w 144762"/>
                    <a:gd name="connsiteY35" fmla="*/ 175798 h 216494"/>
                    <a:gd name="connsiteX36" fmla="*/ 87187 w 144762"/>
                    <a:gd name="connsiteY36" fmla="*/ 201453 h 216494"/>
                    <a:gd name="connsiteX37" fmla="*/ 68067 w 144762"/>
                    <a:gd name="connsiteY37" fmla="*/ 209412 h 216494"/>
                    <a:gd name="connsiteX38" fmla="*/ 43212 w 144762"/>
                    <a:gd name="connsiteY38" fmla="*/ 216171 h 216494"/>
                    <a:gd name="connsiteX39" fmla="*/ 15155 w 144762"/>
                    <a:gd name="connsiteY39" fmla="*/ 208745 h 216494"/>
                    <a:gd name="connsiteX40" fmla="*/ 20802 w 144762"/>
                    <a:gd name="connsiteY40" fmla="*/ 210390 h 216494"/>
                    <a:gd name="connsiteX41" fmla="*/ 43034 w 144762"/>
                    <a:gd name="connsiteY41" fmla="*/ 214837 h 216494"/>
                    <a:gd name="connsiteX42" fmla="*/ 68067 w 144762"/>
                    <a:gd name="connsiteY42" fmla="*/ 208034 h 216494"/>
                    <a:gd name="connsiteX43" fmla="*/ 87187 w 144762"/>
                    <a:gd name="connsiteY43" fmla="*/ 200075 h 216494"/>
                    <a:gd name="connsiteX44" fmla="*/ 143611 w 144762"/>
                    <a:gd name="connsiteY44" fmla="*/ 174731 h 216494"/>
                    <a:gd name="connsiteX45" fmla="*/ 131473 w 144762"/>
                    <a:gd name="connsiteY45" fmla="*/ 128799 h 216494"/>
                    <a:gd name="connsiteX46" fmla="*/ 122580 w 144762"/>
                    <a:gd name="connsiteY46" fmla="*/ 89716 h 216494"/>
                    <a:gd name="connsiteX47" fmla="*/ 122580 w 144762"/>
                    <a:gd name="connsiteY47" fmla="*/ 89716 h 216494"/>
                    <a:gd name="connsiteX48" fmla="*/ 121691 w 144762"/>
                    <a:gd name="connsiteY48" fmla="*/ 87581 h 216494"/>
                    <a:gd name="connsiteX49" fmla="*/ 121290 w 144762"/>
                    <a:gd name="connsiteY49" fmla="*/ 86514 h 216494"/>
                    <a:gd name="connsiteX50" fmla="*/ 121290 w 144762"/>
                    <a:gd name="connsiteY50" fmla="*/ 86514 h 216494"/>
                    <a:gd name="connsiteX51" fmla="*/ 121290 w 144762"/>
                    <a:gd name="connsiteY51" fmla="*/ 86025 h 216494"/>
                    <a:gd name="connsiteX52" fmla="*/ 120713 w 144762"/>
                    <a:gd name="connsiteY52" fmla="*/ 54144 h 216494"/>
                    <a:gd name="connsiteX53" fmla="*/ 121335 w 144762"/>
                    <a:gd name="connsiteY53" fmla="*/ 47786 h 216494"/>
                    <a:gd name="connsiteX54" fmla="*/ 114265 w 144762"/>
                    <a:gd name="connsiteY54" fmla="*/ 20841 h 216494"/>
                    <a:gd name="connsiteX55" fmla="*/ 106839 w 144762"/>
                    <a:gd name="connsiteY55" fmla="*/ 1054 h 216494"/>
                    <a:gd name="connsiteX56" fmla="*/ 103372 w 144762"/>
                    <a:gd name="connsiteY56" fmla="*/ 5501 h 216494"/>
                    <a:gd name="connsiteX57" fmla="*/ 99370 w 144762"/>
                    <a:gd name="connsiteY57" fmla="*/ 9058 h 216494"/>
                    <a:gd name="connsiteX58" fmla="*/ 96969 w 144762"/>
                    <a:gd name="connsiteY58" fmla="*/ 8480 h 216494"/>
                    <a:gd name="connsiteX59" fmla="*/ 81140 w 144762"/>
                    <a:gd name="connsiteY59" fmla="*/ 5634 h 216494"/>
                    <a:gd name="connsiteX60" fmla="*/ 77627 w 144762"/>
                    <a:gd name="connsiteY60" fmla="*/ 5367 h 216494"/>
                    <a:gd name="connsiteX61" fmla="*/ 43790 w 144762"/>
                    <a:gd name="connsiteY61" fmla="*/ 3589 h 216494"/>
                    <a:gd name="connsiteX62" fmla="*/ 20179 w 144762"/>
                    <a:gd name="connsiteY62" fmla="*/ 5101 h 216494"/>
                    <a:gd name="connsiteX63" fmla="*/ 17067 w 144762"/>
                    <a:gd name="connsiteY63" fmla="*/ 7101 h 216494"/>
                    <a:gd name="connsiteX64" fmla="*/ 22447 w 144762"/>
                    <a:gd name="connsiteY64" fmla="*/ 73353 h 216494"/>
                    <a:gd name="connsiteX65" fmla="*/ 26893 w 144762"/>
                    <a:gd name="connsiteY65" fmla="*/ 99542 h 216494"/>
                    <a:gd name="connsiteX66" fmla="*/ 20402 w 144762"/>
                    <a:gd name="connsiteY66" fmla="*/ 110613 h 216494"/>
                    <a:gd name="connsiteX67" fmla="*/ 14132 w 144762"/>
                    <a:gd name="connsiteY67" fmla="*/ 121996 h 216494"/>
                    <a:gd name="connsiteX68" fmla="*/ 6796 w 144762"/>
                    <a:gd name="connsiteY68" fmla="*/ 143250 h 216494"/>
                    <a:gd name="connsiteX69" fmla="*/ 2349 w 144762"/>
                    <a:gd name="connsiteY69" fmla="*/ 151387 h 216494"/>
                    <a:gd name="connsiteX70" fmla="*/ 7952 w 144762"/>
                    <a:gd name="connsiteY70" fmla="*/ 180111 h 216494"/>
                    <a:gd name="connsiteX71" fmla="*/ 15155 w 144762"/>
                    <a:gd name="connsiteY71" fmla="*/ 208879 h 21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44762" h="216494">
                      <a:moveTo>
                        <a:pt x="43212" y="216171"/>
                      </a:moveTo>
                      <a:lnTo>
                        <a:pt x="43212" y="216171"/>
                      </a:lnTo>
                      <a:cubicBezTo>
                        <a:pt x="35475" y="215682"/>
                        <a:pt x="27783" y="214081"/>
                        <a:pt x="20491" y="211457"/>
                      </a:cubicBezTo>
                      <a:lnTo>
                        <a:pt x="14310" y="209635"/>
                      </a:lnTo>
                      <a:lnTo>
                        <a:pt x="13821" y="209635"/>
                      </a:lnTo>
                      <a:lnTo>
                        <a:pt x="13821" y="209101"/>
                      </a:lnTo>
                      <a:cubicBezTo>
                        <a:pt x="16400" y="199452"/>
                        <a:pt x="11643" y="189892"/>
                        <a:pt x="7063" y="180644"/>
                      </a:cubicBezTo>
                      <a:cubicBezTo>
                        <a:pt x="2483" y="171396"/>
                        <a:pt x="-2808" y="160813"/>
                        <a:pt x="1416" y="150986"/>
                      </a:cubicBezTo>
                      <a:cubicBezTo>
                        <a:pt x="2750" y="148141"/>
                        <a:pt x="4217" y="145428"/>
                        <a:pt x="5862" y="142761"/>
                      </a:cubicBezTo>
                      <a:cubicBezTo>
                        <a:pt x="9641" y="136002"/>
                        <a:pt x="13599" y="128977"/>
                        <a:pt x="13021" y="122129"/>
                      </a:cubicBezTo>
                      <a:cubicBezTo>
                        <a:pt x="12576" y="116749"/>
                        <a:pt x="16134" y="113237"/>
                        <a:pt x="19601" y="109857"/>
                      </a:cubicBezTo>
                      <a:cubicBezTo>
                        <a:pt x="22981" y="107457"/>
                        <a:pt x="25248" y="103721"/>
                        <a:pt x="25782" y="99586"/>
                      </a:cubicBezTo>
                      <a:cubicBezTo>
                        <a:pt x="24893" y="90827"/>
                        <a:pt x="23381" y="82156"/>
                        <a:pt x="21335" y="73619"/>
                      </a:cubicBezTo>
                      <a:cubicBezTo>
                        <a:pt x="16445" y="49120"/>
                        <a:pt x="9686" y="15816"/>
                        <a:pt x="16134" y="6479"/>
                      </a:cubicBezTo>
                      <a:cubicBezTo>
                        <a:pt x="17023" y="5145"/>
                        <a:pt x="18401" y="4256"/>
                        <a:pt x="20002" y="4034"/>
                      </a:cubicBezTo>
                      <a:cubicBezTo>
                        <a:pt x="27872" y="2966"/>
                        <a:pt x="35831" y="2477"/>
                        <a:pt x="43790" y="2521"/>
                      </a:cubicBezTo>
                      <a:cubicBezTo>
                        <a:pt x="55172" y="2521"/>
                        <a:pt x="66822" y="3367"/>
                        <a:pt x="77716" y="4300"/>
                      </a:cubicBezTo>
                      <a:lnTo>
                        <a:pt x="81229" y="4567"/>
                      </a:lnTo>
                      <a:cubicBezTo>
                        <a:pt x="86787" y="4612"/>
                        <a:pt x="92256" y="5590"/>
                        <a:pt x="97458" y="7501"/>
                      </a:cubicBezTo>
                      <a:cubicBezTo>
                        <a:pt x="98036" y="7768"/>
                        <a:pt x="98703" y="7946"/>
                        <a:pt x="99370" y="7991"/>
                      </a:cubicBezTo>
                      <a:cubicBezTo>
                        <a:pt x="100704" y="7991"/>
                        <a:pt x="101370" y="6923"/>
                        <a:pt x="102393" y="5056"/>
                      </a:cubicBezTo>
                      <a:cubicBezTo>
                        <a:pt x="103238" y="2922"/>
                        <a:pt x="104839" y="1099"/>
                        <a:pt x="106839" y="-13"/>
                      </a:cubicBezTo>
                      <a:lnTo>
                        <a:pt x="107507" y="-324"/>
                      </a:lnTo>
                      <a:lnTo>
                        <a:pt x="107507" y="387"/>
                      </a:lnTo>
                      <a:cubicBezTo>
                        <a:pt x="108974" y="7457"/>
                        <a:pt x="111464" y="14304"/>
                        <a:pt x="114977" y="20619"/>
                      </a:cubicBezTo>
                      <a:cubicBezTo>
                        <a:pt x="119156" y="29022"/>
                        <a:pt x="123069" y="36981"/>
                        <a:pt x="122135" y="48141"/>
                      </a:cubicBezTo>
                      <a:cubicBezTo>
                        <a:pt x="122135" y="50187"/>
                        <a:pt x="121780" y="52321"/>
                        <a:pt x="121557" y="54500"/>
                      </a:cubicBezTo>
                      <a:cubicBezTo>
                        <a:pt x="120446" y="65838"/>
                        <a:pt x="119201" y="78688"/>
                        <a:pt x="123069" y="89004"/>
                      </a:cubicBezTo>
                      <a:cubicBezTo>
                        <a:pt x="123558" y="90293"/>
                        <a:pt x="123914" y="91183"/>
                        <a:pt x="124180" y="91805"/>
                      </a:cubicBezTo>
                      <a:lnTo>
                        <a:pt x="124581" y="92872"/>
                      </a:lnTo>
                      <a:lnTo>
                        <a:pt x="124581" y="92872"/>
                      </a:lnTo>
                      <a:cubicBezTo>
                        <a:pt x="124581" y="92961"/>
                        <a:pt x="124581" y="93050"/>
                        <a:pt x="124581" y="93139"/>
                      </a:cubicBezTo>
                      <a:cubicBezTo>
                        <a:pt x="128316" y="104788"/>
                        <a:pt x="130939" y="116794"/>
                        <a:pt x="132362" y="128977"/>
                      </a:cubicBezTo>
                      <a:cubicBezTo>
                        <a:pt x="134629" y="144317"/>
                        <a:pt x="136809" y="160102"/>
                        <a:pt x="144634" y="175042"/>
                      </a:cubicBezTo>
                      <a:lnTo>
                        <a:pt x="144634" y="175531"/>
                      </a:lnTo>
                      <a:lnTo>
                        <a:pt x="144145" y="175798"/>
                      </a:lnTo>
                      <a:cubicBezTo>
                        <a:pt x="126359" y="185313"/>
                        <a:pt x="106350" y="193583"/>
                        <a:pt x="87187" y="201453"/>
                      </a:cubicBezTo>
                      <a:cubicBezTo>
                        <a:pt x="80873" y="204032"/>
                        <a:pt x="74337" y="206744"/>
                        <a:pt x="68067" y="209412"/>
                      </a:cubicBezTo>
                      <a:cubicBezTo>
                        <a:pt x="60330" y="213280"/>
                        <a:pt x="51882" y="215593"/>
                        <a:pt x="43212" y="216171"/>
                      </a:cubicBezTo>
                      <a:close/>
                      <a:moveTo>
                        <a:pt x="15155" y="208745"/>
                      </a:moveTo>
                      <a:lnTo>
                        <a:pt x="20802" y="210390"/>
                      </a:lnTo>
                      <a:cubicBezTo>
                        <a:pt x="27961" y="212880"/>
                        <a:pt x="35475" y="214392"/>
                        <a:pt x="43034" y="214837"/>
                      </a:cubicBezTo>
                      <a:cubicBezTo>
                        <a:pt x="51749" y="214303"/>
                        <a:pt x="60286" y="211991"/>
                        <a:pt x="68067" y="208034"/>
                      </a:cubicBezTo>
                      <a:cubicBezTo>
                        <a:pt x="74381" y="205366"/>
                        <a:pt x="80873" y="202653"/>
                        <a:pt x="87187" y="200075"/>
                      </a:cubicBezTo>
                      <a:cubicBezTo>
                        <a:pt x="106173" y="192205"/>
                        <a:pt x="125781" y="184112"/>
                        <a:pt x="143611" y="174731"/>
                      </a:cubicBezTo>
                      <a:cubicBezTo>
                        <a:pt x="136053" y="159790"/>
                        <a:pt x="133740" y="144050"/>
                        <a:pt x="131473" y="128799"/>
                      </a:cubicBezTo>
                      <a:cubicBezTo>
                        <a:pt x="130050" y="115460"/>
                        <a:pt x="127071" y="102343"/>
                        <a:pt x="122580" y="89716"/>
                      </a:cubicBezTo>
                      <a:lnTo>
                        <a:pt x="122580" y="89716"/>
                      </a:lnTo>
                      <a:lnTo>
                        <a:pt x="121691" y="87581"/>
                      </a:lnTo>
                      <a:lnTo>
                        <a:pt x="121290" y="86514"/>
                      </a:lnTo>
                      <a:lnTo>
                        <a:pt x="121290" y="86514"/>
                      </a:lnTo>
                      <a:cubicBezTo>
                        <a:pt x="121290" y="86203"/>
                        <a:pt x="121290" y="86114"/>
                        <a:pt x="121290" y="86025"/>
                      </a:cubicBezTo>
                      <a:cubicBezTo>
                        <a:pt x="119245" y="75531"/>
                        <a:pt x="119023" y="64726"/>
                        <a:pt x="120713" y="54144"/>
                      </a:cubicBezTo>
                      <a:cubicBezTo>
                        <a:pt x="120935" y="51965"/>
                        <a:pt x="121157" y="49698"/>
                        <a:pt x="121335" y="47786"/>
                      </a:cubicBezTo>
                      <a:cubicBezTo>
                        <a:pt x="122224" y="36936"/>
                        <a:pt x="118356" y="29111"/>
                        <a:pt x="114265" y="20841"/>
                      </a:cubicBezTo>
                      <a:cubicBezTo>
                        <a:pt x="110841" y="14661"/>
                        <a:pt x="108352" y="7991"/>
                        <a:pt x="106839" y="1054"/>
                      </a:cubicBezTo>
                      <a:cubicBezTo>
                        <a:pt x="105283" y="2210"/>
                        <a:pt x="104083" y="3722"/>
                        <a:pt x="103372" y="5501"/>
                      </a:cubicBezTo>
                      <a:cubicBezTo>
                        <a:pt x="102393" y="7324"/>
                        <a:pt x="101460" y="9058"/>
                        <a:pt x="99370" y="9058"/>
                      </a:cubicBezTo>
                      <a:cubicBezTo>
                        <a:pt x="98525" y="9058"/>
                        <a:pt x="97725" y="8835"/>
                        <a:pt x="96969" y="8480"/>
                      </a:cubicBezTo>
                      <a:cubicBezTo>
                        <a:pt x="91900" y="6657"/>
                        <a:pt x="86520" y="5679"/>
                        <a:pt x="81140" y="5634"/>
                      </a:cubicBezTo>
                      <a:lnTo>
                        <a:pt x="77627" y="5367"/>
                      </a:lnTo>
                      <a:cubicBezTo>
                        <a:pt x="66778" y="4434"/>
                        <a:pt x="55128" y="3589"/>
                        <a:pt x="43790" y="3589"/>
                      </a:cubicBezTo>
                      <a:cubicBezTo>
                        <a:pt x="35875" y="3545"/>
                        <a:pt x="28005" y="4034"/>
                        <a:pt x="20179" y="5101"/>
                      </a:cubicBezTo>
                      <a:cubicBezTo>
                        <a:pt x="18890" y="5278"/>
                        <a:pt x="17779" y="6034"/>
                        <a:pt x="17067" y="7101"/>
                      </a:cubicBezTo>
                      <a:cubicBezTo>
                        <a:pt x="10887" y="15994"/>
                        <a:pt x="17556" y="49076"/>
                        <a:pt x="22447" y="73353"/>
                      </a:cubicBezTo>
                      <a:cubicBezTo>
                        <a:pt x="24493" y="81978"/>
                        <a:pt x="25960" y="90738"/>
                        <a:pt x="26893" y="99542"/>
                      </a:cubicBezTo>
                      <a:cubicBezTo>
                        <a:pt x="26360" y="103988"/>
                        <a:pt x="24004" y="107990"/>
                        <a:pt x="20402" y="110613"/>
                      </a:cubicBezTo>
                      <a:cubicBezTo>
                        <a:pt x="16978" y="113948"/>
                        <a:pt x="13732" y="117105"/>
                        <a:pt x="14132" y="121996"/>
                      </a:cubicBezTo>
                      <a:cubicBezTo>
                        <a:pt x="14710" y="129199"/>
                        <a:pt x="10531" y="136669"/>
                        <a:pt x="6796" y="143250"/>
                      </a:cubicBezTo>
                      <a:cubicBezTo>
                        <a:pt x="5195" y="145873"/>
                        <a:pt x="3683" y="148586"/>
                        <a:pt x="2349" y="151387"/>
                      </a:cubicBezTo>
                      <a:cubicBezTo>
                        <a:pt x="-1652" y="160724"/>
                        <a:pt x="3016" y="170151"/>
                        <a:pt x="7952" y="180111"/>
                      </a:cubicBezTo>
                      <a:cubicBezTo>
                        <a:pt x="12799" y="189492"/>
                        <a:pt x="17556" y="198963"/>
                        <a:pt x="15155" y="2088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8" name="자유형: 도형 9647">
                  <a:extLst>
                    <a:ext uri="{FF2B5EF4-FFF2-40B4-BE49-F238E27FC236}">
                      <a16:creationId xmlns:a16="http://schemas.microsoft.com/office/drawing/2014/main" id="{B1683120-0124-21BD-49F5-123A757C1C29}"/>
                    </a:ext>
                  </a:extLst>
                </p:cNvPr>
                <p:cNvSpPr/>
                <p:nvPr/>
              </p:nvSpPr>
              <p:spPr>
                <a:xfrm>
                  <a:off x="4344140" y="9232450"/>
                  <a:ext cx="172261" cy="129441"/>
                </a:xfrm>
                <a:custGeom>
                  <a:avLst/>
                  <a:gdLst>
                    <a:gd name="connsiteX0" fmla="*/ 85019 w 252208"/>
                    <a:gd name="connsiteY0" fmla="*/ 102299 h 189515"/>
                    <a:gd name="connsiteX1" fmla="*/ 126282 w 252208"/>
                    <a:gd name="connsiteY1" fmla="*/ 93406 h 189515"/>
                    <a:gd name="connsiteX2" fmla="*/ 150159 w 252208"/>
                    <a:gd name="connsiteY2" fmla="*/ 118706 h 189515"/>
                    <a:gd name="connsiteX3" fmla="*/ 159052 w 252208"/>
                    <a:gd name="connsiteY3" fmla="*/ 149831 h 189515"/>
                    <a:gd name="connsiteX4" fmla="*/ 191422 w 252208"/>
                    <a:gd name="connsiteY4" fmla="*/ 159435 h 189515"/>
                    <a:gd name="connsiteX5" fmla="*/ 205516 w 252208"/>
                    <a:gd name="connsiteY5" fmla="*/ 188870 h 189515"/>
                    <a:gd name="connsiteX6" fmla="*/ 219701 w 252208"/>
                    <a:gd name="connsiteY6" fmla="*/ 173931 h 189515"/>
                    <a:gd name="connsiteX7" fmla="*/ 229349 w 252208"/>
                    <a:gd name="connsiteY7" fmla="*/ 180911 h 189515"/>
                    <a:gd name="connsiteX8" fmla="*/ 239220 w 252208"/>
                    <a:gd name="connsiteY8" fmla="*/ 166105 h 189515"/>
                    <a:gd name="connsiteX9" fmla="*/ 235308 w 252208"/>
                    <a:gd name="connsiteY9" fmla="*/ 150453 h 189515"/>
                    <a:gd name="connsiteX10" fmla="*/ 248024 w 252208"/>
                    <a:gd name="connsiteY10" fmla="*/ 135025 h 189515"/>
                    <a:gd name="connsiteX11" fmla="*/ 245667 w 252208"/>
                    <a:gd name="connsiteY11" fmla="*/ 121952 h 189515"/>
                    <a:gd name="connsiteX12" fmla="*/ 236375 w 252208"/>
                    <a:gd name="connsiteY12" fmla="*/ 107501 h 189515"/>
                    <a:gd name="connsiteX13" fmla="*/ 239087 w 252208"/>
                    <a:gd name="connsiteY13" fmla="*/ 84469 h 189515"/>
                    <a:gd name="connsiteX14" fmla="*/ 231661 w 252208"/>
                    <a:gd name="connsiteY14" fmla="*/ 67928 h 189515"/>
                    <a:gd name="connsiteX15" fmla="*/ 222101 w 252208"/>
                    <a:gd name="connsiteY15" fmla="*/ 57968 h 189515"/>
                    <a:gd name="connsiteX16" fmla="*/ 227615 w 252208"/>
                    <a:gd name="connsiteY16" fmla="*/ 46897 h 189515"/>
                    <a:gd name="connsiteX17" fmla="*/ 216366 w 252208"/>
                    <a:gd name="connsiteY17" fmla="*/ 36803 h 189515"/>
                    <a:gd name="connsiteX18" fmla="*/ 207829 w 252208"/>
                    <a:gd name="connsiteY18" fmla="*/ 14839 h 189515"/>
                    <a:gd name="connsiteX19" fmla="*/ 185597 w 252208"/>
                    <a:gd name="connsiteY19" fmla="*/ 19997 h 189515"/>
                    <a:gd name="connsiteX20" fmla="*/ 157940 w 252208"/>
                    <a:gd name="connsiteY20" fmla="*/ 19018 h 189515"/>
                    <a:gd name="connsiteX21" fmla="*/ 147891 w 252208"/>
                    <a:gd name="connsiteY21" fmla="*/ 25732 h 189515"/>
                    <a:gd name="connsiteX22" fmla="*/ 135575 w 252208"/>
                    <a:gd name="connsiteY22" fmla="*/ 25732 h 189515"/>
                    <a:gd name="connsiteX23" fmla="*/ 125793 w 252208"/>
                    <a:gd name="connsiteY23" fmla="*/ 11104 h 189515"/>
                    <a:gd name="connsiteX24" fmla="*/ 48515 w 252208"/>
                    <a:gd name="connsiteY24" fmla="*/ -324 h 189515"/>
                    <a:gd name="connsiteX25" fmla="*/ 41000 w 252208"/>
                    <a:gd name="connsiteY25" fmla="*/ 15417 h 189515"/>
                    <a:gd name="connsiteX26" fmla="*/ 43268 w 252208"/>
                    <a:gd name="connsiteY26" fmla="*/ 31202 h 189515"/>
                    <a:gd name="connsiteX27" fmla="*/ -129 w 252208"/>
                    <a:gd name="connsiteY27" fmla="*/ 56546 h 189515"/>
                    <a:gd name="connsiteX28" fmla="*/ 29573 w 252208"/>
                    <a:gd name="connsiteY28" fmla="*/ 90383 h 189515"/>
                    <a:gd name="connsiteX29" fmla="*/ 62120 w 252208"/>
                    <a:gd name="connsiteY29" fmla="*/ 127777 h 189515"/>
                    <a:gd name="connsiteX30" fmla="*/ 85286 w 252208"/>
                    <a:gd name="connsiteY30" fmla="*/ 102477 h 189515"/>
                    <a:gd name="connsiteX31" fmla="*/ 85019 w 252208"/>
                    <a:gd name="connsiteY31" fmla="*/ 102299 h 18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52208" h="189515">
                      <a:moveTo>
                        <a:pt x="85019" y="102299"/>
                      </a:moveTo>
                      <a:cubicBezTo>
                        <a:pt x="85508" y="97008"/>
                        <a:pt x="119879" y="93406"/>
                        <a:pt x="126282" y="93406"/>
                      </a:cubicBezTo>
                      <a:cubicBezTo>
                        <a:pt x="135797" y="93406"/>
                        <a:pt x="146335" y="111814"/>
                        <a:pt x="150159" y="118706"/>
                      </a:cubicBezTo>
                      <a:cubicBezTo>
                        <a:pt x="155005" y="127599"/>
                        <a:pt x="156028" y="140094"/>
                        <a:pt x="159052" y="149831"/>
                      </a:cubicBezTo>
                      <a:cubicBezTo>
                        <a:pt x="175726" y="146007"/>
                        <a:pt x="185997" y="140583"/>
                        <a:pt x="191422" y="159435"/>
                      </a:cubicBezTo>
                      <a:cubicBezTo>
                        <a:pt x="193556" y="166772"/>
                        <a:pt x="190399" y="192339"/>
                        <a:pt x="205516" y="188870"/>
                      </a:cubicBezTo>
                      <a:cubicBezTo>
                        <a:pt x="212453" y="187270"/>
                        <a:pt x="213565" y="177043"/>
                        <a:pt x="219701" y="173931"/>
                      </a:cubicBezTo>
                      <a:cubicBezTo>
                        <a:pt x="219967" y="173931"/>
                        <a:pt x="228593" y="180689"/>
                        <a:pt x="229349" y="180911"/>
                      </a:cubicBezTo>
                      <a:cubicBezTo>
                        <a:pt x="231528" y="175798"/>
                        <a:pt x="240688" y="172596"/>
                        <a:pt x="239220" y="166105"/>
                      </a:cubicBezTo>
                      <a:cubicBezTo>
                        <a:pt x="238020" y="160947"/>
                        <a:pt x="232417" y="156234"/>
                        <a:pt x="235308" y="150453"/>
                      </a:cubicBezTo>
                      <a:cubicBezTo>
                        <a:pt x="239754" y="141561"/>
                        <a:pt x="260785" y="156189"/>
                        <a:pt x="248024" y="135025"/>
                      </a:cubicBezTo>
                      <a:cubicBezTo>
                        <a:pt x="244422" y="129066"/>
                        <a:pt x="246112" y="128400"/>
                        <a:pt x="245667" y="121952"/>
                      </a:cubicBezTo>
                      <a:cubicBezTo>
                        <a:pt x="245134" y="114482"/>
                        <a:pt x="237931" y="113815"/>
                        <a:pt x="236375" y="107501"/>
                      </a:cubicBezTo>
                      <a:cubicBezTo>
                        <a:pt x="234551" y="100254"/>
                        <a:pt x="237531" y="91405"/>
                        <a:pt x="239087" y="84469"/>
                      </a:cubicBezTo>
                      <a:cubicBezTo>
                        <a:pt x="233173" y="80023"/>
                        <a:pt x="232728" y="74642"/>
                        <a:pt x="231661" y="67928"/>
                      </a:cubicBezTo>
                      <a:cubicBezTo>
                        <a:pt x="230328" y="59035"/>
                        <a:pt x="224725" y="64149"/>
                        <a:pt x="222101" y="57968"/>
                      </a:cubicBezTo>
                      <a:cubicBezTo>
                        <a:pt x="219478" y="51788"/>
                        <a:pt x="228860" y="49343"/>
                        <a:pt x="227615" y="46897"/>
                      </a:cubicBezTo>
                      <a:cubicBezTo>
                        <a:pt x="225481" y="42718"/>
                        <a:pt x="219301" y="40450"/>
                        <a:pt x="216366" y="36803"/>
                      </a:cubicBezTo>
                      <a:cubicBezTo>
                        <a:pt x="211919" y="31379"/>
                        <a:pt x="211652" y="21241"/>
                        <a:pt x="207829" y="14839"/>
                      </a:cubicBezTo>
                      <a:cubicBezTo>
                        <a:pt x="200003" y="1766"/>
                        <a:pt x="193956" y="12882"/>
                        <a:pt x="185597" y="19997"/>
                      </a:cubicBezTo>
                      <a:cubicBezTo>
                        <a:pt x="174036" y="29823"/>
                        <a:pt x="169190" y="14883"/>
                        <a:pt x="157940" y="19018"/>
                      </a:cubicBezTo>
                      <a:cubicBezTo>
                        <a:pt x="153138" y="20797"/>
                        <a:pt x="154472" y="27911"/>
                        <a:pt x="147891" y="25732"/>
                      </a:cubicBezTo>
                      <a:cubicBezTo>
                        <a:pt x="143890" y="24309"/>
                        <a:pt x="138999" y="20930"/>
                        <a:pt x="135575" y="25732"/>
                      </a:cubicBezTo>
                      <a:cubicBezTo>
                        <a:pt x="128905" y="34625"/>
                        <a:pt x="125659" y="15150"/>
                        <a:pt x="125793" y="11104"/>
                      </a:cubicBezTo>
                      <a:cubicBezTo>
                        <a:pt x="92934" y="22842"/>
                        <a:pt x="77505" y="5412"/>
                        <a:pt x="48515" y="-324"/>
                      </a:cubicBezTo>
                      <a:cubicBezTo>
                        <a:pt x="49048" y="5279"/>
                        <a:pt x="46959" y="13015"/>
                        <a:pt x="41000" y="15417"/>
                      </a:cubicBezTo>
                      <a:cubicBezTo>
                        <a:pt x="32374" y="18573"/>
                        <a:pt x="43268" y="26888"/>
                        <a:pt x="43268" y="31202"/>
                      </a:cubicBezTo>
                      <a:cubicBezTo>
                        <a:pt x="43268" y="32802"/>
                        <a:pt x="5029" y="50765"/>
                        <a:pt x="-129" y="56546"/>
                      </a:cubicBezTo>
                      <a:cubicBezTo>
                        <a:pt x="11787" y="66150"/>
                        <a:pt x="16945" y="80689"/>
                        <a:pt x="29573" y="90383"/>
                      </a:cubicBezTo>
                      <a:cubicBezTo>
                        <a:pt x="43179" y="100121"/>
                        <a:pt x="54339" y="112926"/>
                        <a:pt x="62120" y="127777"/>
                      </a:cubicBezTo>
                      <a:cubicBezTo>
                        <a:pt x="68657" y="122263"/>
                        <a:pt x="84352" y="112037"/>
                        <a:pt x="85286" y="102477"/>
                      </a:cubicBezTo>
                      <a:cubicBezTo>
                        <a:pt x="85775" y="94028"/>
                        <a:pt x="84530" y="107946"/>
                        <a:pt x="85019" y="102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49" name="자유형: 도형 9648">
                  <a:extLst>
                    <a:ext uri="{FF2B5EF4-FFF2-40B4-BE49-F238E27FC236}">
                      <a16:creationId xmlns:a16="http://schemas.microsoft.com/office/drawing/2014/main" id="{F4C83A87-604A-350F-71ED-5063766A160B}"/>
                    </a:ext>
                  </a:extLst>
                </p:cNvPr>
                <p:cNvSpPr/>
                <p:nvPr/>
              </p:nvSpPr>
              <p:spPr>
                <a:xfrm>
                  <a:off x="4343624" y="9231721"/>
                  <a:ext cx="173365" cy="130466"/>
                </a:xfrm>
                <a:custGeom>
                  <a:avLst/>
                  <a:gdLst>
                    <a:gd name="connsiteX0" fmla="*/ 203471 w 253824"/>
                    <a:gd name="connsiteY0" fmla="*/ 190693 h 191016"/>
                    <a:gd name="connsiteX1" fmla="*/ 192399 w 253824"/>
                    <a:gd name="connsiteY1" fmla="*/ 168461 h 191016"/>
                    <a:gd name="connsiteX2" fmla="*/ 191466 w 253824"/>
                    <a:gd name="connsiteY2" fmla="*/ 160680 h 191016"/>
                    <a:gd name="connsiteX3" fmla="*/ 178438 w 253824"/>
                    <a:gd name="connsiteY3" fmla="*/ 147697 h 191016"/>
                    <a:gd name="connsiteX4" fmla="*/ 165632 w 253824"/>
                    <a:gd name="connsiteY4" fmla="*/ 150009 h 191016"/>
                    <a:gd name="connsiteX5" fmla="*/ 159763 w 253824"/>
                    <a:gd name="connsiteY5" fmla="*/ 151432 h 191016"/>
                    <a:gd name="connsiteX6" fmla="*/ 159229 w 253824"/>
                    <a:gd name="connsiteY6" fmla="*/ 151432 h 191016"/>
                    <a:gd name="connsiteX7" fmla="*/ 159229 w 253824"/>
                    <a:gd name="connsiteY7" fmla="*/ 150942 h 191016"/>
                    <a:gd name="connsiteX8" fmla="*/ 156695 w 253824"/>
                    <a:gd name="connsiteY8" fmla="*/ 140138 h 191016"/>
                    <a:gd name="connsiteX9" fmla="*/ 150559 w 253824"/>
                    <a:gd name="connsiteY9" fmla="*/ 119951 h 191016"/>
                    <a:gd name="connsiteX10" fmla="*/ 127171 w 253824"/>
                    <a:gd name="connsiteY10" fmla="*/ 94918 h 191016"/>
                    <a:gd name="connsiteX11" fmla="*/ 86486 w 253824"/>
                    <a:gd name="connsiteY11" fmla="*/ 103411 h 191016"/>
                    <a:gd name="connsiteX12" fmla="*/ 86486 w 253824"/>
                    <a:gd name="connsiteY12" fmla="*/ 103722 h 191016"/>
                    <a:gd name="connsiteX13" fmla="*/ 86486 w 253824"/>
                    <a:gd name="connsiteY13" fmla="*/ 104789 h 191016"/>
                    <a:gd name="connsiteX14" fmla="*/ 86486 w 253824"/>
                    <a:gd name="connsiteY14" fmla="*/ 104789 h 191016"/>
                    <a:gd name="connsiteX15" fmla="*/ 67767 w 253824"/>
                    <a:gd name="connsiteY15" fmla="*/ 125598 h 191016"/>
                    <a:gd name="connsiteX16" fmla="*/ 63321 w 253824"/>
                    <a:gd name="connsiteY16" fmla="*/ 129111 h 191016"/>
                    <a:gd name="connsiteX17" fmla="*/ 62787 w 253824"/>
                    <a:gd name="connsiteY17" fmla="*/ 129555 h 191016"/>
                    <a:gd name="connsiteX18" fmla="*/ 62476 w 253824"/>
                    <a:gd name="connsiteY18" fmla="*/ 128933 h 191016"/>
                    <a:gd name="connsiteX19" fmla="*/ 30062 w 253824"/>
                    <a:gd name="connsiteY19" fmla="*/ 91717 h 191016"/>
                    <a:gd name="connsiteX20" fmla="*/ 14455 w 253824"/>
                    <a:gd name="connsiteY20" fmla="*/ 73931 h 191016"/>
                    <a:gd name="connsiteX21" fmla="*/ 360 w 253824"/>
                    <a:gd name="connsiteY21" fmla="*/ 57702 h 191016"/>
                    <a:gd name="connsiteX22" fmla="*/ -129 w 253824"/>
                    <a:gd name="connsiteY22" fmla="*/ 57346 h 191016"/>
                    <a:gd name="connsiteX23" fmla="*/ 271 w 253824"/>
                    <a:gd name="connsiteY23" fmla="*/ 56901 h 191016"/>
                    <a:gd name="connsiteX24" fmla="*/ 28950 w 253824"/>
                    <a:gd name="connsiteY24" fmla="*/ 39961 h 191016"/>
                    <a:gd name="connsiteX25" fmla="*/ 43579 w 253824"/>
                    <a:gd name="connsiteY25" fmla="*/ 31779 h 191016"/>
                    <a:gd name="connsiteX26" fmla="*/ 41089 w 253824"/>
                    <a:gd name="connsiteY26" fmla="*/ 26799 h 191016"/>
                    <a:gd name="connsiteX27" fmla="*/ 38154 w 253824"/>
                    <a:gd name="connsiteY27" fmla="*/ 18618 h 191016"/>
                    <a:gd name="connsiteX28" fmla="*/ 41667 w 253824"/>
                    <a:gd name="connsiteY28" fmla="*/ 15595 h 191016"/>
                    <a:gd name="connsiteX29" fmla="*/ 48826 w 253824"/>
                    <a:gd name="connsiteY29" fmla="*/ 432 h 191016"/>
                    <a:gd name="connsiteX30" fmla="*/ 48826 w 253824"/>
                    <a:gd name="connsiteY30" fmla="*/ -324 h 191016"/>
                    <a:gd name="connsiteX31" fmla="*/ 49581 w 253824"/>
                    <a:gd name="connsiteY31" fmla="*/ -324 h 191016"/>
                    <a:gd name="connsiteX32" fmla="*/ 74348 w 253824"/>
                    <a:gd name="connsiteY32" fmla="*/ 7457 h 191016"/>
                    <a:gd name="connsiteX33" fmla="*/ 105473 w 253824"/>
                    <a:gd name="connsiteY33" fmla="*/ 15061 h 191016"/>
                    <a:gd name="connsiteX34" fmla="*/ 126548 w 253824"/>
                    <a:gd name="connsiteY34" fmla="*/ 11104 h 191016"/>
                    <a:gd name="connsiteX35" fmla="*/ 127304 w 253824"/>
                    <a:gd name="connsiteY35" fmla="*/ 10837 h 191016"/>
                    <a:gd name="connsiteX36" fmla="*/ 127304 w 253824"/>
                    <a:gd name="connsiteY36" fmla="*/ 11637 h 191016"/>
                    <a:gd name="connsiteX37" fmla="*/ 131750 w 253824"/>
                    <a:gd name="connsiteY37" fmla="*/ 27155 h 191016"/>
                    <a:gd name="connsiteX38" fmla="*/ 136197 w 253824"/>
                    <a:gd name="connsiteY38" fmla="*/ 25910 h 191016"/>
                    <a:gd name="connsiteX39" fmla="*/ 141133 w 253824"/>
                    <a:gd name="connsiteY39" fmla="*/ 23287 h 191016"/>
                    <a:gd name="connsiteX40" fmla="*/ 146913 w 253824"/>
                    <a:gd name="connsiteY40" fmla="*/ 24887 h 191016"/>
                    <a:gd name="connsiteX41" fmla="*/ 149136 w 253824"/>
                    <a:gd name="connsiteY41" fmla="*/ 25776 h 191016"/>
                    <a:gd name="connsiteX42" fmla="*/ 151226 w 253824"/>
                    <a:gd name="connsiteY42" fmla="*/ 26177 h 191016"/>
                    <a:gd name="connsiteX43" fmla="*/ 154738 w 253824"/>
                    <a:gd name="connsiteY43" fmla="*/ 23198 h 191016"/>
                    <a:gd name="connsiteX44" fmla="*/ 158829 w 253824"/>
                    <a:gd name="connsiteY44" fmla="*/ 19062 h 191016"/>
                    <a:gd name="connsiteX45" fmla="*/ 163009 w 253824"/>
                    <a:gd name="connsiteY45" fmla="*/ 18307 h 191016"/>
                    <a:gd name="connsiteX46" fmla="*/ 171590 w 253824"/>
                    <a:gd name="connsiteY46" fmla="*/ 21019 h 191016"/>
                    <a:gd name="connsiteX47" fmla="*/ 178883 w 253824"/>
                    <a:gd name="connsiteY47" fmla="*/ 23420 h 191016"/>
                    <a:gd name="connsiteX48" fmla="*/ 186308 w 253824"/>
                    <a:gd name="connsiteY48" fmla="*/ 20174 h 191016"/>
                    <a:gd name="connsiteX49" fmla="*/ 191021 w 253824"/>
                    <a:gd name="connsiteY49" fmla="*/ 15728 h 191016"/>
                    <a:gd name="connsiteX50" fmla="*/ 201559 w 253824"/>
                    <a:gd name="connsiteY50" fmla="*/ 8792 h 191016"/>
                    <a:gd name="connsiteX51" fmla="*/ 209474 w 253824"/>
                    <a:gd name="connsiteY51" fmla="*/ 15105 h 191016"/>
                    <a:gd name="connsiteX52" fmla="*/ 213298 w 253824"/>
                    <a:gd name="connsiteY52" fmla="*/ 25510 h 191016"/>
                    <a:gd name="connsiteX53" fmla="*/ 217744 w 253824"/>
                    <a:gd name="connsiteY53" fmla="*/ 36981 h 191016"/>
                    <a:gd name="connsiteX54" fmla="*/ 222679 w 253824"/>
                    <a:gd name="connsiteY54" fmla="*/ 41117 h 191016"/>
                    <a:gd name="connsiteX55" fmla="*/ 229037 w 253824"/>
                    <a:gd name="connsiteY55" fmla="*/ 47164 h 191016"/>
                    <a:gd name="connsiteX56" fmla="*/ 226814 w 253824"/>
                    <a:gd name="connsiteY56" fmla="*/ 51121 h 191016"/>
                    <a:gd name="connsiteX57" fmla="*/ 223524 w 253824"/>
                    <a:gd name="connsiteY57" fmla="*/ 58324 h 191016"/>
                    <a:gd name="connsiteX58" fmla="*/ 227970 w 253824"/>
                    <a:gd name="connsiteY58" fmla="*/ 61792 h 191016"/>
                    <a:gd name="connsiteX59" fmla="*/ 233306 w 253824"/>
                    <a:gd name="connsiteY59" fmla="*/ 68373 h 191016"/>
                    <a:gd name="connsiteX60" fmla="*/ 233306 w 253824"/>
                    <a:gd name="connsiteY60" fmla="*/ 69662 h 191016"/>
                    <a:gd name="connsiteX61" fmla="*/ 240331 w 253824"/>
                    <a:gd name="connsiteY61" fmla="*/ 84558 h 191016"/>
                    <a:gd name="connsiteX62" fmla="*/ 240598 w 253824"/>
                    <a:gd name="connsiteY62" fmla="*/ 84558 h 191016"/>
                    <a:gd name="connsiteX63" fmla="*/ 240598 w 253824"/>
                    <a:gd name="connsiteY63" fmla="*/ 84914 h 191016"/>
                    <a:gd name="connsiteX64" fmla="*/ 239709 w 253824"/>
                    <a:gd name="connsiteY64" fmla="*/ 88782 h 191016"/>
                    <a:gd name="connsiteX65" fmla="*/ 237886 w 253824"/>
                    <a:gd name="connsiteY65" fmla="*/ 107724 h 191016"/>
                    <a:gd name="connsiteX66" fmla="*/ 242332 w 253824"/>
                    <a:gd name="connsiteY66" fmla="*/ 113726 h 191016"/>
                    <a:gd name="connsiteX67" fmla="*/ 247312 w 253824"/>
                    <a:gd name="connsiteY67" fmla="*/ 122263 h 191016"/>
                    <a:gd name="connsiteX68" fmla="*/ 247312 w 253824"/>
                    <a:gd name="connsiteY68" fmla="*/ 126710 h 191016"/>
                    <a:gd name="connsiteX69" fmla="*/ 249580 w 253824"/>
                    <a:gd name="connsiteY69" fmla="*/ 134891 h 191016"/>
                    <a:gd name="connsiteX70" fmla="*/ 253315 w 253824"/>
                    <a:gd name="connsiteY70" fmla="*/ 146407 h 191016"/>
                    <a:gd name="connsiteX71" fmla="*/ 248557 w 253824"/>
                    <a:gd name="connsiteY71" fmla="*/ 148097 h 191016"/>
                    <a:gd name="connsiteX72" fmla="*/ 246289 w 253824"/>
                    <a:gd name="connsiteY72" fmla="*/ 148097 h 191016"/>
                    <a:gd name="connsiteX73" fmla="*/ 243755 w 253824"/>
                    <a:gd name="connsiteY73" fmla="*/ 148097 h 191016"/>
                    <a:gd name="connsiteX74" fmla="*/ 236863 w 253824"/>
                    <a:gd name="connsiteY74" fmla="*/ 150987 h 191016"/>
                    <a:gd name="connsiteX75" fmla="*/ 238508 w 253824"/>
                    <a:gd name="connsiteY75" fmla="*/ 160947 h 191016"/>
                    <a:gd name="connsiteX76" fmla="*/ 240820 w 253824"/>
                    <a:gd name="connsiteY76" fmla="*/ 166238 h 191016"/>
                    <a:gd name="connsiteX77" fmla="*/ 235485 w 253824"/>
                    <a:gd name="connsiteY77" fmla="*/ 176198 h 191016"/>
                    <a:gd name="connsiteX78" fmla="*/ 231039 w 253824"/>
                    <a:gd name="connsiteY78" fmla="*/ 181400 h 191016"/>
                    <a:gd name="connsiteX79" fmla="*/ 230816 w 253824"/>
                    <a:gd name="connsiteY79" fmla="*/ 181889 h 191016"/>
                    <a:gd name="connsiteX80" fmla="*/ 230327 w 253824"/>
                    <a:gd name="connsiteY80" fmla="*/ 181889 h 191016"/>
                    <a:gd name="connsiteX81" fmla="*/ 226370 w 253824"/>
                    <a:gd name="connsiteY81" fmla="*/ 178999 h 191016"/>
                    <a:gd name="connsiteX82" fmla="*/ 220856 w 253824"/>
                    <a:gd name="connsiteY82" fmla="*/ 174998 h 191016"/>
                    <a:gd name="connsiteX83" fmla="*/ 215032 w 253824"/>
                    <a:gd name="connsiteY83" fmla="*/ 181934 h 191016"/>
                    <a:gd name="connsiteX84" fmla="*/ 206805 w 253824"/>
                    <a:gd name="connsiteY84" fmla="*/ 189848 h 191016"/>
                    <a:gd name="connsiteX85" fmla="*/ 203471 w 253824"/>
                    <a:gd name="connsiteY85" fmla="*/ 190693 h 191016"/>
                    <a:gd name="connsiteX86" fmla="*/ 178438 w 253824"/>
                    <a:gd name="connsiteY86" fmla="*/ 146229 h 191016"/>
                    <a:gd name="connsiteX87" fmla="*/ 192533 w 253824"/>
                    <a:gd name="connsiteY87" fmla="*/ 160013 h 191016"/>
                    <a:gd name="connsiteX88" fmla="*/ 193511 w 253824"/>
                    <a:gd name="connsiteY88" fmla="*/ 168016 h 191016"/>
                    <a:gd name="connsiteX89" fmla="*/ 203471 w 253824"/>
                    <a:gd name="connsiteY89" fmla="*/ 189359 h 191016"/>
                    <a:gd name="connsiteX90" fmla="*/ 206005 w 253824"/>
                    <a:gd name="connsiteY90" fmla="*/ 189048 h 191016"/>
                    <a:gd name="connsiteX91" fmla="*/ 213475 w 253824"/>
                    <a:gd name="connsiteY91" fmla="*/ 181623 h 191016"/>
                    <a:gd name="connsiteX92" fmla="*/ 220012 w 253824"/>
                    <a:gd name="connsiteY92" fmla="*/ 174153 h 191016"/>
                    <a:gd name="connsiteX93" fmla="*/ 220278 w 253824"/>
                    <a:gd name="connsiteY93" fmla="*/ 174153 h 191016"/>
                    <a:gd name="connsiteX94" fmla="*/ 226459 w 253824"/>
                    <a:gd name="connsiteY94" fmla="*/ 178599 h 191016"/>
                    <a:gd name="connsiteX95" fmla="*/ 229705 w 253824"/>
                    <a:gd name="connsiteY95" fmla="*/ 181045 h 191016"/>
                    <a:gd name="connsiteX96" fmla="*/ 234151 w 253824"/>
                    <a:gd name="connsiteY96" fmla="*/ 176020 h 191016"/>
                    <a:gd name="connsiteX97" fmla="*/ 239131 w 253824"/>
                    <a:gd name="connsiteY97" fmla="*/ 167127 h 191016"/>
                    <a:gd name="connsiteX98" fmla="*/ 236952 w 253824"/>
                    <a:gd name="connsiteY98" fmla="*/ 162147 h 191016"/>
                    <a:gd name="connsiteX99" fmla="*/ 235262 w 253824"/>
                    <a:gd name="connsiteY99" fmla="*/ 151165 h 191016"/>
                    <a:gd name="connsiteX100" fmla="*/ 243177 w 253824"/>
                    <a:gd name="connsiteY100" fmla="*/ 147652 h 191016"/>
                    <a:gd name="connsiteX101" fmla="*/ 245756 w 253824"/>
                    <a:gd name="connsiteY101" fmla="*/ 147652 h 191016"/>
                    <a:gd name="connsiteX102" fmla="*/ 247979 w 253824"/>
                    <a:gd name="connsiteY102" fmla="*/ 147652 h 191016"/>
                    <a:gd name="connsiteX103" fmla="*/ 251758 w 253824"/>
                    <a:gd name="connsiteY103" fmla="*/ 146541 h 191016"/>
                    <a:gd name="connsiteX104" fmla="*/ 248024 w 253824"/>
                    <a:gd name="connsiteY104" fmla="*/ 136136 h 191016"/>
                    <a:gd name="connsiteX105" fmla="*/ 245623 w 253824"/>
                    <a:gd name="connsiteY105" fmla="*/ 127243 h 191016"/>
                    <a:gd name="connsiteX106" fmla="*/ 245623 w 253824"/>
                    <a:gd name="connsiteY106" fmla="*/ 122797 h 191016"/>
                    <a:gd name="connsiteX107" fmla="*/ 241177 w 253824"/>
                    <a:gd name="connsiteY107" fmla="*/ 115016 h 191016"/>
                    <a:gd name="connsiteX108" fmla="*/ 236730 w 253824"/>
                    <a:gd name="connsiteY108" fmla="*/ 108435 h 191016"/>
                    <a:gd name="connsiteX109" fmla="*/ 238508 w 253824"/>
                    <a:gd name="connsiteY109" fmla="*/ 88960 h 191016"/>
                    <a:gd name="connsiteX110" fmla="*/ 239353 w 253824"/>
                    <a:gd name="connsiteY110" fmla="*/ 85492 h 191016"/>
                    <a:gd name="connsiteX111" fmla="*/ 232195 w 253824"/>
                    <a:gd name="connsiteY111" fmla="*/ 70107 h 191016"/>
                    <a:gd name="connsiteX112" fmla="*/ 232195 w 253824"/>
                    <a:gd name="connsiteY112" fmla="*/ 68818 h 191016"/>
                    <a:gd name="connsiteX113" fmla="*/ 227748 w 253824"/>
                    <a:gd name="connsiteY113" fmla="*/ 63126 h 191016"/>
                    <a:gd name="connsiteX114" fmla="*/ 222724 w 253824"/>
                    <a:gd name="connsiteY114" fmla="*/ 58991 h 191016"/>
                    <a:gd name="connsiteX115" fmla="*/ 226281 w 253824"/>
                    <a:gd name="connsiteY115" fmla="*/ 50543 h 191016"/>
                    <a:gd name="connsiteX116" fmla="*/ 228282 w 253824"/>
                    <a:gd name="connsiteY116" fmla="*/ 47964 h 191016"/>
                    <a:gd name="connsiteX117" fmla="*/ 222279 w 253824"/>
                    <a:gd name="connsiteY117" fmla="*/ 42273 h 191016"/>
                    <a:gd name="connsiteX118" fmla="*/ 217077 w 253824"/>
                    <a:gd name="connsiteY118" fmla="*/ 37827 h 191016"/>
                    <a:gd name="connsiteX119" fmla="*/ 212186 w 253824"/>
                    <a:gd name="connsiteY119" fmla="*/ 25955 h 191016"/>
                    <a:gd name="connsiteX120" fmla="*/ 208540 w 253824"/>
                    <a:gd name="connsiteY120" fmla="*/ 15817 h 191016"/>
                    <a:gd name="connsiteX121" fmla="*/ 201559 w 253824"/>
                    <a:gd name="connsiteY121" fmla="*/ 10037 h 191016"/>
                    <a:gd name="connsiteX122" fmla="*/ 191777 w 253824"/>
                    <a:gd name="connsiteY122" fmla="*/ 16617 h 191016"/>
                    <a:gd name="connsiteX123" fmla="*/ 187019 w 253824"/>
                    <a:gd name="connsiteY123" fmla="*/ 21064 h 191016"/>
                    <a:gd name="connsiteX124" fmla="*/ 178883 w 253824"/>
                    <a:gd name="connsiteY124" fmla="*/ 24576 h 191016"/>
                    <a:gd name="connsiteX125" fmla="*/ 171057 w 253824"/>
                    <a:gd name="connsiteY125" fmla="*/ 22042 h 191016"/>
                    <a:gd name="connsiteX126" fmla="*/ 163009 w 253824"/>
                    <a:gd name="connsiteY126" fmla="*/ 19463 h 191016"/>
                    <a:gd name="connsiteX127" fmla="*/ 159185 w 253824"/>
                    <a:gd name="connsiteY127" fmla="*/ 20129 h 191016"/>
                    <a:gd name="connsiteX128" fmla="*/ 155717 w 253824"/>
                    <a:gd name="connsiteY128" fmla="*/ 23776 h 191016"/>
                    <a:gd name="connsiteX129" fmla="*/ 151270 w 253824"/>
                    <a:gd name="connsiteY129" fmla="*/ 27333 h 191016"/>
                    <a:gd name="connsiteX130" fmla="*/ 148825 w 253824"/>
                    <a:gd name="connsiteY130" fmla="*/ 26888 h 191016"/>
                    <a:gd name="connsiteX131" fmla="*/ 146557 w 253824"/>
                    <a:gd name="connsiteY131" fmla="*/ 25955 h 191016"/>
                    <a:gd name="connsiteX132" fmla="*/ 141177 w 253824"/>
                    <a:gd name="connsiteY132" fmla="*/ 24443 h 191016"/>
                    <a:gd name="connsiteX133" fmla="*/ 137131 w 253824"/>
                    <a:gd name="connsiteY133" fmla="*/ 26622 h 191016"/>
                    <a:gd name="connsiteX134" fmla="*/ 130950 w 253824"/>
                    <a:gd name="connsiteY134" fmla="*/ 28000 h 191016"/>
                    <a:gd name="connsiteX135" fmla="*/ 126504 w 253824"/>
                    <a:gd name="connsiteY135" fmla="*/ 12437 h 191016"/>
                    <a:gd name="connsiteX136" fmla="*/ 105784 w 253824"/>
                    <a:gd name="connsiteY136" fmla="*/ 16217 h 191016"/>
                    <a:gd name="connsiteX137" fmla="*/ 74259 w 253824"/>
                    <a:gd name="connsiteY137" fmla="*/ 8524 h 191016"/>
                    <a:gd name="connsiteX138" fmla="*/ 50382 w 253824"/>
                    <a:gd name="connsiteY138" fmla="*/ 921 h 191016"/>
                    <a:gd name="connsiteX139" fmla="*/ 42467 w 253824"/>
                    <a:gd name="connsiteY139" fmla="*/ 16528 h 191016"/>
                    <a:gd name="connsiteX140" fmla="*/ 39621 w 253824"/>
                    <a:gd name="connsiteY140" fmla="*/ 18840 h 191016"/>
                    <a:gd name="connsiteX141" fmla="*/ 42423 w 253824"/>
                    <a:gd name="connsiteY141" fmla="*/ 26044 h 191016"/>
                    <a:gd name="connsiteX142" fmla="*/ 45090 w 253824"/>
                    <a:gd name="connsiteY142" fmla="*/ 31779 h 191016"/>
                    <a:gd name="connsiteX143" fmla="*/ 29840 w 253824"/>
                    <a:gd name="connsiteY143" fmla="*/ 40672 h 191016"/>
                    <a:gd name="connsiteX144" fmla="*/ 1916 w 253824"/>
                    <a:gd name="connsiteY144" fmla="*/ 56946 h 191016"/>
                    <a:gd name="connsiteX145" fmla="*/ 15789 w 253824"/>
                    <a:gd name="connsiteY145" fmla="*/ 73042 h 191016"/>
                    <a:gd name="connsiteX146" fmla="*/ 31173 w 253824"/>
                    <a:gd name="connsiteY146" fmla="*/ 90383 h 191016"/>
                    <a:gd name="connsiteX147" fmla="*/ 63543 w 253824"/>
                    <a:gd name="connsiteY147" fmla="*/ 127332 h 191016"/>
                    <a:gd name="connsiteX148" fmla="*/ 67411 w 253824"/>
                    <a:gd name="connsiteY148" fmla="*/ 124309 h 191016"/>
                    <a:gd name="connsiteX149" fmla="*/ 85997 w 253824"/>
                    <a:gd name="connsiteY149" fmla="*/ 102877 h 191016"/>
                    <a:gd name="connsiteX150" fmla="*/ 85997 w 253824"/>
                    <a:gd name="connsiteY150" fmla="*/ 100209 h 191016"/>
                    <a:gd name="connsiteX151" fmla="*/ 86575 w 253824"/>
                    <a:gd name="connsiteY151" fmla="*/ 100209 h 191016"/>
                    <a:gd name="connsiteX152" fmla="*/ 87109 w 253824"/>
                    <a:gd name="connsiteY152" fmla="*/ 100209 h 191016"/>
                    <a:gd name="connsiteX153" fmla="*/ 87109 w 253824"/>
                    <a:gd name="connsiteY153" fmla="*/ 100921 h 191016"/>
                    <a:gd name="connsiteX154" fmla="*/ 127616 w 253824"/>
                    <a:gd name="connsiteY154" fmla="*/ 93273 h 191016"/>
                    <a:gd name="connsiteX155" fmla="*/ 151982 w 253824"/>
                    <a:gd name="connsiteY155" fmla="*/ 118884 h 191016"/>
                    <a:gd name="connsiteX156" fmla="*/ 158251 w 253824"/>
                    <a:gd name="connsiteY156" fmla="*/ 139382 h 191016"/>
                    <a:gd name="connsiteX157" fmla="*/ 160607 w 253824"/>
                    <a:gd name="connsiteY157" fmla="*/ 149564 h 191016"/>
                    <a:gd name="connsiteX158" fmla="*/ 165899 w 253824"/>
                    <a:gd name="connsiteY158" fmla="*/ 148275 h 191016"/>
                    <a:gd name="connsiteX159" fmla="*/ 178660 w 253824"/>
                    <a:gd name="connsiteY159" fmla="*/ 146496 h 191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</a:cxnLst>
                  <a:rect l="l" t="t" r="r" b="b"/>
                  <a:pathLst>
                    <a:path w="253824" h="191016">
                      <a:moveTo>
                        <a:pt x="203471" y="190693"/>
                      </a:moveTo>
                      <a:cubicBezTo>
                        <a:pt x="194000" y="190693"/>
                        <a:pt x="193066" y="177754"/>
                        <a:pt x="192399" y="168461"/>
                      </a:cubicBezTo>
                      <a:cubicBezTo>
                        <a:pt x="192310" y="165838"/>
                        <a:pt x="191999" y="163259"/>
                        <a:pt x="191466" y="160680"/>
                      </a:cubicBezTo>
                      <a:cubicBezTo>
                        <a:pt x="188798" y="151432"/>
                        <a:pt x="185019" y="147697"/>
                        <a:pt x="178438" y="147697"/>
                      </a:cubicBezTo>
                      <a:cubicBezTo>
                        <a:pt x="174080" y="147963"/>
                        <a:pt x="169812" y="148764"/>
                        <a:pt x="165632" y="150009"/>
                      </a:cubicBezTo>
                      <a:cubicBezTo>
                        <a:pt x="163765" y="150498"/>
                        <a:pt x="161808" y="150987"/>
                        <a:pt x="159763" y="151432"/>
                      </a:cubicBezTo>
                      <a:lnTo>
                        <a:pt x="159229" y="151432"/>
                      </a:lnTo>
                      <a:lnTo>
                        <a:pt x="159229" y="150942"/>
                      </a:lnTo>
                      <a:cubicBezTo>
                        <a:pt x="158251" y="147563"/>
                        <a:pt x="157495" y="143962"/>
                        <a:pt x="156695" y="140138"/>
                      </a:cubicBezTo>
                      <a:cubicBezTo>
                        <a:pt x="155628" y="133157"/>
                        <a:pt x="153538" y="126354"/>
                        <a:pt x="150559" y="119951"/>
                      </a:cubicBezTo>
                      <a:cubicBezTo>
                        <a:pt x="139087" y="99275"/>
                        <a:pt x="131528" y="94918"/>
                        <a:pt x="127171" y="94918"/>
                      </a:cubicBezTo>
                      <a:cubicBezTo>
                        <a:pt x="119834" y="94918"/>
                        <a:pt x="86886" y="98964"/>
                        <a:pt x="86486" y="103411"/>
                      </a:cubicBezTo>
                      <a:lnTo>
                        <a:pt x="86486" y="103722"/>
                      </a:lnTo>
                      <a:lnTo>
                        <a:pt x="86486" y="104789"/>
                      </a:lnTo>
                      <a:lnTo>
                        <a:pt x="86486" y="104789"/>
                      </a:lnTo>
                      <a:cubicBezTo>
                        <a:pt x="84708" y="112437"/>
                        <a:pt x="74970" y="119996"/>
                        <a:pt x="67767" y="125598"/>
                      </a:cubicBezTo>
                      <a:cubicBezTo>
                        <a:pt x="66033" y="126932"/>
                        <a:pt x="64566" y="128088"/>
                        <a:pt x="63321" y="129111"/>
                      </a:cubicBezTo>
                      <a:lnTo>
                        <a:pt x="62787" y="129555"/>
                      </a:lnTo>
                      <a:lnTo>
                        <a:pt x="62476" y="128933"/>
                      </a:lnTo>
                      <a:cubicBezTo>
                        <a:pt x="54784" y="114126"/>
                        <a:pt x="43668" y="101365"/>
                        <a:pt x="30062" y="91717"/>
                      </a:cubicBezTo>
                      <a:cubicBezTo>
                        <a:pt x="24014" y="86603"/>
                        <a:pt x="18768" y="80601"/>
                        <a:pt x="14455" y="73931"/>
                      </a:cubicBezTo>
                      <a:cubicBezTo>
                        <a:pt x="10498" y="67928"/>
                        <a:pt x="5784" y="62459"/>
                        <a:pt x="360" y="57702"/>
                      </a:cubicBezTo>
                      <a:lnTo>
                        <a:pt x="-129" y="57346"/>
                      </a:lnTo>
                      <a:lnTo>
                        <a:pt x="271" y="56901"/>
                      </a:lnTo>
                      <a:cubicBezTo>
                        <a:pt x="3339" y="53433"/>
                        <a:pt x="17523" y="45963"/>
                        <a:pt x="28950" y="39961"/>
                      </a:cubicBezTo>
                      <a:cubicBezTo>
                        <a:pt x="33974" y="37515"/>
                        <a:pt x="38866" y="34758"/>
                        <a:pt x="43579" y="31779"/>
                      </a:cubicBezTo>
                      <a:cubicBezTo>
                        <a:pt x="43090" y="29956"/>
                        <a:pt x="42245" y="28267"/>
                        <a:pt x="41089" y="26799"/>
                      </a:cubicBezTo>
                      <a:cubicBezTo>
                        <a:pt x="39266" y="23998"/>
                        <a:pt x="37354" y="21064"/>
                        <a:pt x="38154" y="18618"/>
                      </a:cubicBezTo>
                      <a:cubicBezTo>
                        <a:pt x="38777" y="17106"/>
                        <a:pt x="40066" y="15995"/>
                        <a:pt x="41667" y="15595"/>
                      </a:cubicBezTo>
                      <a:cubicBezTo>
                        <a:pt x="47047" y="13638"/>
                        <a:pt x="49359" y="6346"/>
                        <a:pt x="48826" y="432"/>
                      </a:cubicBezTo>
                      <a:lnTo>
                        <a:pt x="48826" y="-324"/>
                      </a:lnTo>
                      <a:lnTo>
                        <a:pt x="49581" y="-324"/>
                      </a:lnTo>
                      <a:cubicBezTo>
                        <a:pt x="58074" y="1499"/>
                        <a:pt x="66344" y="4123"/>
                        <a:pt x="74348" y="7457"/>
                      </a:cubicBezTo>
                      <a:cubicBezTo>
                        <a:pt x="84130" y="11948"/>
                        <a:pt x="94712" y="14527"/>
                        <a:pt x="105473" y="15061"/>
                      </a:cubicBezTo>
                      <a:cubicBezTo>
                        <a:pt x="112676" y="14972"/>
                        <a:pt x="119790" y="13638"/>
                        <a:pt x="126548" y="11104"/>
                      </a:cubicBezTo>
                      <a:lnTo>
                        <a:pt x="127304" y="10837"/>
                      </a:lnTo>
                      <a:lnTo>
                        <a:pt x="127304" y="11637"/>
                      </a:lnTo>
                      <a:cubicBezTo>
                        <a:pt x="127304" y="14216"/>
                        <a:pt x="128638" y="24087"/>
                        <a:pt x="131750" y="27155"/>
                      </a:cubicBezTo>
                      <a:cubicBezTo>
                        <a:pt x="133174" y="28578"/>
                        <a:pt x="134552" y="28133"/>
                        <a:pt x="136197" y="25910"/>
                      </a:cubicBezTo>
                      <a:cubicBezTo>
                        <a:pt x="137308" y="24265"/>
                        <a:pt x="139132" y="23287"/>
                        <a:pt x="141133" y="23287"/>
                      </a:cubicBezTo>
                      <a:cubicBezTo>
                        <a:pt x="143133" y="23420"/>
                        <a:pt x="145090" y="23998"/>
                        <a:pt x="146913" y="24887"/>
                      </a:cubicBezTo>
                      <a:lnTo>
                        <a:pt x="149136" y="25776"/>
                      </a:lnTo>
                      <a:cubicBezTo>
                        <a:pt x="149803" y="26044"/>
                        <a:pt x="150515" y="26177"/>
                        <a:pt x="151226" y="26177"/>
                      </a:cubicBezTo>
                      <a:cubicBezTo>
                        <a:pt x="153049" y="26177"/>
                        <a:pt x="153805" y="24843"/>
                        <a:pt x="154738" y="23198"/>
                      </a:cubicBezTo>
                      <a:cubicBezTo>
                        <a:pt x="155539" y="21375"/>
                        <a:pt x="157006" y="19863"/>
                        <a:pt x="158829" y="19062"/>
                      </a:cubicBezTo>
                      <a:cubicBezTo>
                        <a:pt x="160163" y="18573"/>
                        <a:pt x="161586" y="18307"/>
                        <a:pt x="163009" y="18307"/>
                      </a:cubicBezTo>
                      <a:cubicBezTo>
                        <a:pt x="166032" y="18484"/>
                        <a:pt x="169011" y="19418"/>
                        <a:pt x="171590" y="21019"/>
                      </a:cubicBezTo>
                      <a:cubicBezTo>
                        <a:pt x="173814" y="22397"/>
                        <a:pt x="176303" y="23198"/>
                        <a:pt x="178883" y="23420"/>
                      </a:cubicBezTo>
                      <a:cubicBezTo>
                        <a:pt x="181684" y="23242"/>
                        <a:pt x="184307" y="22131"/>
                        <a:pt x="186308" y="20174"/>
                      </a:cubicBezTo>
                      <a:cubicBezTo>
                        <a:pt x="187953" y="18796"/>
                        <a:pt x="189509" y="17240"/>
                        <a:pt x="191021" y="15728"/>
                      </a:cubicBezTo>
                      <a:cubicBezTo>
                        <a:pt x="194622" y="12126"/>
                        <a:pt x="198002" y="8792"/>
                        <a:pt x="201559" y="8792"/>
                      </a:cubicBezTo>
                      <a:cubicBezTo>
                        <a:pt x="204316" y="8792"/>
                        <a:pt x="206939" y="10837"/>
                        <a:pt x="209474" y="15105"/>
                      </a:cubicBezTo>
                      <a:cubicBezTo>
                        <a:pt x="211163" y="18395"/>
                        <a:pt x="212452" y="21908"/>
                        <a:pt x="213298" y="25510"/>
                      </a:cubicBezTo>
                      <a:cubicBezTo>
                        <a:pt x="214009" y="29600"/>
                        <a:pt x="215521" y="33513"/>
                        <a:pt x="217744" y="36981"/>
                      </a:cubicBezTo>
                      <a:cubicBezTo>
                        <a:pt x="219211" y="38582"/>
                        <a:pt x="220856" y="39961"/>
                        <a:pt x="222679" y="41117"/>
                      </a:cubicBezTo>
                      <a:cubicBezTo>
                        <a:pt x="225258" y="42584"/>
                        <a:pt x="227437" y="44674"/>
                        <a:pt x="229037" y="47164"/>
                      </a:cubicBezTo>
                      <a:cubicBezTo>
                        <a:pt x="229705" y="48542"/>
                        <a:pt x="228371" y="49743"/>
                        <a:pt x="226814" y="51121"/>
                      </a:cubicBezTo>
                      <a:cubicBezTo>
                        <a:pt x="225258" y="52499"/>
                        <a:pt x="222368" y="55167"/>
                        <a:pt x="223524" y="58324"/>
                      </a:cubicBezTo>
                      <a:cubicBezTo>
                        <a:pt x="224280" y="60192"/>
                        <a:pt x="225970" y="61526"/>
                        <a:pt x="227970" y="61792"/>
                      </a:cubicBezTo>
                      <a:cubicBezTo>
                        <a:pt x="230194" y="62459"/>
                        <a:pt x="232417" y="63171"/>
                        <a:pt x="233306" y="68373"/>
                      </a:cubicBezTo>
                      <a:lnTo>
                        <a:pt x="233306" y="69662"/>
                      </a:lnTo>
                      <a:cubicBezTo>
                        <a:pt x="234240" y="75754"/>
                        <a:pt x="234951" y="80556"/>
                        <a:pt x="240331" y="84558"/>
                      </a:cubicBezTo>
                      <a:lnTo>
                        <a:pt x="240598" y="84558"/>
                      </a:lnTo>
                      <a:lnTo>
                        <a:pt x="240598" y="84914"/>
                      </a:lnTo>
                      <a:cubicBezTo>
                        <a:pt x="240331" y="86159"/>
                        <a:pt x="240020" y="87448"/>
                        <a:pt x="239709" y="88782"/>
                      </a:cubicBezTo>
                      <a:cubicBezTo>
                        <a:pt x="237619" y="94874"/>
                        <a:pt x="236997" y="101365"/>
                        <a:pt x="237886" y="107724"/>
                      </a:cubicBezTo>
                      <a:cubicBezTo>
                        <a:pt x="238686" y="110169"/>
                        <a:pt x="240242" y="112259"/>
                        <a:pt x="242332" y="113726"/>
                      </a:cubicBezTo>
                      <a:cubicBezTo>
                        <a:pt x="245133" y="115727"/>
                        <a:pt x="246957" y="118840"/>
                        <a:pt x="247312" y="122263"/>
                      </a:cubicBezTo>
                      <a:cubicBezTo>
                        <a:pt x="247401" y="123731"/>
                        <a:pt x="247401" y="125242"/>
                        <a:pt x="247312" y="126710"/>
                      </a:cubicBezTo>
                      <a:cubicBezTo>
                        <a:pt x="247046" y="129644"/>
                        <a:pt x="247846" y="132534"/>
                        <a:pt x="249580" y="134891"/>
                      </a:cubicBezTo>
                      <a:cubicBezTo>
                        <a:pt x="253226" y="140938"/>
                        <a:pt x="254382" y="144495"/>
                        <a:pt x="253315" y="146407"/>
                      </a:cubicBezTo>
                      <a:cubicBezTo>
                        <a:pt x="252248" y="148319"/>
                        <a:pt x="250425" y="148097"/>
                        <a:pt x="248557" y="148097"/>
                      </a:cubicBezTo>
                      <a:lnTo>
                        <a:pt x="246289" y="148097"/>
                      </a:lnTo>
                      <a:lnTo>
                        <a:pt x="243755" y="148097"/>
                      </a:lnTo>
                      <a:cubicBezTo>
                        <a:pt x="241088" y="148097"/>
                        <a:pt x="238108" y="148452"/>
                        <a:pt x="236863" y="150987"/>
                      </a:cubicBezTo>
                      <a:cubicBezTo>
                        <a:pt x="235084" y="154544"/>
                        <a:pt x="236863" y="157657"/>
                        <a:pt x="238508" y="160947"/>
                      </a:cubicBezTo>
                      <a:cubicBezTo>
                        <a:pt x="239487" y="162592"/>
                        <a:pt x="240287" y="164371"/>
                        <a:pt x="240820" y="166238"/>
                      </a:cubicBezTo>
                      <a:cubicBezTo>
                        <a:pt x="241799" y="170684"/>
                        <a:pt x="238597" y="173397"/>
                        <a:pt x="235485" y="176198"/>
                      </a:cubicBezTo>
                      <a:cubicBezTo>
                        <a:pt x="233662" y="177621"/>
                        <a:pt x="232150" y="179399"/>
                        <a:pt x="231039" y="181400"/>
                      </a:cubicBezTo>
                      <a:lnTo>
                        <a:pt x="230816" y="181889"/>
                      </a:lnTo>
                      <a:lnTo>
                        <a:pt x="230327" y="181889"/>
                      </a:lnTo>
                      <a:cubicBezTo>
                        <a:pt x="228949" y="181000"/>
                        <a:pt x="227615" y="180022"/>
                        <a:pt x="226370" y="178999"/>
                      </a:cubicBezTo>
                      <a:cubicBezTo>
                        <a:pt x="224458" y="177576"/>
                        <a:pt x="221657" y="175442"/>
                        <a:pt x="220856" y="174998"/>
                      </a:cubicBezTo>
                      <a:cubicBezTo>
                        <a:pt x="218322" y="176732"/>
                        <a:pt x="216321" y="179132"/>
                        <a:pt x="215032" y="181934"/>
                      </a:cubicBezTo>
                      <a:cubicBezTo>
                        <a:pt x="212942" y="185357"/>
                        <a:pt x="210585" y="188915"/>
                        <a:pt x="206805" y="189848"/>
                      </a:cubicBezTo>
                      <a:cubicBezTo>
                        <a:pt x="205738" y="190293"/>
                        <a:pt x="204627" y="190560"/>
                        <a:pt x="203471" y="190693"/>
                      </a:cubicBezTo>
                      <a:close/>
                      <a:moveTo>
                        <a:pt x="178438" y="146229"/>
                      </a:moveTo>
                      <a:cubicBezTo>
                        <a:pt x="185552" y="146229"/>
                        <a:pt x="189776" y="150320"/>
                        <a:pt x="192533" y="160013"/>
                      </a:cubicBezTo>
                      <a:cubicBezTo>
                        <a:pt x="193111" y="162637"/>
                        <a:pt x="193422" y="165304"/>
                        <a:pt x="193511" y="168016"/>
                      </a:cubicBezTo>
                      <a:cubicBezTo>
                        <a:pt x="194133" y="176909"/>
                        <a:pt x="195023" y="189359"/>
                        <a:pt x="203471" y="189359"/>
                      </a:cubicBezTo>
                      <a:cubicBezTo>
                        <a:pt x="204316" y="189315"/>
                        <a:pt x="205160" y="189226"/>
                        <a:pt x="206005" y="189048"/>
                      </a:cubicBezTo>
                      <a:cubicBezTo>
                        <a:pt x="209518" y="188203"/>
                        <a:pt x="211430" y="185002"/>
                        <a:pt x="213475" y="181623"/>
                      </a:cubicBezTo>
                      <a:cubicBezTo>
                        <a:pt x="214943" y="178599"/>
                        <a:pt x="217210" y="176020"/>
                        <a:pt x="220012" y="174153"/>
                      </a:cubicBezTo>
                      <a:lnTo>
                        <a:pt x="220278" y="174153"/>
                      </a:lnTo>
                      <a:cubicBezTo>
                        <a:pt x="220634" y="174153"/>
                        <a:pt x="220990" y="174153"/>
                        <a:pt x="226459" y="178599"/>
                      </a:cubicBezTo>
                      <a:cubicBezTo>
                        <a:pt x="227659" y="179533"/>
                        <a:pt x="228993" y="180556"/>
                        <a:pt x="229705" y="181045"/>
                      </a:cubicBezTo>
                      <a:cubicBezTo>
                        <a:pt x="230905" y="179132"/>
                        <a:pt x="232417" y="177443"/>
                        <a:pt x="234151" y="176020"/>
                      </a:cubicBezTo>
                      <a:cubicBezTo>
                        <a:pt x="237130" y="173352"/>
                        <a:pt x="239976" y="170773"/>
                        <a:pt x="239131" y="167127"/>
                      </a:cubicBezTo>
                      <a:cubicBezTo>
                        <a:pt x="238642" y="165393"/>
                        <a:pt x="237930" y="163704"/>
                        <a:pt x="236952" y="162147"/>
                      </a:cubicBezTo>
                      <a:cubicBezTo>
                        <a:pt x="234507" y="159035"/>
                        <a:pt x="233884" y="154855"/>
                        <a:pt x="235262" y="151165"/>
                      </a:cubicBezTo>
                      <a:cubicBezTo>
                        <a:pt x="236997" y="148541"/>
                        <a:pt x="240065" y="147163"/>
                        <a:pt x="243177" y="147652"/>
                      </a:cubicBezTo>
                      <a:lnTo>
                        <a:pt x="245756" y="147652"/>
                      </a:lnTo>
                      <a:lnTo>
                        <a:pt x="247979" y="147652"/>
                      </a:lnTo>
                      <a:cubicBezTo>
                        <a:pt x="250202" y="147652"/>
                        <a:pt x="251314" y="147297"/>
                        <a:pt x="251758" y="146541"/>
                      </a:cubicBezTo>
                      <a:cubicBezTo>
                        <a:pt x="252604" y="145073"/>
                        <a:pt x="251314" y="141561"/>
                        <a:pt x="248024" y="136136"/>
                      </a:cubicBezTo>
                      <a:cubicBezTo>
                        <a:pt x="246156" y="133557"/>
                        <a:pt x="245311" y="130400"/>
                        <a:pt x="245623" y="127243"/>
                      </a:cubicBezTo>
                      <a:cubicBezTo>
                        <a:pt x="245711" y="125776"/>
                        <a:pt x="245711" y="124264"/>
                        <a:pt x="245623" y="122797"/>
                      </a:cubicBezTo>
                      <a:cubicBezTo>
                        <a:pt x="245356" y="119684"/>
                        <a:pt x="243711" y="116838"/>
                        <a:pt x="241177" y="115016"/>
                      </a:cubicBezTo>
                      <a:cubicBezTo>
                        <a:pt x="239042" y="113326"/>
                        <a:pt x="237486" y="111058"/>
                        <a:pt x="236730" y="108435"/>
                      </a:cubicBezTo>
                      <a:cubicBezTo>
                        <a:pt x="235796" y="101899"/>
                        <a:pt x="236374" y="95229"/>
                        <a:pt x="238508" y="88960"/>
                      </a:cubicBezTo>
                      <a:cubicBezTo>
                        <a:pt x="238820" y="87759"/>
                        <a:pt x="239131" y="86603"/>
                        <a:pt x="239353" y="85492"/>
                      </a:cubicBezTo>
                      <a:cubicBezTo>
                        <a:pt x="233884" y="81045"/>
                        <a:pt x="233128" y="76110"/>
                        <a:pt x="232195" y="70107"/>
                      </a:cubicBezTo>
                      <a:lnTo>
                        <a:pt x="232195" y="68818"/>
                      </a:lnTo>
                      <a:cubicBezTo>
                        <a:pt x="231483" y="64371"/>
                        <a:pt x="229705" y="63749"/>
                        <a:pt x="227748" y="63126"/>
                      </a:cubicBezTo>
                      <a:cubicBezTo>
                        <a:pt x="225481" y="62682"/>
                        <a:pt x="223568" y="61126"/>
                        <a:pt x="222724" y="58991"/>
                      </a:cubicBezTo>
                      <a:cubicBezTo>
                        <a:pt x="221079" y="55167"/>
                        <a:pt x="224102" y="52499"/>
                        <a:pt x="226281" y="50543"/>
                      </a:cubicBezTo>
                      <a:cubicBezTo>
                        <a:pt x="227481" y="49520"/>
                        <a:pt x="228548" y="48542"/>
                        <a:pt x="228282" y="47964"/>
                      </a:cubicBezTo>
                      <a:cubicBezTo>
                        <a:pt x="226726" y="45652"/>
                        <a:pt x="224680" y="43696"/>
                        <a:pt x="222279" y="42273"/>
                      </a:cubicBezTo>
                      <a:cubicBezTo>
                        <a:pt x="220323" y="41028"/>
                        <a:pt x="218589" y="39560"/>
                        <a:pt x="217077" y="37827"/>
                      </a:cubicBezTo>
                      <a:cubicBezTo>
                        <a:pt x="214720" y="34225"/>
                        <a:pt x="213031" y="30178"/>
                        <a:pt x="212186" y="25955"/>
                      </a:cubicBezTo>
                      <a:cubicBezTo>
                        <a:pt x="211430" y="22442"/>
                        <a:pt x="210185" y="19018"/>
                        <a:pt x="208540" y="15817"/>
                      </a:cubicBezTo>
                      <a:cubicBezTo>
                        <a:pt x="206183" y="11904"/>
                        <a:pt x="204093" y="10037"/>
                        <a:pt x="201559" y="10037"/>
                      </a:cubicBezTo>
                      <a:cubicBezTo>
                        <a:pt x="198446" y="10037"/>
                        <a:pt x="195200" y="13238"/>
                        <a:pt x="191777" y="16617"/>
                      </a:cubicBezTo>
                      <a:cubicBezTo>
                        <a:pt x="190265" y="18129"/>
                        <a:pt x="188709" y="19685"/>
                        <a:pt x="187019" y="21064"/>
                      </a:cubicBezTo>
                      <a:cubicBezTo>
                        <a:pt x="184796" y="23153"/>
                        <a:pt x="181906" y="24398"/>
                        <a:pt x="178883" y="24576"/>
                      </a:cubicBezTo>
                      <a:cubicBezTo>
                        <a:pt x="176126" y="24354"/>
                        <a:pt x="173413" y="23509"/>
                        <a:pt x="171057" y="22042"/>
                      </a:cubicBezTo>
                      <a:cubicBezTo>
                        <a:pt x="168611" y="20530"/>
                        <a:pt x="165854" y="19685"/>
                        <a:pt x="163009" y="19463"/>
                      </a:cubicBezTo>
                      <a:cubicBezTo>
                        <a:pt x="161719" y="19463"/>
                        <a:pt x="160430" y="19685"/>
                        <a:pt x="159185" y="20129"/>
                      </a:cubicBezTo>
                      <a:cubicBezTo>
                        <a:pt x="157629" y="20886"/>
                        <a:pt x="156384" y="22175"/>
                        <a:pt x="155717" y="23776"/>
                      </a:cubicBezTo>
                      <a:cubicBezTo>
                        <a:pt x="154694" y="25555"/>
                        <a:pt x="153671" y="27333"/>
                        <a:pt x="151270" y="27333"/>
                      </a:cubicBezTo>
                      <a:cubicBezTo>
                        <a:pt x="150426" y="27333"/>
                        <a:pt x="149625" y="27155"/>
                        <a:pt x="148825" y="26888"/>
                      </a:cubicBezTo>
                      <a:lnTo>
                        <a:pt x="146557" y="25955"/>
                      </a:lnTo>
                      <a:cubicBezTo>
                        <a:pt x="144868" y="25109"/>
                        <a:pt x="143044" y="24620"/>
                        <a:pt x="141177" y="24443"/>
                      </a:cubicBezTo>
                      <a:cubicBezTo>
                        <a:pt x="139532" y="24398"/>
                        <a:pt x="138020" y="25243"/>
                        <a:pt x="137131" y="26622"/>
                      </a:cubicBezTo>
                      <a:cubicBezTo>
                        <a:pt x="134997" y="29423"/>
                        <a:pt x="132685" y="29867"/>
                        <a:pt x="130950" y="28000"/>
                      </a:cubicBezTo>
                      <a:cubicBezTo>
                        <a:pt x="128105" y="23287"/>
                        <a:pt x="126593" y="17906"/>
                        <a:pt x="126504" y="12437"/>
                      </a:cubicBezTo>
                      <a:cubicBezTo>
                        <a:pt x="119879" y="14883"/>
                        <a:pt x="112853" y="16128"/>
                        <a:pt x="105784" y="16217"/>
                      </a:cubicBezTo>
                      <a:cubicBezTo>
                        <a:pt x="94890" y="15683"/>
                        <a:pt x="84174" y="13104"/>
                        <a:pt x="74259" y="8524"/>
                      </a:cubicBezTo>
                      <a:cubicBezTo>
                        <a:pt x="66522" y="5323"/>
                        <a:pt x="58519" y="2789"/>
                        <a:pt x="50382" y="921"/>
                      </a:cubicBezTo>
                      <a:cubicBezTo>
                        <a:pt x="50737" y="7102"/>
                        <a:pt x="48114" y="14260"/>
                        <a:pt x="42467" y="16528"/>
                      </a:cubicBezTo>
                      <a:cubicBezTo>
                        <a:pt x="41222" y="16795"/>
                        <a:pt x="40155" y="17684"/>
                        <a:pt x="39621" y="18840"/>
                      </a:cubicBezTo>
                      <a:cubicBezTo>
                        <a:pt x="38954" y="20797"/>
                        <a:pt x="40822" y="23598"/>
                        <a:pt x="42423" y="26044"/>
                      </a:cubicBezTo>
                      <a:cubicBezTo>
                        <a:pt x="43757" y="27689"/>
                        <a:pt x="44690" y="29689"/>
                        <a:pt x="45090" y="31779"/>
                      </a:cubicBezTo>
                      <a:cubicBezTo>
                        <a:pt x="45090" y="32624"/>
                        <a:pt x="43090" y="33825"/>
                        <a:pt x="29840" y="40672"/>
                      </a:cubicBezTo>
                      <a:cubicBezTo>
                        <a:pt x="20102" y="45341"/>
                        <a:pt x="10764" y="50765"/>
                        <a:pt x="1916" y="56946"/>
                      </a:cubicBezTo>
                      <a:cubicBezTo>
                        <a:pt x="7207" y="61704"/>
                        <a:pt x="11876" y="67084"/>
                        <a:pt x="15789" y="73042"/>
                      </a:cubicBezTo>
                      <a:cubicBezTo>
                        <a:pt x="20013" y="79533"/>
                        <a:pt x="25215" y="85403"/>
                        <a:pt x="31173" y="90383"/>
                      </a:cubicBezTo>
                      <a:cubicBezTo>
                        <a:pt x="44690" y="100032"/>
                        <a:pt x="55762" y="112659"/>
                        <a:pt x="63543" y="127332"/>
                      </a:cubicBezTo>
                      <a:lnTo>
                        <a:pt x="67411" y="124309"/>
                      </a:lnTo>
                      <a:cubicBezTo>
                        <a:pt x="74525" y="118751"/>
                        <a:pt x="85197" y="110436"/>
                        <a:pt x="85997" y="102877"/>
                      </a:cubicBezTo>
                      <a:lnTo>
                        <a:pt x="85997" y="100209"/>
                      </a:lnTo>
                      <a:lnTo>
                        <a:pt x="86575" y="100209"/>
                      </a:lnTo>
                      <a:lnTo>
                        <a:pt x="87109" y="100209"/>
                      </a:lnTo>
                      <a:lnTo>
                        <a:pt x="87109" y="100921"/>
                      </a:lnTo>
                      <a:cubicBezTo>
                        <a:pt x="93734" y="95941"/>
                        <a:pt x="123703" y="93273"/>
                        <a:pt x="127616" y="93273"/>
                      </a:cubicBezTo>
                      <a:cubicBezTo>
                        <a:pt x="134374" y="93273"/>
                        <a:pt x="142555" y="101899"/>
                        <a:pt x="151982" y="118884"/>
                      </a:cubicBezTo>
                      <a:cubicBezTo>
                        <a:pt x="155049" y="125376"/>
                        <a:pt x="157140" y="132268"/>
                        <a:pt x="158251" y="139382"/>
                      </a:cubicBezTo>
                      <a:cubicBezTo>
                        <a:pt x="159007" y="142983"/>
                        <a:pt x="159674" y="146407"/>
                        <a:pt x="160607" y="149564"/>
                      </a:cubicBezTo>
                      <a:lnTo>
                        <a:pt x="165899" y="148275"/>
                      </a:lnTo>
                      <a:cubicBezTo>
                        <a:pt x="170078" y="147208"/>
                        <a:pt x="174347" y="146585"/>
                        <a:pt x="178660" y="14649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0" name="자유형: 도형 9649">
                  <a:extLst>
                    <a:ext uri="{FF2B5EF4-FFF2-40B4-BE49-F238E27FC236}">
                      <a16:creationId xmlns:a16="http://schemas.microsoft.com/office/drawing/2014/main" id="{CD36C774-33E8-2A5F-891E-40892BB83C2A}"/>
                    </a:ext>
                  </a:extLst>
                </p:cNvPr>
                <p:cNvSpPr/>
                <p:nvPr/>
              </p:nvSpPr>
              <p:spPr>
                <a:xfrm>
                  <a:off x="4428146" y="9331903"/>
                  <a:ext cx="93703" cy="92307"/>
                </a:xfrm>
                <a:custGeom>
                  <a:avLst/>
                  <a:gdLst>
                    <a:gd name="connsiteX0" fmla="*/ 112715 w 137191"/>
                    <a:gd name="connsiteY0" fmla="*/ 78255 h 135146"/>
                    <a:gd name="connsiteX1" fmla="*/ 105867 w 137191"/>
                    <a:gd name="connsiteY1" fmla="*/ 52021 h 135146"/>
                    <a:gd name="connsiteX2" fmla="*/ 105867 w 137191"/>
                    <a:gd name="connsiteY2" fmla="*/ 35169 h 135146"/>
                    <a:gd name="connsiteX3" fmla="*/ 99153 w 137191"/>
                    <a:gd name="connsiteY3" fmla="*/ 30101 h 135146"/>
                    <a:gd name="connsiteX4" fmla="*/ 82034 w 137191"/>
                    <a:gd name="connsiteY4" fmla="*/ 43129 h 135146"/>
                    <a:gd name="connsiteX5" fmla="*/ 62604 w 137191"/>
                    <a:gd name="connsiteY5" fmla="*/ 1777 h 135146"/>
                    <a:gd name="connsiteX6" fmla="*/ 35570 w 137191"/>
                    <a:gd name="connsiteY6" fmla="*/ 4089 h 135146"/>
                    <a:gd name="connsiteX7" fmla="*/ 24276 w 137191"/>
                    <a:gd name="connsiteY7" fmla="*/ 30367 h 135146"/>
                    <a:gd name="connsiteX8" fmla="*/ 1688 w 137191"/>
                    <a:gd name="connsiteY8" fmla="*/ 48153 h 135146"/>
                    <a:gd name="connsiteX9" fmla="*/ 24320 w 137191"/>
                    <a:gd name="connsiteY9" fmla="*/ 72475 h 135146"/>
                    <a:gd name="connsiteX10" fmla="*/ 87592 w 137191"/>
                    <a:gd name="connsiteY10" fmla="*/ 116360 h 135146"/>
                    <a:gd name="connsiteX11" fmla="*/ 115338 w 137191"/>
                    <a:gd name="connsiteY11" fmla="*/ 131967 h 135146"/>
                    <a:gd name="connsiteX12" fmla="*/ 133746 w 137191"/>
                    <a:gd name="connsiteY12" fmla="*/ 119073 h 135146"/>
                    <a:gd name="connsiteX13" fmla="*/ 112581 w 137191"/>
                    <a:gd name="connsiteY13" fmla="*/ 78344 h 135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7191" h="135146">
                      <a:moveTo>
                        <a:pt x="112715" y="78255"/>
                      </a:moveTo>
                      <a:cubicBezTo>
                        <a:pt x="94173" y="66339"/>
                        <a:pt x="106400" y="71274"/>
                        <a:pt x="105867" y="52021"/>
                      </a:cubicBezTo>
                      <a:cubicBezTo>
                        <a:pt x="104889" y="46463"/>
                        <a:pt x="104889" y="40727"/>
                        <a:pt x="105867" y="35169"/>
                      </a:cubicBezTo>
                      <a:cubicBezTo>
                        <a:pt x="103021" y="34503"/>
                        <a:pt x="100576" y="32680"/>
                        <a:pt x="99153" y="30101"/>
                      </a:cubicBezTo>
                      <a:cubicBezTo>
                        <a:pt x="97597" y="23075"/>
                        <a:pt x="84614" y="42506"/>
                        <a:pt x="82034" y="43129"/>
                      </a:cubicBezTo>
                      <a:cubicBezTo>
                        <a:pt x="66161" y="46775"/>
                        <a:pt x="68962" y="10136"/>
                        <a:pt x="62604" y="1777"/>
                      </a:cubicBezTo>
                      <a:cubicBezTo>
                        <a:pt x="58424" y="-3648"/>
                        <a:pt x="40372" y="3022"/>
                        <a:pt x="35570" y="4089"/>
                      </a:cubicBezTo>
                      <a:cubicBezTo>
                        <a:pt x="38371" y="13515"/>
                        <a:pt x="31123" y="24943"/>
                        <a:pt x="24276" y="30367"/>
                      </a:cubicBezTo>
                      <a:cubicBezTo>
                        <a:pt x="17428" y="35792"/>
                        <a:pt x="6935" y="40149"/>
                        <a:pt x="1688" y="48153"/>
                      </a:cubicBezTo>
                      <a:cubicBezTo>
                        <a:pt x="-6404" y="60292"/>
                        <a:pt x="14583" y="65939"/>
                        <a:pt x="24320" y="72475"/>
                      </a:cubicBezTo>
                      <a:cubicBezTo>
                        <a:pt x="45663" y="86792"/>
                        <a:pt x="65805" y="102710"/>
                        <a:pt x="87592" y="116360"/>
                      </a:cubicBezTo>
                      <a:cubicBezTo>
                        <a:pt x="96485" y="122141"/>
                        <a:pt x="105778" y="127343"/>
                        <a:pt x="115338" y="131967"/>
                      </a:cubicBezTo>
                      <a:cubicBezTo>
                        <a:pt x="131034" y="139170"/>
                        <a:pt x="128677" y="131967"/>
                        <a:pt x="133746" y="119073"/>
                      </a:cubicBezTo>
                      <a:cubicBezTo>
                        <a:pt x="143083" y="95952"/>
                        <a:pt x="131656" y="90616"/>
                        <a:pt x="112581" y="7834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1" name="자유형: 도형 9650">
                  <a:extLst>
                    <a:ext uri="{FF2B5EF4-FFF2-40B4-BE49-F238E27FC236}">
                      <a16:creationId xmlns:a16="http://schemas.microsoft.com/office/drawing/2014/main" id="{8D1B9073-8101-E041-635A-C1DE14897117}"/>
                    </a:ext>
                  </a:extLst>
                </p:cNvPr>
                <p:cNvSpPr/>
                <p:nvPr/>
              </p:nvSpPr>
              <p:spPr>
                <a:xfrm>
                  <a:off x="4427998" y="9331482"/>
                  <a:ext cx="94470" cy="93024"/>
                </a:xfrm>
                <a:custGeom>
                  <a:avLst/>
                  <a:gdLst>
                    <a:gd name="connsiteX0" fmla="*/ 125159 w 138314"/>
                    <a:gd name="connsiteY0" fmla="*/ 135873 h 136196"/>
                    <a:gd name="connsiteX1" fmla="*/ 125159 w 138314"/>
                    <a:gd name="connsiteY1" fmla="*/ 135873 h 136196"/>
                    <a:gd name="connsiteX2" fmla="*/ 115644 w 138314"/>
                    <a:gd name="connsiteY2" fmla="*/ 132983 h 136196"/>
                    <a:gd name="connsiteX3" fmla="*/ 87854 w 138314"/>
                    <a:gd name="connsiteY3" fmla="*/ 117376 h 136196"/>
                    <a:gd name="connsiteX4" fmla="*/ 50860 w 138314"/>
                    <a:gd name="connsiteY4" fmla="*/ 91943 h 136196"/>
                    <a:gd name="connsiteX5" fmla="*/ 24537 w 138314"/>
                    <a:gd name="connsiteY5" fmla="*/ 73446 h 136196"/>
                    <a:gd name="connsiteX6" fmla="*/ 16356 w 138314"/>
                    <a:gd name="connsiteY6" fmla="*/ 69000 h 136196"/>
                    <a:gd name="connsiteX7" fmla="*/ 82 w 138314"/>
                    <a:gd name="connsiteY7" fmla="*/ 55660 h 136196"/>
                    <a:gd name="connsiteX8" fmla="*/ 1772 w 138314"/>
                    <a:gd name="connsiteY8" fmla="*/ 48235 h 136196"/>
                    <a:gd name="connsiteX9" fmla="*/ 16756 w 138314"/>
                    <a:gd name="connsiteY9" fmla="*/ 35607 h 136196"/>
                    <a:gd name="connsiteX10" fmla="*/ 24448 w 138314"/>
                    <a:gd name="connsiteY10" fmla="*/ 30405 h 136196"/>
                    <a:gd name="connsiteX11" fmla="*/ 35564 w 138314"/>
                    <a:gd name="connsiteY11" fmla="*/ 4749 h 136196"/>
                    <a:gd name="connsiteX12" fmla="*/ 35564 w 138314"/>
                    <a:gd name="connsiteY12" fmla="*/ 4171 h 136196"/>
                    <a:gd name="connsiteX13" fmla="*/ 36142 w 138314"/>
                    <a:gd name="connsiteY13" fmla="*/ 4171 h 136196"/>
                    <a:gd name="connsiteX14" fmla="*/ 39566 w 138314"/>
                    <a:gd name="connsiteY14" fmla="*/ 3237 h 136196"/>
                    <a:gd name="connsiteX15" fmla="*/ 57041 w 138314"/>
                    <a:gd name="connsiteY15" fmla="*/ -275 h 136196"/>
                    <a:gd name="connsiteX16" fmla="*/ 63754 w 138314"/>
                    <a:gd name="connsiteY16" fmla="*/ 2037 h 136196"/>
                    <a:gd name="connsiteX17" fmla="*/ 68201 w 138314"/>
                    <a:gd name="connsiteY17" fmla="*/ 18755 h 136196"/>
                    <a:gd name="connsiteX18" fmla="*/ 80428 w 138314"/>
                    <a:gd name="connsiteY18" fmla="*/ 43433 h 136196"/>
                    <a:gd name="connsiteX19" fmla="*/ 82429 w 138314"/>
                    <a:gd name="connsiteY19" fmla="*/ 43210 h 136196"/>
                    <a:gd name="connsiteX20" fmla="*/ 87498 w 138314"/>
                    <a:gd name="connsiteY20" fmla="*/ 37963 h 136196"/>
                    <a:gd name="connsiteX21" fmla="*/ 98214 w 138314"/>
                    <a:gd name="connsiteY21" fmla="*/ 28626 h 136196"/>
                    <a:gd name="connsiteX22" fmla="*/ 100170 w 138314"/>
                    <a:gd name="connsiteY22" fmla="*/ 30494 h 136196"/>
                    <a:gd name="connsiteX23" fmla="*/ 106485 w 138314"/>
                    <a:gd name="connsiteY23" fmla="*/ 35251 h 136196"/>
                    <a:gd name="connsiteX24" fmla="*/ 107018 w 138314"/>
                    <a:gd name="connsiteY24" fmla="*/ 35251 h 136196"/>
                    <a:gd name="connsiteX25" fmla="*/ 107018 w 138314"/>
                    <a:gd name="connsiteY25" fmla="*/ 35740 h 136196"/>
                    <a:gd name="connsiteX26" fmla="*/ 107018 w 138314"/>
                    <a:gd name="connsiteY26" fmla="*/ 52414 h 136196"/>
                    <a:gd name="connsiteX27" fmla="*/ 104483 w 138314"/>
                    <a:gd name="connsiteY27" fmla="*/ 66420 h 136196"/>
                    <a:gd name="connsiteX28" fmla="*/ 113065 w 138314"/>
                    <a:gd name="connsiteY28" fmla="*/ 77937 h 136196"/>
                    <a:gd name="connsiteX29" fmla="*/ 113065 w 138314"/>
                    <a:gd name="connsiteY29" fmla="*/ 77937 h 136196"/>
                    <a:gd name="connsiteX30" fmla="*/ 117067 w 138314"/>
                    <a:gd name="connsiteY30" fmla="*/ 80471 h 136196"/>
                    <a:gd name="connsiteX31" fmla="*/ 134853 w 138314"/>
                    <a:gd name="connsiteY31" fmla="*/ 119688 h 136196"/>
                    <a:gd name="connsiteX32" fmla="*/ 132407 w 138314"/>
                    <a:gd name="connsiteY32" fmla="*/ 126803 h 136196"/>
                    <a:gd name="connsiteX33" fmla="*/ 125159 w 138314"/>
                    <a:gd name="connsiteY33" fmla="*/ 135873 h 136196"/>
                    <a:gd name="connsiteX34" fmla="*/ 36765 w 138314"/>
                    <a:gd name="connsiteY34" fmla="*/ 5105 h 136196"/>
                    <a:gd name="connsiteX35" fmla="*/ 25115 w 138314"/>
                    <a:gd name="connsiteY35" fmla="*/ 31427 h 136196"/>
                    <a:gd name="connsiteX36" fmla="*/ 17334 w 138314"/>
                    <a:gd name="connsiteY36" fmla="*/ 36674 h 136196"/>
                    <a:gd name="connsiteX37" fmla="*/ 2661 w 138314"/>
                    <a:gd name="connsiteY37" fmla="*/ 48991 h 136196"/>
                    <a:gd name="connsiteX38" fmla="*/ 1194 w 138314"/>
                    <a:gd name="connsiteY38" fmla="*/ 55527 h 136196"/>
                    <a:gd name="connsiteX39" fmla="*/ 16845 w 138314"/>
                    <a:gd name="connsiteY39" fmla="*/ 67933 h 136196"/>
                    <a:gd name="connsiteX40" fmla="*/ 25160 w 138314"/>
                    <a:gd name="connsiteY40" fmla="*/ 72379 h 136196"/>
                    <a:gd name="connsiteX41" fmla="*/ 51527 w 138314"/>
                    <a:gd name="connsiteY41" fmla="*/ 90876 h 136196"/>
                    <a:gd name="connsiteX42" fmla="*/ 88432 w 138314"/>
                    <a:gd name="connsiteY42" fmla="*/ 116265 h 136196"/>
                    <a:gd name="connsiteX43" fmla="*/ 116133 w 138314"/>
                    <a:gd name="connsiteY43" fmla="*/ 131783 h 136196"/>
                    <a:gd name="connsiteX44" fmla="*/ 125026 w 138314"/>
                    <a:gd name="connsiteY44" fmla="*/ 134584 h 136196"/>
                    <a:gd name="connsiteX45" fmla="*/ 131162 w 138314"/>
                    <a:gd name="connsiteY45" fmla="*/ 126447 h 136196"/>
                    <a:gd name="connsiteX46" fmla="*/ 133652 w 138314"/>
                    <a:gd name="connsiteY46" fmla="*/ 119244 h 136196"/>
                    <a:gd name="connsiteX47" fmla="*/ 116133 w 138314"/>
                    <a:gd name="connsiteY47" fmla="*/ 81360 h 136196"/>
                    <a:gd name="connsiteX48" fmla="*/ 115688 w 138314"/>
                    <a:gd name="connsiteY48" fmla="*/ 81094 h 136196"/>
                    <a:gd name="connsiteX49" fmla="*/ 115688 w 138314"/>
                    <a:gd name="connsiteY49" fmla="*/ 81094 h 136196"/>
                    <a:gd name="connsiteX50" fmla="*/ 113732 w 138314"/>
                    <a:gd name="connsiteY50" fmla="*/ 79804 h 136196"/>
                    <a:gd name="connsiteX51" fmla="*/ 112709 w 138314"/>
                    <a:gd name="connsiteY51" fmla="*/ 79137 h 136196"/>
                    <a:gd name="connsiteX52" fmla="*/ 111597 w 138314"/>
                    <a:gd name="connsiteY52" fmla="*/ 78426 h 136196"/>
                    <a:gd name="connsiteX53" fmla="*/ 109641 w 138314"/>
                    <a:gd name="connsiteY53" fmla="*/ 77181 h 136196"/>
                    <a:gd name="connsiteX54" fmla="*/ 109641 w 138314"/>
                    <a:gd name="connsiteY54" fmla="*/ 77181 h 136196"/>
                    <a:gd name="connsiteX55" fmla="*/ 103105 w 138314"/>
                    <a:gd name="connsiteY55" fmla="*/ 65931 h 136196"/>
                    <a:gd name="connsiteX56" fmla="*/ 105595 w 138314"/>
                    <a:gd name="connsiteY56" fmla="*/ 52592 h 136196"/>
                    <a:gd name="connsiteX57" fmla="*/ 105595 w 138314"/>
                    <a:gd name="connsiteY57" fmla="*/ 36096 h 136196"/>
                    <a:gd name="connsiteX58" fmla="*/ 99014 w 138314"/>
                    <a:gd name="connsiteY58" fmla="*/ 30894 h 136196"/>
                    <a:gd name="connsiteX59" fmla="*/ 99014 w 138314"/>
                    <a:gd name="connsiteY59" fmla="*/ 30894 h 136196"/>
                    <a:gd name="connsiteX60" fmla="*/ 98125 w 138314"/>
                    <a:gd name="connsiteY60" fmla="*/ 29782 h 136196"/>
                    <a:gd name="connsiteX61" fmla="*/ 88254 w 138314"/>
                    <a:gd name="connsiteY61" fmla="*/ 38675 h 136196"/>
                    <a:gd name="connsiteX62" fmla="*/ 82563 w 138314"/>
                    <a:gd name="connsiteY62" fmla="*/ 44233 h 136196"/>
                    <a:gd name="connsiteX63" fmla="*/ 80340 w 138314"/>
                    <a:gd name="connsiteY63" fmla="*/ 44500 h 136196"/>
                    <a:gd name="connsiteX64" fmla="*/ 67001 w 138314"/>
                    <a:gd name="connsiteY64" fmla="*/ 18889 h 136196"/>
                    <a:gd name="connsiteX65" fmla="*/ 62554 w 138314"/>
                    <a:gd name="connsiteY65" fmla="*/ 2659 h 136196"/>
                    <a:gd name="connsiteX66" fmla="*/ 56729 w 138314"/>
                    <a:gd name="connsiteY66" fmla="*/ 792 h 136196"/>
                    <a:gd name="connsiteX67" fmla="*/ 39566 w 138314"/>
                    <a:gd name="connsiteY67" fmla="*/ 4260 h 136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38314" h="136196">
                      <a:moveTo>
                        <a:pt x="125159" y="135873"/>
                      </a:moveTo>
                      <a:lnTo>
                        <a:pt x="125159" y="135873"/>
                      </a:lnTo>
                      <a:cubicBezTo>
                        <a:pt x="121824" y="135562"/>
                        <a:pt x="118579" y="134539"/>
                        <a:pt x="115644" y="132983"/>
                      </a:cubicBezTo>
                      <a:cubicBezTo>
                        <a:pt x="106039" y="128359"/>
                        <a:pt x="96791" y="123156"/>
                        <a:pt x="87854" y="117376"/>
                      </a:cubicBezTo>
                      <a:cubicBezTo>
                        <a:pt x="75137" y="109417"/>
                        <a:pt x="62821" y="100569"/>
                        <a:pt x="50860" y="91943"/>
                      </a:cubicBezTo>
                      <a:cubicBezTo>
                        <a:pt x="42323" y="85807"/>
                        <a:pt x="33475" y="79449"/>
                        <a:pt x="24537" y="73446"/>
                      </a:cubicBezTo>
                      <a:cubicBezTo>
                        <a:pt x="21870" y="71801"/>
                        <a:pt x="19157" y="70333"/>
                        <a:pt x="16356" y="69000"/>
                      </a:cubicBezTo>
                      <a:cubicBezTo>
                        <a:pt x="9064" y="65309"/>
                        <a:pt x="1549" y="61440"/>
                        <a:pt x="82" y="55660"/>
                      </a:cubicBezTo>
                      <a:cubicBezTo>
                        <a:pt x="-496" y="53037"/>
                        <a:pt x="127" y="50324"/>
                        <a:pt x="1772" y="48235"/>
                      </a:cubicBezTo>
                      <a:cubicBezTo>
                        <a:pt x="5818" y="43032"/>
                        <a:pt x="10932" y="38719"/>
                        <a:pt x="16756" y="35607"/>
                      </a:cubicBezTo>
                      <a:cubicBezTo>
                        <a:pt x="19513" y="33873"/>
                        <a:pt x="22092" y="32228"/>
                        <a:pt x="24448" y="30405"/>
                      </a:cubicBezTo>
                      <a:cubicBezTo>
                        <a:pt x="30762" y="25469"/>
                        <a:pt x="38410" y="14264"/>
                        <a:pt x="35564" y="4749"/>
                      </a:cubicBezTo>
                      <a:lnTo>
                        <a:pt x="35564" y="4171"/>
                      </a:lnTo>
                      <a:lnTo>
                        <a:pt x="36142" y="4171"/>
                      </a:lnTo>
                      <a:lnTo>
                        <a:pt x="39566" y="3237"/>
                      </a:lnTo>
                      <a:cubicBezTo>
                        <a:pt x="45213" y="1325"/>
                        <a:pt x="51082" y="125"/>
                        <a:pt x="57041" y="-275"/>
                      </a:cubicBezTo>
                      <a:cubicBezTo>
                        <a:pt x="59530" y="-542"/>
                        <a:pt x="61976" y="303"/>
                        <a:pt x="63754" y="2037"/>
                      </a:cubicBezTo>
                      <a:cubicBezTo>
                        <a:pt x="66289" y="7284"/>
                        <a:pt x="67801" y="12975"/>
                        <a:pt x="68201" y="18755"/>
                      </a:cubicBezTo>
                      <a:cubicBezTo>
                        <a:pt x="70157" y="30316"/>
                        <a:pt x="72381" y="43433"/>
                        <a:pt x="80428" y="43433"/>
                      </a:cubicBezTo>
                      <a:cubicBezTo>
                        <a:pt x="81095" y="43433"/>
                        <a:pt x="81762" y="43344"/>
                        <a:pt x="82429" y="43210"/>
                      </a:cubicBezTo>
                      <a:cubicBezTo>
                        <a:pt x="84341" y="41654"/>
                        <a:pt x="86031" y="39920"/>
                        <a:pt x="87498" y="37963"/>
                      </a:cubicBezTo>
                      <a:cubicBezTo>
                        <a:pt x="91322" y="33517"/>
                        <a:pt x="95635" y="28626"/>
                        <a:pt x="98214" y="28626"/>
                      </a:cubicBezTo>
                      <a:cubicBezTo>
                        <a:pt x="98881" y="28626"/>
                        <a:pt x="99770" y="28982"/>
                        <a:pt x="100170" y="30494"/>
                      </a:cubicBezTo>
                      <a:cubicBezTo>
                        <a:pt x="101505" y="32895"/>
                        <a:pt x="103816" y="34629"/>
                        <a:pt x="106485" y="35251"/>
                      </a:cubicBezTo>
                      <a:lnTo>
                        <a:pt x="107018" y="35251"/>
                      </a:lnTo>
                      <a:lnTo>
                        <a:pt x="107018" y="35740"/>
                      </a:lnTo>
                      <a:cubicBezTo>
                        <a:pt x="106084" y="41254"/>
                        <a:pt x="106084" y="46901"/>
                        <a:pt x="107018" y="52414"/>
                      </a:cubicBezTo>
                      <a:cubicBezTo>
                        <a:pt x="107329" y="57217"/>
                        <a:pt x="106440" y="62019"/>
                        <a:pt x="104483" y="66420"/>
                      </a:cubicBezTo>
                      <a:cubicBezTo>
                        <a:pt x="102794" y="70378"/>
                        <a:pt x="102483" y="71089"/>
                        <a:pt x="113065" y="77937"/>
                      </a:cubicBezTo>
                      <a:lnTo>
                        <a:pt x="113065" y="77937"/>
                      </a:lnTo>
                      <a:lnTo>
                        <a:pt x="117067" y="80471"/>
                      </a:lnTo>
                      <a:cubicBezTo>
                        <a:pt x="133829" y="91143"/>
                        <a:pt x="143745" y="97590"/>
                        <a:pt x="134853" y="119688"/>
                      </a:cubicBezTo>
                      <a:cubicBezTo>
                        <a:pt x="133785" y="122312"/>
                        <a:pt x="133074" y="124712"/>
                        <a:pt x="132407" y="126803"/>
                      </a:cubicBezTo>
                      <a:cubicBezTo>
                        <a:pt x="130717" y="132316"/>
                        <a:pt x="129606" y="135873"/>
                        <a:pt x="125159" y="135873"/>
                      </a:cubicBezTo>
                      <a:close/>
                      <a:moveTo>
                        <a:pt x="36765" y="5105"/>
                      </a:moveTo>
                      <a:cubicBezTo>
                        <a:pt x="39344" y="15020"/>
                        <a:pt x="31607" y="26403"/>
                        <a:pt x="25115" y="31427"/>
                      </a:cubicBezTo>
                      <a:cubicBezTo>
                        <a:pt x="22759" y="33250"/>
                        <a:pt x="20002" y="34985"/>
                        <a:pt x="17334" y="36674"/>
                      </a:cubicBezTo>
                      <a:cubicBezTo>
                        <a:pt x="11643" y="39742"/>
                        <a:pt x="6663" y="43922"/>
                        <a:pt x="2661" y="48991"/>
                      </a:cubicBezTo>
                      <a:cubicBezTo>
                        <a:pt x="1194" y="50814"/>
                        <a:pt x="660" y="53259"/>
                        <a:pt x="1194" y="55527"/>
                      </a:cubicBezTo>
                      <a:cubicBezTo>
                        <a:pt x="2483" y="60596"/>
                        <a:pt x="10087" y="64420"/>
                        <a:pt x="16845" y="67933"/>
                      </a:cubicBezTo>
                      <a:cubicBezTo>
                        <a:pt x="19691" y="69222"/>
                        <a:pt x="22492" y="70734"/>
                        <a:pt x="25160" y="72379"/>
                      </a:cubicBezTo>
                      <a:cubicBezTo>
                        <a:pt x="34053" y="78337"/>
                        <a:pt x="42945" y="84739"/>
                        <a:pt x="51527" y="90876"/>
                      </a:cubicBezTo>
                      <a:cubicBezTo>
                        <a:pt x="63443" y="99457"/>
                        <a:pt x="75760" y="108306"/>
                        <a:pt x="88432" y="116265"/>
                      </a:cubicBezTo>
                      <a:cubicBezTo>
                        <a:pt x="97325" y="122000"/>
                        <a:pt x="106573" y="127203"/>
                        <a:pt x="116133" y="131783"/>
                      </a:cubicBezTo>
                      <a:cubicBezTo>
                        <a:pt x="118890" y="133294"/>
                        <a:pt x="121913" y="134228"/>
                        <a:pt x="125026" y="134584"/>
                      </a:cubicBezTo>
                      <a:cubicBezTo>
                        <a:pt x="128672" y="134584"/>
                        <a:pt x="129472" y="131694"/>
                        <a:pt x="131162" y="126447"/>
                      </a:cubicBezTo>
                      <a:cubicBezTo>
                        <a:pt x="131829" y="124312"/>
                        <a:pt x="132540" y="122000"/>
                        <a:pt x="133652" y="119244"/>
                      </a:cubicBezTo>
                      <a:cubicBezTo>
                        <a:pt x="142233" y="97946"/>
                        <a:pt x="132940" y="92076"/>
                        <a:pt x="116133" y="81360"/>
                      </a:cubicBezTo>
                      <a:lnTo>
                        <a:pt x="115688" y="81094"/>
                      </a:lnTo>
                      <a:lnTo>
                        <a:pt x="115688" y="81094"/>
                      </a:lnTo>
                      <a:lnTo>
                        <a:pt x="113732" y="79804"/>
                      </a:lnTo>
                      <a:lnTo>
                        <a:pt x="112709" y="79137"/>
                      </a:lnTo>
                      <a:lnTo>
                        <a:pt x="111597" y="78426"/>
                      </a:lnTo>
                      <a:lnTo>
                        <a:pt x="109641" y="77181"/>
                      </a:lnTo>
                      <a:lnTo>
                        <a:pt x="109641" y="77181"/>
                      </a:lnTo>
                      <a:cubicBezTo>
                        <a:pt x="101149" y="71489"/>
                        <a:pt x="101327" y="70156"/>
                        <a:pt x="103105" y="65931"/>
                      </a:cubicBezTo>
                      <a:cubicBezTo>
                        <a:pt x="104972" y="61752"/>
                        <a:pt x="105817" y="57172"/>
                        <a:pt x="105595" y="52592"/>
                      </a:cubicBezTo>
                      <a:cubicBezTo>
                        <a:pt x="104661" y="47123"/>
                        <a:pt x="104661" y="41565"/>
                        <a:pt x="105595" y="36096"/>
                      </a:cubicBezTo>
                      <a:cubicBezTo>
                        <a:pt x="102794" y="35296"/>
                        <a:pt x="100437" y="33429"/>
                        <a:pt x="99014" y="30894"/>
                      </a:cubicBezTo>
                      <a:lnTo>
                        <a:pt x="99014" y="30894"/>
                      </a:lnTo>
                      <a:cubicBezTo>
                        <a:pt x="98748" y="29782"/>
                        <a:pt x="98303" y="29782"/>
                        <a:pt x="98125" y="29782"/>
                      </a:cubicBezTo>
                      <a:cubicBezTo>
                        <a:pt x="96080" y="29782"/>
                        <a:pt x="91544" y="34985"/>
                        <a:pt x="88254" y="38675"/>
                      </a:cubicBezTo>
                      <a:cubicBezTo>
                        <a:pt x="84964" y="42366"/>
                        <a:pt x="83807" y="44011"/>
                        <a:pt x="82563" y="44233"/>
                      </a:cubicBezTo>
                      <a:cubicBezTo>
                        <a:pt x="81851" y="44411"/>
                        <a:pt x="81095" y="44500"/>
                        <a:pt x="80340" y="44500"/>
                      </a:cubicBezTo>
                      <a:cubicBezTo>
                        <a:pt x="71447" y="44500"/>
                        <a:pt x="69046" y="30894"/>
                        <a:pt x="67001" y="18889"/>
                      </a:cubicBezTo>
                      <a:cubicBezTo>
                        <a:pt x="66555" y="13242"/>
                        <a:pt x="65044" y="7728"/>
                        <a:pt x="62554" y="2659"/>
                      </a:cubicBezTo>
                      <a:cubicBezTo>
                        <a:pt x="60997" y="1192"/>
                        <a:pt x="58863" y="525"/>
                        <a:pt x="56729" y="792"/>
                      </a:cubicBezTo>
                      <a:cubicBezTo>
                        <a:pt x="50905" y="1237"/>
                        <a:pt x="45124" y="2392"/>
                        <a:pt x="39566" y="42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2" name="자유형: 도형 9651">
                  <a:extLst>
                    <a:ext uri="{FF2B5EF4-FFF2-40B4-BE49-F238E27FC236}">
                      <a16:creationId xmlns:a16="http://schemas.microsoft.com/office/drawing/2014/main" id="{61A3465F-F4D3-5BAD-0EA6-41CB300FF2F2}"/>
                    </a:ext>
                  </a:extLst>
                </p:cNvPr>
                <p:cNvSpPr/>
                <p:nvPr/>
              </p:nvSpPr>
              <p:spPr>
                <a:xfrm>
                  <a:off x="4387967" y="9296409"/>
                  <a:ext cx="63761" cy="73311"/>
                </a:xfrm>
                <a:custGeom>
                  <a:avLst/>
                  <a:gdLst>
                    <a:gd name="connsiteX0" fmla="*/ 91506 w 93352"/>
                    <a:gd name="connsiteY0" fmla="*/ 73219 h 107335"/>
                    <a:gd name="connsiteX1" fmla="*/ 82613 w 93352"/>
                    <a:gd name="connsiteY1" fmla="*/ 19418 h 107335"/>
                    <a:gd name="connsiteX2" fmla="*/ 62160 w 93352"/>
                    <a:gd name="connsiteY2" fmla="*/ -324 h 107335"/>
                    <a:gd name="connsiteX3" fmla="*/ 45263 w 93352"/>
                    <a:gd name="connsiteY3" fmla="*/ 4123 h 107335"/>
                    <a:gd name="connsiteX4" fmla="*/ 23476 w 93352"/>
                    <a:gd name="connsiteY4" fmla="*/ 3589 h 107335"/>
                    <a:gd name="connsiteX5" fmla="*/ 3823 w 93352"/>
                    <a:gd name="connsiteY5" fmla="*/ 28622 h 107335"/>
                    <a:gd name="connsiteX6" fmla="*/ 8625 w 93352"/>
                    <a:gd name="connsiteY6" fmla="*/ 63259 h 107335"/>
                    <a:gd name="connsiteX7" fmla="*/ 56735 w 93352"/>
                    <a:gd name="connsiteY7" fmla="*/ 107012 h 107335"/>
                    <a:gd name="connsiteX8" fmla="*/ 91461 w 93352"/>
                    <a:gd name="connsiteY8" fmla="*/ 73131 h 107335"/>
                    <a:gd name="connsiteX9" fmla="*/ 91506 w 93352"/>
                    <a:gd name="connsiteY9" fmla="*/ 73219 h 107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352" h="107335">
                      <a:moveTo>
                        <a:pt x="91506" y="73219"/>
                      </a:moveTo>
                      <a:cubicBezTo>
                        <a:pt x="95552" y="54812"/>
                        <a:pt x="92395" y="35558"/>
                        <a:pt x="82613" y="19418"/>
                      </a:cubicBezTo>
                      <a:cubicBezTo>
                        <a:pt x="78923" y="13904"/>
                        <a:pt x="70163" y="-324"/>
                        <a:pt x="62160" y="-324"/>
                      </a:cubicBezTo>
                      <a:cubicBezTo>
                        <a:pt x="56379" y="521"/>
                        <a:pt x="50732" y="2033"/>
                        <a:pt x="45263" y="4123"/>
                      </a:cubicBezTo>
                      <a:cubicBezTo>
                        <a:pt x="38549" y="5901"/>
                        <a:pt x="29345" y="610"/>
                        <a:pt x="23476" y="3589"/>
                      </a:cubicBezTo>
                      <a:cubicBezTo>
                        <a:pt x="18363" y="6212"/>
                        <a:pt x="9292" y="23820"/>
                        <a:pt x="3823" y="28622"/>
                      </a:cubicBezTo>
                      <a:cubicBezTo>
                        <a:pt x="-5426" y="36803"/>
                        <a:pt x="3823" y="52099"/>
                        <a:pt x="8625" y="63259"/>
                      </a:cubicBezTo>
                      <a:cubicBezTo>
                        <a:pt x="17829" y="84069"/>
                        <a:pt x="38327" y="95363"/>
                        <a:pt x="56735" y="107012"/>
                      </a:cubicBezTo>
                      <a:cubicBezTo>
                        <a:pt x="63760" y="93673"/>
                        <a:pt x="88438" y="86603"/>
                        <a:pt x="91461" y="73131"/>
                      </a:cubicBezTo>
                      <a:cubicBezTo>
                        <a:pt x="92884" y="66461"/>
                        <a:pt x="89905" y="79978"/>
                        <a:pt x="91506" y="7321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3" name="자유형: 도형 9652">
                  <a:extLst>
                    <a:ext uri="{FF2B5EF4-FFF2-40B4-BE49-F238E27FC236}">
                      <a16:creationId xmlns:a16="http://schemas.microsoft.com/office/drawing/2014/main" id="{395FEE39-841E-3397-68D5-6AEAED0FA8F2}"/>
                    </a:ext>
                  </a:extLst>
                </p:cNvPr>
                <p:cNvSpPr/>
                <p:nvPr/>
              </p:nvSpPr>
              <p:spPr>
                <a:xfrm>
                  <a:off x="4387557" y="9296256"/>
                  <a:ext cx="64584" cy="74071"/>
                </a:xfrm>
                <a:custGeom>
                  <a:avLst/>
                  <a:gdLst>
                    <a:gd name="connsiteX0" fmla="*/ 57514 w 94558"/>
                    <a:gd name="connsiteY0" fmla="*/ 108124 h 108447"/>
                    <a:gd name="connsiteX1" fmla="*/ 56980 w 94558"/>
                    <a:gd name="connsiteY1" fmla="*/ 107813 h 108447"/>
                    <a:gd name="connsiteX2" fmla="*/ 51911 w 94558"/>
                    <a:gd name="connsiteY2" fmla="*/ 104611 h 108447"/>
                    <a:gd name="connsiteX3" fmla="*/ 8692 w 94558"/>
                    <a:gd name="connsiteY3" fmla="*/ 63793 h 108447"/>
                    <a:gd name="connsiteX4" fmla="*/ 6603 w 94558"/>
                    <a:gd name="connsiteY4" fmla="*/ 59347 h 108447"/>
                    <a:gd name="connsiteX5" fmla="*/ 4023 w 94558"/>
                    <a:gd name="connsiteY5" fmla="*/ 28578 h 108447"/>
                    <a:gd name="connsiteX6" fmla="*/ 12916 w 94558"/>
                    <a:gd name="connsiteY6" fmla="*/ 16973 h 108447"/>
                    <a:gd name="connsiteX7" fmla="*/ 23944 w 94558"/>
                    <a:gd name="connsiteY7" fmla="*/ 3634 h 108447"/>
                    <a:gd name="connsiteX8" fmla="*/ 28657 w 94558"/>
                    <a:gd name="connsiteY8" fmla="*/ 2611 h 108447"/>
                    <a:gd name="connsiteX9" fmla="*/ 35726 w 94558"/>
                    <a:gd name="connsiteY9" fmla="*/ 3545 h 108447"/>
                    <a:gd name="connsiteX10" fmla="*/ 45820 w 94558"/>
                    <a:gd name="connsiteY10" fmla="*/ 4123 h 108447"/>
                    <a:gd name="connsiteX11" fmla="*/ 62761 w 94558"/>
                    <a:gd name="connsiteY11" fmla="*/ -324 h 108447"/>
                    <a:gd name="connsiteX12" fmla="*/ 62761 w 94558"/>
                    <a:gd name="connsiteY12" fmla="*/ -324 h 108447"/>
                    <a:gd name="connsiteX13" fmla="*/ 82814 w 94558"/>
                    <a:gd name="connsiteY13" fmla="*/ 18307 h 108447"/>
                    <a:gd name="connsiteX14" fmla="*/ 83747 w 94558"/>
                    <a:gd name="connsiteY14" fmla="*/ 19729 h 108447"/>
                    <a:gd name="connsiteX15" fmla="*/ 93040 w 94558"/>
                    <a:gd name="connsiteY15" fmla="*/ 71930 h 108447"/>
                    <a:gd name="connsiteX16" fmla="*/ 93040 w 94558"/>
                    <a:gd name="connsiteY16" fmla="*/ 71930 h 108447"/>
                    <a:gd name="connsiteX17" fmla="*/ 92774 w 94558"/>
                    <a:gd name="connsiteY17" fmla="*/ 72997 h 108447"/>
                    <a:gd name="connsiteX18" fmla="*/ 92107 w 94558"/>
                    <a:gd name="connsiteY18" fmla="*/ 75932 h 108447"/>
                    <a:gd name="connsiteX19" fmla="*/ 92107 w 94558"/>
                    <a:gd name="connsiteY19" fmla="*/ 76376 h 108447"/>
                    <a:gd name="connsiteX20" fmla="*/ 92107 w 94558"/>
                    <a:gd name="connsiteY20" fmla="*/ 76376 h 108447"/>
                    <a:gd name="connsiteX21" fmla="*/ 75122 w 94558"/>
                    <a:gd name="connsiteY21" fmla="*/ 92428 h 108447"/>
                    <a:gd name="connsiteX22" fmla="*/ 58136 w 94558"/>
                    <a:gd name="connsiteY22" fmla="*/ 107946 h 108447"/>
                    <a:gd name="connsiteX23" fmla="*/ 28523 w 94558"/>
                    <a:gd name="connsiteY23" fmla="*/ 3500 h 108447"/>
                    <a:gd name="connsiteX24" fmla="*/ 24077 w 94558"/>
                    <a:gd name="connsiteY24" fmla="*/ 4390 h 108447"/>
                    <a:gd name="connsiteX25" fmla="*/ 13494 w 94558"/>
                    <a:gd name="connsiteY25" fmla="*/ 17729 h 108447"/>
                    <a:gd name="connsiteX26" fmla="*/ 4601 w 94558"/>
                    <a:gd name="connsiteY26" fmla="*/ 29556 h 108447"/>
                    <a:gd name="connsiteX27" fmla="*/ 7492 w 94558"/>
                    <a:gd name="connsiteY27" fmla="*/ 58991 h 108447"/>
                    <a:gd name="connsiteX28" fmla="*/ 9537 w 94558"/>
                    <a:gd name="connsiteY28" fmla="*/ 63437 h 108447"/>
                    <a:gd name="connsiteX29" fmla="*/ 52400 w 94558"/>
                    <a:gd name="connsiteY29" fmla="*/ 103766 h 108447"/>
                    <a:gd name="connsiteX30" fmla="*/ 56847 w 94558"/>
                    <a:gd name="connsiteY30" fmla="*/ 106657 h 108447"/>
                    <a:gd name="connsiteX31" fmla="*/ 73921 w 94558"/>
                    <a:gd name="connsiteY31" fmla="*/ 91272 h 108447"/>
                    <a:gd name="connsiteX32" fmla="*/ 91218 w 94558"/>
                    <a:gd name="connsiteY32" fmla="*/ 73486 h 108447"/>
                    <a:gd name="connsiteX33" fmla="*/ 82325 w 94558"/>
                    <a:gd name="connsiteY33" fmla="*/ 20129 h 108447"/>
                    <a:gd name="connsiteX34" fmla="*/ 81391 w 94558"/>
                    <a:gd name="connsiteY34" fmla="*/ 18751 h 108447"/>
                    <a:gd name="connsiteX35" fmla="*/ 62316 w 94558"/>
                    <a:gd name="connsiteY35" fmla="*/ 610 h 108447"/>
                    <a:gd name="connsiteX36" fmla="*/ 45642 w 94558"/>
                    <a:gd name="connsiteY36" fmla="*/ 5056 h 108447"/>
                    <a:gd name="connsiteX37" fmla="*/ 42263 w 94558"/>
                    <a:gd name="connsiteY37" fmla="*/ 5457 h 108447"/>
                    <a:gd name="connsiteX38" fmla="*/ 34971 w 94558"/>
                    <a:gd name="connsiteY38" fmla="*/ 4523 h 108447"/>
                    <a:gd name="connsiteX39" fmla="*/ 28523 w 94558"/>
                    <a:gd name="connsiteY39" fmla="*/ 3500 h 108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94558" h="108447">
                      <a:moveTo>
                        <a:pt x="57514" y="108124"/>
                      </a:moveTo>
                      <a:lnTo>
                        <a:pt x="56980" y="107813"/>
                      </a:lnTo>
                      <a:lnTo>
                        <a:pt x="51911" y="104611"/>
                      </a:lnTo>
                      <a:cubicBezTo>
                        <a:pt x="34793" y="93940"/>
                        <a:pt x="17141" y="82868"/>
                        <a:pt x="8692" y="63793"/>
                      </a:cubicBezTo>
                      <a:lnTo>
                        <a:pt x="6603" y="59347"/>
                      </a:lnTo>
                      <a:cubicBezTo>
                        <a:pt x="1712" y="48898"/>
                        <a:pt x="-4335" y="35959"/>
                        <a:pt x="4023" y="28578"/>
                      </a:cubicBezTo>
                      <a:cubicBezTo>
                        <a:pt x="7358" y="25021"/>
                        <a:pt x="10337" y="21108"/>
                        <a:pt x="12916" y="16973"/>
                      </a:cubicBezTo>
                      <a:cubicBezTo>
                        <a:pt x="15762" y="11904"/>
                        <a:pt x="19497" y="7368"/>
                        <a:pt x="23944" y="3634"/>
                      </a:cubicBezTo>
                      <a:cubicBezTo>
                        <a:pt x="25411" y="2922"/>
                        <a:pt x="27011" y="2566"/>
                        <a:pt x="28657" y="2611"/>
                      </a:cubicBezTo>
                      <a:cubicBezTo>
                        <a:pt x="31058" y="2700"/>
                        <a:pt x="33415" y="3011"/>
                        <a:pt x="35726" y="3545"/>
                      </a:cubicBezTo>
                      <a:cubicBezTo>
                        <a:pt x="39017" y="4434"/>
                        <a:pt x="42440" y="4612"/>
                        <a:pt x="45820" y="4123"/>
                      </a:cubicBezTo>
                      <a:cubicBezTo>
                        <a:pt x="51289" y="2077"/>
                        <a:pt x="56980" y="566"/>
                        <a:pt x="62761" y="-324"/>
                      </a:cubicBezTo>
                      <a:lnTo>
                        <a:pt x="62761" y="-324"/>
                      </a:lnTo>
                      <a:cubicBezTo>
                        <a:pt x="70497" y="-324"/>
                        <a:pt x="78500" y="11815"/>
                        <a:pt x="82814" y="18307"/>
                      </a:cubicBezTo>
                      <a:lnTo>
                        <a:pt x="83747" y="19729"/>
                      </a:lnTo>
                      <a:cubicBezTo>
                        <a:pt x="93263" y="35336"/>
                        <a:pt x="96598" y="53966"/>
                        <a:pt x="93040" y="71930"/>
                      </a:cubicBezTo>
                      <a:lnTo>
                        <a:pt x="93040" y="71930"/>
                      </a:lnTo>
                      <a:lnTo>
                        <a:pt x="92774" y="72997"/>
                      </a:lnTo>
                      <a:cubicBezTo>
                        <a:pt x="92685" y="74020"/>
                        <a:pt x="92462" y="74998"/>
                        <a:pt x="92107" y="75932"/>
                      </a:cubicBezTo>
                      <a:lnTo>
                        <a:pt x="92107" y="76376"/>
                      </a:lnTo>
                      <a:lnTo>
                        <a:pt x="92107" y="76376"/>
                      </a:lnTo>
                      <a:cubicBezTo>
                        <a:pt x="89439" y="82601"/>
                        <a:pt x="82458" y="87403"/>
                        <a:pt x="75122" y="92428"/>
                      </a:cubicBezTo>
                      <a:cubicBezTo>
                        <a:pt x="67785" y="97452"/>
                        <a:pt x="61337" y="101943"/>
                        <a:pt x="58136" y="107946"/>
                      </a:cubicBezTo>
                      <a:close/>
                      <a:moveTo>
                        <a:pt x="28523" y="3500"/>
                      </a:moveTo>
                      <a:cubicBezTo>
                        <a:pt x="27011" y="3411"/>
                        <a:pt x="25455" y="3723"/>
                        <a:pt x="24077" y="4390"/>
                      </a:cubicBezTo>
                      <a:cubicBezTo>
                        <a:pt x="19808" y="8213"/>
                        <a:pt x="16251" y="12704"/>
                        <a:pt x="13494" y="17729"/>
                      </a:cubicBezTo>
                      <a:cubicBezTo>
                        <a:pt x="10916" y="21953"/>
                        <a:pt x="7936" y="25910"/>
                        <a:pt x="4601" y="29556"/>
                      </a:cubicBezTo>
                      <a:cubicBezTo>
                        <a:pt x="-3135" y="36359"/>
                        <a:pt x="2512" y="48365"/>
                        <a:pt x="7492" y="58991"/>
                      </a:cubicBezTo>
                      <a:cubicBezTo>
                        <a:pt x="8203" y="60548"/>
                        <a:pt x="8915" y="62059"/>
                        <a:pt x="9537" y="63437"/>
                      </a:cubicBezTo>
                      <a:cubicBezTo>
                        <a:pt x="17852" y="82201"/>
                        <a:pt x="35415" y="93184"/>
                        <a:pt x="52400" y="103766"/>
                      </a:cubicBezTo>
                      <a:lnTo>
                        <a:pt x="56847" y="106657"/>
                      </a:lnTo>
                      <a:cubicBezTo>
                        <a:pt x="61382" y="100387"/>
                        <a:pt x="67207" y="95140"/>
                        <a:pt x="73921" y="91272"/>
                      </a:cubicBezTo>
                      <a:cubicBezTo>
                        <a:pt x="82013" y="85669"/>
                        <a:pt x="89661" y="80423"/>
                        <a:pt x="91218" y="73486"/>
                      </a:cubicBezTo>
                      <a:cubicBezTo>
                        <a:pt x="95263" y="55212"/>
                        <a:pt x="92107" y="36092"/>
                        <a:pt x="82325" y="20129"/>
                      </a:cubicBezTo>
                      <a:lnTo>
                        <a:pt x="81391" y="18751"/>
                      </a:lnTo>
                      <a:cubicBezTo>
                        <a:pt x="77522" y="12837"/>
                        <a:pt x="69430" y="610"/>
                        <a:pt x="62316" y="610"/>
                      </a:cubicBezTo>
                      <a:cubicBezTo>
                        <a:pt x="56625" y="1499"/>
                        <a:pt x="51022" y="2966"/>
                        <a:pt x="45642" y="5056"/>
                      </a:cubicBezTo>
                      <a:cubicBezTo>
                        <a:pt x="44530" y="5323"/>
                        <a:pt x="43419" y="5457"/>
                        <a:pt x="42263" y="5457"/>
                      </a:cubicBezTo>
                      <a:cubicBezTo>
                        <a:pt x="39817" y="5368"/>
                        <a:pt x="37371" y="5056"/>
                        <a:pt x="34971" y="4523"/>
                      </a:cubicBezTo>
                      <a:cubicBezTo>
                        <a:pt x="32836" y="3989"/>
                        <a:pt x="30702" y="3634"/>
                        <a:pt x="28523" y="35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4" name="자유형: 도형 9653">
                  <a:extLst>
                    <a:ext uri="{FF2B5EF4-FFF2-40B4-BE49-F238E27FC236}">
                      <a16:creationId xmlns:a16="http://schemas.microsoft.com/office/drawing/2014/main" id="{30692B32-5602-1775-6EEB-240BEAC896BB}"/>
                    </a:ext>
                  </a:extLst>
                </p:cNvPr>
                <p:cNvSpPr/>
                <p:nvPr/>
              </p:nvSpPr>
              <p:spPr>
                <a:xfrm>
                  <a:off x="4299710" y="8867447"/>
                  <a:ext cx="195245" cy="159287"/>
                </a:xfrm>
                <a:custGeom>
                  <a:avLst/>
                  <a:gdLst>
                    <a:gd name="connsiteX0" fmla="*/ 133218 w 285858"/>
                    <a:gd name="connsiteY0" fmla="*/ 178055 h 233212"/>
                    <a:gd name="connsiteX1" fmla="*/ 164076 w 285858"/>
                    <a:gd name="connsiteY1" fmla="*/ 158135 h 233212"/>
                    <a:gd name="connsiteX2" fmla="*/ 168523 w 285858"/>
                    <a:gd name="connsiteY2" fmla="*/ 135325 h 233212"/>
                    <a:gd name="connsiteX3" fmla="*/ 168523 w 285858"/>
                    <a:gd name="connsiteY3" fmla="*/ 62226 h 233212"/>
                    <a:gd name="connsiteX4" fmla="*/ 270790 w 285858"/>
                    <a:gd name="connsiteY4" fmla="*/ 63071 h 233212"/>
                    <a:gd name="connsiteX5" fmla="*/ 283062 w 285858"/>
                    <a:gd name="connsiteY5" fmla="*/ 13494 h 233212"/>
                    <a:gd name="connsiteX6" fmla="*/ 228593 w 285858"/>
                    <a:gd name="connsiteY6" fmla="*/ 555 h 233212"/>
                    <a:gd name="connsiteX7" fmla="*/ 132907 w 285858"/>
                    <a:gd name="connsiteY7" fmla="*/ 555 h 233212"/>
                    <a:gd name="connsiteX8" fmla="*/ 112054 w 285858"/>
                    <a:gd name="connsiteY8" fmla="*/ 36126 h 233212"/>
                    <a:gd name="connsiteX9" fmla="*/ 82041 w 285858"/>
                    <a:gd name="connsiteY9" fmla="*/ 69074 h 233212"/>
                    <a:gd name="connsiteX10" fmla="*/ 49982 w 285858"/>
                    <a:gd name="connsiteY10" fmla="*/ 133369 h 233212"/>
                    <a:gd name="connsiteX11" fmla="*/ -129 w 285858"/>
                    <a:gd name="connsiteY11" fmla="*/ 231189 h 233212"/>
                    <a:gd name="connsiteX12" fmla="*/ 98715 w 285858"/>
                    <a:gd name="connsiteY12" fmla="*/ 231189 h 233212"/>
                    <a:gd name="connsiteX13" fmla="*/ 133307 w 285858"/>
                    <a:gd name="connsiteY13" fmla="*/ 231189 h 233212"/>
                    <a:gd name="connsiteX14" fmla="*/ 133307 w 285858"/>
                    <a:gd name="connsiteY14" fmla="*/ 178233 h 233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5858" h="233212">
                      <a:moveTo>
                        <a:pt x="133218" y="178055"/>
                      </a:moveTo>
                      <a:cubicBezTo>
                        <a:pt x="133218" y="169696"/>
                        <a:pt x="158340" y="162092"/>
                        <a:pt x="164076" y="158135"/>
                      </a:cubicBezTo>
                      <a:cubicBezTo>
                        <a:pt x="171146" y="153200"/>
                        <a:pt x="168523" y="142884"/>
                        <a:pt x="168523" y="135325"/>
                      </a:cubicBezTo>
                      <a:lnTo>
                        <a:pt x="168523" y="62226"/>
                      </a:lnTo>
                      <a:cubicBezTo>
                        <a:pt x="202538" y="62893"/>
                        <a:pt x="236641" y="63827"/>
                        <a:pt x="270790" y="63071"/>
                      </a:cubicBezTo>
                      <a:cubicBezTo>
                        <a:pt x="293778" y="62538"/>
                        <a:pt x="283506" y="31413"/>
                        <a:pt x="283062" y="13494"/>
                      </a:cubicBezTo>
                      <a:cubicBezTo>
                        <a:pt x="271901" y="-5358"/>
                        <a:pt x="249447" y="555"/>
                        <a:pt x="228593" y="555"/>
                      </a:cubicBezTo>
                      <a:lnTo>
                        <a:pt x="132907" y="555"/>
                      </a:lnTo>
                      <a:cubicBezTo>
                        <a:pt x="121969" y="10826"/>
                        <a:pt x="119568" y="24165"/>
                        <a:pt x="112054" y="36126"/>
                      </a:cubicBezTo>
                      <a:cubicBezTo>
                        <a:pt x="104539" y="48087"/>
                        <a:pt x="91555" y="57825"/>
                        <a:pt x="82041" y="69074"/>
                      </a:cubicBezTo>
                      <a:cubicBezTo>
                        <a:pt x="66745" y="87082"/>
                        <a:pt x="63499" y="113093"/>
                        <a:pt x="49982" y="133369"/>
                      </a:cubicBezTo>
                      <a:cubicBezTo>
                        <a:pt x="30818" y="162092"/>
                        <a:pt x="3073" y="195351"/>
                        <a:pt x="-129" y="231189"/>
                      </a:cubicBezTo>
                      <a:lnTo>
                        <a:pt x="98715" y="231189"/>
                      </a:lnTo>
                      <a:cubicBezTo>
                        <a:pt x="104495" y="231189"/>
                        <a:pt x="128683" y="235013"/>
                        <a:pt x="133307" y="231189"/>
                      </a:cubicBezTo>
                      <a:cubicBezTo>
                        <a:pt x="138599" y="226743"/>
                        <a:pt x="133307" y="186236"/>
                        <a:pt x="133307" y="1782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5" name="자유형: 도형 9654">
                  <a:extLst>
                    <a:ext uri="{FF2B5EF4-FFF2-40B4-BE49-F238E27FC236}">
                      <a16:creationId xmlns:a16="http://schemas.microsoft.com/office/drawing/2014/main" id="{2EAFE991-97D5-0DAB-3AE2-03B3866417F9}"/>
                    </a:ext>
                  </a:extLst>
                </p:cNvPr>
                <p:cNvSpPr/>
                <p:nvPr/>
              </p:nvSpPr>
              <p:spPr>
                <a:xfrm>
                  <a:off x="4299224" y="8867197"/>
                  <a:ext cx="195983" cy="159852"/>
                </a:xfrm>
                <a:custGeom>
                  <a:avLst/>
                  <a:gdLst>
                    <a:gd name="connsiteX0" fmla="*/ 124192 w 286939"/>
                    <a:gd name="connsiteY0" fmla="*/ 233645 h 234040"/>
                    <a:gd name="connsiteX1" fmla="*/ 124192 w 286939"/>
                    <a:gd name="connsiteY1" fmla="*/ 233645 h 234040"/>
                    <a:gd name="connsiteX2" fmla="*/ 107029 w 286939"/>
                    <a:gd name="connsiteY2" fmla="*/ 232533 h 234040"/>
                    <a:gd name="connsiteX3" fmla="*/ 99337 w 286939"/>
                    <a:gd name="connsiteY3" fmla="*/ 231955 h 234040"/>
                    <a:gd name="connsiteX4" fmla="*/ -129 w 286939"/>
                    <a:gd name="connsiteY4" fmla="*/ 231955 h 234040"/>
                    <a:gd name="connsiteX5" fmla="*/ -129 w 286939"/>
                    <a:gd name="connsiteY5" fmla="*/ 231333 h 234040"/>
                    <a:gd name="connsiteX6" fmla="*/ 39888 w 286939"/>
                    <a:gd name="connsiteY6" fmla="*/ 148541 h 234040"/>
                    <a:gd name="connsiteX7" fmla="*/ 50337 w 286939"/>
                    <a:gd name="connsiteY7" fmla="*/ 133424 h 234040"/>
                    <a:gd name="connsiteX8" fmla="*/ 64388 w 286939"/>
                    <a:gd name="connsiteY8" fmla="*/ 103811 h 234040"/>
                    <a:gd name="connsiteX9" fmla="*/ 82440 w 286939"/>
                    <a:gd name="connsiteY9" fmla="*/ 69084 h 234040"/>
                    <a:gd name="connsiteX10" fmla="*/ 94534 w 286939"/>
                    <a:gd name="connsiteY10" fmla="*/ 56456 h 234040"/>
                    <a:gd name="connsiteX11" fmla="*/ 112320 w 286939"/>
                    <a:gd name="connsiteY11" fmla="*/ 36181 h 234040"/>
                    <a:gd name="connsiteX12" fmla="*/ 119478 w 286939"/>
                    <a:gd name="connsiteY12" fmla="*/ 22353 h 234040"/>
                    <a:gd name="connsiteX13" fmla="*/ 133307 w 286939"/>
                    <a:gd name="connsiteY13" fmla="*/ 521 h 234040"/>
                    <a:gd name="connsiteX14" fmla="*/ 133307 w 286939"/>
                    <a:gd name="connsiteY14" fmla="*/ 521 h 234040"/>
                    <a:gd name="connsiteX15" fmla="*/ 229215 w 286939"/>
                    <a:gd name="connsiteY15" fmla="*/ 521 h 234040"/>
                    <a:gd name="connsiteX16" fmla="*/ 241399 w 286939"/>
                    <a:gd name="connsiteY16" fmla="*/ 76 h 234040"/>
                    <a:gd name="connsiteX17" fmla="*/ 253271 w 286939"/>
                    <a:gd name="connsiteY17" fmla="*/ -324 h 234040"/>
                    <a:gd name="connsiteX18" fmla="*/ 284128 w 286939"/>
                    <a:gd name="connsiteY18" fmla="*/ 13771 h 234040"/>
                    <a:gd name="connsiteX19" fmla="*/ 284128 w 286939"/>
                    <a:gd name="connsiteY19" fmla="*/ 13771 h 234040"/>
                    <a:gd name="connsiteX20" fmla="*/ 284128 w 286939"/>
                    <a:gd name="connsiteY20" fmla="*/ 13771 h 234040"/>
                    <a:gd name="connsiteX21" fmla="*/ 285373 w 286939"/>
                    <a:gd name="connsiteY21" fmla="*/ 26844 h 234040"/>
                    <a:gd name="connsiteX22" fmla="*/ 282617 w 286939"/>
                    <a:gd name="connsiteY22" fmla="*/ 59302 h 234040"/>
                    <a:gd name="connsiteX23" fmla="*/ 271367 w 286939"/>
                    <a:gd name="connsiteY23" fmla="*/ 63749 h 234040"/>
                    <a:gd name="connsiteX24" fmla="*/ 243844 w 286939"/>
                    <a:gd name="connsiteY24" fmla="*/ 64060 h 234040"/>
                    <a:gd name="connsiteX25" fmla="*/ 182706 w 286939"/>
                    <a:gd name="connsiteY25" fmla="*/ 63215 h 234040"/>
                    <a:gd name="connsiteX26" fmla="*/ 169723 w 286939"/>
                    <a:gd name="connsiteY26" fmla="*/ 62948 h 234040"/>
                    <a:gd name="connsiteX27" fmla="*/ 169723 w 286939"/>
                    <a:gd name="connsiteY27" fmla="*/ 135469 h 234040"/>
                    <a:gd name="connsiteX28" fmla="*/ 169723 w 286939"/>
                    <a:gd name="connsiteY28" fmla="*/ 140404 h 234040"/>
                    <a:gd name="connsiteX29" fmla="*/ 164832 w 286939"/>
                    <a:gd name="connsiteY29" fmla="*/ 158723 h 234040"/>
                    <a:gd name="connsiteX30" fmla="*/ 155939 w 286939"/>
                    <a:gd name="connsiteY30" fmla="*/ 163170 h 234040"/>
                    <a:gd name="connsiteX31" fmla="*/ 134374 w 286939"/>
                    <a:gd name="connsiteY31" fmla="*/ 178199 h 234040"/>
                    <a:gd name="connsiteX32" fmla="*/ 135130 w 286939"/>
                    <a:gd name="connsiteY32" fmla="*/ 189493 h 234040"/>
                    <a:gd name="connsiteX33" fmla="*/ 134152 w 286939"/>
                    <a:gd name="connsiteY33" fmla="*/ 231600 h 234040"/>
                    <a:gd name="connsiteX34" fmla="*/ 124192 w 286939"/>
                    <a:gd name="connsiteY34" fmla="*/ 233645 h 234040"/>
                    <a:gd name="connsiteX35" fmla="*/ 1071 w 286939"/>
                    <a:gd name="connsiteY35" fmla="*/ 230844 h 234040"/>
                    <a:gd name="connsiteX36" fmla="*/ 99337 w 286939"/>
                    <a:gd name="connsiteY36" fmla="*/ 230844 h 234040"/>
                    <a:gd name="connsiteX37" fmla="*/ 107118 w 286939"/>
                    <a:gd name="connsiteY37" fmla="*/ 231422 h 234040"/>
                    <a:gd name="connsiteX38" fmla="*/ 124192 w 286939"/>
                    <a:gd name="connsiteY38" fmla="*/ 232533 h 234040"/>
                    <a:gd name="connsiteX39" fmla="*/ 124192 w 286939"/>
                    <a:gd name="connsiteY39" fmla="*/ 232533 h 234040"/>
                    <a:gd name="connsiteX40" fmla="*/ 133574 w 286939"/>
                    <a:gd name="connsiteY40" fmla="*/ 230933 h 234040"/>
                    <a:gd name="connsiteX41" fmla="*/ 134152 w 286939"/>
                    <a:gd name="connsiteY41" fmla="*/ 189804 h 234040"/>
                    <a:gd name="connsiteX42" fmla="*/ 133485 w 286939"/>
                    <a:gd name="connsiteY42" fmla="*/ 180644 h 234040"/>
                    <a:gd name="connsiteX43" fmla="*/ 133485 w 286939"/>
                    <a:gd name="connsiteY43" fmla="*/ 180644 h 234040"/>
                    <a:gd name="connsiteX44" fmla="*/ 133485 w 286939"/>
                    <a:gd name="connsiteY44" fmla="*/ 176198 h 234040"/>
                    <a:gd name="connsiteX45" fmla="*/ 133974 w 286939"/>
                    <a:gd name="connsiteY45" fmla="*/ 176198 h 234040"/>
                    <a:gd name="connsiteX46" fmla="*/ 155672 w 286939"/>
                    <a:gd name="connsiteY46" fmla="*/ 162369 h 234040"/>
                    <a:gd name="connsiteX47" fmla="*/ 164565 w 286939"/>
                    <a:gd name="connsiteY47" fmla="*/ 157923 h 234040"/>
                    <a:gd name="connsiteX48" fmla="*/ 169011 w 286939"/>
                    <a:gd name="connsiteY48" fmla="*/ 140582 h 234040"/>
                    <a:gd name="connsiteX49" fmla="*/ 169011 w 286939"/>
                    <a:gd name="connsiteY49" fmla="*/ 135602 h 234040"/>
                    <a:gd name="connsiteX50" fmla="*/ 169011 w 286939"/>
                    <a:gd name="connsiteY50" fmla="*/ 62148 h 234040"/>
                    <a:gd name="connsiteX51" fmla="*/ 183106 w 286939"/>
                    <a:gd name="connsiteY51" fmla="*/ 62415 h 234040"/>
                    <a:gd name="connsiteX52" fmla="*/ 244244 w 286939"/>
                    <a:gd name="connsiteY52" fmla="*/ 63260 h 234040"/>
                    <a:gd name="connsiteX53" fmla="*/ 271723 w 286939"/>
                    <a:gd name="connsiteY53" fmla="*/ 62948 h 234040"/>
                    <a:gd name="connsiteX54" fmla="*/ 282172 w 286939"/>
                    <a:gd name="connsiteY54" fmla="*/ 58769 h 234040"/>
                    <a:gd name="connsiteX55" fmla="*/ 284662 w 286939"/>
                    <a:gd name="connsiteY55" fmla="*/ 27155 h 234040"/>
                    <a:gd name="connsiteX56" fmla="*/ 283417 w 286939"/>
                    <a:gd name="connsiteY56" fmla="*/ 14127 h 234040"/>
                    <a:gd name="connsiteX57" fmla="*/ 253582 w 286939"/>
                    <a:gd name="connsiteY57" fmla="*/ 788 h 234040"/>
                    <a:gd name="connsiteX58" fmla="*/ 241754 w 286939"/>
                    <a:gd name="connsiteY58" fmla="*/ 1188 h 234040"/>
                    <a:gd name="connsiteX59" fmla="*/ 229526 w 286939"/>
                    <a:gd name="connsiteY59" fmla="*/ 1633 h 234040"/>
                    <a:gd name="connsiteX60" fmla="*/ 134063 w 286939"/>
                    <a:gd name="connsiteY60" fmla="*/ 1633 h 234040"/>
                    <a:gd name="connsiteX61" fmla="*/ 120723 w 286939"/>
                    <a:gd name="connsiteY61" fmla="*/ 22975 h 234040"/>
                    <a:gd name="connsiteX62" fmla="*/ 113520 w 286939"/>
                    <a:gd name="connsiteY62" fmla="*/ 36981 h 234040"/>
                    <a:gd name="connsiteX63" fmla="*/ 95513 w 286939"/>
                    <a:gd name="connsiteY63" fmla="*/ 57435 h 234040"/>
                    <a:gd name="connsiteX64" fmla="*/ 83507 w 286939"/>
                    <a:gd name="connsiteY64" fmla="*/ 69974 h 234040"/>
                    <a:gd name="connsiteX65" fmla="*/ 65722 w 286939"/>
                    <a:gd name="connsiteY65" fmla="*/ 104389 h 234040"/>
                    <a:gd name="connsiteX66" fmla="*/ 51582 w 286939"/>
                    <a:gd name="connsiteY66" fmla="*/ 134224 h 234040"/>
                    <a:gd name="connsiteX67" fmla="*/ 41133 w 286939"/>
                    <a:gd name="connsiteY67" fmla="*/ 149342 h 234040"/>
                    <a:gd name="connsiteX68" fmla="*/ 1071 w 286939"/>
                    <a:gd name="connsiteY68" fmla="*/ 230844 h 234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286939" h="234040">
                      <a:moveTo>
                        <a:pt x="124192" y="233645"/>
                      </a:moveTo>
                      <a:lnTo>
                        <a:pt x="124192" y="233645"/>
                      </a:lnTo>
                      <a:cubicBezTo>
                        <a:pt x="118767" y="233645"/>
                        <a:pt x="112231" y="233023"/>
                        <a:pt x="107029" y="232533"/>
                      </a:cubicBezTo>
                      <a:cubicBezTo>
                        <a:pt x="103694" y="232222"/>
                        <a:pt x="100848" y="231955"/>
                        <a:pt x="99337" y="231955"/>
                      </a:cubicBezTo>
                      <a:lnTo>
                        <a:pt x="-129" y="231955"/>
                      </a:lnTo>
                      <a:lnTo>
                        <a:pt x="-129" y="231333"/>
                      </a:lnTo>
                      <a:cubicBezTo>
                        <a:pt x="2539" y="201631"/>
                        <a:pt x="22103" y="173530"/>
                        <a:pt x="39888" y="148541"/>
                      </a:cubicBezTo>
                      <a:cubicBezTo>
                        <a:pt x="43579" y="143295"/>
                        <a:pt x="47047" y="138315"/>
                        <a:pt x="50337" y="133424"/>
                      </a:cubicBezTo>
                      <a:cubicBezTo>
                        <a:pt x="56029" y="124086"/>
                        <a:pt x="60742" y="114126"/>
                        <a:pt x="64388" y="103811"/>
                      </a:cubicBezTo>
                      <a:cubicBezTo>
                        <a:pt x="69101" y="91628"/>
                        <a:pt x="73992" y="79000"/>
                        <a:pt x="82440" y="69084"/>
                      </a:cubicBezTo>
                      <a:cubicBezTo>
                        <a:pt x="86175" y="64638"/>
                        <a:pt x="90399" y="60503"/>
                        <a:pt x="94534" y="56456"/>
                      </a:cubicBezTo>
                      <a:cubicBezTo>
                        <a:pt x="101159" y="50361"/>
                        <a:pt x="107162" y="43562"/>
                        <a:pt x="112320" y="36181"/>
                      </a:cubicBezTo>
                      <a:cubicBezTo>
                        <a:pt x="115032" y="31752"/>
                        <a:pt x="117433" y="27128"/>
                        <a:pt x="119478" y="22353"/>
                      </a:cubicBezTo>
                      <a:cubicBezTo>
                        <a:pt x="122547" y="14198"/>
                        <a:pt x="127260" y="6768"/>
                        <a:pt x="133307" y="521"/>
                      </a:cubicBezTo>
                      <a:lnTo>
                        <a:pt x="133307" y="521"/>
                      </a:lnTo>
                      <a:lnTo>
                        <a:pt x="229215" y="521"/>
                      </a:lnTo>
                      <a:cubicBezTo>
                        <a:pt x="233217" y="521"/>
                        <a:pt x="237397" y="299"/>
                        <a:pt x="241399" y="76"/>
                      </a:cubicBezTo>
                      <a:cubicBezTo>
                        <a:pt x="245400" y="-146"/>
                        <a:pt x="249402" y="-324"/>
                        <a:pt x="253271" y="-324"/>
                      </a:cubicBezTo>
                      <a:cubicBezTo>
                        <a:pt x="264431" y="-324"/>
                        <a:pt x="276792" y="1321"/>
                        <a:pt x="284128" y="13771"/>
                      </a:cubicBezTo>
                      <a:lnTo>
                        <a:pt x="284128" y="13771"/>
                      </a:lnTo>
                      <a:lnTo>
                        <a:pt x="284128" y="13771"/>
                      </a:lnTo>
                      <a:cubicBezTo>
                        <a:pt x="284128" y="17640"/>
                        <a:pt x="284795" y="22130"/>
                        <a:pt x="285373" y="26844"/>
                      </a:cubicBezTo>
                      <a:cubicBezTo>
                        <a:pt x="286885" y="38849"/>
                        <a:pt x="288575" y="52410"/>
                        <a:pt x="282617" y="59302"/>
                      </a:cubicBezTo>
                      <a:cubicBezTo>
                        <a:pt x="279682" y="62353"/>
                        <a:pt x="275592" y="63975"/>
                        <a:pt x="271367" y="63749"/>
                      </a:cubicBezTo>
                      <a:cubicBezTo>
                        <a:pt x="262474" y="63749"/>
                        <a:pt x="253582" y="64060"/>
                        <a:pt x="243844" y="64060"/>
                      </a:cubicBezTo>
                      <a:cubicBezTo>
                        <a:pt x="223479" y="64060"/>
                        <a:pt x="202760" y="63615"/>
                        <a:pt x="182706" y="63215"/>
                      </a:cubicBezTo>
                      <a:lnTo>
                        <a:pt x="169723" y="62948"/>
                      </a:lnTo>
                      <a:lnTo>
                        <a:pt x="169723" y="135469"/>
                      </a:lnTo>
                      <a:cubicBezTo>
                        <a:pt x="169723" y="136981"/>
                        <a:pt x="169723" y="138626"/>
                        <a:pt x="169723" y="140404"/>
                      </a:cubicBezTo>
                      <a:cubicBezTo>
                        <a:pt x="170167" y="147074"/>
                        <a:pt x="170701" y="154633"/>
                        <a:pt x="164832" y="158723"/>
                      </a:cubicBezTo>
                      <a:cubicBezTo>
                        <a:pt x="161986" y="160413"/>
                        <a:pt x="159007" y="161925"/>
                        <a:pt x="155939" y="163170"/>
                      </a:cubicBezTo>
                      <a:cubicBezTo>
                        <a:pt x="147046" y="167172"/>
                        <a:pt x="134374" y="172641"/>
                        <a:pt x="134374" y="178199"/>
                      </a:cubicBezTo>
                      <a:cubicBezTo>
                        <a:pt x="134374" y="180200"/>
                        <a:pt x="134685" y="184290"/>
                        <a:pt x="135130" y="189493"/>
                      </a:cubicBezTo>
                      <a:cubicBezTo>
                        <a:pt x="136819" y="209857"/>
                        <a:pt x="138020" y="228399"/>
                        <a:pt x="134152" y="231600"/>
                      </a:cubicBezTo>
                      <a:cubicBezTo>
                        <a:pt x="131084" y="233245"/>
                        <a:pt x="127660" y="233957"/>
                        <a:pt x="124192" y="233645"/>
                      </a:cubicBezTo>
                      <a:close/>
                      <a:moveTo>
                        <a:pt x="1071" y="230844"/>
                      </a:moveTo>
                      <a:lnTo>
                        <a:pt x="99337" y="230844"/>
                      </a:lnTo>
                      <a:cubicBezTo>
                        <a:pt x="100893" y="230844"/>
                        <a:pt x="103783" y="230844"/>
                        <a:pt x="107118" y="231422"/>
                      </a:cubicBezTo>
                      <a:cubicBezTo>
                        <a:pt x="112320" y="231911"/>
                        <a:pt x="118812" y="232533"/>
                        <a:pt x="124192" y="232533"/>
                      </a:cubicBezTo>
                      <a:lnTo>
                        <a:pt x="124192" y="232533"/>
                      </a:lnTo>
                      <a:cubicBezTo>
                        <a:pt x="127393" y="232889"/>
                        <a:pt x="130683" y="232356"/>
                        <a:pt x="133574" y="230933"/>
                      </a:cubicBezTo>
                      <a:cubicBezTo>
                        <a:pt x="137308" y="227865"/>
                        <a:pt x="135352" y="204254"/>
                        <a:pt x="134152" y="189804"/>
                      </a:cubicBezTo>
                      <a:cubicBezTo>
                        <a:pt x="133841" y="186069"/>
                        <a:pt x="133574" y="182912"/>
                        <a:pt x="133485" y="180644"/>
                      </a:cubicBezTo>
                      <a:lnTo>
                        <a:pt x="133485" y="180644"/>
                      </a:lnTo>
                      <a:lnTo>
                        <a:pt x="133485" y="176198"/>
                      </a:lnTo>
                      <a:lnTo>
                        <a:pt x="133974" y="176198"/>
                      </a:lnTo>
                      <a:cubicBezTo>
                        <a:pt x="136419" y="170862"/>
                        <a:pt x="147002" y="166194"/>
                        <a:pt x="155672" y="162369"/>
                      </a:cubicBezTo>
                      <a:cubicBezTo>
                        <a:pt x="158740" y="161125"/>
                        <a:pt x="161719" y="159613"/>
                        <a:pt x="164565" y="157923"/>
                      </a:cubicBezTo>
                      <a:cubicBezTo>
                        <a:pt x="169945" y="154233"/>
                        <a:pt x="169456" y="147296"/>
                        <a:pt x="169011" y="140582"/>
                      </a:cubicBezTo>
                      <a:cubicBezTo>
                        <a:pt x="169011" y="138848"/>
                        <a:pt x="169011" y="137159"/>
                        <a:pt x="169011" y="135602"/>
                      </a:cubicBezTo>
                      <a:lnTo>
                        <a:pt x="169011" y="62148"/>
                      </a:lnTo>
                      <a:lnTo>
                        <a:pt x="183106" y="62415"/>
                      </a:lnTo>
                      <a:cubicBezTo>
                        <a:pt x="203160" y="62815"/>
                        <a:pt x="223880" y="63260"/>
                        <a:pt x="244244" y="63260"/>
                      </a:cubicBezTo>
                      <a:cubicBezTo>
                        <a:pt x="254071" y="63260"/>
                        <a:pt x="263052" y="63260"/>
                        <a:pt x="271723" y="62948"/>
                      </a:cubicBezTo>
                      <a:cubicBezTo>
                        <a:pt x="275636" y="63166"/>
                        <a:pt x="279460" y="61637"/>
                        <a:pt x="282172" y="58769"/>
                      </a:cubicBezTo>
                      <a:cubicBezTo>
                        <a:pt x="287775" y="52233"/>
                        <a:pt x="286129" y="38893"/>
                        <a:pt x="284662" y="27155"/>
                      </a:cubicBezTo>
                      <a:cubicBezTo>
                        <a:pt x="284084" y="22442"/>
                        <a:pt x="283550" y="17995"/>
                        <a:pt x="283417" y="14127"/>
                      </a:cubicBezTo>
                      <a:cubicBezTo>
                        <a:pt x="276392" y="2299"/>
                        <a:pt x="264920" y="788"/>
                        <a:pt x="253582" y="788"/>
                      </a:cubicBezTo>
                      <a:cubicBezTo>
                        <a:pt x="249758" y="788"/>
                        <a:pt x="245711" y="1010"/>
                        <a:pt x="241754" y="1188"/>
                      </a:cubicBezTo>
                      <a:cubicBezTo>
                        <a:pt x="237797" y="1366"/>
                        <a:pt x="233573" y="1633"/>
                        <a:pt x="229526" y="1633"/>
                      </a:cubicBezTo>
                      <a:lnTo>
                        <a:pt x="134063" y="1633"/>
                      </a:lnTo>
                      <a:cubicBezTo>
                        <a:pt x="128238" y="7791"/>
                        <a:pt x="123703" y="15047"/>
                        <a:pt x="120723" y="22975"/>
                      </a:cubicBezTo>
                      <a:cubicBezTo>
                        <a:pt x="118678" y="27813"/>
                        <a:pt x="116277" y="32495"/>
                        <a:pt x="113520" y="36981"/>
                      </a:cubicBezTo>
                      <a:cubicBezTo>
                        <a:pt x="108274" y="44433"/>
                        <a:pt x="102226" y="51294"/>
                        <a:pt x="95513" y="57435"/>
                      </a:cubicBezTo>
                      <a:cubicBezTo>
                        <a:pt x="91422" y="61437"/>
                        <a:pt x="87198" y="65616"/>
                        <a:pt x="83507" y="69974"/>
                      </a:cubicBezTo>
                      <a:cubicBezTo>
                        <a:pt x="75192" y="79756"/>
                        <a:pt x="70524" y="91717"/>
                        <a:pt x="65722" y="104389"/>
                      </a:cubicBezTo>
                      <a:cubicBezTo>
                        <a:pt x="62076" y="114793"/>
                        <a:pt x="57362" y="124798"/>
                        <a:pt x="51582" y="134224"/>
                      </a:cubicBezTo>
                      <a:cubicBezTo>
                        <a:pt x="48292" y="139115"/>
                        <a:pt x="44824" y="144095"/>
                        <a:pt x="41133" y="149342"/>
                      </a:cubicBezTo>
                      <a:cubicBezTo>
                        <a:pt x="23436" y="173797"/>
                        <a:pt x="3961" y="201631"/>
                        <a:pt x="1071" y="230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6" name="자유형: 도형 9655">
                  <a:extLst>
                    <a:ext uri="{FF2B5EF4-FFF2-40B4-BE49-F238E27FC236}">
                      <a16:creationId xmlns:a16="http://schemas.microsoft.com/office/drawing/2014/main" id="{363FDCCF-276A-9ECA-86FE-0E2E9E681129}"/>
                    </a:ext>
                  </a:extLst>
                </p:cNvPr>
                <p:cNvSpPr/>
                <p:nvPr/>
              </p:nvSpPr>
              <p:spPr>
                <a:xfrm>
                  <a:off x="4299778" y="8876915"/>
                  <a:ext cx="279755" cy="306584"/>
                </a:xfrm>
                <a:custGeom>
                  <a:avLst/>
                  <a:gdLst>
                    <a:gd name="connsiteX0" fmla="*/ 30140 w 409590"/>
                    <a:gd name="connsiteY0" fmla="*/ 388780 h 448870"/>
                    <a:gd name="connsiteX1" fmla="*/ 87276 w 409590"/>
                    <a:gd name="connsiteY1" fmla="*/ 386379 h 448870"/>
                    <a:gd name="connsiteX2" fmla="*/ 109508 w 409590"/>
                    <a:gd name="connsiteY2" fmla="*/ 403053 h 448870"/>
                    <a:gd name="connsiteX3" fmla="*/ 122091 w 409590"/>
                    <a:gd name="connsiteY3" fmla="*/ 411590 h 448870"/>
                    <a:gd name="connsiteX4" fmla="*/ 171001 w 409590"/>
                    <a:gd name="connsiteY4" fmla="*/ 447161 h 448870"/>
                    <a:gd name="connsiteX5" fmla="*/ 182473 w 409590"/>
                    <a:gd name="connsiteY5" fmla="*/ 425596 h 448870"/>
                    <a:gd name="connsiteX6" fmla="*/ 212575 w 409590"/>
                    <a:gd name="connsiteY6" fmla="*/ 431776 h 448870"/>
                    <a:gd name="connsiteX7" fmla="*/ 244100 w 409590"/>
                    <a:gd name="connsiteY7" fmla="*/ 428975 h 448870"/>
                    <a:gd name="connsiteX8" fmla="*/ 259707 w 409590"/>
                    <a:gd name="connsiteY8" fmla="*/ 423906 h 448870"/>
                    <a:gd name="connsiteX9" fmla="*/ 300569 w 409590"/>
                    <a:gd name="connsiteY9" fmla="*/ 424217 h 448870"/>
                    <a:gd name="connsiteX10" fmla="*/ 393943 w 409590"/>
                    <a:gd name="connsiteY10" fmla="*/ 415325 h 448870"/>
                    <a:gd name="connsiteX11" fmla="*/ 382383 w 409590"/>
                    <a:gd name="connsiteY11" fmla="*/ 364636 h 448870"/>
                    <a:gd name="connsiteX12" fmla="*/ 371311 w 409590"/>
                    <a:gd name="connsiteY12" fmla="*/ 260946 h 448870"/>
                    <a:gd name="connsiteX13" fmla="*/ 352459 w 409590"/>
                    <a:gd name="connsiteY13" fmla="*/ 83935 h 448870"/>
                    <a:gd name="connsiteX14" fmla="*/ 409461 w 409590"/>
                    <a:gd name="connsiteY14" fmla="*/ 83935 h 448870"/>
                    <a:gd name="connsiteX15" fmla="*/ 322401 w 409590"/>
                    <a:gd name="connsiteY15" fmla="*/ 26666 h 448870"/>
                    <a:gd name="connsiteX16" fmla="*/ 283184 w 409590"/>
                    <a:gd name="connsiteY16" fmla="*/ -324 h 448870"/>
                    <a:gd name="connsiteX17" fmla="*/ 279982 w 409590"/>
                    <a:gd name="connsiteY17" fmla="*/ 48853 h 448870"/>
                    <a:gd name="connsiteX18" fmla="*/ 245745 w 409590"/>
                    <a:gd name="connsiteY18" fmla="*/ 49387 h 448870"/>
                    <a:gd name="connsiteX19" fmla="*/ 168778 w 409590"/>
                    <a:gd name="connsiteY19" fmla="*/ 48408 h 448870"/>
                    <a:gd name="connsiteX20" fmla="*/ 168778 w 409590"/>
                    <a:gd name="connsiteY20" fmla="*/ 134491 h 448870"/>
                    <a:gd name="connsiteX21" fmla="*/ 137920 w 409590"/>
                    <a:gd name="connsiteY21" fmla="*/ 158812 h 448870"/>
                    <a:gd name="connsiteX22" fmla="*/ 133474 w 409590"/>
                    <a:gd name="connsiteY22" fmla="*/ 203276 h 448870"/>
                    <a:gd name="connsiteX23" fmla="*/ 125204 w 409590"/>
                    <a:gd name="connsiteY23" fmla="*/ 217238 h 448870"/>
                    <a:gd name="connsiteX24" fmla="*/ 38 w 409590"/>
                    <a:gd name="connsiteY24" fmla="*/ 217238 h 448870"/>
                    <a:gd name="connsiteX25" fmla="*/ 15467 w 409590"/>
                    <a:gd name="connsiteY25" fmla="*/ 251742 h 448870"/>
                    <a:gd name="connsiteX26" fmla="*/ 21781 w 409590"/>
                    <a:gd name="connsiteY26" fmla="*/ 300652 h 448870"/>
                    <a:gd name="connsiteX27" fmla="*/ 27072 w 409590"/>
                    <a:gd name="connsiteY27" fmla="*/ 354009 h 448870"/>
                    <a:gd name="connsiteX28" fmla="*/ 9731 w 409590"/>
                    <a:gd name="connsiteY28" fmla="*/ 405809 h 448870"/>
                    <a:gd name="connsiteX29" fmla="*/ 30495 w 409590"/>
                    <a:gd name="connsiteY29" fmla="*/ 388735 h 448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09590" h="448870">
                      <a:moveTo>
                        <a:pt x="30140" y="388780"/>
                      </a:moveTo>
                      <a:cubicBezTo>
                        <a:pt x="46147" y="391981"/>
                        <a:pt x="73670" y="379620"/>
                        <a:pt x="87276" y="386379"/>
                      </a:cubicBezTo>
                      <a:cubicBezTo>
                        <a:pt x="94524" y="390024"/>
                        <a:pt x="101771" y="403053"/>
                        <a:pt x="109508" y="403053"/>
                      </a:cubicBezTo>
                      <a:cubicBezTo>
                        <a:pt x="119601" y="403053"/>
                        <a:pt x="117778" y="403053"/>
                        <a:pt x="122091" y="411590"/>
                      </a:cubicBezTo>
                      <a:cubicBezTo>
                        <a:pt x="129205" y="425863"/>
                        <a:pt x="156284" y="455253"/>
                        <a:pt x="171001" y="447161"/>
                      </a:cubicBezTo>
                      <a:cubicBezTo>
                        <a:pt x="179450" y="442715"/>
                        <a:pt x="173002" y="428530"/>
                        <a:pt x="182473" y="425596"/>
                      </a:cubicBezTo>
                      <a:cubicBezTo>
                        <a:pt x="193100" y="422350"/>
                        <a:pt x="205772" y="448450"/>
                        <a:pt x="212575" y="431776"/>
                      </a:cubicBezTo>
                      <a:cubicBezTo>
                        <a:pt x="216799" y="421416"/>
                        <a:pt x="235074" y="431110"/>
                        <a:pt x="244100" y="428975"/>
                      </a:cubicBezTo>
                      <a:cubicBezTo>
                        <a:pt x="249036" y="427819"/>
                        <a:pt x="254683" y="423817"/>
                        <a:pt x="259707" y="423906"/>
                      </a:cubicBezTo>
                      <a:lnTo>
                        <a:pt x="300569" y="424217"/>
                      </a:lnTo>
                      <a:cubicBezTo>
                        <a:pt x="315287" y="424217"/>
                        <a:pt x="390075" y="433555"/>
                        <a:pt x="393943" y="415325"/>
                      </a:cubicBezTo>
                      <a:cubicBezTo>
                        <a:pt x="398390" y="394427"/>
                        <a:pt x="384517" y="385001"/>
                        <a:pt x="382383" y="364636"/>
                      </a:cubicBezTo>
                      <a:lnTo>
                        <a:pt x="371311" y="260946"/>
                      </a:lnTo>
                      <a:cubicBezTo>
                        <a:pt x="365042" y="201942"/>
                        <a:pt x="358772" y="142939"/>
                        <a:pt x="352459" y="83935"/>
                      </a:cubicBezTo>
                      <a:lnTo>
                        <a:pt x="409461" y="83935"/>
                      </a:lnTo>
                      <a:cubicBezTo>
                        <a:pt x="380471" y="64758"/>
                        <a:pt x="351436" y="45665"/>
                        <a:pt x="322401" y="26666"/>
                      </a:cubicBezTo>
                      <a:cubicBezTo>
                        <a:pt x="312041" y="19907"/>
                        <a:pt x="289809" y="10970"/>
                        <a:pt x="283184" y="-324"/>
                      </a:cubicBezTo>
                      <a:cubicBezTo>
                        <a:pt x="283184" y="5812"/>
                        <a:pt x="288075" y="48142"/>
                        <a:pt x="279982" y="48853"/>
                      </a:cubicBezTo>
                      <a:cubicBezTo>
                        <a:pt x="268644" y="49831"/>
                        <a:pt x="257083" y="49431"/>
                        <a:pt x="245745" y="49387"/>
                      </a:cubicBezTo>
                      <a:cubicBezTo>
                        <a:pt x="220045" y="49387"/>
                        <a:pt x="194434" y="48898"/>
                        <a:pt x="168778" y="48408"/>
                      </a:cubicBezTo>
                      <a:lnTo>
                        <a:pt x="168778" y="134491"/>
                      </a:lnTo>
                      <a:cubicBezTo>
                        <a:pt x="168778" y="148630"/>
                        <a:pt x="147702" y="152009"/>
                        <a:pt x="137920" y="158812"/>
                      </a:cubicBezTo>
                      <a:cubicBezTo>
                        <a:pt x="128138" y="165615"/>
                        <a:pt x="133474" y="192650"/>
                        <a:pt x="133474" y="203276"/>
                      </a:cubicBezTo>
                      <a:cubicBezTo>
                        <a:pt x="133474" y="215148"/>
                        <a:pt x="136542" y="217238"/>
                        <a:pt x="125204" y="217238"/>
                      </a:cubicBezTo>
                      <a:lnTo>
                        <a:pt x="38" y="217238"/>
                      </a:lnTo>
                      <a:cubicBezTo>
                        <a:pt x="-1296" y="232045"/>
                        <a:pt x="5507" y="241871"/>
                        <a:pt x="15467" y="251742"/>
                      </a:cubicBezTo>
                      <a:cubicBezTo>
                        <a:pt x="29339" y="265526"/>
                        <a:pt x="16134" y="284023"/>
                        <a:pt x="21781" y="300652"/>
                      </a:cubicBezTo>
                      <a:cubicBezTo>
                        <a:pt x="28761" y="321595"/>
                        <a:pt x="36098" y="331154"/>
                        <a:pt x="27072" y="354009"/>
                      </a:cubicBezTo>
                      <a:cubicBezTo>
                        <a:pt x="19647" y="372773"/>
                        <a:pt x="12043" y="385133"/>
                        <a:pt x="9731" y="405809"/>
                      </a:cubicBezTo>
                      <a:cubicBezTo>
                        <a:pt x="19735" y="403586"/>
                        <a:pt x="19201" y="386468"/>
                        <a:pt x="30495" y="38873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7" name="자유형: 도형 9656">
                  <a:extLst>
                    <a:ext uri="{FF2B5EF4-FFF2-40B4-BE49-F238E27FC236}">
                      <a16:creationId xmlns:a16="http://schemas.microsoft.com/office/drawing/2014/main" id="{66770A3A-E951-8E40-512C-C5F76A4D4ED6}"/>
                    </a:ext>
                  </a:extLst>
                </p:cNvPr>
                <p:cNvSpPr/>
                <p:nvPr/>
              </p:nvSpPr>
              <p:spPr>
                <a:xfrm>
                  <a:off x="4299387" y="8875427"/>
                  <a:ext cx="281604" cy="308475"/>
                </a:xfrm>
                <a:custGeom>
                  <a:avLst/>
                  <a:gdLst>
                    <a:gd name="connsiteX0" fmla="*/ 165749 w 412296"/>
                    <a:gd name="connsiteY0" fmla="*/ 451296 h 451639"/>
                    <a:gd name="connsiteX1" fmla="*/ 121996 w 412296"/>
                    <a:gd name="connsiteY1" fmla="*/ 413991 h 451639"/>
                    <a:gd name="connsiteX2" fmla="*/ 120440 w 412296"/>
                    <a:gd name="connsiteY2" fmla="*/ 410656 h 451639"/>
                    <a:gd name="connsiteX3" fmla="*/ 110302 w 412296"/>
                    <a:gd name="connsiteY3" fmla="*/ 405765 h 451639"/>
                    <a:gd name="connsiteX4" fmla="*/ 110035 w 412296"/>
                    <a:gd name="connsiteY4" fmla="*/ 405765 h 451639"/>
                    <a:gd name="connsiteX5" fmla="*/ 96696 w 412296"/>
                    <a:gd name="connsiteY5" fmla="*/ 396872 h 451639"/>
                    <a:gd name="connsiteX6" fmla="*/ 87803 w 412296"/>
                    <a:gd name="connsiteY6" fmla="*/ 389314 h 451639"/>
                    <a:gd name="connsiteX7" fmla="*/ 77221 w 412296"/>
                    <a:gd name="connsiteY7" fmla="*/ 387268 h 451639"/>
                    <a:gd name="connsiteX8" fmla="*/ 57123 w 412296"/>
                    <a:gd name="connsiteY8" fmla="*/ 389758 h 451639"/>
                    <a:gd name="connsiteX9" fmla="*/ 37070 w 412296"/>
                    <a:gd name="connsiteY9" fmla="*/ 392292 h 451639"/>
                    <a:gd name="connsiteX10" fmla="*/ 34891 w 412296"/>
                    <a:gd name="connsiteY10" fmla="*/ 392292 h 451639"/>
                    <a:gd name="connsiteX11" fmla="*/ 34891 w 412296"/>
                    <a:gd name="connsiteY11" fmla="*/ 392292 h 451639"/>
                    <a:gd name="connsiteX12" fmla="*/ 34269 w 412296"/>
                    <a:gd name="connsiteY12" fmla="*/ 392292 h 451639"/>
                    <a:gd name="connsiteX13" fmla="*/ 33913 w 412296"/>
                    <a:gd name="connsiteY13" fmla="*/ 392292 h 451639"/>
                    <a:gd name="connsiteX14" fmla="*/ 30845 w 412296"/>
                    <a:gd name="connsiteY14" fmla="*/ 391670 h 451639"/>
                    <a:gd name="connsiteX15" fmla="*/ 30845 w 412296"/>
                    <a:gd name="connsiteY15" fmla="*/ 391670 h 451639"/>
                    <a:gd name="connsiteX16" fmla="*/ 28978 w 412296"/>
                    <a:gd name="connsiteY16" fmla="*/ 391670 h 451639"/>
                    <a:gd name="connsiteX17" fmla="*/ 20085 w 412296"/>
                    <a:gd name="connsiteY17" fmla="*/ 399674 h 451639"/>
                    <a:gd name="connsiteX18" fmla="*/ 10525 w 412296"/>
                    <a:gd name="connsiteY18" fmla="*/ 408966 h 451639"/>
                    <a:gd name="connsiteX19" fmla="*/ 9769 w 412296"/>
                    <a:gd name="connsiteY19" fmla="*/ 408966 h 451639"/>
                    <a:gd name="connsiteX20" fmla="*/ 9769 w 412296"/>
                    <a:gd name="connsiteY20" fmla="*/ 408166 h 451639"/>
                    <a:gd name="connsiteX21" fmla="*/ 21552 w 412296"/>
                    <a:gd name="connsiteY21" fmla="*/ 369349 h 451639"/>
                    <a:gd name="connsiteX22" fmla="*/ 27155 w 412296"/>
                    <a:gd name="connsiteY22" fmla="*/ 356010 h 451639"/>
                    <a:gd name="connsiteX23" fmla="*/ 25465 w 412296"/>
                    <a:gd name="connsiteY23" fmla="*/ 313324 h 451639"/>
                    <a:gd name="connsiteX24" fmla="*/ 21819 w 412296"/>
                    <a:gd name="connsiteY24" fmla="*/ 303098 h 451639"/>
                    <a:gd name="connsiteX25" fmla="*/ 21197 w 412296"/>
                    <a:gd name="connsiteY25" fmla="*/ 281666 h 451639"/>
                    <a:gd name="connsiteX26" fmla="*/ 15639 w 412296"/>
                    <a:gd name="connsiteY26" fmla="*/ 254232 h 451639"/>
                    <a:gd name="connsiteX27" fmla="*/ 32 w 412296"/>
                    <a:gd name="connsiteY27" fmla="*/ 219284 h 451639"/>
                    <a:gd name="connsiteX28" fmla="*/ 32 w 412296"/>
                    <a:gd name="connsiteY28" fmla="*/ 218794 h 451639"/>
                    <a:gd name="connsiteX29" fmla="*/ 125731 w 412296"/>
                    <a:gd name="connsiteY29" fmla="*/ 218794 h 451639"/>
                    <a:gd name="connsiteX30" fmla="*/ 133112 w 412296"/>
                    <a:gd name="connsiteY30" fmla="*/ 217505 h 451639"/>
                    <a:gd name="connsiteX31" fmla="*/ 133690 w 412296"/>
                    <a:gd name="connsiteY31" fmla="*/ 211547 h 451639"/>
                    <a:gd name="connsiteX32" fmla="*/ 133690 w 412296"/>
                    <a:gd name="connsiteY32" fmla="*/ 205367 h 451639"/>
                    <a:gd name="connsiteX33" fmla="*/ 133068 w 412296"/>
                    <a:gd name="connsiteY33" fmla="*/ 196029 h 451639"/>
                    <a:gd name="connsiteX34" fmla="*/ 138359 w 412296"/>
                    <a:gd name="connsiteY34" fmla="*/ 160458 h 451639"/>
                    <a:gd name="connsiteX35" fmla="*/ 149252 w 412296"/>
                    <a:gd name="connsiteY35" fmla="*/ 154900 h 451639"/>
                    <a:gd name="connsiteX36" fmla="*/ 168995 w 412296"/>
                    <a:gd name="connsiteY36" fmla="*/ 136581 h 451639"/>
                    <a:gd name="connsiteX37" fmla="*/ 168995 w 412296"/>
                    <a:gd name="connsiteY37" fmla="*/ 50098 h 451639"/>
                    <a:gd name="connsiteX38" fmla="*/ 169573 w 412296"/>
                    <a:gd name="connsiteY38" fmla="*/ 50098 h 451639"/>
                    <a:gd name="connsiteX39" fmla="*/ 246539 w 412296"/>
                    <a:gd name="connsiteY39" fmla="*/ 51076 h 451639"/>
                    <a:gd name="connsiteX40" fmla="*/ 262502 w 412296"/>
                    <a:gd name="connsiteY40" fmla="*/ 51076 h 451639"/>
                    <a:gd name="connsiteX41" fmla="*/ 280732 w 412296"/>
                    <a:gd name="connsiteY41" fmla="*/ 50410 h 451639"/>
                    <a:gd name="connsiteX42" fmla="*/ 283756 w 412296"/>
                    <a:gd name="connsiteY42" fmla="*/ 7369 h 451639"/>
                    <a:gd name="connsiteX43" fmla="*/ 283400 w 412296"/>
                    <a:gd name="connsiteY43" fmla="*/ 1855 h 451639"/>
                    <a:gd name="connsiteX44" fmla="*/ 283400 w 412296"/>
                    <a:gd name="connsiteY44" fmla="*/ -324 h 451639"/>
                    <a:gd name="connsiteX45" fmla="*/ 284467 w 412296"/>
                    <a:gd name="connsiteY45" fmla="*/ 1544 h 451639"/>
                    <a:gd name="connsiteX46" fmla="*/ 312524 w 412296"/>
                    <a:gd name="connsiteY46" fmla="*/ 22086 h 451639"/>
                    <a:gd name="connsiteX47" fmla="*/ 323551 w 412296"/>
                    <a:gd name="connsiteY47" fmla="*/ 28355 h 451639"/>
                    <a:gd name="connsiteX48" fmla="*/ 410611 w 412296"/>
                    <a:gd name="connsiteY48" fmla="*/ 85580 h 451639"/>
                    <a:gd name="connsiteX49" fmla="*/ 412167 w 412296"/>
                    <a:gd name="connsiteY49" fmla="*/ 86603 h 451639"/>
                    <a:gd name="connsiteX50" fmla="*/ 353920 w 412296"/>
                    <a:gd name="connsiteY50" fmla="*/ 86603 h 451639"/>
                    <a:gd name="connsiteX51" fmla="*/ 383755 w 412296"/>
                    <a:gd name="connsiteY51" fmla="*/ 366726 h 451639"/>
                    <a:gd name="connsiteX52" fmla="*/ 390247 w 412296"/>
                    <a:gd name="connsiteY52" fmla="*/ 387846 h 451639"/>
                    <a:gd name="connsiteX53" fmla="*/ 395316 w 412296"/>
                    <a:gd name="connsiteY53" fmla="*/ 417593 h 451639"/>
                    <a:gd name="connsiteX54" fmla="*/ 352942 w 412296"/>
                    <a:gd name="connsiteY54" fmla="*/ 429376 h 451639"/>
                    <a:gd name="connsiteX55" fmla="*/ 314925 w 412296"/>
                    <a:gd name="connsiteY55" fmla="*/ 427686 h 451639"/>
                    <a:gd name="connsiteX56" fmla="*/ 301586 w 412296"/>
                    <a:gd name="connsiteY56" fmla="*/ 426930 h 451639"/>
                    <a:gd name="connsiteX57" fmla="*/ 260724 w 412296"/>
                    <a:gd name="connsiteY57" fmla="*/ 426619 h 451639"/>
                    <a:gd name="connsiteX58" fmla="*/ 260724 w 412296"/>
                    <a:gd name="connsiteY58" fmla="*/ 426619 h 451639"/>
                    <a:gd name="connsiteX59" fmla="*/ 251519 w 412296"/>
                    <a:gd name="connsiteY59" fmla="*/ 429376 h 451639"/>
                    <a:gd name="connsiteX60" fmla="*/ 245250 w 412296"/>
                    <a:gd name="connsiteY60" fmla="*/ 431732 h 451639"/>
                    <a:gd name="connsiteX61" fmla="*/ 242004 w 412296"/>
                    <a:gd name="connsiteY61" fmla="*/ 432043 h 451639"/>
                    <a:gd name="connsiteX62" fmla="*/ 232489 w 412296"/>
                    <a:gd name="connsiteY62" fmla="*/ 430843 h 451639"/>
                    <a:gd name="connsiteX63" fmla="*/ 222618 w 412296"/>
                    <a:gd name="connsiteY63" fmla="*/ 429642 h 451639"/>
                    <a:gd name="connsiteX64" fmla="*/ 214126 w 412296"/>
                    <a:gd name="connsiteY64" fmla="*/ 434089 h 451639"/>
                    <a:gd name="connsiteX65" fmla="*/ 207633 w 412296"/>
                    <a:gd name="connsiteY65" fmla="*/ 440047 h 451639"/>
                    <a:gd name="connsiteX66" fmla="*/ 197095 w 412296"/>
                    <a:gd name="connsiteY66" fmla="*/ 434267 h 451639"/>
                    <a:gd name="connsiteX67" fmla="*/ 185401 w 412296"/>
                    <a:gd name="connsiteY67" fmla="*/ 427953 h 451639"/>
                    <a:gd name="connsiteX68" fmla="*/ 183668 w 412296"/>
                    <a:gd name="connsiteY68" fmla="*/ 428220 h 451639"/>
                    <a:gd name="connsiteX69" fmla="*/ 177843 w 412296"/>
                    <a:gd name="connsiteY69" fmla="*/ 438401 h 451639"/>
                    <a:gd name="connsiteX70" fmla="*/ 172285 w 412296"/>
                    <a:gd name="connsiteY70" fmla="*/ 449740 h 451639"/>
                    <a:gd name="connsiteX71" fmla="*/ 165749 w 412296"/>
                    <a:gd name="connsiteY71" fmla="*/ 451296 h 451639"/>
                    <a:gd name="connsiteX72" fmla="*/ 76821 w 412296"/>
                    <a:gd name="connsiteY72" fmla="*/ 385934 h 451639"/>
                    <a:gd name="connsiteX73" fmla="*/ 87892 w 412296"/>
                    <a:gd name="connsiteY73" fmla="*/ 388069 h 451639"/>
                    <a:gd name="connsiteX74" fmla="*/ 97052 w 412296"/>
                    <a:gd name="connsiteY74" fmla="*/ 395894 h 451639"/>
                    <a:gd name="connsiteX75" fmla="*/ 109768 w 412296"/>
                    <a:gd name="connsiteY75" fmla="*/ 404787 h 451639"/>
                    <a:gd name="connsiteX76" fmla="*/ 110124 w 412296"/>
                    <a:gd name="connsiteY76" fmla="*/ 404787 h 451639"/>
                    <a:gd name="connsiteX77" fmla="*/ 121240 w 412296"/>
                    <a:gd name="connsiteY77" fmla="*/ 410345 h 451639"/>
                    <a:gd name="connsiteX78" fmla="*/ 122841 w 412296"/>
                    <a:gd name="connsiteY78" fmla="*/ 413635 h 451639"/>
                    <a:gd name="connsiteX79" fmla="*/ 165571 w 412296"/>
                    <a:gd name="connsiteY79" fmla="*/ 450318 h 451639"/>
                    <a:gd name="connsiteX80" fmla="*/ 170951 w 412296"/>
                    <a:gd name="connsiteY80" fmla="*/ 448984 h 451639"/>
                    <a:gd name="connsiteX81" fmla="*/ 175931 w 412296"/>
                    <a:gd name="connsiteY81" fmla="*/ 438490 h 451639"/>
                    <a:gd name="connsiteX82" fmla="*/ 182512 w 412296"/>
                    <a:gd name="connsiteY82" fmla="*/ 427374 h 451639"/>
                    <a:gd name="connsiteX83" fmla="*/ 184601 w 412296"/>
                    <a:gd name="connsiteY83" fmla="*/ 427063 h 451639"/>
                    <a:gd name="connsiteX84" fmla="*/ 196963 w 412296"/>
                    <a:gd name="connsiteY84" fmla="*/ 433600 h 451639"/>
                    <a:gd name="connsiteX85" fmla="*/ 206833 w 412296"/>
                    <a:gd name="connsiteY85" fmla="*/ 439158 h 451639"/>
                    <a:gd name="connsiteX86" fmla="*/ 212258 w 412296"/>
                    <a:gd name="connsiteY86" fmla="*/ 433911 h 451639"/>
                    <a:gd name="connsiteX87" fmla="*/ 221818 w 412296"/>
                    <a:gd name="connsiteY87" fmla="*/ 428664 h 451639"/>
                    <a:gd name="connsiteX88" fmla="*/ 231911 w 412296"/>
                    <a:gd name="connsiteY88" fmla="*/ 429909 h 451639"/>
                    <a:gd name="connsiteX89" fmla="*/ 241204 w 412296"/>
                    <a:gd name="connsiteY89" fmla="*/ 431065 h 451639"/>
                    <a:gd name="connsiteX90" fmla="*/ 244183 w 412296"/>
                    <a:gd name="connsiteY90" fmla="*/ 430754 h 451639"/>
                    <a:gd name="connsiteX91" fmla="*/ 250275 w 412296"/>
                    <a:gd name="connsiteY91" fmla="*/ 428486 h 451639"/>
                    <a:gd name="connsiteX92" fmla="*/ 259834 w 412296"/>
                    <a:gd name="connsiteY92" fmla="*/ 425640 h 451639"/>
                    <a:gd name="connsiteX93" fmla="*/ 300786 w 412296"/>
                    <a:gd name="connsiteY93" fmla="*/ 425952 h 451639"/>
                    <a:gd name="connsiteX94" fmla="*/ 314125 w 412296"/>
                    <a:gd name="connsiteY94" fmla="*/ 426707 h 451639"/>
                    <a:gd name="connsiteX95" fmla="*/ 352053 w 412296"/>
                    <a:gd name="connsiteY95" fmla="*/ 428397 h 451639"/>
                    <a:gd name="connsiteX96" fmla="*/ 393359 w 412296"/>
                    <a:gd name="connsiteY96" fmla="*/ 417504 h 451639"/>
                    <a:gd name="connsiteX97" fmla="*/ 388335 w 412296"/>
                    <a:gd name="connsiteY97" fmla="*/ 388424 h 451639"/>
                    <a:gd name="connsiteX98" fmla="*/ 381754 w 412296"/>
                    <a:gd name="connsiteY98" fmla="*/ 366948 h 451639"/>
                    <a:gd name="connsiteX99" fmla="*/ 351786 w 412296"/>
                    <a:gd name="connsiteY99" fmla="*/ 85625 h 451639"/>
                    <a:gd name="connsiteX100" fmla="*/ 407943 w 412296"/>
                    <a:gd name="connsiteY100" fmla="*/ 85625 h 451639"/>
                    <a:gd name="connsiteX101" fmla="*/ 322395 w 412296"/>
                    <a:gd name="connsiteY101" fmla="*/ 29423 h 451639"/>
                    <a:gd name="connsiteX102" fmla="*/ 311457 w 412296"/>
                    <a:gd name="connsiteY102" fmla="*/ 23198 h 451639"/>
                    <a:gd name="connsiteX103" fmla="*/ 284112 w 412296"/>
                    <a:gd name="connsiteY103" fmla="*/ 3945 h 451639"/>
                    <a:gd name="connsiteX104" fmla="*/ 284378 w 412296"/>
                    <a:gd name="connsiteY104" fmla="*/ 7413 h 451639"/>
                    <a:gd name="connsiteX105" fmla="*/ 280332 w 412296"/>
                    <a:gd name="connsiteY105" fmla="*/ 51877 h 451639"/>
                    <a:gd name="connsiteX106" fmla="*/ 262013 w 412296"/>
                    <a:gd name="connsiteY106" fmla="*/ 52544 h 451639"/>
                    <a:gd name="connsiteX107" fmla="*/ 246006 w 412296"/>
                    <a:gd name="connsiteY107" fmla="*/ 52544 h 451639"/>
                    <a:gd name="connsiteX108" fmla="*/ 169617 w 412296"/>
                    <a:gd name="connsiteY108" fmla="*/ 51566 h 451639"/>
                    <a:gd name="connsiteX109" fmla="*/ 169617 w 412296"/>
                    <a:gd name="connsiteY109" fmla="*/ 137070 h 451639"/>
                    <a:gd name="connsiteX110" fmla="*/ 149208 w 412296"/>
                    <a:gd name="connsiteY110" fmla="*/ 156411 h 451639"/>
                    <a:gd name="connsiteX111" fmla="*/ 138537 w 412296"/>
                    <a:gd name="connsiteY111" fmla="*/ 161836 h 451639"/>
                    <a:gd name="connsiteX112" fmla="*/ 133690 w 412296"/>
                    <a:gd name="connsiteY112" fmla="*/ 196385 h 451639"/>
                    <a:gd name="connsiteX113" fmla="*/ 134312 w 412296"/>
                    <a:gd name="connsiteY113" fmla="*/ 205811 h 451639"/>
                    <a:gd name="connsiteX114" fmla="*/ 134312 w 412296"/>
                    <a:gd name="connsiteY114" fmla="*/ 211947 h 451639"/>
                    <a:gd name="connsiteX115" fmla="*/ 133423 w 412296"/>
                    <a:gd name="connsiteY115" fmla="*/ 218706 h 451639"/>
                    <a:gd name="connsiteX116" fmla="*/ 125242 w 412296"/>
                    <a:gd name="connsiteY116" fmla="*/ 220351 h 451639"/>
                    <a:gd name="connsiteX117" fmla="*/ 743 w 412296"/>
                    <a:gd name="connsiteY117" fmla="*/ 220351 h 451639"/>
                    <a:gd name="connsiteX118" fmla="*/ 16039 w 412296"/>
                    <a:gd name="connsiteY118" fmla="*/ 253876 h 451639"/>
                    <a:gd name="connsiteX119" fmla="*/ 21952 w 412296"/>
                    <a:gd name="connsiteY119" fmla="*/ 282244 h 451639"/>
                    <a:gd name="connsiteX120" fmla="*/ 22486 w 412296"/>
                    <a:gd name="connsiteY120" fmla="*/ 303187 h 451639"/>
                    <a:gd name="connsiteX121" fmla="*/ 26177 w 412296"/>
                    <a:gd name="connsiteY121" fmla="*/ 313369 h 451639"/>
                    <a:gd name="connsiteX122" fmla="*/ 27822 w 412296"/>
                    <a:gd name="connsiteY122" fmla="*/ 356855 h 451639"/>
                    <a:gd name="connsiteX123" fmla="*/ 22219 w 412296"/>
                    <a:gd name="connsiteY123" fmla="*/ 370194 h 451639"/>
                    <a:gd name="connsiteX124" fmla="*/ 10614 w 412296"/>
                    <a:gd name="connsiteY124" fmla="*/ 407855 h 451639"/>
                    <a:gd name="connsiteX125" fmla="*/ 18662 w 412296"/>
                    <a:gd name="connsiteY125" fmla="*/ 399274 h 451639"/>
                    <a:gd name="connsiteX126" fmla="*/ 26755 w 412296"/>
                    <a:gd name="connsiteY126" fmla="*/ 390959 h 451639"/>
                    <a:gd name="connsiteX127" fmla="*/ 26755 w 412296"/>
                    <a:gd name="connsiteY127" fmla="*/ 390959 h 451639"/>
                    <a:gd name="connsiteX128" fmla="*/ 26755 w 412296"/>
                    <a:gd name="connsiteY128" fmla="*/ 390470 h 451639"/>
                    <a:gd name="connsiteX129" fmla="*/ 27377 w 412296"/>
                    <a:gd name="connsiteY129" fmla="*/ 390470 h 451639"/>
                    <a:gd name="connsiteX130" fmla="*/ 27866 w 412296"/>
                    <a:gd name="connsiteY130" fmla="*/ 390470 h 451639"/>
                    <a:gd name="connsiteX131" fmla="*/ 31112 w 412296"/>
                    <a:gd name="connsiteY131" fmla="*/ 391092 h 451639"/>
                    <a:gd name="connsiteX132" fmla="*/ 36803 w 412296"/>
                    <a:gd name="connsiteY132" fmla="*/ 391581 h 451639"/>
                    <a:gd name="connsiteX133" fmla="*/ 56679 w 412296"/>
                    <a:gd name="connsiteY133" fmla="*/ 389091 h 451639"/>
                    <a:gd name="connsiteX134" fmla="*/ 76998 w 412296"/>
                    <a:gd name="connsiteY134" fmla="*/ 385934 h 451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</a:cxnLst>
                  <a:rect l="l" t="t" r="r" b="b"/>
                  <a:pathLst>
                    <a:path w="412296" h="451639">
                      <a:moveTo>
                        <a:pt x="165749" y="451296"/>
                      </a:moveTo>
                      <a:cubicBezTo>
                        <a:pt x="150453" y="451296"/>
                        <a:pt x="128399" y="426796"/>
                        <a:pt x="121996" y="413991"/>
                      </a:cubicBezTo>
                      <a:cubicBezTo>
                        <a:pt x="121374" y="412702"/>
                        <a:pt x="120840" y="411635"/>
                        <a:pt x="120440" y="410656"/>
                      </a:cubicBezTo>
                      <a:cubicBezTo>
                        <a:pt x="118172" y="405765"/>
                        <a:pt x="118172" y="405765"/>
                        <a:pt x="110302" y="405765"/>
                      </a:cubicBezTo>
                      <a:lnTo>
                        <a:pt x="110035" y="405765"/>
                      </a:lnTo>
                      <a:cubicBezTo>
                        <a:pt x="105322" y="405765"/>
                        <a:pt x="100832" y="401319"/>
                        <a:pt x="96696" y="396872"/>
                      </a:cubicBezTo>
                      <a:cubicBezTo>
                        <a:pt x="94117" y="393893"/>
                        <a:pt x="91138" y="391359"/>
                        <a:pt x="87803" y="389314"/>
                      </a:cubicBezTo>
                      <a:cubicBezTo>
                        <a:pt x="84469" y="387801"/>
                        <a:pt x="80867" y="387090"/>
                        <a:pt x="77221" y="387268"/>
                      </a:cubicBezTo>
                      <a:cubicBezTo>
                        <a:pt x="70462" y="387535"/>
                        <a:pt x="63748" y="388380"/>
                        <a:pt x="57123" y="389758"/>
                      </a:cubicBezTo>
                      <a:cubicBezTo>
                        <a:pt x="50543" y="391181"/>
                        <a:pt x="43829" y="392026"/>
                        <a:pt x="37070" y="392292"/>
                      </a:cubicBezTo>
                      <a:lnTo>
                        <a:pt x="34891" y="392292"/>
                      </a:lnTo>
                      <a:lnTo>
                        <a:pt x="34891" y="392292"/>
                      </a:lnTo>
                      <a:lnTo>
                        <a:pt x="34269" y="392292"/>
                      </a:lnTo>
                      <a:lnTo>
                        <a:pt x="33913" y="392292"/>
                      </a:lnTo>
                      <a:lnTo>
                        <a:pt x="30845" y="391670"/>
                      </a:lnTo>
                      <a:lnTo>
                        <a:pt x="30845" y="391670"/>
                      </a:lnTo>
                      <a:cubicBezTo>
                        <a:pt x="30223" y="391626"/>
                        <a:pt x="29600" y="391626"/>
                        <a:pt x="28978" y="391670"/>
                      </a:cubicBezTo>
                      <a:cubicBezTo>
                        <a:pt x="24531" y="391670"/>
                        <a:pt x="22264" y="395538"/>
                        <a:pt x="20085" y="399674"/>
                      </a:cubicBezTo>
                      <a:cubicBezTo>
                        <a:pt x="17906" y="403809"/>
                        <a:pt x="15283" y="407899"/>
                        <a:pt x="10525" y="408966"/>
                      </a:cubicBezTo>
                      <a:lnTo>
                        <a:pt x="9769" y="408966"/>
                      </a:lnTo>
                      <a:lnTo>
                        <a:pt x="9769" y="408166"/>
                      </a:lnTo>
                      <a:cubicBezTo>
                        <a:pt x="11503" y="394649"/>
                        <a:pt x="15505" y="381532"/>
                        <a:pt x="21552" y="369349"/>
                      </a:cubicBezTo>
                      <a:cubicBezTo>
                        <a:pt x="23375" y="365214"/>
                        <a:pt x="25243" y="360901"/>
                        <a:pt x="27155" y="356010"/>
                      </a:cubicBezTo>
                      <a:cubicBezTo>
                        <a:pt x="34491" y="337469"/>
                        <a:pt x="30889" y="327864"/>
                        <a:pt x="25465" y="313324"/>
                      </a:cubicBezTo>
                      <a:cubicBezTo>
                        <a:pt x="24264" y="310123"/>
                        <a:pt x="23064" y="306788"/>
                        <a:pt x="21819" y="303098"/>
                      </a:cubicBezTo>
                      <a:cubicBezTo>
                        <a:pt x="19996" y="296072"/>
                        <a:pt x="19818" y="288781"/>
                        <a:pt x="21197" y="281666"/>
                      </a:cubicBezTo>
                      <a:cubicBezTo>
                        <a:pt x="22442" y="271617"/>
                        <a:pt x="23598" y="262146"/>
                        <a:pt x="15639" y="254232"/>
                      </a:cubicBezTo>
                      <a:cubicBezTo>
                        <a:pt x="5323" y="244005"/>
                        <a:pt x="-1258" y="234179"/>
                        <a:pt x="32" y="219284"/>
                      </a:cubicBezTo>
                      <a:lnTo>
                        <a:pt x="32" y="218794"/>
                      </a:lnTo>
                      <a:lnTo>
                        <a:pt x="125731" y="218794"/>
                      </a:lnTo>
                      <a:cubicBezTo>
                        <a:pt x="130178" y="218794"/>
                        <a:pt x="132223" y="218439"/>
                        <a:pt x="133112" y="217505"/>
                      </a:cubicBezTo>
                      <a:cubicBezTo>
                        <a:pt x="134001" y="216571"/>
                        <a:pt x="133912" y="214659"/>
                        <a:pt x="133690" y="211547"/>
                      </a:cubicBezTo>
                      <a:cubicBezTo>
                        <a:pt x="133690" y="209901"/>
                        <a:pt x="133690" y="207812"/>
                        <a:pt x="133690" y="205367"/>
                      </a:cubicBezTo>
                      <a:cubicBezTo>
                        <a:pt x="133690" y="202921"/>
                        <a:pt x="133423" y="199764"/>
                        <a:pt x="133068" y="196029"/>
                      </a:cubicBezTo>
                      <a:cubicBezTo>
                        <a:pt x="131956" y="183357"/>
                        <a:pt x="130444" y="165971"/>
                        <a:pt x="138359" y="160458"/>
                      </a:cubicBezTo>
                      <a:cubicBezTo>
                        <a:pt x="141827" y="158279"/>
                        <a:pt x="145473" y="156411"/>
                        <a:pt x="149252" y="154900"/>
                      </a:cubicBezTo>
                      <a:cubicBezTo>
                        <a:pt x="158946" y="150453"/>
                        <a:pt x="168995" y="146007"/>
                        <a:pt x="168995" y="136581"/>
                      </a:cubicBezTo>
                      <a:lnTo>
                        <a:pt x="168995" y="50098"/>
                      </a:lnTo>
                      <a:lnTo>
                        <a:pt x="169573" y="50098"/>
                      </a:lnTo>
                      <a:cubicBezTo>
                        <a:pt x="190648" y="50499"/>
                        <a:pt x="218483" y="50988"/>
                        <a:pt x="246539" y="51076"/>
                      </a:cubicBezTo>
                      <a:lnTo>
                        <a:pt x="262502" y="51076"/>
                      </a:lnTo>
                      <a:cubicBezTo>
                        <a:pt x="267482" y="51076"/>
                        <a:pt x="274063" y="51076"/>
                        <a:pt x="280732" y="50410"/>
                      </a:cubicBezTo>
                      <a:cubicBezTo>
                        <a:pt x="287402" y="49743"/>
                        <a:pt x="284645" y="19018"/>
                        <a:pt x="283756" y="7369"/>
                      </a:cubicBezTo>
                      <a:cubicBezTo>
                        <a:pt x="283756" y="4745"/>
                        <a:pt x="283445" y="2922"/>
                        <a:pt x="283400" y="1855"/>
                      </a:cubicBezTo>
                      <a:lnTo>
                        <a:pt x="283400" y="-324"/>
                      </a:lnTo>
                      <a:lnTo>
                        <a:pt x="284467" y="1544"/>
                      </a:lnTo>
                      <a:cubicBezTo>
                        <a:pt x="289181" y="9503"/>
                        <a:pt x="302253" y="16484"/>
                        <a:pt x="312524" y="22086"/>
                      </a:cubicBezTo>
                      <a:cubicBezTo>
                        <a:pt x="316659" y="24309"/>
                        <a:pt x="320616" y="26533"/>
                        <a:pt x="323551" y="28355"/>
                      </a:cubicBezTo>
                      <a:cubicBezTo>
                        <a:pt x="353342" y="47786"/>
                        <a:pt x="382999" y="67350"/>
                        <a:pt x="410611" y="85580"/>
                      </a:cubicBezTo>
                      <a:lnTo>
                        <a:pt x="412167" y="86603"/>
                      </a:lnTo>
                      <a:lnTo>
                        <a:pt x="353920" y="86603"/>
                      </a:lnTo>
                      <a:lnTo>
                        <a:pt x="383755" y="366726"/>
                      </a:lnTo>
                      <a:cubicBezTo>
                        <a:pt x="384778" y="374062"/>
                        <a:pt x="386957" y="381221"/>
                        <a:pt x="390247" y="387846"/>
                      </a:cubicBezTo>
                      <a:cubicBezTo>
                        <a:pt x="394160" y="396739"/>
                        <a:pt x="397850" y="405187"/>
                        <a:pt x="395316" y="417593"/>
                      </a:cubicBezTo>
                      <a:cubicBezTo>
                        <a:pt x="393715" y="425507"/>
                        <a:pt x="379843" y="429376"/>
                        <a:pt x="352942" y="429376"/>
                      </a:cubicBezTo>
                      <a:cubicBezTo>
                        <a:pt x="339602" y="429376"/>
                        <a:pt x="325285" y="428397"/>
                        <a:pt x="314925" y="427686"/>
                      </a:cubicBezTo>
                      <a:cubicBezTo>
                        <a:pt x="308967" y="427285"/>
                        <a:pt x="304254" y="426930"/>
                        <a:pt x="301586" y="426930"/>
                      </a:cubicBezTo>
                      <a:cubicBezTo>
                        <a:pt x="287179" y="426930"/>
                        <a:pt x="273796" y="426930"/>
                        <a:pt x="260724" y="426619"/>
                      </a:cubicBezTo>
                      <a:lnTo>
                        <a:pt x="260724" y="426619"/>
                      </a:lnTo>
                      <a:cubicBezTo>
                        <a:pt x="257522" y="426930"/>
                        <a:pt x="254365" y="427864"/>
                        <a:pt x="251519" y="429376"/>
                      </a:cubicBezTo>
                      <a:cubicBezTo>
                        <a:pt x="249474" y="430309"/>
                        <a:pt x="247384" y="431109"/>
                        <a:pt x="245250" y="431732"/>
                      </a:cubicBezTo>
                      <a:cubicBezTo>
                        <a:pt x="244183" y="431954"/>
                        <a:pt x="243116" y="432088"/>
                        <a:pt x="242004" y="432043"/>
                      </a:cubicBezTo>
                      <a:cubicBezTo>
                        <a:pt x="238803" y="431910"/>
                        <a:pt x="235601" y="431510"/>
                        <a:pt x="232489" y="430843"/>
                      </a:cubicBezTo>
                      <a:cubicBezTo>
                        <a:pt x="229243" y="430176"/>
                        <a:pt x="225953" y="429776"/>
                        <a:pt x="222618" y="429642"/>
                      </a:cubicBezTo>
                      <a:cubicBezTo>
                        <a:pt x="218171" y="429642"/>
                        <a:pt x="215370" y="431065"/>
                        <a:pt x="214126" y="434089"/>
                      </a:cubicBezTo>
                      <a:cubicBezTo>
                        <a:pt x="212480" y="438090"/>
                        <a:pt x="210346" y="440047"/>
                        <a:pt x="207633" y="440047"/>
                      </a:cubicBezTo>
                      <a:cubicBezTo>
                        <a:pt x="203632" y="439202"/>
                        <a:pt x="199941" y="437201"/>
                        <a:pt x="197095" y="434267"/>
                      </a:cubicBezTo>
                      <a:cubicBezTo>
                        <a:pt x="193939" y="431021"/>
                        <a:pt x="189848" y="428842"/>
                        <a:pt x="185401" y="427953"/>
                      </a:cubicBezTo>
                      <a:cubicBezTo>
                        <a:pt x="184823" y="427953"/>
                        <a:pt x="184245" y="428042"/>
                        <a:pt x="183668" y="428220"/>
                      </a:cubicBezTo>
                      <a:cubicBezTo>
                        <a:pt x="179221" y="429642"/>
                        <a:pt x="178465" y="433911"/>
                        <a:pt x="177843" y="438401"/>
                      </a:cubicBezTo>
                      <a:cubicBezTo>
                        <a:pt x="177220" y="442892"/>
                        <a:pt x="176598" y="447294"/>
                        <a:pt x="172285" y="449740"/>
                      </a:cubicBezTo>
                      <a:cubicBezTo>
                        <a:pt x="170284" y="450896"/>
                        <a:pt x="168016" y="451430"/>
                        <a:pt x="165749" y="451296"/>
                      </a:cubicBezTo>
                      <a:close/>
                      <a:moveTo>
                        <a:pt x="76821" y="385934"/>
                      </a:moveTo>
                      <a:cubicBezTo>
                        <a:pt x="80645" y="385801"/>
                        <a:pt x="84424" y="386512"/>
                        <a:pt x="87892" y="388069"/>
                      </a:cubicBezTo>
                      <a:cubicBezTo>
                        <a:pt x="91316" y="390203"/>
                        <a:pt x="94428" y="392826"/>
                        <a:pt x="97052" y="395894"/>
                      </a:cubicBezTo>
                      <a:cubicBezTo>
                        <a:pt x="101187" y="400341"/>
                        <a:pt x="105500" y="404787"/>
                        <a:pt x="109768" y="404787"/>
                      </a:cubicBezTo>
                      <a:lnTo>
                        <a:pt x="110124" y="404787"/>
                      </a:lnTo>
                      <a:cubicBezTo>
                        <a:pt x="118528" y="404787"/>
                        <a:pt x="118750" y="404787"/>
                        <a:pt x="121240" y="410345"/>
                      </a:cubicBezTo>
                      <a:cubicBezTo>
                        <a:pt x="121685" y="411279"/>
                        <a:pt x="122174" y="412346"/>
                        <a:pt x="122841" y="413635"/>
                      </a:cubicBezTo>
                      <a:cubicBezTo>
                        <a:pt x="129111" y="426218"/>
                        <a:pt x="150675" y="450318"/>
                        <a:pt x="165571" y="450318"/>
                      </a:cubicBezTo>
                      <a:cubicBezTo>
                        <a:pt x="167438" y="450363"/>
                        <a:pt x="169306" y="449873"/>
                        <a:pt x="170951" y="448984"/>
                      </a:cubicBezTo>
                      <a:cubicBezTo>
                        <a:pt x="174775" y="446894"/>
                        <a:pt x="175397" y="442803"/>
                        <a:pt x="175931" y="438490"/>
                      </a:cubicBezTo>
                      <a:cubicBezTo>
                        <a:pt x="176464" y="434178"/>
                        <a:pt x="177265" y="429020"/>
                        <a:pt x="182512" y="427374"/>
                      </a:cubicBezTo>
                      <a:cubicBezTo>
                        <a:pt x="183178" y="427197"/>
                        <a:pt x="183890" y="427063"/>
                        <a:pt x="184601" y="427063"/>
                      </a:cubicBezTo>
                      <a:cubicBezTo>
                        <a:pt x="189314" y="427908"/>
                        <a:pt x="193628" y="430176"/>
                        <a:pt x="196963" y="433600"/>
                      </a:cubicBezTo>
                      <a:cubicBezTo>
                        <a:pt x="199675" y="436356"/>
                        <a:pt x="203099" y="438268"/>
                        <a:pt x="206833" y="439158"/>
                      </a:cubicBezTo>
                      <a:cubicBezTo>
                        <a:pt x="209057" y="439158"/>
                        <a:pt x="210835" y="437423"/>
                        <a:pt x="212258" y="433911"/>
                      </a:cubicBezTo>
                      <a:cubicBezTo>
                        <a:pt x="213858" y="430176"/>
                        <a:pt x="217816" y="428042"/>
                        <a:pt x="221818" y="428664"/>
                      </a:cubicBezTo>
                      <a:cubicBezTo>
                        <a:pt x="225197" y="428798"/>
                        <a:pt x="228576" y="429198"/>
                        <a:pt x="231911" y="429909"/>
                      </a:cubicBezTo>
                      <a:cubicBezTo>
                        <a:pt x="234979" y="430532"/>
                        <a:pt x="238092" y="430932"/>
                        <a:pt x="241204" y="431065"/>
                      </a:cubicBezTo>
                      <a:cubicBezTo>
                        <a:pt x="242226" y="431109"/>
                        <a:pt x="243205" y="430976"/>
                        <a:pt x="244183" y="430754"/>
                      </a:cubicBezTo>
                      <a:cubicBezTo>
                        <a:pt x="246273" y="430176"/>
                        <a:pt x="248318" y="429420"/>
                        <a:pt x="250275" y="428486"/>
                      </a:cubicBezTo>
                      <a:cubicBezTo>
                        <a:pt x="253253" y="426930"/>
                        <a:pt x="256499" y="425952"/>
                        <a:pt x="259834" y="425640"/>
                      </a:cubicBezTo>
                      <a:cubicBezTo>
                        <a:pt x="273173" y="425640"/>
                        <a:pt x="286512" y="425907"/>
                        <a:pt x="300786" y="425952"/>
                      </a:cubicBezTo>
                      <a:cubicBezTo>
                        <a:pt x="303498" y="425952"/>
                        <a:pt x="308255" y="426307"/>
                        <a:pt x="314125" y="426707"/>
                      </a:cubicBezTo>
                      <a:cubicBezTo>
                        <a:pt x="324485" y="427419"/>
                        <a:pt x="338624" y="428397"/>
                        <a:pt x="352053" y="428397"/>
                      </a:cubicBezTo>
                      <a:cubicBezTo>
                        <a:pt x="377975" y="428397"/>
                        <a:pt x="392070" y="424707"/>
                        <a:pt x="393359" y="417504"/>
                      </a:cubicBezTo>
                      <a:cubicBezTo>
                        <a:pt x="395805" y="405454"/>
                        <a:pt x="392203" y="397184"/>
                        <a:pt x="388335" y="388424"/>
                      </a:cubicBezTo>
                      <a:cubicBezTo>
                        <a:pt x="385000" y="381665"/>
                        <a:pt x="382777" y="374418"/>
                        <a:pt x="381754" y="366948"/>
                      </a:cubicBezTo>
                      <a:lnTo>
                        <a:pt x="351786" y="85625"/>
                      </a:lnTo>
                      <a:lnTo>
                        <a:pt x="407943" y="85625"/>
                      </a:lnTo>
                      <a:cubicBezTo>
                        <a:pt x="380732" y="67839"/>
                        <a:pt x="351608" y="48453"/>
                        <a:pt x="322395" y="29423"/>
                      </a:cubicBezTo>
                      <a:cubicBezTo>
                        <a:pt x="319505" y="27511"/>
                        <a:pt x="315592" y="25421"/>
                        <a:pt x="311457" y="23198"/>
                      </a:cubicBezTo>
                      <a:cubicBezTo>
                        <a:pt x="301675" y="17907"/>
                        <a:pt x="289670" y="11459"/>
                        <a:pt x="284112" y="3945"/>
                      </a:cubicBezTo>
                      <a:cubicBezTo>
                        <a:pt x="284112" y="4923"/>
                        <a:pt x="284112" y="6124"/>
                        <a:pt x="284378" y="7413"/>
                      </a:cubicBezTo>
                      <a:cubicBezTo>
                        <a:pt x="286068" y="30090"/>
                        <a:pt x="286779" y="51121"/>
                        <a:pt x="280332" y="51877"/>
                      </a:cubicBezTo>
                      <a:cubicBezTo>
                        <a:pt x="273885" y="52633"/>
                        <a:pt x="266993" y="52544"/>
                        <a:pt x="262013" y="52544"/>
                      </a:cubicBezTo>
                      <a:lnTo>
                        <a:pt x="246006" y="52544"/>
                      </a:lnTo>
                      <a:cubicBezTo>
                        <a:pt x="218216" y="52544"/>
                        <a:pt x="190648" y="51966"/>
                        <a:pt x="169617" y="51566"/>
                      </a:cubicBezTo>
                      <a:lnTo>
                        <a:pt x="169617" y="137070"/>
                      </a:lnTo>
                      <a:cubicBezTo>
                        <a:pt x="169617" y="147385"/>
                        <a:pt x="158768" y="152188"/>
                        <a:pt x="149208" y="156411"/>
                      </a:cubicBezTo>
                      <a:cubicBezTo>
                        <a:pt x="145517" y="157923"/>
                        <a:pt x="141916" y="159702"/>
                        <a:pt x="138537" y="161836"/>
                      </a:cubicBezTo>
                      <a:cubicBezTo>
                        <a:pt x="131111" y="166994"/>
                        <a:pt x="132623" y="184068"/>
                        <a:pt x="133690" y="196385"/>
                      </a:cubicBezTo>
                      <a:cubicBezTo>
                        <a:pt x="134001" y="200120"/>
                        <a:pt x="134312" y="203365"/>
                        <a:pt x="134312" y="205811"/>
                      </a:cubicBezTo>
                      <a:cubicBezTo>
                        <a:pt x="134312" y="208256"/>
                        <a:pt x="134312" y="210257"/>
                        <a:pt x="134312" y="211947"/>
                      </a:cubicBezTo>
                      <a:cubicBezTo>
                        <a:pt x="134312" y="215326"/>
                        <a:pt x="134669" y="217372"/>
                        <a:pt x="133423" y="218706"/>
                      </a:cubicBezTo>
                      <a:cubicBezTo>
                        <a:pt x="132178" y="220039"/>
                        <a:pt x="130222" y="220351"/>
                        <a:pt x="125242" y="220351"/>
                      </a:cubicBezTo>
                      <a:lnTo>
                        <a:pt x="743" y="220351"/>
                      </a:lnTo>
                      <a:cubicBezTo>
                        <a:pt x="-324" y="234490"/>
                        <a:pt x="6079" y="244005"/>
                        <a:pt x="16039" y="253876"/>
                      </a:cubicBezTo>
                      <a:cubicBezTo>
                        <a:pt x="24442" y="262191"/>
                        <a:pt x="23242" y="271929"/>
                        <a:pt x="21952" y="282244"/>
                      </a:cubicBezTo>
                      <a:cubicBezTo>
                        <a:pt x="20574" y="289181"/>
                        <a:pt x="20752" y="296339"/>
                        <a:pt x="22486" y="303187"/>
                      </a:cubicBezTo>
                      <a:cubicBezTo>
                        <a:pt x="23731" y="306877"/>
                        <a:pt x="24976" y="310168"/>
                        <a:pt x="26177" y="313369"/>
                      </a:cubicBezTo>
                      <a:cubicBezTo>
                        <a:pt x="31690" y="328131"/>
                        <a:pt x="35069" y="337913"/>
                        <a:pt x="27822" y="356855"/>
                      </a:cubicBezTo>
                      <a:cubicBezTo>
                        <a:pt x="25954" y="361613"/>
                        <a:pt x="24042" y="365748"/>
                        <a:pt x="22219" y="370194"/>
                      </a:cubicBezTo>
                      <a:cubicBezTo>
                        <a:pt x="16350" y="382022"/>
                        <a:pt x="12437" y="394738"/>
                        <a:pt x="10614" y="407855"/>
                      </a:cubicBezTo>
                      <a:cubicBezTo>
                        <a:pt x="14260" y="406077"/>
                        <a:pt x="17106" y="403008"/>
                        <a:pt x="18662" y="399274"/>
                      </a:cubicBezTo>
                      <a:cubicBezTo>
                        <a:pt x="20752" y="395672"/>
                        <a:pt x="23108" y="391937"/>
                        <a:pt x="26755" y="390959"/>
                      </a:cubicBezTo>
                      <a:cubicBezTo>
                        <a:pt x="26755" y="390959"/>
                        <a:pt x="26755" y="390959"/>
                        <a:pt x="26755" y="390959"/>
                      </a:cubicBezTo>
                      <a:lnTo>
                        <a:pt x="26755" y="390470"/>
                      </a:lnTo>
                      <a:lnTo>
                        <a:pt x="27377" y="390470"/>
                      </a:lnTo>
                      <a:lnTo>
                        <a:pt x="27866" y="390470"/>
                      </a:lnTo>
                      <a:lnTo>
                        <a:pt x="31112" y="391092"/>
                      </a:lnTo>
                      <a:cubicBezTo>
                        <a:pt x="32980" y="391448"/>
                        <a:pt x="34891" y="391581"/>
                        <a:pt x="36803" y="391581"/>
                      </a:cubicBezTo>
                      <a:cubicBezTo>
                        <a:pt x="43473" y="391270"/>
                        <a:pt x="50143" y="390470"/>
                        <a:pt x="56679" y="389091"/>
                      </a:cubicBezTo>
                      <a:cubicBezTo>
                        <a:pt x="63348" y="387490"/>
                        <a:pt x="70151" y="386423"/>
                        <a:pt x="76998" y="3859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8" name="자유형: 도형 9657">
                  <a:extLst>
                    <a:ext uri="{FF2B5EF4-FFF2-40B4-BE49-F238E27FC236}">
                      <a16:creationId xmlns:a16="http://schemas.microsoft.com/office/drawing/2014/main" id="{447902DA-C36F-1500-E3A6-AAEF0C5889A9}"/>
                    </a:ext>
                  </a:extLst>
                </p:cNvPr>
                <p:cNvSpPr/>
                <p:nvPr/>
              </p:nvSpPr>
              <p:spPr>
                <a:xfrm>
                  <a:off x="4407795" y="8934526"/>
                  <a:ext cx="386836" cy="358852"/>
                </a:xfrm>
                <a:custGeom>
                  <a:avLst/>
                  <a:gdLst>
                    <a:gd name="connsiteX0" fmla="*/ 535838 w 566366"/>
                    <a:gd name="connsiteY0" fmla="*/ 218794 h 525395"/>
                    <a:gd name="connsiteX1" fmla="*/ 519164 w 566366"/>
                    <a:gd name="connsiteY1" fmla="*/ 183223 h 525395"/>
                    <a:gd name="connsiteX2" fmla="*/ 477680 w 566366"/>
                    <a:gd name="connsiteY2" fmla="*/ 165438 h 525395"/>
                    <a:gd name="connsiteX3" fmla="*/ 411428 w 566366"/>
                    <a:gd name="connsiteY3" fmla="*/ 106701 h 525395"/>
                    <a:gd name="connsiteX4" fmla="*/ 276392 w 566366"/>
                    <a:gd name="connsiteY4" fmla="*/ 16484 h 525395"/>
                    <a:gd name="connsiteX5" fmla="*/ 234373 w 566366"/>
                    <a:gd name="connsiteY5" fmla="*/ -324 h 525395"/>
                    <a:gd name="connsiteX6" fmla="*/ 194000 w 566366"/>
                    <a:gd name="connsiteY6" fmla="*/ -324 h 525395"/>
                    <a:gd name="connsiteX7" fmla="*/ 225436 w 566366"/>
                    <a:gd name="connsiteY7" fmla="*/ 294694 h 525395"/>
                    <a:gd name="connsiteX8" fmla="*/ 230994 w 566366"/>
                    <a:gd name="connsiteY8" fmla="*/ 338402 h 525395"/>
                    <a:gd name="connsiteX9" fmla="*/ 148202 w 566366"/>
                    <a:gd name="connsiteY9" fmla="*/ 340003 h 525395"/>
                    <a:gd name="connsiteX10" fmla="*/ 108674 w 566366"/>
                    <a:gd name="connsiteY10" fmla="*/ 339736 h 525395"/>
                    <a:gd name="connsiteX11" fmla="*/ 78616 w 566366"/>
                    <a:gd name="connsiteY11" fmla="*/ 345739 h 525395"/>
                    <a:gd name="connsiteX12" fmla="*/ 54250 w 566366"/>
                    <a:gd name="connsiteY12" fmla="*/ 347562 h 525395"/>
                    <a:gd name="connsiteX13" fmla="*/ 37665 w 566366"/>
                    <a:gd name="connsiteY13" fmla="*/ 347251 h 525395"/>
                    <a:gd name="connsiteX14" fmla="*/ -129 w 566366"/>
                    <a:gd name="connsiteY14" fmla="*/ 365747 h 525395"/>
                    <a:gd name="connsiteX15" fmla="*/ 19302 w 566366"/>
                    <a:gd name="connsiteY15" fmla="*/ 409055 h 525395"/>
                    <a:gd name="connsiteX16" fmla="*/ 33885 w 566366"/>
                    <a:gd name="connsiteY16" fmla="*/ 458321 h 525395"/>
                    <a:gd name="connsiteX17" fmla="*/ 74614 w 566366"/>
                    <a:gd name="connsiteY17" fmla="*/ 457254 h 525395"/>
                    <a:gd name="connsiteX18" fmla="*/ 117745 w 566366"/>
                    <a:gd name="connsiteY18" fmla="*/ 457254 h 525395"/>
                    <a:gd name="connsiteX19" fmla="*/ 131528 w 566366"/>
                    <a:gd name="connsiteY19" fmla="*/ 480331 h 525395"/>
                    <a:gd name="connsiteX20" fmla="*/ 128949 w 566366"/>
                    <a:gd name="connsiteY20" fmla="*/ 488779 h 525395"/>
                    <a:gd name="connsiteX21" fmla="*/ 136819 w 566366"/>
                    <a:gd name="connsiteY21" fmla="*/ 498917 h 525395"/>
                    <a:gd name="connsiteX22" fmla="*/ 152160 w 566366"/>
                    <a:gd name="connsiteY22" fmla="*/ 522661 h 525395"/>
                    <a:gd name="connsiteX23" fmla="*/ 165499 w 566366"/>
                    <a:gd name="connsiteY23" fmla="*/ 514701 h 525395"/>
                    <a:gd name="connsiteX24" fmla="*/ 178393 w 566366"/>
                    <a:gd name="connsiteY24" fmla="*/ 525062 h 525395"/>
                    <a:gd name="connsiteX25" fmla="*/ 200180 w 566366"/>
                    <a:gd name="connsiteY25" fmla="*/ 507276 h 525395"/>
                    <a:gd name="connsiteX26" fmla="*/ 215787 w 566366"/>
                    <a:gd name="connsiteY26" fmla="*/ 519637 h 525395"/>
                    <a:gd name="connsiteX27" fmla="*/ 241088 w 566366"/>
                    <a:gd name="connsiteY27" fmla="*/ 488023 h 525395"/>
                    <a:gd name="connsiteX28" fmla="*/ 242466 w 566366"/>
                    <a:gd name="connsiteY28" fmla="*/ 465391 h 525395"/>
                    <a:gd name="connsiteX29" fmla="*/ 277192 w 566366"/>
                    <a:gd name="connsiteY29" fmla="*/ 431688 h 525395"/>
                    <a:gd name="connsiteX30" fmla="*/ 282572 w 566366"/>
                    <a:gd name="connsiteY30" fmla="*/ 409767 h 525395"/>
                    <a:gd name="connsiteX31" fmla="*/ 309250 w 566366"/>
                    <a:gd name="connsiteY31" fmla="*/ 408967 h 525395"/>
                    <a:gd name="connsiteX32" fmla="*/ 327036 w 566366"/>
                    <a:gd name="connsiteY32" fmla="*/ 386735 h 525395"/>
                    <a:gd name="connsiteX33" fmla="*/ 353270 w 566366"/>
                    <a:gd name="connsiteY33" fmla="*/ 377842 h 525395"/>
                    <a:gd name="connsiteX34" fmla="*/ 382305 w 566366"/>
                    <a:gd name="connsiteY34" fmla="*/ 365836 h 525395"/>
                    <a:gd name="connsiteX35" fmla="*/ 414185 w 566366"/>
                    <a:gd name="connsiteY35" fmla="*/ 357300 h 525395"/>
                    <a:gd name="connsiteX36" fmla="*/ 443443 w 566366"/>
                    <a:gd name="connsiteY36" fmla="*/ 357922 h 525395"/>
                    <a:gd name="connsiteX37" fmla="*/ 477369 w 566366"/>
                    <a:gd name="connsiteY37" fmla="*/ 347829 h 525395"/>
                    <a:gd name="connsiteX38" fmla="*/ 548110 w 566366"/>
                    <a:gd name="connsiteY38" fmla="*/ 331821 h 525395"/>
                    <a:gd name="connsiteX39" fmla="*/ 564562 w 566366"/>
                    <a:gd name="connsiteY39" fmla="*/ 212747 h 525395"/>
                    <a:gd name="connsiteX40" fmla="*/ 535838 w 566366"/>
                    <a:gd name="connsiteY40" fmla="*/ 218794 h 525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566366" h="525395">
                      <a:moveTo>
                        <a:pt x="535838" y="218794"/>
                      </a:moveTo>
                      <a:cubicBezTo>
                        <a:pt x="535483" y="205766"/>
                        <a:pt x="531392" y="189982"/>
                        <a:pt x="519164" y="183223"/>
                      </a:cubicBezTo>
                      <a:cubicBezTo>
                        <a:pt x="506937" y="176465"/>
                        <a:pt x="484927" y="177532"/>
                        <a:pt x="477680" y="165438"/>
                      </a:cubicBezTo>
                      <a:cubicBezTo>
                        <a:pt x="461050" y="137737"/>
                        <a:pt x="437662" y="124486"/>
                        <a:pt x="411428" y="106701"/>
                      </a:cubicBezTo>
                      <a:cubicBezTo>
                        <a:pt x="366565" y="76332"/>
                        <a:pt x="321567" y="46230"/>
                        <a:pt x="276392" y="16484"/>
                      </a:cubicBezTo>
                      <a:cubicBezTo>
                        <a:pt x="259940" y="5590"/>
                        <a:pt x="253182" y="-324"/>
                        <a:pt x="234373" y="-324"/>
                      </a:cubicBezTo>
                      <a:lnTo>
                        <a:pt x="194000" y="-324"/>
                      </a:lnTo>
                      <a:cubicBezTo>
                        <a:pt x="204449" y="97986"/>
                        <a:pt x="214943" y="196340"/>
                        <a:pt x="225436" y="294694"/>
                      </a:cubicBezTo>
                      <a:cubicBezTo>
                        <a:pt x="226059" y="300475"/>
                        <a:pt x="252515" y="334001"/>
                        <a:pt x="230994" y="338402"/>
                      </a:cubicBezTo>
                      <a:cubicBezTo>
                        <a:pt x="204894" y="343738"/>
                        <a:pt x="174658" y="340092"/>
                        <a:pt x="148202" y="340003"/>
                      </a:cubicBezTo>
                      <a:cubicBezTo>
                        <a:pt x="134863" y="340003"/>
                        <a:pt x="121835" y="340003"/>
                        <a:pt x="108674" y="339736"/>
                      </a:cubicBezTo>
                      <a:cubicBezTo>
                        <a:pt x="97869" y="339736"/>
                        <a:pt x="89421" y="345739"/>
                        <a:pt x="78616" y="345739"/>
                      </a:cubicBezTo>
                      <a:cubicBezTo>
                        <a:pt x="70969" y="345739"/>
                        <a:pt x="58252" y="337691"/>
                        <a:pt x="54250" y="347562"/>
                      </a:cubicBezTo>
                      <a:cubicBezTo>
                        <a:pt x="50248" y="357433"/>
                        <a:pt x="43890" y="352853"/>
                        <a:pt x="37665" y="347251"/>
                      </a:cubicBezTo>
                      <a:cubicBezTo>
                        <a:pt x="17656" y="329465"/>
                        <a:pt x="21080" y="365036"/>
                        <a:pt x="-129" y="365747"/>
                      </a:cubicBezTo>
                      <a:cubicBezTo>
                        <a:pt x="6673" y="379887"/>
                        <a:pt x="8764" y="398028"/>
                        <a:pt x="19302" y="409055"/>
                      </a:cubicBezTo>
                      <a:cubicBezTo>
                        <a:pt x="36598" y="426841"/>
                        <a:pt x="25793" y="438891"/>
                        <a:pt x="33885" y="458321"/>
                      </a:cubicBezTo>
                      <a:cubicBezTo>
                        <a:pt x="39399" y="471394"/>
                        <a:pt x="65010" y="452808"/>
                        <a:pt x="74614" y="457254"/>
                      </a:cubicBezTo>
                      <a:cubicBezTo>
                        <a:pt x="96135" y="467170"/>
                        <a:pt x="104317" y="427952"/>
                        <a:pt x="117745" y="457254"/>
                      </a:cubicBezTo>
                      <a:cubicBezTo>
                        <a:pt x="122502" y="467703"/>
                        <a:pt x="122191" y="472728"/>
                        <a:pt x="131528" y="480331"/>
                      </a:cubicBezTo>
                      <a:cubicBezTo>
                        <a:pt x="137486" y="485089"/>
                        <a:pt x="131084" y="483888"/>
                        <a:pt x="128949" y="488779"/>
                      </a:cubicBezTo>
                      <a:cubicBezTo>
                        <a:pt x="125214" y="497361"/>
                        <a:pt x="134152" y="494337"/>
                        <a:pt x="136819" y="498917"/>
                      </a:cubicBezTo>
                      <a:cubicBezTo>
                        <a:pt x="140555" y="505364"/>
                        <a:pt x="138465" y="525284"/>
                        <a:pt x="152160" y="522661"/>
                      </a:cubicBezTo>
                      <a:cubicBezTo>
                        <a:pt x="158518" y="521415"/>
                        <a:pt x="157540" y="510611"/>
                        <a:pt x="165499" y="514701"/>
                      </a:cubicBezTo>
                      <a:cubicBezTo>
                        <a:pt x="169945" y="516969"/>
                        <a:pt x="173013" y="524884"/>
                        <a:pt x="178393" y="525062"/>
                      </a:cubicBezTo>
                      <a:cubicBezTo>
                        <a:pt x="191154" y="525506"/>
                        <a:pt x="190443" y="510478"/>
                        <a:pt x="200180" y="507276"/>
                      </a:cubicBezTo>
                      <a:cubicBezTo>
                        <a:pt x="214987" y="502118"/>
                        <a:pt x="205561" y="523683"/>
                        <a:pt x="215787" y="519637"/>
                      </a:cubicBezTo>
                      <a:cubicBezTo>
                        <a:pt x="234684" y="512212"/>
                        <a:pt x="232328" y="505453"/>
                        <a:pt x="241088" y="488023"/>
                      </a:cubicBezTo>
                      <a:cubicBezTo>
                        <a:pt x="244289" y="481576"/>
                        <a:pt x="231261" y="466281"/>
                        <a:pt x="242466" y="465391"/>
                      </a:cubicBezTo>
                      <a:cubicBezTo>
                        <a:pt x="260607" y="463924"/>
                        <a:pt x="275191" y="449784"/>
                        <a:pt x="277192" y="431688"/>
                      </a:cubicBezTo>
                      <a:cubicBezTo>
                        <a:pt x="277815" y="424662"/>
                        <a:pt x="278437" y="415769"/>
                        <a:pt x="282572" y="409767"/>
                      </a:cubicBezTo>
                      <a:cubicBezTo>
                        <a:pt x="288575" y="400874"/>
                        <a:pt x="307650" y="426574"/>
                        <a:pt x="309250" y="408967"/>
                      </a:cubicBezTo>
                      <a:cubicBezTo>
                        <a:pt x="309651" y="403853"/>
                        <a:pt x="323434" y="391492"/>
                        <a:pt x="327036" y="386735"/>
                      </a:cubicBezTo>
                      <a:cubicBezTo>
                        <a:pt x="333039" y="378953"/>
                        <a:pt x="353270" y="392604"/>
                        <a:pt x="353270" y="377842"/>
                      </a:cubicBezTo>
                      <a:cubicBezTo>
                        <a:pt x="353270" y="372995"/>
                        <a:pt x="378392" y="368504"/>
                        <a:pt x="382305" y="365836"/>
                      </a:cubicBezTo>
                      <a:cubicBezTo>
                        <a:pt x="397334" y="355387"/>
                        <a:pt x="398489" y="354543"/>
                        <a:pt x="414185" y="357300"/>
                      </a:cubicBezTo>
                      <a:cubicBezTo>
                        <a:pt x="423879" y="358811"/>
                        <a:pt x="433705" y="358989"/>
                        <a:pt x="443443" y="357922"/>
                      </a:cubicBezTo>
                      <a:cubicBezTo>
                        <a:pt x="455714" y="356855"/>
                        <a:pt x="464252" y="345650"/>
                        <a:pt x="477369" y="347829"/>
                      </a:cubicBezTo>
                      <a:cubicBezTo>
                        <a:pt x="495510" y="350852"/>
                        <a:pt x="536550" y="346939"/>
                        <a:pt x="548110" y="331821"/>
                      </a:cubicBezTo>
                      <a:cubicBezTo>
                        <a:pt x="573099" y="299140"/>
                        <a:pt x="565185" y="251297"/>
                        <a:pt x="564562" y="212747"/>
                      </a:cubicBezTo>
                      <a:cubicBezTo>
                        <a:pt x="555003" y="214659"/>
                        <a:pt x="545398" y="216660"/>
                        <a:pt x="535838" y="2187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59" name="자유형: 도형 9658">
                  <a:extLst>
                    <a:ext uri="{FF2B5EF4-FFF2-40B4-BE49-F238E27FC236}">
                      <a16:creationId xmlns:a16="http://schemas.microsoft.com/office/drawing/2014/main" id="{D8E846D1-7A10-4064-B242-BE77C7E9EC9A}"/>
                    </a:ext>
                  </a:extLst>
                </p:cNvPr>
                <p:cNvSpPr/>
                <p:nvPr/>
              </p:nvSpPr>
              <p:spPr>
                <a:xfrm>
                  <a:off x="4407309" y="8934101"/>
                  <a:ext cx="387995" cy="359604"/>
                </a:xfrm>
                <a:custGeom>
                  <a:avLst/>
                  <a:gdLst>
                    <a:gd name="connsiteX0" fmla="*/ 179816 w 568063"/>
                    <a:gd name="connsiteY0" fmla="*/ 526173 h 526497"/>
                    <a:gd name="connsiteX1" fmla="*/ 179283 w 568063"/>
                    <a:gd name="connsiteY1" fmla="*/ 526173 h 526497"/>
                    <a:gd name="connsiteX2" fmla="*/ 171101 w 568063"/>
                    <a:gd name="connsiteY2" fmla="*/ 520393 h 526497"/>
                    <a:gd name="connsiteX3" fmla="*/ 166166 w 568063"/>
                    <a:gd name="connsiteY3" fmla="*/ 515946 h 526497"/>
                    <a:gd name="connsiteX4" fmla="*/ 163142 w 568063"/>
                    <a:gd name="connsiteY4" fmla="*/ 515102 h 526497"/>
                    <a:gd name="connsiteX5" fmla="*/ 158696 w 568063"/>
                    <a:gd name="connsiteY5" fmla="*/ 518881 h 526497"/>
                    <a:gd name="connsiteX6" fmla="*/ 152960 w 568063"/>
                    <a:gd name="connsiteY6" fmla="*/ 523950 h 526497"/>
                    <a:gd name="connsiteX7" fmla="*/ 150515 w 568063"/>
                    <a:gd name="connsiteY7" fmla="*/ 524172 h 526497"/>
                    <a:gd name="connsiteX8" fmla="*/ 139354 w 568063"/>
                    <a:gd name="connsiteY8" fmla="*/ 508076 h 526497"/>
                    <a:gd name="connsiteX9" fmla="*/ 137042 w 568063"/>
                    <a:gd name="connsiteY9" fmla="*/ 499984 h 526497"/>
                    <a:gd name="connsiteX10" fmla="*/ 132596 w 568063"/>
                    <a:gd name="connsiteY10" fmla="*/ 497227 h 526497"/>
                    <a:gd name="connsiteX11" fmla="*/ 128505 w 568063"/>
                    <a:gd name="connsiteY11" fmla="*/ 494515 h 526497"/>
                    <a:gd name="connsiteX12" fmla="*/ 129172 w 568063"/>
                    <a:gd name="connsiteY12" fmla="*/ 489313 h 526497"/>
                    <a:gd name="connsiteX13" fmla="*/ 132774 w 568063"/>
                    <a:gd name="connsiteY13" fmla="*/ 485444 h 526497"/>
                    <a:gd name="connsiteX14" fmla="*/ 134152 w 568063"/>
                    <a:gd name="connsiteY14" fmla="*/ 484111 h 526497"/>
                    <a:gd name="connsiteX15" fmla="*/ 131928 w 568063"/>
                    <a:gd name="connsiteY15" fmla="*/ 481531 h 526497"/>
                    <a:gd name="connsiteX16" fmla="*/ 120901 w 568063"/>
                    <a:gd name="connsiteY16" fmla="*/ 465436 h 526497"/>
                    <a:gd name="connsiteX17" fmla="*/ 117967 w 568063"/>
                    <a:gd name="connsiteY17" fmla="*/ 458232 h 526497"/>
                    <a:gd name="connsiteX18" fmla="*/ 107918 w 568063"/>
                    <a:gd name="connsiteY18" fmla="*/ 447472 h 526497"/>
                    <a:gd name="connsiteX19" fmla="*/ 98359 w 568063"/>
                    <a:gd name="connsiteY19" fmla="*/ 452630 h 526497"/>
                    <a:gd name="connsiteX20" fmla="*/ 82396 w 568063"/>
                    <a:gd name="connsiteY20" fmla="*/ 460189 h 526497"/>
                    <a:gd name="connsiteX21" fmla="*/ 75059 w 568063"/>
                    <a:gd name="connsiteY21" fmla="*/ 458455 h 526497"/>
                    <a:gd name="connsiteX22" fmla="*/ 71547 w 568063"/>
                    <a:gd name="connsiteY22" fmla="*/ 457832 h 526497"/>
                    <a:gd name="connsiteX23" fmla="*/ 57763 w 568063"/>
                    <a:gd name="connsiteY23" fmla="*/ 460945 h 526497"/>
                    <a:gd name="connsiteX24" fmla="*/ 42690 w 568063"/>
                    <a:gd name="connsiteY24" fmla="*/ 464324 h 526497"/>
                    <a:gd name="connsiteX25" fmla="*/ 34108 w 568063"/>
                    <a:gd name="connsiteY25" fmla="*/ 459211 h 526497"/>
                    <a:gd name="connsiteX26" fmla="*/ 30418 w 568063"/>
                    <a:gd name="connsiteY26" fmla="*/ 438402 h 526497"/>
                    <a:gd name="connsiteX27" fmla="*/ 19613 w 568063"/>
                    <a:gd name="connsiteY27" fmla="*/ 410167 h 526497"/>
                    <a:gd name="connsiteX28" fmla="*/ 6273 w 568063"/>
                    <a:gd name="connsiteY28" fmla="*/ 382822 h 526497"/>
                    <a:gd name="connsiteX29" fmla="*/ 226 w 568063"/>
                    <a:gd name="connsiteY29" fmla="*/ 366681 h 526497"/>
                    <a:gd name="connsiteX30" fmla="*/ -129 w 568063"/>
                    <a:gd name="connsiteY30" fmla="*/ 365925 h 526497"/>
                    <a:gd name="connsiteX31" fmla="*/ 715 w 568063"/>
                    <a:gd name="connsiteY31" fmla="*/ 365925 h 526497"/>
                    <a:gd name="connsiteX32" fmla="*/ 18501 w 568063"/>
                    <a:gd name="connsiteY32" fmla="*/ 352097 h 526497"/>
                    <a:gd name="connsiteX33" fmla="*/ 29128 w 568063"/>
                    <a:gd name="connsiteY33" fmla="*/ 342404 h 526497"/>
                    <a:gd name="connsiteX34" fmla="*/ 39088 w 568063"/>
                    <a:gd name="connsiteY34" fmla="*/ 347606 h 526497"/>
                    <a:gd name="connsiteX35" fmla="*/ 49137 w 568063"/>
                    <a:gd name="connsiteY35" fmla="*/ 353298 h 526497"/>
                    <a:gd name="connsiteX36" fmla="*/ 54784 w 568063"/>
                    <a:gd name="connsiteY36" fmla="*/ 348140 h 526497"/>
                    <a:gd name="connsiteX37" fmla="*/ 62920 w 568063"/>
                    <a:gd name="connsiteY37" fmla="*/ 342849 h 526497"/>
                    <a:gd name="connsiteX38" fmla="*/ 71813 w 568063"/>
                    <a:gd name="connsiteY38" fmla="*/ 344494 h 526497"/>
                    <a:gd name="connsiteX39" fmla="*/ 79550 w 568063"/>
                    <a:gd name="connsiteY39" fmla="*/ 345917 h 526497"/>
                    <a:gd name="connsiteX40" fmla="*/ 94268 w 568063"/>
                    <a:gd name="connsiteY40" fmla="*/ 342982 h 526497"/>
                    <a:gd name="connsiteX41" fmla="*/ 109341 w 568063"/>
                    <a:gd name="connsiteY41" fmla="*/ 339959 h 526497"/>
                    <a:gd name="connsiteX42" fmla="*/ 109607 w 568063"/>
                    <a:gd name="connsiteY42" fmla="*/ 339959 h 526497"/>
                    <a:gd name="connsiteX43" fmla="*/ 149136 w 568063"/>
                    <a:gd name="connsiteY43" fmla="*/ 340225 h 526497"/>
                    <a:gd name="connsiteX44" fmla="*/ 171990 w 568063"/>
                    <a:gd name="connsiteY44" fmla="*/ 340848 h 526497"/>
                    <a:gd name="connsiteX45" fmla="*/ 197380 w 568063"/>
                    <a:gd name="connsiteY45" fmla="*/ 341515 h 526497"/>
                    <a:gd name="connsiteX46" fmla="*/ 231795 w 568063"/>
                    <a:gd name="connsiteY46" fmla="*/ 338624 h 526497"/>
                    <a:gd name="connsiteX47" fmla="*/ 238953 w 568063"/>
                    <a:gd name="connsiteY47" fmla="*/ 333778 h 526497"/>
                    <a:gd name="connsiteX48" fmla="*/ 230061 w 568063"/>
                    <a:gd name="connsiteY48" fmla="*/ 304209 h 526497"/>
                    <a:gd name="connsiteX49" fmla="*/ 225925 w 568063"/>
                    <a:gd name="connsiteY49" fmla="*/ 295317 h 526497"/>
                    <a:gd name="connsiteX50" fmla="*/ 194400 w 568063"/>
                    <a:gd name="connsiteY50" fmla="*/ -324 h 526497"/>
                    <a:gd name="connsiteX51" fmla="*/ 235396 w 568063"/>
                    <a:gd name="connsiteY51" fmla="*/ -324 h 526497"/>
                    <a:gd name="connsiteX52" fmla="*/ 273190 w 568063"/>
                    <a:gd name="connsiteY52" fmla="*/ 13549 h 526497"/>
                    <a:gd name="connsiteX53" fmla="*/ 277637 w 568063"/>
                    <a:gd name="connsiteY53" fmla="*/ 16573 h 526497"/>
                    <a:gd name="connsiteX54" fmla="*/ 412674 w 568063"/>
                    <a:gd name="connsiteY54" fmla="*/ 106834 h 526497"/>
                    <a:gd name="connsiteX55" fmla="*/ 422100 w 568063"/>
                    <a:gd name="connsiteY55" fmla="*/ 113104 h 526497"/>
                    <a:gd name="connsiteX56" fmla="*/ 479058 w 568063"/>
                    <a:gd name="connsiteY56" fmla="*/ 165704 h 526497"/>
                    <a:gd name="connsiteX57" fmla="*/ 502757 w 568063"/>
                    <a:gd name="connsiteY57" fmla="*/ 177487 h 526497"/>
                    <a:gd name="connsiteX58" fmla="*/ 520543 w 568063"/>
                    <a:gd name="connsiteY58" fmla="*/ 183312 h 526497"/>
                    <a:gd name="connsiteX59" fmla="*/ 537484 w 568063"/>
                    <a:gd name="connsiteY59" fmla="*/ 218883 h 526497"/>
                    <a:gd name="connsiteX60" fmla="*/ 565629 w 568063"/>
                    <a:gd name="connsiteY60" fmla="*/ 212836 h 526497"/>
                    <a:gd name="connsiteX61" fmla="*/ 566297 w 568063"/>
                    <a:gd name="connsiteY61" fmla="*/ 212836 h 526497"/>
                    <a:gd name="connsiteX62" fmla="*/ 566297 w 568063"/>
                    <a:gd name="connsiteY62" fmla="*/ 213503 h 526497"/>
                    <a:gd name="connsiteX63" fmla="*/ 567052 w 568063"/>
                    <a:gd name="connsiteY63" fmla="*/ 234623 h 526497"/>
                    <a:gd name="connsiteX64" fmla="*/ 549712 w 568063"/>
                    <a:gd name="connsiteY64" fmla="*/ 332933 h 526497"/>
                    <a:gd name="connsiteX65" fmla="*/ 492175 w 568063"/>
                    <a:gd name="connsiteY65" fmla="*/ 350052 h 526497"/>
                    <a:gd name="connsiteX66" fmla="*/ 478436 w 568063"/>
                    <a:gd name="connsiteY66" fmla="*/ 349118 h 526497"/>
                    <a:gd name="connsiteX67" fmla="*/ 475146 w 568063"/>
                    <a:gd name="connsiteY67" fmla="*/ 348851 h 526497"/>
                    <a:gd name="connsiteX68" fmla="*/ 459361 w 568063"/>
                    <a:gd name="connsiteY68" fmla="*/ 353965 h 526497"/>
                    <a:gd name="connsiteX69" fmla="*/ 444643 w 568063"/>
                    <a:gd name="connsiteY69" fmla="*/ 359256 h 526497"/>
                    <a:gd name="connsiteX70" fmla="*/ 431304 w 568063"/>
                    <a:gd name="connsiteY70" fmla="*/ 359878 h 526497"/>
                    <a:gd name="connsiteX71" fmla="*/ 415297 w 568063"/>
                    <a:gd name="connsiteY71" fmla="*/ 358589 h 526497"/>
                    <a:gd name="connsiteX72" fmla="*/ 404270 w 568063"/>
                    <a:gd name="connsiteY72" fmla="*/ 357255 h 526497"/>
                    <a:gd name="connsiteX73" fmla="*/ 384039 w 568063"/>
                    <a:gd name="connsiteY73" fmla="*/ 366903 h 526497"/>
                    <a:gd name="connsiteX74" fmla="*/ 384039 w 568063"/>
                    <a:gd name="connsiteY74" fmla="*/ 366903 h 526497"/>
                    <a:gd name="connsiteX75" fmla="*/ 373501 w 568063"/>
                    <a:gd name="connsiteY75" fmla="*/ 370550 h 526497"/>
                    <a:gd name="connsiteX76" fmla="*/ 355227 w 568063"/>
                    <a:gd name="connsiteY76" fmla="*/ 378464 h 526497"/>
                    <a:gd name="connsiteX77" fmla="*/ 347223 w 568063"/>
                    <a:gd name="connsiteY77" fmla="*/ 386201 h 526497"/>
                    <a:gd name="connsiteX78" fmla="*/ 341354 w 568063"/>
                    <a:gd name="connsiteY78" fmla="*/ 385712 h 526497"/>
                    <a:gd name="connsiteX79" fmla="*/ 335440 w 568063"/>
                    <a:gd name="connsiteY79" fmla="*/ 385223 h 526497"/>
                    <a:gd name="connsiteX80" fmla="*/ 328904 w 568063"/>
                    <a:gd name="connsiteY80" fmla="*/ 387624 h 526497"/>
                    <a:gd name="connsiteX81" fmla="*/ 323346 w 568063"/>
                    <a:gd name="connsiteY81" fmla="*/ 393715 h 526497"/>
                    <a:gd name="connsiteX82" fmla="*/ 311207 w 568063"/>
                    <a:gd name="connsiteY82" fmla="*/ 409500 h 526497"/>
                    <a:gd name="connsiteX83" fmla="*/ 306227 w 568063"/>
                    <a:gd name="connsiteY83" fmla="*/ 416392 h 526497"/>
                    <a:gd name="connsiteX84" fmla="*/ 296978 w 568063"/>
                    <a:gd name="connsiteY84" fmla="*/ 412701 h 526497"/>
                    <a:gd name="connsiteX85" fmla="*/ 287730 w 568063"/>
                    <a:gd name="connsiteY85" fmla="*/ 408967 h 526497"/>
                    <a:gd name="connsiteX86" fmla="*/ 284573 w 568063"/>
                    <a:gd name="connsiteY86" fmla="*/ 410567 h 526497"/>
                    <a:gd name="connsiteX87" fmla="*/ 279371 w 568063"/>
                    <a:gd name="connsiteY87" fmla="*/ 431376 h 526497"/>
                    <a:gd name="connsiteX88" fmla="*/ 279371 w 568063"/>
                    <a:gd name="connsiteY88" fmla="*/ 432221 h 526497"/>
                    <a:gd name="connsiteX89" fmla="*/ 244111 w 568063"/>
                    <a:gd name="connsiteY89" fmla="*/ 466458 h 526497"/>
                    <a:gd name="connsiteX90" fmla="*/ 240509 w 568063"/>
                    <a:gd name="connsiteY90" fmla="*/ 468015 h 526497"/>
                    <a:gd name="connsiteX91" fmla="*/ 241799 w 568063"/>
                    <a:gd name="connsiteY91" fmla="*/ 477663 h 526497"/>
                    <a:gd name="connsiteX92" fmla="*/ 243177 w 568063"/>
                    <a:gd name="connsiteY92" fmla="*/ 488779 h 526497"/>
                    <a:gd name="connsiteX93" fmla="*/ 238331 w 568063"/>
                    <a:gd name="connsiteY93" fmla="*/ 499717 h 526497"/>
                    <a:gd name="connsiteX94" fmla="*/ 217610 w 568063"/>
                    <a:gd name="connsiteY94" fmla="*/ 520660 h 526497"/>
                    <a:gd name="connsiteX95" fmla="*/ 215165 w 568063"/>
                    <a:gd name="connsiteY95" fmla="*/ 521193 h 526497"/>
                    <a:gd name="connsiteX96" fmla="*/ 210719 w 568063"/>
                    <a:gd name="connsiteY96" fmla="*/ 514746 h 526497"/>
                    <a:gd name="connsiteX97" fmla="*/ 205561 w 568063"/>
                    <a:gd name="connsiteY97" fmla="*/ 507543 h 526497"/>
                    <a:gd name="connsiteX98" fmla="*/ 201737 w 568063"/>
                    <a:gd name="connsiteY98" fmla="*/ 508299 h 526497"/>
                    <a:gd name="connsiteX99" fmla="*/ 193289 w 568063"/>
                    <a:gd name="connsiteY99" fmla="*/ 516881 h 526497"/>
                    <a:gd name="connsiteX100" fmla="*/ 179816 w 568063"/>
                    <a:gd name="connsiteY100" fmla="*/ 526173 h 526497"/>
                    <a:gd name="connsiteX101" fmla="*/ 163142 w 568063"/>
                    <a:gd name="connsiteY101" fmla="*/ 513768 h 526497"/>
                    <a:gd name="connsiteX102" fmla="*/ 166655 w 568063"/>
                    <a:gd name="connsiteY102" fmla="*/ 514746 h 526497"/>
                    <a:gd name="connsiteX103" fmla="*/ 171946 w 568063"/>
                    <a:gd name="connsiteY103" fmla="*/ 519637 h 526497"/>
                    <a:gd name="connsiteX104" fmla="*/ 179327 w 568063"/>
                    <a:gd name="connsiteY104" fmla="*/ 525062 h 526497"/>
                    <a:gd name="connsiteX105" fmla="*/ 191866 w 568063"/>
                    <a:gd name="connsiteY105" fmla="*/ 516169 h 526497"/>
                    <a:gd name="connsiteX106" fmla="*/ 200758 w 568063"/>
                    <a:gd name="connsiteY106" fmla="*/ 507276 h 526497"/>
                    <a:gd name="connsiteX107" fmla="*/ 204938 w 568063"/>
                    <a:gd name="connsiteY107" fmla="*/ 506476 h 526497"/>
                    <a:gd name="connsiteX108" fmla="*/ 211208 w 568063"/>
                    <a:gd name="connsiteY108" fmla="*/ 514613 h 526497"/>
                    <a:gd name="connsiteX109" fmla="*/ 214320 w 568063"/>
                    <a:gd name="connsiteY109" fmla="*/ 520126 h 526497"/>
                    <a:gd name="connsiteX110" fmla="*/ 216365 w 568063"/>
                    <a:gd name="connsiteY110" fmla="*/ 519682 h 526497"/>
                    <a:gd name="connsiteX111" fmla="*/ 236463 w 568063"/>
                    <a:gd name="connsiteY111" fmla="*/ 499317 h 526497"/>
                    <a:gd name="connsiteX112" fmla="*/ 241310 w 568063"/>
                    <a:gd name="connsiteY112" fmla="*/ 488335 h 526497"/>
                    <a:gd name="connsiteX113" fmla="*/ 239887 w 568063"/>
                    <a:gd name="connsiteY113" fmla="*/ 478063 h 526497"/>
                    <a:gd name="connsiteX114" fmla="*/ 238731 w 568063"/>
                    <a:gd name="connsiteY114" fmla="*/ 467481 h 526497"/>
                    <a:gd name="connsiteX115" fmla="*/ 243177 w 568063"/>
                    <a:gd name="connsiteY115" fmla="*/ 465391 h 526497"/>
                    <a:gd name="connsiteX116" fmla="*/ 277415 w 568063"/>
                    <a:gd name="connsiteY116" fmla="*/ 432177 h 526497"/>
                    <a:gd name="connsiteX117" fmla="*/ 277415 w 568063"/>
                    <a:gd name="connsiteY117" fmla="*/ 431288 h 526497"/>
                    <a:gd name="connsiteX118" fmla="*/ 282839 w 568063"/>
                    <a:gd name="connsiteY118" fmla="*/ 409989 h 526497"/>
                    <a:gd name="connsiteX119" fmla="*/ 286886 w 568063"/>
                    <a:gd name="connsiteY119" fmla="*/ 407900 h 526497"/>
                    <a:gd name="connsiteX120" fmla="*/ 296712 w 568063"/>
                    <a:gd name="connsiteY120" fmla="*/ 411768 h 526497"/>
                    <a:gd name="connsiteX121" fmla="*/ 305605 w 568063"/>
                    <a:gd name="connsiteY121" fmla="*/ 415325 h 526497"/>
                    <a:gd name="connsiteX122" fmla="*/ 309473 w 568063"/>
                    <a:gd name="connsiteY122" fmla="*/ 409456 h 526497"/>
                    <a:gd name="connsiteX123" fmla="*/ 321923 w 568063"/>
                    <a:gd name="connsiteY123" fmla="*/ 393004 h 526497"/>
                    <a:gd name="connsiteX124" fmla="*/ 327392 w 568063"/>
                    <a:gd name="connsiteY124" fmla="*/ 387001 h 526497"/>
                    <a:gd name="connsiteX125" fmla="*/ 334817 w 568063"/>
                    <a:gd name="connsiteY125" fmla="*/ 384155 h 526497"/>
                    <a:gd name="connsiteX126" fmla="*/ 340864 w 568063"/>
                    <a:gd name="connsiteY126" fmla="*/ 384645 h 526497"/>
                    <a:gd name="connsiteX127" fmla="*/ 346600 w 568063"/>
                    <a:gd name="connsiteY127" fmla="*/ 385134 h 526497"/>
                    <a:gd name="connsiteX128" fmla="*/ 353492 w 568063"/>
                    <a:gd name="connsiteY128" fmla="*/ 378509 h 526497"/>
                    <a:gd name="connsiteX129" fmla="*/ 372567 w 568063"/>
                    <a:gd name="connsiteY129" fmla="*/ 369616 h 526497"/>
                    <a:gd name="connsiteX130" fmla="*/ 382794 w 568063"/>
                    <a:gd name="connsiteY130" fmla="*/ 366103 h 526497"/>
                    <a:gd name="connsiteX131" fmla="*/ 383016 w 568063"/>
                    <a:gd name="connsiteY131" fmla="*/ 366103 h 526497"/>
                    <a:gd name="connsiteX132" fmla="*/ 403870 w 568063"/>
                    <a:gd name="connsiteY132" fmla="*/ 356277 h 526497"/>
                    <a:gd name="connsiteX133" fmla="*/ 415075 w 568063"/>
                    <a:gd name="connsiteY133" fmla="*/ 357655 h 526497"/>
                    <a:gd name="connsiteX134" fmla="*/ 430904 w 568063"/>
                    <a:gd name="connsiteY134" fmla="*/ 358900 h 526497"/>
                    <a:gd name="connsiteX135" fmla="*/ 444243 w 568063"/>
                    <a:gd name="connsiteY135" fmla="*/ 358278 h 526497"/>
                    <a:gd name="connsiteX136" fmla="*/ 458561 w 568063"/>
                    <a:gd name="connsiteY136" fmla="*/ 353120 h 526497"/>
                    <a:gd name="connsiteX137" fmla="*/ 474834 w 568063"/>
                    <a:gd name="connsiteY137" fmla="*/ 347873 h 526497"/>
                    <a:gd name="connsiteX138" fmla="*/ 478302 w 568063"/>
                    <a:gd name="connsiteY138" fmla="*/ 348140 h 526497"/>
                    <a:gd name="connsiteX139" fmla="*/ 491864 w 568063"/>
                    <a:gd name="connsiteY139" fmla="*/ 349074 h 526497"/>
                    <a:gd name="connsiteX140" fmla="*/ 548511 w 568063"/>
                    <a:gd name="connsiteY140" fmla="*/ 332355 h 526497"/>
                    <a:gd name="connsiteX141" fmla="*/ 565629 w 568063"/>
                    <a:gd name="connsiteY141" fmla="*/ 234801 h 526497"/>
                    <a:gd name="connsiteX142" fmla="*/ 564873 w 568063"/>
                    <a:gd name="connsiteY142" fmla="*/ 214304 h 526497"/>
                    <a:gd name="connsiteX143" fmla="*/ 536728 w 568063"/>
                    <a:gd name="connsiteY143" fmla="*/ 220395 h 526497"/>
                    <a:gd name="connsiteX144" fmla="*/ 536061 w 568063"/>
                    <a:gd name="connsiteY144" fmla="*/ 220395 h 526497"/>
                    <a:gd name="connsiteX145" fmla="*/ 536061 w 568063"/>
                    <a:gd name="connsiteY145" fmla="*/ 219728 h 526497"/>
                    <a:gd name="connsiteX146" fmla="*/ 519698 w 568063"/>
                    <a:gd name="connsiteY146" fmla="*/ 184513 h 526497"/>
                    <a:gd name="connsiteX147" fmla="*/ 502357 w 568063"/>
                    <a:gd name="connsiteY147" fmla="*/ 178777 h 526497"/>
                    <a:gd name="connsiteX148" fmla="*/ 477991 w 568063"/>
                    <a:gd name="connsiteY148" fmla="*/ 166505 h 526497"/>
                    <a:gd name="connsiteX149" fmla="*/ 421344 w 568063"/>
                    <a:gd name="connsiteY149" fmla="*/ 114260 h 526497"/>
                    <a:gd name="connsiteX150" fmla="*/ 411918 w 568063"/>
                    <a:gd name="connsiteY150" fmla="*/ 107946 h 526497"/>
                    <a:gd name="connsiteX151" fmla="*/ 276881 w 568063"/>
                    <a:gd name="connsiteY151" fmla="*/ 17729 h 526497"/>
                    <a:gd name="connsiteX152" fmla="*/ 272435 w 568063"/>
                    <a:gd name="connsiteY152" fmla="*/ 14705 h 526497"/>
                    <a:gd name="connsiteX153" fmla="*/ 235262 w 568063"/>
                    <a:gd name="connsiteY153" fmla="*/ 1010 h 526497"/>
                    <a:gd name="connsiteX154" fmla="*/ 195512 w 568063"/>
                    <a:gd name="connsiteY154" fmla="*/ 1010 h 526497"/>
                    <a:gd name="connsiteX155" fmla="*/ 226637 w 568063"/>
                    <a:gd name="connsiteY155" fmla="*/ 295406 h 526497"/>
                    <a:gd name="connsiteX156" fmla="*/ 230683 w 568063"/>
                    <a:gd name="connsiteY156" fmla="*/ 303720 h 526497"/>
                    <a:gd name="connsiteX157" fmla="*/ 239576 w 568063"/>
                    <a:gd name="connsiteY157" fmla="*/ 334267 h 526497"/>
                    <a:gd name="connsiteX158" fmla="*/ 231617 w 568063"/>
                    <a:gd name="connsiteY158" fmla="*/ 339736 h 526497"/>
                    <a:gd name="connsiteX159" fmla="*/ 196979 w 568063"/>
                    <a:gd name="connsiteY159" fmla="*/ 342671 h 526497"/>
                    <a:gd name="connsiteX160" fmla="*/ 171546 w 568063"/>
                    <a:gd name="connsiteY160" fmla="*/ 342004 h 526497"/>
                    <a:gd name="connsiteX161" fmla="*/ 148736 w 568063"/>
                    <a:gd name="connsiteY161" fmla="*/ 341381 h 526497"/>
                    <a:gd name="connsiteX162" fmla="*/ 109207 w 568063"/>
                    <a:gd name="connsiteY162" fmla="*/ 341115 h 526497"/>
                    <a:gd name="connsiteX163" fmla="*/ 108941 w 568063"/>
                    <a:gd name="connsiteY163" fmla="*/ 341115 h 526497"/>
                    <a:gd name="connsiteX164" fmla="*/ 94223 w 568063"/>
                    <a:gd name="connsiteY164" fmla="*/ 344049 h 526497"/>
                    <a:gd name="connsiteX165" fmla="*/ 79150 w 568063"/>
                    <a:gd name="connsiteY165" fmla="*/ 347073 h 526497"/>
                    <a:gd name="connsiteX166" fmla="*/ 71147 w 568063"/>
                    <a:gd name="connsiteY166" fmla="*/ 345606 h 526497"/>
                    <a:gd name="connsiteX167" fmla="*/ 62254 w 568063"/>
                    <a:gd name="connsiteY167" fmla="*/ 344005 h 526497"/>
                    <a:gd name="connsiteX168" fmla="*/ 55184 w 568063"/>
                    <a:gd name="connsiteY168" fmla="*/ 348451 h 526497"/>
                    <a:gd name="connsiteX169" fmla="*/ 48470 w 568063"/>
                    <a:gd name="connsiteY169" fmla="*/ 354320 h 526497"/>
                    <a:gd name="connsiteX170" fmla="*/ 37665 w 568063"/>
                    <a:gd name="connsiteY170" fmla="*/ 348318 h 526497"/>
                    <a:gd name="connsiteX171" fmla="*/ 28461 w 568063"/>
                    <a:gd name="connsiteY171" fmla="*/ 343427 h 526497"/>
                    <a:gd name="connsiteX172" fmla="*/ 18813 w 568063"/>
                    <a:gd name="connsiteY172" fmla="*/ 352586 h 526497"/>
                    <a:gd name="connsiteX173" fmla="*/ 1027 w 568063"/>
                    <a:gd name="connsiteY173" fmla="*/ 366948 h 526497"/>
                    <a:gd name="connsiteX174" fmla="*/ 6763 w 568063"/>
                    <a:gd name="connsiteY174" fmla="*/ 382422 h 526497"/>
                    <a:gd name="connsiteX175" fmla="*/ 20102 w 568063"/>
                    <a:gd name="connsiteY175" fmla="*/ 409367 h 526497"/>
                    <a:gd name="connsiteX176" fmla="*/ 31218 w 568063"/>
                    <a:gd name="connsiteY176" fmla="*/ 438357 h 526497"/>
                    <a:gd name="connsiteX177" fmla="*/ 34819 w 568063"/>
                    <a:gd name="connsiteY177" fmla="*/ 458766 h 526497"/>
                    <a:gd name="connsiteX178" fmla="*/ 42378 w 568063"/>
                    <a:gd name="connsiteY178" fmla="*/ 463212 h 526497"/>
                    <a:gd name="connsiteX179" fmla="*/ 57096 w 568063"/>
                    <a:gd name="connsiteY179" fmla="*/ 459922 h 526497"/>
                    <a:gd name="connsiteX180" fmla="*/ 71236 w 568063"/>
                    <a:gd name="connsiteY180" fmla="*/ 456721 h 526497"/>
                    <a:gd name="connsiteX181" fmla="*/ 75237 w 568063"/>
                    <a:gd name="connsiteY181" fmla="*/ 457476 h 526497"/>
                    <a:gd name="connsiteX182" fmla="*/ 82085 w 568063"/>
                    <a:gd name="connsiteY182" fmla="*/ 459078 h 526497"/>
                    <a:gd name="connsiteX183" fmla="*/ 97336 w 568063"/>
                    <a:gd name="connsiteY183" fmla="*/ 451785 h 526497"/>
                    <a:gd name="connsiteX184" fmla="*/ 107607 w 568063"/>
                    <a:gd name="connsiteY184" fmla="*/ 446360 h 526497"/>
                    <a:gd name="connsiteX185" fmla="*/ 118634 w 568063"/>
                    <a:gd name="connsiteY185" fmla="*/ 457788 h 526497"/>
                    <a:gd name="connsiteX186" fmla="*/ 121613 w 568063"/>
                    <a:gd name="connsiteY186" fmla="*/ 465036 h 526497"/>
                    <a:gd name="connsiteX187" fmla="*/ 132285 w 568063"/>
                    <a:gd name="connsiteY187" fmla="*/ 480642 h 526497"/>
                    <a:gd name="connsiteX188" fmla="*/ 134952 w 568063"/>
                    <a:gd name="connsiteY188" fmla="*/ 484155 h 526497"/>
                    <a:gd name="connsiteX189" fmla="*/ 133085 w 568063"/>
                    <a:gd name="connsiteY189" fmla="*/ 486334 h 526497"/>
                    <a:gd name="connsiteX190" fmla="*/ 129839 w 568063"/>
                    <a:gd name="connsiteY190" fmla="*/ 489757 h 526497"/>
                    <a:gd name="connsiteX191" fmla="*/ 129216 w 568063"/>
                    <a:gd name="connsiteY191" fmla="*/ 494204 h 526497"/>
                    <a:gd name="connsiteX192" fmla="*/ 132640 w 568063"/>
                    <a:gd name="connsiteY192" fmla="*/ 496294 h 526497"/>
                    <a:gd name="connsiteX193" fmla="*/ 137709 w 568063"/>
                    <a:gd name="connsiteY193" fmla="*/ 499540 h 526497"/>
                    <a:gd name="connsiteX194" fmla="*/ 140110 w 568063"/>
                    <a:gd name="connsiteY194" fmla="*/ 508032 h 526497"/>
                    <a:gd name="connsiteX195" fmla="*/ 150203 w 568063"/>
                    <a:gd name="connsiteY195" fmla="*/ 523194 h 526497"/>
                    <a:gd name="connsiteX196" fmla="*/ 152426 w 568063"/>
                    <a:gd name="connsiteY196" fmla="*/ 522972 h 526497"/>
                    <a:gd name="connsiteX197" fmla="*/ 157451 w 568063"/>
                    <a:gd name="connsiteY197" fmla="*/ 518526 h 526497"/>
                    <a:gd name="connsiteX198" fmla="*/ 163142 w 568063"/>
                    <a:gd name="connsiteY198" fmla="*/ 513768 h 526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</a:cxnLst>
                  <a:rect l="l" t="t" r="r" b="b"/>
                  <a:pathLst>
                    <a:path w="568063" h="526497">
                      <a:moveTo>
                        <a:pt x="179816" y="526173"/>
                      </a:moveTo>
                      <a:lnTo>
                        <a:pt x="179283" y="526173"/>
                      </a:lnTo>
                      <a:cubicBezTo>
                        <a:pt x="175859" y="526173"/>
                        <a:pt x="173458" y="523150"/>
                        <a:pt x="171101" y="520393"/>
                      </a:cubicBezTo>
                      <a:cubicBezTo>
                        <a:pt x="169767" y="518614"/>
                        <a:pt x="168078" y="517103"/>
                        <a:pt x="166166" y="515946"/>
                      </a:cubicBezTo>
                      <a:cubicBezTo>
                        <a:pt x="165232" y="515413"/>
                        <a:pt x="164209" y="515146"/>
                        <a:pt x="163142" y="515102"/>
                      </a:cubicBezTo>
                      <a:cubicBezTo>
                        <a:pt x="161053" y="515102"/>
                        <a:pt x="159985" y="516881"/>
                        <a:pt x="158696" y="518881"/>
                      </a:cubicBezTo>
                      <a:cubicBezTo>
                        <a:pt x="157629" y="521327"/>
                        <a:pt x="155539" y="523194"/>
                        <a:pt x="152960" y="523950"/>
                      </a:cubicBezTo>
                      <a:cubicBezTo>
                        <a:pt x="152160" y="524128"/>
                        <a:pt x="151315" y="524172"/>
                        <a:pt x="150515" y="524172"/>
                      </a:cubicBezTo>
                      <a:cubicBezTo>
                        <a:pt x="142466" y="524172"/>
                        <a:pt x="140732" y="515279"/>
                        <a:pt x="139354" y="508076"/>
                      </a:cubicBezTo>
                      <a:cubicBezTo>
                        <a:pt x="138954" y="505275"/>
                        <a:pt x="138198" y="502563"/>
                        <a:pt x="137042" y="499984"/>
                      </a:cubicBezTo>
                      <a:cubicBezTo>
                        <a:pt x="135975" y="498561"/>
                        <a:pt x="134374" y="497538"/>
                        <a:pt x="132596" y="497227"/>
                      </a:cubicBezTo>
                      <a:cubicBezTo>
                        <a:pt x="130861" y="496605"/>
                        <a:pt x="129172" y="496071"/>
                        <a:pt x="128505" y="494515"/>
                      </a:cubicBezTo>
                      <a:cubicBezTo>
                        <a:pt x="127971" y="492781"/>
                        <a:pt x="128238" y="490869"/>
                        <a:pt x="129172" y="489313"/>
                      </a:cubicBezTo>
                      <a:cubicBezTo>
                        <a:pt x="129972" y="487668"/>
                        <a:pt x="131217" y="486334"/>
                        <a:pt x="132774" y="485444"/>
                      </a:cubicBezTo>
                      <a:cubicBezTo>
                        <a:pt x="133529" y="484955"/>
                        <a:pt x="134152" y="484511"/>
                        <a:pt x="134152" y="484111"/>
                      </a:cubicBezTo>
                      <a:cubicBezTo>
                        <a:pt x="134152" y="483710"/>
                        <a:pt x="133441" y="482732"/>
                        <a:pt x="131928" y="481531"/>
                      </a:cubicBezTo>
                      <a:cubicBezTo>
                        <a:pt x="126638" y="477485"/>
                        <a:pt x="122769" y="471839"/>
                        <a:pt x="120901" y="465436"/>
                      </a:cubicBezTo>
                      <a:cubicBezTo>
                        <a:pt x="120101" y="463346"/>
                        <a:pt x="119212" y="460989"/>
                        <a:pt x="117967" y="458232"/>
                      </a:cubicBezTo>
                      <a:cubicBezTo>
                        <a:pt x="114588" y="450896"/>
                        <a:pt x="111386" y="447472"/>
                        <a:pt x="107918" y="447472"/>
                      </a:cubicBezTo>
                      <a:cubicBezTo>
                        <a:pt x="104272" y="448184"/>
                        <a:pt x="100937" y="449962"/>
                        <a:pt x="98359" y="452630"/>
                      </a:cubicBezTo>
                      <a:cubicBezTo>
                        <a:pt x="94045" y="456899"/>
                        <a:pt x="88443" y="459567"/>
                        <a:pt x="82396" y="460189"/>
                      </a:cubicBezTo>
                      <a:cubicBezTo>
                        <a:pt x="79861" y="460145"/>
                        <a:pt x="77327" y="459567"/>
                        <a:pt x="75059" y="458455"/>
                      </a:cubicBezTo>
                      <a:cubicBezTo>
                        <a:pt x="73948" y="458010"/>
                        <a:pt x="72747" y="457788"/>
                        <a:pt x="71547" y="457832"/>
                      </a:cubicBezTo>
                      <a:cubicBezTo>
                        <a:pt x="66833" y="458232"/>
                        <a:pt x="62209" y="459300"/>
                        <a:pt x="57763" y="460945"/>
                      </a:cubicBezTo>
                      <a:cubicBezTo>
                        <a:pt x="52916" y="462768"/>
                        <a:pt x="47848" y="463924"/>
                        <a:pt x="42690" y="464324"/>
                      </a:cubicBezTo>
                      <a:cubicBezTo>
                        <a:pt x="38999" y="464768"/>
                        <a:pt x="35487" y="462634"/>
                        <a:pt x="34108" y="459211"/>
                      </a:cubicBezTo>
                      <a:cubicBezTo>
                        <a:pt x="31485" y="452585"/>
                        <a:pt x="30240" y="445516"/>
                        <a:pt x="30418" y="438402"/>
                      </a:cubicBezTo>
                      <a:cubicBezTo>
                        <a:pt x="31129" y="427864"/>
                        <a:pt x="27172" y="417548"/>
                        <a:pt x="19613" y="410167"/>
                      </a:cubicBezTo>
                      <a:cubicBezTo>
                        <a:pt x="12677" y="403008"/>
                        <a:pt x="9342" y="392737"/>
                        <a:pt x="6273" y="382822"/>
                      </a:cubicBezTo>
                      <a:cubicBezTo>
                        <a:pt x="4628" y="377308"/>
                        <a:pt x="2628" y="371928"/>
                        <a:pt x="226" y="366681"/>
                      </a:cubicBezTo>
                      <a:lnTo>
                        <a:pt x="-129" y="365925"/>
                      </a:lnTo>
                      <a:lnTo>
                        <a:pt x="715" y="365925"/>
                      </a:lnTo>
                      <a:cubicBezTo>
                        <a:pt x="10009" y="365925"/>
                        <a:pt x="14411" y="358456"/>
                        <a:pt x="18501" y="352097"/>
                      </a:cubicBezTo>
                      <a:cubicBezTo>
                        <a:pt x="21703" y="346895"/>
                        <a:pt x="24460" y="342404"/>
                        <a:pt x="29128" y="342404"/>
                      </a:cubicBezTo>
                      <a:cubicBezTo>
                        <a:pt x="32952" y="342893"/>
                        <a:pt x="36509" y="344716"/>
                        <a:pt x="39088" y="347606"/>
                      </a:cubicBezTo>
                      <a:cubicBezTo>
                        <a:pt x="41756" y="350496"/>
                        <a:pt x="45268" y="352497"/>
                        <a:pt x="49137" y="353298"/>
                      </a:cubicBezTo>
                      <a:cubicBezTo>
                        <a:pt x="51538" y="353298"/>
                        <a:pt x="53583" y="351608"/>
                        <a:pt x="54784" y="348140"/>
                      </a:cubicBezTo>
                      <a:cubicBezTo>
                        <a:pt x="55984" y="344760"/>
                        <a:pt x="59319" y="342582"/>
                        <a:pt x="62920" y="342849"/>
                      </a:cubicBezTo>
                      <a:cubicBezTo>
                        <a:pt x="65944" y="343026"/>
                        <a:pt x="68923" y="343604"/>
                        <a:pt x="71813" y="344494"/>
                      </a:cubicBezTo>
                      <a:cubicBezTo>
                        <a:pt x="74348" y="345250"/>
                        <a:pt x="76927" y="345739"/>
                        <a:pt x="79550" y="345917"/>
                      </a:cubicBezTo>
                      <a:cubicBezTo>
                        <a:pt x="84575" y="345695"/>
                        <a:pt x="89555" y="344716"/>
                        <a:pt x="94268" y="342982"/>
                      </a:cubicBezTo>
                      <a:cubicBezTo>
                        <a:pt x="99114" y="341204"/>
                        <a:pt x="104183" y="340181"/>
                        <a:pt x="109341" y="339959"/>
                      </a:cubicBezTo>
                      <a:lnTo>
                        <a:pt x="109607" y="339959"/>
                      </a:lnTo>
                      <a:cubicBezTo>
                        <a:pt x="122725" y="339959"/>
                        <a:pt x="136019" y="339959"/>
                        <a:pt x="149136" y="340225"/>
                      </a:cubicBezTo>
                      <a:cubicBezTo>
                        <a:pt x="156517" y="340225"/>
                        <a:pt x="164032" y="340537"/>
                        <a:pt x="171990" y="340848"/>
                      </a:cubicBezTo>
                      <a:cubicBezTo>
                        <a:pt x="179950" y="341159"/>
                        <a:pt x="188931" y="341515"/>
                        <a:pt x="197380" y="341515"/>
                      </a:cubicBezTo>
                      <a:cubicBezTo>
                        <a:pt x="208940" y="341693"/>
                        <a:pt x="220456" y="340759"/>
                        <a:pt x="231795" y="338624"/>
                      </a:cubicBezTo>
                      <a:cubicBezTo>
                        <a:pt x="234818" y="338313"/>
                        <a:pt x="237530" y="336490"/>
                        <a:pt x="238953" y="333778"/>
                      </a:cubicBezTo>
                      <a:cubicBezTo>
                        <a:pt x="242288" y="326486"/>
                        <a:pt x="234862" y="313102"/>
                        <a:pt x="230061" y="304209"/>
                      </a:cubicBezTo>
                      <a:cubicBezTo>
                        <a:pt x="228282" y="301453"/>
                        <a:pt x="226859" y="298474"/>
                        <a:pt x="225925" y="295317"/>
                      </a:cubicBezTo>
                      <a:lnTo>
                        <a:pt x="194400" y="-324"/>
                      </a:lnTo>
                      <a:lnTo>
                        <a:pt x="235396" y="-324"/>
                      </a:lnTo>
                      <a:cubicBezTo>
                        <a:pt x="252559" y="-324"/>
                        <a:pt x="259851" y="4612"/>
                        <a:pt x="273190" y="13549"/>
                      </a:cubicBezTo>
                      <a:lnTo>
                        <a:pt x="277637" y="16573"/>
                      </a:lnTo>
                      <a:cubicBezTo>
                        <a:pt x="327926" y="49921"/>
                        <a:pt x="370122" y="78022"/>
                        <a:pt x="412674" y="106834"/>
                      </a:cubicBezTo>
                      <a:lnTo>
                        <a:pt x="422100" y="113104"/>
                      </a:lnTo>
                      <a:cubicBezTo>
                        <a:pt x="444821" y="128221"/>
                        <a:pt x="464430" y="141294"/>
                        <a:pt x="479058" y="165704"/>
                      </a:cubicBezTo>
                      <a:cubicBezTo>
                        <a:pt x="483505" y="172907"/>
                        <a:pt x="493242" y="175220"/>
                        <a:pt x="502757" y="177487"/>
                      </a:cubicBezTo>
                      <a:cubicBezTo>
                        <a:pt x="508938" y="178599"/>
                        <a:pt x="514896" y="180556"/>
                        <a:pt x="520543" y="183312"/>
                      </a:cubicBezTo>
                      <a:cubicBezTo>
                        <a:pt x="535127" y="191672"/>
                        <a:pt x="537217" y="211769"/>
                        <a:pt x="537484" y="218883"/>
                      </a:cubicBezTo>
                      <a:cubicBezTo>
                        <a:pt x="545888" y="217016"/>
                        <a:pt x="555803" y="214837"/>
                        <a:pt x="565629" y="212836"/>
                      </a:cubicBezTo>
                      <a:lnTo>
                        <a:pt x="566297" y="212836"/>
                      </a:lnTo>
                      <a:lnTo>
                        <a:pt x="566297" y="213503"/>
                      </a:lnTo>
                      <a:cubicBezTo>
                        <a:pt x="566297" y="220306"/>
                        <a:pt x="566741" y="227243"/>
                        <a:pt x="567052" y="234623"/>
                      </a:cubicBezTo>
                      <a:cubicBezTo>
                        <a:pt x="568653" y="268016"/>
                        <a:pt x="570387" y="305766"/>
                        <a:pt x="549712" y="332933"/>
                      </a:cubicBezTo>
                      <a:cubicBezTo>
                        <a:pt x="540819" y="344716"/>
                        <a:pt x="513562" y="350052"/>
                        <a:pt x="492175" y="350052"/>
                      </a:cubicBezTo>
                      <a:cubicBezTo>
                        <a:pt x="487595" y="350096"/>
                        <a:pt x="482971" y="349785"/>
                        <a:pt x="478436" y="349118"/>
                      </a:cubicBezTo>
                      <a:cubicBezTo>
                        <a:pt x="477369" y="348940"/>
                        <a:pt x="476257" y="348851"/>
                        <a:pt x="475146" y="348851"/>
                      </a:cubicBezTo>
                      <a:cubicBezTo>
                        <a:pt x="469543" y="349251"/>
                        <a:pt x="464119" y="350986"/>
                        <a:pt x="459361" y="353965"/>
                      </a:cubicBezTo>
                      <a:cubicBezTo>
                        <a:pt x="454870" y="356677"/>
                        <a:pt x="449845" y="358456"/>
                        <a:pt x="444643" y="359256"/>
                      </a:cubicBezTo>
                      <a:cubicBezTo>
                        <a:pt x="439796" y="359700"/>
                        <a:pt x="435395" y="359878"/>
                        <a:pt x="431304" y="359878"/>
                      </a:cubicBezTo>
                      <a:cubicBezTo>
                        <a:pt x="425924" y="359923"/>
                        <a:pt x="420588" y="359523"/>
                        <a:pt x="415297" y="358589"/>
                      </a:cubicBezTo>
                      <a:cubicBezTo>
                        <a:pt x="411651" y="357833"/>
                        <a:pt x="407961" y="357389"/>
                        <a:pt x="404270" y="357255"/>
                      </a:cubicBezTo>
                      <a:cubicBezTo>
                        <a:pt x="397912" y="357255"/>
                        <a:pt x="394132" y="359878"/>
                        <a:pt x="384039" y="366903"/>
                      </a:cubicBezTo>
                      <a:lnTo>
                        <a:pt x="384039" y="366903"/>
                      </a:lnTo>
                      <a:cubicBezTo>
                        <a:pt x="380660" y="368460"/>
                        <a:pt x="377147" y="369705"/>
                        <a:pt x="373501" y="370550"/>
                      </a:cubicBezTo>
                      <a:cubicBezTo>
                        <a:pt x="366209" y="372639"/>
                        <a:pt x="355227" y="375796"/>
                        <a:pt x="355227" y="378464"/>
                      </a:cubicBezTo>
                      <a:cubicBezTo>
                        <a:pt x="355227" y="385401"/>
                        <a:pt x="350780" y="386201"/>
                        <a:pt x="347223" y="386201"/>
                      </a:cubicBezTo>
                      <a:cubicBezTo>
                        <a:pt x="345266" y="386157"/>
                        <a:pt x="343310" y="385979"/>
                        <a:pt x="341354" y="385712"/>
                      </a:cubicBezTo>
                      <a:cubicBezTo>
                        <a:pt x="339397" y="385445"/>
                        <a:pt x="337441" y="385267"/>
                        <a:pt x="335440" y="385223"/>
                      </a:cubicBezTo>
                      <a:cubicBezTo>
                        <a:pt x="332995" y="384912"/>
                        <a:pt x="330549" y="385801"/>
                        <a:pt x="328904" y="387624"/>
                      </a:cubicBezTo>
                      <a:cubicBezTo>
                        <a:pt x="327748" y="389091"/>
                        <a:pt x="325702" y="391226"/>
                        <a:pt x="323346" y="393715"/>
                      </a:cubicBezTo>
                      <a:cubicBezTo>
                        <a:pt x="318366" y="398962"/>
                        <a:pt x="311474" y="406165"/>
                        <a:pt x="311207" y="409500"/>
                      </a:cubicBezTo>
                      <a:cubicBezTo>
                        <a:pt x="310807" y="413947"/>
                        <a:pt x="309206" y="416392"/>
                        <a:pt x="306227" y="416392"/>
                      </a:cubicBezTo>
                      <a:cubicBezTo>
                        <a:pt x="302892" y="415858"/>
                        <a:pt x="299780" y="414569"/>
                        <a:pt x="296978" y="412701"/>
                      </a:cubicBezTo>
                      <a:cubicBezTo>
                        <a:pt x="294222" y="410789"/>
                        <a:pt x="291065" y="409500"/>
                        <a:pt x="287730" y="408967"/>
                      </a:cubicBezTo>
                      <a:cubicBezTo>
                        <a:pt x="286485" y="408922"/>
                        <a:pt x="285284" y="409500"/>
                        <a:pt x="284573" y="410567"/>
                      </a:cubicBezTo>
                      <a:cubicBezTo>
                        <a:pt x="281194" y="416970"/>
                        <a:pt x="279415" y="424128"/>
                        <a:pt x="279371" y="431376"/>
                      </a:cubicBezTo>
                      <a:lnTo>
                        <a:pt x="279371" y="432221"/>
                      </a:lnTo>
                      <a:cubicBezTo>
                        <a:pt x="277415" y="450629"/>
                        <a:pt x="262563" y="465036"/>
                        <a:pt x="244111" y="466458"/>
                      </a:cubicBezTo>
                      <a:cubicBezTo>
                        <a:pt x="242733" y="466369"/>
                        <a:pt x="241399" y="466947"/>
                        <a:pt x="240509" y="468015"/>
                      </a:cubicBezTo>
                      <a:cubicBezTo>
                        <a:pt x="239220" y="470015"/>
                        <a:pt x="240509" y="473928"/>
                        <a:pt x="241799" y="477663"/>
                      </a:cubicBezTo>
                      <a:cubicBezTo>
                        <a:pt x="243577" y="481087"/>
                        <a:pt x="244067" y="485044"/>
                        <a:pt x="243177" y="488779"/>
                      </a:cubicBezTo>
                      <a:cubicBezTo>
                        <a:pt x="241043" y="493225"/>
                        <a:pt x="239620" y="496560"/>
                        <a:pt x="238331" y="499717"/>
                      </a:cubicBezTo>
                      <a:cubicBezTo>
                        <a:pt x="234329" y="509544"/>
                        <a:pt x="232106" y="514924"/>
                        <a:pt x="217610" y="520660"/>
                      </a:cubicBezTo>
                      <a:cubicBezTo>
                        <a:pt x="216855" y="520971"/>
                        <a:pt x="216010" y="521149"/>
                        <a:pt x="215165" y="521193"/>
                      </a:cubicBezTo>
                      <a:cubicBezTo>
                        <a:pt x="212052" y="521193"/>
                        <a:pt x="211474" y="517948"/>
                        <a:pt x="210719" y="514746"/>
                      </a:cubicBezTo>
                      <a:cubicBezTo>
                        <a:pt x="209963" y="511545"/>
                        <a:pt x="209518" y="507543"/>
                        <a:pt x="205561" y="507543"/>
                      </a:cubicBezTo>
                      <a:cubicBezTo>
                        <a:pt x="204271" y="507587"/>
                        <a:pt x="202938" y="507810"/>
                        <a:pt x="201737" y="508299"/>
                      </a:cubicBezTo>
                      <a:cubicBezTo>
                        <a:pt x="198002" y="510077"/>
                        <a:pt x="194978" y="513101"/>
                        <a:pt x="193289" y="516881"/>
                      </a:cubicBezTo>
                      <a:cubicBezTo>
                        <a:pt x="189954" y="521371"/>
                        <a:pt x="186975" y="526173"/>
                        <a:pt x="179816" y="526173"/>
                      </a:cubicBezTo>
                      <a:close/>
                      <a:moveTo>
                        <a:pt x="163142" y="513768"/>
                      </a:moveTo>
                      <a:cubicBezTo>
                        <a:pt x="164387" y="513812"/>
                        <a:pt x="165588" y="514168"/>
                        <a:pt x="166655" y="514746"/>
                      </a:cubicBezTo>
                      <a:cubicBezTo>
                        <a:pt x="168700" y="516035"/>
                        <a:pt x="170523" y="517681"/>
                        <a:pt x="171946" y="519637"/>
                      </a:cubicBezTo>
                      <a:cubicBezTo>
                        <a:pt x="174125" y="522261"/>
                        <a:pt x="176392" y="524973"/>
                        <a:pt x="179327" y="525062"/>
                      </a:cubicBezTo>
                      <a:cubicBezTo>
                        <a:pt x="186175" y="525062"/>
                        <a:pt x="188931" y="520615"/>
                        <a:pt x="191866" y="516169"/>
                      </a:cubicBezTo>
                      <a:cubicBezTo>
                        <a:pt x="193689" y="512256"/>
                        <a:pt x="196846" y="509099"/>
                        <a:pt x="200758" y="507276"/>
                      </a:cubicBezTo>
                      <a:cubicBezTo>
                        <a:pt x="202093" y="506787"/>
                        <a:pt x="203516" y="506520"/>
                        <a:pt x="204938" y="506476"/>
                      </a:cubicBezTo>
                      <a:cubicBezTo>
                        <a:pt x="209829" y="506476"/>
                        <a:pt x="210585" y="510922"/>
                        <a:pt x="211208" y="514613"/>
                      </a:cubicBezTo>
                      <a:cubicBezTo>
                        <a:pt x="211830" y="518303"/>
                        <a:pt x="212275" y="520126"/>
                        <a:pt x="214320" y="520126"/>
                      </a:cubicBezTo>
                      <a:cubicBezTo>
                        <a:pt x="215032" y="520082"/>
                        <a:pt x="215699" y="519948"/>
                        <a:pt x="216365" y="519682"/>
                      </a:cubicBezTo>
                      <a:cubicBezTo>
                        <a:pt x="230416" y="514124"/>
                        <a:pt x="232461" y="509188"/>
                        <a:pt x="236463" y="499317"/>
                      </a:cubicBezTo>
                      <a:cubicBezTo>
                        <a:pt x="237753" y="496160"/>
                        <a:pt x="239220" y="492558"/>
                        <a:pt x="241310" y="488335"/>
                      </a:cubicBezTo>
                      <a:cubicBezTo>
                        <a:pt x="242555" y="485889"/>
                        <a:pt x="241310" y="481931"/>
                        <a:pt x="239887" y="478063"/>
                      </a:cubicBezTo>
                      <a:cubicBezTo>
                        <a:pt x="238464" y="474195"/>
                        <a:pt x="237130" y="469926"/>
                        <a:pt x="238731" y="467481"/>
                      </a:cubicBezTo>
                      <a:cubicBezTo>
                        <a:pt x="239798" y="466103"/>
                        <a:pt x="241443" y="465347"/>
                        <a:pt x="243177" y="465391"/>
                      </a:cubicBezTo>
                      <a:cubicBezTo>
                        <a:pt x="261096" y="464013"/>
                        <a:pt x="275503" y="450051"/>
                        <a:pt x="277415" y="432177"/>
                      </a:cubicBezTo>
                      <a:lnTo>
                        <a:pt x="277415" y="431288"/>
                      </a:lnTo>
                      <a:cubicBezTo>
                        <a:pt x="277459" y="423862"/>
                        <a:pt x="279326" y="416525"/>
                        <a:pt x="282839" y="409989"/>
                      </a:cubicBezTo>
                      <a:cubicBezTo>
                        <a:pt x="283684" y="408611"/>
                        <a:pt x="285240" y="407811"/>
                        <a:pt x="286886" y="407900"/>
                      </a:cubicBezTo>
                      <a:cubicBezTo>
                        <a:pt x="290398" y="408433"/>
                        <a:pt x="293777" y="409767"/>
                        <a:pt x="296712" y="411768"/>
                      </a:cubicBezTo>
                      <a:cubicBezTo>
                        <a:pt x="299380" y="413590"/>
                        <a:pt x="302403" y="414791"/>
                        <a:pt x="305605" y="415325"/>
                      </a:cubicBezTo>
                      <a:cubicBezTo>
                        <a:pt x="307072" y="415325"/>
                        <a:pt x="309028" y="414702"/>
                        <a:pt x="309473" y="409456"/>
                      </a:cubicBezTo>
                      <a:cubicBezTo>
                        <a:pt x="309784" y="405721"/>
                        <a:pt x="316543" y="398651"/>
                        <a:pt x="321923" y="393004"/>
                      </a:cubicBezTo>
                      <a:cubicBezTo>
                        <a:pt x="324279" y="390514"/>
                        <a:pt x="326369" y="388557"/>
                        <a:pt x="327392" y="387001"/>
                      </a:cubicBezTo>
                      <a:cubicBezTo>
                        <a:pt x="329259" y="384867"/>
                        <a:pt x="332016" y="383844"/>
                        <a:pt x="334817" y="384155"/>
                      </a:cubicBezTo>
                      <a:cubicBezTo>
                        <a:pt x="336863" y="384200"/>
                        <a:pt x="338864" y="384378"/>
                        <a:pt x="340864" y="384645"/>
                      </a:cubicBezTo>
                      <a:cubicBezTo>
                        <a:pt x="342776" y="384912"/>
                        <a:pt x="344689" y="385090"/>
                        <a:pt x="346600" y="385134"/>
                      </a:cubicBezTo>
                      <a:cubicBezTo>
                        <a:pt x="351491" y="385134"/>
                        <a:pt x="353492" y="383222"/>
                        <a:pt x="353492" y="378509"/>
                      </a:cubicBezTo>
                      <a:cubicBezTo>
                        <a:pt x="353492" y="375218"/>
                        <a:pt x="361407" y="372728"/>
                        <a:pt x="372567" y="369616"/>
                      </a:cubicBezTo>
                      <a:cubicBezTo>
                        <a:pt x="376080" y="368771"/>
                        <a:pt x="379504" y="367615"/>
                        <a:pt x="382794" y="366103"/>
                      </a:cubicBezTo>
                      <a:lnTo>
                        <a:pt x="383016" y="366103"/>
                      </a:lnTo>
                      <a:cubicBezTo>
                        <a:pt x="393287" y="358945"/>
                        <a:pt x="397156" y="356277"/>
                        <a:pt x="403870" y="356277"/>
                      </a:cubicBezTo>
                      <a:cubicBezTo>
                        <a:pt x="407649" y="356454"/>
                        <a:pt x="411384" y="356899"/>
                        <a:pt x="415075" y="357655"/>
                      </a:cubicBezTo>
                      <a:cubicBezTo>
                        <a:pt x="420321" y="358544"/>
                        <a:pt x="425613" y="358945"/>
                        <a:pt x="430904" y="358900"/>
                      </a:cubicBezTo>
                      <a:cubicBezTo>
                        <a:pt x="435039" y="358900"/>
                        <a:pt x="439396" y="358900"/>
                        <a:pt x="444243" y="358278"/>
                      </a:cubicBezTo>
                      <a:cubicBezTo>
                        <a:pt x="449312" y="357522"/>
                        <a:pt x="454159" y="355743"/>
                        <a:pt x="458561" y="353120"/>
                      </a:cubicBezTo>
                      <a:cubicBezTo>
                        <a:pt x="463496" y="350052"/>
                        <a:pt x="469054" y="348273"/>
                        <a:pt x="474834" y="347873"/>
                      </a:cubicBezTo>
                      <a:cubicBezTo>
                        <a:pt x="475990" y="347873"/>
                        <a:pt x="477146" y="347962"/>
                        <a:pt x="478302" y="348140"/>
                      </a:cubicBezTo>
                      <a:cubicBezTo>
                        <a:pt x="482793" y="348807"/>
                        <a:pt x="487329" y="349118"/>
                        <a:pt x="491864" y="349074"/>
                      </a:cubicBezTo>
                      <a:cubicBezTo>
                        <a:pt x="512984" y="349074"/>
                        <a:pt x="539707" y="343871"/>
                        <a:pt x="548511" y="332355"/>
                      </a:cubicBezTo>
                      <a:cubicBezTo>
                        <a:pt x="568964" y="305677"/>
                        <a:pt x="567186" y="268016"/>
                        <a:pt x="565629" y="234801"/>
                      </a:cubicBezTo>
                      <a:cubicBezTo>
                        <a:pt x="565318" y="227687"/>
                        <a:pt x="565007" y="220929"/>
                        <a:pt x="564873" y="214304"/>
                      </a:cubicBezTo>
                      <a:cubicBezTo>
                        <a:pt x="555003" y="216349"/>
                        <a:pt x="545132" y="218527"/>
                        <a:pt x="536728" y="220395"/>
                      </a:cubicBezTo>
                      <a:lnTo>
                        <a:pt x="536061" y="220395"/>
                      </a:lnTo>
                      <a:lnTo>
                        <a:pt x="536061" y="219728"/>
                      </a:lnTo>
                      <a:cubicBezTo>
                        <a:pt x="536061" y="213592"/>
                        <a:pt x="534282" y="193050"/>
                        <a:pt x="519698" y="184513"/>
                      </a:cubicBezTo>
                      <a:cubicBezTo>
                        <a:pt x="514185" y="181845"/>
                        <a:pt x="508360" y="179889"/>
                        <a:pt x="502357" y="178777"/>
                      </a:cubicBezTo>
                      <a:cubicBezTo>
                        <a:pt x="492620" y="176509"/>
                        <a:pt x="482527" y="174331"/>
                        <a:pt x="477991" y="166505"/>
                      </a:cubicBezTo>
                      <a:cubicBezTo>
                        <a:pt x="463452" y="142272"/>
                        <a:pt x="443932" y="129289"/>
                        <a:pt x="421344" y="114260"/>
                      </a:cubicBezTo>
                      <a:cubicBezTo>
                        <a:pt x="418232" y="112215"/>
                        <a:pt x="415075" y="110124"/>
                        <a:pt x="411918" y="107946"/>
                      </a:cubicBezTo>
                      <a:cubicBezTo>
                        <a:pt x="369366" y="79178"/>
                        <a:pt x="327170" y="51076"/>
                        <a:pt x="276881" y="17729"/>
                      </a:cubicBezTo>
                      <a:lnTo>
                        <a:pt x="272435" y="14705"/>
                      </a:lnTo>
                      <a:cubicBezTo>
                        <a:pt x="259096" y="5812"/>
                        <a:pt x="252070" y="1010"/>
                        <a:pt x="235262" y="1010"/>
                      </a:cubicBezTo>
                      <a:lnTo>
                        <a:pt x="195512" y="1010"/>
                      </a:lnTo>
                      <a:lnTo>
                        <a:pt x="226637" y="295406"/>
                      </a:lnTo>
                      <a:cubicBezTo>
                        <a:pt x="227659" y="298340"/>
                        <a:pt x="229038" y="301097"/>
                        <a:pt x="230683" y="303720"/>
                      </a:cubicBezTo>
                      <a:cubicBezTo>
                        <a:pt x="235708" y="312613"/>
                        <a:pt x="243266" y="326486"/>
                        <a:pt x="239576" y="334267"/>
                      </a:cubicBezTo>
                      <a:cubicBezTo>
                        <a:pt x="237975" y="337291"/>
                        <a:pt x="234996" y="339336"/>
                        <a:pt x="231617" y="339736"/>
                      </a:cubicBezTo>
                      <a:cubicBezTo>
                        <a:pt x="220190" y="341870"/>
                        <a:pt x="208584" y="342893"/>
                        <a:pt x="196979" y="342671"/>
                      </a:cubicBezTo>
                      <a:cubicBezTo>
                        <a:pt x="188487" y="342671"/>
                        <a:pt x="179861" y="342315"/>
                        <a:pt x="171546" y="342004"/>
                      </a:cubicBezTo>
                      <a:cubicBezTo>
                        <a:pt x="163231" y="341693"/>
                        <a:pt x="156117" y="341381"/>
                        <a:pt x="148736" y="341381"/>
                      </a:cubicBezTo>
                      <a:cubicBezTo>
                        <a:pt x="135397" y="341381"/>
                        <a:pt x="122325" y="341381"/>
                        <a:pt x="109207" y="341115"/>
                      </a:cubicBezTo>
                      <a:lnTo>
                        <a:pt x="108941" y="341115"/>
                      </a:lnTo>
                      <a:cubicBezTo>
                        <a:pt x="103917" y="341337"/>
                        <a:pt x="98937" y="342315"/>
                        <a:pt x="94223" y="344049"/>
                      </a:cubicBezTo>
                      <a:cubicBezTo>
                        <a:pt x="89377" y="345828"/>
                        <a:pt x="84308" y="346851"/>
                        <a:pt x="79150" y="347073"/>
                      </a:cubicBezTo>
                      <a:cubicBezTo>
                        <a:pt x="76438" y="346895"/>
                        <a:pt x="73725" y="346406"/>
                        <a:pt x="71147" y="345606"/>
                      </a:cubicBezTo>
                      <a:cubicBezTo>
                        <a:pt x="68256" y="344716"/>
                        <a:pt x="65277" y="344182"/>
                        <a:pt x="62254" y="344005"/>
                      </a:cubicBezTo>
                      <a:cubicBezTo>
                        <a:pt x="59141" y="343693"/>
                        <a:pt x="56251" y="345517"/>
                        <a:pt x="55184" y="348451"/>
                      </a:cubicBezTo>
                      <a:cubicBezTo>
                        <a:pt x="53583" y="352320"/>
                        <a:pt x="51315" y="354320"/>
                        <a:pt x="48470" y="354320"/>
                      </a:cubicBezTo>
                      <a:cubicBezTo>
                        <a:pt x="44290" y="353564"/>
                        <a:pt x="40511" y="351475"/>
                        <a:pt x="37665" y="348318"/>
                      </a:cubicBezTo>
                      <a:cubicBezTo>
                        <a:pt x="35264" y="345650"/>
                        <a:pt x="32018" y="343916"/>
                        <a:pt x="28461" y="343427"/>
                      </a:cubicBezTo>
                      <a:cubicBezTo>
                        <a:pt x="24415" y="343427"/>
                        <a:pt x="21791" y="347873"/>
                        <a:pt x="18813" y="352586"/>
                      </a:cubicBezTo>
                      <a:cubicBezTo>
                        <a:pt x="14855" y="359034"/>
                        <a:pt x="10409" y="366281"/>
                        <a:pt x="1027" y="366948"/>
                      </a:cubicBezTo>
                      <a:cubicBezTo>
                        <a:pt x="3250" y="371972"/>
                        <a:pt x="5162" y="377175"/>
                        <a:pt x="6763" y="382422"/>
                      </a:cubicBezTo>
                      <a:cubicBezTo>
                        <a:pt x="9964" y="392248"/>
                        <a:pt x="13255" y="402342"/>
                        <a:pt x="20102" y="409367"/>
                      </a:cubicBezTo>
                      <a:cubicBezTo>
                        <a:pt x="30640" y="420216"/>
                        <a:pt x="30907" y="429020"/>
                        <a:pt x="31218" y="438357"/>
                      </a:cubicBezTo>
                      <a:cubicBezTo>
                        <a:pt x="31040" y="445338"/>
                        <a:pt x="32285" y="452274"/>
                        <a:pt x="34819" y="458766"/>
                      </a:cubicBezTo>
                      <a:cubicBezTo>
                        <a:pt x="36020" y="461790"/>
                        <a:pt x="39132" y="463612"/>
                        <a:pt x="42378" y="463212"/>
                      </a:cubicBezTo>
                      <a:cubicBezTo>
                        <a:pt x="47403" y="462768"/>
                        <a:pt x="52382" y="461701"/>
                        <a:pt x="57096" y="459922"/>
                      </a:cubicBezTo>
                      <a:cubicBezTo>
                        <a:pt x="61631" y="458188"/>
                        <a:pt x="66389" y="457121"/>
                        <a:pt x="71236" y="456721"/>
                      </a:cubicBezTo>
                      <a:cubicBezTo>
                        <a:pt x="72614" y="456676"/>
                        <a:pt x="73992" y="456943"/>
                        <a:pt x="75237" y="457476"/>
                      </a:cubicBezTo>
                      <a:cubicBezTo>
                        <a:pt x="77371" y="458499"/>
                        <a:pt x="79728" y="459033"/>
                        <a:pt x="82085" y="459078"/>
                      </a:cubicBezTo>
                      <a:cubicBezTo>
                        <a:pt x="87865" y="458455"/>
                        <a:pt x="93245" y="455876"/>
                        <a:pt x="97336" y="451785"/>
                      </a:cubicBezTo>
                      <a:cubicBezTo>
                        <a:pt x="100093" y="448940"/>
                        <a:pt x="103694" y="447072"/>
                        <a:pt x="107607" y="446360"/>
                      </a:cubicBezTo>
                      <a:cubicBezTo>
                        <a:pt x="111564" y="446360"/>
                        <a:pt x="115077" y="449962"/>
                        <a:pt x="118634" y="457788"/>
                      </a:cubicBezTo>
                      <a:cubicBezTo>
                        <a:pt x="119923" y="460545"/>
                        <a:pt x="120812" y="462946"/>
                        <a:pt x="121613" y="465036"/>
                      </a:cubicBezTo>
                      <a:cubicBezTo>
                        <a:pt x="123392" y="471261"/>
                        <a:pt x="127127" y="476730"/>
                        <a:pt x="132285" y="480642"/>
                      </a:cubicBezTo>
                      <a:cubicBezTo>
                        <a:pt x="134241" y="482199"/>
                        <a:pt x="134997" y="483221"/>
                        <a:pt x="134952" y="484155"/>
                      </a:cubicBezTo>
                      <a:cubicBezTo>
                        <a:pt x="134908" y="485089"/>
                        <a:pt x="134063" y="485711"/>
                        <a:pt x="133085" y="486334"/>
                      </a:cubicBezTo>
                      <a:cubicBezTo>
                        <a:pt x="131706" y="487134"/>
                        <a:pt x="130550" y="488335"/>
                        <a:pt x="129839" y="489757"/>
                      </a:cubicBezTo>
                      <a:cubicBezTo>
                        <a:pt x="129039" y="491091"/>
                        <a:pt x="128816" y="492692"/>
                        <a:pt x="129216" y="494204"/>
                      </a:cubicBezTo>
                      <a:cubicBezTo>
                        <a:pt x="129705" y="495271"/>
                        <a:pt x="131084" y="495760"/>
                        <a:pt x="132640" y="496294"/>
                      </a:cubicBezTo>
                      <a:cubicBezTo>
                        <a:pt x="134685" y="496694"/>
                        <a:pt x="136464" y="497850"/>
                        <a:pt x="137709" y="499540"/>
                      </a:cubicBezTo>
                      <a:cubicBezTo>
                        <a:pt x="138910" y="502252"/>
                        <a:pt x="139754" y="505098"/>
                        <a:pt x="140110" y="508032"/>
                      </a:cubicBezTo>
                      <a:cubicBezTo>
                        <a:pt x="141488" y="515146"/>
                        <a:pt x="143089" y="523194"/>
                        <a:pt x="150203" y="523194"/>
                      </a:cubicBezTo>
                      <a:cubicBezTo>
                        <a:pt x="150959" y="523194"/>
                        <a:pt x="151715" y="523150"/>
                        <a:pt x="152426" y="522972"/>
                      </a:cubicBezTo>
                      <a:cubicBezTo>
                        <a:pt x="154872" y="522527"/>
                        <a:pt x="156162" y="520437"/>
                        <a:pt x="157451" y="518526"/>
                      </a:cubicBezTo>
                      <a:cubicBezTo>
                        <a:pt x="158740" y="516614"/>
                        <a:pt x="160474" y="513768"/>
                        <a:pt x="163142" y="5137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0" name="자유형: 도형 9659">
                  <a:extLst>
                    <a:ext uri="{FF2B5EF4-FFF2-40B4-BE49-F238E27FC236}">
                      <a16:creationId xmlns:a16="http://schemas.microsoft.com/office/drawing/2014/main" id="{85D211B3-9F4B-6A50-506B-F60F12ED9E82}"/>
                    </a:ext>
                  </a:extLst>
                </p:cNvPr>
                <p:cNvSpPr/>
                <p:nvPr/>
              </p:nvSpPr>
              <p:spPr>
                <a:xfrm>
                  <a:off x="4567409" y="9178406"/>
                  <a:ext cx="187959" cy="125853"/>
                </a:xfrm>
                <a:custGeom>
                  <a:avLst/>
                  <a:gdLst>
                    <a:gd name="connsiteX0" fmla="*/ 274670 w 275191"/>
                    <a:gd name="connsiteY0" fmla="*/ 104502 h 184261"/>
                    <a:gd name="connsiteX1" fmla="*/ 259285 w 275191"/>
                    <a:gd name="connsiteY1" fmla="*/ 87161 h 184261"/>
                    <a:gd name="connsiteX2" fmla="*/ 254839 w 275191"/>
                    <a:gd name="connsiteY2" fmla="*/ 79691 h 184261"/>
                    <a:gd name="connsiteX3" fmla="*/ 232607 w 275191"/>
                    <a:gd name="connsiteY3" fmla="*/ 72443 h 184261"/>
                    <a:gd name="connsiteX4" fmla="*/ 222514 w 275191"/>
                    <a:gd name="connsiteY4" fmla="*/ 63551 h 184261"/>
                    <a:gd name="connsiteX5" fmla="*/ 206373 w 275191"/>
                    <a:gd name="connsiteY5" fmla="*/ 39228 h 184261"/>
                    <a:gd name="connsiteX6" fmla="*/ 194857 w 275191"/>
                    <a:gd name="connsiteY6" fmla="*/ 1568 h 184261"/>
                    <a:gd name="connsiteX7" fmla="*/ 148837 w 275191"/>
                    <a:gd name="connsiteY7" fmla="*/ 8993 h 184261"/>
                    <a:gd name="connsiteX8" fmla="*/ 121581 w 275191"/>
                    <a:gd name="connsiteY8" fmla="*/ 18286 h 184261"/>
                    <a:gd name="connsiteX9" fmla="*/ 106774 w 275191"/>
                    <a:gd name="connsiteY9" fmla="*/ 27979 h 184261"/>
                    <a:gd name="connsiteX10" fmla="*/ 78139 w 275191"/>
                    <a:gd name="connsiteY10" fmla="*/ 45765 h 184261"/>
                    <a:gd name="connsiteX11" fmla="*/ 61688 w 275191"/>
                    <a:gd name="connsiteY11" fmla="*/ 54658 h 184261"/>
                    <a:gd name="connsiteX12" fmla="*/ 47326 w 275191"/>
                    <a:gd name="connsiteY12" fmla="*/ 56392 h 184261"/>
                    <a:gd name="connsiteX13" fmla="*/ 40123 w 275191"/>
                    <a:gd name="connsiteY13" fmla="*/ 80936 h 184261"/>
                    <a:gd name="connsiteX14" fmla="*/ 24605 w 275191"/>
                    <a:gd name="connsiteY14" fmla="*/ 105613 h 184261"/>
                    <a:gd name="connsiteX15" fmla="*/ 5708 w 275191"/>
                    <a:gd name="connsiteY15" fmla="*/ 108725 h 184261"/>
                    <a:gd name="connsiteX16" fmla="*/ 1928 w 275191"/>
                    <a:gd name="connsiteY16" fmla="*/ 145675 h 184261"/>
                    <a:gd name="connsiteX17" fmla="*/ 14734 w 275191"/>
                    <a:gd name="connsiteY17" fmla="*/ 167907 h 184261"/>
                    <a:gd name="connsiteX18" fmla="*/ 30119 w 275191"/>
                    <a:gd name="connsiteY18" fmla="*/ 182180 h 184261"/>
                    <a:gd name="connsiteX19" fmla="*/ 69335 w 275191"/>
                    <a:gd name="connsiteY19" fmla="*/ 173287 h 184261"/>
                    <a:gd name="connsiteX20" fmla="*/ 93791 w 275191"/>
                    <a:gd name="connsiteY20" fmla="*/ 163861 h 184261"/>
                    <a:gd name="connsiteX21" fmla="*/ 96636 w 275191"/>
                    <a:gd name="connsiteY21" fmla="*/ 137761 h 184261"/>
                    <a:gd name="connsiteX22" fmla="*/ 142256 w 275191"/>
                    <a:gd name="connsiteY22" fmla="*/ 137227 h 184261"/>
                    <a:gd name="connsiteX23" fmla="*/ 173737 w 275191"/>
                    <a:gd name="connsiteY23" fmla="*/ 141184 h 184261"/>
                    <a:gd name="connsiteX24" fmla="*/ 179784 w 275191"/>
                    <a:gd name="connsiteY24" fmla="*/ 137138 h 184261"/>
                    <a:gd name="connsiteX25" fmla="*/ 204861 w 275191"/>
                    <a:gd name="connsiteY25" fmla="*/ 136071 h 184261"/>
                    <a:gd name="connsiteX26" fmla="*/ 242700 w 275191"/>
                    <a:gd name="connsiteY26" fmla="*/ 123799 h 184261"/>
                    <a:gd name="connsiteX27" fmla="*/ 274847 w 275191"/>
                    <a:gd name="connsiteY27" fmla="*/ 104591 h 184261"/>
                    <a:gd name="connsiteX28" fmla="*/ 274670 w 275191"/>
                    <a:gd name="connsiteY28" fmla="*/ 104502 h 184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75191" h="184261">
                      <a:moveTo>
                        <a:pt x="274670" y="104502"/>
                      </a:moveTo>
                      <a:cubicBezTo>
                        <a:pt x="265021" y="95609"/>
                        <a:pt x="259152" y="102278"/>
                        <a:pt x="259285" y="87161"/>
                      </a:cubicBezTo>
                      <a:cubicBezTo>
                        <a:pt x="259285" y="83426"/>
                        <a:pt x="260753" y="77868"/>
                        <a:pt x="254839" y="79691"/>
                      </a:cubicBezTo>
                      <a:cubicBezTo>
                        <a:pt x="242745" y="83426"/>
                        <a:pt x="240299" y="81514"/>
                        <a:pt x="232607" y="72443"/>
                      </a:cubicBezTo>
                      <a:cubicBezTo>
                        <a:pt x="228472" y="67685"/>
                        <a:pt x="223714" y="70931"/>
                        <a:pt x="222514" y="63551"/>
                      </a:cubicBezTo>
                      <a:cubicBezTo>
                        <a:pt x="220513" y="51189"/>
                        <a:pt x="216555" y="46921"/>
                        <a:pt x="206373" y="39228"/>
                      </a:cubicBezTo>
                      <a:cubicBezTo>
                        <a:pt x="196191" y="31536"/>
                        <a:pt x="193034" y="13217"/>
                        <a:pt x="194857" y="1568"/>
                      </a:cubicBezTo>
                      <a:cubicBezTo>
                        <a:pt x="171380" y="1257"/>
                        <a:pt x="169913" y="-5636"/>
                        <a:pt x="148837" y="8993"/>
                      </a:cubicBezTo>
                      <a:cubicBezTo>
                        <a:pt x="140300" y="14862"/>
                        <a:pt x="130029" y="13440"/>
                        <a:pt x="121581" y="18286"/>
                      </a:cubicBezTo>
                      <a:cubicBezTo>
                        <a:pt x="114822" y="22154"/>
                        <a:pt x="119224" y="31625"/>
                        <a:pt x="106774" y="27979"/>
                      </a:cubicBezTo>
                      <a:cubicBezTo>
                        <a:pt x="95125" y="24689"/>
                        <a:pt x="85743" y="38473"/>
                        <a:pt x="78139" y="45765"/>
                      </a:cubicBezTo>
                      <a:cubicBezTo>
                        <a:pt x="70536" y="53057"/>
                        <a:pt x="76228" y="62705"/>
                        <a:pt x="61688" y="54658"/>
                      </a:cubicBezTo>
                      <a:cubicBezTo>
                        <a:pt x="54796" y="50878"/>
                        <a:pt x="50616" y="47410"/>
                        <a:pt x="47326" y="56392"/>
                      </a:cubicBezTo>
                      <a:cubicBezTo>
                        <a:pt x="44036" y="65373"/>
                        <a:pt x="44925" y="73021"/>
                        <a:pt x="40123" y="80936"/>
                      </a:cubicBezTo>
                      <a:cubicBezTo>
                        <a:pt x="35320" y="88850"/>
                        <a:pt x="33853" y="101434"/>
                        <a:pt x="24605" y="105613"/>
                      </a:cubicBezTo>
                      <a:cubicBezTo>
                        <a:pt x="18513" y="108370"/>
                        <a:pt x="11666" y="106325"/>
                        <a:pt x="5708" y="108725"/>
                      </a:cubicBezTo>
                      <a:cubicBezTo>
                        <a:pt x="8687" y="107525"/>
                        <a:pt x="2818" y="143097"/>
                        <a:pt x="1928" y="145675"/>
                      </a:cubicBezTo>
                      <a:cubicBezTo>
                        <a:pt x="-4786" y="165017"/>
                        <a:pt x="6374" y="154079"/>
                        <a:pt x="14734" y="167907"/>
                      </a:cubicBezTo>
                      <a:cubicBezTo>
                        <a:pt x="18646" y="173821"/>
                        <a:pt x="23893" y="178756"/>
                        <a:pt x="30119" y="182180"/>
                      </a:cubicBezTo>
                      <a:cubicBezTo>
                        <a:pt x="42435" y="189117"/>
                        <a:pt x="55507" y="173287"/>
                        <a:pt x="69335" y="173287"/>
                      </a:cubicBezTo>
                      <a:cubicBezTo>
                        <a:pt x="83164" y="173287"/>
                        <a:pt x="101305" y="188583"/>
                        <a:pt x="93791" y="163861"/>
                      </a:cubicBezTo>
                      <a:cubicBezTo>
                        <a:pt x="91034" y="154968"/>
                        <a:pt x="82986" y="139673"/>
                        <a:pt x="96636" y="137761"/>
                      </a:cubicBezTo>
                      <a:cubicBezTo>
                        <a:pt x="111799" y="136160"/>
                        <a:pt x="127049" y="135982"/>
                        <a:pt x="142256" y="137227"/>
                      </a:cubicBezTo>
                      <a:cubicBezTo>
                        <a:pt x="151905" y="137761"/>
                        <a:pt x="164488" y="137227"/>
                        <a:pt x="173737" y="141184"/>
                      </a:cubicBezTo>
                      <a:cubicBezTo>
                        <a:pt x="178183" y="143185"/>
                        <a:pt x="176894" y="141184"/>
                        <a:pt x="179784" y="137138"/>
                      </a:cubicBezTo>
                      <a:cubicBezTo>
                        <a:pt x="185209" y="129135"/>
                        <a:pt x="197569" y="134648"/>
                        <a:pt x="204861" y="136071"/>
                      </a:cubicBezTo>
                      <a:cubicBezTo>
                        <a:pt x="223092" y="139673"/>
                        <a:pt x="226471" y="124644"/>
                        <a:pt x="242700" y="123799"/>
                      </a:cubicBezTo>
                      <a:cubicBezTo>
                        <a:pt x="252304" y="123310"/>
                        <a:pt x="277649" y="119352"/>
                        <a:pt x="274847" y="104591"/>
                      </a:cubicBezTo>
                      <a:cubicBezTo>
                        <a:pt x="269601" y="99566"/>
                        <a:pt x="274714" y="104502"/>
                        <a:pt x="274670" y="1045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1" name="자유형: 도형 9660">
                  <a:extLst>
                    <a:ext uri="{FF2B5EF4-FFF2-40B4-BE49-F238E27FC236}">
                      <a16:creationId xmlns:a16="http://schemas.microsoft.com/office/drawing/2014/main" id="{1E92E0B1-6AAF-BB3F-2478-C9F43C2723BA}"/>
                    </a:ext>
                  </a:extLst>
                </p:cNvPr>
                <p:cNvSpPr/>
                <p:nvPr/>
              </p:nvSpPr>
              <p:spPr>
                <a:xfrm>
                  <a:off x="4566908" y="9177937"/>
                  <a:ext cx="188890" cy="126731"/>
                </a:xfrm>
                <a:custGeom>
                  <a:avLst/>
                  <a:gdLst>
                    <a:gd name="connsiteX0" fmla="*/ 37476 w 276554"/>
                    <a:gd name="connsiteY0" fmla="*/ 185224 h 185547"/>
                    <a:gd name="connsiteX1" fmla="*/ 30407 w 276554"/>
                    <a:gd name="connsiteY1" fmla="*/ 183356 h 185547"/>
                    <a:gd name="connsiteX2" fmla="*/ 14844 w 276554"/>
                    <a:gd name="connsiteY2" fmla="*/ 168906 h 185547"/>
                    <a:gd name="connsiteX3" fmla="*/ 4884 w 276554"/>
                    <a:gd name="connsiteY3" fmla="*/ 160902 h 185547"/>
                    <a:gd name="connsiteX4" fmla="*/ 1950 w 276554"/>
                    <a:gd name="connsiteY4" fmla="*/ 146318 h 185547"/>
                    <a:gd name="connsiteX5" fmla="*/ 6396 w 276554"/>
                    <a:gd name="connsiteY5" fmla="*/ 109991 h 185547"/>
                    <a:gd name="connsiteX6" fmla="*/ 6396 w 276554"/>
                    <a:gd name="connsiteY6" fmla="*/ 109991 h 185547"/>
                    <a:gd name="connsiteX7" fmla="*/ 6040 w 276554"/>
                    <a:gd name="connsiteY7" fmla="*/ 108924 h 185547"/>
                    <a:gd name="connsiteX8" fmla="*/ 6040 w 276554"/>
                    <a:gd name="connsiteY8" fmla="*/ 108924 h 185547"/>
                    <a:gd name="connsiteX9" fmla="*/ 15200 w 276554"/>
                    <a:gd name="connsiteY9" fmla="*/ 107501 h 185547"/>
                    <a:gd name="connsiteX10" fmla="*/ 24893 w 276554"/>
                    <a:gd name="connsiteY10" fmla="*/ 105856 h 185547"/>
                    <a:gd name="connsiteX11" fmla="*/ 36187 w 276554"/>
                    <a:gd name="connsiteY11" fmla="*/ 90027 h 185547"/>
                    <a:gd name="connsiteX12" fmla="*/ 40144 w 276554"/>
                    <a:gd name="connsiteY12" fmla="*/ 81401 h 185547"/>
                    <a:gd name="connsiteX13" fmla="*/ 44590 w 276554"/>
                    <a:gd name="connsiteY13" fmla="*/ 67439 h 185547"/>
                    <a:gd name="connsiteX14" fmla="*/ 47213 w 276554"/>
                    <a:gd name="connsiteY14" fmla="*/ 56946 h 185547"/>
                    <a:gd name="connsiteX15" fmla="*/ 53128 w 276554"/>
                    <a:gd name="connsiteY15" fmla="*/ 50899 h 185547"/>
                    <a:gd name="connsiteX16" fmla="*/ 60508 w 276554"/>
                    <a:gd name="connsiteY16" fmla="*/ 53833 h 185547"/>
                    <a:gd name="connsiteX17" fmla="*/ 62376 w 276554"/>
                    <a:gd name="connsiteY17" fmla="*/ 54900 h 185547"/>
                    <a:gd name="connsiteX18" fmla="*/ 70068 w 276554"/>
                    <a:gd name="connsiteY18" fmla="*/ 57790 h 185547"/>
                    <a:gd name="connsiteX19" fmla="*/ 73625 w 276554"/>
                    <a:gd name="connsiteY19" fmla="*/ 53700 h 185547"/>
                    <a:gd name="connsiteX20" fmla="*/ 78072 w 276554"/>
                    <a:gd name="connsiteY20" fmla="*/ 46007 h 185547"/>
                    <a:gd name="connsiteX21" fmla="*/ 82518 w 276554"/>
                    <a:gd name="connsiteY21" fmla="*/ 41561 h 185547"/>
                    <a:gd name="connsiteX22" fmla="*/ 103683 w 276554"/>
                    <a:gd name="connsiteY22" fmla="*/ 27466 h 185547"/>
                    <a:gd name="connsiteX23" fmla="*/ 107418 w 276554"/>
                    <a:gd name="connsiteY23" fmla="*/ 28000 h 185547"/>
                    <a:gd name="connsiteX24" fmla="*/ 111864 w 276554"/>
                    <a:gd name="connsiteY24" fmla="*/ 28800 h 185547"/>
                    <a:gd name="connsiteX25" fmla="*/ 117067 w 276554"/>
                    <a:gd name="connsiteY25" fmla="*/ 24353 h 185547"/>
                    <a:gd name="connsiteX26" fmla="*/ 121513 w 276554"/>
                    <a:gd name="connsiteY26" fmla="*/ 18395 h 185547"/>
                    <a:gd name="connsiteX27" fmla="*/ 134274 w 276554"/>
                    <a:gd name="connsiteY27" fmla="*/ 14260 h 185547"/>
                    <a:gd name="connsiteX28" fmla="*/ 148769 w 276554"/>
                    <a:gd name="connsiteY28" fmla="*/ 9058 h 185547"/>
                    <a:gd name="connsiteX29" fmla="*/ 171535 w 276554"/>
                    <a:gd name="connsiteY29" fmla="*/ -324 h 185547"/>
                    <a:gd name="connsiteX30" fmla="*/ 179716 w 276554"/>
                    <a:gd name="connsiteY30" fmla="*/ 388 h 185547"/>
                    <a:gd name="connsiteX31" fmla="*/ 195100 w 276554"/>
                    <a:gd name="connsiteY31" fmla="*/ 1543 h 185547"/>
                    <a:gd name="connsiteX32" fmla="*/ 195723 w 276554"/>
                    <a:gd name="connsiteY32" fmla="*/ 1543 h 185547"/>
                    <a:gd name="connsiteX33" fmla="*/ 195723 w 276554"/>
                    <a:gd name="connsiteY33" fmla="*/ 2166 h 185547"/>
                    <a:gd name="connsiteX34" fmla="*/ 207017 w 276554"/>
                    <a:gd name="connsiteY34" fmla="*/ 39294 h 185547"/>
                    <a:gd name="connsiteX35" fmla="*/ 223379 w 276554"/>
                    <a:gd name="connsiteY35" fmla="*/ 63971 h 185547"/>
                    <a:gd name="connsiteX36" fmla="*/ 227826 w 276554"/>
                    <a:gd name="connsiteY36" fmla="*/ 69484 h 185547"/>
                    <a:gd name="connsiteX37" fmla="*/ 233162 w 276554"/>
                    <a:gd name="connsiteY37" fmla="*/ 72775 h 185547"/>
                    <a:gd name="connsiteX38" fmla="*/ 246056 w 276554"/>
                    <a:gd name="connsiteY38" fmla="*/ 81667 h 185547"/>
                    <a:gd name="connsiteX39" fmla="*/ 254949 w 276554"/>
                    <a:gd name="connsiteY39" fmla="*/ 79889 h 185547"/>
                    <a:gd name="connsiteX40" fmla="*/ 259396 w 276554"/>
                    <a:gd name="connsiteY40" fmla="*/ 80334 h 185547"/>
                    <a:gd name="connsiteX41" fmla="*/ 260240 w 276554"/>
                    <a:gd name="connsiteY41" fmla="*/ 86025 h 185547"/>
                    <a:gd name="connsiteX42" fmla="*/ 260240 w 276554"/>
                    <a:gd name="connsiteY42" fmla="*/ 87892 h 185547"/>
                    <a:gd name="connsiteX43" fmla="*/ 266243 w 276554"/>
                    <a:gd name="connsiteY43" fmla="*/ 99320 h 185547"/>
                    <a:gd name="connsiteX44" fmla="*/ 272779 w 276554"/>
                    <a:gd name="connsiteY44" fmla="*/ 102610 h 185547"/>
                    <a:gd name="connsiteX45" fmla="*/ 272779 w 276554"/>
                    <a:gd name="connsiteY45" fmla="*/ 102610 h 185547"/>
                    <a:gd name="connsiteX46" fmla="*/ 273224 w 276554"/>
                    <a:gd name="connsiteY46" fmla="*/ 102610 h 185547"/>
                    <a:gd name="connsiteX47" fmla="*/ 273224 w 276554"/>
                    <a:gd name="connsiteY47" fmla="*/ 102610 h 185547"/>
                    <a:gd name="connsiteX48" fmla="*/ 275403 w 276554"/>
                    <a:gd name="connsiteY48" fmla="*/ 104611 h 185547"/>
                    <a:gd name="connsiteX49" fmla="*/ 276425 w 276554"/>
                    <a:gd name="connsiteY49" fmla="*/ 105544 h 185547"/>
                    <a:gd name="connsiteX50" fmla="*/ 275669 w 276554"/>
                    <a:gd name="connsiteY50" fmla="*/ 105544 h 185547"/>
                    <a:gd name="connsiteX51" fmla="*/ 273357 w 276554"/>
                    <a:gd name="connsiteY51" fmla="*/ 114037 h 185547"/>
                    <a:gd name="connsiteX52" fmla="*/ 242899 w 276554"/>
                    <a:gd name="connsiteY52" fmla="*/ 124753 h 185547"/>
                    <a:gd name="connsiteX53" fmla="*/ 226714 w 276554"/>
                    <a:gd name="connsiteY53" fmla="*/ 131334 h 185547"/>
                    <a:gd name="connsiteX54" fmla="*/ 210352 w 276554"/>
                    <a:gd name="connsiteY54" fmla="*/ 137603 h 185547"/>
                    <a:gd name="connsiteX55" fmla="*/ 210352 w 276554"/>
                    <a:gd name="connsiteY55" fmla="*/ 137603 h 185547"/>
                    <a:gd name="connsiteX56" fmla="*/ 204927 w 276554"/>
                    <a:gd name="connsiteY56" fmla="*/ 137070 h 185547"/>
                    <a:gd name="connsiteX57" fmla="*/ 200214 w 276554"/>
                    <a:gd name="connsiteY57" fmla="*/ 135914 h 185547"/>
                    <a:gd name="connsiteX58" fmla="*/ 189009 w 276554"/>
                    <a:gd name="connsiteY58" fmla="*/ 133868 h 185547"/>
                    <a:gd name="connsiteX59" fmla="*/ 180428 w 276554"/>
                    <a:gd name="connsiteY59" fmla="*/ 137870 h 185547"/>
                    <a:gd name="connsiteX60" fmla="*/ 178783 w 276554"/>
                    <a:gd name="connsiteY60" fmla="*/ 140760 h 185547"/>
                    <a:gd name="connsiteX61" fmla="*/ 176470 w 276554"/>
                    <a:gd name="connsiteY61" fmla="*/ 142983 h 185547"/>
                    <a:gd name="connsiteX62" fmla="*/ 173669 w 276554"/>
                    <a:gd name="connsiteY62" fmla="*/ 142139 h 185547"/>
                    <a:gd name="connsiteX63" fmla="*/ 148591 w 276554"/>
                    <a:gd name="connsiteY63" fmla="*/ 138448 h 185547"/>
                    <a:gd name="connsiteX64" fmla="*/ 142366 w 276554"/>
                    <a:gd name="connsiteY64" fmla="*/ 138448 h 185547"/>
                    <a:gd name="connsiteX65" fmla="*/ 118534 w 276554"/>
                    <a:gd name="connsiteY65" fmla="*/ 137603 h 185547"/>
                    <a:gd name="connsiteX66" fmla="*/ 96880 w 276554"/>
                    <a:gd name="connsiteY66" fmla="*/ 138981 h 185547"/>
                    <a:gd name="connsiteX67" fmla="*/ 90655 w 276554"/>
                    <a:gd name="connsiteY67" fmla="*/ 142361 h 185547"/>
                    <a:gd name="connsiteX68" fmla="*/ 92922 w 276554"/>
                    <a:gd name="connsiteY68" fmla="*/ 159746 h 185547"/>
                    <a:gd name="connsiteX69" fmla="*/ 94479 w 276554"/>
                    <a:gd name="connsiteY69" fmla="*/ 164193 h 185547"/>
                    <a:gd name="connsiteX70" fmla="*/ 95190 w 276554"/>
                    <a:gd name="connsiteY70" fmla="*/ 177265 h 185547"/>
                    <a:gd name="connsiteX71" fmla="*/ 91188 w 276554"/>
                    <a:gd name="connsiteY71" fmla="*/ 178910 h 185547"/>
                    <a:gd name="connsiteX72" fmla="*/ 82029 w 276554"/>
                    <a:gd name="connsiteY72" fmla="*/ 176909 h 185547"/>
                    <a:gd name="connsiteX73" fmla="*/ 69890 w 276554"/>
                    <a:gd name="connsiteY73" fmla="*/ 174375 h 185547"/>
                    <a:gd name="connsiteX74" fmla="*/ 69490 w 276554"/>
                    <a:gd name="connsiteY74" fmla="*/ 174375 h 185547"/>
                    <a:gd name="connsiteX75" fmla="*/ 52949 w 276554"/>
                    <a:gd name="connsiteY75" fmla="*/ 179889 h 185547"/>
                    <a:gd name="connsiteX76" fmla="*/ 37476 w 276554"/>
                    <a:gd name="connsiteY76" fmla="*/ 185224 h 185547"/>
                    <a:gd name="connsiteX77" fmla="*/ 7329 w 276554"/>
                    <a:gd name="connsiteY77" fmla="*/ 109635 h 185547"/>
                    <a:gd name="connsiteX78" fmla="*/ 2883 w 276554"/>
                    <a:gd name="connsiteY78" fmla="*/ 146541 h 185547"/>
                    <a:gd name="connsiteX79" fmla="*/ 5195 w 276554"/>
                    <a:gd name="connsiteY79" fmla="*/ 159880 h 185547"/>
                    <a:gd name="connsiteX80" fmla="*/ 15689 w 276554"/>
                    <a:gd name="connsiteY80" fmla="*/ 168327 h 185547"/>
                    <a:gd name="connsiteX81" fmla="*/ 30851 w 276554"/>
                    <a:gd name="connsiteY81" fmla="*/ 182378 h 185547"/>
                    <a:gd name="connsiteX82" fmla="*/ 37387 w 276554"/>
                    <a:gd name="connsiteY82" fmla="*/ 184112 h 185547"/>
                    <a:gd name="connsiteX83" fmla="*/ 52771 w 276554"/>
                    <a:gd name="connsiteY83" fmla="*/ 178954 h 185547"/>
                    <a:gd name="connsiteX84" fmla="*/ 69801 w 276554"/>
                    <a:gd name="connsiteY84" fmla="*/ 173352 h 185547"/>
                    <a:gd name="connsiteX85" fmla="*/ 70202 w 276554"/>
                    <a:gd name="connsiteY85" fmla="*/ 173352 h 185547"/>
                    <a:gd name="connsiteX86" fmla="*/ 82696 w 276554"/>
                    <a:gd name="connsiteY86" fmla="*/ 175931 h 185547"/>
                    <a:gd name="connsiteX87" fmla="*/ 91588 w 276554"/>
                    <a:gd name="connsiteY87" fmla="*/ 177887 h 185547"/>
                    <a:gd name="connsiteX88" fmla="*/ 94701 w 276554"/>
                    <a:gd name="connsiteY88" fmla="*/ 176687 h 185547"/>
                    <a:gd name="connsiteX89" fmla="*/ 93812 w 276554"/>
                    <a:gd name="connsiteY89" fmla="*/ 164593 h 185547"/>
                    <a:gd name="connsiteX90" fmla="*/ 92255 w 276554"/>
                    <a:gd name="connsiteY90" fmla="*/ 160146 h 185547"/>
                    <a:gd name="connsiteX91" fmla="*/ 90121 w 276554"/>
                    <a:gd name="connsiteY91" fmla="*/ 141827 h 185547"/>
                    <a:gd name="connsiteX92" fmla="*/ 97102 w 276554"/>
                    <a:gd name="connsiteY92" fmla="*/ 137914 h 185547"/>
                    <a:gd name="connsiteX93" fmla="*/ 118934 w 276554"/>
                    <a:gd name="connsiteY93" fmla="*/ 136536 h 185547"/>
                    <a:gd name="connsiteX94" fmla="*/ 142855 w 276554"/>
                    <a:gd name="connsiteY94" fmla="*/ 137381 h 185547"/>
                    <a:gd name="connsiteX95" fmla="*/ 149036 w 276554"/>
                    <a:gd name="connsiteY95" fmla="*/ 137381 h 185547"/>
                    <a:gd name="connsiteX96" fmla="*/ 174558 w 276554"/>
                    <a:gd name="connsiteY96" fmla="*/ 141160 h 185547"/>
                    <a:gd name="connsiteX97" fmla="*/ 176870 w 276554"/>
                    <a:gd name="connsiteY97" fmla="*/ 141916 h 185547"/>
                    <a:gd name="connsiteX98" fmla="*/ 178204 w 276554"/>
                    <a:gd name="connsiteY98" fmla="*/ 140316 h 185547"/>
                    <a:gd name="connsiteX99" fmla="*/ 179894 w 276554"/>
                    <a:gd name="connsiteY99" fmla="*/ 137292 h 185547"/>
                    <a:gd name="connsiteX100" fmla="*/ 189409 w 276554"/>
                    <a:gd name="connsiteY100" fmla="*/ 132845 h 185547"/>
                    <a:gd name="connsiteX101" fmla="*/ 200881 w 276554"/>
                    <a:gd name="connsiteY101" fmla="*/ 134935 h 185547"/>
                    <a:gd name="connsiteX102" fmla="*/ 205327 w 276554"/>
                    <a:gd name="connsiteY102" fmla="*/ 136047 h 185547"/>
                    <a:gd name="connsiteX103" fmla="*/ 210574 w 276554"/>
                    <a:gd name="connsiteY103" fmla="*/ 136581 h 185547"/>
                    <a:gd name="connsiteX104" fmla="*/ 226314 w 276554"/>
                    <a:gd name="connsiteY104" fmla="*/ 130489 h 185547"/>
                    <a:gd name="connsiteX105" fmla="*/ 243077 w 276554"/>
                    <a:gd name="connsiteY105" fmla="*/ 123731 h 185547"/>
                    <a:gd name="connsiteX106" fmla="*/ 272690 w 276554"/>
                    <a:gd name="connsiteY106" fmla="*/ 113459 h 185547"/>
                    <a:gd name="connsiteX107" fmla="*/ 274735 w 276554"/>
                    <a:gd name="connsiteY107" fmla="*/ 105411 h 185547"/>
                    <a:gd name="connsiteX108" fmla="*/ 273757 w 276554"/>
                    <a:gd name="connsiteY108" fmla="*/ 104566 h 185547"/>
                    <a:gd name="connsiteX109" fmla="*/ 265976 w 276554"/>
                    <a:gd name="connsiteY109" fmla="*/ 100120 h 185547"/>
                    <a:gd name="connsiteX110" fmla="*/ 259262 w 276554"/>
                    <a:gd name="connsiteY110" fmla="*/ 87670 h 185547"/>
                    <a:gd name="connsiteX111" fmla="*/ 259262 w 276554"/>
                    <a:gd name="connsiteY111" fmla="*/ 85714 h 185547"/>
                    <a:gd name="connsiteX112" fmla="*/ 258729 w 276554"/>
                    <a:gd name="connsiteY112" fmla="*/ 80867 h 185547"/>
                    <a:gd name="connsiteX113" fmla="*/ 255527 w 276554"/>
                    <a:gd name="connsiteY113" fmla="*/ 80867 h 185547"/>
                    <a:gd name="connsiteX114" fmla="*/ 246234 w 276554"/>
                    <a:gd name="connsiteY114" fmla="*/ 82734 h 185547"/>
                    <a:gd name="connsiteX115" fmla="*/ 232495 w 276554"/>
                    <a:gd name="connsiteY115" fmla="*/ 73486 h 185547"/>
                    <a:gd name="connsiteX116" fmla="*/ 227648 w 276554"/>
                    <a:gd name="connsiteY116" fmla="*/ 70551 h 185547"/>
                    <a:gd name="connsiteX117" fmla="*/ 222223 w 276554"/>
                    <a:gd name="connsiteY117" fmla="*/ 64149 h 185547"/>
                    <a:gd name="connsiteX118" fmla="*/ 206305 w 276554"/>
                    <a:gd name="connsiteY118" fmla="*/ 40183 h 185547"/>
                    <a:gd name="connsiteX119" fmla="*/ 194522 w 276554"/>
                    <a:gd name="connsiteY119" fmla="*/ 2611 h 185547"/>
                    <a:gd name="connsiteX120" fmla="*/ 179627 w 276554"/>
                    <a:gd name="connsiteY120" fmla="*/ 1410 h 185547"/>
                    <a:gd name="connsiteX121" fmla="*/ 171579 w 276554"/>
                    <a:gd name="connsiteY121" fmla="*/ 743 h 185547"/>
                    <a:gd name="connsiteX122" fmla="*/ 149347 w 276554"/>
                    <a:gd name="connsiteY122" fmla="*/ 9947 h 185547"/>
                    <a:gd name="connsiteX123" fmla="*/ 134452 w 276554"/>
                    <a:gd name="connsiteY123" fmla="*/ 15283 h 185547"/>
                    <a:gd name="connsiteX124" fmla="*/ 122047 w 276554"/>
                    <a:gd name="connsiteY124" fmla="*/ 19285 h 185547"/>
                    <a:gd name="connsiteX125" fmla="*/ 117911 w 276554"/>
                    <a:gd name="connsiteY125" fmla="*/ 24754 h 185547"/>
                    <a:gd name="connsiteX126" fmla="*/ 111686 w 276554"/>
                    <a:gd name="connsiteY126" fmla="*/ 29867 h 185547"/>
                    <a:gd name="connsiteX127" fmla="*/ 106840 w 276554"/>
                    <a:gd name="connsiteY127" fmla="*/ 29022 h 185547"/>
                    <a:gd name="connsiteX128" fmla="*/ 103416 w 276554"/>
                    <a:gd name="connsiteY128" fmla="*/ 28533 h 185547"/>
                    <a:gd name="connsiteX129" fmla="*/ 83052 w 276554"/>
                    <a:gd name="connsiteY129" fmla="*/ 42272 h 185547"/>
                    <a:gd name="connsiteX130" fmla="*/ 78605 w 276554"/>
                    <a:gd name="connsiteY130" fmla="*/ 46719 h 185547"/>
                    <a:gd name="connsiteX131" fmla="*/ 74381 w 276554"/>
                    <a:gd name="connsiteY131" fmla="*/ 54055 h 185547"/>
                    <a:gd name="connsiteX132" fmla="*/ 69934 w 276554"/>
                    <a:gd name="connsiteY132" fmla="*/ 58857 h 185547"/>
                    <a:gd name="connsiteX133" fmla="*/ 61709 w 276554"/>
                    <a:gd name="connsiteY133" fmla="*/ 55834 h 185547"/>
                    <a:gd name="connsiteX134" fmla="*/ 59842 w 276554"/>
                    <a:gd name="connsiteY134" fmla="*/ 54767 h 185547"/>
                    <a:gd name="connsiteX135" fmla="*/ 52994 w 276554"/>
                    <a:gd name="connsiteY135" fmla="*/ 51966 h 185547"/>
                    <a:gd name="connsiteX136" fmla="*/ 48103 w 276554"/>
                    <a:gd name="connsiteY136" fmla="*/ 57301 h 185547"/>
                    <a:gd name="connsiteX137" fmla="*/ 45568 w 276554"/>
                    <a:gd name="connsiteY137" fmla="*/ 67617 h 185547"/>
                    <a:gd name="connsiteX138" fmla="*/ 40900 w 276554"/>
                    <a:gd name="connsiteY138" fmla="*/ 81934 h 185547"/>
                    <a:gd name="connsiteX139" fmla="*/ 37032 w 276554"/>
                    <a:gd name="connsiteY139" fmla="*/ 90383 h 185547"/>
                    <a:gd name="connsiteX140" fmla="*/ 25160 w 276554"/>
                    <a:gd name="connsiteY140" fmla="*/ 106834 h 185547"/>
                    <a:gd name="connsiteX141" fmla="*/ 15022 w 276554"/>
                    <a:gd name="connsiteY141" fmla="*/ 108568 h 185547"/>
                    <a:gd name="connsiteX142" fmla="*/ 7374 w 276554"/>
                    <a:gd name="connsiteY142" fmla="*/ 109635 h 185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</a:cxnLst>
                  <a:rect l="l" t="t" r="r" b="b"/>
                  <a:pathLst>
                    <a:path w="276554" h="185547">
                      <a:moveTo>
                        <a:pt x="37476" y="185224"/>
                      </a:moveTo>
                      <a:cubicBezTo>
                        <a:pt x="34986" y="185224"/>
                        <a:pt x="32541" y="184601"/>
                        <a:pt x="30407" y="183356"/>
                      </a:cubicBezTo>
                      <a:cubicBezTo>
                        <a:pt x="24092" y="179889"/>
                        <a:pt x="18757" y="174909"/>
                        <a:pt x="14844" y="168906"/>
                      </a:cubicBezTo>
                      <a:cubicBezTo>
                        <a:pt x="12665" y="165082"/>
                        <a:pt x="9108" y="162191"/>
                        <a:pt x="4884" y="160902"/>
                      </a:cubicBezTo>
                      <a:cubicBezTo>
                        <a:pt x="82" y="159124"/>
                        <a:pt x="-2008" y="157745"/>
                        <a:pt x="1950" y="146318"/>
                      </a:cubicBezTo>
                      <a:cubicBezTo>
                        <a:pt x="3061" y="143117"/>
                        <a:pt x="7952" y="111948"/>
                        <a:pt x="6396" y="109991"/>
                      </a:cubicBezTo>
                      <a:lnTo>
                        <a:pt x="6396" y="109991"/>
                      </a:lnTo>
                      <a:lnTo>
                        <a:pt x="6040" y="108924"/>
                      </a:lnTo>
                      <a:lnTo>
                        <a:pt x="6040" y="108924"/>
                      </a:lnTo>
                      <a:cubicBezTo>
                        <a:pt x="8975" y="107946"/>
                        <a:pt x="12087" y="107457"/>
                        <a:pt x="15200" y="107501"/>
                      </a:cubicBezTo>
                      <a:cubicBezTo>
                        <a:pt x="18490" y="107590"/>
                        <a:pt x="21780" y="107012"/>
                        <a:pt x="24893" y="105856"/>
                      </a:cubicBezTo>
                      <a:cubicBezTo>
                        <a:pt x="30985" y="103099"/>
                        <a:pt x="33785" y="96430"/>
                        <a:pt x="36187" y="90027"/>
                      </a:cubicBezTo>
                      <a:cubicBezTo>
                        <a:pt x="37298" y="87048"/>
                        <a:pt x="38588" y="84158"/>
                        <a:pt x="40144" y="81401"/>
                      </a:cubicBezTo>
                      <a:cubicBezTo>
                        <a:pt x="42501" y="77088"/>
                        <a:pt x="44012" y="72330"/>
                        <a:pt x="44590" y="67439"/>
                      </a:cubicBezTo>
                      <a:cubicBezTo>
                        <a:pt x="45168" y="63882"/>
                        <a:pt x="46057" y="60370"/>
                        <a:pt x="47213" y="56946"/>
                      </a:cubicBezTo>
                      <a:cubicBezTo>
                        <a:pt x="48770" y="52766"/>
                        <a:pt x="50593" y="50899"/>
                        <a:pt x="53128" y="50899"/>
                      </a:cubicBezTo>
                      <a:cubicBezTo>
                        <a:pt x="55795" y="51299"/>
                        <a:pt x="58329" y="52277"/>
                        <a:pt x="60508" y="53833"/>
                      </a:cubicBezTo>
                      <a:lnTo>
                        <a:pt x="62376" y="54900"/>
                      </a:lnTo>
                      <a:cubicBezTo>
                        <a:pt x="64688" y="56412"/>
                        <a:pt x="67311" y="57390"/>
                        <a:pt x="70068" y="57790"/>
                      </a:cubicBezTo>
                      <a:cubicBezTo>
                        <a:pt x="72025" y="57790"/>
                        <a:pt x="72603" y="56457"/>
                        <a:pt x="73625" y="53700"/>
                      </a:cubicBezTo>
                      <a:cubicBezTo>
                        <a:pt x="74514" y="50810"/>
                        <a:pt x="76026" y="48186"/>
                        <a:pt x="78072" y="46007"/>
                      </a:cubicBezTo>
                      <a:cubicBezTo>
                        <a:pt x="79450" y="44629"/>
                        <a:pt x="80873" y="43073"/>
                        <a:pt x="82518" y="41561"/>
                      </a:cubicBezTo>
                      <a:cubicBezTo>
                        <a:pt x="88565" y="34980"/>
                        <a:pt x="95457" y="27466"/>
                        <a:pt x="103683" y="27466"/>
                      </a:cubicBezTo>
                      <a:cubicBezTo>
                        <a:pt x="104928" y="27466"/>
                        <a:pt x="106217" y="27644"/>
                        <a:pt x="107418" y="28000"/>
                      </a:cubicBezTo>
                      <a:cubicBezTo>
                        <a:pt x="108840" y="28489"/>
                        <a:pt x="110353" y="28756"/>
                        <a:pt x="111864" y="28800"/>
                      </a:cubicBezTo>
                      <a:cubicBezTo>
                        <a:pt x="115154" y="28800"/>
                        <a:pt x="116000" y="26844"/>
                        <a:pt x="117067" y="24353"/>
                      </a:cubicBezTo>
                      <a:cubicBezTo>
                        <a:pt x="117822" y="21908"/>
                        <a:pt x="119378" y="19818"/>
                        <a:pt x="121513" y="18395"/>
                      </a:cubicBezTo>
                      <a:cubicBezTo>
                        <a:pt x="125514" y="16350"/>
                        <a:pt x="129828" y="14927"/>
                        <a:pt x="134274" y="14260"/>
                      </a:cubicBezTo>
                      <a:cubicBezTo>
                        <a:pt x="139432" y="13549"/>
                        <a:pt x="144368" y="11770"/>
                        <a:pt x="148769" y="9058"/>
                      </a:cubicBezTo>
                      <a:cubicBezTo>
                        <a:pt x="160107" y="1188"/>
                        <a:pt x="165710" y="-324"/>
                        <a:pt x="171535" y="-324"/>
                      </a:cubicBezTo>
                      <a:cubicBezTo>
                        <a:pt x="174292" y="-279"/>
                        <a:pt x="177004" y="-13"/>
                        <a:pt x="179716" y="388"/>
                      </a:cubicBezTo>
                      <a:cubicBezTo>
                        <a:pt x="184830" y="1054"/>
                        <a:pt x="189943" y="1455"/>
                        <a:pt x="195100" y="1543"/>
                      </a:cubicBezTo>
                      <a:lnTo>
                        <a:pt x="195723" y="1543"/>
                      </a:lnTo>
                      <a:lnTo>
                        <a:pt x="195723" y="2166"/>
                      </a:lnTo>
                      <a:cubicBezTo>
                        <a:pt x="194256" y="12571"/>
                        <a:pt x="196079" y="31112"/>
                        <a:pt x="207017" y="39294"/>
                      </a:cubicBezTo>
                      <a:cubicBezTo>
                        <a:pt x="217021" y="46808"/>
                        <a:pt x="221290" y="51121"/>
                        <a:pt x="223379" y="63971"/>
                      </a:cubicBezTo>
                      <a:cubicBezTo>
                        <a:pt x="224046" y="68151"/>
                        <a:pt x="225736" y="68729"/>
                        <a:pt x="227826" y="69484"/>
                      </a:cubicBezTo>
                      <a:cubicBezTo>
                        <a:pt x="229872" y="70062"/>
                        <a:pt x="231739" y="71174"/>
                        <a:pt x="233162" y="72775"/>
                      </a:cubicBezTo>
                      <a:cubicBezTo>
                        <a:pt x="238631" y="79044"/>
                        <a:pt x="241343" y="81667"/>
                        <a:pt x="246056" y="81667"/>
                      </a:cubicBezTo>
                      <a:cubicBezTo>
                        <a:pt x="249080" y="81490"/>
                        <a:pt x="252103" y="80912"/>
                        <a:pt x="254949" y="79889"/>
                      </a:cubicBezTo>
                      <a:cubicBezTo>
                        <a:pt x="257039" y="79222"/>
                        <a:pt x="258417" y="79400"/>
                        <a:pt x="259396" y="80334"/>
                      </a:cubicBezTo>
                      <a:cubicBezTo>
                        <a:pt x="260374" y="81267"/>
                        <a:pt x="260374" y="83802"/>
                        <a:pt x="260240" y="86025"/>
                      </a:cubicBezTo>
                      <a:cubicBezTo>
                        <a:pt x="260240" y="86647"/>
                        <a:pt x="260240" y="87314"/>
                        <a:pt x="260240" y="87892"/>
                      </a:cubicBezTo>
                      <a:cubicBezTo>
                        <a:pt x="260240" y="96785"/>
                        <a:pt x="262197" y="97763"/>
                        <a:pt x="266243" y="99320"/>
                      </a:cubicBezTo>
                      <a:cubicBezTo>
                        <a:pt x="268555" y="100120"/>
                        <a:pt x="270778" y="101232"/>
                        <a:pt x="272779" y="102610"/>
                      </a:cubicBezTo>
                      <a:lnTo>
                        <a:pt x="272779" y="102610"/>
                      </a:lnTo>
                      <a:cubicBezTo>
                        <a:pt x="272779" y="102610"/>
                        <a:pt x="272779" y="102610"/>
                        <a:pt x="273224" y="102610"/>
                      </a:cubicBezTo>
                      <a:lnTo>
                        <a:pt x="273224" y="102610"/>
                      </a:lnTo>
                      <a:lnTo>
                        <a:pt x="275403" y="104611"/>
                      </a:lnTo>
                      <a:lnTo>
                        <a:pt x="276425" y="105544"/>
                      </a:lnTo>
                      <a:lnTo>
                        <a:pt x="275669" y="105544"/>
                      </a:lnTo>
                      <a:cubicBezTo>
                        <a:pt x="276114" y="108568"/>
                        <a:pt x="275313" y="111681"/>
                        <a:pt x="273357" y="114037"/>
                      </a:cubicBezTo>
                      <a:cubicBezTo>
                        <a:pt x="266065" y="123286"/>
                        <a:pt x="245256" y="124664"/>
                        <a:pt x="242899" y="124753"/>
                      </a:cubicBezTo>
                      <a:cubicBezTo>
                        <a:pt x="236986" y="125287"/>
                        <a:pt x="231339" y="127599"/>
                        <a:pt x="226714" y="131334"/>
                      </a:cubicBezTo>
                      <a:cubicBezTo>
                        <a:pt x="222090" y="135158"/>
                        <a:pt x="216354" y="137336"/>
                        <a:pt x="210352" y="137603"/>
                      </a:cubicBezTo>
                      <a:lnTo>
                        <a:pt x="210352" y="137603"/>
                      </a:lnTo>
                      <a:cubicBezTo>
                        <a:pt x="208529" y="137603"/>
                        <a:pt x="206705" y="137425"/>
                        <a:pt x="204927" y="137070"/>
                      </a:cubicBezTo>
                      <a:lnTo>
                        <a:pt x="200214" y="135914"/>
                      </a:lnTo>
                      <a:cubicBezTo>
                        <a:pt x="196568" y="134758"/>
                        <a:pt x="192833" y="134046"/>
                        <a:pt x="189009" y="133868"/>
                      </a:cubicBezTo>
                      <a:cubicBezTo>
                        <a:pt x="185630" y="133601"/>
                        <a:pt x="182384" y="135113"/>
                        <a:pt x="180428" y="137870"/>
                      </a:cubicBezTo>
                      <a:cubicBezTo>
                        <a:pt x="179805" y="138804"/>
                        <a:pt x="179272" y="139782"/>
                        <a:pt x="178783" y="140760"/>
                      </a:cubicBezTo>
                      <a:cubicBezTo>
                        <a:pt x="178160" y="142050"/>
                        <a:pt x="177715" y="142983"/>
                        <a:pt x="176470" y="142983"/>
                      </a:cubicBezTo>
                      <a:cubicBezTo>
                        <a:pt x="175492" y="142894"/>
                        <a:pt x="174558" y="142583"/>
                        <a:pt x="173669" y="142139"/>
                      </a:cubicBezTo>
                      <a:cubicBezTo>
                        <a:pt x="165621" y="139337"/>
                        <a:pt x="157129" y="138092"/>
                        <a:pt x="148591" y="138448"/>
                      </a:cubicBezTo>
                      <a:lnTo>
                        <a:pt x="142366" y="138448"/>
                      </a:lnTo>
                      <a:cubicBezTo>
                        <a:pt x="134985" y="138048"/>
                        <a:pt x="126626" y="137603"/>
                        <a:pt x="118534" y="137603"/>
                      </a:cubicBezTo>
                      <a:cubicBezTo>
                        <a:pt x="111286" y="137559"/>
                        <a:pt x="104038" y="138003"/>
                        <a:pt x="96880" y="138981"/>
                      </a:cubicBezTo>
                      <a:cubicBezTo>
                        <a:pt x="94390" y="139070"/>
                        <a:pt x="92078" y="140316"/>
                        <a:pt x="90655" y="142361"/>
                      </a:cubicBezTo>
                      <a:cubicBezTo>
                        <a:pt x="88165" y="146452"/>
                        <a:pt x="90655" y="153521"/>
                        <a:pt x="92922" y="159746"/>
                      </a:cubicBezTo>
                      <a:cubicBezTo>
                        <a:pt x="93501" y="161391"/>
                        <a:pt x="94034" y="162903"/>
                        <a:pt x="94479" y="164193"/>
                      </a:cubicBezTo>
                      <a:cubicBezTo>
                        <a:pt x="96524" y="170996"/>
                        <a:pt x="96791" y="175131"/>
                        <a:pt x="95190" y="177265"/>
                      </a:cubicBezTo>
                      <a:cubicBezTo>
                        <a:pt x="94212" y="178465"/>
                        <a:pt x="92700" y="179088"/>
                        <a:pt x="91188" y="178910"/>
                      </a:cubicBezTo>
                      <a:cubicBezTo>
                        <a:pt x="88076" y="178643"/>
                        <a:pt x="84963" y="177976"/>
                        <a:pt x="82029" y="176909"/>
                      </a:cubicBezTo>
                      <a:cubicBezTo>
                        <a:pt x="78116" y="175487"/>
                        <a:pt x="74025" y="174642"/>
                        <a:pt x="69890" y="174375"/>
                      </a:cubicBezTo>
                      <a:lnTo>
                        <a:pt x="69490" y="174375"/>
                      </a:lnTo>
                      <a:cubicBezTo>
                        <a:pt x="63665" y="174997"/>
                        <a:pt x="58018" y="176909"/>
                        <a:pt x="52949" y="179889"/>
                      </a:cubicBezTo>
                      <a:cubicBezTo>
                        <a:pt x="48236" y="182778"/>
                        <a:pt x="42945" y="184557"/>
                        <a:pt x="37476" y="185224"/>
                      </a:cubicBezTo>
                      <a:close/>
                      <a:moveTo>
                        <a:pt x="7329" y="109635"/>
                      </a:moveTo>
                      <a:cubicBezTo>
                        <a:pt x="8930" y="114082"/>
                        <a:pt x="3550" y="144895"/>
                        <a:pt x="2883" y="146541"/>
                      </a:cubicBezTo>
                      <a:cubicBezTo>
                        <a:pt x="-896" y="157434"/>
                        <a:pt x="1149" y="158235"/>
                        <a:pt x="5195" y="159880"/>
                      </a:cubicBezTo>
                      <a:cubicBezTo>
                        <a:pt x="9642" y="161258"/>
                        <a:pt x="13377" y="164282"/>
                        <a:pt x="15689" y="168327"/>
                      </a:cubicBezTo>
                      <a:cubicBezTo>
                        <a:pt x="19557" y="174153"/>
                        <a:pt x="24760" y="178999"/>
                        <a:pt x="30851" y="182378"/>
                      </a:cubicBezTo>
                      <a:cubicBezTo>
                        <a:pt x="32852" y="183534"/>
                        <a:pt x="35075" y="184112"/>
                        <a:pt x="37387" y="184112"/>
                      </a:cubicBezTo>
                      <a:cubicBezTo>
                        <a:pt x="42812" y="183534"/>
                        <a:pt x="48103" y="181756"/>
                        <a:pt x="52771" y="178954"/>
                      </a:cubicBezTo>
                      <a:cubicBezTo>
                        <a:pt x="57974" y="175887"/>
                        <a:pt x="63798" y="173974"/>
                        <a:pt x="69801" y="173352"/>
                      </a:cubicBezTo>
                      <a:lnTo>
                        <a:pt x="70202" y="173352"/>
                      </a:lnTo>
                      <a:cubicBezTo>
                        <a:pt x="74470" y="173619"/>
                        <a:pt x="78694" y="174464"/>
                        <a:pt x="82696" y="175931"/>
                      </a:cubicBezTo>
                      <a:cubicBezTo>
                        <a:pt x="85541" y="176954"/>
                        <a:pt x="88565" y="177621"/>
                        <a:pt x="91588" y="177887"/>
                      </a:cubicBezTo>
                      <a:cubicBezTo>
                        <a:pt x="92744" y="178021"/>
                        <a:pt x="93945" y="177576"/>
                        <a:pt x="94701" y="176687"/>
                      </a:cubicBezTo>
                      <a:cubicBezTo>
                        <a:pt x="96035" y="174864"/>
                        <a:pt x="95724" y="170951"/>
                        <a:pt x="93812" y="164593"/>
                      </a:cubicBezTo>
                      <a:cubicBezTo>
                        <a:pt x="93367" y="163215"/>
                        <a:pt x="92833" y="161702"/>
                        <a:pt x="92255" y="160146"/>
                      </a:cubicBezTo>
                      <a:cubicBezTo>
                        <a:pt x="89943" y="153699"/>
                        <a:pt x="87320" y="146407"/>
                        <a:pt x="90121" y="141827"/>
                      </a:cubicBezTo>
                      <a:cubicBezTo>
                        <a:pt x="91677" y="139470"/>
                        <a:pt x="94301" y="138048"/>
                        <a:pt x="97102" y="137914"/>
                      </a:cubicBezTo>
                      <a:cubicBezTo>
                        <a:pt x="104350" y="136936"/>
                        <a:pt x="111642" y="136492"/>
                        <a:pt x="118934" y="136536"/>
                      </a:cubicBezTo>
                      <a:cubicBezTo>
                        <a:pt x="127071" y="136536"/>
                        <a:pt x="135430" y="136981"/>
                        <a:pt x="142855" y="137381"/>
                      </a:cubicBezTo>
                      <a:lnTo>
                        <a:pt x="149036" y="137381"/>
                      </a:lnTo>
                      <a:cubicBezTo>
                        <a:pt x="157707" y="137025"/>
                        <a:pt x="166377" y="138314"/>
                        <a:pt x="174558" y="141160"/>
                      </a:cubicBezTo>
                      <a:cubicBezTo>
                        <a:pt x="175270" y="141561"/>
                        <a:pt x="176070" y="141827"/>
                        <a:pt x="176870" y="141916"/>
                      </a:cubicBezTo>
                      <a:cubicBezTo>
                        <a:pt x="177359" y="141916"/>
                        <a:pt x="177582" y="141605"/>
                        <a:pt x="178204" y="140316"/>
                      </a:cubicBezTo>
                      <a:cubicBezTo>
                        <a:pt x="178694" y="139248"/>
                        <a:pt x="179227" y="138270"/>
                        <a:pt x="179894" y="137292"/>
                      </a:cubicBezTo>
                      <a:cubicBezTo>
                        <a:pt x="182073" y="134224"/>
                        <a:pt x="185674" y="132534"/>
                        <a:pt x="189409" y="132845"/>
                      </a:cubicBezTo>
                      <a:cubicBezTo>
                        <a:pt x="193322" y="133068"/>
                        <a:pt x="197146" y="133735"/>
                        <a:pt x="200881" y="134935"/>
                      </a:cubicBezTo>
                      <a:cubicBezTo>
                        <a:pt x="202571" y="135380"/>
                        <a:pt x="204127" y="135780"/>
                        <a:pt x="205327" y="136047"/>
                      </a:cubicBezTo>
                      <a:cubicBezTo>
                        <a:pt x="207062" y="136403"/>
                        <a:pt x="208796" y="136581"/>
                        <a:pt x="210574" y="136581"/>
                      </a:cubicBezTo>
                      <a:cubicBezTo>
                        <a:pt x="216354" y="136358"/>
                        <a:pt x="221868" y="134180"/>
                        <a:pt x="226314" y="130489"/>
                      </a:cubicBezTo>
                      <a:cubicBezTo>
                        <a:pt x="231116" y="126620"/>
                        <a:pt x="236941" y="124264"/>
                        <a:pt x="243077" y="123731"/>
                      </a:cubicBezTo>
                      <a:cubicBezTo>
                        <a:pt x="251392" y="123330"/>
                        <a:pt x="267043" y="120662"/>
                        <a:pt x="272690" y="113459"/>
                      </a:cubicBezTo>
                      <a:cubicBezTo>
                        <a:pt x="274513" y="111191"/>
                        <a:pt x="275269" y="108257"/>
                        <a:pt x="274735" y="105411"/>
                      </a:cubicBezTo>
                      <a:lnTo>
                        <a:pt x="273757" y="104566"/>
                      </a:lnTo>
                      <a:cubicBezTo>
                        <a:pt x="271445" y="102610"/>
                        <a:pt x="268822" y="101098"/>
                        <a:pt x="265976" y="100120"/>
                      </a:cubicBezTo>
                      <a:cubicBezTo>
                        <a:pt x="261530" y="98519"/>
                        <a:pt x="259218" y="97541"/>
                        <a:pt x="259262" y="87670"/>
                      </a:cubicBezTo>
                      <a:cubicBezTo>
                        <a:pt x="259262" y="87048"/>
                        <a:pt x="259262" y="86381"/>
                        <a:pt x="259262" y="85714"/>
                      </a:cubicBezTo>
                      <a:cubicBezTo>
                        <a:pt x="259262" y="83846"/>
                        <a:pt x="259529" y="81756"/>
                        <a:pt x="258729" y="80867"/>
                      </a:cubicBezTo>
                      <a:cubicBezTo>
                        <a:pt x="257928" y="79978"/>
                        <a:pt x="257083" y="80245"/>
                        <a:pt x="255527" y="80867"/>
                      </a:cubicBezTo>
                      <a:cubicBezTo>
                        <a:pt x="252548" y="81934"/>
                        <a:pt x="249391" y="82557"/>
                        <a:pt x="246234" y="82734"/>
                      </a:cubicBezTo>
                      <a:cubicBezTo>
                        <a:pt x="240809" y="82734"/>
                        <a:pt x="237786" y="79578"/>
                        <a:pt x="232495" y="73486"/>
                      </a:cubicBezTo>
                      <a:cubicBezTo>
                        <a:pt x="231205" y="72064"/>
                        <a:pt x="229515" y="71040"/>
                        <a:pt x="227648" y="70551"/>
                      </a:cubicBezTo>
                      <a:cubicBezTo>
                        <a:pt x="224580" y="69929"/>
                        <a:pt x="222312" y="67306"/>
                        <a:pt x="222223" y="64149"/>
                      </a:cubicBezTo>
                      <a:cubicBezTo>
                        <a:pt x="220223" y="51699"/>
                        <a:pt x="216043" y="47519"/>
                        <a:pt x="206305" y="40183"/>
                      </a:cubicBezTo>
                      <a:cubicBezTo>
                        <a:pt x="195189" y="31868"/>
                        <a:pt x="192966" y="13504"/>
                        <a:pt x="194522" y="2611"/>
                      </a:cubicBezTo>
                      <a:cubicBezTo>
                        <a:pt x="189542" y="2477"/>
                        <a:pt x="184563" y="2077"/>
                        <a:pt x="179627" y="1410"/>
                      </a:cubicBezTo>
                      <a:cubicBezTo>
                        <a:pt x="176959" y="1054"/>
                        <a:pt x="174292" y="832"/>
                        <a:pt x="171579" y="743"/>
                      </a:cubicBezTo>
                      <a:cubicBezTo>
                        <a:pt x="165977" y="743"/>
                        <a:pt x="160552" y="2255"/>
                        <a:pt x="149347" y="9947"/>
                      </a:cubicBezTo>
                      <a:cubicBezTo>
                        <a:pt x="144812" y="12748"/>
                        <a:pt x="139743" y="14527"/>
                        <a:pt x="134452" y="15283"/>
                      </a:cubicBezTo>
                      <a:cubicBezTo>
                        <a:pt x="130139" y="15950"/>
                        <a:pt x="125959" y="17328"/>
                        <a:pt x="122047" y="19285"/>
                      </a:cubicBezTo>
                      <a:cubicBezTo>
                        <a:pt x="120090" y="20574"/>
                        <a:pt x="118623" y="22486"/>
                        <a:pt x="117911" y="24754"/>
                      </a:cubicBezTo>
                      <a:cubicBezTo>
                        <a:pt x="116844" y="27244"/>
                        <a:pt x="115732" y="29867"/>
                        <a:pt x="111686" y="29867"/>
                      </a:cubicBezTo>
                      <a:cubicBezTo>
                        <a:pt x="110041" y="29823"/>
                        <a:pt x="108396" y="29556"/>
                        <a:pt x="106840" y="29022"/>
                      </a:cubicBezTo>
                      <a:cubicBezTo>
                        <a:pt x="105728" y="28711"/>
                        <a:pt x="104572" y="28533"/>
                        <a:pt x="103416" y="28533"/>
                      </a:cubicBezTo>
                      <a:cubicBezTo>
                        <a:pt x="95679" y="28533"/>
                        <a:pt x="88965" y="35825"/>
                        <a:pt x="83052" y="42272"/>
                      </a:cubicBezTo>
                      <a:cubicBezTo>
                        <a:pt x="81540" y="43918"/>
                        <a:pt x="80117" y="45518"/>
                        <a:pt x="78605" y="46719"/>
                      </a:cubicBezTo>
                      <a:cubicBezTo>
                        <a:pt x="76649" y="48808"/>
                        <a:pt x="75226" y="51299"/>
                        <a:pt x="74381" y="54055"/>
                      </a:cubicBezTo>
                      <a:cubicBezTo>
                        <a:pt x="73403" y="56634"/>
                        <a:pt x="72603" y="58857"/>
                        <a:pt x="69934" y="58857"/>
                      </a:cubicBezTo>
                      <a:cubicBezTo>
                        <a:pt x="67000" y="58502"/>
                        <a:pt x="64199" y="57435"/>
                        <a:pt x="61709" y="55834"/>
                      </a:cubicBezTo>
                      <a:lnTo>
                        <a:pt x="59842" y="54767"/>
                      </a:lnTo>
                      <a:cubicBezTo>
                        <a:pt x="57796" y="53344"/>
                        <a:pt x="55440" y="52366"/>
                        <a:pt x="52994" y="51966"/>
                      </a:cubicBezTo>
                      <a:cubicBezTo>
                        <a:pt x="51660" y="51966"/>
                        <a:pt x="49882" y="52544"/>
                        <a:pt x="48103" y="57301"/>
                      </a:cubicBezTo>
                      <a:cubicBezTo>
                        <a:pt x="46991" y="60681"/>
                        <a:pt x="46102" y="64104"/>
                        <a:pt x="45568" y="67617"/>
                      </a:cubicBezTo>
                      <a:cubicBezTo>
                        <a:pt x="44946" y="72642"/>
                        <a:pt x="43345" y="77488"/>
                        <a:pt x="40900" y="81934"/>
                      </a:cubicBezTo>
                      <a:cubicBezTo>
                        <a:pt x="39388" y="84647"/>
                        <a:pt x="38054" y="87448"/>
                        <a:pt x="37032" y="90383"/>
                      </a:cubicBezTo>
                      <a:cubicBezTo>
                        <a:pt x="34363" y="97008"/>
                        <a:pt x="31651" y="103722"/>
                        <a:pt x="25160" y="106834"/>
                      </a:cubicBezTo>
                      <a:cubicBezTo>
                        <a:pt x="21914" y="108079"/>
                        <a:pt x="18490" y="108657"/>
                        <a:pt x="15022" y="108568"/>
                      </a:cubicBezTo>
                      <a:cubicBezTo>
                        <a:pt x="12443" y="108568"/>
                        <a:pt x="9864" y="108924"/>
                        <a:pt x="7374" y="109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2" name="자유형: 도형 9661">
                  <a:extLst>
                    <a:ext uri="{FF2B5EF4-FFF2-40B4-BE49-F238E27FC236}">
                      <a16:creationId xmlns:a16="http://schemas.microsoft.com/office/drawing/2014/main" id="{DEFA7AE6-EED5-507D-B731-4FDD2C21DD84}"/>
                    </a:ext>
                  </a:extLst>
                </p:cNvPr>
                <p:cNvSpPr/>
                <p:nvPr/>
              </p:nvSpPr>
              <p:spPr>
                <a:xfrm>
                  <a:off x="4699812" y="8972115"/>
                  <a:ext cx="356448" cy="278746"/>
                </a:xfrm>
                <a:custGeom>
                  <a:avLst/>
                  <a:gdLst>
                    <a:gd name="connsiteX0" fmla="*/ 501135 w 521875"/>
                    <a:gd name="connsiteY0" fmla="*/ 59448 h 408112"/>
                    <a:gd name="connsiteX1" fmla="*/ 499133 w 521875"/>
                    <a:gd name="connsiteY1" fmla="*/ 15962 h 408112"/>
                    <a:gd name="connsiteX2" fmla="*/ 468854 w 521875"/>
                    <a:gd name="connsiteY2" fmla="*/ 25700 h 408112"/>
                    <a:gd name="connsiteX3" fmla="*/ 405581 w 521875"/>
                    <a:gd name="connsiteY3" fmla="*/ -312 h 408112"/>
                    <a:gd name="connsiteX4" fmla="*/ 343821 w 521875"/>
                    <a:gd name="connsiteY4" fmla="*/ 35260 h 408112"/>
                    <a:gd name="connsiteX5" fmla="*/ 197712 w 521875"/>
                    <a:gd name="connsiteY5" fmla="*/ 136993 h 408112"/>
                    <a:gd name="connsiteX6" fmla="*/ 162586 w 521875"/>
                    <a:gd name="connsiteY6" fmla="*/ 150643 h 408112"/>
                    <a:gd name="connsiteX7" fmla="*/ 137064 w 521875"/>
                    <a:gd name="connsiteY7" fmla="*/ 157624 h 408112"/>
                    <a:gd name="connsiteX8" fmla="*/ 137375 w 521875"/>
                    <a:gd name="connsiteY8" fmla="*/ 189016 h 408112"/>
                    <a:gd name="connsiteX9" fmla="*/ 97625 w 521875"/>
                    <a:gd name="connsiteY9" fmla="*/ 287948 h 408112"/>
                    <a:gd name="connsiteX10" fmla="*/ 27461 w 521875"/>
                    <a:gd name="connsiteY10" fmla="*/ 299153 h 408112"/>
                    <a:gd name="connsiteX11" fmla="*/ -63 w 521875"/>
                    <a:gd name="connsiteY11" fmla="*/ 311114 h 408112"/>
                    <a:gd name="connsiteX12" fmla="*/ 8563 w 521875"/>
                    <a:gd name="connsiteY12" fmla="*/ 336324 h 408112"/>
                    <a:gd name="connsiteX13" fmla="*/ 28483 w 521875"/>
                    <a:gd name="connsiteY13" fmla="*/ 365270 h 408112"/>
                    <a:gd name="connsiteX14" fmla="*/ 47603 w 521875"/>
                    <a:gd name="connsiteY14" fmla="*/ 383723 h 408112"/>
                    <a:gd name="connsiteX15" fmla="*/ 65388 w 521875"/>
                    <a:gd name="connsiteY15" fmla="*/ 389059 h 408112"/>
                    <a:gd name="connsiteX16" fmla="*/ 80773 w 521875"/>
                    <a:gd name="connsiteY16" fmla="*/ 406400 h 408112"/>
                    <a:gd name="connsiteX17" fmla="*/ 92822 w 521875"/>
                    <a:gd name="connsiteY17" fmla="*/ 390748 h 408112"/>
                    <a:gd name="connsiteX18" fmla="*/ 103849 w 521875"/>
                    <a:gd name="connsiteY18" fmla="*/ 406800 h 408112"/>
                    <a:gd name="connsiteX19" fmla="*/ 132884 w 521875"/>
                    <a:gd name="connsiteY19" fmla="*/ 376743 h 408112"/>
                    <a:gd name="connsiteX20" fmla="*/ 159563 w 521875"/>
                    <a:gd name="connsiteY20" fmla="*/ 347841 h 408112"/>
                    <a:gd name="connsiteX21" fmla="*/ 179527 w 521875"/>
                    <a:gd name="connsiteY21" fmla="*/ 345662 h 408112"/>
                    <a:gd name="connsiteX22" fmla="*/ 198513 w 521875"/>
                    <a:gd name="connsiteY22" fmla="*/ 345929 h 408112"/>
                    <a:gd name="connsiteX23" fmla="*/ 222124 w 521875"/>
                    <a:gd name="connsiteY23" fmla="*/ 355844 h 408112"/>
                    <a:gd name="connsiteX24" fmla="*/ 237819 w 521875"/>
                    <a:gd name="connsiteY24" fmla="*/ 368739 h 408112"/>
                    <a:gd name="connsiteX25" fmla="*/ 287396 w 521875"/>
                    <a:gd name="connsiteY25" fmla="*/ 372518 h 408112"/>
                    <a:gd name="connsiteX26" fmla="*/ 336618 w 521875"/>
                    <a:gd name="connsiteY26" fmla="*/ 364870 h 408112"/>
                    <a:gd name="connsiteX27" fmla="*/ 392865 w 521875"/>
                    <a:gd name="connsiteY27" fmla="*/ 359713 h 408112"/>
                    <a:gd name="connsiteX28" fmla="*/ 440619 w 521875"/>
                    <a:gd name="connsiteY28" fmla="*/ 347485 h 408112"/>
                    <a:gd name="connsiteX29" fmla="*/ 449512 w 521875"/>
                    <a:gd name="connsiteY29" fmla="*/ 344595 h 408112"/>
                    <a:gd name="connsiteX30" fmla="*/ 450134 w 521875"/>
                    <a:gd name="connsiteY30" fmla="*/ 325520 h 408112"/>
                    <a:gd name="connsiteX31" fmla="*/ 456715 w 521875"/>
                    <a:gd name="connsiteY31" fmla="*/ 304711 h 408112"/>
                    <a:gd name="connsiteX32" fmla="*/ 509627 w 521875"/>
                    <a:gd name="connsiteY32" fmla="*/ 237615 h 408112"/>
                    <a:gd name="connsiteX33" fmla="*/ 514740 w 521875"/>
                    <a:gd name="connsiteY33" fmla="*/ 162026 h 408112"/>
                    <a:gd name="connsiteX34" fmla="*/ 521543 w 521875"/>
                    <a:gd name="connsiteY34" fmla="*/ 109692 h 408112"/>
                    <a:gd name="connsiteX35" fmla="*/ 500734 w 521875"/>
                    <a:gd name="connsiteY35" fmla="*/ 59492 h 4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521875" h="408112">
                      <a:moveTo>
                        <a:pt x="501135" y="59448"/>
                      </a:moveTo>
                      <a:cubicBezTo>
                        <a:pt x="501135" y="44953"/>
                        <a:pt x="499889" y="30413"/>
                        <a:pt x="499133" y="15962"/>
                      </a:cubicBezTo>
                      <a:cubicBezTo>
                        <a:pt x="490241" y="20898"/>
                        <a:pt x="475879" y="34592"/>
                        <a:pt x="468854" y="25700"/>
                      </a:cubicBezTo>
                      <a:cubicBezTo>
                        <a:pt x="452491" y="4980"/>
                        <a:pt x="430748" y="578"/>
                        <a:pt x="405581" y="-312"/>
                      </a:cubicBezTo>
                      <a:cubicBezTo>
                        <a:pt x="387218" y="-979"/>
                        <a:pt x="358761" y="25833"/>
                        <a:pt x="343821" y="35260"/>
                      </a:cubicBezTo>
                      <a:cubicBezTo>
                        <a:pt x="293043" y="66073"/>
                        <a:pt x="244222" y="100043"/>
                        <a:pt x="197712" y="136993"/>
                      </a:cubicBezTo>
                      <a:cubicBezTo>
                        <a:pt x="188242" y="144641"/>
                        <a:pt x="173969" y="146953"/>
                        <a:pt x="162586" y="150643"/>
                      </a:cubicBezTo>
                      <a:cubicBezTo>
                        <a:pt x="154138" y="153356"/>
                        <a:pt x="145734" y="155712"/>
                        <a:pt x="137064" y="157624"/>
                      </a:cubicBezTo>
                      <a:cubicBezTo>
                        <a:pt x="137064" y="168073"/>
                        <a:pt x="137375" y="178522"/>
                        <a:pt x="137375" y="189016"/>
                      </a:cubicBezTo>
                      <a:cubicBezTo>
                        <a:pt x="137375" y="220674"/>
                        <a:pt x="141822" y="283724"/>
                        <a:pt x="97625" y="287948"/>
                      </a:cubicBezTo>
                      <a:cubicBezTo>
                        <a:pt x="76904" y="289949"/>
                        <a:pt x="45202" y="288526"/>
                        <a:pt x="27461" y="299153"/>
                      </a:cubicBezTo>
                      <a:cubicBezTo>
                        <a:pt x="16656" y="305600"/>
                        <a:pt x="1049" y="296930"/>
                        <a:pt x="-63" y="311114"/>
                      </a:cubicBezTo>
                      <a:cubicBezTo>
                        <a:pt x="-774" y="320007"/>
                        <a:pt x="4384" y="328899"/>
                        <a:pt x="8563" y="336324"/>
                      </a:cubicBezTo>
                      <a:cubicBezTo>
                        <a:pt x="15544" y="348819"/>
                        <a:pt x="25904" y="349664"/>
                        <a:pt x="28483" y="365270"/>
                      </a:cubicBezTo>
                      <a:cubicBezTo>
                        <a:pt x="29150" y="369450"/>
                        <a:pt x="43601" y="382256"/>
                        <a:pt x="47603" y="383723"/>
                      </a:cubicBezTo>
                      <a:cubicBezTo>
                        <a:pt x="57296" y="387369"/>
                        <a:pt x="65388" y="374030"/>
                        <a:pt x="65388" y="389059"/>
                      </a:cubicBezTo>
                      <a:cubicBezTo>
                        <a:pt x="65388" y="404087"/>
                        <a:pt x="71124" y="397462"/>
                        <a:pt x="80773" y="406400"/>
                      </a:cubicBezTo>
                      <a:cubicBezTo>
                        <a:pt x="79039" y="398796"/>
                        <a:pt x="83040" y="387814"/>
                        <a:pt x="92822" y="390748"/>
                      </a:cubicBezTo>
                      <a:cubicBezTo>
                        <a:pt x="101715" y="393416"/>
                        <a:pt x="95846" y="403243"/>
                        <a:pt x="103849" y="406800"/>
                      </a:cubicBezTo>
                      <a:cubicBezTo>
                        <a:pt x="118612" y="413292"/>
                        <a:pt x="123636" y="386035"/>
                        <a:pt x="132884" y="376743"/>
                      </a:cubicBezTo>
                      <a:cubicBezTo>
                        <a:pt x="146490" y="363047"/>
                        <a:pt x="129505" y="344150"/>
                        <a:pt x="159563" y="347841"/>
                      </a:cubicBezTo>
                      <a:cubicBezTo>
                        <a:pt x="167477" y="348819"/>
                        <a:pt x="172902" y="351620"/>
                        <a:pt x="179527" y="345662"/>
                      </a:cubicBezTo>
                      <a:cubicBezTo>
                        <a:pt x="188020" y="337837"/>
                        <a:pt x="188998" y="343884"/>
                        <a:pt x="198513" y="345929"/>
                      </a:cubicBezTo>
                      <a:cubicBezTo>
                        <a:pt x="208028" y="347974"/>
                        <a:pt x="216299" y="345395"/>
                        <a:pt x="222124" y="355844"/>
                      </a:cubicBezTo>
                      <a:cubicBezTo>
                        <a:pt x="224969" y="361180"/>
                        <a:pt x="229238" y="373852"/>
                        <a:pt x="237819" y="368739"/>
                      </a:cubicBezTo>
                      <a:cubicBezTo>
                        <a:pt x="257961" y="356600"/>
                        <a:pt x="269300" y="361714"/>
                        <a:pt x="287396" y="372518"/>
                      </a:cubicBezTo>
                      <a:cubicBezTo>
                        <a:pt x="304648" y="382790"/>
                        <a:pt x="322967" y="376520"/>
                        <a:pt x="336618" y="364870"/>
                      </a:cubicBezTo>
                      <a:cubicBezTo>
                        <a:pt x="346623" y="356333"/>
                        <a:pt x="381082" y="353710"/>
                        <a:pt x="392865" y="359713"/>
                      </a:cubicBezTo>
                      <a:cubicBezTo>
                        <a:pt x="418076" y="372252"/>
                        <a:pt x="422567" y="364159"/>
                        <a:pt x="440619" y="347485"/>
                      </a:cubicBezTo>
                      <a:cubicBezTo>
                        <a:pt x="442842" y="344951"/>
                        <a:pt x="446221" y="343839"/>
                        <a:pt x="449512" y="344595"/>
                      </a:cubicBezTo>
                      <a:cubicBezTo>
                        <a:pt x="449512" y="338237"/>
                        <a:pt x="449512" y="331878"/>
                        <a:pt x="450134" y="325520"/>
                      </a:cubicBezTo>
                      <a:cubicBezTo>
                        <a:pt x="451157" y="318272"/>
                        <a:pt x="455470" y="312181"/>
                        <a:pt x="456715" y="304711"/>
                      </a:cubicBezTo>
                      <a:cubicBezTo>
                        <a:pt x="460761" y="280478"/>
                        <a:pt x="492286" y="253355"/>
                        <a:pt x="509627" y="237615"/>
                      </a:cubicBezTo>
                      <a:cubicBezTo>
                        <a:pt x="521765" y="226632"/>
                        <a:pt x="514651" y="177500"/>
                        <a:pt x="514740" y="162026"/>
                      </a:cubicBezTo>
                      <a:cubicBezTo>
                        <a:pt x="514740" y="144908"/>
                        <a:pt x="523144" y="125832"/>
                        <a:pt x="521543" y="109692"/>
                      </a:cubicBezTo>
                      <a:cubicBezTo>
                        <a:pt x="519943" y="93552"/>
                        <a:pt x="500734" y="74699"/>
                        <a:pt x="500734" y="5949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3" name="자유형: 도형 9662">
                  <a:extLst>
                    <a:ext uri="{FF2B5EF4-FFF2-40B4-BE49-F238E27FC236}">
                      <a16:creationId xmlns:a16="http://schemas.microsoft.com/office/drawing/2014/main" id="{FCD9C04F-9C23-E5B8-A54C-629005C4F402}"/>
                    </a:ext>
                  </a:extLst>
                </p:cNvPr>
                <p:cNvSpPr/>
                <p:nvPr/>
              </p:nvSpPr>
              <p:spPr>
                <a:xfrm>
                  <a:off x="4699551" y="8971629"/>
                  <a:ext cx="357547" cy="279528"/>
                </a:xfrm>
                <a:custGeom>
                  <a:avLst/>
                  <a:gdLst>
                    <a:gd name="connsiteX0" fmla="*/ 108634 w 523484"/>
                    <a:gd name="connsiteY0" fmla="*/ 408934 h 409257"/>
                    <a:gd name="connsiteX1" fmla="*/ 104187 w 523484"/>
                    <a:gd name="connsiteY1" fmla="*/ 407912 h 409257"/>
                    <a:gd name="connsiteX2" fmla="*/ 98763 w 523484"/>
                    <a:gd name="connsiteY2" fmla="*/ 399508 h 409257"/>
                    <a:gd name="connsiteX3" fmla="*/ 93249 w 523484"/>
                    <a:gd name="connsiteY3" fmla="*/ 391905 h 409257"/>
                    <a:gd name="connsiteX4" fmla="*/ 84357 w 523484"/>
                    <a:gd name="connsiteY4" fmla="*/ 394394 h 409257"/>
                    <a:gd name="connsiteX5" fmla="*/ 81955 w 523484"/>
                    <a:gd name="connsiteY5" fmla="*/ 406889 h 409257"/>
                    <a:gd name="connsiteX6" fmla="*/ 82311 w 523484"/>
                    <a:gd name="connsiteY6" fmla="*/ 408623 h 409257"/>
                    <a:gd name="connsiteX7" fmla="*/ 81022 w 523484"/>
                    <a:gd name="connsiteY7" fmla="*/ 407423 h 409257"/>
                    <a:gd name="connsiteX8" fmla="*/ 72129 w 523484"/>
                    <a:gd name="connsiteY8" fmla="*/ 402131 h 409257"/>
                    <a:gd name="connsiteX9" fmla="*/ 65415 w 523484"/>
                    <a:gd name="connsiteY9" fmla="*/ 389681 h 409257"/>
                    <a:gd name="connsiteX10" fmla="*/ 64214 w 523484"/>
                    <a:gd name="connsiteY10" fmla="*/ 383412 h 409257"/>
                    <a:gd name="connsiteX11" fmla="*/ 59012 w 523484"/>
                    <a:gd name="connsiteY11" fmla="*/ 383945 h 409257"/>
                    <a:gd name="connsiteX12" fmla="*/ 51809 w 523484"/>
                    <a:gd name="connsiteY12" fmla="*/ 385546 h 409257"/>
                    <a:gd name="connsiteX13" fmla="*/ 47941 w 523484"/>
                    <a:gd name="connsiteY13" fmla="*/ 384879 h 409257"/>
                    <a:gd name="connsiteX14" fmla="*/ 28466 w 523484"/>
                    <a:gd name="connsiteY14" fmla="*/ 365982 h 409257"/>
                    <a:gd name="connsiteX15" fmla="*/ 18061 w 523484"/>
                    <a:gd name="connsiteY15" fmla="*/ 348196 h 409257"/>
                    <a:gd name="connsiteX16" fmla="*/ 8634 w 523484"/>
                    <a:gd name="connsiteY16" fmla="*/ 336991 h 409257"/>
                    <a:gd name="connsiteX17" fmla="*/ 8234 w 523484"/>
                    <a:gd name="connsiteY17" fmla="*/ 336280 h 409257"/>
                    <a:gd name="connsiteX18" fmla="*/ -80 w 523484"/>
                    <a:gd name="connsiteY18" fmla="*/ 311469 h 409257"/>
                    <a:gd name="connsiteX19" fmla="*/ 14103 w 523484"/>
                    <a:gd name="connsiteY19" fmla="*/ 301910 h 409257"/>
                    <a:gd name="connsiteX20" fmla="*/ 27754 w 523484"/>
                    <a:gd name="connsiteY20" fmla="*/ 299064 h 409257"/>
                    <a:gd name="connsiteX21" fmla="*/ 81911 w 523484"/>
                    <a:gd name="connsiteY21" fmla="*/ 288837 h 409257"/>
                    <a:gd name="connsiteX22" fmla="*/ 98140 w 523484"/>
                    <a:gd name="connsiteY22" fmla="*/ 287815 h 409257"/>
                    <a:gd name="connsiteX23" fmla="*/ 137491 w 523484"/>
                    <a:gd name="connsiteY23" fmla="*/ 197108 h 409257"/>
                    <a:gd name="connsiteX24" fmla="*/ 137491 w 523484"/>
                    <a:gd name="connsiteY24" fmla="*/ 189416 h 409257"/>
                    <a:gd name="connsiteX25" fmla="*/ 137180 w 523484"/>
                    <a:gd name="connsiteY25" fmla="*/ 158024 h 409257"/>
                    <a:gd name="connsiteX26" fmla="*/ 137180 w 523484"/>
                    <a:gd name="connsiteY26" fmla="*/ 157580 h 409257"/>
                    <a:gd name="connsiteX27" fmla="*/ 137624 w 523484"/>
                    <a:gd name="connsiteY27" fmla="*/ 157580 h 409257"/>
                    <a:gd name="connsiteX28" fmla="*/ 163057 w 523484"/>
                    <a:gd name="connsiteY28" fmla="*/ 150599 h 409257"/>
                    <a:gd name="connsiteX29" fmla="*/ 171950 w 523484"/>
                    <a:gd name="connsiteY29" fmla="*/ 148064 h 409257"/>
                    <a:gd name="connsiteX30" fmla="*/ 198184 w 523484"/>
                    <a:gd name="connsiteY30" fmla="*/ 137037 h 409257"/>
                    <a:gd name="connsiteX31" fmla="*/ 344337 w 523484"/>
                    <a:gd name="connsiteY31" fmla="*/ 35260 h 409257"/>
                    <a:gd name="connsiteX32" fmla="*/ 358832 w 523484"/>
                    <a:gd name="connsiteY32" fmla="*/ 24855 h 409257"/>
                    <a:gd name="connsiteX33" fmla="*/ 406453 w 523484"/>
                    <a:gd name="connsiteY33" fmla="*/ -312 h 409257"/>
                    <a:gd name="connsiteX34" fmla="*/ 470125 w 523484"/>
                    <a:gd name="connsiteY34" fmla="*/ 25967 h 409257"/>
                    <a:gd name="connsiteX35" fmla="*/ 475683 w 523484"/>
                    <a:gd name="connsiteY35" fmla="*/ 28679 h 409257"/>
                    <a:gd name="connsiteX36" fmla="*/ 492668 w 523484"/>
                    <a:gd name="connsiteY36" fmla="*/ 20542 h 409257"/>
                    <a:gd name="connsiteX37" fmla="*/ 499694 w 523484"/>
                    <a:gd name="connsiteY37" fmla="*/ 16096 h 409257"/>
                    <a:gd name="connsiteX38" fmla="*/ 500494 w 523484"/>
                    <a:gd name="connsiteY38" fmla="*/ 15695 h 409257"/>
                    <a:gd name="connsiteX39" fmla="*/ 500494 w 523484"/>
                    <a:gd name="connsiteY39" fmla="*/ 16540 h 409257"/>
                    <a:gd name="connsiteX40" fmla="*/ 501206 w 523484"/>
                    <a:gd name="connsiteY40" fmla="*/ 28679 h 409257"/>
                    <a:gd name="connsiteX41" fmla="*/ 502495 w 523484"/>
                    <a:gd name="connsiteY41" fmla="*/ 58914 h 409257"/>
                    <a:gd name="connsiteX42" fmla="*/ 502495 w 523484"/>
                    <a:gd name="connsiteY42" fmla="*/ 58914 h 409257"/>
                    <a:gd name="connsiteX43" fmla="*/ 502495 w 523484"/>
                    <a:gd name="connsiteY43" fmla="*/ 60071 h 409257"/>
                    <a:gd name="connsiteX44" fmla="*/ 512589 w 523484"/>
                    <a:gd name="connsiteY44" fmla="*/ 85104 h 409257"/>
                    <a:gd name="connsiteX45" fmla="*/ 523304 w 523484"/>
                    <a:gd name="connsiteY45" fmla="*/ 110225 h 409257"/>
                    <a:gd name="connsiteX46" fmla="*/ 520014 w 523484"/>
                    <a:gd name="connsiteY46" fmla="*/ 138460 h 409257"/>
                    <a:gd name="connsiteX47" fmla="*/ 516457 w 523484"/>
                    <a:gd name="connsiteY47" fmla="*/ 162604 h 409257"/>
                    <a:gd name="connsiteX48" fmla="*/ 517212 w 523484"/>
                    <a:gd name="connsiteY48" fmla="*/ 177411 h 409257"/>
                    <a:gd name="connsiteX49" fmla="*/ 511165 w 523484"/>
                    <a:gd name="connsiteY49" fmla="*/ 238549 h 409257"/>
                    <a:gd name="connsiteX50" fmla="*/ 508187 w 523484"/>
                    <a:gd name="connsiteY50" fmla="*/ 241261 h 409257"/>
                    <a:gd name="connsiteX51" fmla="*/ 458431 w 523484"/>
                    <a:gd name="connsiteY51" fmla="*/ 305333 h 409257"/>
                    <a:gd name="connsiteX52" fmla="*/ 455141 w 523484"/>
                    <a:gd name="connsiteY52" fmla="*/ 315693 h 409257"/>
                    <a:gd name="connsiteX53" fmla="*/ 451895 w 523484"/>
                    <a:gd name="connsiteY53" fmla="*/ 326098 h 409257"/>
                    <a:gd name="connsiteX54" fmla="*/ 451273 w 523484"/>
                    <a:gd name="connsiteY54" fmla="*/ 345129 h 409257"/>
                    <a:gd name="connsiteX55" fmla="*/ 451273 w 523484"/>
                    <a:gd name="connsiteY55" fmla="*/ 345840 h 409257"/>
                    <a:gd name="connsiteX56" fmla="*/ 450606 w 523484"/>
                    <a:gd name="connsiteY56" fmla="*/ 345840 h 409257"/>
                    <a:gd name="connsiteX57" fmla="*/ 441980 w 523484"/>
                    <a:gd name="connsiteY57" fmla="*/ 348552 h 409257"/>
                    <a:gd name="connsiteX58" fmla="*/ 437133 w 523484"/>
                    <a:gd name="connsiteY58" fmla="*/ 352999 h 409257"/>
                    <a:gd name="connsiteX59" fmla="*/ 413567 w 523484"/>
                    <a:gd name="connsiteY59" fmla="*/ 366960 h 409257"/>
                    <a:gd name="connsiteX60" fmla="*/ 393603 w 523484"/>
                    <a:gd name="connsiteY60" fmla="*/ 360780 h 409257"/>
                    <a:gd name="connsiteX61" fmla="*/ 373727 w 523484"/>
                    <a:gd name="connsiteY61" fmla="*/ 357578 h 409257"/>
                    <a:gd name="connsiteX62" fmla="*/ 338156 w 523484"/>
                    <a:gd name="connsiteY62" fmla="*/ 365848 h 409257"/>
                    <a:gd name="connsiteX63" fmla="*/ 307032 w 523484"/>
                    <a:gd name="connsiteY63" fmla="*/ 378832 h 409257"/>
                    <a:gd name="connsiteX64" fmla="*/ 288357 w 523484"/>
                    <a:gd name="connsiteY64" fmla="*/ 373541 h 409257"/>
                    <a:gd name="connsiteX65" fmla="*/ 260344 w 523484"/>
                    <a:gd name="connsiteY65" fmla="*/ 362825 h 409257"/>
                    <a:gd name="connsiteX66" fmla="*/ 239313 w 523484"/>
                    <a:gd name="connsiteY66" fmla="*/ 369761 h 409257"/>
                    <a:gd name="connsiteX67" fmla="*/ 235178 w 523484"/>
                    <a:gd name="connsiteY67" fmla="*/ 371051 h 409257"/>
                    <a:gd name="connsiteX68" fmla="*/ 224151 w 523484"/>
                    <a:gd name="connsiteY68" fmla="*/ 359312 h 409257"/>
                    <a:gd name="connsiteX69" fmla="*/ 222862 w 523484"/>
                    <a:gd name="connsiteY69" fmla="*/ 356689 h 409257"/>
                    <a:gd name="connsiteX70" fmla="*/ 207077 w 523484"/>
                    <a:gd name="connsiteY70" fmla="*/ 348107 h 409257"/>
                    <a:gd name="connsiteX71" fmla="*/ 199607 w 523484"/>
                    <a:gd name="connsiteY71" fmla="*/ 347085 h 409257"/>
                    <a:gd name="connsiteX72" fmla="*/ 192537 w 523484"/>
                    <a:gd name="connsiteY72" fmla="*/ 344417 h 409257"/>
                    <a:gd name="connsiteX73" fmla="*/ 188091 w 523484"/>
                    <a:gd name="connsiteY73" fmla="*/ 342905 h 409257"/>
                    <a:gd name="connsiteX74" fmla="*/ 181288 w 523484"/>
                    <a:gd name="connsiteY74" fmla="*/ 346640 h 409257"/>
                    <a:gd name="connsiteX75" fmla="*/ 171906 w 523484"/>
                    <a:gd name="connsiteY75" fmla="*/ 350508 h 409257"/>
                    <a:gd name="connsiteX76" fmla="*/ 165370 w 523484"/>
                    <a:gd name="connsiteY76" fmla="*/ 349708 h 409257"/>
                    <a:gd name="connsiteX77" fmla="*/ 160923 w 523484"/>
                    <a:gd name="connsiteY77" fmla="*/ 348997 h 409257"/>
                    <a:gd name="connsiteX78" fmla="*/ 154165 w 523484"/>
                    <a:gd name="connsiteY78" fmla="*/ 348508 h 409257"/>
                    <a:gd name="connsiteX79" fmla="*/ 141315 w 523484"/>
                    <a:gd name="connsiteY79" fmla="*/ 360824 h 409257"/>
                    <a:gd name="connsiteX80" fmla="*/ 134601 w 523484"/>
                    <a:gd name="connsiteY80" fmla="*/ 377720 h 409257"/>
                    <a:gd name="connsiteX81" fmla="*/ 126375 w 523484"/>
                    <a:gd name="connsiteY81" fmla="*/ 391060 h 409257"/>
                    <a:gd name="connsiteX82" fmla="*/ 108634 w 523484"/>
                    <a:gd name="connsiteY82" fmla="*/ 408934 h 409257"/>
                    <a:gd name="connsiteX83" fmla="*/ 90137 w 523484"/>
                    <a:gd name="connsiteY83" fmla="*/ 390348 h 409257"/>
                    <a:gd name="connsiteX84" fmla="*/ 93427 w 523484"/>
                    <a:gd name="connsiteY84" fmla="*/ 390838 h 409257"/>
                    <a:gd name="connsiteX85" fmla="*/ 99741 w 523484"/>
                    <a:gd name="connsiteY85" fmla="*/ 399285 h 409257"/>
                    <a:gd name="connsiteX86" fmla="*/ 104499 w 523484"/>
                    <a:gd name="connsiteY86" fmla="*/ 406889 h 409257"/>
                    <a:gd name="connsiteX87" fmla="*/ 108634 w 523484"/>
                    <a:gd name="connsiteY87" fmla="*/ 407823 h 409257"/>
                    <a:gd name="connsiteX88" fmla="*/ 124508 w 523484"/>
                    <a:gd name="connsiteY88" fmla="*/ 390392 h 409257"/>
                    <a:gd name="connsiteX89" fmla="*/ 132911 w 523484"/>
                    <a:gd name="connsiteY89" fmla="*/ 377053 h 409257"/>
                    <a:gd name="connsiteX90" fmla="*/ 139314 w 523484"/>
                    <a:gd name="connsiteY90" fmla="*/ 360824 h 409257"/>
                    <a:gd name="connsiteX91" fmla="*/ 153276 w 523484"/>
                    <a:gd name="connsiteY91" fmla="*/ 347485 h 409257"/>
                    <a:gd name="connsiteX92" fmla="*/ 160168 w 523484"/>
                    <a:gd name="connsiteY92" fmla="*/ 347974 h 409257"/>
                    <a:gd name="connsiteX93" fmla="*/ 164614 w 523484"/>
                    <a:gd name="connsiteY93" fmla="*/ 348685 h 409257"/>
                    <a:gd name="connsiteX94" fmla="*/ 170928 w 523484"/>
                    <a:gd name="connsiteY94" fmla="*/ 349486 h 409257"/>
                    <a:gd name="connsiteX95" fmla="*/ 179554 w 523484"/>
                    <a:gd name="connsiteY95" fmla="*/ 345929 h 409257"/>
                    <a:gd name="connsiteX96" fmla="*/ 187113 w 523484"/>
                    <a:gd name="connsiteY96" fmla="*/ 341883 h 409257"/>
                    <a:gd name="connsiteX97" fmla="*/ 192226 w 523484"/>
                    <a:gd name="connsiteY97" fmla="*/ 343528 h 409257"/>
                    <a:gd name="connsiteX98" fmla="*/ 199074 w 523484"/>
                    <a:gd name="connsiteY98" fmla="*/ 346062 h 409257"/>
                    <a:gd name="connsiteX99" fmla="*/ 206366 w 523484"/>
                    <a:gd name="connsiteY99" fmla="*/ 347085 h 409257"/>
                    <a:gd name="connsiteX100" fmla="*/ 223040 w 523484"/>
                    <a:gd name="connsiteY100" fmla="*/ 356289 h 409257"/>
                    <a:gd name="connsiteX101" fmla="*/ 224329 w 523484"/>
                    <a:gd name="connsiteY101" fmla="*/ 358912 h 409257"/>
                    <a:gd name="connsiteX102" fmla="*/ 234378 w 523484"/>
                    <a:gd name="connsiteY102" fmla="*/ 370028 h 409257"/>
                    <a:gd name="connsiteX103" fmla="*/ 237935 w 523484"/>
                    <a:gd name="connsiteY103" fmla="*/ 368917 h 409257"/>
                    <a:gd name="connsiteX104" fmla="*/ 259544 w 523484"/>
                    <a:gd name="connsiteY104" fmla="*/ 361803 h 409257"/>
                    <a:gd name="connsiteX105" fmla="*/ 288134 w 523484"/>
                    <a:gd name="connsiteY105" fmla="*/ 372696 h 409257"/>
                    <a:gd name="connsiteX106" fmla="*/ 306232 w 523484"/>
                    <a:gd name="connsiteY106" fmla="*/ 377809 h 409257"/>
                    <a:gd name="connsiteX107" fmla="*/ 336689 w 523484"/>
                    <a:gd name="connsiteY107" fmla="*/ 365093 h 409257"/>
                    <a:gd name="connsiteX108" fmla="*/ 373194 w 523484"/>
                    <a:gd name="connsiteY108" fmla="*/ 356556 h 409257"/>
                    <a:gd name="connsiteX109" fmla="*/ 393559 w 523484"/>
                    <a:gd name="connsiteY109" fmla="*/ 359890 h 409257"/>
                    <a:gd name="connsiteX110" fmla="*/ 413034 w 523484"/>
                    <a:gd name="connsiteY110" fmla="*/ 365937 h 409257"/>
                    <a:gd name="connsiteX111" fmla="*/ 435799 w 523484"/>
                    <a:gd name="connsiteY111" fmla="*/ 352287 h 409257"/>
                    <a:gd name="connsiteX112" fmla="*/ 440646 w 523484"/>
                    <a:gd name="connsiteY112" fmla="*/ 347841 h 409257"/>
                    <a:gd name="connsiteX113" fmla="*/ 449539 w 523484"/>
                    <a:gd name="connsiteY113" fmla="*/ 344684 h 409257"/>
                    <a:gd name="connsiteX114" fmla="*/ 450161 w 523484"/>
                    <a:gd name="connsiteY114" fmla="*/ 326231 h 409257"/>
                    <a:gd name="connsiteX115" fmla="*/ 453496 w 523484"/>
                    <a:gd name="connsiteY115" fmla="*/ 315515 h 409257"/>
                    <a:gd name="connsiteX116" fmla="*/ 456742 w 523484"/>
                    <a:gd name="connsiteY116" fmla="*/ 305378 h 409257"/>
                    <a:gd name="connsiteX117" fmla="*/ 506808 w 523484"/>
                    <a:gd name="connsiteY117" fmla="*/ 240638 h 409257"/>
                    <a:gd name="connsiteX118" fmla="*/ 509787 w 523484"/>
                    <a:gd name="connsiteY118" fmla="*/ 237971 h 409257"/>
                    <a:gd name="connsiteX119" fmla="*/ 515478 w 523484"/>
                    <a:gd name="connsiteY119" fmla="*/ 177722 h 409257"/>
                    <a:gd name="connsiteX120" fmla="*/ 514723 w 523484"/>
                    <a:gd name="connsiteY120" fmla="*/ 162827 h 409257"/>
                    <a:gd name="connsiteX121" fmla="*/ 518280 w 523484"/>
                    <a:gd name="connsiteY121" fmla="*/ 138460 h 409257"/>
                    <a:gd name="connsiteX122" fmla="*/ 521570 w 523484"/>
                    <a:gd name="connsiteY122" fmla="*/ 110537 h 409257"/>
                    <a:gd name="connsiteX123" fmla="*/ 511032 w 523484"/>
                    <a:gd name="connsiteY123" fmla="*/ 85904 h 409257"/>
                    <a:gd name="connsiteX124" fmla="*/ 500939 w 523484"/>
                    <a:gd name="connsiteY124" fmla="*/ 62960 h 409257"/>
                    <a:gd name="connsiteX125" fmla="*/ 500939 w 523484"/>
                    <a:gd name="connsiteY125" fmla="*/ 62960 h 409257"/>
                    <a:gd name="connsiteX126" fmla="*/ 500939 w 523484"/>
                    <a:gd name="connsiteY126" fmla="*/ 60293 h 409257"/>
                    <a:gd name="connsiteX127" fmla="*/ 499649 w 523484"/>
                    <a:gd name="connsiteY127" fmla="*/ 29168 h 409257"/>
                    <a:gd name="connsiteX128" fmla="*/ 498982 w 523484"/>
                    <a:gd name="connsiteY128" fmla="*/ 17919 h 409257"/>
                    <a:gd name="connsiteX129" fmla="*/ 492802 w 523484"/>
                    <a:gd name="connsiteY129" fmla="*/ 21876 h 409257"/>
                    <a:gd name="connsiteX130" fmla="*/ 475016 w 523484"/>
                    <a:gd name="connsiteY130" fmla="*/ 30235 h 409257"/>
                    <a:gd name="connsiteX131" fmla="*/ 468614 w 523484"/>
                    <a:gd name="connsiteY131" fmla="*/ 27078 h 409257"/>
                    <a:gd name="connsiteX132" fmla="*/ 405742 w 523484"/>
                    <a:gd name="connsiteY132" fmla="*/ 1245 h 409257"/>
                    <a:gd name="connsiteX133" fmla="*/ 405075 w 523484"/>
                    <a:gd name="connsiteY133" fmla="*/ 1245 h 409257"/>
                    <a:gd name="connsiteX134" fmla="*/ 358832 w 523484"/>
                    <a:gd name="connsiteY134" fmla="*/ 26189 h 409257"/>
                    <a:gd name="connsiteX135" fmla="*/ 344248 w 523484"/>
                    <a:gd name="connsiteY135" fmla="*/ 36638 h 409257"/>
                    <a:gd name="connsiteX136" fmla="*/ 198184 w 523484"/>
                    <a:gd name="connsiteY136" fmla="*/ 138371 h 409257"/>
                    <a:gd name="connsiteX137" fmla="*/ 171506 w 523484"/>
                    <a:gd name="connsiteY137" fmla="*/ 149576 h 409257"/>
                    <a:gd name="connsiteX138" fmla="*/ 162613 w 523484"/>
                    <a:gd name="connsiteY138" fmla="*/ 152111 h 409257"/>
                    <a:gd name="connsiteX139" fmla="*/ 137491 w 523484"/>
                    <a:gd name="connsiteY139" fmla="*/ 159003 h 409257"/>
                    <a:gd name="connsiteX140" fmla="*/ 137802 w 523484"/>
                    <a:gd name="connsiteY140" fmla="*/ 190127 h 409257"/>
                    <a:gd name="connsiteX141" fmla="*/ 137802 w 523484"/>
                    <a:gd name="connsiteY141" fmla="*/ 197820 h 409257"/>
                    <a:gd name="connsiteX142" fmla="*/ 97473 w 523484"/>
                    <a:gd name="connsiteY142" fmla="*/ 289638 h 409257"/>
                    <a:gd name="connsiteX143" fmla="*/ 81155 w 523484"/>
                    <a:gd name="connsiteY143" fmla="*/ 290660 h 409257"/>
                    <a:gd name="connsiteX144" fmla="*/ 27532 w 523484"/>
                    <a:gd name="connsiteY144" fmla="*/ 300754 h 409257"/>
                    <a:gd name="connsiteX145" fmla="*/ 13348 w 523484"/>
                    <a:gd name="connsiteY145" fmla="*/ 303732 h 409257"/>
                    <a:gd name="connsiteX146" fmla="*/ 9 w 523484"/>
                    <a:gd name="connsiteY146" fmla="*/ 312270 h 409257"/>
                    <a:gd name="connsiteX147" fmla="*/ 8190 w 523484"/>
                    <a:gd name="connsiteY147" fmla="*/ 336458 h 409257"/>
                    <a:gd name="connsiteX148" fmla="*/ 8590 w 523484"/>
                    <a:gd name="connsiteY148" fmla="*/ 337169 h 409257"/>
                    <a:gd name="connsiteX149" fmla="*/ 17794 w 523484"/>
                    <a:gd name="connsiteY149" fmla="*/ 348107 h 409257"/>
                    <a:gd name="connsiteX150" fmla="*/ 28554 w 523484"/>
                    <a:gd name="connsiteY150" fmla="*/ 366293 h 409257"/>
                    <a:gd name="connsiteX151" fmla="*/ 47318 w 523484"/>
                    <a:gd name="connsiteY151" fmla="*/ 384345 h 409257"/>
                    <a:gd name="connsiteX152" fmla="*/ 50786 w 523484"/>
                    <a:gd name="connsiteY152" fmla="*/ 384968 h 409257"/>
                    <a:gd name="connsiteX153" fmla="*/ 57634 w 523484"/>
                    <a:gd name="connsiteY153" fmla="*/ 383367 h 409257"/>
                    <a:gd name="connsiteX154" fmla="*/ 61814 w 523484"/>
                    <a:gd name="connsiteY154" fmla="*/ 382300 h 409257"/>
                    <a:gd name="connsiteX155" fmla="*/ 63992 w 523484"/>
                    <a:gd name="connsiteY155" fmla="*/ 383100 h 409257"/>
                    <a:gd name="connsiteX156" fmla="*/ 65504 w 523484"/>
                    <a:gd name="connsiteY156" fmla="*/ 390170 h 409257"/>
                    <a:gd name="connsiteX157" fmla="*/ 71506 w 523484"/>
                    <a:gd name="connsiteY157" fmla="*/ 401597 h 409257"/>
                    <a:gd name="connsiteX158" fmla="*/ 79555 w 523484"/>
                    <a:gd name="connsiteY158" fmla="*/ 406044 h 409257"/>
                    <a:gd name="connsiteX159" fmla="*/ 82445 w 523484"/>
                    <a:gd name="connsiteY159" fmla="*/ 394216 h 409257"/>
                    <a:gd name="connsiteX160" fmla="*/ 90137 w 523484"/>
                    <a:gd name="connsiteY160" fmla="*/ 390348 h 409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</a:cxnLst>
                  <a:rect l="l" t="t" r="r" b="b"/>
                  <a:pathLst>
                    <a:path w="523484" h="409257">
                      <a:moveTo>
                        <a:pt x="108634" y="408934"/>
                      </a:moveTo>
                      <a:cubicBezTo>
                        <a:pt x="107078" y="408890"/>
                        <a:pt x="105566" y="408579"/>
                        <a:pt x="104187" y="407912"/>
                      </a:cubicBezTo>
                      <a:cubicBezTo>
                        <a:pt x="100941" y="406355"/>
                        <a:pt x="98852" y="403109"/>
                        <a:pt x="98763" y="399508"/>
                      </a:cubicBezTo>
                      <a:cubicBezTo>
                        <a:pt x="98096" y="396129"/>
                        <a:pt x="97518" y="393194"/>
                        <a:pt x="93249" y="391905"/>
                      </a:cubicBezTo>
                      <a:cubicBezTo>
                        <a:pt x="90048" y="390704"/>
                        <a:pt x="86446" y="391727"/>
                        <a:pt x="84357" y="394394"/>
                      </a:cubicBezTo>
                      <a:cubicBezTo>
                        <a:pt x="81822" y="398041"/>
                        <a:pt x="80933" y="402576"/>
                        <a:pt x="81955" y="406889"/>
                      </a:cubicBezTo>
                      <a:lnTo>
                        <a:pt x="82311" y="408623"/>
                      </a:lnTo>
                      <a:lnTo>
                        <a:pt x="81022" y="407423"/>
                      </a:lnTo>
                      <a:cubicBezTo>
                        <a:pt x="78443" y="405066"/>
                        <a:pt x="75419" y="403243"/>
                        <a:pt x="72129" y="402131"/>
                      </a:cubicBezTo>
                      <a:cubicBezTo>
                        <a:pt x="67683" y="400530"/>
                        <a:pt x="65370" y="399552"/>
                        <a:pt x="65415" y="389681"/>
                      </a:cubicBezTo>
                      <a:cubicBezTo>
                        <a:pt x="65726" y="387503"/>
                        <a:pt x="65326" y="385324"/>
                        <a:pt x="64214" y="383412"/>
                      </a:cubicBezTo>
                      <a:cubicBezTo>
                        <a:pt x="63281" y="382478"/>
                        <a:pt x="61413" y="383056"/>
                        <a:pt x="59012" y="383945"/>
                      </a:cubicBezTo>
                      <a:cubicBezTo>
                        <a:pt x="56745" y="384879"/>
                        <a:pt x="54299" y="385413"/>
                        <a:pt x="51809" y="385546"/>
                      </a:cubicBezTo>
                      <a:cubicBezTo>
                        <a:pt x="50475" y="385546"/>
                        <a:pt x="49185" y="385324"/>
                        <a:pt x="47941" y="384879"/>
                      </a:cubicBezTo>
                      <a:cubicBezTo>
                        <a:pt x="43494" y="383278"/>
                        <a:pt x="29177" y="370295"/>
                        <a:pt x="28466" y="365982"/>
                      </a:cubicBezTo>
                      <a:cubicBezTo>
                        <a:pt x="27487" y="358912"/>
                        <a:pt x="23708" y="352509"/>
                        <a:pt x="18061" y="348196"/>
                      </a:cubicBezTo>
                      <a:cubicBezTo>
                        <a:pt x="14326" y="345040"/>
                        <a:pt x="11125" y="341216"/>
                        <a:pt x="8634" y="336991"/>
                      </a:cubicBezTo>
                      <a:lnTo>
                        <a:pt x="8234" y="336280"/>
                      </a:lnTo>
                      <a:cubicBezTo>
                        <a:pt x="4011" y="328766"/>
                        <a:pt x="-658" y="320229"/>
                        <a:pt x="-80" y="311469"/>
                      </a:cubicBezTo>
                      <a:cubicBezTo>
                        <a:pt x="498" y="302710"/>
                        <a:pt x="7212" y="302176"/>
                        <a:pt x="14103" y="301910"/>
                      </a:cubicBezTo>
                      <a:cubicBezTo>
                        <a:pt x="18817" y="302132"/>
                        <a:pt x="23530" y="301154"/>
                        <a:pt x="27754" y="299064"/>
                      </a:cubicBezTo>
                      <a:cubicBezTo>
                        <a:pt x="41404" y="290882"/>
                        <a:pt x="62925" y="289815"/>
                        <a:pt x="81911" y="288837"/>
                      </a:cubicBezTo>
                      <a:cubicBezTo>
                        <a:pt x="87736" y="288571"/>
                        <a:pt x="93249" y="288304"/>
                        <a:pt x="98140" y="287815"/>
                      </a:cubicBezTo>
                      <a:cubicBezTo>
                        <a:pt x="138647" y="283946"/>
                        <a:pt x="137891" y="229611"/>
                        <a:pt x="137491" y="197108"/>
                      </a:cubicBezTo>
                      <a:cubicBezTo>
                        <a:pt x="137491" y="194396"/>
                        <a:pt x="137491" y="191817"/>
                        <a:pt x="137491" y="189416"/>
                      </a:cubicBezTo>
                      <a:cubicBezTo>
                        <a:pt x="137491" y="179367"/>
                        <a:pt x="137491" y="169096"/>
                        <a:pt x="137180" y="158024"/>
                      </a:cubicBezTo>
                      <a:lnTo>
                        <a:pt x="137180" y="157580"/>
                      </a:lnTo>
                      <a:lnTo>
                        <a:pt x="137624" y="157580"/>
                      </a:lnTo>
                      <a:cubicBezTo>
                        <a:pt x="145672" y="155801"/>
                        <a:pt x="153987" y="153489"/>
                        <a:pt x="163057" y="150599"/>
                      </a:cubicBezTo>
                      <a:cubicBezTo>
                        <a:pt x="165815" y="149709"/>
                        <a:pt x="168704" y="148909"/>
                        <a:pt x="171950" y="148064"/>
                      </a:cubicBezTo>
                      <a:cubicBezTo>
                        <a:pt x="181333" y="146153"/>
                        <a:pt x="190270" y="142417"/>
                        <a:pt x="198184" y="137037"/>
                      </a:cubicBezTo>
                      <a:cubicBezTo>
                        <a:pt x="244738" y="100133"/>
                        <a:pt x="293559" y="66162"/>
                        <a:pt x="344337" y="35260"/>
                      </a:cubicBezTo>
                      <a:cubicBezTo>
                        <a:pt x="348339" y="32770"/>
                        <a:pt x="353452" y="28901"/>
                        <a:pt x="358832" y="24855"/>
                      </a:cubicBezTo>
                      <a:cubicBezTo>
                        <a:pt x="373950" y="13428"/>
                        <a:pt x="392847" y="-801"/>
                        <a:pt x="406453" y="-312"/>
                      </a:cubicBezTo>
                      <a:cubicBezTo>
                        <a:pt x="433132" y="667"/>
                        <a:pt x="453985" y="5469"/>
                        <a:pt x="470125" y="25967"/>
                      </a:cubicBezTo>
                      <a:cubicBezTo>
                        <a:pt x="471415" y="27701"/>
                        <a:pt x="473505" y="28723"/>
                        <a:pt x="475683" y="28679"/>
                      </a:cubicBezTo>
                      <a:cubicBezTo>
                        <a:pt x="480663" y="28679"/>
                        <a:pt x="487066" y="24232"/>
                        <a:pt x="492668" y="20542"/>
                      </a:cubicBezTo>
                      <a:cubicBezTo>
                        <a:pt x="495203" y="18808"/>
                        <a:pt x="497560" y="17207"/>
                        <a:pt x="499694" y="16096"/>
                      </a:cubicBezTo>
                      <a:lnTo>
                        <a:pt x="500494" y="15695"/>
                      </a:lnTo>
                      <a:lnTo>
                        <a:pt x="500494" y="16540"/>
                      </a:lnTo>
                      <a:cubicBezTo>
                        <a:pt x="500494" y="20586"/>
                        <a:pt x="500939" y="24633"/>
                        <a:pt x="501206" y="28679"/>
                      </a:cubicBezTo>
                      <a:cubicBezTo>
                        <a:pt x="501828" y="38594"/>
                        <a:pt x="502451" y="48821"/>
                        <a:pt x="502495" y="58914"/>
                      </a:cubicBezTo>
                      <a:lnTo>
                        <a:pt x="502495" y="58914"/>
                      </a:lnTo>
                      <a:lnTo>
                        <a:pt x="502495" y="60071"/>
                      </a:lnTo>
                      <a:cubicBezTo>
                        <a:pt x="502495" y="67718"/>
                        <a:pt x="507386" y="76166"/>
                        <a:pt x="512589" y="85104"/>
                      </a:cubicBezTo>
                      <a:cubicBezTo>
                        <a:pt x="517791" y="94041"/>
                        <a:pt x="522459" y="102089"/>
                        <a:pt x="523304" y="110225"/>
                      </a:cubicBezTo>
                      <a:cubicBezTo>
                        <a:pt x="523616" y="119741"/>
                        <a:pt x="522504" y="129256"/>
                        <a:pt x="520014" y="138460"/>
                      </a:cubicBezTo>
                      <a:cubicBezTo>
                        <a:pt x="518013" y="146375"/>
                        <a:pt x="516812" y="154467"/>
                        <a:pt x="516457" y="162604"/>
                      </a:cubicBezTo>
                      <a:cubicBezTo>
                        <a:pt x="516457" y="166072"/>
                        <a:pt x="516812" y="171497"/>
                        <a:pt x="517212" y="177411"/>
                      </a:cubicBezTo>
                      <a:cubicBezTo>
                        <a:pt x="518636" y="198309"/>
                        <a:pt x="520770" y="229878"/>
                        <a:pt x="511165" y="238549"/>
                      </a:cubicBezTo>
                      <a:lnTo>
                        <a:pt x="508187" y="241261"/>
                      </a:lnTo>
                      <a:cubicBezTo>
                        <a:pt x="490979" y="256734"/>
                        <a:pt x="462211" y="282612"/>
                        <a:pt x="458431" y="305333"/>
                      </a:cubicBezTo>
                      <a:cubicBezTo>
                        <a:pt x="457720" y="308890"/>
                        <a:pt x="456653" y="312359"/>
                        <a:pt x="455141" y="315693"/>
                      </a:cubicBezTo>
                      <a:cubicBezTo>
                        <a:pt x="453629" y="319028"/>
                        <a:pt x="452518" y="322496"/>
                        <a:pt x="451895" y="326098"/>
                      </a:cubicBezTo>
                      <a:cubicBezTo>
                        <a:pt x="451451" y="332323"/>
                        <a:pt x="451228" y="338725"/>
                        <a:pt x="451273" y="345129"/>
                      </a:cubicBezTo>
                      <a:lnTo>
                        <a:pt x="451273" y="345840"/>
                      </a:lnTo>
                      <a:lnTo>
                        <a:pt x="450606" y="345840"/>
                      </a:lnTo>
                      <a:cubicBezTo>
                        <a:pt x="447449" y="344995"/>
                        <a:pt x="444070" y="346062"/>
                        <a:pt x="441980" y="348552"/>
                      </a:cubicBezTo>
                      <a:cubicBezTo>
                        <a:pt x="440201" y="350153"/>
                        <a:pt x="438645" y="351665"/>
                        <a:pt x="437133" y="352999"/>
                      </a:cubicBezTo>
                      <a:cubicBezTo>
                        <a:pt x="428240" y="361402"/>
                        <a:pt x="422371" y="366960"/>
                        <a:pt x="413567" y="366960"/>
                      </a:cubicBezTo>
                      <a:cubicBezTo>
                        <a:pt x="406542" y="366426"/>
                        <a:pt x="399695" y="364337"/>
                        <a:pt x="393603" y="360780"/>
                      </a:cubicBezTo>
                      <a:cubicBezTo>
                        <a:pt x="387289" y="358334"/>
                        <a:pt x="380486" y="357223"/>
                        <a:pt x="373727" y="357578"/>
                      </a:cubicBezTo>
                      <a:cubicBezTo>
                        <a:pt x="361144" y="357578"/>
                        <a:pt x="344559" y="360157"/>
                        <a:pt x="338156" y="365848"/>
                      </a:cubicBezTo>
                      <a:cubicBezTo>
                        <a:pt x="329620" y="373674"/>
                        <a:pt x="318593" y="378254"/>
                        <a:pt x="307032" y="378832"/>
                      </a:cubicBezTo>
                      <a:cubicBezTo>
                        <a:pt x="300451" y="378832"/>
                        <a:pt x="293959" y="376964"/>
                        <a:pt x="288357" y="373541"/>
                      </a:cubicBezTo>
                      <a:cubicBezTo>
                        <a:pt x="278130" y="367494"/>
                        <a:pt x="269638" y="362825"/>
                        <a:pt x="260344" y="362825"/>
                      </a:cubicBezTo>
                      <a:cubicBezTo>
                        <a:pt x="252830" y="363136"/>
                        <a:pt x="245538" y="365537"/>
                        <a:pt x="239313" y="369761"/>
                      </a:cubicBezTo>
                      <a:cubicBezTo>
                        <a:pt x="238069" y="370562"/>
                        <a:pt x="236645" y="371006"/>
                        <a:pt x="235178" y="371051"/>
                      </a:cubicBezTo>
                      <a:cubicBezTo>
                        <a:pt x="229798" y="371051"/>
                        <a:pt x="226285" y="364248"/>
                        <a:pt x="224151" y="359312"/>
                      </a:cubicBezTo>
                      <a:cubicBezTo>
                        <a:pt x="223662" y="358334"/>
                        <a:pt x="223262" y="357445"/>
                        <a:pt x="222862" y="356689"/>
                      </a:cubicBezTo>
                      <a:cubicBezTo>
                        <a:pt x="218815" y="349219"/>
                        <a:pt x="213613" y="348730"/>
                        <a:pt x="207077" y="348107"/>
                      </a:cubicBezTo>
                      <a:cubicBezTo>
                        <a:pt x="204587" y="347885"/>
                        <a:pt x="202097" y="347574"/>
                        <a:pt x="199607" y="347085"/>
                      </a:cubicBezTo>
                      <a:cubicBezTo>
                        <a:pt x="197161" y="346507"/>
                        <a:pt x="194760" y="345618"/>
                        <a:pt x="192537" y="344417"/>
                      </a:cubicBezTo>
                      <a:cubicBezTo>
                        <a:pt x="191159" y="343616"/>
                        <a:pt x="189647" y="343083"/>
                        <a:pt x="188091" y="342905"/>
                      </a:cubicBezTo>
                      <a:cubicBezTo>
                        <a:pt x="185423" y="343305"/>
                        <a:pt x="183022" y="344595"/>
                        <a:pt x="181288" y="346640"/>
                      </a:cubicBezTo>
                      <a:cubicBezTo>
                        <a:pt x="178842" y="349174"/>
                        <a:pt x="175419" y="350553"/>
                        <a:pt x="171906" y="350508"/>
                      </a:cubicBezTo>
                      <a:cubicBezTo>
                        <a:pt x="169727" y="350419"/>
                        <a:pt x="167504" y="350153"/>
                        <a:pt x="165370" y="349708"/>
                      </a:cubicBezTo>
                      <a:cubicBezTo>
                        <a:pt x="163947" y="349441"/>
                        <a:pt x="162480" y="349174"/>
                        <a:pt x="160923" y="348997"/>
                      </a:cubicBezTo>
                      <a:cubicBezTo>
                        <a:pt x="158700" y="348685"/>
                        <a:pt x="156432" y="348552"/>
                        <a:pt x="154165" y="348508"/>
                      </a:cubicBezTo>
                      <a:cubicBezTo>
                        <a:pt x="142738" y="348508"/>
                        <a:pt x="142160" y="353665"/>
                        <a:pt x="141315" y="360824"/>
                      </a:cubicBezTo>
                      <a:cubicBezTo>
                        <a:pt x="141226" y="367093"/>
                        <a:pt x="138825" y="373096"/>
                        <a:pt x="134601" y="377720"/>
                      </a:cubicBezTo>
                      <a:cubicBezTo>
                        <a:pt x="131222" y="381767"/>
                        <a:pt x="128465" y="386258"/>
                        <a:pt x="126375" y="391060"/>
                      </a:cubicBezTo>
                      <a:cubicBezTo>
                        <a:pt x="120906" y="399774"/>
                        <a:pt x="116193" y="408934"/>
                        <a:pt x="108634" y="408934"/>
                      </a:cubicBezTo>
                      <a:close/>
                      <a:moveTo>
                        <a:pt x="90137" y="390348"/>
                      </a:moveTo>
                      <a:cubicBezTo>
                        <a:pt x="91249" y="390348"/>
                        <a:pt x="92360" y="390526"/>
                        <a:pt x="93427" y="390838"/>
                      </a:cubicBezTo>
                      <a:cubicBezTo>
                        <a:pt x="98363" y="392305"/>
                        <a:pt x="99030" y="395861"/>
                        <a:pt x="99741" y="399285"/>
                      </a:cubicBezTo>
                      <a:cubicBezTo>
                        <a:pt x="99785" y="402531"/>
                        <a:pt x="101609" y="405466"/>
                        <a:pt x="104499" y="406889"/>
                      </a:cubicBezTo>
                      <a:cubicBezTo>
                        <a:pt x="105788" y="407467"/>
                        <a:pt x="107211" y="407823"/>
                        <a:pt x="108634" y="407823"/>
                      </a:cubicBezTo>
                      <a:cubicBezTo>
                        <a:pt x="115526" y="407823"/>
                        <a:pt x="120106" y="398930"/>
                        <a:pt x="124508" y="390392"/>
                      </a:cubicBezTo>
                      <a:cubicBezTo>
                        <a:pt x="126642" y="385546"/>
                        <a:pt x="129488" y="381055"/>
                        <a:pt x="132911" y="377053"/>
                      </a:cubicBezTo>
                      <a:cubicBezTo>
                        <a:pt x="136957" y="372607"/>
                        <a:pt x="139225" y="366827"/>
                        <a:pt x="139314" y="360824"/>
                      </a:cubicBezTo>
                      <a:cubicBezTo>
                        <a:pt x="140159" y="353710"/>
                        <a:pt x="140870" y="347485"/>
                        <a:pt x="153276" y="347485"/>
                      </a:cubicBezTo>
                      <a:cubicBezTo>
                        <a:pt x="155588" y="347529"/>
                        <a:pt x="157900" y="347663"/>
                        <a:pt x="160168" y="347974"/>
                      </a:cubicBezTo>
                      <a:cubicBezTo>
                        <a:pt x="161768" y="347974"/>
                        <a:pt x="163280" y="348419"/>
                        <a:pt x="164614" y="348685"/>
                      </a:cubicBezTo>
                      <a:cubicBezTo>
                        <a:pt x="166704" y="349130"/>
                        <a:pt x="168793" y="349397"/>
                        <a:pt x="170928" y="349486"/>
                      </a:cubicBezTo>
                      <a:cubicBezTo>
                        <a:pt x="174173" y="349530"/>
                        <a:pt x="177286" y="348241"/>
                        <a:pt x="179554" y="345929"/>
                      </a:cubicBezTo>
                      <a:cubicBezTo>
                        <a:pt x="181466" y="343661"/>
                        <a:pt x="184178" y="342238"/>
                        <a:pt x="187113" y="341883"/>
                      </a:cubicBezTo>
                      <a:cubicBezTo>
                        <a:pt x="188936" y="342016"/>
                        <a:pt x="190670" y="342594"/>
                        <a:pt x="192226" y="343528"/>
                      </a:cubicBezTo>
                      <a:cubicBezTo>
                        <a:pt x="194405" y="344684"/>
                        <a:pt x="196672" y="345529"/>
                        <a:pt x="199074" y="346062"/>
                      </a:cubicBezTo>
                      <a:cubicBezTo>
                        <a:pt x="201474" y="346551"/>
                        <a:pt x="203920" y="346907"/>
                        <a:pt x="206366" y="347085"/>
                      </a:cubicBezTo>
                      <a:cubicBezTo>
                        <a:pt x="212991" y="347707"/>
                        <a:pt x="218726" y="348241"/>
                        <a:pt x="223040" y="356289"/>
                      </a:cubicBezTo>
                      <a:cubicBezTo>
                        <a:pt x="223440" y="357045"/>
                        <a:pt x="223840" y="357934"/>
                        <a:pt x="224329" y="358912"/>
                      </a:cubicBezTo>
                      <a:cubicBezTo>
                        <a:pt x="226597" y="363581"/>
                        <a:pt x="229709" y="370028"/>
                        <a:pt x="234378" y="370028"/>
                      </a:cubicBezTo>
                      <a:cubicBezTo>
                        <a:pt x="235623" y="369984"/>
                        <a:pt x="236868" y="369628"/>
                        <a:pt x="237935" y="368917"/>
                      </a:cubicBezTo>
                      <a:cubicBezTo>
                        <a:pt x="244338" y="364604"/>
                        <a:pt x="251808" y="362114"/>
                        <a:pt x="259544" y="361803"/>
                      </a:cubicBezTo>
                      <a:cubicBezTo>
                        <a:pt x="269104" y="361803"/>
                        <a:pt x="277775" y="366515"/>
                        <a:pt x="288134" y="372696"/>
                      </a:cubicBezTo>
                      <a:cubicBezTo>
                        <a:pt x="293604" y="376031"/>
                        <a:pt x="299828" y="377765"/>
                        <a:pt x="306232" y="377809"/>
                      </a:cubicBezTo>
                      <a:cubicBezTo>
                        <a:pt x="317569" y="377276"/>
                        <a:pt x="328330" y="372785"/>
                        <a:pt x="336689" y="365093"/>
                      </a:cubicBezTo>
                      <a:cubicBezTo>
                        <a:pt x="343537" y="359223"/>
                        <a:pt x="360433" y="356556"/>
                        <a:pt x="373194" y="356556"/>
                      </a:cubicBezTo>
                      <a:cubicBezTo>
                        <a:pt x="380130" y="356200"/>
                        <a:pt x="387067" y="357356"/>
                        <a:pt x="393559" y="359890"/>
                      </a:cubicBezTo>
                      <a:cubicBezTo>
                        <a:pt x="399517" y="363359"/>
                        <a:pt x="406186" y="365404"/>
                        <a:pt x="413034" y="365937"/>
                      </a:cubicBezTo>
                      <a:cubicBezTo>
                        <a:pt x="421393" y="365937"/>
                        <a:pt x="426818" y="360780"/>
                        <a:pt x="435799" y="352287"/>
                      </a:cubicBezTo>
                      <a:lnTo>
                        <a:pt x="440646" y="347841"/>
                      </a:lnTo>
                      <a:cubicBezTo>
                        <a:pt x="442869" y="345306"/>
                        <a:pt x="446248" y="344150"/>
                        <a:pt x="449539" y="344684"/>
                      </a:cubicBezTo>
                      <a:cubicBezTo>
                        <a:pt x="449539" y="338503"/>
                        <a:pt x="449539" y="332278"/>
                        <a:pt x="450161" y="326231"/>
                      </a:cubicBezTo>
                      <a:cubicBezTo>
                        <a:pt x="450828" y="322541"/>
                        <a:pt x="451940" y="318939"/>
                        <a:pt x="453496" y="315515"/>
                      </a:cubicBezTo>
                      <a:cubicBezTo>
                        <a:pt x="454919" y="312270"/>
                        <a:pt x="456030" y="308846"/>
                        <a:pt x="456742" y="305378"/>
                      </a:cubicBezTo>
                      <a:cubicBezTo>
                        <a:pt x="460566" y="282301"/>
                        <a:pt x="488400" y="257223"/>
                        <a:pt x="506808" y="240638"/>
                      </a:cubicBezTo>
                      <a:lnTo>
                        <a:pt x="509787" y="237971"/>
                      </a:lnTo>
                      <a:cubicBezTo>
                        <a:pt x="518991" y="229656"/>
                        <a:pt x="516901" y="198398"/>
                        <a:pt x="515478" y="177722"/>
                      </a:cubicBezTo>
                      <a:cubicBezTo>
                        <a:pt x="515078" y="171630"/>
                        <a:pt x="514723" y="166339"/>
                        <a:pt x="514723" y="162827"/>
                      </a:cubicBezTo>
                      <a:cubicBezTo>
                        <a:pt x="515078" y="154601"/>
                        <a:pt x="516279" y="146464"/>
                        <a:pt x="518280" y="138460"/>
                      </a:cubicBezTo>
                      <a:cubicBezTo>
                        <a:pt x="520770" y="129345"/>
                        <a:pt x="521881" y="119963"/>
                        <a:pt x="521570" y="110537"/>
                      </a:cubicBezTo>
                      <a:cubicBezTo>
                        <a:pt x="520770" y="102667"/>
                        <a:pt x="515834" y="94130"/>
                        <a:pt x="511032" y="85904"/>
                      </a:cubicBezTo>
                      <a:cubicBezTo>
                        <a:pt x="506275" y="78968"/>
                        <a:pt x="502851" y="71187"/>
                        <a:pt x="500939" y="62960"/>
                      </a:cubicBezTo>
                      <a:lnTo>
                        <a:pt x="500939" y="62960"/>
                      </a:lnTo>
                      <a:lnTo>
                        <a:pt x="500939" y="60293"/>
                      </a:lnTo>
                      <a:cubicBezTo>
                        <a:pt x="500939" y="49888"/>
                        <a:pt x="500272" y="39261"/>
                        <a:pt x="499649" y="29168"/>
                      </a:cubicBezTo>
                      <a:cubicBezTo>
                        <a:pt x="499427" y="25388"/>
                        <a:pt x="499160" y="21654"/>
                        <a:pt x="498982" y="17919"/>
                      </a:cubicBezTo>
                      <a:cubicBezTo>
                        <a:pt x="497115" y="18986"/>
                        <a:pt x="495025" y="20409"/>
                        <a:pt x="492802" y="21876"/>
                      </a:cubicBezTo>
                      <a:cubicBezTo>
                        <a:pt x="487066" y="25789"/>
                        <a:pt x="480530" y="30235"/>
                        <a:pt x="475016" y="30235"/>
                      </a:cubicBezTo>
                      <a:cubicBezTo>
                        <a:pt x="472482" y="30279"/>
                        <a:pt x="470125" y="29124"/>
                        <a:pt x="468614" y="27078"/>
                      </a:cubicBezTo>
                      <a:cubicBezTo>
                        <a:pt x="452695" y="6936"/>
                        <a:pt x="431976" y="2178"/>
                        <a:pt x="405742" y="1245"/>
                      </a:cubicBezTo>
                      <a:lnTo>
                        <a:pt x="405075" y="1245"/>
                      </a:lnTo>
                      <a:cubicBezTo>
                        <a:pt x="391735" y="1245"/>
                        <a:pt x="373550" y="15073"/>
                        <a:pt x="358832" y="26189"/>
                      </a:cubicBezTo>
                      <a:cubicBezTo>
                        <a:pt x="353408" y="30279"/>
                        <a:pt x="348294" y="34148"/>
                        <a:pt x="344248" y="36638"/>
                      </a:cubicBezTo>
                      <a:cubicBezTo>
                        <a:pt x="293515" y="67540"/>
                        <a:pt x="244738" y="101511"/>
                        <a:pt x="198184" y="138371"/>
                      </a:cubicBezTo>
                      <a:cubicBezTo>
                        <a:pt x="190136" y="143885"/>
                        <a:pt x="181066" y="147664"/>
                        <a:pt x="171506" y="149576"/>
                      </a:cubicBezTo>
                      <a:cubicBezTo>
                        <a:pt x="168438" y="150421"/>
                        <a:pt x="165548" y="151222"/>
                        <a:pt x="162613" y="152111"/>
                      </a:cubicBezTo>
                      <a:cubicBezTo>
                        <a:pt x="153720" y="154956"/>
                        <a:pt x="145450" y="157224"/>
                        <a:pt x="137491" y="159003"/>
                      </a:cubicBezTo>
                      <a:cubicBezTo>
                        <a:pt x="137491" y="169896"/>
                        <a:pt x="137758" y="180034"/>
                        <a:pt x="137802" y="190127"/>
                      </a:cubicBezTo>
                      <a:cubicBezTo>
                        <a:pt x="137802" y="192528"/>
                        <a:pt x="137802" y="195107"/>
                        <a:pt x="137802" y="197820"/>
                      </a:cubicBezTo>
                      <a:cubicBezTo>
                        <a:pt x="138247" y="230679"/>
                        <a:pt x="138958" y="285680"/>
                        <a:pt x="97473" y="289638"/>
                      </a:cubicBezTo>
                      <a:cubicBezTo>
                        <a:pt x="92538" y="290082"/>
                        <a:pt x="87024" y="290393"/>
                        <a:pt x="81155" y="290660"/>
                      </a:cubicBezTo>
                      <a:cubicBezTo>
                        <a:pt x="62303" y="291638"/>
                        <a:pt x="41138" y="292705"/>
                        <a:pt x="27532" y="300754"/>
                      </a:cubicBezTo>
                      <a:cubicBezTo>
                        <a:pt x="23130" y="302932"/>
                        <a:pt x="18239" y="303955"/>
                        <a:pt x="13348" y="303732"/>
                      </a:cubicBezTo>
                      <a:cubicBezTo>
                        <a:pt x="6411" y="303999"/>
                        <a:pt x="898" y="304177"/>
                        <a:pt x="9" y="312270"/>
                      </a:cubicBezTo>
                      <a:cubicBezTo>
                        <a:pt x="-881" y="320362"/>
                        <a:pt x="4055" y="329077"/>
                        <a:pt x="8190" y="336458"/>
                      </a:cubicBezTo>
                      <a:lnTo>
                        <a:pt x="8590" y="337169"/>
                      </a:lnTo>
                      <a:cubicBezTo>
                        <a:pt x="11036" y="341305"/>
                        <a:pt x="14148" y="344995"/>
                        <a:pt x="17794" y="348107"/>
                      </a:cubicBezTo>
                      <a:cubicBezTo>
                        <a:pt x="23574" y="352554"/>
                        <a:pt x="27443" y="359090"/>
                        <a:pt x="28554" y="366293"/>
                      </a:cubicBezTo>
                      <a:cubicBezTo>
                        <a:pt x="29177" y="370117"/>
                        <a:pt x="43450" y="382878"/>
                        <a:pt x="47318" y="384345"/>
                      </a:cubicBezTo>
                      <a:cubicBezTo>
                        <a:pt x="48430" y="384745"/>
                        <a:pt x="49586" y="384968"/>
                        <a:pt x="50786" y="384968"/>
                      </a:cubicBezTo>
                      <a:cubicBezTo>
                        <a:pt x="53143" y="384834"/>
                        <a:pt x="55455" y="384301"/>
                        <a:pt x="57634" y="383367"/>
                      </a:cubicBezTo>
                      <a:cubicBezTo>
                        <a:pt x="58968" y="382789"/>
                        <a:pt x="60390" y="382434"/>
                        <a:pt x="61814" y="382300"/>
                      </a:cubicBezTo>
                      <a:cubicBezTo>
                        <a:pt x="62614" y="382256"/>
                        <a:pt x="63414" y="382567"/>
                        <a:pt x="63992" y="383100"/>
                      </a:cubicBezTo>
                      <a:cubicBezTo>
                        <a:pt x="65326" y="385191"/>
                        <a:pt x="65859" y="387725"/>
                        <a:pt x="65504" y="390170"/>
                      </a:cubicBezTo>
                      <a:cubicBezTo>
                        <a:pt x="65504" y="399063"/>
                        <a:pt x="67460" y="400041"/>
                        <a:pt x="71506" y="401597"/>
                      </a:cubicBezTo>
                      <a:cubicBezTo>
                        <a:pt x="74441" y="402620"/>
                        <a:pt x="77153" y="404088"/>
                        <a:pt x="79555" y="406044"/>
                      </a:cubicBezTo>
                      <a:cubicBezTo>
                        <a:pt x="78977" y="401865"/>
                        <a:pt x="79999" y="397640"/>
                        <a:pt x="82445" y="394216"/>
                      </a:cubicBezTo>
                      <a:cubicBezTo>
                        <a:pt x="84134" y="391638"/>
                        <a:pt x="87069" y="390170"/>
                        <a:pt x="90137" y="3903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4" name="자유형: 도형 9663">
                  <a:extLst>
                    <a:ext uri="{FF2B5EF4-FFF2-40B4-BE49-F238E27FC236}">
                      <a16:creationId xmlns:a16="http://schemas.microsoft.com/office/drawing/2014/main" id="{D7777A3C-5DF1-155E-6878-97DC5E77FC8B}"/>
                    </a:ext>
                  </a:extLst>
                </p:cNvPr>
                <p:cNvSpPr/>
                <p:nvPr/>
              </p:nvSpPr>
              <p:spPr>
                <a:xfrm>
                  <a:off x="5006693" y="8972255"/>
                  <a:ext cx="231818" cy="383315"/>
                </a:xfrm>
                <a:custGeom>
                  <a:avLst/>
                  <a:gdLst>
                    <a:gd name="connsiteX0" fmla="*/ 338400 w 339405"/>
                    <a:gd name="connsiteY0" fmla="*/ 138300 h 561212"/>
                    <a:gd name="connsiteX1" fmla="*/ 179486 w 339405"/>
                    <a:gd name="connsiteY1" fmla="*/ 52796 h 561212"/>
                    <a:gd name="connsiteX2" fmla="*/ 91492 w 339405"/>
                    <a:gd name="connsiteY2" fmla="*/ 5486 h 561212"/>
                    <a:gd name="connsiteX3" fmla="*/ 79042 w 339405"/>
                    <a:gd name="connsiteY3" fmla="*/ -72 h 561212"/>
                    <a:gd name="connsiteX4" fmla="*/ 57700 w 339405"/>
                    <a:gd name="connsiteY4" fmla="*/ 11533 h 561212"/>
                    <a:gd name="connsiteX5" fmla="*/ 51164 w 339405"/>
                    <a:gd name="connsiteY5" fmla="*/ 41813 h 561212"/>
                    <a:gd name="connsiteX6" fmla="*/ 57032 w 339405"/>
                    <a:gd name="connsiteY6" fmla="*/ 69870 h 561212"/>
                    <a:gd name="connsiteX7" fmla="*/ 68682 w 339405"/>
                    <a:gd name="connsiteY7" fmla="*/ 100994 h 561212"/>
                    <a:gd name="connsiteX8" fmla="*/ 65792 w 339405"/>
                    <a:gd name="connsiteY8" fmla="*/ 166579 h 561212"/>
                    <a:gd name="connsiteX9" fmla="*/ 63969 w 339405"/>
                    <a:gd name="connsiteY9" fmla="*/ 225671 h 561212"/>
                    <a:gd name="connsiteX10" fmla="*/ 41070 w 339405"/>
                    <a:gd name="connsiteY10" fmla="*/ 257374 h 561212"/>
                    <a:gd name="connsiteX11" fmla="*/ 16926 w 339405"/>
                    <a:gd name="connsiteY11" fmla="*/ 364087 h 561212"/>
                    <a:gd name="connsiteX12" fmla="*/ 39158 w 339405"/>
                    <a:gd name="connsiteY12" fmla="*/ 381206 h 561212"/>
                    <a:gd name="connsiteX13" fmla="*/ 45116 w 339405"/>
                    <a:gd name="connsiteY13" fmla="*/ 407440 h 561212"/>
                    <a:gd name="connsiteX14" fmla="*/ 49563 w 339405"/>
                    <a:gd name="connsiteY14" fmla="*/ 442433 h 561212"/>
                    <a:gd name="connsiteX15" fmla="*/ 63347 w 339405"/>
                    <a:gd name="connsiteY15" fmla="*/ 472490 h 561212"/>
                    <a:gd name="connsiteX16" fmla="*/ 18883 w 339405"/>
                    <a:gd name="connsiteY16" fmla="*/ 481917 h 561212"/>
                    <a:gd name="connsiteX17" fmla="*/ 55298 w 339405"/>
                    <a:gd name="connsiteY17" fmla="*/ 531672 h 561212"/>
                    <a:gd name="connsiteX18" fmla="*/ 87313 w 339405"/>
                    <a:gd name="connsiteY18" fmla="*/ 551680 h 561212"/>
                    <a:gd name="connsiteX19" fmla="*/ 105098 w 339405"/>
                    <a:gd name="connsiteY19" fmla="*/ 554171 h 561212"/>
                    <a:gd name="connsiteX20" fmla="*/ 131554 w 339405"/>
                    <a:gd name="connsiteY20" fmla="*/ 543455 h 561212"/>
                    <a:gd name="connsiteX21" fmla="*/ 176418 w 339405"/>
                    <a:gd name="connsiteY21" fmla="*/ 524691 h 561212"/>
                    <a:gd name="connsiteX22" fmla="*/ 178464 w 339405"/>
                    <a:gd name="connsiteY22" fmla="*/ 506639 h 561212"/>
                    <a:gd name="connsiteX23" fmla="*/ 208788 w 339405"/>
                    <a:gd name="connsiteY23" fmla="*/ 504638 h 561212"/>
                    <a:gd name="connsiteX24" fmla="*/ 256053 w 339405"/>
                    <a:gd name="connsiteY24" fmla="*/ 465910 h 561212"/>
                    <a:gd name="connsiteX25" fmla="*/ 266502 w 339405"/>
                    <a:gd name="connsiteY25" fmla="*/ 446613 h 561212"/>
                    <a:gd name="connsiteX26" fmla="*/ 300383 w 339405"/>
                    <a:gd name="connsiteY26" fmla="*/ 436919 h 561212"/>
                    <a:gd name="connsiteX27" fmla="*/ 302829 w 339405"/>
                    <a:gd name="connsiteY27" fmla="*/ 423313 h 561212"/>
                    <a:gd name="connsiteX28" fmla="*/ 291091 w 339405"/>
                    <a:gd name="connsiteY28" fmla="*/ 411130 h 561212"/>
                    <a:gd name="connsiteX29" fmla="*/ 285888 w 339405"/>
                    <a:gd name="connsiteY29" fmla="*/ 377293 h 561212"/>
                    <a:gd name="connsiteX30" fmla="*/ 276329 w 339405"/>
                    <a:gd name="connsiteY30" fmla="*/ 356351 h 561212"/>
                    <a:gd name="connsiteX31" fmla="*/ 274106 w 339405"/>
                    <a:gd name="connsiteY31" fmla="*/ 338565 h 561212"/>
                    <a:gd name="connsiteX32" fmla="*/ 285888 w 339405"/>
                    <a:gd name="connsiteY32" fmla="*/ 326738 h 561212"/>
                    <a:gd name="connsiteX33" fmla="*/ 293047 w 339405"/>
                    <a:gd name="connsiteY33" fmla="*/ 306284 h 561212"/>
                    <a:gd name="connsiteX34" fmla="*/ 306831 w 339405"/>
                    <a:gd name="connsiteY34" fmla="*/ 281207 h 561212"/>
                    <a:gd name="connsiteX35" fmla="*/ 338667 w 339405"/>
                    <a:gd name="connsiteY35" fmla="*/ 256529 h 561212"/>
                    <a:gd name="connsiteX36" fmla="*/ 338934 w 339405"/>
                    <a:gd name="connsiteY36" fmla="*/ 223759 h 561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339405" h="561212">
                      <a:moveTo>
                        <a:pt x="338400" y="138300"/>
                      </a:moveTo>
                      <a:lnTo>
                        <a:pt x="179486" y="52796"/>
                      </a:lnTo>
                      <a:lnTo>
                        <a:pt x="91492" y="5486"/>
                      </a:lnTo>
                      <a:cubicBezTo>
                        <a:pt x="89047" y="4152"/>
                        <a:pt x="81799" y="-1584"/>
                        <a:pt x="79042" y="-72"/>
                      </a:cubicBezTo>
                      <a:lnTo>
                        <a:pt x="57700" y="11533"/>
                      </a:lnTo>
                      <a:cubicBezTo>
                        <a:pt x="45294" y="18247"/>
                        <a:pt x="50541" y="28340"/>
                        <a:pt x="51164" y="41813"/>
                      </a:cubicBezTo>
                      <a:cubicBezTo>
                        <a:pt x="51653" y="52396"/>
                        <a:pt x="50630" y="60977"/>
                        <a:pt x="57032" y="69870"/>
                      </a:cubicBezTo>
                      <a:cubicBezTo>
                        <a:pt x="64325" y="80007"/>
                        <a:pt x="62457" y="91612"/>
                        <a:pt x="68682" y="100994"/>
                      </a:cubicBezTo>
                      <a:cubicBezTo>
                        <a:pt x="78553" y="115890"/>
                        <a:pt x="65881" y="147593"/>
                        <a:pt x="65792" y="166579"/>
                      </a:cubicBezTo>
                      <a:cubicBezTo>
                        <a:pt x="65792" y="186276"/>
                        <a:pt x="65792" y="206062"/>
                        <a:pt x="63969" y="225671"/>
                      </a:cubicBezTo>
                      <a:cubicBezTo>
                        <a:pt x="62680" y="240122"/>
                        <a:pt x="50630" y="247014"/>
                        <a:pt x="41070" y="257374"/>
                      </a:cubicBezTo>
                      <a:cubicBezTo>
                        <a:pt x="19727" y="280629"/>
                        <a:pt x="-24425" y="338165"/>
                        <a:pt x="16926" y="364087"/>
                      </a:cubicBezTo>
                      <a:cubicBezTo>
                        <a:pt x="26886" y="370268"/>
                        <a:pt x="32711" y="368889"/>
                        <a:pt x="39158" y="381206"/>
                      </a:cubicBezTo>
                      <a:cubicBezTo>
                        <a:pt x="43604" y="390099"/>
                        <a:pt x="42493" y="398280"/>
                        <a:pt x="45116" y="407440"/>
                      </a:cubicBezTo>
                      <a:cubicBezTo>
                        <a:pt x="48496" y="419089"/>
                        <a:pt x="46717" y="430739"/>
                        <a:pt x="49563" y="442433"/>
                      </a:cubicBezTo>
                      <a:cubicBezTo>
                        <a:pt x="50052" y="444656"/>
                        <a:pt x="62902" y="473291"/>
                        <a:pt x="63347" y="472490"/>
                      </a:cubicBezTo>
                      <a:cubicBezTo>
                        <a:pt x="54098" y="483073"/>
                        <a:pt x="22039" y="463598"/>
                        <a:pt x="18883" y="481917"/>
                      </a:cubicBezTo>
                      <a:cubicBezTo>
                        <a:pt x="14436" y="505616"/>
                        <a:pt x="49162" y="511619"/>
                        <a:pt x="55298" y="531672"/>
                      </a:cubicBezTo>
                      <a:cubicBezTo>
                        <a:pt x="59745" y="546656"/>
                        <a:pt x="70505" y="575780"/>
                        <a:pt x="87313" y="551680"/>
                      </a:cubicBezTo>
                      <a:cubicBezTo>
                        <a:pt x="92915" y="543722"/>
                        <a:pt x="98829" y="554260"/>
                        <a:pt x="105098" y="554171"/>
                      </a:cubicBezTo>
                      <a:cubicBezTo>
                        <a:pt x="111367" y="554082"/>
                        <a:pt x="123195" y="544611"/>
                        <a:pt x="131554" y="543455"/>
                      </a:cubicBezTo>
                      <a:cubicBezTo>
                        <a:pt x="147917" y="541320"/>
                        <a:pt x="163390" y="534829"/>
                        <a:pt x="176418" y="524691"/>
                      </a:cubicBezTo>
                      <a:cubicBezTo>
                        <a:pt x="182866" y="519311"/>
                        <a:pt x="169348" y="511707"/>
                        <a:pt x="178464" y="506639"/>
                      </a:cubicBezTo>
                      <a:cubicBezTo>
                        <a:pt x="186645" y="502192"/>
                        <a:pt x="199806" y="505616"/>
                        <a:pt x="208788" y="504638"/>
                      </a:cubicBezTo>
                      <a:cubicBezTo>
                        <a:pt x="228619" y="502592"/>
                        <a:pt x="242403" y="478804"/>
                        <a:pt x="256053" y="465910"/>
                      </a:cubicBezTo>
                      <a:cubicBezTo>
                        <a:pt x="262323" y="460040"/>
                        <a:pt x="260499" y="452571"/>
                        <a:pt x="266502" y="446613"/>
                      </a:cubicBezTo>
                      <a:cubicBezTo>
                        <a:pt x="278062" y="435052"/>
                        <a:pt x="286066" y="436297"/>
                        <a:pt x="300383" y="436919"/>
                      </a:cubicBezTo>
                      <a:cubicBezTo>
                        <a:pt x="297894" y="433984"/>
                        <a:pt x="301851" y="426692"/>
                        <a:pt x="302829" y="423313"/>
                      </a:cubicBezTo>
                      <a:cubicBezTo>
                        <a:pt x="304030" y="418867"/>
                        <a:pt x="293936" y="414732"/>
                        <a:pt x="291091" y="411130"/>
                      </a:cubicBezTo>
                      <a:cubicBezTo>
                        <a:pt x="282865" y="400859"/>
                        <a:pt x="293091" y="386453"/>
                        <a:pt x="285888" y="377293"/>
                      </a:cubicBezTo>
                      <a:cubicBezTo>
                        <a:pt x="280242" y="370134"/>
                        <a:pt x="261033" y="371558"/>
                        <a:pt x="276329" y="356351"/>
                      </a:cubicBezTo>
                      <a:cubicBezTo>
                        <a:pt x="281353" y="351326"/>
                        <a:pt x="276329" y="343501"/>
                        <a:pt x="274106" y="338565"/>
                      </a:cubicBezTo>
                      <a:cubicBezTo>
                        <a:pt x="270015" y="328427"/>
                        <a:pt x="282998" y="334119"/>
                        <a:pt x="285888" y="326738"/>
                      </a:cubicBezTo>
                      <a:cubicBezTo>
                        <a:pt x="288156" y="321402"/>
                        <a:pt x="285266" y="307840"/>
                        <a:pt x="293047" y="306284"/>
                      </a:cubicBezTo>
                      <a:cubicBezTo>
                        <a:pt x="308209" y="303260"/>
                        <a:pt x="301095" y="290455"/>
                        <a:pt x="306831" y="281207"/>
                      </a:cubicBezTo>
                      <a:cubicBezTo>
                        <a:pt x="315323" y="267556"/>
                        <a:pt x="336577" y="274003"/>
                        <a:pt x="338667" y="256529"/>
                      </a:cubicBezTo>
                      <a:cubicBezTo>
                        <a:pt x="339378" y="245635"/>
                        <a:pt x="339467" y="234698"/>
                        <a:pt x="338934" y="22375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5" name="자유형: 도형 9664">
                  <a:extLst>
                    <a:ext uri="{FF2B5EF4-FFF2-40B4-BE49-F238E27FC236}">
                      <a16:creationId xmlns:a16="http://schemas.microsoft.com/office/drawing/2014/main" id="{68D62887-3D9F-FCD8-A4E7-45A4F87880D2}"/>
                    </a:ext>
                  </a:extLst>
                </p:cNvPr>
                <p:cNvSpPr/>
                <p:nvPr/>
              </p:nvSpPr>
              <p:spPr>
                <a:xfrm>
                  <a:off x="5006314" y="8971880"/>
                  <a:ext cx="232335" cy="383991"/>
                </a:xfrm>
                <a:custGeom>
                  <a:avLst/>
                  <a:gdLst>
                    <a:gd name="connsiteX0" fmla="*/ 74972 w 340162"/>
                    <a:gd name="connsiteY0" fmla="*/ 561878 h 562201"/>
                    <a:gd name="connsiteX1" fmla="*/ 54874 w 340162"/>
                    <a:gd name="connsiteY1" fmla="*/ 532265 h 562201"/>
                    <a:gd name="connsiteX2" fmla="*/ 36689 w 340162"/>
                    <a:gd name="connsiteY2" fmla="*/ 511945 h 562201"/>
                    <a:gd name="connsiteX3" fmla="*/ 18414 w 340162"/>
                    <a:gd name="connsiteY3" fmla="*/ 482243 h 562201"/>
                    <a:gd name="connsiteX4" fmla="*/ 31131 w 340162"/>
                    <a:gd name="connsiteY4" fmla="*/ 473350 h 562201"/>
                    <a:gd name="connsiteX5" fmla="*/ 42558 w 340162"/>
                    <a:gd name="connsiteY5" fmla="*/ 474506 h 562201"/>
                    <a:gd name="connsiteX6" fmla="*/ 53763 w 340162"/>
                    <a:gd name="connsiteY6" fmla="*/ 475662 h 562201"/>
                    <a:gd name="connsiteX7" fmla="*/ 62922 w 340162"/>
                    <a:gd name="connsiteY7" fmla="*/ 472816 h 562201"/>
                    <a:gd name="connsiteX8" fmla="*/ 49316 w 340162"/>
                    <a:gd name="connsiteY8" fmla="*/ 442892 h 562201"/>
                    <a:gd name="connsiteX9" fmla="*/ 47538 w 340162"/>
                    <a:gd name="connsiteY9" fmla="*/ 426663 h 562201"/>
                    <a:gd name="connsiteX10" fmla="*/ 45092 w 340162"/>
                    <a:gd name="connsiteY10" fmla="*/ 407988 h 562201"/>
                    <a:gd name="connsiteX11" fmla="*/ 43180 w 340162"/>
                    <a:gd name="connsiteY11" fmla="*/ 397361 h 562201"/>
                    <a:gd name="connsiteX12" fmla="*/ 39178 w 340162"/>
                    <a:gd name="connsiteY12" fmla="*/ 381843 h 562201"/>
                    <a:gd name="connsiteX13" fmla="*/ 25217 w 340162"/>
                    <a:gd name="connsiteY13" fmla="*/ 369038 h 562201"/>
                    <a:gd name="connsiteX14" fmla="*/ 17213 w 340162"/>
                    <a:gd name="connsiteY14" fmla="*/ 364947 h 562201"/>
                    <a:gd name="connsiteX15" fmla="*/ 228 w 340162"/>
                    <a:gd name="connsiteY15" fmla="*/ 340047 h 562201"/>
                    <a:gd name="connsiteX16" fmla="*/ 41224 w 340162"/>
                    <a:gd name="connsiteY16" fmla="*/ 257478 h 562201"/>
                    <a:gd name="connsiteX17" fmla="*/ 48649 w 340162"/>
                    <a:gd name="connsiteY17" fmla="*/ 250186 h 562201"/>
                    <a:gd name="connsiteX18" fmla="*/ 63990 w 340162"/>
                    <a:gd name="connsiteY18" fmla="*/ 226131 h 562201"/>
                    <a:gd name="connsiteX19" fmla="*/ 65768 w 340162"/>
                    <a:gd name="connsiteY19" fmla="*/ 172463 h 562201"/>
                    <a:gd name="connsiteX20" fmla="*/ 65768 w 340162"/>
                    <a:gd name="connsiteY20" fmla="*/ 167083 h 562201"/>
                    <a:gd name="connsiteX21" fmla="*/ 68925 w 340162"/>
                    <a:gd name="connsiteY21" fmla="*/ 144095 h 562201"/>
                    <a:gd name="connsiteX22" fmla="*/ 68925 w 340162"/>
                    <a:gd name="connsiteY22" fmla="*/ 101810 h 562201"/>
                    <a:gd name="connsiteX23" fmla="*/ 63633 w 340162"/>
                    <a:gd name="connsiteY23" fmla="*/ 87137 h 562201"/>
                    <a:gd name="connsiteX24" fmla="*/ 57320 w 340162"/>
                    <a:gd name="connsiteY24" fmla="*/ 70730 h 562201"/>
                    <a:gd name="connsiteX25" fmla="*/ 51495 w 340162"/>
                    <a:gd name="connsiteY25" fmla="*/ 47475 h 562201"/>
                    <a:gd name="connsiteX26" fmla="*/ 51495 w 340162"/>
                    <a:gd name="connsiteY26" fmla="*/ 42362 h 562201"/>
                    <a:gd name="connsiteX27" fmla="*/ 50606 w 340162"/>
                    <a:gd name="connsiteY27" fmla="*/ 33780 h 562201"/>
                    <a:gd name="connsiteX28" fmla="*/ 58298 w 340162"/>
                    <a:gd name="connsiteY28" fmla="*/ 11548 h 562201"/>
                    <a:gd name="connsiteX29" fmla="*/ 79640 w 340162"/>
                    <a:gd name="connsiteY29" fmla="*/ -13 h 562201"/>
                    <a:gd name="connsiteX30" fmla="*/ 81019 w 340162"/>
                    <a:gd name="connsiteY30" fmla="*/ -324 h 562201"/>
                    <a:gd name="connsiteX31" fmla="*/ 90312 w 340162"/>
                    <a:gd name="connsiteY31" fmla="*/ 4123 h 562201"/>
                    <a:gd name="connsiteX32" fmla="*/ 92624 w 340162"/>
                    <a:gd name="connsiteY32" fmla="*/ 5545 h 562201"/>
                    <a:gd name="connsiteX33" fmla="*/ 339843 w 340162"/>
                    <a:gd name="connsiteY33" fmla="*/ 138493 h 562201"/>
                    <a:gd name="connsiteX34" fmla="*/ 339843 w 340162"/>
                    <a:gd name="connsiteY34" fmla="*/ 224130 h 562201"/>
                    <a:gd name="connsiteX35" fmla="*/ 339843 w 340162"/>
                    <a:gd name="connsiteY35" fmla="*/ 234001 h 562201"/>
                    <a:gd name="connsiteX36" fmla="*/ 339354 w 340162"/>
                    <a:gd name="connsiteY36" fmla="*/ 256945 h 562201"/>
                    <a:gd name="connsiteX37" fmla="*/ 323258 w 340162"/>
                    <a:gd name="connsiteY37" fmla="*/ 271929 h 562201"/>
                    <a:gd name="connsiteX38" fmla="*/ 307474 w 340162"/>
                    <a:gd name="connsiteY38" fmla="*/ 281844 h 562201"/>
                    <a:gd name="connsiteX39" fmla="*/ 304673 w 340162"/>
                    <a:gd name="connsiteY39" fmla="*/ 292427 h 562201"/>
                    <a:gd name="connsiteX40" fmla="*/ 293290 w 340162"/>
                    <a:gd name="connsiteY40" fmla="*/ 307188 h 562201"/>
                    <a:gd name="connsiteX41" fmla="*/ 287732 w 340162"/>
                    <a:gd name="connsiteY41" fmla="*/ 319861 h 562201"/>
                    <a:gd name="connsiteX42" fmla="*/ 286576 w 340162"/>
                    <a:gd name="connsiteY42" fmla="*/ 327331 h 562201"/>
                    <a:gd name="connsiteX43" fmla="*/ 278839 w 340162"/>
                    <a:gd name="connsiteY43" fmla="*/ 332133 h 562201"/>
                    <a:gd name="connsiteX44" fmla="*/ 274392 w 340162"/>
                    <a:gd name="connsiteY44" fmla="*/ 334312 h 562201"/>
                    <a:gd name="connsiteX45" fmla="*/ 274881 w 340162"/>
                    <a:gd name="connsiteY45" fmla="*/ 338758 h 562201"/>
                    <a:gd name="connsiteX46" fmla="*/ 276171 w 340162"/>
                    <a:gd name="connsiteY46" fmla="*/ 341603 h 562201"/>
                    <a:gd name="connsiteX47" fmla="*/ 277016 w 340162"/>
                    <a:gd name="connsiteY47" fmla="*/ 357210 h 562201"/>
                    <a:gd name="connsiteX48" fmla="*/ 271413 w 340162"/>
                    <a:gd name="connsiteY48" fmla="*/ 366726 h 562201"/>
                    <a:gd name="connsiteX49" fmla="*/ 278572 w 340162"/>
                    <a:gd name="connsiteY49" fmla="*/ 372284 h 562201"/>
                    <a:gd name="connsiteX50" fmla="*/ 286620 w 340162"/>
                    <a:gd name="connsiteY50" fmla="*/ 377397 h 562201"/>
                    <a:gd name="connsiteX51" fmla="*/ 289021 w 340162"/>
                    <a:gd name="connsiteY51" fmla="*/ 393716 h 562201"/>
                    <a:gd name="connsiteX52" fmla="*/ 291822 w 340162"/>
                    <a:gd name="connsiteY52" fmla="*/ 411234 h 562201"/>
                    <a:gd name="connsiteX53" fmla="*/ 296669 w 340162"/>
                    <a:gd name="connsiteY53" fmla="*/ 415191 h 562201"/>
                    <a:gd name="connsiteX54" fmla="*/ 303650 w 340162"/>
                    <a:gd name="connsiteY54" fmla="*/ 424084 h 562201"/>
                    <a:gd name="connsiteX55" fmla="*/ 302538 w 340162"/>
                    <a:gd name="connsiteY55" fmla="*/ 427063 h 562201"/>
                    <a:gd name="connsiteX56" fmla="*/ 301071 w 340162"/>
                    <a:gd name="connsiteY56" fmla="*/ 437157 h 562201"/>
                    <a:gd name="connsiteX57" fmla="*/ 301916 w 340162"/>
                    <a:gd name="connsiteY57" fmla="*/ 438135 h 562201"/>
                    <a:gd name="connsiteX58" fmla="*/ 297825 w 340162"/>
                    <a:gd name="connsiteY58" fmla="*/ 438135 h 562201"/>
                    <a:gd name="connsiteX59" fmla="*/ 290355 w 340162"/>
                    <a:gd name="connsiteY59" fmla="*/ 437868 h 562201"/>
                    <a:gd name="connsiteX60" fmla="*/ 267189 w 340162"/>
                    <a:gd name="connsiteY60" fmla="*/ 447783 h 562201"/>
                    <a:gd name="connsiteX61" fmla="*/ 262343 w 340162"/>
                    <a:gd name="connsiteY61" fmla="*/ 456899 h 562201"/>
                    <a:gd name="connsiteX62" fmla="*/ 256740 w 340162"/>
                    <a:gd name="connsiteY62" fmla="*/ 467081 h 562201"/>
                    <a:gd name="connsiteX63" fmla="*/ 245446 w 340162"/>
                    <a:gd name="connsiteY63" fmla="*/ 479353 h 562201"/>
                    <a:gd name="connsiteX64" fmla="*/ 209164 w 340162"/>
                    <a:gd name="connsiteY64" fmla="*/ 506031 h 562201"/>
                    <a:gd name="connsiteX65" fmla="*/ 205429 w 340162"/>
                    <a:gd name="connsiteY65" fmla="*/ 506031 h 562201"/>
                    <a:gd name="connsiteX66" fmla="*/ 198448 w 340162"/>
                    <a:gd name="connsiteY66" fmla="*/ 505720 h 562201"/>
                    <a:gd name="connsiteX67" fmla="*/ 190978 w 340162"/>
                    <a:gd name="connsiteY67" fmla="*/ 505453 h 562201"/>
                    <a:gd name="connsiteX68" fmla="*/ 179018 w 340162"/>
                    <a:gd name="connsiteY68" fmla="*/ 507765 h 562201"/>
                    <a:gd name="connsiteX69" fmla="*/ 177505 w 340162"/>
                    <a:gd name="connsiteY69" fmla="*/ 516658 h 562201"/>
                    <a:gd name="connsiteX70" fmla="*/ 177061 w 340162"/>
                    <a:gd name="connsiteY70" fmla="*/ 525818 h 562201"/>
                    <a:gd name="connsiteX71" fmla="*/ 131885 w 340162"/>
                    <a:gd name="connsiteY71" fmla="*/ 544715 h 562201"/>
                    <a:gd name="connsiteX72" fmla="*/ 118546 w 340162"/>
                    <a:gd name="connsiteY72" fmla="*/ 550317 h 562201"/>
                    <a:gd name="connsiteX73" fmla="*/ 105519 w 340162"/>
                    <a:gd name="connsiteY73" fmla="*/ 555475 h 562201"/>
                    <a:gd name="connsiteX74" fmla="*/ 98449 w 340162"/>
                    <a:gd name="connsiteY74" fmla="*/ 552585 h 562201"/>
                    <a:gd name="connsiteX75" fmla="*/ 92490 w 340162"/>
                    <a:gd name="connsiteY75" fmla="*/ 550006 h 562201"/>
                    <a:gd name="connsiteX76" fmla="*/ 88044 w 340162"/>
                    <a:gd name="connsiteY76" fmla="*/ 552763 h 562201"/>
                    <a:gd name="connsiteX77" fmla="*/ 74972 w 340162"/>
                    <a:gd name="connsiteY77" fmla="*/ 561878 h 562201"/>
                    <a:gd name="connsiteX78" fmla="*/ 31131 w 340162"/>
                    <a:gd name="connsiteY78" fmla="*/ 474506 h 562201"/>
                    <a:gd name="connsiteX79" fmla="*/ 19481 w 340162"/>
                    <a:gd name="connsiteY79" fmla="*/ 482421 h 562201"/>
                    <a:gd name="connsiteX80" fmla="*/ 37267 w 340162"/>
                    <a:gd name="connsiteY80" fmla="*/ 511056 h 562201"/>
                    <a:gd name="connsiteX81" fmla="*/ 55808 w 340162"/>
                    <a:gd name="connsiteY81" fmla="*/ 531909 h 562201"/>
                    <a:gd name="connsiteX82" fmla="*/ 74883 w 340162"/>
                    <a:gd name="connsiteY82" fmla="*/ 560766 h 562201"/>
                    <a:gd name="connsiteX83" fmla="*/ 86844 w 340162"/>
                    <a:gd name="connsiteY83" fmla="*/ 551873 h 562201"/>
                    <a:gd name="connsiteX84" fmla="*/ 92001 w 340162"/>
                    <a:gd name="connsiteY84" fmla="*/ 548672 h 562201"/>
                    <a:gd name="connsiteX85" fmla="*/ 98538 w 340162"/>
                    <a:gd name="connsiteY85" fmla="*/ 551429 h 562201"/>
                    <a:gd name="connsiteX86" fmla="*/ 104985 w 340162"/>
                    <a:gd name="connsiteY86" fmla="*/ 554141 h 562201"/>
                    <a:gd name="connsiteX87" fmla="*/ 117568 w 340162"/>
                    <a:gd name="connsiteY87" fmla="*/ 549117 h 562201"/>
                    <a:gd name="connsiteX88" fmla="*/ 131396 w 340162"/>
                    <a:gd name="connsiteY88" fmla="*/ 543381 h 562201"/>
                    <a:gd name="connsiteX89" fmla="*/ 175860 w 340162"/>
                    <a:gd name="connsiteY89" fmla="*/ 524751 h 562201"/>
                    <a:gd name="connsiteX90" fmla="*/ 175860 w 340162"/>
                    <a:gd name="connsiteY90" fmla="*/ 516880 h 562201"/>
                    <a:gd name="connsiteX91" fmla="*/ 177817 w 340162"/>
                    <a:gd name="connsiteY91" fmla="*/ 506653 h 562201"/>
                    <a:gd name="connsiteX92" fmla="*/ 190311 w 340162"/>
                    <a:gd name="connsiteY92" fmla="*/ 504208 h 562201"/>
                    <a:gd name="connsiteX93" fmla="*/ 197870 w 340162"/>
                    <a:gd name="connsiteY93" fmla="*/ 504475 h 562201"/>
                    <a:gd name="connsiteX94" fmla="*/ 204762 w 340162"/>
                    <a:gd name="connsiteY94" fmla="*/ 504786 h 562201"/>
                    <a:gd name="connsiteX95" fmla="*/ 208364 w 340162"/>
                    <a:gd name="connsiteY95" fmla="*/ 504786 h 562201"/>
                    <a:gd name="connsiteX96" fmla="*/ 243935 w 340162"/>
                    <a:gd name="connsiteY96" fmla="*/ 478552 h 562201"/>
                    <a:gd name="connsiteX97" fmla="*/ 255317 w 340162"/>
                    <a:gd name="connsiteY97" fmla="*/ 466191 h 562201"/>
                    <a:gd name="connsiteX98" fmla="*/ 260609 w 340162"/>
                    <a:gd name="connsiteY98" fmla="*/ 456499 h 562201"/>
                    <a:gd name="connsiteX99" fmla="*/ 265722 w 340162"/>
                    <a:gd name="connsiteY99" fmla="*/ 446894 h 562201"/>
                    <a:gd name="connsiteX100" fmla="*/ 289688 w 340162"/>
                    <a:gd name="connsiteY100" fmla="*/ 436667 h 562201"/>
                    <a:gd name="connsiteX101" fmla="*/ 297202 w 340162"/>
                    <a:gd name="connsiteY101" fmla="*/ 436934 h 562201"/>
                    <a:gd name="connsiteX102" fmla="*/ 298981 w 340162"/>
                    <a:gd name="connsiteY102" fmla="*/ 436934 h 562201"/>
                    <a:gd name="connsiteX103" fmla="*/ 300848 w 340162"/>
                    <a:gd name="connsiteY103" fmla="*/ 426663 h 562201"/>
                    <a:gd name="connsiteX104" fmla="*/ 301916 w 340162"/>
                    <a:gd name="connsiteY104" fmla="*/ 423773 h 562201"/>
                    <a:gd name="connsiteX105" fmla="*/ 295335 w 340162"/>
                    <a:gd name="connsiteY105" fmla="*/ 416258 h 562201"/>
                    <a:gd name="connsiteX106" fmla="*/ 290266 w 340162"/>
                    <a:gd name="connsiteY106" fmla="*/ 412079 h 562201"/>
                    <a:gd name="connsiteX107" fmla="*/ 287243 w 340162"/>
                    <a:gd name="connsiteY107" fmla="*/ 393760 h 562201"/>
                    <a:gd name="connsiteX108" fmla="*/ 285064 w 340162"/>
                    <a:gd name="connsiteY108" fmla="*/ 378242 h 562201"/>
                    <a:gd name="connsiteX109" fmla="*/ 277461 w 340162"/>
                    <a:gd name="connsiteY109" fmla="*/ 373440 h 562201"/>
                    <a:gd name="connsiteX110" fmla="*/ 269680 w 340162"/>
                    <a:gd name="connsiteY110" fmla="*/ 367082 h 562201"/>
                    <a:gd name="connsiteX111" fmla="*/ 275549 w 340162"/>
                    <a:gd name="connsiteY111" fmla="*/ 356544 h 562201"/>
                    <a:gd name="connsiteX112" fmla="*/ 274481 w 340162"/>
                    <a:gd name="connsiteY112" fmla="*/ 342181 h 562201"/>
                    <a:gd name="connsiteX113" fmla="*/ 273192 w 340162"/>
                    <a:gd name="connsiteY113" fmla="*/ 339336 h 562201"/>
                    <a:gd name="connsiteX114" fmla="*/ 272747 w 340162"/>
                    <a:gd name="connsiteY114" fmla="*/ 333956 h 562201"/>
                    <a:gd name="connsiteX115" fmla="*/ 278083 w 340162"/>
                    <a:gd name="connsiteY115" fmla="*/ 331244 h 562201"/>
                    <a:gd name="connsiteX116" fmla="*/ 284975 w 340162"/>
                    <a:gd name="connsiteY116" fmla="*/ 327064 h 562201"/>
                    <a:gd name="connsiteX117" fmla="*/ 286086 w 340162"/>
                    <a:gd name="connsiteY117" fmla="*/ 319950 h 562201"/>
                    <a:gd name="connsiteX118" fmla="*/ 292534 w 340162"/>
                    <a:gd name="connsiteY118" fmla="*/ 306299 h 562201"/>
                    <a:gd name="connsiteX119" fmla="*/ 303071 w 340162"/>
                    <a:gd name="connsiteY119" fmla="*/ 292516 h 562201"/>
                    <a:gd name="connsiteX120" fmla="*/ 305962 w 340162"/>
                    <a:gd name="connsiteY120" fmla="*/ 281444 h 562201"/>
                    <a:gd name="connsiteX121" fmla="*/ 322369 w 340162"/>
                    <a:gd name="connsiteY121" fmla="*/ 271084 h 562201"/>
                    <a:gd name="connsiteX122" fmla="*/ 337709 w 340162"/>
                    <a:gd name="connsiteY122" fmla="*/ 256989 h 562201"/>
                    <a:gd name="connsiteX123" fmla="*/ 338198 w 340162"/>
                    <a:gd name="connsiteY123" fmla="*/ 234179 h 562201"/>
                    <a:gd name="connsiteX124" fmla="*/ 338198 w 340162"/>
                    <a:gd name="connsiteY124" fmla="*/ 224308 h 562201"/>
                    <a:gd name="connsiteX125" fmla="*/ 338198 w 340162"/>
                    <a:gd name="connsiteY125" fmla="*/ 139337 h 562201"/>
                    <a:gd name="connsiteX126" fmla="*/ 91779 w 340162"/>
                    <a:gd name="connsiteY126" fmla="*/ 6702 h 562201"/>
                    <a:gd name="connsiteX127" fmla="*/ 89423 w 340162"/>
                    <a:gd name="connsiteY127" fmla="*/ 5234 h 562201"/>
                    <a:gd name="connsiteX128" fmla="*/ 80530 w 340162"/>
                    <a:gd name="connsiteY128" fmla="*/ 788 h 562201"/>
                    <a:gd name="connsiteX129" fmla="*/ 79685 w 340162"/>
                    <a:gd name="connsiteY129" fmla="*/ 788 h 562201"/>
                    <a:gd name="connsiteX130" fmla="*/ 58343 w 340162"/>
                    <a:gd name="connsiteY130" fmla="*/ 12349 h 562201"/>
                    <a:gd name="connsiteX131" fmla="*/ 51228 w 340162"/>
                    <a:gd name="connsiteY131" fmla="*/ 33469 h 562201"/>
                    <a:gd name="connsiteX132" fmla="*/ 52117 w 340162"/>
                    <a:gd name="connsiteY132" fmla="*/ 42362 h 562201"/>
                    <a:gd name="connsiteX133" fmla="*/ 52117 w 340162"/>
                    <a:gd name="connsiteY133" fmla="*/ 47475 h 562201"/>
                    <a:gd name="connsiteX134" fmla="*/ 57764 w 340162"/>
                    <a:gd name="connsiteY134" fmla="*/ 70107 h 562201"/>
                    <a:gd name="connsiteX135" fmla="*/ 64212 w 340162"/>
                    <a:gd name="connsiteY135" fmla="*/ 86915 h 562201"/>
                    <a:gd name="connsiteX136" fmla="*/ 69369 w 340162"/>
                    <a:gd name="connsiteY136" fmla="*/ 101232 h 562201"/>
                    <a:gd name="connsiteX137" fmla="*/ 69725 w 340162"/>
                    <a:gd name="connsiteY137" fmla="*/ 144362 h 562201"/>
                    <a:gd name="connsiteX138" fmla="*/ 66568 w 340162"/>
                    <a:gd name="connsiteY138" fmla="*/ 167127 h 562201"/>
                    <a:gd name="connsiteX139" fmla="*/ 66568 w 340162"/>
                    <a:gd name="connsiteY139" fmla="*/ 172552 h 562201"/>
                    <a:gd name="connsiteX140" fmla="*/ 64745 w 340162"/>
                    <a:gd name="connsiteY140" fmla="*/ 226264 h 562201"/>
                    <a:gd name="connsiteX141" fmla="*/ 49094 w 340162"/>
                    <a:gd name="connsiteY141" fmla="*/ 251030 h 562201"/>
                    <a:gd name="connsiteX142" fmla="*/ 41758 w 340162"/>
                    <a:gd name="connsiteY142" fmla="*/ 258278 h 562201"/>
                    <a:gd name="connsiteX143" fmla="*/ 1028 w 340162"/>
                    <a:gd name="connsiteY143" fmla="*/ 339914 h 562201"/>
                    <a:gd name="connsiteX144" fmla="*/ 17480 w 340162"/>
                    <a:gd name="connsiteY144" fmla="*/ 364013 h 562201"/>
                    <a:gd name="connsiteX145" fmla="*/ 25350 w 340162"/>
                    <a:gd name="connsiteY145" fmla="*/ 368060 h 562201"/>
                    <a:gd name="connsiteX146" fmla="*/ 39845 w 340162"/>
                    <a:gd name="connsiteY146" fmla="*/ 381399 h 562201"/>
                    <a:gd name="connsiteX147" fmla="*/ 43981 w 340162"/>
                    <a:gd name="connsiteY147" fmla="*/ 397317 h 562201"/>
                    <a:gd name="connsiteX148" fmla="*/ 45848 w 340162"/>
                    <a:gd name="connsiteY148" fmla="*/ 407766 h 562201"/>
                    <a:gd name="connsiteX149" fmla="*/ 48338 w 340162"/>
                    <a:gd name="connsiteY149" fmla="*/ 426707 h 562201"/>
                    <a:gd name="connsiteX150" fmla="*/ 50072 w 340162"/>
                    <a:gd name="connsiteY150" fmla="*/ 442759 h 562201"/>
                    <a:gd name="connsiteX151" fmla="*/ 63411 w 340162"/>
                    <a:gd name="connsiteY151" fmla="*/ 472505 h 562201"/>
                    <a:gd name="connsiteX152" fmla="*/ 63055 w 340162"/>
                    <a:gd name="connsiteY152" fmla="*/ 472861 h 562201"/>
                    <a:gd name="connsiteX153" fmla="*/ 63589 w 340162"/>
                    <a:gd name="connsiteY153" fmla="*/ 473305 h 562201"/>
                    <a:gd name="connsiteX154" fmla="*/ 63589 w 340162"/>
                    <a:gd name="connsiteY154" fmla="*/ 473305 h 562201"/>
                    <a:gd name="connsiteX155" fmla="*/ 53452 w 340162"/>
                    <a:gd name="connsiteY155" fmla="*/ 476640 h 562201"/>
                    <a:gd name="connsiteX156" fmla="*/ 42069 w 340162"/>
                    <a:gd name="connsiteY156" fmla="*/ 475485 h 562201"/>
                    <a:gd name="connsiteX157" fmla="*/ 30997 w 340162"/>
                    <a:gd name="connsiteY157" fmla="*/ 474506 h 562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</a:cxnLst>
                  <a:rect l="l" t="t" r="r" b="b"/>
                  <a:pathLst>
                    <a:path w="340162" h="562201">
                      <a:moveTo>
                        <a:pt x="74972" y="561878"/>
                      </a:moveTo>
                      <a:cubicBezTo>
                        <a:pt x="67591" y="561878"/>
                        <a:pt x="60966" y="552185"/>
                        <a:pt x="54874" y="532265"/>
                      </a:cubicBezTo>
                      <a:cubicBezTo>
                        <a:pt x="52251" y="523817"/>
                        <a:pt x="44336" y="517769"/>
                        <a:pt x="36689" y="511945"/>
                      </a:cubicBezTo>
                      <a:cubicBezTo>
                        <a:pt x="26462" y="504119"/>
                        <a:pt x="15879" y="496072"/>
                        <a:pt x="18414" y="482243"/>
                      </a:cubicBezTo>
                      <a:cubicBezTo>
                        <a:pt x="19837" y="474329"/>
                        <a:pt x="26373" y="473350"/>
                        <a:pt x="31131" y="473350"/>
                      </a:cubicBezTo>
                      <a:cubicBezTo>
                        <a:pt x="34954" y="473484"/>
                        <a:pt x="38778" y="473884"/>
                        <a:pt x="42558" y="474506"/>
                      </a:cubicBezTo>
                      <a:cubicBezTo>
                        <a:pt x="46248" y="475173"/>
                        <a:pt x="49983" y="475529"/>
                        <a:pt x="53763" y="475662"/>
                      </a:cubicBezTo>
                      <a:cubicBezTo>
                        <a:pt x="57053" y="475974"/>
                        <a:pt x="60388" y="474951"/>
                        <a:pt x="62922" y="472816"/>
                      </a:cubicBezTo>
                      <a:cubicBezTo>
                        <a:pt x="57809" y="463124"/>
                        <a:pt x="53274" y="453119"/>
                        <a:pt x="49316" y="442892"/>
                      </a:cubicBezTo>
                      <a:cubicBezTo>
                        <a:pt x="48249" y="437557"/>
                        <a:pt x="47671" y="432132"/>
                        <a:pt x="47538" y="426663"/>
                      </a:cubicBezTo>
                      <a:cubicBezTo>
                        <a:pt x="47449" y="420349"/>
                        <a:pt x="46649" y="414080"/>
                        <a:pt x="45092" y="407988"/>
                      </a:cubicBezTo>
                      <a:cubicBezTo>
                        <a:pt x="44203" y="404475"/>
                        <a:pt x="43580" y="400963"/>
                        <a:pt x="43180" y="397361"/>
                      </a:cubicBezTo>
                      <a:cubicBezTo>
                        <a:pt x="42869" y="391981"/>
                        <a:pt x="41491" y="386690"/>
                        <a:pt x="39178" y="381843"/>
                      </a:cubicBezTo>
                      <a:cubicBezTo>
                        <a:pt x="36511" y="375841"/>
                        <a:pt x="31442" y="371172"/>
                        <a:pt x="25217" y="369038"/>
                      </a:cubicBezTo>
                      <a:cubicBezTo>
                        <a:pt x="22460" y="367837"/>
                        <a:pt x="19792" y="366504"/>
                        <a:pt x="17213" y="364947"/>
                      </a:cubicBezTo>
                      <a:cubicBezTo>
                        <a:pt x="8009" y="359745"/>
                        <a:pt x="1696" y="350541"/>
                        <a:pt x="228" y="340047"/>
                      </a:cubicBezTo>
                      <a:cubicBezTo>
                        <a:pt x="-3818" y="310257"/>
                        <a:pt x="27573" y="272373"/>
                        <a:pt x="41224" y="257478"/>
                      </a:cubicBezTo>
                      <a:cubicBezTo>
                        <a:pt x="43625" y="254899"/>
                        <a:pt x="46204" y="252498"/>
                        <a:pt x="48649" y="250186"/>
                      </a:cubicBezTo>
                      <a:cubicBezTo>
                        <a:pt x="56030" y="243294"/>
                        <a:pt x="63011" y="236847"/>
                        <a:pt x="63990" y="226131"/>
                      </a:cubicBezTo>
                      <a:cubicBezTo>
                        <a:pt x="65546" y="208345"/>
                        <a:pt x="65679" y="190115"/>
                        <a:pt x="65768" y="172463"/>
                      </a:cubicBezTo>
                      <a:lnTo>
                        <a:pt x="65768" y="167083"/>
                      </a:lnTo>
                      <a:cubicBezTo>
                        <a:pt x="66168" y="159346"/>
                        <a:pt x="67235" y="151654"/>
                        <a:pt x="68925" y="144095"/>
                      </a:cubicBezTo>
                      <a:cubicBezTo>
                        <a:pt x="71993" y="127999"/>
                        <a:pt x="75106" y="111370"/>
                        <a:pt x="68925" y="101810"/>
                      </a:cubicBezTo>
                      <a:cubicBezTo>
                        <a:pt x="66257" y="97319"/>
                        <a:pt x="64434" y="92339"/>
                        <a:pt x="63633" y="87137"/>
                      </a:cubicBezTo>
                      <a:cubicBezTo>
                        <a:pt x="62700" y="81268"/>
                        <a:pt x="60566" y="75710"/>
                        <a:pt x="57320" y="70730"/>
                      </a:cubicBezTo>
                      <a:cubicBezTo>
                        <a:pt x="51895" y="63126"/>
                        <a:pt x="51717" y="55879"/>
                        <a:pt x="51495" y="47475"/>
                      </a:cubicBezTo>
                      <a:lnTo>
                        <a:pt x="51495" y="42362"/>
                      </a:lnTo>
                      <a:cubicBezTo>
                        <a:pt x="51495" y="39338"/>
                        <a:pt x="50961" y="36492"/>
                        <a:pt x="50606" y="33780"/>
                      </a:cubicBezTo>
                      <a:cubicBezTo>
                        <a:pt x="49361" y="24354"/>
                        <a:pt x="48383" y="16884"/>
                        <a:pt x="58298" y="11548"/>
                      </a:cubicBezTo>
                      <a:lnTo>
                        <a:pt x="79640" y="-13"/>
                      </a:lnTo>
                      <a:cubicBezTo>
                        <a:pt x="80085" y="-235"/>
                        <a:pt x="80530" y="-324"/>
                        <a:pt x="81019" y="-324"/>
                      </a:cubicBezTo>
                      <a:cubicBezTo>
                        <a:pt x="84398" y="432"/>
                        <a:pt x="87600" y="1944"/>
                        <a:pt x="90312" y="4123"/>
                      </a:cubicBezTo>
                      <a:cubicBezTo>
                        <a:pt x="91246" y="4745"/>
                        <a:pt x="92090" y="5234"/>
                        <a:pt x="92624" y="5545"/>
                      </a:cubicBezTo>
                      <a:lnTo>
                        <a:pt x="339843" y="138493"/>
                      </a:lnTo>
                      <a:lnTo>
                        <a:pt x="339843" y="224130"/>
                      </a:lnTo>
                      <a:cubicBezTo>
                        <a:pt x="339843" y="227376"/>
                        <a:pt x="339843" y="230755"/>
                        <a:pt x="339843" y="234001"/>
                      </a:cubicBezTo>
                      <a:cubicBezTo>
                        <a:pt x="340199" y="241649"/>
                        <a:pt x="340066" y="249297"/>
                        <a:pt x="339354" y="256945"/>
                      </a:cubicBezTo>
                      <a:cubicBezTo>
                        <a:pt x="338154" y="266993"/>
                        <a:pt x="330906" y="269394"/>
                        <a:pt x="323258" y="271929"/>
                      </a:cubicBezTo>
                      <a:cubicBezTo>
                        <a:pt x="317300" y="273930"/>
                        <a:pt x="311120" y="275975"/>
                        <a:pt x="307474" y="281844"/>
                      </a:cubicBezTo>
                      <a:cubicBezTo>
                        <a:pt x="305740" y="285090"/>
                        <a:pt x="304761" y="288736"/>
                        <a:pt x="304673" y="292427"/>
                      </a:cubicBezTo>
                      <a:cubicBezTo>
                        <a:pt x="304006" y="299007"/>
                        <a:pt x="303383" y="305188"/>
                        <a:pt x="293290" y="307188"/>
                      </a:cubicBezTo>
                      <a:cubicBezTo>
                        <a:pt x="288532" y="308167"/>
                        <a:pt x="288087" y="314392"/>
                        <a:pt x="287732" y="319861"/>
                      </a:cubicBezTo>
                      <a:cubicBezTo>
                        <a:pt x="287687" y="322395"/>
                        <a:pt x="287287" y="324886"/>
                        <a:pt x="286576" y="327331"/>
                      </a:cubicBezTo>
                      <a:cubicBezTo>
                        <a:pt x="284975" y="330132"/>
                        <a:pt x="282085" y="331955"/>
                        <a:pt x="278839" y="332133"/>
                      </a:cubicBezTo>
                      <a:cubicBezTo>
                        <a:pt x="276749" y="332622"/>
                        <a:pt x="274926" y="333067"/>
                        <a:pt x="274392" y="334312"/>
                      </a:cubicBezTo>
                      <a:cubicBezTo>
                        <a:pt x="273948" y="335779"/>
                        <a:pt x="274126" y="337424"/>
                        <a:pt x="274881" y="338758"/>
                      </a:cubicBezTo>
                      <a:cubicBezTo>
                        <a:pt x="275238" y="339647"/>
                        <a:pt x="275682" y="340581"/>
                        <a:pt x="276171" y="341603"/>
                      </a:cubicBezTo>
                      <a:cubicBezTo>
                        <a:pt x="278483" y="346583"/>
                        <a:pt x="281418" y="352808"/>
                        <a:pt x="277016" y="357210"/>
                      </a:cubicBezTo>
                      <a:cubicBezTo>
                        <a:pt x="272614" y="361612"/>
                        <a:pt x="271013" y="364458"/>
                        <a:pt x="271413" y="366726"/>
                      </a:cubicBezTo>
                      <a:cubicBezTo>
                        <a:pt x="271814" y="368993"/>
                        <a:pt x="275149" y="370728"/>
                        <a:pt x="278572" y="372284"/>
                      </a:cubicBezTo>
                      <a:cubicBezTo>
                        <a:pt x="281596" y="373351"/>
                        <a:pt x="284352" y="375085"/>
                        <a:pt x="286620" y="377397"/>
                      </a:cubicBezTo>
                      <a:cubicBezTo>
                        <a:pt x="290222" y="381843"/>
                        <a:pt x="289599" y="387980"/>
                        <a:pt x="289021" y="393716"/>
                      </a:cubicBezTo>
                      <a:cubicBezTo>
                        <a:pt x="288443" y="399451"/>
                        <a:pt x="287732" y="406121"/>
                        <a:pt x="291822" y="411234"/>
                      </a:cubicBezTo>
                      <a:cubicBezTo>
                        <a:pt x="293245" y="412746"/>
                        <a:pt x="294890" y="414080"/>
                        <a:pt x="296669" y="415191"/>
                      </a:cubicBezTo>
                      <a:cubicBezTo>
                        <a:pt x="300537" y="417948"/>
                        <a:pt x="304539" y="420794"/>
                        <a:pt x="303650" y="424084"/>
                      </a:cubicBezTo>
                      <a:cubicBezTo>
                        <a:pt x="303383" y="424885"/>
                        <a:pt x="303027" y="425907"/>
                        <a:pt x="302538" y="427063"/>
                      </a:cubicBezTo>
                      <a:cubicBezTo>
                        <a:pt x="301249" y="430487"/>
                        <a:pt x="299426" y="435156"/>
                        <a:pt x="301071" y="437157"/>
                      </a:cubicBezTo>
                      <a:lnTo>
                        <a:pt x="301916" y="438135"/>
                      </a:lnTo>
                      <a:lnTo>
                        <a:pt x="297825" y="438135"/>
                      </a:lnTo>
                      <a:cubicBezTo>
                        <a:pt x="295157" y="438135"/>
                        <a:pt x="292667" y="437868"/>
                        <a:pt x="290355" y="437868"/>
                      </a:cubicBezTo>
                      <a:cubicBezTo>
                        <a:pt x="281507" y="437468"/>
                        <a:pt x="272970" y="441114"/>
                        <a:pt x="267189" y="447783"/>
                      </a:cubicBezTo>
                      <a:cubicBezTo>
                        <a:pt x="264833" y="450363"/>
                        <a:pt x="263143" y="453475"/>
                        <a:pt x="262343" y="456899"/>
                      </a:cubicBezTo>
                      <a:cubicBezTo>
                        <a:pt x="261453" y="460722"/>
                        <a:pt x="259497" y="464235"/>
                        <a:pt x="256740" y="467081"/>
                      </a:cubicBezTo>
                      <a:cubicBezTo>
                        <a:pt x="253050" y="470593"/>
                        <a:pt x="249359" y="474862"/>
                        <a:pt x="245446" y="479353"/>
                      </a:cubicBezTo>
                      <a:cubicBezTo>
                        <a:pt x="235309" y="491136"/>
                        <a:pt x="223793" y="504475"/>
                        <a:pt x="209164" y="506031"/>
                      </a:cubicBezTo>
                      <a:cubicBezTo>
                        <a:pt x="207919" y="506120"/>
                        <a:pt x="206674" y="506120"/>
                        <a:pt x="205429" y="506031"/>
                      </a:cubicBezTo>
                      <a:cubicBezTo>
                        <a:pt x="203206" y="506031"/>
                        <a:pt x="200983" y="506031"/>
                        <a:pt x="198448" y="505720"/>
                      </a:cubicBezTo>
                      <a:cubicBezTo>
                        <a:pt x="195914" y="505409"/>
                        <a:pt x="193424" y="505453"/>
                        <a:pt x="190978" y="505453"/>
                      </a:cubicBezTo>
                      <a:cubicBezTo>
                        <a:pt x="186843" y="505186"/>
                        <a:pt x="182752" y="505987"/>
                        <a:pt x="179018" y="507765"/>
                      </a:cubicBezTo>
                      <a:cubicBezTo>
                        <a:pt x="174571" y="510211"/>
                        <a:pt x="175949" y="513146"/>
                        <a:pt x="177505" y="516658"/>
                      </a:cubicBezTo>
                      <a:cubicBezTo>
                        <a:pt x="179062" y="520171"/>
                        <a:pt x="180440" y="523016"/>
                        <a:pt x="177061" y="525818"/>
                      </a:cubicBezTo>
                      <a:cubicBezTo>
                        <a:pt x="163989" y="536089"/>
                        <a:pt x="148382" y="542581"/>
                        <a:pt x="131885" y="544715"/>
                      </a:cubicBezTo>
                      <a:cubicBezTo>
                        <a:pt x="127173" y="545915"/>
                        <a:pt x="122682" y="547783"/>
                        <a:pt x="118546" y="550317"/>
                      </a:cubicBezTo>
                      <a:cubicBezTo>
                        <a:pt x="114589" y="552896"/>
                        <a:pt x="110188" y="554675"/>
                        <a:pt x="105519" y="555475"/>
                      </a:cubicBezTo>
                      <a:cubicBezTo>
                        <a:pt x="102940" y="555208"/>
                        <a:pt x="100494" y="554186"/>
                        <a:pt x="98449" y="552585"/>
                      </a:cubicBezTo>
                      <a:cubicBezTo>
                        <a:pt x="96715" y="551206"/>
                        <a:pt x="94669" y="550317"/>
                        <a:pt x="92490" y="550006"/>
                      </a:cubicBezTo>
                      <a:cubicBezTo>
                        <a:pt x="90623" y="550095"/>
                        <a:pt x="88934" y="551117"/>
                        <a:pt x="88044" y="552763"/>
                      </a:cubicBezTo>
                      <a:cubicBezTo>
                        <a:pt x="83465" y="558677"/>
                        <a:pt x="79151" y="561878"/>
                        <a:pt x="74972" y="561878"/>
                      </a:cubicBezTo>
                      <a:close/>
                      <a:moveTo>
                        <a:pt x="31131" y="474506"/>
                      </a:moveTo>
                      <a:cubicBezTo>
                        <a:pt x="24105" y="474506"/>
                        <a:pt x="20504" y="476952"/>
                        <a:pt x="19481" y="482421"/>
                      </a:cubicBezTo>
                      <a:cubicBezTo>
                        <a:pt x="17080" y="495760"/>
                        <a:pt x="26951" y="503097"/>
                        <a:pt x="37267" y="511056"/>
                      </a:cubicBezTo>
                      <a:cubicBezTo>
                        <a:pt x="45048" y="516969"/>
                        <a:pt x="53140" y="523150"/>
                        <a:pt x="55808" y="531909"/>
                      </a:cubicBezTo>
                      <a:cubicBezTo>
                        <a:pt x="58031" y="539068"/>
                        <a:pt x="64701" y="560766"/>
                        <a:pt x="74883" y="560766"/>
                      </a:cubicBezTo>
                      <a:cubicBezTo>
                        <a:pt x="78662" y="560766"/>
                        <a:pt x="82709" y="557743"/>
                        <a:pt x="86844" y="551873"/>
                      </a:cubicBezTo>
                      <a:cubicBezTo>
                        <a:pt x="87911" y="549962"/>
                        <a:pt x="89823" y="548761"/>
                        <a:pt x="92001" y="548672"/>
                      </a:cubicBezTo>
                      <a:cubicBezTo>
                        <a:pt x="94403" y="548983"/>
                        <a:pt x="96670" y="549917"/>
                        <a:pt x="98538" y="551429"/>
                      </a:cubicBezTo>
                      <a:cubicBezTo>
                        <a:pt x="100405" y="552896"/>
                        <a:pt x="102628" y="553830"/>
                        <a:pt x="104985" y="554141"/>
                      </a:cubicBezTo>
                      <a:cubicBezTo>
                        <a:pt x="109476" y="553341"/>
                        <a:pt x="113744" y="551607"/>
                        <a:pt x="117568" y="549117"/>
                      </a:cubicBezTo>
                      <a:cubicBezTo>
                        <a:pt x="121837" y="546493"/>
                        <a:pt x="126505" y="544581"/>
                        <a:pt x="131396" y="543381"/>
                      </a:cubicBezTo>
                      <a:cubicBezTo>
                        <a:pt x="147626" y="541291"/>
                        <a:pt x="162966" y="534844"/>
                        <a:pt x="175860" y="524751"/>
                      </a:cubicBezTo>
                      <a:cubicBezTo>
                        <a:pt x="178573" y="522483"/>
                        <a:pt x="177372" y="519904"/>
                        <a:pt x="175860" y="516880"/>
                      </a:cubicBezTo>
                      <a:cubicBezTo>
                        <a:pt x="174349" y="513857"/>
                        <a:pt x="172526" y="509588"/>
                        <a:pt x="177817" y="506653"/>
                      </a:cubicBezTo>
                      <a:cubicBezTo>
                        <a:pt x="181685" y="504786"/>
                        <a:pt x="185998" y="503941"/>
                        <a:pt x="190311" y="504208"/>
                      </a:cubicBezTo>
                      <a:cubicBezTo>
                        <a:pt x="192801" y="504208"/>
                        <a:pt x="195380" y="504208"/>
                        <a:pt x="197870" y="504475"/>
                      </a:cubicBezTo>
                      <a:cubicBezTo>
                        <a:pt x="200360" y="504742"/>
                        <a:pt x="202583" y="504786"/>
                        <a:pt x="204762" y="504786"/>
                      </a:cubicBezTo>
                      <a:cubicBezTo>
                        <a:pt x="205962" y="504875"/>
                        <a:pt x="207163" y="504875"/>
                        <a:pt x="208364" y="504786"/>
                      </a:cubicBezTo>
                      <a:cubicBezTo>
                        <a:pt x="222547" y="503319"/>
                        <a:pt x="233930" y="490157"/>
                        <a:pt x="243935" y="478552"/>
                      </a:cubicBezTo>
                      <a:cubicBezTo>
                        <a:pt x="247892" y="474106"/>
                        <a:pt x="251582" y="469660"/>
                        <a:pt x="255317" y="466191"/>
                      </a:cubicBezTo>
                      <a:cubicBezTo>
                        <a:pt x="257941" y="463524"/>
                        <a:pt x="259764" y="460144"/>
                        <a:pt x="260609" y="456499"/>
                      </a:cubicBezTo>
                      <a:cubicBezTo>
                        <a:pt x="261498" y="452941"/>
                        <a:pt x="263232" y="449606"/>
                        <a:pt x="265722" y="446894"/>
                      </a:cubicBezTo>
                      <a:cubicBezTo>
                        <a:pt x="271725" y="440002"/>
                        <a:pt x="280573" y="436223"/>
                        <a:pt x="289688" y="436667"/>
                      </a:cubicBezTo>
                      <a:cubicBezTo>
                        <a:pt x="292044" y="436667"/>
                        <a:pt x="294535" y="436667"/>
                        <a:pt x="297202" y="436934"/>
                      </a:cubicBezTo>
                      <a:lnTo>
                        <a:pt x="298981" y="436934"/>
                      </a:lnTo>
                      <a:cubicBezTo>
                        <a:pt x="298492" y="433377"/>
                        <a:pt x="299159" y="429776"/>
                        <a:pt x="300848" y="426663"/>
                      </a:cubicBezTo>
                      <a:cubicBezTo>
                        <a:pt x="301293" y="425551"/>
                        <a:pt x="301693" y="424529"/>
                        <a:pt x="301916" y="423773"/>
                      </a:cubicBezTo>
                      <a:cubicBezTo>
                        <a:pt x="302582" y="421372"/>
                        <a:pt x="298759" y="418660"/>
                        <a:pt x="295335" y="416258"/>
                      </a:cubicBezTo>
                      <a:cubicBezTo>
                        <a:pt x="293512" y="415058"/>
                        <a:pt x="291778" y="413680"/>
                        <a:pt x="290266" y="412079"/>
                      </a:cubicBezTo>
                      <a:cubicBezTo>
                        <a:pt x="285820" y="406566"/>
                        <a:pt x="286576" y="400074"/>
                        <a:pt x="287243" y="393760"/>
                      </a:cubicBezTo>
                      <a:cubicBezTo>
                        <a:pt x="287910" y="387446"/>
                        <a:pt x="288399" y="382466"/>
                        <a:pt x="285064" y="378242"/>
                      </a:cubicBezTo>
                      <a:cubicBezTo>
                        <a:pt x="282930" y="376107"/>
                        <a:pt x="280306" y="374462"/>
                        <a:pt x="277461" y="373440"/>
                      </a:cubicBezTo>
                      <a:cubicBezTo>
                        <a:pt x="273725" y="371750"/>
                        <a:pt x="270258" y="370149"/>
                        <a:pt x="269680" y="367082"/>
                      </a:cubicBezTo>
                      <a:cubicBezTo>
                        <a:pt x="269102" y="364013"/>
                        <a:pt x="271058" y="361034"/>
                        <a:pt x="275549" y="356544"/>
                      </a:cubicBezTo>
                      <a:cubicBezTo>
                        <a:pt x="280039" y="352053"/>
                        <a:pt x="276660" y="346850"/>
                        <a:pt x="274481" y="342181"/>
                      </a:cubicBezTo>
                      <a:cubicBezTo>
                        <a:pt x="273992" y="341159"/>
                        <a:pt x="273548" y="340181"/>
                        <a:pt x="273192" y="339336"/>
                      </a:cubicBezTo>
                      <a:cubicBezTo>
                        <a:pt x="272303" y="337691"/>
                        <a:pt x="272125" y="335734"/>
                        <a:pt x="272747" y="333956"/>
                      </a:cubicBezTo>
                      <a:cubicBezTo>
                        <a:pt x="273636" y="332266"/>
                        <a:pt x="275816" y="331777"/>
                        <a:pt x="278083" y="331244"/>
                      </a:cubicBezTo>
                      <a:cubicBezTo>
                        <a:pt x="280350" y="330710"/>
                        <a:pt x="283774" y="329909"/>
                        <a:pt x="284975" y="327064"/>
                      </a:cubicBezTo>
                      <a:cubicBezTo>
                        <a:pt x="285731" y="324752"/>
                        <a:pt x="286086" y="322351"/>
                        <a:pt x="286086" y="319950"/>
                      </a:cubicBezTo>
                      <a:cubicBezTo>
                        <a:pt x="286487" y="314081"/>
                        <a:pt x="286932" y="307411"/>
                        <a:pt x="292534" y="306299"/>
                      </a:cubicBezTo>
                      <a:cubicBezTo>
                        <a:pt x="301827" y="304432"/>
                        <a:pt x="302405" y="298918"/>
                        <a:pt x="303071" y="292516"/>
                      </a:cubicBezTo>
                      <a:cubicBezTo>
                        <a:pt x="303160" y="288647"/>
                        <a:pt x="304139" y="284868"/>
                        <a:pt x="305962" y="281444"/>
                      </a:cubicBezTo>
                      <a:cubicBezTo>
                        <a:pt x="309875" y="275219"/>
                        <a:pt x="316233" y="273129"/>
                        <a:pt x="322369" y="271084"/>
                      </a:cubicBezTo>
                      <a:cubicBezTo>
                        <a:pt x="329706" y="268639"/>
                        <a:pt x="336597" y="266371"/>
                        <a:pt x="337709" y="256989"/>
                      </a:cubicBezTo>
                      <a:cubicBezTo>
                        <a:pt x="338421" y="249385"/>
                        <a:pt x="338554" y="241782"/>
                        <a:pt x="338198" y="234179"/>
                      </a:cubicBezTo>
                      <a:cubicBezTo>
                        <a:pt x="338198" y="230933"/>
                        <a:pt x="338198" y="227598"/>
                        <a:pt x="338198" y="224308"/>
                      </a:cubicBezTo>
                      <a:lnTo>
                        <a:pt x="338198" y="139337"/>
                      </a:lnTo>
                      <a:lnTo>
                        <a:pt x="91779" y="6702"/>
                      </a:lnTo>
                      <a:cubicBezTo>
                        <a:pt x="91201" y="6390"/>
                        <a:pt x="90356" y="5857"/>
                        <a:pt x="89423" y="5234"/>
                      </a:cubicBezTo>
                      <a:cubicBezTo>
                        <a:pt x="86800" y="3145"/>
                        <a:pt x="83776" y="1588"/>
                        <a:pt x="80530" y="788"/>
                      </a:cubicBezTo>
                      <a:cubicBezTo>
                        <a:pt x="80263" y="699"/>
                        <a:pt x="79952" y="699"/>
                        <a:pt x="79685" y="788"/>
                      </a:cubicBezTo>
                      <a:lnTo>
                        <a:pt x="58343" y="12349"/>
                      </a:lnTo>
                      <a:cubicBezTo>
                        <a:pt x="49094" y="17373"/>
                        <a:pt x="49983" y="24131"/>
                        <a:pt x="51228" y="33469"/>
                      </a:cubicBezTo>
                      <a:cubicBezTo>
                        <a:pt x="51584" y="36226"/>
                        <a:pt x="51939" y="39116"/>
                        <a:pt x="52117" y="42362"/>
                      </a:cubicBezTo>
                      <a:cubicBezTo>
                        <a:pt x="52117" y="44096"/>
                        <a:pt x="52117" y="45830"/>
                        <a:pt x="52117" y="47475"/>
                      </a:cubicBezTo>
                      <a:cubicBezTo>
                        <a:pt x="52117" y="55701"/>
                        <a:pt x="52517" y="62815"/>
                        <a:pt x="57764" y="70107"/>
                      </a:cubicBezTo>
                      <a:cubicBezTo>
                        <a:pt x="61055" y="75176"/>
                        <a:pt x="63278" y="80912"/>
                        <a:pt x="64212" y="86915"/>
                      </a:cubicBezTo>
                      <a:cubicBezTo>
                        <a:pt x="65012" y="91984"/>
                        <a:pt x="66791" y="96830"/>
                        <a:pt x="69369" y="101232"/>
                      </a:cubicBezTo>
                      <a:cubicBezTo>
                        <a:pt x="75995" y="111192"/>
                        <a:pt x="72793" y="127910"/>
                        <a:pt x="69725" y="144362"/>
                      </a:cubicBezTo>
                      <a:cubicBezTo>
                        <a:pt x="68035" y="151832"/>
                        <a:pt x="66968" y="159479"/>
                        <a:pt x="66568" y="167127"/>
                      </a:cubicBezTo>
                      <a:lnTo>
                        <a:pt x="66568" y="172552"/>
                      </a:lnTo>
                      <a:cubicBezTo>
                        <a:pt x="66568" y="190338"/>
                        <a:pt x="66568" y="208434"/>
                        <a:pt x="64745" y="226264"/>
                      </a:cubicBezTo>
                      <a:cubicBezTo>
                        <a:pt x="63767" y="237336"/>
                        <a:pt x="56653" y="244050"/>
                        <a:pt x="49094" y="251030"/>
                      </a:cubicBezTo>
                      <a:cubicBezTo>
                        <a:pt x="46649" y="253343"/>
                        <a:pt x="44114" y="255477"/>
                        <a:pt x="41758" y="258278"/>
                      </a:cubicBezTo>
                      <a:cubicBezTo>
                        <a:pt x="31131" y="269839"/>
                        <a:pt x="-3107" y="309812"/>
                        <a:pt x="1028" y="339914"/>
                      </a:cubicBezTo>
                      <a:cubicBezTo>
                        <a:pt x="2451" y="350052"/>
                        <a:pt x="8543" y="358989"/>
                        <a:pt x="17480" y="364013"/>
                      </a:cubicBezTo>
                      <a:cubicBezTo>
                        <a:pt x="20015" y="365570"/>
                        <a:pt x="22638" y="366904"/>
                        <a:pt x="25350" y="368060"/>
                      </a:cubicBezTo>
                      <a:cubicBezTo>
                        <a:pt x="31798" y="370327"/>
                        <a:pt x="37044" y="375174"/>
                        <a:pt x="39845" y="381399"/>
                      </a:cubicBezTo>
                      <a:cubicBezTo>
                        <a:pt x="42202" y="386379"/>
                        <a:pt x="43625" y="391803"/>
                        <a:pt x="43981" y="397317"/>
                      </a:cubicBezTo>
                      <a:cubicBezTo>
                        <a:pt x="44336" y="400830"/>
                        <a:pt x="44959" y="404342"/>
                        <a:pt x="45848" y="407766"/>
                      </a:cubicBezTo>
                      <a:cubicBezTo>
                        <a:pt x="47404" y="413946"/>
                        <a:pt x="48249" y="420305"/>
                        <a:pt x="48338" y="426707"/>
                      </a:cubicBezTo>
                      <a:cubicBezTo>
                        <a:pt x="48472" y="432088"/>
                        <a:pt x="49050" y="437468"/>
                        <a:pt x="50072" y="442759"/>
                      </a:cubicBezTo>
                      <a:cubicBezTo>
                        <a:pt x="53985" y="452897"/>
                        <a:pt x="58432" y="462857"/>
                        <a:pt x="63411" y="472505"/>
                      </a:cubicBezTo>
                      <a:lnTo>
                        <a:pt x="63055" y="472861"/>
                      </a:lnTo>
                      <a:lnTo>
                        <a:pt x="63589" y="473305"/>
                      </a:lnTo>
                      <a:lnTo>
                        <a:pt x="63589" y="473305"/>
                      </a:lnTo>
                      <a:cubicBezTo>
                        <a:pt x="60832" y="475796"/>
                        <a:pt x="57142" y="477041"/>
                        <a:pt x="53452" y="476640"/>
                      </a:cubicBezTo>
                      <a:cubicBezTo>
                        <a:pt x="49627" y="476507"/>
                        <a:pt x="45848" y="476107"/>
                        <a:pt x="42069" y="475485"/>
                      </a:cubicBezTo>
                      <a:cubicBezTo>
                        <a:pt x="38423" y="474907"/>
                        <a:pt x="34687" y="474551"/>
                        <a:pt x="30997" y="47450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6" name="자유형: 도형 9665">
                  <a:extLst>
                    <a:ext uri="{FF2B5EF4-FFF2-40B4-BE49-F238E27FC236}">
                      <a16:creationId xmlns:a16="http://schemas.microsoft.com/office/drawing/2014/main" id="{4C3017AB-1B61-135A-C0C2-03A838EBD578}"/>
                    </a:ext>
                  </a:extLst>
                </p:cNvPr>
                <p:cNvSpPr/>
                <p:nvPr/>
              </p:nvSpPr>
              <p:spPr>
                <a:xfrm>
                  <a:off x="5256234" y="8759538"/>
                  <a:ext cx="248374" cy="251821"/>
                </a:xfrm>
                <a:custGeom>
                  <a:avLst/>
                  <a:gdLst>
                    <a:gd name="connsiteX0" fmla="*/ 339964 w 363645"/>
                    <a:gd name="connsiteY0" fmla="*/ 79711 h 368691"/>
                    <a:gd name="connsiteX1" fmla="*/ 315686 w 363645"/>
                    <a:gd name="connsiteY1" fmla="*/ 20129 h 368691"/>
                    <a:gd name="connsiteX2" fmla="*/ 285184 w 363645"/>
                    <a:gd name="connsiteY2" fmla="*/ 22531 h 368691"/>
                    <a:gd name="connsiteX3" fmla="*/ 242010 w 363645"/>
                    <a:gd name="connsiteY3" fmla="*/ 18662 h 368691"/>
                    <a:gd name="connsiteX4" fmla="*/ 173135 w 363645"/>
                    <a:gd name="connsiteY4" fmla="*/ 19596 h 368691"/>
                    <a:gd name="connsiteX5" fmla="*/ 150903 w 363645"/>
                    <a:gd name="connsiteY5" fmla="*/ 32935 h 368691"/>
                    <a:gd name="connsiteX6" fmla="*/ 102705 w 363645"/>
                    <a:gd name="connsiteY6" fmla="*/ 20752 h 368691"/>
                    <a:gd name="connsiteX7" fmla="*/ 11642 w 363645"/>
                    <a:gd name="connsiteY7" fmla="*/ -324 h 368691"/>
                    <a:gd name="connsiteX8" fmla="*/ 7774 w 363645"/>
                    <a:gd name="connsiteY8" fmla="*/ 35247 h 368691"/>
                    <a:gd name="connsiteX9" fmla="*/ -7 w 363645"/>
                    <a:gd name="connsiteY9" fmla="*/ 67439 h 368691"/>
                    <a:gd name="connsiteX10" fmla="*/ 4439 w 363645"/>
                    <a:gd name="connsiteY10" fmla="*/ 127199 h 368691"/>
                    <a:gd name="connsiteX11" fmla="*/ 4439 w 363645"/>
                    <a:gd name="connsiteY11" fmla="*/ 311502 h 368691"/>
                    <a:gd name="connsiteX12" fmla="*/ 10220 w 363645"/>
                    <a:gd name="connsiteY12" fmla="*/ 360412 h 368691"/>
                    <a:gd name="connsiteX13" fmla="*/ 193233 w 363645"/>
                    <a:gd name="connsiteY13" fmla="*/ 360412 h 368691"/>
                    <a:gd name="connsiteX14" fmla="*/ 222890 w 363645"/>
                    <a:gd name="connsiteY14" fmla="*/ 352408 h 368691"/>
                    <a:gd name="connsiteX15" fmla="*/ 242766 w 363645"/>
                    <a:gd name="connsiteY15" fmla="*/ 358411 h 368691"/>
                    <a:gd name="connsiteX16" fmla="*/ 274869 w 363645"/>
                    <a:gd name="connsiteY16" fmla="*/ 358411 h 368691"/>
                    <a:gd name="connsiteX17" fmla="*/ 288208 w 363645"/>
                    <a:gd name="connsiteY17" fmla="*/ 363436 h 368691"/>
                    <a:gd name="connsiteX18" fmla="*/ 310884 w 363645"/>
                    <a:gd name="connsiteY18" fmla="*/ 356544 h 368691"/>
                    <a:gd name="connsiteX19" fmla="*/ 335162 w 363645"/>
                    <a:gd name="connsiteY19" fmla="*/ 337824 h 368691"/>
                    <a:gd name="connsiteX20" fmla="*/ 353214 w 363645"/>
                    <a:gd name="connsiteY20" fmla="*/ 326664 h 368691"/>
                    <a:gd name="connsiteX21" fmla="*/ 310484 w 363645"/>
                    <a:gd name="connsiteY21" fmla="*/ 194784 h 368691"/>
                    <a:gd name="connsiteX22" fmla="*/ 255927 w 363645"/>
                    <a:gd name="connsiteY22" fmla="*/ 60725 h 368691"/>
                    <a:gd name="connsiteX23" fmla="*/ 300747 w 363645"/>
                    <a:gd name="connsiteY23" fmla="*/ 141249 h 368691"/>
                    <a:gd name="connsiteX24" fmla="*/ 323379 w 363645"/>
                    <a:gd name="connsiteY24" fmla="*/ 132357 h 368691"/>
                    <a:gd name="connsiteX25" fmla="*/ 333828 w 363645"/>
                    <a:gd name="connsiteY25" fmla="*/ 102299 h 368691"/>
                    <a:gd name="connsiteX26" fmla="*/ 339964 w 363645"/>
                    <a:gd name="connsiteY26" fmla="*/ 79711 h 3686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63645" h="368691">
                      <a:moveTo>
                        <a:pt x="339964" y="79711"/>
                      </a:moveTo>
                      <a:lnTo>
                        <a:pt x="315686" y="20129"/>
                      </a:lnTo>
                      <a:cubicBezTo>
                        <a:pt x="308261" y="31646"/>
                        <a:pt x="296656" y="22886"/>
                        <a:pt x="285184" y="22531"/>
                      </a:cubicBezTo>
                      <a:cubicBezTo>
                        <a:pt x="268644" y="21997"/>
                        <a:pt x="258061" y="25954"/>
                        <a:pt x="242010" y="18662"/>
                      </a:cubicBezTo>
                      <a:cubicBezTo>
                        <a:pt x="219778" y="8658"/>
                        <a:pt x="195723" y="10748"/>
                        <a:pt x="173135" y="19596"/>
                      </a:cubicBezTo>
                      <a:cubicBezTo>
                        <a:pt x="164687" y="22886"/>
                        <a:pt x="159796" y="31290"/>
                        <a:pt x="150903" y="32935"/>
                      </a:cubicBezTo>
                      <a:cubicBezTo>
                        <a:pt x="134096" y="36225"/>
                        <a:pt x="117955" y="26088"/>
                        <a:pt x="102705" y="20752"/>
                      </a:cubicBezTo>
                      <a:cubicBezTo>
                        <a:pt x="81406" y="13327"/>
                        <a:pt x="25737" y="18351"/>
                        <a:pt x="11642" y="-324"/>
                      </a:cubicBezTo>
                      <a:cubicBezTo>
                        <a:pt x="6707" y="10850"/>
                        <a:pt x="5373" y="23273"/>
                        <a:pt x="7774" y="35247"/>
                      </a:cubicBezTo>
                      <a:cubicBezTo>
                        <a:pt x="10131" y="47386"/>
                        <a:pt x="-1430" y="54723"/>
                        <a:pt x="-7" y="67439"/>
                      </a:cubicBezTo>
                      <a:cubicBezTo>
                        <a:pt x="2572" y="87261"/>
                        <a:pt x="4084" y="107212"/>
                        <a:pt x="4439" y="127199"/>
                      </a:cubicBezTo>
                      <a:lnTo>
                        <a:pt x="4439" y="311502"/>
                      </a:lnTo>
                      <a:cubicBezTo>
                        <a:pt x="4439" y="322306"/>
                        <a:pt x="-2542" y="360412"/>
                        <a:pt x="10220" y="360412"/>
                      </a:cubicBezTo>
                      <a:lnTo>
                        <a:pt x="193233" y="360412"/>
                      </a:lnTo>
                      <a:cubicBezTo>
                        <a:pt x="207773" y="360412"/>
                        <a:pt x="210263" y="360856"/>
                        <a:pt x="222890" y="352408"/>
                      </a:cubicBezTo>
                      <a:cubicBezTo>
                        <a:pt x="229782" y="347962"/>
                        <a:pt x="236229" y="358411"/>
                        <a:pt x="242766" y="358411"/>
                      </a:cubicBezTo>
                      <a:lnTo>
                        <a:pt x="274869" y="358411"/>
                      </a:lnTo>
                      <a:cubicBezTo>
                        <a:pt x="283094" y="358411"/>
                        <a:pt x="281805" y="358411"/>
                        <a:pt x="288208" y="363436"/>
                      </a:cubicBezTo>
                      <a:cubicBezTo>
                        <a:pt x="301903" y="373974"/>
                        <a:pt x="303726" y="365703"/>
                        <a:pt x="310884" y="356544"/>
                      </a:cubicBezTo>
                      <a:cubicBezTo>
                        <a:pt x="318888" y="346361"/>
                        <a:pt x="329471" y="353609"/>
                        <a:pt x="335162" y="337824"/>
                      </a:cubicBezTo>
                      <a:cubicBezTo>
                        <a:pt x="339608" y="325108"/>
                        <a:pt x="346100" y="333378"/>
                        <a:pt x="353214" y="326664"/>
                      </a:cubicBezTo>
                      <a:cubicBezTo>
                        <a:pt x="390919" y="290514"/>
                        <a:pt x="313197" y="231333"/>
                        <a:pt x="310484" y="194784"/>
                      </a:cubicBezTo>
                      <a:cubicBezTo>
                        <a:pt x="309195" y="178466"/>
                        <a:pt x="234184" y="67884"/>
                        <a:pt x="255927" y="60725"/>
                      </a:cubicBezTo>
                      <a:cubicBezTo>
                        <a:pt x="259217" y="59613"/>
                        <a:pt x="294344" y="134090"/>
                        <a:pt x="300747" y="141249"/>
                      </a:cubicBezTo>
                      <a:cubicBezTo>
                        <a:pt x="312619" y="154589"/>
                        <a:pt x="319199" y="145696"/>
                        <a:pt x="323379" y="132357"/>
                      </a:cubicBezTo>
                      <a:cubicBezTo>
                        <a:pt x="324624" y="128355"/>
                        <a:pt x="332850" y="99364"/>
                        <a:pt x="333828" y="102299"/>
                      </a:cubicBezTo>
                      <a:cubicBezTo>
                        <a:pt x="334583" y="94478"/>
                        <a:pt x="336674" y="86843"/>
                        <a:pt x="339964" y="7971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7" name="자유형: 도형 9666">
                  <a:extLst>
                    <a:ext uri="{FF2B5EF4-FFF2-40B4-BE49-F238E27FC236}">
                      <a16:creationId xmlns:a16="http://schemas.microsoft.com/office/drawing/2014/main" id="{2575419A-7C2D-25F7-AEF7-DA6D131BB6B3}"/>
                    </a:ext>
                  </a:extLst>
                </p:cNvPr>
                <p:cNvSpPr/>
                <p:nvPr/>
              </p:nvSpPr>
              <p:spPr>
                <a:xfrm>
                  <a:off x="5256022" y="8758870"/>
                  <a:ext cx="249081" cy="253037"/>
                </a:xfrm>
                <a:custGeom>
                  <a:avLst/>
                  <a:gdLst>
                    <a:gd name="connsiteX0" fmla="*/ 298788 w 364680"/>
                    <a:gd name="connsiteY0" fmla="*/ 370149 h 370472"/>
                    <a:gd name="connsiteX1" fmla="*/ 288072 w 364680"/>
                    <a:gd name="connsiteY1" fmla="*/ 365080 h 370472"/>
                    <a:gd name="connsiteX2" fmla="*/ 285671 w 364680"/>
                    <a:gd name="connsiteY2" fmla="*/ 363213 h 370472"/>
                    <a:gd name="connsiteX3" fmla="*/ 275089 w 364680"/>
                    <a:gd name="connsiteY3" fmla="*/ 360189 h 370472"/>
                    <a:gd name="connsiteX4" fmla="*/ 242986 w 364680"/>
                    <a:gd name="connsiteY4" fmla="*/ 360189 h 370472"/>
                    <a:gd name="connsiteX5" fmla="*/ 234538 w 364680"/>
                    <a:gd name="connsiteY5" fmla="*/ 356543 h 370472"/>
                    <a:gd name="connsiteX6" fmla="*/ 226757 w 364680"/>
                    <a:gd name="connsiteY6" fmla="*/ 353031 h 370472"/>
                    <a:gd name="connsiteX7" fmla="*/ 223422 w 364680"/>
                    <a:gd name="connsiteY7" fmla="*/ 354098 h 370472"/>
                    <a:gd name="connsiteX8" fmla="*/ 197143 w 364680"/>
                    <a:gd name="connsiteY8" fmla="*/ 362234 h 370472"/>
                    <a:gd name="connsiteX9" fmla="*/ 10395 w 364680"/>
                    <a:gd name="connsiteY9" fmla="*/ 362234 h 370472"/>
                    <a:gd name="connsiteX10" fmla="*/ 5949 w 364680"/>
                    <a:gd name="connsiteY10" fmla="*/ 360234 h 370472"/>
                    <a:gd name="connsiteX11" fmla="*/ 3370 w 364680"/>
                    <a:gd name="connsiteY11" fmla="*/ 322884 h 370472"/>
                    <a:gd name="connsiteX12" fmla="*/ 4082 w 364680"/>
                    <a:gd name="connsiteY12" fmla="*/ 312702 h 370472"/>
                    <a:gd name="connsiteX13" fmla="*/ 4082 w 364680"/>
                    <a:gd name="connsiteY13" fmla="*/ 128399 h 370472"/>
                    <a:gd name="connsiteX14" fmla="*/ -98 w 364680"/>
                    <a:gd name="connsiteY14" fmla="*/ 70596 h 370472"/>
                    <a:gd name="connsiteX15" fmla="*/ -98 w 364680"/>
                    <a:gd name="connsiteY15" fmla="*/ 68773 h 370472"/>
                    <a:gd name="connsiteX16" fmla="*/ 4082 w 364680"/>
                    <a:gd name="connsiteY16" fmla="*/ 52499 h 370472"/>
                    <a:gd name="connsiteX17" fmla="*/ 7727 w 364680"/>
                    <a:gd name="connsiteY17" fmla="*/ 36626 h 370472"/>
                    <a:gd name="connsiteX18" fmla="*/ 11596 w 364680"/>
                    <a:gd name="connsiteY18" fmla="*/ 610 h 370472"/>
                    <a:gd name="connsiteX19" fmla="*/ 11951 w 364680"/>
                    <a:gd name="connsiteY19" fmla="*/ -324 h 370472"/>
                    <a:gd name="connsiteX20" fmla="*/ 12574 w 364680"/>
                    <a:gd name="connsiteY20" fmla="*/ 477 h 370472"/>
                    <a:gd name="connsiteX21" fmla="*/ 70377 w 364680"/>
                    <a:gd name="connsiteY21" fmla="*/ 16483 h 370472"/>
                    <a:gd name="connsiteX22" fmla="*/ 103458 w 364680"/>
                    <a:gd name="connsiteY22" fmla="*/ 21374 h 370472"/>
                    <a:gd name="connsiteX23" fmla="*/ 114796 w 364680"/>
                    <a:gd name="connsiteY23" fmla="*/ 25821 h 370472"/>
                    <a:gd name="connsiteX24" fmla="*/ 144765 w 364680"/>
                    <a:gd name="connsiteY24" fmla="*/ 34136 h 370472"/>
                    <a:gd name="connsiteX25" fmla="*/ 151346 w 364680"/>
                    <a:gd name="connsiteY25" fmla="*/ 33513 h 370472"/>
                    <a:gd name="connsiteX26" fmla="*/ 163529 w 364680"/>
                    <a:gd name="connsiteY26" fmla="*/ 26577 h 370472"/>
                    <a:gd name="connsiteX27" fmla="*/ 173489 w 364680"/>
                    <a:gd name="connsiteY27" fmla="*/ 20085 h 370472"/>
                    <a:gd name="connsiteX28" fmla="*/ 242808 w 364680"/>
                    <a:gd name="connsiteY28" fmla="*/ 19196 h 370472"/>
                    <a:gd name="connsiteX29" fmla="*/ 263795 w 364680"/>
                    <a:gd name="connsiteY29" fmla="*/ 23642 h 370472"/>
                    <a:gd name="connsiteX30" fmla="*/ 272377 w 364680"/>
                    <a:gd name="connsiteY30" fmla="*/ 23331 h 370472"/>
                    <a:gd name="connsiteX31" fmla="*/ 285716 w 364680"/>
                    <a:gd name="connsiteY31" fmla="*/ 23020 h 370472"/>
                    <a:gd name="connsiteX32" fmla="*/ 296209 w 364680"/>
                    <a:gd name="connsiteY32" fmla="*/ 24887 h 370472"/>
                    <a:gd name="connsiteX33" fmla="*/ 305769 w 364680"/>
                    <a:gd name="connsiteY33" fmla="*/ 26577 h 370472"/>
                    <a:gd name="connsiteX34" fmla="*/ 315729 w 364680"/>
                    <a:gd name="connsiteY34" fmla="*/ 20885 h 370472"/>
                    <a:gd name="connsiteX35" fmla="*/ 316307 w 364680"/>
                    <a:gd name="connsiteY35" fmla="*/ 19996 h 370472"/>
                    <a:gd name="connsiteX36" fmla="*/ 316707 w 364680"/>
                    <a:gd name="connsiteY36" fmla="*/ 21019 h 370472"/>
                    <a:gd name="connsiteX37" fmla="*/ 340984 w 364680"/>
                    <a:gd name="connsiteY37" fmla="*/ 80423 h 370472"/>
                    <a:gd name="connsiteX38" fmla="*/ 340984 w 364680"/>
                    <a:gd name="connsiteY38" fmla="*/ 80778 h 370472"/>
                    <a:gd name="connsiteX39" fmla="*/ 340984 w 364680"/>
                    <a:gd name="connsiteY39" fmla="*/ 80778 h 370472"/>
                    <a:gd name="connsiteX40" fmla="*/ 334760 w 364680"/>
                    <a:gd name="connsiteY40" fmla="*/ 103366 h 370472"/>
                    <a:gd name="connsiteX41" fmla="*/ 334760 w 364680"/>
                    <a:gd name="connsiteY41" fmla="*/ 106212 h 370472"/>
                    <a:gd name="connsiteX42" fmla="*/ 334048 w 364680"/>
                    <a:gd name="connsiteY42" fmla="*/ 104077 h 370472"/>
                    <a:gd name="connsiteX43" fmla="*/ 325422 w 364680"/>
                    <a:gd name="connsiteY43" fmla="*/ 130400 h 370472"/>
                    <a:gd name="connsiteX44" fmla="*/ 324488 w 364680"/>
                    <a:gd name="connsiteY44" fmla="*/ 133512 h 370472"/>
                    <a:gd name="connsiteX45" fmla="*/ 311950 w 364680"/>
                    <a:gd name="connsiteY45" fmla="*/ 149519 h 370472"/>
                    <a:gd name="connsiteX46" fmla="*/ 300923 w 364680"/>
                    <a:gd name="connsiteY46" fmla="*/ 142717 h 370472"/>
                    <a:gd name="connsiteX47" fmla="*/ 279891 w 364680"/>
                    <a:gd name="connsiteY47" fmla="*/ 104389 h 370472"/>
                    <a:gd name="connsiteX48" fmla="*/ 256592 w 364680"/>
                    <a:gd name="connsiteY48" fmla="*/ 62370 h 370472"/>
                    <a:gd name="connsiteX49" fmla="*/ 253702 w 364680"/>
                    <a:gd name="connsiteY49" fmla="*/ 65216 h 370472"/>
                    <a:gd name="connsiteX50" fmla="*/ 290029 w 364680"/>
                    <a:gd name="connsiteY50" fmla="*/ 151609 h 370472"/>
                    <a:gd name="connsiteX51" fmla="*/ 311594 w 364680"/>
                    <a:gd name="connsiteY51" fmla="*/ 195851 h 370472"/>
                    <a:gd name="connsiteX52" fmla="*/ 336049 w 364680"/>
                    <a:gd name="connsiteY52" fmla="*/ 243650 h 370472"/>
                    <a:gd name="connsiteX53" fmla="*/ 354190 w 364680"/>
                    <a:gd name="connsiteY53" fmla="*/ 328131 h 370472"/>
                    <a:gd name="connsiteX54" fmla="*/ 345298 w 364680"/>
                    <a:gd name="connsiteY54" fmla="*/ 331510 h 370472"/>
                    <a:gd name="connsiteX55" fmla="*/ 336093 w 364680"/>
                    <a:gd name="connsiteY55" fmla="*/ 339069 h 370472"/>
                    <a:gd name="connsiteX56" fmla="*/ 322754 w 364680"/>
                    <a:gd name="connsiteY56" fmla="*/ 351475 h 370472"/>
                    <a:gd name="connsiteX57" fmla="*/ 311950 w 364680"/>
                    <a:gd name="connsiteY57" fmla="*/ 357966 h 370472"/>
                    <a:gd name="connsiteX58" fmla="*/ 308881 w 364680"/>
                    <a:gd name="connsiteY58" fmla="*/ 362146 h 370472"/>
                    <a:gd name="connsiteX59" fmla="*/ 298788 w 364680"/>
                    <a:gd name="connsiteY59" fmla="*/ 370149 h 370472"/>
                    <a:gd name="connsiteX60" fmla="*/ 226757 w 364680"/>
                    <a:gd name="connsiteY60" fmla="*/ 351919 h 370472"/>
                    <a:gd name="connsiteX61" fmla="*/ 235160 w 364680"/>
                    <a:gd name="connsiteY61" fmla="*/ 355610 h 370472"/>
                    <a:gd name="connsiteX62" fmla="*/ 242986 w 364680"/>
                    <a:gd name="connsiteY62" fmla="*/ 359078 h 370472"/>
                    <a:gd name="connsiteX63" fmla="*/ 275089 w 364680"/>
                    <a:gd name="connsiteY63" fmla="*/ 359078 h 370472"/>
                    <a:gd name="connsiteX64" fmla="*/ 286383 w 364680"/>
                    <a:gd name="connsiteY64" fmla="*/ 362323 h 370472"/>
                    <a:gd name="connsiteX65" fmla="*/ 288739 w 364680"/>
                    <a:gd name="connsiteY65" fmla="*/ 364236 h 370472"/>
                    <a:gd name="connsiteX66" fmla="*/ 298788 w 364680"/>
                    <a:gd name="connsiteY66" fmla="*/ 369038 h 370472"/>
                    <a:gd name="connsiteX67" fmla="*/ 307681 w 364680"/>
                    <a:gd name="connsiteY67" fmla="*/ 361701 h 370472"/>
                    <a:gd name="connsiteX68" fmla="*/ 310749 w 364680"/>
                    <a:gd name="connsiteY68" fmla="*/ 357255 h 370472"/>
                    <a:gd name="connsiteX69" fmla="*/ 322087 w 364680"/>
                    <a:gd name="connsiteY69" fmla="*/ 350363 h 370472"/>
                    <a:gd name="connsiteX70" fmla="*/ 334937 w 364680"/>
                    <a:gd name="connsiteY70" fmla="*/ 338669 h 370472"/>
                    <a:gd name="connsiteX71" fmla="*/ 345075 w 364680"/>
                    <a:gd name="connsiteY71" fmla="*/ 330354 h 370472"/>
                    <a:gd name="connsiteX72" fmla="*/ 353123 w 364680"/>
                    <a:gd name="connsiteY72" fmla="*/ 327286 h 370472"/>
                    <a:gd name="connsiteX73" fmla="*/ 334849 w 364680"/>
                    <a:gd name="connsiteY73" fmla="*/ 244183 h 370472"/>
                    <a:gd name="connsiteX74" fmla="*/ 310215 w 364680"/>
                    <a:gd name="connsiteY74" fmla="*/ 195851 h 370472"/>
                    <a:gd name="connsiteX75" fmla="*/ 288784 w 364680"/>
                    <a:gd name="connsiteY75" fmla="*/ 152054 h 370472"/>
                    <a:gd name="connsiteX76" fmla="*/ 252412 w 364680"/>
                    <a:gd name="connsiteY76" fmla="*/ 64727 h 370472"/>
                    <a:gd name="connsiteX77" fmla="*/ 256058 w 364680"/>
                    <a:gd name="connsiteY77" fmla="*/ 61214 h 370472"/>
                    <a:gd name="connsiteX78" fmla="*/ 256325 w 364680"/>
                    <a:gd name="connsiteY78" fmla="*/ 61214 h 370472"/>
                    <a:gd name="connsiteX79" fmla="*/ 280602 w 364680"/>
                    <a:gd name="connsiteY79" fmla="*/ 103811 h 370472"/>
                    <a:gd name="connsiteX80" fmla="*/ 301501 w 364680"/>
                    <a:gd name="connsiteY80" fmla="*/ 141961 h 370472"/>
                    <a:gd name="connsiteX81" fmla="*/ 323155 w 364680"/>
                    <a:gd name="connsiteY81" fmla="*/ 133068 h 370472"/>
                    <a:gd name="connsiteX82" fmla="*/ 324088 w 364680"/>
                    <a:gd name="connsiteY82" fmla="*/ 129955 h 370472"/>
                    <a:gd name="connsiteX83" fmla="*/ 333603 w 364680"/>
                    <a:gd name="connsiteY83" fmla="*/ 102521 h 370472"/>
                    <a:gd name="connsiteX84" fmla="*/ 339784 w 364680"/>
                    <a:gd name="connsiteY84" fmla="*/ 80289 h 370472"/>
                    <a:gd name="connsiteX85" fmla="*/ 315951 w 364680"/>
                    <a:gd name="connsiteY85" fmla="*/ 21864 h 370472"/>
                    <a:gd name="connsiteX86" fmla="*/ 305636 w 364680"/>
                    <a:gd name="connsiteY86" fmla="*/ 27199 h 370472"/>
                    <a:gd name="connsiteX87" fmla="*/ 295809 w 364680"/>
                    <a:gd name="connsiteY87" fmla="*/ 25465 h 370472"/>
                    <a:gd name="connsiteX88" fmla="*/ 285538 w 364680"/>
                    <a:gd name="connsiteY88" fmla="*/ 23642 h 370472"/>
                    <a:gd name="connsiteX89" fmla="*/ 272199 w 364680"/>
                    <a:gd name="connsiteY89" fmla="*/ 23953 h 370472"/>
                    <a:gd name="connsiteX90" fmla="*/ 263306 w 364680"/>
                    <a:gd name="connsiteY90" fmla="*/ 24265 h 370472"/>
                    <a:gd name="connsiteX91" fmla="*/ 241874 w 364680"/>
                    <a:gd name="connsiteY91" fmla="*/ 19818 h 370472"/>
                    <a:gd name="connsiteX92" fmla="*/ 173400 w 364680"/>
                    <a:gd name="connsiteY92" fmla="*/ 20708 h 370472"/>
                    <a:gd name="connsiteX93" fmla="*/ 163751 w 364680"/>
                    <a:gd name="connsiteY93" fmla="*/ 27066 h 370472"/>
                    <a:gd name="connsiteX94" fmla="*/ 151079 w 364680"/>
                    <a:gd name="connsiteY94" fmla="*/ 34180 h 370472"/>
                    <a:gd name="connsiteX95" fmla="*/ 144276 w 364680"/>
                    <a:gd name="connsiteY95" fmla="*/ 34847 h 370472"/>
                    <a:gd name="connsiteX96" fmla="*/ 113863 w 364680"/>
                    <a:gd name="connsiteY96" fmla="*/ 26443 h 370472"/>
                    <a:gd name="connsiteX97" fmla="*/ 102613 w 364680"/>
                    <a:gd name="connsiteY97" fmla="*/ 21997 h 370472"/>
                    <a:gd name="connsiteX98" fmla="*/ 69799 w 364680"/>
                    <a:gd name="connsiteY98" fmla="*/ 17150 h 370472"/>
                    <a:gd name="connsiteX99" fmla="*/ 11996 w 364680"/>
                    <a:gd name="connsiteY99" fmla="*/ 1499 h 370472"/>
                    <a:gd name="connsiteX100" fmla="*/ 8483 w 364680"/>
                    <a:gd name="connsiteY100" fmla="*/ 35959 h 370472"/>
                    <a:gd name="connsiteX101" fmla="*/ 4748 w 364680"/>
                    <a:gd name="connsiteY101" fmla="*/ 52544 h 370472"/>
                    <a:gd name="connsiteX102" fmla="*/ 702 w 364680"/>
                    <a:gd name="connsiteY102" fmla="*/ 68195 h 370472"/>
                    <a:gd name="connsiteX103" fmla="*/ 702 w 364680"/>
                    <a:gd name="connsiteY103" fmla="*/ 70018 h 370472"/>
                    <a:gd name="connsiteX104" fmla="*/ 4882 w 364680"/>
                    <a:gd name="connsiteY104" fmla="*/ 128043 h 370472"/>
                    <a:gd name="connsiteX105" fmla="*/ 4882 w 364680"/>
                    <a:gd name="connsiteY105" fmla="*/ 312346 h 370472"/>
                    <a:gd name="connsiteX106" fmla="*/ 4170 w 364680"/>
                    <a:gd name="connsiteY106" fmla="*/ 322617 h 370472"/>
                    <a:gd name="connsiteX107" fmla="*/ 6438 w 364680"/>
                    <a:gd name="connsiteY107" fmla="*/ 359122 h 370472"/>
                    <a:gd name="connsiteX108" fmla="*/ 10084 w 364680"/>
                    <a:gd name="connsiteY108" fmla="*/ 360767 h 370472"/>
                    <a:gd name="connsiteX109" fmla="*/ 196832 w 364680"/>
                    <a:gd name="connsiteY109" fmla="*/ 360767 h 370472"/>
                    <a:gd name="connsiteX110" fmla="*/ 222488 w 364680"/>
                    <a:gd name="connsiteY110" fmla="*/ 352853 h 370472"/>
                    <a:gd name="connsiteX111" fmla="*/ 226757 w 364680"/>
                    <a:gd name="connsiteY111" fmla="*/ 351919 h 370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364680" h="370472">
                      <a:moveTo>
                        <a:pt x="298788" y="370149"/>
                      </a:moveTo>
                      <a:cubicBezTo>
                        <a:pt x="294787" y="369616"/>
                        <a:pt x="291007" y="367837"/>
                        <a:pt x="288072" y="365080"/>
                      </a:cubicBezTo>
                      <a:lnTo>
                        <a:pt x="285671" y="363213"/>
                      </a:lnTo>
                      <a:cubicBezTo>
                        <a:pt x="281936" y="360189"/>
                        <a:pt x="281936" y="360189"/>
                        <a:pt x="275089" y="360189"/>
                      </a:cubicBezTo>
                      <a:lnTo>
                        <a:pt x="242986" y="360189"/>
                      </a:lnTo>
                      <a:cubicBezTo>
                        <a:pt x="239873" y="359789"/>
                        <a:pt x="236939" y="358544"/>
                        <a:pt x="234538" y="356543"/>
                      </a:cubicBezTo>
                      <a:cubicBezTo>
                        <a:pt x="232315" y="354676"/>
                        <a:pt x="229647" y="353475"/>
                        <a:pt x="226757" y="353031"/>
                      </a:cubicBezTo>
                      <a:cubicBezTo>
                        <a:pt x="225556" y="353031"/>
                        <a:pt x="224400" y="353431"/>
                        <a:pt x="223422" y="354098"/>
                      </a:cubicBezTo>
                      <a:cubicBezTo>
                        <a:pt x="211728" y="361923"/>
                        <a:pt x="208616" y="362234"/>
                        <a:pt x="197143" y="362234"/>
                      </a:cubicBezTo>
                      <a:lnTo>
                        <a:pt x="10395" y="362234"/>
                      </a:lnTo>
                      <a:cubicBezTo>
                        <a:pt x="8705" y="362234"/>
                        <a:pt x="7060" y="361523"/>
                        <a:pt x="5949" y="360234"/>
                      </a:cubicBezTo>
                      <a:cubicBezTo>
                        <a:pt x="524" y="354276"/>
                        <a:pt x="2169" y="336134"/>
                        <a:pt x="3370" y="322884"/>
                      </a:cubicBezTo>
                      <a:cubicBezTo>
                        <a:pt x="3770" y="318438"/>
                        <a:pt x="4082" y="315059"/>
                        <a:pt x="4082" y="312702"/>
                      </a:cubicBezTo>
                      <a:lnTo>
                        <a:pt x="4082" y="128399"/>
                      </a:lnTo>
                      <a:cubicBezTo>
                        <a:pt x="3770" y="109071"/>
                        <a:pt x="2347" y="89773"/>
                        <a:pt x="-98" y="70596"/>
                      </a:cubicBezTo>
                      <a:lnTo>
                        <a:pt x="-98" y="68773"/>
                      </a:lnTo>
                      <a:cubicBezTo>
                        <a:pt x="-365" y="63055"/>
                        <a:pt x="1102" y="57386"/>
                        <a:pt x="4082" y="52499"/>
                      </a:cubicBezTo>
                      <a:cubicBezTo>
                        <a:pt x="7060" y="47782"/>
                        <a:pt x="8350" y="42179"/>
                        <a:pt x="7727" y="36626"/>
                      </a:cubicBezTo>
                      <a:cubicBezTo>
                        <a:pt x="5282" y="24509"/>
                        <a:pt x="6616" y="11930"/>
                        <a:pt x="11596" y="610"/>
                      </a:cubicBezTo>
                      <a:lnTo>
                        <a:pt x="11951" y="-324"/>
                      </a:lnTo>
                      <a:lnTo>
                        <a:pt x="12574" y="477"/>
                      </a:lnTo>
                      <a:cubicBezTo>
                        <a:pt x="21467" y="12215"/>
                        <a:pt x="47389" y="14482"/>
                        <a:pt x="70377" y="16483"/>
                      </a:cubicBezTo>
                      <a:cubicBezTo>
                        <a:pt x="81537" y="16928"/>
                        <a:pt x="92653" y="18569"/>
                        <a:pt x="103458" y="21374"/>
                      </a:cubicBezTo>
                      <a:cubicBezTo>
                        <a:pt x="107193" y="22708"/>
                        <a:pt x="110883" y="24220"/>
                        <a:pt x="114796" y="25821"/>
                      </a:cubicBezTo>
                      <a:cubicBezTo>
                        <a:pt x="124134" y="30534"/>
                        <a:pt x="134316" y="33357"/>
                        <a:pt x="144765" y="34136"/>
                      </a:cubicBezTo>
                      <a:cubicBezTo>
                        <a:pt x="146989" y="34131"/>
                        <a:pt x="149167" y="33922"/>
                        <a:pt x="151346" y="33513"/>
                      </a:cubicBezTo>
                      <a:cubicBezTo>
                        <a:pt x="155925" y="32273"/>
                        <a:pt x="160105" y="29889"/>
                        <a:pt x="163529" y="26577"/>
                      </a:cubicBezTo>
                      <a:cubicBezTo>
                        <a:pt x="166508" y="23913"/>
                        <a:pt x="169843" y="21726"/>
                        <a:pt x="173489" y="20085"/>
                      </a:cubicBezTo>
                      <a:cubicBezTo>
                        <a:pt x="198522" y="10303"/>
                        <a:pt x="222399" y="9992"/>
                        <a:pt x="242808" y="19196"/>
                      </a:cubicBezTo>
                      <a:cubicBezTo>
                        <a:pt x="249389" y="22237"/>
                        <a:pt x="256547" y="23753"/>
                        <a:pt x="263795" y="23642"/>
                      </a:cubicBezTo>
                      <a:cubicBezTo>
                        <a:pt x="266596" y="23642"/>
                        <a:pt x="269442" y="23642"/>
                        <a:pt x="272377" y="23331"/>
                      </a:cubicBezTo>
                      <a:cubicBezTo>
                        <a:pt x="276556" y="23109"/>
                        <a:pt x="280869" y="22886"/>
                        <a:pt x="285716" y="23020"/>
                      </a:cubicBezTo>
                      <a:cubicBezTo>
                        <a:pt x="289273" y="23287"/>
                        <a:pt x="292785" y="23909"/>
                        <a:pt x="296209" y="24887"/>
                      </a:cubicBezTo>
                      <a:cubicBezTo>
                        <a:pt x="299321" y="25825"/>
                        <a:pt x="302523" y="26390"/>
                        <a:pt x="305769" y="26577"/>
                      </a:cubicBezTo>
                      <a:cubicBezTo>
                        <a:pt x="309904" y="26683"/>
                        <a:pt x="313728" y="24487"/>
                        <a:pt x="315729" y="20885"/>
                      </a:cubicBezTo>
                      <a:lnTo>
                        <a:pt x="316307" y="19996"/>
                      </a:lnTo>
                      <a:lnTo>
                        <a:pt x="316707" y="21019"/>
                      </a:lnTo>
                      <a:lnTo>
                        <a:pt x="340984" y="80423"/>
                      </a:lnTo>
                      <a:lnTo>
                        <a:pt x="340984" y="80778"/>
                      </a:lnTo>
                      <a:lnTo>
                        <a:pt x="340984" y="80778"/>
                      </a:lnTo>
                      <a:cubicBezTo>
                        <a:pt x="337649" y="87901"/>
                        <a:pt x="335515" y="95536"/>
                        <a:pt x="334760" y="103366"/>
                      </a:cubicBezTo>
                      <a:lnTo>
                        <a:pt x="334760" y="106212"/>
                      </a:lnTo>
                      <a:lnTo>
                        <a:pt x="334048" y="104077"/>
                      </a:lnTo>
                      <a:cubicBezTo>
                        <a:pt x="330713" y="112699"/>
                        <a:pt x="327823" y="121485"/>
                        <a:pt x="325422" y="130400"/>
                      </a:cubicBezTo>
                      <a:cubicBezTo>
                        <a:pt x="325022" y="131867"/>
                        <a:pt x="324666" y="132934"/>
                        <a:pt x="324488" y="133512"/>
                      </a:cubicBezTo>
                      <a:cubicBezTo>
                        <a:pt x="321198" y="144273"/>
                        <a:pt x="317063" y="149519"/>
                        <a:pt x="311950" y="149519"/>
                      </a:cubicBezTo>
                      <a:cubicBezTo>
                        <a:pt x="307503" y="148857"/>
                        <a:pt x="303501" y="146398"/>
                        <a:pt x="300923" y="142717"/>
                      </a:cubicBezTo>
                      <a:cubicBezTo>
                        <a:pt x="297943" y="139426"/>
                        <a:pt x="289184" y="122396"/>
                        <a:pt x="279891" y="104389"/>
                      </a:cubicBezTo>
                      <a:cubicBezTo>
                        <a:pt x="270598" y="86381"/>
                        <a:pt x="258815" y="63482"/>
                        <a:pt x="256592" y="62370"/>
                      </a:cubicBezTo>
                      <a:cubicBezTo>
                        <a:pt x="255258" y="62833"/>
                        <a:pt x="254191" y="63882"/>
                        <a:pt x="253702" y="65216"/>
                      </a:cubicBezTo>
                      <a:cubicBezTo>
                        <a:pt x="249256" y="77177"/>
                        <a:pt x="271754" y="118573"/>
                        <a:pt x="290029" y="151609"/>
                      </a:cubicBezTo>
                      <a:cubicBezTo>
                        <a:pt x="301367" y="172196"/>
                        <a:pt x="311149" y="189982"/>
                        <a:pt x="311594" y="195851"/>
                      </a:cubicBezTo>
                      <a:cubicBezTo>
                        <a:pt x="312617" y="209190"/>
                        <a:pt x="323999" y="226042"/>
                        <a:pt x="336049" y="243650"/>
                      </a:cubicBezTo>
                      <a:cubicBezTo>
                        <a:pt x="355746" y="272507"/>
                        <a:pt x="378112" y="305232"/>
                        <a:pt x="354190" y="328131"/>
                      </a:cubicBezTo>
                      <a:cubicBezTo>
                        <a:pt x="351789" y="330398"/>
                        <a:pt x="348588" y="331599"/>
                        <a:pt x="345298" y="331510"/>
                      </a:cubicBezTo>
                      <a:cubicBezTo>
                        <a:pt x="341607" y="331777"/>
                        <a:pt x="338672" y="331999"/>
                        <a:pt x="336093" y="339069"/>
                      </a:cubicBezTo>
                      <a:cubicBezTo>
                        <a:pt x="334359" y="345427"/>
                        <a:pt x="329202" y="350229"/>
                        <a:pt x="322754" y="351475"/>
                      </a:cubicBezTo>
                      <a:cubicBezTo>
                        <a:pt x="318530" y="352319"/>
                        <a:pt x="314706" y="354631"/>
                        <a:pt x="311950" y="357966"/>
                      </a:cubicBezTo>
                      <a:cubicBezTo>
                        <a:pt x="310838" y="359389"/>
                        <a:pt x="309859" y="360812"/>
                        <a:pt x="308881" y="362146"/>
                      </a:cubicBezTo>
                      <a:cubicBezTo>
                        <a:pt x="305413" y="366725"/>
                        <a:pt x="303012" y="370149"/>
                        <a:pt x="298788" y="370149"/>
                      </a:cubicBezTo>
                      <a:close/>
                      <a:moveTo>
                        <a:pt x="226757" y="351919"/>
                      </a:moveTo>
                      <a:cubicBezTo>
                        <a:pt x="229869" y="352319"/>
                        <a:pt x="232759" y="353609"/>
                        <a:pt x="235160" y="355610"/>
                      </a:cubicBezTo>
                      <a:cubicBezTo>
                        <a:pt x="237428" y="357433"/>
                        <a:pt x="240096" y="358633"/>
                        <a:pt x="242986" y="359078"/>
                      </a:cubicBezTo>
                      <a:lnTo>
                        <a:pt x="275089" y="359078"/>
                      </a:lnTo>
                      <a:cubicBezTo>
                        <a:pt x="282158" y="359078"/>
                        <a:pt x="282381" y="359078"/>
                        <a:pt x="286383" y="362323"/>
                      </a:cubicBezTo>
                      <a:lnTo>
                        <a:pt x="288739" y="364236"/>
                      </a:lnTo>
                      <a:cubicBezTo>
                        <a:pt x="291496" y="366814"/>
                        <a:pt x="295009" y="368504"/>
                        <a:pt x="298788" y="369038"/>
                      </a:cubicBezTo>
                      <a:cubicBezTo>
                        <a:pt x="302434" y="369038"/>
                        <a:pt x="304568" y="365970"/>
                        <a:pt x="307681" y="361701"/>
                      </a:cubicBezTo>
                      <a:cubicBezTo>
                        <a:pt x="308615" y="360323"/>
                        <a:pt x="309637" y="358944"/>
                        <a:pt x="310749" y="357255"/>
                      </a:cubicBezTo>
                      <a:cubicBezTo>
                        <a:pt x="313639" y="353698"/>
                        <a:pt x="317641" y="351297"/>
                        <a:pt x="322087" y="350363"/>
                      </a:cubicBezTo>
                      <a:cubicBezTo>
                        <a:pt x="328267" y="349296"/>
                        <a:pt x="333292" y="344716"/>
                        <a:pt x="334937" y="338669"/>
                      </a:cubicBezTo>
                      <a:cubicBezTo>
                        <a:pt x="337738" y="330888"/>
                        <a:pt x="341296" y="330621"/>
                        <a:pt x="345075" y="330354"/>
                      </a:cubicBezTo>
                      <a:cubicBezTo>
                        <a:pt x="348054" y="330443"/>
                        <a:pt x="350945" y="329331"/>
                        <a:pt x="353123" y="327286"/>
                      </a:cubicBezTo>
                      <a:cubicBezTo>
                        <a:pt x="376378" y="305054"/>
                        <a:pt x="355302" y="273930"/>
                        <a:pt x="334849" y="244183"/>
                      </a:cubicBezTo>
                      <a:cubicBezTo>
                        <a:pt x="322710" y="226398"/>
                        <a:pt x="311283" y="209679"/>
                        <a:pt x="310215" y="195851"/>
                      </a:cubicBezTo>
                      <a:cubicBezTo>
                        <a:pt x="309771" y="190204"/>
                        <a:pt x="300033" y="172552"/>
                        <a:pt x="288784" y="152054"/>
                      </a:cubicBezTo>
                      <a:cubicBezTo>
                        <a:pt x="270376" y="118706"/>
                        <a:pt x="247521" y="77177"/>
                        <a:pt x="252412" y="64727"/>
                      </a:cubicBezTo>
                      <a:cubicBezTo>
                        <a:pt x="253035" y="63055"/>
                        <a:pt x="254369" y="61757"/>
                        <a:pt x="256058" y="61214"/>
                      </a:cubicBezTo>
                      <a:lnTo>
                        <a:pt x="256325" y="61214"/>
                      </a:lnTo>
                      <a:cubicBezTo>
                        <a:pt x="258415" y="61214"/>
                        <a:pt x="265218" y="74197"/>
                        <a:pt x="280602" y="103811"/>
                      </a:cubicBezTo>
                      <a:cubicBezTo>
                        <a:pt x="286872" y="116901"/>
                        <a:pt x="293852" y="129635"/>
                        <a:pt x="301501" y="141961"/>
                      </a:cubicBezTo>
                      <a:cubicBezTo>
                        <a:pt x="311104" y="152721"/>
                        <a:pt x="317952" y="150053"/>
                        <a:pt x="323155" y="133068"/>
                      </a:cubicBezTo>
                      <a:cubicBezTo>
                        <a:pt x="323155" y="132490"/>
                        <a:pt x="323688" y="131422"/>
                        <a:pt x="324088" y="129955"/>
                      </a:cubicBezTo>
                      <a:cubicBezTo>
                        <a:pt x="330847" y="107056"/>
                        <a:pt x="332625" y="103277"/>
                        <a:pt x="333603" y="102521"/>
                      </a:cubicBezTo>
                      <a:cubicBezTo>
                        <a:pt x="334448" y="94824"/>
                        <a:pt x="336538" y="87319"/>
                        <a:pt x="339784" y="80289"/>
                      </a:cubicBezTo>
                      <a:lnTo>
                        <a:pt x="315951" y="21864"/>
                      </a:lnTo>
                      <a:cubicBezTo>
                        <a:pt x="313684" y="25323"/>
                        <a:pt x="309771" y="27346"/>
                        <a:pt x="305636" y="27199"/>
                      </a:cubicBezTo>
                      <a:cubicBezTo>
                        <a:pt x="302301" y="27026"/>
                        <a:pt x="299010" y="26443"/>
                        <a:pt x="295809" y="25465"/>
                      </a:cubicBezTo>
                      <a:cubicBezTo>
                        <a:pt x="292474" y="24509"/>
                        <a:pt x="289006" y="23900"/>
                        <a:pt x="285538" y="23642"/>
                      </a:cubicBezTo>
                      <a:cubicBezTo>
                        <a:pt x="280736" y="23642"/>
                        <a:pt x="276645" y="23642"/>
                        <a:pt x="272199" y="23953"/>
                      </a:cubicBezTo>
                      <a:cubicBezTo>
                        <a:pt x="269175" y="23953"/>
                        <a:pt x="266374" y="24265"/>
                        <a:pt x="263306" y="24265"/>
                      </a:cubicBezTo>
                      <a:cubicBezTo>
                        <a:pt x="255925" y="24420"/>
                        <a:pt x="248589" y="22900"/>
                        <a:pt x="241874" y="19818"/>
                      </a:cubicBezTo>
                      <a:cubicBezTo>
                        <a:pt x="221866" y="10925"/>
                        <a:pt x="198166" y="10925"/>
                        <a:pt x="173400" y="20708"/>
                      </a:cubicBezTo>
                      <a:cubicBezTo>
                        <a:pt x="169887" y="22317"/>
                        <a:pt x="166597" y="24460"/>
                        <a:pt x="163751" y="27066"/>
                      </a:cubicBezTo>
                      <a:cubicBezTo>
                        <a:pt x="160194" y="30472"/>
                        <a:pt x="155837" y="32917"/>
                        <a:pt x="151079" y="34180"/>
                      </a:cubicBezTo>
                      <a:cubicBezTo>
                        <a:pt x="148856" y="34629"/>
                        <a:pt x="146544" y="34851"/>
                        <a:pt x="144276" y="34847"/>
                      </a:cubicBezTo>
                      <a:cubicBezTo>
                        <a:pt x="133693" y="34073"/>
                        <a:pt x="123334" y="31219"/>
                        <a:pt x="113863" y="26443"/>
                      </a:cubicBezTo>
                      <a:cubicBezTo>
                        <a:pt x="109994" y="24843"/>
                        <a:pt x="106304" y="23287"/>
                        <a:pt x="102613" y="21997"/>
                      </a:cubicBezTo>
                      <a:cubicBezTo>
                        <a:pt x="91898" y="19227"/>
                        <a:pt x="80870" y="17604"/>
                        <a:pt x="69799" y="17150"/>
                      </a:cubicBezTo>
                      <a:cubicBezTo>
                        <a:pt x="47167" y="15150"/>
                        <a:pt x="21600" y="12971"/>
                        <a:pt x="11996" y="1499"/>
                      </a:cubicBezTo>
                      <a:cubicBezTo>
                        <a:pt x="7372" y="12366"/>
                        <a:pt x="6127" y="24380"/>
                        <a:pt x="8483" y="35959"/>
                      </a:cubicBezTo>
                      <a:cubicBezTo>
                        <a:pt x="9195" y="41752"/>
                        <a:pt x="7861" y="47608"/>
                        <a:pt x="4748" y="52544"/>
                      </a:cubicBezTo>
                      <a:cubicBezTo>
                        <a:pt x="1858" y="57243"/>
                        <a:pt x="480" y="62690"/>
                        <a:pt x="702" y="68195"/>
                      </a:cubicBezTo>
                      <a:lnTo>
                        <a:pt x="702" y="70018"/>
                      </a:lnTo>
                      <a:cubicBezTo>
                        <a:pt x="3192" y="89266"/>
                        <a:pt x="4571" y="108639"/>
                        <a:pt x="4882" y="128043"/>
                      </a:cubicBezTo>
                      <a:lnTo>
                        <a:pt x="4882" y="312346"/>
                      </a:lnTo>
                      <a:cubicBezTo>
                        <a:pt x="4882" y="314747"/>
                        <a:pt x="4526" y="318393"/>
                        <a:pt x="4170" y="322617"/>
                      </a:cubicBezTo>
                      <a:cubicBezTo>
                        <a:pt x="3058" y="334934"/>
                        <a:pt x="1369" y="353742"/>
                        <a:pt x="6438" y="359122"/>
                      </a:cubicBezTo>
                      <a:cubicBezTo>
                        <a:pt x="7372" y="360189"/>
                        <a:pt x="8705" y="360767"/>
                        <a:pt x="10084" y="360767"/>
                      </a:cubicBezTo>
                      <a:lnTo>
                        <a:pt x="196832" y="360767"/>
                      </a:lnTo>
                      <a:cubicBezTo>
                        <a:pt x="207993" y="360767"/>
                        <a:pt x="211061" y="360456"/>
                        <a:pt x="222488" y="352853"/>
                      </a:cubicBezTo>
                      <a:cubicBezTo>
                        <a:pt x="223777" y="352097"/>
                        <a:pt x="225289" y="351786"/>
                        <a:pt x="226757" y="3519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8" name="자유형: 도형 9667">
                  <a:extLst>
                    <a:ext uri="{FF2B5EF4-FFF2-40B4-BE49-F238E27FC236}">
                      <a16:creationId xmlns:a16="http://schemas.microsoft.com/office/drawing/2014/main" id="{992A5D1A-6C58-BF05-2CB7-733AD24CFB2B}"/>
                    </a:ext>
                  </a:extLst>
                </p:cNvPr>
                <p:cNvSpPr/>
                <p:nvPr/>
              </p:nvSpPr>
              <p:spPr>
                <a:xfrm>
                  <a:off x="4902112" y="9474568"/>
                  <a:ext cx="126602" cy="145183"/>
                </a:xfrm>
                <a:custGeom>
                  <a:avLst/>
                  <a:gdLst>
                    <a:gd name="connsiteX0" fmla="*/ 89430 w 185358"/>
                    <a:gd name="connsiteY0" fmla="*/ 202902 h 212563"/>
                    <a:gd name="connsiteX1" fmla="*/ 92275 w 185358"/>
                    <a:gd name="connsiteY1" fmla="*/ 168798 h 212563"/>
                    <a:gd name="connsiteX2" fmla="*/ 122645 w 185358"/>
                    <a:gd name="connsiteY2" fmla="*/ 151635 h 212563"/>
                    <a:gd name="connsiteX3" fmla="*/ 141275 w 185358"/>
                    <a:gd name="connsiteY3" fmla="*/ 158660 h 212563"/>
                    <a:gd name="connsiteX4" fmla="*/ 180492 w 185358"/>
                    <a:gd name="connsiteY4" fmla="*/ 159816 h 212563"/>
                    <a:gd name="connsiteX5" fmla="*/ 182671 w 185358"/>
                    <a:gd name="connsiteY5" fmla="*/ 102414 h 212563"/>
                    <a:gd name="connsiteX6" fmla="*/ 175201 w 185358"/>
                    <a:gd name="connsiteY6" fmla="*/ 60395 h 212563"/>
                    <a:gd name="connsiteX7" fmla="*/ 155547 w 185358"/>
                    <a:gd name="connsiteY7" fmla="*/ 36741 h 212563"/>
                    <a:gd name="connsiteX8" fmla="*/ 143231 w 185358"/>
                    <a:gd name="connsiteY8" fmla="*/ 2726 h 212563"/>
                    <a:gd name="connsiteX9" fmla="*/ 89875 w 185358"/>
                    <a:gd name="connsiteY9" fmla="*/ 1480 h 212563"/>
                    <a:gd name="connsiteX10" fmla="*/ 84317 w 185358"/>
                    <a:gd name="connsiteY10" fmla="*/ 45944 h 212563"/>
                    <a:gd name="connsiteX11" fmla="*/ 42654 w 185358"/>
                    <a:gd name="connsiteY11" fmla="*/ 47946 h 212563"/>
                    <a:gd name="connsiteX12" fmla="*/ 17932 w 185358"/>
                    <a:gd name="connsiteY12" fmla="*/ 57194 h 212563"/>
                    <a:gd name="connsiteX13" fmla="*/ 30960 w 185358"/>
                    <a:gd name="connsiteY13" fmla="*/ 74179 h 212563"/>
                    <a:gd name="connsiteX14" fmla="*/ 17621 w 185358"/>
                    <a:gd name="connsiteY14" fmla="*/ 81783 h 212563"/>
                    <a:gd name="connsiteX15" fmla="*/ 5260 w 185358"/>
                    <a:gd name="connsiteY15" fmla="*/ 104014 h 212563"/>
                    <a:gd name="connsiteX16" fmla="*/ 14375 w 185358"/>
                    <a:gd name="connsiteY16" fmla="*/ 136517 h 212563"/>
                    <a:gd name="connsiteX17" fmla="*/ 40030 w 185358"/>
                    <a:gd name="connsiteY17" fmla="*/ 170532 h 212563"/>
                    <a:gd name="connsiteX18" fmla="*/ 73512 w 185358"/>
                    <a:gd name="connsiteY18" fmla="*/ 212239 h 212563"/>
                    <a:gd name="connsiteX19" fmla="*/ 89430 w 185358"/>
                    <a:gd name="connsiteY19" fmla="*/ 202902 h 212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5358" h="212563">
                      <a:moveTo>
                        <a:pt x="89430" y="202902"/>
                      </a:moveTo>
                      <a:cubicBezTo>
                        <a:pt x="111351" y="202902"/>
                        <a:pt x="91697" y="179470"/>
                        <a:pt x="92275" y="168798"/>
                      </a:cubicBezTo>
                      <a:cubicBezTo>
                        <a:pt x="93032" y="154481"/>
                        <a:pt x="118331" y="167331"/>
                        <a:pt x="122645" y="151635"/>
                      </a:cubicBezTo>
                      <a:cubicBezTo>
                        <a:pt x="127936" y="132560"/>
                        <a:pt x="135984" y="149990"/>
                        <a:pt x="141275" y="158660"/>
                      </a:cubicBezTo>
                      <a:cubicBezTo>
                        <a:pt x="146566" y="167331"/>
                        <a:pt x="175957" y="171644"/>
                        <a:pt x="180492" y="159816"/>
                      </a:cubicBezTo>
                      <a:cubicBezTo>
                        <a:pt x="186183" y="144921"/>
                        <a:pt x="186539" y="117754"/>
                        <a:pt x="182671" y="102414"/>
                      </a:cubicBezTo>
                      <a:cubicBezTo>
                        <a:pt x="176712" y="78714"/>
                        <a:pt x="151546" y="84228"/>
                        <a:pt x="175201" y="60395"/>
                      </a:cubicBezTo>
                      <a:cubicBezTo>
                        <a:pt x="189874" y="45589"/>
                        <a:pt x="169954" y="32872"/>
                        <a:pt x="155547" y="36741"/>
                      </a:cubicBezTo>
                      <a:cubicBezTo>
                        <a:pt x="130381" y="43455"/>
                        <a:pt x="140786" y="22734"/>
                        <a:pt x="143231" y="2726"/>
                      </a:cubicBezTo>
                      <a:cubicBezTo>
                        <a:pt x="127224" y="2237"/>
                        <a:pt x="105304" y="-3010"/>
                        <a:pt x="89875" y="1480"/>
                      </a:cubicBezTo>
                      <a:cubicBezTo>
                        <a:pt x="82716" y="3570"/>
                        <a:pt x="91119" y="45678"/>
                        <a:pt x="84317" y="45944"/>
                      </a:cubicBezTo>
                      <a:cubicBezTo>
                        <a:pt x="70444" y="46700"/>
                        <a:pt x="56527" y="47545"/>
                        <a:pt x="42654" y="47946"/>
                      </a:cubicBezTo>
                      <a:cubicBezTo>
                        <a:pt x="31093" y="48257"/>
                        <a:pt x="26069" y="48968"/>
                        <a:pt x="17932" y="57194"/>
                      </a:cubicBezTo>
                      <a:cubicBezTo>
                        <a:pt x="13797" y="61285"/>
                        <a:pt x="29581" y="70533"/>
                        <a:pt x="30960" y="74179"/>
                      </a:cubicBezTo>
                      <a:cubicBezTo>
                        <a:pt x="32738" y="78892"/>
                        <a:pt x="19844" y="80760"/>
                        <a:pt x="17621" y="81783"/>
                      </a:cubicBezTo>
                      <a:cubicBezTo>
                        <a:pt x="9439" y="85473"/>
                        <a:pt x="11618" y="97700"/>
                        <a:pt x="5260" y="104014"/>
                      </a:cubicBezTo>
                      <a:cubicBezTo>
                        <a:pt x="-8079" y="117754"/>
                        <a:pt x="6593" y="122511"/>
                        <a:pt x="14375" y="136517"/>
                      </a:cubicBezTo>
                      <a:cubicBezTo>
                        <a:pt x="21044" y="149189"/>
                        <a:pt x="29715" y="160661"/>
                        <a:pt x="40030" y="170532"/>
                      </a:cubicBezTo>
                      <a:cubicBezTo>
                        <a:pt x="53370" y="183427"/>
                        <a:pt x="58750" y="200234"/>
                        <a:pt x="73512" y="212239"/>
                      </a:cubicBezTo>
                      <a:cubicBezTo>
                        <a:pt x="76847" y="206592"/>
                        <a:pt x="82894" y="203080"/>
                        <a:pt x="89430" y="2029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69" name="자유형: 도형 9668">
                  <a:extLst>
                    <a:ext uri="{FF2B5EF4-FFF2-40B4-BE49-F238E27FC236}">
                      <a16:creationId xmlns:a16="http://schemas.microsoft.com/office/drawing/2014/main" id="{1F1BB2B0-7C3B-6C74-9DF7-8FC2822D7AF0}"/>
                    </a:ext>
                  </a:extLst>
                </p:cNvPr>
                <p:cNvSpPr/>
                <p:nvPr/>
              </p:nvSpPr>
              <p:spPr>
                <a:xfrm>
                  <a:off x="4901652" y="9474239"/>
                  <a:ext cx="127536" cy="146271"/>
                </a:xfrm>
                <a:custGeom>
                  <a:avLst/>
                  <a:gdLst>
                    <a:gd name="connsiteX0" fmla="*/ 74141 w 186726"/>
                    <a:gd name="connsiteY0" fmla="*/ 213832 h 214155"/>
                    <a:gd name="connsiteX1" fmla="*/ 73652 w 186726"/>
                    <a:gd name="connsiteY1" fmla="*/ 213432 h 214155"/>
                    <a:gd name="connsiteX2" fmla="*/ 54888 w 186726"/>
                    <a:gd name="connsiteY2" fmla="*/ 190800 h 214155"/>
                    <a:gd name="connsiteX3" fmla="*/ 40126 w 186726"/>
                    <a:gd name="connsiteY3" fmla="*/ 171725 h 214155"/>
                    <a:gd name="connsiteX4" fmla="*/ 14382 w 186726"/>
                    <a:gd name="connsiteY4" fmla="*/ 137621 h 214155"/>
                    <a:gd name="connsiteX5" fmla="*/ 6733 w 186726"/>
                    <a:gd name="connsiteY5" fmla="*/ 127261 h 214155"/>
                    <a:gd name="connsiteX6" fmla="*/ 5355 w 186726"/>
                    <a:gd name="connsiteY6" fmla="*/ 104451 h 214155"/>
                    <a:gd name="connsiteX7" fmla="*/ 10291 w 186726"/>
                    <a:gd name="connsiteY7" fmla="*/ 93869 h 214155"/>
                    <a:gd name="connsiteX8" fmla="*/ 17894 w 186726"/>
                    <a:gd name="connsiteY8" fmla="*/ 81863 h 214155"/>
                    <a:gd name="connsiteX9" fmla="*/ 20829 w 186726"/>
                    <a:gd name="connsiteY9" fmla="*/ 80974 h 214155"/>
                    <a:gd name="connsiteX10" fmla="*/ 30922 w 186726"/>
                    <a:gd name="connsiteY10" fmla="*/ 76528 h 214155"/>
                    <a:gd name="connsiteX11" fmla="*/ 30922 w 186726"/>
                    <a:gd name="connsiteY11" fmla="*/ 75060 h 214155"/>
                    <a:gd name="connsiteX12" fmla="*/ 25720 w 186726"/>
                    <a:gd name="connsiteY12" fmla="*/ 69813 h 214155"/>
                    <a:gd name="connsiteX13" fmla="*/ 17183 w 186726"/>
                    <a:gd name="connsiteY13" fmla="*/ 59587 h 214155"/>
                    <a:gd name="connsiteX14" fmla="*/ 18027 w 186726"/>
                    <a:gd name="connsiteY14" fmla="*/ 57452 h 214155"/>
                    <a:gd name="connsiteX15" fmla="*/ 43105 w 186726"/>
                    <a:gd name="connsiteY15" fmla="*/ 48026 h 214155"/>
                    <a:gd name="connsiteX16" fmla="*/ 79476 w 186726"/>
                    <a:gd name="connsiteY16" fmla="*/ 46336 h 214155"/>
                    <a:gd name="connsiteX17" fmla="*/ 84768 w 186726"/>
                    <a:gd name="connsiteY17" fmla="*/ 46070 h 214155"/>
                    <a:gd name="connsiteX18" fmla="*/ 86902 w 186726"/>
                    <a:gd name="connsiteY18" fmla="*/ 25483 h 214155"/>
                    <a:gd name="connsiteX19" fmla="*/ 90237 w 186726"/>
                    <a:gd name="connsiteY19" fmla="*/ 1517 h 214155"/>
                    <a:gd name="connsiteX20" fmla="*/ 105533 w 186726"/>
                    <a:gd name="connsiteY20" fmla="*/ -306 h 214155"/>
                    <a:gd name="connsiteX21" fmla="*/ 127764 w 186726"/>
                    <a:gd name="connsiteY21" fmla="*/ 1339 h 214155"/>
                    <a:gd name="connsiteX22" fmla="*/ 143949 w 186726"/>
                    <a:gd name="connsiteY22" fmla="*/ 2762 h 214155"/>
                    <a:gd name="connsiteX23" fmla="*/ 144571 w 186726"/>
                    <a:gd name="connsiteY23" fmla="*/ 2762 h 214155"/>
                    <a:gd name="connsiteX24" fmla="*/ 144571 w 186726"/>
                    <a:gd name="connsiteY24" fmla="*/ 3385 h 214155"/>
                    <a:gd name="connsiteX25" fmla="*/ 142437 w 186726"/>
                    <a:gd name="connsiteY25" fmla="*/ 15657 h 214155"/>
                    <a:gd name="connsiteX26" fmla="*/ 142037 w 186726"/>
                    <a:gd name="connsiteY26" fmla="*/ 35798 h 214155"/>
                    <a:gd name="connsiteX27" fmla="*/ 156221 w 186726"/>
                    <a:gd name="connsiteY27" fmla="*/ 36777 h 214155"/>
                    <a:gd name="connsiteX28" fmla="*/ 161823 w 186726"/>
                    <a:gd name="connsiteY28" fmla="*/ 36066 h 214155"/>
                    <a:gd name="connsiteX29" fmla="*/ 180854 w 186726"/>
                    <a:gd name="connsiteY29" fmla="*/ 46470 h 214155"/>
                    <a:gd name="connsiteX30" fmla="*/ 176408 w 186726"/>
                    <a:gd name="connsiteY30" fmla="*/ 61321 h 214155"/>
                    <a:gd name="connsiteX31" fmla="*/ 166626 w 186726"/>
                    <a:gd name="connsiteY31" fmla="*/ 76528 h 214155"/>
                    <a:gd name="connsiteX32" fmla="*/ 172273 w 186726"/>
                    <a:gd name="connsiteY32" fmla="*/ 84798 h 214155"/>
                    <a:gd name="connsiteX33" fmla="*/ 184011 w 186726"/>
                    <a:gd name="connsiteY33" fmla="*/ 102850 h 214155"/>
                    <a:gd name="connsiteX34" fmla="*/ 181788 w 186726"/>
                    <a:gd name="connsiteY34" fmla="*/ 160653 h 214155"/>
                    <a:gd name="connsiteX35" fmla="*/ 165114 w 186726"/>
                    <a:gd name="connsiteY35" fmla="*/ 168346 h 214155"/>
                    <a:gd name="connsiteX36" fmla="*/ 141593 w 186726"/>
                    <a:gd name="connsiteY36" fmla="*/ 159453 h 214155"/>
                    <a:gd name="connsiteX37" fmla="*/ 139903 w 186726"/>
                    <a:gd name="connsiteY37" fmla="*/ 156518 h 214155"/>
                    <a:gd name="connsiteX38" fmla="*/ 129365 w 186726"/>
                    <a:gd name="connsiteY38" fmla="*/ 144112 h 214155"/>
                    <a:gd name="connsiteX39" fmla="*/ 123985 w 186726"/>
                    <a:gd name="connsiteY39" fmla="*/ 152294 h 214155"/>
                    <a:gd name="connsiteX40" fmla="*/ 106600 w 186726"/>
                    <a:gd name="connsiteY40" fmla="*/ 161854 h 214155"/>
                    <a:gd name="connsiteX41" fmla="*/ 93616 w 186726"/>
                    <a:gd name="connsiteY41" fmla="*/ 169368 h 214155"/>
                    <a:gd name="connsiteX42" fmla="*/ 97218 w 186726"/>
                    <a:gd name="connsiteY42" fmla="*/ 182085 h 214155"/>
                    <a:gd name="connsiteX43" fmla="*/ 99975 w 186726"/>
                    <a:gd name="connsiteY43" fmla="*/ 200404 h 214155"/>
                    <a:gd name="connsiteX44" fmla="*/ 90237 w 186726"/>
                    <a:gd name="connsiteY44" fmla="*/ 203961 h 214155"/>
                    <a:gd name="connsiteX45" fmla="*/ 74585 w 186726"/>
                    <a:gd name="connsiteY45" fmla="*/ 213343 h 214155"/>
                    <a:gd name="connsiteX46" fmla="*/ 105621 w 186726"/>
                    <a:gd name="connsiteY46" fmla="*/ 716 h 214155"/>
                    <a:gd name="connsiteX47" fmla="*/ 90637 w 186726"/>
                    <a:gd name="connsiteY47" fmla="*/ 2495 h 214155"/>
                    <a:gd name="connsiteX48" fmla="*/ 88102 w 186726"/>
                    <a:gd name="connsiteY48" fmla="*/ 25350 h 214155"/>
                    <a:gd name="connsiteX49" fmla="*/ 84901 w 186726"/>
                    <a:gd name="connsiteY49" fmla="*/ 47092 h 214155"/>
                    <a:gd name="connsiteX50" fmla="*/ 79654 w 186726"/>
                    <a:gd name="connsiteY50" fmla="*/ 47360 h 214155"/>
                    <a:gd name="connsiteX51" fmla="*/ 43239 w 186726"/>
                    <a:gd name="connsiteY51" fmla="*/ 49049 h 214155"/>
                    <a:gd name="connsiteX52" fmla="*/ 18916 w 186726"/>
                    <a:gd name="connsiteY52" fmla="*/ 57941 h 214155"/>
                    <a:gd name="connsiteX53" fmla="*/ 18383 w 186726"/>
                    <a:gd name="connsiteY53" fmla="*/ 59231 h 214155"/>
                    <a:gd name="connsiteX54" fmla="*/ 26520 w 186726"/>
                    <a:gd name="connsiteY54" fmla="*/ 68657 h 214155"/>
                    <a:gd name="connsiteX55" fmla="*/ 32034 w 186726"/>
                    <a:gd name="connsiteY55" fmla="*/ 74349 h 214155"/>
                    <a:gd name="connsiteX56" fmla="*/ 32034 w 186726"/>
                    <a:gd name="connsiteY56" fmla="*/ 76706 h 214155"/>
                    <a:gd name="connsiteX57" fmla="*/ 21184 w 186726"/>
                    <a:gd name="connsiteY57" fmla="*/ 81819 h 214155"/>
                    <a:gd name="connsiteX58" fmla="*/ 18427 w 186726"/>
                    <a:gd name="connsiteY58" fmla="*/ 82664 h 214155"/>
                    <a:gd name="connsiteX59" fmla="*/ 11447 w 186726"/>
                    <a:gd name="connsiteY59" fmla="*/ 93958 h 214155"/>
                    <a:gd name="connsiteX60" fmla="*/ 6244 w 186726"/>
                    <a:gd name="connsiteY60" fmla="*/ 104985 h 214155"/>
                    <a:gd name="connsiteX61" fmla="*/ 7667 w 186726"/>
                    <a:gd name="connsiteY61" fmla="*/ 126283 h 214155"/>
                    <a:gd name="connsiteX62" fmla="*/ 15449 w 186726"/>
                    <a:gd name="connsiteY62" fmla="*/ 136821 h 214155"/>
                    <a:gd name="connsiteX63" fmla="*/ 41015 w 186726"/>
                    <a:gd name="connsiteY63" fmla="*/ 170702 h 214155"/>
                    <a:gd name="connsiteX64" fmla="*/ 55911 w 186726"/>
                    <a:gd name="connsiteY64" fmla="*/ 189955 h 214155"/>
                    <a:gd name="connsiteX65" fmla="*/ 73963 w 186726"/>
                    <a:gd name="connsiteY65" fmla="*/ 212187 h 214155"/>
                    <a:gd name="connsiteX66" fmla="*/ 90192 w 186726"/>
                    <a:gd name="connsiteY66" fmla="*/ 202805 h 214155"/>
                    <a:gd name="connsiteX67" fmla="*/ 99085 w 186726"/>
                    <a:gd name="connsiteY67" fmla="*/ 199737 h 214155"/>
                    <a:gd name="connsiteX68" fmla="*/ 96195 w 186726"/>
                    <a:gd name="connsiteY68" fmla="*/ 182440 h 214155"/>
                    <a:gd name="connsiteX69" fmla="*/ 92504 w 186726"/>
                    <a:gd name="connsiteY69" fmla="*/ 169101 h 214155"/>
                    <a:gd name="connsiteX70" fmla="*/ 106511 w 186726"/>
                    <a:gd name="connsiteY70" fmla="*/ 160564 h 214155"/>
                    <a:gd name="connsiteX71" fmla="*/ 122918 w 186726"/>
                    <a:gd name="connsiteY71" fmla="*/ 151672 h 214155"/>
                    <a:gd name="connsiteX72" fmla="*/ 129365 w 186726"/>
                    <a:gd name="connsiteY72" fmla="*/ 142779 h 214155"/>
                    <a:gd name="connsiteX73" fmla="*/ 140881 w 186726"/>
                    <a:gd name="connsiteY73" fmla="*/ 155718 h 214155"/>
                    <a:gd name="connsiteX74" fmla="*/ 142571 w 186726"/>
                    <a:gd name="connsiteY74" fmla="*/ 158652 h 214155"/>
                    <a:gd name="connsiteX75" fmla="*/ 165114 w 186726"/>
                    <a:gd name="connsiteY75" fmla="*/ 166878 h 214155"/>
                    <a:gd name="connsiteX76" fmla="*/ 180765 w 186726"/>
                    <a:gd name="connsiteY76" fmla="*/ 159897 h 214155"/>
                    <a:gd name="connsiteX77" fmla="*/ 182944 w 186726"/>
                    <a:gd name="connsiteY77" fmla="*/ 102850 h 214155"/>
                    <a:gd name="connsiteX78" fmla="*/ 171517 w 186726"/>
                    <a:gd name="connsiteY78" fmla="*/ 85376 h 214155"/>
                    <a:gd name="connsiteX79" fmla="*/ 165514 w 186726"/>
                    <a:gd name="connsiteY79" fmla="*/ 76261 h 214155"/>
                    <a:gd name="connsiteX80" fmla="*/ 175608 w 186726"/>
                    <a:gd name="connsiteY80" fmla="*/ 60298 h 214155"/>
                    <a:gd name="connsiteX81" fmla="*/ 180054 w 186726"/>
                    <a:gd name="connsiteY81" fmla="*/ 46603 h 214155"/>
                    <a:gd name="connsiteX82" fmla="*/ 162269 w 186726"/>
                    <a:gd name="connsiteY82" fmla="*/ 36910 h 214155"/>
                    <a:gd name="connsiteX83" fmla="*/ 156933 w 186726"/>
                    <a:gd name="connsiteY83" fmla="*/ 37577 h 214155"/>
                    <a:gd name="connsiteX84" fmla="*/ 141593 w 186726"/>
                    <a:gd name="connsiteY84" fmla="*/ 36199 h 214155"/>
                    <a:gd name="connsiteX85" fmla="*/ 141593 w 186726"/>
                    <a:gd name="connsiteY85" fmla="*/ 15167 h 214155"/>
                    <a:gd name="connsiteX86" fmla="*/ 143638 w 186726"/>
                    <a:gd name="connsiteY86" fmla="*/ 3562 h 214155"/>
                    <a:gd name="connsiteX87" fmla="*/ 128031 w 186726"/>
                    <a:gd name="connsiteY87" fmla="*/ 2184 h 214155"/>
                    <a:gd name="connsiteX88" fmla="*/ 105621 w 186726"/>
                    <a:gd name="connsiteY88" fmla="*/ 716 h 214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</a:cxnLst>
                  <a:rect l="l" t="t" r="r" b="b"/>
                  <a:pathLst>
                    <a:path w="186726" h="214155">
                      <a:moveTo>
                        <a:pt x="74141" y="213832"/>
                      </a:moveTo>
                      <a:lnTo>
                        <a:pt x="73652" y="213432"/>
                      </a:lnTo>
                      <a:cubicBezTo>
                        <a:pt x="66271" y="206895"/>
                        <a:pt x="59913" y="199292"/>
                        <a:pt x="54888" y="190800"/>
                      </a:cubicBezTo>
                      <a:cubicBezTo>
                        <a:pt x="50664" y="183908"/>
                        <a:pt x="45728" y="177505"/>
                        <a:pt x="40126" y="171725"/>
                      </a:cubicBezTo>
                      <a:cubicBezTo>
                        <a:pt x="29766" y="161810"/>
                        <a:pt x="21096" y="150293"/>
                        <a:pt x="14382" y="137621"/>
                      </a:cubicBezTo>
                      <a:cubicBezTo>
                        <a:pt x="12203" y="133886"/>
                        <a:pt x="9668" y="130418"/>
                        <a:pt x="6733" y="127261"/>
                      </a:cubicBezTo>
                      <a:cubicBezTo>
                        <a:pt x="553" y="120102"/>
                        <a:pt x="-4338" y="114500"/>
                        <a:pt x="5355" y="104451"/>
                      </a:cubicBezTo>
                      <a:cubicBezTo>
                        <a:pt x="7845" y="101383"/>
                        <a:pt x="9535" y="97737"/>
                        <a:pt x="10291" y="93869"/>
                      </a:cubicBezTo>
                      <a:cubicBezTo>
                        <a:pt x="11669" y="89022"/>
                        <a:pt x="13092" y="83998"/>
                        <a:pt x="17894" y="81863"/>
                      </a:cubicBezTo>
                      <a:cubicBezTo>
                        <a:pt x="18872" y="81507"/>
                        <a:pt x="19851" y="81196"/>
                        <a:pt x="20829" y="80974"/>
                      </a:cubicBezTo>
                      <a:cubicBezTo>
                        <a:pt x="24163" y="80129"/>
                        <a:pt x="29721" y="78662"/>
                        <a:pt x="30922" y="76528"/>
                      </a:cubicBezTo>
                      <a:cubicBezTo>
                        <a:pt x="31144" y="76083"/>
                        <a:pt x="31144" y="75505"/>
                        <a:pt x="30922" y="75060"/>
                      </a:cubicBezTo>
                      <a:cubicBezTo>
                        <a:pt x="29454" y="73059"/>
                        <a:pt x="27721" y="71281"/>
                        <a:pt x="25720" y="69813"/>
                      </a:cubicBezTo>
                      <a:cubicBezTo>
                        <a:pt x="21762" y="66390"/>
                        <a:pt x="17271" y="62521"/>
                        <a:pt x="17183" y="59587"/>
                      </a:cubicBezTo>
                      <a:cubicBezTo>
                        <a:pt x="17138" y="58787"/>
                        <a:pt x="17449" y="57986"/>
                        <a:pt x="18027" y="57452"/>
                      </a:cubicBezTo>
                      <a:cubicBezTo>
                        <a:pt x="26209" y="49227"/>
                        <a:pt x="31144" y="48560"/>
                        <a:pt x="43105" y="48026"/>
                      </a:cubicBezTo>
                      <a:cubicBezTo>
                        <a:pt x="55066" y="47492"/>
                        <a:pt x="67560" y="47003"/>
                        <a:pt x="79476" y="46336"/>
                      </a:cubicBezTo>
                      <a:lnTo>
                        <a:pt x="84768" y="46070"/>
                      </a:lnTo>
                      <a:cubicBezTo>
                        <a:pt x="87569" y="46070"/>
                        <a:pt x="87213" y="34598"/>
                        <a:pt x="86902" y="25483"/>
                      </a:cubicBezTo>
                      <a:cubicBezTo>
                        <a:pt x="86546" y="13789"/>
                        <a:pt x="86146" y="2718"/>
                        <a:pt x="90237" y="1517"/>
                      </a:cubicBezTo>
                      <a:cubicBezTo>
                        <a:pt x="95217" y="183"/>
                        <a:pt x="100375" y="-439"/>
                        <a:pt x="105533" y="-306"/>
                      </a:cubicBezTo>
                      <a:cubicBezTo>
                        <a:pt x="112958" y="-173"/>
                        <a:pt x="120383" y="405"/>
                        <a:pt x="127764" y="1339"/>
                      </a:cubicBezTo>
                      <a:cubicBezTo>
                        <a:pt x="133544" y="1962"/>
                        <a:pt x="139013" y="2584"/>
                        <a:pt x="143949" y="2762"/>
                      </a:cubicBezTo>
                      <a:lnTo>
                        <a:pt x="144571" y="2762"/>
                      </a:lnTo>
                      <a:lnTo>
                        <a:pt x="144571" y="3385"/>
                      </a:lnTo>
                      <a:cubicBezTo>
                        <a:pt x="144082" y="7519"/>
                        <a:pt x="143238" y="11655"/>
                        <a:pt x="142437" y="15657"/>
                      </a:cubicBezTo>
                      <a:cubicBezTo>
                        <a:pt x="140614" y="24550"/>
                        <a:pt x="139058" y="32153"/>
                        <a:pt x="142037" y="35798"/>
                      </a:cubicBezTo>
                      <a:cubicBezTo>
                        <a:pt x="144216" y="38422"/>
                        <a:pt x="148796" y="38733"/>
                        <a:pt x="156221" y="36777"/>
                      </a:cubicBezTo>
                      <a:cubicBezTo>
                        <a:pt x="158044" y="36288"/>
                        <a:pt x="159912" y="36066"/>
                        <a:pt x="161823" y="36066"/>
                      </a:cubicBezTo>
                      <a:cubicBezTo>
                        <a:pt x="169649" y="35621"/>
                        <a:pt x="176986" y="39667"/>
                        <a:pt x="180854" y="46470"/>
                      </a:cubicBezTo>
                      <a:cubicBezTo>
                        <a:pt x="182277" y="49805"/>
                        <a:pt x="182633" y="55052"/>
                        <a:pt x="176408" y="61321"/>
                      </a:cubicBezTo>
                      <a:cubicBezTo>
                        <a:pt x="170183" y="67590"/>
                        <a:pt x="166537" y="72926"/>
                        <a:pt x="166626" y="76528"/>
                      </a:cubicBezTo>
                      <a:cubicBezTo>
                        <a:pt x="166715" y="80129"/>
                        <a:pt x="169160" y="81908"/>
                        <a:pt x="172273" y="84798"/>
                      </a:cubicBezTo>
                      <a:cubicBezTo>
                        <a:pt x="178008" y="89422"/>
                        <a:pt x="182099" y="95736"/>
                        <a:pt x="184011" y="102850"/>
                      </a:cubicBezTo>
                      <a:cubicBezTo>
                        <a:pt x="187746" y="117701"/>
                        <a:pt x="187791" y="145047"/>
                        <a:pt x="181788" y="160653"/>
                      </a:cubicBezTo>
                      <a:cubicBezTo>
                        <a:pt x="179921" y="165544"/>
                        <a:pt x="173874" y="168346"/>
                        <a:pt x="165114" y="168346"/>
                      </a:cubicBezTo>
                      <a:cubicBezTo>
                        <a:pt x="156354" y="168346"/>
                        <a:pt x="144883" y="165055"/>
                        <a:pt x="141593" y="159453"/>
                      </a:cubicBezTo>
                      <a:lnTo>
                        <a:pt x="139903" y="156518"/>
                      </a:lnTo>
                      <a:cubicBezTo>
                        <a:pt x="136879" y="151272"/>
                        <a:pt x="132789" y="144112"/>
                        <a:pt x="129365" y="144112"/>
                      </a:cubicBezTo>
                      <a:cubicBezTo>
                        <a:pt x="127319" y="144112"/>
                        <a:pt x="125497" y="146869"/>
                        <a:pt x="123985" y="152294"/>
                      </a:cubicBezTo>
                      <a:cubicBezTo>
                        <a:pt x="121673" y="160698"/>
                        <a:pt x="113669" y="161187"/>
                        <a:pt x="106600" y="161854"/>
                      </a:cubicBezTo>
                      <a:cubicBezTo>
                        <a:pt x="99529" y="162521"/>
                        <a:pt x="93971" y="162832"/>
                        <a:pt x="93616" y="169368"/>
                      </a:cubicBezTo>
                      <a:cubicBezTo>
                        <a:pt x="94060" y="173770"/>
                        <a:pt x="95261" y="178083"/>
                        <a:pt x="97218" y="182085"/>
                      </a:cubicBezTo>
                      <a:cubicBezTo>
                        <a:pt x="99975" y="189021"/>
                        <a:pt x="102864" y="196180"/>
                        <a:pt x="99975" y="200404"/>
                      </a:cubicBezTo>
                      <a:cubicBezTo>
                        <a:pt x="97529" y="203161"/>
                        <a:pt x="93883" y="204495"/>
                        <a:pt x="90237" y="203961"/>
                      </a:cubicBezTo>
                      <a:cubicBezTo>
                        <a:pt x="83745" y="204139"/>
                        <a:pt x="77831" y="207696"/>
                        <a:pt x="74585" y="213343"/>
                      </a:cubicBezTo>
                      <a:close/>
                      <a:moveTo>
                        <a:pt x="105621" y="716"/>
                      </a:moveTo>
                      <a:cubicBezTo>
                        <a:pt x="100553" y="628"/>
                        <a:pt x="95528" y="1206"/>
                        <a:pt x="90637" y="2495"/>
                      </a:cubicBezTo>
                      <a:cubicBezTo>
                        <a:pt x="87391" y="3429"/>
                        <a:pt x="87791" y="15834"/>
                        <a:pt x="88102" y="25350"/>
                      </a:cubicBezTo>
                      <a:cubicBezTo>
                        <a:pt x="88503" y="36910"/>
                        <a:pt x="88814" y="46870"/>
                        <a:pt x="84901" y="47092"/>
                      </a:cubicBezTo>
                      <a:lnTo>
                        <a:pt x="79654" y="47360"/>
                      </a:lnTo>
                      <a:cubicBezTo>
                        <a:pt x="67738" y="48026"/>
                        <a:pt x="55377" y="48738"/>
                        <a:pt x="43239" y="49049"/>
                      </a:cubicBezTo>
                      <a:cubicBezTo>
                        <a:pt x="31100" y="49360"/>
                        <a:pt x="26787" y="50205"/>
                        <a:pt x="18916" y="57941"/>
                      </a:cubicBezTo>
                      <a:cubicBezTo>
                        <a:pt x="18561" y="58253"/>
                        <a:pt x="18338" y="58742"/>
                        <a:pt x="18383" y="59231"/>
                      </a:cubicBezTo>
                      <a:cubicBezTo>
                        <a:pt x="18383" y="61721"/>
                        <a:pt x="22829" y="65545"/>
                        <a:pt x="26520" y="68657"/>
                      </a:cubicBezTo>
                      <a:cubicBezTo>
                        <a:pt x="28654" y="70213"/>
                        <a:pt x="30522" y="72126"/>
                        <a:pt x="32034" y="74349"/>
                      </a:cubicBezTo>
                      <a:cubicBezTo>
                        <a:pt x="32389" y="75105"/>
                        <a:pt x="32389" y="75950"/>
                        <a:pt x="32034" y="76706"/>
                      </a:cubicBezTo>
                      <a:cubicBezTo>
                        <a:pt x="30655" y="79373"/>
                        <a:pt x="24964" y="80840"/>
                        <a:pt x="21184" y="81819"/>
                      </a:cubicBezTo>
                      <a:cubicBezTo>
                        <a:pt x="19984" y="82175"/>
                        <a:pt x="18916" y="82441"/>
                        <a:pt x="18427" y="82664"/>
                      </a:cubicBezTo>
                      <a:cubicBezTo>
                        <a:pt x="13981" y="84576"/>
                        <a:pt x="12825" y="89155"/>
                        <a:pt x="11447" y="93958"/>
                      </a:cubicBezTo>
                      <a:cubicBezTo>
                        <a:pt x="10646" y="98003"/>
                        <a:pt x="8868" y="101783"/>
                        <a:pt x="6244" y="104985"/>
                      </a:cubicBezTo>
                      <a:cubicBezTo>
                        <a:pt x="-2648" y="114322"/>
                        <a:pt x="1398" y="119079"/>
                        <a:pt x="7667" y="126283"/>
                      </a:cubicBezTo>
                      <a:cubicBezTo>
                        <a:pt x="10646" y="129529"/>
                        <a:pt x="13225" y="133041"/>
                        <a:pt x="15449" y="136821"/>
                      </a:cubicBezTo>
                      <a:cubicBezTo>
                        <a:pt x="22074" y="149448"/>
                        <a:pt x="30699" y="160875"/>
                        <a:pt x="41015" y="170702"/>
                      </a:cubicBezTo>
                      <a:cubicBezTo>
                        <a:pt x="46662" y="176571"/>
                        <a:pt x="51642" y="183018"/>
                        <a:pt x="55911" y="189955"/>
                      </a:cubicBezTo>
                      <a:cubicBezTo>
                        <a:pt x="60757" y="198225"/>
                        <a:pt x="66849" y="205740"/>
                        <a:pt x="73963" y="212187"/>
                      </a:cubicBezTo>
                      <a:cubicBezTo>
                        <a:pt x="77431" y="206495"/>
                        <a:pt x="83523" y="202939"/>
                        <a:pt x="90192" y="202805"/>
                      </a:cubicBezTo>
                      <a:cubicBezTo>
                        <a:pt x="94639" y="202805"/>
                        <a:pt x="97618" y="201827"/>
                        <a:pt x="99085" y="199737"/>
                      </a:cubicBezTo>
                      <a:cubicBezTo>
                        <a:pt x="101620" y="196002"/>
                        <a:pt x="99085" y="189110"/>
                        <a:pt x="96195" y="182440"/>
                      </a:cubicBezTo>
                      <a:cubicBezTo>
                        <a:pt x="94105" y="178261"/>
                        <a:pt x="92860" y="173726"/>
                        <a:pt x="92504" y="169101"/>
                      </a:cubicBezTo>
                      <a:cubicBezTo>
                        <a:pt x="92949" y="161632"/>
                        <a:pt x="99841" y="161098"/>
                        <a:pt x="106511" y="160564"/>
                      </a:cubicBezTo>
                      <a:cubicBezTo>
                        <a:pt x="113180" y="160031"/>
                        <a:pt x="120828" y="159453"/>
                        <a:pt x="122918" y="151672"/>
                      </a:cubicBezTo>
                      <a:cubicBezTo>
                        <a:pt x="124607" y="145580"/>
                        <a:pt x="126741" y="142779"/>
                        <a:pt x="129365" y="142779"/>
                      </a:cubicBezTo>
                      <a:cubicBezTo>
                        <a:pt x="133411" y="142779"/>
                        <a:pt x="137368" y="149670"/>
                        <a:pt x="140881" y="155718"/>
                      </a:cubicBezTo>
                      <a:cubicBezTo>
                        <a:pt x="141459" y="156785"/>
                        <a:pt x="142037" y="157763"/>
                        <a:pt x="142571" y="158652"/>
                      </a:cubicBezTo>
                      <a:cubicBezTo>
                        <a:pt x="145283" y="163099"/>
                        <a:pt x="155376" y="166878"/>
                        <a:pt x="165114" y="166878"/>
                      </a:cubicBezTo>
                      <a:cubicBezTo>
                        <a:pt x="173384" y="166878"/>
                        <a:pt x="179075" y="164344"/>
                        <a:pt x="180765" y="159897"/>
                      </a:cubicBezTo>
                      <a:cubicBezTo>
                        <a:pt x="186679" y="144558"/>
                        <a:pt x="186635" y="117523"/>
                        <a:pt x="182944" y="102850"/>
                      </a:cubicBezTo>
                      <a:cubicBezTo>
                        <a:pt x="181077" y="95958"/>
                        <a:pt x="177075" y="89822"/>
                        <a:pt x="171517" y="85376"/>
                      </a:cubicBezTo>
                      <a:cubicBezTo>
                        <a:pt x="168227" y="82308"/>
                        <a:pt x="165603" y="79862"/>
                        <a:pt x="165514" y="76261"/>
                      </a:cubicBezTo>
                      <a:cubicBezTo>
                        <a:pt x="165425" y="72659"/>
                        <a:pt x="168538" y="67368"/>
                        <a:pt x="175608" y="60298"/>
                      </a:cubicBezTo>
                      <a:cubicBezTo>
                        <a:pt x="180054" y="55852"/>
                        <a:pt x="181655" y="50961"/>
                        <a:pt x="180054" y="46603"/>
                      </a:cubicBezTo>
                      <a:cubicBezTo>
                        <a:pt x="176363" y="40334"/>
                        <a:pt x="169516" y="36644"/>
                        <a:pt x="162269" y="36910"/>
                      </a:cubicBezTo>
                      <a:cubicBezTo>
                        <a:pt x="160490" y="36910"/>
                        <a:pt x="158667" y="37133"/>
                        <a:pt x="156933" y="37577"/>
                      </a:cubicBezTo>
                      <a:cubicBezTo>
                        <a:pt x="148929" y="39711"/>
                        <a:pt x="144082" y="39267"/>
                        <a:pt x="141593" y="36199"/>
                      </a:cubicBezTo>
                      <a:cubicBezTo>
                        <a:pt x="138302" y="32197"/>
                        <a:pt x="139903" y="24282"/>
                        <a:pt x="141593" y="15167"/>
                      </a:cubicBezTo>
                      <a:cubicBezTo>
                        <a:pt x="142348" y="11388"/>
                        <a:pt x="143149" y="7475"/>
                        <a:pt x="143638" y="3562"/>
                      </a:cubicBezTo>
                      <a:cubicBezTo>
                        <a:pt x="138836" y="3562"/>
                        <a:pt x="133589" y="2807"/>
                        <a:pt x="128031" y="2184"/>
                      </a:cubicBezTo>
                      <a:cubicBezTo>
                        <a:pt x="120605" y="1294"/>
                        <a:pt x="113091" y="805"/>
                        <a:pt x="105621" y="7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0" name="자유형: 도형 9669">
                  <a:extLst>
                    <a:ext uri="{FF2B5EF4-FFF2-40B4-BE49-F238E27FC236}">
                      <a16:creationId xmlns:a16="http://schemas.microsoft.com/office/drawing/2014/main" id="{D0651773-FA79-6DEB-6F35-28FAA9C413AD}"/>
                    </a:ext>
                  </a:extLst>
                </p:cNvPr>
                <p:cNvSpPr/>
                <p:nvPr/>
              </p:nvSpPr>
              <p:spPr>
                <a:xfrm>
                  <a:off x="4913306" y="9476439"/>
                  <a:ext cx="48395" cy="32495"/>
                </a:xfrm>
                <a:custGeom>
                  <a:avLst/>
                  <a:gdLst>
                    <a:gd name="connsiteX0" fmla="*/ 68862 w 70855"/>
                    <a:gd name="connsiteY0" fmla="*/ 43251 h 47576"/>
                    <a:gd name="connsiteX1" fmla="*/ 70285 w 70855"/>
                    <a:gd name="connsiteY1" fmla="*/ -324 h 47576"/>
                    <a:gd name="connsiteX2" fmla="*/ 15061 w 70855"/>
                    <a:gd name="connsiteY2" fmla="*/ 2032 h 47576"/>
                    <a:gd name="connsiteX3" fmla="*/ 7457 w 70855"/>
                    <a:gd name="connsiteY3" fmla="*/ 25020 h 47576"/>
                    <a:gd name="connsiteX4" fmla="*/ 7191 w 70855"/>
                    <a:gd name="connsiteY4" fmla="*/ 47252 h 47576"/>
                    <a:gd name="connsiteX5" fmla="*/ 68862 w 70855"/>
                    <a:gd name="connsiteY5" fmla="*/ 43251 h 47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855" h="47576">
                      <a:moveTo>
                        <a:pt x="68862" y="43251"/>
                      </a:moveTo>
                      <a:cubicBezTo>
                        <a:pt x="70730" y="28800"/>
                        <a:pt x="71175" y="14215"/>
                        <a:pt x="70285" y="-324"/>
                      </a:cubicBezTo>
                      <a:cubicBezTo>
                        <a:pt x="54012" y="6123"/>
                        <a:pt x="32180" y="2032"/>
                        <a:pt x="15061" y="2032"/>
                      </a:cubicBezTo>
                      <a:cubicBezTo>
                        <a:pt x="18796" y="11237"/>
                        <a:pt x="18929" y="21197"/>
                        <a:pt x="7457" y="25020"/>
                      </a:cubicBezTo>
                      <a:cubicBezTo>
                        <a:pt x="-12151" y="31556"/>
                        <a:pt x="13149" y="38048"/>
                        <a:pt x="7191" y="47252"/>
                      </a:cubicBezTo>
                      <a:cubicBezTo>
                        <a:pt x="27555" y="44229"/>
                        <a:pt x="48365" y="44407"/>
                        <a:pt x="68862" y="4325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1" name="자유형: 도형 9670">
                  <a:extLst>
                    <a:ext uri="{FF2B5EF4-FFF2-40B4-BE49-F238E27FC236}">
                      <a16:creationId xmlns:a16="http://schemas.microsoft.com/office/drawing/2014/main" id="{FBFEC8D7-7352-068D-D1C1-B8C317999B8A}"/>
                    </a:ext>
                  </a:extLst>
                </p:cNvPr>
                <p:cNvSpPr/>
                <p:nvPr/>
              </p:nvSpPr>
              <p:spPr>
                <a:xfrm>
                  <a:off x="4952440" y="9444015"/>
                  <a:ext cx="162037" cy="202370"/>
                </a:xfrm>
                <a:custGeom>
                  <a:avLst/>
                  <a:gdLst>
                    <a:gd name="connsiteX0" fmla="*/ 63899 w 237238"/>
                    <a:gd name="connsiteY0" fmla="*/ 278981 h 296290"/>
                    <a:gd name="connsiteX1" fmla="*/ 78883 w 237238"/>
                    <a:gd name="connsiteY1" fmla="*/ 285474 h 296290"/>
                    <a:gd name="connsiteX2" fmla="*/ 108140 w 237238"/>
                    <a:gd name="connsiteY2" fmla="*/ 274936 h 296290"/>
                    <a:gd name="connsiteX3" fmla="*/ 117478 w 237238"/>
                    <a:gd name="connsiteY3" fmla="*/ 290009 h 296290"/>
                    <a:gd name="connsiteX4" fmla="*/ 138821 w 237238"/>
                    <a:gd name="connsiteY4" fmla="*/ 276225 h 296290"/>
                    <a:gd name="connsiteX5" fmla="*/ 157273 w 237238"/>
                    <a:gd name="connsiteY5" fmla="*/ 250124 h 296290"/>
                    <a:gd name="connsiteX6" fmla="*/ 164120 w 237238"/>
                    <a:gd name="connsiteY6" fmla="*/ 186897 h 296290"/>
                    <a:gd name="connsiteX7" fmla="*/ 185997 w 237238"/>
                    <a:gd name="connsiteY7" fmla="*/ 157906 h 296290"/>
                    <a:gd name="connsiteX8" fmla="*/ 204449 w 237238"/>
                    <a:gd name="connsiteY8" fmla="*/ 112598 h 296290"/>
                    <a:gd name="connsiteX9" fmla="*/ 220545 w 237238"/>
                    <a:gd name="connsiteY9" fmla="*/ 55684 h 296290"/>
                    <a:gd name="connsiteX10" fmla="*/ 236286 w 237238"/>
                    <a:gd name="connsiteY10" fmla="*/ 1216 h 296290"/>
                    <a:gd name="connsiteX11" fmla="*/ 190488 w 237238"/>
                    <a:gd name="connsiteY11" fmla="*/ 1927 h 296290"/>
                    <a:gd name="connsiteX12" fmla="*/ 173236 w 237238"/>
                    <a:gd name="connsiteY12" fmla="*/ 17401 h 296290"/>
                    <a:gd name="connsiteX13" fmla="*/ 156962 w 237238"/>
                    <a:gd name="connsiteY13" fmla="*/ 64088 h 296290"/>
                    <a:gd name="connsiteX14" fmla="*/ 116944 w 237238"/>
                    <a:gd name="connsiteY14" fmla="*/ 48081 h 296290"/>
                    <a:gd name="connsiteX15" fmla="*/ 89866 w 237238"/>
                    <a:gd name="connsiteY15" fmla="*/ 48081 h 296290"/>
                    <a:gd name="connsiteX16" fmla="*/ 69502 w 237238"/>
                    <a:gd name="connsiteY16" fmla="*/ 47592 h 296290"/>
                    <a:gd name="connsiteX17" fmla="*/ 66255 w 237238"/>
                    <a:gd name="connsiteY17" fmla="*/ 77071 h 296290"/>
                    <a:gd name="connsiteX18" fmla="*/ 106273 w 237238"/>
                    <a:gd name="connsiteY18" fmla="*/ 93878 h 296290"/>
                    <a:gd name="connsiteX19" fmla="*/ 89199 w 237238"/>
                    <a:gd name="connsiteY19" fmla="*/ 120157 h 296290"/>
                    <a:gd name="connsiteX20" fmla="*/ 109163 w 237238"/>
                    <a:gd name="connsiteY20" fmla="*/ 147279 h 296290"/>
                    <a:gd name="connsiteX21" fmla="*/ 92444 w 237238"/>
                    <a:gd name="connsiteY21" fmla="*/ 212108 h 296290"/>
                    <a:gd name="connsiteX22" fmla="*/ 67767 w 237238"/>
                    <a:gd name="connsiteY22" fmla="*/ 203526 h 296290"/>
                    <a:gd name="connsiteX23" fmla="*/ 52427 w 237238"/>
                    <a:gd name="connsiteY23" fmla="*/ 188453 h 296290"/>
                    <a:gd name="connsiteX24" fmla="*/ 41045 w 237238"/>
                    <a:gd name="connsiteY24" fmla="*/ 205928 h 296290"/>
                    <a:gd name="connsiteX25" fmla="*/ 18813 w 237238"/>
                    <a:gd name="connsiteY25" fmla="*/ 213664 h 296290"/>
                    <a:gd name="connsiteX26" fmla="*/ 25882 w 237238"/>
                    <a:gd name="connsiteY26" fmla="*/ 244433 h 296290"/>
                    <a:gd name="connsiteX27" fmla="*/ -129 w 237238"/>
                    <a:gd name="connsiteY27" fmla="*/ 257417 h 296290"/>
                    <a:gd name="connsiteX28" fmla="*/ 32418 w 237238"/>
                    <a:gd name="connsiteY28" fmla="*/ 295967 h 296290"/>
                    <a:gd name="connsiteX29" fmla="*/ 64121 w 237238"/>
                    <a:gd name="connsiteY29" fmla="*/ 279115 h 296290"/>
                    <a:gd name="connsiteX30" fmla="*/ 63899 w 237238"/>
                    <a:gd name="connsiteY30" fmla="*/ 278981 h 296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37238" h="296290">
                      <a:moveTo>
                        <a:pt x="63899" y="278981"/>
                      </a:moveTo>
                      <a:cubicBezTo>
                        <a:pt x="69368" y="280849"/>
                        <a:pt x="72214" y="286852"/>
                        <a:pt x="78883" y="285474"/>
                      </a:cubicBezTo>
                      <a:cubicBezTo>
                        <a:pt x="89377" y="283339"/>
                        <a:pt x="95779" y="270667"/>
                        <a:pt x="108140" y="274936"/>
                      </a:cubicBezTo>
                      <a:cubicBezTo>
                        <a:pt x="113743" y="276847"/>
                        <a:pt x="113921" y="290809"/>
                        <a:pt x="117478" y="290009"/>
                      </a:cubicBezTo>
                      <a:cubicBezTo>
                        <a:pt x="126015" y="288097"/>
                        <a:pt x="129394" y="277603"/>
                        <a:pt x="138821" y="276225"/>
                      </a:cubicBezTo>
                      <a:cubicBezTo>
                        <a:pt x="155895" y="273646"/>
                        <a:pt x="143267" y="255016"/>
                        <a:pt x="157273" y="250124"/>
                      </a:cubicBezTo>
                      <a:cubicBezTo>
                        <a:pt x="168078" y="246345"/>
                        <a:pt x="163720" y="197568"/>
                        <a:pt x="164120" y="186897"/>
                      </a:cubicBezTo>
                      <a:cubicBezTo>
                        <a:pt x="164743" y="171824"/>
                        <a:pt x="176215" y="167866"/>
                        <a:pt x="185997" y="157906"/>
                      </a:cubicBezTo>
                      <a:cubicBezTo>
                        <a:pt x="196401" y="147279"/>
                        <a:pt x="197869" y="126204"/>
                        <a:pt x="204449" y="112598"/>
                      </a:cubicBezTo>
                      <a:cubicBezTo>
                        <a:pt x="213920" y="92811"/>
                        <a:pt x="214809" y="75915"/>
                        <a:pt x="220545" y="55684"/>
                      </a:cubicBezTo>
                      <a:cubicBezTo>
                        <a:pt x="226281" y="35453"/>
                        <a:pt x="240688" y="25137"/>
                        <a:pt x="236286" y="1216"/>
                      </a:cubicBezTo>
                      <a:cubicBezTo>
                        <a:pt x="218945" y="60"/>
                        <a:pt x="207784" y="-1897"/>
                        <a:pt x="190488" y="1927"/>
                      </a:cubicBezTo>
                      <a:cubicBezTo>
                        <a:pt x="174347" y="5484"/>
                        <a:pt x="175948" y="2772"/>
                        <a:pt x="173236" y="17401"/>
                      </a:cubicBezTo>
                      <a:cubicBezTo>
                        <a:pt x="170168" y="33808"/>
                        <a:pt x="158785" y="46391"/>
                        <a:pt x="156962" y="64088"/>
                      </a:cubicBezTo>
                      <a:cubicBezTo>
                        <a:pt x="144245" y="57285"/>
                        <a:pt x="130861" y="51905"/>
                        <a:pt x="116944" y="48081"/>
                      </a:cubicBezTo>
                      <a:cubicBezTo>
                        <a:pt x="108407" y="46124"/>
                        <a:pt x="98581" y="48081"/>
                        <a:pt x="89866" y="48081"/>
                      </a:cubicBezTo>
                      <a:cubicBezTo>
                        <a:pt x="83063" y="48081"/>
                        <a:pt x="76260" y="47814"/>
                        <a:pt x="69502" y="47592"/>
                      </a:cubicBezTo>
                      <a:cubicBezTo>
                        <a:pt x="68301" y="57418"/>
                        <a:pt x="67056" y="67244"/>
                        <a:pt x="66255" y="77071"/>
                      </a:cubicBezTo>
                      <a:cubicBezTo>
                        <a:pt x="64566" y="96679"/>
                        <a:pt x="103828" y="64666"/>
                        <a:pt x="106273" y="93878"/>
                      </a:cubicBezTo>
                      <a:cubicBezTo>
                        <a:pt x="107296" y="107529"/>
                        <a:pt x="87821" y="107840"/>
                        <a:pt x="89199" y="120157"/>
                      </a:cubicBezTo>
                      <a:cubicBezTo>
                        <a:pt x="90666" y="133185"/>
                        <a:pt x="106184" y="135408"/>
                        <a:pt x="109163" y="147279"/>
                      </a:cubicBezTo>
                      <a:cubicBezTo>
                        <a:pt x="112498" y="160619"/>
                        <a:pt x="116678" y="217177"/>
                        <a:pt x="92444" y="212108"/>
                      </a:cubicBezTo>
                      <a:cubicBezTo>
                        <a:pt x="85908" y="210774"/>
                        <a:pt x="71324" y="209396"/>
                        <a:pt x="67767" y="203526"/>
                      </a:cubicBezTo>
                      <a:cubicBezTo>
                        <a:pt x="65811" y="200236"/>
                        <a:pt x="59275" y="181294"/>
                        <a:pt x="52427" y="188453"/>
                      </a:cubicBezTo>
                      <a:cubicBezTo>
                        <a:pt x="47981" y="193211"/>
                        <a:pt x="50115" y="205928"/>
                        <a:pt x="41045" y="205928"/>
                      </a:cubicBezTo>
                      <a:cubicBezTo>
                        <a:pt x="34686" y="205928"/>
                        <a:pt x="19302" y="203660"/>
                        <a:pt x="18813" y="213664"/>
                      </a:cubicBezTo>
                      <a:cubicBezTo>
                        <a:pt x="18324" y="222557"/>
                        <a:pt x="31085" y="235896"/>
                        <a:pt x="25882" y="244433"/>
                      </a:cubicBezTo>
                      <a:cubicBezTo>
                        <a:pt x="21436" y="252037"/>
                        <a:pt x="6318" y="247368"/>
                        <a:pt x="-129" y="257417"/>
                      </a:cubicBezTo>
                      <a:cubicBezTo>
                        <a:pt x="13433" y="267688"/>
                        <a:pt x="24593" y="280849"/>
                        <a:pt x="32418" y="295967"/>
                      </a:cubicBezTo>
                      <a:cubicBezTo>
                        <a:pt x="38065" y="292054"/>
                        <a:pt x="56162" y="276536"/>
                        <a:pt x="64121" y="279115"/>
                      </a:cubicBezTo>
                      <a:cubicBezTo>
                        <a:pt x="70168" y="281116"/>
                        <a:pt x="60431" y="277870"/>
                        <a:pt x="63899" y="27898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2" name="자유형: 도형 9671">
                  <a:extLst>
                    <a:ext uri="{FF2B5EF4-FFF2-40B4-BE49-F238E27FC236}">
                      <a16:creationId xmlns:a16="http://schemas.microsoft.com/office/drawing/2014/main" id="{B73363AC-D704-4B08-05B1-34D054C59F2F}"/>
                    </a:ext>
                  </a:extLst>
                </p:cNvPr>
                <p:cNvSpPr/>
                <p:nvPr/>
              </p:nvSpPr>
              <p:spPr>
                <a:xfrm>
                  <a:off x="4951772" y="9443487"/>
                  <a:ext cx="163237" cy="203354"/>
                </a:xfrm>
                <a:custGeom>
                  <a:avLst/>
                  <a:gdLst>
                    <a:gd name="connsiteX0" fmla="*/ 32952 w 238995"/>
                    <a:gd name="connsiteY0" fmla="*/ 297407 h 297730"/>
                    <a:gd name="connsiteX1" fmla="*/ 32685 w 238995"/>
                    <a:gd name="connsiteY1" fmla="*/ 296829 h 297730"/>
                    <a:gd name="connsiteX2" fmla="*/ 271 w 238995"/>
                    <a:gd name="connsiteY2" fmla="*/ 258456 h 297730"/>
                    <a:gd name="connsiteX3" fmla="*/ -129 w 238995"/>
                    <a:gd name="connsiteY3" fmla="*/ 258145 h 297730"/>
                    <a:gd name="connsiteX4" fmla="*/ 137 w 238995"/>
                    <a:gd name="connsiteY4" fmla="*/ 257745 h 297730"/>
                    <a:gd name="connsiteX5" fmla="*/ 15255 w 238995"/>
                    <a:gd name="connsiteY5" fmla="*/ 249875 h 297730"/>
                    <a:gd name="connsiteX6" fmla="*/ 26193 w 238995"/>
                    <a:gd name="connsiteY6" fmla="*/ 244761 h 297730"/>
                    <a:gd name="connsiteX7" fmla="*/ 23081 w 238995"/>
                    <a:gd name="connsiteY7" fmla="*/ 227287 h 297730"/>
                    <a:gd name="connsiteX8" fmla="*/ 18990 w 238995"/>
                    <a:gd name="connsiteY8" fmla="*/ 214259 h 297730"/>
                    <a:gd name="connsiteX9" fmla="*/ 34019 w 238995"/>
                    <a:gd name="connsiteY9" fmla="*/ 205767 h 297730"/>
                    <a:gd name="connsiteX10" fmla="*/ 38777 w 238995"/>
                    <a:gd name="connsiteY10" fmla="*/ 205767 h 297730"/>
                    <a:gd name="connsiteX11" fmla="*/ 41845 w 238995"/>
                    <a:gd name="connsiteY11" fmla="*/ 205767 h 297730"/>
                    <a:gd name="connsiteX12" fmla="*/ 49537 w 238995"/>
                    <a:gd name="connsiteY12" fmla="*/ 196340 h 297730"/>
                    <a:gd name="connsiteX13" fmla="*/ 52827 w 238995"/>
                    <a:gd name="connsiteY13" fmla="*/ 188515 h 297730"/>
                    <a:gd name="connsiteX14" fmla="*/ 56429 w 238995"/>
                    <a:gd name="connsiteY14" fmla="*/ 186692 h 297730"/>
                    <a:gd name="connsiteX15" fmla="*/ 67634 w 238995"/>
                    <a:gd name="connsiteY15" fmla="*/ 200742 h 297730"/>
                    <a:gd name="connsiteX16" fmla="*/ 69056 w 238995"/>
                    <a:gd name="connsiteY16" fmla="*/ 203632 h 297730"/>
                    <a:gd name="connsiteX17" fmla="*/ 89199 w 238995"/>
                    <a:gd name="connsiteY17" fmla="*/ 211236 h 297730"/>
                    <a:gd name="connsiteX18" fmla="*/ 93378 w 238995"/>
                    <a:gd name="connsiteY18" fmla="*/ 211991 h 297730"/>
                    <a:gd name="connsiteX19" fmla="*/ 96179 w 238995"/>
                    <a:gd name="connsiteY19" fmla="*/ 212303 h 297730"/>
                    <a:gd name="connsiteX20" fmla="*/ 96179 w 238995"/>
                    <a:gd name="connsiteY20" fmla="*/ 212303 h 297730"/>
                    <a:gd name="connsiteX21" fmla="*/ 105072 w 238995"/>
                    <a:gd name="connsiteY21" fmla="*/ 207856 h 297730"/>
                    <a:gd name="connsiteX22" fmla="*/ 109518 w 238995"/>
                    <a:gd name="connsiteY22" fmla="*/ 147919 h 297730"/>
                    <a:gd name="connsiteX23" fmla="*/ 99915 w 238995"/>
                    <a:gd name="connsiteY23" fmla="*/ 135736 h 297730"/>
                    <a:gd name="connsiteX24" fmla="*/ 89554 w 238995"/>
                    <a:gd name="connsiteY24" fmla="*/ 120707 h 297730"/>
                    <a:gd name="connsiteX25" fmla="*/ 97913 w 238995"/>
                    <a:gd name="connsiteY25" fmla="*/ 107724 h 297730"/>
                    <a:gd name="connsiteX26" fmla="*/ 106806 w 238995"/>
                    <a:gd name="connsiteY26" fmla="*/ 94385 h 297730"/>
                    <a:gd name="connsiteX27" fmla="*/ 94534 w 238995"/>
                    <a:gd name="connsiteY27" fmla="*/ 81890 h 297730"/>
                    <a:gd name="connsiteX28" fmla="*/ 82974 w 238995"/>
                    <a:gd name="connsiteY28" fmla="*/ 83535 h 297730"/>
                    <a:gd name="connsiteX29" fmla="*/ 73547 w 238995"/>
                    <a:gd name="connsiteY29" fmla="*/ 84914 h 297730"/>
                    <a:gd name="connsiteX30" fmla="*/ 68345 w 238995"/>
                    <a:gd name="connsiteY30" fmla="*/ 83135 h 297730"/>
                    <a:gd name="connsiteX31" fmla="*/ 66967 w 238995"/>
                    <a:gd name="connsiteY31" fmla="*/ 77488 h 297730"/>
                    <a:gd name="connsiteX32" fmla="*/ 70035 w 238995"/>
                    <a:gd name="connsiteY32" fmla="*/ 49654 h 297730"/>
                    <a:gd name="connsiteX33" fmla="*/ 70302 w 238995"/>
                    <a:gd name="connsiteY33" fmla="*/ 47475 h 297730"/>
                    <a:gd name="connsiteX34" fmla="*/ 70791 w 238995"/>
                    <a:gd name="connsiteY34" fmla="*/ 47475 h 297730"/>
                    <a:gd name="connsiteX35" fmla="*/ 91155 w 238995"/>
                    <a:gd name="connsiteY35" fmla="*/ 47964 h 297730"/>
                    <a:gd name="connsiteX36" fmla="*/ 91866 w 238995"/>
                    <a:gd name="connsiteY36" fmla="*/ 47964 h 297730"/>
                    <a:gd name="connsiteX37" fmla="*/ 100270 w 238995"/>
                    <a:gd name="connsiteY37" fmla="*/ 47564 h 297730"/>
                    <a:gd name="connsiteX38" fmla="*/ 109163 w 238995"/>
                    <a:gd name="connsiteY38" fmla="*/ 47208 h 297730"/>
                    <a:gd name="connsiteX39" fmla="*/ 118411 w 238995"/>
                    <a:gd name="connsiteY39" fmla="*/ 48097 h 297730"/>
                    <a:gd name="connsiteX40" fmla="*/ 157807 w 238995"/>
                    <a:gd name="connsiteY40" fmla="*/ 63793 h 297730"/>
                    <a:gd name="connsiteX41" fmla="*/ 166299 w 238995"/>
                    <a:gd name="connsiteY41" fmla="*/ 38716 h 297730"/>
                    <a:gd name="connsiteX42" fmla="*/ 173947 w 238995"/>
                    <a:gd name="connsiteY42" fmla="*/ 17818 h 297730"/>
                    <a:gd name="connsiteX43" fmla="*/ 174481 w 238995"/>
                    <a:gd name="connsiteY43" fmla="*/ 15106 h 297730"/>
                    <a:gd name="connsiteX44" fmla="*/ 185641 w 238995"/>
                    <a:gd name="connsiteY44" fmla="*/ 3189 h 297730"/>
                    <a:gd name="connsiteX45" fmla="*/ 191644 w 238995"/>
                    <a:gd name="connsiteY45" fmla="*/ 1944 h 297730"/>
                    <a:gd name="connsiteX46" fmla="*/ 212097 w 238995"/>
                    <a:gd name="connsiteY46" fmla="*/ -324 h 297730"/>
                    <a:gd name="connsiteX47" fmla="*/ 229082 w 238995"/>
                    <a:gd name="connsiteY47" fmla="*/ 610 h 297730"/>
                    <a:gd name="connsiteX48" fmla="*/ 237575 w 238995"/>
                    <a:gd name="connsiteY48" fmla="*/ 1233 h 297730"/>
                    <a:gd name="connsiteX49" fmla="*/ 238019 w 238995"/>
                    <a:gd name="connsiteY49" fmla="*/ 1233 h 297730"/>
                    <a:gd name="connsiteX50" fmla="*/ 238019 w 238995"/>
                    <a:gd name="connsiteY50" fmla="*/ 1633 h 297730"/>
                    <a:gd name="connsiteX51" fmla="*/ 230238 w 238995"/>
                    <a:gd name="connsiteY51" fmla="*/ 37960 h 297730"/>
                    <a:gd name="connsiteX52" fmla="*/ 222279 w 238995"/>
                    <a:gd name="connsiteY52" fmla="*/ 56368 h 297730"/>
                    <a:gd name="connsiteX53" fmla="*/ 217566 w 238995"/>
                    <a:gd name="connsiteY53" fmla="*/ 76110 h 297730"/>
                    <a:gd name="connsiteX54" fmla="*/ 206139 w 238995"/>
                    <a:gd name="connsiteY54" fmla="*/ 113326 h 297730"/>
                    <a:gd name="connsiteX55" fmla="*/ 200180 w 238995"/>
                    <a:gd name="connsiteY55" fmla="*/ 130800 h 297730"/>
                    <a:gd name="connsiteX56" fmla="*/ 187597 w 238995"/>
                    <a:gd name="connsiteY56" fmla="*/ 158768 h 297730"/>
                    <a:gd name="connsiteX57" fmla="*/ 179505 w 238995"/>
                    <a:gd name="connsiteY57" fmla="*/ 165927 h 297730"/>
                    <a:gd name="connsiteX58" fmla="*/ 165899 w 238995"/>
                    <a:gd name="connsiteY58" fmla="*/ 187403 h 297730"/>
                    <a:gd name="connsiteX59" fmla="*/ 165899 w 238995"/>
                    <a:gd name="connsiteY59" fmla="*/ 198297 h 297730"/>
                    <a:gd name="connsiteX60" fmla="*/ 158473 w 238995"/>
                    <a:gd name="connsiteY60" fmla="*/ 251164 h 297730"/>
                    <a:gd name="connsiteX61" fmla="*/ 150826 w 238995"/>
                    <a:gd name="connsiteY61" fmla="*/ 263703 h 297730"/>
                    <a:gd name="connsiteX62" fmla="*/ 139888 w 238995"/>
                    <a:gd name="connsiteY62" fmla="*/ 277042 h 297730"/>
                    <a:gd name="connsiteX63" fmla="*/ 128816 w 238995"/>
                    <a:gd name="connsiteY63" fmla="*/ 284023 h 297730"/>
                    <a:gd name="connsiteX64" fmla="*/ 118634 w 238995"/>
                    <a:gd name="connsiteY64" fmla="*/ 290826 h 297730"/>
                    <a:gd name="connsiteX65" fmla="*/ 118234 w 238995"/>
                    <a:gd name="connsiteY65" fmla="*/ 290826 h 297730"/>
                    <a:gd name="connsiteX66" fmla="*/ 114276 w 238995"/>
                    <a:gd name="connsiteY66" fmla="*/ 284601 h 297730"/>
                    <a:gd name="connsiteX67" fmla="*/ 108985 w 238995"/>
                    <a:gd name="connsiteY67" fmla="*/ 275708 h 297730"/>
                    <a:gd name="connsiteX68" fmla="*/ 104228 w 238995"/>
                    <a:gd name="connsiteY68" fmla="*/ 274863 h 297730"/>
                    <a:gd name="connsiteX69" fmla="*/ 91244 w 238995"/>
                    <a:gd name="connsiteY69" fmla="*/ 280510 h 297730"/>
                    <a:gd name="connsiteX70" fmla="*/ 79995 w 238995"/>
                    <a:gd name="connsiteY70" fmla="*/ 286246 h 297730"/>
                    <a:gd name="connsiteX71" fmla="*/ 77994 w 238995"/>
                    <a:gd name="connsiteY71" fmla="*/ 286246 h 297730"/>
                    <a:gd name="connsiteX72" fmla="*/ 69946 w 238995"/>
                    <a:gd name="connsiteY72" fmla="*/ 282689 h 297730"/>
                    <a:gd name="connsiteX73" fmla="*/ 65144 w 238995"/>
                    <a:gd name="connsiteY73" fmla="*/ 279666 h 297730"/>
                    <a:gd name="connsiteX74" fmla="*/ 64477 w 238995"/>
                    <a:gd name="connsiteY74" fmla="*/ 279666 h 297730"/>
                    <a:gd name="connsiteX75" fmla="*/ 62920 w 238995"/>
                    <a:gd name="connsiteY75" fmla="*/ 279666 h 297730"/>
                    <a:gd name="connsiteX76" fmla="*/ 37665 w 238995"/>
                    <a:gd name="connsiteY76" fmla="*/ 293627 h 297730"/>
                    <a:gd name="connsiteX77" fmla="*/ 33530 w 238995"/>
                    <a:gd name="connsiteY77" fmla="*/ 296695 h 297730"/>
                    <a:gd name="connsiteX78" fmla="*/ 1338 w 238995"/>
                    <a:gd name="connsiteY78" fmla="*/ 257923 h 297730"/>
                    <a:gd name="connsiteX79" fmla="*/ 33396 w 238995"/>
                    <a:gd name="connsiteY79" fmla="*/ 295762 h 297730"/>
                    <a:gd name="connsiteX80" fmla="*/ 36954 w 238995"/>
                    <a:gd name="connsiteY80" fmla="*/ 293093 h 297730"/>
                    <a:gd name="connsiteX81" fmla="*/ 62876 w 238995"/>
                    <a:gd name="connsiteY81" fmla="*/ 278910 h 297730"/>
                    <a:gd name="connsiteX82" fmla="*/ 64299 w 238995"/>
                    <a:gd name="connsiteY82" fmla="*/ 278910 h 297730"/>
                    <a:gd name="connsiteX83" fmla="*/ 65055 w 238995"/>
                    <a:gd name="connsiteY83" fmla="*/ 278910 h 297730"/>
                    <a:gd name="connsiteX84" fmla="*/ 65055 w 238995"/>
                    <a:gd name="connsiteY84" fmla="*/ 278910 h 297730"/>
                    <a:gd name="connsiteX85" fmla="*/ 66522 w 238995"/>
                    <a:gd name="connsiteY85" fmla="*/ 279443 h 297730"/>
                    <a:gd name="connsiteX86" fmla="*/ 67189 w 238995"/>
                    <a:gd name="connsiteY86" fmla="*/ 279443 h 297730"/>
                    <a:gd name="connsiteX87" fmla="*/ 67189 w 238995"/>
                    <a:gd name="connsiteY87" fmla="*/ 279443 h 297730"/>
                    <a:gd name="connsiteX88" fmla="*/ 67589 w 238995"/>
                    <a:gd name="connsiteY88" fmla="*/ 279888 h 297730"/>
                    <a:gd name="connsiteX89" fmla="*/ 70613 w 238995"/>
                    <a:gd name="connsiteY89" fmla="*/ 282022 h 297730"/>
                    <a:gd name="connsiteX90" fmla="*/ 77949 w 238995"/>
                    <a:gd name="connsiteY90" fmla="*/ 285357 h 297730"/>
                    <a:gd name="connsiteX91" fmla="*/ 79728 w 238995"/>
                    <a:gd name="connsiteY91" fmla="*/ 285357 h 297730"/>
                    <a:gd name="connsiteX92" fmla="*/ 90533 w 238995"/>
                    <a:gd name="connsiteY92" fmla="*/ 279799 h 297730"/>
                    <a:gd name="connsiteX93" fmla="*/ 104183 w 238995"/>
                    <a:gd name="connsiteY93" fmla="*/ 273930 h 297730"/>
                    <a:gd name="connsiteX94" fmla="*/ 109296 w 238995"/>
                    <a:gd name="connsiteY94" fmla="*/ 274819 h 297730"/>
                    <a:gd name="connsiteX95" fmla="*/ 115299 w 238995"/>
                    <a:gd name="connsiteY95" fmla="*/ 284423 h 297730"/>
                    <a:gd name="connsiteX96" fmla="*/ 118367 w 238995"/>
                    <a:gd name="connsiteY96" fmla="*/ 289848 h 297730"/>
                    <a:gd name="connsiteX97" fmla="*/ 127971 w 238995"/>
                    <a:gd name="connsiteY97" fmla="*/ 283356 h 297730"/>
                    <a:gd name="connsiteX98" fmla="*/ 139710 w 238995"/>
                    <a:gd name="connsiteY98" fmla="*/ 276064 h 297730"/>
                    <a:gd name="connsiteX99" fmla="*/ 149669 w 238995"/>
                    <a:gd name="connsiteY99" fmla="*/ 263481 h 297730"/>
                    <a:gd name="connsiteX100" fmla="*/ 158073 w 238995"/>
                    <a:gd name="connsiteY100" fmla="*/ 250142 h 297730"/>
                    <a:gd name="connsiteX101" fmla="*/ 164743 w 238995"/>
                    <a:gd name="connsiteY101" fmla="*/ 198341 h 297730"/>
                    <a:gd name="connsiteX102" fmla="*/ 164743 w 238995"/>
                    <a:gd name="connsiteY102" fmla="*/ 187403 h 297730"/>
                    <a:gd name="connsiteX103" fmla="*/ 178749 w 238995"/>
                    <a:gd name="connsiteY103" fmla="*/ 165171 h 297730"/>
                    <a:gd name="connsiteX104" fmla="*/ 186752 w 238995"/>
                    <a:gd name="connsiteY104" fmla="*/ 158146 h 297730"/>
                    <a:gd name="connsiteX105" fmla="*/ 199069 w 238995"/>
                    <a:gd name="connsiteY105" fmla="*/ 130667 h 297730"/>
                    <a:gd name="connsiteX106" fmla="*/ 205071 w 238995"/>
                    <a:gd name="connsiteY106" fmla="*/ 112882 h 297730"/>
                    <a:gd name="connsiteX107" fmla="*/ 216454 w 238995"/>
                    <a:gd name="connsiteY107" fmla="*/ 75932 h 297730"/>
                    <a:gd name="connsiteX108" fmla="*/ 221168 w 238995"/>
                    <a:gd name="connsiteY108" fmla="*/ 56101 h 297730"/>
                    <a:gd name="connsiteX109" fmla="*/ 229215 w 238995"/>
                    <a:gd name="connsiteY109" fmla="*/ 37471 h 297730"/>
                    <a:gd name="connsiteX110" fmla="*/ 236952 w 238995"/>
                    <a:gd name="connsiteY110" fmla="*/ 2300 h 297730"/>
                    <a:gd name="connsiteX111" fmla="*/ 228860 w 238995"/>
                    <a:gd name="connsiteY111" fmla="*/ 1677 h 297730"/>
                    <a:gd name="connsiteX112" fmla="*/ 211963 w 238995"/>
                    <a:gd name="connsiteY112" fmla="*/ 788 h 297730"/>
                    <a:gd name="connsiteX113" fmla="*/ 191777 w 238995"/>
                    <a:gd name="connsiteY113" fmla="*/ 3011 h 297730"/>
                    <a:gd name="connsiteX114" fmla="*/ 185730 w 238995"/>
                    <a:gd name="connsiteY114" fmla="*/ 4256 h 297730"/>
                    <a:gd name="connsiteX115" fmla="*/ 175414 w 238995"/>
                    <a:gd name="connsiteY115" fmla="*/ 15328 h 297730"/>
                    <a:gd name="connsiteX116" fmla="*/ 174925 w 238995"/>
                    <a:gd name="connsiteY116" fmla="*/ 18040 h 297730"/>
                    <a:gd name="connsiteX117" fmla="*/ 167144 w 238995"/>
                    <a:gd name="connsiteY117" fmla="*/ 39205 h 297730"/>
                    <a:gd name="connsiteX118" fmla="*/ 158696 w 238995"/>
                    <a:gd name="connsiteY118" fmla="*/ 64727 h 297730"/>
                    <a:gd name="connsiteX119" fmla="*/ 158696 w 238995"/>
                    <a:gd name="connsiteY119" fmla="*/ 65528 h 297730"/>
                    <a:gd name="connsiteX120" fmla="*/ 157984 w 238995"/>
                    <a:gd name="connsiteY120" fmla="*/ 65171 h 297730"/>
                    <a:gd name="connsiteX121" fmla="*/ 117967 w 238995"/>
                    <a:gd name="connsiteY121" fmla="*/ 49209 h 297730"/>
                    <a:gd name="connsiteX122" fmla="*/ 109074 w 238995"/>
                    <a:gd name="connsiteY122" fmla="*/ 48320 h 297730"/>
                    <a:gd name="connsiteX123" fmla="*/ 100181 w 238995"/>
                    <a:gd name="connsiteY123" fmla="*/ 48676 h 297730"/>
                    <a:gd name="connsiteX124" fmla="*/ 91688 w 238995"/>
                    <a:gd name="connsiteY124" fmla="*/ 49076 h 297730"/>
                    <a:gd name="connsiteX125" fmla="*/ 90977 w 238995"/>
                    <a:gd name="connsiteY125" fmla="*/ 49076 h 297730"/>
                    <a:gd name="connsiteX126" fmla="*/ 71102 w 238995"/>
                    <a:gd name="connsiteY126" fmla="*/ 48586 h 297730"/>
                    <a:gd name="connsiteX127" fmla="*/ 71102 w 238995"/>
                    <a:gd name="connsiteY127" fmla="*/ 49743 h 297730"/>
                    <a:gd name="connsiteX128" fmla="*/ 68078 w 238995"/>
                    <a:gd name="connsiteY128" fmla="*/ 77533 h 297730"/>
                    <a:gd name="connsiteX129" fmla="*/ 69145 w 238995"/>
                    <a:gd name="connsiteY129" fmla="*/ 82335 h 297730"/>
                    <a:gd name="connsiteX130" fmla="*/ 73592 w 238995"/>
                    <a:gd name="connsiteY130" fmla="*/ 83758 h 297730"/>
                    <a:gd name="connsiteX131" fmla="*/ 82752 w 238995"/>
                    <a:gd name="connsiteY131" fmla="*/ 82379 h 297730"/>
                    <a:gd name="connsiteX132" fmla="*/ 94579 w 238995"/>
                    <a:gd name="connsiteY132" fmla="*/ 80734 h 297730"/>
                    <a:gd name="connsiteX133" fmla="*/ 107918 w 238995"/>
                    <a:gd name="connsiteY133" fmla="*/ 94073 h 297730"/>
                    <a:gd name="connsiteX134" fmla="*/ 98759 w 238995"/>
                    <a:gd name="connsiteY134" fmla="*/ 108391 h 297730"/>
                    <a:gd name="connsiteX135" fmla="*/ 90844 w 238995"/>
                    <a:gd name="connsiteY135" fmla="*/ 120307 h 297730"/>
                    <a:gd name="connsiteX136" fmla="*/ 100804 w 238995"/>
                    <a:gd name="connsiteY136" fmla="*/ 134580 h 297730"/>
                    <a:gd name="connsiteX137" fmla="*/ 110764 w 238995"/>
                    <a:gd name="connsiteY137" fmla="*/ 147386 h 297730"/>
                    <a:gd name="connsiteX138" fmla="*/ 106095 w 238995"/>
                    <a:gd name="connsiteY138" fmla="*/ 208257 h 297730"/>
                    <a:gd name="connsiteX139" fmla="*/ 96446 w 238995"/>
                    <a:gd name="connsiteY139" fmla="*/ 213236 h 297730"/>
                    <a:gd name="connsiteX140" fmla="*/ 96446 w 238995"/>
                    <a:gd name="connsiteY140" fmla="*/ 213236 h 297730"/>
                    <a:gd name="connsiteX141" fmla="*/ 93423 w 238995"/>
                    <a:gd name="connsiteY141" fmla="*/ 212925 h 297730"/>
                    <a:gd name="connsiteX142" fmla="*/ 89243 w 238995"/>
                    <a:gd name="connsiteY142" fmla="*/ 212169 h 297730"/>
                    <a:gd name="connsiteX143" fmla="*/ 68345 w 238995"/>
                    <a:gd name="connsiteY143" fmla="*/ 204033 h 297730"/>
                    <a:gd name="connsiteX144" fmla="*/ 66922 w 238995"/>
                    <a:gd name="connsiteY144" fmla="*/ 201009 h 297730"/>
                    <a:gd name="connsiteX145" fmla="*/ 56695 w 238995"/>
                    <a:gd name="connsiteY145" fmla="*/ 187670 h 297730"/>
                    <a:gd name="connsiteX146" fmla="*/ 53894 w 238995"/>
                    <a:gd name="connsiteY146" fmla="*/ 189137 h 297730"/>
                    <a:gd name="connsiteX147" fmla="*/ 50871 w 238995"/>
                    <a:gd name="connsiteY147" fmla="*/ 196473 h 297730"/>
                    <a:gd name="connsiteX148" fmla="*/ 41978 w 238995"/>
                    <a:gd name="connsiteY148" fmla="*/ 206745 h 297730"/>
                    <a:gd name="connsiteX149" fmla="*/ 38866 w 238995"/>
                    <a:gd name="connsiteY149" fmla="*/ 206745 h 297730"/>
                    <a:gd name="connsiteX150" fmla="*/ 34152 w 238995"/>
                    <a:gd name="connsiteY150" fmla="*/ 206745 h 297730"/>
                    <a:gd name="connsiteX151" fmla="*/ 20235 w 238995"/>
                    <a:gd name="connsiteY151" fmla="*/ 214215 h 297730"/>
                    <a:gd name="connsiteX152" fmla="*/ 24237 w 238995"/>
                    <a:gd name="connsiteY152" fmla="*/ 226665 h 297730"/>
                    <a:gd name="connsiteX153" fmla="*/ 27260 w 238995"/>
                    <a:gd name="connsiteY153" fmla="*/ 245206 h 297730"/>
                    <a:gd name="connsiteX154" fmla="*/ 15566 w 238995"/>
                    <a:gd name="connsiteY154" fmla="*/ 250853 h 297730"/>
                    <a:gd name="connsiteX155" fmla="*/ 1338 w 238995"/>
                    <a:gd name="connsiteY155" fmla="*/ 257923 h 297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</a:cxnLst>
                  <a:rect l="l" t="t" r="r" b="b"/>
                  <a:pathLst>
                    <a:path w="238995" h="297730">
                      <a:moveTo>
                        <a:pt x="32952" y="297407"/>
                      </a:moveTo>
                      <a:lnTo>
                        <a:pt x="32685" y="296829"/>
                      </a:lnTo>
                      <a:cubicBezTo>
                        <a:pt x="24860" y="281800"/>
                        <a:pt x="13788" y="268683"/>
                        <a:pt x="271" y="258456"/>
                      </a:cubicBezTo>
                      <a:lnTo>
                        <a:pt x="-129" y="258145"/>
                      </a:lnTo>
                      <a:lnTo>
                        <a:pt x="137" y="257745"/>
                      </a:lnTo>
                      <a:cubicBezTo>
                        <a:pt x="3695" y="252187"/>
                        <a:pt x="9831" y="250986"/>
                        <a:pt x="15255" y="249875"/>
                      </a:cubicBezTo>
                      <a:cubicBezTo>
                        <a:pt x="19702" y="248986"/>
                        <a:pt x="24148" y="248096"/>
                        <a:pt x="26193" y="244761"/>
                      </a:cubicBezTo>
                      <a:cubicBezTo>
                        <a:pt x="29083" y="240004"/>
                        <a:pt x="26193" y="233557"/>
                        <a:pt x="23081" y="227287"/>
                      </a:cubicBezTo>
                      <a:cubicBezTo>
                        <a:pt x="20769" y="223285"/>
                        <a:pt x="19391" y="218839"/>
                        <a:pt x="18990" y="214259"/>
                      </a:cubicBezTo>
                      <a:cubicBezTo>
                        <a:pt x="19435" y="206656"/>
                        <a:pt x="27883" y="205767"/>
                        <a:pt x="34019" y="205767"/>
                      </a:cubicBezTo>
                      <a:cubicBezTo>
                        <a:pt x="35709" y="205767"/>
                        <a:pt x="37309" y="205767"/>
                        <a:pt x="38777" y="205767"/>
                      </a:cubicBezTo>
                      <a:lnTo>
                        <a:pt x="41845" y="205767"/>
                      </a:lnTo>
                      <a:cubicBezTo>
                        <a:pt x="47092" y="205767"/>
                        <a:pt x="48248" y="201320"/>
                        <a:pt x="49537" y="196340"/>
                      </a:cubicBezTo>
                      <a:cubicBezTo>
                        <a:pt x="49982" y="193495"/>
                        <a:pt x="51093" y="190826"/>
                        <a:pt x="52827" y="188515"/>
                      </a:cubicBezTo>
                      <a:cubicBezTo>
                        <a:pt x="53717" y="187447"/>
                        <a:pt x="55006" y="186781"/>
                        <a:pt x="56429" y="186692"/>
                      </a:cubicBezTo>
                      <a:cubicBezTo>
                        <a:pt x="61231" y="186692"/>
                        <a:pt x="65322" y="195584"/>
                        <a:pt x="67634" y="200742"/>
                      </a:cubicBezTo>
                      <a:cubicBezTo>
                        <a:pt x="68256" y="202076"/>
                        <a:pt x="68745" y="203099"/>
                        <a:pt x="69056" y="203632"/>
                      </a:cubicBezTo>
                      <a:cubicBezTo>
                        <a:pt x="71813" y="208078"/>
                        <a:pt x="82396" y="210035"/>
                        <a:pt x="89199" y="211236"/>
                      </a:cubicBezTo>
                      <a:lnTo>
                        <a:pt x="93378" y="211991"/>
                      </a:lnTo>
                      <a:cubicBezTo>
                        <a:pt x="94312" y="212214"/>
                        <a:pt x="95246" y="212303"/>
                        <a:pt x="96179" y="212303"/>
                      </a:cubicBezTo>
                      <a:lnTo>
                        <a:pt x="96179" y="212303"/>
                      </a:lnTo>
                      <a:cubicBezTo>
                        <a:pt x="99692" y="212347"/>
                        <a:pt x="103027" y="210702"/>
                        <a:pt x="105072" y="207856"/>
                      </a:cubicBezTo>
                      <a:cubicBezTo>
                        <a:pt x="115433" y="194517"/>
                        <a:pt x="112053" y="157790"/>
                        <a:pt x="109518" y="147919"/>
                      </a:cubicBezTo>
                      <a:cubicBezTo>
                        <a:pt x="107740" y="142895"/>
                        <a:pt x="104361" y="138626"/>
                        <a:pt x="99915" y="135736"/>
                      </a:cubicBezTo>
                      <a:cubicBezTo>
                        <a:pt x="95201" y="131867"/>
                        <a:pt x="90355" y="127821"/>
                        <a:pt x="89554" y="120707"/>
                      </a:cubicBezTo>
                      <a:cubicBezTo>
                        <a:pt x="88843" y="114349"/>
                        <a:pt x="93467" y="111014"/>
                        <a:pt x="97913" y="107724"/>
                      </a:cubicBezTo>
                      <a:cubicBezTo>
                        <a:pt x="102360" y="104433"/>
                        <a:pt x="107118" y="101054"/>
                        <a:pt x="106806" y="94385"/>
                      </a:cubicBezTo>
                      <a:cubicBezTo>
                        <a:pt x="106139" y="85492"/>
                        <a:pt x="102360" y="81890"/>
                        <a:pt x="94534" y="81890"/>
                      </a:cubicBezTo>
                      <a:cubicBezTo>
                        <a:pt x="90621" y="82068"/>
                        <a:pt x="86753" y="82601"/>
                        <a:pt x="82974" y="83535"/>
                      </a:cubicBezTo>
                      <a:cubicBezTo>
                        <a:pt x="79861" y="84291"/>
                        <a:pt x="76704" y="84736"/>
                        <a:pt x="73547" y="84914"/>
                      </a:cubicBezTo>
                      <a:cubicBezTo>
                        <a:pt x="71636" y="85092"/>
                        <a:pt x="69723" y="84469"/>
                        <a:pt x="68345" y="83135"/>
                      </a:cubicBezTo>
                      <a:cubicBezTo>
                        <a:pt x="67100" y="81534"/>
                        <a:pt x="66567" y="79489"/>
                        <a:pt x="66967" y="77488"/>
                      </a:cubicBezTo>
                      <a:cubicBezTo>
                        <a:pt x="67767" y="68195"/>
                        <a:pt x="68923" y="58769"/>
                        <a:pt x="70035" y="49654"/>
                      </a:cubicBezTo>
                      <a:lnTo>
                        <a:pt x="70302" y="47475"/>
                      </a:lnTo>
                      <a:lnTo>
                        <a:pt x="70791" y="47475"/>
                      </a:lnTo>
                      <a:cubicBezTo>
                        <a:pt x="77549" y="47475"/>
                        <a:pt x="84397" y="47831"/>
                        <a:pt x="91155" y="47964"/>
                      </a:cubicBezTo>
                      <a:lnTo>
                        <a:pt x="91866" y="47964"/>
                      </a:lnTo>
                      <a:cubicBezTo>
                        <a:pt x="94579" y="47964"/>
                        <a:pt x="97335" y="47964"/>
                        <a:pt x="100270" y="47564"/>
                      </a:cubicBezTo>
                      <a:cubicBezTo>
                        <a:pt x="103205" y="47164"/>
                        <a:pt x="106184" y="47208"/>
                        <a:pt x="109163" y="47208"/>
                      </a:cubicBezTo>
                      <a:cubicBezTo>
                        <a:pt x="112275" y="47164"/>
                        <a:pt x="115388" y="47430"/>
                        <a:pt x="118411" y="48097"/>
                      </a:cubicBezTo>
                      <a:cubicBezTo>
                        <a:pt x="132106" y="51832"/>
                        <a:pt x="145312" y="57124"/>
                        <a:pt x="157807" y="63793"/>
                      </a:cubicBezTo>
                      <a:cubicBezTo>
                        <a:pt x="159229" y="55034"/>
                        <a:pt x="162120" y="46541"/>
                        <a:pt x="166299" y="38716"/>
                      </a:cubicBezTo>
                      <a:cubicBezTo>
                        <a:pt x="169767" y="32135"/>
                        <a:pt x="172346" y="25110"/>
                        <a:pt x="173947" y="17818"/>
                      </a:cubicBezTo>
                      <a:cubicBezTo>
                        <a:pt x="174169" y="16839"/>
                        <a:pt x="174303" y="15950"/>
                        <a:pt x="174481" y="15106"/>
                      </a:cubicBezTo>
                      <a:cubicBezTo>
                        <a:pt x="176259" y="5190"/>
                        <a:pt x="176481" y="4968"/>
                        <a:pt x="185641" y="3189"/>
                      </a:cubicBezTo>
                      <a:cubicBezTo>
                        <a:pt x="187330" y="2834"/>
                        <a:pt x="189287" y="2477"/>
                        <a:pt x="191644" y="1944"/>
                      </a:cubicBezTo>
                      <a:cubicBezTo>
                        <a:pt x="198358" y="432"/>
                        <a:pt x="205205" y="-324"/>
                        <a:pt x="212097" y="-324"/>
                      </a:cubicBezTo>
                      <a:cubicBezTo>
                        <a:pt x="217655" y="-324"/>
                        <a:pt x="222946" y="121"/>
                        <a:pt x="229082" y="610"/>
                      </a:cubicBezTo>
                      <a:lnTo>
                        <a:pt x="237575" y="1233"/>
                      </a:lnTo>
                      <a:lnTo>
                        <a:pt x="238019" y="1233"/>
                      </a:lnTo>
                      <a:lnTo>
                        <a:pt x="238019" y="1633"/>
                      </a:lnTo>
                      <a:cubicBezTo>
                        <a:pt x="240954" y="17417"/>
                        <a:pt x="235752" y="27377"/>
                        <a:pt x="230238" y="37960"/>
                      </a:cubicBezTo>
                      <a:cubicBezTo>
                        <a:pt x="226948" y="43785"/>
                        <a:pt x="224280" y="49965"/>
                        <a:pt x="222279" y="56368"/>
                      </a:cubicBezTo>
                      <a:cubicBezTo>
                        <a:pt x="220323" y="63260"/>
                        <a:pt x="218945" y="69707"/>
                        <a:pt x="217566" y="76110"/>
                      </a:cubicBezTo>
                      <a:cubicBezTo>
                        <a:pt x="215343" y="88960"/>
                        <a:pt x="211474" y="101454"/>
                        <a:pt x="206139" y="113326"/>
                      </a:cubicBezTo>
                      <a:cubicBezTo>
                        <a:pt x="203693" y="118973"/>
                        <a:pt x="201693" y="124842"/>
                        <a:pt x="200180" y="130800"/>
                      </a:cubicBezTo>
                      <a:cubicBezTo>
                        <a:pt x="197246" y="141250"/>
                        <a:pt x="194178" y="152054"/>
                        <a:pt x="187597" y="158768"/>
                      </a:cubicBezTo>
                      <a:cubicBezTo>
                        <a:pt x="185019" y="161303"/>
                        <a:pt x="182350" y="163704"/>
                        <a:pt x="179505" y="165927"/>
                      </a:cubicBezTo>
                      <a:cubicBezTo>
                        <a:pt x="172435" y="171663"/>
                        <a:pt x="166165" y="176643"/>
                        <a:pt x="165899" y="187403"/>
                      </a:cubicBezTo>
                      <a:cubicBezTo>
                        <a:pt x="165899" y="189626"/>
                        <a:pt x="165899" y="193450"/>
                        <a:pt x="165899" y="198297"/>
                      </a:cubicBezTo>
                      <a:cubicBezTo>
                        <a:pt x="166477" y="216883"/>
                        <a:pt x="167411" y="248051"/>
                        <a:pt x="158473" y="251164"/>
                      </a:cubicBezTo>
                      <a:cubicBezTo>
                        <a:pt x="152115" y="253343"/>
                        <a:pt x="151493" y="258367"/>
                        <a:pt x="150826" y="263703"/>
                      </a:cubicBezTo>
                      <a:cubicBezTo>
                        <a:pt x="150159" y="269039"/>
                        <a:pt x="149314" y="275841"/>
                        <a:pt x="139888" y="277042"/>
                      </a:cubicBezTo>
                      <a:cubicBezTo>
                        <a:pt x="135530" y="278109"/>
                        <a:pt x="131662" y="280555"/>
                        <a:pt x="128816" y="284023"/>
                      </a:cubicBezTo>
                      <a:cubicBezTo>
                        <a:pt x="126148" y="287224"/>
                        <a:pt x="122591" y="289581"/>
                        <a:pt x="118634" y="290826"/>
                      </a:cubicBezTo>
                      <a:lnTo>
                        <a:pt x="118234" y="290826"/>
                      </a:lnTo>
                      <a:cubicBezTo>
                        <a:pt x="116322" y="290826"/>
                        <a:pt x="115433" y="288069"/>
                        <a:pt x="114276" y="284601"/>
                      </a:cubicBezTo>
                      <a:cubicBezTo>
                        <a:pt x="113120" y="281133"/>
                        <a:pt x="111697" y="276642"/>
                        <a:pt x="108985" y="275708"/>
                      </a:cubicBezTo>
                      <a:cubicBezTo>
                        <a:pt x="107473" y="275175"/>
                        <a:pt x="105828" y="274863"/>
                        <a:pt x="104228" y="274863"/>
                      </a:cubicBezTo>
                      <a:cubicBezTo>
                        <a:pt x="99426" y="275352"/>
                        <a:pt x="94890" y="277309"/>
                        <a:pt x="91244" y="280510"/>
                      </a:cubicBezTo>
                      <a:cubicBezTo>
                        <a:pt x="87909" y="283178"/>
                        <a:pt x="84085" y="285135"/>
                        <a:pt x="79995" y="286246"/>
                      </a:cubicBezTo>
                      <a:cubicBezTo>
                        <a:pt x="79328" y="286291"/>
                        <a:pt x="78661" y="286291"/>
                        <a:pt x="77994" y="286246"/>
                      </a:cubicBezTo>
                      <a:cubicBezTo>
                        <a:pt x="74970" y="286024"/>
                        <a:pt x="72169" y="284734"/>
                        <a:pt x="69946" y="282689"/>
                      </a:cubicBezTo>
                      <a:cubicBezTo>
                        <a:pt x="68478" y="281444"/>
                        <a:pt x="66878" y="280421"/>
                        <a:pt x="65144" y="279666"/>
                      </a:cubicBezTo>
                      <a:lnTo>
                        <a:pt x="64477" y="279666"/>
                      </a:lnTo>
                      <a:cubicBezTo>
                        <a:pt x="63943" y="279577"/>
                        <a:pt x="63454" y="279577"/>
                        <a:pt x="62920" y="279666"/>
                      </a:cubicBezTo>
                      <a:cubicBezTo>
                        <a:pt x="56117" y="279666"/>
                        <a:pt x="44557" y="288559"/>
                        <a:pt x="37665" y="293627"/>
                      </a:cubicBezTo>
                      <a:cubicBezTo>
                        <a:pt x="36020" y="294872"/>
                        <a:pt x="34552" y="295984"/>
                        <a:pt x="33530" y="296695"/>
                      </a:cubicBezTo>
                      <a:close/>
                      <a:moveTo>
                        <a:pt x="1338" y="257923"/>
                      </a:moveTo>
                      <a:cubicBezTo>
                        <a:pt x="14633" y="268060"/>
                        <a:pt x="25615" y="280955"/>
                        <a:pt x="33396" y="295762"/>
                      </a:cubicBezTo>
                      <a:lnTo>
                        <a:pt x="36954" y="293093"/>
                      </a:lnTo>
                      <a:cubicBezTo>
                        <a:pt x="43979" y="287803"/>
                        <a:pt x="55717" y="278910"/>
                        <a:pt x="62876" y="278910"/>
                      </a:cubicBezTo>
                      <a:lnTo>
                        <a:pt x="64299" y="278910"/>
                      </a:lnTo>
                      <a:lnTo>
                        <a:pt x="65055" y="278910"/>
                      </a:lnTo>
                      <a:lnTo>
                        <a:pt x="65055" y="278910"/>
                      </a:lnTo>
                      <a:lnTo>
                        <a:pt x="66522" y="279443"/>
                      </a:lnTo>
                      <a:lnTo>
                        <a:pt x="67189" y="279443"/>
                      </a:lnTo>
                      <a:lnTo>
                        <a:pt x="67189" y="279443"/>
                      </a:lnTo>
                      <a:cubicBezTo>
                        <a:pt x="67545" y="279443"/>
                        <a:pt x="67589" y="279754"/>
                        <a:pt x="67589" y="279888"/>
                      </a:cubicBezTo>
                      <a:cubicBezTo>
                        <a:pt x="68612" y="280555"/>
                        <a:pt x="69634" y="281266"/>
                        <a:pt x="70613" y="282022"/>
                      </a:cubicBezTo>
                      <a:cubicBezTo>
                        <a:pt x="72614" y="283934"/>
                        <a:pt x="75192" y="285090"/>
                        <a:pt x="77949" y="285357"/>
                      </a:cubicBezTo>
                      <a:cubicBezTo>
                        <a:pt x="78527" y="285401"/>
                        <a:pt x="79150" y="285401"/>
                        <a:pt x="79728" y="285357"/>
                      </a:cubicBezTo>
                      <a:cubicBezTo>
                        <a:pt x="83685" y="284245"/>
                        <a:pt x="87331" y="282378"/>
                        <a:pt x="90533" y="279799"/>
                      </a:cubicBezTo>
                      <a:cubicBezTo>
                        <a:pt x="94357" y="276464"/>
                        <a:pt x="99114" y="274419"/>
                        <a:pt x="104183" y="273930"/>
                      </a:cubicBezTo>
                      <a:cubicBezTo>
                        <a:pt x="105917" y="273930"/>
                        <a:pt x="107651" y="274241"/>
                        <a:pt x="109296" y="274819"/>
                      </a:cubicBezTo>
                      <a:cubicBezTo>
                        <a:pt x="112542" y="275930"/>
                        <a:pt x="114009" y="280421"/>
                        <a:pt x="115299" y="284423"/>
                      </a:cubicBezTo>
                      <a:cubicBezTo>
                        <a:pt x="116233" y="287224"/>
                        <a:pt x="117122" y="290159"/>
                        <a:pt x="118367" y="289848"/>
                      </a:cubicBezTo>
                      <a:cubicBezTo>
                        <a:pt x="122102" y="288647"/>
                        <a:pt x="125437" y="286379"/>
                        <a:pt x="127971" y="283356"/>
                      </a:cubicBezTo>
                      <a:cubicBezTo>
                        <a:pt x="130995" y="279710"/>
                        <a:pt x="135085" y="277131"/>
                        <a:pt x="139710" y="276064"/>
                      </a:cubicBezTo>
                      <a:cubicBezTo>
                        <a:pt x="148291" y="274774"/>
                        <a:pt x="148958" y="269305"/>
                        <a:pt x="149669" y="263481"/>
                      </a:cubicBezTo>
                      <a:cubicBezTo>
                        <a:pt x="150381" y="257656"/>
                        <a:pt x="151048" y="252454"/>
                        <a:pt x="158073" y="250142"/>
                      </a:cubicBezTo>
                      <a:cubicBezTo>
                        <a:pt x="166210" y="247296"/>
                        <a:pt x="165276" y="215460"/>
                        <a:pt x="164743" y="198341"/>
                      </a:cubicBezTo>
                      <a:cubicBezTo>
                        <a:pt x="164743" y="193495"/>
                        <a:pt x="164476" y="189448"/>
                        <a:pt x="164743" y="187403"/>
                      </a:cubicBezTo>
                      <a:cubicBezTo>
                        <a:pt x="165187" y="176154"/>
                        <a:pt x="171501" y="171040"/>
                        <a:pt x="178749" y="165171"/>
                      </a:cubicBezTo>
                      <a:cubicBezTo>
                        <a:pt x="181550" y="162992"/>
                        <a:pt x="184218" y="160636"/>
                        <a:pt x="186752" y="158146"/>
                      </a:cubicBezTo>
                      <a:cubicBezTo>
                        <a:pt x="193155" y="151610"/>
                        <a:pt x="196179" y="140983"/>
                        <a:pt x="199069" y="130667"/>
                      </a:cubicBezTo>
                      <a:cubicBezTo>
                        <a:pt x="200581" y="124576"/>
                        <a:pt x="202582" y="118617"/>
                        <a:pt x="205071" y="112882"/>
                      </a:cubicBezTo>
                      <a:cubicBezTo>
                        <a:pt x="210407" y="101099"/>
                        <a:pt x="214231" y="88693"/>
                        <a:pt x="216454" y="75932"/>
                      </a:cubicBezTo>
                      <a:cubicBezTo>
                        <a:pt x="217788" y="69574"/>
                        <a:pt x="219211" y="62993"/>
                        <a:pt x="221168" y="56101"/>
                      </a:cubicBezTo>
                      <a:cubicBezTo>
                        <a:pt x="223168" y="49609"/>
                        <a:pt x="225881" y="43385"/>
                        <a:pt x="229215" y="37471"/>
                      </a:cubicBezTo>
                      <a:cubicBezTo>
                        <a:pt x="234551" y="27200"/>
                        <a:pt x="239620" y="17462"/>
                        <a:pt x="236952" y="2300"/>
                      </a:cubicBezTo>
                      <a:lnTo>
                        <a:pt x="228860" y="1677"/>
                      </a:lnTo>
                      <a:cubicBezTo>
                        <a:pt x="222768" y="1233"/>
                        <a:pt x="217477" y="788"/>
                        <a:pt x="211963" y="788"/>
                      </a:cubicBezTo>
                      <a:cubicBezTo>
                        <a:pt x="205160" y="788"/>
                        <a:pt x="198402" y="1544"/>
                        <a:pt x="191777" y="3011"/>
                      </a:cubicBezTo>
                      <a:lnTo>
                        <a:pt x="185730" y="4256"/>
                      </a:lnTo>
                      <a:cubicBezTo>
                        <a:pt x="177104" y="5946"/>
                        <a:pt x="177104" y="5946"/>
                        <a:pt x="175414" y="15328"/>
                      </a:cubicBezTo>
                      <a:cubicBezTo>
                        <a:pt x="175414" y="16128"/>
                        <a:pt x="175103" y="17062"/>
                        <a:pt x="174925" y="18040"/>
                      </a:cubicBezTo>
                      <a:cubicBezTo>
                        <a:pt x="173280" y="25421"/>
                        <a:pt x="170656" y="32535"/>
                        <a:pt x="167144" y="39205"/>
                      </a:cubicBezTo>
                      <a:cubicBezTo>
                        <a:pt x="162920" y="47164"/>
                        <a:pt x="160030" y="55790"/>
                        <a:pt x="158696" y="64727"/>
                      </a:cubicBezTo>
                      <a:lnTo>
                        <a:pt x="158696" y="65528"/>
                      </a:lnTo>
                      <a:lnTo>
                        <a:pt x="157984" y="65171"/>
                      </a:lnTo>
                      <a:cubicBezTo>
                        <a:pt x="145312" y="58324"/>
                        <a:pt x="131884" y="52988"/>
                        <a:pt x="117967" y="49209"/>
                      </a:cubicBezTo>
                      <a:cubicBezTo>
                        <a:pt x="115032" y="48542"/>
                        <a:pt x="112053" y="48275"/>
                        <a:pt x="109074" y="48320"/>
                      </a:cubicBezTo>
                      <a:cubicBezTo>
                        <a:pt x="106184" y="48320"/>
                        <a:pt x="103205" y="48320"/>
                        <a:pt x="100181" y="48676"/>
                      </a:cubicBezTo>
                      <a:cubicBezTo>
                        <a:pt x="97158" y="49032"/>
                        <a:pt x="94446" y="49076"/>
                        <a:pt x="91688" y="49076"/>
                      </a:cubicBezTo>
                      <a:lnTo>
                        <a:pt x="90977" y="49076"/>
                      </a:lnTo>
                      <a:cubicBezTo>
                        <a:pt x="84352" y="49076"/>
                        <a:pt x="77638" y="48809"/>
                        <a:pt x="71102" y="48586"/>
                      </a:cubicBezTo>
                      <a:lnTo>
                        <a:pt x="71102" y="49743"/>
                      </a:lnTo>
                      <a:cubicBezTo>
                        <a:pt x="69991" y="58635"/>
                        <a:pt x="68879" y="68240"/>
                        <a:pt x="68078" y="77533"/>
                      </a:cubicBezTo>
                      <a:cubicBezTo>
                        <a:pt x="67767" y="79222"/>
                        <a:pt x="68167" y="80956"/>
                        <a:pt x="69145" y="82335"/>
                      </a:cubicBezTo>
                      <a:cubicBezTo>
                        <a:pt x="70346" y="83447"/>
                        <a:pt x="71991" y="83936"/>
                        <a:pt x="73592" y="83758"/>
                      </a:cubicBezTo>
                      <a:cubicBezTo>
                        <a:pt x="76660" y="83580"/>
                        <a:pt x="79728" y="83135"/>
                        <a:pt x="82752" y="82379"/>
                      </a:cubicBezTo>
                      <a:cubicBezTo>
                        <a:pt x="86620" y="81445"/>
                        <a:pt x="90577" y="80912"/>
                        <a:pt x="94579" y="80734"/>
                      </a:cubicBezTo>
                      <a:cubicBezTo>
                        <a:pt x="102893" y="80734"/>
                        <a:pt x="107251" y="85180"/>
                        <a:pt x="107918" y="94073"/>
                      </a:cubicBezTo>
                      <a:cubicBezTo>
                        <a:pt x="108451" y="101321"/>
                        <a:pt x="103471" y="104922"/>
                        <a:pt x="98759" y="108391"/>
                      </a:cubicBezTo>
                      <a:cubicBezTo>
                        <a:pt x="94045" y="111859"/>
                        <a:pt x="90177" y="114616"/>
                        <a:pt x="90844" y="120307"/>
                      </a:cubicBezTo>
                      <a:cubicBezTo>
                        <a:pt x="91600" y="127021"/>
                        <a:pt x="96046" y="130712"/>
                        <a:pt x="100804" y="134580"/>
                      </a:cubicBezTo>
                      <a:cubicBezTo>
                        <a:pt x="105473" y="137648"/>
                        <a:pt x="108940" y="142139"/>
                        <a:pt x="110764" y="147386"/>
                      </a:cubicBezTo>
                      <a:cubicBezTo>
                        <a:pt x="113298" y="157390"/>
                        <a:pt x="116678" y="194695"/>
                        <a:pt x="106095" y="208257"/>
                      </a:cubicBezTo>
                      <a:cubicBezTo>
                        <a:pt x="103872" y="211369"/>
                        <a:pt x="100270" y="213236"/>
                        <a:pt x="96446" y="213236"/>
                      </a:cubicBezTo>
                      <a:lnTo>
                        <a:pt x="96446" y="213236"/>
                      </a:lnTo>
                      <a:cubicBezTo>
                        <a:pt x="95424" y="213236"/>
                        <a:pt x="94401" y="213147"/>
                        <a:pt x="93423" y="212925"/>
                      </a:cubicBezTo>
                      <a:cubicBezTo>
                        <a:pt x="92222" y="212658"/>
                        <a:pt x="90844" y="212436"/>
                        <a:pt x="89243" y="212169"/>
                      </a:cubicBezTo>
                      <a:cubicBezTo>
                        <a:pt x="81729" y="210880"/>
                        <a:pt x="71458" y="209102"/>
                        <a:pt x="68345" y="204033"/>
                      </a:cubicBezTo>
                      <a:cubicBezTo>
                        <a:pt x="67989" y="203410"/>
                        <a:pt x="67545" y="202388"/>
                        <a:pt x="66922" y="201009"/>
                      </a:cubicBezTo>
                      <a:cubicBezTo>
                        <a:pt x="64744" y="196562"/>
                        <a:pt x="60786" y="187670"/>
                        <a:pt x="56695" y="187670"/>
                      </a:cubicBezTo>
                      <a:cubicBezTo>
                        <a:pt x="55584" y="187759"/>
                        <a:pt x="54561" y="188292"/>
                        <a:pt x="53894" y="189137"/>
                      </a:cubicBezTo>
                      <a:cubicBezTo>
                        <a:pt x="52338" y="191316"/>
                        <a:pt x="51315" y="193850"/>
                        <a:pt x="50871" y="196473"/>
                      </a:cubicBezTo>
                      <a:cubicBezTo>
                        <a:pt x="49626" y="201320"/>
                        <a:pt x="48203" y="206745"/>
                        <a:pt x="41978" y="206745"/>
                      </a:cubicBezTo>
                      <a:lnTo>
                        <a:pt x="38866" y="206745"/>
                      </a:lnTo>
                      <a:cubicBezTo>
                        <a:pt x="37443" y="206745"/>
                        <a:pt x="35798" y="206745"/>
                        <a:pt x="34152" y="206745"/>
                      </a:cubicBezTo>
                      <a:cubicBezTo>
                        <a:pt x="24949" y="206745"/>
                        <a:pt x="20546" y="209102"/>
                        <a:pt x="20235" y="214215"/>
                      </a:cubicBezTo>
                      <a:cubicBezTo>
                        <a:pt x="20635" y="218616"/>
                        <a:pt x="22014" y="222841"/>
                        <a:pt x="24237" y="226665"/>
                      </a:cubicBezTo>
                      <a:cubicBezTo>
                        <a:pt x="27305" y="233201"/>
                        <a:pt x="30462" y="240004"/>
                        <a:pt x="27260" y="245206"/>
                      </a:cubicBezTo>
                      <a:cubicBezTo>
                        <a:pt x="24993" y="248986"/>
                        <a:pt x="20413" y="249653"/>
                        <a:pt x="15566" y="250853"/>
                      </a:cubicBezTo>
                      <a:cubicBezTo>
                        <a:pt x="10053" y="251209"/>
                        <a:pt x="4940" y="253743"/>
                        <a:pt x="1338" y="2579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3" name="자유형: 도형 9672">
                  <a:extLst>
                    <a:ext uri="{FF2B5EF4-FFF2-40B4-BE49-F238E27FC236}">
                      <a16:creationId xmlns:a16="http://schemas.microsoft.com/office/drawing/2014/main" id="{5335715F-32BB-4111-D945-45BA2BEFCDCE}"/>
                    </a:ext>
                  </a:extLst>
                </p:cNvPr>
                <p:cNvSpPr/>
                <p:nvPr/>
              </p:nvSpPr>
              <p:spPr>
                <a:xfrm>
                  <a:off x="5191623" y="8975130"/>
                  <a:ext cx="375588" cy="469117"/>
                </a:xfrm>
                <a:custGeom>
                  <a:avLst/>
                  <a:gdLst>
                    <a:gd name="connsiteX0" fmla="*/ 437493 w 549898"/>
                    <a:gd name="connsiteY0" fmla="*/ 12971 h 686834"/>
                    <a:gd name="connsiteX1" fmla="*/ 421220 w 549898"/>
                    <a:gd name="connsiteY1" fmla="*/ 35692 h 686834"/>
                    <a:gd name="connsiteX2" fmla="*/ 405391 w 549898"/>
                    <a:gd name="connsiteY2" fmla="*/ 41161 h 686834"/>
                    <a:gd name="connsiteX3" fmla="*/ 399299 w 549898"/>
                    <a:gd name="connsiteY3" fmla="*/ 51877 h 686834"/>
                    <a:gd name="connsiteX4" fmla="*/ 376400 w 549898"/>
                    <a:gd name="connsiteY4" fmla="*/ 42984 h 686834"/>
                    <a:gd name="connsiteX5" fmla="*/ 341452 w 549898"/>
                    <a:gd name="connsiteY5" fmla="*/ 42984 h 686834"/>
                    <a:gd name="connsiteX6" fmla="*/ 322465 w 549898"/>
                    <a:gd name="connsiteY6" fmla="*/ 36226 h 686834"/>
                    <a:gd name="connsiteX7" fmla="*/ 303257 w 549898"/>
                    <a:gd name="connsiteY7" fmla="*/ 45118 h 686834"/>
                    <a:gd name="connsiteX8" fmla="*/ 116509 w 549898"/>
                    <a:gd name="connsiteY8" fmla="*/ 45118 h 686834"/>
                    <a:gd name="connsiteX9" fmla="*/ 98723 w 549898"/>
                    <a:gd name="connsiteY9" fmla="*/ 76243 h 686834"/>
                    <a:gd name="connsiteX10" fmla="*/ 98723 w 549898"/>
                    <a:gd name="connsiteY10" fmla="*/ 113548 h 686834"/>
                    <a:gd name="connsiteX11" fmla="*/ 77336 w 549898"/>
                    <a:gd name="connsiteY11" fmla="*/ 116394 h 686834"/>
                    <a:gd name="connsiteX12" fmla="*/ 67420 w 549898"/>
                    <a:gd name="connsiteY12" fmla="*/ 145073 h 686834"/>
                    <a:gd name="connsiteX13" fmla="*/ 67420 w 549898"/>
                    <a:gd name="connsiteY13" fmla="*/ 217016 h 686834"/>
                    <a:gd name="connsiteX14" fmla="*/ 66309 w 549898"/>
                    <a:gd name="connsiteY14" fmla="*/ 257033 h 686834"/>
                    <a:gd name="connsiteX15" fmla="*/ 43543 w 549898"/>
                    <a:gd name="connsiteY15" fmla="*/ 270017 h 686834"/>
                    <a:gd name="connsiteX16" fmla="*/ 21311 w 549898"/>
                    <a:gd name="connsiteY16" fmla="*/ 301986 h 686834"/>
                    <a:gd name="connsiteX17" fmla="*/ 11530 w 549898"/>
                    <a:gd name="connsiteY17" fmla="*/ 325774 h 686834"/>
                    <a:gd name="connsiteX18" fmla="*/ 6105 w 549898"/>
                    <a:gd name="connsiteY18" fmla="*/ 343560 h 686834"/>
                    <a:gd name="connsiteX19" fmla="*/ 8773 w 549898"/>
                    <a:gd name="connsiteY19" fmla="*/ 370994 h 686834"/>
                    <a:gd name="connsiteX20" fmla="*/ 23402 w 549898"/>
                    <a:gd name="connsiteY20" fmla="*/ 411012 h 686834"/>
                    <a:gd name="connsiteX21" fmla="*/ 28204 w 549898"/>
                    <a:gd name="connsiteY21" fmla="*/ 429064 h 686834"/>
                    <a:gd name="connsiteX22" fmla="*/ 41276 w 549898"/>
                    <a:gd name="connsiteY22" fmla="*/ 448228 h 686834"/>
                    <a:gd name="connsiteX23" fmla="*/ 56883 w 549898"/>
                    <a:gd name="connsiteY23" fmla="*/ 473706 h 686834"/>
                    <a:gd name="connsiteX24" fmla="*/ 49413 w 549898"/>
                    <a:gd name="connsiteY24" fmla="*/ 505409 h 686834"/>
                    <a:gd name="connsiteX25" fmla="*/ 65108 w 549898"/>
                    <a:gd name="connsiteY25" fmla="*/ 508565 h 686834"/>
                    <a:gd name="connsiteX26" fmla="*/ 78937 w 549898"/>
                    <a:gd name="connsiteY26" fmla="*/ 520571 h 686834"/>
                    <a:gd name="connsiteX27" fmla="*/ 110062 w 549898"/>
                    <a:gd name="connsiteY27" fmla="*/ 548227 h 686834"/>
                    <a:gd name="connsiteX28" fmla="*/ 138963 w 549898"/>
                    <a:gd name="connsiteY28" fmla="*/ 578285 h 686834"/>
                    <a:gd name="connsiteX29" fmla="*/ 153281 w 549898"/>
                    <a:gd name="connsiteY29" fmla="*/ 603318 h 686834"/>
                    <a:gd name="connsiteX30" fmla="*/ 169243 w 549898"/>
                    <a:gd name="connsiteY30" fmla="*/ 615901 h 686834"/>
                    <a:gd name="connsiteX31" fmla="*/ 205748 w 549898"/>
                    <a:gd name="connsiteY31" fmla="*/ 659076 h 686834"/>
                    <a:gd name="connsiteX32" fmla="*/ 236428 w 549898"/>
                    <a:gd name="connsiteY32" fmla="*/ 656541 h 686834"/>
                    <a:gd name="connsiteX33" fmla="*/ 258171 w 549898"/>
                    <a:gd name="connsiteY33" fmla="*/ 656230 h 686834"/>
                    <a:gd name="connsiteX34" fmla="*/ 296899 w 549898"/>
                    <a:gd name="connsiteY34" fmla="*/ 685754 h 686834"/>
                    <a:gd name="connsiteX35" fmla="*/ 331225 w 549898"/>
                    <a:gd name="connsiteY35" fmla="*/ 684643 h 686834"/>
                    <a:gd name="connsiteX36" fmla="*/ 360216 w 549898"/>
                    <a:gd name="connsiteY36" fmla="*/ 677973 h 686834"/>
                    <a:gd name="connsiteX37" fmla="*/ 390006 w 549898"/>
                    <a:gd name="connsiteY37" fmla="*/ 671837 h 686834"/>
                    <a:gd name="connsiteX38" fmla="*/ 457325 w 549898"/>
                    <a:gd name="connsiteY38" fmla="*/ 650050 h 686834"/>
                    <a:gd name="connsiteX39" fmla="*/ 447409 w 549898"/>
                    <a:gd name="connsiteY39" fmla="*/ 617546 h 686834"/>
                    <a:gd name="connsiteX40" fmla="*/ 408503 w 549898"/>
                    <a:gd name="connsiteY40" fmla="*/ 571526 h 686834"/>
                    <a:gd name="connsiteX41" fmla="*/ 378579 w 549898"/>
                    <a:gd name="connsiteY41" fmla="*/ 547649 h 686834"/>
                    <a:gd name="connsiteX42" fmla="*/ 373510 w 549898"/>
                    <a:gd name="connsiteY42" fmla="*/ 518526 h 686834"/>
                    <a:gd name="connsiteX43" fmla="*/ 400189 w 549898"/>
                    <a:gd name="connsiteY43" fmla="*/ 513101 h 686834"/>
                    <a:gd name="connsiteX44" fmla="*/ 410904 w 549898"/>
                    <a:gd name="connsiteY44" fmla="*/ 460056 h 686834"/>
                    <a:gd name="connsiteX45" fmla="*/ 413794 w 549898"/>
                    <a:gd name="connsiteY45" fmla="*/ 446716 h 686834"/>
                    <a:gd name="connsiteX46" fmla="*/ 428468 w 549898"/>
                    <a:gd name="connsiteY46" fmla="*/ 432088 h 686834"/>
                    <a:gd name="connsiteX47" fmla="*/ 435404 w 549898"/>
                    <a:gd name="connsiteY47" fmla="*/ 404653 h 686834"/>
                    <a:gd name="connsiteX48" fmla="*/ 452167 w 549898"/>
                    <a:gd name="connsiteY48" fmla="*/ 379932 h 686834"/>
                    <a:gd name="connsiteX49" fmla="*/ 466395 w 549898"/>
                    <a:gd name="connsiteY49" fmla="*/ 371039 h 686834"/>
                    <a:gd name="connsiteX50" fmla="*/ 478178 w 549898"/>
                    <a:gd name="connsiteY50" fmla="*/ 346050 h 686834"/>
                    <a:gd name="connsiteX51" fmla="*/ 483469 w 549898"/>
                    <a:gd name="connsiteY51" fmla="*/ 285268 h 686834"/>
                    <a:gd name="connsiteX52" fmla="*/ 495786 w 549898"/>
                    <a:gd name="connsiteY52" fmla="*/ 261969 h 686834"/>
                    <a:gd name="connsiteX53" fmla="*/ 502233 w 549898"/>
                    <a:gd name="connsiteY53" fmla="*/ 232178 h 686834"/>
                    <a:gd name="connsiteX54" fmla="*/ 540116 w 549898"/>
                    <a:gd name="connsiteY54" fmla="*/ 203899 h 686834"/>
                    <a:gd name="connsiteX55" fmla="*/ 523620 w 549898"/>
                    <a:gd name="connsiteY55" fmla="*/ 162325 h 686834"/>
                    <a:gd name="connsiteX56" fmla="*/ 510281 w 549898"/>
                    <a:gd name="connsiteY56" fmla="*/ 94963 h 686834"/>
                    <a:gd name="connsiteX57" fmla="*/ 499432 w 549898"/>
                    <a:gd name="connsiteY57" fmla="*/ 49165 h 686834"/>
                    <a:gd name="connsiteX58" fmla="*/ 455680 w 549898"/>
                    <a:gd name="connsiteY58" fmla="*/ -324 h 686834"/>
                    <a:gd name="connsiteX59" fmla="*/ 437493 w 549898"/>
                    <a:gd name="connsiteY59" fmla="*/ 12971 h 686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549898" h="686834">
                      <a:moveTo>
                        <a:pt x="437493" y="12971"/>
                      </a:moveTo>
                      <a:cubicBezTo>
                        <a:pt x="428601" y="12971"/>
                        <a:pt x="428601" y="31646"/>
                        <a:pt x="421220" y="35692"/>
                      </a:cubicBezTo>
                      <a:cubicBezTo>
                        <a:pt x="415929" y="38538"/>
                        <a:pt x="409571" y="35692"/>
                        <a:pt x="405391" y="41161"/>
                      </a:cubicBezTo>
                      <a:cubicBezTo>
                        <a:pt x="402945" y="44318"/>
                        <a:pt x="402589" y="49298"/>
                        <a:pt x="399299" y="51877"/>
                      </a:cubicBezTo>
                      <a:cubicBezTo>
                        <a:pt x="389873" y="59169"/>
                        <a:pt x="383025" y="42984"/>
                        <a:pt x="376400" y="42984"/>
                      </a:cubicBezTo>
                      <a:lnTo>
                        <a:pt x="341452" y="42984"/>
                      </a:lnTo>
                      <a:cubicBezTo>
                        <a:pt x="332159" y="42984"/>
                        <a:pt x="331270" y="38093"/>
                        <a:pt x="322465" y="36226"/>
                      </a:cubicBezTo>
                      <a:cubicBezTo>
                        <a:pt x="314507" y="34536"/>
                        <a:pt x="310505" y="45118"/>
                        <a:pt x="303257" y="45118"/>
                      </a:cubicBezTo>
                      <a:lnTo>
                        <a:pt x="116509" y="45118"/>
                      </a:lnTo>
                      <a:cubicBezTo>
                        <a:pt x="92187" y="45118"/>
                        <a:pt x="98723" y="49565"/>
                        <a:pt x="98723" y="76243"/>
                      </a:cubicBezTo>
                      <a:lnTo>
                        <a:pt x="98723" y="113548"/>
                      </a:lnTo>
                      <a:cubicBezTo>
                        <a:pt x="98723" y="119640"/>
                        <a:pt x="82316" y="116394"/>
                        <a:pt x="77336" y="116394"/>
                      </a:cubicBezTo>
                      <a:cubicBezTo>
                        <a:pt x="60884" y="116394"/>
                        <a:pt x="67420" y="130178"/>
                        <a:pt x="67420" y="145073"/>
                      </a:cubicBezTo>
                      <a:lnTo>
                        <a:pt x="67420" y="217016"/>
                      </a:lnTo>
                      <a:cubicBezTo>
                        <a:pt x="67420" y="230355"/>
                        <a:pt x="69422" y="244317"/>
                        <a:pt x="66309" y="257033"/>
                      </a:cubicBezTo>
                      <a:cubicBezTo>
                        <a:pt x="64264" y="265615"/>
                        <a:pt x="50391" y="266237"/>
                        <a:pt x="43543" y="270017"/>
                      </a:cubicBezTo>
                      <a:cubicBezTo>
                        <a:pt x="29493" y="277798"/>
                        <a:pt x="38519" y="298607"/>
                        <a:pt x="21311" y="301986"/>
                      </a:cubicBezTo>
                      <a:cubicBezTo>
                        <a:pt x="11574" y="303943"/>
                        <a:pt x="18822" y="320839"/>
                        <a:pt x="11530" y="325774"/>
                      </a:cubicBezTo>
                      <a:cubicBezTo>
                        <a:pt x="-75" y="333600"/>
                        <a:pt x="1792" y="327865"/>
                        <a:pt x="6105" y="343560"/>
                      </a:cubicBezTo>
                      <a:cubicBezTo>
                        <a:pt x="8239" y="351297"/>
                        <a:pt x="-10747" y="370994"/>
                        <a:pt x="8773" y="370994"/>
                      </a:cubicBezTo>
                      <a:cubicBezTo>
                        <a:pt x="19844" y="370994"/>
                        <a:pt x="13530" y="402519"/>
                        <a:pt x="23402" y="411012"/>
                      </a:cubicBezTo>
                      <a:cubicBezTo>
                        <a:pt x="32294" y="418926"/>
                        <a:pt x="31849" y="416347"/>
                        <a:pt x="28204" y="429064"/>
                      </a:cubicBezTo>
                      <a:cubicBezTo>
                        <a:pt x="26603" y="434622"/>
                        <a:pt x="38030" y="444049"/>
                        <a:pt x="41276" y="448228"/>
                      </a:cubicBezTo>
                      <a:cubicBezTo>
                        <a:pt x="47456" y="456098"/>
                        <a:pt x="52703" y="464636"/>
                        <a:pt x="56883" y="473706"/>
                      </a:cubicBezTo>
                      <a:cubicBezTo>
                        <a:pt x="63330" y="487534"/>
                        <a:pt x="44522" y="499717"/>
                        <a:pt x="49413" y="505409"/>
                      </a:cubicBezTo>
                      <a:cubicBezTo>
                        <a:pt x="52792" y="509366"/>
                        <a:pt x="60884" y="506120"/>
                        <a:pt x="65108" y="508565"/>
                      </a:cubicBezTo>
                      <a:cubicBezTo>
                        <a:pt x="74001" y="513634"/>
                        <a:pt x="66576" y="517058"/>
                        <a:pt x="78937" y="520571"/>
                      </a:cubicBezTo>
                      <a:cubicBezTo>
                        <a:pt x="92454" y="525462"/>
                        <a:pt x="103614" y="535377"/>
                        <a:pt x="110062" y="548227"/>
                      </a:cubicBezTo>
                      <a:cubicBezTo>
                        <a:pt x="116331" y="562589"/>
                        <a:pt x="128870" y="566013"/>
                        <a:pt x="138963" y="578285"/>
                      </a:cubicBezTo>
                      <a:cubicBezTo>
                        <a:pt x="146700" y="587756"/>
                        <a:pt x="141987" y="596071"/>
                        <a:pt x="153281" y="603318"/>
                      </a:cubicBezTo>
                      <a:cubicBezTo>
                        <a:pt x="160128" y="607765"/>
                        <a:pt x="166220" y="608387"/>
                        <a:pt x="169243" y="615901"/>
                      </a:cubicBezTo>
                      <a:cubicBezTo>
                        <a:pt x="175468" y="631419"/>
                        <a:pt x="187918" y="654585"/>
                        <a:pt x="205748" y="659076"/>
                      </a:cubicBezTo>
                      <a:cubicBezTo>
                        <a:pt x="218064" y="662144"/>
                        <a:pt x="224289" y="647204"/>
                        <a:pt x="236428" y="656541"/>
                      </a:cubicBezTo>
                      <a:cubicBezTo>
                        <a:pt x="241230" y="660232"/>
                        <a:pt x="249767" y="649605"/>
                        <a:pt x="258171" y="656230"/>
                      </a:cubicBezTo>
                      <a:cubicBezTo>
                        <a:pt x="265641" y="662010"/>
                        <a:pt x="289295" y="688422"/>
                        <a:pt x="296899" y="685754"/>
                      </a:cubicBezTo>
                      <a:cubicBezTo>
                        <a:pt x="309482" y="681308"/>
                        <a:pt x="319131" y="676862"/>
                        <a:pt x="331225" y="684643"/>
                      </a:cubicBezTo>
                      <a:cubicBezTo>
                        <a:pt x="341452" y="691179"/>
                        <a:pt x="348699" y="678507"/>
                        <a:pt x="360216" y="677973"/>
                      </a:cubicBezTo>
                      <a:cubicBezTo>
                        <a:pt x="376712" y="677217"/>
                        <a:pt x="376712" y="682686"/>
                        <a:pt x="390006" y="671837"/>
                      </a:cubicBezTo>
                      <a:cubicBezTo>
                        <a:pt x="415439" y="651072"/>
                        <a:pt x="423265" y="635955"/>
                        <a:pt x="457325" y="650050"/>
                      </a:cubicBezTo>
                      <a:cubicBezTo>
                        <a:pt x="460259" y="627818"/>
                        <a:pt x="465728" y="626173"/>
                        <a:pt x="447409" y="617546"/>
                      </a:cubicBezTo>
                      <a:cubicBezTo>
                        <a:pt x="429090" y="608921"/>
                        <a:pt x="422821" y="585711"/>
                        <a:pt x="408503" y="571526"/>
                      </a:cubicBezTo>
                      <a:cubicBezTo>
                        <a:pt x="397387" y="560544"/>
                        <a:pt x="394542" y="551962"/>
                        <a:pt x="378579" y="547649"/>
                      </a:cubicBezTo>
                      <a:cubicBezTo>
                        <a:pt x="363328" y="543559"/>
                        <a:pt x="362439" y="529553"/>
                        <a:pt x="373510" y="518526"/>
                      </a:cubicBezTo>
                      <a:cubicBezTo>
                        <a:pt x="379557" y="512434"/>
                        <a:pt x="398366" y="521060"/>
                        <a:pt x="400189" y="513101"/>
                      </a:cubicBezTo>
                      <a:cubicBezTo>
                        <a:pt x="404635" y="494515"/>
                        <a:pt x="400455" y="476952"/>
                        <a:pt x="410904" y="460056"/>
                      </a:cubicBezTo>
                      <a:cubicBezTo>
                        <a:pt x="412861" y="456898"/>
                        <a:pt x="417574" y="450496"/>
                        <a:pt x="413794" y="446716"/>
                      </a:cubicBezTo>
                      <a:cubicBezTo>
                        <a:pt x="407347" y="440224"/>
                        <a:pt x="425310" y="434400"/>
                        <a:pt x="428468" y="432088"/>
                      </a:cubicBezTo>
                      <a:cubicBezTo>
                        <a:pt x="436026" y="426396"/>
                        <a:pt x="432914" y="412568"/>
                        <a:pt x="435404" y="404653"/>
                      </a:cubicBezTo>
                      <a:cubicBezTo>
                        <a:pt x="437894" y="396739"/>
                        <a:pt x="447142" y="386868"/>
                        <a:pt x="452167" y="379932"/>
                      </a:cubicBezTo>
                      <a:cubicBezTo>
                        <a:pt x="457191" y="372995"/>
                        <a:pt x="460037" y="375485"/>
                        <a:pt x="466395" y="371039"/>
                      </a:cubicBezTo>
                      <a:cubicBezTo>
                        <a:pt x="474754" y="365081"/>
                        <a:pt x="473999" y="354498"/>
                        <a:pt x="478178" y="346050"/>
                      </a:cubicBezTo>
                      <a:cubicBezTo>
                        <a:pt x="489606" y="322796"/>
                        <a:pt x="480935" y="309056"/>
                        <a:pt x="483469" y="285268"/>
                      </a:cubicBezTo>
                      <a:cubicBezTo>
                        <a:pt x="484492" y="275308"/>
                        <a:pt x="490673" y="270061"/>
                        <a:pt x="495786" y="261969"/>
                      </a:cubicBezTo>
                      <a:cubicBezTo>
                        <a:pt x="502322" y="251564"/>
                        <a:pt x="497742" y="241649"/>
                        <a:pt x="502233" y="232178"/>
                      </a:cubicBezTo>
                      <a:cubicBezTo>
                        <a:pt x="507347" y="221329"/>
                        <a:pt x="531090" y="212214"/>
                        <a:pt x="540116" y="203899"/>
                      </a:cubicBezTo>
                      <a:cubicBezTo>
                        <a:pt x="564438" y="181400"/>
                        <a:pt x="536693" y="179266"/>
                        <a:pt x="523620" y="162325"/>
                      </a:cubicBezTo>
                      <a:cubicBezTo>
                        <a:pt x="508947" y="143339"/>
                        <a:pt x="513127" y="117106"/>
                        <a:pt x="510281" y="94963"/>
                      </a:cubicBezTo>
                      <a:cubicBezTo>
                        <a:pt x="508592" y="80734"/>
                        <a:pt x="507213" y="61615"/>
                        <a:pt x="499432" y="49165"/>
                      </a:cubicBezTo>
                      <a:cubicBezTo>
                        <a:pt x="487515" y="30090"/>
                        <a:pt x="459770" y="23153"/>
                        <a:pt x="455680" y="-324"/>
                      </a:cubicBezTo>
                      <a:cubicBezTo>
                        <a:pt x="449988" y="8569"/>
                        <a:pt x="448521" y="12971"/>
                        <a:pt x="437493" y="1297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4" name="자유형: 도형 9673">
                  <a:extLst>
                    <a:ext uri="{FF2B5EF4-FFF2-40B4-BE49-F238E27FC236}">
                      <a16:creationId xmlns:a16="http://schemas.microsoft.com/office/drawing/2014/main" id="{C349B6EA-F341-2772-C46B-5441A0C20ADE}"/>
                    </a:ext>
                  </a:extLst>
                </p:cNvPr>
                <p:cNvSpPr/>
                <p:nvPr/>
              </p:nvSpPr>
              <p:spPr>
                <a:xfrm>
                  <a:off x="5191339" y="8973915"/>
                  <a:ext cx="376248" cy="470695"/>
                </a:xfrm>
                <a:custGeom>
                  <a:avLst/>
                  <a:gdLst>
                    <a:gd name="connsiteX0" fmla="*/ 338133 w 550865"/>
                    <a:gd name="connsiteY0" fmla="*/ 688822 h 689145"/>
                    <a:gd name="connsiteX1" fmla="*/ 331863 w 550865"/>
                    <a:gd name="connsiteY1" fmla="*/ 686821 h 689145"/>
                    <a:gd name="connsiteX2" fmla="*/ 318524 w 550865"/>
                    <a:gd name="connsiteY2" fmla="*/ 682686 h 689145"/>
                    <a:gd name="connsiteX3" fmla="*/ 300738 w 550865"/>
                    <a:gd name="connsiteY3" fmla="*/ 687132 h 689145"/>
                    <a:gd name="connsiteX4" fmla="*/ 298115 w 550865"/>
                    <a:gd name="connsiteY4" fmla="*/ 688066 h 689145"/>
                    <a:gd name="connsiteX5" fmla="*/ 296737 w 550865"/>
                    <a:gd name="connsiteY5" fmla="*/ 688066 h 689145"/>
                    <a:gd name="connsiteX6" fmla="*/ 267880 w 550865"/>
                    <a:gd name="connsiteY6" fmla="*/ 666501 h 689145"/>
                    <a:gd name="connsiteX7" fmla="*/ 258987 w 550865"/>
                    <a:gd name="connsiteY7" fmla="*/ 658231 h 689145"/>
                    <a:gd name="connsiteX8" fmla="*/ 253029 w 550865"/>
                    <a:gd name="connsiteY8" fmla="*/ 656097 h 689145"/>
                    <a:gd name="connsiteX9" fmla="*/ 245648 w 550865"/>
                    <a:gd name="connsiteY9" fmla="*/ 657964 h 689145"/>
                    <a:gd name="connsiteX10" fmla="*/ 240090 w 550865"/>
                    <a:gd name="connsiteY10" fmla="*/ 659431 h 689145"/>
                    <a:gd name="connsiteX11" fmla="*/ 237244 w 550865"/>
                    <a:gd name="connsiteY11" fmla="*/ 658498 h 689145"/>
                    <a:gd name="connsiteX12" fmla="*/ 229596 w 550865"/>
                    <a:gd name="connsiteY12" fmla="*/ 655518 h 689145"/>
                    <a:gd name="connsiteX13" fmla="*/ 220703 w 550865"/>
                    <a:gd name="connsiteY13" fmla="*/ 658364 h 689145"/>
                    <a:gd name="connsiteX14" fmla="*/ 210255 w 550865"/>
                    <a:gd name="connsiteY14" fmla="*/ 661610 h 689145"/>
                    <a:gd name="connsiteX15" fmla="*/ 206697 w 550865"/>
                    <a:gd name="connsiteY15" fmla="*/ 661165 h 689145"/>
                    <a:gd name="connsiteX16" fmla="*/ 169793 w 550865"/>
                    <a:gd name="connsiteY16" fmla="*/ 617635 h 689145"/>
                    <a:gd name="connsiteX17" fmla="*/ 159699 w 550865"/>
                    <a:gd name="connsiteY17" fmla="*/ 608431 h 689145"/>
                    <a:gd name="connsiteX18" fmla="*/ 154052 w 550865"/>
                    <a:gd name="connsiteY18" fmla="*/ 605364 h 689145"/>
                    <a:gd name="connsiteX19" fmla="*/ 144848 w 550865"/>
                    <a:gd name="connsiteY19" fmla="*/ 591535 h 689145"/>
                    <a:gd name="connsiteX20" fmla="*/ 139601 w 550865"/>
                    <a:gd name="connsiteY20" fmla="*/ 580197 h 689145"/>
                    <a:gd name="connsiteX21" fmla="*/ 126751 w 550865"/>
                    <a:gd name="connsiteY21" fmla="*/ 568325 h 689145"/>
                    <a:gd name="connsiteX22" fmla="*/ 110611 w 550865"/>
                    <a:gd name="connsiteY22" fmla="*/ 550006 h 689145"/>
                    <a:gd name="connsiteX23" fmla="*/ 79486 w 550865"/>
                    <a:gd name="connsiteY23" fmla="*/ 522660 h 689145"/>
                    <a:gd name="connsiteX24" fmla="*/ 70593 w 550865"/>
                    <a:gd name="connsiteY24" fmla="*/ 516213 h 689145"/>
                    <a:gd name="connsiteX25" fmla="*/ 65524 w 550865"/>
                    <a:gd name="connsiteY25" fmla="*/ 510611 h 689145"/>
                    <a:gd name="connsiteX26" fmla="*/ 59922 w 550865"/>
                    <a:gd name="connsiteY26" fmla="*/ 509677 h 689145"/>
                    <a:gd name="connsiteX27" fmla="*/ 57477 w 550865"/>
                    <a:gd name="connsiteY27" fmla="*/ 509677 h 689145"/>
                    <a:gd name="connsiteX28" fmla="*/ 49651 w 550865"/>
                    <a:gd name="connsiteY28" fmla="*/ 507320 h 689145"/>
                    <a:gd name="connsiteX29" fmla="*/ 52497 w 550865"/>
                    <a:gd name="connsiteY29" fmla="*/ 496204 h 689145"/>
                    <a:gd name="connsiteX30" fmla="*/ 56943 w 550865"/>
                    <a:gd name="connsiteY30" fmla="*/ 475484 h 689145"/>
                    <a:gd name="connsiteX31" fmla="*/ 41425 w 550865"/>
                    <a:gd name="connsiteY31" fmla="*/ 450140 h 689145"/>
                    <a:gd name="connsiteX32" fmla="*/ 37823 w 550865"/>
                    <a:gd name="connsiteY32" fmla="*/ 446183 h 689145"/>
                    <a:gd name="connsiteX33" fmla="*/ 28264 w 550865"/>
                    <a:gd name="connsiteY33" fmla="*/ 430487 h 689145"/>
                    <a:gd name="connsiteX34" fmla="*/ 29287 w 550865"/>
                    <a:gd name="connsiteY34" fmla="*/ 426930 h 689145"/>
                    <a:gd name="connsiteX35" fmla="*/ 26396 w 550865"/>
                    <a:gd name="connsiteY35" fmla="*/ 415369 h 689145"/>
                    <a:gd name="connsiteX36" fmla="*/ 23595 w 550865"/>
                    <a:gd name="connsiteY36" fmla="*/ 412968 h 689145"/>
                    <a:gd name="connsiteX37" fmla="*/ 16748 w 550865"/>
                    <a:gd name="connsiteY37" fmla="*/ 390736 h 689145"/>
                    <a:gd name="connsiteX38" fmla="*/ 9367 w 550865"/>
                    <a:gd name="connsiteY38" fmla="*/ 372951 h 689145"/>
                    <a:gd name="connsiteX39" fmla="*/ 785 w 550865"/>
                    <a:gd name="connsiteY39" fmla="*/ 369927 h 689145"/>
                    <a:gd name="connsiteX40" fmla="*/ 3275 w 550865"/>
                    <a:gd name="connsiteY40" fmla="*/ 355832 h 689145"/>
                    <a:gd name="connsiteX41" fmla="*/ 6165 w 550865"/>
                    <a:gd name="connsiteY41" fmla="*/ 345116 h 689145"/>
                    <a:gd name="connsiteX42" fmla="*/ 3897 w 550865"/>
                    <a:gd name="connsiteY42" fmla="*/ 337824 h 689145"/>
                    <a:gd name="connsiteX43" fmla="*/ 6343 w 550865"/>
                    <a:gd name="connsiteY43" fmla="*/ 330176 h 689145"/>
                    <a:gd name="connsiteX44" fmla="*/ 11812 w 550865"/>
                    <a:gd name="connsiteY44" fmla="*/ 326797 h 689145"/>
                    <a:gd name="connsiteX45" fmla="*/ 15502 w 550865"/>
                    <a:gd name="connsiteY45" fmla="*/ 315459 h 689145"/>
                    <a:gd name="connsiteX46" fmla="*/ 21772 w 550865"/>
                    <a:gd name="connsiteY46" fmla="*/ 302965 h 689145"/>
                    <a:gd name="connsiteX47" fmla="*/ 33822 w 550865"/>
                    <a:gd name="connsiteY47" fmla="*/ 287624 h 689145"/>
                    <a:gd name="connsiteX48" fmla="*/ 43648 w 550865"/>
                    <a:gd name="connsiteY48" fmla="*/ 271039 h 689145"/>
                    <a:gd name="connsiteX49" fmla="*/ 51696 w 550865"/>
                    <a:gd name="connsiteY49" fmla="*/ 268015 h 689145"/>
                    <a:gd name="connsiteX50" fmla="*/ 66147 w 550865"/>
                    <a:gd name="connsiteY50" fmla="*/ 258412 h 689145"/>
                    <a:gd name="connsiteX51" fmla="*/ 67570 w 550865"/>
                    <a:gd name="connsiteY51" fmla="*/ 229599 h 689145"/>
                    <a:gd name="connsiteX52" fmla="*/ 67259 w 550865"/>
                    <a:gd name="connsiteY52" fmla="*/ 218394 h 689145"/>
                    <a:gd name="connsiteX53" fmla="*/ 67259 w 550865"/>
                    <a:gd name="connsiteY53" fmla="*/ 146451 h 689145"/>
                    <a:gd name="connsiteX54" fmla="*/ 66547 w 550865"/>
                    <a:gd name="connsiteY54" fmla="*/ 136313 h 689145"/>
                    <a:gd name="connsiteX55" fmla="*/ 68282 w 550865"/>
                    <a:gd name="connsiteY55" fmla="*/ 120307 h 689145"/>
                    <a:gd name="connsiteX56" fmla="*/ 77708 w 550865"/>
                    <a:gd name="connsiteY56" fmla="*/ 117194 h 689145"/>
                    <a:gd name="connsiteX57" fmla="*/ 82154 w 550865"/>
                    <a:gd name="connsiteY57" fmla="*/ 117550 h 689145"/>
                    <a:gd name="connsiteX58" fmla="*/ 90558 w 550865"/>
                    <a:gd name="connsiteY58" fmla="*/ 118083 h 689145"/>
                    <a:gd name="connsiteX59" fmla="*/ 98339 w 550865"/>
                    <a:gd name="connsiteY59" fmla="*/ 114927 h 689145"/>
                    <a:gd name="connsiteX60" fmla="*/ 98339 w 550865"/>
                    <a:gd name="connsiteY60" fmla="*/ 77621 h 689145"/>
                    <a:gd name="connsiteX61" fmla="*/ 97805 w 550865"/>
                    <a:gd name="connsiteY61" fmla="*/ 63749 h 689145"/>
                    <a:gd name="connsiteX62" fmla="*/ 99539 w 550865"/>
                    <a:gd name="connsiteY62" fmla="*/ 49342 h 689145"/>
                    <a:gd name="connsiteX63" fmla="*/ 116569 w 550865"/>
                    <a:gd name="connsiteY63" fmla="*/ 46097 h 689145"/>
                    <a:gd name="connsiteX64" fmla="*/ 303318 w 550865"/>
                    <a:gd name="connsiteY64" fmla="*/ 46097 h 689145"/>
                    <a:gd name="connsiteX65" fmla="*/ 311632 w 550865"/>
                    <a:gd name="connsiteY65" fmla="*/ 41650 h 689145"/>
                    <a:gd name="connsiteX66" fmla="*/ 320792 w 550865"/>
                    <a:gd name="connsiteY66" fmla="*/ 36981 h 689145"/>
                    <a:gd name="connsiteX67" fmla="*/ 322615 w 550865"/>
                    <a:gd name="connsiteY67" fmla="*/ 37204 h 689145"/>
                    <a:gd name="connsiteX68" fmla="*/ 331241 w 550865"/>
                    <a:gd name="connsiteY68" fmla="*/ 40805 h 689145"/>
                    <a:gd name="connsiteX69" fmla="*/ 341512 w 550865"/>
                    <a:gd name="connsiteY69" fmla="*/ 43918 h 689145"/>
                    <a:gd name="connsiteX70" fmla="*/ 376461 w 550865"/>
                    <a:gd name="connsiteY70" fmla="*/ 43918 h 689145"/>
                    <a:gd name="connsiteX71" fmla="*/ 384642 w 550865"/>
                    <a:gd name="connsiteY71" fmla="*/ 48942 h 689145"/>
                    <a:gd name="connsiteX72" fmla="*/ 394380 w 550865"/>
                    <a:gd name="connsiteY72" fmla="*/ 54678 h 689145"/>
                    <a:gd name="connsiteX73" fmla="*/ 398826 w 550865"/>
                    <a:gd name="connsiteY73" fmla="*/ 52900 h 689145"/>
                    <a:gd name="connsiteX74" fmla="*/ 402383 w 550865"/>
                    <a:gd name="connsiteY74" fmla="*/ 47075 h 689145"/>
                    <a:gd name="connsiteX75" fmla="*/ 404829 w 550865"/>
                    <a:gd name="connsiteY75" fmla="*/ 42317 h 689145"/>
                    <a:gd name="connsiteX76" fmla="*/ 414299 w 550865"/>
                    <a:gd name="connsiteY76" fmla="*/ 38226 h 689145"/>
                    <a:gd name="connsiteX77" fmla="*/ 420835 w 550865"/>
                    <a:gd name="connsiteY77" fmla="*/ 36670 h 689145"/>
                    <a:gd name="connsiteX78" fmla="*/ 427550 w 550865"/>
                    <a:gd name="connsiteY78" fmla="*/ 25687 h 689145"/>
                    <a:gd name="connsiteX79" fmla="*/ 437376 w 550865"/>
                    <a:gd name="connsiteY79" fmla="*/ 13904 h 689145"/>
                    <a:gd name="connsiteX80" fmla="*/ 453650 w 550865"/>
                    <a:gd name="connsiteY80" fmla="*/ 4078 h 689145"/>
                    <a:gd name="connsiteX81" fmla="*/ 456051 w 550865"/>
                    <a:gd name="connsiteY81" fmla="*/ 743 h 689145"/>
                    <a:gd name="connsiteX82" fmla="*/ 456807 w 550865"/>
                    <a:gd name="connsiteY82" fmla="*/ -324 h 689145"/>
                    <a:gd name="connsiteX83" fmla="*/ 456807 w 550865"/>
                    <a:gd name="connsiteY83" fmla="*/ 966 h 689145"/>
                    <a:gd name="connsiteX84" fmla="*/ 480328 w 550865"/>
                    <a:gd name="connsiteY84" fmla="*/ 30667 h 689145"/>
                    <a:gd name="connsiteX85" fmla="*/ 500515 w 550865"/>
                    <a:gd name="connsiteY85" fmla="*/ 50231 h 689145"/>
                    <a:gd name="connsiteX86" fmla="*/ 510875 w 550865"/>
                    <a:gd name="connsiteY86" fmla="*/ 91405 h 689145"/>
                    <a:gd name="connsiteX87" fmla="*/ 511408 w 550865"/>
                    <a:gd name="connsiteY87" fmla="*/ 96252 h 689145"/>
                    <a:gd name="connsiteX88" fmla="*/ 512609 w 550865"/>
                    <a:gd name="connsiteY88" fmla="*/ 114793 h 689145"/>
                    <a:gd name="connsiteX89" fmla="*/ 524481 w 550865"/>
                    <a:gd name="connsiteY89" fmla="*/ 163348 h 689145"/>
                    <a:gd name="connsiteX90" fmla="*/ 538531 w 550865"/>
                    <a:gd name="connsiteY90" fmla="*/ 175620 h 689145"/>
                    <a:gd name="connsiteX91" fmla="*/ 550715 w 550865"/>
                    <a:gd name="connsiteY91" fmla="*/ 189582 h 689145"/>
                    <a:gd name="connsiteX92" fmla="*/ 540933 w 550865"/>
                    <a:gd name="connsiteY92" fmla="*/ 205678 h 689145"/>
                    <a:gd name="connsiteX93" fmla="*/ 525815 w 550865"/>
                    <a:gd name="connsiteY93" fmla="*/ 215726 h 689145"/>
                    <a:gd name="connsiteX94" fmla="*/ 503138 w 550865"/>
                    <a:gd name="connsiteY94" fmla="*/ 233778 h 689145"/>
                    <a:gd name="connsiteX95" fmla="*/ 500826 w 550865"/>
                    <a:gd name="connsiteY95" fmla="*/ 246584 h 689145"/>
                    <a:gd name="connsiteX96" fmla="*/ 496647 w 550865"/>
                    <a:gd name="connsiteY96" fmla="*/ 263658 h 689145"/>
                    <a:gd name="connsiteX97" fmla="*/ 492200 w 550865"/>
                    <a:gd name="connsiteY97" fmla="*/ 269750 h 689145"/>
                    <a:gd name="connsiteX98" fmla="*/ 484197 w 550865"/>
                    <a:gd name="connsiteY98" fmla="*/ 286691 h 689145"/>
                    <a:gd name="connsiteX99" fmla="*/ 484197 w 550865"/>
                    <a:gd name="connsiteY99" fmla="*/ 309545 h 689145"/>
                    <a:gd name="connsiteX100" fmla="*/ 478683 w 550865"/>
                    <a:gd name="connsiteY100" fmla="*/ 347650 h 689145"/>
                    <a:gd name="connsiteX101" fmla="*/ 475571 w 550865"/>
                    <a:gd name="connsiteY101" fmla="*/ 356810 h 689145"/>
                    <a:gd name="connsiteX102" fmla="*/ 466678 w 550865"/>
                    <a:gd name="connsiteY102" fmla="*/ 372862 h 689145"/>
                    <a:gd name="connsiteX103" fmla="*/ 460097 w 550865"/>
                    <a:gd name="connsiteY103" fmla="*/ 376107 h 689145"/>
                    <a:gd name="connsiteX104" fmla="*/ 452538 w 550865"/>
                    <a:gd name="connsiteY104" fmla="*/ 381665 h 689145"/>
                    <a:gd name="connsiteX105" fmla="*/ 447380 w 550865"/>
                    <a:gd name="connsiteY105" fmla="*/ 388335 h 689145"/>
                    <a:gd name="connsiteX106" fmla="*/ 435864 w 550865"/>
                    <a:gd name="connsiteY106" fmla="*/ 406121 h 689145"/>
                    <a:gd name="connsiteX107" fmla="*/ 434619 w 550865"/>
                    <a:gd name="connsiteY107" fmla="*/ 415814 h 689145"/>
                    <a:gd name="connsiteX108" fmla="*/ 428706 w 550865"/>
                    <a:gd name="connsiteY108" fmla="*/ 433600 h 689145"/>
                    <a:gd name="connsiteX109" fmla="*/ 424615 w 550865"/>
                    <a:gd name="connsiteY109" fmla="*/ 435734 h 689145"/>
                    <a:gd name="connsiteX110" fmla="*/ 412921 w 550865"/>
                    <a:gd name="connsiteY110" fmla="*/ 444626 h 689145"/>
                    <a:gd name="connsiteX111" fmla="*/ 414121 w 550865"/>
                    <a:gd name="connsiteY111" fmla="*/ 447561 h 689145"/>
                    <a:gd name="connsiteX112" fmla="*/ 411898 w 550865"/>
                    <a:gd name="connsiteY112" fmla="*/ 460633 h 689145"/>
                    <a:gd name="connsiteX113" fmla="*/ 411320 w 550865"/>
                    <a:gd name="connsiteY113" fmla="*/ 461567 h 689145"/>
                    <a:gd name="connsiteX114" fmla="*/ 403317 w 550865"/>
                    <a:gd name="connsiteY114" fmla="*/ 493892 h 689145"/>
                    <a:gd name="connsiteX115" fmla="*/ 400649 w 550865"/>
                    <a:gd name="connsiteY115" fmla="*/ 514479 h 689145"/>
                    <a:gd name="connsiteX116" fmla="*/ 392601 w 550865"/>
                    <a:gd name="connsiteY116" fmla="*/ 518481 h 689145"/>
                    <a:gd name="connsiteX117" fmla="*/ 387266 w 550865"/>
                    <a:gd name="connsiteY117" fmla="*/ 518214 h 689145"/>
                    <a:gd name="connsiteX118" fmla="*/ 381619 w 550865"/>
                    <a:gd name="connsiteY118" fmla="*/ 517947 h 689145"/>
                    <a:gd name="connsiteX119" fmla="*/ 373659 w 550865"/>
                    <a:gd name="connsiteY119" fmla="*/ 520126 h 689145"/>
                    <a:gd name="connsiteX120" fmla="*/ 366812 w 550865"/>
                    <a:gd name="connsiteY120" fmla="*/ 538312 h 689145"/>
                    <a:gd name="connsiteX121" fmla="*/ 378550 w 550865"/>
                    <a:gd name="connsiteY121" fmla="*/ 548361 h 689145"/>
                    <a:gd name="connsiteX122" fmla="*/ 401138 w 550865"/>
                    <a:gd name="connsiteY122" fmla="*/ 564101 h 689145"/>
                    <a:gd name="connsiteX123" fmla="*/ 408697 w 550865"/>
                    <a:gd name="connsiteY123" fmla="*/ 572371 h 689145"/>
                    <a:gd name="connsiteX124" fmla="*/ 422925 w 550865"/>
                    <a:gd name="connsiteY124" fmla="*/ 591802 h 689145"/>
                    <a:gd name="connsiteX125" fmla="*/ 447425 w 550865"/>
                    <a:gd name="connsiteY125" fmla="*/ 618480 h 689145"/>
                    <a:gd name="connsiteX126" fmla="*/ 459564 w 550865"/>
                    <a:gd name="connsiteY126" fmla="*/ 640312 h 689145"/>
                    <a:gd name="connsiteX127" fmla="*/ 457652 w 550865"/>
                    <a:gd name="connsiteY127" fmla="*/ 651561 h 689145"/>
                    <a:gd name="connsiteX128" fmla="*/ 457652 w 550865"/>
                    <a:gd name="connsiteY128" fmla="*/ 652273 h 689145"/>
                    <a:gd name="connsiteX129" fmla="*/ 456985 w 550865"/>
                    <a:gd name="connsiteY129" fmla="*/ 652006 h 689145"/>
                    <a:gd name="connsiteX130" fmla="*/ 434397 w 550865"/>
                    <a:gd name="connsiteY130" fmla="*/ 646537 h 689145"/>
                    <a:gd name="connsiteX131" fmla="*/ 401183 w 550865"/>
                    <a:gd name="connsiteY131" fmla="*/ 664322 h 689145"/>
                    <a:gd name="connsiteX132" fmla="*/ 390244 w 550865"/>
                    <a:gd name="connsiteY132" fmla="*/ 673660 h 689145"/>
                    <a:gd name="connsiteX133" fmla="*/ 375794 w 550865"/>
                    <a:gd name="connsiteY133" fmla="*/ 680685 h 689145"/>
                    <a:gd name="connsiteX134" fmla="*/ 371347 w 550865"/>
                    <a:gd name="connsiteY134" fmla="*/ 680374 h 689145"/>
                    <a:gd name="connsiteX135" fmla="*/ 360009 w 550865"/>
                    <a:gd name="connsiteY135" fmla="*/ 679974 h 689145"/>
                    <a:gd name="connsiteX136" fmla="*/ 347737 w 550865"/>
                    <a:gd name="connsiteY136" fmla="*/ 684420 h 689145"/>
                    <a:gd name="connsiteX137" fmla="*/ 338133 w 550865"/>
                    <a:gd name="connsiteY137" fmla="*/ 688822 h 689145"/>
                    <a:gd name="connsiteX138" fmla="*/ 318569 w 550865"/>
                    <a:gd name="connsiteY138" fmla="*/ 681574 h 689145"/>
                    <a:gd name="connsiteX139" fmla="*/ 332486 w 550865"/>
                    <a:gd name="connsiteY139" fmla="*/ 686021 h 689145"/>
                    <a:gd name="connsiteX140" fmla="*/ 338133 w 550865"/>
                    <a:gd name="connsiteY140" fmla="*/ 687844 h 689145"/>
                    <a:gd name="connsiteX141" fmla="*/ 348360 w 550865"/>
                    <a:gd name="connsiteY141" fmla="*/ 683975 h 689145"/>
                    <a:gd name="connsiteX142" fmla="*/ 361165 w 550865"/>
                    <a:gd name="connsiteY142" fmla="*/ 679529 h 689145"/>
                    <a:gd name="connsiteX143" fmla="*/ 372637 w 550865"/>
                    <a:gd name="connsiteY143" fmla="*/ 679929 h 689145"/>
                    <a:gd name="connsiteX144" fmla="*/ 377083 w 550865"/>
                    <a:gd name="connsiteY144" fmla="*/ 680241 h 689145"/>
                    <a:gd name="connsiteX145" fmla="*/ 390867 w 550865"/>
                    <a:gd name="connsiteY145" fmla="*/ 673482 h 689145"/>
                    <a:gd name="connsiteX146" fmla="*/ 401761 w 550865"/>
                    <a:gd name="connsiteY146" fmla="*/ 664145 h 689145"/>
                    <a:gd name="connsiteX147" fmla="*/ 435686 w 550865"/>
                    <a:gd name="connsiteY147" fmla="*/ 646092 h 689145"/>
                    <a:gd name="connsiteX148" fmla="*/ 457918 w 550865"/>
                    <a:gd name="connsiteY148" fmla="*/ 651384 h 689145"/>
                    <a:gd name="connsiteX149" fmla="*/ 459741 w 550865"/>
                    <a:gd name="connsiteY149" fmla="*/ 640801 h 689145"/>
                    <a:gd name="connsiteX150" fmla="*/ 448270 w 550865"/>
                    <a:gd name="connsiteY150" fmla="*/ 620170 h 689145"/>
                    <a:gd name="connsiteX151" fmla="*/ 423281 w 550865"/>
                    <a:gd name="connsiteY151" fmla="*/ 593224 h 689145"/>
                    <a:gd name="connsiteX152" fmla="*/ 409186 w 550865"/>
                    <a:gd name="connsiteY152" fmla="*/ 574016 h 689145"/>
                    <a:gd name="connsiteX153" fmla="*/ 401583 w 550865"/>
                    <a:gd name="connsiteY153" fmla="*/ 565657 h 689145"/>
                    <a:gd name="connsiteX154" fmla="*/ 379351 w 550865"/>
                    <a:gd name="connsiteY154" fmla="*/ 550273 h 689145"/>
                    <a:gd name="connsiteX155" fmla="*/ 366856 w 550865"/>
                    <a:gd name="connsiteY155" fmla="*/ 539468 h 689145"/>
                    <a:gd name="connsiteX156" fmla="*/ 374015 w 550865"/>
                    <a:gd name="connsiteY156" fmla="*/ 520215 h 689145"/>
                    <a:gd name="connsiteX157" fmla="*/ 382908 w 550865"/>
                    <a:gd name="connsiteY157" fmla="*/ 517680 h 689145"/>
                    <a:gd name="connsiteX158" fmla="*/ 388644 w 550865"/>
                    <a:gd name="connsiteY158" fmla="*/ 517992 h 689145"/>
                    <a:gd name="connsiteX159" fmla="*/ 393891 w 550865"/>
                    <a:gd name="connsiteY159" fmla="*/ 518214 h 689145"/>
                    <a:gd name="connsiteX160" fmla="*/ 400871 w 550865"/>
                    <a:gd name="connsiteY160" fmla="*/ 515057 h 689145"/>
                    <a:gd name="connsiteX161" fmla="*/ 403494 w 550865"/>
                    <a:gd name="connsiteY161" fmla="*/ 494648 h 689145"/>
                    <a:gd name="connsiteX162" fmla="*/ 411676 w 550865"/>
                    <a:gd name="connsiteY162" fmla="*/ 461834 h 689145"/>
                    <a:gd name="connsiteX163" fmla="*/ 412254 w 550865"/>
                    <a:gd name="connsiteY163" fmla="*/ 460900 h 689145"/>
                    <a:gd name="connsiteX164" fmla="*/ 414610 w 550865"/>
                    <a:gd name="connsiteY164" fmla="*/ 449162 h 689145"/>
                    <a:gd name="connsiteX165" fmla="*/ 413099 w 550865"/>
                    <a:gd name="connsiteY165" fmla="*/ 445294 h 689145"/>
                    <a:gd name="connsiteX166" fmla="*/ 425415 w 550865"/>
                    <a:gd name="connsiteY166" fmla="*/ 435778 h 689145"/>
                    <a:gd name="connsiteX167" fmla="*/ 429328 w 550865"/>
                    <a:gd name="connsiteY167" fmla="*/ 433688 h 689145"/>
                    <a:gd name="connsiteX168" fmla="*/ 434797 w 550865"/>
                    <a:gd name="connsiteY168" fmla="*/ 416570 h 689145"/>
                    <a:gd name="connsiteX169" fmla="*/ 436087 w 550865"/>
                    <a:gd name="connsiteY169" fmla="*/ 406610 h 689145"/>
                    <a:gd name="connsiteX170" fmla="*/ 447781 w 550865"/>
                    <a:gd name="connsiteY170" fmla="*/ 388335 h 689145"/>
                    <a:gd name="connsiteX171" fmla="*/ 452894 w 550865"/>
                    <a:gd name="connsiteY171" fmla="*/ 381665 h 689145"/>
                    <a:gd name="connsiteX172" fmla="*/ 461031 w 550865"/>
                    <a:gd name="connsiteY172" fmla="*/ 375707 h 689145"/>
                    <a:gd name="connsiteX173" fmla="*/ 467301 w 550865"/>
                    <a:gd name="connsiteY173" fmla="*/ 372639 h 689145"/>
                    <a:gd name="connsiteX174" fmla="*/ 475704 w 550865"/>
                    <a:gd name="connsiteY174" fmla="*/ 357210 h 689145"/>
                    <a:gd name="connsiteX175" fmla="*/ 478906 w 550865"/>
                    <a:gd name="connsiteY175" fmla="*/ 347828 h 689145"/>
                    <a:gd name="connsiteX176" fmla="*/ 484330 w 550865"/>
                    <a:gd name="connsiteY176" fmla="*/ 310301 h 689145"/>
                    <a:gd name="connsiteX177" fmla="*/ 484330 w 550865"/>
                    <a:gd name="connsiteY177" fmla="*/ 287269 h 689145"/>
                    <a:gd name="connsiteX178" fmla="*/ 492511 w 550865"/>
                    <a:gd name="connsiteY178" fmla="*/ 269750 h 689145"/>
                    <a:gd name="connsiteX179" fmla="*/ 496736 w 550865"/>
                    <a:gd name="connsiteY179" fmla="*/ 263703 h 689145"/>
                    <a:gd name="connsiteX180" fmla="*/ 500737 w 550865"/>
                    <a:gd name="connsiteY180" fmla="*/ 247207 h 689145"/>
                    <a:gd name="connsiteX181" fmla="*/ 503138 w 550865"/>
                    <a:gd name="connsiteY181" fmla="*/ 233867 h 689145"/>
                    <a:gd name="connsiteX182" fmla="*/ 526304 w 550865"/>
                    <a:gd name="connsiteY182" fmla="*/ 215281 h 689145"/>
                    <a:gd name="connsiteX183" fmla="*/ 541200 w 550865"/>
                    <a:gd name="connsiteY183" fmla="*/ 205366 h 689145"/>
                    <a:gd name="connsiteX184" fmla="*/ 550670 w 550865"/>
                    <a:gd name="connsiteY184" fmla="*/ 190160 h 689145"/>
                    <a:gd name="connsiteX185" fmla="*/ 538932 w 550865"/>
                    <a:gd name="connsiteY185" fmla="*/ 177087 h 689145"/>
                    <a:gd name="connsiteX186" fmla="*/ 524614 w 550865"/>
                    <a:gd name="connsiteY186" fmla="*/ 164548 h 689145"/>
                    <a:gd name="connsiteX187" fmla="*/ 512520 w 550865"/>
                    <a:gd name="connsiteY187" fmla="*/ 115327 h 689145"/>
                    <a:gd name="connsiteX188" fmla="*/ 511364 w 550865"/>
                    <a:gd name="connsiteY188" fmla="*/ 96918 h 689145"/>
                    <a:gd name="connsiteX189" fmla="*/ 510786 w 550865"/>
                    <a:gd name="connsiteY189" fmla="*/ 92028 h 689145"/>
                    <a:gd name="connsiteX190" fmla="*/ 500559 w 550865"/>
                    <a:gd name="connsiteY190" fmla="*/ 51387 h 689145"/>
                    <a:gd name="connsiteX191" fmla="*/ 480684 w 550865"/>
                    <a:gd name="connsiteY191" fmla="*/ 32090 h 689145"/>
                    <a:gd name="connsiteX192" fmla="*/ 456985 w 550865"/>
                    <a:gd name="connsiteY192" fmla="*/ 2922 h 689145"/>
                    <a:gd name="connsiteX193" fmla="*/ 455340 w 550865"/>
                    <a:gd name="connsiteY193" fmla="*/ 5234 h 689145"/>
                    <a:gd name="connsiteX194" fmla="*/ 438177 w 550865"/>
                    <a:gd name="connsiteY194" fmla="*/ 15550 h 689145"/>
                    <a:gd name="connsiteX195" fmla="*/ 429284 w 550865"/>
                    <a:gd name="connsiteY195" fmla="*/ 26621 h 689145"/>
                    <a:gd name="connsiteX196" fmla="*/ 422036 w 550865"/>
                    <a:gd name="connsiteY196" fmla="*/ 38182 h 689145"/>
                    <a:gd name="connsiteX197" fmla="*/ 415100 w 550865"/>
                    <a:gd name="connsiteY197" fmla="*/ 39871 h 689145"/>
                    <a:gd name="connsiteX198" fmla="*/ 406207 w 550865"/>
                    <a:gd name="connsiteY198" fmla="*/ 43518 h 689145"/>
                    <a:gd name="connsiteX199" fmla="*/ 403895 w 550865"/>
                    <a:gd name="connsiteY199" fmla="*/ 47964 h 689145"/>
                    <a:gd name="connsiteX200" fmla="*/ 400027 w 550865"/>
                    <a:gd name="connsiteY200" fmla="*/ 54189 h 689145"/>
                    <a:gd name="connsiteX201" fmla="*/ 394691 w 550865"/>
                    <a:gd name="connsiteY201" fmla="*/ 56234 h 689145"/>
                    <a:gd name="connsiteX202" fmla="*/ 384197 w 550865"/>
                    <a:gd name="connsiteY202" fmla="*/ 50187 h 689145"/>
                    <a:gd name="connsiteX203" fmla="*/ 376772 w 550865"/>
                    <a:gd name="connsiteY203" fmla="*/ 45474 h 689145"/>
                    <a:gd name="connsiteX204" fmla="*/ 341823 w 550865"/>
                    <a:gd name="connsiteY204" fmla="*/ 45474 h 689145"/>
                    <a:gd name="connsiteX205" fmla="*/ 330974 w 550865"/>
                    <a:gd name="connsiteY205" fmla="*/ 42184 h 689145"/>
                    <a:gd name="connsiteX206" fmla="*/ 322704 w 550865"/>
                    <a:gd name="connsiteY206" fmla="*/ 38715 h 689145"/>
                    <a:gd name="connsiteX207" fmla="*/ 321103 w 550865"/>
                    <a:gd name="connsiteY207" fmla="*/ 38715 h 689145"/>
                    <a:gd name="connsiteX208" fmla="*/ 312655 w 550865"/>
                    <a:gd name="connsiteY208" fmla="*/ 43162 h 689145"/>
                    <a:gd name="connsiteX209" fmla="*/ 303762 w 550865"/>
                    <a:gd name="connsiteY209" fmla="*/ 47608 h 689145"/>
                    <a:gd name="connsiteX210" fmla="*/ 117014 w 550865"/>
                    <a:gd name="connsiteY210" fmla="*/ 47608 h 689145"/>
                    <a:gd name="connsiteX211" fmla="*/ 100784 w 550865"/>
                    <a:gd name="connsiteY211" fmla="*/ 50498 h 689145"/>
                    <a:gd name="connsiteX212" fmla="*/ 99362 w 550865"/>
                    <a:gd name="connsiteY212" fmla="*/ 63838 h 689145"/>
                    <a:gd name="connsiteX213" fmla="*/ 99895 w 550865"/>
                    <a:gd name="connsiteY213" fmla="*/ 77799 h 689145"/>
                    <a:gd name="connsiteX214" fmla="*/ 99895 w 550865"/>
                    <a:gd name="connsiteY214" fmla="*/ 115105 h 689145"/>
                    <a:gd name="connsiteX215" fmla="*/ 91003 w 550865"/>
                    <a:gd name="connsiteY215" fmla="*/ 119551 h 689145"/>
                    <a:gd name="connsiteX216" fmla="*/ 82465 w 550865"/>
                    <a:gd name="connsiteY216" fmla="*/ 119017 h 689145"/>
                    <a:gd name="connsiteX217" fmla="*/ 78019 w 550865"/>
                    <a:gd name="connsiteY217" fmla="*/ 118661 h 689145"/>
                    <a:gd name="connsiteX218" fmla="*/ 69437 w 550865"/>
                    <a:gd name="connsiteY218" fmla="*/ 121374 h 689145"/>
                    <a:gd name="connsiteX219" fmla="*/ 67970 w 550865"/>
                    <a:gd name="connsiteY219" fmla="*/ 136536 h 689145"/>
                    <a:gd name="connsiteX220" fmla="*/ 68682 w 550865"/>
                    <a:gd name="connsiteY220" fmla="*/ 146807 h 689145"/>
                    <a:gd name="connsiteX221" fmla="*/ 68682 w 550865"/>
                    <a:gd name="connsiteY221" fmla="*/ 218750 h 689145"/>
                    <a:gd name="connsiteX222" fmla="*/ 68993 w 550865"/>
                    <a:gd name="connsiteY222" fmla="*/ 229910 h 689145"/>
                    <a:gd name="connsiteX223" fmla="*/ 67526 w 550865"/>
                    <a:gd name="connsiteY223" fmla="*/ 259034 h 689145"/>
                    <a:gd name="connsiteX224" fmla="*/ 52363 w 550865"/>
                    <a:gd name="connsiteY224" fmla="*/ 269439 h 689145"/>
                    <a:gd name="connsiteX225" fmla="*/ 44538 w 550865"/>
                    <a:gd name="connsiteY225" fmla="*/ 272373 h 689145"/>
                    <a:gd name="connsiteX226" fmla="*/ 35200 w 550865"/>
                    <a:gd name="connsiteY226" fmla="*/ 288247 h 689145"/>
                    <a:gd name="connsiteX227" fmla="*/ 22306 w 550865"/>
                    <a:gd name="connsiteY227" fmla="*/ 304387 h 689145"/>
                    <a:gd name="connsiteX228" fmla="*/ 16926 w 550865"/>
                    <a:gd name="connsiteY228" fmla="*/ 315859 h 689145"/>
                    <a:gd name="connsiteX229" fmla="*/ 12746 w 550865"/>
                    <a:gd name="connsiteY229" fmla="*/ 328086 h 689145"/>
                    <a:gd name="connsiteX230" fmla="*/ 7188 w 550865"/>
                    <a:gd name="connsiteY230" fmla="*/ 331510 h 689145"/>
                    <a:gd name="connsiteX231" fmla="*/ 5232 w 550865"/>
                    <a:gd name="connsiteY231" fmla="*/ 337824 h 689145"/>
                    <a:gd name="connsiteX232" fmla="*/ 7544 w 550865"/>
                    <a:gd name="connsiteY232" fmla="*/ 345205 h 689145"/>
                    <a:gd name="connsiteX233" fmla="*/ 4609 w 550865"/>
                    <a:gd name="connsiteY233" fmla="*/ 356632 h 689145"/>
                    <a:gd name="connsiteX234" fmla="*/ 2030 w 550865"/>
                    <a:gd name="connsiteY234" fmla="*/ 369660 h 689145"/>
                    <a:gd name="connsiteX235" fmla="*/ 9678 w 550865"/>
                    <a:gd name="connsiteY235" fmla="*/ 372195 h 689145"/>
                    <a:gd name="connsiteX236" fmla="*/ 18171 w 550865"/>
                    <a:gd name="connsiteY236" fmla="*/ 391047 h 689145"/>
                    <a:gd name="connsiteX237" fmla="*/ 24662 w 550865"/>
                    <a:gd name="connsiteY237" fmla="*/ 412479 h 689145"/>
                    <a:gd name="connsiteX238" fmla="*/ 27419 w 550865"/>
                    <a:gd name="connsiteY238" fmla="*/ 414835 h 689145"/>
                    <a:gd name="connsiteX239" fmla="*/ 30665 w 550865"/>
                    <a:gd name="connsiteY239" fmla="*/ 427596 h 689145"/>
                    <a:gd name="connsiteX240" fmla="*/ 29642 w 550865"/>
                    <a:gd name="connsiteY240" fmla="*/ 431109 h 689145"/>
                    <a:gd name="connsiteX241" fmla="*/ 38980 w 550865"/>
                    <a:gd name="connsiteY241" fmla="*/ 445783 h 689145"/>
                    <a:gd name="connsiteX242" fmla="*/ 42626 w 550865"/>
                    <a:gd name="connsiteY242" fmla="*/ 449784 h 689145"/>
                    <a:gd name="connsiteX243" fmla="*/ 58277 w 550865"/>
                    <a:gd name="connsiteY243" fmla="*/ 475395 h 689145"/>
                    <a:gd name="connsiteX244" fmla="*/ 53831 w 550865"/>
                    <a:gd name="connsiteY244" fmla="*/ 497138 h 689145"/>
                    <a:gd name="connsiteX245" fmla="*/ 50852 w 550865"/>
                    <a:gd name="connsiteY245" fmla="*/ 506965 h 689145"/>
                    <a:gd name="connsiteX246" fmla="*/ 57832 w 550865"/>
                    <a:gd name="connsiteY246" fmla="*/ 508921 h 689145"/>
                    <a:gd name="connsiteX247" fmla="*/ 60278 w 550865"/>
                    <a:gd name="connsiteY247" fmla="*/ 508921 h 689145"/>
                    <a:gd name="connsiteX248" fmla="*/ 66458 w 550865"/>
                    <a:gd name="connsiteY248" fmla="*/ 509988 h 689145"/>
                    <a:gd name="connsiteX249" fmla="*/ 71972 w 550865"/>
                    <a:gd name="connsiteY249" fmla="*/ 516169 h 689145"/>
                    <a:gd name="connsiteX250" fmla="*/ 80153 w 550865"/>
                    <a:gd name="connsiteY250" fmla="*/ 521949 h 689145"/>
                    <a:gd name="connsiteX251" fmla="*/ 111767 w 550865"/>
                    <a:gd name="connsiteY251" fmla="*/ 549917 h 689145"/>
                    <a:gd name="connsiteX252" fmla="*/ 127552 w 550865"/>
                    <a:gd name="connsiteY252" fmla="*/ 567702 h 689145"/>
                    <a:gd name="connsiteX253" fmla="*/ 140624 w 550865"/>
                    <a:gd name="connsiteY253" fmla="*/ 579752 h 689145"/>
                    <a:gd name="connsiteX254" fmla="*/ 146049 w 550865"/>
                    <a:gd name="connsiteY254" fmla="*/ 591490 h 689145"/>
                    <a:gd name="connsiteX255" fmla="*/ 154942 w 550865"/>
                    <a:gd name="connsiteY255" fmla="*/ 604830 h 689145"/>
                    <a:gd name="connsiteX256" fmla="*/ 160455 w 550865"/>
                    <a:gd name="connsiteY256" fmla="*/ 607898 h 689145"/>
                    <a:gd name="connsiteX257" fmla="*/ 171082 w 550865"/>
                    <a:gd name="connsiteY257" fmla="*/ 617680 h 689145"/>
                    <a:gd name="connsiteX258" fmla="*/ 207231 w 550865"/>
                    <a:gd name="connsiteY258" fmla="*/ 660498 h 689145"/>
                    <a:gd name="connsiteX259" fmla="*/ 210522 w 550865"/>
                    <a:gd name="connsiteY259" fmla="*/ 660943 h 689145"/>
                    <a:gd name="connsiteX260" fmla="*/ 220481 w 550865"/>
                    <a:gd name="connsiteY260" fmla="*/ 657831 h 689145"/>
                    <a:gd name="connsiteX261" fmla="*/ 229774 w 550865"/>
                    <a:gd name="connsiteY261" fmla="*/ 654851 h 689145"/>
                    <a:gd name="connsiteX262" fmla="*/ 238089 w 550865"/>
                    <a:gd name="connsiteY262" fmla="*/ 658098 h 689145"/>
                    <a:gd name="connsiteX263" fmla="*/ 240268 w 550865"/>
                    <a:gd name="connsiteY263" fmla="*/ 658764 h 689145"/>
                    <a:gd name="connsiteX264" fmla="*/ 245426 w 550865"/>
                    <a:gd name="connsiteY264" fmla="*/ 657342 h 689145"/>
                    <a:gd name="connsiteX265" fmla="*/ 253207 w 550865"/>
                    <a:gd name="connsiteY265" fmla="*/ 655429 h 689145"/>
                    <a:gd name="connsiteX266" fmla="*/ 259832 w 550865"/>
                    <a:gd name="connsiteY266" fmla="*/ 657786 h 689145"/>
                    <a:gd name="connsiteX267" fmla="*/ 268991 w 550865"/>
                    <a:gd name="connsiteY267" fmla="*/ 666145 h 689145"/>
                    <a:gd name="connsiteX268" fmla="*/ 297048 w 550865"/>
                    <a:gd name="connsiteY268" fmla="*/ 687399 h 689145"/>
                    <a:gd name="connsiteX269" fmla="*/ 298026 w 550865"/>
                    <a:gd name="connsiteY269" fmla="*/ 687399 h 689145"/>
                    <a:gd name="connsiteX270" fmla="*/ 300694 w 550865"/>
                    <a:gd name="connsiteY270" fmla="*/ 686421 h 689145"/>
                    <a:gd name="connsiteX271" fmla="*/ 318658 w 550865"/>
                    <a:gd name="connsiteY271" fmla="*/ 681574 h 689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</a:cxnLst>
                  <a:rect l="l" t="t" r="r" b="b"/>
                  <a:pathLst>
                    <a:path w="550865" h="689145">
                      <a:moveTo>
                        <a:pt x="338133" y="688822"/>
                      </a:moveTo>
                      <a:cubicBezTo>
                        <a:pt x="335910" y="688777"/>
                        <a:pt x="333731" y="688066"/>
                        <a:pt x="331863" y="686821"/>
                      </a:cubicBezTo>
                      <a:cubicBezTo>
                        <a:pt x="327950" y="684109"/>
                        <a:pt x="323282" y="682686"/>
                        <a:pt x="318524" y="682686"/>
                      </a:cubicBezTo>
                      <a:cubicBezTo>
                        <a:pt x="312388" y="683131"/>
                        <a:pt x="306385" y="684643"/>
                        <a:pt x="300738" y="687132"/>
                      </a:cubicBezTo>
                      <a:lnTo>
                        <a:pt x="298115" y="688066"/>
                      </a:lnTo>
                      <a:cubicBezTo>
                        <a:pt x="297671" y="688155"/>
                        <a:pt x="297182" y="688155"/>
                        <a:pt x="296737" y="688066"/>
                      </a:cubicBezTo>
                      <a:cubicBezTo>
                        <a:pt x="290468" y="688066"/>
                        <a:pt x="277439" y="675572"/>
                        <a:pt x="267880" y="666501"/>
                      </a:cubicBezTo>
                      <a:cubicBezTo>
                        <a:pt x="264145" y="662900"/>
                        <a:pt x="260854" y="659787"/>
                        <a:pt x="258987" y="658231"/>
                      </a:cubicBezTo>
                      <a:cubicBezTo>
                        <a:pt x="257297" y="656853"/>
                        <a:pt x="255207" y="656097"/>
                        <a:pt x="253029" y="656097"/>
                      </a:cubicBezTo>
                      <a:cubicBezTo>
                        <a:pt x="250495" y="656230"/>
                        <a:pt x="247960" y="656897"/>
                        <a:pt x="245648" y="657964"/>
                      </a:cubicBezTo>
                      <a:cubicBezTo>
                        <a:pt x="243914" y="658764"/>
                        <a:pt x="242002" y="659254"/>
                        <a:pt x="240090" y="659431"/>
                      </a:cubicBezTo>
                      <a:cubicBezTo>
                        <a:pt x="239067" y="659476"/>
                        <a:pt x="238044" y="659120"/>
                        <a:pt x="237244" y="658498"/>
                      </a:cubicBezTo>
                      <a:cubicBezTo>
                        <a:pt x="235110" y="656675"/>
                        <a:pt x="232397" y="655607"/>
                        <a:pt x="229596" y="655518"/>
                      </a:cubicBezTo>
                      <a:cubicBezTo>
                        <a:pt x="226439" y="655741"/>
                        <a:pt x="223416" y="656719"/>
                        <a:pt x="220703" y="658364"/>
                      </a:cubicBezTo>
                      <a:cubicBezTo>
                        <a:pt x="217547" y="660276"/>
                        <a:pt x="213945" y="661388"/>
                        <a:pt x="210255" y="661610"/>
                      </a:cubicBezTo>
                      <a:cubicBezTo>
                        <a:pt x="209054" y="661610"/>
                        <a:pt x="207853" y="661433"/>
                        <a:pt x="206697" y="661165"/>
                      </a:cubicBezTo>
                      <a:cubicBezTo>
                        <a:pt x="187889" y="656453"/>
                        <a:pt x="175572" y="631864"/>
                        <a:pt x="169793" y="617635"/>
                      </a:cubicBezTo>
                      <a:cubicBezTo>
                        <a:pt x="167836" y="613278"/>
                        <a:pt x="164190" y="609987"/>
                        <a:pt x="159699" y="608431"/>
                      </a:cubicBezTo>
                      <a:cubicBezTo>
                        <a:pt x="157743" y="607498"/>
                        <a:pt x="155875" y="606475"/>
                        <a:pt x="154052" y="605364"/>
                      </a:cubicBezTo>
                      <a:cubicBezTo>
                        <a:pt x="149117" y="602340"/>
                        <a:pt x="145737" y="597271"/>
                        <a:pt x="144848" y="591535"/>
                      </a:cubicBezTo>
                      <a:cubicBezTo>
                        <a:pt x="144003" y="587400"/>
                        <a:pt x="142225" y="583532"/>
                        <a:pt x="139601" y="580197"/>
                      </a:cubicBezTo>
                      <a:cubicBezTo>
                        <a:pt x="135778" y="575750"/>
                        <a:pt x="131465" y="571749"/>
                        <a:pt x="126751" y="568325"/>
                      </a:cubicBezTo>
                      <a:cubicBezTo>
                        <a:pt x="119815" y="563745"/>
                        <a:pt x="114257" y="557431"/>
                        <a:pt x="110611" y="550006"/>
                      </a:cubicBezTo>
                      <a:cubicBezTo>
                        <a:pt x="104119" y="537245"/>
                        <a:pt x="93003" y="527463"/>
                        <a:pt x="79486" y="522660"/>
                      </a:cubicBezTo>
                      <a:cubicBezTo>
                        <a:pt x="72283" y="520615"/>
                        <a:pt x="71483" y="518481"/>
                        <a:pt x="70593" y="516213"/>
                      </a:cubicBezTo>
                      <a:cubicBezTo>
                        <a:pt x="69749" y="513723"/>
                        <a:pt x="67926" y="511678"/>
                        <a:pt x="65524" y="510611"/>
                      </a:cubicBezTo>
                      <a:cubicBezTo>
                        <a:pt x="63746" y="509810"/>
                        <a:pt x="61834" y="509499"/>
                        <a:pt x="59922" y="509677"/>
                      </a:cubicBezTo>
                      <a:lnTo>
                        <a:pt x="57477" y="509677"/>
                      </a:lnTo>
                      <a:cubicBezTo>
                        <a:pt x="54631" y="510077"/>
                        <a:pt x="51785" y="509188"/>
                        <a:pt x="49651" y="507320"/>
                      </a:cubicBezTo>
                      <a:cubicBezTo>
                        <a:pt x="47294" y="504608"/>
                        <a:pt x="49651" y="500695"/>
                        <a:pt x="52497" y="496204"/>
                      </a:cubicBezTo>
                      <a:cubicBezTo>
                        <a:pt x="56143" y="490379"/>
                        <a:pt x="60633" y="483132"/>
                        <a:pt x="56943" y="475484"/>
                      </a:cubicBezTo>
                      <a:cubicBezTo>
                        <a:pt x="52808" y="466458"/>
                        <a:pt x="47561" y="457966"/>
                        <a:pt x="41425" y="450140"/>
                      </a:cubicBezTo>
                      <a:cubicBezTo>
                        <a:pt x="40669" y="449117"/>
                        <a:pt x="39336" y="447783"/>
                        <a:pt x="37823" y="446183"/>
                      </a:cubicBezTo>
                      <a:cubicBezTo>
                        <a:pt x="33022" y="441203"/>
                        <a:pt x="26974" y="434933"/>
                        <a:pt x="28264" y="430487"/>
                      </a:cubicBezTo>
                      <a:cubicBezTo>
                        <a:pt x="28664" y="429109"/>
                        <a:pt x="28975" y="427953"/>
                        <a:pt x="29287" y="426930"/>
                      </a:cubicBezTo>
                      <a:cubicBezTo>
                        <a:pt x="31465" y="419638"/>
                        <a:pt x="31465" y="419638"/>
                        <a:pt x="26396" y="415369"/>
                      </a:cubicBezTo>
                      <a:lnTo>
                        <a:pt x="23595" y="412968"/>
                      </a:lnTo>
                      <a:cubicBezTo>
                        <a:pt x="18793" y="408744"/>
                        <a:pt x="17770" y="399629"/>
                        <a:pt x="16748" y="390736"/>
                      </a:cubicBezTo>
                      <a:cubicBezTo>
                        <a:pt x="15725" y="381843"/>
                        <a:pt x="14702" y="372951"/>
                        <a:pt x="9367" y="372951"/>
                      </a:cubicBezTo>
                      <a:cubicBezTo>
                        <a:pt x="4921" y="372951"/>
                        <a:pt x="2119" y="371972"/>
                        <a:pt x="785" y="369927"/>
                      </a:cubicBezTo>
                      <a:cubicBezTo>
                        <a:pt x="-1438" y="366548"/>
                        <a:pt x="785" y="361034"/>
                        <a:pt x="3275" y="355832"/>
                      </a:cubicBezTo>
                      <a:cubicBezTo>
                        <a:pt x="5187" y="352586"/>
                        <a:pt x="6165" y="348896"/>
                        <a:pt x="6165" y="345116"/>
                      </a:cubicBezTo>
                      <a:cubicBezTo>
                        <a:pt x="5276" y="341870"/>
                        <a:pt x="4476" y="339514"/>
                        <a:pt x="3897" y="337824"/>
                      </a:cubicBezTo>
                      <a:cubicBezTo>
                        <a:pt x="2163" y="332800"/>
                        <a:pt x="2252" y="332533"/>
                        <a:pt x="6343" y="330176"/>
                      </a:cubicBezTo>
                      <a:cubicBezTo>
                        <a:pt x="7677" y="329420"/>
                        <a:pt x="9455" y="328398"/>
                        <a:pt x="11812" y="326797"/>
                      </a:cubicBezTo>
                      <a:cubicBezTo>
                        <a:pt x="14969" y="324707"/>
                        <a:pt x="15236" y="319994"/>
                        <a:pt x="15502" y="315459"/>
                      </a:cubicBezTo>
                      <a:cubicBezTo>
                        <a:pt x="15814" y="309856"/>
                        <a:pt x="16125" y="304076"/>
                        <a:pt x="21772" y="302965"/>
                      </a:cubicBezTo>
                      <a:cubicBezTo>
                        <a:pt x="30665" y="301230"/>
                        <a:pt x="32132" y="294605"/>
                        <a:pt x="33822" y="287624"/>
                      </a:cubicBezTo>
                      <a:cubicBezTo>
                        <a:pt x="35511" y="280644"/>
                        <a:pt x="36934" y="274774"/>
                        <a:pt x="43648" y="271039"/>
                      </a:cubicBezTo>
                      <a:cubicBezTo>
                        <a:pt x="46227" y="269794"/>
                        <a:pt x="48939" y="268772"/>
                        <a:pt x="51696" y="268015"/>
                      </a:cubicBezTo>
                      <a:cubicBezTo>
                        <a:pt x="58144" y="266015"/>
                        <a:pt x="64813" y="263970"/>
                        <a:pt x="66147" y="258412"/>
                      </a:cubicBezTo>
                      <a:cubicBezTo>
                        <a:pt x="67926" y="248896"/>
                        <a:pt x="68415" y="239203"/>
                        <a:pt x="67570" y="229599"/>
                      </a:cubicBezTo>
                      <a:cubicBezTo>
                        <a:pt x="67570" y="225908"/>
                        <a:pt x="67259" y="222084"/>
                        <a:pt x="67259" y="218394"/>
                      </a:cubicBezTo>
                      <a:lnTo>
                        <a:pt x="67259" y="146451"/>
                      </a:lnTo>
                      <a:cubicBezTo>
                        <a:pt x="67214" y="143072"/>
                        <a:pt x="66992" y="139693"/>
                        <a:pt x="66547" y="136313"/>
                      </a:cubicBezTo>
                      <a:cubicBezTo>
                        <a:pt x="65836" y="129555"/>
                        <a:pt x="65213" y="123730"/>
                        <a:pt x="68282" y="120307"/>
                      </a:cubicBezTo>
                      <a:cubicBezTo>
                        <a:pt x="70816" y="117950"/>
                        <a:pt x="74284" y="116838"/>
                        <a:pt x="77708" y="117194"/>
                      </a:cubicBezTo>
                      <a:cubicBezTo>
                        <a:pt x="78820" y="117194"/>
                        <a:pt x="80465" y="117194"/>
                        <a:pt x="82154" y="117550"/>
                      </a:cubicBezTo>
                      <a:cubicBezTo>
                        <a:pt x="84778" y="117817"/>
                        <a:pt x="87756" y="118083"/>
                        <a:pt x="90558" y="118083"/>
                      </a:cubicBezTo>
                      <a:cubicBezTo>
                        <a:pt x="95805" y="118083"/>
                        <a:pt x="98339" y="117061"/>
                        <a:pt x="98339" y="114927"/>
                      </a:cubicBezTo>
                      <a:lnTo>
                        <a:pt x="98339" y="77621"/>
                      </a:lnTo>
                      <a:cubicBezTo>
                        <a:pt x="98339" y="72063"/>
                        <a:pt x="98028" y="67439"/>
                        <a:pt x="97805" y="63749"/>
                      </a:cubicBezTo>
                      <a:cubicBezTo>
                        <a:pt x="97361" y="56412"/>
                        <a:pt x="97094" y="51966"/>
                        <a:pt x="99539" y="49342"/>
                      </a:cubicBezTo>
                      <a:cubicBezTo>
                        <a:pt x="101985" y="46719"/>
                        <a:pt x="106120" y="46097"/>
                        <a:pt x="116569" y="46097"/>
                      </a:cubicBezTo>
                      <a:lnTo>
                        <a:pt x="303318" y="46097"/>
                      </a:lnTo>
                      <a:cubicBezTo>
                        <a:pt x="306519" y="45607"/>
                        <a:pt x="309454" y="44051"/>
                        <a:pt x="311632" y="41650"/>
                      </a:cubicBezTo>
                      <a:cubicBezTo>
                        <a:pt x="314033" y="39027"/>
                        <a:pt x="317279" y="37382"/>
                        <a:pt x="320792" y="36981"/>
                      </a:cubicBezTo>
                      <a:cubicBezTo>
                        <a:pt x="321414" y="36981"/>
                        <a:pt x="322037" y="37070"/>
                        <a:pt x="322615" y="37204"/>
                      </a:cubicBezTo>
                      <a:cubicBezTo>
                        <a:pt x="325683" y="37871"/>
                        <a:pt x="328617" y="39116"/>
                        <a:pt x="331241" y="40805"/>
                      </a:cubicBezTo>
                      <a:cubicBezTo>
                        <a:pt x="334264" y="42895"/>
                        <a:pt x="337866" y="44007"/>
                        <a:pt x="341512" y="43918"/>
                      </a:cubicBezTo>
                      <a:lnTo>
                        <a:pt x="376461" y="43918"/>
                      </a:lnTo>
                      <a:cubicBezTo>
                        <a:pt x="379217" y="43918"/>
                        <a:pt x="381841" y="46363"/>
                        <a:pt x="384642" y="48942"/>
                      </a:cubicBezTo>
                      <a:cubicBezTo>
                        <a:pt x="387132" y="51921"/>
                        <a:pt x="390556" y="53967"/>
                        <a:pt x="394380" y="54678"/>
                      </a:cubicBezTo>
                      <a:cubicBezTo>
                        <a:pt x="396025" y="54589"/>
                        <a:pt x="397581" y="53967"/>
                        <a:pt x="398826" y="52900"/>
                      </a:cubicBezTo>
                      <a:cubicBezTo>
                        <a:pt x="400516" y="51298"/>
                        <a:pt x="401761" y="49298"/>
                        <a:pt x="402383" y="47075"/>
                      </a:cubicBezTo>
                      <a:cubicBezTo>
                        <a:pt x="402961" y="45385"/>
                        <a:pt x="403806" y="43784"/>
                        <a:pt x="404829" y="42317"/>
                      </a:cubicBezTo>
                      <a:cubicBezTo>
                        <a:pt x="407230" y="39605"/>
                        <a:pt x="410698" y="38093"/>
                        <a:pt x="414299" y="38226"/>
                      </a:cubicBezTo>
                      <a:cubicBezTo>
                        <a:pt x="416567" y="38137"/>
                        <a:pt x="418790" y="37604"/>
                        <a:pt x="420835" y="36670"/>
                      </a:cubicBezTo>
                      <a:cubicBezTo>
                        <a:pt x="424170" y="33824"/>
                        <a:pt x="426527" y="29956"/>
                        <a:pt x="427550" y="25687"/>
                      </a:cubicBezTo>
                      <a:cubicBezTo>
                        <a:pt x="429773" y="19907"/>
                        <a:pt x="431996" y="13904"/>
                        <a:pt x="437376" y="13904"/>
                      </a:cubicBezTo>
                      <a:cubicBezTo>
                        <a:pt x="446669" y="13904"/>
                        <a:pt x="448848" y="10836"/>
                        <a:pt x="453650" y="4078"/>
                      </a:cubicBezTo>
                      <a:cubicBezTo>
                        <a:pt x="454361" y="3011"/>
                        <a:pt x="455161" y="1899"/>
                        <a:pt x="456051" y="743"/>
                      </a:cubicBezTo>
                      <a:lnTo>
                        <a:pt x="456807" y="-324"/>
                      </a:lnTo>
                      <a:lnTo>
                        <a:pt x="456807" y="966"/>
                      </a:lnTo>
                      <a:cubicBezTo>
                        <a:pt x="459208" y="14305"/>
                        <a:pt x="469479" y="22397"/>
                        <a:pt x="480328" y="30667"/>
                      </a:cubicBezTo>
                      <a:cubicBezTo>
                        <a:pt x="488154" y="35959"/>
                        <a:pt x="495002" y="42584"/>
                        <a:pt x="500515" y="50231"/>
                      </a:cubicBezTo>
                      <a:cubicBezTo>
                        <a:pt x="507496" y="61436"/>
                        <a:pt x="509408" y="78066"/>
                        <a:pt x="510875" y="91405"/>
                      </a:cubicBezTo>
                      <a:cubicBezTo>
                        <a:pt x="510875" y="93050"/>
                        <a:pt x="511231" y="94695"/>
                        <a:pt x="511408" y="96252"/>
                      </a:cubicBezTo>
                      <a:cubicBezTo>
                        <a:pt x="512120" y="102210"/>
                        <a:pt x="512387" y="108612"/>
                        <a:pt x="512609" y="114793"/>
                      </a:cubicBezTo>
                      <a:cubicBezTo>
                        <a:pt x="513187" y="131912"/>
                        <a:pt x="513854" y="149609"/>
                        <a:pt x="524481" y="163348"/>
                      </a:cubicBezTo>
                      <a:cubicBezTo>
                        <a:pt x="528527" y="168150"/>
                        <a:pt x="533240" y="172285"/>
                        <a:pt x="538531" y="175620"/>
                      </a:cubicBezTo>
                      <a:cubicBezTo>
                        <a:pt x="544890" y="180066"/>
                        <a:pt x="550359" y="183979"/>
                        <a:pt x="550715" y="189582"/>
                      </a:cubicBezTo>
                      <a:cubicBezTo>
                        <a:pt x="551026" y="194028"/>
                        <a:pt x="547914" y="199230"/>
                        <a:pt x="540933" y="205678"/>
                      </a:cubicBezTo>
                      <a:cubicBezTo>
                        <a:pt x="536220" y="209501"/>
                        <a:pt x="531151" y="212836"/>
                        <a:pt x="525815" y="215726"/>
                      </a:cubicBezTo>
                      <a:cubicBezTo>
                        <a:pt x="516655" y="221106"/>
                        <a:pt x="506206" y="227242"/>
                        <a:pt x="503138" y="233778"/>
                      </a:cubicBezTo>
                      <a:cubicBezTo>
                        <a:pt x="501493" y="237825"/>
                        <a:pt x="500693" y="242182"/>
                        <a:pt x="500826" y="246584"/>
                      </a:cubicBezTo>
                      <a:cubicBezTo>
                        <a:pt x="501049" y="252542"/>
                        <a:pt x="499625" y="258456"/>
                        <a:pt x="496647" y="263658"/>
                      </a:cubicBezTo>
                      <a:cubicBezTo>
                        <a:pt x="495268" y="265837"/>
                        <a:pt x="493801" y="267838"/>
                        <a:pt x="492200" y="269750"/>
                      </a:cubicBezTo>
                      <a:cubicBezTo>
                        <a:pt x="487976" y="274508"/>
                        <a:pt x="485175" y="280377"/>
                        <a:pt x="484197" y="286691"/>
                      </a:cubicBezTo>
                      <a:cubicBezTo>
                        <a:pt x="483485" y="294294"/>
                        <a:pt x="483485" y="301941"/>
                        <a:pt x="484197" y="309545"/>
                      </a:cubicBezTo>
                      <a:cubicBezTo>
                        <a:pt x="485131" y="321506"/>
                        <a:pt x="486020" y="332755"/>
                        <a:pt x="478683" y="347650"/>
                      </a:cubicBezTo>
                      <a:cubicBezTo>
                        <a:pt x="477349" y="350585"/>
                        <a:pt x="476326" y="353653"/>
                        <a:pt x="475571" y="356810"/>
                      </a:cubicBezTo>
                      <a:cubicBezTo>
                        <a:pt x="474681" y="363079"/>
                        <a:pt x="471524" y="368771"/>
                        <a:pt x="466678" y="372862"/>
                      </a:cubicBezTo>
                      <a:cubicBezTo>
                        <a:pt x="464677" y="374284"/>
                        <a:pt x="462454" y="375396"/>
                        <a:pt x="460097" y="376107"/>
                      </a:cubicBezTo>
                      <a:cubicBezTo>
                        <a:pt x="456940" y="376908"/>
                        <a:pt x="454228" y="378909"/>
                        <a:pt x="452538" y="381665"/>
                      </a:cubicBezTo>
                      <a:cubicBezTo>
                        <a:pt x="451071" y="383755"/>
                        <a:pt x="449292" y="386112"/>
                        <a:pt x="447380" y="388335"/>
                      </a:cubicBezTo>
                      <a:cubicBezTo>
                        <a:pt x="442578" y="393582"/>
                        <a:pt x="438710" y="399585"/>
                        <a:pt x="435864" y="406121"/>
                      </a:cubicBezTo>
                      <a:cubicBezTo>
                        <a:pt x="435109" y="409277"/>
                        <a:pt x="434664" y="412568"/>
                        <a:pt x="434619" y="415814"/>
                      </a:cubicBezTo>
                      <a:cubicBezTo>
                        <a:pt x="434264" y="422750"/>
                        <a:pt x="433864" y="429953"/>
                        <a:pt x="428706" y="433600"/>
                      </a:cubicBezTo>
                      <a:cubicBezTo>
                        <a:pt x="427372" y="434400"/>
                        <a:pt x="426038" y="435111"/>
                        <a:pt x="424615" y="435734"/>
                      </a:cubicBezTo>
                      <a:cubicBezTo>
                        <a:pt x="420168" y="437868"/>
                        <a:pt x="413499" y="441114"/>
                        <a:pt x="412921" y="444626"/>
                      </a:cubicBezTo>
                      <a:cubicBezTo>
                        <a:pt x="412788" y="445738"/>
                        <a:pt x="413232" y="446850"/>
                        <a:pt x="414121" y="447561"/>
                      </a:cubicBezTo>
                      <a:cubicBezTo>
                        <a:pt x="417857" y="451341"/>
                        <a:pt x="414121" y="457165"/>
                        <a:pt x="411898" y="460633"/>
                      </a:cubicBezTo>
                      <a:lnTo>
                        <a:pt x="411320" y="461567"/>
                      </a:lnTo>
                      <a:cubicBezTo>
                        <a:pt x="404829" y="472016"/>
                        <a:pt x="404117" y="482643"/>
                        <a:pt x="403317" y="493892"/>
                      </a:cubicBezTo>
                      <a:cubicBezTo>
                        <a:pt x="403050" y="500829"/>
                        <a:pt x="402161" y="507720"/>
                        <a:pt x="400649" y="514479"/>
                      </a:cubicBezTo>
                      <a:cubicBezTo>
                        <a:pt x="399760" y="518036"/>
                        <a:pt x="395891" y="518481"/>
                        <a:pt x="392601" y="518481"/>
                      </a:cubicBezTo>
                      <a:cubicBezTo>
                        <a:pt x="390956" y="518481"/>
                        <a:pt x="389133" y="518481"/>
                        <a:pt x="387266" y="518214"/>
                      </a:cubicBezTo>
                      <a:cubicBezTo>
                        <a:pt x="385398" y="517947"/>
                        <a:pt x="383441" y="517947"/>
                        <a:pt x="381619" y="517947"/>
                      </a:cubicBezTo>
                      <a:cubicBezTo>
                        <a:pt x="378773" y="517636"/>
                        <a:pt x="375927" y="518392"/>
                        <a:pt x="373659" y="520126"/>
                      </a:cubicBezTo>
                      <a:cubicBezTo>
                        <a:pt x="368368" y="524573"/>
                        <a:pt x="365745" y="531464"/>
                        <a:pt x="366812" y="538312"/>
                      </a:cubicBezTo>
                      <a:cubicBezTo>
                        <a:pt x="368590" y="543559"/>
                        <a:pt x="373081" y="547427"/>
                        <a:pt x="378550" y="548361"/>
                      </a:cubicBezTo>
                      <a:cubicBezTo>
                        <a:pt x="387710" y="550806"/>
                        <a:pt x="395713" y="556364"/>
                        <a:pt x="401138" y="564101"/>
                      </a:cubicBezTo>
                      <a:cubicBezTo>
                        <a:pt x="403361" y="566724"/>
                        <a:pt x="405585" y="569436"/>
                        <a:pt x="408697" y="572371"/>
                      </a:cubicBezTo>
                      <a:cubicBezTo>
                        <a:pt x="414166" y="578285"/>
                        <a:pt x="418968" y="584777"/>
                        <a:pt x="422925" y="591802"/>
                      </a:cubicBezTo>
                      <a:cubicBezTo>
                        <a:pt x="429417" y="602206"/>
                        <a:pt x="436264" y="613011"/>
                        <a:pt x="447425" y="618480"/>
                      </a:cubicBezTo>
                      <a:cubicBezTo>
                        <a:pt x="462409" y="625505"/>
                        <a:pt x="461876" y="628351"/>
                        <a:pt x="459564" y="640312"/>
                      </a:cubicBezTo>
                      <a:cubicBezTo>
                        <a:pt x="458986" y="643335"/>
                        <a:pt x="458274" y="647026"/>
                        <a:pt x="457652" y="651561"/>
                      </a:cubicBezTo>
                      <a:lnTo>
                        <a:pt x="457652" y="652273"/>
                      </a:lnTo>
                      <a:lnTo>
                        <a:pt x="456985" y="652006"/>
                      </a:lnTo>
                      <a:cubicBezTo>
                        <a:pt x="449871" y="648716"/>
                        <a:pt x="442223" y="646893"/>
                        <a:pt x="434397" y="646537"/>
                      </a:cubicBezTo>
                      <a:cubicBezTo>
                        <a:pt x="421458" y="646537"/>
                        <a:pt x="412965" y="654007"/>
                        <a:pt x="401183" y="664322"/>
                      </a:cubicBezTo>
                      <a:cubicBezTo>
                        <a:pt x="397804" y="667302"/>
                        <a:pt x="394291" y="670370"/>
                        <a:pt x="390244" y="673660"/>
                      </a:cubicBezTo>
                      <a:cubicBezTo>
                        <a:pt x="383041" y="679574"/>
                        <a:pt x="379617" y="680685"/>
                        <a:pt x="375794" y="680685"/>
                      </a:cubicBezTo>
                      <a:cubicBezTo>
                        <a:pt x="374326" y="680685"/>
                        <a:pt x="372815" y="680552"/>
                        <a:pt x="371347" y="680374"/>
                      </a:cubicBezTo>
                      <a:cubicBezTo>
                        <a:pt x="367568" y="679929"/>
                        <a:pt x="363789" y="679796"/>
                        <a:pt x="360009" y="679974"/>
                      </a:cubicBezTo>
                      <a:cubicBezTo>
                        <a:pt x="355607" y="680463"/>
                        <a:pt x="351427" y="681975"/>
                        <a:pt x="347737" y="684420"/>
                      </a:cubicBezTo>
                      <a:cubicBezTo>
                        <a:pt x="344936" y="686599"/>
                        <a:pt x="341646" y="688111"/>
                        <a:pt x="338133" y="688822"/>
                      </a:cubicBezTo>
                      <a:close/>
                      <a:moveTo>
                        <a:pt x="318569" y="681574"/>
                      </a:moveTo>
                      <a:cubicBezTo>
                        <a:pt x="323548" y="681663"/>
                        <a:pt x="328395" y="683175"/>
                        <a:pt x="332486" y="686021"/>
                      </a:cubicBezTo>
                      <a:cubicBezTo>
                        <a:pt x="334131" y="687177"/>
                        <a:pt x="336132" y="687799"/>
                        <a:pt x="338133" y="687844"/>
                      </a:cubicBezTo>
                      <a:cubicBezTo>
                        <a:pt x="341823" y="687444"/>
                        <a:pt x="345336" y="686110"/>
                        <a:pt x="348360" y="683975"/>
                      </a:cubicBezTo>
                      <a:cubicBezTo>
                        <a:pt x="352228" y="681486"/>
                        <a:pt x="356585" y="679974"/>
                        <a:pt x="361165" y="679529"/>
                      </a:cubicBezTo>
                      <a:cubicBezTo>
                        <a:pt x="364989" y="679351"/>
                        <a:pt x="368813" y="679485"/>
                        <a:pt x="372637" y="679929"/>
                      </a:cubicBezTo>
                      <a:cubicBezTo>
                        <a:pt x="374104" y="680107"/>
                        <a:pt x="375616" y="680241"/>
                        <a:pt x="377083" y="680241"/>
                      </a:cubicBezTo>
                      <a:cubicBezTo>
                        <a:pt x="380729" y="680241"/>
                        <a:pt x="383842" y="679174"/>
                        <a:pt x="390867" y="673482"/>
                      </a:cubicBezTo>
                      <a:cubicBezTo>
                        <a:pt x="394869" y="670192"/>
                        <a:pt x="398337" y="667123"/>
                        <a:pt x="401761" y="664145"/>
                      </a:cubicBezTo>
                      <a:cubicBezTo>
                        <a:pt x="413677" y="653651"/>
                        <a:pt x="422347" y="646092"/>
                        <a:pt x="435686" y="646092"/>
                      </a:cubicBezTo>
                      <a:cubicBezTo>
                        <a:pt x="443379" y="646404"/>
                        <a:pt x="450893" y="648226"/>
                        <a:pt x="457918" y="651384"/>
                      </a:cubicBezTo>
                      <a:cubicBezTo>
                        <a:pt x="458541" y="646937"/>
                        <a:pt x="459208" y="643647"/>
                        <a:pt x="459741" y="640801"/>
                      </a:cubicBezTo>
                      <a:cubicBezTo>
                        <a:pt x="462009" y="628974"/>
                        <a:pt x="462454" y="626839"/>
                        <a:pt x="448270" y="620170"/>
                      </a:cubicBezTo>
                      <a:cubicBezTo>
                        <a:pt x="436665" y="614701"/>
                        <a:pt x="429862" y="603807"/>
                        <a:pt x="423281" y="593224"/>
                      </a:cubicBezTo>
                      <a:cubicBezTo>
                        <a:pt x="419324" y="586288"/>
                        <a:pt x="414610" y="579841"/>
                        <a:pt x="409186" y="574016"/>
                      </a:cubicBezTo>
                      <a:cubicBezTo>
                        <a:pt x="406163" y="571037"/>
                        <a:pt x="403717" y="568191"/>
                        <a:pt x="401583" y="565657"/>
                      </a:cubicBezTo>
                      <a:cubicBezTo>
                        <a:pt x="396203" y="558054"/>
                        <a:pt x="388333" y="552629"/>
                        <a:pt x="379351" y="550273"/>
                      </a:cubicBezTo>
                      <a:cubicBezTo>
                        <a:pt x="373526" y="549250"/>
                        <a:pt x="368724" y="545070"/>
                        <a:pt x="366856" y="539468"/>
                      </a:cubicBezTo>
                      <a:cubicBezTo>
                        <a:pt x="365656" y="532220"/>
                        <a:pt x="368413" y="524928"/>
                        <a:pt x="374015" y="520215"/>
                      </a:cubicBezTo>
                      <a:cubicBezTo>
                        <a:pt x="376505" y="518169"/>
                        <a:pt x="379706" y="517280"/>
                        <a:pt x="382908" y="517680"/>
                      </a:cubicBezTo>
                      <a:cubicBezTo>
                        <a:pt x="384775" y="517680"/>
                        <a:pt x="386732" y="517680"/>
                        <a:pt x="388644" y="517992"/>
                      </a:cubicBezTo>
                      <a:cubicBezTo>
                        <a:pt x="390556" y="518303"/>
                        <a:pt x="392246" y="518214"/>
                        <a:pt x="393891" y="518214"/>
                      </a:cubicBezTo>
                      <a:cubicBezTo>
                        <a:pt x="398337" y="518214"/>
                        <a:pt x="400293" y="517280"/>
                        <a:pt x="400871" y="515057"/>
                      </a:cubicBezTo>
                      <a:cubicBezTo>
                        <a:pt x="402338" y="508343"/>
                        <a:pt x="403228" y="501495"/>
                        <a:pt x="403494" y="494648"/>
                      </a:cubicBezTo>
                      <a:cubicBezTo>
                        <a:pt x="404295" y="483265"/>
                        <a:pt x="405051" y="472416"/>
                        <a:pt x="411676" y="461834"/>
                      </a:cubicBezTo>
                      <a:lnTo>
                        <a:pt x="412254" y="460900"/>
                      </a:lnTo>
                      <a:cubicBezTo>
                        <a:pt x="414299" y="457699"/>
                        <a:pt x="417768" y="452319"/>
                        <a:pt x="414610" y="449162"/>
                      </a:cubicBezTo>
                      <a:cubicBezTo>
                        <a:pt x="413499" y="448183"/>
                        <a:pt x="412921" y="446761"/>
                        <a:pt x="413099" y="445294"/>
                      </a:cubicBezTo>
                      <a:cubicBezTo>
                        <a:pt x="413766" y="441381"/>
                        <a:pt x="420524" y="438134"/>
                        <a:pt x="425415" y="435778"/>
                      </a:cubicBezTo>
                      <a:cubicBezTo>
                        <a:pt x="426794" y="435200"/>
                        <a:pt x="428083" y="434489"/>
                        <a:pt x="429328" y="433688"/>
                      </a:cubicBezTo>
                      <a:cubicBezTo>
                        <a:pt x="434086" y="430176"/>
                        <a:pt x="434442" y="423239"/>
                        <a:pt x="434797" y="416570"/>
                      </a:cubicBezTo>
                      <a:cubicBezTo>
                        <a:pt x="434842" y="413190"/>
                        <a:pt x="435286" y="409855"/>
                        <a:pt x="436087" y="406610"/>
                      </a:cubicBezTo>
                      <a:cubicBezTo>
                        <a:pt x="438933" y="399896"/>
                        <a:pt x="442890" y="393760"/>
                        <a:pt x="447781" y="388335"/>
                      </a:cubicBezTo>
                      <a:cubicBezTo>
                        <a:pt x="449693" y="385978"/>
                        <a:pt x="451471" y="383889"/>
                        <a:pt x="452894" y="381665"/>
                      </a:cubicBezTo>
                      <a:cubicBezTo>
                        <a:pt x="454761" y="378731"/>
                        <a:pt x="457652" y="376597"/>
                        <a:pt x="461031" y="375707"/>
                      </a:cubicBezTo>
                      <a:cubicBezTo>
                        <a:pt x="463299" y="375040"/>
                        <a:pt x="465388" y="374018"/>
                        <a:pt x="467301" y="372639"/>
                      </a:cubicBezTo>
                      <a:cubicBezTo>
                        <a:pt x="471880" y="368682"/>
                        <a:pt x="474904" y="363213"/>
                        <a:pt x="475704" y="357210"/>
                      </a:cubicBezTo>
                      <a:cubicBezTo>
                        <a:pt x="476460" y="354009"/>
                        <a:pt x="477527" y="350852"/>
                        <a:pt x="478906" y="347828"/>
                      </a:cubicBezTo>
                      <a:cubicBezTo>
                        <a:pt x="486064" y="333200"/>
                        <a:pt x="485264" y="322573"/>
                        <a:pt x="484330" y="310301"/>
                      </a:cubicBezTo>
                      <a:cubicBezTo>
                        <a:pt x="483574" y="302653"/>
                        <a:pt x="483574" y="294916"/>
                        <a:pt x="484330" y="287269"/>
                      </a:cubicBezTo>
                      <a:cubicBezTo>
                        <a:pt x="485353" y="280777"/>
                        <a:pt x="488198" y="274685"/>
                        <a:pt x="492511" y="269750"/>
                      </a:cubicBezTo>
                      <a:cubicBezTo>
                        <a:pt x="493934" y="267838"/>
                        <a:pt x="495357" y="265881"/>
                        <a:pt x="496736" y="263703"/>
                      </a:cubicBezTo>
                      <a:cubicBezTo>
                        <a:pt x="499581" y="258678"/>
                        <a:pt x="500960" y="252987"/>
                        <a:pt x="500737" y="247207"/>
                      </a:cubicBezTo>
                      <a:cubicBezTo>
                        <a:pt x="500604" y="242627"/>
                        <a:pt x="501404" y="238091"/>
                        <a:pt x="503138" y="233867"/>
                      </a:cubicBezTo>
                      <a:cubicBezTo>
                        <a:pt x="506384" y="227020"/>
                        <a:pt x="516477" y="221062"/>
                        <a:pt x="526304" y="215281"/>
                      </a:cubicBezTo>
                      <a:cubicBezTo>
                        <a:pt x="531551" y="212436"/>
                        <a:pt x="536575" y="209145"/>
                        <a:pt x="541200" y="205366"/>
                      </a:cubicBezTo>
                      <a:cubicBezTo>
                        <a:pt x="547825" y="199274"/>
                        <a:pt x="550937" y="194295"/>
                        <a:pt x="550670" y="190160"/>
                      </a:cubicBezTo>
                      <a:cubicBezTo>
                        <a:pt x="550314" y="185135"/>
                        <a:pt x="545023" y="181267"/>
                        <a:pt x="538932" y="177087"/>
                      </a:cubicBezTo>
                      <a:cubicBezTo>
                        <a:pt x="533551" y="173619"/>
                        <a:pt x="528749" y="169395"/>
                        <a:pt x="524614" y="164548"/>
                      </a:cubicBezTo>
                      <a:cubicBezTo>
                        <a:pt x="513765" y="150542"/>
                        <a:pt x="513098" y="132668"/>
                        <a:pt x="512520" y="115327"/>
                      </a:cubicBezTo>
                      <a:cubicBezTo>
                        <a:pt x="512254" y="108924"/>
                        <a:pt x="512075" y="102833"/>
                        <a:pt x="511364" y="96918"/>
                      </a:cubicBezTo>
                      <a:cubicBezTo>
                        <a:pt x="511142" y="95362"/>
                        <a:pt x="510964" y="93717"/>
                        <a:pt x="510786" y="92028"/>
                      </a:cubicBezTo>
                      <a:cubicBezTo>
                        <a:pt x="509274" y="78688"/>
                        <a:pt x="507407" y="62326"/>
                        <a:pt x="500559" y="51387"/>
                      </a:cubicBezTo>
                      <a:cubicBezTo>
                        <a:pt x="495135" y="43829"/>
                        <a:pt x="488421" y="37292"/>
                        <a:pt x="480684" y="32090"/>
                      </a:cubicBezTo>
                      <a:cubicBezTo>
                        <a:pt x="470457" y="24265"/>
                        <a:pt x="459875" y="16217"/>
                        <a:pt x="456985" y="2922"/>
                      </a:cubicBezTo>
                      <a:lnTo>
                        <a:pt x="455340" y="5234"/>
                      </a:lnTo>
                      <a:cubicBezTo>
                        <a:pt x="450493" y="12082"/>
                        <a:pt x="448047" y="15550"/>
                        <a:pt x="438177" y="15550"/>
                      </a:cubicBezTo>
                      <a:cubicBezTo>
                        <a:pt x="433730" y="15550"/>
                        <a:pt x="431596" y="20930"/>
                        <a:pt x="429284" y="26621"/>
                      </a:cubicBezTo>
                      <a:cubicBezTo>
                        <a:pt x="428172" y="31156"/>
                        <a:pt x="425638" y="35203"/>
                        <a:pt x="422036" y="38182"/>
                      </a:cubicBezTo>
                      <a:cubicBezTo>
                        <a:pt x="419857" y="39204"/>
                        <a:pt x="417501" y="39738"/>
                        <a:pt x="415100" y="39871"/>
                      </a:cubicBezTo>
                      <a:cubicBezTo>
                        <a:pt x="411721" y="39649"/>
                        <a:pt x="408474" y="41028"/>
                        <a:pt x="406207" y="43518"/>
                      </a:cubicBezTo>
                      <a:cubicBezTo>
                        <a:pt x="405229" y="44896"/>
                        <a:pt x="404473" y="46408"/>
                        <a:pt x="403895" y="47964"/>
                      </a:cubicBezTo>
                      <a:cubicBezTo>
                        <a:pt x="403183" y="50365"/>
                        <a:pt x="401849" y="52499"/>
                        <a:pt x="400027" y="54189"/>
                      </a:cubicBezTo>
                      <a:cubicBezTo>
                        <a:pt x="398515" y="55478"/>
                        <a:pt x="396647" y="56190"/>
                        <a:pt x="394691" y="56234"/>
                      </a:cubicBezTo>
                      <a:cubicBezTo>
                        <a:pt x="390600" y="55567"/>
                        <a:pt x="386865" y="53389"/>
                        <a:pt x="384197" y="50187"/>
                      </a:cubicBezTo>
                      <a:cubicBezTo>
                        <a:pt x="381574" y="47786"/>
                        <a:pt x="379084" y="45474"/>
                        <a:pt x="376772" y="45474"/>
                      </a:cubicBezTo>
                      <a:lnTo>
                        <a:pt x="341823" y="45474"/>
                      </a:lnTo>
                      <a:cubicBezTo>
                        <a:pt x="337955" y="45518"/>
                        <a:pt x="334175" y="44407"/>
                        <a:pt x="330974" y="42184"/>
                      </a:cubicBezTo>
                      <a:cubicBezTo>
                        <a:pt x="328439" y="40539"/>
                        <a:pt x="325638" y="39382"/>
                        <a:pt x="322704" y="38715"/>
                      </a:cubicBezTo>
                      <a:cubicBezTo>
                        <a:pt x="322170" y="38671"/>
                        <a:pt x="321637" y="38671"/>
                        <a:pt x="321103" y="38715"/>
                      </a:cubicBezTo>
                      <a:cubicBezTo>
                        <a:pt x="317857" y="39160"/>
                        <a:pt x="314834" y="40716"/>
                        <a:pt x="312655" y="43162"/>
                      </a:cubicBezTo>
                      <a:cubicBezTo>
                        <a:pt x="310298" y="45607"/>
                        <a:pt x="307142" y="47208"/>
                        <a:pt x="303762" y="47608"/>
                      </a:cubicBezTo>
                      <a:lnTo>
                        <a:pt x="117014" y="47608"/>
                      </a:lnTo>
                      <a:cubicBezTo>
                        <a:pt x="107054" y="47608"/>
                        <a:pt x="102830" y="48364"/>
                        <a:pt x="100784" y="50498"/>
                      </a:cubicBezTo>
                      <a:cubicBezTo>
                        <a:pt x="98739" y="52633"/>
                        <a:pt x="98917" y="57034"/>
                        <a:pt x="99362" y="63838"/>
                      </a:cubicBezTo>
                      <a:cubicBezTo>
                        <a:pt x="99362" y="67572"/>
                        <a:pt x="99895" y="72197"/>
                        <a:pt x="99895" y="77799"/>
                      </a:cubicBezTo>
                      <a:lnTo>
                        <a:pt x="99895" y="115105"/>
                      </a:lnTo>
                      <a:cubicBezTo>
                        <a:pt x="99895" y="119551"/>
                        <a:pt x="93181" y="119551"/>
                        <a:pt x="91003" y="119551"/>
                      </a:cubicBezTo>
                      <a:cubicBezTo>
                        <a:pt x="88157" y="119551"/>
                        <a:pt x="85000" y="119239"/>
                        <a:pt x="82465" y="119017"/>
                      </a:cubicBezTo>
                      <a:cubicBezTo>
                        <a:pt x="79931" y="118795"/>
                        <a:pt x="78997" y="118661"/>
                        <a:pt x="78019" y="118661"/>
                      </a:cubicBezTo>
                      <a:cubicBezTo>
                        <a:pt x="74907" y="118306"/>
                        <a:pt x="71794" y="119284"/>
                        <a:pt x="69437" y="121374"/>
                      </a:cubicBezTo>
                      <a:cubicBezTo>
                        <a:pt x="66680" y="124442"/>
                        <a:pt x="67259" y="130044"/>
                        <a:pt x="67970" y="136536"/>
                      </a:cubicBezTo>
                      <a:cubicBezTo>
                        <a:pt x="68415" y="139960"/>
                        <a:pt x="68637" y="143384"/>
                        <a:pt x="68682" y="146807"/>
                      </a:cubicBezTo>
                      <a:lnTo>
                        <a:pt x="68682" y="218750"/>
                      </a:lnTo>
                      <a:cubicBezTo>
                        <a:pt x="68682" y="222440"/>
                        <a:pt x="68682" y="226220"/>
                        <a:pt x="68993" y="229910"/>
                      </a:cubicBezTo>
                      <a:cubicBezTo>
                        <a:pt x="69838" y="239648"/>
                        <a:pt x="69349" y="249430"/>
                        <a:pt x="67526" y="259034"/>
                      </a:cubicBezTo>
                      <a:cubicBezTo>
                        <a:pt x="66058" y="265215"/>
                        <a:pt x="58633" y="267438"/>
                        <a:pt x="52363" y="269439"/>
                      </a:cubicBezTo>
                      <a:cubicBezTo>
                        <a:pt x="49651" y="270150"/>
                        <a:pt x="47028" y="271128"/>
                        <a:pt x="44538" y="272373"/>
                      </a:cubicBezTo>
                      <a:cubicBezTo>
                        <a:pt x="38179" y="275841"/>
                        <a:pt x="36667" y="282155"/>
                        <a:pt x="35200" y="288247"/>
                      </a:cubicBezTo>
                      <a:cubicBezTo>
                        <a:pt x="33511" y="295272"/>
                        <a:pt x="31732" y="302519"/>
                        <a:pt x="22306" y="304387"/>
                      </a:cubicBezTo>
                      <a:cubicBezTo>
                        <a:pt x="17504" y="305365"/>
                        <a:pt x="17192" y="310479"/>
                        <a:pt x="16926" y="315859"/>
                      </a:cubicBezTo>
                      <a:cubicBezTo>
                        <a:pt x="16659" y="321239"/>
                        <a:pt x="16348" y="325686"/>
                        <a:pt x="12746" y="328086"/>
                      </a:cubicBezTo>
                      <a:cubicBezTo>
                        <a:pt x="10390" y="329687"/>
                        <a:pt x="8299" y="330755"/>
                        <a:pt x="7188" y="331510"/>
                      </a:cubicBezTo>
                      <a:cubicBezTo>
                        <a:pt x="3764" y="333467"/>
                        <a:pt x="3764" y="333467"/>
                        <a:pt x="5232" y="337824"/>
                      </a:cubicBezTo>
                      <a:cubicBezTo>
                        <a:pt x="5810" y="339514"/>
                        <a:pt x="6654" y="341870"/>
                        <a:pt x="7544" y="345205"/>
                      </a:cubicBezTo>
                      <a:cubicBezTo>
                        <a:pt x="7677" y="349207"/>
                        <a:pt x="6654" y="353208"/>
                        <a:pt x="4609" y="356632"/>
                      </a:cubicBezTo>
                      <a:cubicBezTo>
                        <a:pt x="2430" y="361612"/>
                        <a:pt x="163" y="366815"/>
                        <a:pt x="2030" y="369660"/>
                      </a:cubicBezTo>
                      <a:cubicBezTo>
                        <a:pt x="3142" y="371350"/>
                        <a:pt x="5632" y="372195"/>
                        <a:pt x="9678" y="372195"/>
                      </a:cubicBezTo>
                      <a:cubicBezTo>
                        <a:pt x="16037" y="372195"/>
                        <a:pt x="17059" y="381354"/>
                        <a:pt x="18171" y="391047"/>
                      </a:cubicBezTo>
                      <a:cubicBezTo>
                        <a:pt x="19149" y="399674"/>
                        <a:pt x="20171" y="408566"/>
                        <a:pt x="24662" y="412479"/>
                      </a:cubicBezTo>
                      <a:cubicBezTo>
                        <a:pt x="25685" y="413413"/>
                        <a:pt x="26618" y="414169"/>
                        <a:pt x="27419" y="414835"/>
                      </a:cubicBezTo>
                      <a:cubicBezTo>
                        <a:pt x="32977" y="419549"/>
                        <a:pt x="33022" y="419771"/>
                        <a:pt x="30665" y="427596"/>
                      </a:cubicBezTo>
                      <a:cubicBezTo>
                        <a:pt x="30354" y="428620"/>
                        <a:pt x="29998" y="429820"/>
                        <a:pt x="29642" y="431109"/>
                      </a:cubicBezTo>
                      <a:cubicBezTo>
                        <a:pt x="28531" y="434978"/>
                        <a:pt x="34533" y="441247"/>
                        <a:pt x="38980" y="445783"/>
                      </a:cubicBezTo>
                      <a:cubicBezTo>
                        <a:pt x="40492" y="447383"/>
                        <a:pt x="41781" y="448717"/>
                        <a:pt x="42626" y="449784"/>
                      </a:cubicBezTo>
                      <a:cubicBezTo>
                        <a:pt x="48850" y="457654"/>
                        <a:pt x="54097" y="466280"/>
                        <a:pt x="58277" y="475395"/>
                      </a:cubicBezTo>
                      <a:cubicBezTo>
                        <a:pt x="62101" y="483577"/>
                        <a:pt x="57432" y="491091"/>
                        <a:pt x="53831" y="497138"/>
                      </a:cubicBezTo>
                      <a:cubicBezTo>
                        <a:pt x="51163" y="501584"/>
                        <a:pt x="49028" y="504830"/>
                        <a:pt x="50852" y="506965"/>
                      </a:cubicBezTo>
                      <a:cubicBezTo>
                        <a:pt x="52808" y="508566"/>
                        <a:pt x="55342" y="509277"/>
                        <a:pt x="57832" y="508921"/>
                      </a:cubicBezTo>
                      <a:lnTo>
                        <a:pt x="60278" y="508921"/>
                      </a:lnTo>
                      <a:cubicBezTo>
                        <a:pt x="62412" y="508743"/>
                        <a:pt x="64502" y="509099"/>
                        <a:pt x="66458" y="509988"/>
                      </a:cubicBezTo>
                      <a:cubicBezTo>
                        <a:pt x="69082" y="511189"/>
                        <a:pt x="71038" y="513457"/>
                        <a:pt x="71972" y="516169"/>
                      </a:cubicBezTo>
                      <a:cubicBezTo>
                        <a:pt x="72816" y="518258"/>
                        <a:pt x="73484" y="520037"/>
                        <a:pt x="80153" y="521949"/>
                      </a:cubicBezTo>
                      <a:cubicBezTo>
                        <a:pt x="93892" y="526885"/>
                        <a:pt x="105186" y="536889"/>
                        <a:pt x="111767" y="549917"/>
                      </a:cubicBezTo>
                      <a:cubicBezTo>
                        <a:pt x="115369" y="557164"/>
                        <a:pt x="120793" y="563300"/>
                        <a:pt x="127552" y="567702"/>
                      </a:cubicBezTo>
                      <a:cubicBezTo>
                        <a:pt x="132354" y="571215"/>
                        <a:pt x="136756" y="575217"/>
                        <a:pt x="140624" y="579752"/>
                      </a:cubicBezTo>
                      <a:cubicBezTo>
                        <a:pt x="143292" y="583176"/>
                        <a:pt x="145159" y="587222"/>
                        <a:pt x="146049" y="591490"/>
                      </a:cubicBezTo>
                      <a:cubicBezTo>
                        <a:pt x="146849" y="597048"/>
                        <a:pt x="150095" y="601984"/>
                        <a:pt x="154942" y="604830"/>
                      </a:cubicBezTo>
                      <a:cubicBezTo>
                        <a:pt x="156720" y="605941"/>
                        <a:pt x="158543" y="606964"/>
                        <a:pt x="160455" y="607898"/>
                      </a:cubicBezTo>
                      <a:cubicBezTo>
                        <a:pt x="165213" y="609543"/>
                        <a:pt x="169036" y="613100"/>
                        <a:pt x="171082" y="617680"/>
                      </a:cubicBezTo>
                      <a:cubicBezTo>
                        <a:pt x="175529" y="628974"/>
                        <a:pt x="188201" y="655741"/>
                        <a:pt x="207231" y="660498"/>
                      </a:cubicBezTo>
                      <a:cubicBezTo>
                        <a:pt x="208298" y="660810"/>
                        <a:pt x="209410" y="660943"/>
                        <a:pt x="210522" y="660943"/>
                      </a:cubicBezTo>
                      <a:cubicBezTo>
                        <a:pt x="214034" y="660676"/>
                        <a:pt x="217458" y="659609"/>
                        <a:pt x="220481" y="657831"/>
                      </a:cubicBezTo>
                      <a:cubicBezTo>
                        <a:pt x="223327" y="656141"/>
                        <a:pt x="226484" y="655118"/>
                        <a:pt x="229774" y="654851"/>
                      </a:cubicBezTo>
                      <a:cubicBezTo>
                        <a:pt x="232842" y="654940"/>
                        <a:pt x="235777" y="656097"/>
                        <a:pt x="238089" y="658098"/>
                      </a:cubicBezTo>
                      <a:cubicBezTo>
                        <a:pt x="238712" y="658542"/>
                        <a:pt x="239468" y="658764"/>
                        <a:pt x="240268" y="658764"/>
                      </a:cubicBezTo>
                      <a:cubicBezTo>
                        <a:pt x="242046" y="658587"/>
                        <a:pt x="243825" y="658098"/>
                        <a:pt x="245426" y="657342"/>
                      </a:cubicBezTo>
                      <a:cubicBezTo>
                        <a:pt x="247871" y="656230"/>
                        <a:pt x="250539" y="655607"/>
                        <a:pt x="253207" y="655429"/>
                      </a:cubicBezTo>
                      <a:cubicBezTo>
                        <a:pt x="255608" y="655429"/>
                        <a:pt x="257964" y="656230"/>
                        <a:pt x="259832" y="657786"/>
                      </a:cubicBezTo>
                      <a:cubicBezTo>
                        <a:pt x="261922" y="659387"/>
                        <a:pt x="265167" y="662500"/>
                        <a:pt x="268991" y="666145"/>
                      </a:cubicBezTo>
                      <a:cubicBezTo>
                        <a:pt x="278374" y="675038"/>
                        <a:pt x="291223" y="687399"/>
                        <a:pt x="297048" y="687399"/>
                      </a:cubicBezTo>
                      <a:cubicBezTo>
                        <a:pt x="297359" y="687444"/>
                        <a:pt x="297715" y="687444"/>
                        <a:pt x="298026" y="687399"/>
                      </a:cubicBezTo>
                      <a:lnTo>
                        <a:pt x="300694" y="686421"/>
                      </a:lnTo>
                      <a:cubicBezTo>
                        <a:pt x="306341" y="683797"/>
                        <a:pt x="312432" y="682152"/>
                        <a:pt x="318658" y="6815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5" name="자유형: 도형 9674">
                  <a:extLst>
                    <a:ext uri="{FF2B5EF4-FFF2-40B4-BE49-F238E27FC236}">
                      <a16:creationId xmlns:a16="http://schemas.microsoft.com/office/drawing/2014/main" id="{3B6E865D-2937-726C-25C7-404862C78E1B}"/>
                    </a:ext>
                  </a:extLst>
                </p:cNvPr>
                <p:cNvSpPr/>
                <p:nvPr/>
              </p:nvSpPr>
              <p:spPr>
                <a:xfrm>
                  <a:off x="5644444" y="9231235"/>
                  <a:ext cx="40229" cy="43732"/>
                </a:xfrm>
                <a:custGeom>
                  <a:avLst/>
                  <a:gdLst>
                    <a:gd name="connsiteX0" fmla="*/ 20360 w 58899"/>
                    <a:gd name="connsiteY0" fmla="*/ 7235 h 64028"/>
                    <a:gd name="connsiteX1" fmla="*/ 173 w 58899"/>
                    <a:gd name="connsiteY1" fmla="*/ 49832 h 64028"/>
                    <a:gd name="connsiteX2" fmla="*/ 37834 w 58899"/>
                    <a:gd name="connsiteY2" fmla="*/ 63704 h 64028"/>
                    <a:gd name="connsiteX3" fmla="*/ 51796 w 58899"/>
                    <a:gd name="connsiteY3" fmla="*/ 46986 h 64028"/>
                    <a:gd name="connsiteX4" fmla="*/ 33433 w 58899"/>
                    <a:gd name="connsiteY4" fmla="*/ 36537 h 64028"/>
                    <a:gd name="connsiteX5" fmla="*/ 57843 w 58899"/>
                    <a:gd name="connsiteY5" fmla="*/ 20797 h 64028"/>
                    <a:gd name="connsiteX6" fmla="*/ 45705 w 58899"/>
                    <a:gd name="connsiteY6" fmla="*/ -324 h 64028"/>
                    <a:gd name="connsiteX7" fmla="*/ 20360 w 58899"/>
                    <a:gd name="connsiteY7" fmla="*/ 7235 h 64028"/>
                    <a:gd name="connsiteX8" fmla="*/ 20360 w 58899"/>
                    <a:gd name="connsiteY8" fmla="*/ 7235 h 64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899" h="64028">
                      <a:moveTo>
                        <a:pt x="20360" y="7235"/>
                      </a:moveTo>
                      <a:cubicBezTo>
                        <a:pt x="12134" y="20575"/>
                        <a:pt x="-2406" y="32713"/>
                        <a:pt x="173" y="49832"/>
                      </a:cubicBezTo>
                      <a:cubicBezTo>
                        <a:pt x="3641" y="72331"/>
                        <a:pt x="24184" y="50943"/>
                        <a:pt x="37834" y="63704"/>
                      </a:cubicBezTo>
                      <a:cubicBezTo>
                        <a:pt x="42058" y="57791"/>
                        <a:pt x="46727" y="52188"/>
                        <a:pt x="51796" y="46986"/>
                      </a:cubicBezTo>
                      <a:cubicBezTo>
                        <a:pt x="49528" y="45697"/>
                        <a:pt x="31387" y="41206"/>
                        <a:pt x="33433" y="36537"/>
                      </a:cubicBezTo>
                      <a:cubicBezTo>
                        <a:pt x="37879" y="26488"/>
                        <a:pt x="53530" y="28622"/>
                        <a:pt x="57843" y="20797"/>
                      </a:cubicBezTo>
                      <a:cubicBezTo>
                        <a:pt x="62156" y="12971"/>
                        <a:pt x="50284" y="3901"/>
                        <a:pt x="45705" y="-324"/>
                      </a:cubicBezTo>
                      <a:cubicBezTo>
                        <a:pt x="35167" y="5812"/>
                        <a:pt x="33210" y="8569"/>
                        <a:pt x="20360" y="7235"/>
                      </a:cubicBezTo>
                      <a:cubicBezTo>
                        <a:pt x="18404" y="10437"/>
                        <a:pt x="28497" y="8124"/>
                        <a:pt x="20360" y="7235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6" name="자유형: 도형 9675">
                  <a:extLst>
                    <a:ext uri="{FF2B5EF4-FFF2-40B4-BE49-F238E27FC236}">
                      <a16:creationId xmlns:a16="http://schemas.microsoft.com/office/drawing/2014/main" id="{FA47A6C2-7A11-45E9-8514-359DB93057DB}"/>
                    </a:ext>
                  </a:extLst>
                </p:cNvPr>
                <p:cNvSpPr/>
                <p:nvPr/>
              </p:nvSpPr>
              <p:spPr>
                <a:xfrm>
                  <a:off x="5644072" y="9230811"/>
                  <a:ext cx="41049" cy="44734"/>
                </a:xfrm>
                <a:custGeom>
                  <a:avLst/>
                  <a:gdLst>
                    <a:gd name="connsiteX0" fmla="*/ 38423 w 60100"/>
                    <a:gd name="connsiteY0" fmla="*/ 65171 h 65495"/>
                    <a:gd name="connsiteX1" fmla="*/ 37978 w 60100"/>
                    <a:gd name="connsiteY1" fmla="*/ 64727 h 65495"/>
                    <a:gd name="connsiteX2" fmla="*/ 26240 w 60100"/>
                    <a:gd name="connsiteY2" fmla="*/ 60281 h 65495"/>
                    <a:gd name="connsiteX3" fmla="*/ 18281 w 60100"/>
                    <a:gd name="connsiteY3" fmla="*/ 61081 h 65495"/>
                    <a:gd name="connsiteX4" fmla="*/ 11345 w 60100"/>
                    <a:gd name="connsiteY4" fmla="*/ 61748 h 65495"/>
                    <a:gd name="connsiteX5" fmla="*/ 184 w 60100"/>
                    <a:gd name="connsiteY5" fmla="*/ 50365 h 65495"/>
                    <a:gd name="connsiteX6" fmla="*/ 13079 w 60100"/>
                    <a:gd name="connsiteY6" fmla="*/ 17817 h 65495"/>
                    <a:gd name="connsiteX7" fmla="*/ 20415 w 60100"/>
                    <a:gd name="connsiteY7" fmla="*/ 7413 h 65495"/>
                    <a:gd name="connsiteX8" fmla="*/ 20415 w 60100"/>
                    <a:gd name="connsiteY8" fmla="*/ 7413 h 65495"/>
                    <a:gd name="connsiteX9" fmla="*/ 20904 w 60100"/>
                    <a:gd name="connsiteY9" fmla="*/ 7724 h 65495"/>
                    <a:gd name="connsiteX10" fmla="*/ 20904 w 60100"/>
                    <a:gd name="connsiteY10" fmla="*/ 7146 h 65495"/>
                    <a:gd name="connsiteX11" fmla="*/ 41625 w 60100"/>
                    <a:gd name="connsiteY11" fmla="*/ 2255 h 65495"/>
                    <a:gd name="connsiteX12" fmla="*/ 46071 w 60100"/>
                    <a:gd name="connsiteY12" fmla="*/ -324 h 65495"/>
                    <a:gd name="connsiteX13" fmla="*/ 46427 w 60100"/>
                    <a:gd name="connsiteY13" fmla="*/ -324 h 65495"/>
                    <a:gd name="connsiteX14" fmla="*/ 46694 w 60100"/>
                    <a:gd name="connsiteY14" fmla="*/ -13 h 65495"/>
                    <a:gd name="connsiteX15" fmla="*/ 48472 w 60100"/>
                    <a:gd name="connsiteY15" fmla="*/ 1543 h 65495"/>
                    <a:gd name="connsiteX16" fmla="*/ 58966 w 60100"/>
                    <a:gd name="connsiteY16" fmla="*/ 21775 h 65495"/>
                    <a:gd name="connsiteX17" fmla="*/ 47627 w 60100"/>
                    <a:gd name="connsiteY17" fmla="*/ 28711 h 65495"/>
                    <a:gd name="connsiteX18" fmla="*/ 34600 w 60100"/>
                    <a:gd name="connsiteY18" fmla="*/ 37604 h 65495"/>
                    <a:gd name="connsiteX19" fmla="*/ 34600 w 60100"/>
                    <a:gd name="connsiteY19" fmla="*/ 38715 h 65495"/>
                    <a:gd name="connsiteX20" fmla="*/ 48739 w 60100"/>
                    <a:gd name="connsiteY20" fmla="*/ 45874 h 65495"/>
                    <a:gd name="connsiteX21" fmla="*/ 52741 w 60100"/>
                    <a:gd name="connsiteY21" fmla="*/ 47341 h 65495"/>
                    <a:gd name="connsiteX22" fmla="*/ 53319 w 60100"/>
                    <a:gd name="connsiteY22" fmla="*/ 47741 h 65495"/>
                    <a:gd name="connsiteX23" fmla="*/ 52830 w 60100"/>
                    <a:gd name="connsiteY23" fmla="*/ 48230 h 65495"/>
                    <a:gd name="connsiteX24" fmla="*/ 38913 w 60100"/>
                    <a:gd name="connsiteY24" fmla="*/ 64904 h 65495"/>
                    <a:gd name="connsiteX25" fmla="*/ 26240 w 60100"/>
                    <a:gd name="connsiteY25" fmla="*/ 59346 h 65495"/>
                    <a:gd name="connsiteX26" fmla="*/ 38290 w 60100"/>
                    <a:gd name="connsiteY26" fmla="*/ 63526 h 65495"/>
                    <a:gd name="connsiteX27" fmla="*/ 51407 w 60100"/>
                    <a:gd name="connsiteY27" fmla="*/ 47786 h 65495"/>
                    <a:gd name="connsiteX28" fmla="*/ 48294 w 60100"/>
                    <a:gd name="connsiteY28" fmla="*/ 46674 h 65495"/>
                    <a:gd name="connsiteX29" fmla="*/ 33488 w 60100"/>
                    <a:gd name="connsiteY29" fmla="*/ 38938 h 65495"/>
                    <a:gd name="connsiteX30" fmla="*/ 33488 w 60100"/>
                    <a:gd name="connsiteY30" fmla="*/ 36937 h 65495"/>
                    <a:gd name="connsiteX31" fmla="*/ 47183 w 60100"/>
                    <a:gd name="connsiteY31" fmla="*/ 27555 h 65495"/>
                    <a:gd name="connsiteX32" fmla="*/ 57899 w 60100"/>
                    <a:gd name="connsiteY32" fmla="*/ 21152 h 65495"/>
                    <a:gd name="connsiteX33" fmla="*/ 47627 w 60100"/>
                    <a:gd name="connsiteY33" fmla="*/ 2299 h 65495"/>
                    <a:gd name="connsiteX34" fmla="*/ 46160 w 60100"/>
                    <a:gd name="connsiteY34" fmla="*/ 965 h 65495"/>
                    <a:gd name="connsiteX35" fmla="*/ 42247 w 60100"/>
                    <a:gd name="connsiteY35" fmla="*/ 3322 h 65495"/>
                    <a:gd name="connsiteX36" fmla="*/ 24462 w 60100"/>
                    <a:gd name="connsiteY36" fmla="*/ 8702 h 65495"/>
                    <a:gd name="connsiteX37" fmla="*/ 24462 w 60100"/>
                    <a:gd name="connsiteY37" fmla="*/ 8702 h 65495"/>
                    <a:gd name="connsiteX38" fmla="*/ 22061 w 60100"/>
                    <a:gd name="connsiteY38" fmla="*/ 9858 h 65495"/>
                    <a:gd name="connsiteX39" fmla="*/ 20282 w 60100"/>
                    <a:gd name="connsiteY39" fmla="*/ 9369 h 65495"/>
                    <a:gd name="connsiteX40" fmla="*/ 13746 w 60100"/>
                    <a:gd name="connsiteY40" fmla="*/ 18262 h 65495"/>
                    <a:gd name="connsiteX41" fmla="*/ 1074 w 60100"/>
                    <a:gd name="connsiteY41" fmla="*/ 49965 h 65495"/>
                    <a:gd name="connsiteX42" fmla="*/ 11123 w 60100"/>
                    <a:gd name="connsiteY42" fmla="*/ 60414 h 65495"/>
                    <a:gd name="connsiteX43" fmla="*/ 17881 w 60100"/>
                    <a:gd name="connsiteY43" fmla="*/ 59746 h 65495"/>
                    <a:gd name="connsiteX44" fmla="*/ 26240 w 60100"/>
                    <a:gd name="connsiteY44" fmla="*/ 59346 h 65495"/>
                    <a:gd name="connsiteX45" fmla="*/ 21216 w 60100"/>
                    <a:gd name="connsiteY45" fmla="*/ 8435 h 65495"/>
                    <a:gd name="connsiteX46" fmla="*/ 21216 w 60100"/>
                    <a:gd name="connsiteY46" fmla="*/ 8435 h 65495"/>
                    <a:gd name="connsiteX47" fmla="*/ 22283 w 60100"/>
                    <a:gd name="connsiteY47" fmla="*/ 8702 h 65495"/>
                    <a:gd name="connsiteX48" fmla="*/ 23172 w 60100"/>
                    <a:gd name="connsiteY48" fmla="*/ 8702 h 65495"/>
                    <a:gd name="connsiteX49" fmla="*/ 21216 w 60100"/>
                    <a:gd name="connsiteY49" fmla="*/ 8435 h 65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0100" h="65495">
                      <a:moveTo>
                        <a:pt x="38423" y="65171"/>
                      </a:moveTo>
                      <a:lnTo>
                        <a:pt x="37978" y="64727"/>
                      </a:lnTo>
                      <a:cubicBezTo>
                        <a:pt x="34822" y="61748"/>
                        <a:pt x="30598" y="60147"/>
                        <a:pt x="26240" y="60281"/>
                      </a:cubicBezTo>
                      <a:cubicBezTo>
                        <a:pt x="23572" y="60324"/>
                        <a:pt x="20904" y="60592"/>
                        <a:pt x="18281" y="61081"/>
                      </a:cubicBezTo>
                      <a:cubicBezTo>
                        <a:pt x="15969" y="61481"/>
                        <a:pt x="13657" y="61703"/>
                        <a:pt x="11345" y="61748"/>
                      </a:cubicBezTo>
                      <a:cubicBezTo>
                        <a:pt x="4764" y="61748"/>
                        <a:pt x="1385" y="58324"/>
                        <a:pt x="184" y="50365"/>
                      </a:cubicBezTo>
                      <a:cubicBezTo>
                        <a:pt x="-1772" y="37514"/>
                        <a:pt x="5787" y="27510"/>
                        <a:pt x="13079" y="17817"/>
                      </a:cubicBezTo>
                      <a:cubicBezTo>
                        <a:pt x="15613" y="14438"/>
                        <a:pt x="18281" y="10925"/>
                        <a:pt x="20415" y="7413"/>
                      </a:cubicBezTo>
                      <a:lnTo>
                        <a:pt x="20415" y="7413"/>
                      </a:lnTo>
                      <a:lnTo>
                        <a:pt x="20904" y="7724"/>
                      </a:lnTo>
                      <a:lnTo>
                        <a:pt x="20904" y="7146"/>
                      </a:lnTo>
                      <a:cubicBezTo>
                        <a:pt x="28197" y="8657"/>
                        <a:pt x="35755" y="6879"/>
                        <a:pt x="41625" y="2255"/>
                      </a:cubicBezTo>
                      <a:lnTo>
                        <a:pt x="46071" y="-324"/>
                      </a:lnTo>
                      <a:lnTo>
                        <a:pt x="46427" y="-324"/>
                      </a:lnTo>
                      <a:lnTo>
                        <a:pt x="46694" y="-13"/>
                      </a:lnTo>
                      <a:lnTo>
                        <a:pt x="48472" y="1543"/>
                      </a:lnTo>
                      <a:cubicBezTo>
                        <a:pt x="53897" y="6390"/>
                        <a:pt x="63012" y="14438"/>
                        <a:pt x="58966" y="21775"/>
                      </a:cubicBezTo>
                      <a:cubicBezTo>
                        <a:pt x="56165" y="25420"/>
                        <a:pt x="52118" y="27866"/>
                        <a:pt x="47627" y="28711"/>
                      </a:cubicBezTo>
                      <a:cubicBezTo>
                        <a:pt x="42336" y="30489"/>
                        <a:pt x="36911" y="32313"/>
                        <a:pt x="34600" y="37604"/>
                      </a:cubicBezTo>
                      <a:cubicBezTo>
                        <a:pt x="34422" y="37960"/>
                        <a:pt x="34422" y="38360"/>
                        <a:pt x="34600" y="38715"/>
                      </a:cubicBezTo>
                      <a:cubicBezTo>
                        <a:pt x="35800" y="41472"/>
                        <a:pt x="43892" y="44229"/>
                        <a:pt x="48739" y="45874"/>
                      </a:cubicBezTo>
                      <a:cubicBezTo>
                        <a:pt x="50696" y="46541"/>
                        <a:pt x="52118" y="47030"/>
                        <a:pt x="52741" y="47341"/>
                      </a:cubicBezTo>
                      <a:lnTo>
                        <a:pt x="53319" y="47741"/>
                      </a:lnTo>
                      <a:lnTo>
                        <a:pt x="52830" y="48230"/>
                      </a:lnTo>
                      <a:cubicBezTo>
                        <a:pt x="47761" y="53388"/>
                        <a:pt x="43092" y="58991"/>
                        <a:pt x="38913" y="64904"/>
                      </a:cubicBezTo>
                      <a:close/>
                      <a:moveTo>
                        <a:pt x="26240" y="59346"/>
                      </a:moveTo>
                      <a:cubicBezTo>
                        <a:pt x="30642" y="59169"/>
                        <a:pt x="34955" y="60636"/>
                        <a:pt x="38290" y="63526"/>
                      </a:cubicBezTo>
                      <a:cubicBezTo>
                        <a:pt x="42247" y="57968"/>
                        <a:pt x="46649" y="52677"/>
                        <a:pt x="51407" y="47786"/>
                      </a:cubicBezTo>
                      <a:lnTo>
                        <a:pt x="48294" y="46674"/>
                      </a:lnTo>
                      <a:cubicBezTo>
                        <a:pt x="42958" y="44896"/>
                        <a:pt x="34955" y="42228"/>
                        <a:pt x="33488" y="38938"/>
                      </a:cubicBezTo>
                      <a:cubicBezTo>
                        <a:pt x="33176" y="38315"/>
                        <a:pt x="33176" y="37559"/>
                        <a:pt x="33488" y="36937"/>
                      </a:cubicBezTo>
                      <a:cubicBezTo>
                        <a:pt x="35978" y="31334"/>
                        <a:pt x="41669" y="29422"/>
                        <a:pt x="47183" y="27555"/>
                      </a:cubicBezTo>
                      <a:cubicBezTo>
                        <a:pt x="51407" y="26799"/>
                        <a:pt x="55230" y="24531"/>
                        <a:pt x="57899" y="21152"/>
                      </a:cubicBezTo>
                      <a:cubicBezTo>
                        <a:pt x="61544" y="14616"/>
                        <a:pt x="52830" y="6879"/>
                        <a:pt x="47627" y="2299"/>
                      </a:cubicBezTo>
                      <a:lnTo>
                        <a:pt x="46160" y="965"/>
                      </a:lnTo>
                      <a:lnTo>
                        <a:pt x="42247" y="3322"/>
                      </a:lnTo>
                      <a:cubicBezTo>
                        <a:pt x="37223" y="7324"/>
                        <a:pt x="30864" y="9236"/>
                        <a:pt x="24462" y="8702"/>
                      </a:cubicBezTo>
                      <a:lnTo>
                        <a:pt x="24462" y="8702"/>
                      </a:lnTo>
                      <a:cubicBezTo>
                        <a:pt x="24462" y="9636"/>
                        <a:pt x="22861" y="9858"/>
                        <a:pt x="22061" y="9858"/>
                      </a:cubicBezTo>
                      <a:cubicBezTo>
                        <a:pt x="21438" y="9903"/>
                        <a:pt x="20815" y="9725"/>
                        <a:pt x="20282" y="9369"/>
                      </a:cubicBezTo>
                      <a:cubicBezTo>
                        <a:pt x="18281" y="12437"/>
                        <a:pt x="15835" y="15505"/>
                        <a:pt x="13746" y="18262"/>
                      </a:cubicBezTo>
                      <a:cubicBezTo>
                        <a:pt x="6587" y="27777"/>
                        <a:pt x="-838" y="37559"/>
                        <a:pt x="1074" y="49965"/>
                      </a:cubicBezTo>
                      <a:cubicBezTo>
                        <a:pt x="2452" y="59169"/>
                        <a:pt x="6721" y="60414"/>
                        <a:pt x="11123" y="60414"/>
                      </a:cubicBezTo>
                      <a:cubicBezTo>
                        <a:pt x="13390" y="60369"/>
                        <a:pt x="15658" y="60147"/>
                        <a:pt x="17881" y="59746"/>
                      </a:cubicBezTo>
                      <a:cubicBezTo>
                        <a:pt x="20638" y="59391"/>
                        <a:pt x="23439" y="59257"/>
                        <a:pt x="26240" y="59346"/>
                      </a:cubicBezTo>
                      <a:close/>
                      <a:moveTo>
                        <a:pt x="21216" y="8435"/>
                      </a:moveTo>
                      <a:lnTo>
                        <a:pt x="21216" y="8435"/>
                      </a:lnTo>
                      <a:cubicBezTo>
                        <a:pt x="21527" y="8657"/>
                        <a:pt x="21927" y="8746"/>
                        <a:pt x="22283" y="8702"/>
                      </a:cubicBezTo>
                      <a:lnTo>
                        <a:pt x="23172" y="8702"/>
                      </a:lnTo>
                      <a:cubicBezTo>
                        <a:pt x="22550" y="8524"/>
                        <a:pt x="21882" y="8435"/>
                        <a:pt x="21216" y="84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7" name="자유형: 도형 9676">
                  <a:extLst>
                    <a:ext uri="{FF2B5EF4-FFF2-40B4-BE49-F238E27FC236}">
                      <a16:creationId xmlns:a16="http://schemas.microsoft.com/office/drawing/2014/main" id="{B7E0A688-134E-4371-1480-4BAD1FE1A683}"/>
                    </a:ext>
                  </a:extLst>
                </p:cNvPr>
                <p:cNvSpPr/>
                <p:nvPr/>
              </p:nvSpPr>
              <p:spPr>
                <a:xfrm>
                  <a:off x="5521887" y="9104048"/>
                  <a:ext cx="153923" cy="131157"/>
                </a:xfrm>
                <a:custGeom>
                  <a:avLst/>
                  <a:gdLst>
                    <a:gd name="connsiteX0" fmla="*/ 37726 w 225358"/>
                    <a:gd name="connsiteY0" fmla="*/ 29867 h 192027"/>
                    <a:gd name="connsiteX1" fmla="*/ 19451 w 225358"/>
                    <a:gd name="connsiteY1" fmla="*/ 43207 h 192027"/>
                    <a:gd name="connsiteX2" fmla="*/ 13003 w 225358"/>
                    <a:gd name="connsiteY2" fmla="*/ 72998 h 192027"/>
                    <a:gd name="connsiteX3" fmla="*/ 13581 w 225358"/>
                    <a:gd name="connsiteY3" fmla="*/ 127288 h 192027"/>
                    <a:gd name="connsiteX4" fmla="*/ 36880 w 225358"/>
                    <a:gd name="connsiteY4" fmla="*/ 131245 h 192027"/>
                    <a:gd name="connsiteX5" fmla="*/ 52665 w 225358"/>
                    <a:gd name="connsiteY5" fmla="*/ 110925 h 192027"/>
                    <a:gd name="connsiteX6" fmla="*/ 73119 w 225358"/>
                    <a:gd name="connsiteY6" fmla="*/ 124620 h 192027"/>
                    <a:gd name="connsiteX7" fmla="*/ 87303 w 225358"/>
                    <a:gd name="connsiteY7" fmla="*/ 120174 h 192027"/>
                    <a:gd name="connsiteX8" fmla="*/ 98552 w 225358"/>
                    <a:gd name="connsiteY8" fmla="*/ 123686 h 192027"/>
                    <a:gd name="connsiteX9" fmla="*/ 134123 w 225358"/>
                    <a:gd name="connsiteY9" fmla="*/ 126576 h 192027"/>
                    <a:gd name="connsiteX10" fmla="*/ 169428 w 225358"/>
                    <a:gd name="connsiteY10" fmla="*/ 160458 h 192027"/>
                    <a:gd name="connsiteX11" fmla="*/ 225229 w 225358"/>
                    <a:gd name="connsiteY11" fmla="*/ 185803 h 192027"/>
                    <a:gd name="connsiteX12" fmla="*/ 181922 w 225358"/>
                    <a:gd name="connsiteY12" fmla="*/ 136892 h 192027"/>
                    <a:gd name="connsiteX13" fmla="*/ 152843 w 225358"/>
                    <a:gd name="connsiteY13" fmla="*/ 113726 h 192027"/>
                    <a:gd name="connsiteX14" fmla="*/ 126164 w 225358"/>
                    <a:gd name="connsiteY14" fmla="*/ 103011 h 192027"/>
                    <a:gd name="connsiteX15" fmla="*/ 97085 w 225358"/>
                    <a:gd name="connsiteY15" fmla="*/ 65438 h 192027"/>
                    <a:gd name="connsiteX16" fmla="*/ 69917 w 225358"/>
                    <a:gd name="connsiteY16" fmla="*/ -324 h 192027"/>
                    <a:gd name="connsiteX17" fmla="*/ 37592 w 225358"/>
                    <a:gd name="connsiteY17" fmla="*/ 29778 h 192027"/>
                    <a:gd name="connsiteX18" fmla="*/ 37726 w 225358"/>
                    <a:gd name="connsiteY18" fmla="*/ 29867 h 19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25358" h="192027">
                      <a:moveTo>
                        <a:pt x="37726" y="29867"/>
                      </a:moveTo>
                      <a:cubicBezTo>
                        <a:pt x="32523" y="35070"/>
                        <a:pt x="22741" y="36270"/>
                        <a:pt x="19451" y="43207"/>
                      </a:cubicBezTo>
                      <a:cubicBezTo>
                        <a:pt x="15005" y="52677"/>
                        <a:pt x="19451" y="62593"/>
                        <a:pt x="13003" y="72998"/>
                      </a:cubicBezTo>
                      <a:cubicBezTo>
                        <a:pt x="5133" y="85492"/>
                        <a:pt x="-12430" y="128177"/>
                        <a:pt x="13581" y="127288"/>
                      </a:cubicBezTo>
                      <a:cubicBezTo>
                        <a:pt x="17717" y="127288"/>
                        <a:pt x="34079" y="132134"/>
                        <a:pt x="36880" y="131245"/>
                      </a:cubicBezTo>
                      <a:cubicBezTo>
                        <a:pt x="44840" y="128666"/>
                        <a:pt x="40349" y="107546"/>
                        <a:pt x="52665" y="110925"/>
                      </a:cubicBezTo>
                      <a:cubicBezTo>
                        <a:pt x="60891" y="113193"/>
                        <a:pt x="64315" y="124264"/>
                        <a:pt x="73119" y="124620"/>
                      </a:cubicBezTo>
                      <a:cubicBezTo>
                        <a:pt x="78010" y="123775"/>
                        <a:pt x="82812" y="122263"/>
                        <a:pt x="87303" y="120174"/>
                      </a:cubicBezTo>
                      <a:cubicBezTo>
                        <a:pt x="91260" y="119596"/>
                        <a:pt x="94551" y="123420"/>
                        <a:pt x="98552" y="123686"/>
                      </a:cubicBezTo>
                      <a:cubicBezTo>
                        <a:pt x="110068" y="124398"/>
                        <a:pt x="124386" y="118751"/>
                        <a:pt x="134123" y="126576"/>
                      </a:cubicBezTo>
                      <a:cubicBezTo>
                        <a:pt x="146529" y="137203"/>
                        <a:pt x="158312" y="148497"/>
                        <a:pt x="169428" y="160458"/>
                      </a:cubicBezTo>
                      <a:cubicBezTo>
                        <a:pt x="190192" y="181623"/>
                        <a:pt x="197218" y="202120"/>
                        <a:pt x="225229" y="185803"/>
                      </a:cubicBezTo>
                      <a:cubicBezTo>
                        <a:pt x="209267" y="170774"/>
                        <a:pt x="196773" y="152899"/>
                        <a:pt x="181922" y="136892"/>
                      </a:cubicBezTo>
                      <a:cubicBezTo>
                        <a:pt x="173607" y="127599"/>
                        <a:pt x="163781" y="119773"/>
                        <a:pt x="152843" y="113726"/>
                      </a:cubicBezTo>
                      <a:cubicBezTo>
                        <a:pt x="144883" y="109502"/>
                        <a:pt x="131989" y="110347"/>
                        <a:pt x="126164" y="103011"/>
                      </a:cubicBezTo>
                      <a:cubicBezTo>
                        <a:pt x="116515" y="90383"/>
                        <a:pt x="104199" y="80112"/>
                        <a:pt x="97085" y="65438"/>
                      </a:cubicBezTo>
                      <a:cubicBezTo>
                        <a:pt x="85880" y="42451"/>
                        <a:pt x="86991" y="20664"/>
                        <a:pt x="69917" y="-324"/>
                      </a:cubicBezTo>
                      <a:cubicBezTo>
                        <a:pt x="61291" y="13460"/>
                        <a:pt x="48397" y="18885"/>
                        <a:pt x="37592" y="29778"/>
                      </a:cubicBezTo>
                      <a:cubicBezTo>
                        <a:pt x="31411" y="36137"/>
                        <a:pt x="42127" y="25421"/>
                        <a:pt x="37726" y="2986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8" name="자유형: 도형 9677">
                  <a:extLst>
                    <a:ext uri="{FF2B5EF4-FFF2-40B4-BE49-F238E27FC236}">
                      <a16:creationId xmlns:a16="http://schemas.microsoft.com/office/drawing/2014/main" id="{CA276A7E-3B97-11FF-E1F4-7F9CFFFD09E8}"/>
                    </a:ext>
                  </a:extLst>
                </p:cNvPr>
                <p:cNvSpPr/>
                <p:nvPr/>
              </p:nvSpPr>
              <p:spPr>
                <a:xfrm>
                  <a:off x="5521703" y="9103289"/>
                  <a:ext cx="154684" cy="132350"/>
                </a:xfrm>
                <a:custGeom>
                  <a:avLst/>
                  <a:gdLst>
                    <a:gd name="connsiteX0" fmla="*/ 207625 w 226473"/>
                    <a:gd name="connsiteY0" fmla="*/ 193450 h 193774"/>
                    <a:gd name="connsiteX1" fmla="*/ 180324 w 226473"/>
                    <a:gd name="connsiteY1" fmla="*/ 174375 h 193774"/>
                    <a:gd name="connsiteX2" fmla="*/ 169208 w 226473"/>
                    <a:gd name="connsiteY2" fmla="*/ 162058 h 193774"/>
                    <a:gd name="connsiteX3" fmla="*/ 164228 w 226473"/>
                    <a:gd name="connsiteY3" fmla="*/ 156946 h 193774"/>
                    <a:gd name="connsiteX4" fmla="*/ 133948 w 226473"/>
                    <a:gd name="connsiteY4" fmla="*/ 128177 h 193774"/>
                    <a:gd name="connsiteX5" fmla="*/ 120209 w 226473"/>
                    <a:gd name="connsiteY5" fmla="*/ 124131 h 193774"/>
                    <a:gd name="connsiteX6" fmla="*/ 110560 w 226473"/>
                    <a:gd name="connsiteY6" fmla="*/ 124842 h 193774"/>
                    <a:gd name="connsiteX7" fmla="*/ 98822 w 226473"/>
                    <a:gd name="connsiteY7" fmla="*/ 125420 h 193774"/>
                    <a:gd name="connsiteX8" fmla="*/ 93442 w 226473"/>
                    <a:gd name="connsiteY8" fmla="*/ 123553 h 193774"/>
                    <a:gd name="connsiteX9" fmla="*/ 87750 w 226473"/>
                    <a:gd name="connsiteY9" fmla="*/ 121952 h 193774"/>
                    <a:gd name="connsiteX10" fmla="*/ 73478 w 226473"/>
                    <a:gd name="connsiteY10" fmla="*/ 126398 h 193774"/>
                    <a:gd name="connsiteX11" fmla="*/ 61828 w 226473"/>
                    <a:gd name="connsiteY11" fmla="*/ 119329 h 193774"/>
                    <a:gd name="connsiteX12" fmla="*/ 52935 w 226473"/>
                    <a:gd name="connsiteY12" fmla="*/ 112704 h 193774"/>
                    <a:gd name="connsiteX13" fmla="*/ 50623 w 226473"/>
                    <a:gd name="connsiteY13" fmla="*/ 112393 h 193774"/>
                    <a:gd name="connsiteX14" fmla="*/ 43509 w 226473"/>
                    <a:gd name="connsiteY14" fmla="*/ 122530 h 193774"/>
                    <a:gd name="connsiteX15" fmla="*/ 37462 w 226473"/>
                    <a:gd name="connsiteY15" fmla="*/ 133024 h 193774"/>
                    <a:gd name="connsiteX16" fmla="*/ 36306 w 226473"/>
                    <a:gd name="connsiteY16" fmla="*/ 133024 h 193774"/>
                    <a:gd name="connsiteX17" fmla="*/ 24701 w 226473"/>
                    <a:gd name="connsiteY17" fmla="*/ 130889 h 193774"/>
                    <a:gd name="connsiteX18" fmla="*/ 14163 w 226473"/>
                    <a:gd name="connsiteY18" fmla="*/ 128978 h 193774"/>
                    <a:gd name="connsiteX19" fmla="*/ 14163 w 226473"/>
                    <a:gd name="connsiteY19" fmla="*/ 128978 h 193774"/>
                    <a:gd name="connsiteX20" fmla="*/ 1891 w 226473"/>
                    <a:gd name="connsiteY20" fmla="*/ 123108 h 193774"/>
                    <a:gd name="connsiteX21" fmla="*/ 13096 w 226473"/>
                    <a:gd name="connsiteY21" fmla="*/ 73798 h 193774"/>
                    <a:gd name="connsiteX22" fmla="*/ 17097 w 226473"/>
                    <a:gd name="connsiteY22" fmla="*/ 57302 h 193774"/>
                    <a:gd name="connsiteX23" fmla="*/ 19498 w 226473"/>
                    <a:gd name="connsiteY23" fmla="*/ 43963 h 193774"/>
                    <a:gd name="connsiteX24" fmla="*/ 30170 w 226473"/>
                    <a:gd name="connsiteY24" fmla="*/ 35070 h 193774"/>
                    <a:gd name="connsiteX25" fmla="*/ 37417 w 226473"/>
                    <a:gd name="connsiteY25" fmla="*/ 30623 h 193774"/>
                    <a:gd name="connsiteX26" fmla="*/ 38840 w 226473"/>
                    <a:gd name="connsiteY26" fmla="*/ 29245 h 193774"/>
                    <a:gd name="connsiteX27" fmla="*/ 38840 w 226473"/>
                    <a:gd name="connsiteY27" fmla="*/ 29245 h 193774"/>
                    <a:gd name="connsiteX28" fmla="*/ 38840 w 226473"/>
                    <a:gd name="connsiteY28" fmla="*/ 29245 h 193774"/>
                    <a:gd name="connsiteX29" fmla="*/ 50579 w 226473"/>
                    <a:gd name="connsiteY29" fmla="*/ 19552 h 193774"/>
                    <a:gd name="connsiteX30" fmla="*/ 69920 w 226473"/>
                    <a:gd name="connsiteY30" fmla="*/ 343 h 193774"/>
                    <a:gd name="connsiteX31" fmla="*/ 70365 w 226473"/>
                    <a:gd name="connsiteY31" fmla="*/ -324 h 193774"/>
                    <a:gd name="connsiteX32" fmla="*/ 70854 w 226473"/>
                    <a:gd name="connsiteY32" fmla="*/ 299 h 193774"/>
                    <a:gd name="connsiteX33" fmla="*/ 88640 w 226473"/>
                    <a:gd name="connsiteY33" fmla="*/ 39650 h 193774"/>
                    <a:gd name="connsiteX34" fmla="*/ 97977 w 226473"/>
                    <a:gd name="connsiteY34" fmla="*/ 66328 h 193774"/>
                    <a:gd name="connsiteX35" fmla="*/ 116385 w 226473"/>
                    <a:gd name="connsiteY35" fmla="*/ 91272 h 193774"/>
                    <a:gd name="connsiteX36" fmla="*/ 127012 w 226473"/>
                    <a:gd name="connsiteY36" fmla="*/ 103766 h 193774"/>
                    <a:gd name="connsiteX37" fmla="*/ 142441 w 226473"/>
                    <a:gd name="connsiteY37" fmla="*/ 110925 h 193774"/>
                    <a:gd name="connsiteX38" fmla="*/ 153290 w 226473"/>
                    <a:gd name="connsiteY38" fmla="*/ 114349 h 193774"/>
                    <a:gd name="connsiteX39" fmla="*/ 182503 w 226473"/>
                    <a:gd name="connsiteY39" fmla="*/ 137603 h 193774"/>
                    <a:gd name="connsiteX40" fmla="*/ 199577 w 226473"/>
                    <a:gd name="connsiteY40" fmla="*/ 157435 h 193774"/>
                    <a:gd name="connsiteX41" fmla="*/ 225811 w 226473"/>
                    <a:gd name="connsiteY41" fmla="*/ 186514 h 193774"/>
                    <a:gd name="connsiteX42" fmla="*/ 226344 w 226473"/>
                    <a:gd name="connsiteY42" fmla="*/ 187003 h 193774"/>
                    <a:gd name="connsiteX43" fmla="*/ 225677 w 226473"/>
                    <a:gd name="connsiteY43" fmla="*/ 187403 h 193774"/>
                    <a:gd name="connsiteX44" fmla="*/ 207625 w 226473"/>
                    <a:gd name="connsiteY44" fmla="*/ 193450 h 193774"/>
                    <a:gd name="connsiteX45" fmla="*/ 120209 w 226473"/>
                    <a:gd name="connsiteY45" fmla="*/ 123020 h 193774"/>
                    <a:gd name="connsiteX46" fmla="*/ 134660 w 226473"/>
                    <a:gd name="connsiteY46" fmla="*/ 127466 h 193774"/>
                    <a:gd name="connsiteX47" fmla="*/ 165029 w 226473"/>
                    <a:gd name="connsiteY47" fmla="*/ 156323 h 193774"/>
                    <a:gd name="connsiteX48" fmla="*/ 170142 w 226473"/>
                    <a:gd name="connsiteY48" fmla="*/ 161125 h 193774"/>
                    <a:gd name="connsiteX49" fmla="*/ 181302 w 226473"/>
                    <a:gd name="connsiteY49" fmla="*/ 173530 h 193774"/>
                    <a:gd name="connsiteX50" fmla="*/ 207981 w 226473"/>
                    <a:gd name="connsiteY50" fmla="*/ 192205 h 193774"/>
                    <a:gd name="connsiteX51" fmla="*/ 224833 w 226473"/>
                    <a:gd name="connsiteY51" fmla="*/ 186736 h 193774"/>
                    <a:gd name="connsiteX52" fmla="*/ 199088 w 226473"/>
                    <a:gd name="connsiteY52" fmla="*/ 158101 h 193774"/>
                    <a:gd name="connsiteX53" fmla="*/ 182059 w 226473"/>
                    <a:gd name="connsiteY53" fmla="*/ 138315 h 193774"/>
                    <a:gd name="connsiteX54" fmla="*/ 153113 w 226473"/>
                    <a:gd name="connsiteY54" fmla="*/ 115282 h 193774"/>
                    <a:gd name="connsiteX55" fmla="*/ 142575 w 226473"/>
                    <a:gd name="connsiteY55" fmla="*/ 111948 h 193774"/>
                    <a:gd name="connsiteX56" fmla="*/ 126479 w 226473"/>
                    <a:gd name="connsiteY56" fmla="*/ 104389 h 193774"/>
                    <a:gd name="connsiteX57" fmla="*/ 115941 w 226473"/>
                    <a:gd name="connsiteY57" fmla="*/ 91939 h 193774"/>
                    <a:gd name="connsiteX58" fmla="*/ 97310 w 226473"/>
                    <a:gd name="connsiteY58" fmla="*/ 66773 h 193774"/>
                    <a:gd name="connsiteX59" fmla="*/ 87928 w 226473"/>
                    <a:gd name="connsiteY59" fmla="*/ 40094 h 193774"/>
                    <a:gd name="connsiteX60" fmla="*/ 70721 w 226473"/>
                    <a:gd name="connsiteY60" fmla="*/ 1722 h 193774"/>
                    <a:gd name="connsiteX61" fmla="*/ 51512 w 226473"/>
                    <a:gd name="connsiteY61" fmla="*/ 20575 h 193774"/>
                    <a:gd name="connsiteX62" fmla="*/ 38751 w 226473"/>
                    <a:gd name="connsiteY62" fmla="*/ 31291 h 193774"/>
                    <a:gd name="connsiteX63" fmla="*/ 36973 w 226473"/>
                    <a:gd name="connsiteY63" fmla="*/ 33024 h 193774"/>
                    <a:gd name="connsiteX64" fmla="*/ 36706 w 226473"/>
                    <a:gd name="connsiteY64" fmla="*/ 33291 h 193774"/>
                    <a:gd name="connsiteX65" fmla="*/ 36706 w 226473"/>
                    <a:gd name="connsiteY65" fmla="*/ 33291 h 193774"/>
                    <a:gd name="connsiteX66" fmla="*/ 36306 w 226473"/>
                    <a:gd name="connsiteY66" fmla="*/ 33291 h 193774"/>
                    <a:gd name="connsiteX67" fmla="*/ 35994 w 226473"/>
                    <a:gd name="connsiteY67" fmla="*/ 33291 h 193774"/>
                    <a:gd name="connsiteX68" fmla="*/ 30703 w 226473"/>
                    <a:gd name="connsiteY68" fmla="*/ 36226 h 193774"/>
                    <a:gd name="connsiteX69" fmla="*/ 20565 w 226473"/>
                    <a:gd name="connsiteY69" fmla="*/ 44407 h 193774"/>
                    <a:gd name="connsiteX70" fmla="*/ 18253 w 226473"/>
                    <a:gd name="connsiteY70" fmla="*/ 57213 h 193774"/>
                    <a:gd name="connsiteX71" fmla="*/ 14074 w 226473"/>
                    <a:gd name="connsiteY71" fmla="*/ 74287 h 193774"/>
                    <a:gd name="connsiteX72" fmla="*/ 2913 w 226473"/>
                    <a:gd name="connsiteY72" fmla="*/ 122442 h 193774"/>
                    <a:gd name="connsiteX73" fmla="*/ 14207 w 226473"/>
                    <a:gd name="connsiteY73" fmla="*/ 127732 h 193774"/>
                    <a:gd name="connsiteX74" fmla="*/ 14207 w 226473"/>
                    <a:gd name="connsiteY74" fmla="*/ 127732 h 193774"/>
                    <a:gd name="connsiteX75" fmla="*/ 24967 w 226473"/>
                    <a:gd name="connsiteY75" fmla="*/ 129689 h 193774"/>
                    <a:gd name="connsiteX76" fmla="*/ 36350 w 226473"/>
                    <a:gd name="connsiteY76" fmla="*/ 131779 h 193774"/>
                    <a:gd name="connsiteX77" fmla="*/ 37150 w 226473"/>
                    <a:gd name="connsiteY77" fmla="*/ 131779 h 193774"/>
                    <a:gd name="connsiteX78" fmla="*/ 42486 w 226473"/>
                    <a:gd name="connsiteY78" fmla="*/ 122085 h 193774"/>
                    <a:gd name="connsiteX79" fmla="*/ 50668 w 226473"/>
                    <a:gd name="connsiteY79" fmla="*/ 111103 h 193774"/>
                    <a:gd name="connsiteX80" fmla="*/ 53291 w 226473"/>
                    <a:gd name="connsiteY80" fmla="*/ 111459 h 193774"/>
                    <a:gd name="connsiteX81" fmla="*/ 62806 w 226473"/>
                    <a:gd name="connsiteY81" fmla="*/ 118351 h 193774"/>
                    <a:gd name="connsiteX82" fmla="*/ 73611 w 226473"/>
                    <a:gd name="connsiteY82" fmla="*/ 125109 h 193774"/>
                    <a:gd name="connsiteX83" fmla="*/ 87528 w 226473"/>
                    <a:gd name="connsiteY83" fmla="*/ 120663 h 193774"/>
                    <a:gd name="connsiteX84" fmla="*/ 87528 w 226473"/>
                    <a:gd name="connsiteY84" fmla="*/ 120663 h 193774"/>
                    <a:gd name="connsiteX85" fmla="*/ 93975 w 226473"/>
                    <a:gd name="connsiteY85" fmla="*/ 122397 h 193774"/>
                    <a:gd name="connsiteX86" fmla="*/ 98911 w 226473"/>
                    <a:gd name="connsiteY86" fmla="*/ 124131 h 193774"/>
                    <a:gd name="connsiteX87" fmla="*/ 110471 w 226473"/>
                    <a:gd name="connsiteY87" fmla="*/ 123553 h 193774"/>
                    <a:gd name="connsiteX88" fmla="*/ 120209 w 226473"/>
                    <a:gd name="connsiteY88" fmla="*/ 123020 h 19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</a:cxnLst>
                  <a:rect l="l" t="t" r="r" b="b"/>
                  <a:pathLst>
                    <a:path w="226473" h="193774">
                      <a:moveTo>
                        <a:pt x="207625" y="193450"/>
                      </a:moveTo>
                      <a:cubicBezTo>
                        <a:pt x="196642" y="193450"/>
                        <a:pt x="189439" y="185046"/>
                        <a:pt x="180324" y="174375"/>
                      </a:cubicBezTo>
                      <a:cubicBezTo>
                        <a:pt x="176901" y="170418"/>
                        <a:pt x="173388" y="166283"/>
                        <a:pt x="169208" y="162058"/>
                      </a:cubicBezTo>
                      <a:lnTo>
                        <a:pt x="164228" y="156946"/>
                      </a:lnTo>
                      <a:cubicBezTo>
                        <a:pt x="154669" y="146808"/>
                        <a:pt x="144575" y="137203"/>
                        <a:pt x="133948" y="128177"/>
                      </a:cubicBezTo>
                      <a:cubicBezTo>
                        <a:pt x="129991" y="125243"/>
                        <a:pt x="125145" y="123820"/>
                        <a:pt x="120209" y="124131"/>
                      </a:cubicBezTo>
                      <a:cubicBezTo>
                        <a:pt x="116963" y="124175"/>
                        <a:pt x="113762" y="124442"/>
                        <a:pt x="110560" y="124842"/>
                      </a:cubicBezTo>
                      <a:cubicBezTo>
                        <a:pt x="106692" y="125376"/>
                        <a:pt x="102735" y="125554"/>
                        <a:pt x="98822" y="125420"/>
                      </a:cubicBezTo>
                      <a:cubicBezTo>
                        <a:pt x="96910" y="125198"/>
                        <a:pt x="95087" y="124531"/>
                        <a:pt x="93442" y="123553"/>
                      </a:cubicBezTo>
                      <a:cubicBezTo>
                        <a:pt x="91752" y="122442"/>
                        <a:pt x="89751" y="121908"/>
                        <a:pt x="87750" y="121952"/>
                      </a:cubicBezTo>
                      <a:cubicBezTo>
                        <a:pt x="83215" y="124042"/>
                        <a:pt x="78413" y="125554"/>
                        <a:pt x="73478" y="126398"/>
                      </a:cubicBezTo>
                      <a:cubicBezTo>
                        <a:pt x="68809" y="125643"/>
                        <a:pt x="64629" y="123108"/>
                        <a:pt x="61828" y="119329"/>
                      </a:cubicBezTo>
                      <a:cubicBezTo>
                        <a:pt x="59471" y="116394"/>
                        <a:pt x="56448" y="114082"/>
                        <a:pt x="52935" y="112704"/>
                      </a:cubicBezTo>
                      <a:cubicBezTo>
                        <a:pt x="52179" y="112482"/>
                        <a:pt x="51424" y="112393"/>
                        <a:pt x="50623" y="112393"/>
                      </a:cubicBezTo>
                      <a:cubicBezTo>
                        <a:pt x="46177" y="112393"/>
                        <a:pt x="44842" y="117284"/>
                        <a:pt x="43509" y="122530"/>
                      </a:cubicBezTo>
                      <a:cubicBezTo>
                        <a:pt x="42175" y="127777"/>
                        <a:pt x="41152" y="131823"/>
                        <a:pt x="37462" y="133024"/>
                      </a:cubicBezTo>
                      <a:cubicBezTo>
                        <a:pt x="37061" y="133068"/>
                        <a:pt x="36706" y="133068"/>
                        <a:pt x="36306" y="133024"/>
                      </a:cubicBezTo>
                      <a:cubicBezTo>
                        <a:pt x="32393" y="132623"/>
                        <a:pt x="28525" y="131912"/>
                        <a:pt x="24701" y="130889"/>
                      </a:cubicBezTo>
                      <a:cubicBezTo>
                        <a:pt x="21232" y="130000"/>
                        <a:pt x="17720" y="129378"/>
                        <a:pt x="14163" y="128978"/>
                      </a:cubicBezTo>
                      <a:lnTo>
                        <a:pt x="14163" y="128978"/>
                      </a:lnTo>
                      <a:cubicBezTo>
                        <a:pt x="9271" y="129600"/>
                        <a:pt x="4469" y="127332"/>
                        <a:pt x="1891" y="123108"/>
                      </a:cubicBezTo>
                      <a:cubicBezTo>
                        <a:pt x="-5090" y="110436"/>
                        <a:pt x="7849" y="82157"/>
                        <a:pt x="13096" y="73798"/>
                      </a:cubicBezTo>
                      <a:cubicBezTo>
                        <a:pt x="15941" y="68773"/>
                        <a:pt x="17320" y="63082"/>
                        <a:pt x="17097" y="57302"/>
                      </a:cubicBezTo>
                      <a:cubicBezTo>
                        <a:pt x="16964" y="52722"/>
                        <a:pt x="17764" y="48186"/>
                        <a:pt x="19498" y="43963"/>
                      </a:cubicBezTo>
                      <a:cubicBezTo>
                        <a:pt x="21944" y="39872"/>
                        <a:pt x="25723" y="36715"/>
                        <a:pt x="30170" y="35070"/>
                      </a:cubicBezTo>
                      <a:cubicBezTo>
                        <a:pt x="32793" y="33914"/>
                        <a:pt x="35194" y="32402"/>
                        <a:pt x="37417" y="30623"/>
                      </a:cubicBezTo>
                      <a:lnTo>
                        <a:pt x="38840" y="29245"/>
                      </a:lnTo>
                      <a:lnTo>
                        <a:pt x="38840" y="29245"/>
                      </a:lnTo>
                      <a:lnTo>
                        <a:pt x="38840" y="29245"/>
                      </a:lnTo>
                      <a:cubicBezTo>
                        <a:pt x="42575" y="25777"/>
                        <a:pt x="46488" y="22531"/>
                        <a:pt x="50579" y="19552"/>
                      </a:cubicBezTo>
                      <a:cubicBezTo>
                        <a:pt x="58182" y="14439"/>
                        <a:pt x="64763" y="7902"/>
                        <a:pt x="69920" y="343"/>
                      </a:cubicBezTo>
                      <a:lnTo>
                        <a:pt x="70365" y="-324"/>
                      </a:lnTo>
                      <a:lnTo>
                        <a:pt x="70854" y="299"/>
                      </a:lnTo>
                      <a:cubicBezTo>
                        <a:pt x="81259" y="13104"/>
                        <a:pt x="84905" y="25999"/>
                        <a:pt x="88640" y="39650"/>
                      </a:cubicBezTo>
                      <a:cubicBezTo>
                        <a:pt x="90908" y="48809"/>
                        <a:pt x="94064" y="57746"/>
                        <a:pt x="97977" y="66328"/>
                      </a:cubicBezTo>
                      <a:cubicBezTo>
                        <a:pt x="102957" y="75443"/>
                        <a:pt x="109138" y="83847"/>
                        <a:pt x="116385" y="91272"/>
                      </a:cubicBezTo>
                      <a:cubicBezTo>
                        <a:pt x="119987" y="95274"/>
                        <a:pt x="123677" y="99409"/>
                        <a:pt x="127012" y="103766"/>
                      </a:cubicBezTo>
                      <a:cubicBezTo>
                        <a:pt x="130347" y="108124"/>
                        <a:pt x="136483" y="109547"/>
                        <a:pt x="142441" y="110925"/>
                      </a:cubicBezTo>
                      <a:cubicBezTo>
                        <a:pt x="146176" y="111592"/>
                        <a:pt x="149822" y="112748"/>
                        <a:pt x="153290" y="114349"/>
                      </a:cubicBezTo>
                      <a:cubicBezTo>
                        <a:pt x="164273" y="120396"/>
                        <a:pt x="174144" y="128266"/>
                        <a:pt x="182503" y="137603"/>
                      </a:cubicBezTo>
                      <a:cubicBezTo>
                        <a:pt x="188461" y="144006"/>
                        <a:pt x="194108" y="150942"/>
                        <a:pt x="199577" y="157435"/>
                      </a:cubicBezTo>
                      <a:cubicBezTo>
                        <a:pt x="207714" y="167661"/>
                        <a:pt x="216474" y="177354"/>
                        <a:pt x="225811" y="186514"/>
                      </a:cubicBezTo>
                      <a:lnTo>
                        <a:pt x="226344" y="187003"/>
                      </a:lnTo>
                      <a:lnTo>
                        <a:pt x="225677" y="187403"/>
                      </a:lnTo>
                      <a:cubicBezTo>
                        <a:pt x="220297" y="190960"/>
                        <a:pt x="214072" y="193050"/>
                        <a:pt x="207625" y="193450"/>
                      </a:cubicBezTo>
                      <a:close/>
                      <a:moveTo>
                        <a:pt x="120209" y="123020"/>
                      </a:moveTo>
                      <a:cubicBezTo>
                        <a:pt x="125411" y="122753"/>
                        <a:pt x="130525" y="124309"/>
                        <a:pt x="134660" y="127466"/>
                      </a:cubicBezTo>
                      <a:cubicBezTo>
                        <a:pt x="145331" y="136492"/>
                        <a:pt x="155469" y="146141"/>
                        <a:pt x="165029" y="156323"/>
                      </a:cubicBezTo>
                      <a:lnTo>
                        <a:pt x="170142" y="161125"/>
                      </a:lnTo>
                      <a:cubicBezTo>
                        <a:pt x="174321" y="165571"/>
                        <a:pt x="178012" y="169707"/>
                        <a:pt x="181302" y="173530"/>
                      </a:cubicBezTo>
                      <a:cubicBezTo>
                        <a:pt x="190195" y="183979"/>
                        <a:pt x="197309" y="192205"/>
                        <a:pt x="207981" y="192205"/>
                      </a:cubicBezTo>
                      <a:cubicBezTo>
                        <a:pt x="213983" y="191894"/>
                        <a:pt x="219764" y="189982"/>
                        <a:pt x="224833" y="186736"/>
                      </a:cubicBezTo>
                      <a:cubicBezTo>
                        <a:pt x="215673" y="177710"/>
                        <a:pt x="207092" y="168150"/>
                        <a:pt x="199088" y="158101"/>
                      </a:cubicBezTo>
                      <a:cubicBezTo>
                        <a:pt x="193619" y="151521"/>
                        <a:pt x="187972" y="144762"/>
                        <a:pt x="182059" y="138315"/>
                      </a:cubicBezTo>
                      <a:cubicBezTo>
                        <a:pt x="173788" y="129067"/>
                        <a:pt x="164006" y="121285"/>
                        <a:pt x="153113" y="115282"/>
                      </a:cubicBezTo>
                      <a:cubicBezTo>
                        <a:pt x="149778" y="113726"/>
                        <a:pt x="146220" y="112615"/>
                        <a:pt x="142575" y="111948"/>
                      </a:cubicBezTo>
                      <a:cubicBezTo>
                        <a:pt x="136394" y="110525"/>
                        <a:pt x="130080" y="109058"/>
                        <a:pt x="126479" y="104389"/>
                      </a:cubicBezTo>
                      <a:cubicBezTo>
                        <a:pt x="122877" y="99720"/>
                        <a:pt x="119498" y="95941"/>
                        <a:pt x="115941" y="91939"/>
                      </a:cubicBezTo>
                      <a:cubicBezTo>
                        <a:pt x="108604" y="84469"/>
                        <a:pt x="102290" y="75976"/>
                        <a:pt x="97310" y="66773"/>
                      </a:cubicBezTo>
                      <a:cubicBezTo>
                        <a:pt x="93397" y="58191"/>
                        <a:pt x="90240" y="49254"/>
                        <a:pt x="87928" y="40094"/>
                      </a:cubicBezTo>
                      <a:cubicBezTo>
                        <a:pt x="84193" y="26755"/>
                        <a:pt x="80636" y="14171"/>
                        <a:pt x="70721" y="1722"/>
                      </a:cubicBezTo>
                      <a:cubicBezTo>
                        <a:pt x="65518" y="9103"/>
                        <a:pt x="58982" y="15506"/>
                        <a:pt x="51512" y="20575"/>
                      </a:cubicBezTo>
                      <a:cubicBezTo>
                        <a:pt x="47022" y="23820"/>
                        <a:pt x="42753" y="27422"/>
                        <a:pt x="38751" y="31291"/>
                      </a:cubicBezTo>
                      <a:lnTo>
                        <a:pt x="36973" y="33024"/>
                      </a:lnTo>
                      <a:lnTo>
                        <a:pt x="36706" y="33291"/>
                      </a:lnTo>
                      <a:lnTo>
                        <a:pt x="36706" y="33291"/>
                      </a:lnTo>
                      <a:cubicBezTo>
                        <a:pt x="36483" y="33291"/>
                        <a:pt x="36395" y="33291"/>
                        <a:pt x="36306" y="33291"/>
                      </a:cubicBezTo>
                      <a:lnTo>
                        <a:pt x="35994" y="33291"/>
                      </a:lnTo>
                      <a:cubicBezTo>
                        <a:pt x="34305" y="34403"/>
                        <a:pt x="32526" y="35381"/>
                        <a:pt x="30703" y="36226"/>
                      </a:cubicBezTo>
                      <a:cubicBezTo>
                        <a:pt x="26523" y="37782"/>
                        <a:pt x="22967" y="40628"/>
                        <a:pt x="20565" y="44407"/>
                      </a:cubicBezTo>
                      <a:cubicBezTo>
                        <a:pt x="18920" y="48454"/>
                        <a:pt x="18120" y="52811"/>
                        <a:pt x="18253" y="57213"/>
                      </a:cubicBezTo>
                      <a:cubicBezTo>
                        <a:pt x="18476" y="63171"/>
                        <a:pt x="17053" y="69085"/>
                        <a:pt x="14074" y="74287"/>
                      </a:cubicBezTo>
                      <a:cubicBezTo>
                        <a:pt x="8160" y="83669"/>
                        <a:pt x="-3445" y="110880"/>
                        <a:pt x="2913" y="122442"/>
                      </a:cubicBezTo>
                      <a:cubicBezTo>
                        <a:pt x="5270" y="126310"/>
                        <a:pt x="9716" y="128355"/>
                        <a:pt x="14207" y="127732"/>
                      </a:cubicBezTo>
                      <a:lnTo>
                        <a:pt x="14207" y="127732"/>
                      </a:lnTo>
                      <a:cubicBezTo>
                        <a:pt x="17853" y="128088"/>
                        <a:pt x="21455" y="128755"/>
                        <a:pt x="24967" y="129689"/>
                      </a:cubicBezTo>
                      <a:cubicBezTo>
                        <a:pt x="28702" y="130667"/>
                        <a:pt x="32526" y="131379"/>
                        <a:pt x="36350" y="131779"/>
                      </a:cubicBezTo>
                      <a:cubicBezTo>
                        <a:pt x="36617" y="131823"/>
                        <a:pt x="36884" y="131823"/>
                        <a:pt x="37150" y="131779"/>
                      </a:cubicBezTo>
                      <a:cubicBezTo>
                        <a:pt x="40263" y="130756"/>
                        <a:pt x="41330" y="126532"/>
                        <a:pt x="42486" y="122085"/>
                      </a:cubicBezTo>
                      <a:cubicBezTo>
                        <a:pt x="43820" y="116661"/>
                        <a:pt x="45243" y="111103"/>
                        <a:pt x="50668" y="111103"/>
                      </a:cubicBezTo>
                      <a:cubicBezTo>
                        <a:pt x="51557" y="111103"/>
                        <a:pt x="52446" y="111237"/>
                        <a:pt x="53291" y="111459"/>
                      </a:cubicBezTo>
                      <a:cubicBezTo>
                        <a:pt x="57026" y="112882"/>
                        <a:pt x="60316" y="115238"/>
                        <a:pt x="62806" y="118351"/>
                      </a:cubicBezTo>
                      <a:cubicBezTo>
                        <a:pt x="65385" y="121908"/>
                        <a:pt x="69254" y="124353"/>
                        <a:pt x="73611" y="125109"/>
                      </a:cubicBezTo>
                      <a:cubicBezTo>
                        <a:pt x="78413" y="124220"/>
                        <a:pt x="83082" y="122753"/>
                        <a:pt x="87528" y="120663"/>
                      </a:cubicBezTo>
                      <a:lnTo>
                        <a:pt x="87528" y="120663"/>
                      </a:lnTo>
                      <a:cubicBezTo>
                        <a:pt x="89796" y="120574"/>
                        <a:pt x="92063" y="121152"/>
                        <a:pt x="93975" y="122397"/>
                      </a:cubicBezTo>
                      <a:cubicBezTo>
                        <a:pt x="95487" y="123286"/>
                        <a:pt x="97177" y="123909"/>
                        <a:pt x="98911" y="124131"/>
                      </a:cubicBezTo>
                      <a:cubicBezTo>
                        <a:pt x="102779" y="124264"/>
                        <a:pt x="106647" y="124087"/>
                        <a:pt x="110471" y="123553"/>
                      </a:cubicBezTo>
                      <a:cubicBezTo>
                        <a:pt x="113718" y="123197"/>
                        <a:pt x="116963" y="123020"/>
                        <a:pt x="120209" y="1230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79" name="자유형: 도형 9678">
                  <a:extLst>
                    <a:ext uri="{FF2B5EF4-FFF2-40B4-BE49-F238E27FC236}">
                      <a16:creationId xmlns:a16="http://schemas.microsoft.com/office/drawing/2014/main" id="{0C051DD9-B9D2-C990-E629-2E227367B0F2}"/>
                    </a:ext>
                  </a:extLst>
                </p:cNvPr>
                <p:cNvSpPr/>
                <p:nvPr/>
              </p:nvSpPr>
              <p:spPr>
                <a:xfrm>
                  <a:off x="5441608" y="9179973"/>
                  <a:ext cx="342173" cy="266923"/>
                </a:xfrm>
                <a:custGeom>
                  <a:avLst/>
                  <a:gdLst>
                    <a:gd name="connsiteX0" fmla="*/ 31830 w 500976"/>
                    <a:gd name="connsiteY0" fmla="*/ 257831 h 390802"/>
                    <a:gd name="connsiteX1" fmla="*/ 57708 w 500976"/>
                    <a:gd name="connsiteY1" fmla="*/ 288689 h 390802"/>
                    <a:gd name="connsiteX2" fmla="*/ 87676 w 500976"/>
                    <a:gd name="connsiteY2" fmla="*/ 319814 h 390802"/>
                    <a:gd name="connsiteX3" fmla="*/ 92123 w 500976"/>
                    <a:gd name="connsiteY3" fmla="*/ 350227 h 390802"/>
                    <a:gd name="connsiteX4" fmla="*/ 126582 w 500976"/>
                    <a:gd name="connsiteY4" fmla="*/ 357564 h 390802"/>
                    <a:gd name="connsiteX5" fmla="*/ 160553 w 500976"/>
                    <a:gd name="connsiteY5" fmla="*/ 377439 h 390802"/>
                    <a:gd name="connsiteX6" fmla="*/ 193812 w 500976"/>
                    <a:gd name="connsiteY6" fmla="*/ 385888 h 390802"/>
                    <a:gd name="connsiteX7" fmla="*/ 222180 w 500976"/>
                    <a:gd name="connsiteY7" fmla="*/ 387799 h 390802"/>
                    <a:gd name="connsiteX8" fmla="*/ 263709 w 500976"/>
                    <a:gd name="connsiteY8" fmla="*/ 364678 h 390802"/>
                    <a:gd name="connsiteX9" fmla="*/ 277582 w 500976"/>
                    <a:gd name="connsiteY9" fmla="*/ 374371 h 390802"/>
                    <a:gd name="connsiteX10" fmla="*/ 300926 w 500976"/>
                    <a:gd name="connsiteY10" fmla="*/ 368902 h 390802"/>
                    <a:gd name="connsiteX11" fmla="*/ 334718 w 500976"/>
                    <a:gd name="connsiteY11" fmla="*/ 361299 h 390802"/>
                    <a:gd name="connsiteX12" fmla="*/ 372601 w 500976"/>
                    <a:gd name="connsiteY12" fmla="*/ 341379 h 390802"/>
                    <a:gd name="connsiteX13" fmla="*/ 410129 w 500976"/>
                    <a:gd name="connsiteY13" fmla="*/ 334621 h 390802"/>
                    <a:gd name="connsiteX14" fmla="*/ 497500 w 500976"/>
                    <a:gd name="connsiteY14" fmla="*/ 246938 h 390802"/>
                    <a:gd name="connsiteX15" fmla="*/ 484472 w 500976"/>
                    <a:gd name="connsiteY15" fmla="*/ 236978 h 390802"/>
                    <a:gd name="connsiteX16" fmla="*/ 441653 w 500976"/>
                    <a:gd name="connsiteY16" fmla="*/ 226529 h 390802"/>
                    <a:gd name="connsiteX17" fmla="*/ 364242 w 500976"/>
                    <a:gd name="connsiteY17" fmla="*/ 195404 h 390802"/>
                    <a:gd name="connsiteX18" fmla="*/ 339209 w 500976"/>
                    <a:gd name="connsiteY18" fmla="*/ 168059 h 390802"/>
                    <a:gd name="connsiteX19" fmla="*/ 329827 w 500976"/>
                    <a:gd name="connsiteY19" fmla="*/ 151296 h 390802"/>
                    <a:gd name="connsiteX20" fmla="*/ 328627 w 500976"/>
                    <a:gd name="connsiteY20" fmla="*/ 133510 h 390802"/>
                    <a:gd name="connsiteX21" fmla="*/ 298613 w 500976"/>
                    <a:gd name="connsiteY21" fmla="*/ 130531 h 390802"/>
                    <a:gd name="connsiteX22" fmla="*/ 310218 w 500976"/>
                    <a:gd name="connsiteY22" fmla="*/ 93626 h 390802"/>
                    <a:gd name="connsiteX23" fmla="*/ 295634 w 500976"/>
                    <a:gd name="connsiteY23" fmla="*/ 58055 h 390802"/>
                    <a:gd name="connsiteX24" fmla="*/ 249347 w 500976"/>
                    <a:gd name="connsiteY24" fmla="*/ 13591 h 390802"/>
                    <a:gd name="connsiteX25" fmla="*/ 190833 w 500976"/>
                    <a:gd name="connsiteY25" fmla="*/ 13591 h 390802"/>
                    <a:gd name="connsiteX26" fmla="*/ 160775 w 500976"/>
                    <a:gd name="connsiteY26" fmla="*/ 7722 h 390802"/>
                    <a:gd name="connsiteX27" fmla="*/ 121914 w 500976"/>
                    <a:gd name="connsiteY27" fmla="*/ 16615 h 390802"/>
                    <a:gd name="connsiteX28" fmla="*/ 110442 w 500976"/>
                    <a:gd name="connsiteY28" fmla="*/ 51786 h 390802"/>
                    <a:gd name="connsiteX29" fmla="*/ 83008 w 500976"/>
                    <a:gd name="connsiteY29" fmla="*/ 86023 h 390802"/>
                    <a:gd name="connsiteX30" fmla="*/ 70336 w 500976"/>
                    <a:gd name="connsiteY30" fmla="*/ 104520 h 390802"/>
                    <a:gd name="connsiteX31" fmla="*/ 63399 w 500976"/>
                    <a:gd name="connsiteY31" fmla="*/ 131954 h 390802"/>
                    <a:gd name="connsiteX32" fmla="*/ 47214 w 500976"/>
                    <a:gd name="connsiteY32" fmla="*/ 142536 h 390802"/>
                    <a:gd name="connsiteX33" fmla="*/ 45836 w 500976"/>
                    <a:gd name="connsiteY33" fmla="*/ 159922 h 390802"/>
                    <a:gd name="connsiteX34" fmla="*/ 36944 w 500976"/>
                    <a:gd name="connsiteY34" fmla="*/ 200695 h 390802"/>
                    <a:gd name="connsiteX35" fmla="*/ 16935 w 500976"/>
                    <a:gd name="connsiteY35" fmla="*/ 215680 h 390802"/>
                    <a:gd name="connsiteX36" fmla="*/ 616 w 500976"/>
                    <a:gd name="connsiteY36" fmla="*/ 240713 h 390802"/>
                    <a:gd name="connsiteX37" fmla="*/ 32008 w 500976"/>
                    <a:gd name="connsiteY37" fmla="*/ 257431 h 390802"/>
                    <a:gd name="connsiteX38" fmla="*/ 31830 w 500976"/>
                    <a:gd name="connsiteY38" fmla="*/ 257831 h 390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500976" h="390802">
                      <a:moveTo>
                        <a:pt x="31830" y="257831"/>
                      </a:moveTo>
                      <a:cubicBezTo>
                        <a:pt x="36676" y="270059"/>
                        <a:pt x="50816" y="277529"/>
                        <a:pt x="57708" y="288689"/>
                      </a:cubicBezTo>
                      <a:cubicBezTo>
                        <a:pt x="65978" y="302028"/>
                        <a:pt x="70736" y="315367"/>
                        <a:pt x="87676" y="319814"/>
                      </a:cubicBezTo>
                      <a:cubicBezTo>
                        <a:pt x="101861" y="323549"/>
                        <a:pt x="93546" y="337955"/>
                        <a:pt x="92123" y="350227"/>
                      </a:cubicBezTo>
                      <a:cubicBezTo>
                        <a:pt x="104262" y="355163"/>
                        <a:pt x="113732" y="355652"/>
                        <a:pt x="126582" y="357564"/>
                      </a:cubicBezTo>
                      <a:cubicBezTo>
                        <a:pt x="139432" y="359476"/>
                        <a:pt x="149659" y="371170"/>
                        <a:pt x="160553" y="377439"/>
                      </a:cubicBezTo>
                      <a:cubicBezTo>
                        <a:pt x="171447" y="383709"/>
                        <a:pt x="181273" y="384064"/>
                        <a:pt x="193812" y="385888"/>
                      </a:cubicBezTo>
                      <a:cubicBezTo>
                        <a:pt x="201682" y="386999"/>
                        <a:pt x="216044" y="394335"/>
                        <a:pt x="222180" y="387799"/>
                      </a:cubicBezTo>
                      <a:cubicBezTo>
                        <a:pt x="232407" y="376906"/>
                        <a:pt x="247035" y="362811"/>
                        <a:pt x="263709" y="364678"/>
                      </a:cubicBezTo>
                      <a:cubicBezTo>
                        <a:pt x="269667" y="365345"/>
                        <a:pt x="270913" y="373126"/>
                        <a:pt x="277582" y="374371"/>
                      </a:cubicBezTo>
                      <a:cubicBezTo>
                        <a:pt x="284252" y="375616"/>
                        <a:pt x="295368" y="370192"/>
                        <a:pt x="300926" y="368902"/>
                      </a:cubicBezTo>
                      <a:cubicBezTo>
                        <a:pt x="310930" y="366634"/>
                        <a:pt x="326448" y="367835"/>
                        <a:pt x="334718" y="361299"/>
                      </a:cubicBezTo>
                      <a:cubicBezTo>
                        <a:pt x="345923" y="352406"/>
                        <a:pt x="357261" y="341379"/>
                        <a:pt x="372601" y="341379"/>
                      </a:cubicBezTo>
                      <a:cubicBezTo>
                        <a:pt x="385941" y="341379"/>
                        <a:pt x="400080" y="345425"/>
                        <a:pt x="410129" y="334621"/>
                      </a:cubicBezTo>
                      <a:cubicBezTo>
                        <a:pt x="438097" y="304518"/>
                        <a:pt x="467398" y="274905"/>
                        <a:pt x="497500" y="246938"/>
                      </a:cubicBezTo>
                      <a:cubicBezTo>
                        <a:pt x="507594" y="237512"/>
                        <a:pt x="492387" y="237289"/>
                        <a:pt x="484472" y="236978"/>
                      </a:cubicBezTo>
                      <a:cubicBezTo>
                        <a:pt x="469710" y="235999"/>
                        <a:pt x="455215" y="232487"/>
                        <a:pt x="441653" y="226529"/>
                      </a:cubicBezTo>
                      <a:cubicBezTo>
                        <a:pt x="419733" y="217636"/>
                        <a:pt x="380738" y="213189"/>
                        <a:pt x="364242" y="195404"/>
                      </a:cubicBezTo>
                      <a:cubicBezTo>
                        <a:pt x="355660" y="186511"/>
                        <a:pt x="345968" y="178685"/>
                        <a:pt x="339209" y="168059"/>
                      </a:cubicBezTo>
                      <a:cubicBezTo>
                        <a:pt x="335652" y="162723"/>
                        <a:pt x="332539" y="157121"/>
                        <a:pt x="329827" y="151296"/>
                      </a:cubicBezTo>
                      <a:cubicBezTo>
                        <a:pt x="325381" y="140847"/>
                        <a:pt x="343166" y="142892"/>
                        <a:pt x="328627" y="133510"/>
                      </a:cubicBezTo>
                      <a:cubicBezTo>
                        <a:pt x="319467" y="127552"/>
                        <a:pt x="303282" y="146272"/>
                        <a:pt x="298613" y="130531"/>
                      </a:cubicBezTo>
                      <a:cubicBezTo>
                        <a:pt x="293945" y="114791"/>
                        <a:pt x="301637" y="106299"/>
                        <a:pt x="310218" y="93626"/>
                      </a:cubicBezTo>
                      <a:cubicBezTo>
                        <a:pt x="322091" y="76107"/>
                        <a:pt x="309596" y="72639"/>
                        <a:pt x="295634" y="58055"/>
                      </a:cubicBezTo>
                      <a:cubicBezTo>
                        <a:pt x="281050" y="42938"/>
                        <a:pt x="266466" y="25775"/>
                        <a:pt x="249347" y="13591"/>
                      </a:cubicBezTo>
                      <a:cubicBezTo>
                        <a:pt x="236008" y="4032"/>
                        <a:pt x="204883" y="14481"/>
                        <a:pt x="190833" y="13591"/>
                      </a:cubicBezTo>
                      <a:cubicBezTo>
                        <a:pt x="181140" y="12969"/>
                        <a:pt x="167000" y="-13087"/>
                        <a:pt x="160775" y="7722"/>
                      </a:cubicBezTo>
                      <a:cubicBezTo>
                        <a:pt x="155351" y="25818"/>
                        <a:pt x="139210" y="15548"/>
                        <a:pt x="121914" y="16615"/>
                      </a:cubicBezTo>
                      <a:cubicBezTo>
                        <a:pt x="121914" y="30221"/>
                        <a:pt x="115022" y="39469"/>
                        <a:pt x="110442" y="51786"/>
                      </a:cubicBezTo>
                      <a:cubicBezTo>
                        <a:pt x="103817" y="69571"/>
                        <a:pt x="92656" y="70816"/>
                        <a:pt x="83008" y="86023"/>
                      </a:cubicBezTo>
                      <a:cubicBezTo>
                        <a:pt x="79273" y="91848"/>
                        <a:pt x="72470" y="97850"/>
                        <a:pt x="70336" y="104520"/>
                      </a:cubicBezTo>
                      <a:cubicBezTo>
                        <a:pt x="67846" y="112435"/>
                        <a:pt x="70958" y="126263"/>
                        <a:pt x="63399" y="131954"/>
                      </a:cubicBezTo>
                      <a:cubicBezTo>
                        <a:pt x="59664" y="134711"/>
                        <a:pt x="48949" y="137645"/>
                        <a:pt x="47214" y="142536"/>
                      </a:cubicBezTo>
                      <a:cubicBezTo>
                        <a:pt x="45080" y="148406"/>
                        <a:pt x="50949" y="151696"/>
                        <a:pt x="45836" y="159922"/>
                      </a:cubicBezTo>
                      <a:cubicBezTo>
                        <a:pt x="37477" y="173261"/>
                        <a:pt x="38544" y="185355"/>
                        <a:pt x="36944" y="200695"/>
                      </a:cubicBezTo>
                      <a:cubicBezTo>
                        <a:pt x="35076" y="218792"/>
                        <a:pt x="32853" y="214790"/>
                        <a:pt x="16935" y="215680"/>
                      </a:cubicBezTo>
                      <a:cubicBezTo>
                        <a:pt x="8798" y="216169"/>
                        <a:pt x="-3252" y="233021"/>
                        <a:pt x="616" y="240713"/>
                      </a:cubicBezTo>
                      <a:cubicBezTo>
                        <a:pt x="6174" y="251873"/>
                        <a:pt x="26984" y="245159"/>
                        <a:pt x="32008" y="257431"/>
                      </a:cubicBezTo>
                      <a:cubicBezTo>
                        <a:pt x="36009" y="268103"/>
                        <a:pt x="27606" y="247160"/>
                        <a:pt x="31830" y="25783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0" name="자유형: 도형 9679">
                  <a:extLst>
                    <a:ext uri="{FF2B5EF4-FFF2-40B4-BE49-F238E27FC236}">
                      <a16:creationId xmlns:a16="http://schemas.microsoft.com/office/drawing/2014/main" id="{4C1AFA08-9C7F-6ABB-F9D8-1A879CD45DBD}"/>
                    </a:ext>
                  </a:extLst>
                </p:cNvPr>
                <p:cNvSpPr/>
                <p:nvPr/>
              </p:nvSpPr>
              <p:spPr>
                <a:xfrm>
                  <a:off x="5441187" y="9179942"/>
                  <a:ext cx="343018" cy="267366"/>
                </a:xfrm>
                <a:custGeom>
                  <a:avLst/>
                  <a:gdLst>
                    <a:gd name="connsiteX0" fmla="*/ 215238 w 502212"/>
                    <a:gd name="connsiteY0" fmla="*/ 390959 h 391450"/>
                    <a:gd name="connsiteX1" fmla="*/ 201676 w 502212"/>
                    <a:gd name="connsiteY1" fmla="*/ 388202 h 391450"/>
                    <a:gd name="connsiteX2" fmla="*/ 194162 w 502212"/>
                    <a:gd name="connsiteY2" fmla="*/ 386334 h 391450"/>
                    <a:gd name="connsiteX3" fmla="*/ 187981 w 502212"/>
                    <a:gd name="connsiteY3" fmla="*/ 385489 h 391450"/>
                    <a:gd name="connsiteX4" fmla="*/ 160725 w 502212"/>
                    <a:gd name="connsiteY4" fmla="*/ 377797 h 391450"/>
                    <a:gd name="connsiteX5" fmla="*/ 149787 w 502212"/>
                    <a:gd name="connsiteY5" fmla="*/ 370194 h 391450"/>
                    <a:gd name="connsiteX6" fmla="*/ 126932 w 502212"/>
                    <a:gd name="connsiteY6" fmla="*/ 358011 h 391450"/>
                    <a:gd name="connsiteX7" fmla="*/ 119951 w 502212"/>
                    <a:gd name="connsiteY7" fmla="*/ 357033 h 391450"/>
                    <a:gd name="connsiteX8" fmla="*/ 92339 w 502212"/>
                    <a:gd name="connsiteY8" fmla="*/ 350674 h 391450"/>
                    <a:gd name="connsiteX9" fmla="*/ 91939 w 502212"/>
                    <a:gd name="connsiteY9" fmla="*/ 350674 h 391450"/>
                    <a:gd name="connsiteX10" fmla="*/ 91939 w 502212"/>
                    <a:gd name="connsiteY10" fmla="*/ 350274 h 391450"/>
                    <a:gd name="connsiteX11" fmla="*/ 93851 w 502212"/>
                    <a:gd name="connsiteY11" fmla="*/ 341381 h 391450"/>
                    <a:gd name="connsiteX12" fmla="*/ 88115 w 502212"/>
                    <a:gd name="connsiteY12" fmla="*/ 320572 h 391450"/>
                    <a:gd name="connsiteX13" fmla="*/ 61793 w 502212"/>
                    <a:gd name="connsiteY13" fmla="*/ 295850 h 391450"/>
                    <a:gd name="connsiteX14" fmla="*/ 57835 w 502212"/>
                    <a:gd name="connsiteY14" fmla="*/ 289092 h 391450"/>
                    <a:gd name="connsiteX15" fmla="*/ 46097 w 502212"/>
                    <a:gd name="connsiteY15" fmla="*/ 275752 h 391450"/>
                    <a:gd name="connsiteX16" fmla="*/ 33514 w 502212"/>
                    <a:gd name="connsiteY16" fmla="*/ 261302 h 391450"/>
                    <a:gd name="connsiteX17" fmla="*/ 33114 w 502212"/>
                    <a:gd name="connsiteY17" fmla="*/ 260902 h 391450"/>
                    <a:gd name="connsiteX18" fmla="*/ 33114 w 502212"/>
                    <a:gd name="connsiteY18" fmla="*/ 260902 h 391450"/>
                    <a:gd name="connsiteX19" fmla="*/ 32847 w 502212"/>
                    <a:gd name="connsiteY19" fmla="*/ 260190 h 391450"/>
                    <a:gd name="connsiteX20" fmla="*/ 31646 w 502212"/>
                    <a:gd name="connsiteY20" fmla="*/ 257300 h 391450"/>
                    <a:gd name="connsiteX21" fmla="*/ 16217 w 502212"/>
                    <a:gd name="connsiteY21" fmla="*/ 249296 h 391450"/>
                    <a:gd name="connsiteX22" fmla="*/ 566 w 502212"/>
                    <a:gd name="connsiteY22" fmla="*/ 241248 h 391450"/>
                    <a:gd name="connsiteX23" fmla="*/ 2922 w 502212"/>
                    <a:gd name="connsiteY23" fmla="*/ 227509 h 391450"/>
                    <a:gd name="connsiteX24" fmla="*/ 17329 w 502212"/>
                    <a:gd name="connsiteY24" fmla="*/ 215415 h 391450"/>
                    <a:gd name="connsiteX25" fmla="*/ 24754 w 502212"/>
                    <a:gd name="connsiteY25" fmla="*/ 215415 h 391450"/>
                    <a:gd name="connsiteX26" fmla="*/ 36848 w 502212"/>
                    <a:gd name="connsiteY26" fmla="*/ 201097 h 391450"/>
                    <a:gd name="connsiteX27" fmla="*/ 37604 w 502212"/>
                    <a:gd name="connsiteY27" fmla="*/ 192205 h 391450"/>
                    <a:gd name="connsiteX28" fmla="*/ 45830 w 502212"/>
                    <a:gd name="connsiteY28" fmla="*/ 160191 h 391450"/>
                    <a:gd name="connsiteX29" fmla="*/ 47208 w 502212"/>
                    <a:gd name="connsiteY29" fmla="*/ 149786 h 391450"/>
                    <a:gd name="connsiteX30" fmla="*/ 47208 w 502212"/>
                    <a:gd name="connsiteY30" fmla="*/ 142894 h 391450"/>
                    <a:gd name="connsiteX31" fmla="*/ 58147 w 502212"/>
                    <a:gd name="connsiteY31" fmla="*/ 134935 h 391450"/>
                    <a:gd name="connsiteX32" fmla="*/ 63571 w 502212"/>
                    <a:gd name="connsiteY32" fmla="*/ 132045 h 391450"/>
                    <a:gd name="connsiteX33" fmla="*/ 69040 w 502212"/>
                    <a:gd name="connsiteY33" fmla="*/ 114926 h 391450"/>
                    <a:gd name="connsiteX34" fmla="*/ 70330 w 502212"/>
                    <a:gd name="connsiteY34" fmla="*/ 104966 h 391450"/>
                    <a:gd name="connsiteX35" fmla="*/ 78200 w 502212"/>
                    <a:gd name="connsiteY35" fmla="*/ 92650 h 391450"/>
                    <a:gd name="connsiteX36" fmla="*/ 83046 w 502212"/>
                    <a:gd name="connsiteY36" fmla="*/ 86292 h 391450"/>
                    <a:gd name="connsiteX37" fmla="*/ 95808 w 502212"/>
                    <a:gd name="connsiteY37" fmla="*/ 72063 h 391450"/>
                    <a:gd name="connsiteX38" fmla="*/ 110436 w 502212"/>
                    <a:gd name="connsiteY38" fmla="*/ 52188 h 391450"/>
                    <a:gd name="connsiteX39" fmla="*/ 114883 w 502212"/>
                    <a:gd name="connsiteY39" fmla="*/ 41783 h 391450"/>
                    <a:gd name="connsiteX40" fmla="*/ 121863 w 502212"/>
                    <a:gd name="connsiteY40" fmla="*/ 17195 h 391450"/>
                    <a:gd name="connsiteX41" fmla="*/ 121863 w 502212"/>
                    <a:gd name="connsiteY41" fmla="*/ 16661 h 391450"/>
                    <a:gd name="connsiteX42" fmla="*/ 122352 w 502212"/>
                    <a:gd name="connsiteY42" fmla="*/ 16661 h 391450"/>
                    <a:gd name="connsiteX43" fmla="*/ 125421 w 502212"/>
                    <a:gd name="connsiteY43" fmla="*/ 16661 h 391450"/>
                    <a:gd name="connsiteX44" fmla="*/ 137559 w 502212"/>
                    <a:gd name="connsiteY44" fmla="*/ 17684 h 391450"/>
                    <a:gd name="connsiteX45" fmla="*/ 146986 w 502212"/>
                    <a:gd name="connsiteY45" fmla="*/ 18573 h 391450"/>
                    <a:gd name="connsiteX46" fmla="*/ 160725 w 502212"/>
                    <a:gd name="connsiteY46" fmla="*/ 8079 h 391450"/>
                    <a:gd name="connsiteX47" fmla="*/ 168195 w 502212"/>
                    <a:gd name="connsiteY47" fmla="*/ -324 h 391450"/>
                    <a:gd name="connsiteX48" fmla="*/ 180422 w 502212"/>
                    <a:gd name="connsiteY48" fmla="*/ 6790 h 391450"/>
                    <a:gd name="connsiteX49" fmla="*/ 191360 w 502212"/>
                    <a:gd name="connsiteY49" fmla="*/ 13549 h 391450"/>
                    <a:gd name="connsiteX50" fmla="*/ 210080 w 502212"/>
                    <a:gd name="connsiteY50" fmla="*/ 11815 h 391450"/>
                    <a:gd name="connsiteX51" fmla="*/ 232801 w 502212"/>
                    <a:gd name="connsiteY51" fmla="*/ 9547 h 391450"/>
                    <a:gd name="connsiteX52" fmla="*/ 250142 w 502212"/>
                    <a:gd name="connsiteY52" fmla="*/ 13726 h 391450"/>
                    <a:gd name="connsiteX53" fmla="*/ 286958 w 502212"/>
                    <a:gd name="connsiteY53" fmla="*/ 48275 h 391450"/>
                    <a:gd name="connsiteX54" fmla="*/ 296518 w 502212"/>
                    <a:gd name="connsiteY54" fmla="*/ 58368 h 391450"/>
                    <a:gd name="connsiteX55" fmla="*/ 304966 w 502212"/>
                    <a:gd name="connsiteY55" fmla="*/ 66283 h 391450"/>
                    <a:gd name="connsiteX56" fmla="*/ 311146 w 502212"/>
                    <a:gd name="connsiteY56" fmla="*/ 94473 h 391450"/>
                    <a:gd name="connsiteX57" fmla="*/ 308078 w 502212"/>
                    <a:gd name="connsiteY57" fmla="*/ 98919 h 391450"/>
                    <a:gd name="connsiteX58" fmla="*/ 299630 w 502212"/>
                    <a:gd name="connsiteY58" fmla="*/ 130933 h 391450"/>
                    <a:gd name="connsiteX59" fmla="*/ 306255 w 502212"/>
                    <a:gd name="connsiteY59" fmla="*/ 137025 h 391450"/>
                    <a:gd name="connsiteX60" fmla="*/ 315148 w 502212"/>
                    <a:gd name="connsiteY60" fmla="*/ 134758 h 391450"/>
                    <a:gd name="connsiteX61" fmla="*/ 324886 w 502212"/>
                    <a:gd name="connsiteY61" fmla="*/ 132356 h 391450"/>
                    <a:gd name="connsiteX62" fmla="*/ 329599 w 502212"/>
                    <a:gd name="connsiteY62" fmla="*/ 133646 h 391450"/>
                    <a:gd name="connsiteX63" fmla="*/ 335646 w 502212"/>
                    <a:gd name="connsiteY63" fmla="*/ 139959 h 391450"/>
                    <a:gd name="connsiteX64" fmla="*/ 333289 w 502212"/>
                    <a:gd name="connsiteY64" fmla="*/ 143739 h 391450"/>
                    <a:gd name="connsiteX65" fmla="*/ 330977 w 502212"/>
                    <a:gd name="connsiteY65" fmla="*/ 151743 h 391450"/>
                    <a:gd name="connsiteX66" fmla="*/ 340314 w 502212"/>
                    <a:gd name="connsiteY66" fmla="*/ 168416 h 391450"/>
                    <a:gd name="connsiteX67" fmla="*/ 357211 w 502212"/>
                    <a:gd name="connsiteY67" fmla="*/ 187580 h 391450"/>
                    <a:gd name="connsiteX68" fmla="*/ 365303 w 502212"/>
                    <a:gd name="connsiteY68" fmla="*/ 195673 h 391450"/>
                    <a:gd name="connsiteX69" fmla="*/ 417370 w 502212"/>
                    <a:gd name="connsiteY69" fmla="*/ 218661 h 391450"/>
                    <a:gd name="connsiteX70" fmla="*/ 442537 w 502212"/>
                    <a:gd name="connsiteY70" fmla="*/ 226486 h 391450"/>
                    <a:gd name="connsiteX71" fmla="*/ 485178 w 502212"/>
                    <a:gd name="connsiteY71" fmla="*/ 236891 h 391450"/>
                    <a:gd name="connsiteX72" fmla="*/ 485978 w 502212"/>
                    <a:gd name="connsiteY72" fmla="*/ 236891 h 391450"/>
                    <a:gd name="connsiteX73" fmla="*/ 501896 w 502212"/>
                    <a:gd name="connsiteY73" fmla="*/ 241115 h 391450"/>
                    <a:gd name="connsiteX74" fmla="*/ 498517 w 502212"/>
                    <a:gd name="connsiteY74" fmla="*/ 247784 h 391450"/>
                    <a:gd name="connsiteX75" fmla="*/ 411190 w 502212"/>
                    <a:gd name="connsiteY75" fmla="*/ 335423 h 391450"/>
                    <a:gd name="connsiteX76" fmla="*/ 390336 w 502212"/>
                    <a:gd name="connsiteY76" fmla="*/ 343115 h 391450"/>
                    <a:gd name="connsiteX77" fmla="*/ 381755 w 502212"/>
                    <a:gd name="connsiteY77" fmla="*/ 342759 h 391450"/>
                    <a:gd name="connsiteX78" fmla="*/ 373262 w 502212"/>
                    <a:gd name="connsiteY78" fmla="*/ 342359 h 391450"/>
                    <a:gd name="connsiteX79" fmla="*/ 340270 w 502212"/>
                    <a:gd name="connsiteY79" fmla="*/ 358544 h 391450"/>
                    <a:gd name="connsiteX80" fmla="*/ 335824 w 502212"/>
                    <a:gd name="connsiteY80" fmla="*/ 362190 h 391450"/>
                    <a:gd name="connsiteX81" fmla="*/ 312658 w 502212"/>
                    <a:gd name="connsiteY81" fmla="*/ 368415 h 391450"/>
                    <a:gd name="connsiteX82" fmla="*/ 301764 w 502212"/>
                    <a:gd name="connsiteY82" fmla="*/ 369882 h 391450"/>
                    <a:gd name="connsiteX83" fmla="*/ 295184 w 502212"/>
                    <a:gd name="connsiteY83" fmla="*/ 371972 h 391450"/>
                    <a:gd name="connsiteX84" fmla="*/ 280333 w 502212"/>
                    <a:gd name="connsiteY84" fmla="*/ 375574 h 391450"/>
                    <a:gd name="connsiteX85" fmla="*/ 278243 w 502212"/>
                    <a:gd name="connsiteY85" fmla="*/ 375574 h 391450"/>
                    <a:gd name="connsiteX86" fmla="*/ 270639 w 502212"/>
                    <a:gd name="connsiteY86" fmla="*/ 370238 h 391450"/>
                    <a:gd name="connsiteX87" fmla="*/ 264414 w 502212"/>
                    <a:gd name="connsiteY87" fmla="*/ 365792 h 391450"/>
                    <a:gd name="connsiteX88" fmla="*/ 261480 w 502212"/>
                    <a:gd name="connsiteY88" fmla="*/ 365792 h 391450"/>
                    <a:gd name="connsiteX89" fmla="*/ 223330 w 502212"/>
                    <a:gd name="connsiteY89" fmla="*/ 388957 h 391450"/>
                    <a:gd name="connsiteX90" fmla="*/ 215238 w 502212"/>
                    <a:gd name="connsiteY90" fmla="*/ 390959 h 391450"/>
                    <a:gd name="connsiteX91" fmla="*/ 93140 w 502212"/>
                    <a:gd name="connsiteY91" fmla="*/ 349785 h 391450"/>
                    <a:gd name="connsiteX92" fmla="*/ 120085 w 502212"/>
                    <a:gd name="connsiteY92" fmla="*/ 355921 h 391450"/>
                    <a:gd name="connsiteX93" fmla="*/ 127110 w 502212"/>
                    <a:gd name="connsiteY93" fmla="*/ 356899 h 391450"/>
                    <a:gd name="connsiteX94" fmla="*/ 150454 w 502212"/>
                    <a:gd name="connsiteY94" fmla="*/ 369305 h 391450"/>
                    <a:gd name="connsiteX95" fmla="*/ 161303 w 502212"/>
                    <a:gd name="connsiteY95" fmla="*/ 376863 h 391450"/>
                    <a:gd name="connsiteX96" fmla="*/ 187981 w 502212"/>
                    <a:gd name="connsiteY96" fmla="*/ 384422 h 391450"/>
                    <a:gd name="connsiteX97" fmla="*/ 194206 w 502212"/>
                    <a:gd name="connsiteY97" fmla="*/ 385223 h 391450"/>
                    <a:gd name="connsiteX98" fmla="*/ 201854 w 502212"/>
                    <a:gd name="connsiteY98" fmla="*/ 387134 h 391450"/>
                    <a:gd name="connsiteX99" fmla="*/ 215193 w 502212"/>
                    <a:gd name="connsiteY99" fmla="*/ 389847 h 391450"/>
                    <a:gd name="connsiteX100" fmla="*/ 222130 w 502212"/>
                    <a:gd name="connsiteY100" fmla="*/ 387357 h 391450"/>
                    <a:gd name="connsiteX101" fmla="*/ 261124 w 502212"/>
                    <a:gd name="connsiteY101" fmla="*/ 363835 h 391450"/>
                    <a:gd name="connsiteX102" fmla="*/ 264148 w 502212"/>
                    <a:gd name="connsiteY102" fmla="*/ 363835 h 391450"/>
                    <a:gd name="connsiteX103" fmla="*/ 271128 w 502212"/>
                    <a:gd name="connsiteY103" fmla="*/ 368593 h 391450"/>
                    <a:gd name="connsiteX104" fmla="*/ 278110 w 502212"/>
                    <a:gd name="connsiteY104" fmla="*/ 373573 h 391450"/>
                    <a:gd name="connsiteX105" fmla="*/ 279977 w 502212"/>
                    <a:gd name="connsiteY105" fmla="*/ 373573 h 391450"/>
                    <a:gd name="connsiteX106" fmla="*/ 294472 w 502212"/>
                    <a:gd name="connsiteY106" fmla="*/ 370016 h 391450"/>
                    <a:gd name="connsiteX107" fmla="*/ 301186 w 502212"/>
                    <a:gd name="connsiteY107" fmla="*/ 367926 h 391450"/>
                    <a:gd name="connsiteX108" fmla="*/ 312213 w 502212"/>
                    <a:gd name="connsiteY108" fmla="*/ 366414 h 391450"/>
                    <a:gd name="connsiteX109" fmla="*/ 334757 w 502212"/>
                    <a:gd name="connsiteY109" fmla="*/ 360456 h 391450"/>
                    <a:gd name="connsiteX110" fmla="*/ 339203 w 502212"/>
                    <a:gd name="connsiteY110" fmla="*/ 356810 h 391450"/>
                    <a:gd name="connsiteX111" fmla="*/ 372906 w 502212"/>
                    <a:gd name="connsiteY111" fmla="*/ 340359 h 391450"/>
                    <a:gd name="connsiteX112" fmla="*/ 381488 w 502212"/>
                    <a:gd name="connsiteY112" fmla="*/ 340759 h 391450"/>
                    <a:gd name="connsiteX113" fmla="*/ 389981 w 502212"/>
                    <a:gd name="connsiteY113" fmla="*/ 341114 h 391450"/>
                    <a:gd name="connsiteX114" fmla="*/ 409990 w 502212"/>
                    <a:gd name="connsiteY114" fmla="*/ 333777 h 391450"/>
                    <a:gd name="connsiteX115" fmla="*/ 497405 w 502212"/>
                    <a:gd name="connsiteY115" fmla="*/ 246095 h 391450"/>
                    <a:gd name="connsiteX116" fmla="*/ 500474 w 502212"/>
                    <a:gd name="connsiteY116" fmla="*/ 240581 h 391450"/>
                    <a:gd name="connsiteX117" fmla="*/ 485578 w 502212"/>
                    <a:gd name="connsiteY117" fmla="*/ 237113 h 391450"/>
                    <a:gd name="connsiteX118" fmla="*/ 484778 w 502212"/>
                    <a:gd name="connsiteY118" fmla="*/ 237113 h 391450"/>
                    <a:gd name="connsiteX119" fmla="*/ 441736 w 502212"/>
                    <a:gd name="connsiteY119" fmla="*/ 226620 h 391450"/>
                    <a:gd name="connsiteX120" fmla="*/ 416748 w 502212"/>
                    <a:gd name="connsiteY120" fmla="*/ 218838 h 391450"/>
                    <a:gd name="connsiteX121" fmla="*/ 364147 w 502212"/>
                    <a:gd name="connsiteY121" fmla="*/ 195539 h 391450"/>
                    <a:gd name="connsiteX122" fmla="*/ 356055 w 502212"/>
                    <a:gd name="connsiteY122" fmla="*/ 187492 h 391450"/>
                    <a:gd name="connsiteX123" fmla="*/ 339025 w 502212"/>
                    <a:gd name="connsiteY123" fmla="*/ 168149 h 391450"/>
                    <a:gd name="connsiteX124" fmla="*/ 329599 w 502212"/>
                    <a:gd name="connsiteY124" fmla="*/ 151298 h 391450"/>
                    <a:gd name="connsiteX125" fmla="*/ 332178 w 502212"/>
                    <a:gd name="connsiteY125" fmla="*/ 142005 h 391450"/>
                    <a:gd name="connsiteX126" fmla="*/ 334178 w 502212"/>
                    <a:gd name="connsiteY126" fmla="*/ 139159 h 391450"/>
                    <a:gd name="connsiteX127" fmla="*/ 328665 w 502212"/>
                    <a:gd name="connsiteY127" fmla="*/ 133690 h 391450"/>
                    <a:gd name="connsiteX128" fmla="*/ 324530 w 502212"/>
                    <a:gd name="connsiteY128" fmla="*/ 132578 h 391450"/>
                    <a:gd name="connsiteX129" fmla="*/ 315148 w 502212"/>
                    <a:gd name="connsiteY129" fmla="*/ 134935 h 391450"/>
                    <a:gd name="connsiteX130" fmla="*/ 306255 w 502212"/>
                    <a:gd name="connsiteY130" fmla="*/ 137247 h 391450"/>
                    <a:gd name="connsiteX131" fmla="*/ 298563 w 502212"/>
                    <a:gd name="connsiteY131" fmla="*/ 130355 h 391450"/>
                    <a:gd name="connsiteX132" fmla="*/ 307189 w 502212"/>
                    <a:gd name="connsiteY132" fmla="*/ 97408 h 391450"/>
                    <a:gd name="connsiteX133" fmla="*/ 310212 w 502212"/>
                    <a:gd name="connsiteY133" fmla="*/ 92961 h 391450"/>
                    <a:gd name="connsiteX134" fmla="*/ 304254 w 502212"/>
                    <a:gd name="connsiteY134" fmla="*/ 66283 h 391450"/>
                    <a:gd name="connsiteX135" fmla="*/ 295717 w 502212"/>
                    <a:gd name="connsiteY135" fmla="*/ 58279 h 391450"/>
                    <a:gd name="connsiteX136" fmla="*/ 286113 w 502212"/>
                    <a:gd name="connsiteY136" fmla="*/ 48186 h 391450"/>
                    <a:gd name="connsiteX137" fmla="*/ 249519 w 502212"/>
                    <a:gd name="connsiteY137" fmla="*/ 13815 h 391450"/>
                    <a:gd name="connsiteX138" fmla="*/ 232801 w 502212"/>
                    <a:gd name="connsiteY138" fmla="*/ 9814 h 391450"/>
                    <a:gd name="connsiteX139" fmla="*/ 210258 w 502212"/>
                    <a:gd name="connsiteY139" fmla="*/ 12081 h 391450"/>
                    <a:gd name="connsiteX140" fmla="*/ 191271 w 502212"/>
                    <a:gd name="connsiteY140" fmla="*/ 13815 h 391450"/>
                    <a:gd name="connsiteX141" fmla="*/ 179666 w 502212"/>
                    <a:gd name="connsiteY141" fmla="*/ 6835 h 391450"/>
                    <a:gd name="connsiteX142" fmla="*/ 168195 w 502212"/>
                    <a:gd name="connsiteY142" fmla="*/ -57 h 391450"/>
                    <a:gd name="connsiteX143" fmla="*/ 161792 w 502212"/>
                    <a:gd name="connsiteY143" fmla="*/ 7590 h 391450"/>
                    <a:gd name="connsiteX144" fmla="*/ 146986 w 502212"/>
                    <a:gd name="connsiteY144" fmla="*/ 18840 h 391450"/>
                    <a:gd name="connsiteX145" fmla="*/ 137381 w 502212"/>
                    <a:gd name="connsiteY145" fmla="*/ 17951 h 391450"/>
                    <a:gd name="connsiteX146" fmla="*/ 125421 w 502212"/>
                    <a:gd name="connsiteY146" fmla="*/ 16928 h 391450"/>
                    <a:gd name="connsiteX147" fmla="*/ 122975 w 502212"/>
                    <a:gd name="connsiteY147" fmla="*/ 16928 h 391450"/>
                    <a:gd name="connsiteX148" fmla="*/ 115861 w 502212"/>
                    <a:gd name="connsiteY148" fmla="*/ 41472 h 391450"/>
                    <a:gd name="connsiteX149" fmla="*/ 111414 w 502212"/>
                    <a:gd name="connsiteY149" fmla="*/ 51788 h 391450"/>
                    <a:gd name="connsiteX150" fmla="*/ 96475 w 502212"/>
                    <a:gd name="connsiteY150" fmla="*/ 72152 h 391450"/>
                    <a:gd name="connsiteX151" fmla="*/ 83891 w 502212"/>
                    <a:gd name="connsiteY151" fmla="*/ 86114 h 391450"/>
                    <a:gd name="connsiteX152" fmla="*/ 78956 w 502212"/>
                    <a:gd name="connsiteY152" fmla="*/ 92605 h 391450"/>
                    <a:gd name="connsiteX153" fmla="*/ 71308 w 502212"/>
                    <a:gd name="connsiteY153" fmla="*/ 104522 h 391450"/>
                    <a:gd name="connsiteX154" fmla="*/ 70063 w 502212"/>
                    <a:gd name="connsiteY154" fmla="*/ 114215 h 391450"/>
                    <a:gd name="connsiteX155" fmla="*/ 64149 w 502212"/>
                    <a:gd name="connsiteY155" fmla="*/ 132000 h 391450"/>
                    <a:gd name="connsiteX156" fmla="*/ 58547 w 502212"/>
                    <a:gd name="connsiteY156" fmla="*/ 134980 h 391450"/>
                    <a:gd name="connsiteX157" fmla="*/ 48142 w 502212"/>
                    <a:gd name="connsiteY157" fmla="*/ 142316 h 391450"/>
                    <a:gd name="connsiteX158" fmla="*/ 48142 w 502212"/>
                    <a:gd name="connsiteY158" fmla="*/ 148541 h 391450"/>
                    <a:gd name="connsiteX159" fmla="*/ 46630 w 502212"/>
                    <a:gd name="connsiteY159" fmla="*/ 159790 h 391450"/>
                    <a:gd name="connsiteX160" fmla="*/ 38583 w 502212"/>
                    <a:gd name="connsiteY160" fmla="*/ 191316 h 391450"/>
                    <a:gd name="connsiteX161" fmla="*/ 37826 w 502212"/>
                    <a:gd name="connsiteY161" fmla="*/ 200208 h 391450"/>
                    <a:gd name="connsiteX162" fmla="*/ 24487 w 502212"/>
                    <a:gd name="connsiteY162" fmla="*/ 215504 h 391450"/>
                    <a:gd name="connsiteX163" fmla="*/ 17151 w 502212"/>
                    <a:gd name="connsiteY163" fmla="*/ 215504 h 391450"/>
                    <a:gd name="connsiteX164" fmla="*/ 3811 w 502212"/>
                    <a:gd name="connsiteY164" fmla="*/ 227064 h 391450"/>
                    <a:gd name="connsiteX165" fmla="*/ 1455 w 502212"/>
                    <a:gd name="connsiteY165" fmla="*/ 239737 h 391450"/>
                    <a:gd name="connsiteX166" fmla="*/ 16306 w 502212"/>
                    <a:gd name="connsiteY166" fmla="*/ 247162 h 391450"/>
                    <a:gd name="connsiteX167" fmla="*/ 30846 w 502212"/>
                    <a:gd name="connsiteY167" fmla="*/ 253120 h 391450"/>
                    <a:gd name="connsiteX168" fmla="*/ 31157 w 502212"/>
                    <a:gd name="connsiteY168" fmla="*/ 253120 h 391450"/>
                    <a:gd name="connsiteX169" fmla="*/ 31601 w 502212"/>
                    <a:gd name="connsiteY169" fmla="*/ 253520 h 391450"/>
                    <a:gd name="connsiteX170" fmla="*/ 31601 w 502212"/>
                    <a:gd name="connsiteY170" fmla="*/ 253520 h 391450"/>
                    <a:gd name="connsiteX171" fmla="*/ 31868 w 502212"/>
                    <a:gd name="connsiteY171" fmla="*/ 254188 h 391450"/>
                    <a:gd name="connsiteX172" fmla="*/ 32802 w 502212"/>
                    <a:gd name="connsiteY172" fmla="*/ 256499 h 391450"/>
                    <a:gd name="connsiteX173" fmla="*/ 32802 w 502212"/>
                    <a:gd name="connsiteY173" fmla="*/ 256499 h 391450"/>
                    <a:gd name="connsiteX174" fmla="*/ 46719 w 502212"/>
                    <a:gd name="connsiteY174" fmla="*/ 273885 h 391450"/>
                    <a:gd name="connsiteX175" fmla="*/ 58636 w 502212"/>
                    <a:gd name="connsiteY175" fmla="*/ 287224 h 391450"/>
                    <a:gd name="connsiteX176" fmla="*/ 62638 w 502212"/>
                    <a:gd name="connsiteY176" fmla="*/ 293983 h 391450"/>
                    <a:gd name="connsiteX177" fmla="*/ 88248 w 502212"/>
                    <a:gd name="connsiteY177" fmla="*/ 318171 h 391450"/>
                    <a:gd name="connsiteX178" fmla="*/ 94785 w 502212"/>
                    <a:gd name="connsiteY178" fmla="*/ 340403 h 391450"/>
                    <a:gd name="connsiteX179" fmla="*/ 93140 w 502212"/>
                    <a:gd name="connsiteY179" fmla="*/ 349785 h 39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</a:cxnLst>
                  <a:rect l="l" t="t" r="r" b="b"/>
                  <a:pathLst>
                    <a:path w="502212" h="391450">
                      <a:moveTo>
                        <a:pt x="215238" y="390959"/>
                      </a:moveTo>
                      <a:cubicBezTo>
                        <a:pt x="210613" y="390647"/>
                        <a:pt x="206034" y="389713"/>
                        <a:pt x="201676" y="388202"/>
                      </a:cubicBezTo>
                      <a:cubicBezTo>
                        <a:pt x="199231" y="387401"/>
                        <a:pt x="196696" y="386779"/>
                        <a:pt x="194162" y="386334"/>
                      </a:cubicBezTo>
                      <a:lnTo>
                        <a:pt x="187981" y="385489"/>
                      </a:lnTo>
                      <a:cubicBezTo>
                        <a:pt x="178421" y="384955"/>
                        <a:pt x="169128" y="382332"/>
                        <a:pt x="160725" y="377797"/>
                      </a:cubicBezTo>
                      <a:cubicBezTo>
                        <a:pt x="156901" y="375485"/>
                        <a:pt x="153255" y="372950"/>
                        <a:pt x="149787" y="370194"/>
                      </a:cubicBezTo>
                      <a:cubicBezTo>
                        <a:pt x="142628" y="364814"/>
                        <a:pt x="135247" y="359211"/>
                        <a:pt x="126932" y="358011"/>
                      </a:cubicBezTo>
                      <a:lnTo>
                        <a:pt x="119951" y="357033"/>
                      </a:lnTo>
                      <a:cubicBezTo>
                        <a:pt x="110480" y="356187"/>
                        <a:pt x="101188" y="354053"/>
                        <a:pt x="92339" y="350674"/>
                      </a:cubicBezTo>
                      <a:lnTo>
                        <a:pt x="91939" y="350674"/>
                      </a:lnTo>
                      <a:lnTo>
                        <a:pt x="91939" y="350274"/>
                      </a:lnTo>
                      <a:cubicBezTo>
                        <a:pt x="92428" y="347295"/>
                        <a:pt x="93051" y="344315"/>
                        <a:pt x="93851" y="341381"/>
                      </a:cubicBezTo>
                      <a:cubicBezTo>
                        <a:pt x="96297" y="331643"/>
                        <a:pt x="98297" y="323240"/>
                        <a:pt x="88115" y="320572"/>
                      </a:cubicBezTo>
                      <a:cubicBezTo>
                        <a:pt x="73798" y="316793"/>
                        <a:pt x="67973" y="306610"/>
                        <a:pt x="61793" y="295850"/>
                      </a:cubicBezTo>
                      <a:cubicBezTo>
                        <a:pt x="60547" y="293627"/>
                        <a:pt x="59214" y="291404"/>
                        <a:pt x="57835" y="289092"/>
                      </a:cubicBezTo>
                      <a:cubicBezTo>
                        <a:pt x="54500" y="284156"/>
                        <a:pt x="50543" y="279710"/>
                        <a:pt x="46097" y="275752"/>
                      </a:cubicBezTo>
                      <a:cubicBezTo>
                        <a:pt x="41206" y="271573"/>
                        <a:pt x="36982" y="266726"/>
                        <a:pt x="33514" y="261302"/>
                      </a:cubicBezTo>
                      <a:cubicBezTo>
                        <a:pt x="33514" y="261302"/>
                        <a:pt x="33514" y="261302"/>
                        <a:pt x="33114" y="260902"/>
                      </a:cubicBezTo>
                      <a:lnTo>
                        <a:pt x="33114" y="260902"/>
                      </a:lnTo>
                      <a:lnTo>
                        <a:pt x="32847" y="260190"/>
                      </a:lnTo>
                      <a:cubicBezTo>
                        <a:pt x="32580" y="259612"/>
                        <a:pt x="32224" y="258678"/>
                        <a:pt x="31646" y="257300"/>
                      </a:cubicBezTo>
                      <a:cubicBezTo>
                        <a:pt x="29023" y="251697"/>
                        <a:pt x="22753" y="250497"/>
                        <a:pt x="16217" y="249296"/>
                      </a:cubicBezTo>
                      <a:cubicBezTo>
                        <a:pt x="9681" y="248096"/>
                        <a:pt x="3367" y="246895"/>
                        <a:pt x="566" y="241248"/>
                      </a:cubicBezTo>
                      <a:cubicBezTo>
                        <a:pt x="-901" y="236535"/>
                        <a:pt x="-12" y="231467"/>
                        <a:pt x="2922" y="227509"/>
                      </a:cubicBezTo>
                      <a:cubicBezTo>
                        <a:pt x="6302" y="221729"/>
                        <a:pt x="12304" y="215682"/>
                        <a:pt x="17329" y="215415"/>
                      </a:cubicBezTo>
                      <a:cubicBezTo>
                        <a:pt x="20263" y="215415"/>
                        <a:pt x="22664" y="215415"/>
                        <a:pt x="24754" y="215415"/>
                      </a:cubicBezTo>
                      <a:cubicBezTo>
                        <a:pt x="33958" y="215415"/>
                        <a:pt x="35337" y="215415"/>
                        <a:pt x="36848" y="201097"/>
                      </a:cubicBezTo>
                      <a:cubicBezTo>
                        <a:pt x="37159" y="197941"/>
                        <a:pt x="37382" y="194961"/>
                        <a:pt x="37604" y="192205"/>
                      </a:cubicBezTo>
                      <a:cubicBezTo>
                        <a:pt x="38405" y="180867"/>
                        <a:pt x="39116" y="171040"/>
                        <a:pt x="45830" y="160191"/>
                      </a:cubicBezTo>
                      <a:cubicBezTo>
                        <a:pt x="47920" y="157167"/>
                        <a:pt x="48453" y="153254"/>
                        <a:pt x="47208" y="149786"/>
                      </a:cubicBezTo>
                      <a:cubicBezTo>
                        <a:pt x="46497" y="147563"/>
                        <a:pt x="46497" y="145117"/>
                        <a:pt x="47208" y="142894"/>
                      </a:cubicBezTo>
                      <a:cubicBezTo>
                        <a:pt x="48453" y="139470"/>
                        <a:pt x="53611" y="137069"/>
                        <a:pt x="58147" y="134935"/>
                      </a:cubicBezTo>
                      <a:cubicBezTo>
                        <a:pt x="60058" y="134135"/>
                        <a:pt x="61837" y="133156"/>
                        <a:pt x="63571" y="132045"/>
                      </a:cubicBezTo>
                      <a:cubicBezTo>
                        <a:pt x="68329" y="128533"/>
                        <a:pt x="68685" y="121596"/>
                        <a:pt x="69040" y="114926"/>
                      </a:cubicBezTo>
                      <a:cubicBezTo>
                        <a:pt x="69085" y="111547"/>
                        <a:pt x="69529" y="108212"/>
                        <a:pt x="70330" y="104966"/>
                      </a:cubicBezTo>
                      <a:cubicBezTo>
                        <a:pt x="72152" y="100431"/>
                        <a:pt x="74821" y="96252"/>
                        <a:pt x="78200" y="92650"/>
                      </a:cubicBezTo>
                      <a:cubicBezTo>
                        <a:pt x="79934" y="90649"/>
                        <a:pt x="81579" y="88515"/>
                        <a:pt x="83046" y="86292"/>
                      </a:cubicBezTo>
                      <a:cubicBezTo>
                        <a:pt x="86559" y="80956"/>
                        <a:pt x="90872" y="76154"/>
                        <a:pt x="95808" y="72063"/>
                      </a:cubicBezTo>
                      <a:cubicBezTo>
                        <a:pt x="102433" y="66950"/>
                        <a:pt x="107502" y="60058"/>
                        <a:pt x="110436" y="52188"/>
                      </a:cubicBezTo>
                      <a:cubicBezTo>
                        <a:pt x="111814" y="48497"/>
                        <a:pt x="113415" y="45074"/>
                        <a:pt x="114883" y="41783"/>
                      </a:cubicBezTo>
                      <a:cubicBezTo>
                        <a:pt x="119062" y="34224"/>
                        <a:pt x="121419" y="25821"/>
                        <a:pt x="121863" y="17195"/>
                      </a:cubicBezTo>
                      <a:lnTo>
                        <a:pt x="121863" y="16661"/>
                      </a:lnTo>
                      <a:lnTo>
                        <a:pt x="122352" y="16661"/>
                      </a:lnTo>
                      <a:cubicBezTo>
                        <a:pt x="123375" y="16661"/>
                        <a:pt x="124398" y="16661"/>
                        <a:pt x="125421" y="16661"/>
                      </a:cubicBezTo>
                      <a:cubicBezTo>
                        <a:pt x="129466" y="16750"/>
                        <a:pt x="133557" y="17106"/>
                        <a:pt x="137559" y="17684"/>
                      </a:cubicBezTo>
                      <a:cubicBezTo>
                        <a:pt x="140671" y="18173"/>
                        <a:pt x="143828" y="18484"/>
                        <a:pt x="146986" y="18573"/>
                      </a:cubicBezTo>
                      <a:cubicBezTo>
                        <a:pt x="153611" y="19284"/>
                        <a:pt x="159658" y="14661"/>
                        <a:pt x="160725" y="8079"/>
                      </a:cubicBezTo>
                      <a:cubicBezTo>
                        <a:pt x="162414" y="2433"/>
                        <a:pt x="164860" y="-324"/>
                        <a:pt x="168195" y="-324"/>
                      </a:cubicBezTo>
                      <a:cubicBezTo>
                        <a:pt x="171530" y="-324"/>
                        <a:pt x="176243" y="3322"/>
                        <a:pt x="180422" y="6790"/>
                      </a:cubicBezTo>
                      <a:cubicBezTo>
                        <a:pt x="183401" y="9992"/>
                        <a:pt x="187181" y="12348"/>
                        <a:pt x="191360" y="13549"/>
                      </a:cubicBezTo>
                      <a:cubicBezTo>
                        <a:pt x="197630" y="13593"/>
                        <a:pt x="203899" y="12971"/>
                        <a:pt x="210080" y="11815"/>
                      </a:cubicBezTo>
                      <a:cubicBezTo>
                        <a:pt x="217594" y="10525"/>
                        <a:pt x="225197" y="9769"/>
                        <a:pt x="232801" y="9547"/>
                      </a:cubicBezTo>
                      <a:cubicBezTo>
                        <a:pt x="238892" y="9103"/>
                        <a:pt x="244940" y="10570"/>
                        <a:pt x="250142" y="13726"/>
                      </a:cubicBezTo>
                      <a:cubicBezTo>
                        <a:pt x="263481" y="24042"/>
                        <a:pt x="275797" y="35603"/>
                        <a:pt x="286958" y="48275"/>
                      </a:cubicBezTo>
                      <a:lnTo>
                        <a:pt x="296518" y="58368"/>
                      </a:lnTo>
                      <a:cubicBezTo>
                        <a:pt x="299496" y="61392"/>
                        <a:pt x="302431" y="64015"/>
                        <a:pt x="304966" y="66283"/>
                      </a:cubicBezTo>
                      <a:cubicBezTo>
                        <a:pt x="314481" y="74687"/>
                        <a:pt x="320795" y="80289"/>
                        <a:pt x="311146" y="94473"/>
                      </a:cubicBezTo>
                      <a:cubicBezTo>
                        <a:pt x="310123" y="96029"/>
                        <a:pt x="309101" y="97452"/>
                        <a:pt x="308078" y="98919"/>
                      </a:cubicBezTo>
                      <a:cubicBezTo>
                        <a:pt x="300742" y="109368"/>
                        <a:pt x="295451" y="116705"/>
                        <a:pt x="299630" y="130933"/>
                      </a:cubicBezTo>
                      <a:cubicBezTo>
                        <a:pt x="301231" y="136403"/>
                        <a:pt x="304076" y="137025"/>
                        <a:pt x="306255" y="137025"/>
                      </a:cubicBezTo>
                      <a:cubicBezTo>
                        <a:pt x="309323" y="136758"/>
                        <a:pt x="312347" y="136002"/>
                        <a:pt x="315148" y="134758"/>
                      </a:cubicBezTo>
                      <a:cubicBezTo>
                        <a:pt x="318216" y="133423"/>
                        <a:pt x="321506" y="132578"/>
                        <a:pt x="324886" y="132356"/>
                      </a:cubicBezTo>
                      <a:cubicBezTo>
                        <a:pt x="326531" y="132312"/>
                        <a:pt x="328176" y="132756"/>
                        <a:pt x="329599" y="133646"/>
                      </a:cubicBezTo>
                      <a:cubicBezTo>
                        <a:pt x="333645" y="136269"/>
                        <a:pt x="335513" y="138092"/>
                        <a:pt x="335646" y="139959"/>
                      </a:cubicBezTo>
                      <a:cubicBezTo>
                        <a:pt x="335779" y="141827"/>
                        <a:pt x="334534" y="142583"/>
                        <a:pt x="333289" y="143739"/>
                      </a:cubicBezTo>
                      <a:cubicBezTo>
                        <a:pt x="330488" y="145339"/>
                        <a:pt x="329465" y="148897"/>
                        <a:pt x="330977" y="151743"/>
                      </a:cubicBezTo>
                      <a:cubicBezTo>
                        <a:pt x="333689" y="157523"/>
                        <a:pt x="336802" y="163081"/>
                        <a:pt x="340314" y="168416"/>
                      </a:cubicBezTo>
                      <a:cubicBezTo>
                        <a:pt x="345161" y="175442"/>
                        <a:pt x="350808" y="181889"/>
                        <a:pt x="357211" y="187580"/>
                      </a:cubicBezTo>
                      <a:cubicBezTo>
                        <a:pt x="359879" y="190204"/>
                        <a:pt x="362680" y="192872"/>
                        <a:pt x="365303" y="195673"/>
                      </a:cubicBezTo>
                      <a:cubicBezTo>
                        <a:pt x="376375" y="207456"/>
                        <a:pt x="398162" y="213458"/>
                        <a:pt x="417370" y="218661"/>
                      </a:cubicBezTo>
                      <a:cubicBezTo>
                        <a:pt x="425907" y="220795"/>
                        <a:pt x="434311" y="223418"/>
                        <a:pt x="442537" y="226486"/>
                      </a:cubicBezTo>
                      <a:cubicBezTo>
                        <a:pt x="456054" y="232400"/>
                        <a:pt x="470460" y="235957"/>
                        <a:pt x="485178" y="236891"/>
                      </a:cubicBezTo>
                      <a:lnTo>
                        <a:pt x="485978" y="236891"/>
                      </a:lnTo>
                      <a:cubicBezTo>
                        <a:pt x="492114" y="237158"/>
                        <a:pt x="500518" y="237469"/>
                        <a:pt x="501896" y="241115"/>
                      </a:cubicBezTo>
                      <a:cubicBezTo>
                        <a:pt x="502563" y="242894"/>
                        <a:pt x="501452" y="245072"/>
                        <a:pt x="498517" y="247784"/>
                      </a:cubicBezTo>
                      <a:cubicBezTo>
                        <a:pt x="470193" y="274107"/>
                        <a:pt x="440714" y="303587"/>
                        <a:pt x="411190" y="335423"/>
                      </a:cubicBezTo>
                      <a:cubicBezTo>
                        <a:pt x="405721" y="340937"/>
                        <a:pt x="398073" y="343738"/>
                        <a:pt x="390336" y="343115"/>
                      </a:cubicBezTo>
                      <a:cubicBezTo>
                        <a:pt x="387535" y="343115"/>
                        <a:pt x="384600" y="343115"/>
                        <a:pt x="381755" y="342759"/>
                      </a:cubicBezTo>
                      <a:cubicBezTo>
                        <a:pt x="378909" y="342404"/>
                        <a:pt x="376064" y="342359"/>
                        <a:pt x="373262" y="342359"/>
                      </a:cubicBezTo>
                      <a:cubicBezTo>
                        <a:pt x="360145" y="342359"/>
                        <a:pt x="350052" y="350585"/>
                        <a:pt x="340270" y="358544"/>
                      </a:cubicBezTo>
                      <a:cubicBezTo>
                        <a:pt x="338758" y="359789"/>
                        <a:pt x="337246" y="361034"/>
                        <a:pt x="335824" y="362190"/>
                      </a:cubicBezTo>
                      <a:cubicBezTo>
                        <a:pt x="330088" y="366636"/>
                        <a:pt x="321239" y="367570"/>
                        <a:pt x="312658" y="368415"/>
                      </a:cubicBezTo>
                      <a:cubicBezTo>
                        <a:pt x="309012" y="368682"/>
                        <a:pt x="305366" y="369171"/>
                        <a:pt x="301764" y="369882"/>
                      </a:cubicBezTo>
                      <a:cubicBezTo>
                        <a:pt x="299541" y="370460"/>
                        <a:pt x="297318" y="371172"/>
                        <a:pt x="295184" y="371972"/>
                      </a:cubicBezTo>
                      <a:cubicBezTo>
                        <a:pt x="290426" y="373884"/>
                        <a:pt x="285446" y="375129"/>
                        <a:pt x="280333" y="375574"/>
                      </a:cubicBezTo>
                      <a:cubicBezTo>
                        <a:pt x="279621" y="375618"/>
                        <a:pt x="278954" y="375618"/>
                        <a:pt x="278243" y="375574"/>
                      </a:cubicBezTo>
                      <a:cubicBezTo>
                        <a:pt x="275175" y="374729"/>
                        <a:pt x="272463" y="372861"/>
                        <a:pt x="270639" y="370238"/>
                      </a:cubicBezTo>
                      <a:cubicBezTo>
                        <a:pt x="269261" y="367970"/>
                        <a:pt x="266994" y="366370"/>
                        <a:pt x="264414" y="365792"/>
                      </a:cubicBezTo>
                      <a:cubicBezTo>
                        <a:pt x="263436" y="365792"/>
                        <a:pt x="262414" y="365792"/>
                        <a:pt x="261480" y="365792"/>
                      </a:cubicBezTo>
                      <a:cubicBezTo>
                        <a:pt x="246985" y="365792"/>
                        <a:pt x="234046" y="377486"/>
                        <a:pt x="223330" y="388957"/>
                      </a:cubicBezTo>
                      <a:cubicBezTo>
                        <a:pt x="221062" y="390736"/>
                        <a:pt x="218083" y="391492"/>
                        <a:pt x="215238" y="390959"/>
                      </a:cubicBezTo>
                      <a:close/>
                      <a:moveTo>
                        <a:pt x="93140" y="349785"/>
                      </a:moveTo>
                      <a:cubicBezTo>
                        <a:pt x="101810" y="353031"/>
                        <a:pt x="110881" y="355076"/>
                        <a:pt x="120085" y="355921"/>
                      </a:cubicBezTo>
                      <a:lnTo>
                        <a:pt x="127110" y="356899"/>
                      </a:lnTo>
                      <a:cubicBezTo>
                        <a:pt x="135692" y="358189"/>
                        <a:pt x="143206" y="363835"/>
                        <a:pt x="150454" y="369305"/>
                      </a:cubicBezTo>
                      <a:cubicBezTo>
                        <a:pt x="153922" y="372061"/>
                        <a:pt x="157523" y="374596"/>
                        <a:pt x="161303" y="376863"/>
                      </a:cubicBezTo>
                      <a:cubicBezTo>
                        <a:pt x="169529" y="381265"/>
                        <a:pt x="178644" y="383844"/>
                        <a:pt x="187981" y="384422"/>
                      </a:cubicBezTo>
                      <a:lnTo>
                        <a:pt x="194206" y="385223"/>
                      </a:lnTo>
                      <a:cubicBezTo>
                        <a:pt x="196785" y="385712"/>
                        <a:pt x="199364" y="386334"/>
                        <a:pt x="201854" y="387134"/>
                      </a:cubicBezTo>
                      <a:cubicBezTo>
                        <a:pt x="206167" y="388646"/>
                        <a:pt x="210658" y="389535"/>
                        <a:pt x="215193" y="389847"/>
                      </a:cubicBezTo>
                      <a:cubicBezTo>
                        <a:pt x="217772" y="390069"/>
                        <a:pt x="220306" y="389135"/>
                        <a:pt x="222130" y="387357"/>
                      </a:cubicBezTo>
                      <a:cubicBezTo>
                        <a:pt x="233068" y="375707"/>
                        <a:pt x="246229" y="363835"/>
                        <a:pt x="261124" y="363835"/>
                      </a:cubicBezTo>
                      <a:cubicBezTo>
                        <a:pt x="262103" y="363835"/>
                        <a:pt x="263170" y="363835"/>
                        <a:pt x="264148" y="363835"/>
                      </a:cubicBezTo>
                      <a:cubicBezTo>
                        <a:pt x="266994" y="364458"/>
                        <a:pt x="269528" y="366147"/>
                        <a:pt x="271128" y="368593"/>
                      </a:cubicBezTo>
                      <a:cubicBezTo>
                        <a:pt x="272774" y="371038"/>
                        <a:pt x="275264" y="372817"/>
                        <a:pt x="278110" y="373573"/>
                      </a:cubicBezTo>
                      <a:cubicBezTo>
                        <a:pt x="278732" y="373662"/>
                        <a:pt x="279355" y="373662"/>
                        <a:pt x="279977" y="373573"/>
                      </a:cubicBezTo>
                      <a:cubicBezTo>
                        <a:pt x="284957" y="373084"/>
                        <a:pt x="289848" y="371883"/>
                        <a:pt x="294472" y="370016"/>
                      </a:cubicBezTo>
                      <a:cubicBezTo>
                        <a:pt x="296651" y="369171"/>
                        <a:pt x="298918" y="368504"/>
                        <a:pt x="301186" y="367926"/>
                      </a:cubicBezTo>
                      <a:cubicBezTo>
                        <a:pt x="304832" y="367214"/>
                        <a:pt x="308523" y="366681"/>
                        <a:pt x="312213" y="366414"/>
                      </a:cubicBezTo>
                      <a:cubicBezTo>
                        <a:pt x="320617" y="365614"/>
                        <a:pt x="329288" y="364769"/>
                        <a:pt x="334757" y="360456"/>
                      </a:cubicBezTo>
                      <a:lnTo>
                        <a:pt x="339203" y="356810"/>
                      </a:lnTo>
                      <a:cubicBezTo>
                        <a:pt x="349163" y="348718"/>
                        <a:pt x="359390" y="340359"/>
                        <a:pt x="372906" y="340359"/>
                      </a:cubicBezTo>
                      <a:cubicBezTo>
                        <a:pt x="375708" y="340359"/>
                        <a:pt x="378642" y="340359"/>
                        <a:pt x="381488" y="340759"/>
                      </a:cubicBezTo>
                      <a:cubicBezTo>
                        <a:pt x="384334" y="341159"/>
                        <a:pt x="387224" y="341114"/>
                        <a:pt x="389981" y="341114"/>
                      </a:cubicBezTo>
                      <a:cubicBezTo>
                        <a:pt x="397406" y="341737"/>
                        <a:pt x="404743" y="339069"/>
                        <a:pt x="409990" y="333777"/>
                      </a:cubicBezTo>
                      <a:cubicBezTo>
                        <a:pt x="439647" y="301897"/>
                        <a:pt x="469082" y="272418"/>
                        <a:pt x="497405" y="246095"/>
                      </a:cubicBezTo>
                      <a:cubicBezTo>
                        <a:pt x="499895" y="243783"/>
                        <a:pt x="500963" y="241648"/>
                        <a:pt x="500474" y="240581"/>
                      </a:cubicBezTo>
                      <a:cubicBezTo>
                        <a:pt x="499406" y="237647"/>
                        <a:pt x="490736" y="237336"/>
                        <a:pt x="485578" y="237113"/>
                      </a:cubicBezTo>
                      <a:lnTo>
                        <a:pt x="484778" y="237113"/>
                      </a:lnTo>
                      <a:cubicBezTo>
                        <a:pt x="469927" y="236135"/>
                        <a:pt x="455343" y="232622"/>
                        <a:pt x="441736" y="226620"/>
                      </a:cubicBezTo>
                      <a:cubicBezTo>
                        <a:pt x="433555" y="223552"/>
                        <a:pt x="425196" y="220973"/>
                        <a:pt x="416748" y="218838"/>
                      </a:cubicBezTo>
                      <a:cubicBezTo>
                        <a:pt x="397361" y="213547"/>
                        <a:pt x="375441" y="207545"/>
                        <a:pt x="364147" y="195539"/>
                      </a:cubicBezTo>
                      <a:cubicBezTo>
                        <a:pt x="361524" y="192783"/>
                        <a:pt x="358723" y="190070"/>
                        <a:pt x="356055" y="187492"/>
                      </a:cubicBezTo>
                      <a:cubicBezTo>
                        <a:pt x="349652" y="181711"/>
                        <a:pt x="343916" y="175220"/>
                        <a:pt x="339025" y="168149"/>
                      </a:cubicBezTo>
                      <a:cubicBezTo>
                        <a:pt x="335513" y="162769"/>
                        <a:pt x="332355" y="157122"/>
                        <a:pt x="329599" y="151298"/>
                      </a:cubicBezTo>
                      <a:cubicBezTo>
                        <a:pt x="327909" y="148008"/>
                        <a:pt x="329020" y="143961"/>
                        <a:pt x="332178" y="142005"/>
                      </a:cubicBezTo>
                      <a:cubicBezTo>
                        <a:pt x="333289" y="140982"/>
                        <a:pt x="334223" y="140138"/>
                        <a:pt x="334178" y="139159"/>
                      </a:cubicBezTo>
                      <a:cubicBezTo>
                        <a:pt x="334134" y="138181"/>
                        <a:pt x="332266" y="136047"/>
                        <a:pt x="328665" y="133690"/>
                      </a:cubicBezTo>
                      <a:cubicBezTo>
                        <a:pt x="327420" y="132934"/>
                        <a:pt x="325997" y="132534"/>
                        <a:pt x="324530" y="132578"/>
                      </a:cubicBezTo>
                      <a:cubicBezTo>
                        <a:pt x="321284" y="132845"/>
                        <a:pt x="318127" y="133646"/>
                        <a:pt x="315148" y="134935"/>
                      </a:cubicBezTo>
                      <a:cubicBezTo>
                        <a:pt x="312347" y="136180"/>
                        <a:pt x="309323" y="136981"/>
                        <a:pt x="306255" y="137247"/>
                      </a:cubicBezTo>
                      <a:cubicBezTo>
                        <a:pt x="302431" y="137247"/>
                        <a:pt x="299941" y="134980"/>
                        <a:pt x="298563" y="130355"/>
                      </a:cubicBezTo>
                      <a:cubicBezTo>
                        <a:pt x="294116" y="115816"/>
                        <a:pt x="299941" y="107679"/>
                        <a:pt x="307189" y="97408"/>
                      </a:cubicBezTo>
                      <a:lnTo>
                        <a:pt x="310212" y="92961"/>
                      </a:lnTo>
                      <a:cubicBezTo>
                        <a:pt x="319105" y="79622"/>
                        <a:pt x="313947" y="74820"/>
                        <a:pt x="304254" y="66283"/>
                      </a:cubicBezTo>
                      <a:cubicBezTo>
                        <a:pt x="301675" y="63971"/>
                        <a:pt x="298741" y="61348"/>
                        <a:pt x="295717" y="58279"/>
                      </a:cubicBezTo>
                      <a:lnTo>
                        <a:pt x="286113" y="48186"/>
                      </a:lnTo>
                      <a:cubicBezTo>
                        <a:pt x="275041" y="35603"/>
                        <a:pt x="262769" y="24087"/>
                        <a:pt x="249519" y="13815"/>
                      </a:cubicBezTo>
                      <a:cubicBezTo>
                        <a:pt x="244495" y="10792"/>
                        <a:pt x="238670" y="9414"/>
                        <a:pt x="232801" y="9814"/>
                      </a:cubicBezTo>
                      <a:cubicBezTo>
                        <a:pt x="225242" y="10036"/>
                        <a:pt x="217727" y="10792"/>
                        <a:pt x="210258" y="12081"/>
                      </a:cubicBezTo>
                      <a:cubicBezTo>
                        <a:pt x="203988" y="13237"/>
                        <a:pt x="197630" y="13815"/>
                        <a:pt x="191271" y="13815"/>
                      </a:cubicBezTo>
                      <a:cubicBezTo>
                        <a:pt x="186825" y="12615"/>
                        <a:pt x="182823" y="10214"/>
                        <a:pt x="179666" y="6835"/>
                      </a:cubicBezTo>
                      <a:cubicBezTo>
                        <a:pt x="175709" y="3456"/>
                        <a:pt x="171574" y="-57"/>
                        <a:pt x="168195" y="-57"/>
                      </a:cubicBezTo>
                      <a:cubicBezTo>
                        <a:pt x="164816" y="-57"/>
                        <a:pt x="163348" y="2433"/>
                        <a:pt x="161792" y="7590"/>
                      </a:cubicBezTo>
                      <a:cubicBezTo>
                        <a:pt x="160547" y="14616"/>
                        <a:pt x="154100" y="19507"/>
                        <a:pt x="146986" y="18840"/>
                      </a:cubicBezTo>
                      <a:cubicBezTo>
                        <a:pt x="143784" y="18751"/>
                        <a:pt x="140582" y="18440"/>
                        <a:pt x="137381" y="17951"/>
                      </a:cubicBezTo>
                      <a:cubicBezTo>
                        <a:pt x="133424" y="17373"/>
                        <a:pt x="129422" y="17017"/>
                        <a:pt x="125421" y="16928"/>
                      </a:cubicBezTo>
                      <a:lnTo>
                        <a:pt x="122975" y="16928"/>
                      </a:lnTo>
                      <a:cubicBezTo>
                        <a:pt x="122486" y="25554"/>
                        <a:pt x="120040" y="33913"/>
                        <a:pt x="115861" y="41472"/>
                      </a:cubicBezTo>
                      <a:cubicBezTo>
                        <a:pt x="114349" y="44762"/>
                        <a:pt x="112793" y="48141"/>
                        <a:pt x="111414" y="51788"/>
                      </a:cubicBezTo>
                      <a:cubicBezTo>
                        <a:pt x="108435" y="59835"/>
                        <a:pt x="103277" y="66906"/>
                        <a:pt x="96475" y="72152"/>
                      </a:cubicBezTo>
                      <a:cubicBezTo>
                        <a:pt x="91628" y="76154"/>
                        <a:pt x="87404" y="80867"/>
                        <a:pt x="83891" y="86114"/>
                      </a:cubicBezTo>
                      <a:cubicBezTo>
                        <a:pt x="82424" y="88381"/>
                        <a:pt x="80779" y="90560"/>
                        <a:pt x="78956" y="92605"/>
                      </a:cubicBezTo>
                      <a:cubicBezTo>
                        <a:pt x="75710" y="96074"/>
                        <a:pt x="73131" y="100120"/>
                        <a:pt x="71308" y="104522"/>
                      </a:cubicBezTo>
                      <a:cubicBezTo>
                        <a:pt x="70552" y="107679"/>
                        <a:pt x="70107" y="110969"/>
                        <a:pt x="70063" y="114215"/>
                      </a:cubicBezTo>
                      <a:cubicBezTo>
                        <a:pt x="69707" y="121151"/>
                        <a:pt x="69307" y="128354"/>
                        <a:pt x="64149" y="132000"/>
                      </a:cubicBezTo>
                      <a:cubicBezTo>
                        <a:pt x="62371" y="133156"/>
                        <a:pt x="60503" y="134135"/>
                        <a:pt x="58547" y="134980"/>
                      </a:cubicBezTo>
                      <a:cubicBezTo>
                        <a:pt x="54411" y="136892"/>
                        <a:pt x="49254" y="139426"/>
                        <a:pt x="48142" y="142316"/>
                      </a:cubicBezTo>
                      <a:cubicBezTo>
                        <a:pt x="47475" y="144361"/>
                        <a:pt x="47475" y="146496"/>
                        <a:pt x="48142" y="148541"/>
                      </a:cubicBezTo>
                      <a:cubicBezTo>
                        <a:pt x="49476" y="152321"/>
                        <a:pt x="48942" y="156500"/>
                        <a:pt x="46630" y="159790"/>
                      </a:cubicBezTo>
                      <a:cubicBezTo>
                        <a:pt x="40050" y="170417"/>
                        <a:pt x="39383" y="180111"/>
                        <a:pt x="38583" y="191316"/>
                      </a:cubicBezTo>
                      <a:cubicBezTo>
                        <a:pt x="38583" y="194206"/>
                        <a:pt x="38138" y="197229"/>
                        <a:pt x="37826" y="200208"/>
                      </a:cubicBezTo>
                      <a:cubicBezTo>
                        <a:pt x="36270" y="215015"/>
                        <a:pt x="34403" y="215504"/>
                        <a:pt x="24487" y="215504"/>
                      </a:cubicBezTo>
                      <a:cubicBezTo>
                        <a:pt x="22398" y="215504"/>
                        <a:pt x="20041" y="215504"/>
                        <a:pt x="17151" y="215504"/>
                      </a:cubicBezTo>
                      <a:cubicBezTo>
                        <a:pt x="13060" y="215504"/>
                        <a:pt x="7369" y="220617"/>
                        <a:pt x="3811" y="227064"/>
                      </a:cubicBezTo>
                      <a:cubicBezTo>
                        <a:pt x="1099" y="230710"/>
                        <a:pt x="210" y="235379"/>
                        <a:pt x="1455" y="239737"/>
                      </a:cubicBezTo>
                      <a:cubicBezTo>
                        <a:pt x="4034" y="244850"/>
                        <a:pt x="9992" y="245961"/>
                        <a:pt x="16306" y="247162"/>
                      </a:cubicBezTo>
                      <a:cubicBezTo>
                        <a:pt x="21686" y="247518"/>
                        <a:pt x="26755" y="249608"/>
                        <a:pt x="30846" y="253120"/>
                      </a:cubicBezTo>
                      <a:lnTo>
                        <a:pt x="31157" y="253120"/>
                      </a:lnTo>
                      <a:cubicBezTo>
                        <a:pt x="31157" y="253120"/>
                        <a:pt x="31424" y="253120"/>
                        <a:pt x="31601" y="253520"/>
                      </a:cubicBezTo>
                      <a:lnTo>
                        <a:pt x="31601" y="253520"/>
                      </a:lnTo>
                      <a:cubicBezTo>
                        <a:pt x="31690" y="253742"/>
                        <a:pt x="31779" y="253965"/>
                        <a:pt x="31868" y="254188"/>
                      </a:cubicBezTo>
                      <a:cubicBezTo>
                        <a:pt x="31868" y="254677"/>
                        <a:pt x="32357" y="255388"/>
                        <a:pt x="32802" y="256499"/>
                      </a:cubicBezTo>
                      <a:lnTo>
                        <a:pt x="32802" y="256499"/>
                      </a:lnTo>
                      <a:cubicBezTo>
                        <a:pt x="36137" y="263213"/>
                        <a:pt x="40895" y="269172"/>
                        <a:pt x="46719" y="273885"/>
                      </a:cubicBezTo>
                      <a:cubicBezTo>
                        <a:pt x="51210" y="277798"/>
                        <a:pt x="55257" y="282288"/>
                        <a:pt x="58636" y="287224"/>
                      </a:cubicBezTo>
                      <a:cubicBezTo>
                        <a:pt x="60058" y="289492"/>
                        <a:pt x="61348" y="291670"/>
                        <a:pt x="62638" y="293983"/>
                      </a:cubicBezTo>
                      <a:cubicBezTo>
                        <a:pt x="68951" y="305009"/>
                        <a:pt x="74420" y="314569"/>
                        <a:pt x="88248" y="318171"/>
                      </a:cubicBezTo>
                      <a:cubicBezTo>
                        <a:pt x="99631" y="321150"/>
                        <a:pt x="97141" y="330932"/>
                        <a:pt x="94785" y="340403"/>
                      </a:cubicBezTo>
                      <a:cubicBezTo>
                        <a:pt x="94296" y="344182"/>
                        <a:pt x="93540" y="347073"/>
                        <a:pt x="93140" y="34978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1" name="자유형: 도형 9680">
                  <a:extLst>
                    <a:ext uri="{FF2B5EF4-FFF2-40B4-BE49-F238E27FC236}">
                      <a16:creationId xmlns:a16="http://schemas.microsoft.com/office/drawing/2014/main" id="{04C2F9C8-8D77-F10A-D7A1-58602CF86466}"/>
                    </a:ext>
                  </a:extLst>
                </p:cNvPr>
                <p:cNvSpPr/>
                <p:nvPr/>
              </p:nvSpPr>
              <p:spPr>
                <a:xfrm>
                  <a:off x="5493988" y="8683951"/>
                  <a:ext cx="31926" cy="42285"/>
                </a:xfrm>
                <a:custGeom>
                  <a:avLst/>
                  <a:gdLst>
                    <a:gd name="connsiteX0" fmla="*/ 41756 w 46743"/>
                    <a:gd name="connsiteY0" fmla="*/ 25905 h 61909"/>
                    <a:gd name="connsiteX1" fmla="*/ 33130 w 46743"/>
                    <a:gd name="connsiteY1" fmla="*/ -17 h 61909"/>
                    <a:gd name="connsiteX2" fmla="*/ 21569 w 46743"/>
                    <a:gd name="connsiteY2" fmla="*/ 15101 h 61909"/>
                    <a:gd name="connsiteX3" fmla="*/ -129 w 46743"/>
                    <a:gd name="connsiteY3" fmla="*/ 54718 h 61909"/>
                    <a:gd name="connsiteX4" fmla="*/ 15834 w 46743"/>
                    <a:gd name="connsiteY4" fmla="*/ 61521 h 61909"/>
                    <a:gd name="connsiteX5" fmla="*/ 41756 w 46743"/>
                    <a:gd name="connsiteY5" fmla="*/ 25950 h 61909"/>
                    <a:gd name="connsiteX6" fmla="*/ 41756 w 46743"/>
                    <a:gd name="connsiteY6" fmla="*/ 25905 h 61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743" h="61909">
                      <a:moveTo>
                        <a:pt x="41756" y="25905"/>
                      </a:moveTo>
                      <a:cubicBezTo>
                        <a:pt x="51805" y="17013"/>
                        <a:pt x="44957" y="2028"/>
                        <a:pt x="33130" y="-17"/>
                      </a:cubicBezTo>
                      <a:cubicBezTo>
                        <a:pt x="21303" y="-2062"/>
                        <a:pt x="25705" y="6475"/>
                        <a:pt x="21569" y="15101"/>
                      </a:cubicBezTo>
                      <a:cubicBezTo>
                        <a:pt x="15078" y="28751"/>
                        <a:pt x="6185" y="41023"/>
                        <a:pt x="-129" y="54718"/>
                      </a:cubicBezTo>
                      <a:cubicBezTo>
                        <a:pt x="3250" y="56185"/>
                        <a:pt x="12455" y="62277"/>
                        <a:pt x="15834" y="61521"/>
                      </a:cubicBezTo>
                      <a:cubicBezTo>
                        <a:pt x="22681" y="49338"/>
                        <a:pt x="31040" y="35243"/>
                        <a:pt x="41756" y="25950"/>
                      </a:cubicBezTo>
                      <a:cubicBezTo>
                        <a:pt x="47937" y="20303"/>
                        <a:pt x="36465" y="30352"/>
                        <a:pt x="41756" y="259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2" name="자유형: 도형 9681">
                  <a:extLst>
                    <a:ext uri="{FF2B5EF4-FFF2-40B4-BE49-F238E27FC236}">
                      <a16:creationId xmlns:a16="http://schemas.microsoft.com/office/drawing/2014/main" id="{78BFF83D-7442-F07B-2206-770AFD34B652}"/>
                    </a:ext>
                  </a:extLst>
                </p:cNvPr>
                <p:cNvSpPr/>
                <p:nvPr/>
              </p:nvSpPr>
              <p:spPr>
                <a:xfrm>
                  <a:off x="5505758" y="8619551"/>
                  <a:ext cx="158207" cy="125826"/>
                </a:xfrm>
                <a:custGeom>
                  <a:avLst/>
                  <a:gdLst>
                    <a:gd name="connsiteX0" fmla="*/ 24523 w 231631"/>
                    <a:gd name="connsiteY0" fmla="*/ 120195 h 184222"/>
                    <a:gd name="connsiteX1" fmla="*/ 3003 w 231631"/>
                    <a:gd name="connsiteY1" fmla="*/ 168571 h 184222"/>
                    <a:gd name="connsiteX2" fmla="*/ 35017 w 231631"/>
                    <a:gd name="connsiteY2" fmla="*/ 183689 h 184222"/>
                    <a:gd name="connsiteX3" fmla="*/ 121855 w 231631"/>
                    <a:gd name="connsiteY3" fmla="*/ 140248 h 184222"/>
                    <a:gd name="connsiteX4" fmla="*/ 189751 w 231631"/>
                    <a:gd name="connsiteY4" fmla="*/ 92538 h 184222"/>
                    <a:gd name="connsiteX5" fmla="*/ 192730 w 231631"/>
                    <a:gd name="connsiteY5" fmla="*/ 61680 h 184222"/>
                    <a:gd name="connsiteX6" fmla="*/ 193841 w 231631"/>
                    <a:gd name="connsiteY6" fmla="*/ 27843 h 184222"/>
                    <a:gd name="connsiteX7" fmla="*/ 231503 w 231631"/>
                    <a:gd name="connsiteY7" fmla="*/ 2899 h 184222"/>
                    <a:gd name="connsiteX8" fmla="*/ 173033 w 231631"/>
                    <a:gd name="connsiteY8" fmla="*/ 4544 h 184222"/>
                    <a:gd name="connsiteX9" fmla="*/ 135283 w 231631"/>
                    <a:gd name="connsiteY9" fmla="*/ 17616 h 184222"/>
                    <a:gd name="connsiteX10" fmla="*/ 96554 w 231631"/>
                    <a:gd name="connsiteY10" fmla="*/ 16282 h 184222"/>
                    <a:gd name="connsiteX11" fmla="*/ 65119 w 231631"/>
                    <a:gd name="connsiteY11" fmla="*/ 23841 h 184222"/>
                    <a:gd name="connsiteX12" fmla="*/ 31059 w 231631"/>
                    <a:gd name="connsiteY12" fmla="*/ 28288 h 184222"/>
                    <a:gd name="connsiteX13" fmla="*/ 18610 w 231631"/>
                    <a:gd name="connsiteY13" fmla="*/ 49897 h 184222"/>
                    <a:gd name="connsiteX14" fmla="*/ 10739 w 231631"/>
                    <a:gd name="connsiteY14" fmla="*/ 68839 h 184222"/>
                    <a:gd name="connsiteX15" fmla="*/ 8116 w 231631"/>
                    <a:gd name="connsiteY15" fmla="*/ 93872 h 184222"/>
                    <a:gd name="connsiteX16" fmla="*/ 24523 w 231631"/>
                    <a:gd name="connsiteY16" fmla="*/ 120195 h 184222"/>
                    <a:gd name="connsiteX17" fmla="*/ 24523 w 231631"/>
                    <a:gd name="connsiteY17" fmla="*/ 120195 h 184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31631" h="184222">
                      <a:moveTo>
                        <a:pt x="24523" y="120195"/>
                      </a:moveTo>
                      <a:cubicBezTo>
                        <a:pt x="12518" y="130643"/>
                        <a:pt x="-7980" y="152920"/>
                        <a:pt x="3003" y="168571"/>
                      </a:cubicBezTo>
                      <a:cubicBezTo>
                        <a:pt x="5537" y="172217"/>
                        <a:pt x="32082" y="185734"/>
                        <a:pt x="35017" y="183689"/>
                      </a:cubicBezTo>
                      <a:cubicBezTo>
                        <a:pt x="61161" y="165903"/>
                        <a:pt x="93576" y="154921"/>
                        <a:pt x="121855" y="140248"/>
                      </a:cubicBezTo>
                      <a:cubicBezTo>
                        <a:pt x="143241" y="129132"/>
                        <a:pt x="182814" y="118772"/>
                        <a:pt x="189751" y="92538"/>
                      </a:cubicBezTo>
                      <a:cubicBezTo>
                        <a:pt x="192419" y="82445"/>
                        <a:pt x="184993" y="71329"/>
                        <a:pt x="192730" y="61680"/>
                      </a:cubicBezTo>
                      <a:cubicBezTo>
                        <a:pt x="200467" y="52031"/>
                        <a:pt x="182903" y="39448"/>
                        <a:pt x="193841" y="27843"/>
                      </a:cubicBezTo>
                      <a:cubicBezTo>
                        <a:pt x="202734" y="18283"/>
                        <a:pt x="220520" y="10947"/>
                        <a:pt x="231503" y="2899"/>
                      </a:cubicBezTo>
                      <a:cubicBezTo>
                        <a:pt x="215184" y="-3949"/>
                        <a:pt x="189840" y="1832"/>
                        <a:pt x="173033" y="4544"/>
                      </a:cubicBezTo>
                      <a:cubicBezTo>
                        <a:pt x="159293" y="6767"/>
                        <a:pt x="149956" y="17616"/>
                        <a:pt x="135283" y="17616"/>
                      </a:cubicBezTo>
                      <a:cubicBezTo>
                        <a:pt x="126612" y="17616"/>
                        <a:pt x="103224" y="24597"/>
                        <a:pt x="96554" y="16282"/>
                      </a:cubicBezTo>
                      <a:cubicBezTo>
                        <a:pt x="89885" y="7968"/>
                        <a:pt x="73166" y="21885"/>
                        <a:pt x="65119" y="23841"/>
                      </a:cubicBezTo>
                      <a:cubicBezTo>
                        <a:pt x="53025" y="26731"/>
                        <a:pt x="34661" y="10280"/>
                        <a:pt x="31059" y="28288"/>
                      </a:cubicBezTo>
                      <a:cubicBezTo>
                        <a:pt x="29237" y="37581"/>
                        <a:pt x="29014" y="46073"/>
                        <a:pt x="18610" y="49897"/>
                      </a:cubicBezTo>
                      <a:cubicBezTo>
                        <a:pt x="11584" y="52654"/>
                        <a:pt x="3269" y="59412"/>
                        <a:pt x="10739" y="68839"/>
                      </a:cubicBezTo>
                      <a:cubicBezTo>
                        <a:pt x="16342" y="75775"/>
                        <a:pt x="9139" y="86624"/>
                        <a:pt x="8116" y="93872"/>
                      </a:cubicBezTo>
                      <a:cubicBezTo>
                        <a:pt x="21455" y="93249"/>
                        <a:pt x="38929" y="107522"/>
                        <a:pt x="24523" y="120195"/>
                      </a:cubicBezTo>
                      <a:cubicBezTo>
                        <a:pt x="19232" y="124641"/>
                        <a:pt x="30704" y="114592"/>
                        <a:pt x="24523" y="1201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3" name="자유형: 도형 9682">
                  <a:extLst>
                    <a:ext uri="{FF2B5EF4-FFF2-40B4-BE49-F238E27FC236}">
                      <a16:creationId xmlns:a16="http://schemas.microsoft.com/office/drawing/2014/main" id="{926BC095-313D-588A-EB85-FC26C35C2D04}"/>
                    </a:ext>
                  </a:extLst>
                </p:cNvPr>
                <p:cNvSpPr/>
                <p:nvPr/>
              </p:nvSpPr>
              <p:spPr>
                <a:xfrm>
                  <a:off x="5505250" y="8619089"/>
                  <a:ext cx="159202" cy="126782"/>
                </a:xfrm>
                <a:custGeom>
                  <a:avLst/>
                  <a:gdLst>
                    <a:gd name="connsiteX0" fmla="*/ 34649 w 233087"/>
                    <a:gd name="connsiteY0" fmla="*/ 185298 h 185621"/>
                    <a:gd name="connsiteX1" fmla="*/ 3124 w 233087"/>
                    <a:gd name="connsiteY1" fmla="*/ 169691 h 185621"/>
                    <a:gd name="connsiteX2" fmla="*/ 23400 w 233087"/>
                    <a:gd name="connsiteY2" fmla="*/ 121759 h 185621"/>
                    <a:gd name="connsiteX3" fmla="*/ 23400 w 233087"/>
                    <a:gd name="connsiteY3" fmla="*/ 121759 h 185621"/>
                    <a:gd name="connsiteX4" fmla="*/ 24022 w 233087"/>
                    <a:gd name="connsiteY4" fmla="*/ 121226 h 185621"/>
                    <a:gd name="connsiteX5" fmla="*/ 25089 w 233087"/>
                    <a:gd name="connsiteY5" fmla="*/ 120292 h 185621"/>
                    <a:gd name="connsiteX6" fmla="*/ 29269 w 233087"/>
                    <a:gd name="connsiteY6" fmla="*/ 106953 h 185621"/>
                    <a:gd name="connsiteX7" fmla="*/ 9571 w 233087"/>
                    <a:gd name="connsiteY7" fmla="*/ 95125 h 185621"/>
                    <a:gd name="connsiteX8" fmla="*/ 8104 w 233087"/>
                    <a:gd name="connsiteY8" fmla="*/ 95125 h 185621"/>
                    <a:gd name="connsiteX9" fmla="*/ 8104 w 233087"/>
                    <a:gd name="connsiteY9" fmla="*/ 94458 h 185621"/>
                    <a:gd name="connsiteX10" fmla="*/ 10149 w 233087"/>
                    <a:gd name="connsiteY10" fmla="*/ 87300 h 185621"/>
                    <a:gd name="connsiteX11" fmla="*/ 10861 w 233087"/>
                    <a:gd name="connsiteY11" fmla="*/ 69826 h 185621"/>
                    <a:gd name="connsiteX12" fmla="*/ 8060 w 233087"/>
                    <a:gd name="connsiteY12" fmla="*/ 59954 h 185621"/>
                    <a:gd name="connsiteX13" fmla="*/ 18953 w 233087"/>
                    <a:gd name="connsiteY13" fmla="*/ 50084 h 185621"/>
                    <a:gd name="connsiteX14" fmla="*/ 30425 w 233087"/>
                    <a:gd name="connsiteY14" fmla="*/ 32075 h 185621"/>
                    <a:gd name="connsiteX15" fmla="*/ 31048 w 233087"/>
                    <a:gd name="connsiteY15" fmla="*/ 28874 h 185621"/>
                    <a:gd name="connsiteX16" fmla="*/ 40430 w 233087"/>
                    <a:gd name="connsiteY16" fmla="*/ 19981 h 185621"/>
                    <a:gd name="connsiteX17" fmla="*/ 50968 w 233087"/>
                    <a:gd name="connsiteY17" fmla="*/ 22116 h 185621"/>
                    <a:gd name="connsiteX18" fmla="*/ 62439 w 233087"/>
                    <a:gd name="connsiteY18" fmla="*/ 24428 h 185621"/>
                    <a:gd name="connsiteX19" fmla="*/ 65507 w 233087"/>
                    <a:gd name="connsiteY19" fmla="*/ 24117 h 185621"/>
                    <a:gd name="connsiteX20" fmla="*/ 74400 w 233087"/>
                    <a:gd name="connsiteY20" fmla="*/ 19670 h 185621"/>
                    <a:gd name="connsiteX21" fmla="*/ 90763 w 233087"/>
                    <a:gd name="connsiteY21" fmla="*/ 13490 h 185621"/>
                    <a:gd name="connsiteX22" fmla="*/ 97299 w 233087"/>
                    <a:gd name="connsiteY22" fmla="*/ 16513 h 185621"/>
                    <a:gd name="connsiteX23" fmla="*/ 109704 w 233087"/>
                    <a:gd name="connsiteY23" fmla="*/ 20381 h 185621"/>
                    <a:gd name="connsiteX24" fmla="*/ 125845 w 233087"/>
                    <a:gd name="connsiteY24" fmla="*/ 18736 h 185621"/>
                    <a:gd name="connsiteX25" fmla="*/ 135626 w 233087"/>
                    <a:gd name="connsiteY25" fmla="*/ 17625 h 185621"/>
                    <a:gd name="connsiteX26" fmla="*/ 156569 w 233087"/>
                    <a:gd name="connsiteY26" fmla="*/ 11000 h 185621"/>
                    <a:gd name="connsiteX27" fmla="*/ 173288 w 233087"/>
                    <a:gd name="connsiteY27" fmla="*/ 4597 h 185621"/>
                    <a:gd name="connsiteX28" fmla="*/ 179913 w 233087"/>
                    <a:gd name="connsiteY28" fmla="*/ 3485 h 185621"/>
                    <a:gd name="connsiteX29" fmla="*/ 212416 w 233087"/>
                    <a:gd name="connsiteY29" fmla="*/ -294 h 185621"/>
                    <a:gd name="connsiteX30" fmla="*/ 232024 w 233087"/>
                    <a:gd name="connsiteY30" fmla="*/ 2996 h 185621"/>
                    <a:gd name="connsiteX31" fmla="*/ 232958 w 233087"/>
                    <a:gd name="connsiteY31" fmla="*/ 3352 h 185621"/>
                    <a:gd name="connsiteX32" fmla="*/ 232158 w 233087"/>
                    <a:gd name="connsiteY32" fmla="*/ 3930 h 185621"/>
                    <a:gd name="connsiteX33" fmla="*/ 217263 w 233087"/>
                    <a:gd name="connsiteY33" fmla="*/ 13178 h 185621"/>
                    <a:gd name="connsiteX34" fmla="*/ 194586 w 233087"/>
                    <a:gd name="connsiteY34" fmla="*/ 28785 h 185621"/>
                    <a:gd name="connsiteX35" fmla="*/ 193386 w 233087"/>
                    <a:gd name="connsiteY35" fmla="*/ 47371 h 185621"/>
                    <a:gd name="connsiteX36" fmla="*/ 193386 w 233087"/>
                    <a:gd name="connsiteY36" fmla="*/ 62622 h 185621"/>
                    <a:gd name="connsiteX37" fmla="*/ 190495 w 233087"/>
                    <a:gd name="connsiteY37" fmla="*/ 80630 h 185621"/>
                    <a:gd name="connsiteX38" fmla="*/ 190495 w 233087"/>
                    <a:gd name="connsiteY38" fmla="*/ 93258 h 185621"/>
                    <a:gd name="connsiteX39" fmla="*/ 138695 w 233087"/>
                    <a:gd name="connsiteY39" fmla="*/ 133853 h 185621"/>
                    <a:gd name="connsiteX40" fmla="*/ 122332 w 233087"/>
                    <a:gd name="connsiteY40" fmla="*/ 141323 h 185621"/>
                    <a:gd name="connsiteX41" fmla="*/ 90229 w 233087"/>
                    <a:gd name="connsiteY41" fmla="*/ 156397 h 185621"/>
                    <a:gd name="connsiteX42" fmla="*/ 35539 w 233087"/>
                    <a:gd name="connsiteY42" fmla="*/ 184765 h 185621"/>
                    <a:gd name="connsiteX43" fmla="*/ 34649 w 233087"/>
                    <a:gd name="connsiteY43" fmla="*/ 185298 h 185621"/>
                    <a:gd name="connsiteX44" fmla="*/ 25267 w 233087"/>
                    <a:gd name="connsiteY44" fmla="*/ 121315 h 185621"/>
                    <a:gd name="connsiteX45" fmla="*/ 3880 w 233087"/>
                    <a:gd name="connsiteY45" fmla="*/ 168936 h 185621"/>
                    <a:gd name="connsiteX46" fmla="*/ 34471 w 233087"/>
                    <a:gd name="connsiteY46" fmla="*/ 184053 h 185621"/>
                    <a:gd name="connsiteX47" fmla="*/ 35094 w 233087"/>
                    <a:gd name="connsiteY47" fmla="*/ 184053 h 185621"/>
                    <a:gd name="connsiteX48" fmla="*/ 89963 w 233087"/>
                    <a:gd name="connsiteY48" fmla="*/ 155596 h 185621"/>
                    <a:gd name="connsiteX49" fmla="*/ 121976 w 233087"/>
                    <a:gd name="connsiteY49" fmla="*/ 140568 h 185621"/>
                    <a:gd name="connsiteX50" fmla="*/ 138428 w 233087"/>
                    <a:gd name="connsiteY50" fmla="*/ 133053 h 185621"/>
                    <a:gd name="connsiteX51" fmla="*/ 189606 w 233087"/>
                    <a:gd name="connsiteY51" fmla="*/ 93036 h 185621"/>
                    <a:gd name="connsiteX52" fmla="*/ 189606 w 233087"/>
                    <a:gd name="connsiteY52" fmla="*/ 80808 h 185621"/>
                    <a:gd name="connsiteX53" fmla="*/ 192719 w 233087"/>
                    <a:gd name="connsiteY53" fmla="*/ 61955 h 185621"/>
                    <a:gd name="connsiteX54" fmla="*/ 192407 w 233087"/>
                    <a:gd name="connsiteY54" fmla="*/ 47771 h 185621"/>
                    <a:gd name="connsiteX55" fmla="*/ 193875 w 233087"/>
                    <a:gd name="connsiteY55" fmla="*/ 28074 h 185621"/>
                    <a:gd name="connsiteX56" fmla="*/ 216773 w 233087"/>
                    <a:gd name="connsiteY56" fmla="*/ 12245 h 185621"/>
                    <a:gd name="connsiteX57" fmla="*/ 230779 w 233087"/>
                    <a:gd name="connsiteY57" fmla="*/ 3663 h 185621"/>
                    <a:gd name="connsiteX58" fmla="*/ 212505 w 233087"/>
                    <a:gd name="connsiteY58" fmla="*/ 862 h 185621"/>
                    <a:gd name="connsiteX59" fmla="*/ 180179 w 233087"/>
                    <a:gd name="connsiteY59" fmla="*/ 4597 h 185621"/>
                    <a:gd name="connsiteX60" fmla="*/ 173554 w 233087"/>
                    <a:gd name="connsiteY60" fmla="*/ 5753 h 185621"/>
                    <a:gd name="connsiteX61" fmla="*/ 157147 w 233087"/>
                    <a:gd name="connsiteY61" fmla="*/ 12023 h 185621"/>
                    <a:gd name="connsiteX62" fmla="*/ 135715 w 233087"/>
                    <a:gd name="connsiteY62" fmla="*/ 18781 h 185621"/>
                    <a:gd name="connsiteX63" fmla="*/ 126067 w 233087"/>
                    <a:gd name="connsiteY63" fmla="*/ 19892 h 185621"/>
                    <a:gd name="connsiteX64" fmla="*/ 109793 w 233087"/>
                    <a:gd name="connsiteY64" fmla="*/ 21538 h 185621"/>
                    <a:gd name="connsiteX65" fmla="*/ 96454 w 233087"/>
                    <a:gd name="connsiteY65" fmla="*/ 17091 h 185621"/>
                    <a:gd name="connsiteX66" fmla="*/ 90763 w 233087"/>
                    <a:gd name="connsiteY66" fmla="*/ 14468 h 185621"/>
                    <a:gd name="connsiteX67" fmla="*/ 74934 w 233087"/>
                    <a:gd name="connsiteY67" fmla="*/ 20515 h 185621"/>
                    <a:gd name="connsiteX68" fmla="*/ 65596 w 233087"/>
                    <a:gd name="connsiteY68" fmla="*/ 24961 h 185621"/>
                    <a:gd name="connsiteX69" fmla="*/ 62261 w 233087"/>
                    <a:gd name="connsiteY69" fmla="*/ 25317 h 185621"/>
                    <a:gd name="connsiteX70" fmla="*/ 50479 w 233087"/>
                    <a:gd name="connsiteY70" fmla="*/ 22960 h 185621"/>
                    <a:gd name="connsiteX71" fmla="*/ 40252 w 233087"/>
                    <a:gd name="connsiteY71" fmla="*/ 20871 h 185621"/>
                    <a:gd name="connsiteX72" fmla="*/ 31937 w 233087"/>
                    <a:gd name="connsiteY72" fmla="*/ 28963 h 185621"/>
                    <a:gd name="connsiteX73" fmla="*/ 31359 w 233087"/>
                    <a:gd name="connsiteY73" fmla="*/ 32209 h 185621"/>
                    <a:gd name="connsiteX74" fmla="*/ 19176 w 233087"/>
                    <a:gd name="connsiteY74" fmla="*/ 51017 h 185621"/>
                    <a:gd name="connsiteX75" fmla="*/ 8949 w 233087"/>
                    <a:gd name="connsiteY75" fmla="*/ 60177 h 185621"/>
                    <a:gd name="connsiteX76" fmla="*/ 11528 w 233087"/>
                    <a:gd name="connsiteY76" fmla="*/ 69069 h 185621"/>
                    <a:gd name="connsiteX77" fmla="*/ 11039 w 233087"/>
                    <a:gd name="connsiteY77" fmla="*/ 87567 h 185621"/>
                    <a:gd name="connsiteX78" fmla="*/ 9127 w 233087"/>
                    <a:gd name="connsiteY78" fmla="*/ 93880 h 185621"/>
                    <a:gd name="connsiteX79" fmla="*/ 9127 w 233087"/>
                    <a:gd name="connsiteY79" fmla="*/ 93880 h 185621"/>
                    <a:gd name="connsiteX80" fmla="*/ 29892 w 233087"/>
                    <a:gd name="connsiteY80" fmla="*/ 106419 h 185621"/>
                    <a:gd name="connsiteX81" fmla="*/ 27223 w 233087"/>
                    <a:gd name="connsiteY81" fmla="*/ 119003 h 185621"/>
                    <a:gd name="connsiteX82" fmla="*/ 27223 w 233087"/>
                    <a:gd name="connsiteY82" fmla="*/ 119447 h 185621"/>
                    <a:gd name="connsiteX83" fmla="*/ 27223 w 233087"/>
                    <a:gd name="connsiteY83" fmla="*/ 119447 h 185621"/>
                    <a:gd name="connsiteX84" fmla="*/ 26468 w 233087"/>
                    <a:gd name="connsiteY84" fmla="*/ 120114 h 185621"/>
                    <a:gd name="connsiteX85" fmla="*/ 25267 w 233087"/>
                    <a:gd name="connsiteY85" fmla="*/ 121181 h 185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233087" h="185621">
                      <a:moveTo>
                        <a:pt x="34649" y="185298"/>
                      </a:moveTo>
                      <a:cubicBezTo>
                        <a:pt x="28913" y="185298"/>
                        <a:pt x="5570" y="173204"/>
                        <a:pt x="3124" y="169691"/>
                      </a:cubicBezTo>
                      <a:cubicBezTo>
                        <a:pt x="-8525" y="153151"/>
                        <a:pt x="14151" y="130074"/>
                        <a:pt x="23400" y="121759"/>
                      </a:cubicBezTo>
                      <a:lnTo>
                        <a:pt x="23400" y="121759"/>
                      </a:lnTo>
                      <a:lnTo>
                        <a:pt x="24022" y="121226"/>
                      </a:lnTo>
                      <a:lnTo>
                        <a:pt x="25089" y="120292"/>
                      </a:lnTo>
                      <a:cubicBezTo>
                        <a:pt x="29314" y="117286"/>
                        <a:pt x="31048" y="111835"/>
                        <a:pt x="29269" y="106953"/>
                      </a:cubicBezTo>
                      <a:cubicBezTo>
                        <a:pt x="25445" y="99616"/>
                        <a:pt x="17842" y="95045"/>
                        <a:pt x="9571" y="95125"/>
                      </a:cubicBezTo>
                      <a:lnTo>
                        <a:pt x="8104" y="95125"/>
                      </a:lnTo>
                      <a:lnTo>
                        <a:pt x="8104" y="94458"/>
                      </a:lnTo>
                      <a:cubicBezTo>
                        <a:pt x="8593" y="92017"/>
                        <a:pt x="9260" y="89621"/>
                        <a:pt x="10149" y="87300"/>
                      </a:cubicBezTo>
                      <a:cubicBezTo>
                        <a:pt x="12239" y="81297"/>
                        <a:pt x="14596" y="74494"/>
                        <a:pt x="10861" y="69826"/>
                      </a:cubicBezTo>
                      <a:cubicBezTo>
                        <a:pt x="8371" y="67202"/>
                        <a:pt x="7304" y="63507"/>
                        <a:pt x="8060" y="59954"/>
                      </a:cubicBezTo>
                      <a:cubicBezTo>
                        <a:pt x="10105" y="55246"/>
                        <a:pt x="14062" y="51649"/>
                        <a:pt x="18953" y="50084"/>
                      </a:cubicBezTo>
                      <a:cubicBezTo>
                        <a:pt x="27846" y="46615"/>
                        <a:pt x="29047" y="39857"/>
                        <a:pt x="30425" y="32075"/>
                      </a:cubicBezTo>
                      <a:cubicBezTo>
                        <a:pt x="30425" y="31008"/>
                        <a:pt x="30825" y="29941"/>
                        <a:pt x="31048" y="28874"/>
                      </a:cubicBezTo>
                      <a:cubicBezTo>
                        <a:pt x="32292" y="22694"/>
                        <a:pt x="35494" y="19981"/>
                        <a:pt x="40430" y="19981"/>
                      </a:cubicBezTo>
                      <a:cubicBezTo>
                        <a:pt x="44031" y="20217"/>
                        <a:pt x="47588" y="20933"/>
                        <a:pt x="50968" y="22116"/>
                      </a:cubicBezTo>
                      <a:cubicBezTo>
                        <a:pt x="54658" y="23414"/>
                        <a:pt x="58526" y="24192"/>
                        <a:pt x="62439" y="24428"/>
                      </a:cubicBezTo>
                      <a:cubicBezTo>
                        <a:pt x="63462" y="24441"/>
                        <a:pt x="64484" y="24339"/>
                        <a:pt x="65507" y="24117"/>
                      </a:cubicBezTo>
                      <a:cubicBezTo>
                        <a:pt x="68620" y="22969"/>
                        <a:pt x="71599" y="21475"/>
                        <a:pt x="74400" y="19670"/>
                      </a:cubicBezTo>
                      <a:cubicBezTo>
                        <a:pt x="79336" y="16429"/>
                        <a:pt x="84938" y="14317"/>
                        <a:pt x="90763" y="13490"/>
                      </a:cubicBezTo>
                      <a:cubicBezTo>
                        <a:pt x="93297" y="13396"/>
                        <a:pt x="95742" y="14521"/>
                        <a:pt x="97299" y="16513"/>
                      </a:cubicBezTo>
                      <a:cubicBezTo>
                        <a:pt x="100678" y="19559"/>
                        <a:pt x="105213" y="20973"/>
                        <a:pt x="109704" y="20381"/>
                      </a:cubicBezTo>
                      <a:cubicBezTo>
                        <a:pt x="115129" y="20208"/>
                        <a:pt x="120509" y="19661"/>
                        <a:pt x="125845" y="18736"/>
                      </a:cubicBezTo>
                      <a:cubicBezTo>
                        <a:pt x="129090" y="18167"/>
                        <a:pt x="132336" y="17794"/>
                        <a:pt x="135626" y="17625"/>
                      </a:cubicBezTo>
                      <a:cubicBezTo>
                        <a:pt x="143052" y="17202"/>
                        <a:pt x="150255" y="14926"/>
                        <a:pt x="156569" y="11000"/>
                      </a:cubicBezTo>
                      <a:cubicBezTo>
                        <a:pt x="161771" y="7985"/>
                        <a:pt x="167418" y="5820"/>
                        <a:pt x="173288" y="4597"/>
                      </a:cubicBezTo>
                      <a:lnTo>
                        <a:pt x="179913" y="3485"/>
                      </a:lnTo>
                      <a:cubicBezTo>
                        <a:pt x="190628" y="1307"/>
                        <a:pt x="201478" y="44"/>
                        <a:pt x="212416" y="-294"/>
                      </a:cubicBezTo>
                      <a:cubicBezTo>
                        <a:pt x="219085" y="-525"/>
                        <a:pt x="225755" y="595"/>
                        <a:pt x="232024" y="2996"/>
                      </a:cubicBezTo>
                      <a:lnTo>
                        <a:pt x="232958" y="3352"/>
                      </a:lnTo>
                      <a:lnTo>
                        <a:pt x="232158" y="3930"/>
                      </a:lnTo>
                      <a:cubicBezTo>
                        <a:pt x="227356" y="7278"/>
                        <a:pt x="222376" y="10368"/>
                        <a:pt x="217263" y="13178"/>
                      </a:cubicBezTo>
                      <a:cubicBezTo>
                        <a:pt x="209036" y="17354"/>
                        <a:pt x="201433" y="22600"/>
                        <a:pt x="194586" y="28785"/>
                      </a:cubicBezTo>
                      <a:cubicBezTo>
                        <a:pt x="188895" y="34788"/>
                        <a:pt x="191162" y="41191"/>
                        <a:pt x="193386" y="47371"/>
                      </a:cubicBezTo>
                      <a:cubicBezTo>
                        <a:pt x="195342" y="52840"/>
                        <a:pt x="197165" y="58043"/>
                        <a:pt x="193386" y="62622"/>
                      </a:cubicBezTo>
                      <a:cubicBezTo>
                        <a:pt x="188939" y="68225"/>
                        <a:pt x="189650" y="74227"/>
                        <a:pt x="190495" y="80630"/>
                      </a:cubicBezTo>
                      <a:cubicBezTo>
                        <a:pt x="191295" y="84801"/>
                        <a:pt x="191295" y="89087"/>
                        <a:pt x="190495" y="93258"/>
                      </a:cubicBezTo>
                      <a:cubicBezTo>
                        <a:pt x="185026" y="113934"/>
                        <a:pt x="159371" y="124961"/>
                        <a:pt x="138695" y="133853"/>
                      </a:cubicBezTo>
                      <a:cubicBezTo>
                        <a:pt x="132692" y="136432"/>
                        <a:pt x="127045" y="138878"/>
                        <a:pt x="122332" y="141323"/>
                      </a:cubicBezTo>
                      <a:cubicBezTo>
                        <a:pt x="111972" y="146704"/>
                        <a:pt x="100945" y="151639"/>
                        <a:pt x="90229" y="156397"/>
                      </a:cubicBezTo>
                      <a:cubicBezTo>
                        <a:pt x="71198" y="164196"/>
                        <a:pt x="52879" y="173693"/>
                        <a:pt x="35539" y="184765"/>
                      </a:cubicBezTo>
                      <a:cubicBezTo>
                        <a:pt x="35272" y="185005"/>
                        <a:pt x="34961" y="185187"/>
                        <a:pt x="34649" y="185298"/>
                      </a:cubicBezTo>
                      <a:close/>
                      <a:moveTo>
                        <a:pt x="25267" y="121315"/>
                      </a:moveTo>
                      <a:cubicBezTo>
                        <a:pt x="17219" y="128295"/>
                        <a:pt x="-7814" y="152439"/>
                        <a:pt x="3880" y="168936"/>
                      </a:cubicBezTo>
                      <a:cubicBezTo>
                        <a:pt x="6148" y="172226"/>
                        <a:pt x="29136" y="184053"/>
                        <a:pt x="34471" y="184053"/>
                      </a:cubicBezTo>
                      <a:cubicBezTo>
                        <a:pt x="34916" y="184053"/>
                        <a:pt x="35049" y="184053"/>
                        <a:pt x="35094" y="184053"/>
                      </a:cubicBezTo>
                      <a:cubicBezTo>
                        <a:pt x="52479" y="172933"/>
                        <a:pt x="70843" y="163409"/>
                        <a:pt x="89963" y="155596"/>
                      </a:cubicBezTo>
                      <a:cubicBezTo>
                        <a:pt x="100633" y="150839"/>
                        <a:pt x="111705" y="145903"/>
                        <a:pt x="121976" y="140568"/>
                      </a:cubicBezTo>
                      <a:cubicBezTo>
                        <a:pt x="126778" y="138078"/>
                        <a:pt x="132425" y="135632"/>
                        <a:pt x="138428" y="133053"/>
                      </a:cubicBezTo>
                      <a:cubicBezTo>
                        <a:pt x="158837" y="124160"/>
                        <a:pt x="184270" y="113356"/>
                        <a:pt x="189606" y="93036"/>
                      </a:cubicBezTo>
                      <a:cubicBezTo>
                        <a:pt x="190362" y="88998"/>
                        <a:pt x="190362" y="84845"/>
                        <a:pt x="189606" y="80808"/>
                      </a:cubicBezTo>
                      <a:cubicBezTo>
                        <a:pt x="188806" y="74494"/>
                        <a:pt x="187961" y="67958"/>
                        <a:pt x="192719" y="61955"/>
                      </a:cubicBezTo>
                      <a:cubicBezTo>
                        <a:pt x="196009" y="57865"/>
                        <a:pt x="194275" y="53063"/>
                        <a:pt x="192407" y="47771"/>
                      </a:cubicBezTo>
                      <a:cubicBezTo>
                        <a:pt x="190228" y="41591"/>
                        <a:pt x="187961" y="34432"/>
                        <a:pt x="193875" y="28074"/>
                      </a:cubicBezTo>
                      <a:cubicBezTo>
                        <a:pt x="200766" y="21796"/>
                        <a:pt x="208458" y="16473"/>
                        <a:pt x="216773" y="12245"/>
                      </a:cubicBezTo>
                      <a:cubicBezTo>
                        <a:pt x="221887" y="9310"/>
                        <a:pt x="226734" y="6553"/>
                        <a:pt x="230779" y="3663"/>
                      </a:cubicBezTo>
                      <a:cubicBezTo>
                        <a:pt x="224910" y="1635"/>
                        <a:pt x="218730" y="689"/>
                        <a:pt x="212505" y="862"/>
                      </a:cubicBezTo>
                      <a:cubicBezTo>
                        <a:pt x="201656" y="1209"/>
                        <a:pt x="190851" y="2458"/>
                        <a:pt x="180179" y="4597"/>
                      </a:cubicBezTo>
                      <a:lnTo>
                        <a:pt x="173554" y="5753"/>
                      </a:lnTo>
                      <a:cubicBezTo>
                        <a:pt x="167774" y="6976"/>
                        <a:pt x="162261" y="9092"/>
                        <a:pt x="157147" y="12023"/>
                      </a:cubicBezTo>
                      <a:cubicBezTo>
                        <a:pt x="150655" y="16020"/>
                        <a:pt x="143319" y="18341"/>
                        <a:pt x="135715" y="18781"/>
                      </a:cubicBezTo>
                      <a:cubicBezTo>
                        <a:pt x="132470" y="18954"/>
                        <a:pt x="129268" y="19323"/>
                        <a:pt x="126067" y="19892"/>
                      </a:cubicBezTo>
                      <a:cubicBezTo>
                        <a:pt x="120687" y="20822"/>
                        <a:pt x="115262" y="21369"/>
                        <a:pt x="109793" y="21538"/>
                      </a:cubicBezTo>
                      <a:cubicBezTo>
                        <a:pt x="104902" y="22134"/>
                        <a:pt x="100011" y="20502"/>
                        <a:pt x="96454" y="17091"/>
                      </a:cubicBezTo>
                      <a:cubicBezTo>
                        <a:pt x="95075" y="15344"/>
                        <a:pt x="92986" y="14366"/>
                        <a:pt x="90763" y="14468"/>
                      </a:cubicBezTo>
                      <a:cubicBezTo>
                        <a:pt x="85116" y="15308"/>
                        <a:pt x="79691" y="17371"/>
                        <a:pt x="74934" y="20515"/>
                      </a:cubicBezTo>
                      <a:cubicBezTo>
                        <a:pt x="71999" y="22343"/>
                        <a:pt x="68887" y="23836"/>
                        <a:pt x="65596" y="24961"/>
                      </a:cubicBezTo>
                      <a:cubicBezTo>
                        <a:pt x="64484" y="25197"/>
                        <a:pt x="63373" y="25317"/>
                        <a:pt x="62261" y="25317"/>
                      </a:cubicBezTo>
                      <a:cubicBezTo>
                        <a:pt x="58260" y="25073"/>
                        <a:pt x="54258" y="24281"/>
                        <a:pt x="50479" y="22960"/>
                      </a:cubicBezTo>
                      <a:cubicBezTo>
                        <a:pt x="47188" y="21822"/>
                        <a:pt x="43720" y="21120"/>
                        <a:pt x="40252" y="20871"/>
                      </a:cubicBezTo>
                      <a:cubicBezTo>
                        <a:pt x="35805" y="20871"/>
                        <a:pt x="33093" y="23361"/>
                        <a:pt x="31937" y="28963"/>
                      </a:cubicBezTo>
                      <a:cubicBezTo>
                        <a:pt x="31937" y="30075"/>
                        <a:pt x="31537" y="31142"/>
                        <a:pt x="31359" y="32209"/>
                      </a:cubicBezTo>
                      <a:cubicBezTo>
                        <a:pt x="29892" y="40301"/>
                        <a:pt x="28602" y="47327"/>
                        <a:pt x="19176" y="51017"/>
                      </a:cubicBezTo>
                      <a:cubicBezTo>
                        <a:pt x="17131" y="51817"/>
                        <a:pt x="10283" y="54797"/>
                        <a:pt x="8949" y="60177"/>
                      </a:cubicBezTo>
                      <a:cubicBezTo>
                        <a:pt x="8326" y="63383"/>
                        <a:pt x="9260" y="66700"/>
                        <a:pt x="11528" y="69069"/>
                      </a:cubicBezTo>
                      <a:cubicBezTo>
                        <a:pt x="15663" y="74183"/>
                        <a:pt x="13173" y="81297"/>
                        <a:pt x="11039" y="87567"/>
                      </a:cubicBezTo>
                      <a:cubicBezTo>
                        <a:pt x="10239" y="89625"/>
                        <a:pt x="9616" y="91733"/>
                        <a:pt x="9127" y="93880"/>
                      </a:cubicBezTo>
                      <a:lnTo>
                        <a:pt x="9127" y="93880"/>
                      </a:lnTo>
                      <a:cubicBezTo>
                        <a:pt x="17842" y="93863"/>
                        <a:pt x="25845" y="98696"/>
                        <a:pt x="29892" y="106419"/>
                      </a:cubicBezTo>
                      <a:cubicBezTo>
                        <a:pt x="31581" y="110772"/>
                        <a:pt x="30558" y="115712"/>
                        <a:pt x="27223" y="119003"/>
                      </a:cubicBezTo>
                      <a:cubicBezTo>
                        <a:pt x="27223" y="119003"/>
                        <a:pt x="27223" y="119003"/>
                        <a:pt x="27223" y="119447"/>
                      </a:cubicBezTo>
                      <a:lnTo>
                        <a:pt x="27223" y="119447"/>
                      </a:lnTo>
                      <a:lnTo>
                        <a:pt x="26468" y="120114"/>
                      </a:lnTo>
                      <a:lnTo>
                        <a:pt x="25267" y="12118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4" name="자유형: 도형 9683">
                  <a:extLst>
                    <a:ext uri="{FF2B5EF4-FFF2-40B4-BE49-F238E27FC236}">
                      <a16:creationId xmlns:a16="http://schemas.microsoft.com/office/drawing/2014/main" id="{CCFB3631-9BC4-1212-D908-27BB7270949E}"/>
                    </a:ext>
                  </a:extLst>
                </p:cNvPr>
                <p:cNvSpPr/>
                <p:nvPr/>
              </p:nvSpPr>
              <p:spPr>
                <a:xfrm>
                  <a:off x="7589263" y="8591298"/>
                  <a:ext cx="79683" cy="106566"/>
                </a:xfrm>
                <a:custGeom>
                  <a:avLst/>
                  <a:gdLst>
                    <a:gd name="connsiteX0" fmla="*/ 25488 w 116664"/>
                    <a:gd name="connsiteY0" fmla="*/ 12205 h 156023"/>
                    <a:gd name="connsiteX1" fmla="*/ 7702 w 116664"/>
                    <a:gd name="connsiteY1" fmla="*/ 32614 h 156023"/>
                    <a:gd name="connsiteX2" fmla="*/ 23131 w 116664"/>
                    <a:gd name="connsiteY2" fmla="*/ 51378 h 156023"/>
                    <a:gd name="connsiteX3" fmla="*/ 9170 w 116664"/>
                    <a:gd name="connsiteY3" fmla="*/ 60004 h 156023"/>
                    <a:gd name="connsiteX4" fmla="*/ 12460 w 116664"/>
                    <a:gd name="connsiteY4" fmla="*/ 90684 h 156023"/>
                    <a:gd name="connsiteX5" fmla="*/ 1478 w 116664"/>
                    <a:gd name="connsiteY5" fmla="*/ 131680 h 156023"/>
                    <a:gd name="connsiteX6" fmla="*/ 11171 w 116664"/>
                    <a:gd name="connsiteY6" fmla="*/ 155690 h 156023"/>
                    <a:gd name="connsiteX7" fmla="*/ 39939 w 116664"/>
                    <a:gd name="connsiteY7" fmla="*/ 150710 h 156023"/>
                    <a:gd name="connsiteX8" fmla="*/ 92895 w 116664"/>
                    <a:gd name="connsiteY8" fmla="*/ 117674 h 156023"/>
                    <a:gd name="connsiteX9" fmla="*/ 113126 w 116664"/>
                    <a:gd name="connsiteY9" fmla="*/ 93752 h 156023"/>
                    <a:gd name="connsiteX10" fmla="*/ 93073 w 116664"/>
                    <a:gd name="connsiteY10" fmla="*/ 21720 h 156023"/>
                    <a:gd name="connsiteX11" fmla="*/ 80623 w 116664"/>
                    <a:gd name="connsiteY11" fmla="*/ 6203 h 156023"/>
                    <a:gd name="connsiteX12" fmla="*/ 62837 w 116664"/>
                    <a:gd name="connsiteY12" fmla="*/ 4735 h 156023"/>
                    <a:gd name="connsiteX13" fmla="*/ 25399 w 116664"/>
                    <a:gd name="connsiteY13" fmla="*/ 12205 h 156023"/>
                    <a:gd name="connsiteX14" fmla="*/ 25488 w 116664"/>
                    <a:gd name="connsiteY14" fmla="*/ 12205 h 156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6664" h="156023">
                      <a:moveTo>
                        <a:pt x="25488" y="12205"/>
                      </a:moveTo>
                      <a:cubicBezTo>
                        <a:pt x="18107" y="19586"/>
                        <a:pt x="4412" y="21498"/>
                        <a:pt x="7702" y="32614"/>
                      </a:cubicBezTo>
                      <a:cubicBezTo>
                        <a:pt x="10548" y="41951"/>
                        <a:pt x="21753" y="44219"/>
                        <a:pt x="23131" y="51378"/>
                      </a:cubicBezTo>
                      <a:cubicBezTo>
                        <a:pt x="25176" y="62049"/>
                        <a:pt x="14239" y="57558"/>
                        <a:pt x="9170" y="60004"/>
                      </a:cubicBezTo>
                      <a:cubicBezTo>
                        <a:pt x="-1101" y="64939"/>
                        <a:pt x="8814" y="85037"/>
                        <a:pt x="12460" y="90684"/>
                      </a:cubicBezTo>
                      <a:cubicBezTo>
                        <a:pt x="21353" y="104423"/>
                        <a:pt x="-7015" y="123232"/>
                        <a:pt x="1478" y="131680"/>
                      </a:cubicBezTo>
                      <a:cubicBezTo>
                        <a:pt x="8191" y="138394"/>
                        <a:pt x="632" y="154979"/>
                        <a:pt x="11171" y="155690"/>
                      </a:cubicBezTo>
                      <a:cubicBezTo>
                        <a:pt x="20997" y="155841"/>
                        <a:pt x="30734" y="154152"/>
                        <a:pt x="39939" y="150710"/>
                      </a:cubicBezTo>
                      <a:cubicBezTo>
                        <a:pt x="59369" y="144352"/>
                        <a:pt x="74309" y="120653"/>
                        <a:pt x="92895" y="117674"/>
                      </a:cubicBezTo>
                      <a:cubicBezTo>
                        <a:pt x="114371" y="114205"/>
                        <a:pt x="121486" y="119941"/>
                        <a:pt x="113126" y="93752"/>
                      </a:cubicBezTo>
                      <a:cubicBezTo>
                        <a:pt x="104456" y="66496"/>
                        <a:pt x="111170" y="46220"/>
                        <a:pt x="93073" y="21720"/>
                      </a:cubicBezTo>
                      <a:cubicBezTo>
                        <a:pt x="89116" y="16385"/>
                        <a:pt x="84936" y="11214"/>
                        <a:pt x="80623" y="6203"/>
                      </a:cubicBezTo>
                      <a:cubicBezTo>
                        <a:pt x="70308" y="-5714"/>
                        <a:pt x="74487" y="1756"/>
                        <a:pt x="62837" y="4735"/>
                      </a:cubicBezTo>
                      <a:cubicBezTo>
                        <a:pt x="51188" y="7714"/>
                        <a:pt x="34914" y="2690"/>
                        <a:pt x="25399" y="12205"/>
                      </a:cubicBezTo>
                      <a:cubicBezTo>
                        <a:pt x="22465" y="15273"/>
                        <a:pt x="30823" y="6869"/>
                        <a:pt x="25488" y="122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5" name="자유형: 도형 9684">
                  <a:extLst>
                    <a:ext uri="{FF2B5EF4-FFF2-40B4-BE49-F238E27FC236}">
                      <a16:creationId xmlns:a16="http://schemas.microsoft.com/office/drawing/2014/main" id="{F96500FE-84F5-71CF-BD31-1DDFC5324DF8}"/>
                    </a:ext>
                  </a:extLst>
                </p:cNvPr>
                <p:cNvSpPr/>
                <p:nvPr/>
              </p:nvSpPr>
              <p:spPr>
                <a:xfrm>
                  <a:off x="7588894" y="8591199"/>
                  <a:ext cx="80428" cy="107113"/>
                </a:xfrm>
                <a:custGeom>
                  <a:avLst/>
                  <a:gdLst>
                    <a:gd name="connsiteX0" fmla="*/ 14734 w 117754"/>
                    <a:gd name="connsiteY0" fmla="*/ 156500 h 156824"/>
                    <a:gd name="connsiteX1" fmla="*/ 11799 w 117754"/>
                    <a:gd name="connsiteY1" fmla="*/ 156500 h 156824"/>
                    <a:gd name="connsiteX2" fmla="*/ 4863 w 117754"/>
                    <a:gd name="connsiteY2" fmla="*/ 144273 h 156824"/>
                    <a:gd name="connsiteX3" fmla="*/ 1706 w 117754"/>
                    <a:gd name="connsiteY3" fmla="*/ 132312 h 156824"/>
                    <a:gd name="connsiteX4" fmla="*/ 6419 w 117754"/>
                    <a:gd name="connsiteY4" fmla="*/ 114527 h 156824"/>
                    <a:gd name="connsiteX5" fmla="*/ 12644 w 117754"/>
                    <a:gd name="connsiteY5" fmla="*/ 91316 h 156824"/>
                    <a:gd name="connsiteX6" fmla="*/ 5174 w 117754"/>
                    <a:gd name="connsiteY6" fmla="*/ 65127 h 156824"/>
                    <a:gd name="connsiteX7" fmla="*/ 9621 w 117754"/>
                    <a:gd name="connsiteY7" fmla="*/ 59836 h 156824"/>
                    <a:gd name="connsiteX8" fmla="*/ 15756 w 117754"/>
                    <a:gd name="connsiteY8" fmla="*/ 58858 h 156824"/>
                    <a:gd name="connsiteX9" fmla="*/ 22693 w 117754"/>
                    <a:gd name="connsiteY9" fmla="*/ 56990 h 156824"/>
                    <a:gd name="connsiteX10" fmla="*/ 23270 w 117754"/>
                    <a:gd name="connsiteY10" fmla="*/ 51832 h 156824"/>
                    <a:gd name="connsiteX11" fmla="*/ 16690 w 117754"/>
                    <a:gd name="connsiteY11" fmla="*/ 43873 h 156824"/>
                    <a:gd name="connsiteX12" fmla="*/ 7797 w 117754"/>
                    <a:gd name="connsiteY12" fmla="*/ 33069 h 156824"/>
                    <a:gd name="connsiteX13" fmla="*/ 17402 w 117754"/>
                    <a:gd name="connsiteY13" fmla="*/ 17995 h 156824"/>
                    <a:gd name="connsiteX14" fmla="*/ 25361 w 117754"/>
                    <a:gd name="connsiteY14" fmla="*/ 12393 h 156824"/>
                    <a:gd name="connsiteX15" fmla="*/ 26872 w 117754"/>
                    <a:gd name="connsiteY15" fmla="*/ 10925 h 156824"/>
                    <a:gd name="connsiteX16" fmla="*/ 27451 w 117754"/>
                    <a:gd name="connsiteY16" fmla="*/ 10303 h 156824"/>
                    <a:gd name="connsiteX17" fmla="*/ 27451 w 117754"/>
                    <a:gd name="connsiteY17" fmla="*/ 10303 h 156824"/>
                    <a:gd name="connsiteX18" fmla="*/ 27806 w 117754"/>
                    <a:gd name="connsiteY18" fmla="*/ 10303 h 156824"/>
                    <a:gd name="connsiteX19" fmla="*/ 27806 w 117754"/>
                    <a:gd name="connsiteY19" fmla="*/ 10303 h 156824"/>
                    <a:gd name="connsiteX20" fmla="*/ 49816 w 117754"/>
                    <a:gd name="connsiteY20" fmla="*/ 5857 h 156824"/>
                    <a:gd name="connsiteX21" fmla="*/ 63155 w 117754"/>
                    <a:gd name="connsiteY21" fmla="*/ 4745 h 156824"/>
                    <a:gd name="connsiteX22" fmla="*/ 70714 w 117754"/>
                    <a:gd name="connsiteY22" fmla="*/ 1099 h 156824"/>
                    <a:gd name="connsiteX23" fmla="*/ 73604 w 117754"/>
                    <a:gd name="connsiteY23" fmla="*/ -324 h 156824"/>
                    <a:gd name="connsiteX24" fmla="*/ 81474 w 117754"/>
                    <a:gd name="connsiteY24" fmla="*/ 6390 h 156824"/>
                    <a:gd name="connsiteX25" fmla="*/ 93969 w 117754"/>
                    <a:gd name="connsiteY25" fmla="*/ 21953 h 156824"/>
                    <a:gd name="connsiteX26" fmla="*/ 108774 w 117754"/>
                    <a:gd name="connsiteY26" fmla="*/ 65927 h 156824"/>
                    <a:gd name="connsiteX27" fmla="*/ 114111 w 117754"/>
                    <a:gd name="connsiteY27" fmla="*/ 94117 h 156824"/>
                    <a:gd name="connsiteX28" fmla="*/ 116512 w 117754"/>
                    <a:gd name="connsiteY28" fmla="*/ 113726 h 156824"/>
                    <a:gd name="connsiteX29" fmla="*/ 104151 w 117754"/>
                    <a:gd name="connsiteY29" fmla="*/ 117506 h 156824"/>
                    <a:gd name="connsiteX30" fmla="*/ 93434 w 117754"/>
                    <a:gd name="connsiteY30" fmla="*/ 118750 h 156824"/>
                    <a:gd name="connsiteX31" fmla="*/ 66090 w 117754"/>
                    <a:gd name="connsiteY31" fmla="*/ 135113 h 156824"/>
                    <a:gd name="connsiteX32" fmla="*/ 40567 w 117754"/>
                    <a:gd name="connsiteY32" fmla="*/ 151787 h 156824"/>
                    <a:gd name="connsiteX33" fmla="*/ 14734 w 117754"/>
                    <a:gd name="connsiteY33" fmla="*/ 156500 h 156824"/>
                    <a:gd name="connsiteX34" fmla="*/ 25583 w 117754"/>
                    <a:gd name="connsiteY34" fmla="*/ 13549 h 156824"/>
                    <a:gd name="connsiteX35" fmla="*/ 17979 w 117754"/>
                    <a:gd name="connsiteY35" fmla="*/ 18751 h 156824"/>
                    <a:gd name="connsiteX36" fmla="*/ 8864 w 117754"/>
                    <a:gd name="connsiteY36" fmla="*/ 32579 h 156824"/>
                    <a:gd name="connsiteX37" fmla="*/ 17313 w 117754"/>
                    <a:gd name="connsiteY37" fmla="*/ 42851 h 156824"/>
                    <a:gd name="connsiteX38" fmla="*/ 24293 w 117754"/>
                    <a:gd name="connsiteY38" fmla="*/ 51432 h 156824"/>
                    <a:gd name="connsiteX39" fmla="*/ 23493 w 117754"/>
                    <a:gd name="connsiteY39" fmla="*/ 57524 h 156824"/>
                    <a:gd name="connsiteX40" fmla="*/ 15756 w 117754"/>
                    <a:gd name="connsiteY40" fmla="*/ 59747 h 156824"/>
                    <a:gd name="connsiteX41" fmla="*/ 10065 w 117754"/>
                    <a:gd name="connsiteY41" fmla="*/ 60636 h 156824"/>
                    <a:gd name="connsiteX42" fmla="*/ 6241 w 117754"/>
                    <a:gd name="connsiteY42" fmla="*/ 65083 h 156824"/>
                    <a:gd name="connsiteX43" fmla="*/ 13578 w 117754"/>
                    <a:gd name="connsiteY43" fmla="*/ 90338 h 156824"/>
                    <a:gd name="connsiteX44" fmla="*/ 7308 w 117754"/>
                    <a:gd name="connsiteY44" fmla="*/ 114793 h 156824"/>
                    <a:gd name="connsiteX45" fmla="*/ 2506 w 117754"/>
                    <a:gd name="connsiteY45" fmla="*/ 131289 h 156824"/>
                    <a:gd name="connsiteX46" fmla="*/ 5974 w 117754"/>
                    <a:gd name="connsiteY46" fmla="*/ 143962 h 156824"/>
                    <a:gd name="connsiteX47" fmla="*/ 11844 w 117754"/>
                    <a:gd name="connsiteY47" fmla="*/ 155122 h 156824"/>
                    <a:gd name="connsiteX48" fmla="*/ 14734 w 117754"/>
                    <a:gd name="connsiteY48" fmla="*/ 155122 h 156824"/>
                    <a:gd name="connsiteX49" fmla="*/ 40389 w 117754"/>
                    <a:gd name="connsiteY49" fmla="*/ 150053 h 156824"/>
                    <a:gd name="connsiteX50" fmla="*/ 65556 w 117754"/>
                    <a:gd name="connsiteY50" fmla="*/ 133601 h 156824"/>
                    <a:gd name="connsiteX51" fmla="*/ 93434 w 117754"/>
                    <a:gd name="connsiteY51" fmla="*/ 116972 h 156824"/>
                    <a:gd name="connsiteX52" fmla="*/ 104195 w 117754"/>
                    <a:gd name="connsiteY52" fmla="*/ 115727 h 156824"/>
                    <a:gd name="connsiteX53" fmla="*/ 115755 w 117754"/>
                    <a:gd name="connsiteY53" fmla="*/ 112437 h 156824"/>
                    <a:gd name="connsiteX54" fmla="*/ 113221 w 117754"/>
                    <a:gd name="connsiteY54" fmla="*/ 93806 h 156824"/>
                    <a:gd name="connsiteX55" fmla="*/ 107841 w 117754"/>
                    <a:gd name="connsiteY55" fmla="*/ 65394 h 156824"/>
                    <a:gd name="connsiteX56" fmla="*/ 93256 w 117754"/>
                    <a:gd name="connsiteY56" fmla="*/ 21953 h 156824"/>
                    <a:gd name="connsiteX57" fmla="*/ 80807 w 117754"/>
                    <a:gd name="connsiteY57" fmla="*/ 6479 h 156824"/>
                    <a:gd name="connsiteX58" fmla="*/ 73782 w 117754"/>
                    <a:gd name="connsiteY58" fmla="*/ 121 h 156824"/>
                    <a:gd name="connsiteX59" fmla="*/ 71559 w 117754"/>
                    <a:gd name="connsiteY59" fmla="*/ 1321 h 156824"/>
                    <a:gd name="connsiteX60" fmla="*/ 63599 w 117754"/>
                    <a:gd name="connsiteY60" fmla="*/ 5190 h 156824"/>
                    <a:gd name="connsiteX61" fmla="*/ 49993 w 117754"/>
                    <a:gd name="connsiteY61" fmla="*/ 6301 h 156824"/>
                    <a:gd name="connsiteX62" fmla="*/ 26428 w 117754"/>
                    <a:gd name="connsiteY62" fmla="*/ 12482 h 156824"/>
                    <a:gd name="connsiteX63" fmla="*/ 26428 w 117754"/>
                    <a:gd name="connsiteY63" fmla="*/ 12482 h 156824"/>
                    <a:gd name="connsiteX64" fmla="*/ 25939 w 117754"/>
                    <a:gd name="connsiteY64" fmla="*/ 12971 h 156824"/>
                    <a:gd name="connsiteX65" fmla="*/ 25939 w 117754"/>
                    <a:gd name="connsiteY65" fmla="*/ 12971 h 156824"/>
                    <a:gd name="connsiteX66" fmla="*/ 25939 w 117754"/>
                    <a:gd name="connsiteY66" fmla="*/ 12971 h 15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17754" h="156824">
                      <a:moveTo>
                        <a:pt x="14734" y="156500"/>
                      </a:moveTo>
                      <a:lnTo>
                        <a:pt x="11799" y="156500"/>
                      </a:lnTo>
                      <a:cubicBezTo>
                        <a:pt x="5352" y="156056"/>
                        <a:pt x="5130" y="150098"/>
                        <a:pt x="4863" y="144273"/>
                      </a:cubicBezTo>
                      <a:cubicBezTo>
                        <a:pt x="5263" y="140035"/>
                        <a:pt x="4152" y="135793"/>
                        <a:pt x="1706" y="132312"/>
                      </a:cubicBezTo>
                      <a:cubicBezTo>
                        <a:pt x="-2740" y="127866"/>
                        <a:pt x="1706" y="121418"/>
                        <a:pt x="6419" y="114527"/>
                      </a:cubicBezTo>
                      <a:cubicBezTo>
                        <a:pt x="11132" y="107634"/>
                        <a:pt x="17135" y="98297"/>
                        <a:pt x="12644" y="91316"/>
                      </a:cubicBezTo>
                      <a:cubicBezTo>
                        <a:pt x="9976" y="87137"/>
                        <a:pt x="2862" y="73531"/>
                        <a:pt x="5174" y="65127"/>
                      </a:cubicBezTo>
                      <a:cubicBezTo>
                        <a:pt x="5796" y="62779"/>
                        <a:pt x="7398" y="60836"/>
                        <a:pt x="9621" y="59836"/>
                      </a:cubicBezTo>
                      <a:cubicBezTo>
                        <a:pt x="11577" y="59085"/>
                        <a:pt x="13667" y="58751"/>
                        <a:pt x="15756" y="58858"/>
                      </a:cubicBezTo>
                      <a:cubicBezTo>
                        <a:pt x="18647" y="58858"/>
                        <a:pt x="21359" y="58635"/>
                        <a:pt x="22693" y="56990"/>
                      </a:cubicBezTo>
                      <a:cubicBezTo>
                        <a:pt x="23626" y="55430"/>
                        <a:pt x="23804" y="53557"/>
                        <a:pt x="23270" y="51832"/>
                      </a:cubicBezTo>
                      <a:cubicBezTo>
                        <a:pt x="22648" y="48586"/>
                        <a:pt x="19891" y="46408"/>
                        <a:pt x="16690" y="43873"/>
                      </a:cubicBezTo>
                      <a:cubicBezTo>
                        <a:pt x="12644" y="41303"/>
                        <a:pt x="9532" y="37519"/>
                        <a:pt x="7797" y="33069"/>
                      </a:cubicBezTo>
                      <a:cubicBezTo>
                        <a:pt x="5396" y="25154"/>
                        <a:pt x="11221" y="21686"/>
                        <a:pt x="17402" y="17995"/>
                      </a:cubicBezTo>
                      <a:cubicBezTo>
                        <a:pt x="20292" y="16452"/>
                        <a:pt x="22960" y="14572"/>
                        <a:pt x="25361" y="12393"/>
                      </a:cubicBezTo>
                      <a:lnTo>
                        <a:pt x="26872" y="10925"/>
                      </a:lnTo>
                      <a:lnTo>
                        <a:pt x="27451" y="10303"/>
                      </a:lnTo>
                      <a:lnTo>
                        <a:pt x="27451" y="10303"/>
                      </a:lnTo>
                      <a:cubicBezTo>
                        <a:pt x="27672" y="10303"/>
                        <a:pt x="27717" y="10303"/>
                        <a:pt x="27806" y="10303"/>
                      </a:cubicBezTo>
                      <a:lnTo>
                        <a:pt x="27806" y="10303"/>
                      </a:lnTo>
                      <a:cubicBezTo>
                        <a:pt x="33942" y="5857"/>
                        <a:pt x="41991" y="5857"/>
                        <a:pt x="49816" y="5857"/>
                      </a:cubicBezTo>
                      <a:cubicBezTo>
                        <a:pt x="54306" y="6008"/>
                        <a:pt x="58752" y="5634"/>
                        <a:pt x="63155" y="4745"/>
                      </a:cubicBezTo>
                      <a:cubicBezTo>
                        <a:pt x="65912" y="4109"/>
                        <a:pt x="68491" y="2860"/>
                        <a:pt x="70714" y="1099"/>
                      </a:cubicBezTo>
                      <a:cubicBezTo>
                        <a:pt x="71514" y="321"/>
                        <a:pt x="72492" y="-182"/>
                        <a:pt x="73604" y="-324"/>
                      </a:cubicBezTo>
                      <a:cubicBezTo>
                        <a:pt x="75249" y="-324"/>
                        <a:pt x="76939" y="1144"/>
                        <a:pt x="81474" y="6390"/>
                      </a:cubicBezTo>
                      <a:cubicBezTo>
                        <a:pt x="86009" y="11637"/>
                        <a:pt x="90055" y="16661"/>
                        <a:pt x="93969" y="21953"/>
                      </a:cubicBezTo>
                      <a:cubicBezTo>
                        <a:pt x="105396" y="37382"/>
                        <a:pt x="106996" y="51254"/>
                        <a:pt x="108774" y="65927"/>
                      </a:cubicBezTo>
                      <a:cubicBezTo>
                        <a:pt x="109575" y="75483"/>
                        <a:pt x="111398" y="84927"/>
                        <a:pt x="114111" y="94117"/>
                      </a:cubicBezTo>
                      <a:cubicBezTo>
                        <a:pt x="117801" y="105678"/>
                        <a:pt x="118557" y="110791"/>
                        <a:pt x="116512" y="113726"/>
                      </a:cubicBezTo>
                      <a:cubicBezTo>
                        <a:pt x="114466" y="116661"/>
                        <a:pt x="110465" y="116927"/>
                        <a:pt x="104151" y="117506"/>
                      </a:cubicBezTo>
                      <a:cubicBezTo>
                        <a:pt x="101038" y="117772"/>
                        <a:pt x="97526" y="118084"/>
                        <a:pt x="93434" y="118750"/>
                      </a:cubicBezTo>
                      <a:cubicBezTo>
                        <a:pt x="83742" y="120307"/>
                        <a:pt x="75160" y="127643"/>
                        <a:pt x="66090" y="135113"/>
                      </a:cubicBezTo>
                      <a:cubicBezTo>
                        <a:pt x="58709" y="142201"/>
                        <a:pt x="50038" y="147857"/>
                        <a:pt x="40567" y="151787"/>
                      </a:cubicBezTo>
                      <a:cubicBezTo>
                        <a:pt x="32252" y="154633"/>
                        <a:pt x="23537" y="156220"/>
                        <a:pt x="14734" y="156500"/>
                      </a:cubicBezTo>
                      <a:close/>
                      <a:moveTo>
                        <a:pt x="25583" y="13549"/>
                      </a:moveTo>
                      <a:cubicBezTo>
                        <a:pt x="23226" y="15528"/>
                        <a:pt x="20692" y="17270"/>
                        <a:pt x="17979" y="18751"/>
                      </a:cubicBezTo>
                      <a:cubicBezTo>
                        <a:pt x="11933" y="22397"/>
                        <a:pt x="6685" y="25510"/>
                        <a:pt x="8864" y="32579"/>
                      </a:cubicBezTo>
                      <a:cubicBezTo>
                        <a:pt x="10510" y="36812"/>
                        <a:pt x="13488" y="40410"/>
                        <a:pt x="17313" y="42851"/>
                      </a:cubicBezTo>
                      <a:cubicBezTo>
                        <a:pt x="20603" y="44758"/>
                        <a:pt x="23093" y="47813"/>
                        <a:pt x="24293" y="51432"/>
                      </a:cubicBezTo>
                      <a:cubicBezTo>
                        <a:pt x="24916" y="53482"/>
                        <a:pt x="24649" y="55710"/>
                        <a:pt x="23493" y="57524"/>
                      </a:cubicBezTo>
                      <a:cubicBezTo>
                        <a:pt x="21314" y="59311"/>
                        <a:pt x="18513" y="60116"/>
                        <a:pt x="15756" y="59747"/>
                      </a:cubicBezTo>
                      <a:cubicBezTo>
                        <a:pt x="13800" y="59689"/>
                        <a:pt x="11888" y="59987"/>
                        <a:pt x="10065" y="60636"/>
                      </a:cubicBezTo>
                      <a:cubicBezTo>
                        <a:pt x="8198" y="61503"/>
                        <a:pt x="6819" y="63122"/>
                        <a:pt x="6241" y="65083"/>
                      </a:cubicBezTo>
                      <a:cubicBezTo>
                        <a:pt x="4196" y="72419"/>
                        <a:pt x="10287" y="85269"/>
                        <a:pt x="13578" y="90338"/>
                      </a:cubicBezTo>
                      <a:cubicBezTo>
                        <a:pt x="18469" y="97941"/>
                        <a:pt x="12555" y="106879"/>
                        <a:pt x="7308" y="114793"/>
                      </a:cubicBezTo>
                      <a:cubicBezTo>
                        <a:pt x="2862" y="121641"/>
                        <a:pt x="-1185" y="127599"/>
                        <a:pt x="2506" y="131289"/>
                      </a:cubicBezTo>
                      <a:cubicBezTo>
                        <a:pt x="5219" y="134935"/>
                        <a:pt x="6419" y="139453"/>
                        <a:pt x="5974" y="143962"/>
                      </a:cubicBezTo>
                      <a:cubicBezTo>
                        <a:pt x="6241" y="149742"/>
                        <a:pt x="6419" y="154766"/>
                        <a:pt x="11844" y="155122"/>
                      </a:cubicBezTo>
                      <a:lnTo>
                        <a:pt x="14734" y="155122"/>
                      </a:lnTo>
                      <a:cubicBezTo>
                        <a:pt x="23493" y="154744"/>
                        <a:pt x="32163" y="153032"/>
                        <a:pt x="40389" y="150053"/>
                      </a:cubicBezTo>
                      <a:cubicBezTo>
                        <a:pt x="49727" y="146176"/>
                        <a:pt x="58264" y="140596"/>
                        <a:pt x="65556" y="133601"/>
                      </a:cubicBezTo>
                      <a:cubicBezTo>
                        <a:pt x="74760" y="125909"/>
                        <a:pt x="83341" y="118617"/>
                        <a:pt x="93434" y="116972"/>
                      </a:cubicBezTo>
                      <a:cubicBezTo>
                        <a:pt x="97570" y="116305"/>
                        <a:pt x="101082" y="115994"/>
                        <a:pt x="104195" y="115727"/>
                      </a:cubicBezTo>
                      <a:cubicBezTo>
                        <a:pt x="110197" y="115149"/>
                        <a:pt x="114155" y="114793"/>
                        <a:pt x="115755" y="112437"/>
                      </a:cubicBezTo>
                      <a:cubicBezTo>
                        <a:pt x="117357" y="110080"/>
                        <a:pt x="116734" y="104700"/>
                        <a:pt x="113221" y="93806"/>
                      </a:cubicBezTo>
                      <a:cubicBezTo>
                        <a:pt x="110465" y="84540"/>
                        <a:pt x="108686" y="75020"/>
                        <a:pt x="107841" y="65394"/>
                      </a:cubicBezTo>
                      <a:cubicBezTo>
                        <a:pt x="106107" y="50854"/>
                        <a:pt x="104506" y="37115"/>
                        <a:pt x="93256" y="21953"/>
                      </a:cubicBezTo>
                      <a:cubicBezTo>
                        <a:pt x="89344" y="16661"/>
                        <a:pt x="85165" y="11459"/>
                        <a:pt x="80807" y="6479"/>
                      </a:cubicBezTo>
                      <a:cubicBezTo>
                        <a:pt x="76450" y="1499"/>
                        <a:pt x="74982" y="121"/>
                        <a:pt x="73782" y="121"/>
                      </a:cubicBezTo>
                      <a:cubicBezTo>
                        <a:pt x="72581" y="121"/>
                        <a:pt x="72492" y="610"/>
                        <a:pt x="71559" y="1321"/>
                      </a:cubicBezTo>
                      <a:cubicBezTo>
                        <a:pt x="69202" y="3180"/>
                        <a:pt x="66490" y="4501"/>
                        <a:pt x="63599" y="5190"/>
                      </a:cubicBezTo>
                      <a:cubicBezTo>
                        <a:pt x="59108" y="6074"/>
                        <a:pt x="54573" y="6448"/>
                        <a:pt x="49993" y="6301"/>
                      </a:cubicBezTo>
                      <a:cubicBezTo>
                        <a:pt x="41367" y="6301"/>
                        <a:pt x="32430" y="6301"/>
                        <a:pt x="26428" y="12482"/>
                      </a:cubicBezTo>
                      <a:lnTo>
                        <a:pt x="26428" y="12482"/>
                      </a:lnTo>
                      <a:lnTo>
                        <a:pt x="25939" y="12971"/>
                      </a:lnTo>
                      <a:lnTo>
                        <a:pt x="25939" y="12971"/>
                      </a:lnTo>
                      <a:lnTo>
                        <a:pt x="25939" y="1297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6" name="자유형: 도형 9685">
                  <a:extLst>
                    <a:ext uri="{FF2B5EF4-FFF2-40B4-BE49-F238E27FC236}">
                      <a16:creationId xmlns:a16="http://schemas.microsoft.com/office/drawing/2014/main" id="{E74D0A59-DC02-0E8E-406A-C534AC36E1BB}"/>
                    </a:ext>
                  </a:extLst>
                </p:cNvPr>
                <p:cNvSpPr/>
                <p:nvPr/>
              </p:nvSpPr>
              <p:spPr>
                <a:xfrm>
                  <a:off x="6721681" y="8906789"/>
                  <a:ext cx="96840" cy="128928"/>
                </a:xfrm>
                <a:custGeom>
                  <a:avLst/>
                  <a:gdLst>
                    <a:gd name="connsiteX0" fmla="*/ 141654 w 141783"/>
                    <a:gd name="connsiteY0" fmla="*/ 156115 h 188763"/>
                    <a:gd name="connsiteX1" fmla="*/ 133517 w 141783"/>
                    <a:gd name="connsiteY1" fmla="*/ 107204 h 188763"/>
                    <a:gd name="connsiteX2" fmla="*/ 123068 w 141783"/>
                    <a:gd name="connsiteY2" fmla="*/ 95288 h 188763"/>
                    <a:gd name="connsiteX3" fmla="*/ 107417 w 141783"/>
                    <a:gd name="connsiteY3" fmla="*/ 116675 h 188763"/>
                    <a:gd name="connsiteX4" fmla="*/ 96523 w 141783"/>
                    <a:gd name="connsiteY4" fmla="*/ 95333 h 188763"/>
                    <a:gd name="connsiteX5" fmla="*/ 131427 w 141783"/>
                    <a:gd name="connsiteY5" fmla="*/ 50068 h 188763"/>
                    <a:gd name="connsiteX6" fmla="*/ 69178 w 141783"/>
                    <a:gd name="connsiteY6" fmla="*/ 40197 h 188763"/>
                    <a:gd name="connsiteX7" fmla="*/ 52904 w 141783"/>
                    <a:gd name="connsiteY7" fmla="*/ 23968 h 188763"/>
                    <a:gd name="connsiteX8" fmla="*/ 23736 w 141783"/>
                    <a:gd name="connsiteY8" fmla="*/ 4582 h 188763"/>
                    <a:gd name="connsiteX9" fmla="*/ 125 w 141783"/>
                    <a:gd name="connsiteY9" fmla="*/ 9784 h 188763"/>
                    <a:gd name="connsiteX10" fmla="*/ 16577 w 141783"/>
                    <a:gd name="connsiteY10" fmla="*/ 24324 h 188763"/>
                    <a:gd name="connsiteX11" fmla="*/ 21290 w 141783"/>
                    <a:gd name="connsiteY11" fmla="*/ 39308 h 188763"/>
                    <a:gd name="connsiteX12" fmla="*/ 5950 w 141783"/>
                    <a:gd name="connsiteY12" fmla="*/ 60295 h 188763"/>
                    <a:gd name="connsiteX13" fmla="*/ 26359 w 141783"/>
                    <a:gd name="connsiteY13" fmla="*/ 160917 h 188763"/>
                    <a:gd name="connsiteX14" fmla="*/ 62953 w 141783"/>
                    <a:gd name="connsiteY14" fmla="*/ 153447 h 188763"/>
                    <a:gd name="connsiteX15" fmla="*/ 86519 w 141783"/>
                    <a:gd name="connsiteY15" fmla="*/ 126191 h 188763"/>
                    <a:gd name="connsiteX16" fmla="*/ 119778 w 141783"/>
                    <a:gd name="connsiteY16" fmla="*/ 188440 h 188763"/>
                    <a:gd name="connsiteX17" fmla="*/ 131917 w 141783"/>
                    <a:gd name="connsiteY17" fmla="*/ 178524 h 188763"/>
                    <a:gd name="connsiteX18" fmla="*/ 141609 w 141783"/>
                    <a:gd name="connsiteY18" fmla="*/ 156292 h 188763"/>
                    <a:gd name="connsiteX19" fmla="*/ 141654 w 141783"/>
                    <a:gd name="connsiteY19" fmla="*/ 156115 h 188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1783" h="188763">
                      <a:moveTo>
                        <a:pt x="141654" y="156115"/>
                      </a:moveTo>
                      <a:cubicBezTo>
                        <a:pt x="138720" y="139796"/>
                        <a:pt x="136541" y="123345"/>
                        <a:pt x="133517" y="107204"/>
                      </a:cubicBezTo>
                      <a:cubicBezTo>
                        <a:pt x="132450" y="101513"/>
                        <a:pt x="130671" y="83994"/>
                        <a:pt x="123068" y="95288"/>
                      </a:cubicBezTo>
                      <a:cubicBezTo>
                        <a:pt x="118622" y="101913"/>
                        <a:pt x="115065" y="113074"/>
                        <a:pt x="107417" y="116675"/>
                      </a:cubicBezTo>
                      <a:cubicBezTo>
                        <a:pt x="96789" y="121833"/>
                        <a:pt x="95989" y="100490"/>
                        <a:pt x="96523" y="95333"/>
                      </a:cubicBezTo>
                      <a:cubicBezTo>
                        <a:pt x="98391" y="76480"/>
                        <a:pt x="125425" y="71856"/>
                        <a:pt x="131427" y="50068"/>
                      </a:cubicBezTo>
                      <a:cubicBezTo>
                        <a:pt x="137430" y="28281"/>
                        <a:pt x="79271" y="43088"/>
                        <a:pt x="69178" y="40197"/>
                      </a:cubicBezTo>
                      <a:cubicBezTo>
                        <a:pt x="62508" y="38285"/>
                        <a:pt x="52904" y="31749"/>
                        <a:pt x="52904" y="23968"/>
                      </a:cubicBezTo>
                      <a:cubicBezTo>
                        <a:pt x="52904" y="5249"/>
                        <a:pt x="36141" y="8939"/>
                        <a:pt x="23736" y="4582"/>
                      </a:cubicBezTo>
                      <a:cubicBezTo>
                        <a:pt x="14176" y="1247"/>
                        <a:pt x="4660" y="-6801"/>
                        <a:pt x="125" y="9784"/>
                      </a:cubicBezTo>
                      <a:cubicBezTo>
                        <a:pt x="-2143" y="18054"/>
                        <a:pt x="11374" y="21789"/>
                        <a:pt x="16577" y="24324"/>
                      </a:cubicBezTo>
                      <a:cubicBezTo>
                        <a:pt x="22713" y="27303"/>
                        <a:pt x="28894" y="32861"/>
                        <a:pt x="21290" y="39308"/>
                      </a:cubicBezTo>
                      <a:cubicBezTo>
                        <a:pt x="10975" y="48201"/>
                        <a:pt x="4794" y="42287"/>
                        <a:pt x="5950" y="60295"/>
                      </a:cubicBezTo>
                      <a:cubicBezTo>
                        <a:pt x="8218" y="94932"/>
                        <a:pt x="25959" y="125523"/>
                        <a:pt x="26359" y="160917"/>
                      </a:cubicBezTo>
                      <a:cubicBezTo>
                        <a:pt x="38364" y="158605"/>
                        <a:pt x="50993" y="156159"/>
                        <a:pt x="62953" y="153447"/>
                      </a:cubicBezTo>
                      <a:cubicBezTo>
                        <a:pt x="78960" y="149845"/>
                        <a:pt x="73490" y="133216"/>
                        <a:pt x="86519" y="126191"/>
                      </a:cubicBezTo>
                      <a:cubicBezTo>
                        <a:pt x="109818" y="113696"/>
                        <a:pt x="114309" y="177235"/>
                        <a:pt x="119778" y="188440"/>
                      </a:cubicBezTo>
                      <a:cubicBezTo>
                        <a:pt x="122846" y="185416"/>
                        <a:pt x="129337" y="182037"/>
                        <a:pt x="131917" y="178524"/>
                      </a:cubicBezTo>
                      <a:cubicBezTo>
                        <a:pt x="136363" y="172211"/>
                        <a:pt x="136363" y="162873"/>
                        <a:pt x="141609" y="156292"/>
                      </a:cubicBezTo>
                      <a:cubicBezTo>
                        <a:pt x="135695" y="122945"/>
                        <a:pt x="136051" y="162829"/>
                        <a:pt x="141654" y="1561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7" name="자유형: 도형 9686">
                  <a:extLst>
                    <a:ext uri="{FF2B5EF4-FFF2-40B4-BE49-F238E27FC236}">
                      <a16:creationId xmlns:a16="http://schemas.microsoft.com/office/drawing/2014/main" id="{3C72FF89-EA99-6502-E55D-4B4224DB4BEF}"/>
                    </a:ext>
                  </a:extLst>
                </p:cNvPr>
                <p:cNvSpPr/>
                <p:nvPr/>
              </p:nvSpPr>
              <p:spPr>
                <a:xfrm>
                  <a:off x="6721406" y="8906313"/>
                  <a:ext cx="97691" cy="129859"/>
                </a:xfrm>
                <a:custGeom>
                  <a:avLst/>
                  <a:gdLst>
                    <a:gd name="connsiteX0" fmla="*/ 120047 w 143030"/>
                    <a:gd name="connsiteY0" fmla="*/ 189804 h 190127"/>
                    <a:gd name="connsiteX1" fmla="*/ 119736 w 143030"/>
                    <a:gd name="connsiteY1" fmla="*/ 189137 h 190127"/>
                    <a:gd name="connsiteX2" fmla="*/ 115289 w 143030"/>
                    <a:gd name="connsiteY2" fmla="*/ 172241 h 190127"/>
                    <a:gd name="connsiteX3" fmla="*/ 92702 w 143030"/>
                    <a:gd name="connsiteY3" fmla="*/ 125687 h 190127"/>
                    <a:gd name="connsiteX4" fmla="*/ 87188 w 143030"/>
                    <a:gd name="connsiteY4" fmla="*/ 127243 h 190127"/>
                    <a:gd name="connsiteX5" fmla="*/ 77361 w 143030"/>
                    <a:gd name="connsiteY5" fmla="*/ 140582 h 190127"/>
                    <a:gd name="connsiteX6" fmla="*/ 63489 w 143030"/>
                    <a:gd name="connsiteY6" fmla="*/ 154766 h 190127"/>
                    <a:gd name="connsiteX7" fmla="*/ 26851 w 143030"/>
                    <a:gd name="connsiteY7" fmla="*/ 162192 h 190127"/>
                    <a:gd name="connsiteX8" fmla="*/ 26228 w 143030"/>
                    <a:gd name="connsiteY8" fmla="*/ 162192 h 190127"/>
                    <a:gd name="connsiteX9" fmla="*/ 26228 w 143030"/>
                    <a:gd name="connsiteY9" fmla="*/ 161525 h 190127"/>
                    <a:gd name="connsiteX10" fmla="*/ 15868 w 143030"/>
                    <a:gd name="connsiteY10" fmla="*/ 108168 h 190127"/>
                    <a:gd name="connsiteX11" fmla="*/ 5820 w 143030"/>
                    <a:gd name="connsiteY11" fmla="*/ 60903 h 190127"/>
                    <a:gd name="connsiteX12" fmla="*/ 12978 w 143030"/>
                    <a:gd name="connsiteY12" fmla="*/ 44540 h 190127"/>
                    <a:gd name="connsiteX13" fmla="*/ 21337 w 143030"/>
                    <a:gd name="connsiteY13" fmla="*/ 39427 h 190127"/>
                    <a:gd name="connsiteX14" fmla="*/ 24628 w 143030"/>
                    <a:gd name="connsiteY14" fmla="*/ 33246 h 190127"/>
                    <a:gd name="connsiteX15" fmla="*/ 16713 w 143030"/>
                    <a:gd name="connsiteY15" fmla="*/ 25376 h 190127"/>
                    <a:gd name="connsiteX16" fmla="*/ 13556 w 143030"/>
                    <a:gd name="connsiteY16" fmla="*/ 23998 h 190127"/>
                    <a:gd name="connsiteX17" fmla="*/ 217 w 143030"/>
                    <a:gd name="connsiteY17" fmla="*/ 10170 h 190127"/>
                    <a:gd name="connsiteX18" fmla="*/ 9821 w 143030"/>
                    <a:gd name="connsiteY18" fmla="*/ -324 h 190127"/>
                    <a:gd name="connsiteX19" fmla="*/ 19647 w 143030"/>
                    <a:gd name="connsiteY19" fmla="*/ 2655 h 190127"/>
                    <a:gd name="connsiteX20" fmla="*/ 24539 w 143030"/>
                    <a:gd name="connsiteY20" fmla="*/ 4656 h 190127"/>
                    <a:gd name="connsiteX21" fmla="*/ 34543 w 143030"/>
                    <a:gd name="connsiteY21" fmla="*/ 6879 h 190127"/>
                    <a:gd name="connsiteX22" fmla="*/ 54107 w 143030"/>
                    <a:gd name="connsiteY22" fmla="*/ 24665 h 190127"/>
                    <a:gd name="connsiteX23" fmla="*/ 69936 w 143030"/>
                    <a:gd name="connsiteY23" fmla="*/ 40361 h 190127"/>
                    <a:gd name="connsiteX24" fmla="*/ 73805 w 143030"/>
                    <a:gd name="connsiteY24" fmla="*/ 40716 h 190127"/>
                    <a:gd name="connsiteX25" fmla="*/ 88700 w 143030"/>
                    <a:gd name="connsiteY25" fmla="*/ 39560 h 190127"/>
                    <a:gd name="connsiteX26" fmla="*/ 112177 w 143030"/>
                    <a:gd name="connsiteY26" fmla="*/ 37915 h 190127"/>
                    <a:gd name="connsiteX27" fmla="*/ 131519 w 143030"/>
                    <a:gd name="connsiteY27" fmla="*/ 43162 h 190127"/>
                    <a:gd name="connsiteX28" fmla="*/ 132542 w 143030"/>
                    <a:gd name="connsiteY28" fmla="*/ 50943 h 190127"/>
                    <a:gd name="connsiteX29" fmla="*/ 113466 w 143030"/>
                    <a:gd name="connsiteY29" fmla="*/ 74865 h 190127"/>
                    <a:gd name="connsiteX30" fmla="*/ 97637 w 143030"/>
                    <a:gd name="connsiteY30" fmla="*/ 96074 h 190127"/>
                    <a:gd name="connsiteX31" fmla="*/ 101595 w 143030"/>
                    <a:gd name="connsiteY31" fmla="*/ 116038 h 190127"/>
                    <a:gd name="connsiteX32" fmla="*/ 107730 w 143030"/>
                    <a:gd name="connsiteY32" fmla="*/ 116883 h 190127"/>
                    <a:gd name="connsiteX33" fmla="*/ 119381 w 143030"/>
                    <a:gd name="connsiteY33" fmla="*/ 102343 h 190127"/>
                    <a:gd name="connsiteX34" fmla="*/ 123159 w 143030"/>
                    <a:gd name="connsiteY34" fmla="*/ 95674 h 190127"/>
                    <a:gd name="connsiteX35" fmla="*/ 128095 w 143030"/>
                    <a:gd name="connsiteY35" fmla="*/ 91717 h 190127"/>
                    <a:gd name="connsiteX36" fmla="*/ 134275 w 143030"/>
                    <a:gd name="connsiteY36" fmla="*/ 105723 h 190127"/>
                    <a:gd name="connsiteX37" fmla="*/ 134676 w 143030"/>
                    <a:gd name="connsiteY37" fmla="*/ 107812 h 190127"/>
                    <a:gd name="connsiteX38" fmla="*/ 139122 w 143030"/>
                    <a:gd name="connsiteY38" fmla="*/ 133646 h 190127"/>
                    <a:gd name="connsiteX39" fmla="*/ 142901 w 143030"/>
                    <a:gd name="connsiteY39" fmla="*/ 156767 h 190127"/>
                    <a:gd name="connsiteX40" fmla="*/ 142901 w 143030"/>
                    <a:gd name="connsiteY40" fmla="*/ 156767 h 190127"/>
                    <a:gd name="connsiteX41" fmla="*/ 142324 w 143030"/>
                    <a:gd name="connsiteY41" fmla="*/ 156767 h 190127"/>
                    <a:gd name="connsiteX42" fmla="*/ 142768 w 143030"/>
                    <a:gd name="connsiteY42" fmla="*/ 157123 h 190127"/>
                    <a:gd name="connsiteX43" fmla="*/ 142768 w 143030"/>
                    <a:gd name="connsiteY43" fmla="*/ 157123 h 190127"/>
                    <a:gd name="connsiteX44" fmla="*/ 137432 w 143030"/>
                    <a:gd name="connsiteY44" fmla="*/ 168861 h 190127"/>
                    <a:gd name="connsiteX45" fmla="*/ 132986 w 143030"/>
                    <a:gd name="connsiteY45" fmla="*/ 179221 h 190127"/>
                    <a:gd name="connsiteX46" fmla="*/ 125783 w 143030"/>
                    <a:gd name="connsiteY46" fmla="*/ 185357 h 190127"/>
                    <a:gd name="connsiteX47" fmla="*/ 120803 w 143030"/>
                    <a:gd name="connsiteY47" fmla="*/ 189226 h 190127"/>
                    <a:gd name="connsiteX48" fmla="*/ 92746 w 143030"/>
                    <a:gd name="connsiteY48" fmla="*/ 124575 h 190127"/>
                    <a:gd name="connsiteX49" fmla="*/ 116401 w 143030"/>
                    <a:gd name="connsiteY49" fmla="*/ 172018 h 190127"/>
                    <a:gd name="connsiteX50" fmla="*/ 120403 w 143030"/>
                    <a:gd name="connsiteY50" fmla="*/ 187936 h 190127"/>
                    <a:gd name="connsiteX51" fmla="*/ 124850 w 143030"/>
                    <a:gd name="connsiteY51" fmla="*/ 184468 h 190127"/>
                    <a:gd name="connsiteX52" fmla="*/ 131741 w 143030"/>
                    <a:gd name="connsiteY52" fmla="*/ 178643 h 190127"/>
                    <a:gd name="connsiteX53" fmla="*/ 136187 w 143030"/>
                    <a:gd name="connsiteY53" fmla="*/ 168550 h 190127"/>
                    <a:gd name="connsiteX54" fmla="*/ 140633 w 143030"/>
                    <a:gd name="connsiteY54" fmla="*/ 158056 h 190127"/>
                    <a:gd name="connsiteX55" fmla="*/ 137388 w 143030"/>
                    <a:gd name="connsiteY55" fmla="*/ 146674 h 190127"/>
                    <a:gd name="connsiteX56" fmla="*/ 138588 w 143030"/>
                    <a:gd name="connsiteY56" fmla="*/ 142895 h 190127"/>
                    <a:gd name="connsiteX57" fmla="*/ 139477 w 143030"/>
                    <a:gd name="connsiteY57" fmla="*/ 143473 h 190127"/>
                    <a:gd name="connsiteX58" fmla="*/ 137922 w 143030"/>
                    <a:gd name="connsiteY58" fmla="*/ 133690 h 190127"/>
                    <a:gd name="connsiteX59" fmla="*/ 133475 w 143030"/>
                    <a:gd name="connsiteY59" fmla="*/ 107857 h 190127"/>
                    <a:gd name="connsiteX60" fmla="*/ 133119 w 143030"/>
                    <a:gd name="connsiteY60" fmla="*/ 105767 h 190127"/>
                    <a:gd name="connsiteX61" fmla="*/ 128006 w 143030"/>
                    <a:gd name="connsiteY61" fmla="*/ 92695 h 190127"/>
                    <a:gd name="connsiteX62" fmla="*/ 124004 w 143030"/>
                    <a:gd name="connsiteY62" fmla="*/ 96163 h 190127"/>
                    <a:gd name="connsiteX63" fmla="*/ 120270 w 143030"/>
                    <a:gd name="connsiteY63" fmla="*/ 102699 h 190127"/>
                    <a:gd name="connsiteX64" fmla="*/ 108131 w 143030"/>
                    <a:gd name="connsiteY64" fmla="*/ 117772 h 190127"/>
                    <a:gd name="connsiteX65" fmla="*/ 100660 w 143030"/>
                    <a:gd name="connsiteY65" fmla="*/ 116616 h 190127"/>
                    <a:gd name="connsiteX66" fmla="*/ 96436 w 143030"/>
                    <a:gd name="connsiteY66" fmla="*/ 95807 h 190127"/>
                    <a:gd name="connsiteX67" fmla="*/ 112711 w 143030"/>
                    <a:gd name="connsiteY67" fmla="*/ 73842 h 190127"/>
                    <a:gd name="connsiteX68" fmla="*/ 131386 w 143030"/>
                    <a:gd name="connsiteY68" fmla="*/ 50498 h 190127"/>
                    <a:gd name="connsiteX69" fmla="*/ 130540 w 143030"/>
                    <a:gd name="connsiteY69" fmla="*/ 43695 h 190127"/>
                    <a:gd name="connsiteX70" fmla="*/ 112088 w 143030"/>
                    <a:gd name="connsiteY70" fmla="*/ 38893 h 190127"/>
                    <a:gd name="connsiteX71" fmla="*/ 88744 w 143030"/>
                    <a:gd name="connsiteY71" fmla="*/ 40539 h 190127"/>
                    <a:gd name="connsiteX72" fmla="*/ 73716 w 143030"/>
                    <a:gd name="connsiteY72" fmla="*/ 41695 h 190127"/>
                    <a:gd name="connsiteX73" fmla="*/ 69536 w 143030"/>
                    <a:gd name="connsiteY73" fmla="*/ 41294 h 190127"/>
                    <a:gd name="connsiteX74" fmla="*/ 52906 w 143030"/>
                    <a:gd name="connsiteY74" fmla="*/ 24531 h 190127"/>
                    <a:gd name="connsiteX75" fmla="*/ 34276 w 143030"/>
                    <a:gd name="connsiteY75" fmla="*/ 7991 h 190127"/>
                    <a:gd name="connsiteX76" fmla="*/ 24094 w 143030"/>
                    <a:gd name="connsiteY76" fmla="*/ 5679 h 190127"/>
                    <a:gd name="connsiteX77" fmla="*/ 19114 w 143030"/>
                    <a:gd name="connsiteY77" fmla="*/ 3633 h 190127"/>
                    <a:gd name="connsiteX78" fmla="*/ 9732 w 143030"/>
                    <a:gd name="connsiteY78" fmla="*/ 788 h 190127"/>
                    <a:gd name="connsiteX79" fmla="*/ 1195 w 143030"/>
                    <a:gd name="connsiteY79" fmla="*/ 10481 h 190127"/>
                    <a:gd name="connsiteX80" fmla="*/ 14089 w 143030"/>
                    <a:gd name="connsiteY80" fmla="*/ 22975 h 190127"/>
                    <a:gd name="connsiteX81" fmla="*/ 17335 w 143030"/>
                    <a:gd name="connsiteY81" fmla="*/ 24354 h 190127"/>
                    <a:gd name="connsiteX82" fmla="*/ 25873 w 143030"/>
                    <a:gd name="connsiteY82" fmla="*/ 33246 h 190127"/>
                    <a:gd name="connsiteX83" fmla="*/ 22182 w 143030"/>
                    <a:gd name="connsiteY83" fmla="*/ 40450 h 190127"/>
                    <a:gd name="connsiteX84" fmla="*/ 13601 w 143030"/>
                    <a:gd name="connsiteY84" fmla="*/ 45741 h 190127"/>
                    <a:gd name="connsiteX85" fmla="*/ 7065 w 143030"/>
                    <a:gd name="connsiteY85" fmla="*/ 61036 h 190127"/>
                    <a:gd name="connsiteX86" fmla="*/ 17069 w 143030"/>
                    <a:gd name="connsiteY86" fmla="*/ 108035 h 190127"/>
                    <a:gd name="connsiteX87" fmla="*/ 27428 w 143030"/>
                    <a:gd name="connsiteY87" fmla="*/ 160991 h 190127"/>
                    <a:gd name="connsiteX88" fmla="*/ 63356 w 143030"/>
                    <a:gd name="connsiteY88" fmla="*/ 153654 h 190127"/>
                    <a:gd name="connsiteX89" fmla="*/ 76472 w 143030"/>
                    <a:gd name="connsiteY89" fmla="*/ 140316 h 190127"/>
                    <a:gd name="connsiteX90" fmla="*/ 86788 w 143030"/>
                    <a:gd name="connsiteY90" fmla="*/ 126576 h 190127"/>
                    <a:gd name="connsiteX91" fmla="*/ 92746 w 143030"/>
                    <a:gd name="connsiteY91" fmla="*/ 124575 h 190127"/>
                    <a:gd name="connsiteX92" fmla="*/ 138455 w 143030"/>
                    <a:gd name="connsiteY92" fmla="*/ 144273 h 190127"/>
                    <a:gd name="connsiteX93" fmla="*/ 139833 w 143030"/>
                    <a:gd name="connsiteY93" fmla="*/ 155967 h 190127"/>
                    <a:gd name="connsiteX94" fmla="*/ 141479 w 143030"/>
                    <a:gd name="connsiteY94" fmla="*/ 156634 h 190127"/>
                    <a:gd name="connsiteX95" fmla="*/ 138455 w 143030"/>
                    <a:gd name="connsiteY95" fmla="*/ 144273 h 190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143030" h="190127">
                      <a:moveTo>
                        <a:pt x="120047" y="189804"/>
                      </a:moveTo>
                      <a:lnTo>
                        <a:pt x="119736" y="189137"/>
                      </a:lnTo>
                      <a:cubicBezTo>
                        <a:pt x="117735" y="183668"/>
                        <a:pt x="116267" y="177977"/>
                        <a:pt x="115289" y="172241"/>
                      </a:cubicBezTo>
                      <a:cubicBezTo>
                        <a:pt x="111377" y="153699"/>
                        <a:pt x="105418" y="125687"/>
                        <a:pt x="92702" y="125687"/>
                      </a:cubicBezTo>
                      <a:cubicBezTo>
                        <a:pt x="90745" y="125731"/>
                        <a:pt x="88878" y="126265"/>
                        <a:pt x="87188" y="127243"/>
                      </a:cubicBezTo>
                      <a:cubicBezTo>
                        <a:pt x="82342" y="130267"/>
                        <a:pt x="78829" y="135069"/>
                        <a:pt x="77361" y="140582"/>
                      </a:cubicBezTo>
                      <a:cubicBezTo>
                        <a:pt x="74960" y="146540"/>
                        <a:pt x="72471" y="152721"/>
                        <a:pt x="63489" y="154766"/>
                      </a:cubicBezTo>
                      <a:cubicBezTo>
                        <a:pt x="51661" y="157390"/>
                        <a:pt x="39433" y="159790"/>
                        <a:pt x="26851" y="162192"/>
                      </a:cubicBezTo>
                      <a:lnTo>
                        <a:pt x="26228" y="162192"/>
                      </a:lnTo>
                      <a:lnTo>
                        <a:pt x="26228" y="161525"/>
                      </a:lnTo>
                      <a:cubicBezTo>
                        <a:pt x="26228" y="142895"/>
                        <a:pt x="20848" y="125242"/>
                        <a:pt x="15868" y="108168"/>
                      </a:cubicBezTo>
                      <a:cubicBezTo>
                        <a:pt x="10799" y="92828"/>
                        <a:pt x="7464" y="76954"/>
                        <a:pt x="5820" y="60903"/>
                      </a:cubicBezTo>
                      <a:cubicBezTo>
                        <a:pt x="4974" y="48231"/>
                        <a:pt x="7820" y="46941"/>
                        <a:pt x="12978" y="44540"/>
                      </a:cubicBezTo>
                      <a:cubicBezTo>
                        <a:pt x="16002" y="43251"/>
                        <a:pt x="18847" y="41561"/>
                        <a:pt x="21337" y="39427"/>
                      </a:cubicBezTo>
                      <a:cubicBezTo>
                        <a:pt x="23427" y="38093"/>
                        <a:pt x="24672" y="35741"/>
                        <a:pt x="24628" y="33246"/>
                      </a:cubicBezTo>
                      <a:cubicBezTo>
                        <a:pt x="24272" y="30490"/>
                        <a:pt x="21382" y="27644"/>
                        <a:pt x="16713" y="25376"/>
                      </a:cubicBezTo>
                      <a:lnTo>
                        <a:pt x="13556" y="23998"/>
                      </a:lnTo>
                      <a:cubicBezTo>
                        <a:pt x="7331" y="21419"/>
                        <a:pt x="-2051" y="17551"/>
                        <a:pt x="217" y="10170"/>
                      </a:cubicBezTo>
                      <a:cubicBezTo>
                        <a:pt x="2485" y="2789"/>
                        <a:pt x="5241" y="-324"/>
                        <a:pt x="9821" y="-324"/>
                      </a:cubicBezTo>
                      <a:cubicBezTo>
                        <a:pt x="13245" y="14"/>
                        <a:pt x="16579" y="1023"/>
                        <a:pt x="19647" y="2655"/>
                      </a:cubicBezTo>
                      <a:cubicBezTo>
                        <a:pt x="21248" y="3322"/>
                        <a:pt x="22893" y="4078"/>
                        <a:pt x="24539" y="4656"/>
                      </a:cubicBezTo>
                      <a:cubicBezTo>
                        <a:pt x="27829" y="5652"/>
                        <a:pt x="31164" y="6395"/>
                        <a:pt x="34543" y="6879"/>
                      </a:cubicBezTo>
                      <a:cubicBezTo>
                        <a:pt x="44147" y="8480"/>
                        <a:pt x="54107" y="10170"/>
                        <a:pt x="54107" y="24665"/>
                      </a:cubicBezTo>
                      <a:cubicBezTo>
                        <a:pt x="54107" y="31957"/>
                        <a:pt x="63311" y="38449"/>
                        <a:pt x="69936" y="40361"/>
                      </a:cubicBezTo>
                      <a:cubicBezTo>
                        <a:pt x="71181" y="40672"/>
                        <a:pt x="72515" y="40761"/>
                        <a:pt x="73805" y="40716"/>
                      </a:cubicBezTo>
                      <a:cubicBezTo>
                        <a:pt x="77495" y="40716"/>
                        <a:pt x="82698" y="40183"/>
                        <a:pt x="88700" y="39560"/>
                      </a:cubicBezTo>
                      <a:cubicBezTo>
                        <a:pt x="96169" y="38804"/>
                        <a:pt x="104663" y="37915"/>
                        <a:pt x="112177" y="37915"/>
                      </a:cubicBezTo>
                      <a:cubicBezTo>
                        <a:pt x="122493" y="37915"/>
                        <a:pt x="128851" y="39649"/>
                        <a:pt x="131519" y="43162"/>
                      </a:cubicBezTo>
                      <a:cubicBezTo>
                        <a:pt x="133075" y="45429"/>
                        <a:pt x="133475" y="48320"/>
                        <a:pt x="132542" y="50943"/>
                      </a:cubicBezTo>
                      <a:cubicBezTo>
                        <a:pt x="129517" y="61926"/>
                        <a:pt x="121381" y="68506"/>
                        <a:pt x="113466" y="74865"/>
                      </a:cubicBezTo>
                      <a:cubicBezTo>
                        <a:pt x="105552" y="81223"/>
                        <a:pt x="98571" y="86825"/>
                        <a:pt x="97637" y="96074"/>
                      </a:cubicBezTo>
                      <a:cubicBezTo>
                        <a:pt x="97281" y="99675"/>
                        <a:pt x="97637" y="111592"/>
                        <a:pt x="101595" y="116038"/>
                      </a:cubicBezTo>
                      <a:cubicBezTo>
                        <a:pt x="103151" y="117817"/>
                        <a:pt x="105774" y="118172"/>
                        <a:pt x="107730" y="116883"/>
                      </a:cubicBezTo>
                      <a:cubicBezTo>
                        <a:pt x="113021" y="114349"/>
                        <a:pt x="116267" y="108212"/>
                        <a:pt x="119381" y="102343"/>
                      </a:cubicBezTo>
                      <a:cubicBezTo>
                        <a:pt x="120669" y="99898"/>
                        <a:pt x="121870" y="97630"/>
                        <a:pt x="123159" y="95674"/>
                      </a:cubicBezTo>
                      <a:cubicBezTo>
                        <a:pt x="124982" y="93006"/>
                        <a:pt x="126583" y="91717"/>
                        <a:pt x="128095" y="91717"/>
                      </a:cubicBezTo>
                      <a:cubicBezTo>
                        <a:pt x="132008" y="91717"/>
                        <a:pt x="133386" y="100120"/>
                        <a:pt x="134275" y="105723"/>
                      </a:cubicBezTo>
                      <a:cubicBezTo>
                        <a:pt x="134275" y="106523"/>
                        <a:pt x="134542" y="107234"/>
                        <a:pt x="134676" y="107812"/>
                      </a:cubicBezTo>
                      <a:cubicBezTo>
                        <a:pt x="136231" y="116394"/>
                        <a:pt x="137655" y="125198"/>
                        <a:pt x="139122" y="133646"/>
                      </a:cubicBezTo>
                      <a:cubicBezTo>
                        <a:pt x="140278" y="141249"/>
                        <a:pt x="141523" y="149119"/>
                        <a:pt x="142901" y="156767"/>
                      </a:cubicBezTo>
                      <a:lnTo>
                        <a:pt x="142901" y="156767"/>
                      </a:lnTo>
                      <a:lnTo>
                        <a:pt x="142324" y="156767"/>
                      </a:lnTo>
                      <a:lnTo>
                        <a:pt x="142768" y="157123"/>
                      </a:lnTo>
                      <a:lnTo>
                        <a:pt x="142768" y="157123"/>
                      </a:lnTo>
                      <a:cubicBezTo>
                        <a:pt x="140189" y="160636"/>
                        <a:pt x="138366" y="164637"/>
                        <a:pt x="137432" y="168861"/>
                      </a:cubicBezTo>
                      <a:cubicBezTo>
                        <a:pt x="136543" y="172552"/>
                        <a:pt x="135031" y="176020"/>
                        <a:pt x="132986" y="179221"/>
                      </a:cubicBezTo>
                      <a:cubicBezTo>
                        <a:pt x="130896" y="181622"/>
                        <a:pt x="128450" y="183668"/>
                        <a:pt x="125783" y="185357"/>
                      </a:cubicBezTo>
                      <a:cubicBezTo>
                        <a:pt x="124048" y="186513"/>
                        <a:pt x="122359" y="187803"/>
                        <a:pt x="120803" y="189226"/>
                      </a:cubicBezTo>
                      <a:close/>
                      <a:moveTo>
                        <a:pt x="92746" y="124575"/>
                      </a:moveTo>
                      <a:cubicBezTo>
                        <a:pt x="106352" y="124575"/>
                        <a:pt x="112177" y="152009"/>
                        <a:pt x="116401" y="172018"/>
                      </a:cubicBezTo>
                      <a:cubicBezTo>
                        <a:pt x="117379" y="177399"/>
                        <a:pt x="118713" y="182734"/>
                        <a:pt x="120403" y="187936"/>
                      </a:cubicBezTo>
                      <a:cubicBezTo>
                        <a:pt x="121825" y="186691"/>
                        <a:pt x="123293" y="185535"/>
                        <a:pt x="124850" y="184468"/>
                      </a:cubicBezTo>
                      <a:cubicBezTo>
                        <a:pt x="127428" y="182868"/>
                        <a:pt x="129740" y="180911"/>
                        <a:pt x="131741" y="178643"/>
                      </a:cubicBezTo>
                      <a:cubicBezTo>
                        <a:pt x="133787" y="175575"/>
                        <a:pt x="135298" y="172152"/>
                        <a:pt x="136187" y="168550"/>
                      </a:cubicBezTo>
                      <a:cubicBezTo>
                        <a:pt x="137166" y="164859"/>
                        <a:pt x="138633" y="161303"/>
                        <a:pt x="140633" y="158056"/>
                      </a:cubicBezTo>
                      <a:cubicBezTo>
                        <a:pt x="137966" y="157345"/>
                        <a:pt x="137388" y="149164"/>
                        <a:pt x="137388" y="146674"/>
                      </a:cubicBezTo>
                      <a:cubicBezTo>
                        <a:pt x="137388" y="143339"/>
                        <a:pt x="137966" y="142895"/>
                        <a:pt x="138588" y="142895"/>
                      </a:cubicBezTo>
                      <a:cubicBezTo>
                        <a:pt x="139211" y="142895"/>
                        <a:pt x="139078" y="142895"/>
                        <a:pt x="139477" y="143473"/>
                      </a:cubicBezTo>
                      <a:cubicBezTo>
                        <a:pt x="138944" y="140182"/>
                        <a:pt x="138410" y="136936"/>
                        <a:pt x="137922" y="133690"/>
                      </a:cubicBezTo>
                      <a:cubicBezTo>
                        <a:pt x="136588" y="125242"/>
                        <a:pt x="135209" y="116438"/>
                        <a:pt x="133475" y="107857"/>
                      </a:cubicBezTo>
                      <a:cubicBezTo>
                        <a:pt x="133475" y="107279"/>
                        <a:pt x="133253" y="106567"/>
                        <a:pt x="133119" y="105767"/>
                      </a:cubicBezTo>
                      <a:cubicBezTo>
                        <a:pt x="132364" y="101321"/>
                        <a:pt x="130941" y="92695"/>
                        <a:pt x="128006" y="92695"/>
                      </a:cubicBezTo>
                      <a:cubicBezTo>
                        <a:pt x="127250" y="92695"/>
                        <a:pt x="125961" y="93273"/>
                        <a:pt x="124004" y="96163"/>
                      </a:cubicBezTo>
                      <a:cubicBezTo>
                        <a:pt x="122626" y="98253"/>
                        <a:pt x="121381" y="100431"/>
                        <a:pt x="120270" y="102699"/>
                      </a:cubicBezTo>
                      <a:cubicBezTo>
                        <a:pt x="117201" y="108479"/>
                        <a:pt x="113734" y="115060"/>
                        <a:pt x="108131" y="117772"/>
                      </a:cubicBezTo>
                      <a:cubicBezTo>
                        <a:pt x="105685" y="119284"/>
                        <a:pt x="102529" y="118795"/>
                        <a:pt x="100660" y="116616"/>
                      </a:cubicBezTo>
                      <a:cubicBezTo>
                        <a:pt x="96214" y="111859"/>
                        <a:pt x="96214" y="99720"/>
                        <a:pt x="96436" y="95807"/>
                      </a:cubicBezTo>
                      <a:cubicBezTo>
                        <a:pt x="97415" y="86114"/>
                        <a:pt x="104841" y="80156"/>
                        <a:pt x="112711" y="73842"/>
                      </a:cubicBezTo>
                      <a:cubicBezTo>
                        <a:pt x="120580" y="67528"/>
                        <a:pt x="128450" y="61170"/>
                        <a:pt x="131386" y="50498"/>
                      </a:cubicBezTo>
                      <a:cubicBezTo>
                        <a:pt x="132230" y="48231"/>
                        <a:pt x="131919" y="45696"/>
                        <a:pt x="130540" y="43695"/>
                      </a:cubicBezTo>
                      <a:cubicBezTo>
                        <a:pt x="128095" y="40494"/>
                        <a:pt x="122048" y="38893"/>
                        <a:pt x="112088" y="38893"/>
                      </a:cubicBezTo>
                      <a:cubicBezTo>
                        <a:pt x="104663" y="38893"/>
                        <a:pt x="96169" y="39782"/>
                        <a:pt x="88744" y="40539"/>
                      </a:cubicBezTo>
                      <a:cubicBezTo>
                        <a:pt x="82698" y="41161"/>
                        <a:pt x="77450" y="41695"/>
                        <a:pt x="73716" y="41695"/>
                      </a:cubicBezTo>
                      <a:cubicBezTo>
                        <a:pt x="72293" y="41739"/>
                        <a:pt x="70914" y="41606"/>
                        <a:pt x="69536" y="41294"/>
                      </a:cubicBezTo>
                      <a:cubicBezTo>
                        <a:pt x="62822" y="39382"/>
                        <a:pt x="52906" y="32713"/>
                        <a:pt x="52906" y="24531"/>
                      </a:cubicBezTo>
                      <a:cubicBezTo>
                        <a:pt x="52906" y="11192"/>
                        <a:pt x="44280" y="9636"/>
                        <a:pt x="34276" y="7991"/>
                      </a:cubicBezTo>
                      <a:cubicBezTo>
                        <a:pt x="30808" y="7515"/>
                        <a:pt x="27428" y="6741"/>
                        <a:pt x="24094" y="5679"/>
                      </a:cubicBezTo>
                      <a:cubicBezTo>
                        <a:pt x="22405" y="5101"/>
                        <a:pt x="20714" y="4345"/>
                        <a:pt x="19114" y="3633"/>
                      </a:cubicBezTo>
                      <a:cubicBezTo>
                        <a:pt x="16179" y="2099"/>
                        <a:pt x="13022" y="1135"/>
                        <a:pt x="9732" y="788"/>
                      </a:cubicBezTo>
                      <a:cubicBezTo>
                        <a:pt x="7197" y="788"/>
                        <a:pt x="3552" y="1810"/>
                        <a:pt x="1195" y="10481"/>
                      </a:cubicBezTo>
                      <a:cubicBezTo>
                        <a:pt x="-584" y="16884"/>
                        <a:pt x="8264" y="20530"/>
                        <a:pt x="14089" y="22975"/>
                      </a:cubicBezTo>
                      <a:lnTo>
                        <a:pt x="17335" y="24354"/>
                      </a:lnTo>
                      <a:cubicBezTo>
                        <a:pt x="20270" y="25821"/>
                        <a:pt x="25294" y="28800"/>
                        <a:pt x="25873" y="33246"/>
                      </a:cubicBezTo>
                      <a:cubicBezTo>
                        <a:pt x="25962" y="36137"/>
                        <a:pt x="24583" y="38849"/>
                        <a:pt x="22182" y="40450"/>
                      </a:cubicBezTo>
                      <a:cubicBezTo>
                        <a:pt x="19603" y="42628"/>
                        <a:pt x="16713" y="44407"/>
                        <a:pt x="13601" y="45741"/>
                      </a:cubicBezTo>
                      <a:cubicBezTo>
                        <a:pt x="8709" y="47964"/>
                        <a:pt x="6264" y="49120"/>
                        <a:pt x="7065" y="61036"/>
                      </a:cubicBezTo>
                      <a:cubicBezTo>
                        <a:pt x="8665" y="76999"/>
                        <a:pt x="12044" y="92784"/>
                        <a:pt x="17069" y="108035"/>
                      </a:cubicBezTo>
                      <a:cubicBezTo>
                        <a:pt x="22004" y="124931"/>
                        <a:pt x="27118" y="142405"/>
                        <a:pt x="27428" y="160991"/>
                      </a:cubicBezTo>
                      <a:cubicBezTo>
                        <a:pt x="39745" y="158634"/>
                        <a:pt x="51795" y="156278"/>
                        <a:pt x="63356" y="153654"/>
                      </a:cubicBezTo>
                      <a:cubicBezTo>
                        <a:pt x="71803" y="151743"/>
                        <a:pt x="74071" y="146140"/>
                        <a:pt x="76472" y="140316"/>
                      </a:cubicBezTo>
                      <a:cubicBezTo>
                        <a:pt x="78073" y="134580"/>
                        <a:pt x="81719" y="129689"/>
                        <a:pt x="86788" y="126576"/>
                      </a:cubicBezTo>
                      <a:cubicBezTo>
                        <a:pt x="88566" y="125420"/>
                        <a:pt x="90611" y="124753"/>
                        <a:pt x="92746" y="124575"/>
                      </a:cubicBezTo>
                      <a:close/>
                      <a:moveTo>
                        <a:pt x="138455" y="144273"/>
                      </a:moveTo>
                      <a:cubicBezTo>
                        <a:pt x="138011" y="148230"/>
                        <a:pt x="138455" y="152232"/>
                        <a:pt x="139833" y="155967"/>
                      </a:cubicBezTo>
                      <a:cubicBezTo>
                        <a:pt x="140367" y="157034"/>
                        <a:pt x="140811" y="157301"/>
                        <a:pt x="141479" y="156634"/>
                      </a:cubicBezTo>
                      <a:cubicBezTo>
                        <a:pt x="140945" y="152410"/>
                        <a:pt x="139922" y="148274"/>
                        <a:pt x="138455" y="1442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8" name="자유형: 도형 9687">
                  <a:extLst>
                    <a:ext uri="{FF2B5EF4-FFF2-40B4-BE49-F238E27FC236}">
                      <a16:creationId xmlns:a16="http://schemas.microsoft.com/office/drawing/2014/main" id="{18955D1B-5B9A-C3AC-DA94-D84C7DF93958}"/>
                    </a:ext>
                  </a:extLst>
                </p:cNvPr>
                <p:cNvSpPr/>
                <p:nvPr/>
              </p:nvSpPr>
              <p:spPr>
                <a:xfrm>
                  <a:off x="6272357" y="8668669"/>
                  <a:ext cx="641736" cy="675661"/>
                </a:xfrm>
                <a:custGeom>
                  <a:avLst/>
                  <a:gdLst>
                    <a:gd name="connsiteX0" fmla="*/ 672343 w 939566"/>
                    <a:gd name="connsiteY0" fmla="*/ 447475 h 989235"/>
                    <a:gd name="connsiteX1" fmla="*/ 674877 w 939566"/>
                    <a:gd name="connsiteY1" fmla="*/ 389939 h 989235"/>
                    <a:gd name="connsiteX2" fmla="*/ 657981 w 939566"/>
                    <a:gd name="connsiteY2" fmla="*/ 361616 h 989235"/>
                    <a:gd name="connsiteX3" fmla="*/ 703379 w 939566"/>
                    <a:gd name="connsiteY3" fmla="*/ 357747 h 989235"/>
                    <a:gd name="connsiteX4" fmla="*/ 716718 w 939566"/>
                    <a:gd name="connsiteY4" fmla="*/ 382603 h 989235"/>
                    <a:gd name="connsiteX5" fmla="*/ 738550 w 939566"/>
                    <a:gd name="connsiteY5" fmla="*/ 387894 h 989235"/>
                    <a:gd name="connsiteX6" fmla="*/ 787682 w 939566"/>
                    <a:gd name="connsiteY6" fmla="*/ 403589 h 989235"/>
                    <a:gd name="connsiteX7" fmla="*/ 754379 w 939566"/>
                    <a:gd name="connsiteY7" fmla="*/ 449699 h 989235"/>
                    <a:gd name="connsiteX8" fmla="*/ 781057 w 939566"/>
                    <a:gd name="connsiteY8" fmla="*/ 443785 h 989235"/>
                    <a:gd name="connsiteX9" fmla="*/ 789950 w 939566"/>
                    <a:gd name="connsiteY9" fmla="*/ 448943 h 989235"/>
                    <a:gd name="connsiteX10" fmla="*/ 799465 w 939566"/>
                    <a:gd name="connsiteY10" fmla="*/ 504745 h 989235"/>
                    <a:gd name="connsiteX11" fmla="*/ 818318 w 939566"/>
                    <a:gd name="connsiteY11" fmla="*/ 437249 h 989235"/>
                    <a:gd name="connsiteX12" fmla="*/ 843173 w 939566"/>
                    <a:gd name="connsiteY12" fmla="*/ 436048 h 989235"/>
                    <a:gd name="connsiteX13" fmla="*/ 859313 w 939566"/>
                    <a:gd name="connsiteY13" fmla="*/ 397676 h 989235"/>
                    <a:gd name="connsiteX14" fmla="*/ 870030 w 939566"/>
                    <a:gd name="connsiteY14" fmla="*/ 342896 h 989235"/>
                    <a:gd name="connsiteX15" fmla="*/ 916316 w 939566"/>
                    <a:gd name="connsiteY15" fmla="*/ 309682 h 989235"/>
                    <a:gd name="connsiteX16" fmla="*/ 934102 w 939566"/>
                    <a:gd name="connsiteY16" fmla="*/ 311772 h 989235"/>
                    <a:gd name="connsiteX17" fmla="*/ 939437 w 939566"/>
                    <a:gd name="connsiteY17" fmla="*/ 273044 h 989235"/>
                    <a:gd name="connsiteX18" fmla="*/ 888660 w 939566"/>
                    <a:gd name="connsiteY18" fmla="*/ 242319 h 989235"/>
                    <a:gd name="connsiteX19" fmla="*/ 848642 w 939566"/>
                    <a:gd name="connsiteY19" fmla="*/ 243653 h 989235"/>
                    <a:gd name="connsiteX20" fmla="*/ 810536 w 939566"/>
                    <a:gd name="connsiteY20" fmla="*/ 268953 h 989235"/>
                    <a:gd name="connsiteX21" fmla="*/ 779679 w 939566"/>
                    <a:gd name="connsiteY21" fmla="*/ 293764 h 989235"/>
                    <a:gd name="connsiteX22" fmla="*/ 777856 w 939566"/>
                    <a:gd name="connsiteY22" fmla="*/ 314706 h 989235"/>
                    <a:gd name="connsiteX23" fmla="*/ 703734 w 939566"/>
                    <a:gd name="connsiteY23" fmla="*/ 328045 h 989235"/>
                    <a:gd name="connsiteX24" fmla="*/ 677412 w 939566"/>
                    <a:gd name="connsiteY24" fmla="*/ 308126 h 989235"/>
                    <a:gd name="connsiteX25" fmla="*/ 666918 w 939566"/>
                    <a:gd name="connsiteY25" fmla="*/ 282514 h 989235"/>
                    <a:gd name="connsiteX26" fmla="*/ 655447 w 939566"/>
                    <a:gd name="connsiteY26" fmla="*/ 313639 h 989235"/>
                    <a:gd name="connsiteX27" fmla="*/ 633215 w 939566"/>
                    <a:gd name="connsiteY27" fmla="*/ 340317 h 989235"/>
                    <a:gd name="connsiteX28" fmla="*/ 565807 w 939566"/>
                    <a:gd name="connsiteY28" fmla="*/ 329246 h 989235"/>
                    <a:gd name="connsiteX29" fmla="*/ 542153 w 939566"/>
                    <a:gd name="connsiteY29" fmla="*/ 309593 h 989235"/>
                    <a:gd name="connsiteX30" fmla="*/ 502490 w 939566"/>
                    <a:gd name="connsiteY30" fmla="*/ 309059 h 989235"/>
                    <a:gd name="connsiteX31" fmla="*/ 470655 w 939566"/>
                    <a:gd name="connsiteY31" fmla="*/ 292074 h 989235"/>
                    <a:gd name="connsiteX32" fmla="*/ 438641 w 939566"/>
                    <a:gd name="connsiteY32" fmla="*/ 274022 h 989235"/>
                    <a:gd name="connsiteX33" fmla="*/ 408361 w 939566"/>
                    <a:gd name="connsiteY33" fmla="*/ 259126 h 989235"/>
                    <a:gd name="connsiteX34" fmla="*/ 412185 w 939566"/>
                    <a:gd name="connsiteY34" fmla="*/ 217152 h 989235"/>
                    <a:gd name="connsiteX35" fmla="*/ 413074 w 939566"/>
                    <a:gd name="connsiteY35" fmla="*/ 194165 h 989235"/>
                    <a:gd name="connsiteX36" fmla="*/ 393999 w 939566"/>
                    <a:gd name="connsiteY36" fmla="*/ 174956 h 989235"/>
                    <a:gd name="connsiteX37" fmla="*/ 364341 w 939566"/>
                    <a:gd name="connsiteY37" fmla="*/ 155036 h 989235"/>
                    <a:gd name="connsiteX38" fmla="*/ 347756 w 939566"/>
                    <a:gd name="connsiteY38" fmla="*/ 126357 h 989235"/>
                    <a:gd name="connsiteX39" fmla="*/ 361096 w 939566"/>
                    <a:gd name="connsiteY39" fmla="*/ 114396 h 989235"/>
                    <a:gd name="connsiteX40" fmla="*/ 371411 w 939566"/>
                    <a:gd name="connsiteY40" fmla="*/ 92609 h 989235"/>
                    <a:gd name="connsiteX41" fmla="*/ 358961 w 939566"/>
                    <a:gd name="connsiteY41" fmla="*/ 60195 h 989235"/>
                    <a:gd name="connsiteX42" fmla="*/ 338819 w 939566"/>
                    <a:gd name="connsiteY42" fmla="*/ 22223 h 989235"/>
                    <a:gd name="connsiteX43" fmla="*/ 304449 w 939566"/>
                    <a:gd name="connsiteY43" fmla="*/ 11818 h 989235"/>
                    <a:gd name="connsiteX44" fmla="*/ 231661 w 939566"/>
                    <a:gd name="connsiteY44" fmla="*/ 33561 h 989235"/>
                    <a:gd name="connsiteX45" fmla="*/ 194889 w 939566"/>
                    <a:gd name="connsiteY45" fmla="*/ 36674 h 989235"/>
                    <a:gd name="connsiteX46" fmla="*/ 199336 w 939566"/>
                    <a:gd name="connsiteY46" fmla="*/ 61840 h 989235"/>
                    <a:gd name="connsiteX47" fmla="*/ 219789 w 939566"/>
                    <a:gd name="connsiteY47" fmla="*/ 111684 h 989235"/>
                    <a:gd name="connsiteX48" fmla="*/ 235796 w 939566"/>
                    <a:gd name="connsiteY48" fmla="*/ 126357 h 989235"/>
                    <a:gd name="connsiteX49" fmla="*/ 217610 w 939566"/>
                    <a:gd name="connsiteY49" fmla="*/ 167975 h 989235"/>
                    <a:gd name="connsiteX50" fmla="*/ 196668 w 939566"/>
                    <a:gd name="connsiteY50" fmla="*/ 188384 h 989235"/>
                    <a:gd name="connsiteX51" fmla="*/ 191155 w 939566"/>
                    <a:gd name="connsiteY51" fmla="*/ 205370 h 989235"/>
                    <a:gd name="connsiteX52" fmla="*/ 175681 w 939566"/>
                    <a:gd name="connsiteY52" fmla="*/ 211906 h 989235"/>
                    <a:gd name="connsiteX53" fmla="*/ 164209 w 939566"/>
                    <a:gd name="connsiteY53" fmla="*/ 244987 h 989235"/>
                    <a:gd name="connsiteX54" fmla="*/ 139710 w 939566"/>
                    <a:gd name="connsiteY54" fmla="*/ 257348 h 989235"/>
                    <a:gd name="connsiteX55" fmla="*/ 119968 w 939566"/>
                    <a:gd name="connsiteY55" fmla="*/ 289762 h 989235"/>
                    <a:gd name="connsiteX56" fmla="*/ 103205 w 939566"/>
                    <a:gd name="connsiteY56" fmla="*/ 287895 h 989235"/>
                    <a:gd name="connsiteX57" fmla="*/ 85419 w 939566"/>
                    <a:gd name="connsiteY57" fmla="*/ 294031 h 989235"/>
                    <a:gd name="connsiteX58" fmla="*/ 60742 w 939566"/>
                    <a:gd name="connsiteY58" fmla="*/ 295631 h 989235"/>
                    <a:gd name="connsiteX59" fmla="*/ 43357 w 939566"/>
                    <a:gd name="connsiteY59" fmla="*/ 325422 h 989235"/>
                    <a:gd name="connsiteX60" fmla="*/ 63498 w 939566"/>
                    <a:gd name="connsiteY60" fmla="*/ 345520 h 989235"/>
                    <a:gd name="connsiteX61" fmla="*/ 86842 w 939566"/>
                    <a:gd name="connsiteY61" fmla="*/ 391629 h 989235"/>
                    <a:gd name="connsiteX62" fmla="*/ 41756 w 939566"/>
                    <a:gd name="connsiteY62" fmla="*/ 420086 h 989235"/>
                    <a:gd name="connsiteX63" fmla="*/ 7919 w 939566"/>
                    <a:gd name="connsiteY63" fmla="*/ 431335 h 989235"/>
                    <a:gd name="connsiteX64" fmla="*/ -129 w 939566"/>
                    <a:gd name="connsiteY64" fmla="*/ 442851 h 989235"/>
                    <a:gd name="connsiteX65" fmla="*/ 17656 w 939566"/>
                    <a:gd name="connsiteY65" fmla="*/ 462993 h 989235"/>
                    <a:gd name="connsiteX66" fmla="*/ 59542 w 939566"/>
                    <a:gd name="connsiteY66" fmla="*/ 468996 h 989235"/>
                    <a:gd name="connsiteX67" fmla="*/ 60786 w 939566"/>
                    <a:gd name="connsiteY67" fmla="*/ 481490 h 989235"/>
                    <a:gd name="connsiteX68" fmla="*/ 26238 w 939566"/>
                    <a:gd name="connsiteY68" fmla="*/ 498476 h 989235"/>
                    <a:gd name="connsiteX69" fmla="*/ 79861 w 939566"/>
                    <a:gd name="connsiteY69" fmla="*/ 545963 h 989235"/>
                    <a:gd name="connsiteX70" fmla="*/ 114676 w 939566"/>
                    <a:gd name="connsiteY70" fmla="*/ 537871 h 989235"/>
                    <a:gd name="connsiteX71" fmla="*/ 126282 w 939566"/>
                    <a:gd name="connsiteY71" fmla="*/ 509414 h 989235"/>
                    <a:gd name="connsiteX72" fmla="*/ 142244 w 939566"/>
                    <a:gd name="connsiteY72" fmla="*/ 502744 h 989235"/>
                    <a:gd name="connsiteX73" fmla="*/ 151404 w 939566"/>
                    <a:gd name="connsiteY73" fmla="*/ 535958 h 989235"/>
                    <a:gd name="connsiteX74" fmla="*/ 146957 w 939566"/>
                    <a:gd name="connsiteY74" fmla="*/ 581667 h 989235"/>
                    <a:gd name="connsiteX75" fmla="*/ 157095 w 939566"/>
                    <a:gd name="connsiteY75" fmla="*/ 633468 h 989235"/>
                    <a:gd name="connsiteX76" fmla="*/ 177104 w 939566"/>
                    <a:gd name="connsiteY76" fmla="*/ 710613 h 989235"/>
                    <a:gd name="connsiteX77" fmla="*/ 209918 w 939566"/>
                    <a:gd name="connsiteY77" fmla="*/ 791004 h 989235"/>
                    <a:gd name="connsiteX78" fmla="*/ 232150 w 939566"/>
                    <a:gd name="connsiteY78" fmla="*/ 854365 h 989235"/>
                    <a:gd name="connsiteX79" fmla="*/ 264209 w 939566"/>
                    <a:gd name="connsiteY79" fmla="*/ 915369 h 989235"/>
                    <a:gd name="connsiteX80" fmla="*/ 288442 w 939566"/>
                    <a:gd name="connsiteY80" fmla="*/ 977619 h 989235"/>
                    <a:gd name="connsiteX81" fmla="*/ 333439 w 939566"/>
                    <a:gd name="connsiteY81" fmla="*/ 963079 h 989235"/>
                    <a:gd name="connsiteX82" fmla="*/ 352914 w 939566"/>
                    <a:gd name="connsiteY82" fmla="*/ 948005 h 989235"/>
                    <a:gd name="connsiteX83" fmla="*/ 366254 w 939566"/>
                    <a:gd name="connsiteY83" fmla="*/ 920972 h 989235"/>
                    <a:gd name="connsiteX84" fmla="*/ 384439 w 939566"/>
                    <a:gd name="connsiteY84" fmla="*/ 898428 h 989235"/>
                    <a:gd name="connsiteX85" fmla="*/ 390086 w 939566"/>
                    <a:gd name="connsiteY85" fmla="*/ 853964 h 989235"/>
                    <a:gd name="connsiteX86" fmla="*/ 399601 w 939566"/>
                    <a:gd name="connsiteY86" fmla="*/ 791315 h 989235"/>
                    <a:gd name="connsiteX87" fmla="*/ 414630 w 939566"/>
                    <a:gd name="connsiteY87" fmla="*/ 720751 h 989235"/>
                    <a:gd name="connsiteX88" fmla="*/ 470121 w 939566"/>
                    <a:gd name="connsiteY88" fmla="*/ 678021 h 989235"/>
                    <a:gd name="connsiteX89" fmla="*/ 524323 w 939566"/>
                    <a:gd name="connsiteY89" fmla="*/ 634847 h 989235"/>
                    <a:gd name="connsiteX90" fmla="*/ 571454 w 939566"/>
                    <a:gd name="connsiteY90" fmla="*/ 586736 h 989235"/>
                    <a:gd name="connsiteX91" fmla="*/ 605735 w 939566"/>
                    <a:gd name="connsiteY91" fmla="*/ 566150 h 989235"/>
                    <a:gd name="connsiteX92" fmla="*/ 616229 w 939566"/>
                    <a:gd name="connsiteY92" fmla="*/ 531112 h 989235"/>
                    <a:gd name="connsiteX93" fmla="*/ 665851 w 939566"/>
                    <a:gd name="connsiteY93" fmla="*/ 511237 h 989235"/>
                    <a:gd name="connsiteX94" fmla="*/ 683636 w 939566"/>
                    <a:gd name="connsiteY94" fmla="*/ 489272 h 989235"/>
                    <a:gd name="connsiteX95" fmla="*/ 673366 w 939566"/>
                    <a:gd name="connsiteY95" fmla="*/ 447876 h 989235"/>
                    <a:gd name="connsiteX96" fmla="*/ 672343 w 939566"/>
                    <a:gd name="connsiteY96" fmla="*/ 447475 h 989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939566" h="989235">
                      <a:moveTo>
                        <a:pt x="672343" y="447475"/>
                      </a:moveTo>
                      <a:cubicBezTo>
                        <a:pt x="665851" y="432402"/>
                        <a:pt x="653623" y="395808"/>
                        <a:pt x="674877" y="389939"/>
                      </a:cubicBezTo>
                      <a:cubicBezTo>
                        <a:pt x="700666" y="382825"/>
                        <a:pt x="659582" y="367263"/>
                        <a:pt x="657981" y="361616"/>
                      </a:cubicBezTo>
                      <a:cubicBezTo>
                        <a:pt x="651489" y="338717"/>
                        <a:pt x="697198" y="353834"/>
                        <a:pt x="703379" y="357747"/>
                      </a:cubicBezTo>
                      <a:cubicBezTo>
                        <a:pt x="712983" y="363794"/>
                        <a:pt x="708269" y="375533"/>
                        <a:pt x="716718" y="382603"/>
                      </a:cubicBezTo>
                      <a:cubicBezTo>
                        <a:pt x="725166" y="389672"/>
                        <a:pt x="728990" y="388516"/>
                        <a:pt x="738550" y="387894"/>
                      </a:cubicBezTo>
                      <a:cubicBezTo>
                        <a:pt x="752289" y="387005"/>
                        <a:pt x="798220" y="378556"/>
                        <a:pt x="787682" y="403589"/>
                      </a:cubicBezTo>
                      <a:cubicBezTo>
                        <a:pt x="779012" y="424221"/>
                        <a:pt x="753445" y="426978"/>
                        <a:pt x="754379" y="449699"/>
                      </a:cubicBezTo>
                      <a:cubicBezTo>
                        <a:pt x="755669" y="480556"/>
                        <a:pt x="773410" y="455212"/>
                        <a:pt x="781057" y="443785"/>
                      </a:cubicBezTo>
                      <a:cubicBezTo>
                        <a:pt x="786660" y="435470"/>
                        <a:pt x="788661" y="442451"/>
                        <a:pt x="789950" y="448943"/>
                      </a:cubicBezTo>
                      <a:cubicBezTo>
                        <a:pt x="794129" y="467306"/>
                        <a:pt x="796130" y="486203"/>
                        <a:pt x="799465" y="504745"/>
                      </a:cubicBezTo>
                      <a:cubicBezTo>
                        <a:pt x="813782" y="487804"/>
                        <a:pt x="815339" y="460770"/>
                        <a:pt x="818318" y="437249"/>
                      </a:cubicBezTo>
                      <a:cubicBezTo>
                        <a:pt x="819652" y="426800"/>
                        <a:pt x="835836" y="436137"/>
                        <a:pt x="843173" y="436048"/>
                      </a:cubicBezTo>
                      <a:cubicBezTo>
                        <a:pt x="849264" y="436048"/>
                        <a:pt x="858513" y="403812"/>
                        <a:pt x="859313" y="397676"/>
                      </a:cubicBezTo>
                      <a:cubicBezTo>
                        <a:pt x="861670" y="380246"/>
                        <a:pt x="863049" y="359437"/>
                        <a:pt x="870030" y="342896"/>
                      </a:cubicBezTo>
                      <a:cubicBezTo>
                        <a:pt x="874476" y="332269"/>
                        <a:pt x="904445" y="308837"/>
                        <a:pt x="916316" y="309682"/>
                      </a:cubicBezTo>
                      <a:cubicBezTo>
                        <a:pt x="916049" y="309682"/>
                        <a:pt x="944817" y="328001"/>
                        <a:pt x="934102" y="311772"/>
                      </a:cubicBezTo>
                      <a:cubicBezTo>
                        <a:pt x="920763" y="291985"/>
                        <a:pt x="936991" y="291274"/>
                        <a:pt x="939437" y="273044"/>
                      </a:cubicBezTo>
                      <a:cubicBezTo>
                        <a:pt x="915338" y="269620"/>
                        <a:pt x="909869" y="224622"/>
                        <a:pt x="888660" y="242319"/>
                      </a:cubicBezTo>
                      <a:cubicBezTo>
                        <a:pt x="879767" y="249878"/>
                        <a:pt x="860692" y="237117"/>
                        <a:pt x="848642" y="243653"/>
                      </a:cubicBezTo>
                      <a:cubicBezTo>
                        <a:pt x="841039" y="247744"/>
                        <a:pt x="813960" y="262283"/>
                        <a:pt x="810536" y="268953"/>
                      </a:cubicBezTo>
                      <a:cubicBezTo>
                        <a:pt x="803334" y="283092"/>
                        <a:pt x="792751" y="288028"/>
                        <a:pt x="779679" y="293764"/>
                      </a:cubicBezTo>
                      <a:cubicBezTo>
                        <a:pt x="768029" y="298833"/>
                        <a:pt x="776299" y="303279"/>
                        <a:pt x="777856" y="314706"/>
                      </a:cubicBezTo>
                      <a:cubicBezTo>
                        <a:pt x="781412" y="340806"/>
                        <a:pt x="720675" y="331602"/>
                        <a:pt x="703734" y="328045"/>
                      </a:cubicBezTo>
                      <a:cubicBezTo>
                        <a:pt x="692219" y="325555"/>
                        <a:pt x="679590" y="320976"/>
                        <a:pt x="677412" y="308126"/>
                      </a:cubicBezTo>
                      <a:cubicBezTo>
                        <a:pt x="677412" y="307503"/>
                        <a:pt x="676389" y="268375"/>
                        <a:pt x="666918" y="282514"/>
                      </a:cubicBezTo>
                      <a:cubicBezTo>
                        <a:pt x="657448" y="296654"/>
                        <a:pt x="652335" y="293052"/>
                        <a:pt x="655447" y="313639"/>
                      </a:cubicBezTo>
                      <a:cubicBezTo>
                        <a:pt x="658203" y="331825"/>
                        <a:pt x="649444" y="337205"/>
                        <a:pt x="633215" y="340317"/>
                      </a:cubicBezTo>
                      <a:cubicBezTo>
                        <a:pt x="606981" y="344764"/>
                        <a:pt x="590218" y="335871"/>
                        <a:pt x="565807" y="329246"/>
                      </a:cubicBezTo>
                      <a:cubicBezTo>
                        <a:pt x="550423" y="324800"/>
                        <a:pt x="552468" y="320353"/>
                        <a:pt x="542153" y="309593"/>
                      </a:cubicBezTo>
                      <a:cubicBezTo>
                        <a:pt x="529347" y="296254"/>
                        <a:pt x="517609" y="309370"/>
                        <a:pt x="502490" y="309059"/>
                      </a:cubicBezTo>
                      <a:cubicBezTo>
                        <a:pt x="491597" y="308837"/>
                        <a:pt x="482482" y="293764"/>
                        <a:pt x="470655" y="292074"/>
                      </a:cubicBezTo>
                      <a:cubicBezTo>
                        <a:pt x="455670" y="289895"/>
                        <a:pt x="450646" y="278735"/>
                        <a:pt x="438641" y="274022"/>
                      </a:cubicBezTo>
                      <a:cubicBezTo>
                        <a:pt x="427613" y="269576"/>
                        <a:pt x="418899" y="264151"/>
                        <a:pt x="408361" y="259126"/>
                      </a:cubicBezTo>
                      <a:cubicBezTo>
                        <a:pt x="395422" y="252990"/>
                        <a:pt x="403914" y="225423"/>
                        <a:pt x="412185" y="217152"/>
                      </a:cubicBezTo>
                      <a:cubicBezTo>
                        <a:pt x="422100" y="207326"/>
                        <a:pt x="425524" y="203813"/>
                        <a:pt x="413074" y="194165"/>
                      </a:cubicBezTo>
                      <a:cubicBezTo>
                        <a:pt x="405782" y="188607"/>
                        <a:pt x="402180" y="179536"/>
                        <a:pt x="393999" y="174956"/>
                      </a:cubicBezTo>
                      <a:cubicBezTo>
                        <a:pt x="382927" y="168687"/>
                        <a:pt x="375102" y="162328"/>
                        <a:pt x="364341" y="155036"/>
                      </a:cubicBezTo>
                      <a:cubicBezTo>
                        <a:pt x="351002" y="146144"/>
                        <a:pt x="356827" y="137740"/>
                        <a:pt x="347756" y="126357"/>
                      </a:cubicBezTo>
                      <a:cubicBezTo>
                        <a:pt x="335440" y="110928"/>
                        <a:pt x="353181" y="112306"/>
                        <a:pt x="361096" y="114396"/>
                      </a:cubicBezTo>
                      <a:cubicBezTo>
                        <a:pt x="378214" y="118843"/>
                        <a:pt x="378570" y="102613"/>
                        <a:pt x="371411" y="92609"/>
                      </a:cubicBezTo>
                      <a:cubicBezTo>
                        <a:pt x="362874" y="80648"/>
                        <a:pt x="355938" y="75135"/>
                        <a:pt x="358961" y="60195"/>
                      </a:cubicBezTo>
                      <a:cubicBezTo>
                        <a:pt x="363408" y="37474"/>
                        <a:pt x="348823" y="39164"/>
                        <a:pt x="338819" y="22223"/>
                      </a:cubicBezTo>
                      <a:cubicBezTo>
                        <a:pt x="328815" y="5282"/>
                        <a:pt x="316187" y="-13037"/>
                        <a:pt x="304449" y="11818"/>
                      </a:cubicBezTo>
                      <a:cubicBezTo>
                        <a:pt x="292444" y="37385"/>
                        <a:pt x="255538" y="41520"/>
                        <a:pt x="231661" y="33561"/>
                      </a:cubicBezTo>
                      <a:cubicBezTo>
                        <a:pt x="219567" y="29470"/>
                        <a:pt x="204449" y="24668"/>
                        <a:pt x="194889" y="36674"/>
                      </a:cubicBezTo>
                      <a:cubicBezTo>
                        <a:pt x="188620" y="44499"/>
                        <a:pt x="198224" y="52992"/>
                        <a:pt x="199336" y="61840"/>
                      </a:cubicBezTo>
                      <a:cubicBezTo>
                        <a:pt x="200358" y="72245"/>
                        <a:pt x="201159" y="115819"/>
                        <a:pt x="219789" y="111684"/>
                      </a:cubicBezTo>
                      <a:cubicBezTo>
                        <a:pt x="227126" y="110083"/>
                        <a:pt x="247713" y="123378"/>
                        <a:pt x="235796" y="126357"/>
                      </a:cubicBezTo>
                      <a:cubicBezTo>
                        <a:pt x="217433" y="130804"/>
                        <a:pt x="219078" y="153747"/>
                        <a:pt x="217610" y="167975"/>
                      </a:cubicBezTo>
                      <a:cubicBezTo>
                        <a:pt x="216232" y="181314"/>
                        <a:pt x="200225" y="175667"/>
                        <a:pt x="196668" y="188384"/>
                      </a:cubicBezTo>
                      <a:cubicBezTo>
                        <a:pt x="195023" y="194254"/>
                        <a:pt x="197113" y="201412"/>
                        <a:pt x="191155" y="205370"/>
                      </a:cubicBezTo>
                      <a:cubicBezTo>
                        <a:pt x="187375" y="207904"/>
                        <a:pt x="177815" y="207548"/>
                        <a:pt x="175681" y="211906"/>
                      </a:cubicBezTo>
                      <a:cubicBezTo>
                        <a:pt x="170479" y="222310"/>
                        <a:pt x="169278" y="234449"/>
                        <a:pt x="164209" y="244987"/>
                      </a:cubicBezTo>
                      <a:cubicBezTo>
                        <a:pt x="160296" y="253035"/>
                        <a:pt x="146424" y="252590"/>
                        <a:pt x="139710" y="257348"/>
                      </a:cubicBezTo>
                      <a:cubicBezTo>
                        <a:pt x="128950" y="264684"/>
                        <a:pt x="133085" y="282425"/>
                        <a:pt x="119968" y="289762"/>
                      </a:cubicBezTo>
                      <a:cubicBezTo>
                        <a:pt x="114943" y="292563"/>
                        <a:pt x="108274" y="288473"/>
                        <a:pt x="103205" y="287895"/>
                      </a:cubicBezTo>
                      <a:cubicBezTo>
                        <a:pt x="94712" y="286916"/>
                        <a:pt x="93290" y="296076"/>
                        <a:pt x="85419" y="294031"/>
                      </a:cubicBezTo>
                      <a:cubicBezTo>
                        <a:pt x="72881" y="290874"/>
                        <a:pt x="70924" y="286160"/>
                        <a:pt x="60742" y="295631"/>
                      </a:cubicBezTo>
                      <a:cubicBezTo>
                        <a:pt x="54962" y="300967"/>
                        <a:pt x="36820" y="315862"/>
                        <a:pt x="43357" y="325422"/>
                      </a:cubicBezTo>
                      <a:cubicBezTo>
                        <a:pt x="48559" y="333070"/>
                        <a:pt x="64699" y="333648"/>
                        <a:pt x="63498" y="345520"/>
                      </a:cubicBezTo>
                      <a:cubicBezTo>
                        <a:pt x="61498" y="365395"/>
                        <a:pt x="77994" y="376644"/>
                        <a:pt x="86842" y="391629"/>
                      </a:cubicBezTo>
                      <a:cubicBezTo>
                        <a:pt x="104628" y="421642"/>
                        <a:pt x="60964" y="420931"/>
                        <a:pt x="41756" y="420086"/>
                      </a:cubicBezTo>
                      <a:cubicBezTo>
                        <a:pt x="26282" y="419463"/>
                        <a:pt x="16678" y="416262"/>
                        <a:pt x="7919" y="431335"/>
                      </a:cubicBezTo>
                      <a:cubicBezTo>
                        <a:pt x="5607" y="435426"/>
                        <a:pt x="2895" y="439294"/>
                        <a:pt x="-129" y="442851"/>
                      </a:cubicBezTo>
                      <a:cubicBezTo>
                        <a:pt x="6985" y="448454"/>
                        <a:pt x="11253" y="456724"/>
                        <a:pt x="17656" y="462993"/>
                      </a:cubicBezTo>
                      <a:cubicBezTo>
                        <a:pt x="30507" y="475354"/>
                        <a:pt x="43935" y="473754"/>
                        <a:pt x="59542" y="468996"/>
                      </a:cubicBezTo>
                      <a:cubicBezTo>
                        <a:pt x="71280" y="465439"/>
                        <a:pt x="68834" y="478111"/>
                        <a:pt x="60786" y="481490"/>
                      </a:cubicBezTo>
                      <a:cubicBezTo>
                        <a:pt x="48692" y="486604"/>
                        <a:pt x="12632" y="480423"/>
                        <a:pt x="26238" y="498476"/>
                      </a:cubicBezTo>
                      <a:cubicBezTo>
                        <a:pt x="39844" y="516528"/>
                        <a:pt x="58519" y="537114"/>
                        <a:pt x="79861" y="545963"/>
                      </a:cubicBezTo>
                      <a:cubicBezTo>
                        <a:pt x="92222" y="551032"/>
                        <a:pt x="104628" y="545963"/>
                        <a:pt x="114676" y="537871"/>
                      </a:cubicBezTo>
                      <a:cubicBezTo>
                        <a:pt x="128283" y="527155"/>
                        <a:pt x="127482" y="522397"/>
                        <a:pt x="126282" y="509414"/>
                      </a:cubicBezTo>
                      <a:cubicBezTo>
                        <a:pt x="125437" y="499854"/>
                        <a:pt x="140288" y="488026"/>
                        <a:pt x="142244" y="502744"/>
                      </a:cubicBezTo>
                      <a:cubicBezTo>
                        <a:pt x="143934" y="514127"/>
                        <a:pt x="147002" y="525287"/>
                        <a:pt x="151404" y="535958"/>
                      </a:cubicBezTo>
                      <a:cubicBezTo>
                        <a:pt x="156295" y="549743"/>
                        <a:pt x="144823" y="566550"/>
                        <a:pt x="146957" y="581667"/>
                      </a:cubicBezTo>
                      <a:cubicBezTo>
                        <a:pt x="149225" y="599142"/>
                        <a:pt x="152604" y="616438"/>
                        <a:pt x="157095" y="633468"/>
                      </a:cubicBezTo>
                      <a:cubicBezTo>
                        <a:pt x="164298" y="659035"/>
                        <a:pt x="169323" y="685268"/>
                        <a:pt x="177104" y="710613"/>
                      </a:cubicBezTo>
                      <a:cubicBezTo>
                        <a:pt x="185774" y="738581"/>
                        <a:pt x="200003" y="763703"/>
                        <a:pt x="209918" y="791004"/>
                      </a:cubicBezTo>
                      <a:cubicBezTo>
                        <a:pt x="217477" y="811724"/>
                        <a:pt x="221612" y="834801"/>
                        <a:pt x="232150" y="854365"/>
                      </a:cubicBezTo>
                      <a:cubicBezTo>
                        <a:pt x="243044" y="874996"/>
                        <a:pt x="257940" y="892204"/>
                        <a:pt x="264209" y="915369"/>
                      </a:cubicBezTo>
                      <a:cubicBezTo>
                        <a:pt x="270478" y="938535"/>
                        <a:pt x="272257" y="957121"/>
                        <a:pt x="288442" y="977619"/>
                      </a:cubicBezTo>
                      <a:cubicBezTo>
                        <a:pt x="308183" y="1002429"/>
                        <a:pt x="319877" y="981220"/>
                        <a:pt x="333439" y="963079"/>
                      </a:cubicBezTo>
                      <a:cubicBezTo>
                        <a:pt x="338375" y="956454"/>
                        <a:pt x="346289" y="952630"/>
                        <a:pt x="352914" y="948005"/>
                      </a:cubicBezTo>
                      <a:cubicBezTo>
                        <a:pt x="363808" y="940358"/>
                        <a:pt x="360785" y="931999"/>
                        <a:pt x="366254" y="920972"/>
                      </a:cubicBezTo>
                      <a:cubicBezTo>
                        <a:pt x="371856" y="909278"/>
                        <a:pt x="383595" y="914569"/>
                        <a:pt x="384439" y="898428"/>
                      </a:cubicBezTo>
                      <a:cubicBezTo>
                        <a:pt x="385195" y="883444"/>
                        <a:pt x="383861" y="868193"/>
                        <a:pt x="390086" y="853964"/>
                      </a:cubicBezTo>
                      <a:cubicBezTo>
                        <a:pt x="398979" y="834312"/>
                        <a:pt x="409383" y="813591"/>
                        <a:pt x="399601" y="791315"/>
                      </a:cubicBezTo>
                      <a:cubicBezTo>
                        <a:pt x="394843" y="780510"/>
                        <a:pt x="398712" y="722396"/>
                        <a:pt x="414630" y="720751"/>
                      </a:cubicBezTo>
                      <a:cubicBezTo>
                        <a:pt x="437618" y="718349"/>
                        <a:pt x="452736" y="690960"/>
                        <a:pt x="470121" y="678021"/>
                      </a:cubicBezTo>
                      <a:cubicBezTo>
                        <a:pt x="489063" y="664726"/>
                        <a:pt x="507159" y="650320"/>
                        <a:pt x="524323" y="634847"/>
                      </a:cubicBezTo>
                      <a:cubicBezTo>
                        <a:pt x="540151" y="619906"/>
                        <a:pt x="552601" y="597541"/>
                        <a:pt x="571454" y="586736"/>
                      </a:cubicBezTo>
                      <a:cubicBezTo>
                        <a:pt x="582837" y="580245"/>
                        <a:pt x="596488" y="575798"/>
                        <a:pt x="605735" y="566150"/>
                      </a:cubicBezTo>
                      <a:cubicBezTo>
                        <a:pt x="616363" y="555167"/>
                        <a:pt x="613873" y="544851"/>
                        <a:pt x="616229" y="531112"/>
                      </a:cubicBezTo>
                      <a:cubicBezTo>
                        <a:pt x="619030" y="515061"/>
                        <a:pt x="653890" y="512393"/>
                        <a:pt x="665851" y="511237"/>
                      </a:cubicBezTo>
                      <a:cubicBezTo>
                        <a:pt x="684792" y="509414"/>
                        <a:pt x="686527" y="510703"/>
                        <a:pt x="683636" y="489272"/>
                      </a:cubicBezTo>
                      <a:cubicBezTo>
                        <a:pt x="681992" y="475088"/>
                        <a:pt x="678523" y="461170"/>
                        <a:pt x="673366" y="447876"/>
                      </a:cubicBezTo>
                      <a:cubicBezTo>
                        <a:pt x="666251" y="433336"/>
                        <a:pt x="676967" y="458414"/>
                        <a:pt x="672343" y="44747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89" name="자유형: 도형 9688">
                  <a:extLst>
                    <a:ext uri="{FF2B5EF4-FFF2-40B4-BE49-F238E27FC236}">
                      <a16:creationId xmlns:a16="http://schemas.microsoft.com/office/drawing/2014/main" id="{F073F1F7-E3C2-DFC7-C44A-D8CABD740F3E}"/>
                    </a:ext>
                  </a:extLst>
                </p:cNvPr>
                <p:cNvSpPr/>
                <p:nvPr/>
              </p:nvSpPr>
              <p:spPr>
                <a:xfrm>
                  <a:off x="6271233" y="8668307"/>
                  <a:ext cx="643285" cy="676084"/>
                </a:xfrm>
                <a:custGeom>
                  <a:avLst/>
                  <a:gdLst>
                    <a:gd name="connsiteX0" fmla="*/ 306494 w 941834"/>
                    <a:gd name="connsiteY0" fmla="*/ 989531 h 989855"/>
                    <a:gd name="connsiteX1" fmla="*/ 306494 w 941834"/>
                    <a:gd name="connsiteY1" fmla="*/ 989531 h 989855"/>
                    <a:gd name="connsiteX2" fmla="*/ 288975 w 941834"/>
                    <a:gd name="connsiteY2" fmla="*/ 978060 h 989855"/>
                    <a:gd name="connsiteX3" fmla="*/ 268077 w 941834"/>
                    <a:gd name="connsiteY3" fmla="*/ 929149 h 989855"/>
                    <a:gd name="connsiteX4" fmla="*/ 264654 w 941834"/>
                    <a:gd name="connsiteY4" fmla="*/ 915810 h 989855"/>
                    <a:gd name="connsiteX5" fmla="*/ 244378 w 941834"/>
                    <a:gd name="connsiteY5" fmla="*/ 874726 h 989855"/>
                    <a:gd name="connsiteX6" fmla="*/ 232639 w 941834"/>
                    <a:gd name="connsiteY6" fmla="*/ 854939 h 989855"/>
                    <a:gd name="connsiteX7" fmla="*/ 217922 w 941834"/>
                    <a:gd name="connsiteY7" fmla="*/ 814610 h 989855"/>
                    <a:gd name="connsiteX8" fmla="*/ 210585 w 941834"/>
                    <a:gd name="connsiteY8" fmla="*/ 791534 h 989855"/>
                    <a:gd name="connsiteX9" fmla="*/ 196046 w 941834"/>
                    <a:gd name="connsiteY9" fmla="*/ 756763 h 989855"/>
                    <a:gd name="connsiteX10" fmla="*/ 177815 w 941834"/>
                    <a:gd name="connsiteY10" fmla="*/ 711054 h 989855"/>
                    <a:gd name="connsiteX11" fmla="*/ 166388 w 941834"/>
                    <a:gd name="connsiteY11" fmla="*/ 667791 h 989855"/>
                    <a:gd name="connsiteX12" fmla="*/ 157762 w 941834"/>
                    <a:gd name="connsiteY12" fmla="*/ 633909 h 989855"/>
                    <a:gd name="connsiteX13" fmla="*/ 147624 w 941834"/>
                    <a:gd name="connsiteY13" fmla="*/ 582064 h 989855"/>
                    <a:gd name="connsiteX14" fmla="*/ 150337 w 941834"/>
                    <a:gd name="connsiteY14" fmla="*/ 560410 h 989855"/>
                    <a:gd name="connsiteX15" fmla="*/ 152026 w 941834"/>
                    <a:gd name="connsiteY15" fmla="*/ 536445 h 989855"/>
                    <a:gd name="connsiteX16" fmla="*/ 150648 w 941834"/>
                    <a:gd name="connsiteY16" fmla="*/ 532576 h 989855"/>
                    <a:gd name="connsiteX17" fmla="*/ 142867 w 941834"/>
                    <a:gd name="connsiteY17" fmla="*/ 503141 h 989855"/>
                    <a:gd name="connsiteX18" fmla="*/ 138064 w 941834"/>
                    <a:gd name="connsiteY18" fmla="*/ 496649 h 989855"/>
                    <a:gd name="connsiteX19" fmla="*/ 131751 w 941834"/>
                    <a:gd name="connsiteY19" fmla="*/ 500162 h 989855"/>
                    <a:gd name="connsiteX20" fmla="*/ 128016 w 941834"/>
                    <a:gd name="connsiteY20" fmla="*/ 509633 h 989855"/>
                    <a:gd name="connsiteX21" fmla="*/ 128016 w 941834"/>
                    <a:gd name="connsiteY21" fmla="*/ 510700 h 989855"/>
                    <a:gd name="connsiteX22" fmla="*/ 116100 w 941834"/>
                    <a:gd name="connsiteY22" fmla="*/ 538623 h 989855"/>
                    <a:gd name="connsiteX23" fmla="*/ 80528 w 941834"/>
                    <a:gd name="connsiteY23" fmla="*/ 546760 h 989855"/>
                    <a:gd name="connsiteX24" fmla="*/ 26638 w 941834"/>
                    <a:gd name="connsiteY24" fmla="*/ 499095 h 989855"/>
                    <a:gd name="connsiteX25" fmla="*/ 23926 w 941834"/>
                    <a:gd name="connsiteY25" fmla="*/ 490202 h 989855"/>
                    <a:gd name="connsiteX26" fmla="*/ 45091 w 941834"/>
                    <a:gd name="connsiteY26" fmla="*/ 484066 h 989855"/>
                    <a:gd name="connsiteX27" fmla="*/ 61409 w 941834"/>
                    <a:gd name="connsiteY27" fmla="*/ 481531 h 989855"/>
                    <a:gd name="connsiteX28" fmla="*/ 67767 w 941834"/>
                    <a:gd name="connsiteY28" fmla="*/ 472016 h 989855"/>
                    <a:gd name="connsiteX29" fmla="*/ 60564 w 941834"/>
                    <a:gd name="connsiteY29" fmla="*/ 470060 h 989855"/>
                    <a:gd name="connsiteX30" fmla="*/ 41223 w 941834"/>
                    <a:gd name="connsiteY30" fmla="*/ 473617 h 989855"/>
                    <a:gd name="connsiteX31" fmla="*/ 18145 w 941834"/>
                    <a:gd name="connsiteY31" fmla="*/ 463924 h 989855"/>
                    <a:gd name="connsiteX32" fmla="*/ 10453 w 941834"/>
                    <a:gd name="connsiteY32" fmla="*/ 455031 h 989855"/>
                    <a:gd name="connsiteX33" fmla="*/ 360 w 941834"/>
                    <a:gd name="connsiteY33" fmla="*/ 443915 h 989855"/>
                    <a:gd name="connsiteX34" fmla="*/ -129 w 941834"/>
                    <a:gd name="connsiteY34" fmla="*/ 443559 h 989855"/>
                    <a:gd name="connsiteX35" fmla="*/ 271 w 941834"/>
                    <a:gd name="connsiteY35" fmla="*/ 443115 h 989855"/>
                    <a:gd name="connsiteX36" fmla="*/ 8230 w 941834"/>
                    <a:gd name="connsiteY36" fmla="*/ 431732 h 989855"/>
                    <a:gd name="connsiteX37" fmla="*/ 28683 w 941834"/>
                    <a:gd name="connsiteY37" fmla="*/ 419460 h 989855"/>
                    <a:gd name="connsiteX38" fmla="*/ 36420 w 941834"/>
                    <a:gd name="connsiteY38" fmla="*/ 419860 h 989855"/>
                    <a:gd name="connsiteX39" fmla="*/ 42556 w 941834"/>
                    <a:gd name="connsiteY39" fmla="*/ 420216 h 989855"/>
                    <a:gd name="connsiteX40" fmla="*/ 53272 w 941834"/>
                    <a:gd name="connsiteY40" fmla="*/ 420482 h 989855"/>
                    <a:gd name="connsiteX41" fmla="*/ 89777 w 941834"/>
                    <a:gd name="connsiteY41" fmla="*/ 410122 h 989855"/>
                    <a:gd name="connsiteX42" fmla="*/ 87198 w 941834"/>
                    <a:gd name="connsiteY42" fmla="*/ 392604 h 989855"/>
                    <a:gd name="connsiteX43" fmla="*/ 77949 w 941834"/>
                    <a:gd name="connsiteY43" fmla="*/ 379843 h 989855"/>
                    <a:gd name="connsiteX44" fmla="*/ 63765 w 941834"/>
                    <a:gd name="connsiteY44" fmla="*/ 346139 h 989855"/>
                    <a:gd name="connsiteX45" fmla="*/ 53183 w 941834"/>
                    <a:gd name="connsiteY45" fmla="*/ 333333 h 989855"/>
                    <a:gd name="connsiteX46" fmla="*/ 43712 w 941834"/>
                    <a:gd name="connsiteY46" fmla="*/ 326441 h 989855"/>
                    <a:gd name="connsiteX47" fmla="*/ 59364 w 941834"/>
                    <a:gd name="connsiteY47" fmla="*/ 297540 h 989855"/>
                    <a:gd name="connsiteX48" fmla="*/ 61142 w 941834"/>
                    <a:gd name="connsiteY48" fmla="*/ 295895 h 989855"/>
                    <a:gd name="connsiteX49" fmla="*/ 71858 w 941834"/>
                    <a:gd name="connsiteY49" fmla="*/ 290159 h 989855"/>
                    <a:gd name="connsiteX50" fmla="*/ 79105 w 941834"/>
                    <a:gd name="connsiteY50" fmla="*/ 291893 h 989855"/>
                    <a:gd name="connsiteX51" fmla="*/ 86353 w 941834"/>
                    <a:gd name="connsiteY51" fmla="*/ 294161 h 989855"/>
                    <a:gd name="connsiteX52" fmla="*/ 88399 w 941834"/>
                    <a:gd name="connsiteY52" fmla="*/ 294427 h 989855"/>
                    <a:gd name="connsiteX53" fmla="*/ 94712 w 941834"/>
                    <a:gd name="connsiteY53" fmla="*/ 291493 h 989855"/>
                    <a:gd name="connsiteX54" fmla="*/ 104094 w 941834"/>
                    <a:gd name="connsiteY54" fmla="*/ 287980 h 989855"/>
                    <a:gd name="connsiteX55" fmla="*/ 109475 w 941834"/>
                    <a:gd name="connsiteY55" fmla="*/ 289314 h 989855"/>
                    <a:gd name="connsiteX56" fmla="*/ 116767 w 941834"/>
                    <a:gd name="connsiteY56" fmla="*/ 290826 h 989855"/>
                    <a:gd name="connsiteX57" fmla="*/ 120546 w 941834"/>
                    <a:gd name="connsiteY57" fmla="*/ 289936 h 989855"/>
                    <a:gd name="connsiteX58" fmla="*/ 131395 w 941834"/>
                    <a:gd name="connsiteY58" fmla="*/ 272907 h 989855"/>
                    <a:gd name="connsiteX59" fmla="*/ 140288 w 941834"/>
                    <a:gd name="connsiteY59" fmla="*/ 257567 h 989855"/>
                    <a:gd name="connsiteX60" fmla="*/ 150559 w 941834"/>
                    <a:gd name="connsiteY60" fmla="*/ 253520 h 989855"/>
                    <a:gd name="connsiteX61" fmla="*/ 164610 w 941834"/>
                    <a:gd name="connsiteY61" fmla="*/ 245428 h 989855"/>
                    <a:gd name="connsiteX62" fmla="*/ 170168 w 941834"/>
                    <a:gd name="connsiteY62" fmla="*/ 229199 h 989855"/>
                    <a:gd name="connsiteX63" fmla="*/ 176081 w 941834"/>
                    <a:gd name="connsiteY63" fmla="*/ 212303 h 989855"/>
                    <a:gd name="connsiteX64" fmla="*/ 185552 w 941834"/>
                    <a:gd name="connsiteY64" fmla="*/ 207589 h 989855"/>
                    <a:gd name="connsiteX65" fmla="*/ 191733 w 941834"/>
                    <a:gd name="connsiteY65" fmla="*/ 205589 h 989855"/>
                    <a:gd name="connsiteX66" fmla="*/ 196179 w 941834"/>
                    <a:gd name="connsiteY66" fmla="*/ 194828 h 989855"/>
                    <a:gd name="connsiteX67" fmla="*/ 197024 w 941834"/>
                    <a:gd name="connsiteY67" fmla="*/ 188915 h 989855"/>
                    <a:gd name="connsiteX68" fmla="*/ 208229 w 941834"/>
                    <a:gd name="connsiteY68" fmla="*/ 178688 h 989855"/>
                    <a:gd name="connsiteX69" fmla="*/ 217967 w 941834"/>
                    <a:gd name="connsiteY69" fmla="*/ 168595 h 989855"/>
                    <a:gd name="connsiteX70" fmla="*/ 218456 w 941834"/>
                    <a:gd name="connsiteY70" fmla="*/ 161836 h 989855"/>
                    <a:gd name="connsiteX71" fmla="*/ 236552 w 941834"/>
                    <a:gd name="connsiteY71" fmla="*/ 126265 h 989855"/>
                    <a:gd name="connsiteX72" fmla="*/ 239753 w 941834"/>
                    <a:gd name="connsiteY72" fmla="*/ 123419 h 989855"/>
                    <a:gd name="connsiteX73" fmla="*/ 221968 w 941834"/>
                    <a:gd name="connsiteY73" fmla="*/ 112526 h 989855"/>
                    <a:gd name="connsiteX74" fmla="*/ 220723 w 941834"/>
                    <a:gd name="connsiteY74" fmla="*/ 112526 h 989855"/>
                    <a:gd name="connsiteX75" fmla="*/ 218189 w 941834"/>
                    <a:gd name="connsiteY75" fmla="*/ 112837 h 989855"/>
                    <a:gd name="connsiteX76" fmla="*/ 199914 w 941834"/>
                    <a:gd name="connsiteY76" fmla="*/ 66861 h 989855"/>
                    <a:gd name="connsiteX77" fmla="*/ 199558 w 941834"/>
                    <a:gd name="connsiteY77" fmla="*/ 62415 h 989855"/>
                    <a:gd name="connsiteX78" fmla="*/ 196357 w 941834"/>
                    <a:gd name="connsiteY78" fmla="*/ 53122 h 989855"/>
                    <a:gd name="connsiteX79" fmla="*/ 195423 w 941834"/>
                    <a:gd name="connsiteY79" fmla="*/ 36892 h 989855"/>
                    <a:gd name="connsiteX80" fmla="*/ 212364 w 941834"/>
                    <a:gd name="connsiteY80" fmla="*/ 29067 h 989855"/>
                    <a:gd name="connsiteX81" fmla="*/ 232817 w 941834"/>
                    <a:gd name="connsiteY81" fmla="*/ 33513 h 989855"/>
                    <a:gd name="connsiteX82" fmla="*/ 256205 w 941834"/>
                    <a:gd name="connsiteY82" fmla="*/ 37159 h 989855"/>
                    <a:gd name="connsiteX83" fmla="*/ 305116 w 941834"/>
                    <a:gd name="connsiteY83" fmla="*/ 12037 h 989855"/>
                    <a:gd name="connsiteX84" fmla="*/ 318099 w 941834"/>
                    <a:gd name="connsiteY84" fmla="*/ -324 h 989855"/>
                    <a:gd name="connsiteX85" fmla="*/ 340331 w 941834"/>
                    <a:gd name="connsiteY85" fmla="*/ 22442 h 989855"/>
                    <a:gd name="connsiteX86" fmla="*/ 351625 w 941834"/>
                    <a:gd name="connsiteY86" fmla="*/ 35203 h 989855"/>
                    <a:gd name="connsiteX87" fmla="*/ 360517 w 941834"/>
                    <a:gd name="connsiteY87" fmla="*/ 60770 h 989855"/>
                    <a:gd name="connsiteX88" fmla="*/ 368921 w 941834"/>
                    <a:gd name="connsiteY88" fmla="*/ 87448 h 989855"/>
                    <a:gd name="connsiteX89" fmla="*/ 372879 w 941834"/>
                    <a:gd name="connsiteY89" fmla="*/ 92784 h 989855"/>
                    <a:gd name="connsiteX90" fmla="*/ 376169 w 941834"/>
                    <a:gd name="connsiteY90" fmla="*/ 111547 h 989855"/>
                    <a:gd name="connsiteX91" fmla="*/ 367543 w 941834"/>
                    <a:gd name="connsiteY91" fmla="*/ 116260 h 989855"/>
                    <a:gd name="connsiteX92" fmla="*/ 361985 w 941834"/>
                    <a:gd name="connsiteY92" fmla="*/ 115416 h 989855"/>
                    <a:gd name="connsiteX93" fmla="*/ 353092 w 941834"/>
                    <a:gd name="connsiteY93" fmla="*/ 114171 h 989855"/>
                    <a:gd name="connsiteX94" fmla="*/ 345711 w 941834"/>
                    <a:gd name="connsiteY94" fmla="*/ 116838 h 989855"/>
                    <a:gd name="connsiteX95" fmla="*/ 349491 w 941834"/>
                    <a:gd name="connsiteY95" fmla="*/ 126487 h 989855"/>
                    <a:gd name="connsiteX96" fmla="*/ 355805 w 941834"/>
                    <a:gd name="connsiteY96" fmla="*/ 139826 h 989855"/>
                    <a:gd name="connsiteX97" fmla="*/ 365986 w 941834"/>
                    <a:gd name="connsiteY97" fmla="*/ 154989 h 989855"/>
                    <a:gd name="connsiteX98" fmla="*/ 375546 w 941834"/>
                    <a:gd name="connsiteY98" fmla="*/ 161658 h 989855"/>
                    <a:gd name="connsiteX99" fmla="*/ 395644 w 941834"/>
                    <a:gd name="connsiteY99" fmla="*/ 174997 h 989855"/>
                    <a:gd name="connsiteX100" fmla="*/ 406538 w 941834"/>
                    <a:gd name="connsiteY100" fmla="*/ 185535 h 989855"/>
                    <a:gd name="connsiteX101" fmla="*/ 414719 w 941834"/>
                    <a:gd name="connsiteY101" fmla="*/ 194428 h 989855"/>
                    <a:gd name="connsiteX102" fmla="*/ 423034 w 941834"/>
                    <a:gd name="connsiteY102" fmla="*/ 204921 h 989855"/>
                    <a:gd name="connsiteX103" fmla="*/ 414141 w 941834"/>
                    <a:gd name="connsiteY103" fmla="*/ 218261 h 989855"/>
                    <a:gd name="connsiteX104" fmla="*/ 404092 w 941834"/>
                    <a:gd name="connsiteY104" fmla="*/ 250230 h 989855"/>
                    <a:gd name="connsiteX105" fmla="*/ 410184 w 941834"/>
                    <a:gd name="connsiteY105" fmla="*/ 259390 h 989855"/>
                    <a:gd name="connsiteX106" fmla="*/ 421522 w 941834"/>
                    <a:gd name="connsiteY106" fmla="*/ 265214 h 989855"/>
                    <a:gd name="connsiteX107" fmla="*/ 440419 w 941834"/>
                    <a:gd name="connsiteY107" fmla="*/ 274107 h 989855"/>
                    <a:gd name="connsiteX108" fmla="*/ 453091 w 941834"/>
                    <a:gd name="connsiteY108" fmla="*/ 282244 h 989855"/>
                    <a:gd name="connsiteX109" fmla="*/ 472300 w 941834"/>
                    <a:gd name="connsiteY109" fmla="*/ 292115 h 989855"/>
                    <a:gd name="connsiteX110" fmla="*/ 488485 w 941834"/>
                    <a:gd name="connsiteY110" fmla="*/ 301008 h 989855"/>
                    <a:gd name="connsiteX111" fmla="*/ 504047 w 941834"/>
                    <a:gd name="connsiteY111" fmla="*/ 309145 h 989855"/>
                    <a:gd name="connsiteX112" fmla="*/ 504581 w 941834"/>
                    <a:gd name="connsiteY112" fmla="*/ 309145 h 989855"/>
                    <a:gd name="connsiteX113" fmla="*/ 518720 w 941834"/>
                    <a:gd name="connsiteY113" fmla="*/ 306255 h 989855"/>
                    <a:gd name="connsiteX114" fmla="*/ 530903 w 941834"/>
                    <a:gd name="connsiteY114" fmla="*/ 303631 h 989855"/>
                    <a:gd name="connsiteX115" fmla="*/ 544242 w 941834"/>
                    <a:gd name="connsiteY115" fmla="*/ 309812 h 989855"/>
                    <a:gd name="connsiteX116" fmla="*/ 551090 w 941834"/>
                    <a:gd name="connsiteY116" fmla="*/ 318127 h 989855"/>
                    <a:gd name="connsiteX117" fmla="*/ 567630 w 941834"/>
                    <a:gd name="connsiteY117" fmla="*/ 329331 h 989855"/>
                    <a:gd name="connsiteX118" fmla="*/ 582348 w 941834"/>
                    <a:gd name="connsiteY118" fmla="*/ 333778 h 989855"/>
                    <a:gd name="connsiteX119" fmla="*/ 620675 w 941834"/>
                    <a:gd name="connsiteY119" fmla="*/ 341603 h 989855"/>
                    <a:gd name="connsiteX120" fmla="*/ 634816 w 941834"/>
                    <a:gd name="connsiteY120" fmla="*/ 340359 h 989855"/>
                    <a:gd name="connsiteX121" fmla="*/ 656691 w 941834"/>
                    <a:gd name="connsiteY121" fmla="*/ 314481 h 989855"/>
                    <a:gd name="connsiteX122" fmla="*/ 661583 w 941834"/>
                    <a:gd name="connsiteY122" fmla="*/ 291448 h 989855"/>
                    <a:gd name="connsiteX123" fmla="*/ 668297 w 941834"/>
                    <a:gd name="connsiteY123" fmla="*/ 282956 h 989855"/>
                    <a:gd name="connsiteX124" fmla="*/ 672521 w 941834"/>
                    <a:gd name="connsiteY124" fmla="*/ 279621 h 989855"/>
                    <a:gd name="connsiteX125" fmla="*/ 679768 w 941834"/>
                    <a:gd name="connsiteY125" fmla="*/ 308033 h 989855"/>
                    <a:gd name="connsiteX126" fmla="*/ 679768 w 941834"/>
                    <a:gd name="connsiteY126" fmla="*/ 308789 h 989855"/>
                    <a:gd name="connsiteX127" fmla="*/ 705646 w 941834"/>
                    <a:gd name="connsiteY127" fmla="*/ 328264 h 989855"/>
                    <a:gd name="connsiteX128" fmla="*/ 746642 w 941834"/>
                    <a:gd name="connsiteY128" fmla="*/ 332711 h 989855"/>
                    <a:gd name="connsiteX129" fmla="*/ 776566 w 941834"/>
                    <a:gd name="connsiteY129" fmla="*/ 324929 h 989855"/>
                    <a:gd name="connsiteX130" fmla="*/ 779101 w 941834"/>
                    <a:gd name="connsiteY130" fmla="*/ 315548 h 989855"/>
                    <a:gd name="connsiteX131" fmla="*/ 776432 w 941834"/>
                    <a:gd name="connsiteY131" fmla="*/ 306655 h 989855"/>
                    <a:gd name="connsiteX132" fmla="*/ 781235 w 941834"/>
                    <a:gd name="connsiteY132" fmla="*/ 294072 h 989855"/>
                    <a:gd name="connsiteX133" fmla="*/ 811827 w 941834"/>
                    <a:gd name="connsiteY133" fmla="*/ 269572 h 989855"/>
                    <a:gd name="connsiteX134" fmla="*/ 849753 w 941834"/>
                    <a:gd name="connsiteY134" fmla="*/ 244228 h 989855"/>
                    <a:gd name="connsiteX135" fmla="*/ 850154 w 941834"/>
                    <a:gd name="connsiteY135" fmla="*/ 244228 h 989855"/>
                    <a:gd name="connsiteX136" fmla="*/ 859047 w 941834"/>
                    <a:gd name="connsiteY136" fmla="*/ 242227 h 989855"/>
                    <a:gd name="connsiteX137" fmla="*/ 871363 w 941834"/>
                    <a:gd name="connsiteY137" fmla="*/ 243827 h 989855"/>
                    <a:gd name="connsiteX138" fmla="*/ 882257 w 941834"/>
                    <a:gd name="connsiteY138" fmla="*/ 245295 h 989855"/>
                    <a:gd name="connsiteX139" fmla="*/ 890038 w 941834"/>
                    <a:gd name="connsiteY139" fmla="*/ 242938 h 989855"/>
                    <a:gd name="connsiteX140" fmla="*/ 899686 w 941834"/>
                    <a:gd name="connsiteY140" fmla="*/ 238714 h 989855"/>
                    <a:gd name="connsiteX141" fmla="*/ 917472 w 941834"/>
                    <a:gd name="connsiteY141" fmla="*/ 253787 h 989855"/>
                    <a:gd name="connsiteX142" fmla="*/ 941171 w 941834"/>
                    <a:gd name="connsiteY142" fmla="*/ 273529 h 989855"/>
                    <a:gd name="connsiteX143" fmla="*/ 941705 w 941834"/>
                    <a:gd name="connsiteY143" fmla="*/ 273529 h 989855"/>
                    <a:gd name="connsiteX144" fmla="*/ 941705 w 941834"/>
                    <a:gd name="connsiteY144" fmla="*/ 274063 h 989855"/>
                    <a:gd name="connsiteX145" fmla="*/ 935346 w 941834"/>
                    <a:gd name="connsiteY145" fmla="*/ 289358 h 989855"/>
                    <a:gd name="connsiteX146" fmla="*/ 936236 w 941834"/>
                    <a:gd name="connsiteY146" fmla="*/ 312435 h 989855"/>
                    <a:gd name="connsiteX147" fmla="*/ 938549 w 941834"/>
                    <a:gd name="connsiteY147" fmla="*/ 319060 h 989855"/>
                    <a:gd name="connsiteX148" fmla="*/ 936502 w 941834"/>
                    <a:gd name="connsiteY148" fmla="*/ 319994 h 989855"/>
                    <a:gd name="connsiteX149" fmla="*/ 925165 w 941834"/>
                    <a:gd name="connsiteY149" fmla="*/ 315548 h 989855"/>
                    <a:gd name="connsiteX150" fmla="*/ 917917 w 941834"/>
                    <a:gd name="connsiteY150" fmla="*/ 311101 h 989855"/>
                    <a:gd name="connsiteX151" fmla="*/ 917384 w 941834"/>
                    <a:gd name="connsiteY151" fmla="*/ 311101 h 989855"/>
                    <a:gd name="connsiteX152" fmla="*/ 872297 w 941834"/>
                    <a:gd name="connsiteY152" fmla="*/ 344005 h 989855"/>
                    <a:gd name="connsiteX153" fmla="*/ 862827 w 941834"/>
                    <a:gd name="connsiteY153" fmla="*/ 388869 h 989855"/>
                    <a:gd name="connsiteX154" fmla="*/ 861626 w 941834"/>
                    <a:gd name="connsiteY154" fmla="*/ 398651 h 989855"/>
                    <a:gd name="connsiteX155" fmla="*/ 844952 w 941834"/>
                    <a:gd name="connsiteY155" fmla="*/ 437468 h 989855"/>
                    <a:gd name="connsiteX156" fmla="*/ 844952 w 941834"/>
                    <a:gd name="connsiteY156" fmla="*/ 437468 h 989855"/>
                    <a:gd name="connsiteX157" fmla="*/ 836059 w 941834"/>
                    <a:gd name="connsiteY157" fmla="*/ 435734 h 989855"/>
                    <a:gd name="connsiteX158" fmla="*/ 826055 w 941834"/>
                    <a:gd name="connsiteY158" fmla="*/ 433733 h 989855"/>
                    <a:gd name="connsiteX159" fmla="*/ 820541 w 941834"/>
                    <a:gd name="connsiteY159" fmla="*/ 438179 h 989855"/>
                    <a:gd name="connsiteX160" fmla="*/ 819519 w 941834"/>
                    <a:gd name="connsiteY160" fmla="*/ 446405 h 989855"/>
                    <a:gd name="connsiteX161" fmla="*/ 801733 w 941834"/>
                    <a:gd name="connsiteY161" fmla="*/ 505942 h 989855"/>
                    <a:gd name="connsiteX162" fmla="*/ 800977 w 941834"/>
                    <a:gd name="connsiteY162" fmla="*/ 506831 h 989855"/>
                    <a:gd name="connsiteX163" fmla="*/ 800754 w 941834"/>
                    <a:gd name="connsiteY163" fmla="*/ 505675 h 989855"/>
                    <a:gd name="connsiteX164" fmla="*/ 797331 w 941834"/>
                    <a:gd name="connsiteY164" fmla="*/ 484377 h 989855"/>
                    <a:gd name="connsiteX165" fmla="*/ 791239 w 941834"/>
                    <a:gd name="connsiteY165" fmla="*/ 449917 h 989855"/>
                    <a:gd name="connsiteX166" fmla="*/ 787149 w 941834"/>
                    <a:gd name="connsiteY166" fmla="*/ 441380 h 989855"/>
                    <a:gd name="connsiteX167" fmla="*/ 783147 w 941834"/>
                    <a:gd name="connsiteY167" fmla="*/ 444937 h 989855"/>
                    <a:gd name="connsiteX168" fmla="*/ 762293 w 941834"/>
                    <a:gd name="connsiteY168" fmla="*/ 465836 h 989855"/>
                    <a:gd name="connsiteX169" fmla="*/ 755401 w 941834"/>
                    <a:gd name="connsiteY169" fmla="*/ 450540 h 989855"/>
                    <a:gd name="connsiteX170" fmla="*/ 771720 w 941834"/>
                    <a:gd name="connsiteY170" fmla="*/ 423862 h 989855"/>
                    <a:gd name="connsiteX171" fmla="*/ 788749 w 941834"/>
                    <a:gd name="connsiteY171" fmla="*/ 404298 h 989855"/>
                    <a:gd name="connsiteX172" fmla="*/ 788749 w 941834"/>
                    <a:gd name="connsiteY172" fmla="*/ 393404 h 989855"/>
                    <a:gd name="connsiteX173" fmla="*/ 767718 w 941834"/>
                    <a:gd name="connsiteY173" fmla="*/ 387312 h 989855"/>
                    <a:gd name="connsiteX174" fmla="*/ 746909 w 941834"/>
                    <a:gd name="connsiteY174" fmla="*/ 388735 h 989855"/>
                    <a:gd name="connsiteX175" fmla="*/ 739972 w 941834"/>
                    <a:gd name="connsiteY175" fmla="*/ 389402 h 989855"/>
                    <a:gd name="connsiteX176" fmla="*/ 738594 w 941834"/>
                    <a:gd name="connsiteY176" fmla="*/ 389402 h 989855"/>
                    <a:gd name="connsiteX177" fmla="*/ 732547 w 941834"/>
                    <a:gd name="connsiteY177" fmla="*/ 389669 h 989855"/>
                    <a:gd name="connsiteX178" fmla="*/ 711649 w 941834"/>
                    <a:gd name="connsiteY178" fmla="*/ 371483 h 989855"/>
                    <a:gd name="connsiteX179" fmla="*/ 704668 w 941834"/>
                    <a:gd name="connsiteY179" fmla="*/ 359033 h 989855"/>
                    <a:gd name="connsiteX180" fmla="*/ 671587 w 941834"/>
                    <a:gd name="connsiteY180" fmla="*/ 350630 h 989855"/>
                    <a:gd name="connsiteX181" fmla="*/ 660737 w 941834"/>
                    <a:gd name="connsiteY181" fmla="*/ 354187 h 989855"/>
                    <a:gd name="connsiteX182" fmla="*/ 660115 w 941834"/>
                    <a:gd name="connsiteY182" fmla="*/ 362235 h 989855"/>
                    <a:gd name="connsiteX183" fmla="*/ 669498 w 941834"/>
                    <a:gd name="connsiteY183" fmla="*/ 369393 h 989855"/>
                    <a:gd name="connsiteX184" fmla="*/ 685459 w 941834"/>
                    <a:gd name="connsiteY184" fmla="*/ 385045 h 989855"/>
                    <a:gd name="connsiteX185" fmla="*/ 676567 w 941834"/>
                    <a:gd name="connsiteY185" fmla="*/ 391225 h 989855"/>
                    <a:gd name="connsiteX186" fmla="*/ 667230 w 941834"/>
                    <a:gd name="connsiteY186" fmla="*/ 398962 h 989855"/>
                    <a:gd name="connsiteX187" fmla="*/ 674388 w 941834"/>
                    <a:gd name="connsiteY187" fmla="*/ 447872 h 989855"/>
                    <a:gd name="connsiteX188" fmla="*/ 674388 w 941834"/>
                    <a:gd name="connsiteY188" fmla="*/ 447872 h 989855"/>
                    <a:gd name="connsiteX189" fmla="*/ 674388 w 941834"/>
                    <a:gd name="connsiteY189" fmla="*/ 447872 h 989855"/>
                    <a:gd name="connsiteX190" fmla="*/ 675322 w 941834"/>
                    <a:gd name="connsiteY190" fmla="*/ 450051 h 989855"/>
                    <a:gd name="connsiteX191" fmla="*/ 675544 w 941834"/>
                    <a:gd name="connsiteY191" fmla="*/ 450629 h 989855"/>
                    <a:gd name="connsiteX192" fmla="*/ 675544 w 941834"/>
                    <a:gd name="connsiteY192" fmla="*/ 450629 h 989855"/>
                    <a:gd name="connsiteX193" fmla="*/ 675544 w 941834"/>
                    <a:gd name="connsiteY193" fmla="*/ 450629 h 989855"/>
                    <a:gd name="connsiteX194" fmla="*/ 684659 w 941834"/>
                    <a:gd name="connsiteY194" fmla="*/ 489179 h 989855"/>
                    <a:gd name="connsiteX195" fmla="*/ 684214 w 941834"/>
                    <a:gd name="connsiteY195" fmla="*/ 507631 h 989855"/>
                    <a:gd name="connsiteX196" fmla="*/ 669808 w 941834"/>
                    <a:gd name="connsiteY196" fmla="*/ 511500 h 989855"/>
                    <a:gd name="connsiteX197" fmla="*/ 666473 w 941834"/>
                    <a:gd name="connsiteY197" fmla="*/ 511811 h 989855"/>
                    <a:gd name="connsiteX198" fmla="*/ 664918 w 941834"/>
                    <a:gd name="connsiteY198" fmla="*/ 511811 h 989855"/>
                    <a:gd name="connsiteX199" fmla="*/ 617385 w 941834"/>
                    <a:gd name="connsiteY199" fmla="*/ 531109 h 989855"/>
                    <a:gd name="connsiteX200" fmla="*/ 616185 w 941834"/>
                    <a:gd name="connsiteY200" fmla="*/ 541068 h 989855"/>
                    <a:gd name="connsiteX201" fmla="*/ 606714 w 941834"/>
                    <a:gd name="connsiteY201" fmla="*/ 566413 h 989855"/>
                    <a:gd name="connsiteX202" fmla="*/ 582970 w 941834"/>
                    <a:gd name="connsiteY202" fmla="*/ 581619 h 989855"/>
                    <a:gd name="connsiteX203" fmla="*/ 572344 w 941834"/>
                    <a:gd name="connsiteY203" fmla="*/ 587088 h 989855"/>
                    <a:gd name="connsiteX204" fmla="*/ 542152 w 941834"/>
                    <a:gd name="connsiteY204" fmla="*/ 616213 h 989855"/>
                    <a:gd name="connsiteX205" fmla="*/ 525256 w 941834"/>
                    <a:gd name="connsiteY205" fmla="*/ 635110 h 989855"/>
                    <a:gd name="connsiteX206" fmla="*/ 477191 w 941834"/>
                    <a:gd name="connsiteY206" fmla="*/ 673793 h 989855"/>
                    <a:gd name="connsiteX207" fmla="*/ 471055 w 941834"/>
                    <a:gd name="connsiteY207" fmla="*/ 678239 h 989855"/>
                    <a:gd name="connsiteX208" fmla="*/ 453936 w 941834"/>
                    <a:gd name="connsiteY208" fmla="*/ 694602 h 989855"/>
                    <a:gd name="connsiteX209" fmla="*/ 415253 w 941834"/>
                    <a:gd name="connsiteY209" fmla="*/ 721281 h 989855"/>
                    <a:gd name="connsiteX210" fmla="*/ 407783 w 941834"/>
                    <a:gd name="connsiteY210" fmla="*/ 727506 h 989855"/>
                    <a:gd name="connsiteX211" fmla="*/ 400713 w 941834"/>
                    <a:gd name="connsiteY211" fmla="*/ 791044 h 989855"/>
                    <a:gd name="connsiteX212" fmla="*/ 392932 w 941834"/>
                    <a:gd name="connsiteY212" fmla="*/ 850226 h 989855"/>
                    <a:gd name="connsiteX213" fmla="*/ 391198 w 941834"/>
                    <a:gd name="connsiteY213" fmla="*/ 854183 h 989855"/>
                    <a:gd name="connsiteX214" fmla="*/ 385862 w 941834"/>
                    <a:gd name="connsiteY214" fmla="*/ 888509 h 989855"/>
                    <a:gd name="connsiteX215" fmla="*/ 385595 w 941834"/>
                    <a:gd name="connsiteY215" fmla="*/ 898380 h 989855"/>
                    <a:gd name="connsiteX216" fmla="*/ 376302 w 941834"/>
                    <a:gd name="connsiteY216" fmla="*/ 912698 h 989855"/>
                    <a:gd name="connsiteX217" fmla="*/ 367410 w 941834"/>
                    <a:gd name="connsiteY217" fmla="*/ 921146 h 989855"/>
                    <a:gd name="connsiteX218" fmla="*/ 364030 w 941834"/>
                    <a:gd name="connsiteY218" fmla="*/ 931728 h 989855"/>
                    <a:gd name="connsiteX219" fmla="*/ 354115 w 941834"/>
                    <a:gd name="connsiteY219" fmla="*/ 948358 h 989855"/>
                    <a:gd name="connsiteX220" fmla="*/ 348734 w 941834"/>
                    <a:gd name="connsiteY220" fmla="*/ 951870 h 989855"/>
                    <a:gd name="connsiteX221" fmla="*/ 334773 w 941834"/>
                    <a:gd name="connsiteY221" fmla="*/ 963298 h 989855"/>
                    <a:gd name="connsiteX222" fmla="*/ 331171 w 941834"/>
                    <a:gd name="connsiteY222" fmla="*/ 968233 h 989855"/>
                    <a:gd name="connsiteX223" fmla="*/ 306494 w 941834"/>
                    <a:gd name="connsiteY223" fmla="*/ 989531 h 989855"/>
                    <a:gd name="connsiteX224" fmla="*/ 138020 w 941834"/>
                    <a:gd name="connsiteY224" fmla="*/ 495626 h 989855"/>
                    <a:gd name="connsiteX225" fmla="*/ 143934 w 941834"/>
                    <a:gd name="connsiteY225" fmla="*/ 503052 h 989855"/>
                    <a:gd name="connsiteX226" fmla="*/ 151671 w 941834"/>
                    <a:gd name="connsiteY226" fmla="*/ 532265 h 989855"/>
                    <a:gd name="connsiteX227" fmla="*/ 153049 w 941834"/>
                    <a:gd name="connsiteY227" fmla="*/ 536178 h 989855"/>
                    <a:gd name="connsiteX228" fmla="*/ 151404 w 941834"/>
                    <a:gd name="connsiteY228" fmla="*/ 560766 h 989855"/>
                    <a:gd name="connsiteX229" fmla="*/ 148691 w 941834"/>
                    <a:gd name="connsiteY229" fmla="*/ 582020 h 989855"/>
                    <a:gd name="connsiteX230" fmla="*/ 158785 w 941834"/>
                    <a:gd name="connsiteY230" fmla="*/ 633732 h 989855"/>
                    <a:gd name="connsiteX231" fmla="*/ 167678 w 941834"/>
                    <a:gd name="connsiteY231" fmla="*/ 667657 h 989855"/>
                    <a:gd name="connsiteX232" fmla="*/ 179016 w 941834"/>
                    <a:gd name="connsiteY232" fmla="*/ 710832 h 989855"/>
                    <a:gd name="connsiteX233" fmla="*/ 197246 w 941834"/>
                    <a:gd name="connsiteY233" fmla="*/ 756407 h 989855"/>
                    <a:gd name="connsiteX234" fmla="*/ 211830 w 941834"/>
                    <a:gd name="connsiteY234" fmla="*/ 791222 h 989855"/>
                    <a:gd name="connsiteX235" fmla="*/ 219122 w 941834"/>
                    <a:gd name="connsiteY235" fmla="*/ 814388 h 989855"/>
                    <a:gd name="connsiteX236" fmla="*/ 233795 w 941834"/>
                    <a:gd name="connsiteY236" fmla="*/ 854405 h 989855"/>
                    <a:gd name="connsiteX237" fmla="*/ 245489 w 941834"/>
                    <a:gd name="connsiteY237" fmla="*/ 874103 h 989855"/>
                    <a:gd name="connsiteX238" fmla="*/ 265898 w 941834"/>
                    <a:gd name="connsiteY238" fmla="*/ 915499 h 989855"/>
                    <a:gd name="connsiteX239" fmla="*/ 269322 w 941834"/>
                    <a:gd name="connsiteY239" fmla="*/ 928838 h 989855"/>
                    <a:gd name="connsiteX240" fmla="*/ 290042 w 941834"/>
                    <a:gd name="connsiteY240" fmla="*/ 977259 h 989855"/>
                    <a:gd name="connsiteX241" fmla="*/ 306672 w 941834"/>
                    <a:gd name="connsiteY241" fmla="*/ 988331 h 989855"/>
                    <a:gd name="connsiteX242" fmla="*/ 306672 w 941834"/>
                    <a:gd name="connsiteY242" fmla="*/ 988331 h 989855"/>
                    <a:gd name="connsiteX243" fmla="*/ 330460 w 941834"/>
                    <a:gd name="connsiteY243" fmla="*/ 967655 h 989855"/>
                    <a:gd name="connsiteX244" fmla="*/ 334106 w 941834"/>
                    <a:gd name="connsiteY244" fmla="*/ 962720 h 989855"/>
                    <a:gd name="connsiteX245" fmla="*/ 348379 w 941834"/>
                    <a:gd name="connsiteY245" fmla="*/ 951026 h 989855"/>
                    <a:gd name="connsiteX246" fmla="*/ 353714 w 941834"/>
                    <a:gd name="connsiteY246" fmla="*/ 947513 h 989855"/>
                    <a:gd name="connsiteX247" fmla="*/ 363185 w 941834"/>
                    <a:gd name="connsiteY247" fmla="*/ 931595 h 989855"/>
                    <a:gd name="connsiteX248" fmla="*/ 366654 w 941834"/>
                    <a:gd name="connsiteY248" fmla="*/ 920746 h 989855"/>
                    <a:gd name="connsiteX249" fmla="*/ 376080 w 941834"/>
                    <a:gd name="connsiteY249" fmla="*/ 911853 h 989855"/>
                    <a:gd name="connsiteX250" fmla="*/ 384973 w 941834"/>
                    <a:gd name="connsiteY250" fmla="*/ 898514 h 989855"/>
                    <a:gd name="connsiteX251" fmla="*/ 385240 w 941834"/>
                    <a:gd name="connsiteY251" fmla="*/ 888687 h 989855"/>
                    <a:gd name="connsiteX252" fmla="*/ 390664 w 941834"/>
                    <a:gd name="connsiteY252" fmla="*/ 853872 h 989855"/>
                    <a:gd name="connsiteX253" fmla="*/ 392398 w 941834"/>
                    <a:gd name="connsiteY253" fmla="*/ 849915 h 989855"/>
                    <a:gd name="connsiteX254" fmla="*/ 400179 w 941834"/>
                    <a:gd name="connsiteY254" fmla="*/ 791667 h 989855"/>
                    <a:gd name="connsiteX255" fmla="*/ 407338 w 941834"/>
                    <a:gd name="connsiteY255" fmla="*/ 727106 h 989855"/>
                    <a:gd name="connsiteX256" fmla="*/ 415608 w 941834"/>
                    <a:gd name="connsiteY256" fmla="*/ 720347 h 989855"/>
                    <a:gd name="connsiteX257" fmla="*/ 453625 w 941834"/>
                    <a:gd name="connsiteY257" fmla="*/ 694202 h 989855"/>
                    <a:gd name="connsiteX258" fmla="*/ 470877 w 941834"/>
                    <a:gd name="connsiteY258" fmla="*/ 677706 h 989855"/>
                    <a:gd name="connsiteX259" fmla="*/ 477013 w 941834"/>
                    <a:gd name="connsiteY259" fmla="*/ 673260 h 989855"/>
                    <a:gd name="connsiteX260" fmla="*/ 524990 w 941834"/>
                    <a:gd name="connsiteY260" fmla="*/ 634665 h 989855"/>
                    <a:gd name="connsiteX261" fmla="*/ 541796 w 941834"/>
                    <a:gd name="connsiteY261" fmla="*/ 615857 h 989855"/>
                    <a:gd name="connsiteX262" fmla="*/ 572255 w 941834"/>
                    <a:gd name="connsiteY262" fmla="*/ 586466 h 989855"/>
                    <a:gd name="connsiteX263" fmla="*/ 582970 w 941834"/>
                    <a:gd name="connsiteY263" fmla="*/ 580952 h 989855"/>
                    <a:gd name="connsiteX264" fmla="*/ 606403 w 941834"/>
                    <a:gd name="connsiteY264" fmla="*/ 565968 h 989855"/>
                    <a:gd name="connsiteX265" fmla="*/ 615562 w 941834"/>
                    <a:gd name="connsiteY265" fmla="*/ 541291 h 989855"/>
                    <a:gd name="connsiteX266" fmla="*/ 616763 w 941834"/>
                    <a:gd name="connsiteY266" fmla="*/ 531242 h 989855"/>
                    <a:gd name="connsiteX267" fmla="*/ 665317 w 941834"/>
                    <a:gd name="connsiteY267" fmla="*/ 511055 h 989855"/>
                    <a:gd name="connsiteX268" fmla="*/ 666874 w 941834"/>
                    <a:gd name="connsiteY268" fmla="*/ 511055 h 989855"/>
                    <a:gd name="connsiteX269" fmla="*/ 670209 w 941834"/>
                    <a:gd name="connsiteY269" fmla="*/ 510744 h 989855"/>
                    <a:gd name="connsiteX270" fmla="*/ 683815 w 941834"/>
                    <a:gd name="connsiteY270" fmla="*/ 507276 h 989855"/>
                    <a:gd name="connsiteX271" fmla="*/ 684036 w 941834"/>
                    <a:gd name="connsiteY271" fmla="*/ 489713 h 989855"/>
                    <a:gd name="connsiteX272" fmla="*/ 674432 w 941834"/>
                    <a:gd name="connsiteY272" fmla="*/ 449962 h 989855"/>
                    <a:gd name="connsiteX273" fmla="*/ 672343 w 941834"/>
                    <a:gd name="connsiteY273" fmla="*/ 445071 h 989855"/>
                    <a:gd name="connsiteX274" fmla="*/ 671898 w 941834"/>
                    <a:gd name="connsiteY274" fmla="*/ 444004 h 989855"/>
                    <a:gd name="connsiteX275" fmla="*/ 671898 w 941834"/>
                    <a:gd name="connsiteY275" fmla="*/ 444004 h 989855"/>
                    <a:gd name="connsiteX276" fmla="*/ 671898 w 941834"/>
                    <a:gd name="connsiteY276" fmla="*/ 443693 h 989855"/>
                    <a:gd name="connsiteX277" fmla="*/ 666696 w 941834"/>
                    <a:gd name="connsiteY277" fmla="*/ 398473 h 989855"/>
                    <a:gd name="connsiteX278" fmla="*/ 676700 w 941834"/>
                    <a:gd name="connsiteY278" fmla="*/ 390158 h 989855"/>
                    <a:gd name="connsiteX279" fmla="*/ 684748 w 941834"/>
                    <a:gd name="connsiteY279" fmla="*/ 384867 h 989855"/>
                    <a:gd name="connsiteX280" fmla="*/ 669275 w 941834"/>
                    <a:gd name="connsiteY280" fmla="*/ 370327 h 989855"/>
                    <a:gd name="connsiteX281" fmla="*/ 659449 w 941834"/>
                    <a:gd name="connsiteY281" fmla="*/ 362546 h 989855"/>
                    <a:gd name="connsiteX282" fmla="*/ 660293 w 941834"/>
                    <a:gd name="connsiteY282" fmla="*/ 353653 h 989855"/>
                    <a:gd name="connsiteX283" fmla="*/ 672031 w 941834"/>
                    <a:gd name="connsiteY283" fmla="*/ 349651 h 989855"/>
                    <a:gd name="connsiteX284" fmla="*/ 705691 w 941834"/>
                    <a:gd name="connsiteY284" fmla="*/ 358233 h 989855"/>
                    <a:gd name="connsiteX285" fmla="*/ 713160 w 941834"/>
                    <a:gd name="connsiteY285" fmla="*/ 371572 h 989855"/>
                    <a:gd name="connsiteX286" fmla="*/ 718896 w 941834"/>
                    <a:gd name="connsiteY286" fmla="*/ 383311 h 989855"/>
                    <a:gd name="connsiteX287" fmla="*/ 732991 w 941834"/>
                    <a:gd name="connsiteY287" fmla="*/ 388869 h 989855"/>
                    <a:gd name="connsiteX288" fmla="*/ 738994 w 941834"/>
                    <a:gd name="connsiteY288" fmla="*/ 388602 h 989855"/>
                    <a:gd name="connsiteX289" fmla="*/ 740373 w 941834"/>
                    <a:gd name="connsiteY289" fmla="*/ 388602 h 989855"/>
                    <a:gd name="connsiteX290" fmla="*/ 747220 w 941834"/>
                    <a:gd name="connsiteY290" fmla="*/ 387935 h 989855"/>
                    <a:gd name="connsiteX291" fmla="*/ 768163 w 941834"/>
                    <a:gd name="connsiteY291" fmla="*/ 386512 h 989855"/>
                    <a:gd name="connsiteX292" fmla="*/ 790128 w 941834"/>
                    <a:gd name="connsiteY292" fmla="*/ 393093 h 989855"/>
                    <a:gd name="connsiteX293" fmla="*/ 790128 w 941834"/>
                    <a:gd name="connsiteY293" fmla="*/ 405054 h 989855"/>
                    <a:gd name="connsiteX294" fmla="*/ 772787 w 941834"/>
                    <a:gd name="connsiteY294" fmla="*/ 425062 h 989855"/>
                    <a:gd name="connsiteX295" fmla="*/ 756869 w 941834"/>
                    <a:gd name="connsiteY295" fmla="*/ 450940 h 989855"/>
                    <a:gd name="connsiteX296" fmla="*/ 762649 w 941834"/>
                    <a:gd name="connsiteY296" fmla="*/ 465124 h 989855"/>
                    <a:gd name="connsiteX297" fmla="*/ 782569 w 941834"/>
                    <a:gd name="connsiteY297" fmla="*/ 444715 h 989855"/>
                    <a:gd name="connsiteX298" fmla="*/ 787504 w 941834"/>
                    <a:gd name="connsiteY298" fmla="*/ 440669 h 989855"/>
                    <a:gd name="connsiteX299" fmla="*/ 792662 w 941834"/>
                    <a:gd name="connsiteY299" fmla="*/ 450051 h 989855"/>
                    <a:gd name="connsiteX300" fmla="*/ 798798 w 941834"/>
                    <a:gd name="connsiteY300" fmla="*/ 484644 h 989855"/>
                    <a:gd name="connsiteX301" fmla="*/ 801999 w 941834"/>
                    <a:gd name="connsiteY301" fmla="*/ 504697 h 989855"/>
                    <a:gd name="connsiteX302" fmla="*/ 818985 w 941834"/>
                    <a:gd name="connsiteY302" fmla="*/ 446672 h 989855"/>
                    <a:gd name="connsiteX303" fmla="*/ 819963 w 941834"/>
                    <a:gd name="connsiteY303" fmla="*/ 438446 h 989855"/>
                    <a:gd name="connsiteX304" fmla="*/ 826188 w 941834"/>
                    <a:gd name="connsiteY304" fmla="*/ 432932 h 989855"/>
                    <a:gd name="connsiteX305" fmla="*/ 826588 w 941834"/>
                    <a:gd name="connsiteY305" fmla="*/ 432977 h 989855"/>
                    <a:gd name="connsiteX306" fmla="*/ 836859 w 941834"/>
                    <a:gd name="connsiteY306" fmla="*/ 435022 h 989855"/>
                    <a:gd name="connsiteX307" fmla="*/ 845262 w 941834"/>
                    <a:gd name="connsiteY307" fmla="*/ 436712 h 989855"/>
                    <a:gd name="connsiteX308" fmla="*/ 860958 w 941834"/>
                    <a:gd name="connsiteY308" fmla="*/ 398828 h 989855"/>
                    <a:gd name="connsiteX309" fmla="*/ 862159 w 941834"/>
                    <a:gd name="connsiteY309" fmla="*/ 389091 h 989855"/>
                    <a:gd name="connsiteX310" fmla="*/ 871719 w 941834"/>
                    <a:gd name="connsiteY310" fmla="*/ 343916 h 989855"/>
                    <a:gd name="connsiteX311" fmla="*/ 918495 w 941834"/>
                    <a:gd name="connsiteY311" fmla="*/ 310390 h 989855"/>
                    <a:gd name="connsiteX312" fmla="*/ 919251 w 941834"/>
                    <a:gd name="connsiteY312" fmla="*/ 310390 h 989855"/>
                    <a:gd name="connsiteX313" fmla="*/ 919251 w 941834"/>
                    <a:gd name="connsiteY313" fmla="*/ 310701 h 989855"/>
                    <a:gd name="connsiteX314" fmla="*/ 937037 w 941834"/>
                    <a:gd name="connsiteY314" fmla="*/ 319105 h 989855"/>
                    <a:gd name="connsiteX315" fmla="*/ 938059 w 941834"/>
                    <a:gd name="connsiteY315" fmla="*/ 318749 h 989855"/>
                    <a:gd name="connsiteX316" fmla="*/ 935836 w 941834"/>
                    <a:gd name="connsiteY316" fmla="*/ 313280 h 989855"/>
                    <a:gd name="connsiteX317" fmla="*/ 934947 w 941834"/>
                    <a:gd name="connsiteY317" fmla="*/ 289003 h 989855"/>
                    <a:gd name="connsiteX318" fmla="*/ 941038 w 941834"/>
                    <a:gd name="connsiteY318" fmla="*/ 274685 h 989855"/>
                    <a:gd name="connsiteX319" fmla="*/ 917117 w 941834"/>
                    <a:gd name="connsiteY319" fmla="*/ 254588 h 989855"/>
                    <a:gd name="connsiteX320" fmla="*/ 900176 w 941834"/>
                    <a:gd name="connsiteY320" fmla="*/ 239959 h 989855"/>
                    <a:gd name="connsiteX321" fmla="*/ 891283 w 941834"/>
                    <a:gd name="connsiteY321" fmla="*/ 243961 h 989855"/>
                    <a:gd name="connsiteX322" fmla="*/ 882791 w 941834"/>
                    <a:gd name="connsiteY322" fmla="*/ 246540 h 989855"/>
                    <a:gd name="connsiteX323" fmla="*/ 871675 w 941834"/>
                    <a:gd name="connsiteY323" fmla="*/ 245072 h 989855"/>
                    <a:gd name="connsiteX324" fmla="*/ 859581 w 941834"/>
                    <a:gd name="connsiteY324" fmla="*/ 243472 h 989855"/>
                    <a:gd name="connsiteX325" fmla="*/ 851087 w 941834"/>
                    <a:gd name="connsiteY325" fmla="*/ 245339 h 989855"/>
                    <a:gd name="connsiteX326" fmla="*/ 850688 w 941834"/>
                    <a:gd name="connsiteY326" fmla="*/ 245562 h 989855"/>
                    <a:gd name="connsiteX327" fmla="*/ 813204 w 941834"/>
                    <a:gd name="connsiteY327" fmla="*/ 270417 h 989855"/>
                    <a:gd name="connsiteX328" fmla="*/ 782079 w 941834"/>
                    <a:gd name="connsiteY328" fmla="*/ 295450 h 989855"/>
                    <a:gd name="connsiteX329" fmla="*/ 777856 w 941834"/>
                    <a:gd name="connsiteY329" fmla="*/ 306610 h 989855"/>
                    <a:gd name="connsiteX330" fmla="*/ 780568 w 941834"/>
                    <a:gd name="connsiteY330" fmla="*/ 315814 h 989855"/>
                    <a:gd name="connsiteX331" fmla="*/ 777811 w 941834"/>
                    <a:gd name="connsiteY331" fmla="*/ 326130 h 989855"/>
                    <a:gd name="connsiteX332" fmla="*/ 747042 w 941834"/>
                    <a:gd name="connsiteY332" fmla="*/ 334267 h 989855"/>
                    <a:gd name="connsiteX333" fmla="*/ 705780 w 941834"/>
                    <a:gd name="connsiteY333" fmla="*/ 329821 h 989855"/>
                    <a:gd name="connsiteX334" fmla="*/ 679101 w 941834"/>
                    <a:gd name="connsiteY334" fmla="*/ 309412 h 989855"/>
                    <a:gd name="connsiteX335" fmla="*/ 679101 w 941834"/>
                    <a:gd name="connsiteY335" fmla="*/ 308522 h 989855"/>
                    <a:gd name="connsiteX336" fmla="*/ 672965 w 941834"/>
                    <a:gd name="connsiteY336" fmla="*/ 281177 h 989855"/>
                    <a:gd name="connsiteX337" fmla="*/ 669675 w 941834"/>
                    <a:gd name="connsiteY337" fmla="*/ 284023 h 989855"/>
                    <a:gd name="connsiteX338" fmla="*/ 662873 w 941834"/>
                    <a:gd name="connsiteY338" fmla="*/ 292604 h 989855"/>
                    <a:gd name="connsiteX339" fmla="*/ 658426 w 941834"/>
                    <a:gd name="connsiteY339" fmla="*/ 314836 h 989855"/>
                    <a:gd name="connsiteX340" fmla="*/ 635616 w 941834"/>
                    <a:gd name="connsiteY340" fmla="*/ 341915 h 989855"/>
                    <a:gd name="connsiteX341" fmla="*/ 621298 w 941834"/>
                    <a:gd name="connsiteY341" fmla="*/ 343204 h 989855"/>
                    <a:gd name="connsiteX342" fmla="*/ 582615 w 941834"/>
                    <a:gd name="connsiteY342" fmla="*/ 335334 h 989855"/>
                    <a:gd name="connsiteX343" fmla="*/ 567986 w 941834"/>
                    <a:gd name="connsiteY343" fmla="*/ 330888 h 989855"/>
                    <a:gd name="connsiteX344" fmla="*/ 550823 w 941834"/>
                    <a:gd name="connsiteY344" fmla="*/ 319283 h 989855"/>
                    <a:gd name="connsiteX345" fmla="*/ 544064 w 941834"/>
                    <a:gd name="connsiteY345" fmla="*/ 311101 h 989855"/>
                    <a:gd name="connsiteX346" fmla="*/ 531660 w 941834"/>
                    <a:gd name="connsiteY346" fmla="*/ 305232 h 989855"/>
                    <a:gd name="connsiteX347" fmla="*/ 519831 w 941834"/>
                    <a:gd name="connsiteY347" fmla="*/ 307811 h 989855"/>
                    <a:gd name="connsiteX348" fmla="*/ 505336 w 941834"/>
                    <a:gd name="connsiteY348" fmla="*/ 310745 h 989855"/>
                    <a:gd name="connsiteX349" fmla="*/ 504803 w 941834"/>
                    <a:gd name="connsiteY349" fmla="*/ 310745 h 989855"/>
                    <a:gd name="connsiteX350" fmla="*/ 488529 w 941834"/>
                    <a:gd name="connsiteY350" fmla="*/ 302386 h 989855"/>
                    <a:gd name="connsiteX351" fmla="*/ 472922 w 941834"/>
                    <a:gd name="connsiteY351" fmla="*/ 293493 h 989855"/>
                    <a:gd name="connsiteX352" fmla="*/ 453136 w 941834"/>
                    <a:gd name="connsiteY352" fmla="*/ 283445 h 989855"/>
                    <a:gd name="connsiteX353" fmla="*/ 440775 w 941834"/>
                    <a:gd name="connsiteY353" fmla="*/ 275441 h 989855"/>
                    <a:gd name="connsiteX354" fmla="*/ 421744 w 941834"/>
                    <a:gd name="connsiteY354" fmla="*/ 266326 h 989855"/>
                    <a:gd name="connsiteX355" fmla="*/ 410450 w 941834"/>
                    <a:gd name="connsiteY355" fmla="*/ 260546 h 989855"/>
                    <a:gd name="connsiteX356" fmla="*/ 403781 w 941834"/>
                    <a:gd name="connsiteY356" fmla="*/ 250586 h 989855"/>
                    <a:gd name="connsiteX357" fmla="*/ 414097 w 941834"/>
                    <a:gd name="connsiteY357" fmla="*/ 217638 h 989855"/>
                    <a:gd name="connsiteX358" fmla="*/ 422989 w 941834"/>
                    <a:gd name="connsiteY358" fmla="*/ 205144 h 989855"/>
                    <a:gd name="connsiteX359" fmla="*/ 415119 w 941834"/>
                    <a:gd name="connsiteY359" fmla="*/ 195495 h 989855"/>
                    <a:gd name="connsiteX360" fmla="*/ 406760 w 941834"/>
                    <a:gd name="connsiteY360" fmla="*/ 186602 h 989855"/>
                    <a:gd name="connsiteX361" fmla="*/ 396133 w 941834"/>
                    <a:gd name="connsiteY361" fmla="*/ 176287 h 989855"/>
                    <a:gd name="connsiteX362" fmla="*/ 375991 w 941834"/>
                    <a:gd name="connsiteY362" fmla="*/ 162948 h 989855"/>
                    <a:gd name="connsiteX363" fmla="*/ 366431 w 941834"/>
                    <a:gd name="connsiteY363" fmla="*/ 156278 h 989855"/>
                    <a:gd name="connsiteX364" fmla="*/ 355805 w 941834"/>
                    <a:gd name="connsiteY364" fmla="*/ 140493 h 989855"/>
                    <a:gd name="connsiteX365" fmla="*/ 349713 w 941834"/>
                    <a:gd name="connsiteY365" fmla="*/ 127465 h 989855"/>
                    <a:gd name="connsiteX366" fmla="*/ 345800 w 941834"/>
                    <a:gd name="connsiteY366" fmla="*/ 116616 h 989855"/>
                    <a:gd name="connsiteX367" fmla="*/ 354159 w 941834"/>
                    <a:gd name="connsiteY367" fmla="*/ 113326 h 989855"/>
                    <a:gd name="connsiteX368" fmla="*/ 363497 w 941834"/>
                    <a:gd name="connsiteY368" fmla="*/ 114615 h 989855"/>
                    <a:gd name="connsiteX369" fmla="*/ 376435 w 941834"/>
                    <a:gd name="connsiteY369" fmla="*/ 111325 h 989855"/>
                    <a:gd name="connsiteX370" fmla="*/ 373234 w 941834"/>
                    <a:gd name="connsiteY370" fmla="*/ 93539 h 989855"/>
                    <a:gd name="connsiteX371" fmla="*/ 369277 w 941834"/>
                    <a:gd name="connsiteY371" fmla="*/ 88204 h 989855"/>
                    <a:gd name="connsiteX372" fmla="*/ 360696 w 941834"/>
                    <a:gd name="connsiteY372" fmla="*/ 60636 h 989855"/>
                    <a:gd name="connsiteX373" fmla="*/ 352069 w 941834"/>
                    <a:gd name="connsiteY373" fmla="*/ 36092 h 989855"/>
                    <a:gd name="connsiteX374" fmla="*/ 340598 w 941834"/>
                    <a:gd name="connsiteY374" fmla="*/ 23109 h 989855"/>
                    <a:gd name="connsiteX375" fmla="*/ 319210 w 941834"/>
                    <a:gd name="connsiteY375" fmla="*/ 877 h 989855"/>
                    <a:gd name="connsiteX376" fmla="*/ 307250 w 941834"/>
                    <a:gd name="connsiteY376" fmla="*/ 12615 h 989855"/>
                    <a:gd name="connsiteX377" fmla="*/ 257494 w 941834"/>
                    <a:gd name="connsiteY377" fmla="*/ 38360 h 989855"/>
                    <a:gd name="connsiteX378" fmla="*/ 233751 w 941834"/>
                    <a:gd name="connsiteY378" fmla="*/ 34669 h 989855"/>
                    <a:gd name="connsiteX379" fmla="*/ 213653 w 941834"/>
                    <a:gd name="connsiteY379" fmla="*/ 30223 h 989855"/>
                    <a:gd name="connsiteX380" fmla="*/ 197602 w 941834"/>
                    <a:gd name="connsiteY380" fmla="*/ 37604 h 989855"/>
                    <a:gd name="connsiteX381" fmla="*/ 198669 w 941834"/>
                    <a:gd name="connsiteY381" fmla="*/ 52677 h 989855"/>
                    <a:gd name="connsiteX382" fmla="*/ 201959 w 941834"/>
                    <a:gd name="connsiteY382" fmla="*/ 62370 h 989855"/>
                    <a:gd name="connsiteX383" fmla="*/ 202315 w 941834"/>
                    <a:gd name="connsiteY383" fmla="*/ 66817 h 989855"/>
                    <a:gd name="connsiteX384" fmla="*/ 219478 w 941834"/>
                    <a:gd name="connsiteY384" fmla="*/ 111770 h 989855"/>
                    <a:gd name="connsiteX385" fmla="*/ 221746 w 941834"/>
                    <a:gd name="connsiteY385" fmla="*/ 111503 h 989855"/>
                    <a:gd name="connsiteX386" fmla="*/ 223257 w 941834"/>
                    <a:gd name="connsiteY386" fmla="*/ 111503 h 989855"/>
                    <a:gd name="connsiteX387" fmla="*/ 242066 w 941834"/>
                    <a:gd name="connsiteY387" fmla="*/ 123375 h 989855"/>
                    <a:gd name="connsiteX388" fmla="*/ 238019 w 941834"/>
                    <a:gd name="connsiteY388" fmla="*/ 127421 h 989855"/>
                    <a:gd name="connsiteX389" fmla="*/ 220767 w 941834"/>
                    <a:gd name="connsiteY389" fmla="*/ 161747 h 989855"/>
                    <a:gd name="connsiteX390" fmla="*/ 220278 w 941834"/>
                    <a:gd name="connsiteY390" fmla="*/ 168550 h 989855"/>
                    <a:gd name="connsiteX391" fmla="*/ 209829 w 941834"/>
                    <a:gd name="connsiteY391" fmla="*/ 179577 h 989855"/>
                    <a:gd name="connsiteX392" fmla="*/ 199291 w 941834"/>
                    <a:gd name="connsiteY392" fmla="*/ 189092 h 989855"/>
                    <a:gd name="connsiteX393" fmla="*/ 198491 w 941834"/>
                    <a:gd name="connsiteY393" fmla="*/ 194784 h 989855"/>
                    <a:gd name="connsiteX394" fmla="*/ 193555 w 941834"/>
                    <a:gd name="connsiteY394" fmla="*/ 206344 h 989855"/>
                    <a:gd name="connsiteX395" fmla="*/ 186975 w 941834"/>
                    <a:gd name="connsiteY395" fmla="*/ 208568 h 989855"/>
                    <a:gd name="connsiteX396" fmla="*/ 178305 w 941834"/>
                    <a:gd name="connsiteY396" fmla="*/ 212658 h 989855"/>
                    <a:gd name="connsiteX397" fmla="*/ 172435 w 941834"/>
                    <a:gd name="connsiteY397" fmla="*/ 229377 h 989855"/>
                    <a:gd name="connsiteX398" fmla="*/ 166789 w 941834"/>
                    <a:gd name="connsiteY398" fmla="*/ 245739 h 989855"/>
                    <a:gd name="connsiteX399" fmla="*/ 152026 w 941834"/>
                    <a:gd name="connsiteY399" fmla="*/ 254632 h 989855"/>
                    <a:gd name="connsiteX400" fmla="*/ 142111 w 941834"/>
                    <a:gd name="connsiteY400" fmla="*/ 258500 h 989855"/>
                    <a:gd name="connsiteX401" fmla="*/ 133707 w 941834"/>
                    <a:gd name="connsiteY401" fmla="*/ 273262 h 989855"/>
                    <a:gd name="connsiteX402" fmla="*/ 122325 w 941834"/>
                    <a:gd name="connsiteY402" fmla="*/ 291048 h 989855"/>
                    <a:gd name="connsiteX403" fmla="*/ 117878 w 941834"/>
                    <a:gd name="connsiteY403" fmla="*/ 292071 h 989855"/>
                    <a:gd name="connsiteX404" fmla="*/ 110275 w 941834"/>
                    <a:gd name="connsiteY404" fmla="*/ 290514 h 989855"/>
                    <a:gd name="connsiteX405" fmla="*/ 105117 w 941834"/>
                    <a:gd name="connsiteY405" fmla="*/ 289225 h 989855"/>
                    <a:gd name="connsiteX406" fmla="*/ 96491 w 941834"/>
                    <a:gd name="connsiteY406" fmla="*/ 292471 h 989855"/>
                    <a:gd name="connsiteX407" fmla="*/ 87198 w 941834"/>
                    <a:gd name="connsiteY407" fmla="*/ 295405 h 989855"/>
                    <a:gd name="connsiteX408" fmla="*/ 79817 w 941834"/>
                    <a:gd name="connsiteY408" fmla="*/ 293093 h 989855"/>
                    <a:gd name="connsiteX409" fmla="*/ 72969 w 941834"/>
                    <a:gd name="connsiteY409" fmla="*/ 291404 h 989855"/>
                    <a:gd name="connsiteX410" fmla="*/ 63009 w 941834"/>
                    <a:gd name="connsiteY410" fmla="*/ 296828 h 989855"/>
                    <a:gd name="connsiteX411" fmla="*/ 61187 w 941834"/>
                    <a:gd name="connsiteY411" fmla="*/ 298473 h 989855"/>
                    <a:gd name="connsiteX412" fmla="*/ 45713 w 941834"/>
                    <a:gd name="connsiteY412" fmla="*/ 325908 h 989855"/>
                    <a:gd name="connsiteX413" fmla="*/ 54606 w 941834"/>
                    <a:gd name="connsiteY413" fmla="*/ 332488 h 989855"/>
                    <a:gd name="connsiteX414" fmla="*/ 65811 w 941834"/>
                    <a:gd name="connsiteY414" fmla="*/ 346361 h 989855"/>
                    <a:gd name="connsiteX415" fmla="*/ 79772 w 941834"/>
                    <a:gd name="connsiteY415" fmla="*/ 379309 h 989855"/>
                    <a:gd name="connsiteX416" fmla="*/ 89065 w 941834"/>
                    <a:gd name="connsiteY416" fmla="*/ 392159 h 989855"/>
                    <a:gd name="connsiteX417" fmla="*/ 91689 w 941834"/>
                    <a:gd name="connsiteY417" fmla="*/ 410789 h 989855"/>
                    <a:gd name="connsiteX418" fmla="*/ 54206 w 941834"/>
                    <a:gd name="connsiteY418" fmla="*/ 421727 h 989855"/>
                    <a:gd name="connsiteX419" fmla="*/ 43446 w 941834"/>
                    <a:gd name="connsiteY419" fmla="*/ 421461 h 989855"/>
                    <a:gd name="connsiteX420" fmla="*/ 37310 w 941834"/>
                    <a:gd name="connsiteY420" fmla="*/ 421105 h 989855"/>
                    <a:gd name="connsiteX421" fmla="*/ 29617 w 941834"/>
                    <a:gd name="connsiteY421" fmla="*/ 420705 h 989855"/>
                    <a:gd name="connsiteX422" fmla="*/ 10142 w 941834"/>
                    <a:gd name="connsiteY422" fmla="*/ 432399 h 989855"/>
                    <a:gd name="connsiteX423" fmla="*/ 2405 w 941834"/>
                    <a:gd name="connsiteY423" fmla="*/ 443559 h 989855"/>
                    <a:gd name="connsiteX424" fmla="*/ 12276 w 941834"/>
                    <a:gd name="connsiteY424" fmla="*/ 454497 h 989855"/>
                    <a:gd name="connsiteX425" fmla="*/ 19835 w 941834"/>
                    <a:gd name="connsiteY425" fmla="*/ 463390 h 989855"/>
                    <a:gd name="connsiteX426" fmla="*/ 42067 w 941834"/>
                    <a:gd name="connsiteY426" fmla="*/ 472772 h 989855"/>
                    <a:gd name="connsiteX427" fmla="*/ 61098 w 941834"/>
                    <a:gd name="connsiteY427" fmla="*/ 469259 h 989855"/>
                    <a:gd name="connsiteX428" fmla="*/ 69723 w 941834"/>
                    <a:gd name="connsiteY428" fmla="*/ 472061 h 989855"/>
                    <a:gd name="connsiteX429" fmla="*/ 62698 w 941834"/>
                    <a:gd name="connsiteY429" fmla="*/ 482821 h 989855"/>
                    <a:gd name="connsiteX430" fmla="*/ 46024 w 941834"/>
                    <a:gd name="connsiteY430" fmla="*/ 485444 h 989855"/>
                    <a:gd name="connsiteX431" fmla="*/ 25793 w 941834"/>
                    <a:gd name="connsiteY431" fmla="*/ 490913 h 989855"/>
                    <a:gd name="connsiteX432" fmla="*/ 28372 w 941834"/>
                    <a:gd name="connsiteY432" fmla="*/ 498917 h 989855"/>
                    <a:gd name="connsiteX433" fmla="*/ 81729 w 941834"/>
                    <a:gd name="connsiteY433" fmla="*/ 546226 h 989855"/>
                    <a:gd name="connsiteX434" fmla="*/ 115966 w 941834"/>
                    <a:gd name="connsiteY434" fmla="*/ 538223 h 989855"/>
                    <a:gd name="connsiteX435" fmla="*/ 127482 w 941834"/>
                    <a:gd name="connsiteY435" fmla="*/ 511278 h 989855"/>
                    <a:gd name="connsiteX436" fmla="*/ 127482 w 941834"/>
                    <a:gd name="connsiteY436" fmla="*/ 510255 h 989855"/>
                    <a:gd name="connsiteX437" fmla="*/ 131528 w 941834"/>
                    <a:gd name="connsiteY437" fmla="*/ 499895 h 989855"/>
                    <a:gd name="connsiteX438" fmla="*/ 138020 w 941834"/>
                    <a:gd name="connsiteY438" fmla="*/ 495626 h 98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</a:cxnLst>
                  <a:rect l="l" t="t" r="r" b="b"/>
                  <a:pathLst>
                    <a:path w="941834" h="989855">
                      <a:moveTo>
                        <a:pt x="306494" y="989531"/>
                      </a:moveTo>
                      <a:lnTo>
                        <a:pt x="306494" y="989531"/>
                      </a:lnTo>
                      <a:cubicBezTo>
                        <a:pt x="300891" y="989531"/>
                        <a:pt x="295156" y="985796"/>
                        <a:pt x="288975" y="978060"/>
                      </a:cubicBezTo>
                      <a:cubicBezTo>
                        <a:pt x="275947" y="961608"/>
                        <a:pt x="272301" y="946580"/>
                        <a:pt x="268077" y="929149"/>
                      </a:cubicBezTo>
                      <a:cubicBezTo>
                        <a:pt x="267010" y="924703"/>
                        <a:pt x="265943" y="920257"/>
                        <a:pt x="264654" y="915810"/>
                      </a:cubicBezTo>
                      <a:cubicBezTo>
                        <a:pt x="260029" y="901182"/>
                        <a:pt x="253182" y="887309"/>
                        <a:pt x="244378" y="874726"/>
                      </a:cubicBezTo>
                      <a:cubicBezTo>
                        <a:pt x="240376" y="868367"/>
                        <a:pt x="236241" y="861787"/>
                        <a:pt x="232639" y="854939"/>
                      </a:cubicBezTo>
                      <a:cubicBezTo>
                        <a:pt x="226370" y="842045"/>
                        <a:pt x="221479" y="828528"/>
                        <a:pt x="217922" y="814610"/>
                      </a:cubicBezTo>
                      <a:cubicBezTo>
                        <a:pt x="215654" y="806918"/>
                        <a:pt x="213476" y="799004"/>
                        <a:pt x="210585" y="791534"/>
                      </a:cubicBezTo>
                      <a:cubicBezTo>
                        <a:pt x="206139" y="779662"/>
                        <a:pt x="201070" y="768012"/>
                        <a:pt x="196046" y="756763"/>
                      </a:cubicBezTo>
                      <a:cubicBezTo>
                        <a:pt x="189020" y="741912"/>
                        <a:pt x="182929" y="726661"/>
                        <a:pt x="177815" y="711054"/>
                      </a:cubicBezTo>
                      <a:cubicBezTo>
                        <a:pt x="173369" y="696826"/>
                        <a:pt x="169856" y="682064"/>
                        <a:pt x="166388" y="667791"/>
                      </a:cubicBezTo>
                      <a:cubicBezTo>
                        <a:pt x="163720" y="656675"/>
                        <a:pt x="160919" y="645114"/>
                        <a:pt x="157762" y="633909"/>
                      </a:cubicBezTo>
                      <a:cubicBezTo>
                        <a:pt x="153271" y="616880"/>
                        <a:pt x="149892" y="599539"/>
                        <a:pt x="147624" y="582064"/>
                      </a:cubicBezTo>
                      <a:cubicBezTo>
                        <a:pt x="147135" y="574728"/>
                        <a:pt x="148069" y="567391"/>
                        <a:pt x="150337" y="560410"/>
                      </a:cubicBezTo>
                      <a:cubicBezTo>
                        <a:pt x="152560" y="551829"/>
                        <a:pt x="154783" y="543736"/>
                        <a:pt x="152026" y="536445"/>
                      </a:cubicBezTo>
                      <a:cubicBezTo>
                        <a:pt x="151582" y="535110"/>
                        <a:pt x="151093" y="533821"/>
                        <a:pt x="150648" y="532576"/>
                      </a:cubicBezTo>
                      <a:cubicBezTo>
                        <a:pt x="146868" y="523105"/>
                        <a:pt x="144290" y="513234"/>
                        <a:pt x="142867" y="503141"/>
                      </a:cubicBezTo>
                      <a:cubicBezTo>
                        <a:pt x="142289" y="498694"/>
                        <a:pt x="140644" y="496649"/>
                        <a:pt x="138064" y="496649"/>
                      </a:cubicBezTo>
                      <a:cubicBezTo>
                        <a:pt x="135575" y="496961"/>
                        <a:pt x="133307" y="498205"/>
                        <a:pt x="131751" y="500162"/>
                      </a:cubicBezTo>
                      <a:cubicBezTo>
                        <a:pt x="129305" y="502696"/>
                        <a:pt x="127971" y="506120"/>
                        <a:pt x="128016" y="509633"/>
                      </a:cubicBezTo>
                      <a:lnTo>
                        <a:pt x="128016" y="510700"/>
                      </a:lnTo>
                      <a:cubicBezTo>
                        <a:pt x="129127" y="522927"/>
                        <a:pt x="129572" y="527996"/>
                        <a:pt x="116100" y="538623"/>
                      </a:cubicBezTo>
                      <a:cubicBezTo>
                        <a:pt x="103649" y="548405"/>
                        <a:pt x="91511" y="551206"/>
                        <a:pt x="80528" y="546760"/>
                      </a:cubicBezTo>
                      <a:cubicBezTo>
                        <a:pt x="63143" y="539601"/>
                        <a:pt x="44957" y="523594"/>
                        <a:pt x="26638" y="499095"/>
                      </a:cubicBezTo>
                      <a:cubicBezTo>
                        <a:pt x="23748" y="495315"/>
                        <a:pt x="22859" y="492292"/>
                        <a:pt x="23926" y="490202"/>
                      </a:cubicBezTo>
                      <a:cubicBezTo>
                        <a:pt x="26060" y="485533"/>
                        <a:pt x="35308" y="484822"/>
                        <a:pt x="45091" y="484066"/>
                      </a:cubicBezTo>
                      <a:cubicBezTo>
                        <a:pt x="50604" y="483977"/>
                        <a:pt x="56118" y="483132"/>
                        <a:pt x="61409" y="481531"/>
                      </a:cubicBezTo>
                      <a:cubicBezTo>
                        <a:pt x="65322" y="480020"/>
                        <a:pt x="67856" y="476196"/>
                        <a:pt x="67767" y="472016"/>
                      </a:cubicBezTo>
                      <a:cubicBezTo>
                        <a:pt x="67278" y="469526"/>
                        <a:pt x="64655" y="468815"/>
                        <a:pt x="60564" y="470060"/>
                      </a:cubicBezTo>
                      <a:cubicBezTo>
                        <a:pt x="54339" y="472149"/>
                        <a:pt x="47803" y="473350"/>
                        <a:pt x="41223" y="473617"/>
                      </a:cubicBezTo>
                      <a:cubicBezTo>
                        <a:pt x="32507" y="473706"/>
                        <a:pt x="24193" y="470193"/>
                        <a:pt x="18145" y="463924"/>
                      </a:cubicBezTo>
                      <a:cubicBezTo>
                        <a:pt x="15389" y="461122"/>
                        <a:pt x="12810" y="458143"/>
                        <a:pt x="10453" y="455031"/>
                      </a:cubicBezTo>
                      <a:cubicBezTo>
                        <a:pt x="7563" y="450940"/>
                        <a:pt x="4139" y="447205"/>
                        <a:pt x="360" y="443915"/>
                      </a:cubicBezTo>
                      <a:lnTo>
                        <a:pt x="-129" y="443559"/>
                      </a:lnTo>
                      <a:lnTo>
                        <a:pt x="271" y="443115"/>
                      </a:lnTo>
                      <a:cubicBezTo>
                        <a:pt x="3295" y="439602"/>
                        <a:pt x="5962" y="435778"/>
                        <a:pt x="8230" y="431732"/>
                      </a:cubicBezTo>
                      <a:cubicBezTo>
                        <a:pt x="11787" y="423728"/>
                        <a:pt x="19969" y="418837"/>
                        <a:pt x="28683" y="419460"/>
                      </a:cubicBezTo>
                      <a:cubicBezTo>
                        <a:pt x="31085" y="419460"/>
                        <a:pt x="33708" y="419460"/>
                        <a:pt x="36420" y="419860"/>
                      </a:cubicBezTo>
                      <a:lnTo>
                        <a:pt x="42556" y="420216"/>
                      </a:lnTo>
                      <a:cubicBezTo>
                        <a:pt x="45402" y="420216"/>
                        <a:pt x="49181" y="420482"/>
                        <a:pt x="53272" y="420482"/>
                      </a:cubicBezTo>
                      <a:cubicBezTo>
                        <a:pt x="73547" y="420482"/>
                        <a:pt x="85864" y="416970"/>
                        <a:pt x="89777" y="410122"/>
                      </a:cubicBezTo>
                      <a:cubicBezTo>
                        <a:pt x="92312" y="405676"/>
                        <a:pt x="91422" y="399851"/>
                        <a:pt x="87198" y="392604"/>
                      </a:cubicBezTo>
                      <a:cubicBezTo>
                        <a:pt x="84441" y="388113"/>
                        <a:pt x="81329" y="383866"/>
                        <a:pt x="77949" y="379843"/>
                      </a:cubicBezTo>
                      <a:cubicBezTo>
                        <a:pt x="70257" y="370238"/>
                        <a:pt x="62343" y="360323"/>
                        <a:pt x="63765" y="346139"/>
                      </a:cubicBezTo>
                      <a:cubicBezTo>
                        <a:pt x="64433" y="339202"/>
                        <a:pt x="58964" y="336357"/>
                        <a:pt x="53183" y="333333"/>
                      </a:cubicBezTo>
                      <a:cubicBezTo>
                        <a:pt x="49537" y="331799"/>
                        <a:pt x="46291" y="329443"/>
                        <a:pt x="43712" y="326441"/>
                      </a:cubicBezTo>
                      <a:cubicBezTo>
                        <a:pt x="37487" y="317282"/>
                        <a:pt x="52249" y="303943"/>
                        <a:pt x="59364" y="297540"/>
                      </a:cubicBezTo>
                      <a:lnTo>
                        <a:pt x="61142" y="295895"/>
                      </a:lnTo>
                      <a:cubicBezTo>
                        <a:pt x="63855" y="292671"/>
                        <a:pt x="67678" y="290617"/>
                        <a:pt x="71858" y="290159"/>
                      </a:cubicBezTo>
                      <a:cubicBezTo>
                        <a:pt x="74348" y="290332"/>
                        <a:pt x="76794" y="290919"/>
                        <a:pt x="79105" y="291893"/>
                      </a:cubicBezTo>
                      <a:cubicBezTo>
                        <a:pt x="81462" y="292769"/>
                        <a:pt x="83908" y="293525"/>
                        <a:pt x="86353" y="294161"/>
                      </a:cubicBezTo>
                      <a:cubicBezTo>
                        <a:pt x="87020" y="294330"/>
                        <a:pt x="87687" y="294423"/>
                        <a:pt x="88399" y="294427"/>
                      </a:cubicBezTo>
                      <a:cubicBezTo>
                        <a:pt x="90799" y="294227"/>
                        <a:pt x="93023" y="293187"/>
                        <a:pt x="94712" y="291493"/>
                      </a:cubicBezTo>
                      <a:cubicBezTo>
                        <a:pt x="97158" y="288985"/>
                        <a:pt x="100582" y="287696"/>
                        <a:pt x="104094" y="287980"/>
                      </a:cubicBezTo>
                      <a:cubicBezTo>
                        <a:pt x="105917" y="288282"/>
                        <a:pt x="107740" y="288727"/>
                        <a:pt x="109475" y="289314"/>
                      </a:cubicBezTo>
                      <a:cubicBezTo>
                        <a:pt x="111831" y="290163"/>
                        <a:pt x="114276" y="290675"/>
                        <a:pt x="116767" y="290826"/>
                      </a:cubicBezTo>
                      <a:cubicBezTo>
                        <a:pt x="118100" y="290870"/>
                        <a:pt x="119390" y="290563"/>
                        <a:pt x="120546" y="289936"/>
                      </a:cubicBezTo>
                      <a:cubicBezTo>
                        <a:pt x="127305" y="286157"/>
                        <a:pt x="129439" y="279398"/>
                        <a:pt x="131395" y="272907"/>
                      </a:cubicBezTo>
                      <a:cubicBezTo>
                        <a:pt x="132462" y="266913"/>
                        <a:pt x="135619" y="261488"/>
                        <a:pt x="140288" y="257567"/>
                      </a:cubicBezTo>
                      <a:cubicBezTo>
                        <a:pt x="143489" y="255699"/>
                        <a:pt x="146957" y="254334"/>
                        <a:pt x="150559" y="253520"/>
                      </a:cubicBezTo>
                      <a:cubicBezTo>
                        <a:pt x="156339" y="251875"/>
                        <a:pt x="162298" y="250141"/>
                        <a:pt x="164610" y="245428"/>
                      </a:cubicBezTo>
                      <a:cubicBezTo>
                        <a:pt x="166966" y="240195"/>
                        <a:pt x="168789" y="234766"/>
                        <a:pt x="170168" y="229199"/>
                      </a:cubicBezTo>
                      <a:cubicBezTo>
                        <a:pt x="171590" y="223392"/>
                        <a:pt x="173591" y="217736"/>
                        <a:pt x="176081" y="212303"/>
                      </a:cubicBezTo>
                      <a:cubicBezTo>
                        <a:pt x="177548" y="209457"/>
                        <a:pt x="181595" y="208523"/>
                        <a:pt x="185552" y="207589"/>
                      </a:cubicBezTo>
                      <a:cubicBezTo>
                        <a:pt x="187686" y="207260"/>
                        <a:pt x="189776" y="206585"/>
                        <a:pt x="191733" y="205589"/>
                      </a:cubicBezTo>
                      <a:cubicBezTo>
                        <a:pt x="194889" y="202956"/>
                        <a:pt x="196579" y="198928"/>
                        <a:pt x="196179" y="194828"/>
                      </a:cubicBezTo>
                      <a:cubicBezTo>
                        <a:pt x="196268" y="192832"/>
                        <a:pt x="196535" y="190853"/>
                        <a:pt x="197024" y="188915"/>
                      </a:cubicBezTo>
                      <a:cubicBezTo>
                        <a:pt x="198713" y="183779"/>
                        <a:pt x="202982" y="179897"/>
                        <a:pt x="208229" y="178688"/>
                      </a:cubicBezTo>
                      <a:cubicBezTo>
                        <a:pt x="212675" y="176820"/>
                        <a:pt x="217121" y="175086"/>
                        <a:pt x="217967" y="168595"/>
                      </a:cubicBezTo>
                      <a:cubicBezTo>
                        <a:pt x="218189" y="166505"/>
                        <a:pt x="218322" y="164148"/>
                        <a:pt x="218456" y="161836"/>
                      </a:cubicBezTo>
                      <a:cubicBezTo>
                        <a:pt x="219389" y="147874"/>
                        <a:pt x="220501" y="130711"/>
                        <a:pt x="236552" y="126265"/>
                      </a:cubicBezTo>
                      <a:cubicBezTo>
                        <a:pt x="238820" y="125687"/>
                        <a:pt x="239887" y="124753"/>
                        <a:pt x="239753" y="123419"/>
                      </a:cubicBezTo>
                      <a:cubicBezTo>
                        <a:pt x="239264" y="119373"/>
                        <a:pt x="228148" y="112526"/>
                        <a:pt x="221968" y="112526"/>
                      </a:cubicBezTo>
                      <a:cubicBezTo>
                        <a:pt x="221568" y="112472"/>
                        <a:pt x="221123" y="112472"/>
                        <a:pt x="220723" y="112526"/>
                      </a:cubicBezTo>
                      <a:cubicBezTo>
                        <a:pt x="219878" y="112735"/>
                        <a:pt x="219034" y="112837"/>
                        <a:pt x="218189" y="112837"/>
                      </a:cubicBezTo>
                      <a:cubicBezTo>
                        <a:pt x="203293" y="112837"/>
                        <a:pt x="201026" y="81712"/>
                        <a:pt x="199914" y="66861"/>
                      </a:cubicBezTo>
                      <a:cubicBezTo>
                        <a:pt x="199914" y="64949"/>
                        <a:pt x="199914" y="63393"/>
                        <a:pt x="199558" y="62415"/>
                      </a:cubicBezTo>
                      <a:cubicBezTo>
                        <a:pt x="199025" y="59164"/>
                        <a:pt x="197913" y="56021"/>
                        <a:pt x="196357" y="53122"/>
                      </a:cubicBezTo>
                      <a:cubicBezTo>
                        <a:pt x="193822" y="47697"/>
                        <a:pt x="191244" y="42095"/>
                        <a:pt x="195423" y="36892"/>
                      </a:cubicBezTo>
                      <a:cubicBezTo>
                        <a:pt x="199469" y="31704"/>
                        <a:pt x="205783" y="28791"/>
                        <a:pt x="212364" y="29067"/>
                      </a:cubicBezTo>
                      <a:cubicBezTo>
                        <a:pt x="219389" y="29462"/>
                        <a:pt x="226281" y="30965"/>
                        <a:pt x="232817" y="33513"/>
                      </a:cubicBezTo>
                      <a:cubicBezTo>
                        <a:pt x="240376" y="35959"/>
                        <a:pt x="248246" y="37190"/>
                        <a:pt x="256205" y="37159"/>
                      </a:cubicBezTo>
                      <a:cubicBezTo>
                        <a:pt x="279326" y="37159"/>
                        <a:pt x="297556" y="27777"/>
                        <a:pt x="305116" y="12037"/>
                      </a:cubicBezTo>
                      <a:cubicBezTo>
                        <a:pt x="309028" y="3722"/>
                        <a:pt x="313297" y="-324"/>
                        <a:pt x="318099" y="-324"/>
                      </a:cubicBezTo>
                      <a:cubicBezTo>
                        <a:pt x="326281" y="-324"/>
                        <a:pt x="333928" y="11414"/>
                        <a:pt x="340331" y="22442"/>
                      </a:cubicBezTo>
                      <a:cubicBezTo>
                        <a:pt x="343354" y="27297"/>
                        <a:pt x="347178" y="31615"/>
                        <a:pt x="351625" y="35203"/>
                      </a:cubicBezTo>
                      <a:cubicBezTo>
                        <a:pt x="358294" y="41117"/>
                        <a:pt x="363630" y="45785"/>
                        <a:pt x="360517" y="60770"/>
                      </a:cubicBezTo>
                      <a:cubicBezTo>
                        <a:pt x="358028" y="73086"/>
                        <a:pt x="362385" y="78777"/>
                        <a:pt x="368921" y="87448"/>
                      </a:cubicBezTo>
                      <a:cubicBezTo>
                        <a:pt x="370211" y="89093"/>
                        <a:pt x="371544" y="90871"/>
                        <a:pt x="372879" y="92784"/>
                      </a:cubicBezTo>
                      <a:cubicBezTo>
                        <a:pt x="377102" y="98061"/>
                        <a:pt x="378348" y="105144"/>
                        <a:pt x="376169" y="111547"/>
                      </a:cubicBezTo>
                      <a:cubicBezTo>
                        <a:pt x="374524" y="114709"/>
                        <a:pt x="371100" y="116567"/>
                        <a:pt x="367543" y="116260"/>
                      </a:cubicBezTo>
                      <a:cubicBezTo>
                        <a:pt x="365675" y="116238"/>
                        <a:pt x="363808" y="115954"/>
                        <a:pt x="361985" y="115416"/>
                      </a:cubicBezTo>
                      <a:cubicBezTo>
                        <a:pt x="359095" y="114651"/>
                        <a:pt x="356116" y="114233"/>
                        <a:pt x="353092" y="114171"/>
                      </a:cubicBezTo>
                      <a:cubicBezTo>
                        <a:pt x="350335" y="114171"/>
                        <a:pt x="346778" y="114660"/>
                        <a:pt x="345711" y="116838"/>
                      </a:cubicBezTo>
                      <a:cubicBezTo>
                        <a:pt x="344644" y="119017"/>
                        <a:pt x="346067" y="122174"/>
                        <a:pt x="349491" y="126487"/>
                      </a:cubicBezTo>
                      <a:cubicBezTo>
                        <a:pt x="352558" y="130422"/>
                        <a:pt x="354693" y="134975"/>
                        <a:pt x="355805" y="139826"/>
                      </a:cubicBezTo>
                      <a:cubicBezTo>
                        <a:pt x="356916" y="146091"/>
                        <a:pt x="360607" y="151600"/>
                        <a:pt x="365986" y="154989"/>
                      </a:cubicBezTo>
                      <a:cubicBezTo>
                        <a:pt x="369410" y="157301"/>
                        <a:pt x="372523" y="159435"/>
                        <a:pt x="375546" y="161658"/>
                      </a:cubicBezTo>
                      <a:cubicBezTo>
                        <a:pt x="381993" y="166465"/>
                        <a:pt x="388707" y="170920"/>
                        <a:pt x="395644" y="174997"/>
                      </a:cubicBezTo>
                      <a:cubicBezTo>
                        <a:pt x="399957" y="177754"/>
                        <a:pt x="403647" y="181333"/>
                        <a:pt x="406538" y="185535"/>
                      </a:cubicBezTo>
                      <a:cubicBezTo>
                        <a:pt x="408894" y="188826"/>
                        <a:pt x="411651" y="191814"/>
                        <a:pt x="414719" y="194428"/>
                      </a:cubicBezTo>
                      <a:cubicBezTo>
                        <a:pt x="420366" y="198874"/>
                        <a:pt x="422856" y="201809"/>
                        <a:pt x="423034" y="204921"/>
                      </a:cubicBezTo>
                      <a:cubicBezTo>
                        <a:pt x="423300" y="208968"/>
                        <a:pt x="419566" y="212658"/>
                        <a:pt x="414141" y="218261"/>
                      </a:cubicBezTo>
                      <a:cubicBezTo>
                        <a:pt x="406760" y="227198"/>
                        <a:pt x="403158" y="238670"/>
                        <a:pt x="404092" y="250230"/>
                      </a:cubicBezTo>
                      <a:cubicBezTo>
                        <a:pt x="404403" y="254125"/>
                        <a:pt x="406716" y="257584"/>
                        <a:pt x="410184" y="259390"/>
                      </a:cubicBezTo>
                      <a:cubicBezTo>
                        <a:pt x="414141" y="261302"/>
                        <a:pt x="417876" y="263258"/>
                        <a:pt x="421522" y="265214"/>
                      </a:cubicBezTo>
                      <a:cubicBezTo>
                        <a:pt x="427658" y="268523"/>
                        <a:pt x="433972" y="271493"/>
                        <a:pt x="440419" y="274107"/>
                      </a:cubicBezTo>
                      <a:cubicBezTo>
                        <a:pt x="445043" y="276144"/>
                        <a:pt x="449312" y="278887"/>
                        <a:pt x="453091" y="282244"/>
                      </a:cubicBezTo>
                      <a:cubicBezTo>
                        <a:pt x="458383" y="287344"/>
                        <a:pt x="465052" y="290777"/>
                        <a:pt x="472300" y="292115"/>
                      </a:cubicBezTo>
                      <a:cubicBezTo>
                        <a:pt x="478347" y="293654"/>
                        <a:pt x="483949" y="296713"/>
                        <a:pt x="488485" y="301008"/>
                      </a:cubicBezTo>
                      <a:cubicBezTo>
                        <a:pt x="493687" y="305143"/>
                        <a:pt x="498667" y="309012"/>
                        <a:pt x="504047" y="309145"/>
                      </a:cubicBezTo>
                      <a:lnTo>
                        <a:pt x="504581" y="309145"/>
                      </a:lnTo>
                      <a:cubicBezTo>
                        <a:pt x="509428" y="308923"/>
                        <a:pt x="514184" y="307949"/>
                        <a:pt x="518720" y="306255"/>
                      </a:cubicBezTo>
                      <a:cubicBezTo>
                        <a:pt x="522633" y="304770"/>
                        <a:pt x="526724" y="303885"/>
                        <a:pt x="530903" y="303631"/>
                      </a:cubicBezTo>
                      <a:cubicBezTo>
                        <a:pt x="536017" y="303671"/>
                        <a:pt x="540907" y="305926"/>
                        <a:pt x="544242" y="309812"/>
                      </a:cubicBezTo>
                      <a:cubicBezTo>
                        <a:pt x="546732" y="312417"/>
                        <a:pt x="549000" y="315196"/>
                        <a:pt x="551090" y="318127"/>
                      </a:cubicBezTo>
                      <a:cubicBezTo>
                        <a:pt x="554736" y="324067"/>
                        <a:pt x="560783" y="328149"/>
                        <a:pt x="567630" y="329331"/>
                      </a:cubicBezTo>
                      <a:cubicBezTo>
                        <a:pt x="572833" y="330799"/>
                        <a:pt x="577679" y="332311"/>
                        <a:pt x="582348" y="333778"/>
                      </a:cubicBezTo>
                      <a:cubicBezTo>
                        <a:pt x="594620" y="338451"/>
                        <a:pt x="607559" y="341092"/>
                        <a:pt x="620675" y="341603"/>
                      </a:cubicBezTo>
                      <a:cubicBezTo>
                        <a:pt x="625433" y="341599"/>
                        <a:pt x="630147" y="341181"/>
                        <a:pt x="634816" y="340359"/>
                      </a:cubicBezTo>
                      <a:cubicBezTo>
                        <a:pt x="650733" y="337557"/>
                        <a:pt x="659449" y="332444"/>
                        <a:pt x="656691" y="314481"/>
                      </a:cubicBezTo>
                      <a:cubicBezTo>
                        <a:pt x="654424" y="299407"/>
                        <a:pt x="656691" y="296917"/>
                        <a:pt x="661583" y="291448"/>
                      </a:cubicBezTo>
                      <a:cubicBezTo>
                        <a:pt x="664028" y="288803"/>
                        <a:pt x="666295" y="285961"/>
                        <a:pt x="668297" y="282956"/>
                      </a:cubicBezTo>
                      <a:cubicBezTo>
                        <a:pt x="669808" y="280732"/>
                        <a:pt x="671187" y="279621"/>
                        <a:pt x="672521" y="279621"/>
                      </a:cubicBezTo>
                      <a:cubicBezTo>
                        <a:pt x="676433" y="279621"/>
                        <a:pt x="678879" y="289181"/>
                        <a:pt x="679768" y="308033"/>
                      </a:cubicBezTo>
                      <a:cubicBezTo>
                        <a:pt x="679768" y="308287"/>
                        <a:pt x="679768" y="308536"/>
                        <a:pt x="679768" y="308789"/>
                      </a:cubicBezTo>
                      <a:cubicBezTo>
                        <a:pt x="681902" y="321550"/>
                        <a:pt x="694708" y="325908"/>
                        <a:pt x="705646" y="328264"/>
                      </a:cubicBezTo>
                      <a:cubicBezTo>
                        <a:pt x="719119" y="331057"/>
                        <a:pt x="732859" y="332546"/>
                        <a:pt x="746642" y="332711"/>
                      </a:cubicBezTo>
                      <a:cubicBezTo>
                        <a:pt x="761982" y="332711"/>
                        <a:pt x="772031" y="330087"/>
                        <a:pt x="776566" y="324929"/>
                      </a:cubicBezTo>
                      <a:cubicBezTo>
                        <a:pt x="778789" y="322337"/>
                        <a:pt x="779678" y="318896"/>
                        <a:pt x="779101" y="315548"/>
                      </a:cubicBezTo>
                      <a:cubicBezTo>
                        <a:pt x="778611" y="312480"/>
                        <a:pt x="777722" y="309492"/>
                        <a:pt x="776432" y="306655"/>
                      </a:cubicBezTo>
                      <a:cubicBezTo>
                        <a:pt x="774343" y="301497"/>
                        <a:pt x="772832" y="297762"/>
                        <a:pt x="781235" y="294072"/>
                      </a:cubicBezTo>
                      <a:cubicBezTo>
                        <a:pt x="793195" y="288914"/>
                        <a:pt x="804445" y="284023"/>
                        <a:pt x="811827" y="269572"/>
                      </a:cubicBezTo>
                      <a:cubicBezTo>
                        <a:pt x="815294" y="262814"/>
                        <a:pt x="841217" y="248807"/>
                        <a:pt x="849753" y="244228"/>
                      </a:cubicBezTo>
                      <a:lnTo>
                        <a:pt x="850154" y="244228"/>
                      </a:lnTo>
                      <a:cubicBezTo>
                        <a:pt x="852911" y="242840"/>
                        <a:pt x="855979" y="242156"/>
                        <a:pt x="859047" y="242227"/>
                      </a:cubicBezTo>
                      <a:cubicBezTo>
                        <a:pt x="863182" y="242374"/>
                        <a:pt x="867317" y="242907"/>
                        <a:pt x="871363" y="243827"/>
                      </a:cubicBezTo>
                      <a:cubicBezTo>
                        <a:pt x="874921" y="244650"/>
                        <a:pt x="878610" y="245144"/>
                        <a:pt x="882257" y="245295"/>
                      </a:cubicBezTo>
                      <a:cubicBezTo>
                        <a:pt x="885058" y="245477"/>
                        <a:pt x="887815" y="244641"/>
                        <a:pt x="890038" y="242938"/>
                      </a:cubicBezTo>
                      <a:cubicBezTo>
                        <a:pt x="892662" y="240430"/>
                        <a:pt x="896085" y="238936"/>
                        <a:pt x="899686" y="238714"/>
                      </a:cubicBezTo>
                      <a:cubicBezTo>
                        <a:pt x="906623" y="238714"/>
                        <a:pt x="911914" y="246051"/>
                        <a:pt x="917472" y="253787"/>
                      </a:cubicBezTo>
                      <a:cubicBezTo>
                        <a:pt x="923653" y="262369"/>
                        <a:pt x="930811" y="272062"/>
                        <a:pt x="941171" y="273529"/>
                      </a:cubicBezTo>
                      <a:lnTo>
                        <a:pt x="941705" y="273529"/>
                      </a:lnTo>
                      <a:lnTo>
                        <a:pt x="941705" y="274063"/>
                      </a:lnTo>
                      <a:cubicBezTo>
                        <a:pt x="940860" y="279603"/>
                        <a:pt x="938681" y="284854"/>
                        <a:pt x="935346" y="289358"/>
                      </a:cubicBezTo>
                      <a:cubicBezTo>
                        <a:pt x="931211" y="295761"/>
                        <a:pt x="928233" y="300386"/>
                        <a:pt x="936236" y="312435"/>
                      </a:cubicBezTo>
                      <a:cubicBezTo>
                        <a:pt x="938460" y="315770"/>
                        <a:pt x="939171" y="317860"/>
                        <a:pt x="938549" y="319060"/>
                      </a:cubicBezTo>
                      <a:cubicBezTo>
                        <a:pt x="938104" y="319736"/>
                        <a:pt x="937304" y="320096"/>
                        <a:pt x="936502" y="319994"/>
                      </a:cubicBezTo>
                      <a:cubicBezTo>
                        <a:pt x="932457" y="319296"/>
                        <a:pt x="928588" y="317784"/>
                        <a:pt x="925165" y="315548"/>
                      </a:cubicBezTo>
                      <a:cubicBezTo>
                        <a:pt x="922675" y="314214"/>
                        <a:pt x="920229" y="312729"/>
                        <a:pt x="917917" y="311101"/>
                      </a:cubicBezTo>
                      <a:lnTo>
                        <a:pt x="917384" y="311101"/>
                      </a:lnTo>
                      <a:cubicBezTo>
                        <a:pt x="905778" y="311101"/>
                        <a:pt x="876699" y="333333"/>
                        <a:pt x="872297" y="344005"/>
                      </a:cubicBezTo>
                      <a:cubicBezTo>
                        <a:pt x="866605" y="357344"/>
                        <a:pt x="864605" y="374151"/>
                        <a:pt x="862827" y="388869"/>
                      </a:cubicBezTo>
                      <a:cubicBezTo>
                        <a:pt x="862426" y="392203"/>
                        <a:pt x="862025" y="395449"/>
                        <a:pt x="861626" y="398651"/>
                      </a:cubicBezTo>
                      <a:cubicBezTo>
                        <a:pt x="860958" y="403453"/>
                        <a:pt x="851800" y="437379"/>
                        <a:pt x="844952" y="437468"/>
                      </a:cubicBezTo>
                      <a:lnTo>
                        <a:pt x="844952" y="437468"/>
                      </a:lnTo>
                      <a:cubicBezTo>
                        <a:pt x="841928" y="437245"/>
                        <a:pt x="838949" y="436667"/>
                        <a:pt x="836059" y="435734"/>
                      </a:cubicBezTo>
                      <a:cubicBezTo>
                        <a:pt x="832813" y="434666"/>
                        <a:pt x="829479" y="434000"/>
                        <a:pt x="826055" y="433733"/>
                      </a:cubicBezTo>
                      <a:cubicBezTo>
                        <a:pt x="822676" y="433733"/>
                        <a:pt x="820896" y="435156"/>
                        <a:pt x="820541" y="438179"/>
                      </a:cubicBezTo>
                      <a:cubicBezTo>
                        <a:pt x="820185" y="441203"/>
                        <a:pt x="819874" y="443604"/>
                        <a:pt x="819519" y="446405"/>
                      </a:cubicBezTo>
                      <a:cubicBezTo>
                        <a:pt x="816984" y="468237"/>
                        <a:pt x="814316" y="490869"/>
                        <a:pt x="801733" y="505942"/>
                      </a:cubicBezTo>
                      <a:lnTo>
                        <a:pt x="800977" y="506831"/>
                      </a:lnTo>
                      <a:lnTo>
                        <a:pt x="800754" y="505675"/>
                      </a:lnTo>
                      <a:cubicBezTo>
                        <a:pt x="799465" y="498606"/>
                        <a:pt x="798398" y="491358"/>
                        <a:pt x="797331" y="484377"/>
                      </a:cubicBezTo>
                      <a:cubicBezTo>
                        <a:pt x="795597" y="473039"/>
                        <a:pt x="793818" y="461256"/>
                        <a:pt x="791239" y="449917"/>
                      </a:cubicBezTo>
                      <a:cubicBezTo>
                        <a:pt x="790573" y="446938"/>
                        <a:pt x="789328" y="441380"/>
                        <a:pt x="787149" y="441380"/>
                      </a:cubicBezTo>
                      <a:cubicBezTo>
                        <a:pt x="786392" y="441380"/>
                        <a:pt x="785148" y="442003"/>
                        <a:pt x="783147" y="444937"/>
                      </a:cubicBezTo>
                      <a:cubicBezTo>
                        <a:pt x="776610" y="454675"/>
                        <a:pt x="768296" y="465836"/>
                        <a:pt x="762293" y="465836"/>
                      </a:cubicBezTo>
                      <a:cubicBezTo>
                        <a:pt x="758114" y="465836"/>
                        <a:pt x="755846" y="460856"/>
                        <a:pt x="755401" y="450540"/>
                      </a:cubicBezTo>
                      <a:cubicBezTo>
                        <a:pt x="754868" y="437201"/>
                        <a:pt x="763049" y="430798"/>
                        <a:pt x="771720" y="423862"/>
                      </a:cubicBezTo>
                      <a:cubicBezTo>
                        <a:pt x="778967" y="418926"/>
                        <a:pt x="784837" y="412168"/>
                        <a:pt x="788749" y="404298"/>
                      </a:cubicBezTo>
                      <a:cubicBezTo>
                        <a:pt x="790617" y="400918"/>
                        <a:pt x="790617" y="396783"/>
                        <a:pt x="788749" y="393404"/>
                      </a:cubicBezTo>
                      <a:cubicBezTo>
                        <a:pt x="786082" y="389358"/>
                        <a:pt x="779012" y="387312"/>
                        <a:pt x="767718" y="387312"/>
                      </a:cubicBezTo>
                      <a:cubicBezTo>
                        <a:pt x="760781" y="387446"/>
                        <a:pt x="753801" y="387891"/>
                        <a:pt x="746909" y="388735"/>
                      </a:cubicBezTo>
                      <a:cubicBezTo>
                        <a:pt x="744152" y="389047"/>
                        <a:pt x="741796" y="389269"/>
                        <a:pt x="739972" y="389402"/>
                      </a:cubicBezTo>
                      <a:lnTo>
                        <a:pt x="738594" y="389402"/>
                      </a:lnTo>
                      <a:cubicBezTo>
                        <a:pt x="736326" y="389402"/>
                        <a:pt x="734147" y="389669"/>
                        <a:pt x="732547" y="389669"/>
                      </a:cubicBezTo>
                      <a:cubicBezTo>
                        <a:pt x="721920" y="389891"/>
                        <a:pt x="712894" y="382026"/>
                        <a:pt x="711649" y="371483"/>
                      </a:cubicBezTo>
                      <a:cubicBezTo>
                        <a:pt x="711204" y="366521"/>
                        <a:pt x="708669" y="361986"/>
                        <a:pt x="704668" y="359033"/>
                      </a:cubicBezTo>
                      <a:cubicBezTo>
                        <a:pt x="694263" y="354129"/>
                        <a:pt x="683058" y="351274"/>
                        <a:pt x="671587" y="350630"/>
                      </a:cubicBezTo>
                      <a:cubicBezTo>
                        <a:pt x="667629" y="350127"/>
                        <a:pt x="663628" y="351434"/>
                        <a:pt x="660737" y="354187"/>
                      </a:cubicBezTo>
                      <a:cubicBezTo>
                        <a:pt x="659315" y="356628"/>
                        <a:pt x="659048" y="359598"/>
                        <a:pt x="660115" y="362235"/>
                      </a:cubicBezTo>
                      <a:cubicBezTo>
                        <a:pt x="660560" y="363747"/>
                        <a:pt x="665096" y="366681"/>
                        <a:pt x="669498" y="369393"/>
                      </a:cubicBezTo>
                      <a:cubicBezTo>
                        <a:pt x="677323" y="374373"/>
                        <a:pt x="686216" y="379976"/>
                        <a:pt x="685459" y="385045"/>
                      </a:cubicBezTo>
                      <a:cubicBezTo>
                        <a:pt x="685060" y="387668"/>
                        <a:pt x="682169" y="389491"/>
                        <a:pt x="676567" y="391225"/>
                      </a:cubicBezTo>
                      <a:cubicBezTo>
                        <a:pt x="672432" y="392248"/>
                        <a:pt x="669008" y="395094"/>
                        <a:pt x="667230" y="398962"/>
                      </a:cubicBezTo>
                      <a:cubicBezTo>
                        <a:pt x="660427" y="413101"/>
                        <a:pt x="671009" y="440091"/>
                        <a:pt x="674388" y="447872"/>
                      </a:cubicBezTo>
                      <a:lnTo>
                        <a:pt x="674388" y="447872"/>
                      </a:lnTo>
                      <a:lnTo>
                        <a:pt x="674388" y="447872"/>
                      </a:lnTo>
                      <a:cubicBezTo>
                        <a:pt x="674833" y="448939"/>
                        <a:pt x="675100" y="449606"/>
                        <a:pt x="675322" y="450051"/>
                      </a:cubicBezTo>
                      <a:lnTo>
                        <a:pt x="675544" y="450629"/>
                      </a:lnTo>
                      <a:lnTo>
                        <a:pt x="675544" y="450629"/>
                      </a:lnTo>
                      <a:lnTo>
                        <a:pt x="675544" y="450629"/>
                      </a:lnTo>
                      <a:cubicBezTo>
                        <a:pt x="680035" y="463079"/>
                        <a:pt x="683058" y="476018"/>
                        <a:pt x="684659" y="489179"/>
                      </a:cubicBezTo>
                      <a:cubicBezTo>
                        <a:pt x="686172" y="499895"/>
                        <a:pt x="686438" y="504786"/>
                        <a:pt x="684214" y="507631"/>
                      </a:cubicBezTo>
                      <a:cubicBezTo>
                        <a:pt x="681991" y="510477"/>
                        <a:pt x="677678" y="510744"/>
                        <a:pt x="669808" y="511500"/>
                      </a:cubicBezTo>
                      <a:lnTo>
                        <a:pt x="666473" y="511811"/>
                      </a:lnTo>
                      <a:lnTo>
                        <a:pt x="664918" y="511811"/>
                      </a:lnTo>
                      <a:cubicBezTo>
                        <a:pt x="652646" y="512967"/>
                        <a:pt x="619964" y="516258"/>
                        <a:pt x="617385" y="531109"/>
                      </a:cubicBezTo>
                      <a:cubicBezTo>
                        <a:pt x="616763" y="534621"/>
                        <a:pt x="616496" y="537867"/>
                        <a:pt x="616185" y="541068"/>
                      </a:cubicBezTo>
                      <a:cubicBezTo>
                        <a:pt x="615384" y="549961"/>
                        <a:pt x="614718" y="558098"/>
                        <a:pt x="606714" y="566413"/>
                      </a:cubicBezTo>
                      <a:cubicBezTo>
                        <a:pt x="599733" y="572816"/>
                        <a:pt x="591730" y="577974"/>
                        <a:pt x="582970" y="581619"/>
                      </a:cubicBezTo>
                      <a:cubicBezTo>
                        <a:pt x="579414" y="583354"/>
                        <a:pt x="575723" y="585132"/>
                        <a:pt x="572344" y="587088"/>
                      </a:cubicBezTo>
                      <a:cubicBezTo>
                        <a:pt x="560606" y="593803"/>
                        <a:pt x="551223" y="605186"/>
                        <a:pt x="542152" y="616213"/>
                      </a:cubicBezTo>
                      <a:cubicBezTo>
                        <a:pt x="536906" y="622838"/>
                        <a:pt x="531259" y="629152"/>
                        <a:pt x="525256" y="635110"/>
                      </a:cubicBezTo>
                      <a:cubicBezTo>
                        <a:pt x="510050" y="648982"/>
                        <a:pt x="493998" y="661922"/>
                        <a:pt x="477191" y="673793"/>
                      </a:cubicBezTo>
                      <a:lnTo>
                        <a:pt x="471055" y="678239"/>
                      </a:lnTo>
                      <a:cubicBezTo>
                        <a:pt x="464874" y="683175"/>
                        <a:pt x="459183" y="688689"/>
                        <a:pt x="453936" y="694602"/>
                      </a:cubicBezTo>
                      <a:cubicBezTo>
                        <a:pt x="442509" y="706830"/>
                        <a:pt x="430726" y="719458"/>
                        <a:pt x="415253" y="721281"/>
                      </a:cubicBezTo>
                      <a:cubicBezTo>
                        <a:pt x="412540" y="721548"/>
                        <a:pt x="410050" y="723637"/>
                        <a:pt x="407783" y="727506"/>
                      </a:cubicBezTo>
                      <a:cubicBezTo>
                        <a:pt x="398490" y="743513"/>
                        <a:pt x="396978" y="782552"/>
                        <a:pt x="400713" y="791044"/>
                      </a:cubicBezTo>
                      <a:cubicBezTo>
                        <a:pt x="409917" y="812076"/>
                        <a:pt x="401291" y="831462"/>
                        <a:pt x="392932" y="850226"/>
                      </a:cubicBezTo>
                      <a:lnTo>
                        <a:pt x="391198" y="854183"/>
                      </a:lnTo>
                      <a:cubicBezTo>
                        <a:pt x="386351" y="865121"/>
                        <a:pt x="386129" y="877038"/>
                        <a:pt x="385862" y="888509"/>
                      </a:cubicBezTo>
                      <a:cubicBezTo>
                        <a:pt x="385862" y="891755"/>
                        <a:pt x="385862" y="895090"/>
                        <a:pt x="385595" y="898380"/>
                      </a:cubicBezTo>
                      <a:cubicBezTo>
                        <a:pt x="385951" y="904650"/>
                        <a:pt x="382171" y="910475"/>
                        <a:pt x="376302" y="912698"/>
                      </a:cubicBezTo>
                      <a:cubicBezTo>
                        <a:pt x="372434" y="914388"/>
                        <a:pt x="369277" y="917366"/>
                        <a:pt x="367410" y="921146"/>
                      </a:cubicBezTo>
                      <a:cubicBezTo>
                        <a:pt x="365853" y="924525"/>
                        <a:pt x="364741" y="928082"/>
                        <a:pt x="364030" y="931728"/>
                      </a:cubicBezTo>
                      <a:cubicBezTo>
                        <a:pt x="363319" y="938442"/>
                        <a:pt x="359673" y="944534"/>
                        <a:pt x="354115" y="948358"/>
                      </a:cubicBezTo>
                      <a:cubicBezTo>
                        <a:pt x="352381" y="949558"/>
                        <a:pt x="350558" y="950759"/>
                        <a:pt x="348734" y="951870"/>
                      </a:cubicBezTo>
                      <a:cubicBezTo>
                        <a:pt x="343444" y="954805"/>
                        <a:pt x="338730" y="958674"/>
                        <a:pt x="334773" y="963298"/>
                      </a:cubicBezTo>
                      <a:cubicBezTo>
                        <a:pt x="333528" y="964943"/>
                        <a:pt x="332328" y="966588"/>
                        <a:pt x="331171" y="968233"/>
                      </a:cubicBezTo>
                      <a:cubicBezTo>
                        <a:pt x="323301" y="979260"/>
                        <a:pt x="315831" y="989531"/>
                        <a:pt x="306494" y="989531"/>
                      </a:cubicBezTo>
                      <a:close/>
                      <a:moveTo>
                        <a:pt x="138020" y="495626"/>
                      </a:moveTo>
                      <a:cubicBezTo>
                        <a:pt x="139843" y="495626"/>
                        <a:pt x="143044" y="496605"/>
                        <a:pt x="143934" y="503052"/>
                      </a:cubicBezTo>
                      <a:cubicBezTo>
                        <a:pt x="145312" y="513056"/>
                        <a:pt x="147891" y="522883"/>
                        <a:pt x="151671" y="532265"/>
                      </a:cubicBezTo>
                      <a:lnTo>
                        <a:pt x="153049" y="536178"/>
                      </a:lnTo>
                      <a:cubicBezTo>
                        <a:pt x="155761" y="543781"/>
                        <a:pt x="153538" y="552407"/>
                        <a:pt x="151404" y="560766"/>
                      </a:cubicBezTo>
                      <a:cubicBezTo>
                        <a:pt x="149136" y="567613"/>
                        <a:pt x="148202" y="574817"/>
                        <a:pt x="148691" y="582020"/>
                      </a:cubicBezTo>
                      <a:cubicBezTo>
                        <a:pt x="150959" y="599450"/>
                        <a:pt x="154338" y="616746"/>
                        <a:pt x="158785" y="633732"/>
                      </a:cubicBezTo>
                      <a:cubicBezTo>
                        <a:pt x="161942" y="644936"/>
                        <a:pt x="164743" y="656497"/>
                        <a:pt x="167678" y="667657"/>
                      </a:cubicBezTo>
                      <a:cubicBezTo>
                        <a:pt x="171101" y="681886"/>
                        <a:pt x="174658" y="696603"/>
                        <a:pt x="179016" y="710832"/>
                      </a:cubicBezTo>
                      <a:cubicBezTo>
                        <a:pt x="184174" y="726394"/>
                        <a:pt x="190265" y="741601"/>
                        <a:pt x="197246" y="756407"/>
                      </a:cubicBezTo>
                      <a:cubicBezTo>
                        <a:pt x="202271" y="767701"/>
                        <a:pt x="207517" y="779351"/>
                        <a:pt x="211830" y="791222"/>
                      </a:cubicBezTo>
                      <a:cubicBezTo>
                        <a:pt x="214543" y="798737"/>
                        <a:pt x="216899" y="806696"/>
                        <a:pt x="219122" y="814388"/>
                      </a:cubicBezTo>
                      <a:cubicBezTo>
                        <a:pt x="222679" y="828172"/>
                        <a:pt x="227615" y="841600"/>
                        <a:pt x="233795" y="854405"/>
                      </a:cubicBezTo>
                      <a:cubicBezTo>
                        <a:pt x="237397" y="861208"/>
                        <a:pt x="241532" y="867745"/>
                        <a:pt x="245489" y="874103"/>
                      </a:cubicBezTo>
                      <a:cubicBezTo>
                        <a:pt x="254293" y="886820"/>
                        <a:pt x="261185" y="900781"/>
                        <a:pt x="265898" y="915499"/>
                      </a:cubicBezTo>
                      <a:cubicBezTo>
                        <a:pt x="267188" y="920212"/>
                        <a:pt x="268299" y="924703"/>
                        <a:pt x="269322" y="928838"/>
                      </a:cubicBezTo>
                      <a:cubicBezTo>
                        <a:pt x="273502" y="946134"/>
                        <a:pt x="277148" y="961030"/>
                        <a:pt x="290042" y="977259"/>
                      </a:cubicBezTo>
                      <a:cubicBezTo>
                        <a:pt x="295956" y="984729"/>
                        <a:pt x="301425" y="988331"/>
                        <a:pt x="306672" y="988331"/>
                      </a:cubicBezTo>
                      <a:lnTo>
                        <a:pt x="306672" y="988331"/>
                      </a:lnTo>
                      <a:cubicBezTo>
                        <a:pt x="315565" y="988331"/>
                        <a:pt x="322723" y="978282"/>
                        <a:pt x="330460" y="967655"/>
                      </a:cubicBezTo>
                      <a:lnTo>
                        <a:pt x="334106" y="962720"/>
                      </a:lnTo>
                      <a:cubicBezTo>
                        <a:pt x="338108" y="957962"/>
                        <a:pt x="342954" y="954005"/>
                        <a:pt x="348379" y="951026"/>
                      </a:cubicBezTo>
                      <a:cubicBezTo>
                        <a:pt x="350158" y="949914"/>
                        <a:pt x="351980" y="948714"/>
                        <a:pt x="353714" y="947513"/>
                      </a:cubicBezTo>
                      <a:cubicBezTo>
                        <a:pt x="359050" y="943823"/>
                        <a:pt x="362474" y="938042"/>
                        <a:pt x="363185" y="931595"/>
                      </a:cubicBezTo>
                      <a:cubicBezTo>
                        <a:pt x="363941" y="927860"/>
                        <a:pt x="365097" y="924214"/>
                        <a:pt x="366654" y="920746"/>
                      </a:cubicBezTo>
                      <a:cubicBezTo>
                        <a:pt x="368654" y="916788"/>
                        <a:pt x="371989" y="913632"/>
                        <a:pt x="376080" y="911853"/>
                      </a:cubicBezTo>
                      <a:cubicBezTo>
                        <a:pt x="381682" y="909897"/>
                        <a:pt x="385328" y="904427"/>
                        <a:pt x="384973" y="898514"/>
                      </a:cubicBezTo>
                      <a:cubicBezTo>
                        <a:pt x="384973" y="895223"/>
                        <a:pt x="384973" y="891889"/>
                        <a:pt x="385240" y="888687"/>
                      </a:cubicBezTo>
                      <a:cubicBezTo>
                        <a:pt x="385506" y="877082"/>
                        <a:pt x="385729" y="865077"/>
                        <a:pt x="390664" y="853872"/>
                      </a:cubicBezTo>
                      <a:lnTo>
                        <a:pt x="392398" y="849915"/>
                      </a:lnTo>
                      <a:cubicBezTo>
                        <a:pt x="400669" y="831373"/>
                        <a:pt x="409205" y="812254"/>
                        <a:pt x="400179" y="791667"/>
                      </a:cubicBezTo>
                      <a:cubicBezTo>
                        <a:pt x="396356" y="783041"/>
                        <a:pt x="397867" y="743379"/>
                        <a:pt x="407338" y="727106"/>
                      </a:cubicBezTo>
                      <a:cubicBezTo>
                        <a:pt x="408850" y="723637"/>
                        <a:pt x="411918" y="721103"/>
                        <a:pt x="415608" y="720347"/>
                      </a:cubicBezTo>
                      <a:cubicBezTo>
                        <a:pt x="430682" y="718747"/>
                        <a:pt x="442287" y="706296"/>
                        <a:pt x="453625" y="694202"/>
                      </a:cubicBezTo>
                      <a:cubicBezTo>
                        <a:pt x="458872" y="688200"/>
                        <a:pt x="464652" y="682686"/>
                        <a:pt x="470877" y="677706"/>
                      </a:cubicBezTo>
                      <a:lnTo>
                        <a:pt x="477013" y="673260"/>
                      </a:lnTo>
                      <a:cubicBezTo>
                        <a:pt x="493776" y="661388"/>
                        <a:pt x="509783" y="648493"/>
                        <a:pt x="524990" y="634665"/>
                      </a:cubicBezTo>
                      <a:cubicBezTo>
                        <a:pt x="530992" y="628751"/>
                        <a:pt x="536594" y="622482"/>
                        <a:pt x="541796" y="615857"/>
                      </a:cubicBezTo>
                      <a:cubicBezTo>
                        <a:pt x="550912" y="604786"/>
                        <a:pt x="560339" y="593314"/>
                        <a:pt x="572255" y="586466"/>
                      </a:cubicBezTo>
                      <a:cubicBezTo>
                        <a:pt x="575678" y="584510"/>
                        <a:pt x="579414" y="582731"/>
                        <a:pt x="582970" y="580952"/>
                      </a:cubicBezTo>
                      <a:cubicBezTo>
                        <a:pt x="591597" y="577351"/>
                        <a:pt x="599511" y="572282"/>
                        <a:pt x="606403" y="565968"/>
                      </a:cubicBezTo>
                      <a:cubicBezTo>
                        <a:pt x="614139" y="557965"/>
                        <a:pt x="614807" y="550228"/>
                        <a:pt x="615562" y="541291"/>
                      </a:cubicBezTo>
                      <a:cubicBezTo>
                        <a:pt x="615874" y="538134"/>
                        <a:pt x="616141" y="534799"/>
                        <a:pt x="616763" y="531242"/>
                      </a:cubicBezTo>
                      <a:cubicBezTo>
                        <a:pt x="619520" y="515413"/>
                        <a:pt x="651579" y="512345"/>
                        <a:pt x="665317" y="511055"/>
                      </a:cubicBezTo>
                      <a:lnTo>
                        <a:pt x="666874" y="511055"/>
                      </a:lnTo>
                      <a:lnTo>
                        <a:pt x="670209" y="510744"/>
                      </a:lnTo>
                      <a:cubicBezTo>
                        <a:pt x="677767" y="510033"/>
                        <a:pt x="681947" y="509633"/>
                        <a:pt x="683815" y="507276"/>
                      </a:cubicBezTo>
                      <a:cubicBezTo>
                        <a:pt x="685682" y="504919"/>
                        <a:pt x="685459" y="499850"/>
                        <a:pt x="684036" y="489713"/>
                      </a:cubicBezTo>
                      <a:cubicBezTo>
                        <a:pt x="682436" y="476107"/>
                        <a:pt x="679235" y="462768"/>
                        <a:pt x="674432" y="449962"/>
                      </a:cubicBezTo>
                      <a:cubicBezTo>
                        <a:pt x="673365" y="447472"/>
                        <a:pt x="672743" y="445960"/>
                        <a:pt x="672343" y="445071"/>
                      </a:cubicBezTo>
                      <a:cubicBezTo>
                        <a:pt x="672209" y="444715"/>
                        <a:pt x="672076" y="444359"/>
                        <a:pt x="671898" y="444004"/>
                      </a:cubicBezTo>
                      <a:lnTo>
                        <a:pt x="671898" y="444004"/>
                      </a:lnTo>
                      <a:cubicBezTo>
                        <a:pt x="671898" y="444004"/>
                        <a:pt x="671898" y="443782"/>
                        <a:pt x="671898" y="443693"/>
                      </a:cubicBezTo>
                      <a:cubicBezTo>
                        <a:pt x="667451" y="432577"/>
                        <a:pt x="660693" y="410878"/>
                        <a:pt x="666696" y="398473"/>
                      </a:cubicBezTo>
                      <a:cubicBezTo>
                        <a:pt x="668607" y="394338"/>
                        <a:pt x="672298" y="391270"/>
                        <a:pt x="676700" y="390158"/>
                      </a:cubicBezTo>
                      <a:cubicBezTo>
                        <a:pt x="681725" y="388780"/>
                        <a:pt x="684437" y="387001"/>
                        <a:pt x="684748" y="384867"/>
                      </a:cubicBezTo>
                      <a:cubicBezTo>
                        <a:pt x="685415" y="380421"/>
                        <a:pt x="676478" y="374907"/>
                        <a:pt x="669275" y="370327"/>
                      </a:cubicBezTo>
                      <a:cubicBezTo>
                        <a:pt x="663539" y="366726"/>
                        <a:pt x="659982" y="364369"/>
                        <a:pt x="659449" y="362546"/>
                      </a:cubicBezTo>
                      <a:cubicBezTo>
                        <a:pt x="658337" y="359611"/>
                        <a:pt x="658648" y="356321"/>
                        <a:pt x="660293" y="353653"/>
                      </a:cubicBezTo>
                      <a:cubicBezTo>
                        <a:pt x="663361" y="350572"/>
                        <a:pt x="667718" y="349091"/>
                        <a:pt x="672031" y="349651"/>
                      </a:cubicBezTo>
                      <a:cubicBezTo>
                        <a:pt x="683726" y="350256"/>
                        <a:pt x="695152" y="353173"/>
                        <a:pt x="705691" y="358233"/>
                      </a:cubicBezTo>
                      <a:cubicBezTo>
                        <a:pt x="710004" y="361372"/>
                        <a:pt x="712761" y="366250"/>
                        <a:pt x="713160" y="371572"/>
                      </a:cubicBezTo>
                      <a:cubicBezTo>
                        <a:pt x="713650" y="376027"/>
                        <a:pt x="715695" y="380171"/>
                        <a:pt x="718896" y="383311"/>
                      </a:cubicBezTo>
                      <a:cubicBezTo>
                        <a:pt x="722632" y="387001"/>
                        <a:pt x="727745" y="389002"/>
                        <a:pt x="732991" y="388869"/>
                      </a:cubicBezTo>
                      <a:cubicBezTo>
                        <a:pt x="734770" y="388869"/>
                        <a:pt x="736726" y="388869"/>
                        <a:pt x="738994" y="388602"/>
                      </a:cubicBezTo>
                      <a:lnTo>
                        <a:pt x="740373" y="388602"/>
                      </a:lnTo>
                      <a:cubicBezTo>
                        <a:pt x="742151" y="388602"/>
                        <a:pt x="744508" y="388246"/>
                        <a:pt x="747220" y="387935"/>
                      </a:cubicBezTo>
                      <a:cubicBezTo>
                        <a:pt x="754156" y="387090"/>
                        <a:pt x="761182" y="386645"/>
                        <a:pt x="768163" y="386512"/>
                      </a:cubicBezTo>
                      <a:cubicBezTo>
                        <a:pt x="780034" y="386512"/>
                        <a:pt x="787193" y="388646"/>
                        <a:pt x="790128" y="393093"/>
                      </a:cubicBezTo>
                      <a:cubicBezTo>
                        <a:pt x="792173" y="396828"/>
                        <a:pt x="792173" y="401318"/>
                        <a:pt x="790128" y="405054"/>
                      </a:cubicBezTo>
                      <a:cubicBezTo>
                        <a:pt x="786171" y="413101"/>
                        <a:pt x="780212" y="419993"/>
                        <a:pt x="772787" y="425062"/>
                      </a:cubicBezTo>
                      <a:cubicBezTo>
                        <a:pt x="764338" y="431865"/>
                        <a:pt x="756379" y="438401"/>
                        <a:pt x="756869" y="450940"/>
                      </a:cubicBezTo>
                      <a:cubicBezTo>
                        <a:pt x="757269" y="460367"/>
                        <a:pt x="759225" y="465124"/>
                        <a:pt x="762649" y="465124"/>
                      </a:cubicBezTo>
                      <a:cubicBezTo>
                        <a:pt x="768829" y="465124"/>
                        <a:pt x="778834" y="450318"/>
                        <a:pt x="782569" y="444715"/>
                      </a:cubicBezTo>
                      <a:cubicBezTo>
                        <a:pt x="784436" y="442003"/>
                        <a:pt x="786037" y="440669"/>
                        <a:pt x="787504" y="440669"/>
                      </a:cubicBezTo>
                      <a:cubicBezTo>
                        <a:pt x="790306" y="440669"/>
                        <a:pt x="791595" y="445116"/>
                        <a:pt x="792662" y="450051"/>
                      </a:cubicBezTo>
                      <a:cubicBezTo>
                        <a:pt x="795285" y="461478"/>
                        <a:pt x="797109" y="473217"/>
                        <a:pt x="798798" y="484644"/>
                      </a:cubicBezTo>
                      <a:cubicBezTo>
                        <a:pt x="799776" y="491225"/>
                        <a:pt x="800799" y="497983"/>
                        <a:pt x="801999" y="504697"/>
                      </a:cubicBezTo>
                      <a:cubicBezTo>
                        <a:pt x="813872" y="489846"/>
                        <a:pt x="816450" y="467881"/>
                        <a:pt x="818985" y="446672"/>
                      </a:cubicBezTo>
                      <a:cubicBezTo>
                        <a:pt x="819296" y="443870"/>
                        <a:pt x="819608" y="441158"/>
                        <a:pt x="819963" y="438446"/>
                      </a:cubicBezTo>
                      <a:cubicBezTo>
                        <a:pt x="820141" y="435200"/>
                        <a:pt x="822943" y="432754"/>
                        <a:pt x="826188" y="432932"/>
                      </a:cubicBezTo>
                      <a:cubicBezTo>
                        <a:pt x="826321" y="432932"/>
                        <a:pt x="826454" y="432977"/>
                        <a:pt x="826588" y="432977"/>
                      </a:cubicBezTo>
                      <a:cubicBezTo>
                        <a:pt x="830101" y="433199"/>
                        <a:pt x="833524" y="433911"/>
                        <a:pt x="836859" y="435022"/>
                      </a:cubicBezTo>
                      <a:cubicBezTo>
                        <a:pt x="839572" y="435911"/>
                        <a:pt x="842417" y="436490"/>
                        <a:pt x="845262" y="436712"/>
                      </a:cubicBezTo>
                      <a:cubicBezTo>
                        <a:pt x="850776" y="436712"/>
                        <a:pt x="860069" y="405587"/>
                        <a:pt x="860958" y="398828"/>
                      </a:cubicBezTo>
                      <a:cubicBezTo>
                        <a:pt x="861403" y="395672"/>
                        <a:pt x="861759" y="392426"/>
                        <a:pt x="862159" y="389091"/>
                      </a:cubicBezTo>
                      <a:cubicBezTo>
                        <a:pt x="863938" y="374285"/>
                        <a:pt x="865939" y="357522"/>
                        <a:pt x="871719" y="343916"/>
                      </a:cubicBezTo>
                      <a:cubicBezTo>
                        <a:pt x="876432" y="332711"/>
                        <a:pt x="906712" y="309501"/>
                        <a:pt x="918495" y="310390"/>
                      </a:cubicBezTo>
                      <a:lnTo>
                        <a:pt x="919251" y="310390"/>
                      </a:lnTo>
                      <a:lnTo>
                        <a:pt x="919251" y="310701"/>
                      </a:lnTo>
                      <a:cubicBezTo>
                        <a:pt x="921341" y="312035"/>
                        <a:pt x="932857" y="319105"/>
                        <a:pt x="937037" y="319105"/>
                      </a:cubicBezTo>
                      <a:cubicBezTo>
                        <a:pt x="937614" y="319105"/>
                        <a:pt x="937926" y="319105"/>
                        <a:pt x="938059" y="318749"/>
                      </a:cubicBezTo>
                      <a:cubicBezTo>
                        <a:pt x="938193" y="318393"/>
                        <a:pt x="938415" y="317148"/>
                        <a:pt x="935836" y="313280"/>
                      </a:cubicBezTo>
                      <a:cubicBezTo>
                        <a:pt x="927433" y="300608"/>
                        <a:pt x="930768" y="295494"/>
                        <a:pt x="934947" y="289003"/>
                      </a:cubicBezTo>
                      <a:cubicBezTo>
                        <a:pt x="938059" y="284761"/>
                        <a:pt x="940149" y="279861"/>
                        <a:pt x="941038" y="274685"/>
                      </a:cubicBezTo>
                      <a:cubicBezTo>
                        <a:pt x="930411" y="272907"/>
                        <a:pt x="923252" y="263169"/>
                        <a:pt x="917117" y="254588"/>
                      </a:cubicBezTo>
                      <a:cubicBezTo>
                        <a:pt x="911692" y="247073"/>
                        <a:pt x="906534" y="239959"/>
                        <a:pt x="900176" y="239959"/>
                      </a:cubicBezTo>
                      <a:cubicBezTo>
                        <a:pt x="896841" y="240190"/>
                        <a:pt x="893684" y="241613"/>
                        <a:pt x="891283" y="243961"/>
                      </a:cubicBezTo>
                      <a:cubicBezTo>
                        <a:pt x="888837" y="245802"/>
                        <a:pt x="885859" y="246718"/>
                        <a:pt x="882791" y="246540"/>
                      </a:cubicBezTo>
                      <a:cubicBezTo>
                        <a:pt x="879055" y="246388"/>
                        <a:pt x="875320" y="245899"/>
                        <a:pt x="871675" y="245072"/>
                      </a:cubicBezTo>
                      <a:cubicBezTo>
                        <a:pt x="867717" y="244156"/>
                        <a:pt x="863671" y="243623"/>
                        <a:pt x="859581" y="243472"/>
                      </a:cubicBezTo>
                      <a:cubicBezTo>
                        <a:pt x="856645" y="243383"/>
                        <a:pt x="853711" y="244023"/>
                        <a:pt x="851087" y="245339"/>
                      </a:cubicBezTo>
                      <a:lnTo>
                        <a:pt x="850688" y="245562"/>
                      </a:lnTo>
                      <a:cubicBezTo>
                        <a:pt x="828011" y="257789"/>
                        <a:pt x="815427" y="266148"/>
                        <a:pt x="813204" y="270417"/>
                      </a:cubicBezTo>
                      <a:cubicBezTo>
                        <a:pt x="805645" y="285223"/>
                        <a:pt x="794218" y="290203"/>
                        <a:pt x="782079" y="295450"/>
                      </a:cubicBezTo>
                      <a:cubicBezTo>
                        <a:pt x="774654" y="298696"/>
                        <a:pt x="775721" y="301319"/>
                        <a:pt x="777856" y="306610"/>
                      </a:cubicBezTo>
                      <a:cubicBezTo>
                        <a:pt x="779145" y="309545"/>
                        <a:pt x="780079" y="312640"/>
                        <a:pt x="780568" y="315814"/>
                      </a:cubicBezTo>
                      <a:cubicBezTo>
                        <a:pt x="781235" y="319492"/>
                        <a:pt x="780257" y="323284"/>
                        <a:pt x="777811" y="326130"/>
                      </a:cubicBezTo>
                      <a:cubicBezTo>
                        <a:pt x="773053" y="331555"/>
                        <a:pt x="762694" y="334267"/>
                        <a:pt x="747042" y="334267"/>
                      </a:cubicBezTo>
                      <a:cubicBezTo>
                        <a:pt x="733169" y="334076"/>
                        <a:pt x="719386" y="332586"/>
                        <a:pt x="705780" y="329821"/>
                      </a:cubicBezTo>
                      <a:cubicBezTo>
                        <a:pt x="694530" y="327375"/>
                        <a:pt x="681325" y="322840"/>
                        <a:pt x="679101" y="309412"/>
                      </a:cubicBezTo>
                      <a:cubicBezTo>
                        <a:pt x="679101" y="309412"/>
                        <a:pt x="679101" y="309056"/>
                        <a:pt x="679101" y="308522"/>
                      </a:cubicBezTo>
                      <a:cubicBezTo>
                        <a:pt x="677901" y="283178"/>
                        <a:pt x="674121" y="281177"/>
                        <a:pt x="672965" y="281177"/>
                      </a:cubicBezTo>
                      <a:cubicBezTo>
                        <a:pt x="671809" y="281177"/>
                        <a:pt x="670920" y="282155"/>
                        <a:pt x="669675" y="284023"/>
                      </a:cubicBezTo>
                      <a:cubicBezTo>
                        <a:pt x="667629" y="287068"/>
                        <a:pt x="665362" y="289936"/>
                        <a:pt x="662873" y="292604"/>
                      </a:cubicBezTo>
                      <a:cubicBezTo>
                        <a:pt x="658026" y="297984"/>
                        <a:pt x="656025" y="300208"/>
                        <a:pt x="658426" y="314836"/>
                      </a:cubicBezTo>
                      <a:cubicBezTo>
                        <a:pt x="661271" y="333555"/>
                        <a:pt x="651800" y="339069"/>
                        <a:pt x="635616" y="341915"/>
                      </a:cubicBezTo>
                      <a:cubicBezTo>
                        <a:pt x="630902" y="342773"/>
                        <a:pt x="626101" y="343204"/>
                        <a:pt x="621298" y="343204"/>
                      </a:cubicBezTo>
                      <a:cubicBezTo>
                        <a:pt x="608048" y="342688"/>
                        <a:pt x="595021" y="340029"/>
                        <a:pt x="582615" y="335334"/>
                      </a:cubicBezTo>
                      <a:cubicBezTo>
                        <a:pt x="578169" y="333822"/>
                        <a:pt x="573144" y="332311"/>
                        <a:pt x="567986" y="330888"/>
                      </a:cubicBezTo>
                      <a:cubicBezTo>
                        <a:pt x="560872" y="329674"/>
                        <a:pt x="554603" y="325445"/>
                        <a:pt x="550823" y="319283"/>
                      </a:cubicBezTo>
                      <a:cubicBezTo>
                        <a:pt x="548777" y="316401"/>
                        <a:pt x="546510" y="313667"/>
                        <a:pt x="544064" y="311101"/>
                      </a:cubicBezTo>
                      <a:cubicBezTo>
                        <a:pt x="540996" y="307438"/>
                        <a:pt x="536461" y="305294"/>
                        <a:pt x="531660" y="305232"/>
                      </a:cubicBezTo>
                      <a:cubicBezTo>
                        <a:pt x="527613" y="305477"/>
                        <a:pt x="523611" y="306348"/>
                        <a:pt x="519831" y="307811"/>
                      </a:cubicBezTo>
                      <a:cubicBezTo>
                        <a:pt x="515163" y="309527"/>
                        <a:pt x="510272" y="310519"/>
                        <a:pt x="505336" y="310745"/>
                      </a:cubicBezTo>
                      <a:lnTo>
                        <a:pt x="504803" y="310745"/>
                      </a:lnTo>
                      <a:cubicBezTo>
                        <a:pt x="499023" y="310745"/>
                        <a:pt x="493909" y="306610"/>
                        <a:pt x="488529" y="302386"/>
                      </a:cubicBezTo>
                      <a:cubicBezTo>
                        <a:pt x="484172" y="298144"/>
                        <a:pt x="478791" y="295085"/>
                        <a:pt x="472922" y="293493"/>
                      </a:cubicBezTo>
                      <a:cubicBezTo>
                        <a:pt x="465497" y="292164"/>
                        <a:pt x="458605" y="288669"/>
                        <a:pt x="453136" y="283445"/>
                      </a:cubicBezTo>
                      <a:cubicBezTo>
                        <a:pt x="449445" y="280141"/>
                        <a:pt x="445310" y="277442"/>
                        <a:pt x="440775" y="275441"/>
                      </a:cubicBezTo>
                      <a:cubicBezTo>
                        <a:pt x="434238" y="272778"/>
                        <a:pt x="427925" y="269737"/>
                        <a:pt x="421744" y="266326"/>
                      </a:cubicBezTo>
                      <a:cubicBezTo>
                        <a:pt x="418143" y="264414"/>
                        <a:pt x="414408" y="262413"/>
                        <a:pt x="410450" y="260546"/>
                      </a:cubicBezTo>
                      <a:cubicBezTo>
                        <a:pt x="406671" y="258585"/>
                        <a:pt x="404137" y="254828"/>
                        <a:pt x="403781" y="250586"/>
                      </a:cubicBezTo>
                      <a:cubicBezTo>
                        <a:pt x="402758" y="238674"/>
                        <a:pt x="406449" y="226833"/>
                        <a:pt x="414097" y="217638"/>
                      </a:cubicBezTo>
                      <a:cubicBezTo>
                        <a:pt x="419566" y="212258"/>
                        <a:pt x="422989" y="208745"/>
                        <a:pt x="422989" y="205144"/>
                      </a:cubicBezTo>
                      <a:cubicBezTo>
                        <a:pt x="422989" y="202431"/>
                        <a:pt x="420455" y="199541"/>
                        <a:pt x="415119" y="195495"/>
                      </a:cubicBezTo>
                      <a:cubicBezTo>
                        <a:pt x="412006" y="192876"/>
                        <a:pt x="409161" y="189893"/>
                        <a:pt x="406760" y="186602"/>
                      </a:cubicBezTo>
                      <a:cubicBezTo>
                        <a:pt x="403914" y="182507"/>
                        <a:pt x="400312" y="179004"/>
                        <a:pt x="396133" y="176287"/>
                      </a:cubicBezTo>
                      <a:cubicBezTo>
                        <a:pt x="389196" y="172209"/>
                        <a:pt x="382438" y="167754"/>
                        <a:pt x="375991" y="162948"/>
                      </a:cubicBezTo>
                      <a:cubicBezTo>
                        <a:pt x="372968" y="160813"/>
                        <a:pt x="369855" y="158501"/>
                        <a:pt x="366431" y="156278"/>
                      </a:cubicBezTo>
                      <a:cubicBezTo>
                        <a:pt x="360829" y="152734"/>
                        <a:pt x="357005" y="147007"/>
                        <a:pt x="355805" y="140493"/>
                      </a:cubicBezTo>
                      <a:cubicBezTo>
                        <a:pt x="354781" y="135745"/>
                        <a:pt x="352692" y="131289"/>
                        <a:pt x="349713" y="127465"/>
                      </a:cubicBezTo>
                      <a:cubicBezTo>
                        <a:pt x="345933" y="122708"/>
                        <a:pt x="344600" y="119062"/>
                        <a:pt x="345800" y="116616"/>
                      </a:cubicBezTo>
                      <a:cubicBezTo>
                        <a:pt x="347000" y="114171"/>
                        <a:pt x="349713" y="113326"/>
                        <a:pt x="354159" y="113326"/>
                      </a:cubicBezTo>
                      <a:cubicBezTo>
                        <a:pt x="357316" y="113366"/>
                        <a:pt x="360428" y="113802"/>
                        <a:pt x="363497" y="114615"/>
                      </a:cubicBezTo>
                      <a:cubicBezTo>
                        <a:pt x="369855" y="116349"/>
                        <a:pt x="374435" y="115149"/>
                        <a:pt x="376435" y="111325"/>
                      </a:cubicBezTo>
                      <a:cubicBezTo>
                        <a:pt x="378526" y="105242"/>
                        <a:pt x="377325" y="98515"/>
                        <a:pt x="373234" y="93539"/>
                      </a:cubicBezTo>
                      <a:cubicBezTo>
                        <a:pt x="371856" y="91583"/>
                        <a:pt x="370566" y="89849"/>
                        <a:pt x="369277" y="88204"/>
                      </a:cubicBezTo>
                      <a:cubicBezTo>
                        <a:pt x="362785" y="79622"/>
                        <a:pt x="358116" y="73442"/>
                        <a:pt x="360696" y="60636"/>
                      </a:cubicBezTo>
                      <a:cubicBezTo>
                        <a:pt x="363586" y="46274"/>
                        <a:pt x="358783" y="42006"/>
                        <a:pt x="352069" y="36092"/>
                      </a:cubicBezTo>
                      <a:cubicBezTo>
                        <a:pt x="347534" y="32437"/>
                        <a:pt x="343666" y="28049"/>
                        <a:pt x="340598" y="23109"/>
                      </a:cubicBezTo>
                      <a:cubicBezTo>
                        <a:pt x="333750" y="11548"/>
                        <a:pt x="326458" y="877"/>
                        <a:pt x="319210" y="877"/>
                      </a:cubicBezTo>
                      <a:cubicBezTo>
                        <a:pt x="314764" y="877"/>
                        <a:pt x="310896" y="4834"/>
                        <a:pt x="307250" y="12615"/>
                      </a:cubicBezTo>
                      <a:cubicBezTo>
                        <a:pt x="299647" y="28711"/>
                        <a:pt x="281061" y="38360"/>
                        <a:pt x="257494" y="38360"/>
                      </a:cubicBezTo>
                      <a:cubicBezTo>
                        <a:pt x="249447" y="38400"/>
                        <a:pt x="241399" y="37150"/>
                        <a:pt x="233751" y="34669"/>
                      </a:cubicBezTo>
                      <a:cubicBezTo>
                        <a:pt x="227348" y="32126"/>
                        <a:pt x="220545" y="30628"/>
                        <a:pt x="213653" y="30223"/>
                      </a:cubicBezTo>
                      <a:cubicBezTo>
                        <a:pt x="207428" y="29952"/>
                        <a:pt x="201470" y="32700"/>
                        <a:pt x="197602" y="37604"/>
                      </a:cubicBezTo>
                      <a:cubicBezTo>
                        <a:pt x="193822" y="42317"/>
                        <a:pt x="196179" y="47341"/>
                        <a:pt x="198669" y="52677"/>
                      </a:cubicBezTo>
                      <a:cubicBezTo>
                        <a:pt x="200269" y="55710"/>
                        <a:pt x="201381" y="58982"/>
                        <a:pt x="201959" y="62370"/>
                      </a:cubicBezTo>
                      <a:cubicBezTo>
                        <a:pt x="201959" y="63526"/>
                        <a:pt x="201959" y="65127"/>
                        <a:pt x="202315" y="66817"/>
                      </a:cubicBezTo>
                      <a:cubicBezTo>
                        <a:pt x="203293" y="80156"/>
                        <a:pt x="205605" y="111770"/>
                        <a:pt x="219478" y="111770"/>
                      </a:cubicBezTo>
                      <a:cubicBezTo>
                        <a:pt x="220234" y="111765"/>
                        <a:pt x="220990" y="111676"/>
                        <a:pt x="221746" y="111503"/>
                      </a:cubicBezTo>
                      <a:cubicBezTo>
                        <a:pt x="222235" y="111454"/>
                        <a:pt x="222768" y="111454"/>
                        <a:pt x="223257" y="111503"/>
                      </a:cubicBezTo>
                      <a:cubicBezTo>
                        <a:pt x="229527" y="111503"/>
                        <a:pt x="241443" y="118395"/>
                        <a:pt x="242066" y="123375"/>
                      </a:cubicBezTo>
                      <a:cubicBezTo>
                        <a:pt x="242066" y="124709"/>
                        <a:pt x="241666" y="126532"/>
                        <a:pt x="238019" y="127421"/>
                      </a:cubicBezTo>
                      <a:cubicBezTo>
                        <a:pt x="222768" y="131245"/>
                        <a:pt x="221657" y="148185"/>
                        <a:pt x="220767" y="161747"/>
                      </a:cubicBezTo>
                      <a:cubicBezTo>
                        <a:pt x="220767" y="164193"/>
                        <a:pt x="220501" y="166460"/>
                        <a:pt x="220278" y="168550"/>
                      </a:cubicBezTo>
                      <a:cubicBezTo>
                        <a:pt x="219523" y="175709"/>
                        <a:pt x="214587" y="177710"/>
                        <a:pt x="209829" y="179577"/>
                      </a:cubicBezTo>
                      <a:cubicBezTo>
                        <a:pt x="205072" y="181445"/>
                        <a:pt x="200937" y="183134"/>
                        <a:pt x="199291" y="189092"/>
                      </a:cubicBezTo>
                      <a:cubicBezTo>
                        <a:pt x="198802" y="190955"/>
                        <a:pt x="198535" y="192863"/>
                        <a:pt x="198491" y="194784"/>
                      </a:cubicBezTo>
                      <a:cubicBezTo>
                        <a:pt x="198891" y="199221"/>
                        <a:pt x="197024" y="203556"/>
                        <a:pt x="193555" y="206344"/>
                      </a:cubicBezTo>
                      <a:cubicBezTo>
                        <a:pt x="191510" y="207452"/>
                        <a:pt x="189287" y="208203"/>
                        <a:pt x="186975" y="208568"/>
                      </a:cubicBezTo>
                      <a:cubicBezTo>
                        <a:pt x="183284" y="209412"/>
                        <a:pt x="179505" y="210257"/>
                        <a:pt x="178305" y="212658"/>
                      </a:cubicBezTo>
                      <a:cubicBezTo>
                        <a:pt x="175814" y="218038"/>
                        <a:pt x="173858" y="223632"/>
                        <a:pt x="172435" y="229377"/>
                      </a:cubicBezTo>
                      <a:cubicBezTo>
                        <a:pt x="171057" y="234992"/>
                        <a:pt x="169145" y="240470"/>
                        <a:pt x="166789" y="245739"/>
                      </a:cubicBezTo>
                      <a:cubicBezTo>
                        <a:pt x="164298" y="250941"/>
                        <a:pt x="157896" y="252720"/>
                        <a:pt x="152026" y="254632"/>
                      </a:cubicBezTo>
                      <a:cubicBezTo>
                        <a:pt x="148558" y="255419"/>
                        <a:pt x="145223" y="256722"/>
                        <a:pt x="142111" y="258500"/>
                      </a:cubicBezTo>
                      <a:cubicBezTo>
                        <a:pt x="137220" y="261835"/>
                        <a:pt x="135530" y="267393"/>
                        <a:pt x="133707" y="273262"/>
                      </a:cubicBezTo>
                      <a:cubicBezTo>
                        <a:pt x="131617" y="280021"/>
                        <a:pt x="129261" y="286957"/>
                        <a:pt x="122325" y="291048"/>
                      </a:cubicBezTo>
                      <a:cubicBezTo>
                        <a:pt x="120946" y="291786"/>
                        <a:pt x="119434" y="292142"/>
                        <a:pt x="117878" y="292071"/>
                      </a:cubicBezTo>
                      <a:cubicBezTo>
                        <a:pt x="115299" y="291915"/>
                        <a:pt x="112720" y="291395"/>
                        <a:pt x="110275" y="290514"/>
                      </a:cubicBezTo>
                      <a:cubicBezTo>
                        <a:pt x="108585" y="289932"/>
                        <a:pt x="106851" y="289501"/>
                        <a:pt x="105117" y="289225"/>
                      </a:cubicBezTo>
                      <a:cubicBezTo>
                        <a:pt x="101915" y="288976"/>
                        <a:pt x="98759" y="290168"/>
                        <a:pt x="96491" y="292471"/>
                      </a:cubicBezTo>
                      <a:cubicBezTo>
                        <a:pt x="94179" y="295108"/>
                        <a:pt x="90622" y="296237"/>
                        <a:pt x="87198" y="295405"/>
                      </a:cubicBezTo>
                      <a:cubicBezTo>
                        <a:pt x="84219" y="294650"/>
                        <a:pt x="81907" y="293805"/>
                        <a:pt x="79817" y="293093"/>
                      </a:cubicBezTo>
                      <a:cubicBezTo>
                        <a:pt x="77638" y="292142"/>
                        <a:pt x="75326" y="291573"/>
                        <a:pt x="72969" y="291404"/>
                      </a:cubicBezTo>
                      <a:cubicBezTo>
                        <a:pt x="69101" y="291880"/>
                        <a:pt x="65500" y="293818"/>
                        <a:pt x="63009" y="296828"/>
                      </a:cubicBezTo>
                      <a:cubicBezTo>
                        <a:pt x="62431" y="297406"/>
                        <a:pt x="61809" y="297958"/>
                        <a:pt x="61187" y="298473"/>
                      </a:cubicBezTo>
                      <a:cubicBezTo>
                        <a:pt x="54339" y="304698"/>
                        <a:pt x="40066" y="317593"/>
                        <a:pt x="45713" y="325908"/>
                      </a:cubicBezTo>
                      <a:cubicBezTo>
                        <a:pt x="48114" y="328753"/>
                        <a:pt x="51182" y="331008"/>
                        <a:pt x="54606" y="332488"/>
                      </a:cubicBezTo>
                      <a:cubicBezTo>
                        <a:pt x="60520" y="335556"/>
                        <a:pt x="66567" y="338713"/>
                        <a:pt x="65811" y="346361"/>
                      </a:cubicBezTo>
                      <a:cubicBezTo>
                        <a:pt x="64433" y="360101"/>
                        <a:pt x="71858" y="369438"/>
                        <a:pt x="79772" y="379309"/>
                      </a:cubicBezTo>
                      <a:cubicBezTo>
                        <a:pt x="83152" y="383373"/>
                        <a:pt x="86264" y="387668"/>
                        <a:pt x="89065" y="392159"/>
                      </a:cubicBezTo>
                      <a:cubicBezTo>
                        <a:pt x="93512" y="399762"/>
                        <a:pt x="94401" y="406032"/>
                        <a:pt x="91689" y="410789"/>
                      </a:cubicBezTo>
                      <a:cubicBezTo>
                        <a:pt x="87554" y="418037"/>
                        <a:pt x="74926" y="421727"/>
                        <a:pt x="54206" y="421727"/>
                      </a:cubicBezTo>
                      <a:cubicBezTo>
                        <a:pt x="50071" y="421727"/>
                        <a:pt x="46291" y="421727"/>
                        <a:pt x="43446" y="421461"/>
                      </a:cubicBezTo>
                      <a:lnTo>
                        <a:pt x="37310" y="421105"/>
                      </a:lnTo>
                      <a:cubicBezTo>
                        <a:pt x="34597" y="420883"/>
                        <a:pt x="31974" y="420705"/>
                        <a:pt x="29617" y="420705"/>
                      </a:cubicBezTo>
                      <a:cubicBezTo>
                        <a:pt x="21302" y="420127"/>
                        <a:pt x="13521" y="424795"/>
                        <a:pt x="10142" y="432399"/>
                      </a:cubicBezTo>
                      <a:cubicBezTo>
                        <a:pt x="7919" y="436356"/>
                        <a:pt x="5295" y="440091"/>
                        <a:pt x="2405" y="443559"/>
                      </a:cubicBezTo>
                      <a:cubicBezTo>
                        <a:pt x="6096" y="446805"/>
                        <a:pt x="9431" y="450495"/>
                        <a:pt x="12276" y="454497"/>
                      </a:cubicBezTo>
                      <a:cubicBezTo>
                        <a:pt x="14588" y="457654"/>
                        <a:pt x="17123" y="460589"/>
                        <a:pt x="19835" y="463390"/>
                      </a:cubicBezTo>
                      <a:cubicBezTo>
                        <a:pt x="25660" y="469437"/>
                        <a:pt x="33663" y="472816"/>
                        <a:pt x="42067" y="472772"/>
                      </a:cubicBezTo>
                      <a:cubicBezTo>
                        <a:pt x="48559" y="472505"/>
                        <a:pt x="54962" y="471349"/>
                        <a:pt x="61098" y="469259"/>
                      </a:cubicBezTo>
                      <a:cubicBezTo>
                        <a:pt x="65855" y="467792"/>
                        <a:pt x="69101" y="468948"/>
                        <a:pt x="69723" y="472061"/>
                      </a:cubicBezTo>
                      <a:cubicBezTo>
                        <a:pt x="69946" y="476774"/>
                        <a:pt x="67100" y="481131"/>
                        <a:pt x="62698" y="482821"/>
                      </a:cubicBezTo>
                      <a:cubicBezTo>
                        <a:pt x="57274" y="484466"/>
                        <a:pt x="51671" y="485355"/>
                        <a:pt x="46024" y="485444"/>
                      </a:cubicBezTo>
                      <a:cubicBezTo>
                        <a:pt x="37132" y="486156"/>
                        <a:pt x="27616" y="486867"/>
                        <a:pt x="25793" y="490913"/>
                      </a:cubicBezTo>
                      <a:cubicBezTo>
                        <a:pt x="24949" y="492825"/>
                        <a:pt x="25793" y="495359"/>
                        <a:pt x="28372" y="498917"/>
                      </a:cubicBezTo>
                      <a:cubicBezTo>
                        <a:pt x="46647" y="523238"/>
                        <a:pt x="64610" y="539157"/>
                        <a:pt x="81729" y="546226"/>
                      </a:cubicBezTo>
                      <a:cubicBezTo>
                        <a:pt x="92133" y="550673"/>
                        <a:pt x="103961" y="547738"/>
                        <a:pt x="115966" y="538223"/>
                      </a:cubicBezTo>
                      <a:cubicBezTo>
                        <a:pt x="128994" y="527996"/>
                        <a:pt x="128594" y="523461"/>
                        <a:pt x="127482" y="511278"/>
                      </a:cubicBezTo>
                      <a:lnTo>
                        <a:pt x="127482" y="510255"/>
                      </a:lnTo>
                      <a:cubicBezTo>
                        <a:pt x="127393" y="506387"/>
                        <a:pt x="128816" y="502652"/>
                        <a:pt x="131528" y="499895"/>
                      </a:cubicBezTo>
                      <a:cubicBezTo>
                        <a:pt x="133040" y="497672"/>
                        <a:pt x="135397" y="496160"/>
                        <a:pt x="138020" y="4956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0" name="자유형: 도형 9689">
                  <a:extLst>
                    <a:ext uri="{FF2B5EF4-FFF2-40B4-BE49-F238E27FC236}">
                      <a16:creationId xmlns:a16="http://schemas.microsoft.com/office/drawing/2014/main" id="{59C64057-9B5D-6DFF-24FA-A9A4A953F1B3}"/>
                    </a:ext>
                  </a:extLst>
                </p:cNvPr>
                <p:cNvSpPr/>
                <p:nvPr/>
              </p:nvSpPr>
              <p:spPr>
                <a:xfrm>
                  <a:off x="6716540" y="8196575"/>
                  <a:ext cx="725823" cy="308664"/>
                </a:xfrm>
                <a:custGeom>
                  <a:avLst/>
                  <a:gdLst>
                    <a:gd name="connsiteX0" fmla="*/ 1018762 w 1062678"/>
                    <a:gd name="connsiteY0" fmla="*/ 187765 h 451915"/>
                    <a:gd name="connsiteX1" fmla="*/ 991328 w 1062678"/>
                    <a:gd name="connsiteY1" fmla="*/ 185120 h 451915"/>
                    <a:gd name="connsiteX2" fmla="*/ 989237 w 1062678"/>
                    <a:gd name="connsiteY2" fmla="*/ 187143 h 451915"/>
                    <a:gd name="connsiteX3" fmla="*/ 962293 w 1062678"/>
                    <a:gd name="connsiteY3" fmla="*/ 188832 h 451915"/>
                    <a:gd name="connsiteX4" fmla="*/ 928945 w 1062678"/>
                    <a:gd name="connsiteY4" fmla="*/ 191945 h 451915"/>
                    <a:gd name="connsiteX5" fmla="*/ 918807 w 1062678"/>
                    <a:gd name="connsiteY5" fmla="*/ 169713 h 451915"/>
                    <a:gd name="connsiteX6" fmla="*/ 929745 w 1062678"/>
                    <a:gd name="connsiteY6" fmla="*/ 141167 h 451915"/>
                    <a:gd name="connsiteX7" fmla="*/ 951977 w 1062678"/>
                    <a:gd name="connsiteY7" fmla="*/ 96703 h 451915"/>
                    <a:gd name="connsiteX8" fmla="*/ 907246 w 1062678"/>
                    <a:gd name="connsiteY8" fmla="*/ 94347 h 451915"/>
                    <a:gd name="connsiteX9" fmla="*/ 879723 w 1062678"/>
                    <a:gd name="connsiteY9" fmla="*/ 82475 h 451915"/>
                    <a:gd name="connsiteX10" fmla="*/ 807825 w 1062678"/>
                    <a:gd name="connsiteY10" fmla="*/ 112088 h 451915"/>
                    <a:gd name="connsiteX11" fmla="*/ 753890 w 1062678"/>
                    <a:gd name="connsiteY11" fmla="*/ 127383 h 451915"/>
                    <a:gd name="connsiteX12" fmla="*/ 687950 w 1062678"/>
                    <a:gd name="connsiteY12" fmla="*/ 122359 h 451915"/>
                    <a:gd name="connsiteX13" fmla="*/ 636595 w 1062678"/>
                    <a:gd name="connsiteY13" fmla="*/ 90790 h 451915"/>
                    <a:gd name="connsiteX14" fmla="*/ 611294 w 1062678"/>
                    <a:gd name="connsiteY14" fmla="*/ 78829 h 451915"/>
                    <a:gd name="connsiteX15" fmla="*/ 577324 w 1062678"/>
                    <a:gd name="connsiteY15" fmla="*/ 74027 h 451915"/>
                    <a:gd name="connsiteX16" fmla="*/ 541219 w 1062678"/>
                    <a:gd name="connsiteY16" fmla="*/ 74827 h 451915"/>
                    <a:gd name="connsiteX17" fmla="*/ 507871 w 1062678"/>
                    <a:gd name="connsiteY17" fmla="*/ 86788 h 451915"/>
                    <a:gd name="connsiteX18" fmla="*/ 458961 w 1062678"/>
                    <a:gd name="connsiteY18" fmla="*/ 44369 h 451915"/>
                    <a:gd name="connsiteX19" fmla="*/ 435040 w 1062678"/>
                    <a:gd name="connsiteY19" fmla="*/ 26317 h 451915"/>
                    <a:gd name="connsiteX20" fmla="*/ 399201 w 1062678"/>
                    <a:gd name="connsiteY20" fmla="*/ 13289 h 451915"/>
                    <a:gd name="connsiteX21" fmla="*/ 359629 w 1062678"/>
                    <a:gd name="connsiteY21" fmla="*/ 261 h 451915"/>
                    <a:gd name="connsiteX22" fmla="*/ 326237 w 1062678"/>
                    <a:gd name="connsiteY22" fmla="*/ 17024 h 451915"/>
                    <a:gd name="connsiteX23" fmla="*/ 310674 w 1062678"/>
                    <a:gd name="connsiteY23" fmla="*/ 43702 h 451915"/>
                    <a:gd name="connsiteX24" fmla="*/ 323657 w 1062678"/>
                    <a:gd name="connsiteY24" fmla="*/ 76117 h 451915"/>
                    <a:gd name="connsiteX25" fmla="*/ 300536 w 1062678"/>
                    <a:gd name="connsiteY25" fmla="*/ 94258 h 451915"/>
                    <a:gd name="connsiteX26" fmla="*/ 288131 w 1062678"/>
                    <a:gd name="connsiteY26" fmla="*/ 102839 h 451915"/>
                    <a:gd name="connsiteX27" fmla="*/ 260385 w 1062678"/>
                    <a:gd name="connsiteY27" fmla="*/ 90345 h 451915"/>
                    <a:gd name="connsiteX28" fmla="*/ 227082 w 1062678"/>
                    <a:gd name="connsiteY28" fmla="*/ 91501 h 451915"/>
                    <a:gd name="connsiteX29" fmla="*/ 206673 w 1062678"/>
                    <a:gd name="connsiteY29" fmla="*/ 71092 h 451915"/>
                    <a:gd name="connsiteX30" fmla="*/ 141177 w 1062678"/>
                    <a:gd name="connsiteY30" fmla="*/ 56464 h 451915"/>
                    <a:gd name="connsiteX31" fmla="*/ 81774 w 1062678"/>
                    <a:gd name="connsiteY31" fmla="*/ 89144 h 451915"/>
                    <a:gd name="connsiteX32" fmla="*/ 51538 w 1062678"/>
                    <a:gd name="connsiteY32" fmla="*/ 108531 h 451915"/>
                    <a:gd name="connsiteX33" fmla="*/ 12766 w 1062678"/>
                    <a:gd name="connsiteY33" fmla="*/ 119113 h 451915"/>
                    <a:gd name="connsiteX34" fmla="*/ -129 w 1062678"/>
                    <a:gd name="connsiteY34" fmla="*/ 126183 h 451915"/>
                    <a:gd name="connsiteX35" fmla="*/ 55673 w 1062678"/>
                    <a:gd name="connsiteY35" fmla="*/ 178028 h 451915"/>
                    <a:gd name="connsiteX36" fmla="*/ 84753 w 1062678"/>
                    <a:gd name="connsiteY36" fmla="*/ 201594 h 451915"/>
                    <a:gd name="connsiteX37" fmla="*/ 103249 w 1062678"/>
                    <a:gd name="connsiteY37" fmla="*/ 245213 h 451915"/>
                    <a:gd name="connsiteX38" fmla="*/ 114944 w 1062678"/>
                    <a:gd name="connsiteY38" fmla="*/ 299814 h 451915"/>
                    <a:gd name="connsiteX39" fmla="*/ 189421 w 1062678"/>
                    <a:gd name="connsiteY39" fmla="*/ 318534 h 451915"/>
                    <a:gd name="connsiteX40" fmla="*/ 242778 w 1062678"/>
                    <a:gd name="connsiteY40" fmla="*/ 366466 h 451915"/>
                    <a:gd name="connsiteX41" fmla="*/ 262386 w 1062678"/>
                    <a:gd name="connsiteY41" fmla="*/ 401326 h 451915"/>
                    <a:gd name="connsiteX42" fmla="*/ 305961 w 1062678"/>
                    <a:gd name="connsiteY42" fmla="*/ 405772 h 451915"/>
                    <a:gd name="connsiteX43" fmla="*/ 383017 w 1062678"/>
                    <a:gd name="connsiteY43" fmla="*/ 407550 h 451915"/>
                    <a:gd name="connsiteX44" fmla="*/ 419344 w 1062678"/>
                    <a:gd name="connsiteY44" fmla="*/ 410930 h 451915"/>
                    <a:gd name="connsiteX45" fmla="*/ 468655 w 1062678"/>
                    <a:gd name="connsiteY45" fmla="*/ 427826 h 451915"/>
                    <a:gd name="connsiteX46" fmla="*/ 503870 w 1062678"/>
                    <a:gd name="connsiteY46" fmla="*/ 438231 h 451915"/>
                    <a:gd name="connsiteX47" fmla="*/ 540330 w 1062678"/>
                    <a:gd name="connsiteY47" fmla="*/ 449169 h 451915"/>
                    <a:gd name="connsiteX48" fmla="*/ 572033 w 1062678"/>
                    <a:gd name="connsiteY48" fmla="*/ 439876 h 451915"/>
                    <a:gd name="connsiteX49" fmla="*/ 633615 w 1062678"/>
                    <a:gd name="connsiteY49" fmla="*/ 414175 h 451915"/>
                    <a:gd name="connsiteX50" fmla="*/ 721787 w 1062678"/>
                    <a:gd name="connsiteY50" fmla="*/ 408662 h 451915"/>
                    <a:gd name="connsiteX51" fmla="*/ 762161 w 1062678"/>
                    <a:gd name="connsiteY51" fmla="*/ 378338 h 451915"/>
                    <a:gd name="connsiteX52" fmla="*/ 781102 w 1062678"/>
                    <a:gd name="connsiteY52" fmla="*/ 347213 h 451915"/>
                    <a:gd name="connsiteX53" fmla="*/ 779501 w 1062678"/>
                    <a:gd name="connsiteY53" fmla="*/ 314443 h 451915"/>
                    <a:gd name="connsiteX54" fmla="*/ 812005 w 1062678"/>
                    <a:gd name="connsiteY54" fmla="*/ 313909 h 451915"/>
                    <a:gd name="connsiteX55" fmla="*/ 861848 w 1062678"/>
                    <a:gd name="connsiteY55" fmla="*/ 307685 h 451915"/>
                    <a:gd name="connsiteX56" fmla="*/ 911959 w 1062678"/>
                    <a:gd name="connsiteY56" fmla="*/ 292433 h 451915"/>
                    <a:gd name="connsiteX57" fmla="*/ 942505 w 1062678"/>
                    <a:gd name="connsiteY57" fmla="*/ 264066 h 451915"/>
                    <a:gd name="connsiteX58" fmla="*/ 990794 w 1062678"/>
                    <a:gd name="connsiteY58" fmla="*/ 245657 h 451915"/>
                    <a:gd name="connsiteX59" fmla="*/ 1034502 w 1062678"/>
                    <a:gd name="connsiteY59" fmla="*/ 239833 h 451915"/>
                    <a:gd name="connsiteX60" fmla="*/ 1059757 w 1062678"/>
                    <a:gd name="connsiteY60" fmla="*/ 225871 h 451915"/>
                    <a:gd name="connsiteX61" fmla="*/ 1018806 w 1062678"/>
                    <a:gd name="connsiteY61" fmla="*/ 187765 h 451915"/>
                    <a:gd name="connsiteX62" fmla="*/ 1018762 w 1062678"/>
                    <a:gd name="connsiteY62" fmla="*/ 187765 h 451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1062678" h="451915">
                      <a:moveTo>
                        <a:pt x="1018762" y="187765"/>
                      </a:moveTo>
                      <a:cubicBezTo>
                        <a:pt x="1011914" y="179464"/>
                        <a:pt x="999642" y="178281"/>
                        <a:pt x="991328" y="185120"/>
                      </a:cubicBezTo>
                      <a:cubicBezTo>
                        <a:pt x="990616" y="185742"/>
                        <a:pt x="989905" y="186418"/>
                        <a:pt x="989237" y="187143"/>
                      </a:cubicBezTo>
                      <a:cubicBezTo>
                        <a:pt x="977900" y="199637"/>
                        <a:pt x="978522" y="192790"/>
                        <a:pt x="962293" y="188832"/>
                      </a:cubicBezTo>
                      <a:cubicBezTo>
                        <a:pt x="949976" y="185853"/>
                        <a:pt x="940327" y="193279"/>
                        <a:pt x="928945" y="191945"/>
                      </a:cubicBezTo>
                      <a:cubicBezTo>
                        <a:pt x="919607" y="190967"/>
                        <a:pt x="906979" y="176160"/>
                        <a:pt x="918807" y="169713"/>
                      </a:cubicBezTo>
                      <a:cubicBezTo>
                        <a:pt x="925876" y="165889"/>
                        <a:pt x="925477" y="149749"/>
                        <a:pt x="929745" y="141167"/>
                      </a:cubicBezTo>
                      <a:lnTo>
                        <a:pt x="951977" y="96703"/>
                      </a:lnTo>
                      <a:cubicBezTo>
                        <a:pt x="936593" y="90390"/>
                        <a:pt x="922586" y="98482"/>
                        <a:pt x="907246" y="94347"/>
                      </a:cubicBezTo>
                      <a:cubicBezTo>
                        <a:pt x="895907" y="91279"/>
                        <a:pt x="893640" y="83008"/>
                        <a:pt x="879723" y="82475"/>
                      </a:cubicBezTo>
                      <a:cubicBezTo>
                        <a:pt x="850688" y="81274"/>
                        <a:pt x="833348" y="105240"/>
                        <a:pt x="807825" y="112088"/>
                      </a:cubicBezTo>
                      <a:cubicBezTo>
                        <a:pt x="790040" y="116801"/>
                        <a:pt x="771409" y="123826"/>
                        <a:pt x="753890" y="127383"/>
                      </a:cubicBezTo>
                      <a:cubicBezTo>
                        <a:pt x="731257" y="131830"/>
                        <a:pt x="710271" y="123559"/>
                        <a:pt x="687950" y="122359"/>
                      </a:cubicBezTo>
                      <a:cubicBezTo>
                        <a:pt x="663628" y="121070"/>
                        <a:pt x="658382" y="96125"/>
                        <a:pt x="636595" y="90790"/>
                      </a:cubicBezTo>
                      <a:cubicBezTo>
                        <a:pt x="626635" y="88344"/>
                        <a:pt x="621254" y="81007"/>
                        <a:pt x="611294" y="78829"/>
                      </a:cubicBezTo>
                      <a:cubicBezTo>
                        <a:pt x="599645" y="76294"/>
                        <a:pt x="589062" y="77584"/>
                        <a:pt x="577324" y="74027"/>
                      </a:cubicBezTo>
                      <a:cubicBezTo>
                        <a:pt x="564385" y="70203"/>
                        <a:pt x="554381" y="72782"/>
                        <a:pt x="541219" y="74827"/>
                      </a:cubicBezTo>
                      <a:cubicBezTo>
                        <a:pt x="530370" y="76472"/>
                        <a:pt x="518320" y="89678"/>
                        <a:pt x="507871" y="86788"/>
                      </a:cubicBezTo>
                      <a:cubicBezTo>
                        <a:pt x="484039" y="80252"/>
                        <a:pt x="458472" y="73449"/>
                        <a:pt x="458961" y="44369"/>
                      </a:cubicBezTo>
                      <a:cubicBezTo>
                        <a:pt x="458961" y="28585"/>
                        <a:pt x="448156" y="28762"/>
                        <a:pt x="435040" y="26317"/>
                      </a:cubicBezTo>
                      <a:cubicBezTo>
                        <a:pt x="421923" y="23871"/>
                        <a:pt x="412008" y="13289"/>
                        <a:pt x="399201" y="13289"/>
                      </a:cubicBezTo>
                      <a:cubicBezTo>
                        <a:pt x="384307" y="13289"/>
                        <a:pt x="373280" y="4752"/>
                        <a:pt x="359629" y="261"/>
                      </a:cubicBezTo>
                      <a:cubicBezTo>
                        <a:pt x="348868" y="-3252"/>
                        <a:pt x="335441" y="9910"/>
                        <a:pt x="326237" y="17024"/>
                      </a:cubicBezTo>
                      <a:cubicBezTo>
                        <a:pt x="318144" y="23338"/>
                        <a:pt x="307606" y="33431"/>
                        <a:pt x="310674" y="43702"/>
                      </a:cubicBezTo>
                      <a:cubicBezTo>
                        <a:pt x="313564" y="53396"/>
                        <a:pt x="324902" y="66290"/>
                        <a:pt x="323657" y="76117"/>
                      </a:cubicBezTo>
                      <a:cubicBezTo>
                        <a:pt x="321968" y="89812"/>
                        <a:pt x="311296" y="89456"/>
                        <a:pt x="300536" y="94258"/>
                      </a:cubicBezTo>
                      <a:cubicBezTo>
                        <a:pt x="297201" y="95681"/>
                        <a:pt x="291644" y="102573"/>
                        <a:pt x="288131" y="102839"/>
                      </a:cubicBezTo>
                      <a:cubicBezTo>
                        <a:pt x="278082" y="103684"/>
                        <a:pt x="270345" y="91857"/>
                        <a:pt x="260385" y="90345"/>
                      </a:cubicBezTo>
                      <a:cubicBezTo>
                        <a:pt x="245979" y="88077"/>
                        <a:pt x="241132" y="99238"/>
                        <a:pt x="227082" y="91501"/>
                      </a:cubicBezTo>
                      <a:cubicBezTo>
                        <a:pt x="215610" y="85232"/>
                        <a:pt x="211030" y="83675"/>
                        <a:pt x="206673" y="71092"/>
                      </a:cubicBezTo>
                      <a:cubicBezTo>
                        <a:pt x="202938" y="60243"/>
                        <a:pt x="153316" y="54907"/>
                        <a:pt x="141177" y="56464"/>
                      </a:cubicBezTo>
                      <a:cubicBezTo>
                        <a:pt x="118945" y="59309"/>
                        <a:pt x="101160" y="79763"/>
                        <a:pt x="81774" y="89144"/>
                      </a:cubicBezTo>
                      <a:cubicBezTo>
                        <a:pt x="70080" y="94702"/>
                        <a:pt x="62298" y="103151"/>
                        <a:pt x="51538" y="108531"/>
                      </a:cubicBezTo>
                      <a:cubicBezTo>
                        <a:pt x="39266" y="114667"/>
                        <a:pt x="25393" y="114355"/>
                        <a:pt x="12766" y="119113"/>
                      </a:cubicBezTo>
                      <a:cubicBezTo>
                        <a:pt x="7297" y="121159"/>
                        <a:pt x="6007" y="126939"/>
                        <a:pt x="-129" y="126183"/>
                      </a:cubicBezTo>
                      <a:cubicBezTo>
                        <a:pt x="6186" y="148682"/>
                        <a:pt x="29796" y="176383"/>
                        <a:pt x="55673" y="178028"/>
                      </a:cubicBezTo>
                      <a:cubicBezTo>
                        <a:pt x="66656" y="178739"/>
                        <a:pt x="83108" y="189989"/>
                        <a:pt x="84753" y="201594"/>
                      </a:cubicBezTo>
                      <a:cubicBezTo>
                        <a:pt x="87687" y="221869"/>
                        <a:pt x="108274" y="222981"/>
                        <a:pt x="103249" y="245213"/>
                      </a:cubicBezTo>
                      <a:cubicBezTo>
                        <a:pt x="97292" y="271580"/>
                        <a:pt x="81018" y="290610"/>
                        <a:pt x="114944" y="299814"/>
                      </a:cubicBezTo>
                      <a:cubicBezTo>
                        <a:pt x="137443" y="305906"/>
                        <a:pt x="173014" y="300526"/>
                        <a:pt x="189421" y="318534"/>
                      </a:cubicBezTo>
                      <a:cubicBezTo>
                        <a:pt x="206628" y="337431"/>
                        <a:pt x="236331" y="338009"/>
                        <a:pt x="242778" y="366466"/>
                      </a:cubicBezTo>
                      <a:cubicBezTo>
                        <a:pt x="245890" y="380472"/>
                        <a:pt x="259185" y="388698"/>
                        <a:pt x="262386" y="401326"/>
                      </a:cubicBezTo>
                      <a:cubicBezTo>
                        <a:pt x="264832" y="411152"/>
                        <a:pt x="298714" y="404794"/>
                        <a:pt x="305961" y="405772"/>
                      </a:cubicBezTo>
                      <a:cubicBezTo>
                        <a:pt x="331483" y="408973"/>
                        <a:pt x="357450" y="405372"/>
                        <a:pt x="383017" y="407550"/>
                      </a:cubicBezTo>
                      <a:cubicBezTo>
                        <a:pt x="395067" y="408573"/>
                        <a:pt x="407383" y="409151"/>
                        <a:pt x="419344" y="410930"/>
                      </a:cubicBezTo>
                      <a:cubicBezTo>
                        <a:pt x="436773" y="413464"/>
                        <a:pt x="451535" y="428715"/>
                        <a:pt x="468655" y="427826"/>
                      </a:cubicBezTo>
                      <a:cubicBezTo>
                        <a:pt x="482838" y="427159"/>
                        <a:pt x="490575" y="435474"/>
                        <a:pt x="503870" y="438231"/>
                      </a:cubicBezTo>
                      <a:cubicBezTo>
                        <a:pt x="521078" y="441788"/>
                        <a:pt x="526102" y="438675"/>
                        <a:pt x="540330" y="449169"/>
                      </a:cubicBezTo>
                      <a:cubicBezTo>
                        <a:pt x="550512" y="456550"/>
                        <a:pt x="563762" y="445211"/>
                        <a:pt x="572033" y="439876"/>
                      </a:cubicBezTo>
                      <a:cubicBezTo>
                        <a:pt x="591153" y="427515"/>
                        <a:pt x="610271" y="415554"/>
                        <a:pt x="633615" y="414175"/>
                      </a:cubicBezTo>
                      <a:cubicBezTo>
                        <a:pt x="665762" y="412308"/>
                        <a:pt x="691418" y="425736"/>
                        <a:pt x="721787" y="408662"/>
                      </a:cubicBezTo>
                      <a:cubicBezTo>
                        <a:pt x="736860" y="400258"/>
                        <a:pt x="746376" y="385674"/>
                        <a:pt x="762161" y="378338"/>
                      </a:cubicBezTo>
                      <a:cubicBezTo>
                        <a:pt x="775500" y="372068"/>
                        <a:pt x="789550" y="364998"/>
                        <a:pt x="781102" y="347213"/>
                      </a:cubicBezTo>
                      <a:cubicBezTo>
                        <a:pt x="775322" y="335252"/>
                        <a:pt x="766962" y="326181"/>
                        <a:pt x="779501" y="314443"/>
                      </a:cubicBezTo>
                      <a:cubicBezTo>
                        <a:pt x="789728" y="304883"/>
                        <a:pt x="800889" y="309997"/>
                        <a:pt x="812005" y="313909"/>
                      </a:cubicBezTo>
                      <a:cubicBezTo>
                        <a:pt x="828679" y="319939"/>
                        <a:pt x="847175" y="317627"/>
                        <a:pt x="861848" y="307685"/>
                      </a:cubicBezTo>
                      <a:cubicBezTo>
                        <a:pt x="878122" y="296257"/>
                        <a:pt x="892973" y="294568"/>
                        <a:pt x="911959" y="292433"/>
                      </a:cubicBezTo>
                      <a:cubicBezTo>
                        <a:pt x="929389" y="290477"/>
                        <a:pt x="931746" y="274648"/>
                        <a:pt x="942505" y="264066"/>
                      </a:cubicBezTo>
                      <a:cubicBezTo>
                        <a:pt x="957446" y="249170"/>
                        <a:pt x="972119" y="250282"/>
                        <a:pt x="990794" y="245657"/>
                      </a:cubicBezTo>
                      <a:cubicBezTo>
                        <a:pt x="1007468" y="241567"/>
                        <a:pt x="1017116" y="235875"/>
                        <a:pt x="1034502" y="239833"/>
                      </a:cubicBezTo>
                      <a:cubicBezTo>
                        <a:pt x="1043395" y="241878"/>
                        <a:pt x="1071406" y="242367"/>
                        <a:pt x="1059757" y="225871"/>
                      </a:cubicBezTo>
                      <a:cubicBezTo>
                        <a:pt x="1048908" y="210531"/>
                        <a:pt x="1030722" y="202083"/>
                        <a:pt x="1018806" y="187765"/>
                      </a:cubicBezTo>
                      <a:cubicBezTo>
                        <a:pt x="1007824" y="174693"/>
                        <a:pt x="1029655" y="200838"/>
                        <a:pt x="1018762" y="18776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1" name="자유형: 도형 9690">
                  <a:extLst>
                    <a:ext uri="{FF2B5EF4-FFF2-40B4-BE49-F238E27FC236}">
                      <a16:creationId xmlns:a16="http://schemas.microsoft.com/office/drawing/2014/main" id="{327E4D20-79E9-6A61-35DA-57EF29F3A881}"/>
                    </a:ext>
                  </a:extLst>
                </p:cNvPr>
                <p:cNvSpPr/>
                <p:nvPr/>
              </p:nvSpPr>
              <p:spPr>
                <a:xfrm>
                  <a:off x="6715963" y="8196123"/>
                  <a:ext cx="726620" cy="309495"/>
                </a:xfrm>
                <a:custGeom>
                  <a:avLst/>
                  <a:gdLst>
                    <a:gd name="connsiteX0" fmla="*/ 548601 w 1063845"/>
                    <a:gd name="connsiteY0" fmla="*/ 452809 h 453132"/>
                    <a:gd name="connsiteX1" fmla="*/ 540775 w 1063845"/>
                    <a:gd name="connsiteY1" fmla="*/ 450274 h 453132"/>
                    <a:gd name="connsiteX2" fmla="*/ 517120 w 1063845"/>
                    <a:gd name="connsiteY2" fmla="*/ 441381 h 453132"/>
                    <a:gd name="connsiteX3" fmla="*/ 504536 w 1063845"/>
                    <a:gd name="connsiteY3" fmla="*/ 439469 h 453132"/>
                    <a:gd name="connsiteX4" fmla="*/ 490174 w 1063845"/>
                    <a:gd name="connsiteY4" fmla="*/ 434311 h 453132"/>
                    <a:gd name="connsiteX5" fmla="*/ 469455 w 1063845"/>
                    <a:gd name="connsiteY5" fmla="*/ 429109 h 453132"/>
                    <a:gd name="connsiteX6" fmla="*/ 442153 w 1063845"/>
                    <a:gd name="connsiteY6" fmla="*/ 420572 h 453132"/>
                    <a:gd name="connsiteX7" fmla="*/ 419921 w 1063845"/>
                    <a:gd name="connsiteY7" fmla="*/ 412169 h 453132"/>
                    <a:gd name="connsiteX8" fmla="*/ 393554 w 1063845"/>
                    <a:gd name="connsiteY8" fmla="*/ 409590 h 453132"/>
                    <a:gd name="connsiteX9" fmla="*/ 383639 w 1063845"/>
                    <a:gd name="connsiteY9" fmla="*/ 408789 h 453132"/>
                    <a:gd name="connsiteX10" fmla="*/ 363408 w 1063845"/>
                    <a:gd name="connsiteY10" fmla="*/ 408033 h 453132"/>
                    <a:gd name="connsiteX11" fmla="*/ 348290 w 1063845"/>
                    <a:gd name="connsiteY11" fmla="*/ 408256 h 453132"/>
                    <a:gd name="connsiteX12" fmla="*/ 333083 w 1063845"/>
                    <a:gd name="connsiteY12" fmla="*/ 408256 h 453132"/>
                    <a:gd name="connsiteX13" fmla="*/ 306405 w 1063845"/>
                    <a:gd name="connsiteY13" fmla="*/ 406877 h 453132"/>
                    <a:gd name="connsiteX14" fmla="*/ 295645 w 1063845"/>
                    <a:gd name="connsiteY14" fmla="*/ 407278 h 453132"/>
                    <a:gd name="connsiteX15" fmla="*/ 279949 w 1063845"/>
                    <a:gd name="connsiteY15" fmla="*/ 408078 h 453132"/>
                    <a:gd name="connsiteX16" fmla="*/ 262163 w 1063845"/>
                    <a:gd name="connsiteY16" fmla="*/ 402075 h 453132"/>
                    <a:gd name="connsiteX17" fmla="*/ 252827 w 1063845"/>
                    <a:gd name="connsiteY17" fmla="*/ 385801 h 453132"/>
                    <a:gd name="connsiteX18" fmla="*/ 242555 w 1063845"/>
                    <a:gd name="connsiteY18" fmla="*/ 367216 h 453132"/>
                    <a:gd name="connsiteX19" fmla="*/ 212809 w 1063845"/>
                    <a:gd name="connsiteY19" fmla="*/ 336091 h 453132"/>
                    <a:gd name="connsiteX20" fmla="*/ 189466 w 1063845"/>
                    <a:gd name="connsiteY20" fmla="*/ 319772 h 453132"/>
                    <a:gd name="connsiteX21" fmla="*/ 141088 w 1063845"/>
                    <a:gd name="connsiteY21" fmla="*/ 304788 h 453132"/>
                    <a:gd name="connsiteX22" fmla="*/ 115254 w 1063845"/>
                    <a:gd name="connsiteY22" fmla="*/ 301187 h 453132"/>
                    <a:gd name="connsiteX23" fmla="*/ 95824 w 1063845"/>
                    <a:gd name="connsiteY23" fmla="*/ 289270 h 453132"/>
                    <a:gd name="connsiteX24" fmla="*/ 98492 w 1063845"/>
                    <a:gd name="connsiteY24" fmla="*/ 261792 h 453132"/>
                    <a:gd name="connsiteX25" fmla="*/ 103160 w 1063845"/>
                    <a:gd name="connsiteY25" fmla="*/ 245918 h 453132"/>
                    <a:gd name="connsiteX26" fmla="*/ 95201 w 1063845"/>
                    <a:gd name="connsiteY26" fmla="*/ 221819 h 453132"/>
                    <a:gd name="connsiteX27" fmla="*/ 84664 w 1063845"/>
                    <a:gd name="connsiteY27" fmla="*/ 202521 h 453132"/>
                    <a:gd name="connsiteX28" fmla="*/ 56118 w 1063845"/>
                    <a:gd name="connsiteY28" fmla="*/ 179444 h 453132"/>
                    <a:gd name="connsiteX29" fmla="*/ 93 w 1063845"/>
                    <a:gd name="connsiteY29" fmla="*/ 127111 h 453132"/>
                    <a:gd name="connsiteX30" fmla="*/ -129 w 1063845"/>
                    <a:gd name="connsiteY30" fmla="*/ 126310 h 453132"/>
                    <a:gd name="connsiteX31" fmla="*/ 715 w 1063845"/>
                    <a:gd name="connsiteY31" fmla="*/ 126310 h 453132"/>
                    <a:gd name="connsiteX32" fmla="*/ 7919 w 1063845"/>
                    <a:gd name="connsiteY32" fmla="*/ 123020 h 453132"/>
                    <a:gd name="connsiteX33" fmla="*/ 13344 w 1063845"/>
                    <a:gd name="connsiteY33" fmla="*/ 119240 h 453132"/>
                    <a:gd name="connsiteX34" fmla="*/ 30596 w 1063845"/>
                    <a:gd name="connsiteY34" fmla="*/ 114794 h 453132"/>
                    <a:gd name="connsiteX35" fmla="*/ 52027 w 1063845"/>
                    <a:gd name="connsiteY35" fmla="*/ 108613 h 453132"/>
                    <a:gd name="connsiteX36" fmla="*/ 66123 w 1063845"/>
                    <a:gd name="connsiteY36" fmla="*/ 99454 h 453132"/>
                    <a:gd name="connsiteX37" fmla="*/ 82307 w 1063845"/>
                    <a:gd name="connsiteY37" fmla="*/ 89183 h 453132"/>
                    <a:gd name="connsiteX38" fmla="*/ 103739 w 1063845"/>
                    <a:gd name="connsiteY38" fmla="*/ 75577 h 453132"/>
                    <a:gd name="connsiteX39" fmla="*/ 141844 w 1063845"/>
                    <a:gd name="connsiteY39" fmla="*/ 56502 h 453132"/>
                    <a:gd name="connsiteX40" fmla="*/ 147358 w 1063845"/>
                    <a:gd name="connsiteY40" fmla="*/ 56235 h 453132"/>
                    <a:gd name="connsiteX41" fmla="*/ 207962 w 1063845"/>
                    <a:gd name="connsiteY41" fmla="*/ 71486 h 453132"/>
                    <a:gd name="connsiteX42" fmla="*/ 225525 w 1063845"/>
                    <a:gd name="connsiteY42" fmla="*/ 90206 h 453132"/>
                    <a:gd name="connsiteX43" fmla="*/ 228104 w 1063845"/>
                    <a:gd name="connsiteY43" fmla="*/ 91584 h 453132"/>
                    <a:gd name="connsiteX44" fmla="*/ 237398 w 1063845"/>
                    <a:gd name="connsiteY44" fmla="*/ 94252 h 453132"/>
                    <a:gd name="connsiteX45" fmla="*/ 246291 w 1063845"/>
                    <a:gd name="connsiteY45" fmla="*/ 92340 h 453132"/>
                    <a:gd name="connsiteX46" fmla="*/ 257407 w 1063845"/>
                    <a:gd name="connsiteY46" fmla="*/ 90028 h 453132"/>
                    <a:gd name="connsiteX47" fmla="*/ 261363 w 1063845"/>
                    <a:gd name="connsiteY47" fmla="*/ 90339 h 453132"/>
                    <a:gd name="connsiteX48" fmla="*/ 274036 w 1063845"/>
                    <a:gd name="connsiteY48" fmla="*/ 96697 h 453132"/>
                    <a:gd name="connsiteX49" fmla="*/ 288975 w 1063845"/>
                    <a:gd name="connsiteY49" fmla="*/ 102878 h 453132"/>
                    <a:gd name="connsiteX50" fmla="*/ 295867 w 1063845"/>
                    <a:gd name="connsiteY50" fmla="*/ 98431 h 453132"/>
                    <a:gd name="connsiteX51" fmla="*/ 301203 w 1063845"/>
                    <a:gd name="connsiteY51" fmla="*/ 94518 h 453132"/>
                    <a:gd name="connsiteX52" fmla="*/ 308228 w 1063845"/>
                    <a:gd name="connsiteY52" fmla="*/ 91939 h 453132"/>
                    <a:gd name="connsiteX53" fmla="*/ 324013 w 1063845"/>
                    <a:gd name="connsiteY53" fmla="*/ 76777 h 453132"/>
                    <a:gd name="connsiteX54" fmla="*/ 316899 w 1063845"/>
                    <a:gd name="connsiteY54" fmla="*/ 56858 h 453132"/>
                    <a:gd name="connsiteX55" fmla="*/ 311029 w 1063845"/>
                    <a:gd name="connsiteY55" fmla="*/ 44586 h 453132"/>
                    <a:gd name="connsiteX56" fmla="*/ 326814 w 1063845"/>
                    <a:gd name="connsiteY56" fmla="*/ 17107 h 453132"/>
                    <a:gd name="connsiteX57" fmla="*/ 331260 w 1063845"/>
                    <a:gd name="connsiteY57" fmla="*/ 13639 h 453132"/>
                    <a:gd name="connsiteX58" fmla="*/ 356827 w 1063845"/>
                    <a:gd name="connsiteY58" fmla="*/ -323 h 453132"/>
                    <a:gd name="connsiteX59" fmla="*/ 360785 w 1063845"/>
                    <a:gd name="connsiteY59" fmla="*/ 255 h 453132"/>
                    <a:gd name="connsiteX60" fmla="*/ 374124 w 1063845"/>
                    <a:gd name="connsiteY60" fmla="*/ 5768 h 453132"/>
                    <a:gd name="connsiteX61" fmla="*/ 400268 w 1063845"/>
                    <a:gd name="connsiteY61" fmla="*/ 13105 h 453132"/>
                    <a:gd name="connsiteX62" fmla="*/ 420544 w 1063845"/>
                    <a:gd name="connsiteY62" fmla="*/ 19864 h 453132"/>
                    <a:gd name="connsiteX63" fmla="*/ 435840 w 1063845"/>
                    <a:gd name="connsiteY63" fmla="*/ 26444 h 453132"/>
                    <a:gd name="connsiteX64" fmla="*/ 440286 w 1063845"/>
                    <a:gd name="connsiteY64" fmla="*/ 27200 h 453132"/>
                    <a:gd name="connsiteX65" fmla="*/ 460384 w 1063845"/>
                    <a:gd name="connsiteY65" fmla="*/ 44986 h 453132"/>
                    <a:gd name="connsiteX66" fmla="*/ 508049 w 1063845"/>
                    <a:gd name="connsiteY66" fmla="*/ 86648 h 453132"/>
                    <a:gd name="connsiteX67" fmla="*/ 508938 w 1063845"/>
                    <a:gd name="connsiteY67" fmla="*/ 86871 h 453132"/>
                    <a:gd name="connsiteX68" fmla="*/ 511918 w 1063845"/>
                    <a:gd name="connsiteY68" fmla="*/ 87271 h 453132"/>
                    <a:gd name="connsiteX69" fmla="*/ 527880 w 1063845"/>
                    <a:gd name="connsiteY69" fmla="*/ 81046 h 453132"/>
                    <a:gd name="connsiteX70" fmla="*/ 542063 w 1063845"/>
                    <a:gd name="connsiteY70" fmla="*/ 74865 h 453132"/>
                    <a:gd name="connsiteX71" fmla="*/ 547222 w 1063845"/>
                    <a:gd name="connsiteY71" fmla="*/ 74065 h 453132"/>
                    <a:gd name="connsiteX72" fmla="*/ 564607 w 1063845"/>
                    <a:gd name="connsiteY72" fmla="*/ 72153 h 453132"/>
                    <a:gd name="connsiteX73" fmla="*/ 578391 w 1063845"/>
                    <a:gd name="connsiteY73" fmla="*/ 74109 h 453132"/>
                    <a:gd name="connsiteX74" fmla="*/ 597333 w 1063845"/>
                    <a:gd name="connsiteY74" fmla="*/ 77000 h 453132"/>
                    <a:gd name="connsiteX75" fmla="*/ 612361 w 1063845"/>
                    <a:gd name="connsiteY75" fmla="*/ 78912 h 453132"/>
                    <a:gd name="connsiteX76" fmla="*/ 625389 w 1063845"/>
                    <a:gd name="connsiteY76" fmla="*/ 84959 h 453132"/>
                    <a:gd name="connsiteX77" fmla="*/ 637661 w 1063845"/>
                    <a:gd name="connsiteY77" fmla="*/ 90828 h 453132"/>
                    <a:gd name="connsiteX78" fmla="*/ 660872 w 1063845"/>
                    <a:gd name="connsiteY78" fmla="*/ 106524 h 453132"/>
                    <a:gd name="connsiteX79" fmla="*/ 688928 w 1063845"/>
                    <a:gd name="connsiteY79" fmla="*/ 122397 h 453132"/>
                    <a:gd name="connsiteX80" fmla="*/ 712672 w 1063845"/>
                    <a:gd name="connsiteY80" fmla="*/ 125599 h 453132"/>
                    <a:gd name="connsiteX81" fmla="*/ 740640 w 1063845"/>
                    <a:gd name="connsiteY81" fmla="*/ 128845 h 453132"/>
                    <a:gd name="connsiteX82" fmla="*/ 754735 w 1063845"/>
                    <a:gd name="connsiteY82" fmla="*/ 127466 h 453132"/>
                    <a:gd name="connsiteX83" fmla="*/ 787460 w 1063845"/>
                    <a:gd name="connsiteY83" fmla="*/ 118573 h 453132"/>
                    <a:gd name="connsiteX84" fmla="*/ 808625 w 1063845"/>
                    <a:gd name="connsiteY84" fmla="*/ 112304 h 453132"/>
                    <a:gd name="connsiteX85" fmla="*/ 836904 w 1063845"/>
                    <a:gd name="connsiteY85" fmla="*/ 98387 h 453132"/>
                    <a:gd name="connsiteX86" fmla="*/ 880657 w 1063845"/>
                    <a:gd name="connsiteY86" fmla="*/ 82691 h 453132"/>
                    <a:gd name="connsiteX87" fmla="*/ 897420 w 1063845"/>
                    <a:gd name="connsiteY87" fmla="*/ 89005 h 453132"/>
                    <a:gd name="connsiteX88" fmla="*/ 908313 w 1063845"/>
                    <a:gd name="connsiteY88" fmla="*/ 94607 h 453132"/>
                    <a:gd name="connsiteX89" fmla="*/ 918273 w 1063845"/>
                    <a:gd name="connsiteY89" fmla="*/ 95808 h 453132"/>
                    <a:gd name="connsiteX90" fmla="*/ 928633 w 1063845"/>
                    <a:gd name="connsiteY90" fmla="*/ 95141 h 453132"/>
                    <a:gd name="connsiteX91" fmla="*/ 939082 w 1063845"/>
                    <a:gd name="connsiteY91" fmla="*/ 94429 h 453132"/>
                    <a:gd name="connsiteX92" fmla="*/ 953133 w 1063845"/>
                    <a:gd name="connsiteY92" fmla="*/ 97008 h 453132"/>
                    <a:gd name="connsiteX93" fmla="*/ 953666 w 1063845"/>
                    <a:gd name="connsiteY93" fmla="*/ 97231 h 453132"/>
                    <a:gd name="connsiteX94" fmla="*/ 953399 w 1063845"/>
                    <a:gd name="connsiteY94" fmla="*/ 97764 h 453132"/>
                    <a:gd name="connsiteX95" fmla="*/ 931167 w 1063845"/>
                    <a:gd name="connsiteY95" fmla="*/ 142228 h 453132"/>
                    <a:gd name="connsiteX96" fmla="*/ 927655 w 1063845"/>
                    <a:gd name="connsiteY96" fmla="*/ 154189 h 453132"/>
                    <a:gd name="connsiteX97" fmla="*/ 919962 w 1063845"/>
                    <a:gd name="connsiteY97" fmla="*/ 170996 h 453132"/>
                    <a:gd name="connsiteX98" fmla="*/ 915516 w 1063845"/>
                    <a:gd name="connsiteY98" fmla="*/ 179222 h 453132"/>
                    <a:gd name="connsiteX99" fmla="*/ 929834 w 1063845"/>
                    <a:gd name="connsiteY99" fmla="*/ 192161 h 453132"/>
                    <a:gd name="connsiteX100" fmla="*/ 932412 w 1063845"/>
                    <a:gd name="connsiteY100" fmla="*/ 192161 h 453132"/>
                    <a:gd name="connsiteX101" fmla="*/ 944329 w 1063845"/>
                    <a:gd name="connsiteY101" fmla="*/ 190205 h 453132"/>
                    <a:gd name="connsiteX102" fmla="*/ 956956 w 1063845"/>
                    <a:gd name="connsiteY102" fmla="*/ 188159 h 453132"/>
                    <a:gd name="connsiteX103" fmla="*/ 963226 w 1063845"/>
                    <a:gd name="connsiteY103" fmla="*/ 188915 h 453132"/>
                    <a:gd name="connsiteX104" fmla="*/ 973897 w 1063845"/>
                    <a:gd name="connsiteY104" fmla="*/ 192561 h 453132"/>
                    <a:gd name="connsiteX105" fmla="*/ 979767 w 1063845"/>
                    <a:gd name="connsiteY105" fmla="*/ 194340 h 453132"/>
                    <a:gd name="connsiteX106" fmla="*/ 989638 w 1063845"/>
                    <a:gd name="connsiteY106" fmla="*/ 187359 h 453132"/>
                    <a:gd name="connsiteX107" fmla="*/ 1004488 w 1063845"/>
                    <a:gd name="connsiteY107" fmla="*/ 180734 h 453132"/>
                    <a:gd name="connsiteX108" fmla="*/ 1015915 w 1063845"/>
                    <a:gd name="connsiteY108" fmla="*/ 184291 h 453132"/>
                    <a:gd name="connsiteX109" fmla="*/ 1015915 w 1063845"/>
                    <a:gd name="connsiteY109" fmla="*/ 184291 h 453132"/>
                    <a:gd name="connsiteX110" fmla="*/ 1016271 w 1063845"/>
                    <a:gd name="connsiteY110" fmla="*/ 184291 h 453132"/>
                    <a:gd name="connsiteX111" fmla="*/ 1016671 w 1063845"/>
                    <a:gd name="connsiteY111" fmla="*/ 184291 h 453132"/>
                    <a:gd name="connsiteX112" fmla="*/ 1016671 w 1063845"/>
                    <a:gd name="connsiteY112" fmla="*/ 184291 h 453132"/>
                    <a:gd name="connsiteX113" fmla="*/ 1017606 w 1063845"/>
                    <a:gd name="connsiteY113" fmla="*/ 185403 h 453132"/>
                    <a:gd name="connsiteX114" fmla="*/ 1019829 w 1063845"/>
                    <a:gd name="connsiteY114" fmla="*/ 188070 h 453132"/>
                    <a:gd name="connsiteX115" fmla="*/ 1038859 w 1063845"/>
                    <a:gd name="connsiteY115" fmla="*/ 205234 h 453132"/>
                    <a:gd name="connsiteX116" fmla="*/ 1060824 w 1063845"/>
                    <a:gd name="connsiteY116" fmla="*/ 226220 h 453132"/>
                    <a:gd name="connsiteX117" fmla="*/ 1063048 w 1063845"/>
                    <a:gd name="connsiteY117" fmla="*/ 236314 h 453132"/>
                    <a:gd name="connsiteX118" fmla="*/ 1045662 w 1063845"/>
                    <a:gd name="connsiteY118" fmla="*/ 242094 h 453132"/>
                    <a:gd name="connsiteX119" fmla="*/ 1034991 w 1063845"/>
                    <a:gd name="connsiteY119" fmla="*/ 241072 h 453132"/>
                    <a:gd name="connsiteX120" fmla="*/ 1023786 w 1063845"/>
                    <a:gd name="connsiteY120" fmla="*/ 239737 h 453132"/>
                    <a:gd name="connsiteX121" fmla="*/ 1002354 w 1063845"/>
                    <a:gd name="connsiteY121" fmla="*/ 243873 h 453132"/>
                    <a:gd name="connsiteX122" fmla="*/ 991549 w 1063845"/>
                    <a:gd name="connsiteY122" fmla="*/ 246852 h 453132"/>
                    <a:gd name="connsiteX123" fmla="*/ 978833 w 1063845"/>
                    <a:gd name="connsiteY123" fmla="*/ 249475 h 453132"/>
                    <a:gd name="connsiteX124" fmla="*/ 943484 w 1063845"/>
                    <a:gd name="connsiteY124" fmla="*/ 265126 h 453132"/>
                    <a:gd name="connsiteX125" fmla="*/ 934947 w 1063845"/>
                    <a:gd name="connsiteY125" fmla="*/ 276465 h 453132"/>
                    <a:gd name="connsiteX126" fmla="*/ 912715 w 1063845"/>
                    <a:gd name="connsiteY126" fmla="*/ 293628 h 453132"/>
                    <a:gd name="connsiteX127" fmla="*/ 862827 w 1063845"/>
                    <a:gd name="connsiteY127" fmla="*/ 308790 h 453132"/>
                    <a:gd name="connsiteX128" fmla="*/ 831702 w 1063845"/>
                    <a:gd name="connsiteY128" fmla="*/ 318439 h 453132"/>
                    <a:gd name="connsiteX129" fmla="*/ 812582 w 1063845"/>
                    <a:gd name="connsiteY129" fmla="*/ 315148 h 453132"/>
                    <a:gd name="connsiteX130" fmla="*/ 810047 w 1063845"/>
                    <a:gd name="connsiteY130" fmla="*/ 314259 h 453132"/>
                    <a:gd name="connsiteX131" fmla="*/ 793640 w 1063845"/>
                    <a:gd name="connsiteY131" fmla="*/ 310257 h 453132"/>
                    <a:gd name="connsiteX132" fmla="*/ 780657 w 1063845"/>
                    <a:gd name="connsiteY132" fmla="*/ 315593 h 453132"/>
                    <a:gd name="connsiteX133" fmla="*/ 779546 w 1063845"/>
                    <a:gd name="connsiteY133" fmla="*/ 342271 h 453132"/>
                    <a:gd name="connsiteX134" fmla="*/ 782346 w 1063845"/>
                    <a:gd name="connsiteY134" fmla="*/ 347696 h 453132"/>
                    <a:gd name="connsiteX135" fmla="*/ 784126 w 1063845"/>
                    <a:gd name="connsiteY135" fmla="*/ 362814 h 453132"/>
                    <a:gd name="connsiteX136" fmla="*/ 763183 w 1063845"/>
                    <a:gd name="connsiteY136" fmla="*/ 379488 h 453132"/>
                    <a:gd name="connsiteX137" fmla="*/ 741440 w 1063845"/>
                    <a:gd name="connsiteY137" fmla="*/ 395406 h 453132"/>
                    <a:gd name="connsiteX138" fmla="*/ 722810 w 1063845"/>
                    <a:gd name="connsiteY138" fmla="*/ 409812 h 453132"/>
                    <a:gd name="connsiteX139" fmla="*/ 687683 w 1063845"/>
                    <a:gd name="connsiteY139" fmla="*/ 418705 h 453132"/>
                    <a:gd name="connsiteX140" fmla="*/ 665451 w 1063845"/>
                    <a:gd name="connsiteY140" fmla="*/ 417015 h 453132"/>
                    <a:gd name="connsiteX141" fmla="*/ 640996 w 1063845"/>
                    <a:gd name="connsiteY141" fmla="*/ 415237 h 453132"/>
                    <a:gd name="connsiteX142" fmla="*/ 634504 w 1063845"/>
                    <a:gd name="connsiteY142" fmla="*/ 415459 h 453132"/>
                    <a:gd name="connsiteX143" fmla="*/ 573144 w 1063845"/>
                    <a:gd name="connsiteY143" fmla="*/ 441026 h 453132"/>
                    <a:gd name="connsiteX144" fmla="*/ 569587 w 1063845"/>
                    <a:gd name="connsiteY144" fmla="*/ 443427 h 453132"/>
                    <a:gd name="connsiteX145" fmla="*/ 548601 w 1063845"/>
                    <a:gd name="connsiteY145" fmla="*/ 452809 h 453132"/>
                    <a:gd name="connsiteX146" fmla="*/ 471055 w 1063845"/>
                    <a:gd name="connsiteY146" fmla="*/ 427909 h 453132"/>
                    <a:gd name="connsiteX147" fmla="*/ 490664 w 1063845"/>
                    <a:gd name="connsiteY147" fmla="*/ 433289 h 453132"/>
                    <a:gd name="connsiteX148" fmla="*/ 504759 w 1063845"/>
                    <a:gd name="connsiteY148" fmla="*/ 438358 h 453132"/>
                    <a:gd name="connsiteX149" fmla="*/ 517253 w 1063845"/>
                    <a:gd name="connsiteY149" fmla="*/ 440270 h 453132"/>
                    <a:gd name="connsiteX150" fmla="*/ 541397 w 1063845"/>
                    <a:gd name="connsiteY150" fmla="*/ 449163 h 453132"/>
                    <a:gd name="connsiteX151" fmla="*/ 548601 w 1063845"/>
                    <a:gd name="connsiteY151" fmla="*/ 451519 h 453132"/>
                    <a:gd name="connsiteX152" fmla="*/ 568875 w 1063845"/>
                    <a:gd name="connsiteY152" fmla="*/ 442315 h 453132"/>
                    <a:gd name="connsiteX153" fmla="*/ 572477 w 1063845"/>
                    <a:gd name="connsiteY153" fmla="*/ 439869 h 453132"/>
                    <a:gd name="connsiteX154" fmla="*/ 634326 w 1063845"/>
                    <a:gd name="connsiteY154" fmla="*/ 414125 h 453132"/>
                    <a:gd name="connsiteX155" fmla="*/ 640908 w 1063845"/>
                    <a:gd name="connsiteY155" fmla="*/ 413903 h 453132"/>
                    <a:gd name="connsiteX156" fmla="*/ 665495 w 1063845"/>
                    <a:gd name="connsiteY156" fmla="*/ 415726 h 453132"/>
                    <a:gd name="connsiteX157" fmla="*/ 687727 w 1063845"/>
                    <a:gd name="connsiteY157" fmla="*/ 417371 h 453132"/>
                    <a:gd name="connsiteX158" fmla="*/ 722320 w 1063845"/>
                    <a:gd name="connsiteY158" fmla="*/ 408478 h 453132"/>
                    <a:gd name="connsiteX159" fmla="*/ 740773 w 1063845"/>
                    <a:gd name="connsiteY159" fmla="*/ 394161 h 453132"/>
                    <a:gd name="connsiteX160" fmla="*/ 762738 w 1063845"/>
                    <a:gd name="connsiteY160" fmla="*/ 378065 h 453132"/>
                    <a:gd name="connsiteX161" fmla="*/ 783103 w 1063845"/>
                    <a:gd name="connsiteY161" fmla="*/ 362013 h 453132"/>
                    <a:gd name="connsiteX162" fmla="*/ 781413 w 1063845"/>
                    <a:gd name="connsiteY162" fmla="*/ 347740 h 453132"/>
                    <a:gd name="connsiteX163" fmla="*/ 778612 w 1063845"/>
                    <a:gd name="connsiteY163" fmla="*/ 342360 h 453132"/>
                    <a:gd name="connsiteX164" fmla="*/ 779945 w 1063845"/>
                    <a:gd name="connsiteY164" fmla="*/ 314348 h 453132"/>
                    <a:gd name="connsiteX165" fmla="*/ 793685 w 1063845"/>
                    <a:gd name="connsiteY165" fmla="*/ 308745 h 453132"/>
                    <a:gd name="connsiteX166" fmla="*/ 810492 w 1063845"/>
                    <a:gd name="connsiteY166" fmla="*/ 312792 h 453132"/>
                    <a:gd name="connsiteX167" fmla="*/ 812983 w 1063845"/>
                    <a:gd name="connsiteY167" fmla="*/ 313725 h 453132"/>
                    <a:gd name="connsiteX168" fmla="*/ 831746 w 1063845"/>
                    <a:gd name="connsiteY168" fmla="*/ 316927 h 453132"/>
                    <a:gd name="connsiteX169" fmla="*/ 862381 w 1063845"/>
                    <a:gd name="connsiteY169" fmla="*/ 307456 h 453132"/>
                    <a:gd name="connsiteX170" fmla="*/ 912759 w 1063845"/>
                    <a:gd name="connsiteY170" fmla="*/ 292116 h 453132"/>
                    <a:gd name="connsiteX171" fmla="*/ 934236 w 1063845"/>
                    <a:gd name="connsiteY171" fmla="*/ 275442 h 453132"/>
                    <a:gd name="connsiteX172" fmla="*/ 943129 w 1063845"/>
                    <a:gd name="connsiteY172" fmla="*/ 263926 h 453132"/>
                    <a:gd name="connsiteX173" fmla="*/ 979055 w 1063845"/>
                    <a:gd name="connsiteY173" fmla="*/ 247963 h 453132"/>
                    <a:gd name="connsiteX174" fmla="*/ 991683 w 1063845"/>
                    <a:gd name="connsiteY174" fmla="*/ 245384 h 453132"/>
                    <a:gd name="connsiteX175" fmla="*/ 1002443 w 1063845"/>
                    <a:gd name="connsiteY175" fmla="*/ 242405 h 453132"/>
                    <a:gd name="connsiteX176" fmla="*/ 1024186 w 1063845"/>
                    <a:gd name="connsiteY176" fmla="*/ 238226 h 453132"/>
                    <a:gd name="connsiteX177" fmla="*/ 1035657 w 1063845"/>
                    <a:gd name="connsiteY177" fmla="*/ 239560 h 453132"/>
                    <a:gd name="connsiteX178" fmla="*/ 1046062 w 1063845"/>
                    <a:gd name="connsiteY178" fmla="*/ 240582 h 453132"/>
                    <a:gd name="connsiteX179" fmla="*/ 1062469 w 1063845"/>
                    <a:gd name="connsiteY179" fmla="*/ 235380 h 453132"/>
                    <a:gd name="connsiteX180" fmla="*/ 1060335 w 1063845"/>
                    <a:gd name="connsiteY180" fmla="*/ 226487 h 453132"/>
                    <a:gd name="connsiteX181" fmla="*/ 1038592 w 1063845"/>
                    <a:gd name="connsiteY181" fmla="*/ 205767 h 453132"/>
                    <a:gd name="connsiteX182" fmla="*/ 1022986 w 1063845"/>
                    <a:gd name="connsiteY182" fmla="*/ 192428 h 453132"/>
                    <a:gd name="connsiteX183" fmla="*/ 1022986 w 1063845"/>
                    <a:gd name="connsiteY183" fmla="*/ 192428 h 453132"/>
                    <a:gd name="connsiteX184" fmla="*/ 1022585 w 1063845"/>
                    <a:gd name="connsiteY184" fmla="*/ 192428 h 453132"/>
                    <a:gd name="connsiteX185" fmla="*/ 1022585 w 1063845"/>
                    <a:gd name="connsiteY185" fmla="*/ 192428 h 453132"/>
                    <a:gd name="connsiteX186" fmla="*/ 1021607 w 1063845"/>
                    <a:gd name="connsiteY186" fmla="*/ 191272 h 453132"/>
                    <a:gd name="connsiteX187" fmla="*/ 1019028 w 1063845"/>
                    <a:gd name="connsiteY187" fmla="*/ 188159 h 453132"/>
                    <a:gd name="connsiteX188" fmla="*/ 1004799 w 1063845"/>
                    <a:gd name="connsiteY188" fmla="*/ 181757 h 453132"/>
                    <a:gd name="connsiteX189" fmla="*/ 990749 w 1063845"/>
                    <a:gd name="connsiteY189" fmla="*/ 188026 h 453132"/>
                    <a:gd name="connsiteX190" fmla="*/ 980077 w 1063845"/>
                    <a:gd name="connsiteY190" fmla="*/ 195363 h 453132"/>
                    <a:gd name="connsiteX191" fmla="*/ 973764 w 1063845"/>
                    <a:gd name="connsiteY191" fmla="*/ 193495 h 453132"/>
                    <a:gd name="connsiteX192" fmla="*/ 963271 w 1063845"/>
                    <a:gd name="connsiteY192" fmla="*/ 189894 h 453132"/>
                    <a:gd name="connsiteX193" fmla="*/ 957268 w 1063845"/>
                    <a:gd name="connsiteY193" fmla="*/ 189182 h 453132"/>
                    <a:gd name="connsiteX194" fmla="*/ 944907 w 1063845"/>
                    <a:gd name="connsiteY194" fmla="*/ 191183 h 453132"/>
                    <a:gd name="connsiteX195" fmla="*/ 932724 w 1063845"/>
                    <a:gd name="connsiteY195" fmla="*/ 193184 h 453132"/>
                    <a:gd name="connsiteX196" fmla="*/ 930011 w 1063845"/>
                    <a:gd name="connsiteY196" fmla="*/ 193184 h 453132"/>
                    <a:gd name="connsiteX197" fmla="*/ 914760 w 1063845"/>
                    <a:gd name="connsiteY197" fmla="*/ 179356 h 453132"/>
                    <a:gd name="connsiteX198" fmla="*/ 919652 w 1063845"/>
                    <a:gd name="connsiteY198" fmla="*/ 169929 h 453132"/>
                    <a:gd name="connsiteX199" fmla="*/ 926765 w 1063845"/>
                    <a:gd name="connsiteY199" fmla="*/ 153878 h 453132"/>
                    <a:gd name="connsiteX200" fmla="*/ 930367 w 1063845"/>
                    <a:gd name="connsiteY200" fmla="*/ 141606 h 453132"/>
                    <a:gd name="connsiteX201" fmla="*/ 952599 w 1063845"/>
                    <a:gd name="connsiteY201" fmla="*/ 97542 h 453132"/>
                    <a:gd name="connsiteX202" fmla="*/ 939527 w 1063845"/>
                    <a:gd name="connsiteY202" fmla="*/ 95274 h 453132"/>
                    <a:gd name="connsiteX203" fmla="*/ 929211 w 1063845"/>
                    <a:gd name="connsiteY203" fmla="*/ 95986 h 453132"/>
                    <a:gd name="connsiteX204" fmla="*/ 918718 w 1063845"/>
                    <a:gd name="connsiteY204" fmla="*/ 96653 h 453132"/>
                    <a:gd name="connsiteX205" fmla="*/ 908491 w 1063845"/>
                    <a:gd name="connsiteY205" fmla="*/ 95408 h 453132"/>
                    <a:gd name="connsiteX206" fmla="*/ 897242 w 1063845"/>
                    <a:gd name="connsiteY206" fmla="*/ 89672 h 453132"/>
                    <a:gd name="connsiteX207" fmla="*/ 881056 w 1063845"/>
                    <a:gd name="connsiteY207" fmla="*/ 83536 h 453132"/>
                    <a:gd name="connsiteX208" fmla="*/ 837926 w 1063845"/>
                    <a:gd name="connsiteY208" fmla="*/ 99098 h 453132"/>
                    <a:gd name="connsiteX209" fmla="*/ 809336 w 1063845"/>
                    <a:gd name="connsiteY209" fmla="*/ 113149 h 453132"/>
                    <a:gd name="connsiteX210" fmla="*/ 788216 w 1063845"/>
                    <a:gd name="connsiteY210" fmla="*/ 119374 h 453132"/>
                    <a:gd name="connsiteX211" fmla="*/ 755402 w 1063845"/>
                    <a:gd name="connsiteY211" fmla="*/ 128489 h 453132"/>
                    <a:gd name="connsiteX212" fmla="*/ 741084 w 1063845"/>
                    <a:gd name="connsiteY212" fmla="*/ 129867 h 453132"/>
                    <a:gd name="connsiteX213" fmla="*/ 712939 w 1063845"/>
                    <a:gd name="connsiteY213" fmla="*/ 126621 h 453132"/>
                    <a:gd name="connsiteX214" fmla="*/ 689328 w 1063845"/>
                    <a:gd name="connsiteY214" fmla="*/ 123420 h 453132"/>
                    <a:gd name="connsiteX215" fmla="*/ 660560 w 1063845"/>
                    <a:gd name="connsiteY215" fmla="*/ 107235 h 453132"/>
                    <a:gd name="connsiteX216" fmla="*/ 637839 w 1063845"/>
                    <a:gd name="connsiteY216" fmla="*/ 91851 h 453132"/>
                    <a:gd name="connsiteX217" fmla="*/ 625256 w 1063845"/>
                    <a:gd name="connsiteY217" fmla="*/ 85803 h 453132"/>
                    <a:gd name="connsiteX218" fmla="*/ 612539 w 1063845"/>
                    <a:gd name="connsiteY218" fmla="*/ 79890 h 453132"/>
                    <a:gd name="connsiteX219" fmla="*/ 597688 w 1063845"/>
                    <a:gd name="connsiteY219" fmla="*/ 78022 h 453132"/>
                    <a:gd name="connsiteX220" fmla="*/ 578525 w 1063845"/>
                    <a:gd name="connsiteY220" fmla="*/ 75088 h 453132"/>
                    <a:gd name="connsiteX221" fmla="*/ 565185 w 1063845"/>
                    <a:gd name="connsiteY221" fmla="*/ 73176 h 453132"/>
                    <a:gd name="connsiteX222" fmla="*/ 548022 w 1063845"/>
                    <a:gd name="connsiteY222" fmla="*/ 75043 h 453132"/>
                    <a:gd name="connsiteX223" fmla="*/ 542820 w 1063845"/>
                    <a:gd name="connsiteY223" fmla="*/ 75888 h 453132"/>
                    <a:gd name="connsiteX224" fmla="*/ 529036 w 1063845"/>
                    <a:gd name="connsiteY224" fmla="*/ 81935 h 453132"/>
                    <a:gd name="connsiteX225" fmla="*/ 512495 w 1063845"/>
                    <a:gd name="connsiteY225" fmla="*/ 88293 h 453132"/>
                    <a:gd name="connsiteX226" fmla="*/ 509250 w 1063845"/>
                    <a:gd name="connsiteY226" fmla="*/ 87849 h 453132"/>
                    <a:gd name="connsiteX227" fmla="*/ 508316 w 1063845"/>
                    <a:gd name="connsiteY227" fmla="*/ 87849 h 453132"/>
                    <a:gd name="connsiteX228" fmla="*/ 459850 w 1063845"/>
                    <a:gd name="connsiteY228" fmla="*/ 45119 h 453132"/>
                    <a:gd name="connsiteX229" fmla="*/ 440687 w 1063845"/>
                    <a:gd name="connsiteY229" fmla="*/ 28356 h 453132"/>
                    <a:gd name="connsiteX230" fmla="*/ 436240 w 1063845"/>
                    <a:gd name="connsiteY230" fmla="*/ 27645 h 453132"/>
                    <a:gd name="connsiteX231" fmla="*/ 420277 w 1063845"/>
                    <a:gd name="connsiteY231" fmla="*/ 21242 h 453132"/>
                    <a:gd name="connsiteX232" fmla="*/ 400491 w 1063845"/>
                    <a:gd name="connsiteY232" fmla="*/ 14617 h 453132"/>
                    <a:gd name="connsiteX233" fmla="*/ 373813 w 1063845"/>
                    <a:gd name="connsiteY233" fmla="*/ 6969 h 453132"/>
                    <a:gd name="connsiteX234" fmla="*/ 360474 w 1063845"/>
                    <a:gd name="connsiteY234" fmla="*/ 1545 h 453132"/>
                    <a:gd name="connsiteX235" fmla="*/ 356872 w 1063845"/>
                    <a:gd name="connsiteY235" fmla="*/ 1011 h 453132"/>
                    <a:gd name="connsiteX236" fmla="*/ 332016 w 1063845"/>
                    <a:gd name="connsiteY236" fmla="*/ 14706 h 453132"/>
                    <a:gd name="connsiteX237" fmla="*/ 327570 w 1063845"/>
                    <a:gd name="connsiteY237" fmla="*/ 18218 h 453132"/>
                    <a:gd name="connsiteX238" fmla="*/ 312185 w 1063845"/>
                    <a:gd name="connsiteY238" fmla="*/ 44497 h 453132"/>
                    <a:gd name="connsiteX239" fmla="*/ 317966 w 1063845"/>
                    <a:gd name="connsiteY239" fmla="*/ 56502 h 453132"/>
                    <a:gd name="connsiteX240" fmla="*/ 325214 w 1063845"/>
                    <a:gd name="connsiteY240" fmla="*/ 77133 h 453132"/>
                    <a:gd name="connsiteX241" fmla="*/ 308672 w 1063845"/>
                    <a:gd name="connsiteY241" fmla="*/ 93229 h 453132"/>
                    <a:gd name="connsiteX242" fmla="*/ 301692 w 1063845"/>
                    <a:gd name="connsiteY242" fmla="*/ 95764 h 453132"/>
                    <a:gd name="connsiteX243" fmla="*/ 296667 w 1063845"/>
                    <a:gd name="connsiteY243" fmla="*/ 99498 h 453132"/>
                    <a:gd name="connsiteX244" fmla="*/ 289153 w 1063845"/>
                    <a:gd name="connsiteY244" fmla="*/ 104345 h 453132"/>
                    <a:gd name="connsiteX245" fmla="*/ 273502 w 1063845"/>
                    <a:gd name="connsiteY245" fmla="*/ 97987 h 453132"/>
                    <a:gd name="connsiteX246" fmla="*/ 261274 w 1063845"/>
                    <a:gd name="connsiteY246" fmla="*/ 91851 h 453132"/>
                    <a:gd name="connsiteX247" fmla="*/ 257494 w 1063845"/>
                    <a:gd name="connsiteY247" fmla="*/ 91539 h 453132"/>
                    <a:gd name="connsiteX248" fmla="*/ 246735 w 1063845"/>
                    <a:gd name="connsiteY248" fmla="*/ 93763 h 453132"/>
                    <a:gd name="connsiteX249" fmla="*/ 237842 w 1063845"/>
                    <a:gd name="connsiteY249" fmla="*/ 95764 h 453132"/>
                    <a:gd name="connsiteX250" fmla="*/ 228015 w 1063845"/>
                    <a:gd name="connsiteY250" fmla="*/ 92962 h 453132"/>
                    <a:gd name="connsiteX251" fmla="*/ 225481 w 1063845"/>
                    <a:gd name="connsiteY251" fmla="*/ 91584 h 453132"/>
                    <a:gd name="connsiteX252" fmla="*/ 207340 w 1063845"/>
                    <a:gd name="connsiteY252" fmla="*/ 72242 h 453132"/>
                    <a:gd name="connsiteX253" fmla="*/ 147802 w 1063845"/>
                    <a:gd name="connsiteY253" fmla="*/ 57747 h 453132"/>
                    <a:gd name="connsiteX254" fmla="*/ 142422 w 1063845"/>
                    <a:gd name="connsiteY254" fmla="*/ 58013 h 453132"/>
                    <a:gd name="connsiteX255" fmla="*/ 104851 w 1063845"/>
                    <a:gd name="connsiteY255" fmla="*/ 76866 h 453132"/>
                    <a:gd name="connsiteX256" fmla="*/ 83196 w 1063845"/>
                    <a:gd name="connsiteY256" fmla="*/ 90606 h 453132"/>
                    <a:gd name="connsiteX257" fmla="*/ 67234 w 1063845"/>
                    <a:gd name="connsiteY257" fmla="*/ 100788 h 453132"/>
                    <a:gd name="connsiteX258" fmla="*/ 52961 w 1063845"/>
                    <a:gd name="connsiteY258" fmla="*/ 109992 h 453132"/>
                    <a:gd name="connsiteX259" fmla="*/ 31263 w 1063845"/>
                    <a:gd name="connsiteY259" fmla="*/ 116306 h 453132"/>
                    <a:gd name="connsiteX260" fmla="*/ 14144 w 1063845"/>
                    <a:gd name="connsiteY260" fmla="*/ 120752 h 453132"/>
                    <a:gd name="connsiteX261" fmla="*/ 9120 w 1063845"/>
                    <a:gd name="connsiteY261" fmla="*/ 124354 h 453132"/>
                    <a:gd name="connsiteX262" fmla="*/ 2094 w 1063845"/>
                    <a:gd name="connsiteY262" fmla="*/ 127955 h 453132"/>
                    <a:gd name="connsiteX263" fmla="*/ 1827 w 1063845"/>
                    <a:gd name="connsiteY263" fmla="*/ 127955 h 453132"/>
                    <a:gd name="connsiteX264" fmla="*/ 56918 w 1063845"/>
                    <a:gd name="connsiteY264" fmla="*/ 178644 h 453132"/>
                    <a:gd name="connsiteX265" fmla="*/ 86531 w 1063845"/>
                    <a:gd name="connsiteY265" fmla="*/ 202655 h 453132"/>
                    <a:gd name="connsiteX266" fmla="*/ 96758 w 1063845"/>
                    <a:gd name="connsiteY266" fmla="*/ 221418 h 453132"/>
                    <a:gd name="connsiteX267" fmla="*/ 104984 w 1063845"/>
                    <a:gd name="connsiteY267" fmla="*/ 246496 h 453132"/>
                    <a:gd name="connsiteX268" fmla="*/ 100315 w 1063845"/>
                    <a:gd name="connsiteY268" fmla="*/ 262414 h 453132"/>
                    <a:gd name="connsiteX269" fmla="*/ 97558 w 1063845"/>
                    <a:gd name="connsiteY269" fmla="*/ 289092 h 453132"/>
                    <a:gd name="connsiteX270" fmla="*/ 116277 w 1063845"/>
                    <a:gd name="connsiteY270" fmla="*/ 300431 h 453132"/>
                    <a:gd name="connsiteX271" fmla="*/ 141933 w 1063845"/>
                    <a:gd name="connsiteY271" fmla="*/ 303988 h 453132"/>
                    <a:gd name="connsiteX272" fmla="*/ 190843 w 1063845"/>
                    <a:gd name="connsiteY272" fmla="*/ 319328 h 453132"/>
                    <a:gd name="connsiteX273" fmla="*/ 213921 w 1063845"/>
                    <a:gd name="connsiteY273" fmla="*/ 335424 h 453132"/>
                    <a:gd name="connsiteX274" fmla="*/ 244200 w 1063845"/>
                    <a:gd name="connsiteY274" fmla="*/ 367482 h 453132"/>
                    <a:gd name="connsiteX275" fmla="*/ 254293 w 1063845"/>
                    <a:gd name="connsiteY275" fmla="*/ 385668 h 453132"/>
                    <a:gd name="connsiteX276" fmla="*/ 263809 w 1063845"/>
                    <a:gd name="connsiteY276" fmla="*/ 402342 h 453132"/>
                    <a:gd name="connsiteX277" fmla="*/ 280350 w 1063845"/>
                    <a:gd name="connsiteY277" fmla="*/ 407500 h 453132"/>
                    <a:gd name="connsiteX278" fmla="*/ 295956 w 1063845"/>
                    <a:gd name="connsiteY278" fmla="*/ 406700 h 453132"/>
                    <a:gd name="connsiteX279" fmla="*/ 306939 w 1063845"/>
                    <a:gd name="connsiteY279" fmla="*/ 406299 h 453132"/>
                    <a:gd name="connsiteX280" fmla="*/ 333306 w 1063845"/>
                    <a:gd name="connsiteY280" fmla="*/ 407678 h 453132"/>
                    <a:gd name="connsiteX281" fmla="*/ 348468 w 1063845"/>
                    <a:gd name="connsiteY281" fmla="*/ 407678 h 453132"/>
                    <a:gd name="connsiteX282" fmla="*/ 363630 w 1063845"/>
                    <a:gd name="connsiteY282" fmla="*/ 407455 h 453132"/>
                    <a:gd name="connsiteX283" fmla="*/ 383951 w 1063845"/>
                    <a:gd name="connsiteY283" fmla="*/ 408211 h 453132"/>
                    <a:gd name="connsiteX284" fmla="*/ 393866 w 1063845"/>
                    <a:gd name="connsiteY284" fmla="*/ 409011 h 453132"/>
                    <a:gd name="connsiteX285" fmla="*/ 420322 w 1063845"/>
                    <a:gd name="connsiteY285" fmla="*/ 411635 h 453132"/>
                    <a:gd name="connsiteX286" fmla="*/ 442776 w 1063845"/>
                    <a:gd name="connsiteY286" fmla="*/ 420127 h 453132"/>
                    <a:gd name="connsiteX287" fmla="*/ 469455 w 1063845"/>
                    <a:gd name="connsiteY287" fmla="*/ 428531 h 453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</a:cxnLst>
                  <a:rect l="l" t="t" r="r" b="b"/>
                  <a:pathLst>
                    <a:path w="1063845" h="453132">
                      <a:moveTo>
                        <a:pt x="548601" y="452809"/>
                      </a:moveTo>
                      <a:cubicBezTo>
                        <a:pt x="545799" y="452835"/>
                        <a:pt x="543043" y="451946"/>
                        <a:pt x="540775" y="450274"/>
                      </a:cubicBezTo>
                      <a:cubicBezTo>
                        <a:pt x="534016" y="444903"/>
                        <a:pt x="525745" y="441795"/>
                        <a:pt x="517120" y="441381"/>
                      </a:cubicBezTo>
                      <a:cubicBezTo>
                        <a:pt x="512896" y="440959"/>
                        <a:pt x="508715" y="440319"/>
                        <a:pt x="504536" y="439469"/>
                      </a:cubicBezTo>
                      <a:cubicBezTo>
                        <a:pt x="499557" y="438322"/>
                        <a:pt x="494754" y="436588"/>
                        <a:pt x="490174" y="434311"/>
                      </a:cubicBezTo>
                      <a:cubicBezTo>
                        <a:pt x="483816" y="430830"/>
                        <a:pt x="476702" y="429038"/>
                        <a:pt x="469455" y="429109"/>
                      </a:cubicBezTo>
                      <a:cubicBezTo>
                        <a:pt x="459894" y="429554"/>
                        <a:pt x="450868" y="425019"/>
                        <a:pt x="442153" y="420572"/>
                      </a:cubicBezTo>
                      <a:cubicBezTo>
                        <a:pt x="435218" y="416628"/>
                        <a:pt x="427747" y="413791"/>
                        <a:pt x="419921" y="412169"/>
                      </a:cubicBezTo>
                      <a:cubicBezTo>
                        <a:pt x="411028" y="410923"/>
                        <a:pt x="402136" y="410212"/>
                        <a:pt x="393554" y="409590"/>
                      </a:cubicBezTo>
                      <a:lnTo>
                        <a:pt x="383639" y="408789"/>
                      </a:lnTo>
                      <a:cubicBezTo>
                        <a:pt x="377680" y="408300"/>
                        <a:pt x="371278" y="408033"/>
                        <a:pt x="363408" y="408033"/>
                      </a:cubicBezTo>
                      <a:cubicBezTo>
                        <a:pt x="358384" y="408033"/>
                        <a:pt x="353225" y="408033"/>
                        <a:pt x="348290" y="408256"/>
                      </a:cubicBezTo>
                      <a:cubicBezTo>
                        <a:pt x="343354" y="408478"/>
                        <a:pt x="338153" y="408256"/>
                        <a:pt x="333083" y="408256"/>
                      </a:cubicBezTo>
                      <a:cubicBezTo>
                        <a:pt x="324190" y="408349"/>
                        <a:pt x="315253" y="407891"/>
                        <a:pt x="306405" y="406877"/>
                      </a:cubicBezTo>
                      <a:cubicBezTo>
                        <a:pt x="302804" y="406744"/>
                        <a:pt x="299202" y="406877"/>
                        <a:pt x="295645" y="407278"/>
                      </a:cubicBezTo>
                      <a:cubicBezTo>
                        <a:pt x="290754" y="407633"/>
                        <a:pt x="285196" y="408078"/>
                        <a:pt x="279949" y="408078"/>
                      </a:cubicBezTo>
                      <a:cubicBezTo>
                        <a:pt x="268966" y="408078"/>
                        <a:pt x="263364" y="406166"/>
                        <a:pt x="262163" y="402075"/>
                      </a:cubicBezTo>
                      <a:cubicBezTo>
                        <a:pt x="260207" y="396073"/>
                        <a:pt x="257006" y="390537"/>
                        <a:pt x="252827" y="385801"/>
                      </a:cubicBezTo>
                      <a:cubicBezTo>
                        <a:pt x="248024" y="380466"/>
                        <a:pt x="244511" y="374107"/>
                        <a:pt x="242555" y="367216"/>
                      </a:cubicBezTo>
                      <a:cubicBezTo>
                        <a:pt x="238686" y="349875"/>
                        <a:pt x="226104" y="343072"/>
                        <a:pt x="212809" y="336091"/>
                      </a:cubicBezTo>
                      <a:cubicBezTo>
                        <a:pt x="204182" y="332009"/>
                        <a:pt x="196269" y="326491"/>
                        <a:pt x="189466" y="319772"/>
                      </a:cubicBezTo>
                      <a:cubicBezTo>
                        <a:pt x="178660" y="307945"/>
                        <a:pt x="159586" y="306433"/>
                        <a:pt x="141088" y="304788"/>
                      </a:cubicBezTo>
                      <a:cubicBezTo>
                        <a:pt x="132374" y="304326"/>
                        <a:pt x="123748" y="303121"/>
                        <a:pt x="115254" y="301187"/>
                      </a:cubicBezTo>
                      <a:cubicBezTo>
                        <a:pt x="104851" y="298385"/>
                        <a:pt x="98670" y="294606"/>
                        <a:pt x="95824" y="289270"/>
                      </a:cubicBezTo>
                      <a:cubicBezTo>
                        <a:pt x="91866" y="281978"/>
                        <a:pt x="94935" y="272596"/>
                        <a:pt x="98492" y="261792"/>
                      </a:cubicBezTo>
                      <a:cubicBezTo>
                        <a:pt x="100315" y="256585"/>
                        <a:pt x="101871" y="251285"/>
                        <a:pt x="103160" y="245918"/>
                      </a:cubicBezTo>
                      <a:cubicBezTo>
                        <a:pt x="105918" y="233735"/>
                        <a:pt x="100937" y="228132"/>
                        <a:pt x="95201" y="221819"/>
                      </a:cubicBezTo>
                      <a:cubicBezTo>
                        <a:pt x="89688" y="216710"/>
                        <a:pt x="85953" y="209934"/>
                        <a:pt x="84664" y="202521"/>
                      </a:cubicBezTo>
                      <a:cubicBezTo>
                        <a:pt x="83107" y="191450"/>
                        <a:pt x="67234" y="180289"/>
                        <a:pt x="56118" y="179444"/>
                      </a:cubicBezTo>
                      <a:cubicBezTo>
                        <a:pt x="31218" y="177621"/>
                        <a:pt x="6941" y="150943"/>
                        <a:pt x="93" y="127111"/>
                      </a:cubicBezTo>
                      <a:lnTo>
                        <a:pt x="-129" y="126310"/>
                      </a:lnTo>
                      <a:lnTo>
                        <a:pt x="715" y="126310"/>
                      </a:lnTo>
                      <a:cubicBezTo>
                        <a:pt x="3517" y="126519"/>
                        <a:pt x="6229" y="125274"/>
                        <a:pt x="7919" y="123020"/>
                      </a:cubicBezTo>
                      <a:cubicBezTo>
                        <a:pt x="9431" y="121397"/>
                        <a:pt x="11298" y="120107"/>
                        <a:pt x="13344" y="119240"/>
                      </a:cubicBezTo>
                      <a:cubicBezTo>
                        <a:pt x="18946" y="117266"/>
                        <a:pt x="24727" y="115777"/>
                        <a:pt x="30596" y="114794"/>
                      </a:cubicBezTo>
                      <a:cubicBezTo>
                        <a:pt x="37977" y="113723"/>
                        <a:pt x="45179" y="111642"/>
                        <a:pt x="52027" y="108613"/>
                      </a:cubicBezTo>
                      <a:cubicBezTo>
                        <a:pt x="56963" y="105977"/>
                        <a:pt x="61676" y="102909"/>
                        <a:pt x="66123" y="99454"/>
                      </a:cubicBezTo>
                      <a:cubicBezTo>
                        <a:pt x="71191" y="95528"/>
                        <a:pt x="76616" y="92091"/>
                        <a:pt x="82307" y="89183"/>
                      </a:cubicBezTo>
                      <a:cubicBezTo>
                        <a:pt x="89821" y="85266"/>
                        <a:pt x="96980" y="80712"/>
                        <a:pt x="103739" y="75577"/>
                      </a:cubicBezTo>
                      <a:cubicBezTo>
                        <a:pt x="115655" y="67084"/>
                        <a:pt x="127927" y="58280"/>
                        <a:pt x="141844" y="56502"/>
                      </a:cubicBezTo>
                      <a:cubicBezTo>
                        <a:pt x="143668" y="56302"/>
                        <a:pt x="145535" y="56213"/>
                        <a:pt x="147358" y="56235"/>
                      </a:cubicBezTo>
                      <a:cubicBezTo>
                        <a:pt x="163899" y="56235"/>
                        <a:pt x="204494" y="61393"/>
                        <a:pt x="207962" y="71486"/>
                      </a:cubicBezTo>
                      <a:cubicBezTo>
                        <a:pt x="211874" y="82869"/>
                        <a:pt x="215877" y="84825"/>
                        <a:pt x="225525" y="90206"/>
                      </a:cubicBezTo>
                      <a:lnTo>
                        <a:pt x="228104" y="91584"/>
                      </a:lnTo>
                      <a:cubicBezTo>
                        <a:pt x="230950" y="93238"/>
                        <a:pt x="234106" y="94154"/>
                        <a:pt x="237398" y="94252"/>
                      </a:cubicBezTo>
                      <a:cubicBezTo>
                        <a:pt x="240466" y="94127"/>
                        <a:pt x="243444" y="93483"/>
                        <a:pt x="246291" y="92340"/>
                      </a:cubicBezTo>
                      <a:cubicBezTo>
                        <a:pt x="249847" y="90917"/>
                        <a:pt x="253582" y="90134"/>
                        <a:pt x="257407" y="90028"/>
                      </a:cubicBezTo>
                      <a:cubicBezTo>
                        <a:pt x="258740" y="90045"/>
                        <a:pt x="260074" y="90148"/>
                        <a:pt x="261363" y="90339"/>
                      </a:cubicBezTo>
                      <a:cubicBezTo>
                        <a:pt x="265988" y="91491"/>
                        <a:pt x="270345" y="93660"/>
                        <a:pt x="274036" y="96697"/>
                      </a:cubicBezTo>
                      <a:cubicBezTo>
                        <a:pt x="278171" y="100379"/>
                        <a:pt x="283462" y="102557"/>
                        <a:pt x="288975" y="102878"/>
                      </a:cubicBezTo>
                      <a:cubicBezTo>
                        <a:pt x="291554" y="101922"/>
                        <a:pt x="293911" y="100405"/>
                        <a:pt x="295867" y="98431"/>
                      </a:cubicBezTo>
                      <a:cubicBezTo>
                        <a:pt x="297467" y="96888"/>
                        <a:pt x="299247" y="95572"/>
                        <a:pt x="301203" y="94518"/>
                      </a:cubicBezTo>
                      <a:cubicBezTo>
                        <a:pt x="303560" y="93496"/>
                        <a:pt x="305961" y="92696"/>
                        <a:pt x="308228" y="91939"/>
                      </a:cubicBezTo>
                      <a:cubicBezTo>
                        <a:pt x="316321" y="89272"/>
                        <a:pt x="322724" y="87138"/>
                        <a:pt x="324013" y="76777"/>
                      </a:cubicBezTo>
                      <a:cubicBezTo>
                        <a:pt x="324724" y="70908"/>
                        <a:pt x="320768" y="63749"/>
                        <a:pt x="316899" y="56858"/>
                      </a:cubicBezTo>
                      <a:cubicBezTo>
                        <a:pt x="314542" y="52971"/>
                        <a:pt x="312586" y="48859"/>
                        <a:pt x="311029" y="44586"/>
                      </a:cubicBezTo>
                      <a:cubicBezTo>
                        <a:pt x="308628" y="36404"/>
                        <a:pt x="313920" y="27156"/>
                        <a:pt x="326814" y="17107"/>
                      </a:cubicBezTo>
                      <a:cubicBezTo>
                        <a:pt x="328193" y="16084"/>
                        <a:pt x="329616" y="14884"/>
                        <a:pt x="331260" y="13639"/>
                      </a:cubicBezTo>
                      <a:cubicBezTo>
                        <a:pt x="338864" y="7414"/>
                        <a:pt x="348335" y="-323"/>
                        <a:pt x="356827" y="-323"/>
                      </a:cubicBezTo>
                      <a:cubicBezTo>
                        <a:pt x="358161" y="-336"/>
                        <a:pt x="359495" y="-141"/>
                        <a:pt x="360785" y="255"/>
                      </a:cubicBezTo>
                      <a:cubicBezTo>
                        <a:pt x="365319" y="1847"/>
                        <a:pt x="369766" y="3688"/>
                        <a:pt x="374124" y="5768"/>
                      </a:cubicBezTo>
                      <a:cubicBezTo>
                        <a:pt x="382171" y="10130"/>
                        <a:pt x="391109" y="12634"/>
                        <a:pt x="400268" y="13105"/>
                      </a:cubicBezTo>
                      <a:cubicBezTo>
                        <a:pt x="407472" y="13696"/>
                        <a:pt x="414408" y="16013"/>
                        <a:pt x="420544" y="19864"/>
                      </a:cubicBezTo>
                      <a:cubicBezTo>
                        <a:pt x="425301" y="22780"/>
                        <a:pt x="430460" y="24995"/>
                        <a:pt x="435840" y="26444"/>
                      </a:cubicBezTo>
                      <a:lnTo>
                        <a:pt x="440286" y="27200"/>
                      </a:lnTo>
                      <a:cubicBezTo>
                        <a:pt x="451625" y="29068"/>
                        <a:pt x="460606" y="30535"/>
                        <a:pt x="460384" y="44986"/>
                      </a:cubicBezTo>
                      <a:cubicBezTo>
                        <a:pt x="459983" y="73443"/>
                        <a:pt x="484394" y="80157"/>
                        <a:pt x="508049" y="86648"/>
                      </a:cubicBezTo>
                      <a:lnTo>
                        <a:pt x="508938" y="86871"/>
                      </a:lnTo>
                      <a:cubicBezTo>
                        <a:pt x="509916" y="87142"/>
                        <a:pt x="510894" y="87275"/>
                        <a:pt x="511918" y="87271"/>
                      </a:cubicBezTo>
                      <a:cubicBezTo>
                        <a:pt x="517653" y="86515"/>
                        <a:pt x="523122" y="84381"/>
                        <a:pt x="527880" y="81046"/>
                      </a:cubicBezTo>
                      <a:cubicBezTo>
                        <a:pt x="532237" y="78191"/>
                        <a:pt x="537039" y="76102"/>
                        <a:pt x="542063" y="74865"/>
                      </a:cubicBezTo>
                      <a:lnTo>
                        <a:pt x="547222" y="74065"/>
                      </a:lnTo>
                      <a:cubicBezTo>
                        <a:pt x="552958" y="72940"/>
                        <a:pt x="558782" y="72300"/>
                        <a:pt x="564607" y="72153"/>
                      </a:cubicBezTo>
                      <a:cubicBezTo>
                        <a:pt x="569276" y="72131"/>
                        <a:pt x="573900" y="72793"/>
                        <a:pt x="578391" y="74109"/>
                      </a:cubicBezTo>
                      <a:cubicBezTo>
                        <a:pt x="584571" y="75768"/>
                        <a:pt x="590929" y="76737"/>
                        <a:pt x="597333" y="77000"/>
                      </a:cubicBezTo>
                      <a:cubicBezTo>
                        <a:pt x="602401" y="77289"/>
                        <a:pt x="607382" y="77925"/>
                        <a:pt x="612361" y="78912"/>
                      </a:cubicBezTo>
                      <a:cubicBezTo>
                        <a:pt x="617030" y="80134"/>
                        <a:pt x="621432" y="82180"/>
                        <a:pt x="625389" y="84959"/>
                      </a:cubicBezTo>
                      <a:cubicBezTo>
                        <a:pt x="629124" y="87586"/>
                        <a:pt x="633259" y="89574"/>
                        <a:pt x="637661" y="90828"/>
                      </a:cubicBezTo>
                      <a:cubicBezTo>
                        <a:pt x="647799" y="93318"/>
                        <a:pt x="654468" y="100032"/>
                        <a:pt x="660872" y="106524"/>
                      </a:cubicBezTo>
                      <a:cubicBezTo>
                        <a:pt x="668653" y="114349"/>
                        <a:pt x="675945" y="121730"/>
                        <a:pt x="688928" y="122397"/>
                      </a:cubicBezTo>
                      <a:cubicBezTo>
                        <a:pt x="696887" y="123002"/>
                        <a:pt x="704846" y="124073"/>
                        <a:pt x="712672" y="125599"/>
                      </a:cubicBezTo>
                      <a:cubicBezTo>
                        <a:pt x="721876" y="127484"/>
                        <a:pt x="731257" y="128573"/>
                        <a:pt x="740640" y="128845"/>
                      </a:cubicBezTo>
                      <a:cubicBezTo>
                        <a:pt x="745353" y="128871"/>
                        <a:pt x="750110" y="128409"/>
                        <a:pt x="754735" y="127466"/>
                      </a:cubicBezTo>
                      <a:cubicBezTo>
                        <a:pt x="765318" y="125287"/>
                        <a:pt x="776566" y="121775"/>
                        <a:pt x="787460" y="118573"/>
                      </a:cubicBezTo>
                      <a:cubicBezTo>
                        <a:pt x="794441" y="116439"/>
                        <a:pt x="801689" y="114127"/>
                        <a:pt x="808625" y="112304"/>
                      </a:cubicBezTo>
                      <a:cubicBezTo>
                        <a:pt x="818674" y="109089"/>
                        <a:pt x="828234" y="104398"/>
                        <a:pt x="836904" y="98387"/>
                      </a:cubicBezTo>
                      <a:cubicBezTo>
                        <a:pt x="849843" y="90339"/>
                        <a:pt x="863582" y="81935"/>
                        <a:pt x="880657" y="82691"/>
                      </a:cubicBezTo>
                      <a:cubicBezTo>
                        <a:pt x="886792" y="82918"/>
                        <a:pt x="892662" y="85132"/>
                        <a:pt x="897420" y="89005"/>
                      </a:cubicBezTo>
                      <a:cubicBezTo>
                        <a:pt x="900665" y="91535"/>
                        <a:pt x="904356" y="93438"/>
                        <a:pt x="908313" y="94607"/>
                      </a:cubicBezTo>
                      <a:cubicBezTo>
                        <a:pt x="911559" y="95434"/>
                        <a:pt x="914894" y="95839"/>
                        <a:pt x="918273" y="95808"/>
                      </a:cubicBezTo>
                      <a:cubicBezTo>
                        <a:pt x="921786" y="95808"/>
                        <a:pt x="925254" y="95452"/>
                        <a:pt x="928633" y="95141"/>
                      </a:cubicBezTo>
                      <a:cubicBezTo>
                        <a:pt x="932102" y="94723"/>
                        <a:pt x="935569" y="94487"/>
                        <a:pt x="939082" y="94429"/>
                      </a:cubicBezTo>
                      <a:cubicBezTo>
                        <a:pt x="943884" y="94332"/>
                        <a:pt x="948687" y="95208"/>
                        <a:pt x="953133" y="97008"/>
                      </a:cubicBezTo>
                      <a:lnTo>
                        <a:pt x="953666" y="97231"/>
                      </a:lnTo>
                      <a:lnTo>
                        <a:pt x="953399" y="97764"/>
                      </a:lnTo>
                      <a:lnTo>
                        <a:pt x="931167" y="142228"/>
                      </a:lnTo>
                      <a:cubicBezTo>
                        <a:pt x="929522" y="146052"/>
                        <a:pt x="928322" y="150072"/>
                        <a:pt x="927655" y="154189"/>
                      </a:cubicBezTo>
                      <a:cubicBezTo>
                        <a:pt x="926099" y="161214"/>
                        <a:pt x="924542" y="168506"/>
                        <a:pt x="919962" y="170996"/>
                      </a:cubicBezTo>
                      <a:cubicBezTo>
                        <a:pt x="916716" y="172317"/>
                        <a:pt x="914849" y="175767"/>
                        <a:pt x="915516" y="179222"/>
                      </a:cubicBezTo>
                      <a:cubicBezTo>
                        <a:pt x="917517" y="185852"/>
                        <a:pt x="923031" y="190832"/>
                        <a:pt x="929834" y="192161"/>
                      </a:cubicBezTo>
                      <a:cubicBezTo>
                        <a:pt x="930678" y="192206"/>
                        <a:pt x="931568" y="192206"/>
                        <a:pt x="932412" y="192161"/>
                      </a:cubicBezTo>
                      <a:cubicBezTo>
                        <a:pt x="936459" y="192010"/>
                        <a:pt x="940460" y="191352"/>
                        <a:pt x="944329" y="190205"/>
                      </a:cubicBezTo>
                      <a:cubicBezTo>
                        <a:pt x="948420" y="189018"/>
                        <a:pt x="952688" y="188333"/>
                        <a:pt x="956956" y="188159"/>
                      </a:cubicBezTo>
                      <a:cubicBezTo>
                        <a:pt x="959090" y="188164"/>
                        <a:pt x="961180" y="188417"/>
                        <a:pt x="963226" y="188915"/>
                      </a:cubicBezTo>
                      <a:cubicBezTo>
                        <a:pt x="966872" y="189813"/>
                        <a:pt x="970473" y="191036"/>
                        <a:pt x="973897" y="192561"/>
                      </a:cubicBezTo>
                      <a:cubicBezTo>
                        <a:pt x="975720" y="193517"/>
                        <a:pt x="977722" y="194122"/>
                        <a:pt x="979767" y="194340"/>
                      </a:cubicBezTo>
                      <a:cubicBezTo>
                        <a:pt x="982389" y="194340"/>
                        <a:pt x="984924" y="192517"/>
                        <a:pt x="989638" y="187359"/>
                      </a:cubicBezTo>
                      <a:cubicBezTo>
                        <a:pt x="993416" y="183135"/>
                        <a:pt x="998842" y="180725"/>
                        <a:pt x="1004488" y="180734"/>
                      </a:cubicBezTo>
                      <a:cubicBezTo>
                        <a:pt x="1008579" y="180734"/>
                        <a:pt x="1012536" y="181974"/>
                        <a:pt x="1015915" y="184291"/>
                      </a:cubicBezTo>
                      <a:lnTo>
                        <a:pt x="1015915" y="184291"/>
                      </a:lnTo>
                      <a:lnTo>
                        <a:pt x="1016271" y="184291"/>
                      </a:lnTo>
                      <a:cubicBezTo>
                        <a:pt x="1016271" y="184291"/>
                        <a:pt x="1016271" y="184291"/>
                        <a:pt x="1016671" y="184291"/>
                      </a:cubicBezTo>
                      <a:lnTo>
                        <a:pt x="1016671" y="184291"/>
                      </a:lnTo>
                      <a:lnTo>
                        <a:pt x="1017606" y="185403"/>
                      </a:lnTo>
                      <a:lnTo>
                        <a:pt x="1019829" y="188070"/>
                      </a:lnTo>
                      <a:cubicBezTo>
                        <a:pt x="1025564" y="194442"/>
                        <a:pt x="1031923" y="200196"/>
                        <a:pt x="1038859" y="205234"/>
                      </a:cubicBezTo>
                      <a:cubicBezTo>
                        <a:pt x="1047174" y="211134"/>
                        <a:pt x="1054554" y="218204"/>
                        <a:pt x="1060824" y="226220"/>
                      </a:cubicBezTo>
                      <a:cubicBezTo>
                        <a:pt x="1063670" y="230267"/>
                        <a:pt x="1064426" y="233646"/>
                        <a:pt x="1063048" y="236314"/>
                      </a:cubicBezTo>
                      <a:cubicBezTo>
                        <a:pt x="1060468" y="241338"/>
                        <a:pt x="1051043" y="242094"/>
                        <a:pt x="1045662" y="242094"/>
                      </a:cubicBezTo>
                      <a:cubicBezTo>
                        <a:pt x="1042061" y="242116"/>
                        <a:pt x="1038503" y="241774"/>
                        <a:pt x="1034991" y="241072"/>
                      </a:cubicBezTo>
                      <a:cubicBezTo>
                        <a:pt x="1031300" y="240204"/>
                        <a:pt x="1027565" y="239760"/>
                        <a:pt x="1023786" y="239737"/>
                      </a:cubicBezTo>
                      <a:cubicBezTo>
                        <a:pt x="1016494" y="240022"/>
                        <a:pt x="1009246" y="241418"/>
                        <a:pt x="1002354" y="243873"/>
                      </a:cubicBezTo>
                      <a:cubicBezTo>
                        <a:pt x="998974" y="244851"/>
                        <a:pt x="995463" y="245918"/>
                        <a:pt x="991549" y="246852"/>
                      </a:cubicBezTo>
                      <a:cubicBezTo>
                        <a:pt x="987637" y="247786"/>
                        <a:pt x="982879" y="248719"/>
                        <a:pt x="978833" y="249475"/>
                      </a:cubicBezTo>
                      <a:cubicBezTo>
                        <a:pt x="965938" y="251832"/>
                        <a:pt x="954778" y="253921"/>
                        <a:pt x="943484" y="265126"/>
                      </a:cubicBezTo>
                      <a:cubicBezTo>
                        <a:pt x="940238" y="268599"/>
                        <a:pt x="937393" y="272401"/>
                        <a:pt x="934947" y="276465"/>
                      </a:cubicBezTo>
                      <a:cubicBezTo>
                        <a:pt x="929656" y="284602"/>
                        <a:pt x="924675" y="292294"/>
                        <a:pt x="912715" y="293628"/>
                      </a:cubicBezTo>
                      <a:cubicBezTo>
                        <a:pt x="893951" y="295718"/>
                        <a:pt x="879100" y="297363"/>
                        <a:pt x="862827" y="308790"/>
                      </a:cubicBezTo>
                      <a:cubicBezTo>
                        <a:pt x="853667" y="315126"/>
                        <a:pt x="842818" y="318492"/>
                        <a:pt x="831702" y="318439"/>
                      </a:cubicBezTo>
                      <a:cubicBezTo>
                        <a:pt x="825166" y="318443"/>
                        <a:pt x="818719" y="317327"/>
                        <a:pt x="812582" y="315148"/>
                      </a:cubicBezTo>
                      <a:lnTo>
                        <a:pt x="810047" y="314259"/>
                      </a:lnTo>
                      <a:cubicBezTo>
                        <a:pt x="804845" y="312018"/>
                        <a:pt x="799287" y="310662"/>
                        <a:pt x="793640" y="310257"/>
                      </a:cubicBezTo>
                      <a:cubicBezTo>
                        <a:pt x="788794" y="310226"/>
                        <a:pt x="784081" y="312147"/>
                        <a:pt x="780657" y="315593"/>
                      </a:cubicBezTo>
                      <a:cubicBezTo>
                        <a:pt x="770386" y="325197"/>
                        <a:pt x="774432" y="332712"/>
                        <a:pt x="779546" y="342271"/>
                      </a:cubicBezTo>
                      <a:cubicBezTo>
                        <a:pt x="780479" y="344005"/>
                        <a:pt x="781457" y="345784"/>
                        <a:pt x="782346" y="347696"/>
                      </a:cubicBezTo>
                      <a:cubicBezTo>
                        <a:pt x="784970" y="352280"/>
                        <a:pt x="785637" y="357745"/>
                        <a:pt x="784126" y="362814"/>
                      </a:cubicBezTo>
                      <a:cubicBezTo>
                        <a:pt x="781368" y="370461"/>
                        <a:pt x="772654" y="375086"/>
                        <a:pt x="763183" y="379488"/>
                      </a:cubicBezTo>
                      <a:cubicBezTo>
                        <a:pt x="755180" y="383676"/>
                        <a:pt x="747842" y="389043"/>
                        <a:pt x="741440" y="395406"/>
                      </a:cubicBezTo>
                      <a:cubicBezTo>
                        <a:pt x="735793" y="400906"/>
                        <a:pt x="729568" y="405739"/>
                        <a:pt x="722810" y="409812"/>
                      </a:cubicBezTo>
                      <a:cubicBezTo>
                        <a:pt x="712093" y="415868"/>
                        <a:pt x="699999" y="418940"/>
                        <a:pt x="687683" y="418705"/>
                      </a:cubicBezTo>
                      <a:cubicBezTo>
                        <a:pt x="680258" y="418571"/>
                        <a:pt x="672832" y="418007"/>
                        <a:pt x="665451" y="417015"/>
                      </a:cubicBezTo>
                      <a:cubicBezTo>
                        <a:pt x="657359" y="415979"/>
                        <a:pt x="649177" y="415383"/>
                        <a:pt x="640996" y="415237"/>
                      </a:cubicBezTo>
                      <a:cubicBezTo>
                        <a:pt x="638772" y="415237"/>
                        <a:pt x="636549" y="415237"/>
                        <a:pt x="634504" y="415459"/>
                      </a:cubicBezTo>
                      <a:cubicBezTo>
                        <a:pt x="610627" y="416837"/>
                        <a:pt x="590708" y="429687"/>
                        <a:pt x="573144" y="441026"/>
                      </a:cubicBezTo>
                      <a:lnTo>
                        <a:pt x="569587" y="443427"/>
                      </a:lnTo>
                      <a:cubicBezTo>
                        <a:pt x="563406" y="447606"/>
                        <a:pt x="555892" y="452809"/>
                        <a:pt x="548601" y="452809"/>
                      </a:cubicBezTo>
                      <a:close/>
                      <a:moveTo>
                        <a:pt x="471055" y="427909"/>
                      </a:moveTo>
                      <a:cubicBezTo>
                        <a:pt x="477902" y="428193"/>
                        <a:pt x="484616" y="430030"/>
                        <a:pt x="490664" y="433289"/>
                      </a:cubicBezTo>
                      <a:cubicBezTo>
                        <a:pt x="495155" y="435490"/>
                        <a:pt x="499867" y="437193"/>
                        <a:pt x="504759" y="438358"/>
                      </a:cubicBezTo>
                      <a:cubicBezTo>
                        <a:pt x="509783" y="439380"/>
                        <a:pt x="513651" y="439825"/>
                        <a:pt x="517253" y="440270"/>
                      </a:cubicBezTo>
                      <a:cubicBezTo>
                        <a:pt x="526057" y="440621"/>
                        <a:pt x="534505" y="443733"/>
                        <a:pt x="541397" y="449163"/>
                      </a:cubicBezTo>
                      <a:cubicBezTo>
                        <a:pt x="543487" y="450723"/>
                        <a:pt x="546021" y="451550"/>
                        <a:pt x="548601" y="451519"/>
                      </a:cubicBezTo>
                      <a:cubicBezTo>
                        <a:pt x="555492" y="451519"/>
                        <a:pt x="562918" y="446406"/>
                        <a:pt x="568875" y="442315"/>
                      </a:cubicBezTo>
                      <a:lnTo>
                        <a:pt x="572477" y="439869"/>
                      </a:lnTo>
                      <a:cubicBezTo>
                        <a:pt x="590263" y="428487"/>
                        <a:pt x="610182" y="415548"/>
                        <a:pt x="634326" y="414125"/>
                      </a:cubicBezTo>
                      <a:cubicBezTo>
                        <a:pt x="636461" y="414125"/>
                        <a:pt x="638772" y="413903"/>
                        <a:pt x="640908" y="413903"/>
                      </a:cubicBezTo>
                      <a:cubicBezTo>
                        <a:pt x="649133" y="414045"/>
                        <a:pt x="657359" y="414650"/>
                        <a:pt x="665495" y="415726"/>
                      </a:cubicBezTo>
                      <a:cubicBezTo>
                        <a:pt x="672877" y="416686"/>
                        <a:pt x="680302" y="417233"/>
                        <a:pt x="687727" y="417371"/>
                      </a:cubicBezTo>
                      <a:cubicBezTo>
                        <a:pt x="699866" y="417584"/>
                        <a:pt x="711783" y="414512"/>
                        <a:pt x="722320" y="408478"/>
                      </a:cubicBezTo>
                      <a:cubicBezTo>
                        <a:pt x="728990" y="404383"/>
                        <a:pt x="735171" y="399585"/>
                        <a:pt x="740773" y="394161"/>
                      </a:cubicBezTo>
                      <a:cubicBezTo>
                        <a:pt x="747265" y="387722"/>
                        <a:pt x="754646" y="382298"/>
                        <a:pt x="762738" y="378065"/>
                      </a:cubicBezTo>
                      <a:cubicBezTo>
                        <a:pt x="771987" y="373618"/>
                        <a:pt x="780524" y="369172"/>
                        <a:pt x="783103" y="362013"/>
                      </a:cubicBezTo>
                      <a:cubicBezTo>
                        <a:pt x="784525" y="357225"/>
                        <a:pt x="783903" y="352067"/>
                        <a:pt x="781413" y="347740"/>
                      </a:cubicBezTo>
                      <a:cubicBezTo>
                        <a:pt x="780479" y="345917"/>
                        <a:pt x="779546" y="344094"/>
                        <a:pt x="778612" y="342360"/>
                      </a:cubicBezTo>
                      <a:cubicBezTo>
                        <a:pt x="773454" y="332801"/>
                        <a:pt x="769052" y="324575"/>
                        <a:pt x="779945" y="314348"/>
                      </a:cubicBezTo>
                      <a:cubicBezTo>
                        <a:pt x="783592" y="310724"/>
                        <a:pt x="788528" y="308706"/>
                        <a:pt x="793685" y="308745"/>
                      </a:cubicBezTo>
                      <a:cubicBezTo>
                        <a:pt x="799465" y="309137"/>
                        <a:pt x="805157" y="310506"/>
                        <a:pt x="810492" y="312792"/>
                      </a:cubicBezTo>
                      <a:lnTo>
                        <a:pt x="812983" y="313725"/>
                      </a:lnTo>
                      <a:cubicBezTo>
                        <a:pt x="819029" y="315851"/>
                        <a:pt x="825344" y="316931"/>
                        <a:pt x="831746" y="316927"/>
                      </a:cubicBezTo>
                      <a:cubicBezTo>
                        <a:pt x="842684" y="316985"/>
                        <a:pt x="853400" y="313681"/>
                        <a:pt x="862381" y="307456"/>
                      </a:cubicBezTo>
                      <a:cubicBezTo>
                        <a:pt x="878877" y="295895"/>
                        <a:pt x="893818" y="294117"/>
                        <a:pt x="912759" y="292116"/>
                      </a:cubicBezTo>
                      <a:cubicBezTo>
                        <a:pt x="924231" y="290827"/>
                        <a:pt x="929077" y="283223"/>
                        <a:pt x="934236" y="275442"/>
                      </a:cubicBezTo>
                      <a:cubicBezTo>
                        <a:pt x="936769" y="271294"/>
                        <a:pt x="939749" y="267434"/>
                        <a:pt x="943129" y="263926"/>
                      </a:cubicBezTo>
                      <a:cubicBezTo>
                        <a:pt x="954644" y="252454"/>
                        <a:pt x="965938" y="250587"/>
                        <a:pt x="979055" y="247963"/>
                      </a:cubicBezTo>
                      <a:cubicBezTo>
                        <a:pt x="983057" y="247252"/>
                        <a:pt x="987236" y="246496"/>
                        <a:pt x="991683" y="245384"/>
                      </a:cubicBezTo>
                      <a:cubicBezTo>
                        <a:pt x="996129" y="244273"/>
                        <a:pt x="999063" y="243383"/>
                        <a:pt x="1002443" y="242405"/>
                      </a:cubicBezTo>
                      <a:cubicBezTo>
                        <a:pt x="1009424" y="239911"/>
                        <a:pt x="1016760" y="238502"/>
                        <a:pt x="1024186" y="238226"/>
                      </a:cubicBezTo>
                      <a:cubicBezTo>
                        <a:pt x="1028054" y="238248"/>
                        <a:pt x="1031878" y="238697"/>
                        <a:pt x="1035657" y="239560"/>
                      </a:cubicBezTo>
                      <a:cubicBezTo>
                        <a:pt x="1039081" y="240262"/>
                        <a:pt x="1042549" y="240604"/>
                        <a:pt x="1046062" y="240582"/>
                      </a:cubicBezTo>
                      <a:cubicBezTo>
                        <a:pt x="1054955" y="240582"/>
                        <a:pt x="1060780" y="238670"/>
                        <a:pt x="1062469" y="235380"/>
                      </a:cubicBezTo>
                      <a:cubicBezTo>
                        <a:pt x="1063625" y="233126"/>
                        <a:pt x="1062914" y="230165"/>
                        <a:pt x="1060335" y="226487"/>
                      </a:cubicBezTo>
                      <a:cubicBezTo>
                        <a:pt x="1054110" y="218568"/>
                        <a:pt x="1046818" y="211592"/>
                        <a:pt x="1038592" y="205767"/>
                      </a:cubicBezTo>
                      <a:cubicBezTo>
                        <a:pt x="1033123" y="201663"/>
                        <a:pt x="1027876" y="197208"/>
                        <a:pt x="1022986" y="192428"/>
                      </a:cubicBezTo>
                      <a:lnTo>
                        <a:pt x="1022986" y="192428"/>
                      </a:lnTo>
                      <a:cubicBezTo>
                        <a:pt x="1022986" y="192428"/>
                        <a:pt x="1022986" y="192428"/>
                        <a:pt x="1022585" y="192428"/>
                      </a:cubicBezTo>
                      <a:lnTo>
                        <a:pt x="1022585" y="192428"/>
                      </a:lnTo>
                      <a:lnTo>
                        <a:pt x="1021607" y="191272"/>
                      </a:lnTo>
                      <a:lnTo>
                        <a:pt x="1019028" y="188159"/>
                      </a:lnTo>
                      <a:cubicBezTo>
                        <a:pt x="1015382" y="184109"/>
                        <a:pt x="1010224" y="181783"/>
                        <a:pt x="1004799" y="181757"/>
                      </a:cubicBezTo>
                      <a:cubicBezTo>
                        <a:pt x="999419" y="181748"/>
                        <a:pt x="994307" y="184029"/>
                        <a:pt x="990749" y="188026"/>
                      </a:cubicBezTo>
                      <a:cubicBezTo>
                        <a:pt x="985858" y="193451"/>
                        <a:pt x="983057" y="195363"/>
                        <a:pt x="980077" y="195363"/>
                      </a:cubicBezTo>
                      <a:cubicBezTo>
                        <a:pt x="977854" y="195171"/>
                        <a:pt x="975720" y="194536"/>
                        <a:pt x="973764" y="193495"/>
                      </a:cubicBezTo>
                      <a:cubicBezTo>
                        <a:pt x="970384" y="192010"/>
                        <a:pt x="966872" y="190805"/>
                        <a:pt x="963271" y="189894"/>
                      </a:cubicBezTo>
                      <a:cubicBezTo>
                        <a:pt x="961314" y="189409"/>
                        <a:pt x="959268" y="189173"/>
                        <a:pt x="957268" y="189182"/>
                      </a:cubicBezTo>
                      <a:cubicBezTo>
                        <a:pt x="953088" y="189342"/>
                        <a:pt x="948908" y="190013"/>
                        <a:pt x="944907" y="191183"/>
                      </a:cubicBezTo>
                      <a:cubicBezTo>
                        <a:pt x="940950" y="192343"/>
                        <a:pt x="936858" y="193019"/>
                        <a:pt x="932724" y="193184"/>
                      </a:cubicBezTo>
                      <a:cubicBezTo>
                        <a:pt x="931835" y="193228"/>
                        <a:pt x="930901" y="193228"/>
                        <a:pt x="930011" y="193184"/>
                      </a:cubicBezTo>
                      <a:cubicBezTo>
                        <a:pt x="922764" y="191752"/>
                        <a:pt x="916894" y="186434"/>
                        <a:pt x="914760" y="179356"/>
                      </a:cubicBezTo>
                      <a:cubicBezTo>
                        <a:pt x="913916" y="175447"/>
                        <a:pt x="915961" y="171499"/>
                        <a:pt x="919652" y="169929"/>
                      </a:cubicBezTo>
                      <a:cubicBezTo>
                        <a:pt x="923786" y="167706"/>
                        <a:pt x="925299" y="160681"/>
                        <a:pt x="926765" y="153878"/>
                      </a:cubicBezTo>
                      <a:cubicBezTo>
                        <a:pt x="927477" y="149658"/>
                        <a:pt x="928678" y="145541"/>
                        <a:pt x="930367" y="141606"/>
                      </a:cubicBezTo>
                      <a:lnTo>
                        <a:pt x="952599" y="97542"/>
                      </a:lnTo>
                      <a:cubicBezTo>
                        <a:pt x="948420" y="95955"/>
                        <a:pt x="943973" y="95185"/>
                        <a:pt x="939527" y="95274"/>
                      </a:cubicBezTo>
                      <a:cubicBezTo>
                        <a:pt x="936058" y="95332"/>
                        <a:pt x="932635" y="95572"/>
                        <a:pt x="929211" y="95986"/>
                      </a:cubicBezTo>
                      <a:cubicBezTo>
                        <a:pt x="925787" y="96297"/>
                        <a:pt x="922274" y="96653"/>
                        <a:pt x="918718" y="96653"/>
                      </a:cubicBezTo>
                      <a:cubicBezTo>
                        <a:pt x="915250" y="96693"/>
                        <a:pt x="911826" y="96275"/>
                        <a:pt x="908491" y="95408"/>
                      </a:cubicBezTo>
                      <a:cubicBezTo>
                        <a:pt x="904400" y="94229"/>
                        <a:pt x="900576" y="92282"/>
                        <a:pt x="897242" y="89672"/>
                      </a:cubicBezTo>
                      <a:cubicBezTo>
                        <a:pt x="892662" y="85883"/>
                        <a:pt x="886970" y="83727"/>
                        <a:pt x="881056" y="83536"/>
                      </a:cubicBezTo>
                      <a:cubicBezTo>
                        <a:pt x="864027" y="82824"/>
                        <a:pt x="850732" y="91095"/>
                        <a:pt x="837926" y="99098"/>
                      </a:cubicBezTo>
                      <a:cubicBezTo>
                        <a:pt x="829123" y="105168"/>
                        <a:pt x="819519" y="109898"/>
                        <a:pt x="809336" y="113149"/>
                      </a:cubicBezTo>
                      <a:cubicBezTo>
                        <a:pt x="802444" y="114972"/>
                        <a:pt x="795197" y="117239"/>
                        <a:pt x="788216" y="119374"/>
                      </a:cubicBezTo>
                      <a:cubicBezTo>
                        <a:pt x="777323" y="122797"/>
                        <a:pt x="765984" y="126266"/>
                        <a:pt x="755402" y="128489"/>
                      </a:cubicBezTo>
                      <a:cubicBezTo>
                        <a:pt x="750689" y="129431"/>
                        <a:pt x="745886" y="129894"/>
                        <a:pt x="741084" y="129867"/>
                      </a:cubicBezTo>
                      <a:cubicBezTo>
                        <a:pt x="731614" y="129596"/>
                        <a:pt x="722231" y="128511"/>
                        <a:pt x="712939" y="126621"/>
                      </a:cubicBezTo>
                      <a:cubicBezTo>
                        <a:pt x="705158" y="125078"/>
                        <a:pt x="697243" y="124011"/>
                        <a:pt x="689328" y="123420"/>
                      </a:cubicBezTo>
                      <a:cubicBezTo>
                        <a:pt x="675989" y="122709"/>
                        <a:pt x="668119" y="114838"/>
                        <a:pt x="660560" y="107235"/>
                      </a:cubicBezTo>
                      <a:cubicBezTo>
                        <a:pt x="654202" y="100832"/>
                        <a:pt x="647665" y="94252"/>
                        <a:pt x="637839" y="91851"/>
                      </a:cubicBezTo>
                      <a:cubicBezTo>
                        <a:pt x="633348" y="90543"/>
                        <a:pt x="629080" y="88502"/>
                        <a:pt x="625256" y="85803"/>
                      </a:cubicBezTo>
                      <a:cubicBezTo>
                        <a:pt x="621387" y="83113"/>
                        <a:pt x="617075" y="81112"/>
                        <a:pt x="612539" y="79890"/>
                      </a:cubicBezTo>
                      <a:cubicBezTo>
                        <a:pt x="607648" y="78938"/>
                        <a:pt x="602668" y="78311"/>
                        <a:pt x="597688" y="78022"/>
                      </a:cubicBezTo>
                      <a:cubicBezTo>
                        <a:pt x="591196" y="77760"/>
                        <a:pt x="584794" y="76773"/>
                        <a:pt x="578525" y="75088"/>
                      </a:cubicBezTo>
                      <a:cubicBezTo>
                        <a:pt x="574212" y="73816"/>
                        <a:pt x="569676" y="73171"/>
                        <a:pt x="565185" y="73176"/>
                      </a:cubicBezTo>
                      <a:cubicBezTo>
                        <a:pt x="559405" y="73331"/>
                        <a:pt x="553669" y="73954"/>
                        <a:pt x="548022" y="75043"/>
                      </a:cubicBezTo>
                      <a:lnTo>
                        <a:pt x="542820" y="75888"/>
                      </a:lnTo>
                      <a:cubicBezTo>
                        <a:pt x="537929" y="77093"/>
                        <a:pt x="533260" y="79138"/>
                        <a:pt x="529036" y="81935"/>
                      </a:cubicBezTo>
                      <a:cubicBezTo>
                        <a:pt x="524101" y="85359"/>
                        <a:pt x="518454" y="87542"/>
                        <a:pt x="512495" y="88293"/>
                      </a:cubicBezTo>
                      <a:cubicBezTo>
                        <a:pt x="511384" y="88307"/>
                        <a:pt x="510317" y="88156"/>
                        <a:pt x="509250" y="87849"/>
                      </a:cubicBezTo>
                      <a:lnTo>
                        <a:pt x="508316" y="87849"/>
                      </a:lnTo>
                      <a:cubicBezTo>
                        <a:pt x="484305" y="81224"/>
                        <a:pt x="459406" y="74510"/>
                        <a:pt x="459850" y="45119"/>
                      </a:cubicBezTo>
                      <a:cubicBezTo>
                        <a:pt x="460072" y="31780"/>
                        <a:pt x="451936" y="30224"/>
                        <a:pt x="440687" y="28356"/>
                      </a:cubicBezTo>
                      <a:lnTo>
                        <a:pt x="436240" y="27645"/>
                      </a:lnTo>
                      <a:cubicBezTo>
                        <a:pt x="430638" y="26311"/>
                        <a:pt x="425258" y="24154"/>
                        <a:pt x="420277" y="21242"/>
                      </a:cubicBezTo>
                      <a:cubicBezTo>
                        <a:pt x="414319" y="17485"/>
                        <a:pt x="407516" y="15213"/>
                        <a:pt x="400491" y="14617"/>
                      </a:cubicBezTo>
                      <a:cubicBezTo>
                        <a:pt x="391153" y="14110"/>
                        <a:pt x="382038" y="11495"/>
                        <a:pt x="373813" y="6969"/>
                      </a:cubicBezTo>
                      <a:cubicBezTo>
                        <a:pt x="369455" y="4906"/>
                        <a:pt x="365009" y="3096"/>
                        <a:pt x="360474" y="1545"/>
                      </a:cubicBezTo>
                      <a:cubicBezTo>
                        <a:pt x="359317" y="1184"/>
                        <a:pt x="358072" y="1006"/>
                        <a:pt x="356872" y="1011"/>
                      </a:cubicBezTo>
                      <a:cubicBezTo>
                        <a:pt x="348779" y="1011"/>
                        <a:pt x="339487" y="8614"/>
                        <a:pt x="332016" y="14706"/>
                      </a:cubicBezTo>
                      <a:lnTo>
                        <a:pt x="327570" y="18218"/>
                      </a:lnTo>
                      <a:cubicBezTo>
                        <a:pt x="315076" y="27956"/>
                        <a:pt x="309784" y="36760"/>
                        <a:pt x="312185" y="44497"/>
                      </a:cubicBezTo>
                      <a:cubicBezTo>
                        <a:pt x="313697" y="48680"/>
                        <a:pt x="315654" y="52705"/>
                        <a:pt x="317966" y="56502"/>
                      </a:cubicBezTo>
                      <a:cubicBezTo>
                        <a:pt x="321879" y="63571"/>
                        <a:pt x="325970" y="70908"/>
                        <a:pt x="325214" y="77133"/>
                      </a:cubicBezTo>
                      <a:cubicBezTo>
                        <a:pt x="323835" y="88205"/>
                        <a:pt x="316810" y="90472"/>
                        <a:pt x="308672" y="93229"/>
                      </a:cubicBezTo>
                      <a:cubicBezTo>
                        <a:pt x="306405" y="93985"/>
                        <a:pt x="304226" y="94741"/>
                        <a:pt x="301692" y="95764"/>
                      </a:cubicBezTo>
                      <a:cubicBezTo>
                        <a:pt x="299869" y="96795"/>
                        <a:pt x="298180" y="98049"/>
                        <a:pt x="296667" y="99498"/>
                      </a:cubicBezTo>
                      <a:cubicBezTo>
                        <a:pt x="294622" y="101735"/>
                        <a:pt x="292043" y="103407"/>
                        <a:pt x="289153" y="104345"/>
                      </a:cubicBezTo>
                      <a:cubicBezTo>
                        <a:pt x="283506" y="104879"/>
                        <a:pt x="278393" y="101366"/>
                        <a:pt x="273502" y="97987"/>
                      </a:cubicBezTo>
                      <a:cubicBezTo>
                        <a:pt x="269900" y="95079"/>
                        <a:pt x="265765" y="92985"/>
                        <a:pt x="261274" y="91851"/>
                      </a:cubicBezTo>
                      <a:cubicBezTo>
                        <a:pt x="260029" y="91637"/>
                        <a:pt x="258740" y="91530"/>
                        <a:pt x="257494" y="91539"/>
                      </a:cubicBezTo>
                      <a:cubicBezTo>
                        <a:pt x="253805" y="91668"/>
                        <a:pt x="250158" y="92420"/>
                        <a:pt x="246735" y="93763"/>
                      </a:cubicBezTo>
                      <a:cubicBezTo>
                        <a:pt x="243889" y="94923"/>
                        <a:pt x="240909" y="95599"/>
                        <a:pt x="237842" y="95764"/>
                      </a:cubicBezTo>
                      <a:cubicBezTo>
                        <a:pt x="234373" y="95670"/>
                        <a:pt x="230994" y="94705"/>
                        <a:pt x="228015" y="92962"/>
                      </a:cubicBezTo>
                      <a:lnTo>
                        <a:pt x="225481" y="91584"/>
                      </a:lnTo>
                      <a:cubicBezTo>
                        <a:pt x="215832" y="86381"/>
                        <a:pt x="211430" y="84025"/>
                        <a:pt x="207340" y="72242"/>
                      </a:cubicBezTo>
                      <a:cubicBezTo>
                        <a:pt x="204316" y="63349"/>
                        <a:pt x="166521" y="57747"/>
                        <a:pt x="147802" y="57747"/>
                      </a:cubicBezTo>
                      <a:cubicBezTo>
                        <a:pt x="146024" y="57724"/>
                        <a:pt x="144201" y="57813"/>
                        <a:pt x="142422" y="58013"/>
                      </a:cubicBezTo>
                      <a:cubicBezTo>
                        <a:pt x="128772" y="59748"/>
                        <a:pt x="116633" y="68463"/>
                        <a:pt x="104851" y="76866"/>
                      </a:cubicBezTo>
                      <a:cubicBezTo>
                        <a:pt x="98048" y="82055"/>
                        <a:pt x="90799" y="86653"/>
                        <a:pt x="83196" y="90606"/>
                      </a:cubicBezTo>
                      <a:cubicBezTo>
                        <a:pt x="77549" y="93478"/>
                        <a:pt x="72214" y="96884"/>
                        <a:pt x="67234" y="100788"/>
                      </a:cubicBezTo>
                      <a:cubicBezTo>
                        <a:pt x="62743" y="104256"/>
                        <a:pt x="57986" y="107337"/>
                        <a:pt x="52961" y="109992"/>
                      </a:cubicBezTo>
                      <a:cubicBezTo>
                        <a:pt x="46069" y="113091"/>
                        <a:pt x="38732" y="115216"/>
                        <a:pt x="31263" y="116306"/>
                      </a:cubicBezTo>
                      <a:cubicBezTo>
                        <a:pt x="25438" y="117306"/>
                        <a:pt x="19702" y="118796"/>
                        <a:pt x="14144" y="120752"/>
                      </a:cubicBezTo>
                      <a:cubicBezTo>
                        <a:pt x="12232" y="121592"/>
                        <a:pt x="10543" y="122815"/>
                        <a:pt x="9120" y="124354"/>
                      </a:cubicBezTo>
                      <a:cubicBezTo>
                        <a:pt x="7385" y="126492"/>
                        <a:pt x="4851" y="127800"/>
                        <a:pt x="2094" y="127955"/>
                      </a:cubicBezTo>
                      <a:lnTo>
                        <a:pt x="1827" y="127955"/>
                      </a:lnTo>
                      <a:cubicBezTo>
                        <a:pt x="8719" y="151299"/>
                        <a:pt x="32285" y="176866"/>
                        <a:pt x="56918" y="178644"/>
                      </a:cubicBezTo>
                      <a:cubicBezTo>
                        <a:pt x="68478" y="179356"/>
                        <a:pt x="84886" y="191138"/>
                        <a:pt x="86531" y="202655"/>
                      </a:cubicBezTo>
                      <a:cubicBezTo>
                        <a:pt x="87821" y="209849"/>
                        <a:pt x="91422" y="216434"/>
                        <a:pt x="96758" y="221418"/>
                      </a:cubicBezTo>
                      <a:cubicBezTo>
                        <a:pt x="102494" y="227732"/>
                        <a:pt x="107874" y="233735"/>
                        <a:pt x="104984" y="246496"/>
                      </a:cubicBezTo>
                      <a:cubicBezTo>
                        <a:pt x="103695" y="251876"/>
                        <a:pt x="102138" y="257190"/>
                        <a:pt x="100315" y="262414"/>
                      </a:cubicBezTo>
                      <a:cubicBezTo>
                        <a:pt x="96847" y="273041"/>
                        <a:pt x="93824" y="282156"/>
                        <a:pt x="97558" y="289092"/>
                      </a:cubicBezTo>
                      <a:cubicBezTo>
                        <a:pt x="100226" y="294028"/>
                        <a:pt x="106451" y="297763"/>
                        <a:pt x="116277" y="300431"/>
                      </a:cubicBezTo>
                      <a:cubicBezTo>
                        <a:pt x="124726" y="302352"/>
                        <a:pt x="133307" y="303543"/>
                        <a:pt x="141933" y="303988"/>
                      </a:cubicBezTo>
                      <a:cubicBezTo>
                        <a:pt x="160653" y="305544"/>
                        <a:pt x="179950" y="307189"/>
                        <a:pt x="190843" y="319328"/>
                      </a:cubicBezTo>
                      <a:cubicBezTo>
                        <a:pt x="197602" y="325944"/>
                        <a:pt x="205383" y="331386"/>
                        <a:pt x="213921" y="335424"/>
                      </a:cubicBezTo>
                      <a:cubicBezTo>
                        <a:pt x="227260" y="342716"/>
                        <a:pt x="240243" y="349652"/>
                        <a:pt x="244200" y="367482"/>
                      </a:cubicBezTo>
                      <a:cubicBezTo>
                        <a:pt x="246157" y="374214"/>
                        <a:pt x="249625" y="380426"/>
                        <a:pt x="254293" y="385668"/>
                      </a:cubicBezTo>
                      <a:cubicBezTo>
                        <a:pt x="258562" y="390528"/>
                        <a:pt x="261808" y="396202"/>
                        <a:pt x="263809" y="402342"/>
                      </a:cubicBezTo>
                      <a:cubicBezTo>
                        <a:pt x="264654" y="405810"/>
                        <a:pt x="270078" y="407500"/>
                        <a:pt x="280350" y="407500"/>
                      </a:cubicBezTo>
                      <a:cubicBezTo>
                        <a:pt x="285551" y="407500"/>
                        <a:pt x="291109" y="407100"/>
                        <a:pt x="295956" y="406700"/>
                      </a:cubicBezTo>
                      <a:cubicBezTo>
                        <a:pt x="299603" y="406299"/>
                        <a:pt x="303292" y="406166"/>
                        <a:pt x="306939" y="406299"/>
                      </a:cubicBezTo>
                      <a:cubicBezTo>
                        <a:pt x="315698" y="407304"/>
                        <a:pt x="324502" y="407767"/>
                        <a:pt x="333306" y="407678"/>
                      </a:cubicBezTo>
                      <a:cubicBezTo>
                        <a:pt x="338375" y="407678"/>
                        <a:pt x="343488" y="407678"/>
                        <a:pt x="348468" y="407678"/>
                      </a:cubicBezTo>
                      <a:cubicBezTo>
                        <a:pt x="353448" y="407678"/>
                        <a:pt x="358605" y="407455"/>
                        <a:pt x="363630" y="407455"/>
                      </a:cubicBezTo>
                      <a:cubicBezTo>
                        <a:pt x="371500" y="407455"/>
                        <a:pt x="377948" y="407722"/>
                        <a:pt x="383951" y="408211"/>
                      </a:cubicBezTo>
                      <a:cubicBezTo>
                        <a:pt x="387241" y="408522"/>
                        <a:pt x="390576" y="408745"/>
                        <a:pt x="393866" y="409011"/>
                      </a:cubicBezTo>
                      <a:cubicBezTo>
                        <a:pt x="402759" y="409634"/>
                        <a:pt x="411652" y="410346"/>
                        <a:pt x="420322" y="411635"/>
                      </a:cubicBezTo>
                      <a:cubicBezTo>
                        <a:pt x="428192" y="413254"/>
                        <a:pt x="435795" y="416117"/>
                        <a:pt x="442776" y="420127"/>
                      </a:cubicBezTo>
                      <a:cubicBezTo>
                        <a:pt x="451669" y="424574"/>
                        <a:pt x="460250" y="429020"/>
                        <a:pt x="469455" y="4285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2" name="자유형: 도형 9691">
                  <a:extLst>
                    <a:ext uri="{FF2B5EF4-FFF2-40B4-BE49-F238E27FC236}">
                      <a16:creationId xmlns:a16="http://schemas.microsoft.com/office/drawing/2014/main" id="{E266C1FC-2215-602F-EC2D-94649BB13BB0}"/>
                    </a:ext>
                  </a:extLst>
                </p:cNvPr>
                <p:cNvSpPr/>
                <p:nvPr/>
              </p:nvSpPr>
              <p:spPr>
                <a:xfrm>
                  <a:off x="5491108" y="8741631"/>
                  <a:ext cx="12507" cy="31815"/>
                </a:xfrm>
                <a:custGeom>
                  <a:avLst/>
                  <a:gdLst>
                    <a:gd name="connsiteX0" fmla="*/ 7911 w 18311"/>
                    <a:gd name="connsiteY0" fmla="*/ 282 h 46581"/>
                    <a:gd name="connsiteX1" fmla="*/ 13336 w 18311"/>
                    <a:gd name="connsiteY1" fmla="*/ 46258 h 46581"/>
                    <a:gd name="connsiteX2" fmla="*/ 18182 w 18311"/>
                    <a:gd name="connsiteY2" fmla="*/ 60 h 46581"/>
                    <a:gd name="connsiteX3" fmla="*/ 7911 w 18311"/>
                    <a:gd name="connsiteY3" fmla="*/ 60 h 46581"/>
                    <a:gd name="connsiteX4" fmla="*/ 7911 w 18311"/>
                    <a:gd name="connsiteY4" fmla="*/ 282 h 46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311" h="46581">
                      <a:moveTo>
                        <a:pt x="7911" y="282"/>
                      </a:moveTo>
                      <a:cubicBezTo>
                        <a:pt x="-9875" y="7485"/>
                        <a:pt x="6399" y="39188"/>
                        <a:pt x="13336" y="46258"/>
                      </a:cubicBezTo>
                      <a:cubicBezTo>
                        <a:pt x="15292" y="30873"/>
                        <a:pt x="15915" y="15400"/>
                        <a:pt x="18182" y="60"/>
                      </a:cubicBezTo>
                      <a:cubicBezTo>
                        <a:pt x="14759" y="-452"/>
                        <a:pt x="11335" y="-452"/>
                        <a:pt x="7911" y="60"/>
                      </a:cubicBezTo>
                      <a:cubicBezTo>
                        <a:pt x="2798" y="2327"/>
                        <a:pt x="9379" y="-252"/>
                        <a:pt x="7911" y="282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3" name="자유형: 도형 9692">
                  <a:extLst>
                    <a:ext uri="{FF2B5EF4-FFF2-40B4-BE49-F238E27FC236}">
                      <a16:creationId xmlns:a16="http://schemas.microsoft.com/office/drawing/2014/main" id="{C723A035-A1E4-BFD0-EAA5-5D922C7785EF}"/>
                    </a:ext>
                  </a:extLst>
                </p:cNvPr>
                <p:cNvSpPr/>
                <p:nvPr/>
              </p:nvSpPr>
              <p:spPr>
                <a:xfrm>
                  <a:off x="5490686" y="8741593"/>
                  <a:ext cx="13354" cy="32673"/>
                </a:xfrm>
                <a:custGeom>
                  <a:avLst/>
                  <a:gdLst>
                    <a:gd name="connsiteX0" fmla="*/ 14354 w 19551"/>
                    <a:gd name="connsiteY0" fmla="*/ 47514 h 47837"/>
                    <a:gd name="connsiteX1" fmla="*/ 13553 w 19551"/>
                    <a:gd name="connsiteY1" fmla="*/ 46713 h 47837"/>
                    <a:gd name="connsiteX2" fmla="*/ 214 w 19551"/>
                    <a:gd name="connsiteY2" fmla="*/ 9853 h 47837"/>
                    <a:gd name="connsiteX3" fmla="*/ 5995 w 19551"/>
                    <a:gd name="connsiteY3" fmla="*/ 960 h 47837"/>
                    <a:gd name="connsiteX4" fmla="*/ 6395 w 19551"/>
                    <a:gd name="connsiteY4" fmla="*/ 604 h 47837"/>
                    <a:gd name="connsiteX5" fmla="*/ 6395 w 19551"/>
                    <a:gd name="connsiteY5" fmla="*/ 604 h 47837"/>
                    <a:gd name="connsiteX6" fmla="*/ 6884 w 19551"/>
                    <a:gd name="connsiteY6" fmla="*/ 604 h 47837"/>
                    <a:gd name="connsiteX7" fmla="*/ 8351 w 19551"/>
                    <a:gd name="connsiteY7" fmla="*/ 26 h 47837"/>
                    <a:gd name="connsiteX8" fmla="*/ 8351 w 19551"/>
                    <a:gd name="connsiteY8" fmla="*/ 26 h 47837"/>
                    <a:gd name="connsiteX9" fmla="*/ 8751 w 19551"/>
                    <a:gd name="connsiteY9" fmla="*/ 26 h 47837"/>
                    <a:gd name="connsiteX10" fmla="*/ 9063 w 19551"/>
                    <a:gd name="connsiteY10" fmla="*/ 26 h 47837"/>
                    <a:gd name="connsiteX11" fmla="*/ 18889 w 19551"/>
                    <a:gd name="connsiteY11" fmla="*/ 26 h 47837"/>
                    <a:gd name="connsiteX12" fmla="*/ 19423 w 19551"/>
                    <a:gd name="connsiteY12" fmla="*/ 26 h 47837"/>
                    <a:gd name="connsiteX13" fmla="*/ 19423 w 19551"/>
                    <a:gd name="connsiteY13" fmla="*/ 604 h 47837"/>
                    <a:gd name="connsiteX14" fmla="*/ 16666 w 19551"/>
                    <a:gd name="connsiteY14" fmla="*/ 25904 h 47837"/>
                    <a:gd name="connsiteX15" fmla="*/ 14532 w 19551"/>
                    <a:gd name="connsiteY15" fmla="*/ 46802 h 47837"/>
                    <a:gd name="connsiteX16" fmla="*/ 8262 w 19551"/>
                    <a:gd name="connsiteY16" fmla="*/ 1093 h 47837"/>
                    <a:gd name="connsiteX17" fmla="*/ 8262 w 19551"/>
                    <a:gd name="connsiteY17" fmla="*/ 1093 h 47837"/>
                    <a:gd name="connsiteX18" fmla="*/ 1370 w 19551"/>
                    <a:gd name="connsiteY18" fmla="*/ 9986 h 47837"/>
                    <a:gd name="connsiteX19" fmla="*/ 13598 w 19551"/>
                    <a:gd name="connsiteY19" fmla="*/ 44980 h 47837"/>
                    <a:gd name="connsiteX20" fmla="*/ 15555 w 19551"/>
                    <a:gd name="connsiteY20" fmla="*/ 25371 h 47837"/>
                    <a:gd name="connsiteX21" fmla="*/ 18222 w 19551"/>
                    <a:gd name="connsiteY21" fmla="*/ 560 h 47837"/>
                    <a:gd name="connsiteX22" fmla="*/ 8751 w 19551"/>
                    <a:gd name="connsiteY22" fmla="*/ 827 h 47837"/>
                    <a:gd name="connsiteX23" fmla="*/ 8751 w 19551"/>
                    <a:gd name="connsiteY23" fmla="*/ 827 h 47837"/>
                    <a:gd name="connsiteX24" fmla="*/ 8751 w 19551"/>
                    <a:gd name="connsiteY24" fmla="*/ 827 h 4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9551" h="47837">
                      <a:moveTo>
                        <a:pt x="14354" y="47514"/>
                      </a:moveTo>
                      <a:lnTo>
                        <a:pt x="13553" y="46713"/>
                      </a:lnTo>
                      <a:cubicBezTo>
                        <a:pt x="8618" y="41645"/>
                        <a:pt x="-2187" y="22525"/>
                        <a:pt x="214" y="9853"/>
                      </a:cubicBezTo>
                      <a:cubicBezTo>
                        <a:pt x="792" y="6194"/>
                        <a:pt x="2882" y="2952"/>
                        <a:pt x="5995" y="960"/>
                      </a:cubicBezTo>
                      <a:cubicBezTo>
                        <a:pt x="6084" y="800"/>
                        <a:pt x="6217" y="675"/>
                        <a:pt x="6395" y="604"/>
                      </a:cubicBezTo>
                      <a:lnTo>
                        <a:pt x="6395" y="604"/>
                      </a:lnTo>
                      <a:lnTo>
                        <a:pt x="6884" y="604"/>
                      </a:lnTo>
                      <a:lnTo>
                        <a:pt x="8351" y="26"/>
                      </a:lnTo>
                      <a:lnTo>
                        <a:pt x="8351" y="26"/>
                      </a:lnTo>
                      <a:lnTo>
                        <a:pt x="8751" y="26"/>
                      </a:lnTo>
                      <a:lnTo>
                        <a:pt x="9063" y="26"/>
                      </a:lnTo>
                      <a:cubicBezTo>
                        <a:pt x="12309" y="-440"/>
                        <a:pt x="15644" y="-440"/>
                        <a:pt x="18889" y="26"/>
                      </a:cubicBezTo>
                      <a:lnTo>
                        <a:pt x="19423" y="26"/>
                      </a:lnTo>
                      <a:lnTo>
                        <a:pt x="19423" y="604"/>
                      </a:lnTo>
                      <a:cubicBezTo>
                        <a:pt x="18133" y="9008"/>
                        <a:pt x="17378" y="17590"/>
                        <a:pt x="16666" y="25904"/>
                      </a:cubicBezTo>
                      <a:cubicBezTo>
                        <a:pt x="16044" y="32752"/>
                        <a:pt x="15421" y="39822"/>
                        <a:pt x="14532" y="46802"/>
                      </a:cubicBezTo>
                      <a:close/>
                      <a:moveTo>
                        <a:pt x="8262" y="1093"/>
                      </a:moveTo>
                      <a:lnTo>
                        <a:pt x="8262" y="1093"/>
                      </a:lnTo>
                      <a:cubicBezTo>
                        <a:pt x="4572" y="2672"/>
                        <a:pt x="1993" y="6033"/>
                        <a:pt x="1370" y="9986"/>
                      </a:cubicBezTo>
                      <a:cubicBezTo>
                        <a:pt x="-853" y="21680"/>
                        <a:pt x="8485" y="39021"/>
                        <a:pt x="13598" y="44980"/>
                      </a:cubicBezTo>
                      <a:cubicBezTo>
                        <a:pt x="14398" y="38443"/>
                        <a:pt x="14976" y="31640"/>
                        <a:pt x="15555" y="25371"/>
                      </a:cubicBezTo>
                      <a:cubicBezTo>
                        <a:pt x="16266" y="17234"/>
                        <a:pt x="17022" y="8830"/>
                        <a:pt x="18222" y="560"/>
                      </a:cubicBezTo>
                      <a:cubicBezTo>
                        <a:pt x="15066" y="204"/>
                        <a:pt x="11864" y="293"/>
                        <a:pt x="8751" y="827"/>
                      </a:cubicBezTo>
                      <a:lnTo>
                        <a:pt x="8751" y="827"/>
                      </a:lnTo>
                      <a:lnTo>
                        <a:pt x="8751" y="8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4" name="자유형: 도형 9693">
                  <a:extLst>
                    <a:ext uri="{FF2B5EF4-FFF2-40B4-BE49-F238E27FC236}">
                      <a16:creationId xmlns:a16="http://schemas.microsoft.com/office/drawing/2014/main" id="{2051A23B-1713-D136-9CE2-452FD4C0726D}"/>
                    </a:ext>
                  </a:extLst>
                </p:cNvPr>
                <p:cNvSpPr/>
                <p:nvPr/>
              </p:nvSpPr>
              <p:spPr>
                <a:xfrm>
                  <a:off x="5472830" y="8721727"/>
                  <a:ext cx="31989" cy="96453"/>
                </a:xfrm>
                <a:custGeom>
                  <a:avLst/>
                  <a:gdLst>
                    <a:gd name="connsiteX0" fmla="*/ 21422 w 46835"/>
                    <a:gd name="connsiteY0" fmla="*/ 138982 h 141217"/>
                    <a:gd name="connsiteX1" fmla="*/ 24935 w 46835"/>
                    <a:gd name="connsiteY1" fmla="*/ 140894 h 141217"/>
                    <a:gd name="connsiteX2" fmla="*/ 35783 w 46835"/>
                    <a:gd name="connsiteY2" fmla="*/ 91983 h 141217"/>
                    <a:gd name="connsiteX3" fmla="*/ 27825 w 46835"/>
                    <a:gd name="connsiteY3" fmla="*/ 50543 h 141217"/>
                    <a:gd name="connsiteX4" fmla="*/ 32004 w 46835"/>
                    <a:gd name="connsiteY4" fmla="*/ 32757 h 141217"/>
                    <a:gd name="connsiteX5" fmla="*/ 45877 w 46835"/>
                    <a:gd name="connsiteY5" fmla="*/ 22664 h 141217"/>
                    <a:gd name="connsiteX6" fmla="*/ 30671 w 46835"/>
                    <a:gd name="connsiteY6" fmla="*/ -324 h 141217"/>
                    <a:gd name="connsiteX7" fmla="*/ 11995 w 46835"/>
                    <a:gd name="connsiteY7" fmla="*/ 51521 h 141217"/>
                    <a:gd name="connsiteX8" fmla="*/ 790 w 46835"/>
                    <a:gd name="connsiteY8" fmla="*/ 81268 h 141217"/>
                    <a:gd name="connsiteX9" fmla="*/ 21422 w 46835"/>
                    <a:gd name="connsiteY9" fmla="*/ 138982 h 141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835" h="141217">
                      <a:moveTo>
                        <a:pt x="21422" y="138982"/>
                      </a:moveTo>
                      <a:lnTo>
                        <a:pt x="24935" y="140894"/>
                      </a:lnTo>
                      <a:cubicBezTo>
                        <a:pt x="26847" y="127065"/>
                        <a:pt x="26980" y="103500"/>
                        <a:pt x="35783" y="91983"/>
                      </a:cubicBezTo>
                      <a:cubicBezTo>
                        <a:pt x="48678" y="74776"/>
                        <a:pt x="26091" y="66995"/>
                        <a:pt x="27825" y="50543"/>
                      </a:cubicBezTo>
                      <a:cubicBezTo>
                        <a:pt x="28136" y="44411"/>
                        <a:pt x="29559" y="38382"/>
                        <a:pt x="32004" y="32757"/>
                      </a:cubicBezTo>
                      <a:cubicBezTo>
                        <a:pt x="37029" y="22931"/>
                        <a:pt x="44054" y="36892"/>
                        <a:pt x="45877" y="22664"/>
                      </a:cubicBezTo>
                      <a:cubicBezTo>
                        <a:pt x="48234" y="4878"/>
                        <a:pt x="46277" y="6346"/>
                        <a:pt x="30671" y="-324"/>
                      </a:cubicBezTo>
                      <a:cubicBezTo>
                        <a:pt x="22934" y="16439"/>
                        <a:pt x="20266" y="34714"/>
                        <a:pt x="11995" y="51521"/>
                      </a:cubicBezTo>
                      <a:cubicBezTo>
                        <a:pt x="7549" y="60948"/>
                        <a:pt x="-3344" y="71130"/>
                        <a:pt x="790" y="81268"/>
                      </a:cubicBezTo>
                      <a:cubicBezTo>
                        <a:pt x="6926" y="95985"/>
                        <a:pt x="25024" y="123286"/>
                        <a:pt x="21422" y="13898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5" name="자유형: 도형 9694">
                  <a:extLst>
                    <a:ext uri="{FF2B5EF4-FFF2-40B4-BE49-F238E27FC236}">
                      <a16:creationId xmlns:a16="http://schemas.microsoft.com/office/drawing/2014/main" id="{7F3E5084-DBA6-D83E-72CF-FF5740E88BF3}"/>
                    </a:ext>
                  </a:extLst>
                </p:cNvPr>
                <p:cNvSpPr/>
                <p:nvPr/>
              </p:nvSpPr>
              <p:spPr>
                <a:xfrm>
                  <a:off x="5472474" y="8721150"/>
                  <a:ext cx="32669" cy="97607"/>
                </a:xfrm>
                <a:custGeom>
                  <a:avLst/>
                  <a:gdLst>
                    <a:gd name="connsiteX0" fmla="*/ 25901 w 47830"/>
                    <a:gd name="connsiteY0" fmla="*/ 142583 h 142907"/>
                    <a:gd name="connsiteX1" fmla="*/ 21455 w 47830"/>
                    <a:gd name="connsiteY1" fmla="*/ 140093 h 142907"/>
                    <a:gd name="connsiteX2" fmla="*/ 21455 w 47830"/>
                    <a:gd name="connsiteY2" fmla="*/ 139649 h 142907"/>
                    <a:gd name="connsiteX3" fmla="*/ 7671 w 47830"/>
                    <a:gd name="connsiteY3" fmla="*/ 96163 h 142907"/>
                    <a:gd name="connsiteX4" fmla="*/ 868 w 47830"/>
                    <a:gd name="connsiteY4" fmla="*/ 82023 h 142907"/>
                    <a:gd name="connsiteX5" fmla="*/ 7360 w 47830"/>
                    <a:gd name="connsiteY5" fmla="*/ 59791 h 142907"/>
                    <a:gd name="connsiteX6" fmla="*/ 12073 w 47830"/>
                    <a:gd name="connsiteY6" fmla="*/ 51966 h 142907"/>
                    <a:gd name="connsiteX7" fmla="*/ 21944 w 47830"/>
                    <a:gd name="connsiteY7" fmla="*/ 24932 h 142907"/>
                    <a:gd name="connsiteX8" fmla="*/ 30837 w 47830"/>
                    <a:gd name="connsiteY8" fmla="*/ 165 h 142907"/>
                    <a:gd name="connsiteX9" fmla="*/ 30837 w 47830"/>
                    <a:gd name="connsiteY9" fmla="*/ -324 h 142907"/>
                    <a:gd name="connsiteX10" fmla="*/ 31326 w 47830"/>
                    <a:gd name="connsiteY10" fmla="*/ -324 h 142907"/>
                    <a:gd name="connsiteX11" fmla="*/ 36128 w 47830"/>
                    <a:gd name="connsiteY11" fmla="*/ 1677 h 142907"/>
                    <a:gd name="connsiteX12" fmla="*/ 46888 w 47830"/>
                    <a:gd name="connsiteY12" fmla="*/ 23242 h 142907"/>
                    <a:gd name="connsiteX13" fmla="*/ 42086 w 47830"/>
                    <a:gd name="connsiteY13" fmla="*/ 30579 h 142907"/>
                    <a:gd name="connsiteX14" fmla="*/ 39863 w 47830"/>
                    <a:gd name="connsiteY14" fmla="*/ 30267 h 142907"/>
                    <a:gd name="connsiteX15" fmla="*/ 37551 w 47830"/>
                    <a:gd name="connsiteY15" fmla="*/ 29956 h 142907"/>
                    <a:gd name="connsiteX16" fmla="*/ 33104 w 47830"/>
                    <a:gd name="connsiteY16" fmla="*/ 33469 h 142907"/>
                    <a:gd name="connsiteX17" fmla="*/ 28969 w 47830"/>
                    <a:gd name="connsiteY17" fmla="*/ 51254 h 142907"/>
                    <a:gd name="connsiteX18" fmla="*/ 35105 w 47830"/>
                    <a:gd name="connsiteY18" fmla="*/ 68328 h 142907"/>
                    <a:gd name="connsiteX19" fmla="*/ 36840 w 47830"/>
                    <a:gd name="connsiteY19" fmla="*/ 92962 h 142907"/>
                    <a:gd name="connsiteX20" fmla="*/ 27191 w 47830"/>
                    <a:gd name="connsiteY20" fmla="*/ 131556 h 142907"/>
                    <a:gd name="connsiteX21" fmla="*/ 26079 w 47830"/>
                    <a:gd name="connsiteY21" fmla="*/ 141783 h 142907"/>
                    <a:gd name="connsiteX22" fmla="*/ 22566 w 47830"/>
                    <a:gd name="connsiteY22" fmla="*/ 139515 h 142907"/>
                    <a:gd name="connsiteX23" fmla="*/ 25012 w 47830"/>
                    <a:gd name="connsiteY23" fmla="*/ 140805 h 142907"/>
                    <a:gd name="connsiteX24" fmla="*/ 25990 w 47830"/>
                    <a:gd name="connsiteY24" fmla="*/ 131467 h 142907"/>
                    <a:gd name="connsiteX25" fmla="*/ 35861 w 47830"/>
                    <a:gd name="connsiteY25" fmla="*/ 92295 h 142907"/>
                    <a:gd name="connsiteX26" fmla="*/ 34127 w 47830"/>
                    <a:gd name="connsiteY26" fmla="*/ 68951 h 142907"/>
                    <a:gd name="connsiteX27" fmla="*/ 27769 w 47830"/>
                    <a:gd name="connsiteY27" fmla="*/ 51165 h 142907"/>
                    <a:gd name="connsiteX28" fmla="*/ 32215 w 47830"/>
                    <a:gd name="connsiteY28" fmla="*/ 33069 h 142907"/>
                    <a:gd name="connsiteX29" fmla="*/ 37862 w 47830"/>
                    <a:gd name="connsiteY29" fmla="*/ 28934 h 142907"/>
                    <a:gd name="connsiteX30" fmla="*/ 40396 w 47830"/>
                    <a:gd name="connsiteY30" fmla="*/ 29289 h 142907"/>
                    <a:gd name="connsiteX31" fmla="*/ 42398 w 47830"/>
                    <a:gd name="connsiteY31" fmla="*/ 29556 h 142907"/>
                    <a:gd name="connsiteX32" fmla="*/ 46088 w 47830"/>
                    <a:gd name="connsiteY32" fmla="*/ 23198 h 142907"/>
                    <a:gd name="connsiteX33" fmla="*/ 35994 w 47830"/>
                    <a:gd name="connsiteY33" fmla="*/ 2789 h 142907"/>
                    <a:gd name="connsiteX34" fmla="*/ 31548 w 47830"/>
                    <a:gd name="connsiteY34" fmla="*/ 1010 h 142907"/>
                    <a:gd name="connsiteX35" fmla="*/ 23055 w 47830"/>
                    <a:gd name="connsiteY35" fmla="*/ 25110 h 142907"/>
                    <a:gd name="connsiteX36" fmla="*/ 13095 w 47830"/>
                    <a:gd name="connsiteY36" fmla="*/ 52322 h 142907"/>
                    <a:gd name="connsiteX37" fmla="*/ 8338 w 47830"/>
                    <a:gd name="connsiteY37" fmla="*/ 60236 h 142907"/>
                    <a:gd name="connsiteX38" fmla="*/ 1935 w 47830"/>
                    <a:gd name="connsiteY38" fmla="*/ 81623 h 142907"/>
                    <a:gd name="connsiteX39" fmla="*/ 8694 w 47830"/>
                    <a:gd name="connsiteY39" fmla="*/ 95718 h 142907"/>
                    <a:gd name="connsiteX40" fmla="*/ 22566 w 47830"/>
                    <a:gd name="connsiteY40" fmla="*/ 139560 h 142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7830" h="142907">
                      <a:moveTo>
                        <a:pt x="25901" y="142583"/>
                      </a:moveTo>
                      <a:lnTo>
                        <a:pt x="21455" y="140093"/>
                      </a:lnTo>
                      <a:lnTo>
                        <a:pt x="21455" y="139649"/>
                      </a:lnTo>
                      <a:cubicBezTo>
                        <a:pt x="24034" y="128310"/>
                        <a:pt x="14963" y="110525"/>
                        <a:pt x="7671" y="96163"/>
                      </a:cubicBezTo>
                      <a:cubicBezTo>
                        <a:pt x="5003" y="90961"/>
                        <a:pt x="2513" y="86025"/>
                        <a:pt x="868" y="82023"/>
                      </a:cubicBezTo>
                      <a:cubicBezTo>
                        <a:pt x="-2289" y="74331"/>
                        <a:pt x="2647" y="66861"/>
                        <a:pt x="7360" y="59791"/>
                      </a:cubicBezTo>
                      <a:cubicBezTo>
                        <a:pt x="9094" y="57279"/>
                        <a:pt x="10650" y="54665"/>
                        <a:pt x="12073" y="51966"/>
                      </a:cubicBezTo>
                      <a:cubicBezTo>
                        <a:pt x="16075" y="43237"/>
                        <a:pt x="19410" y="34194"/>
                        <a:pt x="21944" y="24932"/>
                      </a:cubicBezTo>
                      <a:cubicBezTo>
                        <a:pt x="24345" y="16479"/>
                        <a:pt x="27280" y="8200"/>
                        <a:pt x="30837" y="165"/>
                      </a:cubicBezTo>
                      <a:lnTo>
                        <a:pt x="30837" y="-324"/>
                      </a:lnTo>
                      <a:lnTo>
                        <a:pt x="31326" y="-324"/>
                      </a:lnTo>
                      <a:lnTo>
                        <a:pt x="36128" y="1677"/>
                      </a:lnTo>
                      <a:cubicBezTo>
                        <a:pt x="47733" y="6390"/>
                        <a:pt x="48934" y="7413"/>
                        <a:pt x="46888" y="23242"/>
                      </a:cubicBezTo>
                      <a:cubicBezTo>
                        <a:pt x="46221" y="28400"/>
                        <a:pt x="44798" y="30579"/>
                        <a:pt x="42086" y="30579"/>
                      </a:cubicBezTo>
                      <a:cubicBezTo>
                        <a:pt x="41330" y="30561"/>
                        <a:pt x="40574" y="30454"/>
                        <a:pt x="39863" y="30267"/>
                      </a:cubicBezTo>
                      <a:cubicBezTo>
                        <a:pt x="39107" y="30099"/>
                        <a:pt x="38351" y="29996"/>
                        <a:pt x="37551" y="29956"/>
                      </a:cubicBezTo>
                      <a:cubicBezTo>
                        <a:pt x="36217" y="29956"/>
                        <a:pt x="34527" y="30356"/>
                        <a:pt x="33104" y="33469"/>
                      </a:cubicBezTo>
                      <a:cubicBezTo>
                        <a:pt x="30659" y="39098"/>
                        <a:pt x="29236" y="45123"/>
                        <a:pt x="28969" y="51254"/>
                      </a:cubicBezTo>
                      <a:cubicBezTo>
                        <a:pt x="28925" y="57497"/>
                        <a:pt x="31059" y="63558"/>
                        <a:pt x="35105" y="68328"/>
                      </a:cubicBezTo>
                      <a:cubicBezTo>
                        <a:pt x="39552" y="75398"/>
                        <a:pt x="44576" y="82646"/>
                        <a:pt x="36840" y="92962"/>
                      </a:cubicBezTo>
                      <a:cubicBezTo>
                        <a:pt x="30081" y="101854"/>
                        <a:pt x="28480" y="118395"/>
                        <a:pt x="27191" y="131556"/>
                      </a:cubicBezTo>
                      <a:cubicBezTo>
                        <a:pt x="26835" y="135247"/>
                        <a:pt x="26524" y="138759"/>
                        <a:pt x="26079" y="141783"/>
                      </a:cubicBezTo>
                      <a:close/>
                      <a:moveTo>
                        <a:pt x="22566" y="139515"/>
                      </a:moveTo>
                      <a:lnTo>
                        <a:pt x="25012" y="140805"/>
                      </a:lnTo>
                      <a:cubicBezTo>
                        <a:pt x="25368" y="138003"/>
                        <a:pt x="25679" y="134802"/>
                        <a:pt x="25990" y="131467"/>
                      </a:cubicBezTo>
                      <a:cubicBezTo>
                        <a:pt x="27280" y="118128"/>
                        <a:pt x="28880" y="101543"/>
                        <a:pt x="35861" y="92295"/>
                      </a:cubicBezTo>
                      <a:cubicBezTo>
                        <a:pt x="42842" y="83046"/>
                        <a:pt x="38751" y="75976"/>
                        <a:pt x="34127" y="68951"/>
                      </a:cubicBezTo>
                      <a:cubicBezTo>
                        <a:pt x="29903" y="63998"/>
                        <a:pt x="27635" y="57671"/>
                        <a:pt x="27769" y="51165"/>
                      </a:cubicBezTo>
                      <a:cubicBezTo>
                        <a:pt x="28169" y="44918"/>
                        <a:pt x="29680" y="38791"/>
                        <a:pt x="32215" y="33069"/>
                      </a:cubicBezTo>
                      <a:cubicBezTo>
                        <a:pt x="33060" y="30672"/>
                        <a:pt x="35327" y="29036"/>
                        <a:pt x="37862" y="28934"/>
                      </a:cubicBezTo>
                      <a:cubicBezTo>
                        <a:pt x="38707" y="28960"/>
                        <a:pt x="39552" y="29080"/>
                        <a:pt x="40396" y="29289"/>
                      </a:cubicBezTo>
                      <a:cubicBezTo>
                        <a:pt x="41063" y="29436"/>
                        <a:pt x="41731" y="29525"/>
                        <a:pt x="42398" y="29556"/>
                      </a:cubicBezTo>
                      <a:cubicBezTo>
                        <a:pt x="43865" y="29556"/>
                        <a:pt x="45376" y="28756"/>
                        <a:pt x="46088" y="23198"/>
                      </a:cubicBezTo>
                      <a:cubicBezTo>
                        <a:pt x="48089" y="7680"/>
                        <a:pt x="47199" y="7324"/>
                        <a:pt x="35994" y="2789"/>
                      </a:cubicBezTo>
                      <a:lnTo>
                        <a:pt x="31548" y="1010"/>
                      </a:lnTo>
                      <a:cubicBezTo>
                        <a:pt x="28169" y="8849"/>
                        <a:pt x="25368" y="16897"/>
                        <a:pt x="23055" y="25110"/>
                      </a:cubicBezTo>
                      <a:cubicBezTo>
                        <a:pt x="20477" y="34438"/>
                        <a:pt x="17142" y="43540"/>
                        <a:pt x="13095" y="52322"/>
                      </a:cubicBezTo>
                      <a:cubicBezTo>
                        <a:pt x="11673" y="55052"/>
                        <a:pt x="10072" y="57697"/>
                        <a:pt x="8338" y="60236"/>
                      </a:cubicBezTo>
                      <a:cubicBezTo>
                        <a:pt x="3892" y="67261"/>
                        <a:pt x="-955" y="74509"/>
                        <a:pt x="1935" y="81623"/>
                      </a:cubicBezTo>
                      <a:cubicBezTo>
                        <a:pt x="3536" y="85625"/>
                        <a:pt x="6070" y="90516"/>
                        <a:pt x="8694" y="95718"/>
                      </a:cubicBezTo>
                      <a:cubicBezTo>
                        <a:pt x="15897" y="110036"/>
                        <a:pt x="24968" y="127821"/>
                        <a:pt x="22566" y="139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6" name="자유형: 도형 9695">
                  <a:extLst>
                    <a:ext uri="{FF2B5EF4-FFF2-40B4-BE49-F238E27FC236}">
                      <a16:creationId xmlns:a16="http://schemas.microsoft.com/office/drawing/2014/main" id="{A50AF587-21C6-EE0A-0584-388B18EBF05A}"/>
                    </a:ext>
                  </a:extLst>
                </p:cNvPr>
                <p:cNvSpPr/>
                <p:nvPr/>
              </p:nvSpPr>
              <p:spPr>
                <a:xfrm>
                  <a:off x="5490799" y="8719966"/>
                  <a:ext cx="96909" cy="107230"/>
                </a:xfrm>
                <a:custGeom>
                  <a:avLst/>
                  <a:gdLst>
                    <a:gd name="connsiteX0" fmla="*/ 130907 w 141884"/>
                    <a:gd name="connsiteY0" fmla="*/ -235 h 156995"/>
                    <a:gd name="connsiteX1" fmla="*/ 87599 w 141884"/>
                    <a:gd name="connsiteY1" fmla="*/ 20219 h 156995"/>
                    <a:gd name="connsiteX2" fmla="*/ 55496 w 141884"/>
                    <a:gd name="connsiteY2" fmla="*/ 37604 h 156995"/>
                    <a:gd name="connsiteX3" fmla="*/ 21481 w 141884"/>
                    <a:gd name="connsiteY3" fmla="*/ 9281 h 156995"/>
                    <a:gd name="connsiteX4" fmla="*/ 7653 w 141884"/>
                    <a:gd name="connsiteY4" fmla="*/ 98208 h 156995"/>
                    <a:gd name="connsiteX5" fmla="*/ 183 w 141884"/>
                    <a:gd name="connsiteY5" fmla="*/ 133024 h 156995"/>
                    <a:gd name="connsiteX6" fmla="*/ 23037 w 141884"/>
                    <a:gd name="connsiteY6" fmla="*/ 154944 h 156995"/>
                    <a:gd name="connsiteX7" fmla="*/ 62210 w 141884"/>
                    <a:gd name="connsiteY7" fmla="*/ 128711 h 156995"/>
                    <a:gd name="connsiteX8" fmla="*/ 98448 w 141884"/>
                    <a:gd name="connsiteY8" fmla="*/ 109013 h 156995"/>
                    <a:gd name="connsiteX9" fmla="*/ 71770 w 141884"/>
                    <a:gd name="connsiteY9" fmla="*/ 81579 h 156995"/>
                    <a:gd name="connsiteX10" fmla="*/ 105162 w 141884"/>
                    <a:gd name="connsiteY10" fmla="*/ 60192 h 156995"/>
                    <a:gd name="connsiteX11" fmla="*/ 141756 w 141884"/>
                    <a:gd name="connsiteY11" fmla="*/ 49520 h 156995"/>
                    <a:gd name="connsiteX12" fmla="*/ 131129 w 141884"/>
                    <a:gd name="connsiteY12" fmla="*/ -324 h 156995"/>
                    <a:gd name="connsiteX13" fmla="*/ 130907 w 141884"/>
                    <a:gd name="connsiteY13" fmla="*/ -235 h 156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1884" h="156995">
                      <a:moveTo>
                        <a:pt x="130907" y="-235"/>
                      </a:moveTo>
                      <a:cubicBezTo>
                        <a:pt x="118235" y="6257"/>
                        <a:pt x="101961" y="18084"/>
                        <a:pt x="87599" y="20219"/>
                      </a:cubicBezTo>
                      <a:cubicBezTo>
                        <a:pt x="76083" y="21864"/>
                        <a:pt x="65678" y="36937"/>
                        <a:pt x="55496" y="37604"/>
                      </a:cubicBezTo>
                      <a:cubicBezTo>
                        <a:pt x="43269" y="38360"/>
                        <a:pt x="21748" y="21241"/>
                        <a:pt x="21481" y="9281"/>
                      </a:cubicBezTo>
                      <a:cubicBezTo>
                        <a:pt x="18235" y="38538"/>
                        <a:pt x="17568" y="70818"/>
                        <a:pt x="7653" y="98208"/>
                      </a:cubicBezTo>
                      <a:cubicBezTo>
                        <a:pt x="4096" y="109556"/>
                        <a:pt x="1561" y="121209"/>
                        <a:pt x="183" y="133024"/>
                      </a:cubicBezTo>
                      <a:cubicBezTo>
                        <a:pt x="-2218" y="148319"/>
                        <a:pt x="9609" y="150231"/>
                        <a:pt x="23037" y="154944"/>
                      </a:cubicBezTo>
                      <a:cubicBezTo>
                        <a:pt x="49405" y="164148"/>
                        <a:pt x="46870" y="133824"/>
                        <a:pt x="62210" y="128711"/>
                      </a:cubicBezTo>
                      <a:cubicBezTo>
                        <a:pt x="72659" y="125198"/>
                        <a:pt x="95869" y="125109"/>
                        <a:pt x="98448" y="109013"/>
                      </a:cubicBezTo>
                      <a:cubicBezTo>
                        <a:pt x="99960" y="99542"/>
                        <a:pt x="79151" y="84113"/>
                        <a:pt x="71770" y="81579"/>
                      </a:cubicBezTo>
                      <a:cubicBezTo>
                        <a:pt x="58697" y="77133"/>
                        <a:pt x="101161" y="60414"/>
                        <a:pt x="105162" y="60192"/>
                      </a:cubicBezTo>
                      <a:cubicBezTo>
                        <a:pt x="119168" y="59525"/>
                        <a:pt x="128594" y="49520"/>
                        <a:pt x="141756" y="49520"/>
                      </a:cubicBezTo>
                      <a:cubicBezTo>
                        <a:pt x="138110" y="33024"/>
                        <a:pt x="132863" y="16528"/>
                        <a:pt x="131129" y="-324"/>
                      </a:cubicBezTo>
                      <a:cubicBezTo>
                        <a:pt x="109653" y="10659"/>
                        <a:pt x="131440" y="5946"/>
                        <a:pt x="130907" y="-23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7" name="자유형: 도형 9696">
                  <a:extLst>
                    <a:ext uri="{FF2B5EF4-FFF2-40B4-BE49-F238E27FC236}">
                      <a16:creationId xmlns:a16="http://schemas.microsoft.com/office/drawing/2014/main" id="{AA36EA1D-752D-3227-B6B4-E07B13327282}"/>
                    </a:ext>
                  </a:extLst>
                </p:cNvPr>
                <p:cNvSpPr/>
                <p:nvPr/>
              </p:nvSpPr>
              <p:spPr>
                <a:xfrm>
                  <a:off x="5490461" y="8719844"/>
                  <a:ext cx="97399" cy="107781"/>
                </a:xfrm>
                <a:custGeom>
                  <a:avLst/>
                  <a:gdLst>
                    <a:gd name="connsiteX0" fmla="*/ 32425 w 142602"/>
                    <a:gd name="connsiteY0" fmla="*/ 157479 h 157802"/>
                    <a:gd name="connsiteX1" fmla="*/ 23532 w 142602"/>
                    <a:gd name="connsiteY1" fmla="*/ 155745 h 157802"/>
                    <a:gd name="connsiteX2" fmla="*/ 19086 w 142602"/>
                    <a:gd name="connsiteY2" fmla="*/ 154277 h 157802"/>
                    <a:gd name="connsiteX3" fmla="*/ 189 w 142602"/>
                    <a:gd name="connsiteY3" fmla="*/ 133201 h 157802"/>
                    <a:gd name="connsiteX4" fmla="*/ 767 w 142602"/>
                    <a:gd name="connsiteY4" fmla="*/ 129555 h 157802"/>
                    <a:gd name="connsiteX5" fmla="*/ 7659 w 142602"/>
                    <a:gd name="connsiteY5" fmla="*/ 98431 h 157802"/>
                    <a:gd name="connsiteX6" fmla="*/ 19530 w 142602"/>
                    <a:gd name="connsiteY6" fmla="*/ 29823 h 157802"/>
                    <a:gd name="connsiteX7" fmla="*/ 21487 w 142602"/>
                    <a:gd name="connsiteY7" fmla="*/ 9547 h 157802"/>
                    <a:gd name="connsiteX8" fmla="*/ 22598 w 142602"/>
                    <a:gd name="connsiteY8" fmla="*/ 9547 h 157802"/>
                    <a:gd name="connsiteX9" fmla="*/ 55235 w 142602"/>
                    <a:gd name="connsiteY9" fmla="*/ 37337 h 157802"/>
                    <a:gd name="connsiteX10" fmla="*/ 55991 w 142602"/>
                    <a:gd name="connsiteY10" fmla="*/ 37337 h 157802"/>
                    <a:gd name="connsiteX11" fmla="*/ 71242 w 142602"/>
                    <a:gd name="connsiteY11" fmla="*/ 29156 h 157802"/>
                    <a:gd name="connsiteX12" fmla="*/ 88049 w 142602"/>
                    <a:gd name="connsiteY12" fmla="*/ 19996 h 157802"/>
                    <a:gd name="connsiteX13" fmla="*/ 120063 w 142602"/>
                    <a:gd name="connsiteY13" fmla="*/ 5812 h 157802"/>
                    <a:gd name="connsiteX14" fmla="*/ 127355 w 142602"/>
                    <a:gd name="connsiteY14" fmla="*/ 1633 h 157802"/>
                    <a:gd name="connsiteX15" fmla="*/ 127355 w 142602"/>
                    <a:gd name="connsiteY15" fmla="*/ 1633 h 157802"/>
                    <a:gd name="connsiteX16" fmla="*/ 131046 w 142602"/>
                    <a:gd name="connsiteY16" fmla="*/ -324 h 157802"/>
                    <a:gd name="connsiteX17" fmla="*/ 131046 w 142602"/>
                    <a:gd name="connsiteY17" fmla="*/ -324 h 157802"/>
                    <a:gd name="connsiteX18" fmla="*/ 131313 w 142602"/>
                    <a:gd name="connsiteY18" fmla="*/ 165 h 157802"/>
                    <a:gd name="connsiteX19" fmla="*/ 131846 w 142602"/>
                    <a:gd name="connsiteY19" fmla="*/ 165 h 157802"/>
                    <a:gd name="connsiteX20" fmla="*/ 138738 w 142602"/>
                    <a:gd name="connsiteY20" fmla="*/ 34492 h 157802"/>
                    <a:gd name="connsiteX21" fmla="*/ 142473 w 142602"/>
                    <a:gd name="connsiteY21" fmla="*/ 49920 h 157802"/>
                    <a:gd name="connsiteX22" fmla="*/ 142473 w 142602"/>
                    <a:gd name="connsiteY22" fmla="*/ 50587 h 157802"/>
                    <a:gd name="connsiteX23" fmla="*/ 141761 w 142602"/>
                    <a:gd name="connsiteY23" fmla="*/ 50587 h 157802"/>
                    <a:gd name="connsiteX24" fmla="*/ 123754 w 142602"/>
                    <a:gd name="connsiteY24" fmla="*/ 55745 h 157802"/>
                    <a:gd name="connsiteX25" fmla="*/ 105212 w 142602"/>
                    <a:gd name="connsiteY25" fmla="*/ 61303 h 157802"/>
                    <a:gd name="connsiteX26" fmla="*/ 69641 w 142602"/>
                    <a:gd name="connsiteY26" fmla="*/ 79622 h 157802"/>
                    <a:gd name="connsiteX27" fmla="*/ 71731 w 142602"/>
                    <a:gd name="connsiteY27" fmla="*/ 81623 h 157802"/>
                    <a:gd name="connsiteX28" fmla="*/ 98987 w 142602"/>
                    <a:gd name="connsiteY28" fmla="*/ 109635 h 157802"/>
                    <a:gd name="connsiteX29" fmla="*/ 71108 w 142602"/>
                    <a:gd name="connsiteY29" fmla="*/ 127688 h 157802"/>
                    <a:gd name="connsiteX30" fmla="*/ 62215 w 142602"/>
                    <a:gd name="connsiteY30" fmla="*/ 129733 h 157802"/>
                    <a:gd name="connsiteX31" fmla="*/ 50077 w 142602"/>
                    <a:gd name="connsiteY31" fmla="*/ 143072 h 157802"/>
                    <a:gd name="connsiteX32" fmla="*/ 32425 w 142602"/>
                    <a:gd name="connsiteY32" fmla="*/ 157479 h 157802"/>
                    <a:gd name="connsiteX33" fmla="*/ 22109 w 142602"/>
                    <a:gd name="connsiteY33" fmla="*/ 13371 h 157802"/>
                    <a:gd name="connsiteX34" fmla="*/ 20553 w 142602"/>
                    <a:gd name="connsiteY34" fmla="*/ 29823 h 157802"/>
                    <a:gd name="connsiteX35" fmla="*/ 8592 w 142602"/>
                    <a:gd name="connsiteY35" fmla="*/ 98697 h 157802"/>
                    <a:gd name="connsiteX36" fmla="*/ 1745 w 142602"/>
                    <a:gd name="connsiteY36" fmla="*/ 129822 h 157802"/>
                    <a:gd name="connsiteX37" fmla="*/ 1211 w 142602"/>
                    <a:gd name="connsiteY37" fmla="*/ 133468 h 157802"/>
                    <a:gd name="connsiteX38" fmla="*/ 19308 w 142602"/>
                    <a:gd name="connsiteY38" fmla="*/ 153299 h 157802"/>
                    <a:gd name="connsiteX39" fmla="*/ 23755 w 142602"/>
                    <a:gd name="connsiteY39" fmla="*/ 154766 h 157802"/>
                    <a:gd name="connsiteX40" fmla="*/ 32647 w 142602"/>
                    <a:gd name="connsiteY40" fmla="*/ 156456 h 157802"/>
                    <a:gd name="connsiteX41" fmla="*/ 49944 w 142602"/>
                    <a:gd name="connsiteY41" fmla="*/ 142227 h 157802"/>
                    <a:gd name="connsiteX42" fmla="*/ 62705 w 142602"/>
                    <a:gd name="connsiteY42" fmla="*/ 128533 h 157802"/>
                    <a:gd name="connsiteX43" fmla="*/ 71598 w 142602"/>
                    <a:gd name="connsiteY43" fmla="*/ 126398 h 157802"/>
                    <a:gd name="connsiteX44" fmla="*/ 98587 w 142602"/>
                    <a:gd name="connsiteY44" fmla="*/ 109280 h 157802"/>
                    <a:gd name="connsiteX45" fmla="*/ 71909 w 142602"/>
                    <a:gd name="connsiteY45" fmla="*/ 82601 h 157802"/>
                    <a:gd name="connsiteX46" fmla="*/ 69063 w 142602"/>
                    <a:gd name="connsiteY46" fmla="*/ 79444 h 157802"/>
                    <a:gd name="connsiteX47" fmla="*/ 105435 w 142602"/>
                    <a:gd name="connsiteY47" fmla="*/ 60147 h 157802"/>
                    <a:gd name="connsiteX48" fmla="*/ 123620 w 142602"/>
                    <a:gd name="connsiteY48" fmla="*/ 54678 h 157802"/>
                    <a:gd name="connsiteX49" fmla="*/ 141406 w 142602"/>
                    <a:gd name="connsiteY49" fmla="*/ 49476 h 157802"/>
                    <a:gd name="connsiteX50" fmla="*/ 137804 w 142602"/>
                    <a:gd name="connsiteY50" fmla="*/ 34714 h 157802"/>
                    <a:gd name="connsiteX51" fmla="*/ 131134 w 142602"/>
                    <a:gd name="connsiteY51" fmla="*/ 2789 h 157802"/>
                    <a:gd name="connsiteX52" fmla="*/ 130690 w 142602"/>
                    <a:gd name="connsiteY52" fmla="*/ 3322 h 157802"/>
                    <a:gd name="connsiteX53" fmla="*/ 122776 w 142602"/>
                    <a:gd name="connsiteY53" fmla="*/ 7235 h 157802"/>
                    <a:gd name="connsiteX54" fmla="*/ 122776 w 142602"/>
                    <a:gd name="connsiteY54" fmla="*/ 7235 h 157802"/>
                    <a:gd name="connsiteX55" fmla="*/ 121620 w 142602"/>
                    <a:gd name="connsiteY55" fmla="*/ 6568 h 157802"/>
                    <a:gd name="connsiteX56" fmla="*/ 121620 w 142602"/>
                    <a:gd name="connsiteY56" fmla="*/ 6301 h 157802"/>
                    <a:gd name="connsiteX57" fmla="*/ 120686 w 142602"/>
                    <a:gd name="connsiteY57" fmla="*/ 6879 h 157802"/>
                    <a:gd name="connsiteX58" fmla="*/ 88272 w 142602"/>
                    <a:gd name="connsiteY58" fmla="*/ 21197 h 157802"/>
                    <a:gd name="connsiteX59" fmla="*/ 71998 w 142602"/>
                    <a:gd name="connsiteY59" fmla="*/ 30090 h 157802"/>
                    <a:gd name="connsiteX60" fmla="*/ 56124 w 142602"/>
                    <a:gd name="connsiteY60" fmla="*/ 38493 h 157802"/>
                    <a:gd name="connsiteX61" fmla="*/ 22109 w 142602"/>
                    <a:gd name="connsiteY61" fmla="*/ 13371 h 157802"/>
                    <a:gd name="connsiteX62" fmla="*/ 127800 w 142602"/>
                    <a:gd name="connsiteY62" fmla="*/ 2477 h 157802"/>
                    <a:gd name="connsiteX63" fmla="*/ 122776 w 142602"/>
                    <a:gd name="connsiteY63" fmla="*/ 5901 h 157802"/>
                    <a:gd name="connsiteX64" fmla="*/ 129801 w 142602"/>
                    <a:gd name="connsiteY64" fmla="*/ 2344 h 157802"/>
                    <a:gd name="connsiteX65" fmla="*/ 130690 w 142602"/>
                    <a:gd name="connsiteY65" fmla="*/ 921 h 157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142602" h="157802">
                      <a:moveTo>
                        <a:pt x="32425" y="157479"/>
                      </a:moveTo>
                      <a:cubicBezTo>
                        <a:pt x="29402" y="157381"/>
                        <a:pt x="26378" y="156798"/>
                        <a:pt x="23532" y="155745"/>
                      </a:cubicBezTo>
                      <a:lnTo>
                        <a:pt x="19086" y="154277"/>
                      </a:lnTo>
                      <a:cubicBezTo>
                        <a:pt x="7747" y="150542"/>
                        <a:pt x="-2035" y="147296"/>
                        <a:pt x="189" y="133201"/>
                      </a:cubicBezTo>
                      <a:lnTo>
                        <a:pt x="767" y="129555"/>
                      </a:lnTo>
                      <a:cubicBezTo>
                        <a:pt x="2056" y="118982"/>
                        <a:pt x="4368" y="108560"/>
                        <a:pt x="7659" y="98431"/>
                      </a:cubicBezTo>
                      <a:cubicBezTo>
                        <a:pt x="15306" y="77266"/>
                        <a:pt x="17441" y="53166"/>
                        <a:pt x="19530" y="29823"/>
                      </a:cubicBezTo>
                      <a:cubicBezTo>
                        <a:pt x="20108" y="23109"/>
                        <a:pt x="20731" y="16172"/>
                        <a:pt x="21487" y="9547"/>
                      </a:cubicBezTo>
                      <a:lnTo>
                        <a:pt x="22598" y="9547"/>
                      </a:lnTo>
                      <a:cubicBezTo>
                        <a:pt x="22865" y="21241"/>
                        <a:pt x="43630" y="37337"/>
                        <a:pt x="55235" y="37337"/>
                      </a:cubicBezTo>
                      <a:lnTo>
                        <a:pt x="55991" y="37337"/>
                      </a:lnTo>
                      <a:cubicBezTo>
                        <a:pt x="60926" y="37026"/>
                        <a:pt x="65951" y="33202"/>
                        <a:pt x="71242" y="29156"/>
                      </a:cubicBezTo>
                      <a:cubicBezTo>
                        <a:pt x="76000" y="24789"/>
                        <a:pt x="81780" y="21646"/>
                        <a:pt x="88049" y="19996"/>
                      </a:cubicBezTo>
                      <a:cubicBezTo>
                        <a:pt x="98409" y="18440"/>
                        <a:pt x="109926" y="11726"/>
                        <a:pt x="120063" y="5812"/>
                      </a:cubicBezTo>
                      <a:lnTo>
                        <a:pt x="127355" y="1633"/>
                      </a:lnTo>
                      <a:lnTo>
                        <a:pt x="127355" y="1633"/>
                      </a:lnTo>
                      <a:lnTo>
                        <a:pt x="131046" y="-324"/>
                      </a:lnTo>
                      <a:lnTo>
                        <a:pt x="131046" y="-324"/>
                      </a:lnTo>
                      <a:lnTo>
                        <a:pt x="131313" y="165"/>
                      </a:lnTo>
                      <a:lnTo>
                        <a:pt x="131846" y="165"/>
                      </a:lnTo>
                      <a:cubicBezTo>
                        <a:pt x="133269" y="11766"/>
                        <a:pt x="135581" y="23238"/>
                        <a:pt x="138738" y="34492"/>
                      </a:cubicBezTo>
                      <a:cubicBezTo>
                        <a:pt x="140027" y="39560"/>
                        <a:pt x="141361" y="44763"/>
                        <a:pt x="142473" y="49920"/>
                      </a:cubicBezTo>
                      <a:lnTo>
                        <a:pt x="142473" y="50587"/>
                      </a:lnTo>
                      <a:lnTo>
                        <a:pt x="141761" y="50587"/>
                      </a:lnTo>
                      <a:cubicBezTo>
                        <a:pt x="135448" y="50992"/>
                        <a:pt x="129312" y="52753"/>
                        <a:pt x="123754" y="55745"/>
                      </a:cubicBezTo>
                      <a:cubicBezTo>
                        <a:pt x="117973" y="58778"/>
                        <a:pt x="111704" y="60667"/>
                        <a:pt x="105212" y="61303"/>
                      </a:cubicBezTo>
                      <a:cubicBezTo>
                        <a:pt x="102011" y="61303"/>
                        <a:pt x="70664" y="73709"/>
                        <a:pt x="69641" y="79622"/>
                      </a:cubicBezTo>
                      <a:cubicBezTo>
                        <a:pt x="69641" y="79933"/>
                        <a:pt x="69641" y="80867"/>
                        <a:pt x="71731" y="81623"/>
                      </a:cubicBezTo>
                      <a:cubicBezTo>
                        <a:pt x="79112" y="84069"/>
                        <a:pt x="100588" y="99720"/>
                        <a:pt x="98987" y="109635"/>
                      </a:cubicBezTo>
                      <a:cubicBezTo>
                        <a:pt x="96942" y="122441"/>
                        <a:pt x="82625" y="125331"/>
                        <a:pt x="71108" y="127688"/>
                      </a:cubicBezTo>
                      <a:cubicBezTo>
                        <a:pt x="68129" y="128217"/>
                        <a:pt x="65150" y="128897"/>
                        <a:pt x="62215" y="129733"/>
                      </a:cubicBezTo>
                      <a:cubicBezTo>
                        <a:pt x="56480" y="131645"/>
                        <a:pt x="53323" y="137159"/>
                        <a:pt x="50077" y="143072"/>
                      </a:cubicBezTo>
                      <a:cubicBezTo>
                        <a:pt x="46565" y="149964"/>
                        <a:pt x="42474" y="157479"/>
                        <a:pt x="32425" y="157479"/>
                      </a:cubicBezTo>
                      <a:close/>
                      <a:moveTo>
                        <a:pt x="22109" y="13371"/>
                      </a:moveTo>
                      <a:cubicBezTo>
                        <a:pt x="21531" y="18796"/>
                        <a:pt x="21042" y="24398"/>
                        <a:pt x="20553" y="29823"/>
                      </a:cubicBezTo>
                      <a:cubicBezTo>
                        <a:pt x="18463" y="53166"/>
                        <a:pt x="16106" y="77355"/>
                        <a:pt x="8592" y="98697"/>
                      </a:cubicBezTo>
                      <a:cubicBezTo>
                        <a:pt x="5346" y="108835"/>
                        <a:pt x="3034" y="119253"/>
                        <a:pt x="1745" y="129822"/>
                      </a:cubicBezTo>
                      <a:lnTo>
                        <a:pt x="1211" y="133468"/>
                      </a:lnTo>
                      <a:cubicBezTo>
                        <a:pt x="-879" y="146807"/>
                        <a:pt x="7614" y="149431"/>
                        <a:pt x="19308" y="153299"/>
                      </a:cubicBezTo>
                      <a:lnTo>
                        <a:pt x="23755" y="154766"/>
                      </a:lnTo>
                      <a:cubicBezTo>
                        <a:pt x="26600" y="155820"/>
                        <a:pt x="29624" y="156389"/>
                        <a:pt x="32647" y="156456"/>
                      </a:cubicBezTo>
                      <a:cubicBezTo>
                        <a:pt x="41851" y="156456"/>
                        <a:pt x="45987" y="149564"/>
                        <a:pt x="49944" y="142227"/>
                      </a:cubicBezTo>
                      <a:cubicBezTo>
                        <a:pt x="53190" y="136492"/>
                        <a:pt x="56569" y="130578"/>
                        <a:pt x="62705" y="128533"/>
                      </a:cubicBezTo>
                      <a:cubicBezTo>
                        <a:pt x="65639" y="127648"/>
                        <a:pt x="68574" y="126936"/>
                        <a:pt x="71598" y="126398"/>
                      </a:cubicBezTo>
                      <a:cubicBezTo>
                        <a:pt x="82758" y="124131"/>
                        <a:pt x="96675" y="121329"/>
                        <a:pt x="98587" y="109280"/>
                      </a:cubicBezTo>
                      <a:cubicBezTo>
                        <a:pt x="100010" y="100387"/>
                        <a:pt x="80045" y="85136"/>
                        <a:pt x="71909" y="82601"/>
                      </a:cubicBezTo>
                      <a:cubicBezTo>
                        <a:pt x="69330" y="81757"/>
                        <a:pt x="68930" y="80423"/>
                        <a:pt x="69063" y="79444"/>
                      </a:cubicBezTo>
                      <a:cubicBezTo>
                        <a:pt x="69997" y="72553"/>
                        <a:pt x="102366" y="60325"/>
                        <a:pt x="105435" y="60147"/>
                      </a:cubicBezTo>
                      <a:cubicBezTo>
                        <a:pt x="111793" y="59507"/>
                        <a:pt x="117973" y="57648"/>
                        <a:pt x="123620" y="54678"/>
                      </a:cubicBezTo>
                      <a:cubicBezTo>
                        <a:pt x="129134" y="51739"/>
                        <a:pt x="135181" y="49969"/>
                        <a:pt x="141406" y="49476"/>
                      </a:cubicBezTo>
                      <a:cubicBezTo>
                        <a:pt x="140294" y="44540"/>
                        <a:pt x="139005" y="39560"/>
                        <a:pt x="137804" y="34714"/>
                      </a:cubicBezTo>
                      <a:cubicBezTo>
                        <a:pt x="134870" y="24229"/>
                        <a:pt x="132647" y="13562"/>
                        <a:pt x="131134" y="2789"/>
                      </a:cubicBezTo>
                      <a:lnTo>
                        <a:pt x="130690" y="3322"/>
                      </a:lnTo>
                      <a:cubicBezTo>
                        <a:pt x="128556" y="5461"/>
                        <a:pt x="125755" y="6835"/>
                        <a:pt x="122776" y="7235"/>
                      </a:cubicBezTo>
                      <a:lnTo>
                        <a:pt x="122776" y="7235"/>
                      </a:lnTo>
                      <a:cubicBezTo>
                        <a:pt x="121931" y="7235"/>
                        <a:pt x="121664" y="6835"/>
                        <a:pt x="121620" y="6568"/>
                      </a:cubicBezTo>
                      <a:cubicBezTo>
                        <a:pt x="121575" y="6479"/>
                        <a:pt x="121575" y="6390"/>
                        <a:pt x="121620" y="6301"/>
                      </a:cubicBezTo>
                      <a:lnTo>
                        <a:pt x="120686" y="6879"/>
                      </a:lnTo>
                      <a:cubicBezTo>
                        <a:pt x="110415" y="12838"/>
                        <a:pt x="98810" y="19596"/>
                        <a:pt x="88272" y="21197"/>
                      </a:cubicBezTo>
                      <a:cubicBezTo>
                        <a:pt x="82224" y="22811"/>
                        <a:pt x="76622" y="25861"/>
                        <a:pt x="71998" y="30090"/>
                      </a:cubicBezTo>
                      <a:cubicBezTo>
                        <a:pt x="66529" y="34225"/>
                        <a:pt x="61371" y="38182"/>
                        <a:pt x="56124" y="38493"/>
                      </a:cubicBezTo>
                      <a:cubicBezTo>
                        <a:pt x="45052" y="38982"/>
                        <a:pt x="25978" y="25421"/>
                        <a:pt x="22109" y="13371"/>
                      </a:cubicBezTo>
                      <a:close/>
                      <a:moveTo>
                        <a:pt x="127800" y="2477"/>
                      </a:moveTo>
                      <a:cubicBezTo>
                        <a:pt x="125977" y="3398"/>
                        <a:pt x="124287" y="4549"/>
                        <a:pt x="122776" y="5901"/>
                      </a:cubicBezTo>
                      <a:cubicBezTo>
                        <a:pt x="125444" y="5448"/>
                        <a:pt x="127889" y="4212"/>
                        <a:pt x="129801" y="2344"/>
                      </a:cubicBezTo>
                      <a:cubicBezTo>
                        <a:pt x="130201" y="1935"/>
                        <a:pt x="130512" y="1450"/>
                        <a:pt x="130690" y="9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8" name="자유형: 도형 9697">
                  <a:extLst>
                    <a:ext uri="{FF2B5EF4-FFF2-40B4-BE49-F238E27FC236}">
                      <a16:creationId xmlns:a16="http://schemas.microsoft.com/office/drawing/2014/main" id="{3BCF9A00-8829-00CC-1F3C-2EC101BC3729}"/>
                    </a:ext>
                  </a:extLst>
                </p:cNvPr>
                <p:cNvSpPr/>
                <p:nvPr/>
              </p:nvSpPr>
              <p:spPr>
                <a:xfrm>
                  <a:off x="6298240" y="8457907"/>
                  <a:ext cx="252101" cy="105318"/>
                </a:xfrm>
                <a:custGeom>
                  <a:avLst/>
                  <a:gdLst>
                    <a:gd name="connsiteX0" fmla="*/ 340451 w 369101"/>
                    <a:gd name="connsiteY0" fmla="*/ 27779 h 154196"/>
                    <a:gd name="connsiteX1" fmla="*/ 294787 w 369101"/>
                    <a:gd name="connsiteY1" fmla="*/ 16263 h 154196"/>
                    <a:gd name="connsiteX2" fmla="*/ 233604 w 369101"/>
                    <a:gd name="connsiteY2" fmla="*/ 11817 h 154196"/>
                    <a:gd name="connsiteX3" fmla="*/ 180737 w 369101"/>
                    <a:gd name="connsiteY3" fmla="*/ 2924 h 154196"/>
                    <a:gd name="connsiteX4" fmla="*/ 141342 w 369101"/>
                    <a:gd name="connsiteY4" fmla="*/ 14707 h 154196"/>
                    <a:gd name="connsiteX5" fmla="*/ 85940 w 369101"/>
                    <a:gd name="connsiteY5" fmla="*/ 13151 h 154196"/>
                    <a:gd name="connsiteX6" fmla="*/ 65264 w 369101"/>
                    <a:gd name="connsiteY6" fmla="*/ 20709 h 154196"/>
                    <a:gd name="connsiteX7" fmla="*/ 41254 w 369101"/>
                    <a:gd name="connsiteY7" fmla="*/ 46988 h 154196"/>
                    <a:gd name="connsiteX8" fmla="*/ 46590 w 369101"/>
                    <a:gd name="connsiteY8" fmla="*/ 73666 h 154196"/>
                    <a:gd name="connsiteX9" fmla="*/ 73268 w 369101"/>
                    <a:gd name="connsiteY9" fmla="*/ 72332 h 154196"/>
                    <a:gd name="connsiteX10" fmla="*/ 125290 w 369101"/>
                    <a:gd name="connsiteY10" fmla="*/ 100656 h 154196"/>
                    <a:gd name="connsiteX11" fmla="*/ 101013 w 369101"/>
                    <a:gd name="connsiteY11" fmla="*/ 115729 h 154196"/>
                    <a:gd name="connsiteX12" fmla="*/ 70467 w 369101"/>
                    <a:gd name="connsiteY12" fmla="*/ 118086 h 154196"/>
                    <a:gd name="connsiteX13" fmla="*/ 436 w 369101"/>
                    <a:gd name="connsiteY13" fmla="*/ 139250 h 154196"/>
                    <a:gd name="connsiteX14" fmla="*/ 23335 w 369101"/>
                    <a:gd name="connsiteY14" fmla="*/ 144364 h 154196"/>
                    <a:gd name="connsiteX15" fmla="*/ 61974 w 369101"/>
                    <a:gd name="connsiteY15" fmla="*/ 148365 h 154196"/>
                    <a:gd name="connsiteX16" fmla="*/ 95855 w 369101"/>
                    <a:gd name="connsiteY16" fmla="*/ 153479 h 154196"/>
                    <a:gd name="connsiteX17" fmla="*/ 131071 w 369101"/>
                    <a:gd name="connsiteY17" fmla="*/ 153479 h 154196"/>
                    <a:gd name="connsiteX18" fmla="*/ 155037 w 369101"/>
                    <a:gd name="connsiteY18" fmla="*/ 142985 h 154196"/>
                    <a:gd name="connsiteX19" fmla="*/ 184161 w 369101"/>
                    <a:gd name="connsiteY19" fmla="*/ 115951 h 154196"/>
                    <a:gd name="connsiteX20" fmla="*/ 220221 w 369101"/>
                    <a:gd name="connsiteY20" fmla="*/ 113061 h 154196"/>
                    <a:gd name="connsiteX21" fmla="*/ 257526 w 369101"/>
                    <a:gd name="connsiteY21" fmla="*/ 93853 h 154196"/>
                    <a:gd name="connsiteX22" fmla="*/ 297544 w 369101"/>
                    <a:gd name="connsiteY22" fmla="*/ 88873 h 154196"/>
                    <a:gd name="connsiteX23" fmla="*/ 328668 w 369101"/>
                    <a:gd name="connsiteY23" fmla="*/ 64418 h 154196"/>
                    <a:gd name="connsiteX24" fmla="*/ 365663 w 369101"/>
                    <a:gd name="connsiteY24" fmla="*/ 45787 h 154196"/>
                    <a:gd name="connsiteX25" fmla="*/ 340407 w 369101"/>
                    <a:gd name="connsiteY25" fmla="*/ 27513 h 154196"/>
                    <a:gd name="connsiteX26" fmla="*/ 340451 w 369101"/>
                    <a:gd name="connsiteY26" fmla="*/ 27779 h 154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69101" h="154196">
                      <a:moveTo>
                        <a:pt x="340451" y="27779"/>
                      </a:moveTo>
                      <a:cubicBezTo>
                        <a:pt x="330091" y="15863"/>
                        <a:pt x="309638" y="18442"/>
                        <a:pt x="294787" y="16263"/>
                      </a:cubicBezTo>
                      <a:cubicBezTo>
                        <a:pt x="274556" y="12920"/>
                        <a:pt x="254102" y="11430"/>
                        <a:pt x="233604" y="11817"/>
                      </a:cubicBezTo>
                      <a:cubicBezTo>
                        <a:pt x="212796" y="12662"/>
                        <a:pt x="200524" y="12973"/>
                        <a:pt x="180737" y="2924"/>
                      </a:cubicBezTo>
                      <a:cubicBezTo>
                        <a:pt x="169799" y="-2634"/>
                        <a:pt x="142542" y="-2456"/>
                        <a:pt x="141342" y="14707"/>
                      </a:cubicBezTo>
                      <a:cubicBezTo>
                        <a:pt x="139563" y="39207"/>
                        <a:pt x="98701" y="13907"/>
                        <a:pt x="85940" y="13151"/>
                      </a:cubicBezTo>
                      <a:cubicBezTo>
                        <a:pt x="80649" y="12884"/>
                        <a:pt x="66109" y="12484"/>
                        <a:pt x="65264" y="20709"/>
                      </a:cubicBezTo>
                      <a:cubicBezTo>
                        <a:pt x="63753" y="35650"/>
                        <a:pt x="47746" y="36761"/>
                        <a:pt x="41254" y="46988"/>
                      </a:cubicBezTo>
                      <a:cubicBezTo>
                        <a:pt x="31338" y="62595"/>
                        <a:pt x="36585" y="61750"/>
                        <a:pt x="46590" y="73666"/>
                      </a:cubicBezTo>
                      <a:cubicBezTo>
                        <a:pt x="51970" y="80113"/>
                        <a:pt x="69933" y="82559"/>
                        <a:pt x="73268" y="72332"/>
                      </a:cubicBezTo>
                      <a:cubicBezTo>
                        <a:pt x="76603" y="62105"/>
                        <a:pt x="128937" y="93853"/>
                        <a:pt x="125290" y="100656"/>
                      </a:cubicBezTo>
                      <a:cubicBezTo>
                        <a:pt x="125290" y="100967"/>
                        <a:pt x="102525" y="114884"/>
                        <a:pt x="101013" y="115729"/>
                      </a:cubicBezTo>
                      <a:cubicBezTo>
                        <a:pt x="91764" y="120842"/>
                        <a:pt x="80471" y="113861"/>
                        <a:pt x="70467" y="118086"/>
                      </a:cubicBezTo>
                      <a:cubicBezTo>
                        <a:pt x="49435" y="126978"/>
                        <a:pt x="11729" y="113328"/>
                        <a:pt x="436" y="139250"/>
                      </a:cubicBezTo>
                      <a:cubicBezTo>
                        <a:pt x="-4010" y="149611"/>
                        <a:pt x="19111" y="144675"/>
                        <a:pt x="23335" y="144364"/>
                      </a:cubicBezTo>
                      <a:cubicBezTo>
                        <a:pt x="35829" y="143519"/>
                        <a:pt x="50858" y="151700"/>
                        <a:pt x="61974" y="148365"/>
                      </a:cubicBezTo>
                      <a:cubicBezTo>
                        <a:pt x="77047" y="143919"/>
                        <a:pt x="81005" y="154546"/>
                        <a:pt x="95855" y="153479"/>
                      </a:cubicBezTo>
                      <a:cubicBezTo>
                        <a:pt x="107594" y="152679"/>
                        <a:pt x="119065" y="154679"/>
                        <a:pt x="131071" y="153479"/>
                      </a:cubicBezTo>
                      <a:cubicBezTo>
                        <a:pt x="141431" y="152456"/>
                        <a:pt x="151524" y="154679"/>
                        <a:pt x="155037" y="142985"/>
                      </a:cubicBezTo>
                      <a:cubicBezTo>
                        <a:pt x="160773" y="123955"/>
                        <a:pt x="168643" y="128134"/>
                        <a:pt x="184161" y="115951"/>
                      </a:cubicBezTo>
                      <a:cubicBezTo>
                        <a:pt x="196255" y="106436"/>
                        <a:pt x="208260" y="105813"/>
                        <a:pt x="220221" y="113061"/>
                      </a:cubicBezTo>
                      <a:cubicBezTo>
                        <a:pt x="233560" y="121020"/>
                        <a:pt x="249122" y="100389"/>
                        <a:pt x="257526" y="93853"/>
                      </a:cubicBezTo>
                      <a:cubicBezTo>
                        <a:pt x="269443" y="84515"/>
                        <a:pt x="284204" y="94964"/>
                        <a:pt x="297544" y="88873"/>
                      </a:cubicBezTo>
                      <a:cubicBezTo>
                        <a:pt x="310883" y="82781"/>
                        <a:pt x="314128" y="70242"/>
                        <a:pt x="328668" y="64418"/>
                      </a:cubicBezTo>
                      <a:cubicBezTo>
                        <a:pt x="341340" y="59438"/>
                        <a:pt x="352990" y="51078"/>
                        <a:pt x="365663" y="45787"/>
                      </a:cubicBezTo>
                      <a:cubicBezTo>
                        <a:pt x="380024" y="39518"/>
                        <a:pt x="343164" y="30758"/>
                        <a:pt x="340407" y="27513"/>
                      </a:cubicBezTo>
                      <a:cubicBezTo>
                        <a:pt x="327112" y="12795"/>
                        <a:pt x="351167" y="40407"/>
                        <a:pt x="340451" y="2777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699" name="자유형: 도형 9698">
                  <a:extLst>
                    <a:ext uri="{FF2B5EF4-FFF2-40B4-BE49-F238E27FC236}">
                      <a16:creationId xmlns:a16="http://schemas.microsoft.com/office/drawing/2014/main" id="{FDCED415-AAC1-8189-5724-BCD45929EC76}"/>
                    </a:ext>
                  </a:extLst>
                </p:cNvPr>
                <p:cNvSpPr/>
                <p:nvPr/>
              </p:nvSpPr>
              <p:spPr>
                <a:xfrm>
                  <a:off x="6297806" y="8457478"/>
                  <a:ext cx="252704" cy="106209"/>
                </a:xfrm>
                <a:custGeom>
                  <a:avLst/>
                  <a:gdLst>
                    <a:gd name="connsiteX0" fmla="*/ 123214 w 369984"/>
                    <a:gd name="connsiteY0" fmla="*/ 155130 h 155500"/>
                    <a:gd name="connsiteX1" fmla="*/ 112854 w 369984"/>
                    <a:gd name="connsiteY1" fmla="*/ 154819 h 155500"/>
                    <a:gd name="connsiteX2" fmla="*/ 102672 w 369984"/>
                    <a:gd name="connsiteY2" fmla="*/ 154508 h 155500"/>
                    <a:gd name="connsiteX3" fmla="*/ 96402 w 369984"/>
                    <a:gd name="connsiteY3" fmla="*/ 154730 h 155500"/>
                    <a:gd name="connsiteX4" fmla="*/ 80706 w 369984"/>
                    <a:gd name="connsiteY4" fmla="*/ 151440 h 155500"/>
                    <a:gd name="connsiteX5" fmla="*/ 69546 w 369984"/>
                    <a:gd name="connsiteY5" fmla="*/ 148505 h 155500"/>
                    <a:gd name="connsiteX6" fmla="*/ 62699 w 369984"/>
                    <a:gd name="connsiteY6" fmla="*/ 149572 h 155500"/>
                    <a:gd name="connsiteX7" fmla="*/ 56562 w 369984"/>
                    <a:gd name="connsiteY7" fmla="*/ 150417 h 155500"/>
                    <a:gd name="connsiteX8" fmla="*/ 41356 w 369984"/>
                    <a:gd name="connsiteY8" fmla="*/ 147971 h 155500"/>
                    <a:gd name="connsiteX9" fmla="*/ 23926 w 369984"/>
                    <a:gd name="connsiteY9" fmla="*/ 145615 h 155500"/>
                    <a:gd name="connsiteX10" fmla="*/ 20991 w 369984"/>
                    <a:gd name="connsiteY10" fmla="*/ 145971 h 155500"/>
                    <a:gd name="connsiteX11" fmla="*/ 9297 w 369984"/>
                    <a:gd name="connsiteY11" fmla="*/ 147038 h 155500"/>
                    <a:gd name="connsiteX12" fmla="*/ 405 w 369984"/>
                    <a:gd name="connsiteY12" fmla="*/ 144370 h 155500"/>
                    <a:gd name="connsiteX13" fmla="*/ 405 w 369984"/>
                    <a:gd name="connsiteY13" fmla="*/ 139924 h 155500"/>
                    <a:gd name="connsiteX14" fmla="*/ 43446 w 369984"/>
                    <a:gd name="connsiteY14" fmla="*/ 122138 h 155500"/>
                    <a:gd name="connsiteX15" fmla="*/ 70702 w 369984"/>
                    <a:gd name="connsiteY15" fmla="*/ 118447 h 155500"/>
                    <a:gd name="connsiteX16" fmla="*/ 78883 w 369984"/>
                    <a:gd name="connsiteY16" fmla="*/ 116980 h 155500"/>
                    <a:gd name="connsiteX17" fmla="*/ 85998 w 369984"/>
                    <a:gd name="connsiteY17" fmla="*/ 117469 h 155500"/>
                    <a:gd name="connsiteX18" fmla="*/ 92801 w 369984"/>
                    <a:gd name="connsiteY18" fmla="*/ 118003 h 155500"/>
                    <a:gd name="connsiteX19" fmla="*/ 101204 w 369984"/>
                    <a:gd name="connsiteY19" fmla="*/ 116091 h 155500"/>
                    <a:gd name="connsiteX20" fmla="*/ 125304 w 369984"/>
                    <a:gd name="connsiteY20" fmla="*/ 101151 h 155500"/>
                    <a:gd name="connsiteX21" fmla="*/ 124725 w 369984"/>
                    <a:gd name="connsiteY21" fmla="*/ 98972 h 155500"/>
                    <a:gd name="connsiteX22" fmla="*/ 77683 w 369984"/>
                    <a:gd name="connsiteY22" fmla="*/ 71716 h 155500"/>
                    <a:gd name="connsiteX23" fmla="*/ 74259 w 369984"/>
                    <a:gd name="connsiteY23" fmla="*/ 73361 h 155500"/>
                    <a:gd name="connsiteX24" fmla="*/ 61631 w 369984"/>
                    <a:gd name="connsiteY24" fmla="*/ 80609 h 155500"/>
                    <a:gd name="connsiteX25" fmla="*/ 46558 w 369984"/>
                    <a:gd name="connsiteY25" fmla="*/ 74873 h 155500"/>
                    <a:gd name="connsiteX26" fmla="*/ 41356 w 369984"/>
                    <a:gd name="connsiteY26" fmla="*/ 69093 h 155500"/>
                    <a:gd name="connsiteX27" fmla="*/ 41356 w 369984"/>
                    <a:gd name="connsiteY27" fmla="*/ 47394 h 155500"/>
                    <a:gd name="connsiteX28" fmla="*/ 52250 w 369984"/>
                    <a:gd name="connsiteY28" fmla="*/ 37923 h 155500"/>
                    <a:gd name="connsiteX29" fmla="*/ 65322 w 369984"/>
                    <a:gd name="connsiteY29" fmla="*/ 21383 h 155500"/>
                    <a:gd name="connsiteX30" fmla="*/ 82529 w 369984"/>
                    <a:gd name="connsiteY30" fmla="*/ 13201 h 155500"/>
                    <a:gd name="connsiteX31" fmla="*/ 86576 w 369984"/>
                    <a:gd name="connsiteY31" fmla="*/ 13201 h 155500"/>
                    <a:gd name="connsiteX32" fmla="*/ 102983 w 369984"/>
                    <a:gd name="connsiteY32" fmla="*/ 18137 h 155500"/>
                    <a:gd name="connsiteX33" fmla="*/ 130150 w 369984"/>
                    <a:gd name="connsiteY33" fmla="*/ 25384 h 155500"/>
                    <a:gd name="connsiteX34" fmla="*/ 130150 w 369984"/>
                    <a:gd name="connsiteY34" fmla="*/ 25384 h 155500"/>
                    <a:gd name="connsiteX35" fmla="*/ 141266 w 369984"/>
                    <a:gd name="connsiteY35" fmla="*/ 17141 h 155500"/>
                    <a:gd name="connsiteX36" fmla="*/ 141355 w 369984"/>
                    <a:gd name="connsiteY36" fmla="*/ 15247 h 155500"/>
                    <a:gd name="connsiteX37" fmla="*/ 165232 w 369984"/>
                    <a:gd name="connsiteY37" fmla="*/ -316 h 155500"/>
                    <a:gd name="connsiteX38" fmla="*/ 181550 w 369984"/>
                    <a:gd name="connsiteY38" fmla="*/ 3019 h 155500"/>
                    <a:gd name="connsiteX39" fmla="*/ 220278 w 369984"/>
                    <a:gd name="connsiteY39" fmla="*/ 12312 h 155500"/>
                    <a:gd name="connsiteX40" fmla="*/ 234151 w 369984"/>
                    <a:gd name="connsiteY40" fmla="*/ 11956 h 155500"/>
                    <a:gd name="connsiteX41" fmla="*/ 243044 w 369984"/>
                    <a:gd name="connsiteY41" fmla="*/ 11956 h 155500"/>
                    <a:gd name="connsiteX42" fmla="*/ 295333 w 369984"/>
                    <a:gd name="connsiteY42" fmla="*/ 16403 h 155500"/>
                    <a:gd name="connsiteX43" fmla="*/ 307339 w 369984"/>
                    <a:gd name="connsiteY43" fmla="*/ 17426 h 155500"/>
                    <a:gd name="connsiteX44" fmla="*/ 336418 w 369984"/>
                    <a:gd name="connsiteY44" fmla="*/ 23828 h 155500"/>
                    <a:gd name="connsiteX45" fmla="*/ 336418 w 369984"/>
                    <a:gd name="connsiteY45" fmla="*/ 23828 h 155500"/>
                    <a:gd name="connsiteX46" fmla="*/ 336418 w 369984"/>
                    <a:gd name="connsiteY46" fmla="*/ 23517 h 155500"/>
                    <a:gd name="connsiteX47" fmla="*/ 336774 w 369984"/>
                    <a:gd name="connsiteY47" fmla="*/ 23517 h 155500"/>
                    <a:gd name="connsiteX48" fmla="*/ 337174 w 369984"/>
                    <a:gd name="connsiteY48" fmla="*/ 23517 h 155500"/>
                    <a:gd name="connsiteX49" fmla="*/ 337174 w 369984"/>
                    <a:gd name="connsiteY49" fmla="*/ 23517 h 155500"/>
                    <a:gd name="connsiteX50" fmla="*/ 338241 w 369984"/>
                    <a:gd name="connsiteY50" fmla="*/ 24762 h 155500"/>
                    <a:gd name="connsiteX51" fmla="*/ 339264 w 369984"/>
                    <a:gd name="connsiteY51" fmla="*/ 25963 h 155500"/>
                    <a:gd name="connsiteX52" fmla="*/ 341131 w 369984"/>
                    <a:gd name="connsiteY52" fmla="*/ 28097 h 155500"/>
                    <a:gd name="connsiteX53" fmla="*/ 350380 w 369984"/>
                    <a:gd name="connsiteY53" fmla="*/ 32143 h 155500"/>
                    <a:gd name="connsiteX54" fmla="*/ 369855 w 369984"/>
                    <a:gd name="connsiteY54" fmla="*/ 43481 h 155500"/>
                    <a:gd name="connsiteX55" fmla="*/ 366209 w 369984"/>
                    <a:gd name="connsiteY55" fmla="*/ 47261 h 155500"/>
                    <a:gd name="connsiteX56" fmla="*/ 348868 w 369984"/>
                    <a:gd name="connsiteY56" fmla="*/ 56153 h 155500"/>
                    <a:gd name="connsiteX57" fmla="*/ 329215 w 369984"/>
                    <a:gd name="connsiteY57" fmla="*/ 65936 h 155500"/>
                    <a:gd name="connsiteX58" fmla="*/ 312185 w 369984"/>
                    <a:gd name="connsiteY58" fmla="*/ 78830 h 155500"/>
                    <a:gd name="connsiteX59" fmla="*/ 297913 w 369984"/>
                    <a:gd name="connsiteY59" fmla="*/ 90391 h 155500"/>
                    <a:gd name="connsiteX60" fmla="*/ 287463 w 369984"/>
                    <a:gd name="connsiteY60" fmla="*/ 92480 h 155500"/>
                    <a:gd name="connsiteX61" fmla="*/ 287463 w 369984"/>
                    <a:gd name="connsiteY61" fmla="*/ 92480 h 155500"/>
                    <a:gd name="connsiteX62" fmla="*/ 279105 w 369984"/>
                    <a:gd name="connsiteY62" fmla="*/ 91858 h 155500"/>
                    <a:gd name="connsiteX63" fmla="*/ 271056 w 369984"/>
                    <a:gd name="connsiteY63" fmla="*/ 91280 h 155500"/>
                    <a:gd name="connsiteX64" fmla="*/ 258162 w 369984"/>
                    <a:gd name="connsiteY64" fmla="*/ 95237 h 155500"/>
                    <a:gd name="connsiteX65" fmla="*/ 252026 w 369984"/>
                    <a:gd name="connsiteY65" fmla="*/ 100884 h 155500"/>
                    <a:gd name="connsiteX66" fmla="*/ 226948 w 369984"/>
                    <a:gd name="connsiteY66" fmla="*/ 116402 h 155500"/>
                    <a:gd name="connsiteX67" fmla="*/ 220278 w 369984"/>
                    <a:gd name="connsiteY67" fmla="*/ 114535 h 155500"/>
                    <a:gd name="connsiteX68" fmla="*/ 184707 w 369984"/>
                    <a:gd name="connsiteY68" fmla="*/ 117336 h 155500"/>
                    <a:gd name="connsiteX69" fmla="*/ 171368 w 369984"/>
                    <a:gd name="connsiteY69" fmla="*/ 125695 h 155500"/>
                    <a:gd name="connsiteX70" fmla="*/ 155850 w 369984"/>
                    <a:gd name="connsiteY70" fmla="*/ 144148 h 155500"/>
                    <a:gd name="connsiteX71" fmla="*/ 137087 w 369984"/>
                    <a:gd name="connsiteY71" fmla="*/ 154686 h 155500"/>
                    <a:gd name="connsiteX72" fmla="*/ 131395 w 369984"/>
                    <a:gd name="connsiteY72" fmla="*/ 154997 h 155500"/>
                    <a:gd name="connsiteX73" fmla="*/ 123214 w 369984"/>
                    <a:gd name="connsiteY73" fmla="*/ 155130 h 155500"/>
                    <a:gd name="connsiteX74" fmla="*/ 102672 w 369984"/>
                    <a:gd name="connsiteY74" fmla="*/ 153396 h 155500"/>
                    <a:gd name="connsiteX75" fmla="*/ 112898 w 369984"/>
                    <a:gd name="connsiteY75" fmla="*/ 153707 h 155500"/>
                    <a:gd name="connsiteX76" fmla="*/ 123214 w 369984"/>
                    <a:gd name="connsiteY76" fmla="*/ 154019 h 155500"/>
                    <a:gd name="connsiteX77" fmla="*/ 131573 w 369984"/>
                    <a:gd name="connsiteY77" fmla="*/ 153618 h 155500"/>
                    <a:gd name="connsiteX78" fmla="*/ 137309 w 369984"/>
                    <a:gd name="connsiteY78" fmla="*/ 153307 h 155500"/>
                    <a:gd name="connsiteX79" fmla="*/ 155095 w 369984"/>
                    <a:gd name="connsiteY79" fmla="*/ 143570 h 155500"/>
                    <a:gd name="connsiteX80" fmla="*/ 171146 w 369984"/>
                    <a:gd name="connsiteY80" fmla="*/ 124450 h 155500"/>
                    <a:gd name="connsiteX81" fmla="*/ 184485 w 369984"/>
                    <a:gd name="connsiteY81" fmla="*/ 116224 h 155500"/>
                    <a:gd name="connsiteX82" fmla="*/ 221168 w 369984"/>
                    <a:gd name="connsiteY82" fmla="*/ 113290 h 155500"/>
                    <a:gd name="connsiteX83" fmla="*/ 227259 w 369984"/>
                    <a:gd name="connsiteY83" fmla="*/ 115024 h 155500"/>
                    <a:gd name="connsiteX84" fmla="*/ 251537 w 369984"/>
                    <a:gd name="connsiteY84" fmla="*/ 99817 h 155500"/>
                    <a:gd name="connsiteX85" fmla="*/ 257806 w 369984"/>
                    <a:gd name="connsiteY85" fmla="*/ 94126 h 155500"/>
                    <a:gd name="connsiteX86" fmla="*/ 271145 w 369984"/>
                    <a:gd name="connsiteY86" fmla="*/ 89679 h 155500"/>
                    <a:gd name="connsiteX87" fmla="*/ 279327 w 369984"/>
                    <a:gd name="connsiteY87" fmla="*/ 90257 h 155500"/>
                    <a:gd name="connsiteX88" fmla="*/ 287552 w 369984"/>
                    <a:gd name="connsiteY88" fmla="*/ 90880 h 155500"/>
                    <a:gd name="connsiteX89" fmla="*/ 297557 w 369984"/>
                    <a:gd name="connsiteY89" fmla="*/ 88879 h 155500"/>
                    <a:gd name="connsiteX90" fmla="*/ 311474 w 369984"/>
                    <a:gd name="connsiteY90" fmla="*/ 77585 h 155500"/>
                    <a:gd name="connsiteX91" fmla="*/ 328904 w 369984"/>
                    <a:gd name="connsiteY91" fmla="*/ 64246 h 155500"/>
                    <a:gd name="connsiteX92" fmla="*/ 348379 w 369984"/>
                    <a:gd name="connsiteY92" fmla="*/ 54553 h 155500"/>
                    <a:gd name="connsiteX93" fmla="*/ 365853 w 369984"/>
                    <a:gd name="connsiteY93" fmla="*/ 45660 h 155500"/>
                    <a:gd name="connsiteX94" fmla="*/ 368832 w 369984"/>
                    <a:gd name="connsiteY94" fmla="*/ 42903 h 155500"/>
                    <a:gd name="connsiteX95" fmla="*/ 350069 w 369984"/>
                    <a:gd name="connsiteY95" fmla="*/ 32632 h 155500"/>
                    <a:gd name="connsiteX96" fmla="*/ 343355 w 369984"/>
                    <a:gd name="connsiteY96" fmla="*/ 29964 h 155500"/>
                    <a:gd name="connsiteX97" fmla="*/ 344155 w 369984"/>
                    <a:gd name="connsiteY97" fmla="*/ 30942 h 155500"/>
                    <a:gd name="connsiteX98" fmla="*/ 344155 w 369984"/>
                    <a:gd name="connsiteY98" fmla="*/ 30942 h 155500"/>
                    <a:gd name="connsiteX99" fmla="*/ 344155 w 369984"/>
                    <a:gd name="connsiteY99" fmla="*/ 31521 h 155500"/>
                    <a:gd name="connsiteX100" fmla="*/ 344155 w 369984"/>
                    <a:gd name="connsiteY100" fmla="*/ 31876 h 155500"/>
                    <a:gd name="connsiteX101" fmla="*/ 343755 w 369984"/>
                    <a:gd name="connsiteY101" fmla="*/ 31876 h 155500"/>
                    <a:gd name="connsiteX102" fmla="*/ 343444 w 369984"/>
                    <a:gd name="connsiteY102" fmla="*/ 31876 h 155500"/>
                    <a:gd name="connsiteX103" fmla="*/ 343444 w 369984"/>
                    <a:gd name="connsiteY103" fmla="*/ 31876 h 155500"/>
                    <a:gd name="connsiteX104" fmla="*/ 342020 w 369984"/>
                    <a:gd name="connsiteY104" fmla="*/ 30231 h 155500"/>
                    <a:gd name="connsiteX105" fmla="*/ 340375 w 369984"/>
                    <a:gd name="connsiteY105" fmla="*/ 28274 h 155500"/>
                    <a:gd name="connsiteX106" fmla="*/ 340375 w 369984"/>
                    <a:gd name="connsiteY106" fmla="*/ 28274 h 155500"/>
                    <a:gd name="connsiteX107" fmla="*/ 307294 w 369984"/>
                    <a:gd name="connsiteY107" fmla="*/ 18181 h 155500"/>
                    <a:gd name="connsiteX108" fmla="*/ 295244 w 369984"/>
                    <a:gd name="connsiteY108" fmla="*/ 17114 h 155500"/>
                    <a:gd name="connsiteX109" fmla="*/ 234151 w 369984"/>
                    <a:gd name="connsiteY109" fmla="*/ 12890 h 155500"/>
                    <a:gd name="connsiteX110" fmla="*/ 220234 w 369984"/>
                    <a:gd name="connsiteY110" fmla="*/ 13246 h 155500"/>
                    <a:gd name="connsiteX111" fmla="*/ 181017 w 369984"/>
                    <a:gd name="connsiteY111" fmla="*/ 3953 h 155500"/>
                    <a:gd name="connsiteX112" fmla="*/ 165187 w 369984"/>
                    <a:gd name="connsiteY112" fmla="*/ 752 h 155500"/>
                    <a:gd name="connsiteX113" fmla="*/ 142422 w 369984"/>
                    <a:gd name="connsiteY113" fmla="*/ 15291 h 155500"/>
                    <a:gd name="connsiteX114" fmla="*/ 131884 w 369984"/>
                    <a:gd name="connsiteY114" fmla="*/ 26541 h 155500"/>
                    <a:gd name="connsiteX115" fmla="*/ 130106 w 369984"/>
                    <a:gd name="connsiteY115" fmla="*/ 26452 h 155500"/>
                    <a:gd name="connsiteX116" fmla="*/ 130106 w 369984"/>
                    <a:gd name="connsiteY116" fmla="*/ 26452 h 155500"/>
                    <a:gd name="connsiteX117" fmla="*/ 102583 w 369984"/>
                    <a:gd name="connsiteY117" fmla="*/ 19159 h 155500"/>
                    <a:gd name="connsiteX118" fmla="*/ 86442 w 369984"/>
                    <a:gd name="connsiteY118" fmla="*/ 14269 h 155500"/>
                    <a:gd name="connsiteX119" fmla="*/ 82485 w 369984"/>
                    <a:gd name="connsiteY119" fmla="*/ 14269 h 155500"/>
                    <a:gd name="connsiteX120" fmla="*/ 66389 w 369984"/>
                    <a:gd name="connsiteY120" fmla="*/ 21427 h 155500"/>
                    <a:gd name="connsiteX121" fmla="*/ 53050 w 369984"/>
                    <a:gd name="connsiteY121" fmla="*/ 38813 h 155500"/>
                    <a:gd name="connsiteX122" fmla="*/ 42467 w 369984"/>
                    <a:gd name="connsiteY122" fmla="*/ 47705 h 155500"/>
                    <a:gd name="connsiteX123" fmla="*/ 42467 w 369984"/>
                    <a:gd name="connsiteY123" fmla="*/ 68070 h 155500"/>
                    <a:gd name="connsiteX124" fmla="*/ 47714 w 369984"/>
                    <a:gd name="connsiteY124" fmla="*/ 73894 h 155500"/>
                    <a:gd name="connsiteX125" fmla="*/ 61942 w 369984"/>
                    <a:gd name="connsiteY125" fmla="*/ 79230 h 155500"/>
                    <a:gd name="connsiteX126" fmla="*/ 73503 w 369984"/>
                    <a:gd name="connsiteY126" fmla="*/ 72738 h 155500"/>
                    <a:gd name="connsiteX127" fmla="*/ 77949 w 369984"/>
                    <a:gd name="connsiteY127" fmla="*/ 70337 h 155500"/>
                    <a:gd name="connsiteX128" fmla="*/ 125971 w 369984"/>
                    <a:gd name="connsiteY128" fmla="*/ 98127 h 155500"/>
                    <a:gd name="connsiteX129" fmla="*/ 126504 w 369984"/>
                    <a:gd name="connsiteY129" fmla="*/ 101507 h 155500"/>
                    <a:gd name="connsiteX130" fmla="*/ 102004 w 369984"/>
                    <a:gd name="connsiteY130" fmla="*/ 116802 h 155500"/>
                    <a:gd name="connsiteX131" fmla="*/ 93112 w 369984"/>
                    <a:gd name="connsiteY131" fmla="*/ 118848 h 155500"/>
                    <a:gd name="connsiteX132" fmla="*/ 86176 w 369984"/>
                    <a:gd name="connsiteY132" fmla="*/ 118314 h 155500"/>
                    <a:gd name="connsiteX133" fmla="*/ 79194 w 369984"/>
                    <a:gd name="connsiteY133" fmla="*/ 117825 h 155500"/>
                    <a:gd name="connsiteX134" fmla="*/ 71458 w 369984"/>
                    <a:gd name="connsiteY134" fmla="*/ 119203 h 155500"/>
                    <a:gd name="connsiteX135" fmla="*/ 43757 w 369984"/>
                    <a:gd name="connsiteY135" fmla="*/ 122983 h 155500"/>
                    <a:gd name="connsiteX136" fmla="*/ 1739 w 369984"/>
                    <a:gd name="connsiteY136" fmla="*/ 140057 h 155500"/>
                    <a:gd name="connsiteX137" fmla="*/ 1739 w 369984"/>
                    <a:gd name="connsiteY137" fmla="*/ 143658 h 155500"/>
                    <a:gd name="connsiteX138" fmla="*/ 9653 w 369984"/>
                    <a:gd name="connsiteY138" fmla="*/ 145837 h 155500"/>
                    <a:gd name="connsiteX139" fmla="*/ 21169 w 369984"/>
                    <a:gd name="connsiteY139" fmla="*/ 144770 h 155500"/>
                    <a:gd name="connsiteX140" fmla="*/ 24193 w 369984"/>
                    <a:gd name="connsiteY140" fmla="*/ 144414 h 155500"/>
                    <a:gd name="connsiteX141" fmla="*/ 41978 w 369984"/>
                    <a:gd name="connsiteY141" fmla="*/ 146815 h 155500"/>
                    <a:gd name="connsiteX142" fmla="*/ 56918 w 369984"/>
                    <a:gd name="connsiteY142" fmla="*/ 149216 h 155500"/>
                    <a:gd name="connsiteX143" fmla="*/ 62699 w 369984"/>
                    <a:gd name="connsiteY143" fmla="*/ 148461 h 155500"/>
                    <a:gd name="connsiteX144" fmla="*/ 69902 w 369984"/>
                    <a:gd name="connsiteY144" fmla="*/ 147304 h 155500"/>
                    <a:gd name="connsiteX145" fmla="*/ 81507 w 369984"/>
                    <a:gd name="connsiteY145" fmla="*/ 150328 h 155500"/>
                    <a:gd name="connsiteX146" fmla="*/ 96714 w 369984"/>
                    <a:gd name="connsiteY146" fmla="*/ 153529 h 155500"/>
                    <a:gd name="connsiteX147" fmla="*/ 102627 w 369984"/>
                    <a:gd name="connsiteY147" fmla="*/ 153574 h 155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</a:cxnLst>
                  <a:rect l="l" t="t" r="r" b="b"/>
                  <a:pathLst>
                    <a:path w="369984" h="155500">
                      <a:moveTo>
                        <a:pt x="123214" y="155130"/>
                      </a:moveTo>
                      <a:cubicBezTo>
                        <a:pt x="119746" y="155130"/>
                        <a:pt x="116233" y="155130"/>
                        <a:pt x="112854" y="154819"/>
                      </a:cubicBezTo>
                      <a:cubicBezTo>
                        <a:pt x="109475" y="154508"/>
                        <a:pt x="106051" y="154508"/>
                        <a:pt x="102672" y="154508"/>
                      </a:cubicBezTo>
                      <a:cubicBezTo>
                        <a:pt x="100404" y="154508"/>
                        <a:pt x="98225" y="154508"/>
                        <a:pt x="96402" y="154730"/>
                      </a:cubicBezTo>
                      <a:cubicBezTo>
                        <a:pt x="90978" y="155023"/>
                        <a:pt x="85553" y="153890"/>
                        <a:pt x="80706" y="151440"/>
                      </a:cubicBezTo>
                      <a:cubicBezTo>
                        <a:pt x="77238" y="149665"/>
                        <a:pt x="73414" y="148665"/>
                        <a:pt x="69546" y="148505"/>
                      </a:cubicBezTo>
                      <a:cubicBezTo>
                        <a:pt x="67234" y="148532"/>
                        <a:pt x="64922" y="148892"/>
                        <a:pt x="62699" y="149572"/>
                      </a:cubicBezTo>
                      <a:cubicBezTo>
                        <a:pt x="60697" y="150163"/>
                        <a:pt x="58652" y="150448"/>
                        <a:pt x="56562" y="150417"/>
                      </a:cubicBezTo>
                      <a:cubicBezTo>
                        <a:pt x="51405" y="150163"/>
                        <a:pt x="46336" y="149345"/>
                        <a:pt x="41356" y="147971"/>
                      </a:cubicBezTo>
                      <a:cubicBezTo>
                        <a:pt x="35709" y="146362"/>
                        <a:pt x="29840" y="145566"/>
                        <a:pt x="23926" y="145615"/>
                      </a:cubicBezTo>
                      <a:lnTo>
                        <a:pt x="20991" y="145971"/>
                      </a:lnTo>
                      <a:cubicBezTo>
                        <a:pt x="17123" y="146597"/>
                        <a:pt x="13210" y="146953"/>
                        <a:pt x="9297" y="147038"/>
                      </a:cubicBezTo>
                      <a:cubicBezTo>
                        <a:pt x="4540" y="147038"/>
                        <a:pt x="1650" y="146148"/>
                        <a:pt x="405" y="144370"/>
                      </a:cubicBezTo>
                      <a:cubicBezTo>
                        <a:pt x="-307" y="142978"/>
                        <a:pt x="-307" y="141315"/>
                        <a:pt x="405" y="139924"/>
                      </a:cubicBezTo>
                      <a:cubicBezTo>
                        <a:pt x="7741" y="123116"/>
                        <a:pt x="25882" y="122627"/>
                        <a:pt x="43446" y="122138"/>
                      </a:cubicBezTo>
                      <a:cubicBezTo>
                        <a:pt x="52694" y="122534"/>
                        <a:pt x="61898" y="121284"/>
                        <a:pt x="70702" y="118447"/>
                      </a:cubicBezTo>
                      <a:cubicBezTo>
                        <a:pt x="73281" y="117398"/>
                        <a:pt x="76082" y="116896"/>
                        <a:pt x="78883" y="116980"/>
                      </a:cubicBezTo>
                      <a:cubicBezTo>
                        <a:pt x="81240" y="116980"/>
                        <a:pt x="83641" y="117247"/>
                        <a:pt x="85998" y="117469"/>
                      </a:cubicBezTo>
                      <a:cubicBezTo>
                        <a:pt x="88265" y="117776"/>
                        <a:pt x="90533" y="117954"/>
                        <a:pt x="92801" y="118003"/>
                      </a:cubicBezTo>
                      <a:cubicBezTo>
                        <a:pt x="95735" y="118101"/>
                        <a:pt x="98625" y="117442"/>
                        <a:pt x="101204" y="116091"/>
                      </a:cubicBezTo>
                      <a:cubicBezTo>
                        <a:pt x="102627" y="115335"/>
                        <a:pt x="123747" y="102307"/>
                        <a:pt x="125304" y="101151"/>
                      </a:cubicBezTo>
                      <a:cubicBezTo>
                        <a:pt x="125571" y="100528"/>
                        <a:pt x="125304" y="99639"/>
                        <a:pt x="124725" y="98972"/>
                      </a:cubicBezTo>
                      <a:cubicBezTo>
                        <a:pt x="119657" y="90524"/>
                        <a:pt x="88799" y="71716"/>
                        <a:pt x="77683" y="71716"/>
                      </a:cubicBezTo>
                      <a:cubicBezTo>
                        <a:pt x="75726" y="71716"/>
                        <a:pt x="74615" y="72249"/>
                        <a:pt x="74259" y="73361"/>
                      </a:cubicBezTo>
                      <a:cubicBezTo>
                        <a:pt x="72169" y="78337"/>
                        <a:pt x="66967" y="81298"/>
                        <a:pt x="61631" y="80609"/>
                      </a:cubicBezTo>
                      <a:cubicBezTo>
                        <a:pt x="56029" y="80795"/>
                        <a:pt x="50604" y="78728"/>
                        <a:pt x="46558" y="74873"/>
                      </a:cubicBezTo>
                      <a:cubicBezTo>
                        <a:pt x="44601" y="72516"/>
                        <a:pt x="42868" y="70693"/>
                        <a:pt x="41356" y="69093"/>
                      </a:cubicBezTo>
                      <a:cubicBezTo>
                        <a:pt x="35087" y="62512"/>
                        <a:pt x="32952" y="60200"/>
                        <a:pt x="41356" y="47394"/>
                      </a:cubicBezTo>
                      <a:cubicBezTo>
                        <a:pt x="44290" y="43499"/>
                        <a:pt x="47981" y="40271"/>
                        <a:pt x="52250" y="37923"/>
                      </a:cubicBezTo>
                      <a:cubicBezTo>
                        <a:pt x="58519" y="33921"/>
                        <a:pt x="64433" y="30098"/>
                        <a:pt x="65322" y="21383"/>
                      </a:cubicBezTo>
                      <a:cubicBezTo>
                        <a:pt x="65855" y="16047"/>
                        <a:pt x="71813" y="13201"/>
                        <a:pt x="82529" y="13201"/>
                      </a:cubicBezTo>
                      <a:lnTo>
                        <a:pt x="86576" y="13201"/>
                      </a:lnTo>
                      <a:cubicBezTo>
                        <a:pt x="92223" y="14188"/>
                        <a:pt x="97736" y="15843"/>
                        <a:pt x="102983" y="18137"/>
                      </a:cubicBezTo>
                      <a:cubicBezTo>
                        <a:pt x="111609" y="21970"/>
                        <a:pt x="120768" y="24415"/>
                        <a:pt x="130150" y="25384"/>
                      </a:cubicBezTo>
                      <a:lnTo>
                        <a:pt x="130150" y="25384"/>
                      </a:lnTo>
                      <a:cubicBezTo>
                        <a:pt x="135486" y="26176"/>
                        <a:pt x="140466" y="22486"/>
                        <a:pt x="141266" y="17141"/>
                      </a:cubicBezTo>
                      <a:cubicBezTo>
                        <a:pt x="141355" y="16514"/>
                        <a:pt x="141399" y="15878"/>
                        <a:pt x="141355" y="15247"/>
                      </a:cubicBezTo>
                      <a:cubicBezTo>
                        <a:pt x="142155" y="3775"/>
                        <a:pt x="154205" y="-316"/>
                        <a:pt x="165232" y="-316"/>
                      </a:cubicBezTo>
                      <a:cubicBezTo>
                        <a:pt x="170834" y="-431"/>
                        <a:pt x="176437" y="707"/>
                        <a:pt x="181550" y="3019"/>
                      </a:cubicBezTo>
                      <a:cubicBezTo>
                        <a:pt x="193422" y="9511"/>
                        <a:pt x="206762" y="12721"/>
                        <a:pt x="220278" y="12312"/>
                      </a:cubicBezTo>
                      <a:cubicBezTo>
                        <a:pt x="224458" y="12312"/>
                        <a:pt x="228860" y="12312"/>
                        <a:pt x="234151" y="11956"/>
                      </a:cubicBezTo>
                      <a:cubicBezTo>
                        <a:pt x="237086" y="11956"/>
                        <a:pt x="240065" y="11956"/>
                        <a:pt x="243044" y="11956"/>
                      </a:cubicBezTo>
                      <a:cubicBezTo>
                        <a:pt x="260563" y="12148"/>
                        <a:pt x="278037" y="13633"/>
                        <a:pt x="295333" y="16403"/>
                      </a:cubicBezTo>
                      <a:cubicBezTo>
                        <a:pt x="299069" y="16936"/>
                        <a:pt x="303070" y="17158"/>
                        <a:pt x="307339" y="17426"/>
                      </a:cubicBezTo>
                      <a:cubicBezTo>
                        <a:pt x="317788" y="18048"/>
                        <a:pt x="328504" y="18715"/>
                        <a:pt x="336418" y="23828"/>
                      </a:cubicBezTo>
                      <a:cubicBezTo>
                        <a:pt x="336418" y="23828"/>
                        <a:pt x="336418" y="23828"/>
                        <a:pt x="336418" y="23828"/>
                      </a:cubicBezTo>
                      <a:lnTo>
                        <a:pt x="336418" y="23517"/>
                      </a:lnTo>
                      <a:lnTo>
                        <a:pt x="336774" y="23517"/>
                      </a:lnTo>
                      <a:cubicBezTo>
                        <a:pt x="336774" y="23517"/>
                        <a:pt x="336774" y="23517"/>
                        <a:pt x="337174" y="23517"/>
                      </a:cubicBezTo>
                      <a:lnTo>
                        <a:pt x="337174" y="23517"/>
                      </a:lnTo>
                      <a:lnTo>
                        <a:pt x="338241" y="24762"/>
                      </a:lnTo>
                      <a:lnTo>
                        <a:pt x="339264" y="25963"/>
                      </a:lnTo>
                      <a:lnTo>
                        <a:pt x="341131" y="28097"/>
                      </a:lnTo>
                      <a:cubicBezTo>
                        <a:pt x="344022" y="29813"/>
                        <a:pt x="347134" y="31169"/>
                        <a:pt x="350380" y="32143"/>
                      </a:cubicBezTo>
                      <a:cubicBezTo>
                        <a:pt x="361363" y="36278"/>
                        <a:pt x="369766" y="39702"/>
                        <a:pt x="369855" y="43481"/>
                      </a:cubicBezTo>
                      <a:cubicBezTo>
                        <a:pt x="369855" y="44904"/>
                        <a:pt x="368699" y="46149"/>
                        <a:pt x="366209" y="47261"/>
                      </a:cubicBezTo>
                      <a:cubicBezTo>
                        <a:pt x="360295" y="49929"/>
                        <a:pt x="354515" y="52899"/>
                        <a:pt x="348868" y="56153"/>
                      </a:cubicBezTo>
                      <a:cubicBezTo>
                        <a:pt x="342510" y="59804"/>
                        <a:pt x="335973" y="63068"/>
                        <a:pt x="329215" y="65936"/>
                      </a:cubicBezTo>
                      <a:cubicBezTo>
                        <a:pt x="322590" y="68830"/>
                        <a:pt x="316765" y="73250"/>
                        <a:pt x="312185" y="78830"/>
                      </a:cubicBezTo>
                      <a:cubicBezTo>
                        <a:pt x="308228" y="83583"/>
                        <a:pt x="303382" y="87514"/>
                        <a:pt x="297913" y="90391"/>
                      </a:cubicBezTo>
                      <a:cubicBezTo>
                        <a:pt x="294622" y="91871"/>
                        <a:pt x="291065" y="92587"/>
                        <a:pt x="287463" y="92480"/>
                      </a:cubicBezTo>
                      <a:lnTo>
                        <a:pt x="287463" y="92480"/>
                      </a:lnTo>
                      <a:cubicBezTo>
                        <a:pt x="284663" y="92427"/>
                        <a:pt x="281861" y="92218"/>
                        <a:pt x="279105" y="91858"/>
                      </a:cubicBezTo>
                      <a:cubicBezTo>
                        <a:pt x="276436" y="91591"/>
                        <a:pt x="273680" y="91280"/>
                        <a:pt x="271056" y="91280"/>
                      </a:cubicBezTo>
                      <a:cubicBezTo>
                        <a:pt x="266432" y="91044"/>
                        <a:pt x="261852" y="92445"/>
                        <a:pt x="258162" y="95237"/>
                      </a:cubicBezTo>
                      <a:cubicBezTo>
                        <a:pt x="256427" y="96616"/>
                        <a:pt x="254382" y="98572"/>
                        <a:pt x="252026" y="100884"/>
                      </a:cubicBezTo>
                      <a:cubicBezTo>
                        <a:pt x="244822" y="107776"/>
                        <a:pt x="235841" y="116402"/>
                        <a:pt x="226948" y="116402"/>
                      </a:cubicBezTo>
                      <a:cubicBezTo>
                        <a:pt x="224592" y="116407"/>
                        <a:pt x="222280" y="115762"/>
                        <a:pt x="220278" y="114535"/>
                      </a:cubicBezTo>
                      <a:cubicBezTo>
                        <a:pt x="208407" y="107274"/>
                        <a:pt x="196579" y="108207"/>
                        <a:pt x="184707" y="117336"/>
                      </a:cubicBezTo>
                      <a:cubicBezTo>
                        <a:pt x="180572" y="120586"/>
                        <a:pt x="176081" y="123387"/>
                        <a:pt x="171368" y="125695"/>
                      </a:cubicBezTo>
                      <a:cubicBezTo>
                        <a:pt x="163987" y="129474"/>
                        <a:pt x="159586" y="131787"/>
                        <a:pt x="155850" y="144148"/>
                      </a:cubicBezTo>
                      <a:cubicBezTo>
                        <a:pt x="152871" y="154019"/>
                        <a:pt x="145223" y="154330"/>
                        <a:pt x="137087" y="154686"/>
                      </a:cubicBezTo>
                      <a:cubicBezTo>
                        <a:pt x="135219" y="154686"/>
                        <a:pt x="133307" y="154686"/>
                        <a:pt x="131395" y="154997"/>
                      </a:cubicBezTo>
                      <a:cubicBezTo>
                        <a:pt x="128683" y="155175"/>
                        <a:pt x="125926" y="155223"/>
                        <a:pt x="123214" y="155130"/>
                      </a:cubicBezTo>
                      <a:close/>
                      <a:moveTo>
                        <a:pt x="102672" y="153396"/>
                      </a:moveTo>
                      <a:cubicBezTo>
                        <a:pt x="106095" y="153396"/>
                        <a:pt x="109564" y="153396"/>
                        <a:pt x="112898" y="153707"/>
                      </a:cubicBezTo>
                      <a:cubicBezTo>
                        <a:pt x="116233" y="154019"/>
                        <a:pt x="119746" y="154019"/>
                        <a:pt x="123214" y="154019"/>
                      </a:cubicBezTo>
                      <a:cubicBezTo>
                        <a:pt x="126015" y="154027"/>
                        <a:pt x="128816" y="153894"/>
                        <a:pt x="131573" y="153618"/>
                      </a:cubicBezTo>
                      <a:cubicBezTo>
                        <a:pt x="133529" y="153618"/>
                        <a:pt x="135441" y="153351"/>
                        <a:pt x="137309" y="153307"/>
                      </a:cubicBezTo>
                      <a:cubicBezTo>
                        <a:pt x="145357" y="152951"/>
                        <a:pt x="152293" y="152685"/>
                        <a:pt x="155095" y="143570"/>
                      </a:cubicBezTo>
                      <a:cubicBezTo>
                        <a:pt x="158963" y="130719"/>
                        <a:pt x="163987" y="128229"/>
                        <a:pt x="171146" y="124450"/>
                      </a:cubicBezTo>
                      <a:cubicBezTo>
                        <a:pt x="175859" y="122165"/>
                        <a:pt x="180350" y="119412"/>
                        <a:pt x="184485" y="116224"/>
                      </a:cubicBezTo>
                      <a:cubicBezTo>
                        <a:pt x="196446" y="106798"/>
                        <a:pt x="208807" y="105820"/>
                        <a:pt x="221168" y="113290"/>
                      </a:cubicBezTo>
                      <a:cubicBezTo>
                        <a:pt x="222991" y="114428"/>
                        <a:pt x="225125" y="115028"/>
                        <a:pt x="227259" y="115024"/>
                      </a:cubicBezTo>
                      <a:cubicBezTo>
                        <a:pt x="235708" y="115024"/>
                        <a:pt x="244511" y="106576"/>
                        <a:pt x="251537" y="99817"/>
                      </a:cubicBezTo>
                      <a:cubicBezTo>
                        <a:pt x="253938" y="97505"/>
                        <a:pt x="255983" y="95371"/>
                        <a:pt x="257806" y="94126"/>
                      </a:cubicBezTo>
                      <a:cubicBezTo>
                        <a:pt x="261585" y="91133"/>
                        <a:pt x="266299" y="89559"/>
                        <a:pt x="271145" y="89679"/>
                      </a:cubicBezTo>
                      <a:cubicBezTo>
                        <a:pt x="273858" y="89679"/>
                        <a:pt x="276614" y="89990"/>
                        <a:pt x="279327" y="90257"/>
                      </a:cubicBezTo>
                      <a:cubicBezTo>
                        <a:pt x="282039" y="90618"/>
                        <a:pt x="284795" y="90827"/>
                        <a:pt x="287552" y="90880"/>
                      </a:cubicBezTo>
                      <a:cubicBezTo>
                        <a:pt x="290976" y="90969"/>
                        <a:pt x="294400" y="90284"/>
                        <a:pt x="297557" y="88879"/>
                      </a:cubicBezTo>
                      <a:cubicBezTo>
                        <a:pt x="302893" y="86056"/>
                        <a:pt x="307605" y="82218"/>
                        <a:pt x="311474" y="77585"/>
                      </a:cubicBezTo>
                      <a:cubicBezTo>
                        <a:pt x="316143" y="71836"/>
                        <a:pt x="322145" y="67265"/>
                        <a:pt x="328904" y="64246"/>
                      </a:cubicBezTo>
                      <a:cubicBezTo>
                        <a:pt x="335573" y="61427"/>
                        <a:pt x="342110" y="58190"/>
                        <a:pt x="348379" y="54553"/>
                      </a:cubicBezTo>
                      <a:cubicBezTo>
                        <a:pt x="354071" y="51298"/>
                        <a:pt x="359895" y="48328"/>
                        <a:pt x="365853" y="45660"/>
                      </a:cubicBezTo>
                      <a:cubicBezTo>
                        <a:pt x="367854" y="44771"/>
                        <a:pt x="368877" y="43837"/>
                        <a:pt x="368832" y="42903"/>
                      </a:cubicBezTo>
                      <a:cubicBezTo>
                        <a:pt x="368832" y="39613"/>
                        <a:pt x="357494" y="35389"/>
                        <a:pt x="350069" y="32632"/>
                      </a:cubicBezTo>
                      <a:cubicBezTo>
                        <a:pt x="347223" y="31565"/>
                        <a:pt x="344955" y="30676"/>
                        <a:pt x="343355" y="29964"/>
                      </a:cubicBezTo>
                      <a:cubicBezTo>
                        <a:pt x="343621" y="30275"/>
                        <a:pt x="343888" y="30600"/>
                        <a:pt x="344155" y="30942"/>
                      </a:cubicBezTo>
                      <a:lnTo>
                        <a:pt x="344155" y="30942"/>
                      </a:lnTo>
                      <a:cubicBezTo>
                        <a:pt x="344422" y="31298"/>
                        <a:pt x="344155" y="31387"/>
                        <a:pt x="344155" y="31521"/>
                      </a:cubicBezTo>
                      <a:lnTo>
                        <a:pt x="344155" y="31876"/>
                      </a:lnTo>
                      <a:lnTo>
                        <a:pt x="343755" y="31876"/>
                      </a:lnTo>
                      <a:cubicBezTo>
                        <a:pt x="343755" y="31876"/>
                        <a:pt x="343755" y="31876"/>
                        <a:pt x="343444" y="31876"/>
                      </a:cubicBezTo>
                      <a:lnTo>
                        <a:pt x="343444" y="31876"/>
                      </a:lnTo>
                      <a:lnTo>
                        <a:pt x="342020" y="30231"/>
                      </a:lnTo>
                      <a:lnTo>
                        <a:pt x="340375" y="28274"/>
                      </a:lnTo>
                      <a:lnTo>
                        <a:pt x="340375" y="28274"/>
                      </a:lnTo>
                      <a:cubicBezTo>
                        <a:pt x="332817" y="19737"/>
                        <a:pt x="319833" y="18937"/>
                        <a:pt x="307294" y="18181"/>
                      </a:cubicBezTo>
                      <a:cubicBezTo>
                        <a:pt x="302848" y="17915"/>
                        <a:pt x="298980" y="17692"/>
                        <a:pt x="295244" y="17114"/>
                      </a:cubicBezTo>
                      <a:cubicBezTo>
                        <a:pt x="275058" y="13810"/>
                        <a:pt x="254605" y="12396"/>
                        <a:pt x="234151" y="12890"/>
                      </a:cubicBezTo>
                      <a:cubicBezTo>
                        <a:pt x="228860" y="12890"/>
                        <a:pt x="224414" y="13246"/>
                        <a:pt x="220234" y="13246"/>
                      </a:cubicBezTo>
                      <a:cubicBezTo>
                        <a:pt x="206584" y="13713"/>
                        <a:pt x="193022" y="10502"/>
                        <a:pt x="181017" y="3953"/>
                      </a:cubicBezTo>
                      <a:cubicBezTo>
                        <a:pt x="176037" y="1725"/>
                        <a:pt x="170657" y="636"/>
                        <a:pt x="165187" y="752"/>
                      </a:cubicBezTo>
                      <a:cubicBezTo>
                        <a:pt x="154650" y="752"/>
                        <a:pt x="142956" y="4575"/>
                        <a:pt x="142422" y="15291"/>
                      </a:cubicBezTo>
                      <a:cubicBezTo>
                        <a:pt x="142600" y="21303"/>
                        <a:pt x="137887" y="26340"/>
                        <a:pt x="131884" y="26541"/>
                      </a:cubicBezTo>
                      <a:cubicBezTo>
                        <a:pt x="131306" y="26558"/>
                        <a:pt x="130684" y="26532"/>
                        <a:pt x="130106" y="26452"/>
                      </a:cubicBezTo>
                      <a:lnTo>
                        <a:pt x="130106" y="26452"/>
                      </a:lnTo>
                      <a:cubicBezTo>
                        <a:pt x="120591" y="25487"/>
                        <a:pt x="111297" y="23023"/>
                        <a:pt x="102583" y="19159"/>
                      </a:cubicBezTo>
                      <a:cubicBezTo>
                        <a:pt x="97425" y="16883"/>
                        <a:pt x="92000" y="15238"/>
                        <a:pt x="86442" y="14269"/>
                      </a:cubicBezTo>
                      <a:lnTo>
                        <a:pt x="82485" y="14269"/>
                      </a:lnTo>
                      <a:cubicBezTo>
                        <a:pt x="75460" y="14269"/>
                        <a:pt x="66967" y="15513"/>
                        <a:pt x="66389" y="21427"/>
                      </a:cubicBezTo>
                      <a:cubicBezTo>
                        <a:pt x="65455" y="30720"/>
                        <a:pt x="59008" y="34766"/>
                        <a:pt x="53050" y="38813"/>
                      </a:cubicBezTo>
                      <a:cubicBezTo>
                        <a:pt x="48959" y="41005"/>
                        <a:pt x="45313" y="44033"/>
                        <a:pt x="42467" y="47705"/>
                      </a:cubicBezTo>
                      <a:cubicBezTo>
                        <a:pt x="34731" y="59889"/>
                        <a:pt x="36376" y="61622"/>
                        <a:pt x="42467" y="68070"/>
                      </a:cubicBezTo>
                      <a:cubicBezTo>
                        <a:pt x="44023" y="69671"/>
                        <a:pt x="45758" y="71538"/>
                        <a:pt x="47714" y="73894"/>
                      </a:cubicBezTo>
                      <a:cubicBezTo>
                        <a:pt x="51538" y="77505"/>
                        <a:pt x="56696" y="79426"/>
                        <a:pt x="61942" y="79230"/>
                      </a:cubicBezTo>
                      <a:cubicBezTo>
                        <a:pt x="64744" y="79230"/>
                        <a:pt x="71547" y="78608"/>
                        <a:pt x="73503" y="72738"/>
                      </a:cubicBezTo>
                      <a:cubicBezTo>
                        <a:pt x="73904" y="71627"/>
                        <a:pt x="74971" y="70337"/>
                        <a:pt x="77949" y="70337"/>
                      </a:cubicBezTo>
                      <a:cubicBezTo>
                        <a:pt x="89288" y="70337"/>
                        <a:pt x="120768" y="89501"/>
                        <a:pt x="125971" y="98127"/>
                      </a:cubicBezTo>
                      <a:cubicBezTo>
                        <a:pt x="126727" y="99083"/>
                        <a:pt x="126904" y="100364"/>
                        <a:pt x="126504" y="101507"/>
                      </a:cubicBezTo>
                      <a:cubicBezTo>
                        <a:pt x="126193" y="102129"/>
                        <a:pt x="102227" y="116669"/>
                        <a:pt x="102004" y="116802"/>
                      </a:cubicBezTo>
                      <a:cubicBezTo>
                        <a:pt x="99248" y="118234"/>
                        <a:pt x="96224" y="118936"/>
                        <a:pt x="93112" y="118848"/>
                      </a:cubicBezTo>
                      <a:cubicBezTo>
                        <a:pt x="90799" y="118799"/>
                        <a:pt x="88487" y="118621"/>
                        <a:pt x="86176" y="118314"/>
                      </a:cubicBezTo>
                      <a:cubicBezTo>
                        <a:pt x="83863" y="118314"/>
                        <a:pt x="81729" y="117825"/>
                        <a:pt x="79194" y="117825"/>
                      </a:cubicBezTo>
                      <a:cubicBezTo>
                        <a:pt x="76571" y="117758"/>
                        <a:pt x="73904" y="118229"/>
                        <a:pt x="71458" y="119203"/>
                      </a:cubicBezTo>
                      <a:cubicBezTo>
                        <a:pt x="62521" y="122080"/>
                        <a:pt x="53139" y="123356"/>
                        <a:pt x="43757" y="122983"/>
                      </a:cubicBezTo>
                      <a:cubicBezTo>
                        <a:pt x="26549" y="123427"/>
                        <a:pt x="8764" y="123872"/>
                        <a:pt x="1739" y="140057"/>
                      </a:cubicBezTo>
                      <a:cubicBezTo>
                        <a:pt x="1116" y="141177"/>
                        <a:pt x="1116" y="142538"/>
                        <a:pt x="1739" y="143658"/>
                      </a:cubicBezTo>
                      <a:cubicBezTo>
                        <a:pt x="2672" y="145126"/>
                        <a:pt x="5340" y="145837"/>
                        <a:pt x="9653" y="145837"/>
                      </a:cubicBezTo>
                      <a:cubicBezTo>
                        <a:pt x="13521" y="145748"/>
                        <a:pt x="17345" y="145392"/>
                        <a:pt x="21169" y="144770"/>
                      </a:cubicBezTo>
                      <a:lnTo>
                        <a:pt x="24193" y="144414"/>
                      </a:lnTo>
                      <a:cubicBezTo>
                        <a:pt x="30195" y="144361"/>
                        <a:pt x="36198" y="145170"/>
                        <a:pt x="41978" y="146815"/>
                      </a:cubicBezTo>
                      <a:cubicBezTo>
                        <a:pt x="46869" y="148149"/>
                        <a:pt x="51849" y="148954"/>
                        <a:pt x="56918" y="149216"/>
                      </a:cubicBezTo>
                      <a:cubicBezTo>
                        <a:pt x="58875" y="149234"/>
                        <a:pt x="60831" y="148981"/>
                        <a:pt x="62699" y="148461"/>
                      </a:cubicBezTo>
                      <a:cubicBezTo>
                        <a:pt x="65011" y="147709"/>
                        <a:pt x="67456" y="147322"/>
                        <a:pt x="69902" y="147304"/>
                      </a:cubicBezTo>
                      <a:cubicBezTo>
                        <a:pt x="73948" y="147465"/>
                        <a:pt x="77905" y="148496"/>
                        <a:pt x="81507" y="150328"/>
                      </a:cubicBezTo>
                      <a:cubicBezTo>
                        <a:pt x="86220" y="152694"/>
                        <a:pt x="91467" y="153796"/>
                        <a:pt x="96714" y="153529"/>
                      </a:cubicBezTo>
                      <a:cubicBezTo>
                        <a:pt x="98270" y="153663"/>
                        <a:pt x="100359" y="153574"/>
                        <a:pt x="102627" y="1535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0" name="자유형: 도형 9699">
                  <a:extLst>
                    <a:ext uri="{FF2B5EF4-FFF2-40B4-BE49-F238E27FC236}">
                      <a16:creationId xmlns:a16="http://schemas.microsoft.com/office/drawing/2014/main" id="{9619269D-D925-54D7-445B-F3D01811FBD8}"/>
                    </a:ext>
                  </a:extLst>
                </p:cNvPr>
                <p:cNvSpPr/>
                <p:nvPr/>
              </p:nvSpPr>
              <p:spPr>
                <a:xfrm>
                  <a:off x="5604928" y="8444444"/>
                  <a:ext cx="157897" cy="69362"/>
                </a:xfrm>
                <a:custGeom>
                  <a:avLst/>
                  <a:gdLst>
                    <a:gd name="connsiteX0" fmla="*/ 92756 w 231177"/>
                    <a:gd name="connsiteY0" fmla="*/ 79505 h 101553"/>
                    <a:gd name="connsiteX1" fmla="*/ 127038 w 231177"/>
                    <a:gd name="connsiteY1" fmla="*/ 99114 h 101553"/>
                    <a:gd name="connsiteX2" fmla="*/ 182528 w 231177"/>
                    <a:gd name="connsiteY2" fmla="*/ 96890 h 101553"/>
                    <a:gd name="connsiteX3" fmla="*/ 213653 w 231177"/>
                    <a:gd name="connsiteY3" fmla="*/ 100848 h 101553"/>
                    <a:gd name="connsiteX4" fmla="*/ 230594 w 231177"/>
                    <a:gd name="connsiteY4" fmla="*/ 94801 h 101553"/>
                    <a:gd name="connsiteX5" fmla="*/ 225570 w 231177"/>
                    <a:gd name="connsiteY5" fmla="*/ 71235 h 101553"/>
                    <a:gd name="connsiteX6" fmla="*/ 201382 w 231177"/>
                    <a:gd name="connsiteY6" fmla="*/ 55717 h 101553"/>
                    <a:gd name="connsiteX7" fmla="*/ 188042 w 231177"/>
                    <a:gd name="connsiteY7" fmla="*/ 37265 h 101553"/>
                    <a:gd name="connsiteX8" fmla="*/ 157807 w 231177"/>
                    <a:gd name="connsiteY8" fmla="*/ 36331 h 101553"/>
                    <a:gd name="connsiteX9" fmla="*/ 131128 w 231177"/>
                    <a:gd name="connsiteY9" fmla="*/ 30506 h 101553"/>
                    <a:gd name="connsiteX10" fmla="*/ 68212 w 231177"/>
                    <a:gd name="connsiteY10" fmla="*/ 14143 h 101553"/>
                    <a:gd name="connsiteX11" fmla="*/ -129 w 231177"/>
                    <a:gd name="connsiteY11" fmla="*/ 4895 h 101553"/>
                    <a:gd name="connsiteX12" fmla="*/ 52116 w 231177"/>
                    <a:gd name="connsiteY12" fmla="*/ 34018 h 101553"/>
                    <a:gd name="connsiteX13" fmla="*/ 57274 w 231177"/>
                    <a:gd name="connsiteY13" fmla="*/ 80572 h 101553"/>
                    <a:gd name="connsiteX14" fmla="*/ 92845 w 231177"/>
                    <a:gd name="connsiteY14" fmla="*/ 79505 h 101553"/>
                    <a:gd name="connsiteX15" fmla="*/ 92756 w 231177"/>
                    <a:gd name="connsiteY15" fmla="*/ 79505 h 101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1177" h="101553">
                      <a:moveTo>
                        <a:pt x="92756" y="79505"/>
                      </a:moveTo>
                      <a:cubicBezTo>
                        <a:pt x="109786" y="71813"/>
                        <a:pt x="109385" y="103027"/>
                        <a:pt x="127038" y="99114"/>
                      </a:cubicBezTo>
                      <a:cubicBezTo>
                        <a:pt x="146557" y="94667"/>
                        <a:pt x="162609" y="92266"/>
                        <a:pt x="182528" y="96890"/>
                      </a:cubicBezTo>
                      <a:cubicBezTo>
                        <a:pt x="170790" y="76482"/>
                        <a:pt x="209607" y="100048"/>
                        <a:pt x="213653" y="100848"/>
                      </a:cubicBezTo>
                      <a:cubicBezTo>
                        <a:pt x="216188" y="101337"/>
                        <a:pt x="234107" y="102582"/>
                        <a:pt x="230594" y="94801"/>
                      </a:cubicBezTo>
                      <a:cubicBezTo>
                        <a:pt x="225214" y="82840"/>
                        <a:pt x="211741" y="85908"/>
                        <a:pt x="225570" y="71235"/>
                      </a:cubicBezTo>
                      <a:cubicBezTo>
                        <a:pt x="219523" y="67856"/>
                        <a:pt x="203338" y="62787"/>
                        <a:pt x="201382" y="55717"/>
                      </a:cubicBezTo>
                      <a:cubicBezTo>
                        <a:pt x="197869" y="43356"/>
                        <a:pt x="197513" y="44156"/>
                        <a:pt x="188042" y="37265"/>
                      </a:cubicBezTo>
                      <a:cubicBezTo>
                        <a:pt x="181017" y="31973"/>
                        <a:pt x="165543" y="35175"/>
                        <a:pt x="157807" y="36331"/>
                      </a:cubicBezTo>
                      <a:cubicBezTo>
                        <a:pt x="142244" y="38643"/>
                        <a:pt x="144468" y="38999"/>
                        <a:pt x="131128" y="30506"/>
                      </a:cubicBezTo>
                      <a:cubicBezTo>
                        <a:pt x="107162" y="15611"/>
                        <a:pt x="96046" y="14677"/>
                        <a:pt x="68212" y="14143"/>
                      </a:cubicBezTo>
                      <a:cubicBezTo>
                        <a:pt x="42957" y="13610"/>
                        <a:pt x="25927" y="-10712"/>
                        <a:pt x="-129" y="4895"/>
                      </a:cubicBezTo>
                      <a:cubicBezTo>
                        <a:pt x="14989" y="13787"/>
                        <a:pt x="48070" y="12631"/>
                        <a:pt x="52116" y="34018"/>
                      </a:cubicBezTo>
                      <a:cubicBezTo>
                        <a:pt x="55540" y="52382"/>
                        <a:pt x="77549" y="62164"/>
                        <a:pt x="57274" y="80572"/>
                      </a:cubicBezTo>
                      <a:cubicBezTo>
                        <a:pt x="67500" y="81373"/>
                        <a:pt x="82796" y="83952"/>
                        <a:pt x="92845" y="79505"/>
                      </a:cubicBezTo>
                      <a:cubicBezTo>
                        <a:pt x="103561" y="74525"/>
                        <a:pt x="87465" y="81817"/>
                        <a:pt x="92756" y="795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1" name="자유형: 도형 9700">
                  <a:extLst>
                    <a:ext uri="{FF2B5EF4-FFF2-40B4-BE49-F238E27FC236}">
                      <a16:creationId xmlns:a16="http://schemas.microsoft.com/office/drawing/2014/main" id="{4CBD5227-3BC4-86F7-5241-46D1B93EA2F5}"/>
                    </a:ext>
                  </a:extLst>
                </p:cNvPr>
                <p:cNvSpPr/>
                <p:nvPr/>
              </p:nvSpPr>
              <p:spPr>
                <a:xfrm>
                  <a:off x="5604017" y="8443968"/>
                  <a:ext cx="159105" cy="70218"/>
                </a:xfrm>
                <a:custGeom>
                  <a:avLst/>
                  <a:gdLst>
                    <a:gd name="connsiteX0" fmla="*/ 220589 w 232946"/>
                    <a:gd name="connsiteY0" fmla="*/ 102477 h 102806"/>
                    <a:gd name="connsiteX1" fmla="*/ 214720 w 232946"/>
                    <a:gd name="connsiteY1" fmla="*/ 102076 h 102806"/>
                    <a:gd name="connsiteX2" fmla="*/ 207428 w 232946"/>
                    <a:gd name="connsiteY2" fmla="*/ 98786 h 102806"/>
                    <a:gd name="connsiteX3" fmla="*/ 184440 w 232946"/>
                    <a:gd name="connsiteY3" fmla="*/ 89893 h 102806"/>
                    <a:gd name="connsiteX4" fmla="*/ 182217 w 232946"/>
                    <a:gd name="connsiteY4" fmla="*/ 90738 h 102806"/>
                    <a:gd name="connsiteX5" fmla="*/ 184129 w 232946"/>
                    <a:gd name="connsiteY5" fmla="*/ 97363 h 102806"/>
                    <a:gd name="connsiteX6" fmla="*/ 184752 w 232946"/>
                    <a:gd name="connsiteY6" fmla="*/ 98475 h 102806"/>
                    <a:gd name="connsiteX7" fmla="*/ 183506 w 232946"/>
                    <a:gd name="connsiteY7" fmla="*/ 98164 h 102806"/>
                    <a:gd name="connsiteX8" fmla="*/ 162342 w 232946"/>
                    <a:gd name="connsiteY8" fmla="*/ 95718 h 102806"/>
                    <a:gd name="connsiteX9" fmla="*/ 128282 w 232946"/>
                    <a:gd name="connsiteY9" fmla="*/ 100387 h 102806"/>
                    <a:gd name="connsiteX10" fmla="*/ 125170 w 232946"/>
                    <a:gd name="connsiteY10" fmla="*/ 100743 h 102806"/>
                    <a:gd name="connsiteX11" fmla="*/ 110586 w 232946"/>
                    <a:gd name="connsiteY11" fmla="*/ 89360 h 102806"/>
                    <a:gd name="connsiteX12" fmla="*/ 98936 w 232946"/>
                    <a:gd name="connsiteY12" fmla="*/ 79578 h 102806"/>
                    <a:gd name="connsiteX13" fmla="*/ 94490 w 232946"/>
                    <a:gd name="connsiteY13" fmla="*/ 80689 h 102806"/>
                    <a:gd name="connsiteX14" fmla="*/ 93556 w 232946"/>
                    <a:gd name="connsiteY14" fmla="*/ 81090 h 102806"/>
                    <a:gd name="connsiteX15" fmla="*/ 93289 w 232946"/>
                    <a:gd name="connsiteY15" fmla="*/ 81090 h 102806"/>
                    <a:gd name="connsiteX16" fmla="*/ 92978 w 232946"/>
                    <a:gd name="connsiteY16" fmla="*/ 81090 h 102806"/>
                    <a:gd name="connsiteX17" fmla="*/ 79061 w 232946"/>
                    <a:gd name="connsiteY17" fmla="*/ 83135 h 102806"/>
                    <a:gd name="connsiteX18" fmla="*/ 79061 w 232946"/>
                    <a:gd name="connsiteY18" fmla="*/ 83135 h 102806"/>
                    <a:gd name="connsiteX19" fmla="*/ 64299 w 232946"/>
                    <a:gd name="connsiteY19" fmla="*/ 82157 h 102806"/>
                    <a:gd name="connsiteX20" fmla="*/ 58697 w 232946"/>
                    <a:gd name="connsiteY20" fmla="*/ 81668 h 102806"/>
                    <a:gd name="connsiteX21" fmla="*/ 57407 w 232946"/>
                    <a:gd name="connsiteY21" fmla="*/ 81668 h 102806"/>
                    <a:gd name="connsiteX22" fmla="*/ 58385 w 232946"/>
                    <a:gd name="connsiteY22" fmla="*/ 80778 h 102806"/>
                    <a:gd name="connsiteX23" fmla="*/ 60475 w 232946"/>
                    <a:gd name="connsiteY23" fmla="*/ 51076 h 102806"/>
                    <a:gd name="connsiteX24" fmla="*/ 53005 w 232946"/>
                    <a:gd name="connsiteY24" fmla="*/ 34714 h 102806"/>
                    <a:gd name="connsiteX25" fmla="*/ 20102 w 232946"/>
                    <a:gd name="connsiteY25" fmla="*/ 12482 h 102806"/>
                    <a:gd name="connsiteX26" fmla="*/ 715 w 232946"/>
                    <a:gd name="connsiteY26" fmla="*/ 5946 h 102806"/>
                    <a:gd name="connsiteX27" fmla="*/ -129 w 232946"/>
                    <a:gd name="connsiteY27" fmla="*/ 5456 h 102806"/>
                    <a:gd name="connsiteX28" fmla="*/ 671 w 232946"/>
                    <a:gd name="connsiteY28" fmla="*/ 4967 h 102806"/>
                    <a:gd name="connsiteX29" fmla="*/ 18456 w 232946"/>
                    <a:gd name="connsiteY29" fmla="*/ -324 h 102806"/>
                    <a:gd name="connsiteX30" fmla="*/ 42956 w 232946"/>
                    <a:gd name="connsiteY30" fmla="*/ 6657 h 102806"/>
                    <a:gd name="connsiteX31" fmla="*/ 69234 w 232946"/>
                    <a:gd name="connsiteY31" fmla="*/ 14127 h 102806"/>
                    <a:gd name="connsiteX32" fmla="*/ 132417 w 232946"/>
                    <a:gd name="connsiteY32" fmla="*/ 30623 h 102806"/>
                    <a:gd name="connsiteX33" fmla="*/ 135708 w 232946"/>
                    <a:gd name="connsiteY33" fmla="*/ 32668 h 102806"/>
                    <a:gd name="connsiteX34" fmla="*/ 147491 w 232946"/>
                    <a:gd name="connsiteY34" fmla="*/ 37782 h 102806"/>
                    <a:gd name="connsiteX35" fmla="*/ 156339 w 232946"/>
                    <a:gd name="connsiteY35" fmla="*/ 37070 h 102806"/>
                    <a:gd name="connsiteX36" fmla="*/ 159096 w 232946"/>
                    <a:gd name="connsiteY36" fmla="*/ 36670 h 102806"/>
                    <a:gd name="connsiteX37" fmla="*/ 161630 w 232946"/>
                    <a:gd name="connsiteY37" fmla="*/ 36270 h 102806"/>
                    <a:gd name="connsiteX38" fmla="*/ 177237 w 232946"/>
                    <a:gd name="connsiteY38" fmla="*/ 34625 h 102806"/>
                    <a:gd name="connsiteX39" fmla="*/ 189732 w 232946"/>
                    <a:gd name="connsiteY39" fmla="*/ 37693 h 102806"/>
                    <a:gd name="connsiteX40" fmla="*/ 192266 w 232946"/>
                    <a:gd name="connsiteY40" fmla="*/ 39560 h 102806"/>
                    <a:gd name="connsiteX41" fmla="*/ 203071 w 232946"/>
                    <a:gd name="connsiteY41" fmla="*/ 56456 h 102806"/>
                    <a:gd name="connsiteX42" fmla="*/ 220856 w 232946"/>
                    <a:gd name="connsiteY42" fmla="*/ 68729 h 102806"/>
                    <a:gd name="connsiteX43" fmla="*/ 226992 w 232946"/>
                    <a:gd name="connsiteY43" fmla="*/ 71619 h 102806"/>
                    <a:gd name="connsiteX44" fmla="*/ 227615 w 232946"/>
                    <a:gd name="connsiteY44" fmla="*/ 71974 h 102806"/>
                    <a:gd name="connsiteX45" fmla="*/ 227126 w 232946"/>
                    <a:gd name="connsiteY45" fmla="*/ 72464 h 102806"/>
                    <a:gd name="connsiteX46" fmla="*/ 221256 w 232946"/>
                    <a:gd name="connsiteY46" fmla="*/ 82112 h 102806"/>
                    <a:gd name="connsiteX47" fmla="*/ 224991 w 232946"/>
                    <a:gd name="connsiteY47" fmla="*/ 86825 h 102806"/>
                    <a:gd name="connsiteX48" fmla="*/ 232283 w 232946"/>
                    <a:gd name="connsiteY48" fmla="*/ 95451 h 102806"/>
                    <a:gd name="connsiteX49" fmla="*/ 232283 w 232946"/>
                    <a:gd name="connsiteY49" fmla="*/ 99409 h 102806"/>
                    <a:gd name="connsiteX50" fmla="*/ 220589 w 232946"/>
                    <a:gd name="connsiteY50" fmla="*/ 102477 h 102806"/>
                    <a:gd name="connsiteX51" fmla="*/ 184440 w 232946"/>
                    <a:gd name="connsiteY51" fmla="*/ 88737 h 102806"/>
                    <a:gd name="connsiteX52" fmla="*/ 207917 w 232946"/>
                    <a:gd name="connsiteY52" fmla="*/ 97630 h 102806"/>
                    <a:gd name="connsiteX53" fmla="*/ 214943 w 232946"/>
                    <a:gd name="connsiteY53" fmla="*/ 100876 h 102806"/>
                    <a:gd name="connsiteX54" fmla="*/ 220589 w 232946"/>
                    <a:gd name="connsiteY54" fmla="*/ 101232 h 102806"/>
                    <a:gd name="connsiteX55" fmla="*/ 231305 w 232946"/>
                    <a:gd name="connsiteY55" fmla="*/ 98475 h 102806"/>
                    <a:gd name="connsiteX56" fmla="*/ 231305 w 232946"/>
                    <a:gd name="connsiteY56" fmla="*/ 95585 h 102806"/>
                    <a:gd name="connsiteX57" fmla="*/ 224325 w 232946"/>
                    <a:gd name="connsiteY57" fmla="*/ 87359 h 102806"/>
                    <a:gd name="connsiteX58" fmla="*/ 220189 w 232946"/>
                    <a:gd name="connsiteY58" fmla="*/ 81845 h 102806"/>
                    <a:gd name="connsiteX59" fmla="*/ 225881 w 232946"/>
                    <a:gd name="connsiteY59" fmla="*/ 71930 h 102806"/>
                    <a:gd name="connsiteX60" fmla="*/ 220456 w 232946"/>
                    <a:gd name="connsiteY60" fmla="*/ 69440 h 102806"/>
                    <a:gd name="connsiteX61" fmla="*/ 202048 w 232946"/>
                    <a:gd name="connsiteY61" fmla="*/ 56456 h 102806"/>
                    <a:gd name="connsiteX62" fmla="*/ 191643 w 232946"/>
                    <a:gd name="connsiteY62" fmla="*/ 40138 h 102806"/>
                    <a:gd name="connsiteX63" fmla="*/ 189109 w 232946"/>
                    <a:gd name="connsiteY63" fmla="*/ 38271 h 102806"/>
                    <a:gd name="connsiteX64" fmla="*/ 177281 w 232946"/>
                    <a:gd name="connsiteY64" fmla="*/ 35425 h 102806"/>
                    <a:gd name="connsiteX65" fmla="*/ 161853 w 232946"/>
                    <a:gd name="connsiteY65" fmla="*/ 37026 h 102806"/>
                    <a:gd name="connsiteX66" fmla="*/ 159318 w 232946"/>
                    <a:gd name="connsiteY66" fmla="*/ 37426 h 102806"/>
                    <a:gd name="connsiteX67" fmla="*/ 156562 w 232946"/>
                    <a:gd name="connsiteY67" fmla="*/ 37871 h 102806"/>
                    <a:gd name="connsiteX68" fmla="*/ 135441 w 232946"/>
                    <a:gd name="connsiteY68" fmla="*/ 33424 h 102806"/>
                    <a:gd name="connsiteX69" fmla="*/ 132106 w 232946"/>
                    <a:gd name="connsiteY69" fmla="*/ 31334 h 102806"/>
                    <a:gd name="connsiteX70" fmla="*/ 69501 w 232946"/>
                    <a:gd name="connsiteY70" fmla="*/ 15016 h 102806"/>
                    <a:gd name="connsiteX71" fmla="*/ 42823 w 232946"/>
                    <a:gd name="connsiteY71" fmla="*/ 7457 h 102806"/>
                    <a:gd name="connsiteX72" fmla="*/ 18768 w 232946"/>
                    <a:gd name="connsiteY72" fmla="*/ 565 h 102806"/>
                    <a:gd name="connsiteX73" fmla="*/ 2272 w 232946"/>
                    <a:gd name="connsiteY73" fmla="*/ 5012 h 102806"/>
                    <a:gd name="connsiteX74" fmla="*/ 20057 w 232946"/>
                    <a:gd name="connsiteY74" fmla="*/ 11059 h 102806"/>
                    <a:gd name="connsiteX75" fmla="*/ 53805 w 232946"/>
                    <a:gd name="connsiteY75" fmla="*/ 34047 h 102806"/>
                    <a:gd name="connsiteX76" fmla="*/ 61097 w 232946"/>
                    <a:gd name="connsiteY76" fmla="*/ 50009 h 102806"/>
                    <a:gd name="connsiteX77" fmla="*/ 59719 w 232946"/>
                    <a:gd name="connsiteY77" fmla="*/ 80245 h 102806"/>
                    <a:gd name="connsiteX78" fmla="*/ 64166 w 232946"/>
                    <a:gd name="connsiteY78" fmla="*/ 80645 h 102806"/>
                    <a:gd name="connsiteX79" fmla="*/ 78794 w 232946"/>
                    <a:gd name="connsiteY79" fmla="*/ 81623 h 102806"/>
                    <a:gd name="connsiteX80" fmla="*/ 78794 w 232946"/>
                    <a:gd name="connsiteY80" fmla="*/ 81623 h 102806"/>
                    <a:gd name="connsiteX81" fmla="*/ 93601 w 232946"/>
                    <a:gd name="connsiteY81" fmla="*/ 79133 h 102806"/>
                    <a:gd name="connsiteX82" fmla="*/ 93601 w 232946"/>
                    <a:gd name="connsiteY82" fmla="*/ 79133 h 102806"/>
                    <a:gd name="connsiteX83" fmla="*/ 95557 w 232946"/>
                    <a:gd name="connsiteY83" fmla="*/ 78244 h 102806"/>
                    <a:gd name="connsiteX84" fmla="*/ 97558 w 232946"/>
                    <a:gd name="connsiteY84" fmla="*/ 77355 h 102806"/>
                    <a:gd name="connsiteX85" fmla="*/ 98225 w 232946"/>
                    <a:gd name="connsiteY85" fmla="*/ 77355 h 102806"/>
                    <a:gd name="connsiteX86" fmla="*/ 98225 w 232946"/>
                    <a:gd name="connsiteY86" fmla="*/ 77799 h 102806"/>
                    <a:gd name="connsiteX87" fmla="*/ 98225 w 232946"/>
                    <a:gd name="connsiteY87" fmla="*/ 77799 h 102806"/>
                    <a:gd name="connsiteX88" fmla="*/ 98759 w 232946"/>
                    <a:gd name="connsiteY88" fmla="*/ 77799 h 102806"/>
                    <a:gd name="connsiteX89" fmla="*/ 111342 w 232946"/>
                    <a:gd name="connsiteY89" fmla="*/ 88070 h 102806"/>
                    <a:gd name="connsiteX90" fmla="*/ 124992 w 232946"/>
                    <a:gd name="connsiteY90" fmla="*/ 98964 h 102806"/>
                    <a:gd name="connsiteX91" fmla="*/ 127838 w 232946"/>
                    <a:gd name="connsiteY91" fmla="*/ 98608 h 102806"/>
                    <a:gd name="connsiteX92" fmla="*/ 162164 w 232946"/>
                    <a:gd name="connsiteY92" fmla="*/ 93939 h 102806"/>
                    <a:gd name="connsiteX93" fmla="*/ 182395 w 232946"/>
                    <a:gd name="connsiteY93" fmla="*/ 96163 h 102806"/>
                    <a:gd name="connsiteX94" fmla="*/ 181061 w 232946"/>
                    <a:gd name="connsiteY94" fmla="*/ 89538 h 102806"/>
                    <a:gd name="connsiteX95" fmla="*/ 184440 w 232946"/>
                    <a:gd name="connsiteY95" fmla="*/ 88737 h 102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232946" h="102806">
                      <a:moveTo>
                        <a:pt x="220589" y="102477"/>
                      </a:moveTo>
                      <a:cubicBezTo>
                        <a:pt x="218633" y="102512"/>
                        <a:pt x="216676" y="102379"/>
                        <a:pt x="214720" y="102076"/>
                      </a:cubicBezTo>
                      <a:cubicBezTo>
                        <a:pt x="212186" y="101192"/>
                        <a:pt x="209740" y="100089"/>
                        <a:pt x="207428" y="98786"/>
                      </a:cubicBezTo>
                      <a:cubicBezTo>
                        <a:pt x="200314" y="95229"/>
                        <a:pt x="189642" y="89893"/>
                        <a:pt x="184440" y="89893"/>
                      </a:cubicBezTo>
                      <a:cubicBezTo>
                        <a:pt x="183284" y="89893"/>
                        <a:pt x="182528" y="90205"/>
                        <a:pt x="182217" y="90738"/>
                      </a:cubicBezTo>
                      <a:cubicBezTo>
                        <a:pt x="181906" y="91272"/>
                        <a:pt x="181772" y="93273"/>
                        <a:pt x="184129" y="97363"/>
                      </a:cubicBezTo>
                      <a:lnTo>
                        <a:pt x="184752" y="98475"/>
                      </a:lnTo>
                      <a:lnTo>
                        <a:pt x="183506" y="98164"/>
                      </a:lnTo>
                      <a:cubicBezTo>
                        <a:pt x="176570" y="96541"/>
                        <a:pt x="169456" y="95718"/>
                        <a:pt x="162342" y="95718"/>
                      </a:cubicBezTo>
                      <a:cubicBezTo>
                        <a:pt x="150870" y="96016"/>
                        <a:pt x="139443" y="97581"/>
                        <a:pt x="128282" y="100387"/>
                      </a:cubicBezTo>
                      <a:cubicBezTo>
                        <a:pt x="127260" y="100614"/>
                        <a:pt x="126237" y="100734"/>
                        <a:pt x="125170" y="100743"/>
                      </a:cubicBezTo>
                      <a:cubicBezTo>
                        <a:pt x="118189" y="100743"/>
                        <a:pt x="114321" y="94962"/>
                        <a:pt x="110586" y="89360"/>
                      </a:cubicBezTo>
                      <a:cubicBezTo>
                        <a:pt x="106851" y="83757"/>
                        <a:pt x="104094" y="79578"/>
                        <a:pt x="98936" y="79578"/>
                      </a:cubicBezTo>
                      <a:cubicBezTo>
                        <a:pt x="97380" y="79662"/>
                        <a:pt x="95868" y="80036"/>
                        <a:pt x="94490" y="80689"/>
                      </a:cubicBezTo>
                      <a:lnTo>
                        <a:pt x="93556" y="81090"/>
                      </a:lnTo>
                      <a:lnTo>
                        <a:pt x="93289" y="81090"/>
                      </a:lnTo>
                      <a:lnTo>
                        <a:pt x="92978" y="81090"/>
                      </a:lnTo>
                      <a:cubicBezTo>
                        <a:pt x="88487" y="82597"/>
                        <a:pt x="83774" y="83286"/>
                        <a:pt x="79061" y="83135"/>
                      </a:cubicBezTo>
                      <a:lnTo>
                        <a:pt x="79061" y="83135"/>
                      </a:lnTo>
                      <a:cubicBezTo>
                        <a:pt x="74081" y="83135"/>
                        <a:pt x="68878" y="82601"/>
                        <a:pt x="64299" y="82157"/>
                      </a:cubicBezTo>
                      <a:lnTo>
                        <a:pt x="58697" y="81668"/>
                      </a:lnTo>
                      <a:lnTo>
                        <a:pt x="57407" y="81668"/>
                      </a:lnTo>
                      <a:lnTo>
                        <a:pt x="58385" y="80778"/>
                      </a:lnTo>
                      <a:cubicBezTo>
                        <a:pt x="71724" y="68818"/>
                        <a:pt x="66433" y="60592"/>
                        <a:pt x="60475" y="51076"/>
                      </a:cubicBezTo>
                      <a:cubicBezTo>
                        <a:pt x="57007" y="46132"/>
                        <a:pt x="54472" y="40583"/>
                        <a:pt x="53005" y="34714"/>
                      </a:cubicBezTo>
                      <a:cubicBezTo>
                        <a:pt x="50382" y="20663"/>
                        <a:pt x="35219" y="16572"/>
                        <a:pt x="20102" y="12482"/>
                      </a:cubicBezTo>
                      <a:cubicBezTo>
                        <a:pt x="13388" y="11130"/>
                        <a:pt x="6896" y="8933"/>
                        <a:pt x="715" y="5946"/>
                      </a:cubicBezTo>
                      <a:lnTo>
                        <a:pt x="-129" y="5456"/>
                      </a:lnTo>
                      <a:lnTo>
                        <a:pt x="671" y="4967"/>
                      </a:lnTo>
                      <a:cubicBezTo>
                        <a:pt x="6006" y="1606"/>
                        <a:pt x="12142" y="-226"/>
                        <a:pt x="18456" y="-324"/>
                      </a:cubicBezTo>
                      <a:cubicBezTo>
                        <a:pt x="27038" y="259"/>
                        <a:pt x="35353" y="2637"/>
                        <a:pt x="42956" y="6657"/>
                      </a:cubicBezTo>
                      <a:cubicBezTo>
                        <a:pt x="51137" y="10872"/>
                        <a:pt x="60075" y="13411"/>
                        <a:pt x="69234" y="14127"/>
                      </a:cubicBezTo>
                      <a:cubicBezTo>
                        <a:pt x="97380" y="14705"/>
                        <a:pt x="108362" y="15683"/>
                        <a:pt x="132417" y="30623"/>
                      </a:cubicBezTo>
                      <a:lnTo>
                        <a:pt x="135708" y="32668"/>
                      </a:lnTo>
                      <a:cubicBezTo>
                        <a:pt x="141755" y="36492"/>
                        <a:pt x="143801" y="37782"/>
                        <a:pt x="147491" y="37782"/>
                      </a:cubicBezTo>
                      <a:cubicBezTo>
                        <a:pt x="150470" y="37755"/>
                        <a:pt x="153404" y="37519"/>
                        <a:pt x="156339" y="37070"/>
                      </a:cubicBezTo>
                      <a:lnTo>
                        <a:pt x="159096" y="36670"/>
                      </a:lnTo>
                      <a:lnTo>
                        <a:pt x="161630" y="36270"/>
                      </a:lnTo>
                      <a:cubicBezTo>
                        <a:pt x="166788" y="35309"/>
                        <a:pt x="171990" y="34758"/>
                        <a:pt x="177237" y="34625"/>
                      </a:cubicBezTo>
                      <a:cubicBezTo>
                        <a:pt x="181639" y="34265"/>
                        <a:pt x="185997" y="35341"/>
                        <a:pt x="189732" y="37693"/>
                      </a:cubicBezTo>
                      <a:lnTo>
                        <a:pt x="192266" y="39560"/>
                      </a:lnTo>
                      <a:cubicBezTo>
                        <a:pt x="199113" y="44585"/>
                        <a:pt x="199825" y="45118"/>
                        <a:pt x="203071" y="56456"/>
                      </a:cubicBezTo>
                      <a:cubicBezTo>
                        <a:pt x="204538" y="61481"/>
                        <a:pt x="213964" y="65660"/>
                        <a:pt x="220856" y="68729"/>
                      </a:cubicBezTo>
                      <a:cubicBezTo>
                        <a:pt x="222946" y="69573"/>
                        <a:pt x="224991" y="70538"/>
                        <a:pt x="226992" y="71619"/>
                      </a:cubicBezTo>
                      <a:lnTo>
                        <a:pt x="227615" y="71974"/>
                      </a:lnTo>
                      <a:lnTo>
                        <a:pt x="227126" y="72464"/>
                      </a:lnTo>
                      <a:cubicBezTo>
                        <a:pt x="222679" y="76910"/>
                        <a:pt x="221079" y="79933"/>
                        <a:pt x="221256" y="82112"/>
                      </a:cubicBezTo>
                      <a:cubicBezTo>
                        <a:pt x="221434" y="84291"/>
                        <a:pt x="222946" y="85180"/>
                        <a:pt x="224991" y="86825"/>
                      </a:cubicBezTo>
                      <a:cubicBezTo>
                        <a:pt x="228104" y="89053"/>
                        <a:pt x="230594" y="92014"/>
                        <a:pt x="232283" y="95451"/>
                      </a:cubicBezTo>
                      <a:cubicBezTo>
                        <a:pt x="232995" y="96679"/>
                        <a:pt x="232995" y="98181"/>
                        <a:pt x="232283" y="99409"/>
                      </a:cubicBezTo>
                      <a:cubicBezTo>
                        <a:pt x="230505" y="101899"/>
                        <a:pt x="224947" y="102477"/>
                        <a:pt x="220589" y="102477"/>
                      </a:cubicBezTo>
                      <a:close/>
                      <a:moveTo>
                        <a:pt x="184440" y="88737"/>
                      </a:moveTo>
                      <a:cubicBezTo>
                        <a:pt x="189776" y="88737"/>
                        <a:pt x="200714" y="94206"/>
                        <a:pt x="207917" y="97630"/>
                      </a:cubicBezTo>
                      <a:cubicBezTo>
                        <a:pt x="210185" y="98871"/>
                        <a:pt x="212542" y="99956"/>
                        <a:pt x="214943" y="100876"/>
                      </a:cubicBezTo>
                      <a:cubicBezTo>
                        <a:pt x="216810" y="101125"/>
                        <a:pt x="218722" y="101241"/>
                        <a:pt x="220589" y="101232"/>
                      </a:cubicBezTo>
                      <a:cubicBezTo>
                        <a:pt x="226281" y="101232"/>
                        <a:pt x="230149" y="100209"/>
                        <a:pt x="231305" y="98475"/>
                      </a:cubicBezTo>
                      <a:cubicBezTo>
                        <a:pt x="231839" y="97581"/>
                        <a:pt x="231839" y="96479"/>
                        <a:pt x="231305" y="95585"/>
                      </a:cubicBezTo>
                      <a:cubicBezTo>
                        <a:pt x="229705" y="92294"/>
                        <a:pt x="227303" y="89466"/>
                        <a:pt x="224325" y="87359"/>
                      </a:cubicBezTo>
                      <a:cubicBezTo>
                        <a:pt x="222190" y="85625"/>
                        <a:pt x="220323" y="84158"/>
                        <a:pt x="220189" y="81845"/>
                      </a:cubicBezTo>
                      <a:cubicBezTo>
                        <a:pt x="220056" y="79533"/>
                        <a:pt x="221745" y="76465"/>
                        <a:pt x="225881" y="71930"/>
                      </a:cubicBezTo>
                      <a:cubicBezTo>
                        <a:pt x="224458" y="71174"/>
                        <a:pt x="222590" y="70374"/>
                        <a:pt x="220456" y="69440"/>
                      </a:cubicBezTo>
                      <a:cubicBezTo>
                        <a:pt x="212986" y="66105"/>
                        <a:pt x="203649" y="61970"/>
                        <a:pt x="202048" y="56456"/>
                      </a:cubicBezTo>
                      <a:cubicBezTo>
                        <a:pt x="198935" y="45474"/>
                        <a:pt x="198357" y="45074"/>
                        <a:pt x="191643" y="40138"/>
                      </a:cubicBezTo>
                      <a:lnTo>
                        <a:pt x="189109" y="38271"/>
                      </a:lnTo>
                      <a:cubicBezTo>
                        <a:pt x="185552" y="36088"/>
                        <a:pt x="181417" y="35092"/>
                        <a:pt x="177281" y="35425"/>
                      </a:cubicBezTo>
                      <a:cubicBezTo>
                        <a:pt x="172124" y="35572"/>
                        <a:pt x="166966" y="36105"/>
                        <a:pt x="161853" y="37026"/>
                      </a:cubicBezTo>
                      <a:lnTo>
                        <a:pt x="159318" y="37426"/>
                      </a:lnTo>
                      <a:lnTo>
                        <a:pt x="156562" y="37871"/>
                      </a:lnTo>
                      <a:cubicBezTo>
                        <a:pt x="145045" y="39605"/>
                        <a:pt x="144734" y="39471"/>
                        <a:pt x="135441" y="33424"/>
                      </a:cubicBezTo>
                      <a:lnTo>
                        <a:pt x="132106" y="31334"/>
                      </a:lnTo>
                      <a:cubicBezTo>
                        <a:pt x="108318" y="16528"/>
                        <a:pt x="97469" y="15594"/>
                        <a:pt x="69501" y="15016"/>
                      </a:cubicBezTo>
                      <a:cubicBezTo>
                        <a:pt x="60208" y="14305"/>
                        <a:pt x="51137" y="11735"/>
                        <a:pt x="42823" y="7457"/>
                      </a:cubicBezTo>
                      <a:cubicBezTo>
                        <a:pt x="35353" y="3504"/>
                        <a:pt x="27171" y="1157"/>
                        <a:pt x="18768" y="565"/>
                      </a:cubicBezTo>
                      <a:cubicBezTo>
                        <a:pt x="12988" y="548"/>
                        <a:pt x="7252" y="2082"/>
                        <a:pt x="2272" y="5012"/>
                      </a:cubicBezTo>
                      <a:cubicBezTo>
                        <a:pt x="7963" y="7644"/>
                        <a:pt x="13921" y="9672"/>
                        <a:pt x="20057" y="11059"/>
                      </a:cubicBezTo>
                      <a:cubicBezTo>
                        <a:pt x="34597" y="14927"/>
                        <a:pt x="51182" y="19285"/>
                        <a:pt x="53805" y="34047"/>
                      </a:cubicBezTo>
                      <a:cubicBezTo>
                        <a:pt x="55228" y="39778"/>
                        <a:pt x="57674" y="45194"/>
                        <a:pt x="61097" y="50009"/>
                      </a:cubicBezTo>
                      <a:cubicBezTo>
                        <a:pt x="66922" y="59302"/>
                        <a:pt x="72391" y="68106"/>
                        <a:pt x="59719" y="80245"/>
                      </a:cubicBezTo>
                      <a:lnTo>
                        <a:pt x="64166" y="80645"/>
                      </a:lnTo>
                      <a:cubicBezTo>
                        <a:pt x="68612" y="81090"/>
                        <a:pt x="73858" y="81623"/>
                        <a:pt x="78794" y="81623"/>
                      </a:cubicBezTo>
                      <a:lnTo>
                        <a:pt x="78794" y="81623"/>
                      </a:lnTo>
                      <a:cubicBezTo>
                        <a:pt x="83863" y="81850"/>
                        <a:pt x="88887" y="81001"/>
                        <a:pt x="93601" y="79133"/>
                      </a:cubicBezTo>
                      <a:lnTo>
                        <a:pt x="93601" y="79133"/>
                      </a:lnTo>
                      <a:lnTo>
                        <a:pt x="95557" y="78244"/>
                      </a:lnTo>
                      <a:lnTo>
                        <a:pt x="97558" y="77355"/>
                      </a:lnTo>
                      <a:lnTo>
                        <a:pt x="98225" y="77355"/>
                      </a:lnTo>
                      <a:lnTo>
                        <a:pt x="98225" y="77799"/>
                      </a:lnTo>
                      <a:lnTo>
                        <a:pt x="98225" y="77799"/>
                      </a:lnTo>
                      <a:lnTo>
                        <a:pt x="98759" y="77799"/>
                      </a:lnTo>
                      <a:cubicBezTo>
                        <a:pt x="104494" y="77799"/>
                        <a:pt x="107962" y="83046"/>
                        <a:pt x="111342" y="88070"/>
                      </a:cubicBezTo>
                      <a:cubicBezTo>
                        <a:pt x="114721" y="93095"/>
                        <a:pt x="118589" y="98964"/>
                        <a:pt x="124992" y="98964"/>
                      </a:cubicBezTo>
                      <a:cubicBezTo>
                        <a:pt x="125970" y="98951"/>
                        <a:pt x="126904" y="98835"/>
                        <a:pt x="127838" y="98608"/>
                      </a:cubicBezTo>
                      <a:cubicBezTo>
                        <a:pt x="139087" y="95798"/>
                        <a:pt x="150603" y="94233"/>
                        <a:pt x="162164" y="93939"/>
                      </a:cubicBezTo>
                      <a:cubicBezTo>
                        <a:pt x="168967" y="93931"/>
                        <a:pt x="175770" y="94678"/>
                        <a:pt x="182395" y="96163"/>
                      </a:cubicBezTo>
                      <a:cubicBezTo>
                        <a:pt x="180750" y="93050"/>
                        <a:pt x="180305" y="90871"/>
                        <a:pt x="181061" y="89538"/>
                      </a:cubicBezTo>
                      <a:cubicBezTo>
                        <a:pt x="181950" y="88684"/>
                        <a:pt x="183240" y="88381"/>
                        <a:pt x="184440" y="887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2" name="자유형: 도형 9701">
                  <a:extLst>
                    <a:ext uri="{FF2B5EF4-FFF2-40B4-BE49-F238E27FC236}">
                      <a16:creationId xmlns:a16="http://schemas.microsoft.com/office/drawing/2014/main" id="{D588EB1D-FDF1-8D2D-02D1-F2FC1D2211AA}"/>
                    </a:ext>
                  </a:extLst>
                </p:cNvPr>
                <p:cNvSpPr/>
                <p:nvPr/>
              </p:nvSpPr>
              <p:spPr>
                <a:xfrm>
                  <a:off x="5286669" y="8486252"/>
                  <a:ext cx="431897" cy="168814"/>
                </a:xfrm>
                <a:custGeom>
                  <a:avLst/>
                  <a:gdLst>
                    <a:gd name="connsiteX0" fmla="*/ 616211 w 632341"/>
                    <a:gd name="connsiteY0" fmla="*/ 171293 h 247161"/>
                    <a:gd name="connsiteX1" fmla="*/ 614654 w 632341"/>
                    <a:gd name="connsiteY1" fmla="*/ 131276 h 247161"/>
                    <a:gd name="connsiteX2" fmla="*/ 619856 w 632341"/>
                    <a:gd name="connsiteY2" fmla="*/ 91925 h 247161"/>
                    <a:gd name="connsiteX3" fmla="*/ 591533 w 632341"/>
                    <a:gd name="connsiteY3" fmla="*/ 66314 h 247161"/>
                    <a:gd name="connsiteX4" fmla="*/ 553027 w 632341"/>
                    <a:gd name="connsiteY4" fmla="*/ 19582 h 247161"/>
                    <a:gd name="connsiteX5" fmla="*/ 517768 w 632341"/>
                    <a:gd name="connsiteY5" fmla="*/ 23629 h 247161"/>
                    <a:gd name="connsiteX6" fmla="*/ 482507 w 632341"/>
                    <a:gd name="connsiteY6" fmla="*/ 38924 h 247161"/>
                    <a:gd name="connsiteX7" fmla="*/ 419280 w 632341"/>
                    <a:gd name="connsiteY7" fmla="*/ 40614 h 247161"/>
                    <a:gd name="connsiteX8" fmla="*/ 354985 w 632341"/>
                    <a:gd name="connsiteY8" fmla="*/ 28119 h 247161"/>
                    <a:gd name="connsiteX9" fmla="*/ 331330 w 632341"/>
                    <a:gd name="connsiteY9" fmla="*/ 15270 h 247161"/>
                    <a:gd name="connsiteX10" fmla="*/ 320259 w 632341"/>
                    <a:gd name="connsiteY10" fmla="*/ 12024 h 247161"/>
                    <a:gd name="connsiteX11" fmla="*/ 186867 w 632341"/>
                    <a:gd name="connsiteY11" fmla="*/ 26608 h 247161"/>
                    <a:gd name="connsiteX12" fmla="*/ 137423 w 632341"/>
                    <a:gd name="connsiteY12" fmla="*/ 38835 h 247161"/>
                    <a:gd name="connsiteX13" fmla="*/ 100518 w 632341"/>
                    <a:gd name="connsiteY13" fmla="*/ 48973 h 247161"/>
                    <a:gd name="connsiteX14" fmla="*/ 41737 w 632341"/>
                    <a:gd name="connsiteY14" fmla="*/ 66759 h 247161"/>
                    <a:gd name="connsiteX15" fmla="*/ 4699 w 632341"/>
                    <a:gd name="connsiteY15" fmla="*/ 93437 h 247161"/>
                    <a:gd name="connsiteX16" fmla="*/ 23996 w 632341"/>
                    <a:gd name="connsiteY16" fmla="*/ 100285 h 247161"/>
                    <a:gd name="connsiteX17" fmla="*/ 27953 w 632341"/>
                    <a:gd name="connsiteY17" fmla="*/ 124606 h 247161"/>
                    <a:gd name="connsiteX18" fmla="*/ 27108 w 632341"/>
                    <a:gd name="connsiteY18" fmla="*/ 152530 h 247161"/>
                    <a:gd name="connsiteX19" fmla="*/ 25018 w 632341"/>
                    <a:gd name="connsiteY19" fmla="*/ 172227 h 247161"/>
                    <a:gd name="connsiteX20" fmla="*/ 50052 w 632341"/>
                    <a:gd name="connsiteY20" fmla="*/ 192947 h 247161"/>
                    <a:gd name="connsiteX21" fmla="*/ 66147 w 632341"/>
                    <a:gd name="connsiteY21" fmla="*/ 201840 h 247161"/>
                    <a:gd name="connsiteX22" fmla="*/ 93226 w 632341"/>
                    <a:gd name="connsiteY22" fmla="*/ 210244 h 247161"/>
                    <a:gd name="connsiteX23" fmla="*/ 134222 w 632341"/>
                    <a:gd name="connsiteY23" fmla="*/ 230830 h 247161"/>
                    <a:gd name="connsiteX24" fmla="*/ 175218 w 632341"/>
                    <a:gd name="connsiteY24" fmla="*/ 207843 h 247161"/>
                    <a:gd name="connsiteX25" fmla="*/ 226929 w 632341"/>
                    <a:gd name="connsiteY25" fmla="*/ 235410 h 247161"/>
                    <a:gd name="connsiteX26" fmla="*/ 284065 w 632341"/>
                    <a:gd name="connsiteY26" fmla="*/ 211533 h 247161"/>
                    <a:gd name="connsiteX27" fmla="*/ 302251 w 632341"/>
                    <a:gd name="connsiteY27" fmla="*/ 214201 h 247161"/>
                    <a:gd name="connsiteX28" fmla="*/ 339823 w 632341"/>
                    <a:gd name="connsiteY28" fmla="*/ 208332 h 247161"/>
                    <a:gd name="connsiteX29" fmla="*/ 333909 w 632341"/>
                    <a:gd name="connsiteY29" fmla="*/ 222471 h 247161"/>
                    <a:gd name="connsiteX30" fmla="*/ 331597 w 632341"/>
                    <a:gd name="connsiteY30" fmla="*/ 246837 h 247161"/>
                    <a:gd name="connsiteX31" fmla="*/ 354185 w 632341"/>
                    <a:gd name="connsiteY31" fmla="*/ 217136 h 247161"/>
                    <a:gd name="connsiteX32" fmla="*/ 377350 w 632341"/>
                    <a:gd name="connsiteY32" fmla="*/ 219848 h 247161"/>
                    <a:gd name="connsiteX33" fmla="*/ 409898 w 632341"/>
                    <a:gd name="connsiteY33" fmla="*/ 208332 h 247161"/>
                    <a:gd name="connsiteX34" fmla="*/ 424749 w 632341"/>
                    <a:gd name="connsiteY34" fmla="*/ 214646 h 247161"/>
                    <a:gd name="connsiteX35" fmla="*/ 455874 w 632341"/>
                    <a:gd name="connsiteY35" fmla="*/ 212689 h 247161"/>
                    <a:gd name="connsiteX36" fmla="*/ 511053 w 632341"/>
                    <a:gd name="connsiteY36" fmla="*/ 199350 h 247161"/>
                    <a:gd name="connsiteX37" fmla="*/ 549426 w 632341"/>
                    <a:gd name="connsiteY37" fmla="*/ 197127 h 247161"/>
                    <a:gd name="connsiteX38" fmla="*/ 566500 w 632341"/>
                    <a:gd name="connsiteY38" fmla="*/ 186278 h 247161"/>
                    <a:gd name="connsiteX39" fmla="*/ 591889 w 632341"/>
                    <a:gd name="connsiteY39" fmla="*/ 193036 h 247161"/>
                    <a:gd name="connsiteX40" fmla="*/ 627727 w 632341"/>
                    <a:gd name="connsiteY40" fmla="*/ 203885 h 247161"/>
                    <a:gd name="connsiteX41" fmla="*/ 616211 w 632341"/>
                    <a:gd name="connsiteY41" fmla="*/ 171160 h 247161"/>
                    <a:gd name="connsiteX42" fmla="*/ 616211 w 632341"/>
                    <a:gd name="connsiteY42" fmla="*/ 171293 h 247161"/>
                    <a:gd name="connsiteX43" fmla="*/ 52675 w 632341"/>
                    <a:gd name="connsiteY43" fmla="*/ 42348 h 247161"/>
                    <a:gd name="connsiteX44" fmla="*/ 99184 w 632341"/>
                    <a:gd name="connsiteY44" fmla="*/ 34700 h 247161"/>
                    <a:gd name="connsiteX45" fmla="*/ 77975 w 632341"/>
                    <a:gd name="connsiteY45" fmla="*/ 20872 h 247161"/>
                    <a:gd name="connsiteX46" fmla="*/ 64325 w 632341"/>
                    <a:gd name="connsiteY46" fmla="*/ -248 h 247161"/>
                    <a:gd name="connsiteX47" fmla="*/ 15014 w 632341"/>
                    <a:gd name="connsiteY47" fmla="*/ 5265 h 247161"/>
                    <a:gd name="connsiteX48" fmla="*/ 17638 w 632341"/>
                    <a:gd name="connsiteY48" fmla="*/ 30032 h 247161"/>
                    <a:gd name="connsiteX49" fmla="*/ 1453 w 632341"/>
                    <a:gd name="connsiteY49" fmla="*/ 52264 h 247161"/>
                    <a:gd name="connsiteX50" fmla="*/ 52675 w 632341"/>
                    <a:gd name="connsiteY50" fmla="*/ 42437 h 247161"/>
                    <a:gd name="connsiteX51" fmla="*/ 52675 w 632341"/>
                    <a:gd name="connsiteY51" fmla="*/ 42348 h 247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632341" h="247161">
                      <a:moveTo>
                        <a:pt x="616211" y="171293"/>
                      </a:moveTo>
                      <a:cubicBezTo>
                        <a:pt x="611764" y="170226"/>
                        <a:pt x="616789" y="137456"/>
                        <a:pt x="614654" y="131276"/>
                      </a:cubicBezTo>
                      <a:cubicBezTo>
                        <a:pt x="610386" y="118043"/>
                        <a:pt x="612298" y="103597"/>
                        <a:pt x="619856" y="91925"/>
                      </a:cubicBezTo>
                      <a:cubicBezTo>
                        <a:pt x="632307" y="72850"/>
                        <a:pt x="596957" y="79876"/>
                        <a:pt x="591533" y="66314"/>
                      </a:cubicBezTo>
                      <a:cubicBezTo>
                        <a:pt x="582996" y="45016"/>
                        <a:pt x="582951" y="15714"/>
                        <a:pt x="553027" y="19582"/>
                      </a:cubicBezTo>
                      <a:cubicBezTo>
                        <a:pt x="540533" y="21183"/>
                        <a:pt x="528127" y="16337"/>
                        <a:pt x="517768" y="23629"/>
                      </a:cubicBezTo>
                      <a:cubicBezTo>
                        <a:pt x="507052" y="30819"/>
                        <a:pt x="495091" y="36003"/>
                        <a:pt x="482507" y="38924"/>
                      </a:cubicBezTo>
                      <a:cubicBezTo>
                        <a:pt x="462277" y="43860"/>
                        <a:pt x="440267" y="38480"/>
                        <a:pt x="419280" y="40614"/>
                      </a:cubicBezTo>
                      <a:cubicBezTo>
                        <a:pt x="396381" y="43015"/>
                        <a:pt x="376194" y="34656"/>
                        <a:pt x="354985" y="28119"/>
                      </a:cubicBezTo>
                      <a:cubicBezTo>
                        <a:pt x="345647" y="25274"/>
                        <a:pt x="342224" y="15270"/>
                        <a:pt x="331330" y="15270"/>
                      </a:cubicBezTo>
                      <a:cubicBezTo>
                        <a:pt x="327417" y="15327"/>
                        <a:pt x="323549" y="14194"/>
                        <a:pt x="320259" y="12024"/>
                      </a:cubicBezTo>
                      <a:cubicBezTo>
                        <a:pt x="281130" y="-11898"/>
                        <a:pt x="222083" y="2197"/>
                        <a:pt x="186867" y="26608"/>
                      </a:cubicBezTo>
                      <a:cubicBezTo>
                        <a:pt x="170282" y="38124"/>
                        <a:pt x="158010" y="40214"/>
                        <a:pt x="137423" y="38835"/>
                      </a:cubicBezTo>
                      <a:cubicBezTo>
                        <a:pt x="119638" y="37679"/>
                        <a:pt x="105631" y="29943"/>
                        <a:pt x="100518" y="48973"/>
                      </a:cubicBezTo>
                      <a:cubicBezTo>
                        <a:pt x="94471" y="71828"/>
                        <a:pt x="59211" y="66759"/>
                        <a:pt x="41737" y="66759"/>
                      </a:cubicBezTo>
                      <a:cubicBezTo>
                        <a:pt x="34978" y="66759"/>
                        <a:pt x="-15755" y="76807"/>
                        <a:pt x="4699" y="93437"/>
                      </a:cubicBezTo>
                      <a:cubicBezTo>
                        <a:pt x="9500" y="97305"/>
                        <a:pt x="22128" y="91303"/>
                        <a:pt x="23996" y="100285"/>
                      </a:cubicBezTo>
                      <a:cubicBezTo>
                        <a:pt x="25996" y="108270"/>
                        <a:pt x="27331" y="116403"/>
                        <a:pt x="27953" y="124606"/>
                      </a:cubicBezTo>
                      <a:cubicBezTo>
                        <a:pt x="27953" y="134877"/>
                        <a:pt x="13502" y="142392"/>
                        <a:pt x="27108" y="152530"/>
                      </a:cubicBezTo>
                      <a:cubicBezTo>
                        <a:pt x="42226" y="163868"/>
                        <a:pt x="26130" y="165202"/>
                        <a:pt x="25018" y="172227"/>
                      </a:cubicBezTo>
                      <a:cubicBezTo>
                        <a:pt x="24663" y="174584"/>
                        <a:pt x="46406" y="191436"/>
                        <a:pt x="50052" y="192947"/>
                      </a:cubicBezTo>
                      <a:cubicBezTo>
                        <a:pt x="53698" y="194459"/>
                        <a:pt x="66147" y="196860"/>
                        <a:pt x="66147" y="201840"/>
                      </a:cubicBezTo>
                      <a:cubicBezTo>
                        <a:pt x="66147" y="213979"/>
                        <a:pt x="86868" y="203218"/>
                        <a:pt x="93226" y="210244"/>
                      </a:cubicBezTo>
                      <a:cubicBezTo>
                        <a:pt x="107855" y="226473"/>
                        <a:pt x="108211" y="238745"/>
                        <a:pt x="134222" y="230830"/>
                      </a:cubicBezTo>
                      <a:cubicBezTo>
                        <a:pt x="154853" y="224561"/>
                        <a:pt x="147561" y="205308"/>
                        <a:pt x="175218" y="207843"/>
                      </a:cubicBezTo>
                      <a:cubicBezTo>
                        <a:pt x="194648" y="209621"/>
                        <a:pt x="208565" y="237011"/>
                        <a:pt x="226929" y="235410"/>
                      </a:cubicBezTo>
                      <a:cubicBezTo>
                        <a:pt x="248005" y="233663"/>
                        <a:pt x="268014" y="225308"/>
                        <a:pt x="284065" y="211533"/>
                      </a:cubicBezTo>
                      <a:cubicBezTo>
                        <a:pt x="291091" y="205842"/>
                        <a:pt x="295359" y="210688"/>
                        <a:pt x="302251" y="214201"/>
                      </a:cubicBezTo>
                      <a:cubicBezTo>
                        <a:pt x="315590" y="221137"/>
                        <a:pt x="327239" y="200862"/>
                        <a:pt x="339823" y="208332"/>
                      </a:cubicBezTo>
                      <a:cubicBezTo>
                        <a:pt x="344269" y="210822"/>
                        <a:pt x="335110" y="220648"/>
                        <a:pt x="333909" y="222471"/>
                      </a:cubicBezTo>
                      <a:cubicBezTo>
                        <a:pt x="327684" y="231942"/>
                        <a:pt x="333909" y="236878"/>
                        <a:pt x="331597" y="246837"/>
                      </a:cubicBezTo>
                      <a:cubicBezTo>
                        <a:pt x="353251" y="243858"/>
                        <a:pt x="345247" y="230030"/>
                        <a:pt x="354185" y="217136"/>
                      </a:cubicBezTo>
                      <a:cubicBezTo>
                        <a:pt x="360098" y="208599"/>
                        <a:pt x="369792" y="219581"/>
                        <a:pt x="377350" y="219848"/>
                      </a:cubicBezTo>
                      <a:cubicBezTo>
                        <a:pt x="389800" y="220248"/>
                        <a:pt x="398871" y="212200"/>
                        <a:pt x="409898" y="208332"/>
                      </a:cubicBezTo>
                      <a:cubicBezTo>
                        <a:pt x="415234" y="206464"/>
                        <a:pt x="418791" y="214290"/>
                        <a:pt x="424749" y="214646"/>
                      </a:cubicBezTo>
                      <a:cubicBezTo>
                        <a:pt x="435064" y="215224"/>
                        <a:pt x="445514" y="212689"/>
                        <a:pt x="455874" y="212689"/>
                      </a:cubicBezTo>
                      <a:cubicBezTo>
                        <a:pt x="474904" y="212689"/>
                        <a:pt x="491134" y="200373"/>
                        <a:pt x="511053" y="199350"/>
                      </a:cubicBezTo>
                      <a:cubicBezTo>
                        <a:pt x="525993" y="198594"/>
                        <a:pt x="535286" y="192903"/>
                        <a:pt x="549426" y="197127"/>
                      </a:cubicBezTo>
                      <a:cubicBezTo>
                        <a:pt x="553161" y="198238"/>
                        <a:pt x="560364" y="187078"/>
                        <a:pt x="566500" y="186278"/>
                      </a:cubicBezTo>
                      <a:cubicBezTo>
                        <a:pt x="576904" y="184988"/>
                        <a:pt x="582507" y="191569"/>
                        <a:pt x="591889" y="193036"/>
                      </a:cubicBezTo>
                      <a:cubicBezTo>
                        <a:pt x="601270" y="194504"/>
                        <a:pt x="618567" y="205130"/>
                        <a:pt x="627727" y="203885"/>
                      </a:cubicBezTo>
                      <a:cubicBezTo>
                        <a:pt x="640399" y="202151"/>
                        <a:pt x="622880" y="172761"/>
                        <a:pt x="616211" y="171160"/>
                      </a:cubicBezTo>
                      <a:cubicBezTo>
                        <a:pt x="610875" y="170004"/>
                        <a:pt x="621546" y="172672"/>
                        <a:pt x="616211" y="171293"/>
                      </a:cubicBezTo>
                      <a:close/>
                      <a:moveTo>
                        <a:pt x="52675" y="42348"/>
                      </a:moveTo>
                      <a:cubicBezTo>
                        <a:pt x="57566" y="40481"/>
                        <a:pt x="101941" y="42348"/>
                        <a:pt x="99184" y="34700"/>
                      </a:cubicBezTo>
                      <a:cubicBezTo>
                        <a:pt x="96828" y="28031"/>
                        <a:pt x="83399" y="24029"/>
                        <a:pt x="77975" y="20872"/>
                      </a:cubicBezTo>
                      <a:cubicBezTo>
                        <a:pt x="69349" y="15848"/>
                        <a:pt x="66948" y="8911"/>
                        <a:pt x="64325" y="-248"/>
                      </a:cubicBezTo>
                      <a:cubicBezTo>
                        <a:pt x="58366" y="3798"/>
                        <a:pt x="14347" y="-4695"/>
                        <a:pt x="15014" y="5265"/>
                      </a:cubicBezTo>
                      <a:cubicBezTo>
                        <a:pt x="15548" y="13002"/>
                        <a:pt x="22351" y="22473"/>
                        <a:pt x="17638" y="30032"/>
                      </a:cubicBezTo>
                      <a:cubicBezTo>
                        <a:pt x="12880" y="37875"/>
                        <a:pt x="7455" y="45314"/>
                        <a:pt x="1453" y="52264"/>
                      </a:cubicBezTo>
                      <a:cubicBezTo>
                        <a:pt x="27108" y="71428"/>
                        <a:pt x="30043" y="50885"/>
                        <a:pt x="52675" y="42437"/>
                      </a:cubicBezTo>
                      <a:cubicBezTo>
                        <a:pt x="64680" y="37813"/>
                        <a:pt x="40625" y="46839"/>
                        <a:pt x="52675" y="4234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3" name="자유형: 도형 9702">
                  <a:extLst>
                    <a:ext uri="{FF2B5EF4-FFF2-40B4-BE49-F238E27FC236}">
                      <a16:creationId xmlns:a16="http://schemas.microsoft.com/office/drawing/2014/main" id="{D9615DBE-183E-AA1D-7873-A8E1FCB68592}"/>
                    </a:ext>
                  </a:extLst>
                </p:cNvPr>
                <p:cNvSpPr/>
                <p:nvPr/>
              </p:nvSpPr>
              <p:spPr>
                <a:xfrm>
                  <a:off x="5286232" y="8485462"/>
                  <a:ext cx="432586" cy="170120"/>
                </a:xfrm>
                <a:custGeom>
                  <a:avLst/>
                  <a:gdLst>
                    <a:gd name="connsiteX0" fmla="*/ 331524 w 633349"/>
                    <a:gd name="connsiteY0" fmla="*/ 248750 h 249073"/>
                    <a:gd name="connsiteX1" fmla="*/ 331524 w 633349"/>
                    <a:gd name="connsiteY1" fmla="*/ 247950 h 249073"/>
                    <a:gd name="connsiteX2" fmla="*/ 331524 w 633349"/>
                    <a:gd name="connsiteY2" fmla="*/ 237723 h 249073"/>
                    <a:gd name="connsiteX3" fmla="*/ 334014 w 633349"/>
                    <a:gd name="connsiteY3" fmla="*/ 223405 h 249073"/>
                    <a:gd name="connsiteX4" fmla="*/ 335126 w 633349"/>
                    <a:gd name="connsiteY4" fmla="*/ 221938 h 249073"/>
                    <a:gd name="connsiteX5" fmla="*/ 340906 w 633349"/>
                    <a:gd name="connsiteY5" fmla="*/ 211222 h 249073"/>
                    <a:gd name="connsiteX6" fmla="*/ 340062 w 633349"/>
                    <a:gd name="connsiteY6" fmla="*/ 210066 h 249073"/>
                    <a:gd name="connsiteX7" fmla="*/ 334415 w 633349"/>
                    <a:gd name="connsiteY7" fmla="*/ 208510 h 249073"/>
                    <a:gd name="connsiteX8" fmla="*/ 322187 w 633349"/>
                    <a:gd name="connsiteY8" fmla="*/ 212956 h 249073"/>
                    <a:gd name="connsiteX9" fmla="*/ 308848 w 633349"/>
                    <a:gd name="connsiteY9" fmla="*/ 217403 h 249073"/>
                    <a:gd name="connsiteX10" fmla="*/ 302667 w 633349"/>
                    <a:gd name="connsiteY10" fmla="*/ 215891 h 249073"/>
                    <a:gd name="connsiteX11" fmla="*/ 298933 w 633349"/>
                    <a:gd name="connsiteY11" fmla="*/ 213757 h 249073"/>
                    <a:gd name="connsiteX12" fmla="*/ 290973 w 633349"/>
                    <a:gd name="connsiteY12" fmla="*/ 210644 h 249073"/>
                    <a:gd name="connsiteX13" fmla="*/ 285060 w 633349"/>
                    <a:gd name="connsiteY13" fmla="*/ 213134 h 249073"/>
                    <a:gd name="connsiteX14" fmla="*/ 227612 w 633349"/>
                    <a:gd name="connsiteY14" fmla="*/ 237100 h 249073"/>
                    <a:gd name="connsiteX15" fmla="*/ 200934 w 633349"/>
                    <a:gd name="connsiteY15" fmla="*/ 223761 h 249073"/>
                    <a:gd name="connsiteX16" fmla="*/ 175901 w 633349"/>
                    <a:gd name="connsiteY16" fmla="*/ 209621 h 249073"/>
                    <a:gd name="connsiteX17" fmla="*/ 171454 w 633349"/>
                    <a:gd name="connsiteY17" fmla="*/ 209399 h 249073"/>
                    <a:gd name="connsiteX18" fmla="*/ 151535 w 633349"/>
                    <a:gd name="connsiteY18" fmla="*/ 220115 h 249073"/>
                    <a:gd name="connsiteX19" fmla="*/ 135350 w 633349"/>
                    <a:gd name="connsiteY19" fmla="*/ 232609 h 249073"/>
                    <a:gd name="connsiteX20" fmla="*/ 121566 w 633349"/>
                    <a:gd name="connsiteY20" fmla="*/ 235099 h 249073"/>
                    <a:gd name="connsiteX21" fmla="*/ 101646 w 633349"/>
                    <a:gd name="connsiteY21" fmla="*/ 221760 h 249073"/>
                    <a:gd name="connsiteX22" fmla="*/ 93776 w 633349"/>
                    <a:gd name="connsiteY22" fmla="*/ 212023 h 249073"/>
                    <a:gd name="connsiteX23" fmla="*/ 85417 w 633349"/>
                    <a:gd name="connsiteY23" fmla="*/ 209577 h 249073"/>
                    <a:gd name="connsiteX24" fmla="*/ 80526 w 633349"/>
                    <a:gd name="connsiteY24" fmla="*/ 209577 h 249073"/>
                    <a:gd name="connsiteX25" fmla="*/ 75723 w 633349"/>
                    <a:gd name="connsiteY25" fmla="*/ 209577 h 249073"/>
                    <a:gd name="connsiteX26" fmla="*/ 66564 w 633349"/>
                    <a:gd name="connsiteY26" fmla="*/ 202819 h 249073"/>
                    <a:gd name="connsiteX27" fmla="*/ 53891 w 633349"/>
                    <a:gd name="connsiteY27" fmla="*/ 195260 h 249073"/>
                    <a:gd name="connsiteX28" fmla="*/ 50779 w 633349"/>
                    <a:gd name="connsiteY28" fmla="*/ 194237 h 249073"/>
                    <a:gd name="connsiteX29" fmla="*/ 25435 w 633349"/>
                    <a:gd name="connsiteY29" fmla="*/ 172895 h 249073"/>
                    <a:gd name="connsiteX30" fmla="*/ 29881 w 633349"/>
                    <a:gd name="connsiteY30" fmla="*/ 166803 h 249073"/>
                    <a:gd name="connsiteX31" fmla="*/ 33794 w 633349"/>
                    <a:gd name="connsiteY31" fmla="*/ 161467 h 249073"/>
                    <a:gd name="connsiteX32" fmla="*/ 27569 w 633349"/>
                    <a:gd name="connsiteY32" fmla="*/ 153731 h 249073"/>
                    <a:gd name="connsiteX33" fmla="*/ 24723 w 633349"/>
                    <a:gd name="connsiteY33" fmla="*/ 135011 h 249073"/>
                    <a:gd name="connsiteX34" fmla="*/ 28147 w 633349"/>
                    <a:gd name="connsiteY34" fmla="*/ 125363 h 249073"/>
                    <a:gd name="connsiteX35" fmla="*/ 24679 w 633349"/>
                    <a:gd name="connsiteY35" fmla="*/ 103131 h 249073"/>
                    <a:gd name="connsiteX36" fmla="*/ 24234 w 633349"/>
                    <a:gd name="connsiteY36" fmla="*/ 101041 h 249073"/>
                    <a:gd name="connsiteX37" fmla="*/ 14808 w 633349"/>
                    <a:gd name="connsiteY37" fmla="*/ 96150 h 249073"/>
                    <a:gd name="connsiteX38" fmla="*/ 12451 w 633349"/>
                    <a:gd name="connsiteY38" fmla="*/ 96150 h 249073"/>
                    <a:gd name="connsiteX39" fmla="*/ 4848 w 633349"/>
                    <a:gd name="connsiteY39" fmla="*/ 94505 h 249073"/>
                    <a:gd name="connsiteX40" fmla="*/ 402 w 633349"/>
                    <a:gd name="connsiteY40" fmla="*/ 84144 h 249073"/>
                    <a:gd name="connsiteX41" fmla="*/ 42420 w 633349"/>
                    <a:gd name="connsiteY41" fmla="*/ 66892 h 249073"/>
                    <a:gd name="connsiteX42" fmla="*/ 50824 w 633349"/>
                    <a:gd name="connsiteY42" fmla="*/ 67159 h 249073"/>
                    <a:gd name="connsiteX43" fmla="*/ 62696 w 633349"/>
                    <a:gd name="connsiteY43" fmla="*/ 67426 h 249073"/>
                    <a:gd name="connsiteX44" fmla="*/ 100668 w 633349"/>
                    <a:gd name="connsiteY44" fmla="*/ 49640 h 249073"/>
                    <a:gd name="connsiteX45" fmla="*/ 116052 w 633349"/>
                    <a:gd name="connsiteY45" fmla="*/ 36301 h 249073"/>
                    <a:gd name="connsiteX46" fmla="*/ 127035 w 633349"/>
                    <a:gd name="connsiteY46" fmla="*/ 37502 h 249073"/>
                    <a:gd name="connsiteX47" fmla="*/ 138151 w 633349"/>
                    <a:gd name="connsiteY47" fmla="*/ 38880 h 249073"/>
                    <a:gd name="connsiteX48" fmla="*/ 148066 w 633349"/>
                    <a:gd name="connsiteY48" fmla="*/ 39236 h 249073"/>
                    <a:gd name="connsiteX49" fmla="*/ 187239 w 633349"/>
                    <a:gd name="connsiteY49" fmla="*/ 26742 h 249073"/>
                    <a:gd name="connsiteX50" fmla="*/ 272610 w 633349"/>
                    <a:gd name="connsiteY50" fmla="*/ -292 h 249073"/>
                    <a:gd name="connsiteX51" fmla="*/ 321164 w 633349"/>
                    <a:gd name="connsiteY51" fmla="*/ 12113 h 249073"/>
                    <a:gd name="connsiteX52" fmla="*/ 331969 w 633349"/>
                    <a:gd name="connsiteY52" fmla="*/ 15270 h 249073"/>
                    <a:gd name="connsiteX53" fmla="*/ 346242 w 633349"/>
                    <a:gd name="connsiteY53" fmla="*/ 22073 h 249073"/>
                    <a:gd name="connsiteX54" fmla="*/ 355757 w 633349"/>
                    <a:gd name="connsiteY54" fmla="*/ 28164 h 249073"/>
                    <a:gd name="connsiteX55" fmla="*/ 365672 w 633349"/>
                    <a:gd name="connsiteY55" fmla="*/ 31321 h 249073"/>
                    <a:gd name="connsiteX56" fmla="*/ 411870 w 633349"/>
                    <a:gd name="connsiteY56" fmla="*/ 41059 h 249073"/>
                    <a:gd name="connsiteX57" fmla="*/ 419874 w 633349"/>
                    <a:gd name="connsiteY57" fmla="*/ 40659 h 249073"/>
                    <a:gd name="connsiteX58" fmla="*/ 431524 w 633349"/>
                    <a:gd name="connsiteY58" fmla="*/ 40125 h 249073"/>
                    <a:gd name="connsiteX59" fmla="*/ 446908 w 633349"/>
                    <a:gd name="connsiteY59" fmla="*/ 40614 h 249073"/>
                    <a:gd name="connsiteX60" fmla="*/ 462159 w 633349"/>
                    <a:gd name="connsiteY60" fmla="*/ 41103 h 249073"/>
                    <a:gd name="connsiteX61" fmla="*/ 483013 w 633349"/>
                    <a:gd name="connsiteY61" fmla="*/ 38969 h 249073"/>
                    <a:gd name="connsiteX62" fmla="*/ 518050 w 633349"/>
                    <a:gd name="connsiteY62" fmla="*/ 23762 h 249073"/>
                    <a:gd name="connsiteX63" fmla="*/ 534146 w 633349"/>
                    <a:gd name="connsiteY63" fmla="*/ 19316 h 249073"/>
                    <a:gd name="connsiteX64" fmla="*/ 540683 w 633349"/>
                    <a:gd name="connsiteY64" fmla="*/ 19316 h 249073"/>
                    <a:gd name="connsiteX65" fmla="*/ 547530 w 633349"/>
                    <a:gd name="connsiteY65" fmla="*/ 19538 h 249073"/>
                    <a:gd name="connsiteX66" fmla="*/ 553621 w 633349"/>
                    <a:gd name="connsiteY66" fmla="*/ 19183 h 249073"/>
                    <a:gd name="connsiteX67" fmla="*/ 558779 w 633349"/>
                    <a:gd name="connsiteY67" fmla="*/ 18827 h 249073"/>
                    <a:gd name="connsiteX68" fmla="*/ 587992 w 633349"/>
                    <a:gd name="connsiteY68" fmla="*/ 51908 h 249073"/>
                    <a:gd name="connsiteX69" fmla="*/ 592705 w 633349"/>
                    <a:gd name="connsiteY69" fmla="*/ 66270 h 249073"/>
                    <a:gd name="connsiteX70" fmla="*/ 609424 w 633349"/>
                    <a:gd name="connsiteY70" fmla="*/ 75652 h 249073"/>
                    <a:gd name="connsiteX71" fmla="*/ 623296 w 633349"/>
                    <a:gd name="connsiteY71" fmla="*/ 83033 h 249073"/>
                    <a:gd name="connsiteX72" fmla="*/ 620940 w 633349"/>
                    <a:gd name="connsiteY72" fmla="*/ 92415 h 249073"/>
                    <a:gd name="connsiteX73" fmla="*/ 615782 w 633349"/>
                    <a:gd name="connsiteY73" fmla="*/ 131276 h 249073"/>
                    <a:gd name="connsiteX74" fmla="*/ 615782 w 633349"/>
                    <a:gd name="connsiteY74" fmla="*/ 149062 h 249073"/>
                    <a:gd name="connsiteX75" fmla="*/ 616805 w 633349"/>
                    <a:gd name="connsiteY75" fmla="*/ 170716 h 249073"/>
                    <a:gd name="connsiteX76" fmla="*/ 616805 w 633349"/>
                    <a:gd name="connsiteY76" fmla="*/ 170716 h 249073"/>
                    <a:gd name="connsiteX77" fmla="*/ 618005 w 633349"/>
                    <a:gd name="connsiteY77" fmla="*/ 171027 h 249073"/>
                    <a:gd name="connsiteX78" fmla="*/ 618316 w 633349"/>
                    <a:gd name="connsiteY78" fmla="*/ 171027 h 249073"/>
                    <a:gd name="connsiteX79" fmla="*/ 618316 w 633349"/>
                    <a:gd name="connsiteY79" fmla="*/ 171027 h 249073"/>
                    <a:gd name="connsiteX80" fmla="*/ 618761 w 633349"/>
                    <a:gd name="connsiteY80" fmla="*/ 171649 h 249073"/>
                    <a:gd name="connsiteX81" fmla="*/ 618761 w 633349"/>
                    <a:gd name="connsiteY81" fmla="*/ 171649 h 249073"/>
                    <a:gd name="connsiteX82" fmla="*/ 633167 w 633349"/>
                    <a:gd name="connsiteY82" fmla="*/ 199173 h 249073"/>
                    <a:gd name="connsiteX83" fmla="*/ 628276 w 633349"/>
                    <a:gd name="connsiteY83" fmla="*/ 204419 h 249073"/>
                    <a:gd name="connsiteX84" fmla="*/ 626587 w 633349"/>
                    <a:gd name="connsiteY84" fmla="*/ 204419 h 249073"/>
                    <a:gd name="connsiteX85" fmla="*/ 606978 w 633349"/>
                    <a:gd name="connsiteY85" fmla="*/ 198550 h 249073"/>
                    <a:gd name="connsiteX86" fmla="*/ 592261 w 633349"/>
                    <a:gd name="connsiteY86" fmla="*/ 193481 h 249073"/>
                    <a:gd name="connsiteX87" fmla="*/ 582034 w 633349"/>
                    <a:gd name="connsiteY87" fmla="*/ 190013 h 249073"/>
                    <a:gd name="connsiteX88" fmla="*/ 569629 w 633349"/>
                    <a:gd name="connsiteY88" fmla="*/ 186589 h 249073"/>
                    <a:gd name="connsiteX89" fmla="*/ 567049 w 633349"/>
                    <a:gd name="connsiteY89" fmla="*/ 186589 h 249073"/>
                    <a:gd name="connsiteX90" fmla="*/ 557757 w 633349"/>
                    <a:gd name="connsiteY90" fmla="*/ 192770 h 249073"/>
                    <a:gd name="connsiteX91" fmla="*/ 549753 w 633349"/>
                    <a:gd name="connsiteY91" fmla="*/ 197438 h 249073"/>
                    <a:gd name="connsiteX92" fmla="*/ 539393 w 633349"/>
                    <a:gd name="connsiteY92" fmla="*/ 195927 h 249073"/>
                    <a:gd name="connsiteX93" fmla="*/ 526054 w 633349"/>
                    <a:gd name="connsiteY93" fmla="*/ 197661 h 249073"/>
                    <a:gd name="connsiteX94" fmla="*/ 511603 w 633349"/>
                    <a:gd name="connsiteY94" fmla="*/ 199662 h 249073"/>
                    <a:gd name="connsiteX95" fmla="*/ 484525 w 633349"/>
                    <a:gd name="connsiteY95" fmla="*/ 206420 h 249073"/>
                    <a:gd name="connsiteX96" fmla="*/ 456423 w 633349"/>
                    <a:gd name="connsiteY96" fmla="*/ 212956 h 249073"/>
                    <a:gd name="connsiteX97" fmla="*/ 442551 w 633349"/>
                    <a:gd name="connsiteY97" fmla="*/ 213979 h 249073"/>
                    <a:gd name="connsiteX98" fmla="*/ 428589 w 633349"/>
                    <a:gd name="connsiteY98" fmla="*/ 215002 h 249073"/>
                    <a:gd name="connsiteX99" fmla="*/ 425299 w 633349"/>
                    <a:gd name="connsiteY99" fmla="*/ 215002 h 249073"/>
                    <a:gd name="connsiteX100" fmla="*/ 418051 w 633349"/>
                    <a:gd name="connsiteY100" fmla="*/ 211400 h 249073"/>
                    <a:gd name="connsiteX101" fmla="*/ 412182 w 633349"/>
                    <a:gd name="connsiteY101" fmla="*/ 208421 h 249073"/>
                    <a:gd name="connsiteX102" fmla="*/ 410670 w 633349"/>
                    <a:gd name="connsiteY102" fmla="*/ 208688 h 249073"/>
                    <a:gd name="connsiteX103" fmla="*/ 400088 w 633349"/>
                    <a:gd name="connsiteY103" fmla="*/ 213490 h 249073"/>
                    <a:gd name="connsiteX104" fmla="*/ 377856 w 633349"/>
                    <a:gd name="connsiteY104" fmla="*/ 220204 h 249073"/>
                    <a:gd name="connsiteX105" fmla="*/ 368963 w 633349"/>
                    <a:gd name="connsiteY105" fmla="*/ 217225 h 249073"/>
                    <a:gd name="connsiteX106" fmla="*/ 360070 w 633349"/>
                    <a:gd name="connsiteY106" fmla="*/ 214290 h 249073"/>
                    <a:gd name="connsiteX107" fmla="*/ 354823 w 633349"/>
                    <a:gd name="connsiteY107" fmla="*/ 217269 h 249073"/>
                    <a:gd name="connsiteX108" fmla="*/ 349754 w 633349"/>
                    <a:gd name="connsiteY108" fmla="*/ 230609 h 249073"/>
                    <a:gd name="connsiteX109" fmla="*/ 331969 w 633349"/>
                    <a:gd name="connsiteY109" fmla="*/ 247460 h 249073"/>
                    <a:gd name="connsiteX110" fmla="*/ 334548 w 633349"/>
                    <a:gd name="connsiteY110" fmla="*/ 207398 h 249073"/>
                    <a:gd name="connsiteX111" fmla="*/ 340773 w 633349"/>
                    <a:gd name="connsiteY111" fmla="*/ 209132 h 249073"/>
                    <a:gd name="connsiteX112" fmla="*/ 342107 w 633349"/>
                    <a:gd name="connsiteY112" fmla="*/ 211000 h 249073"/>
                    <a:gd name="connsiteX113" fmla="*/ 336149 w 633349"/>
                    <a:gd name="connsiteY113" fmla="*/ 222650 h 249073"/>
                    <a:gd name="connsiteX114" fmla="*/ 335082 w 633349"/>
                    <a:gd name="connsiteY114" fmla="*/ 224028 h 249073"/>
                    <a:gd name="connsiteX115" fmla="*/ 332769 w 633349"/>
                    <a:gd name="connsiteY115" fmla="*/ 237367 h 249073"/>
                    <a:gd name="connsiteX116" fmla="*/ 332769 w 633349"/>
                    <a:gd name="connsiteY116" fmla="*/ 247194 h 249073"/>
                    <a:gd name="connsiteX117" fmla="*/ 348998 w 633349"/>
                    <a:gd name="connsiteY117" fmla="*/ 231364 h 249073"/>
                    <a:gd name="connsiteX118" fmla="*/ 354245 w 633349"/>
                    <a:gd name="connsiteY118" fmla="*/ 218025 h 249073"/>
                    <a:gd name="connsiteX119" fmla="*/ 360381 w 633349"/>
                    <a:gd name="connsiteY119" fmla="*/ 214557 h 249073"/>
                    <a:gd name="connsiteX120" fmla="*/ 369541 w 633349"/>
                    <a:gd name="connsiteY120" fmla="*/ 217581 h 249073"/>
                    <a:gd name="connsiteX121" fmla="*/ 377856 w 633349"/>
                    <a:gd name="connsiteY121" fmla="*/ 220471 h 249073"/>
                    <a:gd name="connsiteX122" fmla="*/ 399465 w 633349"/>
                    <a:gd name="connsiteY122" fmla="*/ 213890 h 249073"/>
                    <a:gd name="connsiteX123" fmla="*/ 410225 w 633349"/>
                    <a:gd name="connsiteY123" fmla="*/ 208999 h 249073"/>
                    <a:gd name="connsiteX124" fmla="*/ 412093 w 633349"/>
                    <a:gd name="connsiteY124" fmla="*/ 208688 h 249073"/>
                    <a:gd name="connsiteX125" fmla="*/ 418673 w 633349"/>
                    <a:gd name="connsiteY125" fmla="*/ 211934 h 249073"/>
                    <a:gd name="connsiteX126" fmla="*/ 425299 w 633349"/>
                    <a:gd name="connsiteY126" fmla="*/ 215268 h 249073"/>
                    <a:gd name="connsiteX127" fmla="*/ 428500 w 633349"/>
                    <a:gd name="connsiteY127" fmla="*/ 215268 h 249073"/>
                    <a:gd name="connsiteX128" fmla="*/ 442329 w 633349"/>
                    <a:gd name="connsiteY128" fmla="*/ 214246 h 249073"/>
                    <a:gd name="connsiteX129" fmla="*/ 456334 w 633349"/>
                    <a:gd name="connsiteY129" fmla="*/ 213223 h 249073"/>
                    <a:gd name="connsiteX130" fmla="*/ 484080 w 633349"/>
                    <a:gd name="connsiteY130" fmla="*/ 206731 h 249073"/>
                    <a:gd name="connsiteX131" fmla="*/ 511470 w 633349"/>
                    <a:gd name="connsiteY131" fmla="*/ 199928 h 249073"/>
                    <a:gd name="connsiteX132" fmla="*/ 525742 w 633349"/>
                    <a:gd name="connsiteY132" fmla="*/ 197928 h 249073"/>
                    <a:gd name="connsiteX133" fmla="*/ 539393 w 633349"/>
                    <a:gd name="connsiteY133" fmla="*/ 196194 h 249073"/>
                    <a:gd name="connsiteX134" fmla="*/ 550065 w 633349"/>
                    <a:gd name="connsiteY134" fmla="*/ 197750 h 249073"/>
                    <a:gd name="connsiteX135" fmla="*/ 557001 w 633349"/>
                    <a:gd name="connsiteY135" fmla="*/ 193303 h 249073"/>
                    <a:gd name="connsiteX136" fmla="*/ 566871 w 633349"/>
                    <a:gd name="connsiteY136" fmla="*/ 186900 h 249073"/>
                    <a:gd name="connsiteX137" fmla="*/ 569629 w 633349"/>
                    <a:gd name="connsiteY137" fmla="*/ 186900 h 249073"/>
                    <a:gd name="connsiteX138" fmla="*/ 582478 w 633349"/>
                    <a:gd name="connsiteY138" fmla="*/ 190413 h 249073"/>
                    <a:gd name="connsiteX139" fmla="*/ 592394 w 633349"/>
                    <a:gd name="connsiteY139" fmla="*/ 193792 h 249073"/>
                    <a:gd name="connsiteX140" fmla="*/ 607379 w 633349"/>
                    <a:gd name="connsiteY140" fmla="*/ 198950 h 249073"/>
                    <a:gd name="connsiteX141" fmla="*/ 626587 w 633349"/>
                    <a:gd name="connsiteY141" fmla="*/ 204731 h 249073"/>
                    <a:gd name="connsiteX142" fmla="*/ 628098 w 633349"/>
                    <a:gd name="connsiteY142" fmla="*/ 204731 h 249073"/>
                    <a:gd name="connsiteX143" fmla="*/ 632100 w 633349"/>
                    <a:gd name="connsiteY143" fmla="*/ 200284 h 249073"/>
                    <a:gd name="connsiteX144" fmla="*/ 616760 w 633349"/>
                    <a:gd name="connsiteY144" fmla="*/ 173028 h 249073"/>
                    <a:gd name="connsiteX145" fmla="*/ 615471 w 633349"/>
                    <a:gd name="connsiteY145" fmla="*/ 172672 h 249073"/>
                    <a:gd name="connsiteX146" fmla="*/ 615026 w 633349"/>
                    <a:gd name="connsiteY146" fmla="*/ 172672 h 249073"/>
                    <a:gd name="connsiteX147" fmla="*/ 615026 w 633349"/>
                    <a:gd name="connsiteY147" fmla="*/ 172672 h 249073"/>
                    <a:gd name="connsiteX148" fmla="*/ 614582 w 633349"/>
                    <a:gd name="connsiteY148" fmla="*/ 172050 h 249073"/>
                    <a:gd name="connsiteX149" fmla="*/ 614582 w 633349"/>
                    <a:gd name="connsiteY149" fmla="*/ 171560 h 249073"/>
                    <a:gd name="connsiteX150" fmla="*/ 615115 w 633349"/>
                    <a:gd name="connsiteY150" fmla="*/ 171560 h 249073"/>
                    <a:gd name="connsiteX151" fmla="*/ 614626 w 633349"/>
                    <a:gd name="connsiteY151" fmla="*/ 150262 h 249073"/>
                    <a:gd name="connsiteX152" fmla="*/ 614626 w 633349"/>
                    <a:gd name="connsiteY152" fmla="*/ 132477 h 249073"/>
                    <a:gd name="connsiteX153" fmla="*/ 619873 w 633349"/>
                    <a:gd name="connsiteY153" fmla="*/ 92459 h 249073"/>
                    <a:gd name="connsiteX154" fmla="*/ 622140 w 633349"/>
                    <a:gd name="connsiteY154" fmla="*/ 84100 h 249073"/>
                    <a:gd name="connsiteX155" fmla="*/ 608801 w 633349"/>
                    <a:gd name="connsiteY155" fmla="*/ 77386 h 249073"/>
                    <a:gd name="connsiteX156" fmla="*/ 591327 w 633349"/>
                    <a:gd name="connsiteY156" fmla="*/ 67381 h 249073"/>
                    <a:gd name="connsiteX157" fmla="*/ 586614 w 633349"/>
                    <a:gd name="connsiteY157" fmla="*/ 52886 h 249073"/>
                    <a:gd name="connsiteX158" fmla="*/ 558468 w 633349"/>
                    <a:gd name="connsiteY158" fmla="*/ 20606 h 249073"/>
                    <a:gd name="connsiteX159" fmla="*/ 553444 w 633349"/>
                    <a:gd name="connsiteY159" fmla="*/ 20961 h 249073"/>
                    <a:gd name="connsiteX160" fmla="*/ 547219 w 633349"/>
                    <a:gd name="connsiteY160" fmla="*/ 21317 h 249073"/>
                    <a:gd name="connsiteX161" fmla="*/ 540327 w 633349"/>
                    <a:gd name="connsiteY161" fmla="*/ 21095 h 249073"/>
                    <a:gd name="connsiteX162" fmla="*/ 533835 w 633349"/>
                    <a:gd name="connsiteY162" fmla="*/ 21095 h 249073"/>
                    <a:gd name="connsiteX163" fmla="*/ 518406 w 633349"/>
                    <a:gd name="connsiteY163" fmla="*/ 25141 h 249073"/>
                    <a:gd name="connsiteX164" fmla="*/ 482835 w 633349"/>
                    <a:gd name="connsiteY164" fmla="*/ 40525 h 249073"/>
                    <a:gd name="connsiteX165" fmla="*/ 461715 w 633349"/>
                    <a:gd name="connsiteY165" fmla="*/ 42704 h 249073"/>
                    <a:gd name="connsiteX166" fmla="*/ 446419 w 633349"/>
                    <a:gd name="connsiteY166" fmla="*/ 42215 h 249073"/>
                    <a:gd name="connsiteX167" fmla="*/ 431079 w 633349"/>
                    <a:gd name="connsiteY167" fmla="*/ 41726 h 249073"/>
                    <a:gd name="connsiteX168" fmla="*/ 419519 w 633349"/>
                    <a:gd name="connsiteY168" fmla="*/ 42260 h 249073"/>
                    <a:gd name="connsiteX169" fmla="*/ 411426 w 633349"/>
                    <a:gd name="connsiteY169" fmla="*/ 42660 h 249073"/>
                    <a:gd name="connsiteX170" fmla="*/ 364917 w 633349"/>
                    <a:gd name="connsiteY170" fmla="*/ 32877 h 249073"/>
                    <a:gd name="connsiteX171" fmla="*/ 355001 w 633349"/>
                    <a:gd name="connsiteY171" fmla="*/ 29721 h 249073"/>
                    <a:gd name="connsiteX172" fmla="*/ 345042 w 633349"/>
                    <a:gd name="connsiteY172" fmla="*/ 23407 h 249073"/>
                    <a:gd name="connsiteX173" fmla="*/ 331702 w 633349"/>
                    <a:gd name="connsiteY173" fmla="*/ 16871 h 249073"/>
                    <a:gd name="connsiteX174" fmla="*/ 320319 w 633349"/>
                    <a:gd name="connsiteY174" fmla="*/ 13536 h 249073"/>
                    <a:gd name="connsiteX175" fmla="*/ 272343 w 633349"/>
                    <a:gd name="connsiteY175" fmla="*/ 1308 h 249073"/>
                    <a:gd name="connsiteX176" fmla="*/ 187595 w 633349"/>
                    <a:gd name="connsiteY176" fmla="*/ 27987 h 249073"/>
                    <a:gd name="connsiteX177" fmla="*/ 147577 w 633349"/>
                    <a:gd name="connsiteY177" fmla="*/ 40703 h 249073"/>
                    <a:gd name="connsiteX178" fmla="*/ 137573 w 633349"/>
                    <a:gd name="connsiteY178" fmla="*/ 40348 h 249073"/>
                    <a:gd name="connsiteX179" fmla="*/ 126412 w 633349"/>
                    <a:gd name="connsiteY179" fmla="*/ 38925 h 249073"/>
                    <a:gd name="connsiteX180" fmla="*/ 115563 w 633349"/>
                    <a:gd name="connsiteY180" fmla="*/ 37769 h 249073"/>
                    <a:gd name="connsiteX181" fmla="*/ 101246 w 633349"/>
                    <a:gd name="connsiteY181" fmla="*/ 50041 h 249073"/>
                    <a:gd name="connsiteX182" fmla="*/ 62206 w 633349"/>
                    <a:gd name="connsiteY182" fmla="*/ 68627 h 249073"/>
                    <a:gd name="connsiteX183" fmla="*/ 50290 w 633349"/>
                    <a:gd name="connsiteY183" fmla="*/ 68360 h 249073"/>
                    <a:gd name="connsiteX184" fmla="*/ 41931 w 633349"/>
                    <a:gd name="connsiteY184" fmla="*/ 68093 h 249073"/>
                    <a:gd name="connsiteX185" fmla="*/ 935 w 633349"/>
                    <a:gd name="connsiteY185" fmla="*/ 84634 h 249073"/>
                    <a:gd name="connsiteX186" fmla="*/ 5382 w 633349"/>
                    <a:gd name="connsiteY186" fmla="*/ 93749 h 249073"/>
                    <a:gd name="connsiteX187" fmla="*/ 12273 w 633349"/>
                    <a:gd name="connsiteY187" fmla="*/ 95127 h 249073"/>
                    <a:gd name="connsiteX188" fmla="*/ 14364 w 633349"/>
                    <a:gd name="connsiteY188" fmla="*/ 95127 h 249073"/>
                    <a:gd name="connsiteX189" fmla="*/ 24901 w 633349"/>
                    <a:gd name="connsiteY189" fmla="*/ 100907 h 249073"/>
                    <a:gd name="connsiteX190" fmla="*/ 25302 w 633349"/>
                    <a:gd name="connsiteY190" fmla="*/ 102953 h 249073"/>
                    <a:gd name="connsiteX191" fmla="*/ 28814 w 633349"/>
                    <a:gd name="connsiteY191" fmla="*/ 125185 h 249073"/>
                    <a:gd name="connsiteX192" fmla="*/ 25257 w 633349"/>
                    <a:gd name="connsiteY192" fmla="*/ 135367 h 249073"/>
                    <a:gd name="connsiteX193" fmla="*/ 27791 w 633349"/>
                    <a:gd name="connsiteY193" fmla="*/ 152663 h 249073"/>
                    <a:gd name="connsiteX194" fmla="*/ 34461 w 633349"/>
                    <a:gd name="connsiteY194" fmla="*/ 161245 h 249073"/>
                    <a:gd name="connsiteX195" fmla="*/ 30014 w 633349"/>
                    <a:gd name="connsiteY195" fmla="*/ 167470 h 249073"/>
                    <a:gd name="connsiteX196" fmla="*/ 25568 w 633349"/>
                    <a:gd name="connsiteY196" fmla="*/ 172895 h 249073"/>
                    <a:gd name="connsiteX197" fmla="*/ 50246 w 633349"/>
                    <a:gd name="connsiteY197" fmla="*/ 192992 h 249073"/>
                    <a:gd name="connsiteX198" fmla="*/ 53269 w 633349"/>
                    <a:gd name="connsiteY198" fmla="*/ 194015 h 249073"/>
                    <a:gd name="connsiteX199" fmla="*/ 66609 w 633349"/>
                    <a:gd name="connsiteY199" fmla="*/ 202641 h 249073"/>
                    <a:gd name="connsiteX200" fmla="*/ 74656 w 633349"/>
                    <a:gd name="connsiteY200" fmla="*/ 208288 h 249073"/>
                    <a:gd name="connsiteX201" fmla="*/ 79370 w 633349"/>
                    <a:gd name="connsiteY201" fmla="*/ 208288 h 249073"/>
                    <a:gd name="connsiteX202" fmla="*/ 84350 w 633349"/>
                    <a:gd name="connsiteY202" fmla="*/ 208288 h 249073"/>
                    <a:gd name="connsiteX203" fmla="*/ 93509 w 633349"/>
                    <a:gd name="connsiteY203" fmla="*/ 211089 h 249073"/>
                    <a:gd name="connsiteX204" fmla="*/ 101468 w 633349"/>
                    <a:gd name="connsiteY204" fmla="*/ 220915 h 249073"/>
                    <a:gd name="connsiteX205" fmla="*/ 120499 w 633349"/>
                    <a:gd name="connsiteY205" fmla="*/ 233943 h 249073"/>
                    <a:gd name="connsiteX206" fmla="*/ 133838 w 633349"/>
                    <a:gd name="connsiteY206" fmla="*/ 231498 h 249073"/>
                    <a:gd name="connsiteX207" fmla="*/ 149445 w 633349"/>
                    <a:gd name="connsiteY207" fmla="*/ 219404 h 249073"/>
                    <a:gd name="connsiteX208" fmla="*/ 170254 w 633349"/>
                    <a:gd name="connsiteY208" fmla="*/ 208243 h 249073"/>
                    <a:gd name="connsiteX209" fmla="*/ 175012 w 633349"/>
                    <a:gd name="connsiteY209" fmla="*/ 208510 h 249073"/>
                    <a:gd name="connsiteX210" fmla="*/ 200622 w 633349"/>
                    <a:gd name="connsiteY210" fmla="*/ 222872 h 249073"/>
                    <a:gd name="connsiteX211" fmla="*/ 225122 w 633349"/>
                    <a:gd name="connsiteY211" fmla="*/ 236211 h 249073"/>
                    <a:gd name="connsiteX212" fmla="*/ 226634 w 633349"/>
                    <a:gd name="connsiteY212" fmla="*/ 236211 h 249073"/>
                    <a:gd name="connsiteX213" fmla="*/ 283459 w 633349"/>
                    <a:gd name="connsiteY213" fmla="*/ 212512 h 249073"/>
                    <a:gd name="connsiteX214" fmla="*/ 290084 w 633349"/>
                    <a:gd name="connsiteY214" fmla="*/ 209755 h 249073"/>
                    <a:gd name="connsiteX215" fmla="*/ 298576 w 633349"/>
                    <a:gd name="connsiteY215" fmla="*/ 213045 h 249073"/>
                    <a:gd name="connsiteX216" fmla="*/ 302267 w 633349"/>
                    <a:gd name="connsiteY216" fmla="*/ 215091 h 249073"/>
                    <a:gd name="connsiteX217" fmla="*/ 307958 w 633349"/>
                    <a:gd name="connsiteY217" fmla="*/ 216514 h 249073"/>
                    <a:gd name="connsiteX218" fmla="*/ 320853 w 633349"/>
                    <a:gd name="connsiteY218" fmla="*/ 212067 h 249073"/>
                    <a:gd name="connsiteX219" fmla="*/ 334548 w 633349"/>
                    <a:gd name="connsiteY219" fmla="*/ 207532 h 249073"/>
                    <a:gd name="connsiteX220" fmla="*/ 20188 w 633349"/>
                    <a:gd name="connsiteY220" fmla="*/ 61824 h 249073"/>
                    <a:gd name="connsiteX221" fmla="*/ 20188 w 633349"/>
                    <a:gd name="connsiteY221" fmla="*/ 61824 h 249073"/>
                    <a:gd name="connsiteX222" fmla="*/ 1780 w 633349"/>
                    <a:gd name="connsiteY222" fmla="*/ 53776 h 249073"/>
                    <a:gd name="connsiteX223" fmla="*/ 1291 w 633349"/>
                    <a:gd name="connsiteY223" fmla="*/ 53420 h 249073"/>
                    <a:gd name="connsiteX224" fmla="*/ 1691 w 633349"/>
                    <a:gd name="connsiteY224" fmla="*/ 52975 h 249073"/>
                    <a:gd name="connsiteX225" fmla="*/ 17787 w 633349"/>
                    <a:gd name="connsiteY225" fmla="*/ 30743 h 249073"/>
                    <a:gd name="connsiteX226" fmla="*/ 17165 w 633349"/>
                    <a:gd name="connsiteY226" fmla="*/ 14914 h 249073"/>
                    <a:gd name="connsiteX227" fmla="*/ 15119 w 633349"/>
                    <a:gd name="connsiteY227" fmla="*/ 6333 h 249073"/>
                    <a:gd name="connsiteX228" fmla="*/ 16097 w 633349"/>
                    <a:gd name="connsiteY228" fmla="*/ 3620 h 249073"/>
                    <a:gd name="connsiteX229" fmla="*/ 31749 w 633349"/>
                    <a:gd name="connsiteY229" fmla="*/ 552 h 249073"/>
                    <a:gd name="connsiteX230" fmla="*/ 45088 w 633349"/>
                    <a:gd name="connsiteY230" fmla="*/ 997 h 249073"/>
                    <a:gd name="connsiteX231" fmla="*/ 56382 w 633349"/>
                    <a:gd name="connsiteY231" fmla="*/ 1353 h 249073"/>
                    <a:gd name="connsiteX232" fmla="*/ 64474 w 633349"/>
                    <a:gd name="connsiteY232" fmla="*/ 330 h 249073"/>
                    <a:gd name="connsiteX233" fmla="*/ 65141 w 633349"/>
                    <a:gd name="connsiteY233" fmla="*/ -115 h 249073"/>
                    <a:gd name="connsiteX234" fmla="*/ 65141 w 633349"/>
                    <a:gd name="connsiteY234" fmla="*/ 641 h 249073"/>
                    <a:gd name="connsiteX235" fmla="*/ 78480 w 633349"/>
                    <a:gd name="connsiteY235" fmla="*/ 21406 h 249073"/>
                    <a:gd name="connsiteX236" fmla="*/ 84038 w 633349"/>
                    <a:gd name="connsiteY236" fmla="*/ 24074 h 249073"/>
                    <a:gd name="connsiteX237" fmla="*/ 99912 w 633349"/>
                    <a:gd name="connsiteY237" fmla="*/ 35545 h 249073"/>
                    <a:gd name="connsiteX238" fmla="*/ 99645 w 633349"/>
                    <a:gd name="connsiteY238" fmla="*/ 37769 h 249073"/>
                    <a:gd name="connsiteX239" fmla="*/ 66520 w 633349"/>
                    <a:gd name="connsiteY239" fmla="*/ 42926 h 249073"/>
                    <a:gd name="connsiteX240" fmla="*/ 53180 w 633349"/>
                    <a:gd name="connsiteY240" fmla="*/ 43860 h 249073"/>
                    <a:gd name="connsiteX241" fmla="*/ 53180 w 633349"/>
                    <a:gd name="connsiteY241" fmla="*/ 43860 h 249073"/>
                    <a:gd name="connsiteX242" fmla="*/ 36195 w 633349"/>
                    <a:gd name="connsiteY242" fmla="*/ 53998 h 249073"/>
                    <a:gd name="connsiteX243" fmla="*/ 20188 w 633349"/>
                    <a:gd name="connsiteY243" fmla="*/ 61824 h 249073"/>
                    <a:gd name="connsiteX244" fmla="*/ 2936 w 633349"/>
                    <a:gd name="connsiteY244" fmla="*/ 53242 h 249073"/>
                    <a:gd name="connsiteX245" fmla="*/ 20188 w 633349"/>
                    <a:gd name="connsiteY245" fmla="*/ 60712 h 249073"/>
                    <a:gd name="connsiteX246" fmla="*/ 35839 w 633349"/>
                    <a:gd name="connsiteY246" fmla="*/ 53242 h 249073"/>
                    <a:gd name="connsiteX247" fmla="*/ 49179 w 633349"/>
                    <a:gd name="connsiteY247" fmla="*/ 44571 h 249073"/>
                    <a:gd name="connsiteX248" fmla="*/ 49179 w 633349"/>
                    <a:gd name="connsiteY248" fmla="*/ 44571 h 249073"/>
                    <a:gd name="connsiteX249" fmla="*/ 49490 w 633349"/>
                    <a:gd name="connsiteY249" fmla="*/ 44571 h 249073"/>
                    <a:gd name="connsiteX250" fmla="*/ 49490 w 633349"/>
                    <a:gd name="connsiteY250" fmla="*/ 44571 h 249073"/>
                    <a:gd name="connsiteX251" fmla="*/ 50646 w 633349"/>
                    <a:gd name="connsiteY251" fmla="*/ 44127 h 249073"/>
                    <a:gd name="connsiteX252" fmla="*/ 53936 w 633349"/>
                    <a:gd name="connsiteY252" fmla="*/ 42926 h 249073"/>
                    <a:gd name="connsiteX253" fmla="*/ 56382 w 633349"/>
                    <a:gd name="connsiteY253" fmla="*/ 41993 h 249073"/>
                    <a:gd name="connsiteX254" fmla="*/ 56382 w 633349"/>
                    <a:gd name="connsiteY254" fmla="*/ 41993 h 249073"/>
                    <a:gd name="connsiteX255" fmla="*/ 56382 w 633349"/>
                    <a:gd name="connsiteY255" fmla="*/ 41993 h 249073"/>
                    <a:gd name="connsiteX256" fmla="*/ 56826 w 633349"/>
                    <a:gd name="connsiteY256" fmla="*/ 41993 h 249073"/>
                    <a:gd name="connsiteX257" fmla="*/ 56826 w 633349"/>
                    <a:gd name="connsiteY257" fmla="*/ 42437 h 249073"/>
                    <a:gd name="connsiteX258" fmla="*/ 56826 w 633349"/>
                    <a:gd name="connsiteY258" fmla="*/ 42660 h 249073"/>
                    <a:gd name="connsiteX259" fmla="*/ 66386 w 633349"/>
                    <a:gd name="connsiteY259" fmla="*/ 42260 h 249073"/>
                    <a:gd name="connsiteX260" fmla="*/ 98667 w 633349"/>
                    <a:gd name="connsiteY260" fmla="*/ 37813 h 249073"/>
                    <a:gd name="connsiteX261" fmla="*/ 98667 w 633349"/>
                    <a:gd name="connsiteY261" fmla="*/ 36613 h 249073"/>
                    <a:gd name="connsiteX262" fmla="*/ 83371 w 633349"/>
                    <a:gd name="connsiteY262" fmla="*/ 25763 h 249073"/>
                    <a:gd name="connsiteX263" fmla="*/ 77725 w 633349"/>
                    <a:gd name="connsiteY263" fmla="*/ 23007 h 249073"/>
                    <a:gd name="connsiteX264" fmla="*/ 63985 w 633349"/>
                    <a:gd name="connsiteY264" fmla="*/ 2242 h 249073"/>
                    <a:gd name="connsiteX265" fmla="*/ 55937 w 633349"/>
                    <a:gd name="connsiteY265" fmla="*/ 3131 h 249073"/>
                    <a:gd name="connsiteX266" fmla="*/ 44554 w 633349"/>
                    <a:gd name="connsiteY266" fmla="*/ 2776 h 249073"/>
                    <a:gd name="connsiteX267" fmla="*/ 31215 w 633349"/>
                    <a:gd name="connsiteY267" fmla="*/ 2331 h 249073"/>
                    <a:gd name="connsiteX268" fmla="*/ 16364 w 633349"/>
                    <a:gd name="connsiteY268" fmla="*/ 5043 h 249073"/>
                    <a:gd name="connsiteX269" fmla="*/ 15697 w 633349"/>
                    <a:gd name="connsiteY269" fmla="*/ 6955 h 249073"/>
                    <a:gd name="connsiteX270" fmla="*/ 17698 w 633349"/>
                    <a:gd name="connsiteY270" fmla="*/ 15225 h 249073"/>
                    <a:gd name="connsiteX271" fmla="*/ 18187 w 633349"/>
                    <a:gd name="connsiteY271" fmla="*/ 31988 h 249073"/>
                    <a:gd name="connsiteX272" fmla="*/ 2936 w 633349"/>
                    <a:gd name="connsiteY272" fmla="*/ 53242 h 249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</a:cxnLst>
                  <a:rect l="l" t="t" r="r" b="b"/>
                  <a:pathLst>
                    <a:path w="633349" h="249073">
                      <a:moveTo>
                        <a:pt x="331524" y="248750"/>
                      </a:moveTo>
                      <a:lnTo>
                        <a:pt x="331524" y="247950"/>
                      </a:lnTo>
                      <a:cubicBezTo>
                        <a:pt x="332236" y="244579"/>
                        <a:pt x="332236" y="241093"/>
                        <a:pt x="331524" y="237723"/>
                      </a:cubicBezTo>
                      <a:cubicBezTo>
                        <a:pt x="330279" y="232814"/>
                        <a:pt x="331169" y="227607"/>
                        <a:pt x="334014" y="223405"/>
                      </a:cubicBezTo>
                      <a:cubicBezTo>
                        <a:pt x="334370" y="222894"/>
                        <a:pt x="334726" y="222405"/>
                        <a:pt x="335126" y="221938"/>
                      </a:cubicBezTo>
                      <a:cubicBezTo>
                        <a:pt x="337171" y="219359"/>
                        <a:pt x="341395" y="213935"/>
                        <a:pt x="340906" y="211222"/>
                      </a:cubicBezTo>
                      <a:cubicBezTo>
                        <a:pt x="340817" y="210720"/>
                        <a:pt x="340506" y="210284"/>
                        <a:pt x="340062" y="210066"/>
                      </a:cubicBezTo>
                      <a:cubicBezTo>
                        <a:pt x="338372" y="209035"/>
                        <a:pt x="336415" y="208492"/>
                        <a:pt x="334415" y="208510"/>
                      </a:cubicBezTo>
                      <a:cubicBezTo>
                        <a:pt x="330057" y="208986"/>
                        <a:pt x="325833" y="210511"/>
                        <a:pt x="322187" y="212956"/>
                      </a:cubicBezTo>
                      <a:cubicBezTo>
                        <a:pt x="318141" y="215468"/>
                        <a:pt x="313561" y="216994"/>
                        <a:pt x="308848" y="217403"/>
                      </a:cubicBezTo>
                      <a:cubicBezTo>
                        <a:pt x="306714" y="217403"/>
                        <a:pt x="304579" y="216887"/>
                        <a:pt x="302667" y="215891"/>
                      </a:cubicBezTo>
                      <a:cubicBezTo>
                        <a:pt x="301333" y="215179"/>
                        <a:pt x="300088" y="214468"/>
                        <a:pt x="298933" y="213757"/>
                      </a:cubicBezTo>
                      <a:cubicBezTo>
                        <a:pt x="296576" y="212045"/>
                        <a:pt x="293864" y="210973"/>
                        <a:pt x="290973" y="210644"/>
                      </a:cubicBezTo>
                      <a:cubicBezTo>
                        <a:pt x="288750" y="210755"/>
                        <a:pt x="286660" y="211640"/>
                        <a:pt x="285060" y="213134"/>
                      </a:cubicBezTo>
                      <a:cubicBezTo>
                        <a:pt x="268919" y="226998"/>
                        <a:pt x="248822" y="235388"/>
                        <a:pt x="227612" y="237100"/>
                      </a:cubicBezTo>
                      <a:cubicBezTo>
                        <a:pt x="217830" y="237989"/>
                        <a:pt x="209560" y="231009"/>
                        <a:pt x="200934" y="223761"/>
                      </a:cubicBezTo>
                      <a:cubicBezTo>
                        <a:pt x="193153" y="217225"/>
                        <a:pt x="185104" y="210422"/>
                        <a:pt x="175901" y="209621"/>
                      </a:cubicBezTo>
                      <a:cubicBezTo>
                        <a:pt x="174300" y="209621"/>
                        <a:pt x="172699" y="209399"/>
                        <a:pt x="171454" y="209399"/>
                      </a:cubicBezTo>
                      <a:cubicBezTo>
                        <a:pt x="163273" y="208768"/>
                        <a:pt x="155492" y="212956"/>
                        <a:pt x="151535" y="220115"/>
                      </a:cubicBezTo>
                      <a:cubicBezTo>
                        <a:pt x="147799" y="226078"/>
                        <a:pt x="142064" y="230511"/>
                        <a:pt x="135350" y="232609"/>
                      </a:cubicBezTo>
                      <a:cubicBezTo>
                        <a:pt x="130903" y="234086"/>
                        <a:pt x="126234" y="234926"/>
                        <a:pt x="121566" y="235099"/>
                      </a:cubicBezTo>
                      <a:cubicBezTo>
                        <a:pt x="111739" y="235099"/>
                        <a:pt x="107471" y="229452"/>
                        <a:pt x="101646" y="221760"/>
                      </a:cubicBezTo>
                      <a:cubicBezTo>
                        <a:pt x="99423" y="218826"/>
                        <a:pt x="96888" y="215491"/>
                        <a:pt x="93776" y="212023"/>
                      </a:cubicBezTo>
                      <a:cubicBezTo>
                        <a:pt x="91464" y="210062"/>
                        <a:pt x="88440" y="209173"/>
                        <a:pt x="85417" y="209577"/>
                      </a:cubicBezTo>
                      <a:cubicBezTo>
                        <a:pt x="83861" y="209577"/>
                        <a:pt x="82127" y="209577"/>
                        <a:pt x="80526" y="209577"/>
                      </a:cubicBezTo>
                      <a:cubicBezTo>
                        <a:pt x="78925" y="209577"/>
                        <a:pt x="77235" y="209577"/>
                        <a:pt x="75723" y="209577"/>
                      </a:cubicBezTo>
                      <a:cubicBezTo>
                        <a:pt x="71277" y="209577"/>
                        <a:pt x="66564" y="208777"/>
                        <a:pt x="66564" y="202819"/>
                      </a:cubicBezTo>
                      <a:cubicBezTo>
                        <a:pt x="66564" y="199084"/>
                        <a:pt x="58649" y="196683"/>
                        <a:pt x="53891" y="195260"/>
                      </a:cubicBezTo>
                      <a:lnTo>
                        <a:pt x="50779" y="194237"/>
                      </a:lnTo>
                      <a:cubicBezTo>
                        <a:pt x="48112" y="193126"/>
                        <a:pt x="24946" y="176051"/>
                        <a:pt x="25435" y="172895"/>
                      </a:cubicBezTo>
                      <a:cubicBezTo>
                        <a:pt x="26146" y="170396"/>
                        <a:pt x="27703" y="168235"/>
                        <a:pt x="29881" y="166803"/>
                      </a:cubicBezTo>
                      <a:cubicBezTo>
                        <a:pt x="31927" y="165113"/>
                        <a:pt x="33839" y="163512"/>
                        <a:pt x="33794" y="161467"/>
                      </a:cubicBezTo>
                      <a:cubicBezTo>
                        <a:pt x="33750" y="159422"/>
                        <a:pt x="31704" y="157021"/>
                        <a:pt x="27569" y="153731"/>
                      </a:cubicBezTo>
                      <a:cubicBezTo>
                        <a:pt x="18276" y="146794"/>
                        <a:pt x="21567" y="140791"/>
                        <a:pt x="24723" y="135011"/>
                      </a:cubicBezTo>
                      <a:cubicBezTo>
                        <a:pt x="26635" y="132112"/>
                        <a:pt x="27791" y="128804"/>
                        <a:pt x="28147" y="125363"/>
                      </a:cubicBezTo>
                      <a:cubicBezTo>
                        <a:pt x="27614" y="117866"/>
                        <a:pt x="26458" y="110427"/>
                        <a:pt x="24679" y="103131"/>
                      </a:cubicBezTo>
                      <a:lnTo>
                        <a:pt x="24234" y="101041"/>
                      </a:lnTo>
                      <a:cubicBezTo>
                        <a:pt x="23300" y="96594"/>
                        <a:pt x="19388" y="96150"/>
                        <a:pt x="14808" y="96150"/>
                      </a:cubicBezTo>
                      <a:lnTo>
                        <a:pt x="12451" y="96150"/>
                      </a:lnTo>
                      <a:cubicBezTo>
                        <a:pt x="9784" y="96443"/>
                        <a:pt x="7116" y="95865"/>
                        <a:pt x="4848" y="94505"/>
                      </a:cubicBezTo>
                      <a:cubicBezTo>
                        <a:pt x="402" y="91036"/>
                        <a:pt x="-1021" y="87568"/>
                        <a:pt x="402" y="84144"/>
                      </a:cubicBezTo>
                      <a:cubicBezTo>
                        <a:pt x="4315" y="73118"/>
                        <a:pt x="36773" y="66892"/>
                        <a:pt x="42420" y="66892"/>
                      </a:cubicBezTo>
                      <a:cubicBezTo>
                        <a:pt x="44910" y="66892"/>
                        <a:pt x="47800" y="66892"/>
                        <a:pt x="50824" y="67159"/>
                      </a:cubicBezTo>
                      <a:cubicBezTo>
                        <a:pt x="53848" y="67426"/>
                        <a:pt x="58560" y="67426"/>
                        <a:pt x="62696" y="67426"/>
                      </a:cubicBezTo>
                      <a:cubicBezTo>
                        <a:pt x="78169" y="67426"/>
                        <a:pt x="96488" y="65425"/>
                        <a:pt x="100668" y="49640"/>
                      </a:cubicBezTo>
                      <a:cubicBezTo>
                        <a:pt x="103113" y="40436"/>
                        <a:pt x="107738" y="36301"/>
                        <a:pt x="116052" y="36301"/>
                      </a:cubicBezTo>
                      <a:cubicBezTo>
                        <a:pt x="119743" y="36426"/>
                        <a:pt x="123389" y="36826"/>
                        <a:pt x="127035" y="37502"/>
                      </a:cubicBezTo>
                      <a:cubicBezTo>
                        <a:pt x="130592" y="38035"/>
                        <a:pt x="134283" y="38613"/>
                        <a:pt x="138151" y="38880"/>
                      </a:cubicBezTo>
                      <a:cubicBezTo>
                        <a:pt x="142019" y="39147"/>
                        <a:pt x="145087" y="39236"/>
                        <a:pt x="148066" y="39236"/>
                      </a:cubicBezTo>
                      <a:cubicBezTo>
                        <a:pt x="162162" y="39658"/>
                        <a:pt x="175990" y="35247"/>
                        <a:pt x="187239" y="26742"/>
                      </a:cubicBezTo>
                      <a:cubicBezTo>
                        <a:pt x="212494" y="9676"/>
                        <a:pt x="242152" y="286"/>
                        <a:pt x="272610" y="-292"/>
                      </a:cubicBezTo>
                      <a:cubicBezTo>
                        <a:pt x="289639" y="-737"/>
                        <a:pt x="306447" y="3558"/>
                        <a:pt x="321164" y="12113"/>
                      </a:cubicBezTo>
                      <a:cubicBezTo>
                        <a:pt x="324366" y="14225"/>
                        <a:pt x="328145" y="15323"/>
                        <a:pt x="331969" y="15270"/>
                      </a:cubicBezTo>
                      <a:cubicBezTo>
                        <a:pt x="337438" y="15577"/>
                        <a:pt x="342551" y="18018"/>
                        <a:pt x="346242" y="22073"/>
                      </a:cubicBezTo>
                      <a:cubicBezTo>
                        <a:pt x="348954" y="24758"/>
                        <a:pt x="352200" y="26835"/>
                        <a:pt x="355757" y="28164"/>
                      </a:cubicBezTo>
                      <a:lnTo>
                        <a:pt x="365672" y="31321"/>
                      </a:lnTo>
                      <a:cubicBezTo>
                        <a:pt x="381146" y="36346"/>
                        <a:pt x="395774" y="41059"/>
                        <a:pt x="411870" y="41059"/>
                      </a:cubicBezTo>
                      <a:cubicBezTo>
                        <a:pt x="414539" y="41059"/>
                        <a:pt x="417206" y="40926"/>
                        <a:pt x="419874" y="40659"/>
                      </a:cubicBezTo>
                      <a:cubicBezTo>
                        <a:pt x="423742" y="40285"/>
                        <a:pt x="427655" y="40107"/>
                        <a:pt x="431524" y="40125"/>
                      </a:cubicBezTo>
                      <a:cubicBezTo>
                        <a:pt x="436637" y="40125"/>
                        <a:pt x="441839" y="40125"/>
                        <a:pt x="446908" y="40614"/>
                      </a:cubicBezTo>
                      <a:cubicBezTo>
                        <a:pt x="451977" y="41103"/>
                        <a:pt x="457090" y="41103"/>
                        <a:pt x="462159" y="41103"/>
                      </a:cubicBezTo>
                      <a:cubicBezTo>
                        <a:pt x="469184" y="41241"/>
                        <a:pt x="476166" y="40525"/>
                        <a:pt x="483013" y="38969"/>
                      </a:cubicBezTo>
                      <a:cubicBezTo>
                        <a:pt x="495507" y="36088"/>
                        <a:pt x="507379" y="30935"/>
                        <a:pt x="518050" y="23762"/>
                      </a:cubicBezTo>
                      <a:cubicBezTo>
                        <a:pt x="522808" y="20597"/>
                        <a:pt x="528455" y="19036"/>
                        <a:pt x="534146" y="19316"/>
                      </a:cubicBezTo>
                      <a:cubicBezTo>
                        <a:pt x="536281" y="19316"/>
                        <a:pt x="538592" y="19316"/>
                        <a:pt x="540683" y="19316"/>
                      </a:cubicBezTo>
                      <a:cubicBezTo>
                        <a:pt x="542772" y="19316"/>
                        <a:pt x="545129" y="19538"/>
                        <a:pt x="547530" y="19538"/>
                      </a:cubicBezTo>
                      <a:cubicBezTo>
                        <a:pt x="549575" y="19565"/>
                        <a:pt x="551621" y="19445"/>
                        <a:pt x="553621" y="19183"/>
                      </a:cubicBezTo>
                      <a:cubicBezTo>
                        <a:pt x="555311" y="18956"/>
                        <a:pt x="557045" y="18840"/>
                        <a:pt x="558779" y="18827"/>
                      </a:cubicBezTo>
                      <a:cubicBezTo>
                        <a:pt x="578343" y="18827"/>
                        <a:pt x="583279" y="35634"/>
                        <a:pt x="587992" y="51908"/>
                      </a:cubicBezTo>
                      <a:cubicBezTo>
                        <a:pt x="589415" y="56755"/>
                        <a:pt x="590882" y="61735"/>
                        <a:pt x="592705" y="66270"/>
                      </a:cubicBezTo>
                      <a:cubicBezTo>
                        <a:pt x="594884" y="71783"/>
                        <a:pt x="602265" y="73740"/>
                        <a:pt x="609424" y="75652"/>
                      </a:cubicBezTo>
                      <a:cubicBezTo>
                        <a:pt x="615738" y="77341"/>
                        <a:pt x="621740" y="78942"/>
                        <a:pt x="623296" y="83033"/>
                      </a:cubicBezTo>
                      <a:cubicBezTo>
                        <a:pt x="624053" y="86359"/>
                        <a:pt x="623207" y="89849"/>
                        <a:pt x="620940" y="92415"/>
                      </a:cubicBezTo>
                      <a:cubicBezTo>
                        <a:pt x="613515" y="103944"/>
                        <a:pt x="611602" y="118204"/>
                        <a:pt x="615782" y="131276"/>
                      </a:cubicBezTo>
                      <a:cubicBezTo>
                        <a:pt x="616538" y="137181"/>
                        <a:pt x="616538" y="143157"/>
                        <a:pt x="615782" y="149062"/>
                      </a:cubicBezTo>
                      <a:cubicBezTo>
                        <a:pt x="615382" y="157465"/>
                        <a:pt x="614715" y="170227"/>
                        <a:pt x="616805" y="170716"/>
                      </a:cubicBezTo>
                      <a:lnTo>
                        <a:pt x="616805" y="170716"/>
                      </a:lnTo>
                      <a:lnTo>
                        <a:pt x="618005" y="171027"/>
                      </a:lnTo>
                      <a:lnTo>
                        <a:pt x="618316" y="171027"/>
                      </a:lnTo>
                      <a:lnTo>
                        <a:pt x="618316" y="171027"/>
                      </a:lnTo>
                      <a:cubicBezTo>
                        <a:pt x="618850" y="171027"/>
                        <a:pt x="618806" y="171338"/>
                        <a:pt x="618761" y="171649"/>
                      </a:cubicBezTo>
                      <a:lnTo>
                        <a:pt x="618761" y="171649"/>
                      </a:lnTo>
                      <a:cubicBezTo>
                        <a:pt x="624631" y="175829"/>
                        <a:pt x="634012" y="190947"/>
                        <a:pt x="633167" y="199173"/>
                      </a:cubicBezTo>
                      <a:cubicBezTo>
                        <a:pt x="633123" y="201920"/>
                        <a:pt x="631033" y="204193"/>
                        <a:pt x="628276" y="204419"/>
                      </a:cubicBezTo>
                      <a:cubicBezTo>
                        <a:pt x="627698" y="204464"/>
                        <a:pt x="627165" y="204464"/>
                        <a:pt x="626587" y="204419"/>
                      </a:cubicBezTo>
                      <a:cubicBezTo>
                        <a:pt x="619784" y="203597"/>
                        <a:pt x="613114" y="201614"/>
                        <a:pt x="606978" y="198550"/>
                      </a:cubicBezTo>
                      <a:cubicBezTo>
                        <a:pt x="602265" y="196349"/>
                        <a:pt x="597330" y="194651"/>
                        <a:pt x="592261" y="193481"/>
                      </a:cubicBezTo>
                      <a:cubicBezTo>
                        <a:pt x="588703" y="192828"/>
                        <a:pt x="585235" y="191658"/>
                        <a:pt x="582034" y="190013"/>
                      </a:cubicBezTo>
                      <a:cubicBezTo>
                        <a:pt x="578210" y="187954"/>
                        <a:pt x="573986" y="186785"/>
                        <a:pt x="569629" y="186589"/>
                      </a:cubicBezTo>
                      <a:cubicBezTo>
                        <a:pt x="568784" y="186545"/>
                        <a:pt x="567895" y="186545"/>
                        <a:pt x="567049" y="186589"/>
                      </a:cubicBezTo>
                      <a:cubicBezTo>
                        <a:pt x="563448" y="187794"/>
                        <a:pt x="560246" y="189929"/>
                        <a:pt x="557757" y="192770"/>
                      </a:cubicBezTo>
                      <a:cubicBezTo>
                        <a:pt x="554555" y="195660"/>
                        <a:pt x="551799" y="198061"/>
                        <a:pt x="549753" y="197438"/>
                      </a:cubicBezTo>
                      <a:cubicBezTo>
                        <a:pt x="546374" y="196434"/>
                        <a:pt x="542906" y="195922"/>
                        <a:pt x="539393" y="195927"/>
                      </a:cubicBezTo>
                      <a:cubicBezTo>
                        <a:pt x="534902" y="196069"/>
                        <a:pt x="530411" y="196651"/>
                        <a:pt x="526054" y="197661"/>
                      </a:cubicBezTo>
                      <a:cubicBezTo>
                        <a:pt x="521296" y="198675"/>
                        <a:pt x="516450" y="199342"/>
                        <a:pt x="511603" y="199662"/>
                      </a:cubicBezTo>
                      <a:cubicBezTo>
                        <a:pt x="502310" y="200547"/>
                        <a:pt x="493150" y="202823"/>
                        <a:pt x="484525" y="206420"/>
                      </a:cubicBezTo>
                      <a:cubicBezTo>
                        <a:pt x="475587" y="210195"/>
                        <a:pt x="466117" y="212405"/>
                        <a:pt x="456423" y="212956"/>
                      </a:cubicBezTo>
                      <a:cubicBezTo>
                        <a:pt x="451799" y="213054"/>
                        <a:pt x="447175" y="213396"/>
                        <a:pt x="442551" y="213979"/>
                      </a:cubicBezTo>
                      <a:cubicBezTo>
                        <a:pt x="437926" y="214588"/>
                        <a:pt x="433258" y="214931"/>
                        <a:pt x="428589" y="215002"/>
                      </a:cubicBezTo>
                      <a:cubicBezTo>
                        <a:pt x="427477" y="215002"/>
                        <a:pt x="426366" y="215002"/>
                        <a:pt x="425299" y="215002"/>
                      </a:cubicBezTo>
                      <a:cubicBezTo>
                        <a:pt x="422586" y="214579"/>
                        <a:pt x="420052" y="213321"/>
                        <a:pt x="418051" y="211400"/>
                      </a:cubicBezTo>
                      <a:cubicBezTo>
                        <a:pt x="416450" y="209826"/>
                        <a:pt x="414405" y="208786"/>
                        <a:pt x="412182" y="208421"/>
                      </a:cubicBezTo>
                      <a:cubicBezTo>
                        <a:pt x="411648" y="208421"/>
                        <a:pt x="411159" y="208510"/>
                        <a:pt x="410670" y="208688"/>
                      </a:cubicBezTo>
                      <a:cubicBezTo>
                        <a:pt x="407024" y="210044"/>
                        <a:pt x="403511" y="211649"/>
                        <a:pt x="400088" y="213490"/>
                      </a:cubicBezTo>
                      <a:cubicBezTo>
                        <a:pt x="393374" y="217638"/>
                        <a:pt x="385726" y="219951"/>
                        <a:pt x="377856" y="220204"/>
                      </a:cubicBezTo>
                      <a:cubicBezTo>
                        <a:pt x="374743" y="219808"/>
                        <a:pt x="371720" y="218799"/>
                        <a:pt x="368963" y="217225"/>
                      </a:cubicBezTo>
                      <a:cubicBezTo>
                        <a:pt x="366250" y="215615"/>
                        <a:pt x="363227" y="214610"/>
                        <a:pt x="360070" y="214290"/>
                      </a:cubicBezTo>
                      <a:cubicBezTo>
                        <a:pt x="357936" y="214304"/>
                        <a:pt x="355935" y="215433"/>
                        <a:pt x="354823" y="217269"/>
                      </a:cubicBezTo>
                      <a:cubicBezTo>
                        <a:pt x="352245" y="221329"/>
                        <a:pt x="350511" y="225864"/>
                        <a:pt x="349754" y="230609"/>
                      </a:cubicBezTo>
                      <a:cubicBezTo>
                        <a:pt x="347931" y="238568"/>
                        <a:pt x="346375" y="245460"/>
                        <a:pt x="331969" y="247460"/>
                      </a:cubicBezTo>
                      <a:close/>
                      <a:moveTo>
                        <a:pt x="334548" y="207398"/>
                      </a:moveTo>
                      <a:cubicBezTo>
                        <a:pt x="336727" y="207394"/>
                        <a:pt x="338906" y="207994"/>
                        <a:pt x="340773" y="209132"/>
                      </a:cubicBezTo>
                      <a:cubicBezTo>
                        <a:pt x="341484" y="209506"/>
                        <a:pt x="341973" y="210200"/>
                        <a:pt x="342107" y="211000"/>
                      </a:cubicBezTo>
                      <a:cubicBezTo>
                        <a:pt x="342729" y="214201"/>
                        <a:pt x="338460" y="219893"/>
                        <a:pt x="336149" y="222650"/>
                      </a:cubicBezTo>
                      <a:lnTo>
                        <a:pt x="335082" y="224028"/>
                      </a:lnTo>
                      <a:cubicBezTo>
                        <a:pt x="332413" y="227936"/>
                        <a:pt x="331569" y="232796"/>
                        <a:pt x="332769" y="237367"/>
                      </a:cubicBezTo>
                      <a:cubicBezTo>
                        <a:pt x="333392" y="240613"/>
                        <a:pt x="333392" y="243948"/>
                        <a:pt x="332769" y="247194"/>
                      </a:cubicBezTo>
                      <a:cubicBezTo>
                        <a:pt x="345797" y="245193"/>
                        <a:pt x="347220" y="239057"/>
                        <a:pt x="348998" y="231364"/>
                      </a:cubicBezTo>
                      <a:cubicBezTo>
                        <a:pt x="349843" y="226611"/>
                        <a:pt x="351622" y="222080"/>
                        <a:pt x="354245" y="218025"/>
                      </a:cubicBezTo>
                      <a:cubicBezTo>
                        <a:pt x="355535" y="215860"/>
                        <a:pt x="357847" y="214539"/>
                        <a:pt x="360381" y="214557"/>
                      </a:cubicBezTo>
                      <a:cubicBezTo>
                        <a:pt x="363627" y="214891"/>
                        <a:pt x="366740" y="215922"/>
                        <a:pt x="369541" y="217581"/>
                      </a:cubicBezTo>
                      <a:cubicBezTo>
                        <a:pt x="372075" y="219088"/>
                        <a:pt x="374921" y="220071"/>
                        <a:pt x="377856" y="220471"/>
                      </a:cubicBezTo>
                      <a:cubicBezTo>
                        <a:pt x="385504" y="220235"/>
                        <a:pt x="392973" y="217963"/>
                        <a:pt x="399465" y="213890"/>
                      </a:cubicBezTo>
                      <a:cubicBezTo>
                        <a:pt x="402933" y="212045"/>
                        <a:pt x="406535" y="210413"/>
                        <a:pt x="410225" y="208999"/>
                      </a:cubicBezTo>
                      <a:cubicBezTo>
                        <a:pt x="410803" y="208786"/>
                        <a:pt x="411470" y="208683"/>
                        <a:pt x="412093" y="208688"/>
                      </a:cubicBezTo>
                      <a:cubicBezTo>
                        <a:pt x="414583" y="209012"/>
                        <a:pt x="416895" y="210155"/>
                        <a:pt x="418673" y="211934"/>
                      </a:cubicBezTo>
                      <a:cubicBezTo>
                        <a:pt x="420497" y="213668"/>
                        <a:pt x="422809" y="214828"/>
                        <a:pt x="425299" y="215268"/>
                      </a:cubicBezTo>
                      <a:cubicBezTo>
                        <a:pt x="426321" y="215268"/>
                        <a:pt x="427388" y="215268"/>
                        <a:pt x="428500" y="215268"/>
                      </a:cubicBezTo>
                      <a:cubicBezTo>
                        <a:pt x="433124" y="215193"/>
                        <a:pt x="437749" y="214855"/>
                        <a:pt x="442329" y="214246"/>
                      </a:cubicBezTo>
                      <a:cubicBezTo>
                        <a:pt x="446997" y="213659"/>
                        <a:pt x="451666" y="213321"/>
                        <a:pt x="456334" y="213223"/>
                      </a:cubicBezTo>
                      <a:cubicBezTo>
                        <a:pt x="465894" y="212694"/>
                        <a:pt x="475276" y="210497"/>
                        <a:pt x="484080" y="206731"/>
                      </a:cubicBezTo>
                      <a:cubicBezTo>
                        <a:pt x="492839" y="203112"/>
                        <a:pt x="502043" y="200818"/>
                        <a:pt x="511470" y="199928"/>
                      </a:cubicBezTo>
                      <a:cubicBezTo>
                        <a:pt x="516272" y="199608"/>
                        <a:pt x="521029" y="198937"/>
                        <a:pt x="525742" y="197928"/>
                      </a:cubicBezTo>
                      <a:cubicBezTo>
                        <a:pt x="530233" y="196909"/>
                        <a:pt x="534813" y="196327"/>
                        <a:pt x="539393" y="196194"/>
                      </a:cubicBezTo>
                      <a:cubicBezTo>
                        <a:pt x="542994" y="196180"/>
                        <a:pt x="546596" y="196705"/>
                        <a:pt x="550065" y="197750"/>
                      </a:cubicBezTo>
                      <a:cubicBezTo>
                        <a:pt x="551532" y="198194"/>
                        <a:pt x="554199" y="195838"/>
                        <a:pt x="557001" y="193303"/>
                      </a:cubicBezTo>
                      <a:cubicBezTo>
                        <a:pt x="559624" y="190311"/>
                        <a:pt x="563048" y="188097"/>
                        <a:pt x="566871" y="186900"/>
                      </a:cubicBezTo>
                      <a:cubicBezTo>
                        <a:pt x="567806" y="186834"/>
                        <a:pt x="568695" y="186834"/>
                        <a:pt x="569629" y="186900"/>
                      </a:cubicBezTo>
                      <a:cubicBezTo>
                        <a:pt x="574119" y="187105"/>
                        <a:pt x="578522" y="188306"/>
                        <a:pt x="582478" y="190413"/>
                      </a:cubicBezTo>
                      <a:cubicBezTo>
                        <a:pt x="585636" y="191987"/>
                        <a:pt x="588970" y="193126"/>
                        <a:pt x="592394" y="193792"/>
                      </a:cubicBezTo>
                      <a:cubicBezTo>
                        <a:pt x="597552" y="194980"/>
                        <a:pt x="602576" y="196709"/>
                        <a:pt x="607379" y="198950"/>
                      </a:cubicBezTo>
                      <a:cubicBezTo>
                        <a:pt x="613426" y="201943"/>
                        <a:pt x="619917" y="203899"/>
                        <a:pt x="626587" y="204731"/>
                      </a:cubicBezTo>
                      <a:cubicBezTo>
                        <a:pt x="627076" y="204775"/>
                        <a:pt x="627609" y="204775"/>
                        <a:pt x="628098" y="204731"/>
                      </a:cubicBezTo>
                      <a:cubicBezTo>
                        <a:pt x="630366" y="204499"/>
                        <a:pt x="632100" y="202574"/>
                        <a:pt x="632100" y="200284"/>
                      </a:cubicBezTo>
                      <a:cubicBezTo>
                        <a:pt x="632901" y="191836"/>
                        <a:pt x="621829" y="174762"/>
                        <a:pt x="616760" y="173028"/>
                      </a:cubicBezTo>
                      <a:lnTo>
                        <a:pt x="615471" y="172672"/>
                      </a:lnTo>
                      <a:lnTo>
                        <a:pt x="615026" y="172672"/>
                      </a:lnTo>
                      <a:lnTo>
                        <a:pt x="615026" y="172672"/>
                      </a:lnTo>
                      <a:cubicBezTo>
                        <a:pt x="614537" y="172672"/>
                        <a:pt x="614537" y="172361"/>
                        <a:pt x="614582" y="172050"/>
                      </a:cubicBezTo>
                      <a:lnTo>
                        <a:pt x="614582" y="171560"/>
                      </a:lnTo>
                      <a:lnTo>
                        <a:pt x="615115" y="171560"/>
                      </a:lnTo>
                      <a:cubicBezTo>
                        <a:pt x="613826" y="168537"/>
                        <a:pt x="614093" y="161067"/>
                        <a:pt x="614626" y="150262"/>
                      </a:cubicBezTo>
                      <a:cubicBezTo>
                        <a:pt x="615293" y="144353"/>
                        <a:pt x="615293" y="138386"/>
                        <a:pt x="614626" y="132477"/>
                      </a:cubicBezTo>
                      <a:cubicBezTo>
                        <a:pt x="610268" y="119026"/>
                        <a:pt x="612180" y="104331"/>
                        <a:pt x="619873" y="92459"/>
                      </a:cubicBezTo>
                      <a:cubicBezTo>
                        <a:pt x="621918" y="90183"/>
                        <a:pt x="622763" y="87088"/>
                        <a:pt x="622140" y="84100"/>
                      </a:cubicBezTo>
                      <a:cubicBezTo>
                        <a:pt x="620762" y="80543"/>
                        <a:pt x="615071" y="79031"/>
                        <a:pt x="608801" y="77386"/>
                      </a:cubicBezTo>
                      <a:cubicBezTo>
                        <a:pt x="601776" y="75518"/>
                        <a:pt x="593728" y="73384"/>
                        <a:pt x="591327" y="67381"/>
                      </a:cubicBezTo>
                      <a:cubicBezTo>
                        <a:pt x="589504" y="62935"/>
                        <a:pt x="588036" y="57733"/>
                        <a:pt x="586614" y="52886"/>
                      </a:cubicBezTo>
                      <a:cubicBezTo>
                        <a:pt x="581767" y="36301"/>
                        <a:pt x="577232" y="20606"/>
                        <a:pt x="558468" y="20606"/>
                      </a:cubicBezTo>
                      <a:cubicBezTo>
                        <a:pt x="556779" y="20619"/>
                        <a:pt x="555089" y="20739"/>
                        <a:pt x="553444" y="20961"/>
                      </a:cubicBezTo>
                      <a:cubicBezTo>
                        <a:pt x="551398" y="21201"/>
                        <a:pt x="549308" y="21321"/>
                        <a:pt x="547219" y="21317"/>
                      </a:cubicBezTo>
                      <a:cubicBezTo>
                        <a:pt x="544907" y="21317"/>
                        <a:pt x="542772" y="21317"/>
                        <a:pt x="540327" y="21095"/>
                      </a:cubicBezTo>
                      <a:cubicBezTo>
                        <a:pt x="537881" y="20872"/>
                        <a:pt x="535880" y="21095"/>
                        <a:pt x="533835" y="21095"/>
                      </a:cubicBezTo>
                      <a:cubicBezTo>
                        <a:pt x="528411" y="20783"/>
                        <a:pt x="522986" y="22202"/>
                        <a:pt x="518406" y="25141"/>
                      </a:cubicBezTo>
                      <a:cubicBezTo>
                        <a:pt x="507601" y="32424"/>
                        <a:pt x="495552" y="37640"/>
                        <a:pt x="482835" y="40525"/>
                      </a:cubicBezTo>
                      <a:cubicBezTo>
                        <a:pt x="475898" y="42099"/>
                        <a:pt x="468829" y="42829"/>
                        <a:pt x="461715" y="42704"/>
                      </a:cubicBezTo>
                      <a:cubicBezTo>
                        <a:pt x="456646" y="42704"/>
                        <a:pt x="451443" y="42437"/>
                        <a:pt x="446419" y="42215"/>
                      </a:cubicBezTo>
                      <a:cubicBezTo>
                        <a:pt x="441394" y="41993"/>
                        <a:pt x="436148" y="41726"/>
                        <a:pt x="431079" y="41726"/>
                      </a:cubicBezTo>
                      <a:cubicBezTo>
                        <a:pt x="427211" y="41708"/>
                        <a:pt x="423342" y="41886"/>
                        <a:pt x="419519" y="42260"/>
                      </a:cubicBezTo>
                      <a:cubicBezTo>
                        <a:pt x="416850" y="42526"/>
                        <a:pt x="414138" y="42660"/>
                        <a:pt x="411426" y="42660"/>
                      </a:cubicBezTo>
                      <a:cubicBezTo>
                        <a:pt x="395152" y="42660"/>
                        <a:pt x="380301" y="37902"/>
                        <a:pt x="364917" y="32877"/>
                      </a:cubicBezTo>
                      <a:lnTo>
                        <a:pt x="355001" y="29721"/>
                      </a:lnTo>
                      <a:cubicBezTo>
                        <a:pt x="351266" y="28356"/>
                        <a:pt x="347887" y="26204"/>
                        <a:pt x="345042" y="23407"/>
                      </a:cubicBezTo>
                      <a:cubicBezTo>
                        <a:pt x="341618" y="19552"/>
                        <a:pt x="336815" y="17199"/>
                        <a:pt x="331702" y="16871"/>
                      </a:cubicBezTo>
                      <a:cubicBezTo>
                        <a:pt x="327656" y="16928"/>
                        <a:pt x="323699" y="15763"/>
                        <a:pt x="320319" y="13536"/>
                      </a:cubicBezTo>
                      <a:cubicBezTo>
                        <a:pt x="305780" y="5101"/>
                        <a:pt x="289150" y="868"/>
                        <a:pt x="272343" y="1308"/>
                      </a:cubicBezTo>
                      <a:cubicBezTo>
                        <a:pt x="242108" y="1842"/>
                        <a:pt x="212672" y="11108"/>
                        <a:pt x="187595" y="27987"/>
                      </a:cubicBezTo>
                      <a:cubicBezTo>
                        <a:pt x="176123" y="36702"/>
                        <a:pt x="161983" y="41192"/>
                        <a:pt x="147577" y="40703"/>
                      </a:cubicBezTo>
                      <a:cubicBezTo>
                        <a:pt x="144598" y="40703"/>
                        <a:pt x="141308" y="40703"/>
                        <a:pt x="137573" y="40348"/>
                      </a:cubicBezTo>
                      <a:cubicBezTo>
                        <a:pt x="133838" y="39992"/>
                        <a:pt x="129970" y="39503"/>
                        <a:pt x="126412" y="38925"/>
                      </a:cubicBezTo>
                      <a:cubicBezTo>
                        <a:pt x="122811" y="38289"/>
                        <a:pt x="119209" y="37902"/>
                        <a:pt x="115563" y="37769"/>
                      </a:cubicBezTo>
                      <a:cubicBezTo>
                        <a:pt x="109827" y="37769"/>
                        <a:pt x="104136" y="39236"/>
                        <a:pt x="101246" y="50041"/>
                      </a:cubicBezTo>
                      <a:cubicBezTo>
                        <a:pt x="96799" y="66537"/>
                        <a:pt x="78080" y="68627"/>
                        <a:pt x="62206" y="68627"/>
                      </a:cubicBezTo>
                      <a:cubicBezTo>
                        <a:pt x="58027" y="68627"/>
                        <a:pt x="53936" y="68627"/>
                        <a:pt x="50290" y="68360"/>
                      </a:cubicBezTo>
                      <a:cubicBezTo>
                        <a:pt x="46644" y="68093"/>
                        <a:pt x="44421" y="68093"/>
                        <a:pt x="41931" y="68093"/>
                      </a:cubicBezTo>
                      <a:cubicBezTo>
                        <a:pt x="36596" y="68093"/>
                        <a:pt x="4626" y="74274"/>
                        <a:pt x="935" y="84634"/>
                      </a:cubicBezTo>
                      <a:cubicBezTo>
                        <a:pt x="-87" y="87524"/>
                        <a:pt x="1335" y="90592"/>
                        <a:pt x="5382" y="93749"/>
                      </a:cubicBezTo>
                      <a:cubicBezTo>
                        <a:pt x="7471" y="94923"/>
                        <a:pt x="9873" y="95407"/>
                        <a:pt x="12273" y="95127"/>
                      </a:cubicBezTo>
                      <a:lnTo>
                        <a:pt x="14364" y="95127"/>
                      </a:lnTo>
                      <a:cubicBezTo>
                        <a:pt x="18054" y="95127"/>
                        <a:pt x="23656" y="95127"/>
                        <a:pt x="24901" y="100907"/>
                      </a:cubicBezTo>
                      <a:lnTo>
                        <a:pt x="25302" y="102953"/>
                      </a:lnTo>
                      <a:cubicBezTo>
                        <a:pt x="27125" y="110245"/>
                        <a:pt x="28325" y="117684"/>
                        <a:pt x="28814" y="125185"/>
                      </a:cubicBezTo>
                      <a:cubicBezTo>
                        <a:pt x="28503" y="128817"/>
                        <a:pt x="27258" y="132317"/>
                        <a:pt x="25257" y="135367"/>
                      </a:cubicBezTo>
                      <a:cubicBezTo>
                        <a:pt x="22056" y="141236"/>
                        <a:pt x="19299" y="146305"/>
                        <a:pt x="27791" y="152663"/>
                      </a:cubicBezTo>
                      <a:cubicBezTo>
                        <a:pt x="32238" y="155998"/>
                        <a:pt x="34372" y="158755"/>
                        <a:pt x="34461" y="161245"/>
                      </a:cubicBezTo>
                      <a:cubicBezTo>
                        <a:pt x="34550" y="163735"/>
                        <a:pt x="32282" y="165691"/>
                        <a:pt x="30014" y="167470"/>
                      </a:cubicBezTo>
                      <a:cubicBezTo>
                        <a:pt x="27925" y="168693"/>
                        <a:pt x="26369" y="170618"/>
                        <a:pt x="25568" y="172895"/>
                      </a:cubicBezTo>
                      <a:cubicBezTo>
                        <a:pt x="25568" y="175073"/>
                        <a:pt x="46377" y="191436"/>
                        <a:pt x="50246" y="192992"/>
                      </a:cubicBezTo>
                      <a:cubicBezTo>
                        <a:pt x="51224" y="193388"/>
                        <a:pt x="52246" y="193730"/>
                        <a:pt x="53269" y="194015"/>
                      </a:cubicBezTo>
                      <a:cubicBezTo>
                        <a:pt x="58605" y="195615"/>
                        <a:pt x="66609" y="198105"/>
                        <a:pt x="66609" y="202641"/>
                      </a:cubicBezTo>
                      <a:cubicBezTo>
                        <a:pt x="66609" y="207176"/>
                        <a:pt x="68832" y="208288"/>
                        <a:pt x="74656" y="208288"/>
                      </a:cubicBezTo>
                      <a:cubicBezTo>
                        <a:pt x="76168" y="208288"/>
                        <a:pt x="77725" y="208288"/>
                        <a:pt x="79370" y="208288"/>
                      </a:cubicBezTo>
                      <a:cubicBezTo>
                        <a:pt x="81015" y="208288"/>
                        <a:pt x="82749" y="208288"/>
                        <a:pt x="84350" y="208288"/>
                      </a:cubicBezTo>
                      <a:cubicBezTo>
                        <a:pt x="87640" y="207923"/>
                        <a:pt x="90975" y="208932"/>
                        <a:pt x="93509" y="211089"/>
                      </a:cubicBezTo>
                      <a:cubicBezTo>
                        <a:pt x="96710" y="214602"/>
                        <a:pt x="99245" y="217981"/>
                        <a:pt x="101468" y="220915"/>
                      </a:cubicBezTo>
                      <a:cubicBezTo>
                        <a:pt x="107337" y="228741"/>
                        <a:pt x="111206" y="233943"/>
                        <a:pt x="120499" y="233943"/>
                      </a:cubicBezTo>
                      <a:cubicBezTo>
                        <a:pt x="125034" y="233770"/>
                        <a:pt x="129525" y="232943"/>
                        <a:pt x="133838" y="231498"/>
                      </a:cubicBezTo>
                      <a:cubicBezTo>
                        <a:pt x="140330" y="229484"/>
                        <a:pt x="145888" y="225188"/>
                        <a:pt x="149445" y="219404"/>
                      </a:cubicBezTo>
                      <a:cubicBezTo>
                        <a:pt x="153669" y="212005"/>
                        <a:pt x="161761" y="207670"/>
                        <a:pt x="170254" y="208243"/>
                      </a:cubicBezTo>
                      <a:cubicBezTo>
                        <a:pt x="171854" y="208248"/>
                        <a:pt x="173410" y="208337"/>
                        <a:pt x="175012" y="208510"/>
                      </a:cubicBezTo>
                      <a:cubicBezTo>
                        <a:pt x="184526" y="209355"/>
                        <a:pt x="192797" y="216202"/>
                        <a:pt x="200622" y="222872"/>
                      </a:cubicBezTo>
                      <a:cubicBezTo>
                        <a:pt x="208448" y="229541"/>
                        <a:pt x="216407" y="236211"/>
                        <a:pt x="225122" y="236211"/>
                      </a:cubicBezTo>
                      <a:lnTo>
                        <a:pt x="226634" y="236211"/>
                      </a:lnTo>
                      <a:cubicBezTo>
                        <a:pt x="247621" y="234521"/>
                        <a:pt x="267496" y="226224"/>
                        <a:pt x="283459" y="212512"/>
                      </a:cubicBezTo>
                      <a:cubicBezTo>
                        <a:pt x="285282" y="210835"/>
                        <a:pt x="287639" y="209857"/>
                        <a:pt x="290084" y="209755"/>
                      </a:cubicBezTo>
                      <a:cubicBezTo>
                        <a:pt x="293152" y="210062"/>
                        <a:pt x="296087" y="211200"/>
                        <a:pt x="298576" y="213045"/>
                      </a:cubicBezTo>
                      <a:cubicBezTo>
                        <a:pt x="299777" y="213712"/>
                        <a:pt x="300978" y="214424"/>
                        <a:pt x="302267" y="215091"/>
                      </a:cubicBezTo>
                      <a:cubicBezTo>
                        <a:pt x="304001" y="216038"/>
                        <a:pt x="305958" y="216527"/>
                        <a:pt x="307958" y="216514"/>
                      </a:cubicBezTo>
                      <a:cubicBezTo>
                        <a:pt x="312538" y="216073"/>
                        <a:pt x="316985" y="214553"/>
                        <a:pt x="320853" y="212067"/>
                      </a:cubicBezTo>
                      <a:cubicBezTo>
                        <a:pt x="324988" y="209430"/>
                        <a:pt x="329657" y="207870"/>
                        <a:pt x="334548" y="207532"/>
                      </a:cubicBezTo>
                      <a:close/>
                      <a:moveTo>
                        <a:pt x="20188" y="61824"/>
                      </a:moveTo>
                      <a:lnTo>
                        <a:pt x="20188" y="61824"/>
                      </a:lnTo>
                      <a:cubicBezTo>
                        <a:pt x="13340" y="61157"/>
                        <a:pt x="6893" y="58342"/>
                        <a:pt x="1780" y="53776"/>
                      </a:cubicBezTo>
                      <a:lnTo>
                        <a:pt x="1291" y="53420"/>
                      </a:lnTo>
                      <a:lnTo>
                        <a:pt x="1691" y="52975"/>
                      </a:lnTo>
                      <a:cubicBezTo>
                        <a:pt x="7649" y="46017"/>
                        <a:pt x="13029" y="38582"/>
                        <a:pt x="17787" y="30743"/>
                      </a:cubicBezTo>
                      <a:cubicBezTo>
                        <a:pt x="20766" y="26030"/>
                        <a:pt x="18943" y="20383"/>
                        <a:pt x="17165" y="14914"/>
                      </a:cubicBezTo>
                      <a:cubicBezTo>
                        <a:pt x="16142" y="12140"/>
                        <a:pt x="15475" y="9263"/>
                        <a:pt x="15119" y="6333"/>
                      </a:cubicBezTo>
                      <a:cubicBezTo>
                        <a:pt x="15030" y="5328"/>
                        <a:pt x="15386" y="4336"/>
                        <a:pt x="16097" y="3620"/>
                      </a:cubicBezTo>
                      <a:cubicBezTo>
                        <a:pt x="18054" y="1486"/>
                        <a:pt x="22900" y="552"/>
                        <a:pt x="31749" y="552"/>
                      </a:cubicBezTo>
                      <a:cubicBezTo>
                        <a:pt x="36195" y="552"/>
                        <a:pt x="40641" y="552"/>
                        <a:pt x="45088" y="997"/>
                      </a:cubicBezTo>
                      <a:cubicBezTo>
                        <a:pt x="49534" y="1442"/>
                        <a:pt x="53091" y="1353"/>
                        <a:pt x="56382" y="1353"/>
                      </a:cubicBezTo>
                      <a:cubicBezTo>
                        <a:pt x="59138" y="1633"/>
                        <a:pt x="61895" y="1282"/>
                        <a:pt x="64474" y="330"/>
                      </a:cubicBezTo>
                      <a:lnTo>
                        <a:pt x="65141" y="-115"/>
                      </a:lnTo>
                      <a:lnTo>
                        <a:pt x="65141" y="641"/>
                      </a:lnTo>
                      <a:cubicBezTo>
                        <a:pt x="67853" y="10023"/>
                        <a:pt x="70210" y="16559"/>
                        <a:pt x="78480" y="21406"/>
                      </a:cubicBezTo>
                      <a:cubicBezTo>
                        <a:pt x="79903" y="22206"/>
                        <a:pt x="81904" y="23140"/>
                        <a:pt x="84038" y="24074"/>
                      </a:cubicBezTo>
                      <a:cubicBezTo>
                        <a:pt x="90308" y="26919"/>
                        <a:pt x="98133" y="30432"/>
                        <a:pt x="99912" y="35545"/>
                      </a:cubicBezTo>
                      <a:cubicBezTo>
                        <a:pt x="100223" y="36284"/>
                        <a:pt x="100090" y="37124"/>
                        <a:pt x="99645" y="37769"/>
                      </a:cubicBezTo>
                      <a:cubicBezTo>
                        <a:pt x="97066" y="41548"/>
                        <a:pt x="83105" y="42215"/>
                        <a:pt x="66520" y="42926"/>
                      </a:cubicBezTo>
                      <a:cubicBezTo>
                        <a:pt x="62073" y="42891"/>
                        <a:pt x="57582" y="43202"/>
                        <a:pt x="53180" y="43860"/>
                      </a:cubicBezTo>
                      <a:lnTo>
                        <a:pt x="53180" y="43860"/>
                      </a:lnTo>
                      <a:cubicBezTo>
                        <a:pt x="47044" y="46381"/>
                        <a:pt x="41308" y="49796"/>
                        <a:pt x="36195" y="53998"/>
                      </a:cubicBezTo>
                      <a:cubicBezTo>
                        <a:pt x="31081" y="58266"/>
                        <a:pt x="26369" y="61824"/>
                        <a:pt x="20188" y="61824"/>
                      </a:cubicBezTo>
                      <a:close/>
                      <a:moveTo>
                        <a:pt x="2936" y="53242"/>
                      </a:moveTo>
                      <a:cubicBezTo>
                        <a:pt x="7782" y="57475"/>
                        <a:pt x="13786" y="60085"/>
                        <a:pt x="20188" y="60712"/>
                      </a:cubicBezTo>
                      <a:cubicBezTo>
                        <a:pt x="26013" y="60712"/>
                        <a:pt x="30592" y="57244"/>
                        <a:pt x="35839" y="53242"/>
                      </a:cubicBezTo>
                      <a:cubicBezTo>
                        <a:pt x="39974" y="49894"/>
                        <a:pt x="44421" y="46986"/>
                        <a:pt x="49179" y="44571"/>
                      </a:cubicBezTo>
                      <a:lnTo>
                        <a:pt x="49179" y="44571"/>
                      </a:lnTo>
                      <a:lnTo>
                        <a:pt x="49490" y="44571"/>
                      </a:lnTo>
                      <a:lnTo>
                        <a:pt x="49490" y="44571"/>
                      </a:lnTo>
                      <a:lnTo>
                        <a:pt x="50646" y="44127"/>
                      </a:lnTo>
                      <a:lnTo>
                        <a:pt x="53936" y="42926"/>
                      </a:lnTo>
                      <a:lnTo>
                        <a:pt x="56382" y="41993"/>
                      </a:lnTo>
                      <a:lnTo>
                        <a:pt x="56382" y="41993"/>
                      </a:lnTo>
                      <a:lnTo>
                        <a:pt x="56382" y="41993"/>
                      </a:lnTo>
                      <a:lnTo>
                        <a:pt x="56826" y="41993"/>
                      </a:lnTo>
                      <a:lnTo>
                        <a:pt x="56826" y="42437"/>
                      </a:lnTo>
                      <a:cubicBezTo>
                        <a:pt x="56826" y="42437"/>
                        <a:pt x="56826" y="42437"/>
                        <a:pt x="56826" y="42660"/>
                      </a:cubicBezTo>
                      <a:cubicBezTo>
                        <a:pt x="59317" y="42660"/>
                        <a:pt x="62651" y="42393"/>
                        <a:pt x="66386" y="42260"/>
                      </a:cubicBezTo>
                      <a:cubicBezTo>
                        <a:pt x="78258" y="41815"/>
                        <a:pt x="96177" y="41192"/>
                        <a:pt x="98667" y="37813"/>
                      </a:cubicBezTo>
                      <a:cubicBezTo>
                        <a:pt x="98845" y="37431"/>
                        <a:pt x="98845" y="36995"/>
                        <a:pt x="98667" y="36613"/>
                      </a:cubicBezTo>
                      <a:cubicBezTo>
                        <a:pt x="97022" y="31899"/>
                        <a:pt x="89463" y="28476"/>
                        <a:pt x="83371" y="25763"/>
                      </a:cubicBezTo>
                      <a:cubicBezTo>
                        <a:pt x="81192" y="24785"/>
                        <a:pt x="79192" y="23851"/>
                        <a:pt x="77725" y="23007"/>
                      </a:cubicBezTo>
                      <a:cubicBezTo>
                        <a:pt x="69276" y="18116"/>
                        <a:pt x="66609" y="11313"/>
                        <a:pt x="63985" y="2242"/>
                      </a:cubicBezTo>
                      <a:cubicBezTo>
                        <a:pt x="61362" y="3011"/>
                        <a:pt x="58649" y="3313"/>
                        <a:pt x="55937" y="3131"/>
                      </a:cubicBezTo>
                      <a:cubicBezTo>
                        <a:pt x="52647" y="3131"/>
                        <a:pt x="48734" y="3131"/>
                        <a:pt x="44554" y="2776"/>
                      </a:cubicBezTo>
                      <a:cubicBezTo>
                        <a:pt x="40375" y="2420"/>
                        <a:pt x="35395" y="2331"/>
                        <a:pt x="31215" y="2331"/>
                      </a:cubicBezTo>
                      <a:cubicBezTo>
                        <a:pt x="22945" y="2331"/>
                        <a:pt x="17876" y="3220"/>
                        <a:pt x="16364" y="5043"/>
                      </a:cubicBezTo>
                      <a:cubicBezTo>
                        <a:pt x="15875" y="5559"/>
                        <a:pt x="15653" y="6253"/>
                        <a:pt x="15697" y="6955"/>
                      </a:cubicBezTo>
                      <a:cubicBezTo>
                        <a:pt x="16053" y="9779"/>
                        <a:pt x="16720" y="12553"/>
                        <a:pt x="17698" y="15225"/>
                      </a:cubicBezTo>
                      <a:cubicBezTo>
                        <a:pt x="19565" y="20917"/>
                        <a:pt x="21433" y="26830"/>
                        <a:pt x="18187" y="31988"/>
                      </a:cubicBezTo>
                      <a:cubicBezTo>
                        <a:pt x="13652" y="39454"/>
                        <a:pt x="8539" y="46559"/>
                        <a:pt x="2936" y="532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4" name="자유형: 도형 9703">
                  <a:extLst>
                    <a:ext uri="{FF2B5EF4-FFF2-40B4-BE49-F238E27FC236}">
                      <a16:creationId xmlns:a16="http://schemas.microsoft.com/office/drawing/2014/main" id="{FFA334A3-C861-A0BE-3689-D05A99AB78EE}"/>
                    </a:ext>
                  </a:extLst>
                </p:cNvPr>
                <p:cNvSpPr/>
                <p:nvPr/>
              </p:nvSpPr>
              <p:spPr>
                <a:xfrm>
                  <a:off x="6498953" y="8657781"/>
                  <a:ext cx="51273" cy="50736"/>
                </a:xfrm>
                <a:custGeom>
                  <a:avLst/>
                  <a:gdLst>
                    <a:gd name="connsiteX0" fmla="*/ 36406 w 75069"/>
                    <a:gd name="connsiteY0" fmla="*/ -296 h 74282"/>
                    <a:gd name="connsiteX1" fmla="*/ 1368 w 75069"/>
                    <a:gd name="connsiteY1" fmla="*/ 26071 h 74282"/>
                    <a:gd name="connsiteX2" fmla="*/ 27202 w 75069"/>
                    <a:gd name="connsiteY2" fmla="*/ 73959 h 74282"/>
                    <a:gd name="connsiteX3" fmla="*/ 73755 w 75069"/>
                    <a:gd name="connsiteY3" fmla="*/ 35497 h 74282"/>
                    <a:gd name="connsiteX4" fmla="*/ 36406 w 75069"/>
                    <a:gd name="connsiteY4" fmla="*/ -74 h 74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069" h="74282">
                      <a:moveTo>
                        <a:pt x="36406" y="-296"/>
                      </a:moveTo>
                      <a:cubicBezTo>
                        <a:pt x="24311" y="-1007"/>
                        <a:pt x="-7347" y="12109"/>
                        <a:pt x="1368" y="26071"/>
                      </a:cubicBezTo>
                      <a:cubicBezTo>
                        <a:pt x="10972" y="41411"/>
                        <a:pt x="30759" y="55328"/>
                        <a:pt x="27202" y="73959"/>
                      </a:cubicBezTo>
                      <a:cubicBezTo>
                        <a:pt x="50456" y="73114"/>
                        <a:pt x="63351" y="55061"/>
                        <a:pt x="73755" y="35497"/>
                      </a:cubicBezTo>
                      <a:cubicBezTo>
                        <a:pt x="81581" y="20780"/>
                        <a:pt x="48544" y="415"/>
                        <a:pt x="36406" y="-7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5" name="자유형: 도형 9704">
                  <a:extLst>
                    <a:ext uri="{FF2B5EF4-FFF2-40B4-BE49-F238E27FC236}">
                      <a16:creationId xmlns:a16="http://schemas.microsoft.com/office/drawing/2014/main" id="{FD1403F8-D635-1BE7-6A13-7EEB7C05050B}"/>
                    </a:ext>
                  </a:extLst>
                </p:cNvPr>
                <p:cNvSpPr/>
                <p:nvPr/>
              </p:nvSpPr>
              <p:spPr>
                <a:xfrm>
                  <a:off x="6498556" y="8657223"/>
                  <a:ext cx="52111" cy="51598"/>
                </a:xfrm>
                <a:custGeom>
                  <a:avLst/>
                  <a:gdLst>
                    <a:gd name="connsiteX0" fmla="*/ 27116 w 76295"/>
                    <a:gd name="connsiteY0" fmla="*/ 75220 h 75544"/>
                    <a:gd name="connsiteX1" fmla="*/ 27116 w 76295"/>
                    <a:gd name="connsiteY1" fmla="*/ 74554 h 75544"/>
                    <a:gd name="connsiteX2" fmla="*/ 11643 w 76295"/>
                    <a:gd name="connsiteY2" fmla="*/ 40450 h 75544"/>
                    <a:gd name="connsiteX3" fmla="*/ 1371 w 76295"/>
                    <a:gd name="connsiteY3" fmla="*/ 27110 h 75544"/>
                    <a:gd name="connsiteX4" fmla="*/ 1371 w 76295"/>
                    <a:gd name="connsiteY4" fmla="*/ 16884 h 75544"/>
                    <a:gd name="connsiteX5" fmla="*/ 33119 w 76295"/>
                    <a:gd name="connsiteY5" fmla="*/ 32 h 75544"/>
                    <a:gd name="connsiteX6" fmla="*/ 33119 w 76295"/>
                    <a:gd name="connsiteY6" fmla="*/ -324 h 75544"/>
                    <a:gd name="connsiteX7" fmla="*/ 33652 w 76295"/>
                    <a:gd name="connsiteY7" fmla="*/ -324 h 75544"/>
                    <a:gd name="connsiteX8" fmla="*/ 37076 w 76295"/>
                    <a:gd name="connsiteY8" fmla="*/ -324 h 75544"/>
                    <a:gd name="connsiteX9" fmla="*/ 37076 w 76295"/>
                    <a:gd name="connsiteY9" fmla="*/ -324 h 75544"/>
                    <a:gd name="connsiteX10" fmla="*/ 39477 w 76295"/>
                    <a:gd name="connsiteY10" fmla="*/ -324 h 75544"/>
                    <a:gd name="connsiteX11" fmla="*/ 40855 w 76295"/>
                    <a:gd name="connsiteY11" fmla="*/ -324 h 75544"/>
                    <a:gd name="connsiteX12" fmla="*/ 40855 w 76295"/>
                    <a:gd name="connsiteY12" fmla="*/ -324 h 75544"/>
                    <a:gd name="connsiteX13" fmla="*/ 41389 w 76295"/>
                    <a:gd name="connsiteY13" fmla="*/ 165 h 75544"/>
                    <a:gd name="connsiteX14" fmla="*/ 74203 w 76295"/>
                    <a:gd name="connsiteY14" fmla="*/ 23954 h 75544"/>
                    <a:gd name="connsiteX15" fmla="*/ 74915 w 76295"/>
                    <a:gd name="connsiteY15" fmla="*/ 35959 h 75544"/>
                    <a:gd name="connsiteX16" fmla="*/ 27917 w 76295"/>
                    <a:gd name="connsiteY16" fmla="*/ 74776 h 75544"/>
                    <a:gd name="connsiteX17" fmla="*/ 36009 w 76295"/>
                    <a:gd name="connsiteY17" fmla="*/ 921 h 75544"/>
                    <a:gd name="connsiteX18" fmla="*/ 2261 w 76295"/>
                    <a:gd name="connsiteY18" fmla="*/ 17373 h 75544"/>
                    <a:gd name="connsiteX19" fmla="*/ 2261 w 76295"/>
                    <a:gd name="connsiteY19" fmla="*/ 26488 h 75544"/>
                    <a:gd name="connsiteX20" fmla="*/ 12487 w 76295"/>
                    <a:gd name="connsiteY20" fmla="*/ 39827 h 75544"/>
                    <a:gd name="connsiteX21" fmla="*/ 28272 w 76295"/>
                    <a:gd name="connsiteY21" fmla="*/ 74153 h 75544"/>
                    <a:gd name="connsiteX22" fmla="*/ 73670 w 76295"/>
                    <a:gd name="connsiteY22" fmla="*/ 36003 h 75544"/>
                    <a:gd name="connsiteX23" fmla="*/ 72959 w 76295"/>
                    <a:gd name="connsiteY23" fmla="*/ 25021 h 75544"/>
                    <a:gd name="connsiteX24" fmla="*/ 37388 w 76295"/>
                    <a:gd name="connsiteY24" fmla="*/ 1055 h 75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295" h="75544">
                      <a:moveTo>
                        <a:pt x="27116" y="75220"/>
                      </a:moveTo>
                      <a:lnTo>
                        <a:pt x="27116" y="74554"/>
                      </a:lnTo>
                      <a:cubicBezTo>
                        <a:pt x="29562" y="61659"/>
                        <a:pt x="20491" y="50854"/>
                        <a:pt x="11643" y="40450"/>
                      </a:cubicBezTo>
                      <a:cubicBezTo>
                        <a:pt x="7908" y="36234"/>
                        <a:pt x="4484" y="31779"/>
                        <a:pt x="1371" y="27110"/>
                      </a:cubicBezTo>
                      <a:cubicBezTo>
                        <a:pt x="-629" y="23993"/>
                        <a:pt x="-629" y="20001"/>
                        <a:pt x="1371" y="16884"/>
                      </a:cubicBezTo>
                      <a:cubicBezTo>
                        <a:pt x="6129" y="8347"/>
                        <a:pt x="22625" y="1277"/>
                        <a:pt x="33119" y="32"/>
                      </a:cubicBezTo>
                      <a:lnTo>
                        <a:pt x="33119" y="-324"/>
                      </a:lnTo>
                      <a:lnTo>
                        <a:pt x="33652" y="-324"/>
                      </a:lnTo>
                      <a:lnTo>
                        <a:pt x="37076" y="-324"/>
                      </a:lnTo>
                      <a:lnTo>
                        <a:pt x="37076" y="-324"/>
                      </a:lnTo>
                      <a:lnTo>
                        <a:pt x="39477" y="-324"/>
                      </a:lnTo>
                      <a:lnTo>
                        <a:pt x="40855" y="-324"/>
                      </a:lnTo>
                      <a:lnTo>
                        <a:pt x="40855" y="-324"/>
                      </a:lnTo>
                      <a:cubicBezTo>
                        <a:pt x="41389" y="-324"/>
                        <a:pt x="41389" y="-102"/>
                        <a:pt x="41389" y="165"/>
                      </a:cubicBezTo>
                      <a:cubicBezTo>
                        <a:pt x="51794" y="3100"/>
                        <a:pt x="68512" y="13504"/>
                        <a:pt x="74203" y="23954"/>
                      </a:cubicBezTo>
                      <a:cubicBezTo>
                        <a:pt x="76515" y="27551"/>
                        <a:pt x="76827" y="32113"/>
                        <a:pt x="74915" y="35959"/>
                      </a:cubicBezTo>
                      <a:cubicBezTo>
                        <a:pt x="64510" y="55612"/>
                        <a:pt x="51571" y="73931"/>
                        <a:pt x="27917" y="74776"/>
                      </a:cubicBezTo>
                      <a:close/>
                      <a:moveTo>
                        <a:pt x="36009" y="921"/>
                      </a:moveTo>
                      <a:cubicBezTo>
                        <a:pt x="26272" y="921"/>
                        <a:pt x="7285" y="8302"/>
                        <a:pt x="2261" y="17373"/>
                      </a:cubicBezTo>
                      <a:cubicBezTo>
                        <a:pt x="482" y="20152"/>
                        <a:pt x="482" y="23709"/>
                        <a:pt x="2261" y="26488"/>
                      </a:cubicBezTo>
                      <a:cubicBezTo>
                        <a:pt x="5373" y="31161"/>
                        <a:pt x="8797" y="35616"/>
                        <a:pt x="12487" y="39827"/>
                      </a:cubicBezTo>
                      <a:cubicBezTo>
                        <a:pt x="21380" y="50232"/>
                        <a:pt x="30273" y="61036"/>
                        <a:pt x="28272" y="74153"/>
                      </a:cubicBezTo>
                      <a:cubicBezTo>
                        <a:pt x="50949" y="72997"/>
                        <a:pt x="63488" y="55123"/>
                        <a:pt x="73670" y="36003"/>
                      </a:cubicBezTo>
                      <a:cubicBezTo>
                        <a:pt x="75359" y="32473"/>
                        <a:pt x="75093" y="28302"/>
                        <a:pt x="72959" y="25021"/>
                      </a:cubicBezTo>
                      <a:cubicBezTo>
                        <a:pt x="66645" y="13282"/>
                        <a:pt x="46547" y="1944"/>
                        <a:pt x="37388" y="10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6" name="자유형: 도형 9705">
                  <a:extLst>
                    <a:ext uri="{FF2B5EF4-FFF2-40B4-BE49-F238E27FC236}">
                      <a16:creationId xmlns:a16="http://schemas.microsoft.com/office/drawing/2014/main" id="{5C4444B8-D81F-61B6-1CF6-3EBBFFDFF96E}"/>
                    </a:ext>
                  </a:extLst>
                </p:cNvPr>
                <p:cNvSpPr/>
                <p:nvPr/>
              </p:nvSpPr>
              <p:spPr>
                <a:xfrm>
                  <a:off x="7541557" y="8464920"/>
                  <a:ext cx="158558" cy="147788"/>
                </a:xfrm>
                <a:custGeom>
                  <a:avLst/>
                  <a:gdLst>
                    <a:gd name="connsiteX0" fmla="*/ 223079 w 232145"/>
                    <a:gd name="connsiteY0" fmla="*/ 10841 h 216377"/>
                    <a:gd name="connsiteX1" fmla="*/ 190754 w 232145"/>
                    <a:gd name="connsiteY1" fmla="*/ 1371 h 216377"/>
                    <a:gd name="connsiteX2" fmla="*/ 175103 w 232145"/>
                    <a:gd name="connsiteY2" fmla="*/ 26137 h 216377"/>
                    <a:gd name="connsiteX3" fmla="*/ 151093 w 232145"/>
                    <a:gd name="connsiteY3" fmla="*/ 43522 h 216377"/>
                    <a:gd name="connsiteX4" fmla="*/ 135397 w 232145"/>
                    <a:gd name="connsiteY4" fmla="*/ 47969 h 216377"/>
                    <a:gd name="connsiteX5" fmla="*/ 136952 w 232145"/>
                    <a:gd name="connsiteY5" fmla="*/ 63665 h 216377"/>
                    <a:gd name="connsiteX6" fmla="*/ 99648 w 232145"/>
                    <a:gd name="connsiteY6" fmla="*/ 55883 h 216377"/>
                    <a:gd name="connsiteX7" fmla="*/ 70257 w 232145"/>
                    <a:gd name="connsiteY7" fmla="*/ 80828 h 216377"/>
                    <a:gd name="connsiteX8" fmla="*/ -129 w 232145"/>
                    <a:gd name="connsiteY8" fmla="*/ 128226 h 216377"/>
                    <a:gd name="connsiteX9" fmla="*/ 29840 w 232145"/>
                    <a:gd name="connsiteY9" fmla="*/ 172112 h 216377"/>
                    <a:gd name="connsiteX10" fmla="*/ 16500 w 232145"/>
                    <a:gd name="connsiteY10" fmla="*/ 193188 h 216377"/>
                    <a:gd name="connsiteX11" fmla="*/ 31440 w 232145"/>
                    <a:gd name="connsiteY11" fmla="*/ 214931 h 216377"/>
                    <a:gd name="connsiteX12" fmla="*/ 50871 w 232145"/>
                    <a:gd name="connsiteY12" fmla="*/ 207327 h 216377"/>
                    <a:gd name="connsiteX13" fmla="*/ 83419 w 232145"/>
                    <a:gd name="connsiteY13" fmla="*/ 206394 h 216377"/>
                    <a:gd name="connsiteX14" fmla="*/ 108229 w 232145"/>
                    <a:gd name="connsiteY14" fmla="*/ 192076 h 216377"/>
                    <a:gd name="connsiteX15" fmla="*/ 143800 w 232145"/>
                    <a:gd name="connsiteY15" fmla="*/ 183984 h 216377"/>
                    <a:gd name="connsiteX16" fmla="*/ 108985 w 232145"/>
                    <a:gd name="connsiteY16" fmla="*/ 139520 h 216377"/>
                    <a:gd name="connsiteX17" fmla="*/ 157317 w 232145"/>
                    <a:gd name="connsiteY17" fmla="*/ 106617 h 216377"/>
                    <a:gd name="connsiteX18" fmla="*/ 189109 w 232145"/>
                    <a:gd name="connsiteY18" fmla="*/ 72869 h 216377"/>
                    <a:gd name="connsiteX19" fmla="*/ 232017 w 232145"/>
                    <a:gd name="connsiteY19" fmla="*/ 12264 h 216377"/>
                    <a:gd name="connsiteX20" fmla="*/ 223079 w 232145"/>
                    <a:gd name="connsiteY20" fmla="*/ 10841 h 216377"/>
                    <a:gd name="connsiteX21" fmla="*/ 223079 w 232145"/>
                    <a:gd name="connsiteY21" fmla="*/ 10841 h 216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32145" h="216377">
                      <a:moveTo>
                        <a:pt x="223079" y="10841"/>
                      </a:moveTo>
                      <a:cubicBezTo>
                        <a:pt x="211607" y="14665"/>
                        <a:pt x="199958" y="-6277"/>
                        <a:pt x="190754" y="1371"/>
                      </a:cubicBezTo>
                      <a:cubicBezTo>
                        <a:pt x="184441" y="6617"/>
                        <a:pt x="185374" y="26137"/>
                        <a:pt x="175103" y="26137"/>
                      </a:cubicBezTo>
                      <a:cubicBezTo>
                        <a:pt x="164831" y="26137"/>
                        <a:pt x="162519" y="41922"/>
                        <a:pt x="151093" y="43522"/>
                      </a:cubicBezTo>
                      <a:cubicBezTo>
                        <a:pt x="148157" y="43967"/>
                        <a:pt x="137397" y="44012"/>
                        <a:pt x="135397" y="47969"/>
                      </a:cubicBezTo>
                      <a:cubicBezTo>
                        <a:pt x="133396" y="51926"/>
                        <a:pt x="144290" y="61753"/>
                        <a:pt x="136952" y="63665"/>
                      </a:cubicBezTo>
                      <a:cubicBezTo>
                        <a:pt x="123613" y="67133"/>
                        <a:pt x="110541" y="62064"/>
                        <a:pt x="99648" y="55883"/>
                      </a:cubicBezTo>
                      <a:cubicBezTo>
                        <a:pt x="85642" y="47880"/>
                        <a:pt x="77772" y="74469"/>
                        <a:pt x="70257" y="80828"/>
                      </a:cubicBezTo>
                      <a:cubicBezTo>
                        <a:pt x="49893" y="98124"/>
                        <a:pt x="9653" y="101726"/>
                        <a:pt x="-129" y="128226"/>
                      </a:cubicBezTo>
                      <a:cubicBezTo>
                        <a:pt x="25438" y="130316"/>
                        <a:pt x="53228" y="148457"/>
                        <a:pt x="29840" y="172112"/>
                      </a:cubicBezTo>
                      <a:cubicBezTo>
                        <a:pt x="25971" y="176025"/>
                        <a:pt x="11831" y="186074"/>
                        <a:pt x="16500" y="193188"/>
                      </a:cubicBezTo>
                      <a:cubicBezTo>
                        <a:pt x="20324" y="198924"/>
                        <a:pt x="25793" y="211818"/>
                        <a:pt x="31440" y="214931"/>
                      </a:cubicBezTo>
                      <a:cubicBezTo>
                        <a:pt x="40022" y="219688"/>
                        <a:pt x="42734" y="207816"/>
                        <a:pt x="50871" y="207327"/>
                      </a:cubicBezTo>
                      <a:cubicBezTo>
                        <a:pt x="65366" y="206483"/>
                        <a:pt x="73103" y="213863"/>
                        <a:pt x="83419" y="206394"/>
                      </a:cubicBezTo>
                      <a:cubicBezTo>
                        <a:pt x="91421" y="200613"/>
                        <a:pt x="98180" y="193899"/>
                        <a:pt x="108229" y="192076"/>
                      </a:cubicBezTo>
                      <a:cubicBezTo>
                        <a:pt x="121035" y="189720"/>
                        <a:pt x="133174" y="192699"/>
                        <a:pt x="143800" y="183984"/>
                      </a:cubicBezTo>
                      <a:cubicBezTo>
                        <a:pt x="134641" y="174024"/>
                        <a:pt x="103782" y="155438"/>
                        <a:pt x="108985" y="139520"/>
                      </a:cubicBezTo>
                      <a:cubicBezTo>
                        <a:pt x="113965" y="124580"/>
                        <a:pt x="144557" y="115154"/>
                        <a:pt x="157317" y="106617"/>
                      </a:cubicBezTo>
                      <a:cubicBezTo>
                        <a:pt x="171190" y="97235"/>
                        <a:pt x="187597" y="91099"/>
                        <a:pt x="189109" y="72869"/>
                      </a:cubicBezTo>
                      <a:cubicBezTo>
                        <a:pt x="191510" y="44056"/>
                        <a:pt x="210141" y="29294"/>
                        <a:pt x="232017" y="12264"/>
                      </a:cubicBezTo>
                      <a:lnTo>
                        <a:pt x="223079" y="10841"/>
                      </a:lnTo>
                      <a:cubicBezTo>
                        <a:pt x="209740" y="15288"/>
                        <a:pt x="225347" y="9863"/>
                        <a:pt x="223079" y="1084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7" name="자유형: 도형 9706">
                  <a:extLst>
                    <a:ext uri="{FF2B5EF4-FFF2-40B4-BE49-F238E27FC236}">
                      <a16:creationId xmlns:a16="http://schemas.microsoft.com/office/drawing/2014/main" id="{8FD025A3-374E-FA7F-EE6A-D5C673C36773}"/>
                    </a:ext>
                  </a:extLst>
                </p:cNvPr>
                <p:cNvSpPr/>
                <p:nvPr/>
              </p:nvSpPr>
              <p:spPr>
                <a:xfrm>
                  <a:off x="7540889" y="8464681"/>
                  <a:ext cx="160350" cy="148294"/>
                </a:xfrm>
                <a:custGeom>
                  <a:avLst/>
                  <a:gdLst>
                    <a:gd name="connsiteX0" fmla="*/ 36198 w 234768"/>
                    <a:gd name="connsiteY0" fmla="*/ 216794 h 217117"/>
                    <a:gd name="connsiteX1" fmla="*/ 32107 w 234768"/>
                    <a:gd name="connsiteY1" fmla="*/ 215593 h 217117"/>
                    <a:gd name="connsiteX2" fmla="*/ 20769 w 234768"/>
                    <a:gd name="connsiteY2" fmla="*/ 200209 h 217117"/>
                    <a:gd name="connsiteX3" fmla="*/ 16944 w 234768"/>
                    <a:gd name="connsiteY3" fmla="*/ 193672 h 217117"/>
                    <a:gd name="connsiteX4" fmla="*/ 27483 w 234768"/>
                    <a:gd name="connsiteY4" fmla="*/ 174464 h 217117"/>
                    <a:gd name="connsiteX5" fmla="*/ 30284 w 234768"/>
                    <a:gd name="connsiteY5" fmla="*/ 171885 h 217117"/>
                    <a:gd name="connsiteX6" fmla="*/ 37931 w 234768"/>
                    <a:gd name="connsiteY6" fmla="*/ 149386 h 217117"/>
                    <a:gd name="connsiteX7" fmla="*/ 626 w 234768"/>
                    <a:gd name="connsiteY7" fmla="*/ 128933 h 217117"/>
                    <a:gd name="connsiteX8" fmla="*/ -129 w 234768"/>
                    <a:gd name="connsiteY8" fmla="*/ 128933 h 217117"/>
                    <a:gd name="connsiteX9" fmla="*/ 137 w 234768"/>
                    <a:gd name="connsiteY9" fmla="*/ 128221 h 217117"/>
                    <a:gd name="connsiteX10" fmla="*/ 41622 w 234768"/>
                    <a:gd name="connsiteY10" fmla="*/ 96385 h 217117"/>
                    <a:gd name="connsiteX11" fmla="*/ 70702 w 234768"/>
                    <a:gd name="connsiteY11" fmla="*/ 80645 h 217117"/>
                    <a:gd name="connsiteX12" fmla="*/ 77727 w 234768"/>
                    <a:gd name="connsiteY12" fmla="*/ 70818 h 217117"/>
                    <a:gd name="connsiteX13" fmla="*/ 95513 w 234768"/>
                    <a:gd name="connsiteY13" fmla="*/ 54056 h 217117"/>
                    <a:gd name="connsiteX14" fmla="*/ 100893 w 234768"/>
                    <a:gd name="connsiteY14" fmla="*/ 55612 h 217117"/>
                    <a:gd name="connsiteX15" fmla="*/ 137753 w 234768"/>
                    <a:gd name="connsiteY15" fmla="*/ 63349 h 217117"/>
                    <a:gd name="connsiteX16" fmla="*/ 139754 w 234768"/>
                    <a:gd name="connsiteY16" fmla="*/ 62015 h 217117"/>
                    <a:gd name="connsiteX17" fmla="*/ 137842 w 234768"/>
                    <a:gd name="connsiteY17" fmla="*/ 55745 h 217117"/>
                    <a:gd name="connsiteX18" fmla="*/ 135885 w 234768"/>
                    <a:gd name="connsiteY18" fmla="*/ 47920 h 217117"/>
                    <a:gd name="connsiteX19" fmla="*/ 149759 w 234768"/>
                    <a:gd name="connsiteY19" fmla="*/ 43473 h 217117"/>
                    <a:gd name="connsiteX20" fmla="*/ 151982 w 234768"/>
                    <a:gd name="connsiteY20" fmla="*/ 43473 h 217117"/>
                    <a:gd name="connsiteX21" fmla="*/ 163898 w 234768"/>
                    <a:gd name="connsiteY21" fmla="*/ 34581 h 217117"/>
                    <a:gd name="connsiteX22" fmla="*/ 176081 w 234768"/>
                    <a:gd name="connsiteY22" fmla="*/ 26177 h 217117"/>
                    <a:gd name="connsiteX23" fmla="*/ 185907 w 234768"/>
                    <a:gd name="connsiteY23" fmla="*/ 12838 h 217117"/>
                    <a:gd name="connsiteX24" fmla="*/ 191376 w 234768"/>
                    <a:gd name="connsiteY24" fmla="*/ 1544 h 217117"/>
                    <a:gd name="connsiteX25" fmla="*/ 196223 w 234768"/>
                    <a:gd name="connsiteY25" fmla="*/ -324 h 217117"/>
                    <a:gd name="connsiteX26" fmla="*/ 208095 w 234768"/>
                    <a:gd name="connsiteY26" fmla="*/ 5279 h 217117"/>
                    <a:gd name="connsiteX27" fmla="*/ 221123 w 234768"/>
                    <a:gd name="connsiteY27" fmla="*/ 11326 h 217117"/>
                    <a:gd name="connsiteX28" fmla="*/ 223435 w 234768"/>
                    <a:gd name="connsiteY28" fmla="*/ 11015 h 217117"/>
                    <a:gd name="connsiteX29" fmla="*/ 224325 w 234768"/>
                    <a:gd name="connsiteY29" fmla="*/ 11015 h 217117"/>
                    <a:gd name="connsiteX30" fmla="*/ 224769 w 234768"/>
                    <a:gd name="connsiteY30" fmla="*/ 11015 h 217117"/>
                    <a:gd name="connsiteX31" fmla="*/ 224769 w 234768"/>
                    <a:gd name="connsiteY31" fmla="*/ 11015 h 217117"/>
                    <a:gd name="connsiteX32" fmla="*/ 234639 w 234768"/>
                    <a:gd name="connsiteY32" fmla="*/ 12438 h 217117"/>
                    <a:gd name="connsiteX33" fmla="*/ 233617 w 234768"/>
                    <a:gd name="connsiteY33" fmla="*/ 13238 h 217117"/>
                    <a:gd name="connsiteX34" fmla="*/ 190932 w 234768"/>
                    <a:gd name="connsiteY34" fmla="*/ 73442 h 217117"/>
                    <a:gd name="connsiteX35" fmla="*/ 166700 w 234768"/>
                    <a:gd name="connsiteY35" fmla="*/ 102655 h 217117"/>
                    <a:gd name="connsiteX36" fmla="*/ 158874 w 234768"/>
                    <a:gd name="connsiteY36" fmla="*/ 107590 h 217117"/>
                    <a:gd name="connsiteX37" fmla="*/ 143488 w 234768"/>
                    <a:gd name="connsiteY37" fmla="*/ 115816 h 217117"/>
                    <a:gd name="connsiteX38" fmla="*/ 110764 w 234768"/>
                    <a:gd name="connsiteY38" fmla="*/ 140227 h 217117"/>
                    <a:gd name="connsiteX39" fmla="*/ 135041 w 234768"/>
                    <a:gd name="connsiteY39" fmla="*/ 174953 h 217117"/>
                    <a:gd name="connsiteX40" fmla="*/ 145446 w 234768"/>
                    <a:gd name="connsiteY40" fmla="*/ 184201 h 217117"/>
                    <a:gd name="connsiteX41" fmla="*/ 145845 w 234768"/>
                    <a:gd name="connsiteY41" fmla="*/ 184646 h 217117"/>
                    <a:gd name="connsiteX42" fmla="*/ 145401 w 234768"/>
                    <a:gd name="connsiteY42" fmla="*/ 185002 h 217117"/>
                    <a:gd name="connsiteX43" fmla="*/ 120991 w 234768"/>
                    <a:gd name="connsiteY43" fmla="*/ 192072 h 217117"/>
                    <a:gd name="connsiteX44" fmla="*/ 109385 w 234768"/>
                    <a:gd name="connsiteY44" fmla="*/ 193183 h 217117"/>
                    <a:gd name="connsiteX45" fmla="*/ 89643 w 234768"/>
                    <a:gd name="connsiteY45" fmla="*/ 203810 h 217117"/>
                    <a:gd name="connsiteX46" fmla="*/ 84796 w 234768"/>
                    <a:gd name="connsiteY46" fmla="*/ 207456 h 217117"/>
                    <a:gd name="connsiteX47" fmla="*/ 74392 w 234768"/>
                    <a:gd name="connsiteY47" fmla="*/ 210924 h 217117"/>
                    <a:gd name="connsiteX48" fmla="*/ 66077 w 234768"/>
                    <a:gd name="connsiteY48" fmla="*/ 209813 h 217117"/>
                    <a:gd name="connsiteX49" fmla="*/ 51982 w 234768"/>
                    <a:gd name="connsiteY49" fmla="*/ 208479 h 217117"/>
                    <a:gd name="connsiteX50" fmla="*/ 43979 w 234768"/>
                    <a:gd name="connsiteY50" fmla="*/ 212925 h 217117"/>
                    <a:gd name="connsiteX51" fmla="*/ 36198 w 234768"/>
                    <a:gd name="connsiteY51" fmla="*/ 216794 h 217117"/>
                    <a:gd name="connsiteX52" fmla="*/ 1426 w 234768"/>
                    <a:gd name="connsiteY52" fmla="*/ 127866 h 217117"/>
                    <a:gd name="connsiteX53" fmla="*/ 38955 w 234768"/>
                    <a:gd name="connsiteY53" fmla="*/ 148942 h 217117"/>
                    <a:gd name="connsiteX54" fmla="*/ 31040 w 234768"/>
                    <a:gd name="connsiteY54" fmla="*/ 172641 h 217117"/>
                    <a:gd name="connsiteX55" fmla="*/ 28194 w 234768"/>
                    <a:gd name="connsiteY55" fmla="*/ 175220 h 217117"/>
                    <a:gd name="connsiteX56" fmla="*/ 17878 w 234768"/>
                    <a:gd name="connsiteY56" fmla="*/ 193005 h 217117"/>
                    <a:gd name="connsiteX57" fmla="*/ 21747 w 234768"/>
                    <a:gd name="connsiteY57" fmla="*/ 199586 h 217117"/>
                    <a:gd name="connsiteX58" fmla="*/ 32640 w 234768"/>
                    <a:gd name="connsiteY58" fmla="*/ 214615 h 217117"/>
                    <a:gd name="connsiteX59" fmla="*/ 36198 w 234768"/>
                    <a:gd name="connsiteY59" fmla="*/ 215637 h 217117"/>
                    <a:gd name="connsiteX60" fmla="*/ 43090 w 234768"/>
                    <a:gd name="connsiteY60" fmla="*/ 211725 h 217117"/>
                    <a:gd name="connsiteX61" fmla="*/ 51982 w 234768"/>
                    <a:gd name="connsiteY61" fmla="*/ 206923 h 217117"/>
                    <a:gd name="connsiteX62" fmla="*/ 66300 w 234768"/>
                    <a:gd name="connsiteY62" fmla="*/ 208257 h 217117"/>
                    <a:gd name="connsiteX63" fmla="*/ 74437 w 234768"/>
                    <a:gd name="connsiteY63" fmla="*/ 209368 h 217117"/>
                    <a:gd name="connsiteX64" fmla="*/ 84174 w 234768"/>
                    <a:gd name="connsiteY64" fmla="*/ 206078 h 217117"/>
                    <a:gd name="connsiteX65" fmla="*/ 88977 w 234768"/>
                    <a:gd name="connsiteY65" fmla="*/ 202476 h 217117"/>
                    <a:gd name="connsiteX66" fmla="*/ 109251 w 234768"/>
                    <a:gd name="connsiteY66" fmla="*/ 191672 h 217117"/>
                    <a:gd name="connsiteX67" fmla="*/ 120991 w 234768"/>
                    <a:gd name="connsiteY67" fmla="*/ 190515 h 217117"/>
                    <a:gd name="connsiteX68" fmla="*/ 144245 w 234768"/>
                    <a:gd name="connsiteY68" fmla="*/ 184068 h 217117"/>
                    <a:gd name="connsiteX69" fmla="*/ 134374 w 234768"/>
                    <a:gd name="connsiteY69" fmla="*/ 175175 h 217117"/>
                    <a:gd name="connsiteX70" fmla="*/ 109741 w 234768"/>
                    <a:gd name="connsiteY70" fmla="*/ 139248 h 217117"/>
                    <a:gd name="connsiteX71" fmla="*/ 143044 w 234768"/>
                    <a:gd name="connsiteY71" fmla="*/ 114215 h 217117"/>
                    <a:gd name="connsiteX72" fmla="*/ 158295 w 234768"/>
                    <a:gd name="connsiteY72" fmla="*/ 106079 h 217117"/>
                    <a:gd name="connsiteX73" fmla="*/ 166165 w 234768"/>
                    <a:gd name="connsiteY73" fmla="*/ 101098 h 217117"/>
                    <a:gd name="connsiteX74" fmla="*/ 189865 w 234768"/>
                    <a:gd name="connsiteY74" fmla="*/ 72731 h 217117"/>
                    <a:gd name="connsiteX75" fmla="*/ 231972 w 234768"/>
                    <a:gd name="connsiteY75" fmla="*/ 12571 h 217117"/>
                    <a:gd name="connsiteX76" fmla="*/ 224102 w 234768"/>
                    <a:gd name="connsiteY76" fmla="*/ 11415 h 217117"/>
                    <a:gd name="connsiteX77" fmla="*/ 219122 w 234768"/>
                    <a:gd name="connsiteY77" fmla="*/ 13060 h 217117"/>
                    <a:gd name="connsiteX78" fmla="*/ 219122 w 234768"/>
                    <a:gd name="connsiteY78" fmla="*/ 13060 h 217117"/>
                    <a:gd name="connsiteX79" fmla="*/ 218455 w 234768"/>
                    <a:gd name="connsiteY79" fmla="*/ 13060 h 217117"/>
                    <a:gd name="connsiteX80" fmla="*/ 218455 w 234768"/>
                    <a:gd name="connsiteY80" fmla="*/ 12615 h 217117"/>
                    <a:gd name="connsiteX81" fmla="*/ 218856 w 234768"/>
                    <a:gd name="connsiteY81" fmla="*/ 12037 h 217117"/>
                    <a:gd name="connsiteX82" fmla="*/ 218856 w 234768"/>
                    <a:gd name="connsiteY82" fmla="*/ 12037 h 217117"/>
                    <a:gd name="connsiteX83" fmla="*/ 219834 w 234768"/>
                    <a:gd name="connsiteY83" fmla="*/ 11726 h 217117"/>
                    <a:gd name="connsiteX84" fmla="*/ 207695 w 234768"/>
                    <a:gd name="connsiteY84" fmla="*/ 5590 h 217117"/>
                    <a:gd name="connsiteX85" fmla="*/ 196490 w 234768"/>
                    <a:gd name="connsiteY85" fmla="*/ 166 h 217117"/>
                    <a:gd name="connsiteX86" fmla="*/ 192355 w 234768"/>
                    <a:gd name="connsiteY86" fmla="*/ 1766 h 217117"/>
                    <a:gd name="connsiteX87" fmla="*/ 187241 w 234768"/>
                    <a:gd name="connsiteY87" fmla="*/ 12571 h 217117"/>
                    <a:gd name="connsiteX88" fmla="*/ 176348 w 234768"/>
                    <a:gd name="connsiteY88" fmla="*/ 26621 h 217117"/>
                    <a:gd name="connsiteX89" fmla="*/ 165009 w 234768"/>
                    <a:gd name="connsiteY89" fmla="*/ 34625 h 217117"/>
                    <a:gd name="connsiteX90" fmla="*/ 152426 w 234768"/>
                    <a:gd name="connsiteY90" fmla="*/ 44007 h 217117"/>
                    <a:gd name="connsiteX91" fmla="*/ 150115 w 234768"/>
                    <a:gd name="connsiteY91" fmla="*/ 44007 h 217117"/>
                    <a:gd name="connsiteX92" fmla="*/ 137130 w 234768"/>
                    <a:gd name="connsiteY92" fmla="*/ 47920 h 217117"/>
                    <a:gd name="connsiteX93" fmla="*/ 139087 w 234768"/>
                    <a:gd name="connsiteY93" fmla="*/ 54678 h 217117"/>
                    <a:gd name="connsiteX94" fmla="*/ 141044 w 234768"/>
                    <a:gd name="connsiteY94" fmla="*/ 61926 h 217117"/>
                    <a:gd name="connsiteX95" fmla="*/ 138331 w 234768"/>
                    <a:gd name="connsiteY95" fmla="*/ 63882 h 217117"/>
                    <a:gd name="connsiteX96" fmla="*/ 129438 w 234768"/>
                    <a:gd name="connsiteY96" fmla="*/ 65038 h 217117"/>
                    <a:gd name="connsiteX97" fmla="*/ 100759 w 234768"/>
                    <a:gd name="connsiteY97" fmla="*/ 56145 h 217117"/>
                    <a:gd name="connsiteX98" fmla="*/ 95912 w 234768"/>
                    <a:gd name="connsiteY98" fmla="*/ 54767 h 217117"/>
                    <a:gd name="connsiteX99" fmla="*/ 79238 w 234768"/>
                    <a:gd name="connsiteY99" fmla="*/ 70996 h 217117"/>
                    <a:gd name="connsiteX100" fmla="*/ 71991 w 234768"/>
                    <a:gd name="connsiteY100" fmla="*/ 81090 h 217117"/>
                    <a:gd name="connsiteX101" fmla="*/ 42645 w 234768"/>
                    <a:gd name="connsiteY101" fmla="*/ 97008 h 217117"/>
                    <a:gd name="connsiteX102" fmla="*/ 1426 w 234768"/>
                    <a:gd name="connsiteY102" fmla="*/ 127910 h 217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234768" h="217117">
                      <a:moveTo>
                        <a:pt x="36198" y="216794"/>
                      </a:moveTo>
                      <a:cubicBezTo>
                        <a:pt x="34774" y="216754"/>
                        <a:pt x="33352" y="216340"/>
                        <a:pt x="32107" y="215593"/>
                      </a:cubicBezTo>
                      <a:cubicBezTo>
                        <a:pt x="28016" y="213325"/>
                        <a:pt x="24148" y="206345"/>
                        <a:pt x="20769" y="200209"/>
                      </a:cubicBezTo>
                      <a:cubicBezTo>
                        <a:pt x="19390" y="197719"/>
                        <a:pt x="18100" y="195362"/>
                        <a:pt x="16944" y="193672"/>
                      </a:cubicBezTo>
                      <a:cubicBezTo>
                        <a:pt x="12498" y="187403"/>
                        <a:pt x="21969" y="179310"/>
                        <a:pt x="27483" y="174464"/>
                      </a:cubicBezTo>
                      <a:cubicBezTo>
                        <a:pt x="28594" y="173441"/>
                        <a:pt x="29617" y="172552"/>
                        <a:pt x="30284" y="171885"/>
                      </a:cubicBezTo>
                      <a:cubicBezTo>
                        <a:pt x="37976" y="164104"/>
                        <a:pt x="40555" y="156500"/>
                        <a:pt x="37931" y="149386"/>
                      </a:cubicBezTo>
                      <a:cubicBezTo>
                        <a:pt x="33485" y="137648"/>
                        <a:pt x="15699" y="130222"/>
                        <a:pt x="626" y="128933"/>
                      </a:cubicBezTo>
                      <a:lnTo>
                        <a:pt x="-129" y="128933"/>
                      </a:lnTo>
                      <a:lnTo>
                        <a:pt x="137" y="128221"/>
                      </a:lnTo>
                      <a:cubicBezTo>
                        <a:pt x="6273" y="111637"/>
                        <a:pt x="24237" y="103900"/>
                        <a:pt x="41622" y="96385"/>
                      </a:cubicBezTo>
                      <a:cubicBezTo>
                        <a:pt x="51982" y="92526"/>
                        <a:pt x="61809" y="87226"/>
                        <a:pt x="70702" y="80645"/>
                      </a:cubicBezTo>
                      <a:cubicBezTo>
                        <a:pt x="73458" y="77706"/>
                        <a:pt x="75859" y="74398"/>
                        <a:pt x="77727" y="70818"/>
                      </a:cubicBezTo>
                      <a:cubicBezTo>
                        <a:pt x="82529" y="62949"/>
                        <a:pt x="87953" y="54056"/>
                        <a:pt x="95513" y="54056"/>
                      </a:cubicBezTo>
                      <a:cubicBezTo>
                        <a:pt x="97424" y="54069"/>
                        <a:pt x="99292" y="54607"/>
                        <a:pt x="100893" y="55612"/>
                      </a:cubicBezTo>
                      <a:cubicBezTo>
                        <a:pt x="115032" y="63660"/>
                        <a:pt x="126992" y="66150"/>
                        <a:pt x="137753" y="63349"/>
                      </a:cubicBezTo>
                      <a:cubicBezTo>
                        <a:pt x="138598" y="63242"/>
                        <a:pt x="139354" y="62748"/>
                        <a:pt x="139754" y="62015"/>
                      </a:cubicBezTo>
                      <a:cubicBezTo>
                        <a:pt x="140421" y="60592"/>
                        <a:pt x="139087" y="58102"/>
                        <a:pt x="137842" y="55745"/>
                      </a:cubicBezTo>
                      <a:cubicBezTo>
                        <a:pt x="136597" y="53389"/>
                        <a:pt x="134818" y="50009"/>
                        <a:pt x="135885" y="47920"/>
                      </a:cubicBezTo>
                      <a:cubicBezTo>
                        <a:pt x="137664" y="44451"/>
                        <a:pt x="145268" y="43829"/>
                        <a:pt x="149759" y="43473"/>
                      </a:cubicBezTo>
                      <a:lnTo>
                        <a:pt x="151982" y="43473"/>
                      </a:lnTo>
                      <a:cubicBezTo>
                        <a:pt x="156961" y="42193"/>
                        <a:pt x="161231" y="38996"/>
                        <a:pt x="163898" y="34581"/>
                      </a:cubicBezTo>
                      <a:cubicBezTo>
                        <a:pt x="167277" y="30134"/>
                        <a:pt x="170478" y="26177"/>
                        <a:pt x="176081" y="26177"/>
                      </a:cubicBezTo>
                      <a:cubicBezTo>
                        <a:pt x="181683" y="26177"/>
                        <a:pt x="183862" y="19418"/>
                        <a:pt x="185907" y="12838"/>
                      </a:cubicBezTo>
                      <a:cubicBezTo>
                        <a:pt x="186708" y="8658"/>
                        <a:pt x="188575" y="4763"/>
                        <a:pt x="191376" y="1544"/>
                      </a:cubicBezTo>
                      <a:cubicBezTo>
                        <a:pt x="192710" y="348"/>
                        <a:pt x="194445" y="-319"/>
                        <a:pt x="196223" y="-324"/>
                      </a:cubicBezTo>
                      <a:cubicBezTo>
                        <a:pt x="200625" y="414"/>
                        <a:pt x="204715" y="2353"/>
                        <a:pt x="208095" y="5279"/>
                      </a:cubicBezTo>
                      <a:cubicBezTo>
                        <a:pt x="211785" y="8503"/>
                        <a:pt x="216276" y="10601"/>
                        <a:pt x="221123" y="11326"/>
                      </a:cubicBezTo>
                      <a:cubicBezTo>
                        <a:pt x="221923" y="11335"/>
                        <a:pt x="222679" y="11228"/>
                        <a:pt x="223435" y="11015"/>
                      </a:cubicBezTo>
                      <a:lnTo>
                        <a:pt x="224325" y="11015"/>
                      </a:lnTo>
                      <a:lnTo>
                        <a:pt x="224769" y="11015"/>
                      </a:lnTo>
                      <a:lnTo>
                        <a:pt x="224769" y="11015"/>
                      </a:lnTo>
                      <a:lnTo>
                        <a:pt x="234639" y="12438"/>
                      </a:lnTo>
                      <a:lnTo>
                        <a:pt x="233617" y="13238"/>
                      </a:lnTo>
                      <a:cubicBezTo>
                        <a:pt x="211963" y="30090"/>
                        <a:pt x="193289" y="44363"/>
                        <a:pt x="190932" y="73442"/>
                      </a:cubicBezTo>
                      <a:cubicBezTo>
                        <a:pt x="189642" y="88560"/>
                        <a:pt x="178527" y="95407"/>
                        <a:pt x="166700" y="102655"/>
                      </a:cubicBezTo>
                      <a:cubicBezTo>
                        <a:pt x="164120" y="104255"/>
                        <a:pt x="161452" y="105901"/>
                        <a:pt x="158874" y="107590"/>
                      </a:cubicBezTo>
                      <a:cubicBezTo>
                        <a:pt x="153938" y="110654"/>
                        <a:pt x="148780" y="113402"/>
                        <a:pt x="143488" y="115816"/>
                      </a:cubicBezTo>
                      <a:cubicBezTo>
                        <a:pt x="129705" y="122486"/>
                        <a:pt x="114143" y="130089"/>
                        <a:pt x="110764" y="140227"/>
                      </a:cubicBezTo>
                      <a:cubicBezTo>
                        <a:pt x="106939" y="151743"/>
                        <a:pt x="123169" y="165171"/>
                        <a:pt x="135041" y="174953"/>
                      </a:cubicBezTo>
                      <a:cubicBezTo>
                        <a:pt x="138687" y="177816"/>
                        <a:pt x="142155" y="180907"/>
                        <a:pt x="145446" y="184201"/>
                      </a:cubicBezTo>
                      <a:lnTo>
                        <a:pt x="145845" y="184646"/>
                      </a:lnTo>
                      <a:lnTo>
                        <a:pt x="145401" y="185002"/>
                      </a:lnTo>
                      <a:cubicBezTo>
                        <a:pt x="137798" y="191138"/>
                        <a:pt x="129616" y="191583"/>
                        <a:pt x="120991" y="192072"/>
                      </a:cubicBezTo>
                      <a:cubicBezTo>
                        <a:pt x="117122" y="192187"/>
                        <a:pt x="113209" y="192561"/>
                        <a:pt x="109385" y="193183"/>
                      </a:cubicBezTo>
                      <a:cubicBezTo>
                        <a:pt x="102049" y="195042"/>
                        <a:pt x="95246" y="198692"/>
                        <a:pt x="89643" y="203810"/>
                      </a:cubicBezTo>
                      <a:lnTo>
                        <a:pt x="84796" y="207456"/>
                      </a:lnTo>
                      <a:cubicBezTo>
                        <a:pt x="81818" y="209724"/>
                        <a:pt x="78127" y="210942"/>
                        <a:pt x="74392" y="210924"/>
                      </a:cubicBezTo>
                      <a:cubicBezTo>
                        <a:pt x="71591" y="210827"/>
                        <a:pt x="68790" y="210453"/>
                        <a:pt x="66077" y="209813"/>
                      </a:cubicBezTo>
                      <a:cubicBezTo>
                        <a:pt x="61453" y="208723"/>
                        <a:pt x="56740" y="208274"/>
                        <a:pt x="51982" y="208479"/>
                      </a:cubicBezTo>
                      <a:cubicBezTo>
                        <a:pt x="48870" y="209003"/>
                        <a:pt x="46068" y="210573"/>
                        <a:pt x="43979" y="212925"/>
                      </a:cubicBezTo>
                      <a:cubicBezTo>
                        <a:pt x="41978" y="215166"/>
                        <a:pt x="39176" y="216553"/>
                        <a:pt x="36198" y="216794"/>
                      </a:cubicBezTo>
                      <a:close/>
                      <a:moveTo>
                        <a:pt x="1426" y="127866"/>
                      </a:moveTo>
                      <a:cubicBezTo>
                        <a:pt x="16855" y="129333"/>
                        <a:pt x="34508" y="136758"/>
                        <a:pt x="38955" y="148942"/>
                      </a:cubicBezTo>
                      <a:cubicBezTo>
                        <a:pt x="41711" y="156411"/>
                        <a:pt x="38955" y="164593"/>
                        <a:pt x="31040" y="172641"/>
                      </a:cubicBezTo>
                      <a:cubicBezTo>
                        <a:pt x="30373" y="173352"/>
                        <a:pt x="29350" y="174197"/>
                        <a:pt x="28194" y="175220"/>
                      </a:cubicBezTo>
                      <a:cubicBezTo>
                        <a:pt x="22947" y="179666"/>
                        <a:pt x="14188" y="187536"/>
                        <a:pt x="17878" y="193005"/>
                      </a:cubicBezTo>
                      <a:cubicBezTo>
                        <a:pt x="19034" y="194740"/>
                        <a:pt x="20324" y="197096"/>
                        <a:pt x="21747" y="199586"/>
                      </a:cubicBezTo>
                      <a:cubicBezTo>
                        <a:pt x="24904" y="205322"/>
                        <a:pt x="28817" y="212481"/>
                        <a:pt x="32640" y="214615"/>
                      </a:cubicBezTo>
                      <a:cubicBezTo>
                        <a:pt x="33707" y="215237"/>
                        <a:pt x="34952" y="215589"/>
                        <a:pt x="36198" y="215637"/>
                      </a:cubicBezTo>
                      <a:cubicBezTo>
                        <a:pt x="38910" y="215233"/>
                        <a:pt x="41355" y="213837"/>
                        <a:pt x="43090" y="211725"/>
                      </a:cubicBezTo>
                      <a:cubicBezTo>
                        <a:pt x="45357" y="209101"/>
                        <a:pt x="48514" y="207394"/>
                        <a:pt x="51982" y="206923"/>
                      </a:cubicBezTo>
                      <a:cubicBezTo>
                        <a:pt x="56784" y="206736"/>
                        <a:pt x="61586" y="207185"/>
                        <a:pt x="66300" y="208257"/>
                      </a:cubicBezTo>
                      <a:cubicBezTo>
                        <a:pt x="68968" y="208888"/>
                        <a:pt x="71680" y="209261"/>
                        <a:pt x="74437" y="209368"/>
                      </a:cubicBezTo>
                      <a:cubicBezTo>
                        <a:pt x="77949" y="209395"/>
                        <a:pt x="81372" y="208234"/>
                        <a:pt x="84174" y="206078"/>
                      </a:cubicBezTo>
                      <a:cubicBezTo>
                        <a:pt x="85819" y="204922"/>
                        <a:pt x="87420" y="203677"/>
                        <a:pt x="88977" y="202476"/>
                      </a:cubicBezTo>
                      <a:cubicBezTo>
                        <a:pt x="94712" y="197247"/>
                        <a:pt x="101693" y="193530"/>
                        <a:pt x="109251" y="191672"/>
                      </a:cubicBezTo>
                      <a:cubicBezTo>
                        <a:pt x="113120" y="191009"/>
                        <a:pt x="117077" y="190622"/>
                        <a:pt x="120991" y="190515"/>
                      </a:cubicBezTo>
                      <a:cubicBezTo>
                        <a:pt x="129260" y="190026"/>
                        <a:pt x="137041" y="189626"/>
                        <a:pt x="144245" y="184068"/>
                      </a:cubicBezTo>
                      <a:cubicBezTo>
                        <a:pt x="141133" y="180920"/>
                        <a:pt x="137842" y="177954"/>
                        <a:pt x="134374" y="175175"/>
                      </a:cubicBezTo>
                      <a:cubicBezTo>
                        <a:pt x="121613" y="164637"/>
                        <a:pt x="105694" y="151476"/>
                        <a:pt x="109741" y="139248"/>
                      </a:cubicBezTo>
                      <a:cubicBezTo>
                        <a:pt x="113298" y="128666"/>
                        <a:pt x="129082" y="120974"/>
                        <a:pt x="143044" y="114215"/>
                      </a:cubicBezTo>
                      <a:cubicBezTo>
                        <a:pt x="148291" y="111819"/>
                        <a:pt x="153405" y="109102"/>
                        <a:pt x="158295" y="106079"/>
                      </a:cubicBezTo>
                      <a:cubicBezTo>
                        <a:pt x="160874" y="104344"/>
                        <a:pt x="163542" y="102655"/>
                        <a:pt x="166165" y="101098"/>
                      </a:cubicBezTo>
                      <a:cubicBezTo>
                        <a:pt x="177726" y="93984"/>
                        <a:pt x="188664" y="87315"/>
                        <a:pt x="189865" y="72731"/>
                      </a:cubicBezTo>
                      <a:cubicBezTo>
                        <a:pt x="192222" y="43873"/>
                        <a:pt x="210540" y="29200"/>
                        <a:pt x="231972" y="12571"/>
                      </a:cubicBezTo>
                      <a:lnTo>
                        <a:pt x="224102" y="11415"/>
                      </a:lnTo>
                      <a:lnTo>
                        <a:pt x="219122" y="13060"/>
                      </a:lnTo>
                      <a:lnTo>
                        <a:pt x="219122" y="13060"/>
                      </a:lnTo>
                      <a:lnTo>
                        <a:pt x="218455" y="13060"/>
                      </a:lnTo>
                      <a:lnTo>
                        <a:pt x="218455" y="12615"/>
                      </a:lnTo>
                      <a:cubicBezTo>
                        <a:pt x="218455" y="12615"/>
                        <a:pt x="218455" y="12260"/>
                        <a:pt x="218856" y="12037"/>
                      </a:cubicBezTo>
                      <a:lnTo>
                        <a:pt x="218856" y="12037"/>
                      </a:lnTo>
                      <a:lnTo>
                        <a:pt x="219834" y="11726"/>
                      </a:lnTo>
                      <a:cubicBezTo>
                        <a:pt x="215387" y="10575"/>
                        <a:pt x="211252" y="8480"/>
                        <a:pt x="207695" y="5590"/>
                      </a:cubicBezTo>
                      <a:cubicBezTo>
                        <a:pt x="204538" y="2766"/>
                        <a:pt x="200669" y="890"/>
                        <a:pt x="196490" y="166"/>
                      </a:cubicBezTo>
                      <a:cubicBezTo>
                        <a:pt x="194978" y="174"/>
                        <a:pt x="193510" y="744"/>
                        <a:pt x="192355" y="1766"/>
                      </a:cubicBezTo>
                      <a:cubicBezTo>
                        <a:pt x="189776" y="4874"/>
                        <a:pt x="187997" y="8591"/>
                        <a:pt x="187241" y="12571"/>
                      </a:cubicBezTo>
                      <a:cubicBezTo>
                        <a:pt x="185107" y="19463"/>
                        <a:pt x="182795" y="26621"/>
                        <a:pt x="176348" y="26621"/>
                      </a:cubicBezTo>
                      <a:cubicBezTo>
                        <a:pt x="171278" y="26621"/>
                        <a:pt x="168255" y="30490"/>
                        <a:pt x="165009" y="34625"/>
                      </a:cubicBezTo>
                      <a:cubicBezTo>
                        <a:pt x="162253" y="39338"/>
                        <a:pt x="157718" y="42731"/>
                        <a:pt x="152426" y="44007"/>
                      </a:cubicBezTo>
                      <a:cubicBezTo>
                        <a:pt x="151670" y="44051"/>
                        <a:pt x="150870" y="44051"/>
                        <a:pt x="150115" y="44007"/>
                      </a:cubicBezTo>
                      <a:cubicBezTo>
                        <a:pt x="146112" y="44363"/>
                        <a:pt x="138643" y="44985"/>
                        <a:pt x="137130" y="47920"/>
                      </a:cubicBezTo>
                      <a:cubicBezTo>
                        <a:pt x="136330" y="49476"/>
                        <a:pt x="137753" y="52099"/>
                        <a:pt x="139087" y="54678"/>
                      </a:cubicBezTo>
                      <a:cubicBezTo>
                        <a:pt x="140421" y="57257"/>
                        <a:pt x="141888" y="60014"/>
                        <a:pt x="141044" y="61926"/>
                      </a:cubicBezTo>
                      <a:cubicBezTo>
                        <a:pt x="140510" y="62971"/>
                        <a:pt x="139487" y="63695"/>
                        <a:pt x="138331" y="63882"/>
                      </a:cubicBezTo>
                      <a:cubicBezTo>
                        <a:pt x="135441" y="64643"/>
                        <a:pt x="132461" y="65029"/>
                        <a:pt x="129438" y="65038"/>
                      </a:cubicBezTo>
                      <a:cubicBezTo>
                        <a:pt x="119256" y="64634"/>
                        <a:pt x="109385" y="61566"/>
                        <a:pt x="100759" y="56145"/>
                      </a:cubicBezTo>
                      <a:cubicBezTo>
                        <a:pt x="99292" y="55265"/>
                        <a:pt x="97602" y="54789"/>
                        <a:pt x="95912" y="54767"/>
                      </a:cubicBezTo>
                      <a:cubicBezTo>
                        <a:pt x="89154" y="54767"/>
                        <a:pt x="83907" y="63393"/>
                        <a:pt x="79238" y="70996"/>
                      </a:cubicBezTo>
                      <a:cubicBezTo>
                        <a:pt x="77327" y="74687"/>
                        <a:pt x="74881" y="78084"/>
                        <a:pt x="71991" y="81090"/>
                      </a:cubicBezTo>
                      <a:cubicBezTo>
                        <a:pt x="63009" y="87737"/>
                        <a:pt x="53139" y="93095"/>
                        <a:pt x="42645" y="97008"/>
                      </a:cubicBezTo>
                      <a:cubicBezTo>
                        <a:pt x="25171" y="104567"/>
                        <a:pt x="7652" y="112214"/>
                        <a:pt x="1426" y="127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8" name="자유형: 도형 9707">
                  <a:extLst>
                    <a:ext uri="{FF2B5EF4-FFF2-40B4-BE49-F238E27FC236}">
                      <a16:creationId xmlns:a16="http://schemas.microsoft.com/office/drawing/2014/main" id="{DCB6B007-B1CD-0A4E-8486-DFD32176B2AE}"/>
                    </a:ext>
                  </a:extLst>
                </p:cNvPr>
                <p:cNvSpPr/>
                <p:nvPr/>
              </p:nvSpPr>
              <p:spPr>
                <a:xfrm>
                  <a:off x="6547648" y="8803709"/>
                  <a:ext cx="173027" cy="98492"/>
                </a:xfrm>
                <a:custGeom>
                  <a:avLst/>
                  <a:gdLst>
                    <a:gd name="connsiteX0" fmla="*/ 252747 w 253329"/>
                    <a:gd name="connsiteY0" fmla="*/ 92852 h 144202"/>
                    <a:gd name="connsiteX1" fmla="*/ 169200 w 253329"/>
                    <a:gd name="connsiteY1" fmla="*/ 76356 h 144202"/>
                    <a:gd name="connsiteX2" fmla="*/ 89476 w 253329"/>
                    <a:gd name="connsiteY2" fmla="*/ 25578 h 144202"/>
                    <a:gd name="connsiteX3" fmla="*/ 59685 w 253329"/>
                    <a:gd name="connsiteY3" fmla="*/ 2813 h 144202"/>
                    <a:gd name="connsiteX4" fmla="*/ 26604 w 253329"/>
                    <a:gd name="connsiteY4" fmla="*/ 8237 h 144202"/>
                    <a:gd name="connsiteX5" fmla="*/ 1882 w 253329"/>
                    <a:gd name="connsiteY5" fmla="*/ 37050 h 144202"/>
                    <a:gd name="connsiteX6" fmla="*/ 18556 w 253329"/>
                    <a:gd name="connsiteY6" fmla="*/ 69598 h 144202"/>
                    <a:gd name="connsiteX7" fmla="*/ 85963 w 253329"/>
                    <a:gd name="connsiteY7" fmla="*/ 102901 h 144202"/>
                    <a:gd name="connsiteX8" fmla="*/ 117399 w 253329"/>
                    <a:gd name="connsiteY8" fmla="*/ 106814 h 144202"/>
                    <a:gd name="connsiteX9" fmla="*/ 147813 w 253329"/>
                    <a:gd name="connsiteY9" fmla="*/ 125400 h 144202"/>
                    <a:gd name="connsiteX10" fmla="*/ 216242 w 253329"/>
                    <a:gd name="connsiteY10" fmla="*/ 143763 h 144202"/>
                    <a:gd name="connsiteX11" fmla="*/ 249102 w 253329"/>
                    <a:gd name="connsiteY11" fmla="*/ 135271 h 144202"/>
                    <a:gd name="connsiteX12" fmla="*/ 252747 w 253329"/>
                    <a:gd name="connsiteY12" fmla="*/ 92852 h 144202"/>
                    <a:gd name="connsiteX13" fmla="*/ 252747 w 253329"/>
                    <a:gd name="connsiteY13" fmla="*/ 92852 h 144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329" h="144202">
                      <a:moveTo>
                        <a:pt x="252747" y="92852"/>
                      </a:moveTo>
                      <a:cubicBezTo>
                        <a:pt x="225625" y="90763"/>
                        <a:pt x="194944" y="86538"/>
                        <a:pt x="169200" y="76356"/>
                      </a:cubicBezTo>
                      <a:cubicBezTo>
                        <a:pt x="140032" y="64796"/>
                        <a:pt x="114998" y="43542"/>
                        <a:pt x="89476" y="25578"/>
                      </a:cubicBezTo>
                      <a:cubicBezTo>
                        <a:pt x="79605" y="18642"/>
                        <a:pt x="70179" y="8682"/>
                        <a:pt x="59685" y="2813"/>
                      </a:cubicBezTo>
                      <a:cubicBezTo>
                        <a:pt x="43989" y="-6080"/>
                        <a:pt x="40655" y="6592"/>
                        <a:pt x="26604" y="8237"/>
                      </a:cubicBezTo>
                      <a:cubicBezTo>
                        <a:pt x="10686" y="10105"/>
                        <a:pt x="5528" y="23133"/>
                        <a:pt x="1882" y="37050"/>
                      </a:cubicBezTo>
                      <a:cubicBezTo>
                        <a:pt x="-3231" y="56525"/>
                        <a:pt x="1082" y="60438"/>
                        <a:pt x="18556" y="69598"/>
                      </a:cubicBezTo>
                      <a:cubicBezTo>
                        <a:pt x="40477" y="81114"/>
                        <a:pt x="65510" y="88806"/>
                        <a:pt x="85963" y="102901"/>
                      </a:cubicBezTo>
                      <a:cubicBezTo>
                        <a:pt x="98369" y="111438"/>
                        <a:pt x="102637" y="111216"/>
                        <a:pt x="117399" y="106814"/>
                      </a:cubicBezTo>
                      <a:cubicBezTo>
                        <a:pt x="137363" y="100900"/>
                        <a:pt x="135585" y="115974"/>
                        <a:pt x="147813" y="125400"/>
                      </a:cubicBezTo>
                      <a:cubicBezTo>
                        <a:pt x="162397" y="136605"/>
                        <a:pt x="197968" y="144964"/>
                        <a:pt x="216242" y="143763"/>
                      </a:cubicBezTo>
                      <a:cubicBezTo>
                        <a:pt x="225758" y="143141"/>
                        <a:pt x="241809" y="142563"/>
                        <a:pt x="249102" y="135271"/>
                      </a:cubicBezTo>
                      <a:cubicBezTo>
                        <a:pt x="260795" y="123621"/>
                        <a:pt x="242698" y="103879"/>
                        <a:pt x="252747" y="92852"/>
                      </a:cubicBezTo>
                      <a:cubicBezTo>
                        <a:pt x="250479" y="92852"/>
                        <a:pt x="251370" y="94542"/>
                        <a:pt x="252747" y="9285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09" name="자유형: 도형 9708">
                  <a:extLst>
                    <a:ext uri="{FF2B5EF4-FFF2-40B4-BE49-F238E27FC236}">
                      <a16:creationId xmlns:a16="http://schemas.microsoft.com/office/drawing/2014/main" id="{0C79CACE-AB14-2B27-F548-6CCD7DD7BA8A}"/>
                    </a:ext>
                  </a:extLst>
                </p:cNvPr>
                <p:cNvSpPr/>
                <p:nvPr/>
              </p:nvSpPr>
              <p:spPr>
                <a:xfrm>
                  <a:off x="6547236" y="8803637"/>
                  <a:ext cx="173571" cy="99062"/>
                </a:xfrm>
                <a:custGeom>
                  <a:avLst/>
                  <a:gdLst>
                    <a:gd name="connsiteX0" fmla="*/ 213112 w 254125"/>
                    <a:gd name="connsiteY0" fmla="*/ 144712 h 145036"/>
                    <a:gd name="connsiteX1" fmla="*/ 213112 w 254125"/>
                    <a:gd name="connsiteY1" fmla="*/ 144712 h 145036"/>
                    <a:gd name="connsiteX2" fmla="*/ 148105 w 254125"/>
                    <a:gd name="connsiteY2" fmla="*/ 126082 h 145036"/>
                    <a:gd name="connsiteX3" fmla="*/ 139212 w 254125"/>
                    <a:gd name="connsiteY3" fmla="*/ 115677 h 145036"/>
                    <a:gd name="connsiteX4" fmla="*/ 125873 w 254125"/>
                    <a:gd name="connsiteY4" fmla="*/ 106340 h 145036"/>
                    <a:gd name="connsiteX5" fmla="*/ 118092 w 254125"/>
                    <a:gd name="connsiteY5" fmla="*/ 107629 h 145036"/>
                    <a:gd name="connsiteX6" fmla="*/ 103285 w 254125"/>
                    <a:gd name="connsiteY6" fmla="*/ 110653 h 145036"/>
                    <a:gd name="connsiteX7" fmla="*/ 86167 w 254125"/>
                    <a:gd name="connsiteY7" fmla="*/ 103628 h 145036"/>
                    <a:gd name="connsiteX8" fmla="*/ 44771 w 254125"/>
                    <a:gd name="connsiteY8" fmla="*/ 82419 h 145036"/>
                    <a:gd name="connsiteX9" fmla="*/ 18804 w 254125"/>
                    <a:gd name="connsiteY9" fmla="*/ 70369 h 145036"/>
                    <a:gd name="connsiteX10" fmla="*/ 1863 w 254125"/>
                    <a:gd name="connsiteY10" fmla="*/ 37199 h 145036"/>
                    <a:gd name="connsiteX11" fmla="*/ 27030 w 254125"/>
                    <a:gd name="connsiteY11" fmla="*/ 7941 h 145036"/>
                    <a:gd name="connsiteX12" fmla="*/ 39347 w 254125"/>
                    <a:gd name="connsiteY12" fmla="*/ 3495 h 145036"/>
                    <a:gd name="connsiteX13" fmla="*/ 60467 w 254125"/>
                    <a:gd name="connsiteY13" fmla="*/ 2828 h 145036"/>
                    <a:gd name="connsiteX14" fmla="*/ 78252 w 254125"/>
                    <a:gd name="connsiteY14" fmla="*/ 16167 h 145036"/>
                    <a:gd name="connsiteX15" fmla="*/ 90169 w 254125"/>
                    <a:gd name="connsiteY15" fmla="*/ 25638 h 145036"/>
                    <a:gd name="connsiteX16" fmla="*/ 107421 w 254125"/>
                    <a:gd name="connsiteY16" fmla="*/ 38132 h 145036"/>
                    <a:gd name="connsiteX17" fmla="*/ 169671 w 254125"/>
                    <a:gd name="connsiteY17" fmla="*/ 76372 h 145036"/>
                    <a:gd name="connsiteX18" fmla="*/ 253040 w 254125"/>
                    <a:gd name="connsiteY18" fmla="*/ 92823 h 145036"/>
                    <a:gd name="connsiteX19" fmla="*/ 253040 w 254125"/>
                    <a:gd name="connsiteY19" fmla="*/ 92823 h 145036"/>
                    <a:gd name="connsiteX20" fmla="*/ 253040 w 254125"/>
                    <a:gd name="connsiteY20" fmla="*/ 92956 h 145036"/>
                    <a:gd name="connsiteX21" fmla="*/ 253484 w 254125"/>
                    <a:gd name="connsiteY21" fmla="*/ 93357 h 145036"/>
                    <a:gd name="connsiteX22" fmla="*/ 252195 w 254125"/>
                    <a:gd name="connsiteY22" fmla="*/ 113054 h 145036"/>
                    <a:gd name="connsiteX23" fmla="*/ 249795 w 254125"/>
                    <a:gd name="connsiteY23" fmla="*/ 135775 h 145036"/>
                    <a:gd name="connsiteX24" fmla="*/ 218447 w 254125"/>
                    <a:gd name="connsiteY24" fmla="*/ 144312 h 145036"/>
                    <a:gd name="connsiteX25" fmla="*/ 216579 w 254125"/>
                    <a:gd name="connsiteY25" fmla="*/ 144312 h 145036"/>
                    <a:gd name="connsiteX26" fmla="*/ 213112 w 254125"/>
                    <a:gd name="connsiteY26" fmla="*/ 144712 h 145036"/>
                    <a:gd name="connsiteX27" fmla="*/ 125962 w 254125"/>
                    <a:gd name="connsiteY27" fmla="*/ 105229 h 145036"/>
                    <a:gd name="connsiteX28" fmla="*/ 140012 w 254125"/>
                    <a:gd name="connsiteY28" fmla="*/ 115099 h 145036"/>
                    <a:gd name="connsiteX29" fmla="*/ 148905 w 254125"/>
                    <a:gd name="connsiteY29" fmla="*/ 125237 h 145036"/>
                    <a:gd name="connsiteX30" fmla="*/ 213244 w 254125"/>
                    <a:gd name="connsiteY30" fmla="*/ 143601 h 145036"/>
                    <a:gd name="connsiteX31" fmla="*/ 213244 w 254125"/>
                    <a:gd name="connsiteY31" fmla="*/ 143601 h 145036"/>
                    <a:gd name="connsiteX32" fmla="*/ 216980 w 254125"/>
                    <a:gd name="connsiteY32" fmla="*/ 143601 h 145036"/>
                    <a:gd name="connsiteX33" fmla="*/ 218802 w 254125"/>
                    <a:gd name="connsiteY33" fmla="*/ 143601 h 145036"/>
                    <a:gd name="connsiteX34" fmla="*/ 249483 w 254125"/>
                    <a:gd name="connsiteY34" fmla="*/ 135375 h 145036"/>
                    <a:gd name="connsiteX35" fmla="*/ 251573 w 254125"/>
                    <a:gd name="connsiteY35" fmla="*/ 113721 h 145036"/>
                    <a:gd name="connsiteX36" fmla="*/ 251973 w 254125"/>
                    <a:gd name="connsiteY36" fmla="*/ 94468 h 145036"/>
                    <a:gd name="connsiteX37" fmla="*/ 251528 w 254125"/>
                    <a:gd name="connsiteY37" fmla="*/ 93801 h 145036"/>
                    <a:gd name="connsiteX38" fmla="*/ 251528 w 254125"/>
                    <a:gd name="connsiteY38" fmla="*/ 93801 h 145036"/>
                    <a:gd name="connsiteX39" fmla="*/ 169760 w 254125"/>
                    <a:gd name="connsiteY39" fmla="*/ 77439 h 145036"/>
                    <a:gd name="connsiteX40" fmla="*/ 107110 w 254125"/>
                    <a:gd name="connsiteY40" fmla="*/ 39066 h 145036"/>
                    <a:gd name="connsiteX41" fmla="*/ 89902 w 254125"/>
                    <a:gd name="connsiteY41" fmla="*/ 26572 h 145036"/>
                    <a:gd name="connsiteX42" fmla="*/ 77896 w 254125"/>
                    <a:gd name="connsiteY42" fmla="*/ 17057 h 145036"/>
                    <a:gd name="connsiteX43" fmla="*/ 60111 w 254125"/>
                    <a:gd name="connsiteY43" fmla="*/ 3717 h 145036"/>
                    <a:gd name="connsiteX44" fmla="*/ 50374 w 254125"/>
                    <a:gd name="connsiteY44" fmla="*/ 649 h 145036"/>
                    <a:gd name="connsiteX45" fmla="*/ 40058 w 254125"/>
                    <a:gd name="connsiteY45" fmla="*/ 4340 h 145036"/>
                    <a:gd name="connsiteX46" fmla="*/ 27341 w 254125"/>
                    <a:gd name="connsiteY46" fmla="*/ 9186 h 145036"/>
                    <a:gd name="connsiteX47" fmla="*/ 3108 w 254125"/>
                    <a:gd name="connsiteY47" fmla="*/ 37599 h 145036"/>
                    <a:gd name="connsiteX48" fmla="*/ 19516 w 254125"/>
                    <a:gd name="connsiteY48" fmla="*/ 69524 h 145036"/>
                    <a:gd name="connsiteX49" fmla="*/ 45394 w 254125"/>
                    <a:gd name="connsiteY49" fmla="*/ 81529 h 145036"/>
                    <a:gd name="connsiteX50" fmla="*/ 86967 w 254125"/>
                    <a:gd name="connsiteY50" fmla="*/ 102872 h 145036"/>
                    <a:gd name="connsiteX51" fmla="*/ 103463 w 254125"/>
                    <a:gd name="connsiteY51" fmla="*/ 109675 h 145036"/>
                    <a:gd name="connsiteX52" fmla="*/ 117958 w 254125"/>
                    <a:gd name="connsiteY52" fmla="*/ 106696 h 145036"/>
                    <a:gd name="connsiteX53" fmla="*/ 125962 w 254125"/>
                    <a:gd name="connsiteY53" fmla="*/ 105229 h 145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254125" h="145036">
                      <a:moveTo>
                        <a:pt x="213112" y="144712"/>
                      </a:moveTo>
                      <a:lnTo>
                        <a:pt x="213112" y="144712"/>
                      </a:lnTo>
                      <a:cubicBezTo>
                        <a:pt x="193814" y="144712"/>
                        <a:pt x="161934" y="136753"/>
                        <a:pt x="148105" y="126082"/>
                      </a:cubicBezTo>
                      <a:cubicBezTo>
                        <a:pt x="144548" y="123152"/>
                        <a:pt x="141569" y="119630"/>
                        <a:pt x="139212" y="115677"/>
                      </a:cubicBezTo>
                      <a:cubicBezTo>
                        <a:pt x="135699" y="110475"/>
                        <a:pt x="132899" y="106340"/>
                        <a:pt x="125873" y="106340"/>
                      </a:cubicBezTo>
                      <a:cubicBezTo>
                        <a:pt x="123249" y="106389"/>
                        <a:pt x="120627" y="106825"/>
                        <a:pt x="118092" y="107629"/>
                      </a:cubicBezTo>
                      <a:cubicBezTo>
                        <a:pt x="113334" y="109324"/>
                        <a:pt x="108355" y="110342"/>
                        <a:pt x="103285" y="110653"/>
                      </a:cubicBezTo>
                      <a:cubicBezTo>
                        <a:pt x="98172" y="110653"/>
                        <a:pt x="93681" y="108830"/>
                        <a:pt x="86167" y="103628"/>
                      </a:cubicBezTo>
                      <a:cubicBezTo>
                        <a:pt x="73050" y="95282"/>
                        <a:pt x="59222" y="88181"/>
                        <a:pt x="44771" y="82419"/>
                      </a:cubicBezTo>
                      <a:cubicBezTo>
                        <a:pt x="36145" y="78639"/>
                        <a:pt x="26985" y="74771"/>
                        <a:pt x="18804" y="70369"/>
                      </a:cubicBezTo>
                      <a:cubicBezTo>
                        <a:pt x="1686" y="61476"/>
                        <a:pt x="-3428" y="57563"/>
                        <a:pt x="1863" y="37199"/>
                      </a:cubicBezTo>
                      <a:cubicBezTo>
                        <a:pt x="5287" y="23860"/>
                        <a:pt x="10356" y="9942"/>
                        <a:pt x="27030" y="7941"/>
                      </a:cubicBezTo>
                      <a:cubicBezTo>
                        <a:pt x="31387" y="7368"/>
                        <a:pt x="35612" y="5852"/>
                        <a:pt x="39347" y="3495"/>
                      </a:cubicBezTo>
                      <a:cubicBezTo>
                        <a:pt x="45483" y="-1338"/>
                        <a:pt x="54064" y="-1609"/>
                        <a:pt x="60467" y="2828"/>
                      </a:cubicBezTo>
                      <a:cubicBezTo>
                        <a:pt x="66780" y="6714"/>
                        <a:pt x="72739" y="11178"/>
                        <a:pt x="78252" y="16167"/>
                      </a:cubicBezTo>
                      <a:cubicBezTo>
                        <a:pt x="82165" y="19413"/>
                        <a:pt x="86167" y="22837"/>
                        <a:pt x="90169" y="25638"/>
                      </a:cubicBezTo>
                      <a:cubicBezTo>
                        <a:pt x="95949" y="29684"/>
                        <a:pt x="101774" y="33953"/>
                        <a:pt x="107421" y="38132"/>
                      </a:cubicBezTo>
                      <a:cubicBezTo>
                        <a:pt x="126985" y="52494"/>
                        <a:pt x="147439" y="67390"/>
                        <a:pt x="169671" y="76372"/>
                      </a:cubicBezTo>
                      <a:cubicBezTo>
                        <a:pt x="190791" y="84731"/>
                        <a:pt x="218047" y="90111"/>
                        <a:pt x="253040" y="92823"/>
                      </a:cubicBezTo>
                      <a:lnTo>
                        <a:pt x="253040" y="92823"/>
                      </a:lnTo>
                      <a:lnTo>
                        <a:pt x="253040" y="92956"/>
                      </a:lnTo>
                      <a:lnTo>
                        <a:pt x="253484" y="93357"/>
                      </a:lnTo>
                      <a:cubicBezTo>
                        <a:pt x="248815" y="98470"/>
                        <a:pt x="250461" y="105540"/>
                        <a:pt x="252195" y="113054"/>
                      </a:cubicBezTo>
                      <a:cubicBezTo>
                        <a:pt x="253929" y="120569"/>
                        <a:pt x="256064" y="129550"/>
                        <a:pt x="249795" y="135775"/>
                      </a:cubicBezTo>
                      <a:cubicBezTo>
                        <a:pt x="242813" y="142756"/>
                        <a:pt x="228140" y="143690"/>
                        <a:pt x="218447" y="144312"/>
                      </a:cubicBezTo>
                      <a:lnTo>
                        <a:pt x="216579" y="144312"/>
                      </a:lnTo>
                      <a:cubicBezTo>
                        <a:pt x="215735" y="144668"/>
                        <a:pt x="214445" y="144712"/>
                        <a:pt x="213112" y="144712"/>
                      </a:cubicBezTo>
                      <a:close/>
                      <a:moveTo>
                        <a:pt x="125962" y="105229"/>
                      </a:moveTo>
                      <a:cubicBezTo>
                        <a:pt x="133387" y="105229"/>
                        <a:pt x="136456" y="109675"/>
                        <a:pt x="140012" y="115099"/>
                      </a:cubicBezTo>
                      <a:cubicBezTo>
                        <a:pt x="142414" y="118945"/>
                        <a:pt x="145393" y="122369"/>
                        <a:pt x="148905" y="125237"/>
                      </a:cubicBezTo>
                      <a:cubicBezTo>
                        <a:pt x="162244" y="135553"/>
                        <a:pt x="194525" y="143601"/>
                        <a:pt x="213244" y="143601"/>
                      </a:cubicBezTo>
                      <a:lnTo>
                        <a:pt x="213244" y="143601"/>
                      </a:lnTo>
                      <a:cubicBezTo>
                        <a:pt x="214534" y="143601"/>
                        <a:pt x="215824" y="143601"/>
                        <a:pt x="216980" y="143601"/>
                      </a:cubicBezTo>
                      <a:lnTo>
                        <a:pt x="218802" y="143601"/>
                      </a:lnTo>
                      <a:cubicBezTo>
                        <a:pt x="228363" y="142978"/>
                        <a:pt x="242769" y="142089"/>
                        <a:pt x="249483" y="135375"/>
                      </a:cubicBezTo>
                      <a:cubicBezTo>
                        <a:pt x="255264" y="129595"/>
                        <a:pt x="253395" y="121502"/>
                        <a:pt x="251573" y="113721"/>
                      </a:cubicBezTo>
                      <a:cubicBezTo>
                        <a:pt x="249971" y="106874"/>
                        <a:pt x="248327" y="99848"/>
                        <a:pt x="251973" y="94468"/>
                      </a:cubicBezTo>
                      <a:cubicBezTo>
                        <a:pt x="251706" y="94344"/>
                        <a:pt x="251528" y="94086"/>
                        <a:pt x="251528" y="93801"/>
                      </a:cubicBezTo>
                      <a:lnTo>
                        <a:pt x="251528" y="93801"/>
                      </a:lnTo>
                      <a:cubicBezTo>
                        <a:pt x="217336" y="91045"/>
                        <a:pt x="190568" y="85709"/>
                        <a:pt x="169760" y="77439"/>
                      </a:cubicBezTo>
                      <a:cubicBezTo>
                        <a:pt x="147083" y="68546"/>
                        <a:pt x="126762" y="53517"/>
                        <a:pt x="107110" y="39066"/>
                      </a:cubicBezTo>
                      <a:cubicBezTo>
                        <a:pt x="101463" y="34931"/>
                        <a:pt x="95638" y="30618"/>
                        <a:pt x="89902" y="26572"/>
                      </a:cubicBezTo>
                      <a:cubicBezTo>
                        <a:pt x="85856" y="23726"/>
                        <a:pt x="81809" y="20347"/>
                        <a:pt x="77896" y="17057"/>
                      </a:cubicBezTo>
                      <a:cubicBezTo>
                        <a:pt x="72383" y="12068"/>
                        <a:pt x="66425" y="7604"/>
                        <a:pt x="60111" y="3717"/>
                      </a:cubicBezTo>
                      <a:cubicBezTo>
                        <a:pt x="57177" y="1877"/>
                        <a:pt x="53842" y="818"/>
                        <a:pt x="50374" y="649"/>
                      </a:cubicBezTo>
                      <a:cubicBezTo>
                        <a:pt x="46683" y="925"/>
                        <a:pt x="43081" y="2201"/>
                        <a:pt x="40058" y="4340"/>
                      </a:cubicBezTo>
                      <a:cubicBezTo>
                        <a:pt x="36234" y="6874"/>
                        <a:pt x="31876" y="8529"/>
                        <a:pt x="27341" y="9186"/>
                      </a:cubicBezTo>
                      <a:cubicBezTo>
                        <a:pt x="11334" y="11099"/>
                        <a:pt x="6443" y="24838"/>
                        <a:pt x="3108" y="37599"/>
                      </a:cubicBezTo>
                      <a:cubicBezTo>
                        <a:pt x="-2005" y="57252"/>
                        <a:pt x="2619" y="60676"/>
                        <a:pt x="19516" y="69524"/>
                      </a:cubicBezTo>
                      <a:cubicBezTo>
                        <a:pt x="27831" y="73970"/>
                        <a:pt x="36767" y="77794"/>
                        <a:pt x="45394" y="81529"/>
                      </a:cubicBezTo>
                      <a:cubicBezTo>
                        <a:pt x="59889" y="87309"/>
                        <a:pt x="73806" y="94455"/>
                        <a:pt x="86967" y="102872"/>
                      </a:cubicBezTo>
                      <a:cubicBezTo>
                        <a:pt x="94348" y="107941"/>
                        <a:pt x="98528" y="109675"/>
                        <a:pt x="103463" y="109675"/>
                      </a:cubicBezTo>
                      <a:cubicBezTo>
                        <a:pt x="108399" y="109377"/>
                        <a:pt x="113290" y="108372"/>
                        <a:pt x="117958" y="106696"/>
                      </a:cubicBezTo>
                      <a:cubicBezTo>
                        <a:pt x="120538" y="105838"/>
                        <a:pt x="123249" y="105344"/>
                        <a:pt x="125962" y="1052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0" name="자유형: 도형 9709">
                  <a:extLst>
                    <a:ext uri="{FF2B5EF4-FFF2-40B4-BE49-F238E27FC236}">
                      <a16:creationId xmlns:a16="http://schemas.microsoft.com/office/drawing/2014/main" id="{623BFA7E-651C-696B-C019-0FB7BBC9FE2B}"/>
                    </a:ext>
                  </a:extLst>
                </p:cNvPr>
                <p:cNvSpPr/>
                <p:nvPr/>
              </p:nvSpPr>
              <p:spPr>
                <a:xfrm>
                  <a:off x="6803549" y="8851497"/>
                  <a:ext cx="197584" cy="432800"/>
                </a:xfrm>
                <a:custGeom>
                  <a:avLst/>
                  <a:gdLst>
                    <a:gd name="connsiteX0" fmla="*/ 233884 w 289282"/>
                    <a:gd name="connsiteY0" fmla="*/ 577216 h 633663"/>
                    <a:gd name="connsiteX1" fmla="*/ 224325 w 289282"/>
                    <a:gd name="connsiteY1" fmla="*/ 557296 h 633663"/>
                    <a:gd name="connsiteX2" fmla="*/ 219212 w 289282"/>
                    <a:gd name="connsiteY2" fmla="*/ 524126 h 633663"/>
                    <a:gd name="connsiteX3" fmla="*/ 195779 w 289282"/>
                    <a:gd name="connsiteY3" fmla="*/ 490378 h 633663"/>
                    <a:gd name="connsiteX4" fmla="*/ 202004 w 289282"/>
                    <a:gd name="connsiteY4" fmla="*/ 462633 h 633663"/>
                    <a:gd name="connsiteX5" fmla="*/ 206183 w 289282"/>
                    <a:gd name="connsiteY5" fmla="*/ 448938 h 633663"/>
                    <a:gd name="connsiteX6" fmla="*/ 200580 w 289282"/>
                    <a:gd name="connsiteY6" fmla="*/ 425328 h 633663"/>
                    <a:gd name="connsiteX7" fmla="*/ 172436 w 289282"/>
                    <a:gd name="connsiteY7" fmla="*/ 380864 h 633663"/>
                    <a:gd name="connsiteX8" fmla="*/ 178571 w 289282"/>
                    <a:gd name="connsiteY8" fmla="*/ 331020 h 633663"/>
                    <a:gd name="connsiteX9" fmla="*/ 223035 w 289282"/>
                    <a:gd name="connsiteY9" fmla="*/ 308788 h 633663"/>
                    <a:gd name="connsiteX10" fmla="*/ 265765 w 289282"/>
                    <a:gd name="connsiteY10" fmla="*/ 283443 h 633663"/>
                    <a:gd name="connsiteX11" fmla="*/ 289153 w 289282"/>
                    <a:gd name="connsiteY11" fmla="*/ 248762 h 633663"/>
                    <a:gd name="connsiteX12" fmla="*/ 255360 w 289282"/>
                    <a:gd name="connsiteY12" fmla="*/ 250273 h 633663"/>
                    <a:gd name="connsiteX13" fmla="*/ 234151 w 289282"/>
                    <a:gd name="connsiteY13" fmla="*/ 231643 h 633663"/>
                    <a:gd name="connsiteX14" fmla="*/ 232551 w 289282"/>
                    <a:gd name="connsiteY14" fmla="*/ 198562 h 633663"/>
                    <a:gd name="connsiteX15" fmla="*/ 209696 w 289282"/>
                    <a:gd name="connsiteY15" fmla="*/ 170461 h 633663"/>
                    <a:gd name="connsiteX16" fmla="*/ 186308 w 289282"/>
                    <a:gd name="connsiteY16" fmla="*/ 158589 h 633663"/>
                    <a:gd name="connsiteX17" fmla="*/ 174125 w 289282"/>
                    <a:gd name="connsiteY17" fmla="*/ 143827 h 633663"/>
                    <a:gd name="connsiteX18" fmla="*/ 191110 w 289282"/>
                    <a:gd name="connsiteY18" fmla="*/ 108922 h 633663"/>
                    <a:gd name="connsiteX19" fmla="*/ 210540 w 289282"/>
                    <a:gd name="connsiteY19" fmla="*/ 55566 h 633663"/>
                    <a:gd name="connsiteX20" fmla="*/ 196668 w 289282"/>
                    <a:gd name="connsiteY20" fmla="*/ 30666 h 633663"/>
                    <a:gd name="connsiteX21" fmla="*/ 178083 w 289282"/>
                    <a:gd name="connsiteY21" fmla="*/ 386 h 633663"/>
                    <a:gd name="connsiteX22" fmla="*/ 159540 w 289282"/>
                    <a:gd name="connsiteY22" fmla="*/ 12658 h 633663"/>
                    <a:gd name="connsiteX23" fmla="*/ 150648 w 289282"/>
                    <a:gd name="connsiteY23" fmla="*/ 24663 h 633663"/>
                    <a:gd name="connsiteX24" fmla="*/ 158162 w 289282"/>
                    <a:gd name="connsiteY24" fmla="*/ 49030 h 633663"/>
                    <a:gd name="connsiteX25" fmla="*/ 138554 w 289282"/>
                    <a:gd name="connsiteY25" fmla="*/ 42271 h 633663"/>
                    <a:gd name="connsiteX26" fmla="*/ 101515 w 289282"/>
                    <a:gd name="connsiteY26" fmla="*/ 65037 h 633663"/>
                    <a:gd name="connsiteX27" fmla="*/ 71680 w 289282"/>
                    <a:gd name="connsiteY27" fmla="*/ 156944 h 633663"/>
                    <a:gd name="connsiteX28" fmla="*/ 55362 w 289282"/>
                    <a:gd name="connsiteY28" fmla="*/ 167259 h 633663"/>
                    <a:gd name="connsiteX29" fmla="*/ 40066 w 289282"/>
                    <a:gd name="connsiteY29" fmla="*/ 175263 h 633663"/>
                    <a:gd name="connsiteX30" fmla="*/ 23348 w 289282"/>
                    <a:gd name="connsiteY30" fmla="*/ 235511 h 633663"/>
                    <a:gd name="connsiteX31" fmla="*/ 12009 w 289282"/>
                    <a:gd name="connsiteY31" fmla="*/ 259477 h 633663"/>
                    <a:gd name="connsiteX32" fmla="*/ -129 w 289282"/>
                    <a:gd name="connsiteY32" fmla="*/ 269392 h 633663"/>
                    <a:gd name="connsiteX33" fmla="*/ 16589 w 289282"/>
                    <a:gd name="connsiteY33" fmla="*/ 292603 h 633663"/>
                    <a:gd name="connsiteX34" fmla="*/ 50292 w 289282"/>
                    <a:gd name="connsiteY34" fmla="*/ 321682 h 633663"/>
                    <a:gd name="connsiteX35" fmla="*/ 70169 w 289282"/>
                    <a:gd name="connsiteY35" fmla="*/ 371393 h 633663"/>
                    <a:gd name="connsiteX36" fmla="*/ 65144 w 289282"/>
                    <a:gd name="connsiteY36" fmla="*/ 425950 h 633663"/>
                    <a:gd name="connsiteX37" fmla="*/ 86175 w 289282"/>
                    <a:gd name="connsiteY37" fmla="*/ 447471 h 633663"/>
                    <a:gd name="connsiteX38" fmla="*/ 122813 w 289282"/>
                    <a:gd name="connsiteY38" fmla="*/ 429285 h 633663"/>
                    <a:gd name="connsiteX39" fmla="*/ 147758 w 289282"/>
                    <a:gd name="connsiteY39" fmla="*/ 405497 h 633663"/>
                    <a:gd name="connsiteX40" fmla="*/ 173991 w 289282"/>
                    <a:gd name="connsiteY40" fmla="*/ 483486 h 633663"/>
                    <a:gd name="connsiteX41" fmla="*/ 185552 w 289282"/>
                    <a:gd name="connsiteY41" fmla="*/ 526127 h 633663"/>
                    <a:gd name="connsiteX42" fmla="*/ 203915 w 289282"/>
                    <a:gd name="connsiteY42" fmla="*/ 573126 h 633663"/>
                    <a:gd name="connsiteX43" fmla="*/ 204761 w 289282"/>
                    <a:gd name="connsiteY43" fmla="*/ 633241 h 633663"/>
                    <a:gd name="connsiteX44" fmla="*/ 233884 w 289282"/>
                    <a:gd name="connsiteY44" fmla="*/ 577216 h 633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89282" h="633663">
                      <a:moveTo>
                        <a:pt x="233884" y="577216"/>
                      </a:moveTo>
                      <a:cubicBezTo>
                        <a:pt x="233884" y="568324"/>
                        <a:pt x="227570" y="564722"/>
                        <a:pt x="224325" y="557296"/>
                      </a:cubicBezTo>
                      <a:cubicBezTo>
                        <a:pt x="219878" y="547381"/>
                        <a:pt x="223480" y="534753"/>
                        <a:pt x="219212" y="524126"/>
                      </a:cubicBezTo>
                      <a:cubicBezTo>
                        <a:pt x="213964" y="510787"/>
                        <a:pt x="200536" y="504028"/>
                        <a:pt x="195779" y="490378"/>
                      </a:cubicBezTo>
                      <a:cubicBezTo>
                        <a:pt x="191333" y="478106"/>
                        <a:pt x="201648" y="474015"/>
                        <a:pt x="202004" y="462633"/>
                      </a:cubicBezTo>
                      <a:cubicBezTo>
                        <a:pt x="202271" y="453162"/>
                        <a:pt x="201426" y="454585"/>
                        <a:pt x="206183" y="448938"/>
                      </a:cubicBezTo>
                      <a:cubicBezTo>
                        <a:pt x="214187" y="439289"/>
                        <a:pt x="200669" y="434354"/>
                        <a:pt x="200580" y="425328"/>
                      </a:cubicBezTo>
                      <a:cubicBezTo>
                        <a:pt x="200580" y="405452"/>
                        <a:pt x="172436" y="400339"/>
                        <a:pt x="172436" y="380864"/>
                      </a:cubicBezTo>
                      <a:cubicBezTo>
                        <a:pt x="172436" y="364368"/>
                        <a:pt x="176259" y="347293"/>
                        <a:pt x="178571" y="331020"/>
                      </a:cubicBezTo>
                      <a:cubicBezTo>
                        <a:pt x="182084" y="306164"/>
                        <a:pt x="213209" y="326173"/>
                        <a:pt x="223035" y="308788"/>
                      </a:cubicBezTo>
                      <a:cubicBezTo>
                        <a:pt x="228104" y="299895"/>
                        <a:pt x="255805" y="288735"/>
                        <a:pt x="265765" y="283443"/>
                      </a:cubicBezTo>
                      <a:cubicBezTo>
                        <a:pt x="274346" y="278997"/>
                        <a:pt x="277637" y="248762"/>
                        <a:pt x="289153" y="248762"/>
                      </a:cubicBezTo>
                      <a:cubicBezTo>
                        <a:pt x="285418" y="242137"/>
                        <a:pt x="264164" y="260322"/>
                        <a:pt x="255360" y="250273"/>
                      </a:cubicBezTo>
                      <a:cubicBezTo>
                        <a:pt x="245489" y="238979"/>
                        <a:pt x="255360" y="231643"/>
                        <a:pt x="234151" y="231643"/>
                      </a:cubicBezTo>
                      <a:cubicBezTo>
                        <a:pt x="223302" y="231643"/>
                        <a:pt x="238375" y="204965"/>
                        <a:pt x="232551" y="198562"/>
                      </a:cubicBezTo>
                      <a:cubicBezTo>
                        <a:pt x="222413" y="187579"/>
                        <a:pt x="207295" y="192603"/>
                        <a:pt x="209696" y="170461"/>
                      </a:cubicBezTo>
                      <a:cubicBezTo>
                        <a:pt x="211030" y="157877"/>
                        <a:pt x="197824" y="157121"/>
                        <a:pt x="186308" y="158589"/>
                      </a:cubicBezTo>
                      <a:cubicBezTo>
                        <a:pt x="167589" y="161301"/>
                        <a:pt x="179727" y="157922"/>
                        <a:pt x="174125" y="143827"/>
                      </a:cubicBezTo>
                      <a:cubicBezTo>
                        <a:pt x="170123" y="133911"/>
                        <a:pt x="185819" y="115725"/>
                        <a:pt x="191110" y="108922"/>
                      </a:cubicBezTo>
                      <a:cubicBezTo>
                        <a:pt x="206005" y="89803"/>
                        <a:pt x="212409" y="80599"/>
                        <a:pt x="210540" y="55566"/>
                      </a:cubicBezTo>
                      <a:cubicBezTo>
                        <a:pt x="209651" y="43872"/>
                        <a:pt x="211696" y="30666"/>
                        <a:pt x="196668" y="30666"/>
                      </a:cubicBezTo>
                      <a:cubicBezTo>
                        <a:pt x="184974" y="30666"/>
                        <a:pt x="193200" y="4254"/>
                        <a:pt x="178083" y="386"/>
                      </a:cubicBezTo>
                      <a:cubicBezTo>
                        <a:pt x="166254" y="-2637"/>
                        <a:pt x="162520" y="4477"/>
                        <a:pt x="159540" y="12658"/>
                      </a:cubicBezTo>
                      <a:cubicBezTo>
                        <a:pt x="157540" y="18216"/>
                        <a:pt x="152826" y="19906"/>
                        <a:pt x="150648" y="24663"/>
                      </a:cubicBezTo>
                      <a:cubicBezTo>
                        <a:pt x="146201" y="34090"/>
                        <a:pt x="158251" y="40670"/>
                        <a:pt x="158162" y="49030"/>
                      </a:cubicBezTo>
                      <a:cubicBezTo>
                        <a:pt x="158162" y="59034"/>
                        <a:pt x="139398" y="42360"/>
                        <a:pt x="138554" y="42271"/>
                      </a:cubicBezTo>
                      <a:cubicBezTo>
                        <a:pt x="126370" y="41382"/>
                        <a:pt x="110586" y="58367"/>
                        <a:pt x="101515" y="65037"/>
                      </a:cubicBezTo>
                      <a:cubicBezTo>
                        <a:pt x="79283" y="81177"/>
                        <a:pt x="81996" y="132044"/>
                        <a:pt x="71680" y="156944"/>
                      </a:cubicBezTo>
                      <a:cubicBezTo>
                        <a:pt x="67233" y="167882"/>
                        <a:pt x="69278" y="170283"/>
                        <a:pt x="55362" y="167259"/>
                      </a:cubicBezTo>
                      <a:cubicBezTo>
                        <a:pt x="44068" y="164903"/>
                        <a:pt x="41000" y="162235"/>
                        <a:pt x="40066" y="175263"/>
                      </a:cubicBezTo>
                      <a:cubicBezTo>
                        <a:pt x="38821" y="192692"/>
                        <a:pt x="35620" y="225151"/>
                        <a:pt x="23348" y="235511"/>
                      </a:cubicBezTo>
                      <a:cubicBezTo>
                        <a:pt x="15789" y="241736"/>
                        <a:pt x="17078" y="252363"/>
                        <a:pt x="12009" y="259477"/>
                      </a:cubicBezTo>
                      <a:cubicBezTo>
                        <a:pt x="9475" y="262990"/>
                        <a:pt x="2894" y="266414"/>
                        <a:pt x="-129" y="269392"/>
                      </a:cubicBezTo>
                      <a:cubicBezTo>
                        <a:pt x="4050" y="278019"/>
                        <a:pt x="9697" y="285889"/>
                        <a:pt x="16589" y="292603"/>
                      </a:cubicBezTo>
                      <a:cubicBezTo>
                        <a:pt x="28327" y="303852"/>
                        <a:pt x="41444" y="307009"/>
                        <a:pt x="50292" y="321682"/>
                      </a:cubicBezTo>
                      <a:cubicBezTo>
                        <a:pt x="59097" y="337289"/>
                        <a:pt x="65767" y="354007"/>
                        <a:pt x="70169" y="371393"/>
                      </a:cubicBezTo>
                      <a:cubicBezTo>
                        <a:pt x="75103" y="388734"/>
                        <a:pt x="74615" y="410032"/>
                        <a:pt x="65144" y="425950"/>
                      </a:cubicBezTo>
                      <a:cubicBezTo>
                        <a:pt x="57540" y="438933"/>
                        <a:pt x="76705" y="444269"/>
                        <a:pt x="86175" y="447471"/>
                      </a:cubicBezTo>
                      <a:cubicBezTo>
                        <a:pt x="104406" y="453607"/>
                        <a:pt x="111031" y="439823"/>
                        <a:pt x="122813" y="429285"/>
                      </a:cubicBezTo>
                      <a:cubicBezTo>
                        <a:pt x="129483" y="423327"/>
                        <a:pt x="142378" y="398427"/>
                        <a:pt x="147758" y="405497"/>
                      </a:cubicBezTo>
                      <a:cubicBezTo>
                        <a:pt x="167188" y="430975"/>
                        <a:pt x="170434" y="452272"/>
                        <a:pt x="173991" y="483486"/>
                      </a:cubicBezTo>
                      <a:cubicBezTo>
                        <a:pt x="175592" y="497626"/>
                        <a:pt x="177459" y="513988"/>
                        <a:pt x="185552" y="526127"/>
                      </a:cubicBezTo>
                      <a:cubicBezTo>
                        <a:pt x="196001" y="541734"/>
                        <a:pt x="204405" y="553072"/>
                        <a:pt x="203915" y="573126"/>
                      </a:cubicBezTo>
                      <a:cubicBezTo>
                        <a:pt x="203427" y="593179"/>
                        <a:pt x="208629" y="613721"/>
                        <a:pt x="204761" y="633241"/>
                      </a:cubicBezTo>
                      <a:cubicBezTo>
                        <a:pt x="219611" y="635820"/>
                        <a:pt x="231039" y="587309"/>
                        <a:pt x="233884" y="57721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1" name="자유형: 도형 9710">
                  <a:extLst>
                    <a:ext uri="{FF2B5EF4-FFF2-40B4-BE49-F238E27FC236}">
                      <a16:creationId xmlns:a16="http://schemas.microsoft.com/office/drawing/2014/main" id="{0D49B7CB-682B-C890-0D61-4F3C4601600C}"/>
                    </a:ext>
                  </a:extLst>
                </p:cNvPr>
                <p:cNvSpPr/>
                <p:nvPr/>
              </p:nvSpPr>
              <p:spPr>
                <a:xfrm>
                  <a:off x="6803184" y="8851162"/>
                  <a:ext cx="198798" cy="433371"/>
                </a:xfrm>
                <a:custGeom>
                  <a:avLst/>
                  <a:gdLst>
                    <a:gd name="connsiteX0" fmla="*/ 206628 w 291060"/>
                    <a:gd name="connsiteY0" fmla="*/ 634176 h 634499"/>
                    <a:gd name="connsiteX1" fmla="*/ 206628 w 291060"/>
                    <a:gd name="connsiteY1" fmla="*/ 634176 h 634499"/>
                    <a:gd name="connsiteX2" fmla="*/ 205295 w 291060"/>
                    <a:gd name="connsiteY2" fmla="*/ 634176 h 634499"/>
                    <a:gd name="connsiteX3" fmla="*/ 204716 w 291060"/>
                    <a:gd name="connsiteY3" fmla="*/ 634176 h 634499"/>
                    <a:gd name="connsiteX4" fmla="*/ 204716 w 291060"/>
                    <a:gd name="connsiteY4" fmla="*/ 633643 h 634499"/>
                    <a:gd name="connsiteX5" fmla="*/ 204983 w 291060"/>
                    <a:gd name="connsiteY5" fmla="*/ 596826 h 634499"/>
                    <a:gd name="connsiteX6" fmla="*/ 203872 w 291060"/>
                    <a:gd name="connsiteY6" fmla="*/ 573616 h 634499"/>
                    <a:gd name="connsiteX7" fmla="*/ 187287 w 291060"/>
                    <a:gd name="connsiteY7" fmla="*/ 529463 h 634499"/>
                    <a:gd name="connsiteX8" fmla="*/ 185597 w 291060"/>
                    <a:gd name="connsiteY8" fmla="*/ 526929 h 634499"/>
                    <a:gd name="connsiteX9" fmla="*/ 173903 w 291060"/>
                    <a:gd name="connsiteY9" fmla="*/ 484066 h 634499"/>
                    <a:gd name="connsiteX10" fmla="*/ 147802 w 291060"/>
                    <a:gd name="connsiteY10" fmla="*/ 406299 h 634499"/>
                    <a:gd name="connsiteX11" fmla="*/ 145980 w 291060"/>
                    <a:gd name="connsiteY11" fmla="*/ 405276 h 634499"/>
                    <a:gd name="connsiteX12" fmla="*/ 131662 w 291060"/>
                    <a:gd name="connsiteY12" fmla="*/ 420127 h 634499"/>
                    <a:gd name="connsiteX13" fmla="*/ 123659 w 291060"/>
                    <a:gd name="connsiteY13" fmla="*/ 430176 h 634499"/>
                    <a:gd name="connsiteX14" fmla="*/ 116722 w 291060"/>
                    <a:gd name="connsiteY14" fmla="*/ 437112 h 634499"/>
                    <a:gd name="connsiteX15" fmla="*/ 95069 w 291060"/>
                    <a:gd name="connsiteY15" fmla="*/ 450051 h 634499"/>
                    <a:gd name="connsiteX16" fmla="*/ 86486 w 291060"/>
                    <a:gd name="connsiteY16" fmla="*/ 448495 h 634499"/>
                    <a:gd name="connsiteX17" fmla="*/ 84708 w 291060"/>
                    <a:gd name="connsiteY17" fmla="*/ 447917 h 634499"/>
                    <a:gd name="connsiteX18" fmla="*/ 63900 w 291060"/>
                    <a:gd name="connsiteY18" fmla="*/ 435111 h 634499"/>
                    <a:gd name="connsiteX19" fmla="*/ 65145 w 291060"/>
                    <a:gd name="connsiteY19" fmla="*/ 426218 h 634499"/>
                    <a:gd name="connsiteX20" fmla="*/ 70124 w 291060"/>
                    <a:gd name="connsiteY20" fmla="*/ 372150 h 634499"/>
                    <a:gd name="connsiteX21" fmla="*/ 50293 w 291060"/>
                    <a:gd name="connsiteY21" fmla="*/ 322529 h 634499"/>
                    <a:gd name="connsiteX22" fmla="*/ 30685 w 291060"/>
                    <a:gd name="connsiteY22" fmla="*/ 304210 h 634499"/>
                    <a:gd name="connsiteX23" fmla="*/ 16723 w 291060"/>
                    <a:gd name="connsiteY23" fmla="*/ 293583 h 634499"/>
                    <a:gd name="connsiteX24" fmla="*/ -129 w 291060"/>
                    <a:gd name="connsiteY24" fmla="*/ 270239 h 634499"/>
                    <a:gd name="connsiteX25" fmla="*/ -129 w 291060"/>
                    <a:gd name="connsiteY25" fmla="*/ 269883 h 634499"/>
                    <a:gd name="connsiteX26" fmla="*/ 138 w 291060"/>
                    <a:gd name="connsiteY26" fmla="*/ 269572 h 634499"/>
                    <a:gd name="connsiteX27" fmla="*/ 5251 w 291060"/>
                    <a:gd name="connsiteY27" fmla="*/ 265615 h 634499"/>
                    <a:gd name="connsiteX28" fmla="*/ 12187 w 291060"/>
                    <a:gd name="connsiteY28" fmla="*/ 259746 h 634499"/>
                    <a:gd name="connsiteX29" fmla="*/ 16279 w 291060"/>
                    <a:gd name="connsiteY29" fmla="*/ 249652 h 634499"/>
                    <a:gd name="connsiteX30" fmla="*/ 23660 w 291060"/>
                    <a:gd name="connsiteY30" fmla="*/ 235646 h 634499"/>
                    <a:gd name="connsiteX31" fmla="*/ 40200 w 291060"/>
                    <a:gd name="connsiteY31" fmla="*/ 175798 h 634499"/>
                    <a:gd name="connsiteX32" fmla="*/ 45980 w 291060"/>
                    <a:gd name="connsiteY32" fmla="*/ 165304 h 634499"/>
                    <a:gd name="connsiteX33" fmla="*/ 52160 w 291060"/>
                    <a:gd name="connsiteY33" fmla="*/ 166416 h 634499"/>
                    <a:gd name="connsiteX34" fmla="*/ 56118 w 291060"/>
                    <a:gd name="connsiteY34" fmla="*/ 167305 h 634499"/>
                    <a:gd name="connsiteX35" fmla="*/ 63989 w 291060"/>
                    <a:gd name="connsiteY35" fmla="*/ 168461 h 634499"/>
                    <a:gd name="connsiteX36" fmla="*/ 70080 w 291060"/>
                    <a:gd name="connsiteY36" fmla="*/ 162014 h 634499"/>
                    <a:gd name="connsiteX37" fmla="*/ 71859 w 291060"/>
                    <a:gd name="connsiteY37" fmla="*/ 157301 h 634499"/>
                    <a:gd name="connsiteX38" fmla="*/ 79684 w 291060"/>
                    <a:gd name="connsiteY38" fmla="*/ 123242 h 634499"/>
                    <a:gd name="connsiteX39" fmla="*/ 101916 w 291060"/>
                    <a:gd name="connsiteY39" fmla="*/ 65172 h 634499"/>
                    <a:gd name="connsiteX40" fmla="*/ 109386 w 291060"/>
                    <a:gd name="connsiteY40" fmla="*/ 59080 h 634499"/>
                    <a:gd name="connsiteX41" fmla="*/ 139310 w 291060"/>
                    <a:gd name="connsiteY41" fmla="*/ 42317 h 634499"/>
                    <a:gd name="connsiteX42" fmla="*/ 141889 w 291060"/>
                    <a:gd name="connsiteY42" fmla="*/ 44007 h 634499"/>
                    <a:gd name="connsiteX43" fmla="*/ 156340 w 291060"/>
                    <a:gd name="connsiteY43" fmla="*/ 52233 h 634499"/>
                    <a:gd name="connsiteX44" fmla="*/ 158385 w 291060"/>
                    <a:gd name="connsiteY44" fmla="*/ 49565 h 634499"/>
                    <a:gd name="connsiteX45" fmla="*/ 154249 w 291060"/>
                    <a:gd name="connsiteY45" fmla="*/ 40005 h 634499"/>
                    <a:gd name="connsiteX46" fmla="*/ 150915 w 291060"/>
                    <a:gd name="connsiteY46" fmla="*/ 24976 h 634499"/>
                    <a:gd name="connsiteX47" fmla="*/ 155140 w 291060"/>
                    <a:gd name="connsiteY47" fmla="*/ 19596 h 634499"/>
                    <a:gd name="connsiteX48" fmla="*/ 159852 w 291060"/>
                    <a:gd name="connsiteY48" fmla="*/ 13015 h 634499"/>
                    <a:gd name="connsiteX49" fmla="*/ 173814 w 291060"/>
                    <a:gd name="connsiteY49" fmla="*/ -324 h 634499"/>
                    <a:gd name="connsiteX50" fmla="*/ 179105 w 291060"/>
                    <a:gd name="connsiteY50" fmla="*/ 388 h 634499"/>
                    <a:gd name="connsiteX51" fmla="*/ 190266 w 291060"/>
                    <a:gd name="connsiteY51" fmla="*/ 18529 h 634499"/>
                    <a:gd name="connsiteX52" fmla="*/ 197514 w 291060"/>
                    <a:gd name="connsiteY52" fmla="*/ 30623 h 634499"/>
                    <a:gd name="connsiteX53" fmla="*/ 211653 w 291060"/>
                    <a:gd name="connsiteY53" fmla="*/ 50988 h 634499"/>
                    <a:gd name="connsiteX54" fmla="*/ 211920 w 291060"/>
                    <a:gd name="connsiteY54" fmla="*/ 56101 h 634499"/>
                    <a:gd name="connsiteX55" fmla="*/ 192400 w 291060"/>
                    <a:gd name="connsiteY55" fmla="*/ 109947 h 634499"/>
                    <a:gd name="connsiteX56" fmla="*/ 190622 w 291060"/>
                    <a:gd name="connsiteY56" fmla="*/ 112170 h 634499"/>
                    <a:gd name="connsiteX57" fmla="*/ 175503 w 291060"/>
                    <a:gd name="connsiteY57" fmla="*/ 144317 h 634499"/>
                    <a:gd name="connsiteX58" fmla="*/ 176882 w 291060"/>
                    <a:gd name="connsiteY58" fmla="*/ 156411 h 634499"/>
                    <a:gd name="connsiteX59" fmla="*/ 176882 w 291060"/>
                    <a:gd name="connsiteY59" fmla="*/ 159079 h 634499"/>
                    <a:gd name="connsiteX60" fmla="*/ 179016 w 291060"/>
                    <a:gd name="connsiteY60" fmla="*/ 159568 h 634499"/>
                    <a:gd name="connsiteX61" fmla="*/ 187020 w 291060"/>
                    <a:gd name="connsiteY61" fmla="*/ 158679 h 634499"/>
                    <a:gd name="connsiteX62" fmla="*/ 195068 w 291060"/>
                    <a:gd name="connsiteY62" fmla="*/ 158057 h 634499"/>
                    <a:gd name="connsiteX63" fmla="*/ 208673 w 291060"/>
                    <a:gd name="connsiteY63" fmla="*/ 162503 h 634499"/>
                    <a:gd name="connsiteX64" fmla="*/ 211030 w 291060"/>
                    <a:gd name="connsiteY64" fmla="*/ 171396 h 634499"/>
                    <a:gd name="connsiteX65" fmla="*/ 222368 w 291060"/>
                    <a:gd name="connsiteY65" fmla="*/ 191583 h 634499"/>
                    <a:gd name="connsiteX66" fmla="*/ 233751 w 291060"/>
                    <a:gd name="connsiteY66" fmla="*/ 199052 h 634499"/>
                    <a:gd name="connsiteX67" fmla="*/ 233306 w 291060"/>
                    <a:gd name="connsiteY67" fmla="*/ 216215 h 634499"/>
                    <a:gd name="connsiteX68" fmla="*/ 232373 w 291060"/>
                    <a:gd name="connsiteY68" fmla="*/ 230933 h 634499"/>
                    <a:gd name="connsiteX69" fmla="*/ 234952 w 291060"/>
                    <a:gd name="connsiteY69" fmla="*/ 232000 h 634499"/>
                    <a:gd name="connsiteX70" fmla="*/ 251359 w 291060"/>
                    <a:gd name="connsiteY70" fmla="*/ 240493 h 634499"/>
                    <a:gd name="connsiteX71" fmla="*/ 256561 w 291060"/>
                    <a:gd name="connsiteY71" fmla="*/ 250764 h 634499"/>
                    <a:gd name="connsiteX72" fmla="*/ 263676 w 291060"/>
                    <a:gd name="connsiteY72" fmla="*/ 253699 h 634499"/>
                    <a:gd name="connsiteX73" fmla="*/ 277326 w 291060"/>
                    <a:gd name="connsiteY73" fmla="*/ 250230 h 634499"/>
                    <a:gd name="connsiteX74" fmla="*/ 286930 w 291060"/>
                    <a:gd name="connsiteY74" fmla="*/ 247607 h 634499"/>
                    <a:gd name="connsiteX75" fmla="*/ 290443 w 291060"/>
                    <a:gd name="connsiteY75" fmla="*/ 249385 h 634499"/>
                    <a:gd name="connsiteX76" fmla="*/ 290931 w 291060"/>
                    <a:gd name="connsiteY76" fmla="*/ 250186 h 634499"/>
                    <a:gd name="connsiteX77" fmla="*/ 289953 w 291060"/>
                    <a:gd name="connsiteY77" fmla="*/ 250186 h 634499"/>
                    <a:gd name="connsiteX78" fmla="*/ 276614 w 291060"/>
                    <a:gd name="connsiteY78" fmla="*/ 268728 h 634499"/>
                    <a:gd name="connsiteX79" fmla="*/ 267055 w 291060"/>
                    <a:gd name="connsiteY79" fmla="*/ 284823 h 634499"/>
                    <a:gd name="connsiteX80" fmla="*/ 258162 w 291060"/>
                    <a:gd name="connsiteY80" fmla="*/ 289270 h 634499"/>
                    <a:gd name="connsiteX81" fmla="*/ 224636 w 291060"/>
                    <a:gd name="connsiteY81" fmla="*/ 309990 h 634499"/>
                    <a:gd name="connsiteX82" fmla="*/ 202004 w 291060"/>
                    <a:gd name="connsiteY82" fmla="*/ 318616 h 634499"/>
                    <a:gd name="connsiteX83" fmla="*/ 180128 w 291060"/>
                    <a:gd name="connsiteY83" fmla="*/ 331955 h 634499"/>
                    <a:gd name="connsiteX84" fmla="*/ 177949 w 291060"/>
                    <a:gd name="connsiteY84" fmla="*/ 345561 h 634499"/>
                    <a:gd name="connsiteX85" fmla="*/ 173948 w 291060"/>
                    <a:gd name="connsiteY85" fmla="*/ 381710 h 634499"/>
                    <a:gd name="connsiteX86" fmla="*/ 187731 w 291060"/>
                    <a:gd name="connsiteY86" fmla="*/ 403408 h 634499"/>
                    <a:gd name="connsiteX87" fmla="*/ 202093 w 291060"/>
                    <a:gd name="connsiteY87" fmla="*/ 426174 h 634499"/>
                    <a:gd name="connsiteX88" fmla="*/ 206273 w 291060"/>
                    <a:gd name="connsiteY88" fmla="*/ 435067 h 634499"/>
                    <a:gd name="connsiteX89" fmla="*/ 207562 w 291060"/>
                    <a:gd name="connsiteY89" fmla="*/ 450006 h 634499"/>
                    <a:gd name="connsiteX90" fmla="*/ 206940 w 291060"/>
                    <a:gd name="connsiteY90" fmla="*/ 450763 h 634499"/>
                    <a:gd name="connsiteX91" fmla="*/ 203605 w 291060"/>
                    <a:gd name="connsiteY91" fmla="*/ 459655 h 634499"/>
                    <a:gd name="connsiteX92" fmla="*/ 203605 w 291060"/>
                    <a:gd name="connsiteY92" fmla="*/ 463213 h 634499"/>
                    <a:gd name="connsiteX93" fmla="*/ 199692 w 291060"/>
                    <a:gd name="connsiteY93" fmla="*/ 475173 h 634499"/>
                    <a:gd name="connsiteX94" fmla="*/ 197380 w 291060"/>
                    <a:gd name="connsiteY94" fmla="*/ 490780 h 634499"/>
                    <a:gd name="connsiteX95" fmla="*/ 209252 w 291060"/>
                    <a:gd name="connsiteY95" fmla="*/ 508121 h 634499"/>
                    <a:gd name="connsiteX96" fmla="*/ 220813 w 291060"/>
                    <a:gd name="connsiteY96" fmla="*/ 524483 h 634499"/>
                    <a:gd name="connsiteX97" fmla="*/ 223346 w 291060"/>
                    <a:gd name="connsiteY97" fmla="*/ 541380 h 634499"/>
                    <a:gd name="connsiteX98" fmla="*/ 225881 w 291060"/>
                    <a:gd name="connsiteY98" fmla="*/ 557654 h 634499"/>
                    <a:gd name="connsiteX99" fmla="*/ 230328 w 291060"/>
                    <a:gd name="connsiteY99" fmla="*/ 564590 h 634499"/>
                    <a:gd name="connsiteX100" fmla="*/ 235663 w 291060"/>
                    <a:gd name="connsiteY100" fmla="*/ 577929 h 634499"/>
                    <a:gd name="connsiteX101" fmla="*/ 235663 w 291060"/>
                    <a:gd name="connsiteY101" fmla="*/ 577929 h 634499"/>
                    <a:gd name="connsiteX102" fmla="*/ 234685 w 291060"/>
                    <a:gd name="connsiteY102" fmla="*/ 581487 h 634499"/>
                    <a:gd name="connsiteX103" fmla="*/ 206628 w 291060"/>
                    <a:gd name="connsiteY103" fmla="*/ 634176 h 634499"/>
                    <a:gd name="connsiteX104" fmla="*/ 206050 w 291060"/>
                    <a:gd name="connsiteY104" fmla="*/ 633020 h 634499"/>
                    <a:gd name="connsiteX105" fmla="*/ 206628 w 291060"/>
                    <a:gd name="connsiteY105" fmla="*/ 633020 h 634499"/>
                    <a:gd name="connsiteX106" fmla="*/ 232907 w 291060"/>
                    <a:gd name="connsiteY106" fmla="*/ 581086 h 634499"/>
                    <a:gd name="connsiteX107" fmla="*/ 233840 w 291060"/>
                    <a:gd name="connsiteY107" fmla="*/ 577574 h 634499"/>
                    <a:gd name="connsiteX108" fmla="*/ 228726 w 291060"/>
                    <a:gd name="connsiteY108" fmla="*/ 565079 h 634499"/>
                    <a:gd name="connsiteX109" fmla="*/ 224280 w 291060"/>
                    <a:gd name="connsiteY109" fmla="*/ 557965 h 634499"/>
                    <a:gd name="connsiteX110" fmla="*/ 221657 w 291060"/>
                    <a:gd name="connsiteY110" fmla="*/ 541291 h 634499"/>
                    <a:gd name="connsiteX111" fmla="*/ 219212 w 291060"/>
                    <a:gd name="connsiteY111" fmla="*/ 524795 h 634499"/>
                    <a:gd name="connsiteX112" fmla="*/ 207873 w 291060"/>
                    <a:gd name="connsiteY112" fmla="*/ 508744 h 634499"/>
                    <a:gd name="connsiteX113" fmla="*/ 195735 w 291060"/>
                    <a:gd name="connsiteY113" fmla="*/ 490958 h 634499"/>
                    <a:gd name="connsiteX114" fmla="*/ 198136 w 291060"/>
                    <a:gd name="connsiteY114" fmla="*/ 474462 h 634499"/>
                    <a:gd name="connsiteX115" fmla="*/ 201916 w 291060"/>
                    <a:gd name="connsiteY115" fmla="*/ 462990 h 634499"/>
                    <a:gd name="connsiteX116" fmla="*/ 201916 w 291060"/>
                    <a:gd name="connsiteY116" fmla="*/ 459477 h 634499"/>
                    <a:gd name="connsiteX117" fmla="*/ 205516 w 291060"/>
                    <a:gd name="connsiteY117" fmla="*/ 449740 h 634499"/>
                    <a:gd name="connsiteX118" fmla="*/ 206140 w 291060"/>
                    <a:gd name="connsiteY118" fmla="*/ 448984 h 634499"/>
                    <a:gd name="connsiteX119" fmla="*/ 204805 w 291060"/>
                    <a:gd name="connsiteY119" fmla="*/ 435645 h 634499"/>
                    <a:gd name="connsiteX120" fmla="*/ 200359 w 291060"/>
                    <a:gd name="connsiteY120" fmla="*/ 425952 h 634499"/>
                    <a:gd name="connsiteX121" fmla="*/ 186353 w 291060"/>
                    <a:gd name="connsiteY121" fmla="*/ 403720 h 634499"/>
                    <a:gd name="connsiteX122" fmla="*/ 172213 w 291060"/>
                    <a:gd name="connsiteY122" fmla="*/ 381221 h 634499"/>
                    <a:gd name="connsiteX123" fmla="*/ 176260 w 291060"/>
                    <a:gd name="connsiteY123" fmla="*/ 344850 h 634499"/>
                    <a:gd name="connsiteX124" fmla="*/ 178394 w 291060"/>
                    <a:gd name="connsiteY124" fmla="*/ 331511 h 634499"/>
                    <a:gd name="connsiteX125" fmla="*/ 201382 w 291060"/>
                    <a:gd name="connsiteY125" fmla="*/ 317060 h 634499"/>
                    <a:gd name="connsiteX126" fmla="*/ 223081 w 291060"/>
                    <a:gd name="connsiteY126" fmla="*/ 309012 h 634499"/>
                    <a:gd name="connsiteX127" fmla="*/ 257050 w 291060"/>
                    <a:gd name="connsiteY127" fmla="*/ 287847 h 634499"/>
                    <a:gd name="connsiteX128" fmla="*/ 265943 w 291060"/>
                    <a:gd name="connsiteY128" fmla="*/ 283400 h 634499"/>
                    <a:gd name="connsiteX129" fmla="*/ 274836 w 291060"/>
                    <a:gd name="connsiteY129" fmla="*/ 267882 h 634499"/>
                    <a:gd name="connsiteX130" fmla="*/ 288175 w 291060"/>
                    <a:gd name="connsiteY130" fmla="*/ 248719 h 634499"/>
                    <a:gd name="connsiteX131" fmla="*/ 277104 w 291060"/>
                    <a:gd name="connsiteY131" fmla="*/ 250808 h 634499"/>
                    <a:gd name="connsiteX132" fmla="*/ 263054 w 291060"/>
                    <a:gd name="connsiteY132" fmla="*/ 254365 h 634499"/>
                    <a:gd name="connsiteX133" fmla="*/ 255094 w 291060"/>
                    <a:gd name="connsiteY133" fmla="*/ 251075 h 634499"/>
                    <a:gd name="connsiteX134" fmla="*/ 249670 w 291060"/>
                    <a:gd name="connsiteY134" fmla="*/ 240360 h 634499"/>
                    <a:gd name="connsiteX135" fmla="*/ 234329 w 291060"/>
                    <a:gd name="connsiteY135" fmla="*/ 232667 h 634499"/>
                    <a:gd name="connsiteX136" fmla="*/ 230862 w 291060"/>
                    <a:gd name="connsiteY136" fmla="*/ 231200 h 634499"/>
                    <a:gd name="connsiteX137" fmla="*/ 231617 w 291060"/>
                    <a:gd name="connsiteY137" fmla="*/ 215504 h 634499"/>
                    <a:gd name="connsiteX138" fmla="*/ 232328 w 291060"/>
                    <a:gd name="connsiteY138" fmla="*/ 199364 h 634499"/>
                    <a:gd name="connsiteX139" fmla="*/ 221257 w 291060"/>
                    <a:gd name="connsiteY139" fmla="*/ 192116 h 634499"/>
                    <a:gd name="connsiteX140" fmla="*/ 209296 w 291060"/>
                    <a:gd name="connsiteY140" fmla="*/ 170862 h 634499"/>
                    <a:gd name="connsiteX141" fmla="*/ 207251 w 291060"/>
                    <a:gd name="connsiteY141" fmla="*/ 162948 h 634499"/>
                    <a:gd name="connsiteX142" fmla="*/ 194445 w 291060"/>
                    <a:gd name="connsiteY142" fmla="*/ 158946 h 634499"/>
                    <a:gd name="connsiteX143" fmla="*/ 186575 w 291060"/>
                    <a:gd name="connsiteY143" fmla="*/ 159568 h 634499"/>
                    <a:gd name="connsiteX144" fmla="*/ 178394 w 291060"/>
                    <a:gd name="connsiteY144" fmla="*/ 160458 h 634499"/>
                    <a:gd name="connsiteX145" fmla="*/ 175414 w 291060"/>
                    <a:gd name="connsiteY145" fmla="*/ 159568 h 634499"/>
                    <a:gd name="connsiteX146" fmla="*/ 175104 w 291060"/>
                    <a:gd name="connsiteY146" fmla="*/ 156056 h 634499"/>
                    <a:gd name="connsiteX147" fmla="*/ 173814 w 291060"/>
                    <a:gd name="connsiteY147" fmla="*/ 144495 h 634499"/>
                    <a:gd name="connsiteX148" fmla="*/ 189109 w 291060"/>
                    <a:gd name="connsiteY148" fmla="*/ 111236 h 634499"/>
                    <a:gd name="connsiteX149" fmla="*/ 190844 w 291060"/>
                    <a:gd name="connsiteY149" fmla="*/ 109058 h 634499"/>
                    <a:gd name="connsiteX150" fmla="*/ 210141 w 291060"/>
                    <a:gd name="connsiteY150" fmla="*/ 55701 h 634499"/>
                    <a:gd name="connsiteX151" fmla="*/ 209874 w 291060"/>
                    <a:gd name="connsiteY151" fmla="*/ 50587 h 634499"/>
                    <a:gd name="connsiteX152" fmla="*/ 196846 w 291060"/>
                    <a:gd name="connsiteY152" fmla="*/ 31290 h 634499"/>
                    <a:gd name="connsiteX153" fmla="*/ 188487 w 291060"/>
                    <a:gd name="connsiteY153" fmla="*/ 18307 h 634499"/>
                    <a:gd name="connsiteX154" fmla="*/ 178127 w 291060"/>
                    <a:gd name="connsiteY154" fmla="*/ 1010 h 634499"/>
                    <a:gd name="connsiteX155" fmla="*/ 173147 w 291060"/>
                    <a:gd name="connsiteY155" fmla="*/ 343 h 634499"/>
                    <a:gd name="connsiteX156" fmla="*/ 160252 w 291060"/>
                    <a:gd name="connsiteY156" fmla="*/ 12927 h 634499"/>
                    <a:gd name="connsiteX157" fmla="*/ 155273 w 291060"/>
                    <a:gd name="connsiteY157" fmla="*/ 19907 h 634499"/>
                    <a:gd name="connsiteX158" fmla="*/ 151226 w 291060"/>
                    <a:gd name="connsiteY158" fmla="*/ 24976 h 634499"/>
                    <a:gd name="connsiteX159" fmla="*/ 154516 w 291060"/>
                    <a:gd name="connsiteY159" fmla="*/ 38893 h 634499"/>
                    <a:gd name="connsiteX160" fmla="*/ 158963 w 291060"/>
                    <a:gd name="connsiteY160" fmla="*/ 49120 h 634499"/>
                    <a:gd name="connsiteX161" fmla="*/ 155806 w 291060"/>
                    <a:gd name="connsiteY161" fmla="*/ 52855 h 634499"/>
                    <a:gd name="connsiteX162" fmla="*/ 140644 w 291060"/>
                    <a:gd name="connsiteY162" fmla="*/ 44407 h 634499"/>
                    <a:gd name="connsiteX163" fmla="*/ 138599 w 291060"/>
                    <a:gd name="connsiteY163" fmla="*/ 42895 h 634499"/>
                    <a:gd name="connsiteX164" fmla="*/ 137842 w 291060"/>
                    <a:gd name="connsiteY164" fmla="*/ 42895 h 634499"/>
                    <a:gd name="connsiteX165" fmla="*/ 109564 w 291060"/>
                    <a:gd name="connsiteY165" fmla="*/ 59436 h 634499"/>
                    <a:gd name="connsiteX166" fmla="*/ 102049 w 291060"/>
                    <a:gd name="connsiteY166" fmla="*/ 65572 h 634499"/>
                    <a:gd name="connsiteX167" fmla="*/ 80351 w 291060"/>
                    <a:gd name="connsiteY167" fmla="*/ 122930 h 634499"/>
                    <a:gd name="connsiteX168" fmla="*/ 72436 w 291060"/>
                    <a:gd name="connsiteY168" fmla="*/ 157256 h 634499"/>
                    <a:gd name="connsiteX169" fmla="*/ 70658 w 291060"/>
                    <a:gd name="connsiteY169" fmla="*/ 161703 h 634499"/>
                    <a:gd name="connsiteX170" fmla="*/ 63543 w 291060"/>
                    <a:gd name="connsiteY170" fmla="*/ 168906 h 634499"/>
                    <a:gd name="connsiteX171" fmla="*/ 55451 w 291060"/>
                    <a:gd name="connsiteY171" fmla="*/ 167705 h 634499"/>
                    <a:gd name="connsiteX172" fmla="*/ 51494 w 291060"/>
                    <a:gd name="connsiteY172" fmla="*/ 166816 h 634499"/>
                    <a:gd name="connsiteX173" fmla="*/ 45535 w 291060"/>
                    <a:gd name="connsiteY173" fmla="*/ 165749 h 634499"/>
                    <a:gd name="connsiteX174" fmla="*/ 40866 w 291060"/>
                    <a:gd name="connsiteY174" fmla="*/ 175220 h 634499"/>
                    <a:gd name="connsiteX175" fmla="*/ 23927 w 291060"/>
                    <a:gd name="connsiteY175" fmla="*/ 235824 h 634499"/>
                    <a:gd name="connsiteX176" fmla="*/ 16901 w 291060"/>
                    <a:gd name="connsiteY176" fmla="*/ 249163 h 634499"/>
                    <a:gd name="connsiteX177" fmla="*/ 5429 w 291060"/>
                    <a:gd name="connsiteY177" fmla="*/ 265748 h 634499"/>
                    <a:gd name="connsiteX178" fmla="*/ 761 w 291060"/>
                    <a:gd name="connsiteY178" fmla="*/ 269350 h 634499"/>
                    <a:gd name="connsiteX179" fmla="*/ 17212 w 291060"/>
                    <a:gd name="connsiteY179" fmla="*/ 292027 h 634499"/>
                    <a:gd name="connsiteX180" fmla="*/ 31040 w 291060"/>
                    <a:gd name="connsiteY180" fmla="*/ 302520 h 634499"/>
                    <a:gd name="connsiteX181" fmla="*/ 51004 w 291060"/>
                    <a:gd name="connsiteY181" fmla="*/ 321239 h 634499"/>
                    <a:gd name="connsiteX182" fmla="*/ 70924 w 291060"/>
                    <a:gd name="connsiteY182" fmla="*/ 371083 h 634499"/>
                    <a:gd name="connsiteX183" fmla="*/ 65856 w 291060"/>
                    <a:gd name="connsiteY183" fmla="*/ 426041 h 634499"/>
                    <a:gd name="connsiteX184" fmla="*/ 64655 w 291060"/>
                    <a:gd name="connsiteY184" fmla="*/ 434044 h 634499"/>
                    <a:gd name="connsiteX185" fmla="*/ 84797 w 291060"/>
                    <a:gd name="connsiteY185" fmla="*/ 446183 h 634499"/>
                    <a:gd name="connsiteX186" fmla="*/ 86575 w 291060"/>
                    <a:gd name="connsiteY186" fmla="*/ 446761 h 634499"/>
                    <a:gd name="connsiteX187" fmla="*/ 94802 w 291060"/>
                    <a:gd name="connsiteY187" fmla="*/ 448273 h 634499"/>
                    <a:gd name="connsiteX188" fmla="*/ 115655 w 291060"/>
                    <a:gd name="connsiteY188" fmla="*/ 435645 h 634499"/>
                    <a:gd name="connsiteX189" fmla="*/ 122636 w 291060"/>
                    <a:gd name="connsiteY189" fmla="*/ 428709 h 634499"/>
                    <a:gd name="connsiteX190" fmla="*/ 130506 w 291060"/>
                    <a:gd name="connsiteY190" fmla="*/ 418793 h 634499"/>
                    <a:gd name="connsiteX191" fmla="*/ 145713 w 291060"/>
                    <a:gd name="connsiteY191" fmla="*/ 403497 h 634499"/>
                    <a:gd name="connsiteX192" fmla="*/ 148425 w 291060"/>
                    <a:gd name="connsiteY192" fmla="*/ 404964 h 634499"/>
                    <a:gd name="connsiteX193" fmla="*/ 174748 w 291060"/>
                    <a:gd name="connsiteY193" fmla="*/ 483266 h 634499"/>
                    <a:gd name="connsiteX194" fmla="*/ 186264 w 291060"/>
                    <a:gd name="connsiteY194" fmla="*/ 525640 h 634499"/>
                    <a:gd name="connsiteX195" fmla="*/ 187953 w 291060"/>
                    <a:gd name="connsiteY195" fmla="*/ 528174 h 634499"/>
                    <a:gd name="connsiteX196" fmla="*/ 204716 w 291060"/>
                    <a:gd name="connsiteY196" fmla="*/ 572949 h 634499"/>
                    <a:gd name="connsiteX197" fmla="*/ 205828 w 291060"/>
                    <a:gd name="connsiteY197" fmla="*/ 596071 h 634499"/>
                    <a:gd name="connsiteX198" fmla="*/ 205872 w 291060"/>
                    <a:gd name="connsiteY198" fmla="*/ 633020 h 634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</a:cxnLst>
                  <a:rect l="l" t="t" r="r" b="b"/>
                  <a:pathLst>
                    <a:path w="291060" h="634499">
                      <a:moveTo>
                        <a:pt x="206628" y="634176"/>
                      </a:moveTo>
                      <a:lnTo>
                        <a:pt x="206628" y="634176"/>
                      </a:lnTo>
                      <a:lnTo>
                        <a:pt x="205295" y="634176"/>
                      </a:lnTo>
                      <a:lnTo>
                        <a:pt x="204716" y="634176"/>
                      </a:lnTo>
                      <a:lnTo>
                        <a:pt x="204716" y="633643"/>
                      </a:lnTo>
                      <a:cubicBezTo>
                        <a:pt x="206494" y="621460"/>
                        <a:pt x="206584" y="609054"/>
                        <a:pt x="204983" y="596826"/>
                      </a:cubicBezTo>
                      <a:cubicBezTo>
                        <a:pt x="204227" y="589134"/>
                        <a:pt x="203827" y="581353"/>
                        <a:pt x="203872" y="573616"/>
                      </a:cubicBezTo>
                      <a:cubicBezTo>
                        <a:pt x="204271" y="554808"/>
                        <a:pt x="196802" y="543648"/>
                        <a:pt x="187287" y="529463"/>
                      </a:cubicBezTo>
                      <a:lnTo>
                        <a:pt x="185597" y="526929"/>
                      </a:lnTo>
                      <a:cubicBezTo>
                        <a:pt x="177372" y="514613"/>
                        <a:pt x="175459" y="497672"/>
                        <a:pt x="173903" y="484066"/>
                      </a:cubicBezTo>
                      <a:cubicBezTo>
                        <a:pt x="170301" y="452274"/>
                        <a:pt x="166744" y="431198"/>
                        <a:pt x="147802" y="406299"/>
                      </a:cubicBezTo>
                      <a:cubicBezTo>
                        <a:pt x="147403" y="405676"/>
                        <a:pt x="146735" y="405321"/>
                        <a:pt x="145980" y="405276"/>
                      </a:cubicBezTo>
                      <a:cubicBezTo>
                        <a:pt x="142333" y="405276"/>
                        <a:pt x="136419" y="413502"/>
                        <a:pt x="131662" y="420127"/>
                      </a:cubicBezTo>
                      <a:cubicBezTo>
                        <a:pt x="129306" y="423729"/>
                        <a:pt x="126638" y="427063"/>
                        <a:pt x="123659" y="430176"/>
                      </a:cubicBezTo>
                      <a:cubicBezTo>
                        <a:pt x="121169" y="432399"/>
                        <a:pt x="118901" y="434622"/>
                        <a:pt x="116722" y="437112"/>
                      </a:cubicBezTo>
                      <a:cubicBezTo>
                        <a:pt x="110409" y="443737"/>
                        <a:pt x="104406" y="450051"/>
                        <a:pt x="95069" y="450051"/>
                      </a:cubicBezTo>
                      <a:cubicBezTo>
                        <a:pt x="92133" y="450006"/>
                        <a:pt x="89244" y="449473"/>
                        <a:pt x="86486" y="448495"/>
                      </a:cubicBezTo>
                      <a:lnTo>
                        <a:pt x="84708" y="447917"/>
                      </a:lnTo>
                      <a:cubicBezTo>
                        <a:pt x="77461" y="445516"/>
                        <a:pt x="66433" y="441870"/>
                        <a:pt x="63900" y="435111"/>
                      </a:cubicBezTo>
                      <a:cubicBezTo>
                        <a:pt x="62921" y="432132"/>
                        <a:pt x="63365" y="428842"/>
                        <a:pt x="65145" y="426218"/>
                      </a:cubicBezTo>
                      <a:cubicBezTo>
                        <a:pt x="73815" y="409544"/>
                        <a:pt x="75593" y="390114"/>
                        <a:pt x="70124" y="372150"/>
                      </a:cubicBezTo>
                      <a:cubicBezTo>
                        <a:pt x="65722" y="354810"/>
                        <a:pt x="59053" y="338136"/>
                        <a:pt x="50293" y="322529"/>
                      </a:cubicBezTo>
                      <a:cubicBezTo>
                        <a:pt x="45313" y="314925"/>
                        <a:pt x="38599" y="308656"/>
                        <a:pt x="30685" y="304210"/>
                      </a:cubicBezTo>
                      <a:cubicBezTo>
                        <a:pt x="25705" y="301097"/>
                        <a:pt x="21036" y="297540"/>
                        <a:pt x="16723" y="293583"/>
                      </a:cubicBezTo>
                      <a:cubicBezTo>
                        <a:pt x="9831" y="286824"/>
                        <a:pt x="4096" y="278909"/>
                        <a:pt x="-129" y="270239"/>
                      </a:cubicBezTo>
                      <a:lnTo>
                        <a:pt x="-129" y="269883"/>
                      </a:lnTo>
                      <a:lnTo>
                        <a:pt x="138" y="269572"/>
                      </a:lnTo>
                      <a:cubicBezTo>
                        <a:pt x="1739" y="268150"/>
                        <a:pt x="3473" y="266815"/>
                        <a:pt x="5251" y="265615"/>
                      </a:cubicBezTo>
                      <a:cubicBezTo>
                        <a:pt x="7830" y="264014"/>
                        <a:pt x="10187" y="262013"/>
                        <a:pt x="12187" y="259746"/>
                      </a:cubicBezTo>
                      <a:cubicBezTo>
                        <a:pt x="14144" y="256633"/>
                        <a:pt x="15522" y="253209"/>
                        <a:pt x="16279" y="249652"/>
                      </a:cubicBezTo>
                      <a:cubicBezTo>
                        <a:pt x="17168" y="244316"/>
                        <a:pt x="19791" y="239425"/>
                        <a:pt x="23660" y="235646"/>
                      </a:cubicBezTo>
                      <a:cubicBezTo>
                        <a:pt x="36687" y="224842"/>
                        <a:pt x="39355" y="187936"/>
                        <a:pt x="40200" y="175798"/>
                      </a:cubicBezTo>
                      <a:cubicBezTo>
                        <a:pt x="40779" y="167883"/>
                        <a:pt x="42156" y="165304"/>
                        <a:pt x="45980" y="165304"/>
                      </a:cubicBezTo>
                      <a:cubicBezTo>
                        <a:pt x="48070" y="165438"/>
                        <a:pt x="50160" y="165838"/>
                        <a:pt x="52160" y="166416"/>
                      </a:cubicBezTo>
                      <a:lnTo>
                        <a:pt x="56118" y="167305"/>
                      </a:lnTo>
                      <a:cubicBezTo>
                        <a:pt x="58697" y="167928"/>
                        <a:pt x="61320" y="168328"/>
                        <a:pt x="63989" y="168461"/>
                      </a:cubicBezTo>
                      <a:cubicBezTo>
                        <a:pt x="67723" y="168461"/>
                        <a:pt x="68435" y="166683"/>
                        <a:pt x="70080" y="162014"/>
                      </a:cubicBezTo>
                      <a:cubicBezTo>
                        <a:pt x="70569" y="160636"/>
                        <a:pt x="71102" y="159079"/>
                        <a:pt x="71859" y="157301"/>
                      </a:cubicBezTo>
                      <a:cubicBezTo>
                        <a:pt x="75638" y="146229"/>
                        <a:pt x="78261" y="134847"/>
                        <a:pt x="79684" y="123242"/>
                      </a:cubicBezTo>
                      <a:cubicBezTo>
                        <a:pt x="83552" y="99809"/>
                        <a:pt x="87554" y="75621"/>
                        <a:pt x="101916" y="65172"/>
                      </a:cubicBezTo>
                      <a:cubicBezTo>
                        <a:pt x="104095" y="63615"/>
                        <a:pt x="106673" y="61392"/>
                        <a:pt x="109386" y="59080"/>
                      </a:cubicBezTo>
                      <a:cubicBezTo>
                        <a:pt x="118279" y="51343"/>
                        <a:pt x="129839" y="41606"/>
                        <a:pt x="139310" y="42317"/>
                      </a:cubicBezTo>
                      <a:cubicBezTo>
                        <a:pt x="139666" y="42317"/>
                        <a:pt x="139932" y="42539"/>
                        <a:pt x="141889" y="44007"/>
                      </a:cubicBezTo>
                      <a:cubicBezTo>
                        <a:pt x="145357" y="46675"/>
                        <a:pt x="152649" y="52233"/>
                        <a:pt x="156340" y="52233"/>
                      </a:cubicBezTo>
                      <a:cubicBezTo>
                        <a:pt x="157274" y="52233"/>
                        <a:pt x="158341" y="51921"/>
                        <a:pt x="158385" y="49565"/>
                      </a:cubicBezTo>
                      <a:cubicBezTo>
                        <a:pt x="157940" y="46048"/>
                        <a:pt x="156517" y="42726"/>
                        <a:pt x="154249" y="40005"/>
                      </a:cubicBezTo>
                      <a:cubicBezTo>
                        <a:pt x="151271" y="35559"/>
                        <a:pt x="148158" y="30756"/>
                        <a:pt x="150915" y="24976"/>
                      </a:cubicBezTo>
                      <a:cubicBezTo>
                        <a:pt x="151982" y="22949"/>
                        <a:pt x="153449" y="21130"/>
                        <a:pt x="155140" y="19596"/>
                      </a:cubicBezTo>
                      <a:cubicBezTo>
                        <a:pt x="157229" y="17809"/>
                        <a:pt x="158829" y="15554"/>
                        <a:pt x="159852" y="13015"/>
                      </a:cubicBezTo>
                      <a:cubicBezTo>
                        <a:pt x="162342" y="6301"/>
                        <a:pt x="165410" y="-324"/>
                        <a:pt x="173814" y="-324"/>
                      </a:cubicBezTo>
                      <a:cubicBezTo>
                        <a:pt x="175592" y="-306"/>
                        <a:pt x="177372" y="-70"/>
                        <a:pt x="179105" y="388"/>
                      </a:cubicBezTo>
                      <a:cubicBezTo>
                        <a:pt x="187376" y="2522"/>
                        <a:pt x="188931" y="11014"/>
                        <a:pt x="190266" y="18529"/>
                      </a:cubicBezTo>
                      <a:cubicBezTo>
                        <a:pt x="191422" y="25021"/>
                        <a:pt x="192444" y="30623"/>
                        <a:pt x="197514" y="30623"/>
                      </a:cubicBezTo>
                      <a:cubicBezTo>
                        <a:pt x="210853" y="30623"/>
                        <a:pt x="211297" y="40983"/>
                        <a:pt x="211653" y="50988"/>
                      </a:cubicBezTo>
                      <a:cubicBezTo>
                        <a:pt x="211653" y="52677"/>
                        <a:pt x="211653" y="54411"/>
                        <a:pt x="211920" y="56101"/>
                      </a:cubicBezTo>
                      <a:cubicBezTo>
                        <a:pt x="213787" y="81223"/>
                        <a:pt x="207474" y="90783"/>
                        <a:pt x="192400" y="109947"/>
                      </a:cubicBezTo>
                      <a:lnTo>
                        <a:pt x="190622" y="112170"/>
                      </a:lnTo>
                      <a:cubicBezTo>
                        <a:pt x="184574" y="119773"/>
                        <a:pt x="171990" y="135602"/>
                        <a:pt x="175503" y="144317"/>
                      </a:cubicBezTo>
                      <a:cubicBezTo>
                        <a:pt x="177060" y="148141"/>
                        <a:pt x="177548" y="152321"/>
                        <a:pt x="176882" y="156411"/>
                      </a:cubicBezTo>
                      <a:cubicBezTo>
                        <a:pt x="176882" y="157745"/>
                        <a:pt x="176570" y="158679"/>
                        <a:pt x="176882" y="159079"/>
                      </a:cubicBezTo>
                      <a:cubicBezTo>
                        <a:pt x="177193" y="159479"/>
                        <a:pt x="177860" y="159568"/>
                        <a:pt x="179016" y="159568"/>
                      </a:cubicBezTo>
                      <a:cubicBezTo>
                        <a:pt x="181684" y="159435"/>
                        <a:pt x="184352" y="159168"/>
                        <a:pt x="187020" y="158679"/>
                      </a:cubicBezTo>
                      <a:cubicBezTo>
                        <a:pt x="189688" y="158279"/>
                        <a:pt x="192355" y="158101"/>
                        <a:pt x="195068" y="158057"/>
                      </a:cubicBezTo>
                      <a:cubicBezTo>
                        <a:pt x="200047" y="157568"/>
                        <a:pt x="204983" y="159168"/>
                        <a:pt x="208673" y="162503"/>
                      </a:cubicBezTo>
                      <a:cubicBezTo>
                        <a:pt x="210764" y="164949"/>
                        <a:pt x="211608" y="168239"/>
                        <a:pt x="211030" y="171396"/>
                      </a:cubicBezTo>
                      <a:cubicBezTo>
                        <a:pt x="209519" y="185580"/>
                        <a:pt x="215166" y="188248"/>
                        <a:pt x="222368" y="191583"/>
                      </a:cubicBezTo>
                      <a:cubicBezTo>
                        <a:pt x="226637" y="193272"/>
                        <a:pt x="230506" y="195807"/>
                        <a:pt x="233751" y="199052"/>
                      </a:cubicBezTo>
                      <a:cubicBezTo>
                        <a:pt x="236597" y="202120"/>
                        <a:pt x="234908" y="209279"/>
                        <a:pt x="233306" y="216215"/>
                      </a:cubicBezTo>
                      <a:cubicBezTo>
                        <a:pt x="231929" y="222307"/>
                        <a:pt x="230461" y="228577"/>
                        <a:pt x="232373" y="230933"/>
                      </a:cubicBezTo>
                      <a:cubicBezTo>
                        <a:pt x="232996" y="231689"/>
                        <a:pt x="233974" y="232089"/>
                        <a:pt x="234952" y="232000"/>
                      </a:cubicBezTo>
                      <a:cubicBezTo>
                        <a:pt x="249047" y="232000"/>
                        <a:pt x="249936" y="235202"/>
                        <a:pt x="251359" y="240493"/>
                      </a:cubicBezTo>
                      <a:cubicBezTo>
                        <a:pt x="252204" y="244316"/>
                        <a:pt x="253983" y="247829"/>
                        <a:pt x="256561" y="250764"/>
                      </a:cubicBezTo>
                      <a:cubicBezTo>
                        <a:pt x="258385" y="252765"/>
                        <a:pt x="260963" y="253832"/>
                        <a:pt x="263676" y="253699"/>
                      </a:cubicBezTo>
                      <a:cubicBezTo>
                        <a:pt x="268389" y="253298"/>
                        <a:pt x="273013" y="252142"/>
                        <a:pt x="277326" y="250230"/>
                      </a:cubicBezTo>
                      <a:cubicBezTo>
                        <a:pt x="280350" y="248852"/>
                        <a:pt x="283595" y="247963"/>
                        <a:pt x="286930" y="247607"/>
                      </a:cubicBezTo>
                      <a:cubicBezTo>
                        <a:pt x="288353" y="247474"/>
                        <a:pt x="289732" y="248185"/>
                        <a:pt x="290443" y="249385"/>
                      </a:cubicBezTo>
                      <a:lnTo>
                        <a:pt x="290931" y="250186"/>
                      </a:lnTo>
                      <a:lnTo>
                        <a:pt x="289953" y="250186"/>
                      </a:lnTo>
                      <a:cubicBezTo>
                        <a:pt x="283818" y="250186"/>
                        <a:pt x="280038" y="259612"/>
                        <a:pt x="276614" y="268728"/>
                      </a:cubicBezTo>
                      <a:cubicBezTo>
                        <a:pt x="273724" y="275975"/>
                        <a:pt x="270967" y="282778"/>
                        <a:pt x="267055" y="284823"/>
                      </a:cubicBezTo>
                      <a:cubicBezTo>
                        <a:pt x="264787" y="286024"/>
                        <a:pt x="261630" y="287536"/>
                        <a:pt x="258162" y="289270"/>
                      </a:cubicBezTo>
                      <a:cubicBezTo>
                        <a:pt x="246335" y="294872"/>
                        <a:pt x="228505" y="303276"/>
                        <a:pt x="224636" y="309990"/>
                      </a:cubicBezTo>
                      <a:cubicBezTo>
                        <a:pt x="220190" y="318216"/>
                        <a:pt x="210853" y="318438"/>
                        <a:pt x="202004" y="318616"/>
                      </a:cubicBezTo>
                      <a:cubicBezTo>
                        <a:pt x="191689" y="318616"/>
                        <a:pt x="181951" y="319016"/>
                        <a:pt x="180128" y="331955"/>
                      </a:cubicBezTo>
                      <a:cubicBezTo>
                        <a:pt x="179461" y="336402"/>
                        <a:pt x="178705" y="340848"/>
                        <a:pt x="177949" y="345561"/>
                      </a:cubicBezTo>
                      <a:cubicBezTo>
                        <a:pt x="175637" y="357477"/>
                        <a:pt x="174303" y="369571"/>
                        <a:pt x="173948" y="381710"/>
                      </a:cubicBezTo>
                      <a:cubicBezTo>
                        <a:pt x="173948" y="391225"/>
                        <a:pt x="180662" y="397139"/>
                        <a:pt x="187731" y="403408"/>
                      </a:cubicBezTo>
                      <a:cubicBezTo>
                        <a:pt x="194801" y="409678"/>
                        <a:pt x="202004" y="415992"/>
                        <a:pt x="202093" y="426174"/>
                      </a:cubicBezTo>
                      <a:cubicBezTo>
                        <a:pt x="202538" y="429509"/>
                        <a:pt x="204005" y="432577"/>
                        <a:pt x="206273" y="435067"/>
                      </a:cubicBezTo>
                      <a:cubicBezTo>
                        <a:pt x="209430" y="439513"/>
                        <a:pt x="212676" y="443959"/>
                        <a:pt x="207562" y="450006"/>
                      </a:cubicBezTo>
                      <a:lnTo>
                        <a:pt x="206940" y="450763"/>
                      </a:lnTo>
                      <a:cubicBezTo>
                        <a:pt x="204316" y="452941"/>
                        <a:pt x="203072" y="456321"/>
                        <a:pt x="203605" y="459655"/>
                      </a:cubicBezTo>
                      <a:cubicBezTo>
                        <a:pt x="203605" y="460633"/>
                        <a:pt x="203605" y="461789"/>
                        <a:pt x="203605" y="463213"/>
                      </a:cubicBezTo>
                      <a:cubicBezTo>
                        <a:pt x="203338" y="467481"/>
                        <a:pt x="201960" y="471572"/>
                        <a:pt x="199692" y="475173"/>
                      </a:cubicBezTo>
                      <a:cubicBezTo>
                        <a:pt x="196446" y="479709"/>
                        <a:pt x="195557" y="485533"/>
                        <a:pt x="197380" y="490780"/>
                      </a:cubicBezTo>
                      <a:cubicBezTo>
                        <a:pt x="200136" y="497316"/>
                        <a:pt x="204139" y="503230"/>
                        <a:pt x="209252" y="508121"/>
                      </a:cubicBezTo>
                      <a:cubicBezTo>
                        <a:pt x="214054" y="512834"/>
                        <a:pt x="217967" y="518392"/>
                        <a:pt x="220813" y="524483"/>
                      </a:cubicBezTo>
                      <a:cubicBezTo>
                        <a:pt x="222635" y="529908"/>
                        <a:pt x="223480" y="535644"/>
                        <a:pt x="223346" y="541380"/>
                      </a:cubicBezTo>
                      <a:cubicBezTo>
                        <a:pt x="223124" y="546938"/>
                        <a:pt x="224014" y="552451"/>
                        <a:pt x="225881" y="557654"/>
                      </a:cubicBezTo>
                      <a:cubicBezTo>
                        <a:pt x="227082" y="560144"/>
                        <a:pt x="228594" y="562456"/>
                        <a:pt x="230328" y="564590"/>
                      </a:cubicBezTo>
                      <a:cubicBezTo>
                        <a:pt x="233662" y="568236"/>
                        <a:pt x="235530" y="572994"/>
                        <a:pt x="235663" y="577929"/>
                      </a:cubicBezTo>
                      <a:lnTo>
                        <a:pt x="235663" y="577929"/>
                      </a:lnTo>
                      <a:cubicBezTo>
                        <a:pt x="235396" y="578819"/>
                        <a:pt x="235086" y="580019"/>
                        <a:pt x="234685" y="581487"/>
                      </a:cubicBezTo>
                      <a:cubicBezTo>
                        <a:pt x="230150" y="595848"/>
                        <a:pt x="219878" y="634176"/>
                        <a:pt x="206628" y="634176"/>
                      </a:cubicBezTo>
                      <a:close/>
                      <a:moveTo>
                        <a:pt x="206050" y="633020"/>
                      </a:moveTo>
                      <a:lnTo>
                        <a:pt x="206628" y="633020"/>
                      </a:lnTo>
                      <a:cubicBezTo>
                        <a:pt x="219034" y="633020"/>
                        <a:pt x="229127" y="595315"/>
                        <a:pt x="232907" y="581086"/>
                      </a:cubicBezTo>
                      <a:cubicBezTo>
                        <a:pt x="233306" y="579663"/>
                        <a:pt x="233618" y="578507"/>
                        <a:pt x="233840" y="577574"/>
                      </a:cubicBezTo>
                      <a:cubicBezTo>
                        <a:pt x="233662" y="572949"/>
                        <a:pt x="231840" y="568503"/>
                        <a:pt x="228726" y="565079"/>
                      </a:cubicBezTo>
                      <a:cubicBezTo>
                        <a:pt x="226948" y="562900"/>
                        <a:pt x="225481" y="560500"/>
                        <a:pt x="224280" y="557965"/>
                      </a:cubicBezTo>
                      <a:cubicBezTo>
                        <a:pt x="222368" y="552629"/>
                        <a:pt x="221479" y="546982"/>
                        <a:pt x="221657" y="541291"/>
                      </a:cubicBezTo>
                      <a:cubicBezTo>
                        <a:pt x="221791" y="535688"/>
                        <a:pt x="220945" y="530130"/>
                        <a:pt x="219212" y="524795"/>
                      </a:cubicBezTo>
                      <a:cubicBezTo>
                        <a:pt x="216411" y="518837"/>
                        <a:pt x="212542" y="513367"/>
                        <a:pt x="207873" y="508744"/>
                      </a:cubicBezTo>
                      <a:cubicBezTo>
                        <a:pt x="202671" y="503719"/>
                        <a:pt x="198536" y="497672"/>
                        <a:pt x="195735" y="490958"/>
                      </a:cubicBezTo>
                      <a:cubicBezTo>
                        <a:pt x="193823" y="485400"/>
                        <a:pt x="194712" y="479264"/>
                        <a:pt x="198136" y="474462"/>
                      </a:cubicBezTo>
                      <a:cubicBezTo>
                        <a:pt x="200314" y="470994"/>
                        <a:pt x="201604" y="467081"/>
                        <a:pt x="201916" y="462990"/>
                      </a:cubicBezTo>
                      <a:cubicBezTo>
                        <a:pt x="201916" y="461612"/>
                        <a:pt x="201916" y="460456"/>
                        <a:pt x="201916" y="459477"/>
                      </a:cubicBezTo>
                      <a:cubicBezTo>
                        <a:pt x="201293" y="455831"/>
                        <a:pt x="202671" y="452097"/>
                        <a:pt x="205516" y="449740"/>
                      </a:cubicBezTo>
                      <a:lnTo>
                        <a:pt x="206140" y="448984"/>
                      </a:lnTo>
                      <a:cubicBezTo>
                        <a:pt x="210586" y="443515"/>
                        <a:pt x="207962" y="439780"/>
                        <a:pt x="204805" y="435645"/>
                      </a:cubicBezTo>
                      <a:cubicBezTo>
                        <a:pt x="202315" y="432977"/>
                        <a:pt x="200760" y="429553"/>
                        <a:pt x="200359" y="425952"/>
                      </a:cubicBezTo>
                      <a:cubicBezTo>
                        <a:pt x="200359" y="416258"/>
                        <a:pt x="193200" y="409989"/>
                        <a:pt x="186353" y="403720"/>
                      </a:cubicBezTo>
                      <a:cubicBezTo>
                        <a:pt x="179506" y="397450"/>
                        <a:pt x="172213" y="391225"/>
                        <a:pt x="172213" y="381221"/>
                      </a:cubicBezTo>
                      <a:cubicBezTo>
                        <a:pt x="172569" y="368993"/>
                        <a:pt x="173903" y="356855"/>
                        <a:pt x="176260" y="344850"/>
                      </a:cubicBezTo>
                      <a:cubicBezTo>
                        <a:pt x="176971" y="340403"/>
                        <a:pt x="177771" y="335957"/>
                        <a:pt x="178394" y="331511"/>
                      </a:cubicBezTo>
                      <a:cubicBezTo>
                        <a:pt x="180350" y="317504"/>
                        <a:pt x="191066" y="317282"/>
                        <a:pt x="201382" y="317060"/>
                      </a:cubicBezTo>
                      <a:cubicBezTo>
                        <a:pt x="209874" y="317060"/>
                        <a:pt x="218678" y="316704"/>
                        <a:pt x="223081" y="309012"/>
                      </a:cubicBezTo>
                      <a:cubicBezTo>
                        <a:pt x="227082" y="301986"/>
                        <a:pt x="244422" y="293805"/>
                        <a:pt x="257050" y="287847"/>
                      </a:cubicBezTo>
                      <a:cubicBezTo>
                        <a:pt x="260697" y="286113"/>
                        <a:pt x="263809" y="284645"/>
                        <a:pt x="265943" y="283400"/>
                      </a:cubicBezTo>
                      <a:cubicBezTo>
                        <a:pt x="269501" y="281533"/>
                        <a:pt x="272168" y="274908"/>
                        <a:pt x="274836" y="267882"/>
                      </a:cubicBezTo>
                      <a:cubicBezTo>
                        <a:pt x="278393" y="258990"/>
                        <a:pt x="282083" y="249741"/>
                        <a:pt x="288175" y="248719"/>
                      </a:cubicBezTo>
                      <a:cubicBezTo>
                        <a:pt x="286397" y="247518"/>
                        <a:pt x="281906" y="249030"/>
                        <a:pt x="277104" y="250808"/>
                      </a:cubicBezTo>
                      <a:cubicBezTo>
                        <a:pt x="272657" y="252765"/>
                        <a:pt x="267899" y="253965"/>
                        <a:pt x="263054" y="254365"/>
                      </a:cubicBezTo>
                      <a:cubicBezTo>
                        <a:pt x="260029" y="254543"/>
                        <a:pt x="257095" y="253343"/>
                        <a:pt x="255094" y="251075"/>
                      </a:cubicBezTo>
                      <a:cubicBezTo>
                        <a:pt x="252426" y="248007"/>
                        <a:pt x="250559" y="244316"/>
                        <a:pt x="249670" y="240360"/>
                      </a:cubicBezTo>
                      <a:cubicBezTo>
                        <a:pt x="248336" y="235380"/>
                        <a:pt x="247579" y="232667"/>
                        <a:pt x="234329" y="232667"/>
                      </a:cubicBezTo>
                      <a:cubicBezTo>
                        <a:pt x="232996" y="232711"/>
                        <a:pt x="231751" y="232178"/>
                        <a:pt x="230862" y="231200"/>
                      </a:cubicBezTo>
                      <a:cubicBezTo>
                        <a:pt x="228639" y="228399"/>
                        <a:pt x="230105" y="222307"/>
                        <a:pt x="231617" y="215504"/>
                      </a:cubicBezTo>
                      <a:cubicBezTo>
                        <a:pt x="233128" y="208701"/>
                        <a:pt x="234729" y="202165"/>
                        <a:pt x="232328" y="199364"/>
                      </a:cubicBezTo>
                      <a:cubicBezTo>
                        <a:pt x="229172" y="196207"/>
                        <a:pt x="225392" y="193761"/>
                        <a:pt x="221257" y="192116"/>
                      </a:cubicBezTo>
                      <a:cubicBezTo>
                        <a:pt x="213965" y="188737"/>
                        <a:pt x="207918" y="185802"/>
                        <a:pt x="209296" y="170862"/>
                      </a:cubicBezTo>
                      <a:cubicBezTo>
                        <a:pt x="209829" y="168061"/>
                        <a:pt x="209074" y="165171"/>
                        <a:pt x="207251" y="162948"/>
                      </a:cubicBezTo>
                      <a:cubicBezTo>
                        <a:pt x="203738" y="159880"/>
                        <a:pt x="199069" y="158412"/>
                        <a:pt x="194445" y="158946"/>
                      </a:cubicBezTo>
                      <a:cubicBezTo>
                        <a:pt x="191822" y="158990"/>
                        <a:pt x="189199" y="159168"/>
                        <a:pt x="186575" y="159568"/>
                      </a:cubicBezTo>
                      <a:cubicBezTo>
                        <a:pt x="183863" y="160013"/>
                        <a:pt x="181150" y="160324"/>
                        <a:pt x="178394" y="160458"/>
                      </a:cubicBezTo>
                      <a:cubicBezTo>
                        <a:pt x="177327" y="160636"/>
                        <a:pt x="176215" y="160280"/>
                        <a:pt x="175414" y="159568"/>
                      </a:cubicBezTo>
                      <a:cubicBezTo>
                        <a:pt x="174748" y="158813"/>
                        <a:pt x="174881" y="157657"/>
                        <a:pt x="175104" y="156056"/>
                      </a:cubicBezTo>
                      <a:cubicBezTo>
                        <a:pt x="175770" y="152143"/>
                        <a:pt x="175325" y="148141"/>
                        <a:pt x="173814" y="144495"/>
                      </a:cubicBezTo>
                      <a:cubicBezTo>
                        <a:pt x="170034" y="135202"/>
                        <a:pt x="182440" y="119595"/>
                        <a:pt x="189109" y="111236"/>
                      </a:cubicBezTo>
                      <a:lnTo>
                        <a:pt x="190844" y="109058"/>
                      </a:lnTo>
                      <a:cubicBezTo>
                        <a:pt x="205961" y="89627"/>
                        <a:pt x="212008" y="80734"/>
                        <a:pt x="210141" y="55701"/>
                      </a:cubicBezTo>
                      <a:cubicBezTo>
                        <a:pt x="210141" y="54011"/>
                        <a:pt x="210141" y="52277"/>
                        <a:pt x="209874" y="50587"/>
                      </a:cubicBezTo>
                      <a:cubicBezTo>
                        <a:pt x="209474" y="40227"/>
                        <a:pt x="209163" y="31290"/>
                        <a:pt x="196846" y="31290"/>
                      </a:cubicBezTo>
                      <a:cubicBezTo>
                        <a:pt x="190844" y="31290"/>
                        <a:pt x="189688" y="24976"/>
                        <a:pt x="188487" y="18307"/>
                      </a:cubicBezTo>
                      <a:cubicBezTo>
                        <a:pt x="187287" y="11637"/>
                        <a:pt x="185730" y="2966"/>
                        <a:pt x="178127" y="1010"/>
                      </a:cubicBezTo>
                      <a:cubicBezTo>
                        <a:pt x="176481" y="588"/>
                        <a:pt x="174837" y="366"/>
                        <a:pt x="173147" y="343"/>
                      </a:cubicBezTo>
                      <a:cubicBezTo>
                        <a:pt x="165454" y="343"/>
                        <a:pt x="162565" y="6568"/>
                        <a:pt x="160252" y="12927"/>
                      </a:cubicBezTo>
                      <a:cubicBezTo>
                        <a:pt x="159141" y="15603"/>
                        <a:pt x="157452" y="17991"/>
                        <a:pt x="155273" y="19907"/>
                      </a:cubicBezTo>
                      <a:cubicBezTo>
                        <a:pt x="153627" y="21330"/>
                        <a:pt x="152249" y="23047"/>
                        <a:pt x="151226" y="24976"/>
                      </a:cubicBezTo>
                      <a:cubicBezTo>
                        <a:pt x="148780" y="30179"/>
                        <a:pt x="151582" y="34403"/>
                        <a:pt x="154516" y="38893"/>
                      </a:cubicBezTo>
                      <a:cubicBezTo>
                        <a:pt x="156962" y="41793"/>
                        <a:pt x="158519" y="45350"/>
                        <a:pt x="158963" y="49120"/>
                      </a:cubicBezTo>
                      <a:cubicBezTo>
                        <a:pt x="158963" y="52366"/>
                        <a:pt x="156962" y="52855"/>
                        <a:pt x="155806" y="52855"/>
                      </a:cubicBezTo>
                      <a:cubicBezTo>
                        <a:pt x="151716" y="52855"/>
                        <a:pt x="144512" y="47386"/>
                        <a:pt x="140644" y="44407"/>
                      </a:cubicBezTo>
                      <a:cubicBezTo>
                        <a:pt x="139754" y="43740"/>
                        <a:pt x="138821" y="42984"/>
                        <a:pt x="138599" y="42895"/>
                      </a:cubicBezTo>
                      <a:lnTo>
                        <a:pt x="137842" y="42895"/>
                      </a:lnTo>
                      <a:cubicBezTo>
                        <a:pt x="128950" y="42895"/>
                        <a:pt x="118190" y="52055"/>
                        <a:pt x="109564" y="59436"/>
                      </a:cubicBezTo>
                      <a:cubicBezTo>
                        <a:pt x="106851" y="61748"/>
                        <a:pt x="104228" y="63882"/>
                        <a:pt x="102049" y="65572"/>
                      </a:cubicBezTo>
                      <a:cubicBezTo>
                        <a:pt x="88132" y="75798"/>
                        <a:pt x="84263" y="99720"/>
                        <a:pt x="80351" y="122930"/>
                      </a:cubicBezTo>
                      <a:cubicBezTo>
                        <a:pt x="78928" y="134624"/>
                        <a:pt x="76261" y="146140"/>
                        <a:pt x="72436" y="157256"/>
                      </a:cubicBezTo>
                      <a:cubicBezTo>
                        <a:pt x="71725" y="158990"/>
                        <a:pt x="71147" y="160547"/>
                        <a:pt x="70658" y="161703"/>
                      </a:cubicBezTo>
                      <a:cubicBezTo>
                        <a:pt x="68923" y="166505"/>
                        <a:pt x="68079" y="168906"/>
                        <a:pt x="63543" y="168906"/>
                      </a:cubicBezTo>
                      <a:cubicBezTo>
                        <a:pt x="60831" y="168773"/>
                        <a:pt x="58119" y="168372"/>
                        <a:pt x="55451" y="167705"/>
                      </a:cubicBezTo>
                      <a:cubicBezTo>
                        <a:pt x="53984" y="167439"/>
                        <a:pt x="52650" y="167127"/>
                        <a:pt x="51494" y="166816"/>
                      </a:cubicBezTo>
                      <a:cubicBezTo>
                        <a:pt x="49538" y="166283"/>
                        <a:pt x="47536" y="165927"/>
                        <a:pt x="45535" y="165749"/>
                      </a:cubicBezTo>
                      <a:cubicBezTo>
                        <a:pt x="42824" y="165749"/>
                        <a:pt x="41445" y="167172"/>
                        <a:pt x="40866" y="175220"/>
                      </a:cubicBezTo>
                      <a:cubicBezTo>
                        <a:pt x="39355" y="196473"/>
                        <a:pt x="35932" y="225864"/>
                        <a:pt x="23927" y="235824"/>
                      </a:cubicBezTo>
                      <a:cubicBezTo>
                        <a:pt x="20236" y="239425"/>
                        <a:pt x="17790" y="244094"/>
                        <a:pt x="16901" y="249163"/>
                      </a:cubicBezTo>
                      <a:cubicBezTo>
                        <a:pt x="16056" y="256233"/>
                        <a:pt x="11743" y="262458"/>
                        <a:pt x="5429" y="265748"/>
                      </a:cubicBezTo>
                      <a:cubicBezTo>
                        <a:pt x="3784" y="266860"/>
                        <a:pt x="2228" y="268061"/>
                        <a:pt x="761" y="269350"/>
                      </a:cubicBezTo>
                      <a:cubicBezTo>
                        <a:pt x="4896" y="277798"/>
                        <a:pt x="10498" y="285446"/>
                        <a:pt x="17212" y="292027"/>
                      </a:cubicBezTo>
                      <a:cubicBezTo>
                        <a:pt x="21481" y="295939"/>
                        <a:pt x="26105" y="299452"/>
                        <a:pt x="31040" y="302520"/>
                      </a:cubicBezTo>
                      <a:cubicBezTo>
                        <a:pt x="39088" y="307100"/>
                        <a:pt x="45936" y="313502"/>
                        <a:pt x="51004" y="321239"/>
                      </a:cubicBezTo>
                      <a:cubicBezTo>
                        <a:pt x="59808" y="336891"/>
                        <a:pt x="66522" y="353654"/>
                        <a:pt x="70924" y="371083"/>
                      </a:cubicBezTo>
                      <a:cubicBezTo>
                        <a:pt x="76482" y="389358"/>
                        <a:pt x="74659" y="409100"/>
                        <a:pt x="65856" y="426041"/>
                      </a:cubicBezTo>
                      <a:cubicBezTo>
                        <a:pt x="64210" y="428353"/>
                        <a:pt x="63766" y="431332"/>
                        <a:pt x="64655" y="434044"/>
                      </a:cubicBezTo>
                      <a:cubicBezTo>
                        <a:pt x="67056" y="440314"/>
                        <a:pt x="77727" y="443870"/>
                        <a:pt x="84797" y="446183"/>
                      </a:cubicBezTo>
                      <a:lnTo>
                        <a:pt x="86575" y="446761"/>
                      </a:lnTo>
                      <a:cubicBezTo>
                        <a:pt x="89199" y="447739"/>
                        <a:pt x="92000" y="448228"/>
                        <a:pt x="94802" y="448273"/>
                      </a:cubicBezTo>
                      <a:cubicBezTo>
                        <a:pt x="103695" y="448273"/>
                        <a:pt x="109208" y="442403"/>
                        <a:pt x="115655" y="435645"/>
                      </a:cubicBezTo>
                      <a:cubicBezTo>
                        <a:pt x="117834" y="433332"/>
                        <a:pt x="120101" y="430932"/>
                        <a:pt x="122636" y="428709"/>
                      </a:cubicBezTo>
                      <a:cubicBezTo>
                        <a:pt x="125526" y="425640"/>
                        <a:pt x="128194" y="422306"/>
                        <a:pt x="130506" y="418793"/>
                      </a:cubicBezTo>
                      <a:cubicBezTo>
                        <a:pt x="135931" y="411279"/>
                        <a:pt x="141533" y="403497"/>
                        <a:pt x="145713" y="403497"/>
                      </a:cubicBezTo>
                      <a:cubicBezTo>
                        <a:pt x="146824" y="403497"/>
                        <a:pt x="147802" y="404075"/>
                        <a:pt x="148425" y="404964"/>
                      </a:cubicBezTo>
                      <a:cubicBezTo>
                        <a:pt x="167544" y="430087"/>
                        <a:pt x="171146" y="451296"/>
                        <a:pt x="174748" y="483266"/>
                      </a:cubicBezTo>
                      <a:cubicBezTo>
                        <a:pt x="176260" y="496605"/>
                        <a:pt x="178172" y="513546"/>
                        <a:pt x="186264" y="525640"/>
                      </a:cubicBezTo>
                      <a:lnTo>
                        <a:pt x="187953" y="528174"/>
                      </a:lnTo>
                      <a:cubicBezTo>
                        <a:pt x="197557" y="542492"/>
                        <a:pt x="205161" y="553830"/>
                        <a:pt x="204716" y="572949"/>
                      </a:cubicBezTo>
                      <a:cubicBezTo>
                        <a:pt x="204672" y="580686"/>
                        <a:pt x="205072" y="588378"/>
                        <a:pt x="205828" y="596071"/>
                      </a:cubicBezTo>
                      <a:cubicBezTo>
                        <a:pt x="207518" y="608343"/>
                        <a:pt x="207562" y="620748"/>
                        <a:pt x="205872" y="6330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2" name="자유형: 도형 9711">
                  <a:extLst>
                    <a:ext uri="{FF2B5EF4-FFF2-40B4-BE49-F238E27FC236}">
                      <a16:creationId xmlns:a16="http://schemas.microsoft.com/office/drawing/2014/main" id="{482028BF-AF67-872A-BF5A-F6F7EC9A5AD9}"/>
                    </a:ext>
                  </a:extLst>
                </p:cNvPr>
                <p:cNvSpPr/>
                <p:nvPr/>
              </p:nvSpPr>
              <p:spPr>
                <a:xfrm>
                  <a:off x="6738633" y="8857588"/>
                  <a:ext cx="65159" cy="36977"/>
                </a:xfrm>
                <a:custGeom>
                  <a:avLst/>
                  <a:gdLst>
                    <a:gd name="connsiteX0" fmla="*/ 95271 w 95399"/>
                    <a:gd name="connsiteY0" fmla="*/ 17880 h 54138"/>
                    <a:gd name="connsiteX1" fmla="*/ 66325 w 95399"/>
                    <a:gd name="connsiteY1" fmla="*/ 8988 h 54138"/>
                    <a:gd name="connsiteX2" fmla="*/ 33643 w 95399"/>
                    <a:gd name="connsiteY2" fmla="*/ 95 h 54138"/>
                    <a:gd name="connsiteX3" fmla="*/ 9855 w 95399"/>
                    <a:gd name="connsiteY3" fmla="*/ 46471 h 54138"/>
                    <a:gd name="connsiteX4" fmla="*/ 76907 w 95399"/>
                    <a:gd name="connsiteY4" fmla="*/ 53407 h 54138"/>
                    <a:gd name="connsiteX5" fmla="*/ 95271 w 95399"/>
                    <a:gd name="connsiteY5" fmla="*/ 17836 h 54138"/>
                    <a:gd name="connsiteX6" fmla="*/ 95271 w 95399"/>
                    <a:gd name="connsiteY6" fmla="*/ 17880 h 54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399" h="54138">
                      <a:moveTo>
                        <a:pt x="95271" y="17880"/>
                      </a:moveTo>
                      <a:cubicBezTo>
                        <a:pt x="85532" y="8988"/>
                        <a:pt x="78508" y="8098"/>
                        <a:pt x="66325" y="8988"/>
                      </a:cubicBezTo>
                      <a:cubicBezTo>
                        <a:pt x="54142" y="9877"/>
                        <a:pt x="45559" y="-2751"/>
                        <a:pt x="33643" y="95"/>
                      </a:cubicBezTo>
                      <a:cubicBezTo>
                        <a:pt x="13100" y="4763"/>
                        <a:pt x="-15534" y="35666"/>
                        <a:pt x="9855" y="46471"/>
                      </a:cubicBezTo>
                      <a:cubicBezTo>
                        <a:pt x="31776" y="55675"/>
                        <a:pt x="54053" y="50606"/>
                        <a:pt x="76907" y="53407"/>
                      </a:cubicBezTo>
                      <a:cubicBezTo>
                        <a:pt x="111856" y="57853"/>
                        <a:pt x="80464" y="24594"/>
                        <a:pt x="95271" y="17836"/>
                      </a:cubicBezTo>
                      <a:cubicBezTo>
                        <a:pt x="75128" y="-617"/>
                        <a:pt x="92202" y="19259"/>
                        <a:pt x="95271" y="1788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3" name="자유형: 도형 9712">
                  <a:extLst>
                    <a:ext uri="{FF2B5EF4-FFF2-40B4-BE49-F238E27FC236}">
                      <a16:creationId xmlns:a16="http://schemas.microsoft.com/office/drawing/2014/main" id="{6F97C1BF-2C00-3A0D-03F4-28D1B1109D40}"/>
                    </a:ext>
                  </a:extLst>
                </p:cNvPr>
                <p:cNvSpPr/>
                <p:nvPr/>
              </p:nvSpPr>
              <p:spPr>
                <a:xfrm>
                  <a:off x="6738221" y="8857266"/>
                  <a:ext cx="65691" cy="37743"/>
                </a:xfrm>
                <a:custGeom>
                  <a:avLst/>
                  <a:gdLst>
                    <a:gd name="connsiteX0" fmla="*/ 83111 w 96178"/>
                    <a:gd name="connsiteY0" fmla="*/ 54856 h 55260"/>
                    <a:gd name="connsiteX1" fmla="*/ 83111 w 96178"/>
                    <a:gd name="connsiteY1" fmla="*/ 54856 h 55260"/>
                    <a:gd name="connsiteX2" fmla="*/ 77375 w 96178"/>
                    <a:gd name="connsiteY2" fmla="*/ 54456 h 55260"/>
                    <a:gd name="connsiteX3" fmla="*/ 53454 w 96178"/>
                    <a:gd name="connsiteY3" fmla="*/ 53478 h 55260"/>
                    <a:gd name="connsiteX4" fmla="*/ 53009 w 96178"/>
                    <a:gd name="connsiteY4" fmla="*/ 53478 h 55260"/>
                    <a:gd name="connsiteX5" fmla="*/ 10235 w 96178"/>
                    <a:gd name="connsiteY5" fmla="*/ 47519 h 55260"/>
                    <a:gd name="connsiteX6" fmla="*/ -81 w 96178"/>
                    <a:gd name="connsiteY6" fmla="*/ 32935 h 55260"/>
                    <a:gd name="connsiteX7" fmla="*/ 34067 w 96178"/>
                    <a:gd name="connsiteY7" fmla="*/ 77 h 55260"/>
                    <a:gd name="connsiteX8" fmla="*/ 37536 w 96178"/>
                    <a:gd name="connsiteY8" fmla="*/ -324 h 55260"/>
                    <a:gd name="connsiteX9" fmla="*/ 51675 w 96178"/>
                    <a:gd name="connsiteY9" fmla="*/ 4478 h 55260"/>
                    <a:gd name="connsiteX10" fmla="*/ 66793 w 96178"/>
                    <a:gd name="connsiteY10" fmla="*/ 8925 h 55260"/>
                    <a:gd name="connsiteX11" fmla="*/ 73951 w 96178"/>
                    <a:gd name="connsiteY11" fmla="*/ 8569 h 55260"/>
                    <a:gd name="connsiteX12" fmla="*/ 85646 w 96178"/>
                    <a:gd name="connsiteY12" fmla="*/ 10659 h 55260"/>
                    <a:gd name="connsiteX13" fmla="*/ 85646 w 96178"/>
                    <a:gd name="connsiteY13" fmla="*/ 10081 h 55260"/>
                    <a:gd name="connsiteX14" fmla="*/ 85646 w 96178"/>
                    <a:gd name="connsiteY14" fmla="*/ 9725 h 55260"/>
                    <a:gd name="connsiteX15" fmla="*/ 86090 w 96178"/>
                    <a:gd name="connsiteY15" fmla="*/ 9725 h 55260"/>
                    <a:gd name="connsiteX16" fmla="*/ 96050 w 96178"/>
                    <a:gd name="connsiteY16" fmla="*/ 17773 h 55260"/>
                    <a:gd name="connsiteX17" fmla="*/ 96050 w 96178"/>
                    <a:gd name="connsiteY17" fmla="*/ 17773 h 55260"/>
                    <a:gd name="connsiteX18" fmla="*/ 95695 w 96178"/>
                    <a:gd name="connsiteY18" fmla="*/ 18173 h 55260"/>
                    <a:gd name="connsiteX19" fmla="*/ 95916 w 96178"/>
                    <a:gd name="connsiteY19" fmla="*/ 18707 h 55260"/>
                    <a:gd name="connsiteX20" fmla="*/ 95916 w 96178"/>
                    <a:gd name="connsiteY20" fmla="*/ 18707 h 55260"/>
                    <a:gd name="connsiteX21" fmla="*/ 93561 w 96178"/>
                    <a:gd name="connsiteY21" fmla="*/ 35247 h 55260"/>
                    <a:gd name="connsiteX22" fmla="*/ 93561 w 96178"/>
                    <a:gd name="connsiteY22" fmla="*/ 51121 h 55260"/>
                    <a:gd name="connsiteX23" fmla="*/ 83111 w 96178"/>
                    <a:gd name="connsiteY23" fmla="*/ 54856 h 55260"/>
                    <a:gd name="connsiteX24" fmla="*/ 37536 w 96178"/>
                    <a:gd name="connsiteY24" fmla="*/ 788 h 55260"/>
                    <a:gd name="connsiteX25" fmla="*/ 34290 w 96178"/>
                    <a:gd name="connsiteY25" fmla="*/ 1188 h 55260"/>
                    <a:gd name="connsiteX26" fmla="*/ 1031 w 96178"/>
                    <a:gd name="connsiteY26" fmla="*/ 33024 h 55260"/>
                    <a:gd name="connsiteX27" fmla="*/ 10635 w 96178"/>
                    <a:gd name="connsiteY27" fmla="*/ 46363 h 55260"/>
                    <a:gd name="connsiteX28" fmla="*/ 53009 w 96178"/>
                    <a:gd name="connsiteY28" fmla="*/ 52233 h 55260"/>
                    <a:gd name="connsiteX29" fmla="*/ 53454 w 96178"/>
                    <a:gd name="connsiteY29" fmla="*/ 52233 h 55260"/>
                    <a:gd name="connsiteX30" fmla="*/ 77553 w 96178"/>
                    <a:gd name="connsiteY30" fmla="*/ 53255 h 55260"/>
                    <a:gd name="connsiteX31" fmla="*/ 83111 w 96178"/>
                    <a:gd name="connsiteY31" fmla="*/ 53611 h 55260"/>
                    <a:gd name="connsiteX32" fmla="*/ 83111 w 96178"/>
                    <a:gd name="connsiteY32" fmla="*/ 53611 h 55260"/>
                    <a:gd name="connsiteX33" fmla="*/ 92671 w 96178"/>
                    <a:gd name="connsiteY33" fmla="*/ 50498 h 55260"/>
                    <a:gd name="connsiteX34" fmla="*/ 92671 w 96178"/>
                    <a:gd name="connsiteY34" fmla="*/ 35559 h 55260"/>
                    <a:gd name="connsiteX35" fmla="*/ 94227 w 96178"/>
                    <a:gd name="connsiteY35" fmla="*/ 18529 h 55260"/>
                    <a:gd name="connsiteX36" fmla="*/ 87068 w 96178"/>
                    <a:gd name="connsiteY36" fmla="*/ 12571 h 55260"/>
                    <a:gd name="connsiteX37" fmla="*/ 74218 w 96178"/>
                    <a:gd name="connsiteY37" fmla="*/ 9992 h 55260"/>
                    <a:gd name="connsiteX38" fmla="*/ 67193 w 96178"/>
                    <a:gd name="connsiteY38" fmla="*/ 10348 h 55260"/>
                    <a:gd name="connsiteX39" fmla="*/ 51409 w 96178"/>
                    <a:gd name="connsiteY39" fmla="*/ 5590 h 55260"/>
                    <a:gd name="connsiteX40" fmla="*/ 37580 w 96178"/>
                    <a:gd name="connsiteY40" fmla="*/ 788 h 5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96178" h="55260">
                      <a:moveTo>
                        <a:pt x="83111" y="54856"/>
                      </a:moveTo>
                      <a:lnTo>
                        <a:pt x="83111" y="54856"/>
                      </a:lnTo>
                      <a:cubicBezTo>
                        <a:pt x="81200" y="54842"/>
                        <a:pt x="79287" y="54705"/>
                        <a:pt x="77375" y="54456"/>
                      </a:cubicBezTo>
                      <a:cubicBezTo>
                        <a:pt x="69416" y="53646"/>
                        <a:pt x="61457" y="53322"/>
                        <a:pt x="53454" y="53478"/>
                      </a:cubicBezTo>
                      <a:lnTo>
                        <a:pt x="53009" y="53478"/>
                      </a:lnTo>
                      <a:cubicBezTo>
                        <a:pt x="38959" y="53478"/>
                        <a:pt x="24419" y="53478"/>
                        <a:pt x="10235" y="47519"/>
                      </a:cubicBezTo>
                      <a:cubicBezTo>
                        <a:pt x="987" y="43607"/>
                        <a:pt x="-437" y="37426"/>
                        <a:pt x="-81" y="32935"/>
                      </a:cubicBezTo>
                      <a:cubicBezTo>
                        <a:pt x="1120" y="19596"/>
                        <a:pt x="20017" y="3278"/>
                        <a:pt x="34067" y="77"/>
                      </a:cubicBezTo>
                      <a:cubicBezTo>
                        <a:pt x="35224" y="-190"/>
                        <a:pt x="36380" y="-324"/>
                        <a:pt x="37536" y="-324"/>
                      </a:cubicBezTo>
                      <a:cubicBezTo>
                        <a:pt x="42560" y="116"/>
                        <a:pt x="47407" y="1762"/>
                        <a:pt x="51675" y="4478"/>
                      </a:cubicBezTo>
                      <a:cubicBezTo>
                        <a:pt x="56166" y="7413"/>
                        <a:pt x="61413" y="8960"/>
                        <a:pt x="66793" y="8925"/>
                      </a:cubicBezTo>
                      <a:cubicBezTo>
                        <a:pt x="69683" y="8925"/>
                        <a:pt x="71951" y="8569"/>
                        <a:pt x="73951" y="8569"/>
                      </a:cubicBezTo>
                      <a:cubicBezTo>
                        <a:pt x="77954" y="8449"/>
                        <a:pt x="81955" y="9160"/>
                        <a:pt x="85646" y="10659"/>
                      </a:cubicBezTo>
                      <a:cubicBezTo>
                        <a:pt x="85557" y="10472"/>
                        <a:pt x="85557" y="10268"/>
                        <a:pt x="85646" y="10081"/>
                      </a:cubicBezTo>
                      <a:lnTo>
                        <a:pt x="85646" y="9725"/>
                      </a:lnTo>
                      <a:lnTo>
                        <a:pt x="86090" y="9725"/>
                      </a:lnTo>
                      <a:cubicBezTo>
                        <a:pt x="86446" y="9725"/>
                        <a:pt x="87291" y="9725"/>
                        <a:pt x="96050" y="17773"/>
                      </a:cubicBezTo>
                      <a:lnTo>
                        <a:pt x="96050" y="17773"/>
                      </a:lnTo>
                      <a:lnTo>
                        <a:pt x="95695" y="18173"/>
                      </a:lnTo>
                      <a:lnTo>
                        <a:pt x="95916" y="18707"/>
                      </a:lnTo>
                      <a:lnTo>
                        <a:pt x="95916" y="18707"/>
                      </a:lnTo>
                      <a:cubicBezTo>
                        <a:pt x="90270" y="21241"/>
                        <a:pt x="91870" y="28044"/>
                        <a:pt x="93561" y="35247"/>
                      </a:cubicBezTo>
                      <a:cubicBezTo>
                        <a:pt x="94938" y="41206"/>
                        <a:pt x="96406" y="47386"/>
                        <a:pt x="93561" y="51121"/>
                      </a:cubicBezTo>
                      <a:cubicBezTo>
                        <a:pt x="90848" y="53918"/>
                        <a:pt x="86980" y="55296"/>
                        <a:pt x="83111" y="54856"/>
                      </a:cubicBezTo>
                      <a:close/>
                      <a:moveTo>
                        <a:pt x="37536" y="788"/>
                      </a:moveTo>
                      <a:cubicBezTo>
                        <a:pt x="36424" y="788"/>
                        <a:pt x="35357" y="921"/>
                        <a:pt x="34290" y="1188"/>
                      </a:cubicBezTo>
                      <a:cubicBezTo>
                        <a:pt x="20595" y="4256"/>
                        <a:pt x="2187" y="19907"/>
                        <a:pt x="1031" y="33024"/>
                      </a:cubicBezTo>
                      <a:cubicBezTo>
                        <a:pt x="497" y="39027"/>
                        <a:pt x="3743" y="43562"/>
                        <a:pt x="10635" y="46363"/>
                      </a:cubicBezTo>
                      <a:cubicBezTo>
                        <a:pt x="24642" y="52233"/>
                        <a:pt x="39048" y="52233"/>
                        <a:pt x="53009" y="52233"/>
                      </a:cubicBezTo>
                      <a:lnTo>
                        <a:pt x="53454" y="52233"/>
                      </a:lnTo>
                      <a:cubicBezTo>
                        <a:pt x="61501" y="52068"/>
                        <a:pt x="69550" y="52410"/>
                        <a:pt x="77553" y="53255"/>
                      </a:cubicBezTo>
                      <a:cubicBezTo>
                        <a:pt x="79420" y="53473"/>
                        <a:pt x="81244" y="53589"/>
                        <a:pt x="83111" y="53611"/>
                      </a:cubicBezTo>
                      <a:lnTo>
                        <a:pt x="83111" y="53611"/>
                      </a:lnTo>
                      <a:cubicBezTo>
                        <a:pt x="86624" y="54073"/>
                        <a:pt x="90137" y="52926"/>
                        <a:pt x="92671" y="50498"/>
                      </a:cubicBezTo>
                      <a:cubicBezTo>
                        <a:pt x="95339" y="47119"/>
                        <a:pt x="93960" y="41250"/>
                        <a:pt x="92671" y="35559"/>
                      </a:cubicBezTo>
                      <a:cubicBezTo>
                        <a:pt x="91070" y="28800"/>
                        <a:pt x="89425" y="21864"/>
                        <a:pt x="94227" y="18529"/>
                      </a:cubicBezTo>
                      <a:cubicBezTo>
                        <a:pt x="91559" y="16915"/>
                        <a:pt x="89159" y="14905"/>
                        <a:pt x="87068" y="12571"/>
                      </a:cubicBezTo>
                      <a:cubicBezTo>
                        <a:pt x="83067" y="10654"/>
                        <a:pt x="78665" y="9770"/>
                        <a:pt x="74218" y="9992"/>
                      </a:cubicBezTo>
                      <a:cubicBezTo>
                        <a:pt x="72218" y="9992"/>
                        <a:pt x="69995" y="9992"/>
                        <a:pt x="67193" y="10348"/>
                      </a:cubicBezTo>
                      <a:cubicBezTo>
                        <a:pt x="61590" y="10325"/>
                        <a:pt x="56077" y="8671"/>
                        <a:pt x="51409" y="5590"/>
                      </a:cubicBezTo>
                      <a:cubicBezTo>
                        <a:pt x="47273" y="2864"/>
                        <a:pt x="42516" y="1215"/>
                        <a:pt x="37580" y="7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4" name="자유형: 도형 9713">
                  <a:extLst>
                    <a:ext uri="{FF2B5EF4-FFF2-40B4-BE49-F238E27FC236}">
                      <a16:creationId xmlns:a16="http://schemas.microsoft.com/office/drawing/2014/main" id="{99983E63-E0EF-B94A-F20B-EEF58FA29BB4}"/>
                    </a:ext>
                  </a:extLst>
                </p:cNvPr>
                <p:cNvSpPr/>
                <p:nvPr/>
              </p:nvSpPr>
              <p:spPr>
                <a:xfrm>
                  <a:off x="7026308" y="8979887"/>
                  <a:ext cx="167351" cy="351657"/>
                </a:xfrm>
                <a:custGeom>
                  <a:avLst/>
                  <a:gdLst>
                    <a:gd name="connsiteX0" fmla="*/ 184308 w 245019"/>
                    <a:gd name="connsiteY0" fmla="*/ 60564 h 514861"/>
                    <a:gd name="connsiteX1" fmla="*/ 153183 w 245019"/>
                    <a:gd name="connsiteY1" fmla="*/ 27616 h 514861"/>
                    <a:gd name="connsiteX2" fmla="*/ 132285 w 245019"/>
                    <a:gd name="connsiteY2" fmla="*/ 13388 h 514861"/>
                    <a:gd name="connsiteX3" fmla="*/ 110453 w 245019"/>
                    <a:gd name="connsiteY3" fmla="*/ -307 h 514861"/>
                    <a:gd name="connsiteX4" fmla="*/ 86754 w 245019"/>
                    <a:gd name="connsiteY4" fmla="*/ 17789 h 514861"/>
                    <a:gd name="connsiteX5" fmla="*/ 56829 w 245019"/>
                    <a:gd name="connsiteY5" fmla="*/ 23481 h 514861"/>
                    <a:gd name="connsiteX6" fmla="*/ 43802 w 245019"/>
                    <a:gd name="connsiteY6" fmla="*/ 19701 h 514861"/>
                    <a:gd name="connsiteX7" fmla="*/ 30463 w 245019"/>
                    <a:gd name="connsiteY7" fmla="*/ 24904 h 514861"/>
                    <a:gd name="connsiteX8" fmla="*/ 13789 w 245019"/>
                    <a:gd name="connsiteY8" fmla="*/ 22014 h 514861"/>
                    <a:gd name="connsiteX9" fmla="*/ -129 w 245019"/>
                    <a:gd name="connsiteY9" fmla="*/ 31662 h 514861"/>
                    <a:gd name="connsiteX10" fmla="*/ 52828 w 245019"/>
                    <a:gd name="connsiteY10" fmla="*/ 91377 h 514861"/>
                    <a:gd name="connsiteX11" fmla="*/ 80707 w 245019"/>
                    <a:gd name="connsiteY11" fmla="*/ 96668 h 514861"/>
                    <a:gd name="connsiteX12" fmla="*/ 85686 w 245019"/>
                    <a:gd name="connsiteY12" fmla="*/ 128682 h 514861"/>
                    <a:gd name="connsiteX13" fmla="*/ 101204 w 245019"/>
                    <a:gd name="connsiteY13" fmla="*/ 167099 h 514861"/>
                    <a:gd name="connsiteX14" fmla="*/ 154828 w 245019"/>
                    <a:gd name="connsiteY14" fmla="*/ 247134 h 514861"/>
                    <a:gd name="connsiteX15" fmla="*/ 182262 w 245019"/>
                    <a:gd name="connsiteY15" fmla="*/ 286307 h 514861"/>
                    <a:gd name="connsiteX16" fmla="*/ 187420 w 245019"/>
                    <a:gd name="connsiteY16" fmla="*/ 343443 h 514861"/>
                    <a:gd name="connsiteX17" fmla="*/ 181373 w 245019"/>
                    <a:gd name="connsiteY17" fmla="*/ 380037 h 514861"/>
                    <a:gd name="connsiteX18" fmla="*/ 160030 w 245019"/>
                    <a:gd name="connsiteY18" fmla="*/ 406715 h 514861"/>
                    <a:gd name="connsiteX19" fmla="*/ 128061 w 245019"/>
                    <a:gd name="connsiteY19" fmla="*/ 411918 h 514861"/>
                    <a:gd name="connsiteX20" fmla="*/ 138555 w 245019"/>
                    <a:gd name="connsiteY20" fmla="*/ 439929 h 514861"/>
                    <a:gd name="connsiteX21" fmla="*/ 107430 w 245019"/>
                    <a:gd name="connsiteY21" fmla="*/ 437751 h 514861"/>
                    <a:gd name="connsiteX22" fmla="*/ 79061 w 245019"/>
                    <a:gd name="connsiteY22" fmla="*/ 456292 h 514861"/>
                    <a:gd name="connsiteX23" fmla="*/ 88577 w 245019"/>
                    <a:gd name="connsiteY23" fmla="*/ 483460 h 514861"/>
                    <a:gd name="connsiteX24" fmla="*/ 101560 w 245019"/>
                    <a:gd name="connsiteY24" fmla="*/ 510627 h 514861"/>
                    <a:gd name="connsiteX25" fmla="*/ 147314 w 245019"/>
                    <a:gd name="connsiteY25" fmla="*/ 461717 h 514861"/>
                    <a:gd name="connsiteX26" fmla="*/ 177860 w 245019"/>
                    <a:gd name="connsiteY26" fmla="*/ 451535 h 514861"/>
                    <a:gd name="connsiteX27" fmla="*/ 229127 w 245019"/>
                    <a:gd name="connsiteY27" fmla="*/ 421032 h 514861"/>
                    <a:gd name="connsiteX28" fmla="*/ 236286 w 245019"/>
                    <a:gd name="connsiteY28" fmla="*/ 315787 h 514861"/>
                    <a:gd name="connsiteX29" fmla="*/ 205161 w 245019"/>
                    <a:gd name="connsiteY29" fmla="*/ 254738 h 514861"/>
                    <a:gd name="connsiteX30" fmla="*/ 150159 w 245019"/>
                    <a:gd name="connsiteY30" fmla="*/ 209829 h 514861"/>
                    <a:gd name="connsiteX31" fmla="*/ 130640 w 245019"/>
                    <a:gd name="connsiteY31" fmla="*/ 125081 h 514861"/>
                    <a:gd name="connsiteX32" fmla="*/ 144646 w 245019"/>
                    <a:gd name="connsiteY32" fmla="*/ 114098 h 514861"/>
                    <a:gd name="connsiteX33" fmla="*/ 150916 w 245019"/>
                    <a:gd name="connsiteY33" fmla="*/ 92622 h 514861"/>
                    <a:gd name="connsiteX34" fmla="*/ 169813 w 245019"/>
                    <a:gd name="connsiteY34" fmla="*/ 84530 h 514861"/>
                    <a:gd name="connsiteX35" fmla="*/ 191110 w 245019"/>
                    <a:gd name="connsiteY35" fmla="*/ 66389 h 514861"/>
                    <a:gd name="connsiteX36" fmla="*/ 184175 w 245019"/>
                    <a:gd name="connsiteY36" fmla="*/ 60831 h 514861"/>
                    <a:gd name="connsiteX37" fmla="*/ 184308 w 245019"/>
                    <a:gd name="connsiteY37" fmla="*/ 60564 h 514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45019" h="514861">
                      <a:moveTo>
                        <a:pt x="184308" y="60564"/>
                      </a:moveTo>
                      <a:cubicBezTo>
                        <a:pt x="170079" y="58519"/>
                        <a:pt x="147536" y="42778"/>
                        <a:pt x="153183" y="27616"/>
                      </a:cubicBezTo>
                      <a:cubicBezTo>
                        <a:pt x="158029" y="14588"/>
                        <a:pt x="140244" y="15522"/>
                        <a:pt x="132285" y="13388"/>
                      </a:cubicBezTo>
                      <a:cubicBezTo>
                        <a:pt x="126238" y="11787"/>
                        <a:pt x="115300" y="-841"/>
                        <a:pt x="110453" y="-307"/>
                      </a:cubicBezTo>
                      <a:cubicBezTo>
                        <a:pt x="101560" y="626"/>
                        <a:pt x="90977" y="10320"/>
                        <a:pt x="86754" y="17789"/>
                      </a:cubicBezTo>
                      <a:cubicBezTo>
                        <a:pt x="84486" y="21747"/>
                        <a:pt x="61454" y="23659"/>
                        <a:pt x="56829" y="23481"/>
                      </a:cubicBezTo>
                      <a:cubicBezTo>
                        <a:pt x="52339" y="22858"/>
                        <a:pt x="47937" y="21569"/>
                        <a:pt x="43802" y="19701"/>
                      </a:cubicBezTo>
                      <a:cubicBezTo>
                        <a:pt x="35487" y="16856"/>
                        <a:pt x="37266" y="23570"/>
                        <a:pt x="30463" y="24904"/>
                      </a:cubicBezTo>
                      <a:cubicBezTo>
                        <a:pt x="24727" y="26060"/>
                        <a:pt x="19525" y="21524"/>
                        <a:pt x="13789" y="22014"/>
                      </a:cubicBezTo>
                      <a:cubicBezTo>
                        <a:pt x="8053" y="22503"/>
                        <a:pt x="4362" y="29439"/>
                        <a:pt x="-129" y="31662"/>
                      </a:cubicBezTo>
                      <a:cubicBezTo>
                        <a:pt x="14455" y="47936"/>
                        <a:pt x="27217" y="92133"/>
                        <a:pt x="52828" y="91377"/>
                      </a:cubicBezTo>
                      <a:cubicBezTo>
                        <a:pt x="62521" y="91110"/>
                        <a:pt x="78039" y="78038"/>
                        <a:pt x="80707" y="96668"/>
                      </a:cubicBezTo>
                      <a:cubicBezTo>
                        <a:pt x="81819" y="104672"/>
                        <a:pt x="99915" y="124280"/>
                        <a:pt x="85686" y="128682"/>
                      </a:cubicBezTo>
                      <a:cubicBezTo>
                        <a:pt x="42468" y="142021"/>
                        <a:pt x="88310" y="149269"/>
                        <a:pt x="101204" y="167099"/>
                      </a:cubicBezTo>
                      <a:cubicBezTo>
                        <a:pt x="118990" y="191821"/>
                        <a:pt x="131662" y="225969"/>
                        <a:pt x="154828" y="247134"/>
                      </a:cubicBezTo>
                      <a:cubicBezTo>
                        <a:pt x="169368" y="260473"/>
                        <a:pt x="182262" y="263275"/>
                        <a:pt x="182262" y="286307"/>
                      </a:cubicBezTo>
                      <a:cubicBezTo>
                        <a:pt x="182262" y="306582"/>
                        <a:pt x="178305" y="323968"/>
                        <a:pt x="187420" y="343443"/>
                      </a:cubicBezTo>
                      <a:cubicBezTo>
                        <a:pt x="195468" y="360740"/>
                        <a:pt x="198403" y="367676"/>
                        <a:pt x="181373" y="380037"/>
                      </a:cubicBezTo>
                      <a:cubicBezTo>
                        <a:pt x="170079" y="388262"/>
                        <a:pt x="168034" y="396177"/>
                        <a:pt x="160030" y="406715"/>
                      </a:cubicBezTo>
                      <a:cubicBezTo>
                        <a:pt x="153939" y="414763"/>
                        <a:pt x="128283" y="405692"/>
                        <a:pt x="128061" y="411918"/>
                      </a:cubicBezTo>
                      <a:cubicBezTo>
                        <a:pt x="127705" y="420810"/>
                        <a:pt x="142867" y="431348"/>
                        <a:pt x="138555" y="439929"/>
                      </a:cubicBezTo>
                      <a:cubicBezTo>
                        <a:pt x="134864" y="447311"/>
                        <a:pt x="113166" y="438596"/>
                        <a:pt x="107430" y="437751"/>
                      </a:cubicBezTo>
                      <a:cubicBezTo>
                        <a:pt x="98537" y="436417"/>
                        <a:pt x="88043" y="451891"/>
                        <a:pt x="79061" y="456292"/>
                      </a:cubicBezTo>
                      <a:cubicBezTo>
                        <a:pt x="91200" y="472210"/>
                        <a:pt x="100004" y="464474"/>
                        <a:pt x="88577" y="483460"/>
                      </a:cubicBezTo>
                      <a:cubicBezTo>
                        <a:pt x="82485" y="493598"/>
                        <a:pt x="91244" y="525567"/>
                        <a:pt x="101560" y="510627"/>
                      </a:cubicBezTo>
                      <a:cubicBezTo>
                        <a:pt x="115477" y="490441"/>
                        <a:pt x="142823" y="485461"/>
                        <a:pt x="147314" y="461717"/>
                      </a:cubicBezTo>
                      <a:cubicBezTo>
                        <a:pt x="150382" y="445532"/>
                        <a:pt x="166478" y="454692"/>
                        <a:pt x="177860" y="451535"/>
                      </a:cubicBezTo>
                      <a:cubicBezTo>
                        <a:pt x="197024" y="445399"/>
                        <a:pt x="214587" y="434950"/>
                        <a:pt x="229127" y="421032"/>
                      </a:cubicBezTo>
                      <a:cubicBezTo>
                        <a:pt x="254471" y="395955"/>
                        <a:pt x="243311" y="345711"/>
                        <a:pt x="236286" y="315787"/>
                      </a:cubicBezTo>
                      <a:cubicBezTo>
                        <a:pt x="231840" y="296400"/>
                        <a:pt x="223480" y="265765"/>
                        <a:pt x="205161" y="254738"/>
                      </a:cubicBezTo>
                      <a:cubicBezTo>
                        <a:pt x="184485" y="242377"/>
                        <a:pt x="167811" y="226903"/>
                        <a:pt x="150159" y="209829"/>
                      </a:cubicBezTo>
                      <a:cubicBezTo>
                        <a:pt x="133352" y="193511"/>
                        <a:pt x="109564" y="146112"/>
                        <a:pt x="130640" y="125081"/>
                      </a:cubicBezTo>
                      <a:cubicBezTo>
                        <a:pt x="135086" y="120634"/>
                        <a:pt x="140199" y="118100"/>
                        <a:pt x="144646" y="114098"/>
                      </a:cubicBezTo>
                      <a:cubicBezTo>
                        <a:pt x="151226" y="108140"/>
                        <a:pt x="147047" y="99914"/>
                        <a:pt x="150916" y="92622"/>
                      </a:cubicBezTo>
                      <a:cubicBezTo>
                        <a:pt x="154783" y="85330"/>
                        <a:pt x="163231" y="87153"/>
                        <a:pt x="169813" y="84530"/>
                      </a:cubicBezTo>
                      <a:cubicBezTo>
                        <a:pt x="179461" y="80661"/>
                        <a:pt x="182796" y="70346"/>
                        <a:pt x="191110" y="66389"/>
                      </a:cubicBezTo>
                      <a:cubicBezTo>
                        <a:pt x="189377" y="63899"/>
                        <a:pt x="186975" y="61942"/>
                        <a:pt x="184175" y="60831"/>
                      </a:cubicBezTo>
                      <a:cubicBezTo>
                        <a:pt x="174970" y="59230"/>
                        <a:pt x="185997" y="60831"/>
                        <a:pt x="184308" y="6056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5" name="자유형: 도형 9714">
                  <a:extLst>
                    <a:ext uri="{FF2B5EF4-FFF2-40B4-BE49-F238E27FC236}">
                      <a16:creationId xmlns:a16="http://schemas.microsoft.com/office/drawing/2014/main" id="{39030038-E031-9296-A117-1BBD14CA65BC}"/>
                    </a:ext>
                  </a:extLst>
                </p:cNvPr>
                <p:cNvSpPr/>
                <p:nvPr/>
              </p:nvSpPr>
              <p:spPr>
                <a:xfrm>
                  <a:off x="7026127" y="8979429"/>
                  <a:ext cx="168390" cy="352298"/>
                </a:xfrm>
                <a:custGeom>
                  <a:avLst/>
                  <a:gdLst>
                    <a:gd name="connsiteX0" fmla="*/ 96624 w 246540"/>
                    <a:gd name="connsiteY0" fmla="*/ 515477 h 515800"/>
                    <a:gd name="connsiteX1" fmla="*/ 90577 w 246540"/>
                    <a:gd name="connsiteY1" fmla="*/ 510719 h 515800"/>
                    <a:gd name="connsiteX2" fmla="*/ 88621 w 246540"/>
                    <a:gd name="connsiteY2" fmla="*/ 483596 h 515800"/>
                    <a:gd name="connsiteX3" fmla="*/ 89821 w 246540"/>
                    <a:gd name="connsiteY3" fmla="*/ 467145 h 515800"/>
                    <a:gd name="connsiteX4" fmla="*/ 79149 w 246540"/>
                    <a:gd name="connsiteY4" fmla="*/ 457007 h 515800"/>
                    <a:gd name="connsiteX5" fmla="*/ 78750 w 246540"/>
                    <a:gd name="connsiteY5" fmla="*/ 456473 h 515800"/>
                    <a:gd name="connsiteX6" fmla="*/ 79372 w 246540"/>
                    <a:gd name="connsiteY6" fmla="*/ 456162 h 515800"/>
                    <a:gd name="connsiteX7" fmla="*/ 90176 w 246540"/>
                    <a:gd name="connsiteY7" fmla="*/ 447802 h 515800"/>
                    <a:gd name="connsiteX8" fmla="*/ 107962 w 246540"/>
                    <a:gd name="connsiteY8" fmla="*/ 437621 h 515800"/>
                    <a:gd name="connsiteX9" fmla="*/ 114054 w 246540"/>
                    <a:gd name="connsiteY9" fmla="*/ 439177 h 515800"/>
                    <a:gd name="connsiteX10" fmla="*/ 131839 w 246540"/>
                    <a:gd name="connsiteY10" fmla="*/ 442734 h 515800"/>
                    <a:gd name="connsiteX11" fmla="*/ 138420 w 246540"/>
                    <a:gd name="connsiteY11" fmla="*/ 440066 h 515800"/>
                    <a:gd name="connsiteX12" fmla="*/ 133529 w 246540"/>
                    <a:gd name="connsiteY12" fmla="*/ 424949 h 515800"/>
                    <a:gd name="connsiteX13" fmla="*/ 127838 w 246540"/>
                    <a:gd name="connsiteY13" fmla="*/ 412320 h 515800"/>
                    <a:gd name="connsiteX14" fmla="*/ 134196 w 246540"/>
                    <a:gd name="connsiteY14" fmla="*/ 409431 h 515800"/>
                    <a:gd name="connsiteX15" fmla="*/ 140599 w 246540"/>
                    <a:gd name="connsiteY15" fmla="*/ 409742 h 515800"/>
                    <a:gd name="connsiteX16" fmla="*/ 148513 w 246540"/>
                    <a:gd name="connsiteY16" fmla="*/ 410097 h 515800"/>
                    <a:gd name="connsiteX17" fmla="*/ 159941 w 246540"/>
                    <a:gd name="connsiteY17" fmla="*/ 406762 h 515800"/>
                    <a:gd name="connsiteX18" fmla="*/ 166032 w 246540"/>
                    <a:gd name="connsiteY18" fmla="*/ 397870 h 515800"/>
                    <a:gd name="connsiteX19" fmla="*/ 181372 w 246540"/>
                    <a:gd name="connsiteY19" fmla="*/ 380084 h 515800"/>
                    <a:gd name="connsiteX20" fmla="*/ 187241 w 246540"/>
                    <a:gd name="connsiteY20" fmla="*/ 344157 h 515800"/>
                    <a:gd name="connsiteX21" fmla="*/ 181594 w 246540"/>
                    <a:gd name="connsiteY21" fmla="*/ 300761 h 515800"/>
                    <a:gd name="connsiteX22" fmla="*/ 182039 w 246540"/>
                    <a:gd name="connsiteY22" fmla="*/ 286799 h 515800"/>
                    <a:gd name="connsiteX23" fmla="*/ 164254 w 246540"/>
                    <a:gd name="connsiteY23" fmla="*/ 255941 h 515800"/>
                    <a:gd name="connsiteX24" fmla="*/ 154604 w 246540"/>
                    <a:gd name="connsiteY24" fmla="*/ 248071 h 515800"/>
                    <a:gd name="connsiteX25" fmla="*/ 119033 w 246540"/>
                    <a:gd name="connsiteY25" fmla="*/ 198049 h 515800"/>
                    <a:gd name="connsiteX26" fmla="*/ 100759 w 246540"/>
                    <a:gd name="connsiteY26" fmla="*/ 168125 h 515800"/>
                    <a:gd name="connsiteX27" fmla="*/ 81239 w 246540"/>
                    <a:gd name="connsiteY27" fmla="*/ 153141 h 515800"/>
                    <a:gd name="connsiteX28" fmla="*/ 67011 w 246540"/>
                    <a:gd name="connsiteY28" fmla="*/ 139801 h 515800"/>
                    <a:gd name="connsiteX29" fmla="*/ 85553 w 246540"/>
                    <a:gd name="connsiteY29" fmla="*/ 128686 h 515800"/>
                    <a:gd name="connsiteX30" fmla="*/ 89999 w 246540"/>
                    <a:gd name="connsiteY30" fmla="*/ 125039 h 515800"/>
                    <a:gd name="connsiteX31" fmla="*/ 84486 w 246540"/>
                    <a:gd name="connsiteY31" fmla="*/ 107254 h 515800"/>
                    <a:gd name="connsiteX32" fmla="*/ 80039 w 246540"/>
                    <a:gd name="connsiteY32" fmla="*/ 97205 h 515800"/>
                    <a:gd name="connsiteX33" fmla="*/ 72036 w 246540"/>
                    <a:gd name="connsiteY33" fmla="*/ 87645 h 515800"/>
                    <a:gd name="connsiteX34" fmla="*/ 62120 w 246540"/>
                    <a:gd name="connsiteY34" fmla="*/ 90046 h 515800"/>
                    <a:gd name="connsiteX35" fmla="*/ 52738 w 246540"/>
                    <a:gd name="connsiteY35" fmla="*/ 92358 h 515800"/>
                    <a:gd name="connsiteX36" fmla="*/ 52872 w 246540"/>
                    <a:gd name="connsiteY36" fmla="*/ 92358 h 515800"/>
                    <a:gd name="connsiteX37" fmla="*/ 13699 w 246540"/>
                    <a:gd name="connsiteY37" fmla="*/ 53675 h 515800"/>
                    <a:gd name="connsiteX38" fmla="*/ 359 w 246540"/>
                    <a:gd name="connsiteY38" fmla="*/ 32421 h 515800"/>
                    <a:gd name="connsiteX39" fmla="*/ -129 w 246540"/>
                    <a:gd name="connsiteY39" fmla="*/ 31888 h 515800"/>
                    <a:gd name="connsiteX40" fmla="*/ 493 w 246540"/>
                    <a:gd name="connsiteY40" fmla="*/ 31576 h 515800"/>
                    <a:gd name="connsiteX41" fmla="*/ 5784 w 246540"/>
                    <a:gd name="connsiteY41" fmla="*/ 27397 h 515800"/>
                    <a:gd name="connsiteX42" fmla="*/ 14677 w 246540"/>
                    <a:gd name="connsiteY42" fmla="*/ 21883 h 515800"/>
                    <a:gd name="connsiteX43" fmla="*/ 22769 w 246540"/>
                    <a:gd name="connsiteY43" fmla="*/ 23439 h 515800"/>
                    <a:gd name="connsiteX44" fmla="*/ 29439 w 246540"/>
                    <a:gd name="connsiteY44" fmla="*/ 24951 h 515800"/>
                    <a:gd name="connsiteX45" fmla="*/ 31262 w 246540"/>
                    <a:gd name="connsiteY45" fmla="*/ 24951 h 515800"/>
                    <a:gd name="connsiteX46" fmla="*/ 36242 w 246540"/>
                    <a:gd name="connsiteY46" fmla="*/ 21750 h 515800"/>
                    <a:gd name="connsiteX47" fmla="*/ 41134 w 246540"/>
                    <a:gd name="connsiteY47" fmla="*/ 19037 h 515800"/>
                    <a:gd name="connsiteX48" fmla="*/ 44779 w 246540"/>
                    <a:gd name="connsiteY48" fmla="*/ 19749 h 515800"/>
                    <a:gd name="connsiteX49" fmla="*/ 57718 w 246540"/>
                    <a:gd name="connsiteY49" fmla="*/ 23528 h 515800"/>
                    <a:gd name="connsiteX50" fmla="*/ 58385 w 246540"/>
                    <a:gd name="connsiteY50" fmla="*/ 23528 h 515800"/>
                    <a:gd name="connsiteX51" fmla="*/ 87064 w 246540"/>
                    <a:gd name="connsiteY51" fmla="*/ 18104 h 515800"/>
                    <a:gd name="connsiteX52" fmla="*/ 111209 w 246540"/>
                    <a:gd name="connsiteY52" fmla="*/ -305 h 515800"/>
                    <a:gd name="connsiteX53" fmla="*/ 122991 w 246540"/>
                    <a:gd name="connsiteY53" fmla="*/ 6632 h 515800"/>
                    <a:gd name="connsiteX54" fmla="*/ 133218 w 246540"/>
                    <a:gd name="connsiteY54" fmla="*/ 13435 h 515800"/>
                    <a:gd name="connsiteX55" fmla="*/ 139087 w 246540"/>
                    <a:gd name="connsiteY55" fmla="*/ 14502 h 515800"/>
                    <a:gd name="connsiteX56" fmla="*/ 154427 w 246540"/>
                    <a:gd name="connsiteY56" fmla="*/ 20638 h 515800"/>
                    <a:gd name="connsiteX57" fmla="*/ 154427 w 246540"/>
                    <a:gd name="connsiteY57" fmla="*/ 28375 h 515800"/>
                    <a:gd name="connsiteX58" fmla="*/ 156206 w 246540"/>
                    <a:gd name="connsiteY58" fmla="*/ 41981 h 515800"/>
                    <a:gd name="connsiteX59" fmla="*/ 184574 w 246540"/>
                    <a:gd name="connsiteY59" fmla="*/ 60522 h 515800"/>
                    <a:gd name="connsiteX60" fmla="*/ 185196 w 246540"/>
                    <a:gd name="connsiteY60" fmla="*/ 60522 h 515800"/>
                    <a:gd name="connsiteX61" fmla="*/ 185552 w 246540"/>
                    <a:gd name="connsiteY61" fmla="*/ 60522 h 515800"/>
                    <a:gd name="connsiteX62" fmla="*/ 192355 w 246540"/>
                    <a:gd name="connsiteY62" fmla="*/ 66125 h 515800"/>
                    <a:gd name="connsiteX63" fmla="*/ 192755 w 246540"/>
                    <a:gd name="connsiteY63" fmla="*/ 66658 h 515800"/>
                    <a:gd name="connsiteX64" fmla="*/ 192177 w 246540"/>
                    <a:gd name="connsiteY64" fmla="*/ 66925 h 515800"/>
                    <a:gd name="connsiteX65" fmla="*/ 182750 w 246540"/>
                    <a:gd name="connsiteY65" fmla="*/ 75240 h 515800"/>
                    <a:gd name="connsiteX66" fmla="*/ 170790 w 246540"/>
                    <a:gd name="connsiteY66" fmla="*/ 85111 h 515800"/>
                    <a:gd name="connsiteX67" fmla="*/ 163898 w 246540"/>
                    <a:gd name="connsiteY67" fmla="*/ 86711 h 515800"/>
                    <a:gd name="connsiteX68" fmla="*/ 152204 w 246540"/>
                    <a:gd name="connsiteY68" fmla="*/ 92936 h 515800"/>
                    <a:gd name="connsiteX69" fmla="*/ 150247 w 246540"/>
                    <a:gd name="connsiteY69" fmla="*/ 102274 h 515800"/>
                    <a:gd name="connsiteX70" fmla="*/ 145801 w 246540"/>
                    <a:gd name="connsiteY70" fmla="*/ 114546 h 515800"/>
                    <a:gd name="connsiteX71" fmla="*/ 139354 w 246540"/>
                    <a:gd name="connsiteY71" fmla="*/ 119570 h 515800"/>
                    <a:gd name="connsiteX72" fmla="*/ 131839 w 246540"/>
                    <a:gd name="connsiteY72" fmla="*/ 125528 h 515800"/>
                    <a:gd name="connsiteX73" fmla="*/ 123702 w 246540"/>
                    <a:gd name="connsiteY73" fmla="*/ 148161 h 515800"/>
                    <a:gd name="connsiteX74" fmla="*/ 151359 w 246540"/>
                    <a:gd name="connsiteY74" fmla="*/ 209476 h 515800"/>
                    <a:gd name="connsiteX75" fmla="*/ 206227 w 246540"/>
                    <a:gd name="connsiteY75" fmla="*/ 254296 h 515800"/>
                    <a:gd name="connsiteX76" fmla="*/ 237753 w 246540"/>
                    <a:gd name="connsiteY76" fmla="*/ 315700 h 515800"/>
                    <a:gd name="connsiteX77" fmla="*/ 230460 w 246540"/>
                    <a:gd name="connsiteY77" fmla="*/ 421480 h 515800"/>
                    <a:gd name="connsiteX78" fmla="*/ 178972 w 246540"/>
                    <a:gd name="connsiteY78" fmla="*/ 452160 h 515800"/>
                    <a:gd name="connsiteX79" fmla="*/ 172523 w 246540"/>
                    <a:gd name="connsiteY79" fmla="*/ 452871 h 515800"/>
                    <a:gd name="connsiteX80" fmla="*/ 166655 w 246540"/>
                    <a:gd name="connsiteY80" fmla="*/ 452605 h 515800"/>
                    <a:gd name="connsiteX81" fmla="*/ 161142 w 246540"/>
                    <a:gd name="connsiteY81" fmla="*/ 452338 h 515800"/>
                    <a:gd name="connsiteX82" fmla="*/ 148825 w 246540"/>
                    <a:gd name="connsiteY82" fmla="*/ 461853 h 515800"/>
                    <a:gd name="connsiteX83" fmla="*/ 124414 w 246540"/>
                    <a:gd name="connsiteY83" fmla="*/ 491466 h 515800"/>
                    <a:gd name="connsiteX84" fmla="*/ 102938 w 246540"/>
                    <a:gd name="connsiteY84" fmla="*/ 510986 h 515800"/>
                    <a:gd name="connsiteX85" fmla="*/ 96624 w 246540"/>
                    <a:gd name="connsiteY85" fmla="*/ 515477 h 515800"/>
                    <a:gd name="connsiteX86" fmla="*/ 80439 w 246540"/>
                    <a:gd name="connsiteY86" fmla="*/ 456873 h 515800"/>
                    <a:gd name="connsiteX87" fmla="*/ 90488 w 246540"/>
                    <a:gd name="connsiteY87" fmla="*/ 466255 h 515800"/>
                    <a:gd name="connsiteX88" fmla="*/ 89599 w 246540"/>
                    <a:gd name="connsiteY88" fmla="*/ 484041 h 515800"/>
                    <a:gd name="connsiteX89" fmla="*/ 91555 w 246540"/>
                    <a:gd name="connsiteY89" fmla="*/ 510052 h 515800"/>
                    <a:gd name="connsiteX90" fmla="*/ 96624 w 246540"/>
                    <a:gd name="connsiteY90" fmla="*/ 514232 h 515800"/>
                    <a:gd name="connsiteX91" fmla="*/ 101648 w 246540"/>
                    <a:gd name="connsiteY91" fmla="*/ 510586 h 515800"/>
                    <a:gd name="connsiteX92" fmla="*/ 123392 w 246540"/>
                    <a:gd name="connsiteY92" fmla="*/ 490799 h 515800"/>
                    <a:gd name="connsiteX93" fmla="*/ 147313 w 246540"/>
                    <a:gd name="connsiteY93" fmla="*/ 461898 h 515800"/>
                    <a:gd name="connsiteX94" fmla="*/ 160652 w 246540"/>
                    <a:gd name="connsiteY94" fmla="*/ 451449 h 515800"/>
                    <a:gd name="connsiteX95" fmla="*/ 166254 w 246540"/>
                    <a:gd name="connsiteY95" fmla="*/ 451715 h 515800"/>
                    <a:gd name="connsiteX96" fmla="*/ 172035 w 246540"/>
                    <a:gd name="connsiteY96" fmla="*/ 451982 h 515800"/>
                    <a:gd name="connsiteX97" fmla="*/ 178170 w 246540"/>
                    <a:gd name="connsiteY97" fmla="*/ 451271 h 515800"/>
                    <a:gd name="connsiteX98" fmla="*/ 229170 w 246540"/>
                    <a:gd name="connsiteY98" fmla="*/ 420902 h 515800"/>
                    <a:gd name="connsiteX99" fmla="*/ 236196 w 246540"/>
                    <a:gd name="connsiteY99" fmla="*/ 316189 h 515800"/>
                    <a:gd name="connsiteX100" fmla="*/ 205071 w 246540"/>
                    <a:gd name="connsiteY100" fmla="*/ 255452 h 515800"/>
                    <a:gd name="connsiteX101" fmla="*/ 149981 w 246540"/>
                    <a:gd name="connsiteY101" fmla="*/ 210499 h 515800"/>
                    <a:gd name="connsiteX102" fmla="*/ 121969 w 246540"/>
                    <a:gd name="connsiteY102" fmla="*/ 148249 h 515800"/>
                    <a:gd name="connsiteX103" fmla="*/ 130461 w 246540"/>
                    <a:gd name="connsiteY103" fmla="*/ 124817 h 515800"/>
                    <a:gd name="connsiteX104" fmla="*/ 138064 w 246540"/>
                    <a:gd name="connsiteY104" fmla="*/ 118726 h 515800"/>
                    <a:gd name="connsiteX105" fmla="*/ 144423 w 246540"/>
                    <a:gd name="connsiteY105" fmla="*/ 113834 h 515800"/>
                    <a:gd name="connsiteX106" fmla="*/ 148513 w 246540"/>
                    <a:gd name="connsiteY106" fmla="*/ 102318 h 515800"/>
                    <a:gd name="connsiteX107" fmla="*/ 150603 w 246540"/>
                    <a:gd name="connsiteY107" fmla="*/ 92492 h 515800"/>
                    <a:gd name="connsiteX108" fmla="*/ 163098 w 246540"/>
                    <a:gd name="connsiteY108" fmla="*/ 85733 h 515800"/>
                    <a:gd name="connsiteX109" fmla="*/ 169767 w 246540"/>
                    <a:gd name="connsiteY109" fmla="*/ 84133 h 515800"/>
                    <a:gd name="connsiteX110" fmla="*/ 181283 w 246540"/>
                    <a:gd name="connsiteY110" fmla="*/ 74573 h 515800"/>
                    <a:gd name="connsiteX111" fmla="*/ 190710 w 246540"/>
                    <a:gd name="connsiteY111" fmla="*/ 66792 h 515800"/>
                    <a:gd name="connsiteX112" fmla="*/ 184485 w 246540"/>
                    <a:gd name="connsiteY112" fmla="*/ 61990 h 515800"/>
                    <a:gd name="connsiteX113" fmla="*/ 181416 w 246540"/>
                    <a:gd name="connsiteY113" fmla="*/ 61545 h 515800"/>
                    <a:gd name="connsiteX114" fmla="*/ 180750 w 246540"/>
                    <a:gd name="connsiteY114" fmla="*/ 61545 h 515800"/>
                    <a:gd name="connsiteX115" fmla="*/ 180750 w 246540"/>
                    <a:gd name="connsiteY115" fmla="*/ 61545 h 515800"/>
                    <a:gd name="connsiteX116" fmla="*/ 180260 w 246540"/>
                    <a:gd name="connsiteY116" fmla="*/ 61189 h 515800"/>
                    <a:gd name="connsiteX117" fmla="*/ 154871 w 246540"/>
                    <a:gd name="connsiteY117" fmla="*/ 43003 h 515800"/>
                    <a:gd name="connsiteX118" fmla="*/ 153004 w 246540"/>
                    <a:gd name="connsiteY118" fmla="*/ 28419 h 515800"/>
                    <a:gd name="connsiteX119" fmla="*/ 153004 w 246540"/>
                    <a:gd name="connsiteY119" fmla="*/ 21661 h 515800"/>
                    <a:gd name="connsiteX120" fmla="*/ 138420 w 246540"/>
                    <a:gd name="connsiteY120" fmla="*/ 16058 h 515800"/>
                    <a:gd name="connsiteX121" fmla="*/ 132461 w 246540"/>
                    <a:gd name="connsiteY121" fmla="*/ 14947 h 515800"/>
                    <a:gd name="connsiteX122" fmla="*/ 121791 w 246540"/>
                    <a:gd name="connsiteY122" fmla="*/ 7921 h 515800"/>
                    <a:gd name="connsiteX123" fmla="*/ 110808 w 246540"/>
                    <a:gd name="connsiteY123" fmla="*/ 1252 h 515800"/>
                    <a:gd name="connsiteX124" fmla="*/ 87509 w 246540"/>
                    <a:gd name="connsiteY124" fmla="*/ 19037 h 515800"/>
                    <a:gd name="connsiteX125" fmla="*/ 57895 w 246540"/>
                    <a:gd name="connsiteY125" fmla="*/ 24995 h 515800"/>
                    <a:gd name="connsiteX126" fmla="*/ 57318 w 246540"/>
                    <a:gd name="connsiteY126" fmla="*/ 24995 h 515800"/>
                    <a:gd name="connsiteX127" fmla="*/ 43979 w 246540"/>
                    <a:gd name="connsiteY127" fmla="*/ 21127 h 515800"/>
                    <a:gd name="connsiteX128" fmla="*/ 40733 w 246540"/>
                    <a:gd name="connsiteY128" fmla="*/ 20505 h 515800"/>
                    <a:gd name="connsiteX129" fmla="*/ 36643 w 246540"/>
                    <a:gd name="connsiteY129" fmla="*/ 22861 h 515800"/>
                    <a:gd name="connsiteX130" fmla="*/ 31085 w 246540"/>
                    <a:gd name="connsiteY130" fmla="*/ 26418 h 515800"/>
                    <a:gd name="connsiteX131" fmla="*/ 29038 w 246540"/>
                    <a:gd name="connsiteY131" fmla="*/ 26418 h 515800"/>
                    <a:gd name="connsiteX132" fmla="*/ 22014 w 246540"/>
                    <a:gd name="connsiteY132" fmla="*/ 24818 h 515800"/>
                    <a:gd name="connsiteX133" fmla="*/ 14366 w 246540"/>
                    <a:gd name="connsiteY133" fmla="*/ 23350 h 515800"/>
                    <a:gd name="connsiteX134" fmla="*/ 6184 w 246540"/>
                    <a:gd name="connsiteY134" fmla="*/ 28553 h 515800"/>
                    <a:gd name="connsiteX135" fmla="*/ 1293 w 246540"/>
                    <a:gd name="connsiteY135" fmla="*/ 32599 h 515800"/>
                    <a:gd name="connsiteX136" fmla="*/ 14632 w 246540"/>
                    <a:gd name="connsiteY136" fmla="*/ 53497 h 515800"/>
                    <a:gd name="connsiteX137" fmla="*/ 53406 w 246540"/>
                    <a:gd name="connsiteY137" fmla="*/ 91558 h 515800"/>
                    <a:gd name="connsiteX138" fmla="*/ 62298 w 246540"/>
                    <a:gd name="connsiteY138" fmla="*/ 89291 h 515800"/>
                    <a:gd name="connsiteX139" fmla="*/ 72569 w 246540"/>
                    <a:gd name="connsiteY139" fmla="*/ 86845 h 515800"/>
                    <a:gd name="connsiteX140" fmla="*/ 81684 w 246540"/>
                    <a:gd name="connsiteY140" fmla="*/ 97338 h 515800"/>
                    <a:gd name="connsiteX141" fmla="*/ 86130 w 246540"/>
                    <a:gd name="connsiteY141" fmla="*/ 107032 h 515800"/>
                    <a:gd name="connsiteX142" fmla="*/ 91688 w 246540"/>
                    <a:gd name="connsiteY142" fmla="*/ 125662 h 515800"/>
                    <a:gd name="connsiteX143" fmla="*/ 86397 w 246540"/>
                    <a:gd name="connsiteY143" fmla="*/ 130108 h 515800"/>
                    <a:gd name="connsiteX144" fmla="*/ 68612 w 246540"/>
                    <a:gd name="connsiteY144" fmla="*/ 140291 h 515800"/>
                    <a:gd name="connsiteX145" fmla="*/ 82263 w 246540"/>
                    <a:gd name="connsiteY145" fmla="*/ 152385 h 515800"/>
                    <a:gd name="connsiteX146" fmla="*/ 102138 w 246540"/>
                    <a:gd name="connsiteY146" fmla="*/ 167680 h 515800"/>
                    <a:gd name="connsiteX147" fmla="*/ 120501 w 246540"/>
                    <a:gd name="connsiteY147" fmla="*/ 197693 h 515800"/>
                    <a:gd name="connsiteX148" fmla="*/ 155716 w 246540"/>
                    <a:gd name="connsiteY148" fmla="*/ 247448 h 515800"/>
                    <a:gd name="connsiteX149" fmla="*/ 165321 w 246540"/>
                    <a:gd name="connsiteY149" fmla="*/ 255274 h 515800"/>
                    <a:gd name="connsiteX150" fmla="*/ 183106 w 246540"/>
                    <a:gd name="connsiteY150" fmla="*/ 287021 h 515800"/>
                    <a:gd name="connsiteX151" fmla="*/ 182661 w 246540"/>
                    <a:gd name="connsiteY151" fmla="*/ 301028 h 515800"/>
                    <a:gd name="connsiteX152" fmla="*/ 188219 w 246540"/>
                    <a:gd name="connsiteY152" fmla="*/ 343935 h 515800"/>
                    <a:gd name="connsiteX153" fmla="*/ 181995 w 246540"/>
                    <a:gd name="connsiteY153" fmla="*/ 381240 h 515800"/>
                    <a:gd name="connsiteX154" fmla="*/ 166921 w 246540"/>
                    <a:gd name="connsiteY154" fmla="*/ 398492 h 515800"/>
                    <a:gd name="connsiteX155" fmla="*/ 160741 w 246540"/>
                    <a:gd name="connsiteY155" fmla="*/ 407652 h 515800"/>
                    <a:gd name="connsiteX156" fmla="*/ 148469 w 246540"/>
                    <a:gd name="connsiteY156" fmla="*/ 411431 h 515800"/>
                    <a:gd name="connsiteX157" fmla="*/ 140465 w 246540"/>
                    <a:gd name="connsiteY157" fmla="*/ 411076 h 515800"/>
                    <a:gd name="connsiteX158" fmla="*/ 134152 w 246540"/>
                    <a:gd name="connsiteY158" fmla="*/ 410764 h 515800"/>
                    <a:gd name="connsiteX159" fmla="*/ 128905 w 246540"/>
                    <a:gd name="connsiteY159" fmla="*/ 412587 h 515800"/>
                    <a:gd name="connsiteX160" fmla="*/ 134374 w 246540"/>
                    <a:gd name="connsiteY160" fmla="*/ 424548 h 515800"/>
                    <a:gd name="connsiteX161" fmla="*/ 139354 w 246540"/>
                    <a:gd name="connsiteY161" fmla="*/ 440777 h 515800"/>
                    <a:gd name="connsiteX162" fmla="*/ 131795 w 246540"/>
                    <a:gd name="connsiteY162" fmla="*/ 444068 h 515800"/>
                    <a:gd name="connsiteX163" fmla="*/ 113698 w 246540"/>
                    <a:gd name="connsiteY163" fmla="*/ 440466 h 515800"/>
                    <a:gd name="connsiteX164" fmla="*/ 107740 w 246540"/>
                    <a:gd name="connsiteY164" fmla="*/ 438954 h 515800"/>
                    <a:gd name="connsiteX165" fmla="*/ 90799 w 246540"/>
                    <a:gd name="connsiteY165" fmla="*/ 448826 h 515800"/>
                    <a:gd name="connsiteX166" fmla="*/ 80439 w 246540"/>
                    <a:gd name="connsiteY166" fmla="*/ 456873 h 51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</a:cxnLst>
                  <a:rect l="l" t="t" r="r" b="b"/>
                  <a:pathLst>
                    <a:path w="246540" h="515800">
                      <a:moveTo>
                        <a:pt x="96624" y="515477"/>
                      </a:moveTo>
                      <a:cubicBezTo>
                        <a:pt x="94446" y="515477"/>
                        <a:pt x="92178" y="513832"/>
                        <a:pt x="90577" y="510719"/>
                      </a:cubicBezTo>
                      <a:cubicBezTo>
                        <a:pt x="86575" y="503605"/>
                        <a:pt x="84796" y="489910"/>
                        <a:pt x="88621" y="483596"/>
                      </a:cubicBezTo>
                      <a:cubicBezTo>
                        <a:pt x="95912" y="471502"/>
                        <a:pt x="94845" y="470746"/>
                        <a:pt x="89821" y="467145"/>
                      </a:cubicBezTo>
                      <a:cubicBezTo>
                        <a:pt x="85730" y="464343"/>
                        <a:pt x="82129" y="460920"/>
                        <a:pt x="79149" y="457007"/>
                      </a:cubicBezTo>
                      <a:lnTo>
                        <a:pt x="78750" y="456473"/>
                      </a:lnTo>
                      <a:lnTo>
                        <a:pt x="79372" y="456162"/>
                      </a:lnTo>
                      <a:cubicBezTo>
                        <a:pt x="83330" y="453850"/>
                        <a:pt x="86930" y="451049"/>
                        <a:pt x="90176" y="447802"/>
                      </a:cubicBezTo>
                      <a:cubicBezTo>
                        <a:pt x="96179" y="442378"/>
                        <a:pt x="102404" y="436820"/>
                        <a:pt x="107962" y="437621"/>
                      </a:cubicBezTo>
                      <a:cubicBezTo>
                        <a:pt x="110008" y="438021"/>
                        <a:pt x="112053" y="438554"/>
                        <a:pt x="114054" y="439177"/>
                      </a:cubicBezTo>
                      <a:cubicBezTo>
                        <a:pt x="119834" y="441089"/>
                        <a:pt x="125792" y="442289"/>
                        <a:pt x="131839" y="442734"/>
                      </a:cubicBezTo>
                      <a:cubicBezTo>
                        <a:pt x="135352" y="442734"/>
                        <a:pt x="137531" y="441844"/>
                        <a:pt x="138420" y="440066"/>
                      </a:cubicBezTo>
                      <a:cubicBezTo>
                        <a:pt x="140688" y="435619"/>
                        <a:pt x="137041" y="430195"/>
                        <a:pt x="133529" y="424949"/>
                      </a:cubicBezTo>
                      <a:cubicBezTo>
                        <a:pt x="130416" y="421391"/>
                        <a:pt x="128460" y="416989"/>
                        <a:pt x="127838" y="412320"/>
                      </a:cubicBezTo>
                      <a:cubicBezTo>
                        <a:pt x="127838" y="409742"/>
                        <a:pt x="131305" y="409431"/>
                        <a:pt x="134196" y="409431"/>
                      </a:cubicBezTo>
                      <a:cubicBezTo>
                        <a:pt x="136063" y="409431"/>
                        <a:pt x="138286" y="409431"/>
                        <a:pt x="140599" y="409742"/>
                      </a:cubicBezTo>
                      <a:cubicBezTo>
                        <a:pt x="142911" y="410053"/>
                        <a:pt x="145934" y="410097"/>
                        <a:pt x="148513" y="410097"/>
                      </a:cubicBezTo>
                      <a:cubicBezTo>
                        <a:pt x="154604" y="410097"/>
                        <a:pt x="158206" y="409030"/>
                        <a:pt x="159941" y="406762"/>
                      </a:cubicBezTo>
                      <a:cubicBezTo>
                        <a:pt x="162342" y="403517"/>
                        <a:pt x="164387" y="400538"/>
                        <a:pt x="166032" y="397870"/>
                      </a:cubicBezTo>
                      <a:cubicBezTo>
                        <a:pt x="169812" y="390889"/>
                        <a:pt x="175058" y="384842"/>
                        <a:pt x="181372" y="380084"/>
                      </a:cubicBezTo>
                      <a:cubicBezTo>
                        <a:pt x="198268" y="367856"/>
                        <a:pt x="195067" y="360920"/>
                        <a:pt x="187241" y="344157"/>
                      </a:cubicBezTo>
                      <a:cubicBezTo>
                        <a:pt x="180260" y="329173"/>
                        <a:pt x="180928" y="315345"/>
                        <a:pt x="181594" y="300761"/>
                      </a:cubicBezTo>
                      <a:cubicBezTo>
                        <a:pt x="181817" y="296314"/>
                        <a:pt x="182039" y="291601"/>
                        <a:pt x="182039" y="286799"/>
                      </a:cubicBezTo>
                      <a:cubicBezTo>
                        <a:pt x="182039" y="269325"/>
                        <a:pt x="174702" y="263722"/>
                        <a:pt x="164254" y="255941"/>
                      </a:cubicBezTo>
                      <a:cubicBezTo>
                        <a:pt x="161186" y="253540"/>
                        <a:pt x="157984" y="251094"/>
                        <a:pt x="154604" y="248071"/>
                      </a:cubicBezTo>
                      <a:cubicBezTo>
                        <a:pt x="139888" y="234732"/>
                        <a:pt x="129349" y="216057"/>
                        <a:pt x="119033" y="198049"/>
                      </a:cubicBezTo>
                      <a:cubicBezTo>
                        <a:pt x="113475" y="187733"/>
                        <a:pt x="107384" y="177773"/>
                        <a:pt x="100759" y="168125"/>
                      </a:cubicBezTo>
                      <a:cubicBezTo>
                        <a:pt x="95246" y="161944"/>
                        <a:pt x="88621" y="156875"/>
                        <a:pt x="81239" y="153141"/>
                      </a:cubicBezTo>
                      <a:cubicBezTo>
                        <a:pt x="73325" y="148472"/>
                        <a:pt x="66522" y="144248"/>
                        <a:pt x="67011" y="139801"/>
                      </a:cubicBezTo>
                      <a:cubicBezTo>
                        <a:pt x="67500" y="135355"/>
                        <a:pt x="73370" y="132465"/>
                        <a:pt x="85553" y="128686"/>
                      </a:cubicBezTo>
                      <a:cubicBezTo>
                        <a:pt x="87509" y="128196"/>
                        <a:pt x="89154" y="126862"/>
                        <a:pt x="89999" y="125039"/>
                      </a:cubicBezTo>
                      <a:cubicBezTo>
                        <a:pt x="91777" y="120593"/>
                        <a:pt x="87909" y="113568"/>
                        <a:pt x="84486" y="107254"/>
                      </a:cubicBezTo>
                      <a:cubicBezTo>
                        <a:pt x="82529" y="104141"/>
                        <a:pt x="81018" y="100762"/>
                        <a:pt x="80039" y="97205"/>
                      </a:cubicBezTo>
                      <a:cubicBezTo>
                        <a:pt x="78839" y="88624"/>
                        <a:pt x="74881" y="87645"/>
                        <a:pt x="72036" y="87645"/>
                      </a:cubicBezTo>
                      <a:cubicBezTo>
                        <a:pt x="68612" y="87912"/>
                        <a:pt x="65277" y="88713"/>
                        <a:pt x="62120" y="90046"/>
                      </a:cubicBezTo>
                      <a:cubicBezTo>
                        <a:pt x="59141" y="91291"/>
                        <a:pt x="55984" y="92047"/>
                        <a:pt x="52738" y="92358"/>
                      </a:cubicBezTo>
                      <a:lnTo>
                        <a:pt x="52872" y="92358"/>
                      </a:lnTo>
                      <a:cubicBezTo>
                        <a:pt x="35353" y="92358"/>
                        <a:pt x="23836" y="71816"/>
                        <a:pt x="13699" y="53675"/>
                      </a:cubicBezTo>
                      <a:cubicBezTo>
                        <a:pt x="9964" y="46160"/>
                        <a:pt x="5473" y="39046"/>
                        <a:pt x="359" y="32421"/>
                      </a:cubicBezTo>
                      <a:lnTo>
                        <a:pt x="-129" y="31888"/>
                      </a:lnTo>
                      <a:lnTo>
                        <a:pt x="493" y="31576"/>
                      </a:lnTo>
                      <a:cubicBezTo>
                        <a:pt x="2449" y="30420"/>
                        <a:pt x="4228" y="29042"/>
                        <a:pt x="5784" y="27397"/>
                      </a:cubicBezTo>
                      <a:cubicBezTo>
                        <a:pt x="8096" y="24640"/>
                        <a:pt x="11208" y="22728"/>
                        <a:pt x="14677" y="21883"/>
                      </a:cubicBezTo>
                      <a:cubicBezTo>
                        <a:pt x="17434" y="21794"/>
                        <a:pt x="20235" y="22328"/>
                        <a:pt x="22769" y="23439"/>
                      </a:cubicBezTo>
                      <a:cubicBezTo>
                        <a:pt x="24904" y="24284"/>
                        <a:pt x="27171" y="24818"/>
                        <a:pt x="29439" y="24951"/>
                      </a:cubicBezTo>
                      <a:cubicBezTo>
                        <a:pt x="30062" y="25040"/>
                        <a:pt x="30640" y="25040"/>
                        <a:pt x="31262" y="24951"/>
                      </a:cubicBezTo>
                      <a:cubicBezTo>
                        <a:pt x="33263" y="24551"/>
                        <a:pt x="35041" y="23395"/>
                        <a:pt x="36242" y="21750"/>
                      </a:cubicBezTo>
                      <a:cubicBezTo>
                        <a:pt x="37309" y="20104"/>
                        <a:pt x="39176" y="19082"/>
                        <a:pt x="41134" y="19037"/>
                      </a:cubicBezTo>
                      <a:cubicBezTo>
                        <a:pt x="42378" y="19082"/>
                        <a:pt x="43623" y="19304"/>
                        <a:pt x="44779" y="19749"/>
                      </a:cubicBezTo>
                      <a:cubicBezTo>
                        <a:pt x="48870" y="21616"/>
                        <a:pt x="53228" y="22906"/>
                        <a:pt x="57718" y="23528"/>
                      </a:cubicBezTo>
                      <a:lnTo>
                        <a:pt x="58385" y="23528"/>
                      </a:lnTo>
                      <a:cubicBezTo>
                        <a:pt x="65766" y="23528"/>
                        <a:pt x="85063" y="21350"/>
                        <a:pt x="87064" y="18104"/>
                      </a:cubicBezTo>
                      <a:cubicBezTo>
                        <a:pt x="91066" y="11034"/>
                        <a:pt x="101693" y="718"/>
                        <a:pt x="111209" y="-305"/>
                      </a:cubicBezTo>
                      <a:cubicBezTo>
                        <a:pt x="114009" y="-616"/>
                        <a:pt x="118367" y="2897"/>
                        <a:pt x="122991" y="6632"/>
                      </a:cubicBezTo>
                      <a:cubicBezTo>
                        <a:pt x="126014" y="9433"/>
                        <a:pt x="129438" y="11745"/>
                        <a:pt x="133218" y="13435"/>
                      </a:cubicBezTo>
                      <a:cubicBezTo>
                        <a:pt x="135174" y="13924"/>
                        <a:pt x="137130" y="14280"/>
                        <a:pt x="139087" y="14502"/>
                      </a:cubicBezTo>
                      <a:cubicBezTo>
                        <a:pt x="145134" y="15436"/>
                        <a:pt x="151982" y="16458"/>
                        <a:pt x="154427" y="20638"/>
                      </a:cubicBezTo>
                      <a:cubicBezTo>
                        <a:pt x="155628" y="23083"/>
                        <a:pt x="155628" y="25929"/>
                        <a:pt x="154427" y="28375"/>
                      </a:cubicBezTo>
                      <a:cubicBezTo>
                        <a:pt x="152826" y="32955"/>
                        <a:pt x="153493" y="37979"/>
                        <a:pt x="156206" y="41981"/>
                      </a:cubicBezTo>
                      <a:cubicBezTo>
                        <a:pt x="162920" y="51585"/>
                        <a:pt x="173102" y="58210"/>
                        <a:pt x="184574" y="60522"/>
                      </a:cubicBezTo>
                      <a:lnTo>
                        <a:pt x="185196" y="60522"/>
                      </a:lnTo>
                      <a:lnTo>
                        <a:pt x="185552" y="60522"/>
                      </a:lnTo>
                      <a:cubicBezTo>
                        <a:pt x="188308" y="61723"/>
                        <a:pt x="190665" y="63635"/>
                        <a:pt x="192355" y="66125"/>
                      </a:cubicBezTo>
                      <a:lnTo>
                        <a:pt x="192755" y="66658"/>
                      </a:lnTo>
                      <a:lnTo>
                        <a:pt x="192177" y="66925"/>
                      </a:lnTo>
                      <a:cubicBezTo>
                        <a:pt x="188486" y="69015"/>
                        <a:pt x="185285" y="71861"/>
                        <a:pt x="182750" y="75240"/>
                      </a:cubicBezTo>
                      <a:cubicBezTo>
                        <a:pt x="179638" y="79464"/>
                        <a:pt x="175548" y="82887"/>
                        <a:pt x="170790" y="85111"/>
                      </a:cubicBezTo>
                      <a:cubicBezTo>
                        <a:pt x="168567" y="85911"/>
                        <a:pt x="166254" y="86445"/>
                        <a:pt x="163898" y="86711"/>
                      </a:cubicBezTo>
                      <a:cubicBezTo>
                        <a:pt x="159184" y="87512"/>
                        <a:pt x="154693" y="88223"/>
                        <a:pt x="152204" y="92936"/>
                      </a:cubicBezTo>
                      <a:cubicBezTo>
                        <a:pt x="150870" y="95871"/>
                        <a:pt x="150203" y="99072"/>
                        <a:pt x="150247" y="102274"/>
                      </a:cubicBezTo>
                      <a:cubicBezTo>
                        <a:pt x="150603" y="106809"/>
                        <a:pt x="149003" y="111300"/>
                        <a:pt x="145801" y="114546"/>
                      </a:cubicBezTo>
                      <a:cubicBezTo>
                        <a:pt x="143755" y="116369"/>
                        <a:pt x="141621" y="118014"/>
                        <a:pt x="139354" y="119570"/>
                      </a:cubicBezTo>
                      <a:cubicBezTo>
                        <a:pt x="136686" y="121349"/>
                        <a:pt x="134152" y="123350"/>
                        <a:pt x="131839" y="125528"/>
                      </a:cubicBezTo>
                      <a:cubicBezTo>
                        <a:pt x="126148" y="131620"/>
                        <a:pt x="123214" y="139801"/>
                        <a:pt x="123702" y="148161"/>
                      </a:cubicBezTo>
                      <a:cubicBezTo>
                        <a:pt x="123702" y="170882"/>
                        <a:pt x="139888" y="198360"/>
                        <a:pt x="151359" y="209476"/>
                      </a:cubicBezTo>
                      <a:cubicBezTo>
                        <a:pt x="169144" y="226684"/>
                        <a:pt x="185641" y="241979"/>
                        <a:pt x="206227" y="254296"/>
                      </a:cubicBezTo>
                      <a:cubicBezTo>
                        <a:pt x="224013" y="264834"/>
                        <a:pt x="232328" y="292668"/>
                        <a:pt x="237753" y="315700"/>
                      </a:cubicBezTo>
                      <a:cubicBezTo>
                        <a:pt x="244333" y="343668"/>
                        <a:pt x="256516" y="395735"/>
                        <a:pt x="230460" y="421480"/>
                      </a:cubicBezTo>
                      <a:cubicBezTo>
                        <a:pt x="215876" y="435486"/>
                        <a:pt x="198268" y="445980"/>
                        <a:pt x="178972" y="452160"/>
                      </a:cubicBezTo>
                      <a:cubicBezTo>
                        <a:pt x="176881" y="452694"/>
                        <a:pt x="174702" y="452916"/>
                        <a:pt x="172523" y="452871"/>
                      </a:cubicBezTo>
                      <a:cubicBezTo>
                        <a:pt x="170567" y="452871"/>
                        <a:pt x="168567" y="452871"/>
                        <a:pt x="166655" y="452605"/>
                      </a:cubicBezTo>
                      <a:cubicBezTo>
                        <a:pt x="164742" y="452338"/>
                        <a:pt x="162920" y="452338"/>
                        <a:pt x="161142" y="452338"/>
                      </a:cubicBezTo>
                      <a:cubicBezTo>
                        <a:pt x="155673" y="452338"/>
                        <a:pt x="150381" y="453494"/>
                        <a:pt x="148825" y="461853"/>
                      </a:cubicBezTo>
                      <a:cubicBezTo>
                        <a:pt x="146112" y="475993"/>
                        <a:pt x="135486" y="483507"/>
                        <a:pt x="124414" y="491466"/>
                      </a:cubicBezTo>
                      <a:cubicBezTo>
                        <a:pt x="116188" y="496669"/>
                        <a:pt x="108896" y="503294"/>
                        <a:pt x="102938" y="510986"/>
                      </a:cubicBezTo>
                      <a:cubicBezTo>
                        <a:pt x="101782" y="513520"/>
                        <a:pt x="99381" y="515210"/>
                        <a:pt x="96624" y="515477"/>
                      </a:cubicBezTo>
                      <a:close/>
                      <a:moveTo>
                        <a:pt x="80439" y="456873"/>
                      </a:moveTo>
                      <a:cubicBezTo>
                        <a:pt x="83285" y="460520"/>
                        <a:pt x="86665" y="463676"/>
                        <a:pt x="90488" y="466255"/>
                      </a:cubicBezTo>
                      <a:cubicBezTo>
                        <a:pt x="96179" y="470346"/>
                        <a:pt x="97113" y="471636"/>
                        <a:pt x="89599" y="484041"/>
                      </a:cubicBezTo>
                      <a:cubicBezTo>
                        <a:pt x="86041" y="489910"/>
                        <a:pt x="87732" y="503249"/>
                        <a:pt x="91555" y="510052"/>
                      </a:cubicBezTo>
                      <a:cubicBezTo>
                        <a:pt x="92666" y="511964"/>
                        <a:pt x="94401" y="514232"/>
                        <a:pt x="96624" y="514232"/>
                      </a:cubicBezTo>
                      <a:cubicBezTo>
                        <a:pt x="98848" y="514232"/>
                        <a:pt x="99959" y="513031"/>
                        <a:pt x="101648" y="510586"/>
                      </a:cubicBezTo>
                      <a:cubicBezTo>
                        <a:pt x="107651" y="502760"/>
                        <a:pt x="115032" y="496046"/>
                        <a:pt x="123392" y="490799"/>
                      </a:cubicBezTo>
                      <a:cubicBezTo>
                        <a:pt x="134374" y="482974"/>
                        <a:pt x="144734" y="475548"/>
                        <a:pt x="147313" y="461898"/>
                      </a:cubicBezTo>
                      <a:cubicBezTo>
                        <a:pt x="149046" y="452694"/>
                        <a:pt x="155094" y="451449"/>
                        <a:pt x="160652" y="451449"/>
                      </a:cubicBezTo>
                      <a:cubicBezTo>
                        <a:pt x="162475" y="451449"/>
                        <a:pt x="164387" y="451449"/>
                        <a:pt x="166254" y="451715"/>
                      </a:cubicBezTo>
                      <a:cubicBezTo>
                        <a:pt x="168122" y="451982"/>
                        <a:pt x="170123" y="451982"/>
                        <a:pt x="172035" y="451982"/>
                      </a:cubicBezTo>
                      <a:cubicBezTo>
                        <a:pt x="174125" y="452027"/>
                        <a:pt x="176170" y="451804"/>
                        <a:pt x="178170" y="451271"/>
                      </a:cubicBezTo>
                      <a:cubicBezTo>
                        <a:pt x="197290" y="445224"/>
                        <a:pt x="214720" y="434819"/>
                        <a:pt x="229170" y="420902"/>
                      </a:cubicBezTo>
                      <a:cubicBezTo>
                        <a:pt x="254782" y="395557"/>
                        <a:pt x="242510" y="343935"/>
                        <a:pt x="236196" y="316189"/>
                      </a:cubicBezTo>
                      <a:cubicBezTo>
                        <a:pt x="230816" y="293335"/>
                        <a:pt x="222456" y="265812"/>
                        <a:pt x="205071" y="255452"/>
                      </a:cubicBezTo>
                      <a:cubicBezTo>
                        <a:pt x="184352" y="243091"/>
                        <a:pt x="167856" y="227795"/>
                        <a:pt x="149981" y="210499"/>
                      </a:cubicBezTo>
                      <a:cubicBezTo>
                        <a:pt x="138331" y="199250"/>
                        <a:pt x="122147" y="171415"/>
                        <a:pt x="121969" y="148249"/>
                      </a:cubicBezTo>
                      <a:cubicBezTo>
                        <a:pt x="121479" y="139623"/>
                        <a:pt x="124548" y="131131"/>
                        <a:pt x="130461" y="124817"/>
                      </a:cubicBezTo>
                      <a:cubicBezTo>
                        <a:pt x="132818" y="122594"/>
                        <a:pt x="135352" y="120548"/>
                        <a:pt x="138064" y="118726"/>
                      </a:cubicBezTo>
                      <a:cubicBezTo>
                        <a:pt x="140287" y="117213"/>
                        <a:pt x="142421" y="115613"/>
                        <a:pt x="144423" y="113834"/>
                      </a:cubicBezTo>
                      <a:cubicBezTo>
                        <a:pt x="147402" y="110766"/>
                        <a:pt x="148869" y="106587"/>
                        <a:pt x="148513" y="102318"/>
                      </a:cubicBezTo>
                      <a:cubicBezTo>
                        <a:pt x="148469" y="98939"/>
                        <a:pt x="149180" y="95560"/>
                        <a:pt x="150603" y="92492"/>
                      </a:cubicBezTo>
                      <a:cubicBezTo>
                        <a:pt x="153360" y="87289"/>
                        <a:pt x="158340" y="86489"/>
                        <a:pt x="163098" y="85733"/>
                      </a:cubicBezTo>
                      <a:cubicBezTo>
                        <a:pt x="165365" y="85466"/>
                        <a:pt x="167633" y="84933"/>
                        <a:pt x="169767" y="84133"/>
                      </a:cubicBezTo>
                      <a:cubicBezTo>
                        <a:pt x="174347" y="81954"/>
                        <a:pt x="178304" y="78664"/>
                        <a:pt x="181283" y="74573"/>
                      </a:cubicBezTo>
                      <a:cubicBezTo>
                        <a:pt x="183906" y="71416"/>
                        <a:pt x="187108" y="68792"/>
                        <a:pt x="190710" y="66792"/>
                      </a:cubicBezTo>
                      <a:cubicBezTo>
                        <a:pt x="189108" y="64657"/>
                        <a:pt x="186930" y="63012"/>
                        <a:pt x="184485" y="61990"/>
                      </a:cubicBezTo>
                      <a:lnTo>
                        <a:pt x="181416" y="61545"/>
                      </a:lnTo>
                      <a:lnTo>
                        <a:pt x="180750" y="61545"/>
                      </a:lnTo>
                      <a:lnTo>
                        <a:pt x="180750" y="61545"/>
                      </a:lnTo>
                      <a:cubicBezTo>
                        <a:pt x="180349" y="61545"/>
                        <a:pt x="180260" y="61545"/>
                        <a:pt x="180260" y="61189"/>
                      </a:cubicBezTo>
                      <a:cubicBezTo>
                        <a:pt x="169945" y="58210"/>
                        <a:pt x="161008" y="51807"/>
                        <a:pt x="154871" y="43003"/>
                      </a:cubicBezTo>
                      <a:cubicBezTo>
                        <a:pt x="151982" y="38691"/>
                        <a:pt x="151314" y="33310"/>
                        <a:pt x="153004" y="28419"/>
                      </a:cubicBezTo>
                      <a:cubicBezTo>
                        <a:pt x="154071" y="26285"/>
                        <a:pt x="154071" y="23795"/>
                        <a:pt x="153004" y="21661"/>
                      </a:cubicBezTo>
                      <a:cubicBezTo>
                        <a:pt x="150781" y="17926"/>
                        <a:pt x="144112" y="16947"/>
                        <a:pt x="138420" y="16058"/>
                      </a:cubicBezTo>
                      <a:cubicBezTo>
                        <a:pt x="136419" y="15792"/>
                        <a:pt x="134419" y="15436"/>
                        <a:pt x="132461" y="14947"/>
                      </a:cubicBezTo>
                      <a:cubicBezTo>
                        <a:pt x="128549" y="13213"/>
                        <a:pt x="124903" y="10856"/>
                        <a:pt x="121791" y="7921"/>
                      </a:cubicBezTo>
                      <a:cubicBezTo>
                        <a:pt x="117567" y="4542"/>
                        <a:pt x="113254" y="985"/>
                        <a:pt x="110808" y="1252"/>
                      </a:cubicBezTo>
                      <a:cubicBezTo>
                        <a:pt x="101693" y="2230"/>
                        <a:pt x="91421" y="12234"/>
                        <a:pt x="87509" y="19037"/>
                      </a:cubicBezTo>
                      <a:cubicBezTo>
                        <a:pt x="85063" y="23484"/>
                        <a:pt x="62342" y="24995"/>
                        <a:pt x="57895" y="24995"/>
                      </a:cubicBezTo>
                      <a:lnTo>
                        <a:pt x="57318" y="24995"/>
                      </a:lnTo>
                      <a:cubicBezTo>
                        <a:pt x="52693" y="24373"/>
                        <a:pt x="48203" y="23039"/>
                        <a:pt x="43979" y="21127"/>
                      </a:cubicBezTo>
                      <a:cubicBezTo>
                        <a:pt x="42956" y="20772"/>
                        <a:pt x="41845" y="20549"/>
                        <a:pt x="40733" y="20505"/>
                      </a:cubicBezTo>
                      <a:cubicBezTo>
                        <a:pt x="39043" y="20549"/>
                        <a:pt x="37532" y="21438"/>
                        <a:pt x="36643" y="22861"/>
                      </a:cubicBezTo>
                      <a:cubicBezTo>
                        <a:pt x="35308" y="24684"/>
                        <a:pt x="33308" y="25974"/>
                        <a:pt x="31085" y="26418"/>
                      </a:cubicBezTo>
                      <a:cubicBezTo>
                        <a:pt x="30417" y="26507"/>
                        <a:pt x="29706" y="26507"/>
                        <a:pt x="29038" y="26418"/>
                      </a:cubicBezTo>
                      <a:cubicBezTo>
                        <a:pt x="26638" y="26285"/>
                        <a:pt x="24237" y="25751"/>
                        <a:pt x="22014" y="24818"/>
                      </a:cubicBezTo>
                      <a:cubicBezTo>
                        <a:pt x="19613" y="23795"/>
                        <a:pt x="16989" y="23306"/>
                        <a:pt x="14366" y="23350"/>
                      </a:cubicBezTo>
                      <a:cubicBezTo>
                        <a:pt x="11165" y="24195"/>
                        <a:pt x="8319" y="26018"/>
                        <a:pt x="6184" y="28553"/>
                      </a:cubicBezTo>
                      <a:cubicBezTo>
                        <a:pt x="4717" y="30064"/>
                        <a:pt x="3072" y="31443"/>
                        <a:pt x="1293" y="32599"/>
                      </a:cubicBezTo>
                      <a:cubicBezTo>
                        <a:pt x="6362" y="39135"/>
                        <a:pt x="10853" y="46160"/>
                        <a:pt x="14632" y="53497"/>
                      </a:cubicBezTo>
                      <a:cubicBezTo>
                        <a:pt x="24726" y="71549"/>
                        <a:pt x="36198" y="92091"/>
                        <a:pt x="53406" y="91558"/>
                      </a:cubicBezTo>
                      <a:cubicBezTo>
                        <a:pt x="56473" y="91247"/>
                        <a:pt x="59452" y="90491"/>
                        <a:pt x="62298" y="89291"/>
                      </a:cubicBezTo>
                      <a:cubicBezTo>
                        <a:pt x="65589" y="87956"/>
                        <a:pt x="69056" y="87111"/>
                        <a:pt x="72569" y="86845"/>
                      </a:cubicBezTo>
                      <a:cubicBezTo>
                        <a:pt x="77683" y="86845"/>
                        <a:pt x="80706" y="90269"/>
                        <a:pt x="81684" y="97338"/>
                      </a:cubicBezTo>
                      <a:cubicBezTo>
                        <a:pt x="82707" y="100762"/>
                        <a:pt x="84174" y="104052"/>
                        <a:pt x="86130" y="107032"/>
                      </a:cubicBezTo>
                      <a:cubicBezTo>
                        <a:pt x="89643" y="113479"/>
                        <a:pt x="93645" y="120771"/>
                        <a:pt x="91688" y="125662"/>
                      </a:cubicBezTo>
                      <a:cubicBezTo>
                        <a:pt x="90710" y="127885"/>
                        <a:pt x="88754" y="129530"/>
                        <a:pt x="86397" y="130108"/>
                      </a:cubicBezTo>
                      <a:cubicBezTo>
                        <a:pt x="74836" y="133665"/>
                        <a:pt x="69056" y="137000"/>
                        <a:pt x="68612" y="140291"/>
                      </a:cubicBezTo>
                      <a:cubicBezTo>
                        <a:pt x="68167" y="143581"/>
                        <a:pt x="74703" y="147894"/>
                        <a:pt x="82263" y="152385"/>
                      </a:cubicBezTo>
                      <a:cubicBezTo>
                        <a:pt x="89777" y="156208"/>
                        <a:pt x="96535" y="161366"/>
                        <a:pt x="102138" y="167680"/>
                      </a:cubicBezTo>
                      <a:cubicBezTo>
                        <a:pt x="108763" y="177373"/>
                        <a:pt x="114898" y="187378"/>
                        <a:pt x="120501" y="197693"/>
                      </a:cubicBezTo>
                      <a:cubicBezTo>
                        <a:pt x="130639" y="215479"/>
                        <a:pt x="141133" y="234243"/>
                        <a:pt x="155716" y="247448"/>
                      </a:cubicBezTo>
                      <a:cubicBezTo>
                        <a:pt x="159051" y="250472"/>
                        <a:pt x="162209" y="252917"/>
                        <a:pt x="165321" y="255274"/>
                      </a:cubicBezTo>
                      <a:cubicBezTo>
                        <a:pt x="175370" y="262966"/>
                        <a:pt x="183106" y="269013"/>
                        <a:pt x="183106" y="287021"/>
                      </a:cubicBezTo>
                      <a:cubicBezTo>
                        <a:pt x="183106" y="291868"/>
                        <a:pt x="182884" y="296537"/>
                        <a:pt x="182661" y="301028"/>
                      </a:cubicBezTo>
                      <a:cubicBezTo>
                        <a:pt x="181995" y="315478"/>
                        <a:pt x="181327" y="329173"/>
                        <a:pt x="188219" y="343935"/>
                      </a:cubicBezTo>
                      <a:cubicBezTo>
                        <a:pt x="196045" y="360742"/>
                        <a:pt x="199602" y="368435"/>
                        <a:pt x="181995" y="381240"/>
                      </a:cubicBezTo>
                      <a:cubicBezTo>
                        <a:pt x="175769" y="385820"/>
                        <a:pt x="170656" y="391734"/>
                        <a:pt x="166921" y="398492"/>
                      </a:cubicBezTo>
                      <a:cubicBezTo>
                        <a:pt x="165098" y="401382"/>
                        <a:pt x="163231" y="404362"/>
                        <a:pt x="160741" y="407652"/>
                      </a:cubicBezTo>
                      <a:cubicBezTo>
                        <a:pt x="158251" y="410942"/>
                        <a:pt x="152559" y="411431"/>
                        <a:pt x="148469" y="411431"/>
                      </a:cubicBezTo>
                      <a:cubicBezTo>
                        <a:pt x="145845" y="411431"/>
                        <a:pt x="143133" y="411431"/>
                        <a:pt x="140465" y="411076"/>
                      </a:cubicBezTo>
                      <a:cubicBezTo>
                        <a:pt x="137798" y="410720"/>
                        <a:pt x="136019" y="410764"/>
                        <a:pt x="134152" y="410764"/>
                      </a:cubicBezTo>
                      <a:cubicBezTo>
                        <a:pt x="129705" y="410764"/>
                        <a:pt x="128950" y="411742"/>
                        <a:pt x="128905" y="412587"/>
                      </a:cubicBezTo>
                      <a:cubicBezTo>
                        <a:pt x="129572" y="416989"/>
                        <a:pt x="131483" y="421169"/>
                        <a:pt x="134374" y="424548"/>
                      </a:cubicBezTo>
                      <a:cubicBezTo>
                        <a:pt x="138108" y="430061"/>
                        <a:pt x="141933" y="435708"/>
                        <a:pt x="139354" y="440777"/>
                      </a:cubicBezTo>
                      <a:cubicBezTo>
                        <a:pt x="138286" y="442956"/>
                        <a:pt x="135752" y="444068"/>
                        <a:pt x="131795" y="444068"/>
                      </a:cubicBezTo>
                      <a:cubicBezTo>
                        <a:pt x="125659" y="443623"/>
                        <a:pt x="119567" y="442423"/>
                        <a:pt x="113698" y="440466"/>
                      </a:cubicBezTo>
                      <a:cubicBezTo>
                        <a:pt x="111742" y="439844"/>
                        <a:pt x="109741" y="439355"/>
                        <a:pt x="107740" y="438954"/>
                      </a:cubicBezTo>
                      <a:cubicBezTo>
                        <a:pt x="102626" y="438110"/>
                        <a:pt x="96580" y="443401"/>
                        <a:pt x="90799" y="448826"/>
                      </a:cubicBezTo>
                      <a:cubicBezTo>
                        <a:pt x="87643" y="451893"/>
                        <a:pt x="84174" y="454606"/>
                        <a:pt x="80439" y="4568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6" name="자유형: 도형 9715">
                  <a:extLst>
                    <a:ext uri="{FF2B5EF4-FFF2-40B4-BE49-F238E27FC236}">
                      <a16:creationId xmlns:a16="http://schemas.microsoft.com/office/drawing/2014/main" id="{C2D5C565-6560-0576-A8FF-13358460364D}"/>
                    </a:ext>
                  </a:extLst>
                </p:cNvPr>
                <p:cNvSpPr/>
                <p:nvPr/>
              </p:nvSpPr>
              <p:spPr>
                <a:xfrm>
                  <a:off x="7030921" y="9191664"/>
                  <a:ext cx="127562" cy="98686"/>
                </a:xfrm>
                <a:custGeom>
                  <a:avLst/>
                  <a:gdLst>
                    <a:gd name="connsiteX0" fmla="*/ 93429 w 186764"/>
                    <a:gd name="connsiteY0" fmla="*/ 129555 h 144486"/>
                    <a:gd name="connsiteX1" fmla="*/ 131980 w 186764"/>
                    <a:gd name="connsiteY1" fmla="*/ 129555 h 144486"/>
                    <a:gd name="connsiteX2" fmla="*/ 140294 w 186764"/>
                    <a:gd name="connsiteY2" fmla="*/ 101009 h 144486"/>
                    <a:gd name="connsiteX3" fmla="*/ 174798 w 186764"/>
                    <a:gd name="connsiteY3" fmla="*/ 69884 h 144486"/>
                    <a:gd name="connsiteX4" fmla="*/ 173864 w 186764"/>
                    <a:gd name="connsiteY4" fmla="*/ -324 h 144486"/>
                    <a:gd name="connsiteX5" fmla="*/ 126732 w 186764"/>
                    <a:gd name="connsiteY5" fmla="*/ 11681 h 144486"/>
                    <a:gd name="connsiteX6" fmla="*/ 97875 w 186764"/>
                    <a:gd name="connsiteY6" fmla="*/ 7235 h 144486"/>
                    <a:gd name="connsiteX7" fmla="*/ 45675 w 186764"/>
                    <a:gd name="connsiteY7" fmla="*/ 4878 h 144486"/>
                    <a:gd name="connsiteX8" fmla="*/ 1211 w 186764"/>
                    <a:gd name="connsiteY8" fmla="*/ 44585 h 144486"/>
                    <a:gd name="connsiteX9" fmla="*/ 11171 w 186764"/>
                    <a:gd name="connsiteY9" fmla="*/ 85225 h 144486"/>
                    <a:gd name="connsiteX10" fmla="*/ 19796 w 186764"/>
                    <a:gd name="connsiteY10" fmla="*/ 103721 h 144486"/>
                    <a:gd name="connsiteX11" fmla="*/ 28423 w 186764"/>
                    <a:gd name="connsiteY11" fmla="*/ 122218 h 144486"/>
                    <a:gd name="connsiteX12" fmla="*/ 42117 w 186764"/>
                    <a:gd name="connsiteY12" fmla="*/ 126398 h 144486"/>
                    <a:gd name="connsiteX13" fmla="*/ 51366 w 186764"/>
                    <a:gd name="connsiteY13" fmla="*/ 140093 h 144486"/>
                    <a:gd name="connsiteX14" fmla="*/ 69508 w 186764"/>
                    <a:gd name="connsiteY14" fmla="*/ 140716 h 144486"/>
                    <a:gd name="connsiteX15" fmla="*/ 93384 w 186764"/>
                    <a:gd name="connsiteY15" fmla="*/ 129555 h 144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6764" h="144486">
                      <a:moveTo>
                        <a:pt x="93429" y="129555"/>
                      </a:moveTo>
                      <a:cubicBezTo>
                        <a:pt x="93429" y="121596"/>
                        <a:pt x="127799" y="137959"/>
                        <a:pt x="131980" y="129555"/>
                      </a:cubicBezTo>
                      <a:cubicBezTo>
                        <a:pt x="141406" y="110791"/>
                        <a:pt x="100009" y="97852"/>
                        <a:pt x="140294" y="101009"/>
                      </a:cubicBezTo>
                      <a:cubicBezTo>
                        <a:pt x="155589" y="102165"/>
                        <a:pt x="163148" y="78199"/>
                        <a:pt x="174798" y="69884"/>
                      </a:cubicBezTo>
                      <a:cubicBezTo>
                        <a:pt x="201966" y="50187"/>
                        <a:pt x="173864" y="27199"/>
                        <a:pt x="173864" y="-324"/>
                      </a:cubicBezTo>
                      <a:cubicBezTo>
                        <a:pt x="164083" y="7413"/>
                        <a:pt x="126732" y="-3926"/>
                        <a:pt x="126732" y="11681"/>
                      </a:cubicBezTo>
                      <a:cubicBezTo>
                        <a:pt x="126732" y="31779"/>
                        <a:pt x="104278" y="15061"/>
                        <a:pt x="97875" y="7235"/>
                      </a:cubicBezTo>
                      <a:cubicBezTo>
                        <a:pt x="91473" y="-591"/>
                        <a:pt x="55857" y="4878"/>
                        <a:pt x="45675" y="4878"/>
                      </a:cubicBezTo>
                      <a:cubicBezTo>
                        <a:pt x="31979" y="4878"/>
                        <a:pt x="-7905" y="27110"/>
                        <a:pt x="1211" y="44585"/>
                      </a:cubicBezTo>
                      <a:cubicBezTo>
                        <a:pt x="6013" y="53744"/>
                        <a:pt x="15040" y="74909"/>
                        <a:pt x="11171" y="85225"/>
                      </a:cubicBezTo>
                      <a:cubicBezTo>
                        <a:pt x="11971" y="83357"/>
                        <a:pt x="19796" y="100609"/>
                        <a:pt x="19796" y="103721"/>
                      </a:cubicBezTo>
                      <a:cubicBezTo>
                        <a:pt x="19796" y="110925"/>
                        <a:pt x="17352" y="122886"/>
                        <a:pt x="28423" y="122218"/>
                      </a:cubicBezTo>
                      <a:cubicBezTo>
                        <a:pt x="34381" y="121818"/>
                        <a:pt x="45630" y="115993"/>
                        <a:pt x="42117" y="126398"/>
                      </a:cubicBezTo>
                      <a:cubicBezTo>
                        <a:pt x="39317" y="134580"/>
                        <a:pt x="41762" y="141605"/>
                        <a:pt x="51366" y="140093"/>
                      </a:cubicBezTo>
                      <a:cubicBezTo>
                        <a:pt x="55813" y="139381"/>
                        <a:pt x="66884" y="134402"/>
                        <a:pt x="69508" y="140716"/>
                      </a:cubicBezTo>
                      <a:cubicBezTo>
                        <a:pt x="73509" y="150364"/>
                        <a:pt x="93384" y="137514"/>
                        <a:pt x="93384" y="12955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7" name="자유형: 도형 9716">
                  <a:extLst>
                    <a:ext uri="{FF2B5EF4-FFF2-40B4-BE49-F238E27FC236}">
                      <a16:creationId xmlns:a16="http://schemas.microsoft.com/office/drawing/2014/main" id="{EF4A6906-E707-BA39-4467-AC9C958E5A64}"/>
                    </a:ext>
                  </a:extLst>
                </p:cNvPr>
                <p:cNvSpPr/>
                <p:nvPr/>
              </p:nvSpPr>
              <p:spPr>
                <a:xfrm>
                  <a:off x="7030367" y="9191117"/>
                  <a:ext cx="128247" cy="99652"/>
                </a:xfrm>
                <a:custGeom>
                  <a:avLst/>
                  <a:gdLst>
                    <a:gd name="connsiteX0" fmla="*/ 75877 w 187766"/>
                    <a:gd name="connsiteY0" fmla="*/ 145563 h 145900"/>
                    <a:gd name="connsiteX1" fmla="*/ 75877 w 187766"/>
                    <a:gd name="connsiteY1" fmla="*/ 145563 h 145900"/>
                    <a:gd name="connsiteX2" fmla="*/ 69829 w 187766"/>
                    <a:gd name="connsiteY2" fmla="*/ 141783 h 145900"/>
                    <a:gd name="connsiteX3" fmla="*/ 64583 w 187766"/>
                    <a:gd name="connsiteY3" fmla="*/ 138981 h 145900"/>
                    <a:gd name="connsiteX4" fmla="*/ 55690 w 187766"/>
                    <a:gd name="connsiteY4" fmla="*/ 140583 h 145900"/>
                    <a:gd name="connsiteX5" fmla="*/ 52088 w 187766"/>
                    <a:gd name="connsiteY5" fmla="*/ 141472 h 145900"/>
                    <a:gd name="connsiteX6" fmla="*/ 42662 w 187766"/>
                    <a:gd name="connsiteY6" fmla="*/ 138626 h 145900"/>
                    <a:gd name="connsiteX7" fmla="*/ 42217 w 187766"/>
                    <a:gd name="connsiteY7" fmla="*/ 127065 h 145900"/>
                    <a:gd name="connsiteX8" fmla="*/ 42484 w 187766"/>
                    <a:gd name="connsiteY8" fmla="*/ 122619 h 145900"/>
                    <a:gd name="connsiteX9" fmla="*/ 40127 w 187766"/>
                    <a:gd name="connsiteY9" fmla="*/ 121774 h 145900"/>
                    <a:gd name="connsiteX10" fmla="*/ 34302 w 187766"/>
                    <a:gd name="connsiteY10" fmla="*/ 122753 h 145900"/>
                    <a:gd name="connsiteX11" fmla="*/ 29101 w 187766"/>
                    <a:gd name="connsiteY11" fmla="*/ 123731 h 145900"/>
                    <a:gd name="connsiteX12" fmla="*/ 22253 w 187766"/>
                    <a:gd name="connsiteY12" fmla="*/ 121596 h 145900"/>
                    <a:gd name="connsiteX13" fmla="*/ 19807 w 187766"/>
                    <a:gd name="connsiteY13" fmla="*/ 108257 h 145900"/>
                    <a:gd name="connsiteX14" fmla="*/ 19807 w 187766"/>
                    <a:gd name="connsiteY14" fmla="*/ 104566 h 145900"/>
                    <a:gd name="connsiteX15" fmla="*/ 11759 w 187766"/>
                    <a:gd name="connsiteY15" fmla="*/ 86425 h 145900"/>
                    <a:gd name="connsiteX16" fmla="*/ 12204 w 187766"/>
                    <a:gd name="connsiteY16" fmla="*/ 86425 h 145900"/>
                    <a:gd name="connsiteX17" fmla="*/ 11181 w 187766"/>
                    <a:gd name="connsiteY17" fmla="*/ 86025 h 145900"/>
                    <a:gd name="connsiteX18" fmla="*/ 1266 w 187766"/>
                    <a:gd name="connsiteY18" fmla="*/ 46008 h 145900"/>
                    <a:gd name="connsiteX19" fmla="*/ 2600 w 187766"/>
                    <a:gd name="connsiteY19" fmla="*/ 31513 h 145900"/>
                    <a:gd name="connsiteX20" fmla="*/ 46129 w 187766"/>
                    <a:gd name="connsiteY20" fmla="*/ 5457 h 145900"/>
                    <a:gd name="connsiteX21" fmla="*/ 46129 w 187766"/>
                    <a:gd name="connsiteY21" fmla="*/ 5457 h 145900"/>
                    <a:gd name="connsiteX22" fmla="*/ 57158 w 187766"/>
                    <a:gd name="connsiteY22" fmla="*/ 4790 h 145900"/>
                    <a:gd name="connsiteX23" fmla="*/ 79033 w 187766"/>
                    <a:gd name="connsiteY23" fmla="*/ 3634 h 145900"/>
                    <a:gd name="connsiteX24" fmla="*/ 98775 w 187766"/>
                    <a:gd name="connsiteY24" fmla="*/ 8080 h 145900"/>
                    <a:gd name="connsiteX25" fmla="*/ 120696 w 187766"/>
                    <a:gd name="connsiteY25" fmla="*/ 21730 h 145900"/>
                    <a:gd name="connsiteX26" fmla="*/ 126699 w 187766"/>
                    <a:gd name="connsiteY26" fmla="*/ 12837 h 145900"/>
                    <a:gd name="connsiteX27" fmla="*/ 148619 w 187766"/>
                    <a:gd name="connsiteY27" fmla="*/ 3323 h 145900"/>
                    <a:gd name="connsiteX28" fmla="*/ 156578 w 187766"/>
                    <a:gd name="connsiteY28" fmla="*/ 3323 h 145900"/>
                    <a:gd name="connsiteX29" fmla="*/ 174008 w 187766"/>
                    <a:gd name="connsiteY29" fmla="*/ 388 h 145900"/>
                    <a:gd name="connsiteX30" fmla="*/ 174898 w 187766"/>
                    <a:gd name="connsiteY30" fmla="*/ -324 h 145900"/>
                    <a:gd name="connsiteX31" fmla="*/ 174898 w 187766"/>
                    <a:gd name="connsiteY31" fmla="*/ 788 h 145900"/>
                    <a:gd name="connsiteX32" fmla="*/ 181789 w 187766"/>
                    <a:gd name="connsiteY32" fmla="*/ 28311 h 145900"/>
                    <a:gd name="connsiteX33" fmla="*/ 175609 w 187766"/>
                    <a:gd name="connsiteY33" fmla="*/ 71486 h 145900"/>
                    <a:gd name="connsiteX34" fmla="*/ 163871 w 187766"/>
                    <a:gd name="connsiteY34" fmla="*/ 85091 h 145900"/>
                    <a:gd name="connsiteX35" fmla="*/ 141905 w 187766"/>
                    <a:gd name="connsiteY35" fmla="*/ 102877 h 145900"/>
                    <a:gd name="connsiteX36" fmla="*/ 140749 w 187766"/>
                    <a:gd name="connsiteY36" fmla="*/ 102877 h 145900"/>
                    <a:gd name="connsiteX37" fmla="*/ 130967 w 187766"/>
                    <a:gd name="connsiteY37" fmla="*/ 102432 h 145900"/>
                    <a:gd name="connsiteX38" fmla="*/ 123453 w 187766"/>
                    <a:gd name="connsiteY38" fmla="*/ 103900 h 145900"/>
                    <a:gd name="connsiteX39" fmla="*/ 126877 w 187766"/>
                    <a:gd name="connsiteY39" fmla="*/ 109724 h 145900"/>
                    <a:gd name="connsiteX40" fmla="*/ 132968 w 187766"/>
                    <a:gd name="connsiteY40" fmla="*/ 131112 h 145900"/>
                    <a:gd name="connsiteX41" fmla="*/ 126209 w 187766"/>
                    <a:gd name="connsiteY41" fmla="*/ 133913 h 145900"/>
                    <a:gd name="connsiteX42" fmla="*/ 110425 w 187766"/>
                    <a:gd name="connsiteY42" fmla="*/ 131334 h 145900"/>
                    <a:gd name="connsiteX43" fmla="*/ 97753 w 187766"/>
                    <a:gd name="connsiteY43" fmla="*/ 129200 h 145900"/>
                    <a:gd name="connsiteX44" fmla="*/ 94462 w 187766"/>
                    <a:gd name="connsiteY44" fmla="*/ 130889 h 145900"/>
                    <a:gd name="connsiteX45" fmla="*/ 94462 w 187766"/>
                    <a:gd name="connsiteY45" fmla="*/ 132090 h 145900"/>
                    <a:gd name="connsiteX46" fmla="*/ 94462 w 187766"/>
                    <a:gd name="connsiteY46" fmla="*/ 132090 h 145900"/>
                    <a:gd name="connsiteX47" fmla="*/ 87971 w 187766"/>
                    <a:gd name="connsiteY47" fmla="*/ 140983 h 145900"/>
                    <a:gd name="connsiteX48" fmla="*/ 75877 w 187766"/>
                    <a:gd name="connsiteY48" fmla="*/ 145563 h 145900"/>
                    <a:gd name="connsiteX49" fmla="*/ 64583 w 187766"/>
                    <a:gd name="connsiteY49" fmla="*/ 137870 h 145900"/>
                    <a:gd name="connsiteX50" fmla="*/ 70896 w 187766"/>
                    <a:gd name="connsiteY50" fmla="*/ 141338 h 145900"/>
                    <a:gd name="connsiteX51" fmla="*/ 75877 w 187766"/>
                    <a:gd name="connsiteY51" fmla="*/ 144451 h 145900"/>
                    <a:gd name="connsiteX52" fmla="*/ 87437 w 187766"/>
                    <a:gd name="connsiteY52" fmla="*/ 139516 h 145900"/>
                    <a:gd name="connsiteX53" fmla="*/ 93662 w 187766"/>
                    <a:gd name="connsiteY53" fmla="*/ 130623 h 145900"/>
                    <a:gd name="connsiteX54" fmla="*/ 93662 w 187766"/>
                    <a:gd name="connsiteY54" fmla="*/ 127732 h 145900"/>
                    <a:gd name="connsiteX55" fmla="*/ 94774 w 187766"/>
                    <a:gd name="connsiteY55" fmla="*/ 127732 h 145900"/>
                    <a:gd name="connsiteX56" fmla="*/ 94774 w 187766"/>
                    <a:gd name="connsiteY56" fmla="*/ 128488 h 145900"/>
                    <a:gd name="connsiteX57" fmla="*/ 98064 w 187766"/>
                    <a:gd name="connsiteY57" fmla="*/ 127821 h 145900"/>
                    <a:gd name="connsiteX58" fmla="*/ 110958 w 187766"/>
                    <a:gd name="connsiteY58" fmla="*/ 130000 h 145900"/>
                    <a:gd name="connsiteX59" fmla="*/ 126521 w 187766"/>
                    <a:gd name="connsiteY59" fmla="*/ 132534 h 145900"/>
                    <a:gd name="connsiteX60" fmla="*/ 132301 w 187766"/>
                    <a:gd name="connsiteY60" fmla="*/ 130356 h 145900"/>
                    <a:gd name="connsiteX61" fmla="*/ 126343 w 187766"/>
                    <a:gd name="connsiteY61" fmla="*/ 110169 h 145900"/>
                    <a:gd name="connsiteX62" fmla="*/ 122786 w 187766"/>
                    <a:gd name="connsiteY62" fmla="*/ 103144 h 145900"/>
                    <a:gd name="connsiteX63" fmla="*/ 131278 w 187766"/>
                    <a:gd name="connsiteY63" fmla="*/ 101054 h 145900"/>
                    <a:gd name="connsiteX64" fmla="*/ 141149 w 187766"/>
                    <a:gd name="connsiteY64" fmla="*/ 101499 h 145900"/>
                    <a:gd name="connsiteX65" fmla="*/ 163381 w 187766"/>
                    <a:gd name="connsiteY65" fmla="*/ 84247 h 145900"/>
                    <a:gd name="connsiteX66" fmla="*/ 175386 w 187766"/>
                    <a:gd name="connsiteY66" fmla="*/ 70374 h 145900"/>
                    <a:gd name="connsiteX67" fmla="*/ 181211 w 187766"/>
                    <a:gd name="connsiteY67" fmla="*/ 28533 h 145900"/>
                    <a:gd name="connsiteX68" fmla="*/ 174275 w 187766"/>
                    <a:gd name="connsiteY68" fmla="*/ 1855 h 145900"/>
                    <a:gd name="connsiteX69" fmla="*/ 157023 w 187766"/>
                    <a:gd name="connsiteY69" fmla="*/ 4434 h 145900"/>
                    <a:gd name="connsiteX70" fmla="*/ 148931 w 187766"/>
                    <a:gd name="connsiteY70" fmla="*/ 4434 h 145900"/>
                    <a:gd name="connsiteX71" fmla="*/ 128122 w 187766"/>
                    <a:gd name="connsiteY71" fmla="*/ 12837 h 145900"/>
                    <a:gd name="connsiteX72" fmla="*/ 121007 w 187766"/>
                    <a:gd name="connsiteY72" fmla="*/ 22931 h 145900"/>
                    <a:gd name="connsiteX73" fmla="*/ 98242 w 187766"/>
                    <a:gd name="connsiteY73" fmla="*/ 8881 h 145900"/>
                    <a:gd name="connsiteX74" fmla="*/ 79345 w 187766"/>
                    <a:gd name="connsiteY74" fmla="*/ 4879 h 145900"/>
                    <a:gd name="connsiteX75" fmla="*/ 57557 w 187766"/>
                    <a:gd name="connsiteY75" fmla="*/ 6035 h 145900"/>
                    <a:gd name="connsiteX76" fmla="*/ 46575 w 187766"/>
                    <a:gd name="connsiteY76" fmla="*/ 6701 h 145900"/>
                    <a:gd name="connsiteX77" fmla="*/ 3889 w 187766"/>
                    <a:gd name="connsiteY77" fmla="*/ 32224 h 145900"/>
                    <a:gd name="connsiteX78" fmla="*/ 2556 w 187766"/>
                    <a:gd name="connsiteY78" fmla="*/ 45563 h 145900"/>
                    <a:gd name="connsiteX79" fmla="*/ 12738 w 187766"/>
                    <a:gd name="connsiteY79" fmla="*/ 85981 h 145900"/>
                    <a:gd name="connsiteX80" fmla="*/ 21230 w 187766"/>
                    <a:gd name="connsiteY80" fmla="*/ 104922 h 145900"/>
                    <a:gd name="connsiteX81" fmla="*/ 21230 w 187766"/>
                    <a:gd name="connsiteY81" fmla="*/ 108657 h 145900"/>
                    <a:gd name="connsiteX82" fmla="*/ 23365 w 187766"/>
                    <a:gd name="connsiteY82" fmla="*/ 121063 h 145900"/>
                    <a:gd name="connsiteX83" fmla="*/ 29323 w 187766"/>
                    <a:gd name="connsiteY83" fmla="*/ 122842 h 145900"/>
                    <a:gd name="connsiteX84" fmla="*/ 34347 w 187766"/>
                    <a:gd name="connsiteY84" fmla="*/ 121907 h 145900"/>
                    <a:gd name="connsiteX85" fmla="*/ 40439 w 187766"/>
                    <a:gd name="connsiteY85" fmla="*/ 120885 h 145900"/>
                    <a:gd name="connsiteX86" fmla="*/ 43685 w 187766"/>
                    <a:gd name="connsiteY86" fmla="*/ 122174 h 145900"/>
                    <a:gd name="connsiteX87" fmla="*/ 43685 w 187766"/>
                    <a:gd name="connsiteY87" fmla="*/ 127777 h 145900"/>
                    <a:gd name="connsiteX88" fmla="*/ 43995 w 187766"/>
                    <a:gd name="connsiteY88" fmla="*/ 138359 h 145900"/>
                    <a:gd name="connsiteX89" fmla="*/ 52311 w 187766"/>
                    <a:gd name="connsiteY89" fmla="*/ 140716 h 145900"/>
                    <a:gd name="connsiteX90" fmla="*/ 55779 w 187766"/>
                    <a:gd name="connsiteY90" fmla="*/ 139871 h 145900"/>
                    <a:gd name="connsiteX91" fmla="*/ 64449 w 187766"/>
                    <a:gd name="connsiteY91" fmla="*/ 137870 h 145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187766" h="145900">
                      <a:moveTo>
                        <a:pt x="75877" y="145563"/>
                      </a:moveTo>
                      <a:lnTo>
                        <a:pt x="75877" y="145563"/>
                      </a:lnTo>
                      <a:cubicBezTo>
                        <a:pt x="73253" y="145740"/>
                        <a:pt x="70807" y="144228"/>
                        <a:pt x="69829" y="141783"/>
                      </a:cubicBezTo>
                      <a:cubicBezTo>
                        <a:pt x="69074" y="139871"/>
                        <a:pt x="67339" y="138981"/>
                        <a:pt x="64583" y="138981"/>
                      </a:cubicBezTo>
                      <a:cubicBezTo>
                        <a:pt x="61559" y="139159"/>
                        <a:pt x="58580" y="139693"/>
                        <a:pt x="55690" y="140583"/>
                      </a:cubicBezTo>
                      <a:cubicBezTo>
                        <a:pt x="54489" y="140938"/>
                        <a:pt x="53289" y="141249"/>
                        <a:pt x="52088" y="141472"/>
                      </a:cubicBezTo>
                      <a:cubicBezTo>
                        <a:pt x="48664" y="142494"/>
                        <a:pt x="44930" y="141383"/>
                        <a:pt x="42662" y="138626"/>
                      </a:cubicBezTo>
                      <a:cubicBezTo>
                        <a:pt x="40705" y="135069"/>
                        <a:pt x="40571" y="130756"/>
                        <a:pt x="42217" y="127065"/>
                      </a:cubicBezTo>
                      <a:cubicBezTo>
                        <a:pt x="42973" y="124842"/>
                        <a:pt x="43062" y="123286"/>
                        <a:pt x="42484" y="122619"/>
                      </a:cubicBezTo>
                      <a:cubicBezTo>
                        <a:pt x="41906" y="121952"/>
                        <a:pt x="41017" y="121641"/>
                        <a:pt x="40127" y="121774"/>
                      </a:cubicBezTo>
                      <a:cubicBezTo>
                        <a:pt x="38171" y="121907"/>
                        <a:pt x="36214" y="122219"/>
                        <a:pt x="34302" y="122753"/>
                      </a:cubicBezTo>
                      <a:cubicBezTo>
                        <a:pt x="32613" y="123242"/>
                        <a:pt x="30879" y="123553"/>
                        <a:pt x="29101" y="123731"/>
                      </a:cubicBezTo>
                      <a:cubicBezTo>
                        <a:pt x="26610" y="124086"/>
                        <a:pt x="24076" y="123331"/>
                        <a:pt x="22253" y="121596"/>
                      </a:cubicBezTo>
                      <a:cubicBezTo>
                        <a:pt x="19363" y="118617"/>
                        <a:pt x="19585" y="113148"/>
                        <a:pt x="19807" y="108257"/>
                      </a:cubicBezTo>
                      <a:cubicBezTo>
                        <a:pt x="19807" y="106923"/>
                        <a:pt x="19807" y="105678"/>
                        <a:pt x="19807" y="104566"/>
                      </a:cubicBezTo>
                      <a:cubicBezTo>
                        <a:pt x="18074" y="98119"/>
                        <a:pt x="15361" y="92028"/>
                        <a:pt x="11759" y="86425"/>
                      </a:cubicBezTo>
                      <a:cubicBezTo>
                        <a:pt x="12026" y="86425"/>
                        <a:pt x="12204" y="86425"/>
                        <a:pt x="12204" y="86425"/>
                      </a:cubicBezTo>
                      <a:lnTo>
                        <a:pt x="11181" y="86025"/>
                      </a:lnTo>
                      <a:cubicBezTo>
                        <a:pt x="14872" y="76243"/>
                        <a:pt x="6290" y="55479"/>
                        <a:pt x="1266" y="46008"/>
                      </a:cubicBezTo>
                      <a:cubicBezTo>
                        <a:pt x="-1002" y="41294"/>
                        <a:pt x="-469" y="35736"/>
                        <a:pt x="2600" y="31513"/>
                      </a:cubicBezTo>
                      <a:cubicBezTo>
                        <a:pt x="10736" y="18173"/>
                        <a:pt x="35681" y="5457"/>
                        <a:pt x="46129" y="5457"/>
                      </a:cubicBezTo>
                      <a:lnTo>
                        <a:pt x="46129" y="5457"/>
                      </a:lnTo>
                      <a:cubicBezTo>
                        <a:pt x="48709" y="5457"/>
                        <a:pt x="52622" y="5145"/>
                        <a:pt x="57158" y="4790"/>
                      </a:cubicBezTo>
                      <a:cubicBezTo>
                        <a:pt x="63649" y="4301"/>
                        <a:pt x="71741" y="3634"/>
                        <a:pt x="79033" y="3634"/>
                      </a:cubicBezTo>
                      <a:cubicBezTo>
                        <a:pt x="89882" y="3634"/>
                        <a:pt x="96329" y="5056"/>
                        <a:pt x="98775" y="8080"/>
                      </a:cubicBezTo>
                      <a:cubicBezTo>
                        <a:pt x="102865" y="12971"/>
                        <a:pt x="113715" y="21730"/>
                        <a:pt x="120696" y="21730"/>
                      </a:cubicBezTo>
                      <a:cubicBezTo>
                        <a:pt x="124653" y="21730"/>
                        <a:pt x="126699" y="18707"/>
                        <a:pt x="126699" y="12837"/>
                      </a:cubicBezTo>
                      <a:cubicBezTo>
                        <a:pt x="126699" y="3945"/>
                        <a:pt x="137503" y="3323"/>
                        <a:pt x="148619" y="3323"/>
                      </a:cubicBezTo>
                      <a:lnTo>
                        <a:pt x="156578" y="3323"/>
                      </a:lnTo>
                      <a:cubicBezTo>
                        <a:pt x="163203" y="3323"/>
                        <a:pt x="170540" y="3323"/>
                        <a:pt x="174008" y="388"/>
                      </a:cubicBezTo>
                      <a:lnTo>
                        <a:pt x="174898" y="-324"/>
                      </a:lnTo>
                      <a:lnTo>
                        <a:pt x="174898" y="788"/>
                      </a:lnTo>
                      <a:cubicBezTo>
                        <a:pt x="175475" y="10303"/>
                        <a:pt x="177832" y="19640"/>
                        <a:pt x="181789" y="28311"/>
                      </a:cubicBezTo>
                      <a:cubicBezTo>
                        <a:pt x="187792" y="43874"/>
                        <a:pt x="193439" y="58546"/>
                        <a:pt x="175609" y="71486"/>
                      </a:cubicBezTo>
                      <a:cubicBezTo>
                        <a:pt x="171029" y="75398"/>
                        <a:pt x="167072" y="79978"/>
                        <a:pt x="163871" y="85091"/>
                      </a:cubicBezTo>
                      <a:cubicBezTo>
                        <a:pt x="157645" y="93984"/>
                        <a:pt x="151198" y="102877"/>
                        <a:pt x="141905" y="102877"/>
                      </a:cubicBezTo>
                      <a:lnTo>
                        <a:pt x="140749" y="102877"/>
                      </a:lnTo>
                      <a:cubicBezTo>
                        <a:pt x="136703" y="102566"/>
                        <a:pt x="133502" y="102432"/>
                        <a:pt x="130967" y="102432"/>
                      </a:cubicBezTo>
                      <a:cubicBezTo>
                        <a:pt x="126521" y="102432"/>
                        <a:pt x="123941" y="102921"/>
                        <a:pt x="123453" y="103900"/>
                      </a:cubicBezTo>
                      <a:cubicBezTo>
                        <a:pt x="122963" y="104878"/>
                        <a:pt x="124787" y="107190"/>
                        <a:pt x="126877" y="109724"/>
                      </a:cubicBezTo>
                      <a:cubicBezTo>
                        <a:pt x="131056" y="114749"/>
                        <a:pt x="137369" y="122396"/>
                        <a:pt x="132968" y="131112"/>
                      </a:cubicBezTo>
                      <a:cubicBezTo>
                        <a:pt x="132034" y="132979"/>
                        <a:pt x="129855" y="133913"/>
                        <a:pt x="126209" y="133913"/>
                      </a:cubicBezTo>
                      <a:cubicBezTo>
                        <a:pt x="120874" y="133557"/>
                        <a:pt x="115583" y="132712"/>
                        <a:pt x="110425" y="131334"/>
                      </a:cubicBezTo>
                      <a:cubicBezTo>
                        <a:pt x="106289" y="130222"/>
                        <a:pt x="102021" y="129511"/>
                        <a:pt x="97753" y="129200"/>
                      </a:cubicBezTo>
                      <a:cubicBezTo>
                        <a:pt x="94462" y="129200"/>
                        <a:pt x="94462" y="130400"/>
                        <a:pt x="94462" y="130889"/>
                      </a:cubicBezTo>
                      <a:lnTo>
                        <a:pt x="94462" y="132090"/>
                      </a:lnTo>
                      <a:lnTo>
                        <a:pt x="94462" y="132090"/>
                      </a:lnTo>
                      <a:cubicBezTo>
                        <a:pt x="93351" y="135691"/>
                        <a:pt x="91083" y="138848"/>
                        <a:pt x="87971" y="140983"/>
                      </a:cubicBezTo>
                      <a:cubicBezTo>
                        <a:pt x="84502" y="143695"/>
                        <a:pt x="80279" y="145251"/>
                        <a:pt x="75877" y="145563"/>
                      </a:cubicBezTo>
                      <a:close/>
                      <a:moveTo>
                        <a:pt x="64583" y="137870"/>
                      </a:moveTo>
                      <a:cubicBezTo>
                        <a:pt x="67206" y="137559"/>
                        <a:pt x="69785" y="138937"/>
                        <a:pt x="70896" y="141338"/>
                      </a:cubicBezTo>
                      <a:cubicBezTo>
                        <a:pt x="71696" y="143384"/>
                        <a:pt x="73698" y="144628"/>
                        <a:pt x="75877" y="144451"/>
                      </a:cubicBezTo>
                      <a:cubicBezTo>
                        <a:pt x="80145" y="144006"/>
                        <a:pt x="84191" y="142316"/>
                        <a:pt x="87437" y="139516"/>
                      </a:cubicBezTo>
                      <a:cubicBezTo>
                        <a:pt x="90638" y="137514"/>
                        <a:pt x="92861" y="134313"/>
                        <a:pt x="93662" y="130623"/>
                      </a:cubicBezTo>
                      <a:lnTo>
                        <a:pt x="93662" y="127732"/>
                      </a:lnTo>
                      <a:lnTo>
                        <a:pt x="94774" y="127732"/>
                      </a:lnTo>
                      <a:lnTo>
                        <a:pt x="94774" y="128488"/>
                      </a:lnTo>
                      <a:cubicBezTo>
                        <a:pt x="95796" y="127999"/>
                        <a:pt x="96908" y="127732"/>
                        <a:pt x="98064" y="127821"/>
                      </a:cubicBezTo>
                      <a:cubicBezTo>
                        <a:pt x="102421" y="128132"/>
                        <a:pt x="106734" y="128844"/>
                        <a:pt x="110958" y="130000"/>
                      </a:cubicBezTo>
                      <a:cubicBezTo>
                        <a:pt x="116072" y="131334"/>
                        <a:pt x="121274" y="132179"/>
                        <a:pt x="126521" y="132534"/>
                      </a:cubicBezTo>
                      <a:cubicBezTo>
                        <a:pt x="129677" y="132534"/>
                        <a:pt x="131590" y="131823"/>
                        <a:pt x="132301" y="130356"/>
                      </a:cubicBezTo>
                      <a:cubicBezTo>
                        <a:pt x="136391" y="122263"/>
                        <a:pt x="130567" y="115282"/>
                        <a:pt x="126343" y="110169"/>
                      </a:cubicBezTo>
                      <a:cubicBezTo>
                        <a:pt x="123809" y="107101"/>
                        <a:pt x="121896" y="104878"/>
                        <a:pt x="122786" y="103144"/>
                      </a:cubicBezTo>
                      <a:cubicBezTo>
                        <a:pt x="123675" y="101410"/>
                        <a:pt x="126032" y="101054"/>
                        <a:pt x="131278" y="101054"/>
                      </a:cubicBezTo>
                      <a:cubicBezTo>
                        <a:pt x="133858" y="101054"/>
                        <a:pt x="137104" y="101054"/>
                        <a:pt x="141149" y="101499"/>
                      </a:cubicBezTo>
                      <a:cubicBezTo>
                        <a:pt x="150487" y="102299"/>
                        <a:pt x="156979" y="93095"/>
                        <a:pt x="163381" y="84247"/>
                      </a:cubicBezTo>
                      <a:cubicBezTo>
                        <a:pt x="166672" y="79044"/>
                        <a:pt x="170717" y="74376"/>
                        <a:pt x="175386" y="70374"/>
                      </a:cubicBezTo>
                      <a:cubicBezTo>
                        <a:pt x="192550" y="57968"/>
                        <a:pt x="187302" y="44318"/>
                        <a:pt x="181211" y="28533"/>
                      </a:cubicBezTo>
                      <a:cubicBezTo>
                        <a:pt x="177387" y="20085"/>
                        <a:pt x="175031" y="11059"/>
                        <a:pt x="174275" y="1855"/>
                      </a:cubicBezTo>
                      <a:cubicBezTo>
                        <a:pt x="168806" y="4034"/>
                        <a:pt x="162892" y="4923"/>
                        <a:pt x="157023" y="4434"/>
                      </a:cubicBezTo>
                      <a:lnTo>
                        <a:pt x="148931" y="4434"/>
                      </a:lnTo>
                      <a:cubicBezTo>
                        <a:pt x="138392" y="4434"/>
                        <a:pt x="128122" y="5101"/>
                        <a:pt x="128122" y="12837"/>
                      </a:cubicBezTo>
                      <a:cubicBezTo>
                        <a:pt x="128122" y="20575"/>
                        <a:pt x="124253" y="22931"/>
                        <a:pt x="121007" y="22931"/>
                      </a:cubicBezTo>
                      <a:cubicBezTo>
                        <a:pt x="113671" y="22931"/>
                        <a:pt x="102466" y="14038"/>
                        <a:pt x="98242" y="8881"/>
                      </a:cubicBezTo>
                      <a:cubicBezTo>
                        <a:pt x="96019" y="6212"/>
                        <a:pt x="89660" y="4879"/>
                        <a:pt x="79345" y="4879"/>
                      </a:cubicBezTo>
                      <a:cubicBezTo>
                        <a:pt x="72097" y="4879"/>
                        <a:pt x="64049" y="5546"/>
                        <a:pt x="57557" y="6035"/>
                      </a:cubicBezTo>
                      <a:cubicBezTo>
                        <a:pt x="53111" y="6390"/>
                        <a:pt x="49020" y="6701"/>
                        <a:pt x="46575" y="6701"/>
                      </a:cubicBezTo>
                      <a:cubicBezTo>
                        <a:pt x="36259" y="6701"/>
                        <a:pt x="11848" y="19062"/>
                        <a:pt x="3889" y="32224"/>
                      </a:cubicBezTo>
                      <a:cubicBezTo>
                        <a:pt x="1088" y="36092"/>
                        <a:pt x="554" y="41205"/>
                        <a:pt x="2556" y="45563"/>
                      </a:cubicBezTo>
                      <a:cubicBezTo>
                        <a:pt x="7936" y="55834"/>
                        <a:pt x="15895" y="75665"/>
                        <a:pt x="12738" y="85981"/>
                      </a:cubicBezTo>
                      <a:cubicBezTo>
                        <a:pt x="16606" y="91761"/>
                        <a:pt x="19496" y="98164"/>
                        <a:pt x="21230" y="104922"/>
                      </a:cubicBezTo>
                      <a:cubicBezTo>
                        <a:pt x="21230" y="106079"/>
                        <a:pt x="21230" y="107323"/>
                        <a:pt x="21230" y="108657"/>
                      </a:cubicBezTo>
                      <a:cubicBezTo>
                        <a:pt x="21008" y="113104"/>
                        <a:pt x="20830" y="118395"/>
                        <a:pt x="23365" y="121063"/>
                      </a:cubicBezTo>
                      <a:cubicBezTo>
                        <a:pt x="24966" y="122530"/>
                        <a:pt x="27189" y="123197"/>
                        <a:pt x="29323" y="122842"/>
                      </a:cubicBezTo>
                      <a:cubicBezTo>
                        <a:pt x="31012" y="122664"/>
                        <a:pt x="32702" y="122352"/>
                        <a:pt x="34347" y="121907"/>
                      </a:cubicBezTo>
                      <a:cubicBezTo>
                        <a:pt x="36348" y="121374"/>
                        <a:pt x="38393" y="121018"/>
                        <a:pt x="40439" y="120885"/>
                      </a:cubicBezTo>
                      <a:cubicBezTo>
                        <a:pt x="41683" y="120751"/>
                        <a:pt x="42884" y="121240"/>
                        <a:pt x="43685" y="122174"/>
                      </a:cubicBezTo>
                      <a:cubicBezTo>
                        <a:pt x="44529" y="123331"/>
                        <a:pt x="44485" y="125153"/>
                        <a:pt x="43685" y="127777"/>
                      </a:cubicBezTo>
                      <a:cubicBezTo>
                        <a:pt x="42128" y="131156"/>
                        <a:pt x="42217" y="135069"/>
                        <a:pt x="43995" y="138359"/>
                      </a:cubicBezTo>
                      <a:cubicBezTo>
                        <a:pt x="46042" y="140716"/>
                        <a:pt x="49332" y="141650"/>
                        <a:pt x="52311" y="140716"/>
                      </a:cubicBezTo>
                      <a:cubicBezTo>
                        <a:pt x="53467" y="140494"/>
                        <a:pt x="54623" y="140227"/>
                        <a:pt x="55779" y="139871"/>
                      </a:cubicBezTo>
                      <a:cubicBezTo>
                        <a:pt x="58580" y="138848"/>
                        <a:pt x="61470" y="138181"/>
                        <a:pt x="64449" y="1378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8" name="자유형: 도형 9717">
                  <a:extLst>
                    <a:ext uri="{FF2B5EF4-FFF2-40B4-BE49-F238E27FC236}">
                      <a16:creationId xmlns:a16="http://schemas.microsoft.com/office/drawing/2014/main" id="{34EB2599-9974-0D42-F2D6-579EAB8C59B6}"/>
                    </a:ext>
                  </a:extLst>
                </p:cNvPr>
                <p:cNvSpPr/>
                <p:nvPr/>
              </p:nvSpPr>
              <p:spPr>
                <a:xfrm>
                  <a:off x="6980845" y="9001720"/>
                  <a:ext cx="170594" cy="206140"/>
                </a:xfrm>
                <a:custGeom>
                  <a:avLst/>
                  <a:gdLst>
                    <a:gd name="connsiteX0" fmla="*/ 168878 w 249767"/>
                    <a:gd name="connsiteY0" fmla="*/ 137579 h 301810"/>
                    <a:gd name="connsiteX1" fmla="*/ 137220 w 249767"/>
                    <a:gd name="connsiteY1" fmla="*/ 114546 h 301810"/>
                    <a:gd name="connsiteX2" fmla="*/ 158163 w 249767"/>
                    <a:gd name="connsiteY2" fmla="*/ 90447 h 301810"/>
                    <a:gd name="connsiteX3" fmla="*/ 132374 w 249767"/>
                    <a:gd name="connsiteY3" fmla="*/ 54876 h 301810"/>
                    <a:gd name="connsiteX4" fmla="*/ 94179 w 249767"/>
                    <a:gd name="connsiteY4" fmla="*/ 37490 h 301810"/>
                    <a:gd name="connsiteX5" fmla="*/ 78839 w 249767"/>
                    <a:gd name="connsiteY5" fmla="*/ 17749 h 301810"/>
                    <a:gd name="connsiteX6" fmla="*/ 72392 w 249767"/>
                    <a:gd name="connsiteY6" fmla="*/ 6321 h 301810"/>
                    <a:gd name="connsiteX7" fmla="*/ 53139 w 249767"/>
                    <a:gd name="connsiteY7" fmla="*/ 719 h 301810"/>
                    <a:gd name="connsiteX8" fmla="*/ 52739 w 249767"/>
                    <a:gd name="connsiteY8" fmla="*/ 36690 h 301810"/>
                    <a:gd name="connsiteX9" fmla="*/ 28106 w 249767"/>
                    <a:gd name="connsiteY9" fmla="*/ 29887 h 301810"/>
                    <a:gd name="connsiteX10" fmla="*/ -129 w 249767"/>
                    <a:gd name="connsiteY10" fmla="*/ 66659 h 301810"/>
                    <a:gd name="connsiteX11" fmla="*/ 20947 w 249767"/>
                    <a:gd name="connsiteY11" fmla="*/ 101919 h 301810"/>
                    <a:gd name="connsiteX12" fmla="*/ 28462 w 249767"/>
                    <a:gd name="connsiteY12" fmla="*/ 150829 h 301810"/>
                    <a:gd name="connsiteX13" fmla="*/ 38910 w 249767"/>
                    <a:gd name="connsiteY13" fmla="*/ 167992 h 301810"/>
                    <a:gd name="connsiteX14" fmla="*/ 66301 w 249767"/>
                    <a:gd name="connsiteY14" fmla="*/ 152118 h 301810"/>
                    <a:gd name="connsiteX15" fmla="*/ 87199 w 249767"/>
                    <a:gd name="connsiteY15" fmla="*/ 158833 h 301810"/>
                    <a:gd name="connsiteX16" fmla="*/ 129306 w 249767"/>
                    <a:gd name="connsiteY16" fmla="*/ 149628 h 301810"/>
                    <a:gd name="connsiteX17" fmla="*/ 155984 w 249767"/>
                    <a:gd name="connsiteY17" fmla="*/ 192447 h 301810"/>
                    <a:gd name="connsiteX18" fmla="*/ 172747 w 249767"/>
                    <a:gd name="connsiteY18" fmla="*/ 227218 h 301810"/>
                    <a:gd name="connsiteX19" fmla="*/ 175592 w 249767"/>
                    <a:gd name="connsiteY19" fmla="*/ 289067 h 301810"/>
                    <a:gd name="connsiteX20" fmla="*/ 191066 w 249767"/>
                    <a:gd name="connsiteY20" fmla="*/ 301072 h 301810"/>
                    <a:gd name="connsiteX21" fmla="*/ 206229 w 249767"/>
                    <a:gd name="connsiteY21" fmla="*/ 281330 h 301810"/>
                    <a:gd name="connsiteX22" fmla="*/ 238686 w 249767"/>
                    <a:gd name="connsiteY22" fmla="*/ 282353 h 301810"/>
                    <a:gd name="connsiteX23" fmla="*/ 248336 w 249767"/>
                    <a:gd name="connsiteY23" fmla="*/ 244515 h 301810"/>
                    <a:gd name="connsiteX24" fmla="*/ 210764 w 249767"/>
                    <a:gd name="connsiteY24" fmla="*/ 197649 h 301810"/>
                    <a:gd name="connsiteX25" fmla="*/ 168878 w 249767"/>
                    <a:gd name="connsiteY25" fmla="*/ 137579 h 301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49767" h="301810">
                      <a:moveTo>
                        <a:pt x="168878" y="137579"/>
                      </a:moveTo>
                      <a:cubicBezTo>
                        <a:pt x="168878" y="128686"/>
                        <a:pt x="143178" y="119438"/>
                        <a:pt x="137220" y="114546"/>
                      </a:cubicBezTo>
                      <a:cubicBezTo>
                        <a:pt x="117923" y="98717"/>
                        <a:pt x="158163" y="101207"/>
                        <a:pt x="158163" y="90447"/>
                      </a:cubicBezTo>
                      <a:cubicBezTo>
                        <a:pt x="158163" y="79153"/>
                        <a:pt x="145357" y="51852"/>
                        <a:pt x="132374" y="54876"/>
                      </a:cubicBezTo>
                      <a:cubicBezTo>
                        <a:pt x="109609" y="59900"/>
                        <a:pt x="105918" y="57277"/>
                        <a:pt x="94179" y="37490"/>
                      </a:cubicBezTo>
                      <a:cubicBezTo>
                        <a:pt x="90444" y="31176"/>
                        <a:pt x="78839" y="25841"/>
                        <a:pt x="78839" y="17749"/>
                      </a:cubicBezTo>
                      <a:cubicBezTo>
                        <a:pt x="77950" y="13346"/>
                        <a:pt x="75682" y="9345"/>
                        <a:pt x="72392" y="6321"/>
                      </a:cubicBezTo>
                      <a:cubicBezTo>
                        <a:pt x="63499" y="-4172"/>
                        <a:pt x="60431" y="8055"/>
                        <a:pt x="53139" y="719"/>
                      </a:cubicBezTo>
                      <a:cubicBezTo>
                        <a:pt x="44824" y="-7596"/>
                        <a:pt x="52739" y="36557"/>
                        <a:pt x="52739" y="36690"/>
                      </a:cubicBezTo>
                      <a:cubicBezTo>
                        <a:pt x="52472" y="60300"/>
                        <a:pt x="31619" y="25707"/>
                        <a:pt x="28106" y="29887"/>
                      </a:cubicBezTo>
                      <a:cubicBezTo>
                        <a:pt x="17701" y="42292"/>
                        <a:pt x="14011" y="59500"/>
                        <a:pt x="-129" y="66659"/>
                      </a:cubicBezTo>
                      <a:cubicBezTo>
                        <a:pt x="11699" y="77063"/>
                        <a:pt x="849" y="105787"/>
                        <a:pt x="20947" y="101919"/>
                      </a:cubicBezTo>
                      <a:cubicBezTo>
                        <a:pt x="41801" y="97917"/>
                        <a:pt x="32330" y="140869"/>
                        <a:pt x="28462" y="150829"/>
                      </a:cubicBezTo>
                      <a:cubicBezTo>
                        <a:pt x="23570" y="163501"/>
                        <a:pt x="16411" y="185066"/>
                        <a:pt x="38910" y="167992"/>
                      </a:cubicBezTo>
                      <a:cubicBezTo>
                        <a:pt x="46825" y="162034"/>
                        <a:pt x="55540" y="152118"/>
                        <a:pt x="66301" y="152118"/>
                      </a:cubicBezTo>
                      <a:cubicBezTo>
                        <a:pt x="75194" y="152118"/>
                        <a:pt x="77150" y="161634"/>
                        <a:pt x="87199" y="158833"/>
                      </a:cubicBezTo>
                      <a:cubicBezTo>
                        <a:pt x="99515" y="155364"/>
                        <a:pt x="114099" y="131354"/>
                        <a:pt x="129306" y="149628"/>
                      </a:cubicBezTo>
                      <a:cubicBezTo>
                        <a:pt x="141489" y="164212"/>
                        <a:pt x="159719" y="171860"/>
                        <a:pt x="155984" y="192447"/>
                      </a:cubicBezTo>
                      <a:cubicBezTo>
                        <a:pt x="151538" y="216591"/>
                        <a:pt x="160163" y="209788"/>
                        <a:pt x="172747" y="227218"/>
                      </a:cubicBezTo>
                      <a:cubicBezTo>
                        <a:pt x="182262" y="240557"/>
                        <a:pt x="187287" y="276128"/>
                        <a:pt x="175592" y="289067"/>
                      </a:cubicBezTo>
                      <a:cubicBezTo>
                        <a:pt x="178572" y="290979"/>
                        <a:pt x="189421" y="300405"/>
                        <a:pt x="191066" y="301072"/>
                      </a:cubicBezTo>
                      <a:cubicBezTo>
                        <a:pt x="199958" y="304674"/>
                        <a:pt x="199336" y="283687"/>
                        <a:pt x="206229" y="281330"/>
                      </a:cubicBezTo>
                      <a:cubicBezTo>
                        <a:pt x="217255" y="277551"/>
                        <a:pt x="227304" y="286088"/>
                        <a:pt x="238686" y="282353"/>
                      </a:cubicBezTo>
                      <a:cubicBezTo>
                        <a:pt x="251715" y="277906"/>
                        <a:pt x="250381" y="256386"/>
                        <a:pt x="248336" y="244515"/>
                      </a:cubicBezTo>
                      <a:cubicBezTo>
                        <a:pt x="245134" y="226239"/>
                        <a:pt x="220945" y="213078"/>
                        <a:pt x="210764" y="197649"/>
                      </a:cubicBezTo>
                      <a:cubicBezTo>
                        <a:pt x="200582" y="182221"/>
                        <a:pt x="168878" y="158387"/>
                        <a:pt x="168878" y="13757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19" name="자유형: 도형 9718">
                  <a:extLst>
                    <a:ext uri="{FF2B5EF4-FFF2-40B4-BE49-F238E27FC236}">
                      <a16:creationId xmlns:a16="http://schemas.microsoft.com/office/drawing/2014/main" id="{1F281F78-1943-8705-667C-F5A22A8D6B97}"/>
                    </a:ext>
                  </a:extLst>
                </p:cNvPr>
                <p:cNvSpPr/>
                <p:nvPr/>
              </p:nvSpPr>
              <p:spPr>
                <a:xfrm>
                  <a:off x="6980055" y="9001377"/>
                  <a:ext cx="171516" cy="206868"/>
                </a:xfrm>
                <a:custGeom>
                  <a:avLst/>
                  <a:gdLst>
                    <a:gd name="connsiteX0" fmla="*/ 194001 w 251116"/>
                    <a:gd name="connsiteY0" fmla="*/ 302553 h 302876"/>
                    <a:gd name="connsiteX1" fmla="*/ 191867 w 251116"/>
                    <a:gd name="connsiteY1" fmla="*/ 302064 h 302876"/>
                    <a:gd name="connsiteX2" fmla="*/ 183730 w 251116"/>
                    <a:gd name="connsiteY2" fmla="*/ 295839 h 302876"/>
                    <a:gd name="connsiteX3" fmla="*/ 176349 w 251116"/>
                    <a:gd name="connsiteY3" fmla="*/ 290015 h 302876"/>
                    <a:gd name="connsiteX4" fmla="*/ 175770 w 251116"/>
                    <a:gd name="connsiteY4" fmla="*/ 289659 h 302876"/>
                    <a:gd name="connsiteX5" fmla="*/ 176215 w 251116"/>
                    <a:gd name="connsiteY5" fmla="*/ 289214 h 302876"/>
                    <a:gd name="connsiteX6" fmla="*/ 173325 w 251116"/>
                    <a:gd name="connsiteY6" fmla="*/ 228076 h 302876"/>
                    <a:gd name="connsiteX7" fmla="*/ 162431 w 251116"/>
                    <a:gd name="connsiteY7" fmla="*/ 216738 h 302876"/>
                    <a:gd name="connsiteX8" fmla="*/ 156473 w 251116"/>
                    <a:gd name="connsiteY8" fmla="*/ 192861 h 302876"/>
                    <a:gd name="connsiteX9" fmla="*/ 140822 w 251116"/>
                    <a:gd name="connsiteY9" fmla="*/ 161336 h 302876"/>
                    <a:gd name="connsiteX10" fmla="*/ 130017 w 251116"/>
                    <a:gd name="connsiteY10" fmla="*/ 150487 h 302876"/>
                    <a:gd name="connsiteX11" fmla="*/ 118279 w 251116"/>
                    <a:gd name="connsiteY11" fmla="*/ 143906 h 302876"/>
                    <a:gd name="connsiteX12" fmla="*/ 100493 w 251116"/>
                    <a:gd name="connsiteY12" fmla="*/ 152798 h 302876"/>
                    <a:gd name="connsiteX13" fmla="*/ 88444 w 251116"/>
                    <a:gd name="connsiteY13" fmla="*/ 160046 h 302876"/>
                    <a:gd name="connsiteX14" fmla="*/ 84753 w 251116"/>
                    <a:gd name="connsiteY14" fmla="*/ 160580 h 302876"/>
                    <a:gd name="connsiteX15" fmla="*/ 76172 w 251116"/>
                    <a:gd name="connsiteY15" fmla="*/ 156978 h 302876"/>
                    <a:gd name="connsiteX16" fmla="*/ 67279 w 251116"/>
                    <a:gd name="connsiteY16" fmla="*/ 153377 h 302876"/>
                    <a:gd name="connsiteX17" fmla="*/ 45580 w 251116"/>
                    <a:gd name="connsiteY17" fmla="*/ 164760 h 302876"/>
                    <a:gd name="connsiteX18" fmla="*/ 40244 w 251116"/>
                    <a:gd name="connsiteY18" fmla="*/ 169206 h 302876"/>
                    <a:gd name="connsiteX19" fmla="*/ 24682 w 251116"/>
                    <a:gd name="connsiteY19" fmla="*/ 174186 h 302876"/>
                    <a:gd name="connsiteX20" fmla="*/ 28906 w 251116"/>
                    <a:gd name="connsiteY20" fmla="*/ 151376 h 302876"/>
                    <a:gd name="connsiteX21" fmla="*/ 31352 w 251116"/>
                    <a:gd name="connsiteY21" fmla="*/ 106378 h 302876"/>
                    <a:gd name="connsiteX22" fmla="*/ 22058 w 251116"/>
                    <a:gd name="connsiteY22" fmla="*/ 103088 h 302876"/>
                    <a:gd name="connsiteX23" fmla="*/ 18547 w 251116"/>
                    <a:gd name="connsiteY23" fmla="*/ 103444 h 302876"/>
                    <a:gd name="connsiteX24" fmla="*/ 7119 w 251116"/>
                    <a:gd name="connsiteY24" fmla="*/ 86103 h 302876"/>
                    <a:gd name="connsiteX25" fmla="*/ 494 w 251116"/>
                    <a:gd name="connsiteY25" fmla="*/ 67651 h 302876"/>
                    <a:gd name="connsiteX26" fmla="*/ -129 w 251116"/>
                    <a:gd name="connsiteY26" fmla="*/ 67117 h 302876"/>
                    <a:gd name="connsiteX27" fmla="*/ 628 w 251116"/>
                    <a:gd name="connsiteY27" fmla="*/ 66761 h 302876"/>
                    <a:gd name="connsiteX28" fmla="*/ 18991 w 251116"/>
                    <a:gd name="connsiteY28" fmla="*/ 45152 h 302876"/>
                    <a:gd name="connsiteX29" fmla="*/ 28639 w 251116"/>
                    <a:gd name="connsiteY29" fmla="*/ 30123 h 302876"/>
                    <a:gd name="connsiteX30" fmla="*/ 29840 w 251116"/>
                    <a:gd name="connsiteY30" fmla="*/ 29589 h 302876"/>
                    <a:gd name="connsiteX31" fmla="*/ 38288 w 251116"/>
                    <a:gd name="connsiteY31" fmla="*/ 36214 h 302876"/>
                    <a:gd name="connsiteX32" fmla="*/ 50026 w 251116"/>
                    <a:gd name="connsiteY32" fmla="*/ 45107 h 302876"/>
                    <a:gd name="connsiteX33" fmla="*/ 53139 w 251116"/>
                    <a:gd name="connsiteY33" fmla="*/ 37370 h 302876"/>
                    <a:gd name="connsiteX34" fmla="*/ 53139 w 251116"/>
                    <a:gd name="connsiteY34" fmla="*/ 37370 h 302876"/>
                    <a:gd name="connsiteX35" fmla="*/ 51049 w 251116"/>
                    <a:gd name="connsiteY35" fmla="*/ 643 h 302876"/>
                    <a:gd name="connsiteX36" fmla="*/ 52339 w 251116"/>
                    <a:gd name="connsiteY36" fmla="*/ 21 h 302876"/>
                    <a:gd name="connsiteX37" fmla="*/ 54562 w 251116"/>
                    <a:gd name="connsiteY37" fmla="*/ 1221 h 302876"/>
                    <a:gd name="connsiteX38" fmla="*/ 59008 w 251116"/>
                    <a:gd name="connsiteY38" fmla="*/ 3578 h 302876"/>
                    <a:gd name="connsiteX39" fmla="*/ 62120 w 251116"/>
                    <a:gd name="connsiteY39" fmla="*/ 2911 h 302876"/>
                    <a:gd name="connsiteX40" fmla="*/ 65811 w 251116"/>
                    <a:gd name="connsiteY40" fmla="*/ 2200 h 302876"/>
                    <a:gd name="connsiteX41" fmla="*/ 73637 w 251116"/>
                    <a:gd name="connsiteY41" fmla="*/ 6646 h 302876"/>
                    <a:gd name="connsiteX42" fmla="*/ 80217 w 251116"/>
                    <a:gd name="connsiteY42" fmla="*/ 18295 h 302876"/>
                    <a:gd name="connsiteX43" fmla="*/ 88843 w 251116"/>
                    <a:gd name="connsiteY43" fmla="*/ 30834 h 302876"/>
                    <a:gd name="connsiteX44" fmla="*/ 95513 w 251116"/>
                    <a:gd name="connsiteY44" fmla="*/ 37904 h 302876"/>
                    <a:gd name="connsiteX45" fmla="*/ 118012 w 251116"/>
                    <a:gd name="connsiteY45" fmla="*/ 57201 h 302876"/>
                    <a:gd name="connsiteX46" fmla="*/ 133086 w 251116"/>
                    <a:gd name="connsiteY46" fmla="*/ 55022 h 302876"/>
                    <a:gd name="connsiteX47" fmla="*/ 135131 w 251116"/>
                    <a:gd name="connsiteY47" fmla="*/ 55022 h 302876"/>
                    <a:gd name="connsiteX48" fmla="*/ 159541 w 251116"/>
                    <a:gd name="connsiteY48" fmla="*/ 91528 h 302876"/>
                    <a:gd name="connsiteX49" fmla="*/ 145802 w 251116"/>
                    <a:gd name="connsiteY49" fmla="*/ 100420 h 302876"/>
                    <a:gd name="connsiteX50" fmla="*/ 133441 w 251116"/>
                    <a:gd name="connsiteY50" fmla="*/ 107446 h 302876"/>
                    <a:gd name="connsiteX51" fmla="*/ 138421 w 251116"/>
                    <a:gd name="connsiteY51" fmla="*/ 115004 h 302876"/>
                    <a:gd name="connsiteX52" fmla="*/ 148247 w 251116"/>
                    <a:gd name="connsiteY52" fmla="*/ 120607 h 302876"/>
                    <a:gd name="connsiteX53" fmla="*/ 170479 w 251116"/>
                    <a:gd name="connsiteY53" fmla="*/ 138392 h 302876"/>
                    <a:gd name="connsiteX54" fmla="*/ 197158 w 251116"/>
                    <a:gd name="connsiteY54" fmla="*/ 180677 h 302876"/>
                    <a:gd name="connsiteX55" fmla="*/ 212097 w 251116"/>
                    <a:gd name="connsiteY55" fmla="*/ 198152 h 302876"/>
                    <a:gd name="connsiteX56" fmla="*/ 227971 w 251116"/>
                    <a:gd name="connsiteY56" fmla="*/ 215226 h 302876"/>
                    <a:gd name="connsiteX57" fmla="*/ 249759 w 251116"/>
                    <a:gd name="connsiteY57" fmla="*/ 245239 h 302876"/>
                    <a:gd name="connsiteX58" fmla="*/ 239710 w 251116"/>
                    <a:gd name="connsiteY58" fmla="*/ 283701 h 302876"/>
                    <a:gd name="connsiteX59" fmla="*/ 233306 w 251116"/>
                    <a:gd name="connsiteY59" fmla="*/ 284679 h 302876"/>
                    <a:gd name="connsiteX60" fmla="*/ 233306 w 251116"/>
                    <a:gd name="connsiteY60" fmla="*/ 284679 h 302876"/>
                    <a:gd name="connsiteX61" fmla="*/ 223081 w 251116"/>
                    <a:gd name="connsiteY61" fmla="*/ 283167 h 302876"/>
                    <a:gd name="connsiteX62" fmla="*/ 213298 w 251116"/>
                    <a:gd name="connsiteY62" fmla="*/ 281700 h 302876"/>
                    <a:gd name="connsiteX63" fmla="*/ 207296 w 251116"/>
                    <a:gd name="connsiteY63" fmla="*/ 282678 h 302876"/>
                    <a:gd name="connsiteX64" fmla="*/ 201471 w 251116"/>
                    <a:gd name="connsiteY64" fmla="*/ 292460 h 302876"/>
                    <a:gd name="connsiteX65" fmla="*/ 194001 w 251116"/>
                    <a:gd name="connsiteY65" fmla="*/ 302553 h 302876"/>
                    <a:gd name="connsiteX66" fmla="*/ 177461 w 251116"/>
                    <a:gd name="connsiteY66" fmla="*/ 289214 h 302876"/>
                    <a:gd name="connsiteX67" fmla="*/ 184441 w 251116"/>
                    <a:gd name="connsiteY67" fmla="*/ 294772 h 302876"/>
                    <a:gd name="connsiteX68" fmla="*/ 192266 w 251116"/>
                    <a:gd name="connsiteY68" fmla="*/ 300819 h 302876"/>
                    <a:gd name="connsiteX69" fmla="*/ 194001 w 251116"/>
                    <a:gd name="connsiteY69" fmla="*/ 301219 h 302876"/>
                    <a:gd name="connsiteX70" fmla="*/ 200582 w 251116"/>
                    <a:gd name="connsiteY70" fmla="*/ 291571 h 302876"/>
                    <a:gd name="connsiteX71" fmla="*/ 207073 w 251116"/>
                    <a:gd name="connsiteY71" fmla="*/ 281077 h 302876"/>
                    <a:gd name="connsiteX72" fmla="*/ 213431 w 251116"/>
                    <a:gd name="connsiteY72" fmla="*/ 280054 h 302876"/>
                    <a:gd name="connsiteX73" fmla="*/ 223480 w 251116"/>
                    <a:gd name="connsiteY73" fmla="*/ 281566 h 302876"/>
                    <a:gd name="connsiteX74" fmla="*/ 233440 w 251116"/>
                    <a:gd name="connsiteY74" fmla="*/ 283033 h 302876"/>
                    <a:gd name="connsiteX75" fmla="*/ 233440 w 251116"/>
                    <a:gd name="connsiteY75" fmla="*/ 283033 h 302876"/>
                    <a:gd name="connsiteX76" fmla="*/ 239532 w 251116"/>
                    <a:gd name="connsiteY76" fmla="*/ 282100 h 302876"/>
                    <a:gd name="connsiteX77" fmla="*/ 248780 w 251116"/>
                    <a:gd name="connsiteY77" fmla="*/ 244884 h 302876"/>
                    <a:gd name="connsiteX78" fmla="*/ 227304 w 251116"/>
                    <a:gd name="connsiteY78" fmla="*/ 215493 h 302876"/>
                    <a:gd name="connsiteX79" fmla="*/ 211341 w 251116"/>
                    <a:gd name="connsiteY79" fmla="*/ 198197 h 302876"/>
                    <a:gd name="connsiteX80" fmla="*/ 196490 w 251116"/>
                    <a:gd name="connsiteY80" fmla="*/ 180900 h 302876"/>
                    <a:gd name="connsiteX81" fmla="*/ 169457 w 251116"/>
                    <a:gd name="connsiteY81" fmla="*/ 137859 h 302876"/>
                    <a:gd name="connsiteX82" fmla="*/ 148069 w 251116"/>
                    <a:gd name="connsiteY82" fmla="*/ 121052 h 302876"/>
                    <a:gd name="connsiteX83" fmla="*/ 138021 w 251116"/>
                    <a:gd name="connsiteY83" fmla="*/ 115271 h 302876"/>
                    <a:gd name="connsiteX84" fmla="*/ 132641 w 251116"/>
                    <a:gd name="connsiteY84" fmla="*/ 106689 h 302876"/>
                    <a:gd name="connsiteX85" fmla="*/ 145980 w 251116"/>
                    <a:gd name="connsiteY85" fmla="*/ 98820 h 302876"/>
                    <a:gd name="connsiteX86" fmla="*/ 158918 w 251116"/>
                    <a:gd name="connsiteY86" fmla="*/ 90727 h 302876"/>
                    <a:gd name="connsiteX87" fmla="*/ 135619 w 251116"/>
                    <a:gd name="connsiteY87" fmla="*/ 55156 h 302876"/>
                    <a:gd name="connsiteX88" fmla="*/ 133797 w 251116"/>
                    <a:gd name="connsiteY88" fmla="*/ 55156 h 302876"/>
                    <a:gd name="connsiteX89" fmla="*/ 118501 w 251116"/>
                    <a:gd name="connsiteY89" fmla="*/ 57379 h 302876"/>
                    <a:gd name="connsiteX90" fmla="*/ 95069 w 251116"/>
                    <a:gd name="connsiteY90" fmla="*/ 37504 h 302876"/>
                    <a:gd name="connsiteX91" fmla="*/ 88577 w 251116"/>
                    <a:gd name="connsiteY91" fmla="*/ 30701 h 302876"/>
                    <a:gd name="connsiteX92" fmla="*/ 79684 w 251116"/>
                    <a:gd name="connsiteY92" fmla="*/ 17362 h 302876"/>
                    <a:gd name="connsiteX93" fmla="*/ 73414 w 251116"/>
                    <a:gd name="connsiteY93" fmla="*/ 6335 h 302876"/>
                    <a:gd name="connsiteX94" fmla="*/ 66390 w 251116"/>
                    <a:gd name="connsiteY94" fmla="*/ 1888 h 302876"/>
                    <a:gd name="connsiteX95" fmla="*/ 63010 w 251116"/>
                    <a:gd name="connsiteY95" fmla="*/ 2555 h 302876"/>
                    <a:gd name="connsiteX96" fmla="*/ 59587 w 251116"/>
                    <a:gd name="connsiteY96" fmla="*/ 3267 h 302876"/>
                    <a:gd name="connsiteX97" fmla="*/ 54162 w 251116"/>
                    <a:gd name="connsiteY97" fmla="*/ 599 h 302876"/>
                    <a:gd name="connsiteX98" fmla="*/ 52739 w 251116"/>
                    <a:gd name="connsiteY98" fmla="*/ -290 h 302876"/>
                    <a:gd name="connsiteX99" fmla="*/ 52294 w 251116"/>
                    <a:gd name="connsiteY99" fmla="*/ -290 h 302876"/>
                    <a:gd name="connsiteX100" fmla="*/ 54651 w 251116"/>
                    <a:gd name="connsiteY100" fmla="*/ 35547 h 302876"/>
                    <a:gd name="connsiteX101" fmla="*/ 54651 w 251116"/>
                    <a:gd name="connsiteY101" fmla="*/ 35948 h 302876"/>
                    <a:gd name="connsiteX102" fmla="*/ 50427 w 251116"/>
                    <a:gd name="connsiteY102" fmla="*/ 44841 h 302876"/>
                    <a:gd name="connsiteX103" fmla="*/ 37932 w 251116"/>
                    <a:gd name="connsiteY103" fmla="*/ 35681 h 302876"/>
                    <a:gd name="connsiteX104" fmla="*/ 30240 w 251116"/>
                    <a:gd name="connsiteY104" fmla="*/ 29411 h 302876"/>
                    <a:gd name="connsiteX105" fmla="*/ 29929 w 251116"/>
                    <a:gd name="connsiteY105" fmla="*/ 29411 h 302876"/>
                    <a:gd name="connsiteX106" fmla="*/ 20369 w 251116"/>
                    <a:gd name="connsiteY106" fmla="*/ 44263 h 302876"/>
                    <a:gd name="connsiteX107" fmla="*/ 2228 w 251116"/>
                    <a:gd name="connsiteY107" fmla="*/ 65961 h 302876"/>
                    <a:gd name="connsiteX108" fmla="*/ 8630 w 251116"/>
                    <a:gd name="connsiteY108" fmla="*/ 84547 h 302876"/>
                    <a:gd name="connsiteX109" fmla="*/ 18946 w 251116"/>
                    <a:gd name="connsiteY109" fmla="*/ 100909 h 302876"/>
                    <a:gd name="connsiteX110" fmla="*/ 22236 w 251116"/>
                    <a:gd name="connsiteY110" fmla="*/ 100553 h 302876"/>
                    <a:gd name="connsiteX111" fmla="*/ 32686 w 251116"/>
                    <a:gd name="connsiteY111" fmla="*/ 104333 h 302876"/>
                    <a:gd name="connsiteX112" fmla="*/ 30329 w 251116"/>
                    <a:gd name="connsiteY112" fmla="*/ 150353 h 302876"/>
                    <a:gd name="connsiteX113" fmla="*/ 25883 w 251116"/>
                    <a:gd name="connsiteY113" fmla="*/ 172141 h 302876"/>
                    <a:gd name="connsiteX114" fmla="*/ 39844 w 251116"/>
                    <a:gd name="connsiteY114" fmla="*/ 166894 h 302876"/>
                    <a:gd name="connsiteX115" fmla="*/ 45136 w 251116"/>
                    <a:gd name="connsiteY115" fmla="*/ 162447 h 302876"/>
                    <a:gd name="connsiteX116" fmla="*/ 67368 w 251116"/>
                    <a:gd name="connsiteY116" fmla="*/ 150798 h 302876"/>
                    <a:gd name="connsiteX117" fmla="*/ 76883 w 251116"/>
                    <a:gd name="connsiteY117" fmla="*/ 154622 h 302876"/>
                    <a:gd name="connsiteX118" fmla="*/ 84797 w 251116"/>
                    <a:gd name="connsiteY118" fmla="*/ 158001 h 302876"/>
                    <a:gd name="connsiteX119" fmla="*/ 88177 w 251116"/>
                    <a:gd name="connsiteY119" fmla="*/ 157512 h 302876"/>
                    <a:gd name="connsiteX120" fmla="*/ 99870 w 251116"/>
                    <a:gd name="connsiteY120" fmla="*/ 150442 h 302876"/>
                    <a:gd name="connsiteX121" fmla="*/ 118234 w 251116"/>
                    <a:gd name="connsiteY121" fmla="*/ 141550 h 302876"/>
                    <a:gd name="connsiteX122" fmla="*/ 130818 w 251116"/>
                    <a:gd name="connsiteY122" fmla="*/ 148530 h 302876"/>
                    <a:gd name="connsiteX123" fmla="*/ 141533 w 251116"/>
                    <a:gd name="connsiteY123" fmla="*/ 159291 h 302876"/>
                    <a:gd name="connsiteX124" fmla="*/ 157541 w 251116"/>
                    <a:gd name="connsiteY124" fmla="*/ 191793 h 302876"/>
                    <a:gd name="connsiteX125" fmla="*/ 163099 w 251116"/>
                    <a:gd name="connsiteY125" fmla="*/ 214648 h 302876"/>
                    <a:gd name="connsiteX126" fmla="*/ 174170 w 251116"/>
                    <a:gd name="connsiteY126" fmla="*/ 226164 h 302876"/>
                    <a:gd name="connsiteX127" fmla="*/ 177461 w 251116"/>
                    <a:gd name="connsiteY127" fmla="*/ 289437 h 302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</a:cxnLst>
                  <a:rect l="l" t="t" r="r" b="b"/>
                  <a:pathLst>
                    <a:path w="251116" h="302876">
                      <a:moveTo>
                        <a:pt x="194001" y="302553"/>
                      </a:moveTo>
                      <a:cubicBezTo>
                        <a:pt x="193244" y="302509"/>
                        <a:pt x="192533" y="302375"/>
                        <a:pt x="191867" y="302064"/>
                      </a:cubicBezTo>
                      <a:cubicBezTo>
                        <a:pt x="189020" y="300196"/>
                        <a:pt x="186264" y="298107"/>
                        <a:pt x="183730" y="295839"/>
                      </a:cubicBezTo>
                      <a:cubicBezTo>
                        <a:pt x="180751" y="293393"/>
                        <a:pt x="177682" y="290904"/>
                        <a:pt x="176349" y="290015"/>
                      </a:cubicBezTo>
                      <a:lnTo>
                        <a:pt x="175770" y="289659"/>
                      </a:lnTo>
                      <a:lnTo>
                        <a:pt x="176215" y="289214"/>
                      </a:lnTo>
                      <a:cubicBezTo>
                        <a:pt x="187775" y="276275"/>
                        <a:pt x="182751" y="241148"/>
                        <a:pt x="173325" y="228076"/>
                      </a:cubicBezTo>
                      <a:cubicBezTo>
                        <a:pt x="170212" y="223808"/>
                        <a:pt x="166566" y="219984"/>
                        <a:pt x="162431" y="216738"/>
                      </a:cubicBezTo>
                      <a:cubicBezTo>
                        <a:pt x="156385" y="211758"/>
                        <a:pt x="153538" y="209268"/>
                        <a:pt x="156473" y="192861"/>
                      </a:cubicBezTo>
                      <a:cubicBezTo>
                        <a:pt x="159230" y="178321"/>
                        <a:pt x="150693" y="170629"/>
                        <a:pt x="140822" y="161336"/>
                      </a:cubicBezTo>
                      <a:cubicBezTo>
                        <a:pt x="136998" y="157956"/>
                        <a:pt x="133352" y="154355"/>
                        <a:pt x="130017" y="150487"/>
                      </a:cubicBezTo>
                      <a:cubicBezTo>
                        <a:pt x="127350" y="146574"/>
                        <a:pt x="122992" y="144173"/>
                        <a:pt x="118279" y="143906"/>
                      </a:cubicBezTo>
                      <a:cubicBezTo>
                        <a:pt x="112231" y="143906"/>
                        <a:pt x="106318" y="148352"/>
                        <a:pt x="100493" y="152798"/>
                      </a:cubicBezTo>
                      <a:cubicBezTo>
                        <a:pt x="96891" y="155867"/>
                        <a:pt x="92846" y="158313"/>
                        <a:pt x="88444" y="160046"/>
                      </a:cubicBezTo>
                      <a:cubicBezTo>
                        <a:pt x="87243" y="160402"/>
                        <a:pt x="85998" y="160580"/>
                        <a:pt x="84753" y="160580"/>
                      </a:cubicBezTo>
                      <a:cubicBezTo>
                        <a:pt x="81552" y="160402"/>
                        <a:pt x="78528" y="159113"/>
                        <a:pt x="76172" y="156978"/>
                      </a:cubicBezTo>
                      <a:cubicBezTo>
                        <a:pt x="73726" y="154800"/>
                        <a:pt x="70569" y="153510"/>
                        <a:pt x="67279" y="153377"/>
                      </a:cubicBezTo>
                      <a:cubicBezTo>
                        <a:pt x="59053" y="153377"/>
                        <a:pt x="51895" y="159424"/>
                        <a:pt x="45580" y="164760"/>
                      </a:cubicBezTo>
                      <a:cubicBezTo>
                        <a:pt x="43757" y="166316"/>
                        <a:pt x="41978" y="167827"/>
                        <a:pt x="40244" y="169206"/>
                      </a:cubicBezTo>
                      <a:cubicBezTo>
                        <a:pt x="31752" y="175608"/>
                        <a:pt x="26905" y="177121"/>
                        <a:pt x="24682" y="174186"/>
                      </a:cubicBezTo>
                      <a:cubicBezTo>
                        <a:pt x="22103" y="170407"/>
                        <a:pt x="25571" y="160002"/>
                        <a:pt x="28906" y="151376"/>
                      </a:cubicBezTo>
                      <a:cubicBezTo>
                        <a:pt x="32241" y="142750"/>
                        <a:pt x="37799" y="115805"/>
                        <a:pt x="31352" y="106378"/>
                      </a:cubicBezTo>
                      <a:cubicBezTo>
                        <a:pt x="29307" y="103355"/>
                        <a:pt x="25527" y="102021"/>
                        <a:pt x="22058" y="103088"/>
                      </a:cubicBezTo>
                      <a:cubicBezTo>
                        <a:pt x="20902" y="103310"/>
                        <a:pt x="19746" y="103444"/>
                        <a:pt x="18547" y="103444"/>
                      </a:cubicBezTo>
                      <a:cubicBezTo>
                        <a:pt x="9431" y="103444"/>
                        <a:pt x="8320" y="95040"/>
                        <a:pt x="7119" y="86103"/>
                      </a:cubicBezTo>
                      <a:cubicBezTo>
                        <a:pt x="6230" y="79122"/>
                        <a:pt x="5252" y="71830"/>
                        <a:pt x="494" y="67651"/>
                      </a:cubicBezTo>
                      <a:lnTo>
                        <a:pt x="-129" y="67117"/>
                      </a:lnTo>
                      <a:lnTo>
                        <a:pt x="628" y="66761"/>
                      </a:lnTo>
                      <a:cubicBezTo>
                        <a:pt x="9520" y="62315"/>
                        <a:pt x="13967" y="54000"/>
                        <a:pt x="18991" y="45152"/>
                      </a:cubicBezTo>
                      <a:cubicBezTo>
                        <a:pt x="21748" y="39861"/>
                        <a:pt x="24994" y="34836"/>
                        <a:pt x="28639" y="30123"/>
                      </a:cubicBezTo>
                      <a:cubicBezTo>
                        <a:pt x="28950" y="29767"/>
                        <a:pt x="29396" y="29589"/>
                        <a:pt x="29840" y="29589"/>
                      </a:cubicBezTo>
                      <a:cubicBezTo>
                        <a:pt x="31619" y="29589"/>
                        <a:pt x="34286" y="32124"/>
                        <a:pt x="38288" y="36214"/>
                      </a:cubicBezTo>
                      <a:cubicBezTo>
                        <a:pt x="42290" y="40305"/>
                        <a:pt x="47181" y="45107"/>
                        <a:pt x="50026" y="45107"/>
                      </a:cubicBezTo>
                      <a:cubicBezTo>
                        <a:pt x="52027" y="45107"/>
                        <a:pt x="53094" y="42528"/>
                        <a:pt x="53139" y="37370"/>
                      </a:cubicBezTo>
                      <a:lnTo>
                        <a:pt x="53139" y="37370"/>
                      </a:lnTo>
                      <a:cubicBezTo>
                        <a:pt x="51494" y="27589"/>
                        <a:pt x="47892" y="4378"/>
                        <a:pt x="51049" y="643"/>
                      </a:cubicBezTo>
                      <a:cubicBezTo>
                        <a:pt x="51360" y="243"/>
                        <a:pt x="51850" y="21"/>
                        <a:pt x="52339" y="21"/>
                      </a:cubicBezTo>
                      <a:cubicBezTo>
                        <a:pt x="53183" y="110"/>
                        <a:pt x="53984" y="554"/>
                        <a:pt x="54562" y="1221"/>
                      </a:cubicBezTo>
                      <a:cubicBezTo>
                        <a:pt x="55673" y="2600"/>
                        <a:pt x="57274" y="3444"/>
                        <a:pt x="59008" y="3578"/>
                      </a:cubicBezTo>
                      <a:cubicBezTo>
                        <a:pt x="60075" y="3533"/>
                        <a:pt x="61142" y="3311"/>
                        <a:pt x="62120" y="2911"/>
                      </a:cubicBezTo>
                      <a:cubicBezTo>
                        <a:pt x="63321" y="2466"/>
                        <a:pt x="64566" y="2244"/>
                        <a:pt x="65811" y="2200"/>
                      </a:cubicBezTo>
                      <a:cubicBezTo>
                        <a:pt x="68968" y="2466"/>
                        <a:pt x="71814" y="4067"/>
                        <a:pt x="73637" y="6646"/>
                      </a:cubicBezTo>
                      <a:cubicBezTo>
                        <a:pt x="77016" y="9714"/>
                        <a:pt x="79328" y="13805"/>
                        <a:pt x="80217" y="18295"/>
                      </a:cubicBezTo>
                      <a:cubicBezTo>
                        <a:pt x="80217" y="23187"/>
                        <a:pt x="84664" y="27188"/>
                        <a:pt x="88843" y="30834"/>
                      </a:cubicBezTo>
                      <a:cubicBezTo>
                        <a:pt x="91422" y="32835"/>
                        <a:pt x="93646" y="35236"/>
                        <a:pt x="95513" y="37904"/>
                      </a:cubicBezTo>
                      <a:cubicBezTo>
                        <a:pt x="103828" y="51910"/>
                        <a:pt x="107918" y="57201"/>
                        <a:pt x="118012" y="57201"/>
                      </a:cubicBezTo>
                      <a:cubicBezTo>
                        <a:pt x="123081" y="56979"/>
                        <a:pt x="128150" y="56268"/>
                        <a:pt x="133086" y="55022"/>
                      </a:cubicBezTo>
                      <a:cubicBezTo>
                        <a:pt x="133752" y="54934"/>
                        <a:pt x="134463" y="54934"/>
                        <a:pt x="135131" y="55022"/>
                      </a:cubicBezTo>
                      <a:cubicBezTo>
                        <a:pt x="147758" y="55022"/>
                        <a:pt x="159541" y="80100"/>
                        <a:pt x="159541" y="91528"/>
                      </a:cubicBezTo>
                      <a:cubicBezTo>
                        <a:pt x="159541" y="96241"/>
                        <a:pt x="152560" y="98464"/>
                        <a:pt x="145802" y="100420"/>
                      </a:cubicBezTo>
                      <a:cubicBezTo>
                        <a:pt x="140021" y="102288"/>
                        <a:pt x="134064" y="104244"/>
                        <a:pt x="133441" y="107446"/>
                      </a:cubicBezTo>
                      <a:cubicBezTo>
                        <a:pt x="133041" y="109446"/>
                        <a:pt x="134730" y="111892"/>
                        <a:pt x="138421" y="115004"/>
                      </a:cubicBezTo>
                      <a:cubicBezTo>
                        <a:pt x="141533" y="117139"/>
                        <a:pt x="144824" y="119006"/>
                        <a:pt x="148247" y="120607"/>
                      </a:cubicBezTo>
                      <a:cubicBezTo>
                        <a:pt x="158074" y="125676"/>
                        <a:pt x="170479" y="131990"/>
                        <a:pt x="170479" y="138392"/>
                      </a:cubicBezTo>
                      <a:cubicBezTo>
                        <a:pt x="170479" y="152265"/>
                        <a:pt x="184708" y="167338"/>
                        <a:pt x="197158" y="180677"/>
                      </a:cubicBezTo>
                      <a:cubicBezTo>
                        <a:pt x="202582" y="186102"/>
                        <a:pt x="207606" y="191927"/>
                        <a:pt x="212097" y="198152"/>
                      </a:cubicBezTo>
                      <a:cubicBezTo>
                        <a:pt x="216721" y="204422"/>
                        <a:pt x="222057" y="210157"/>
                        <a:pt x="227971" y="215226"/>
                      </a:cubicBezTo>
                      <a:cubicBezTo>
                        <a:pt x="237708" y="224119"/>
                        <a:pt x="247757" y="233768"/>
                        <a:pt x="249759" y="245239"/>
                      </a:cubicBezTo>
                      <a:cubicBezTo>
                        <a:pt x="251092" y="253020"/>
                        <a:pt x="254205" y="278899"/>
                        <a:pt x="239710" y="283701"/>
                      </a:cubicBezTo>
                      <a:cubicBezTo>
                        <a:pt x="237664" y="284368"/>
                        <a:pt x="235485" y="284723"/>
                        <a:pt x="233306" y="284679"/>
                      </a:cubicBezTo>
                      <a:lnTo>
                        <a:pt x="233306" y="284679"/>
                      </a:lnTo>
                      <a:cubicBezTo>
                        <a:pt x="229838" y="284545"/>
                        <a:pt x="226415" y="284056"/>
                        <a:pt x="223081" y="283167"/>
                      </a:cubicBezTo>
                      <a:cubicBezTo>
                        <a:pt x="219878" y="282322"/>
                        <a:pt x="216588" y="281833"/>
                        <a:pt x="213298" y="281700"/>
                      </a:cubicBezTo>
                      <a:cubicBezTo>
                        <a:pt x="211252" y="281700"/>
                        <a:pt x="209207" y="282011"/>
                        <a:pt x="207296" y="282678"/>
                      </a:cubicBezTo>
                      <a:cubicBezTo>
                        <a:pt x="204538" y="283611"/>
                        <a:pt x="202849" y="288102"/>
                        <a:pt x="201471" y="292460"/>
                      </a:cubicBezTo>
                      <a:cubicBezTo>
                        <a:pt x="199825" y="297262"/>
                        <a:pt x="198002" y="302553"/>
                        <a:pt x="194001" y="302553"/>
                      </a:cubicBezTo>
                      <a:close/>
                      <a:moveTo>
                        <a:pt x="177461" y="289214"/>
                      </a:moveTo>
                      <a:cubicBezTo>
                        <a:pt x="178972" y="290326"/>
                        <a:pt x="181640" y="292504"/>
                        <a:pt x="184441" y="294772"/>
                      </a:cubicBezTo>
                      <a:cubicBezTo>
                        <a:pt x="186931" y="296951"/>
                        <a:pt x="189555" y="298951"/>
                        <a:pt x="192266" y="300819"/>
                      </a:cubicBezTo>
                      <a:cubicBezTo>
                        <a:pt x="192800" y="301086"/>
                        <a:pt x="193422" y="301219"/>
                        <a:pt x="194001" y="301219"/>
                      </a:cubicBezTo>
                      <a:cubicBezTo>
                        <a:pt x="197202" y="301219"/>
                        <a:pt x="198936" y="296328"/>
                        <a:pt x="200582" y="291571"/>
                      </a:cubicBezTo>
                      <a:cubicBezTo>
                        <a:pt x="202226" y="286813"/>
                        <a:pt x="203827" y="282189"/>
                        <a:pt x="207073" y="281077"/>
                      </a:cubicBezTo>
                      <a:cubicBezTo>
                        <a:pt x="209118" y="280410"/>
                        <a:pt x="211252" y="280054"/>
                        <a:pt x="213431" y="280054"/>
                      </a:cubicBezTo>
                      <a:cubicBezTo>
                        <a:pt x="216810" y="280188"/>
                        <a:pt x="220190" y="280677"/>
                        <a:pt x="223480" y="281566"/>
                      </a:cubicBezTo>
                      <a:cubicBezTo>
                        <a:pt x="226726" y="282411"/>
                        <a:pt x="230061" y="282900"/>
                        <a:pt x="233440" y="283033"/>
                      </a:cubicBezTo>
                      <a:lnTo>
                        <a:pt x="233440" y="283033"/>
                      </a:lnTo>
                      <a:cubicBezTo>
                        <a:pt x="235485" y="283033"/>
                        <a:pt x="237576" y="282722"/>
                        <a:pt x="239532" y="282100"/>
                      </a:cubicBezTo>
                      <a:cubicBezTo>
                        <a:pt x="253315" y="277653"/>
                        <a:pt x="250114" y="252487"/>
                        <a:pt x="248780" y="244884"/>
                      </a:cubicBezTo>
                      <a:cubicBezTo>
                        <a:pt x="246868" y="233812"/>
                        <a:pt x="236953" y="224474"/>
                        <a:pt x="227304" y="215493"/>
                      </a:cubicBezTo>
                      <a:cubicBezTo>
                        <a:pt x="221346" y="210335"/>
                        <a:pt x="215966" y="204555"/>
                        <a:pt x="211341" y="198197"/>
                      </a:cubicBezTo>
                      <a:cubicBezTo>
                        <a:pt x="206806" y="192060"/>
                        <a:pt x="201871" y="186280"/>
                        <a:pt x="196490" y="180900"/>
                      </a:cubicBezTo>
                      <a:cubicBezTo>
                        <a:pt x="183819" y="167561"/>
                        <a:pt x="169457" y="152176"/>
                        <a:pt x="169457" y="137859"/>
                      </a:cubicBezTo>
                      <a:cubicBezTo>
                        <a:pt x="169457" y="132079"/>
                        <a:pt x="157096" y="125720"/>
                        <a:pt x="148069" y="121052"/>
                      </a:cubicBezTo>
                      <a:cubicBezTo>
                        <a:pt x="144557" y="119407"/>
                        <a:pt x="141222" y="117450"/>
                        <a:pt x="138021" y="115271"/>
                      </a:cubicBezTo>
                      <a:cubicBezTo>
                        <a:pt x="133930" y="111936"/>
                        <a:pt x="132195" y="109091"/>
                        <a:pt x="132641" y="106689"/>
                      </a:cubicBezTo>
                      <a:cubicBezTo>
                        <a:pt x="133396" y="102821"/>
                        <a:pt x="139399" y="100865"/>
                        <a:pt x="145980" y="98820"/>
                      </a:cubicBezTo>
                      <a:cubicBezTo>
                        <a:pt x="152560" y="96774"/>
                        <a:pt x="158918" y="94640"/>
                        <a:pt x="158918" y="90727"/>
                      </a:cubicBezTo>
                      <a:cubicBezTo>
                        <a:pt x="158918" y="79611"/>
                        <a:pt x="147225" y="55156"/>
                        <a:pt x="135619" y="55156"/>
                      </a:cubicBezTo>
                      <a:cubicBezTo>
                        <a:pt x="134997" y="55111"/>
                        <a:pt x="134419" y="55111"/>
                        <a:pt x="133797" y="55156"/>
                      </a:cubicBezTo>
                      <a:cubicBezTo>
                        <a:pt x="128772" y="56446"/>
                        <a:pt x="123659" y="57201"/>
                        <a:pt x="118501" y="57379"/>
                      </a:cubicBezTo>
                      <a:cubicBezTo>
                        <a:pt x="107874" y="57379"/>
                        <a:pt x="103427" y="51643"/>
                        <a:pt x="95069" y="37504"/>
                      </a:cubicBezTo>
                      <a:cubicBezTo>
                        <a:pt x="93245" y="34925"/>
                        <a:pt x="91066" y="32657"/>
                        <a:pt x="88577" y="30701"/>
                      </a:cubicBezTo>
                      <a:cubicBezTo>
                        <a:pt x="84131" y="26788"/>
                        <a:pt x="79684" y="22786"/>
                        <a:pt x="79684" y="17362"/>
                      </a:cubicBezTo>
                      <a:cubicBezTo>
                        <a:pt x="78794" y="13138"/>
                        <a:pt x="76616" y="9269"/>
                        <a:pt x="73414" y="6335"/>
                      </a:cubicBezTo>
                      <a:cubicBezTo>
                        <a:pt x="70080" y="2466"/>
                        <a:pt x="67812" y="1888"/>
                        <a:pt x="66390" y="1888"/>
                      </a:cubicBezTo>
                      <a:cubicBezTo>
                        <a:pt x="65234" y="1933"/>
                        <a:pt x="64078" y="2155"/>
                        <a:pt x="63010" y="2555"/>
                      </a:cubicBezTo>
                      <a:cubicBezTo>
                        <a:pt x="61899" y="2955"/>
                        <a:pt x="60743" y="3222"/>
                        <a:pt x="59587" y="3267"/>
                      </a:cubicBezTo>
                      <a:cubicBezTo>
                        <a:pt x="57497" y="3178"/>
                        <a:pt x="55495" y="2200"/>
                        <a:pt x="54162" y="599"/>
                      </a:cubicBezTo>
                      <a:cubicBezTo>
                        <a:pt x="53406" y="-157"/>
                        <a:pt x="52962" y="-290"/>
                        <a:pt x="52739" y="-290"/>
                      </a:cubicBezTo>
                      <a:cubicBezTo>
                        <a:pt x="52606" y="-335"/>
                        <a:pt x="52428" y="-335"/>
                        <a:pt x="52294" y="-290"/>
                      </a:cubicBezTo>
                      <a:cubicBezTo>
                        <a:pt x="49982" y="2511"/>
                        <a:pt x="52294" y="20741"/>
                        <a:pt x="54651" y="35547"/>
                      </a:cubicBezTo>
                      <a:cubicBezTo>
                        <a:pt x="54651" y="35681"/>
                        <a:pt x="54651" y="35814"/>
                        <a:pt x="54651" y="35948"/>
                      </a:cubicBezTo>
                      <a:cubicBezTo>
                        <a:pt x="54651" y="41906"/>
                        <a:pt x="53228" y="44841"/>
                        <a:pt x="50427" y="44841"/>
                      </a:cubicBezTo>
                      <a:cubicBezTo>
                        <a:pt x="47625" y="44841"/>
                        <a:pt x="42379" y="40394"/>
                        <a:pt x="37932" y="35681"/>
                      </a:cubicBezTo>
                      <a:cubicBezTo>
                        <a:pt x="34864" y="32613"/>
                        <a:pt x="31663" y="29411"/>
                        <a:pt x="30240" y="29411"/>
                      </a:cubicBezTo>
                      <a:cubicBezTo>
                        <a:pt x="30151" y="29367"/>
                        <a:pt x="30018" y="29367"/>
                        <a:pt x="29929" y="29411"/>
                      </a:cubicBezTo>
                      <a:cubicBezTo>
                        <a:pt x="26283" y="34036"/>
                        <a:pt x="23081" y="39016"/>
                        <a:pt x="20369" y="44263"/>
                      </a:cubicBezTo>
                      <a:cubicBezTo>
                        <a:pt x="15478" y="53155"/>
                        <a:pt x="10810" y="61292"/>
                        <a:pt x="2228" y="65961"/>
                      </a:cubicBezTo>
                      <a:cubicBezTo>
                        <a:pt x="6674" y="70407"/>
                        <a:pt x="7697" y="77610"/>
                        <a:pt x="8630" y="84547"/>
                      </a:cubicBezTo>
                      <a:cubicBezTo>
                        <a:pt x="9786" y="93439"/>
                        <a:pt x="10810" y="100909"/>
                        <a:pt x="18946" y="100909"/>
                      </a:cubicBezTo>
                      <a:cubicBezTo>
                        <a:pt x="20058" y="100909"/>
                        <a:pt x="21169" y="100776"/>
                        <a:pt x="22236" y="100553"/>
                      </a:cubicBezTo>
                      <a:cubicBezTo>
                        <a:pt x="26150" y="99442"/>
                        <a:pt x="30374" y="100954"/>
                        <a:pt x="32686" y="104333"/>
                      </a:cubicBezTo>
                      <a:cubicBezTo>
                        <a:pt x="40066" y="115093"/>
                        <a:pt x="32908" y="143639"/>
                        <a:pt x="30329" y="150353"/>
                      </a:cubicBezTo>
                      <a:cubicBezTo>
                        <a:pt x="28639" y="154800"/>
                        <a:pt x="23437" y="168139"/>
                        <a:pt x="25883" y="172141"/>
                      </a:cubicBezTo>
                      <a:cubicBezTo>
                        <a:pt x="27484" y="174452"/>
                        <a:pt x="32285" y="172630"/>
                        <a:pt x="39844" y="166894"/>
                      </a:cubicBezTo>
                      <a:cubicBezTo>
                        <a:pt x="41579" y="165604"/>
                        <a:pt x="43312" y="164137"/>
                        <a:pt x="45136" y="162447"/>
                      </a:cubicBezTo>
                      <a:cubicBezTo>
                        <a:pt x="51583" y="156978"/>
                        <a:pt x="58919" y="150798"/>
                        <a:pt x="67368" y="150798"/>
                      </a:cubicBezTo>
                      <a:cubicBezTo>
                        <a:pt x="70880" y="150931"/>
                        <a:pt x="74259" y="152309"/>
                        <a:pt x="76883" y="154622"/>
                      </a:cubicBezTo>
                      <a:cubicBezTo>
                        <a:pt x="79061" y="156623"/>
                        <a:pt x="81863" y="157823"/>
                        <a:pt x="84797" y="158001"/>
                      </a:cubicBezTo>
                      <a:cubicBezTo>
                        <a:pt x="85953" y="158001"/>
                        <a:pt x="87065" y="157823"/>
                        <a:pt x="88177" y="157512"/>
                      </a:cubicBezTo>
                      <a:cubicBezTo>
                        <a:pt x="92445" y="155822"/>
                        <a:pt x="96403" y="153421"/>
                        <a:pt x="99870" y="150442"/>
                      </a:cubicBezTo>
                      <a:cubicBezTo>
                        <a:pt x="105740" y="145996"/>
                        <a:pt x="111787" y="141550"/>
                        <a:pt x="118234" y="141550"/>
                      </a:cubicBezTo>
                      <a:cubicBezTo>
                        <a:pt x="123303" y="141816"/>
                        <a:pt x="127927" y="144395"/>
                        <a:pt x="130818" y="148530"/>
                      </a:cubicBezTo>
                      <a:cubicBezTo>
                        <a:pt x="134153" y="152354"/>
                        <a:pt x="137753" y="155911"/>
                        <a:pt x="141533" y="159291"/>
                      </a:cubicBezTo>
                      <a:cubicBezTo>
                        <a:pt x="151226" y="168183"/>
                        <a:pt x="160386" y="176676"/>
                        <a:pt x="157541" y="191793"/>
                      </a:cubicBezTo>
                      <a:cubicBezTo>
                        <a:pt x="154516" y="207578"/>
                        <a:pt x="157229" y="209802"/>
                        <a:pt x="163099" y="214648"/>
                      </a:cubicBezTo>
                      <a:cubicBezTo>
                        <a:pt x="167323" y="217938"/>
                        <a:pt x="171012" y="221851"/>
                        <a:pt x="174170" y="226164"/>
                      </a:cubicBezTo>
                      <a:cubicBezTo>
                        <a:pt x="183730" y="240615"/>
                        <a:pt x="188753" y="275830"/>
                        <a:pt x="177461" y="2894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0" name="자유형: 도형 9719">
                  <a:extLst>
                    <a:ext uri="{FF2B5EF4-FFF2-40B4-BE49-F238E27FC236}">
                      <a16:creationId xmlns:a16="http://schemas.microsoft.com/office/drawing/2014/main" id="{E1ECFED6-C648-7A4E-E6A1-16C35C40F6A1}"/>
                    </a:ext>
                  </a:extLst>
                </p:cNvPr>
                <p:cNvSpPr/>
                <p:nvPr/>
              </p:nvSpPr>
              <p:spPr>
                <a:xfrm>
                  <a:off x="6921473" y="9047288"/>
                  <a:ext cx="184411" cy="349933"/>
                </a:xfrm>
                <a:custGeom>
                  <a:avLst/>
                  <a:gdLst>
                    <a:gd name="connsiteX0" fmla="*/ 167099 w 269996"/>
                    <a:gd name="connsiteY0" fmla="*/ 270639 h 512337"/>
                    <a:gd name="connsiteX1" fmla="*/ 161274 w 269996"/>
                    <a:gd name="connsiteY1" fmla="*/ 247073 h 512337"/>
                    <a:gd name="connsiteX2" fmla="*/ 192399 w 269996"/>
                    <a:gd name="connsiteY2" fmla="*/ 219462 h 512337"/>
                    <a:gd name="connsiteX3" fmla="*/ 225569 w 269996"/>
                    <a:gd name="connsiteY3" fmla="*/ 217860 h 512337"/>
                    <a:gd name="connsiteX4" fmla="*/ 262474 w 269996"/>
                    <a:gd name="connsiteY4" fmla="*/ 222307 h 512337"/>
                    <a:gd name="connsiteX5" fmla="*/ 243755 w 269996"/>
                    <a:gd name="connsiteY5" fmla="*/ 147830 h 512337"/>
                    <a:gd name="connsiteX6" fmla="*/ 242866 w 269996"/>
                    <a:gd name="connsiteY6" fmla="*/ 125598 h 512337"/>
                    <a:gd name="connsiteX7" fmla="*/ 227481 w 269996"/>
                    <a:gd name="connsiteY7" fmla="*/ 96118 h 512337"/>
                    <a:gd name="connsiteX8" fmla="*/ 198802 w 269996"/>
                    <a:gd name="connsiteY8" fmla="*/ 77533 h 512337"/>
                    <a:gd name="connsiteX9" fmla="*/ 167678 w 269996"/>
                    <a:gd name="connsiteY9" fmla="*/ 92517 h 512337"/>
                    <a:gd name="connsiteX10" fmla="*/ 138286 w 269996"/>
                    <a:gd name="connsiteY10" fmla="*/ 91405 h 512337"/>
                    <a:gd name="connsiteX11" fmla="*/ 107962 w 269996"/>
                    <a:gd name="connsiteY11" fmla="*/ 102966 h 512337"/>
                    <a:gd name="connsiteX12" fmla="*/ 112408 w 269996"/>
                    <a:gd name="connsiteY12" fmla="*/ 34447 h 512337"/>
                    <a:gd name="connsiteX13" fmla="*/ 94223 w 269996"/>
                    <a:gd name="connsiteY13" fmla="*/ 21908 h 512337"/>
                    <a:gd name="connsiteX14" fmla="*/ 86708 w 269996"/>
                    <a:gd name="connsiteY14" fmla="*/ -324 h 512337"/>
                    <a:gd name="connsiteX15" fmla="*/ 73369 w 269996"/>
                    <a:gd name="connsiteY15" fmla="*/ 9948 h 512337"/>
                    <a:gd name="connsiteX16" fmla="*/ 46335 w 269996"/>
                    <a:gd name="connsiteY16" fmla="*/ 26355 h 512337"/>
                    <a:gd name="connsiteX17" fmla="*/ 14855 w 269996"/>
                    <a:gd name="connsiteY17" fmla="*/ 31779 h 512337"/>
                    <a:gd name="connsiteX18" fmla="*/ -129 w 269996"/>
                    <a:gd name="connsiteY18" fmla="*/ 94028 h 512337"/>
                    <a:gd name="connsiteX19" fmla="*/ 17256 w 269996"/>
                    <a:gd name="connsiteY19" fmla="*/ 118662 h 512337"/>
                    <a:gd name="connsiteX20" fmla="*/ 28772 w 269996"/>
                    <a:gd name="connsiteY20" fmla="*/ 143828 h 512337"/>
                    <a:gd name="connsiteX21" fmla="*/ 30595 w 269996"/>
                    <a:gd name="connsiteY21" fmla="*/ 163481 h 512337"/>
                    <a:gd name="connsiteX22" fmla="*/ 22413 w 269996"/>
                    <a:gd name="connsiteY22" fmla="*/ 191716 h 512337"/>
                    <a:gd name="connsiteX23" fmla="*/ 37265 w 269996"/>
                    <a:gd name="connsiteY23" fmla="*/ 223641 h 512337"/>
                    <a:gd name="connsiteX24" fmla="*/ 50604 w 269996"/>
                    <a:gd name="connsiteY24" fmla="*/ 265081 h 512337"/>
                    <a:gd name="connsiteX25" fmla="*/ 61052 w 269996"/>
                    <a:gd name="connsiteY25" fmla="*/ 291182 h 512337"/>
                    <a:gd name="connsiteX26" fmla="*/ 52738 w 269996"/>
                    <a:gd name="connsiteY26" fmla="*/ 316392 h 512337"/>
                    <a:gd name="connsiteX27" fmla="*/ 40288 w 269996"/>
                    <a:gd name="connsiteY27" fmla="*/ 341381 h 512337"/>
                    <a:gd name="connsiteX28" fmla="*/ 32240 w 269996"/>
                    <a:gd name="connsiteY28" fmla="*/ 346184 h 512337"/>
                    <a:gd name="connsiteX29" fmla="*/ 27793 w 269996"/>
                    <a:gd name="connsiteY29" fmla="*/ 371928 h 512337"/>
                    <a:gd name="connsiteX30" fmla="*/ 19257 w 269996"/>
                    <a:gd name="connsiteY30" fmla="*/ 413012 h 512337"/>
                    <a:gd name="connsiteX31" fmla="*/ 40688 w 269996"/>
                    <a:gd name="connsiteY31" fmla="*/ 436668 h 512337"/>
                    <a:gd name="connsiteX32" fmla="*/ 75103 w 269996"/>
                    <a:gd name="connsiteY32" fmla="*/ 477797 h 512337"/>
                    <a:gd name="connsiteX33" fmla="*/ 113787 w 269996"/>
                    <a:gd name="connsiteY33" fmla="*/ 498428 h 512337"/>
                    <a:gd name="connsiteX34" fmla="*/ 133707 w 269996"/>
                    <a:gd name="connsiteY34" fmla="*/ 511767 h 512337"/>
                    <a:gd name="connsiteX35" fmla="*/ 152871 w 269996"/>
                    <a:gd name="connsiteY35" fmla="*/ 497094 h 512337"/>
                    <a:gd name="connsiteX36" fmla="*/ 102893 w 269996"/>
                    <a:gd name="connsiteY36" fmla="*/ 469348 h 512337"/>
                    <a:gd name="connsiteX37" fmla="*/ 86663 w 269996"/>
                    <a:gd name="connsiteY37" fmla="*/ 422706 h 512337"/>
                    <a:gd name="connsiteX38" fmla="*/ 76171 w 269996"/>
                    <a:gd name="connsiteY38" fmla="*/ 398429 h 512337"/>
                    <a:gd name="connsiteX39" fmla="*/ 53449 w 269996"/>
                    <a:gd name="connsiteY39" fmla="*/ 385534 h 512337"/>
                    <a:gd name="connsiteX40" fmla="*/ 61230 w 269996"/>
                    <a:gd name="connsiteY40" fmla="*/ 330176 h 512337"/>
                    <a:gd name="connsiteX41" fmla="*/ 79016 w 269996"/>
                    <a:gd name="connsiteY41" fmla="*/ 279532 h 512337"/>
                    <a:gd name="connsiteX42" fmla="*/ 96535 w 269996"/>
                    <a:gd name="connsiteY42" fmla="*/ 249652 h 512337"/>
                    <a:gd name="connsiteX43" fmla="*/ 124236 w 269996"/>
                    <a:gd name="connsiteY43" fmla="*/ 277131 h 512337"/>
                    <a:gd name="connsiteX44" fmla="*/ 171145 w 269996"/>
                    <a:gd name="connsiteY44" fmla="*/ 297362 h 512337"/>
                    <a:gd name="connsiteX45" fmla="*/ 167144 w 269996"/>
                    <a:gd name="connsiteY45" fmla="*/ 270328 h 512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69996" h="512337">
                      <a:moveTo>
                        <a:pt x="167099" y="270639"/>
                      </a:moveTo>
                      <a:cubicBezTo>
                        <a:pt x="167099" y="262147"/>
                        <a:pt x="157540" y="255522"/>
                        <a:pt x="161274" y="247073"/>
                      </a:cubicBezTo>
                      <a:cubicBezTo>
                        <a:pt x="166566" y="235068"/>
                        <a:pt x="180616" y="224530"/>
                        <a:pt x="192399" y="219462"/>
                      </a:cubicBezTo>
                      <a:cubicBezTo>
                        <a:pt x="204182" y="214393"/>
                        <a:pt x="213653" y="219061"/>
                        <a:pt x="225569" y="217860"/>
                      </a:cubicBezTo>
                      <a:cubicBezTo>
                        <a:pt x="241220" y="216304"/>
                        <a:pt x="249357" y="213414"/>
                        <a:pt x="262474" y="222307"/>
                      </a:cubicBezTo>
                      <a:cubicBezTo>
                        <a:pt x="278036" y="204922"/>
                        <a:pt x="267721" y="154677"/>
                        <a:pt x="243755" y="147830"/>
                      </a:cubicBezTo>
                      <a:cubicBezTo>
                        <a:pt x="236641" y="145829"/>
                        <a:pt x="242066" y="130044"/>
                        <a:pt x="242866" y="125598"/>
                      </a:cubicBezTo>
                      <a:cubicBezTo>
                        <a:pt x="246200" y="108035"/>
                        <a:pt x="238419" y="108124"/>
                        <a:pt x="227481" y="96118"/>
                      </a:cubicBezTo>
                      <a:cubicBezTo>
                        <a:pt x="218589" y="86336"/>
                        <a:pt x="213697" y="76287"/>
                        <a:pt x="198802" y="77533"/>
                      </a:cubicBezTo>
                      <a:cubicBezTo>
                        <a:pt x="185463" y="78600"/>
                        <a:pt x="181017" y="94518"/>
                        <a:pt x="167678" y="92517"/>
                      </a:cubicBezTo>
                      <a:cubicBezTo>
                        <a:pt x="154338" y="90516"/>
                        <a:pt x="153582" y="79934"/>
                        <a:pt x="138286" y="91405"/>
                      </a:cubicBezTo>
                      <a:cubicBezTo>
                        <a:pt x="133840" y="94696"/>
                        <a:pt x="111163" y="117283"/>
                        <a:pt x="107962" y="102966"/>
                      </a:cubicBezTo>
                      <a:cubicBezTo>
                        <a:pt x="105828" y="93228"/>
                        <a:pt x="137130" y="35781"/>
                        <a:pt x="112408" y="34447"/>
                      </a:cubicBezTo>
                      <a:cubicBezTo>
                        <a:pt x="100937" y="33825"/>
                        <a:pt x="94623" y="39294"/>
                        <a:pt x="94223" y="21908"/>
                      </a:cubicBezTo>
                      <a:cubicBezTo>
                        <a:pt x="93867" y="10525"/>
                        <a:pt x="95868" y="7680"/>
                        <a:pt x="86708" y="-324"/>
                      </a:cubicBezTo>
                      <a:cubicBezTo>
                        <a:pt x="80884" y="2611"/>
                        <a:pt x="79505" y="7502"/>
                        <a:pt x="73369" y="9948"/>
                      </a:cubicBezTo>
                      <a:cubicBezTo>
                        <a:pt x="61809" y="14394"/>
                        <a:pt x="56117" y="20085"/>
                        <a:pt x="46335" y="26355"/>
                      </a:cubicBezTo>
                      <a:cubicBezTo>
                        <a:pt x="36554" y="32624"/>
                        <a:pt x="25037" y="27955"/>
                        <a:pt x="14855" y="31779"/>
                      </a:cubicBezTo>
                      <a:cubicBezTo>
                        <a:pt x="48" y="37337"/>
                        <a:pt x="-129" y="80423"/>
                        <a:pt x="-129" y="94028"/>
                      </a:cubicBezTo>
                      <a:cubicBezTo>
                        <a:pt x="-129" y="102610"/>
                        <a:pt x="11742" y="113326"/>
                        <a:pt x="17256" y="118662"/>
                      </a:cubicBezTo>
                      <a:cubicBezTo>
                        <a:pt x="28327" y="129333"/>
                        <a:pt x="23836" y="130267"/>
                        <a:pt x="28772" y="143828"/>
                      </a:cubicBezTo>
                      <a:cubicBezTo>
                        <a:pt x="28772" y="143828"/>
                        <a:pt x="43400" y="167794"/>
                        <a:pt x="30595" y="163481"/>
                      </a:cubicBezTo>
                      <a:cubicBezTo>
                        <a:pt x="35041" y="164949"/>
                        <a:pt x="23347" y="188915"/>
                        <a:pt x="22413" y="191716"/>
                      </a:cubicBezTo>
                      <a:cubicBezTo>
                        <a:pt x="18501" y="203099"/>
                        <a:pt x="29617" y="216749"/>
                        <a:pt x="37265" y="223641"/>
                      </a:cubicBezTo>
                      <a:cubicBezTo>
                        <a:pt x="49047" y="234223"/>
                        <a:pt x="50604" y="250319"/>
                        <a:pt x="50604" y="265081"/>
                      </a:cubicBezTo>
                      <a:cubicBezTo>
                        <a:pt x="50604" y="274908"/>
                        <a:pt x="63943" y="280866"/>
                        <a:pt x="61052" y="291182"/>
                      </a:cubicBezTo>
                      <a:cubicBezTo>
                        <a:pt x="58652" y="299674"/>
                        <a:pt x="55895" y="308122"/>
                        <a:pt x="52738" y="316392"/>
                      </a:cubicBezTo>
                      <a:cubicBezTo>
                        <a:pt x="49848" y="325285"/>
                        <a:pt x="45668" y="333734"/>
                        <a:pt x="40288" y="341381"/>
                      </a:cubicBezTo>
                      <a:cubicBezTo>
                        <a:pt x="38510" y="343604"/>
                        <a:pt x="35574" y="346850"/>
                        <a:pt x="32240" y="346184"/>
                      </a:cubicBezTo>
                      <a:cubicBezTo>
                        <a:pt x="30595" y="354765"/>
                        <a:pt x="29172" y="363347"/>
                        <a:pt x="27793" y="371928"/>
                      </a:cubicBezTo>
                      <a:cubicBezTo>
                        <a:pt x="25349" y="385623"/>
                        <a:pt x="20902" y="399229"/>
                        <a:pt x="19257" y="413012"/>
                      </a:cubicBezTo>
                      <a:cubicBezTo>
                        <a:pt x="17612" y="426797"/>
                        <a:pt x="31840" y="428175"/>
                        <a:pt x="40688" y="436668"/>
                      </a:cubicBezTo>
                      <a:cubicBezTo>
                        <a:pt x="53850" y="448851"/>
                        <a:pt x="65411" y="462679"/>
                        <a:pt x="75103" y="477797"/>
                      </a:cubicBezTo>
                      <a:cubicBezTo>
                        <a:pt x="83996" y="492870"/>
                        <a:pt x="105428" y="480553"/>
                        <a:pt x="113787" y="498428"/>
                      </a:cubicBezTo>
                      <a:cubicBezTo>
                        <a:pt x="119256" y="510255"/>
                        <a:pt x="117744" y="512923"/>
                        <a:pt x="133707" y="511767"/>
                      </a:cubicBezTo>
                      <a:cubicBezTo>
                        <a:pt x="147935" y="510833"/>
                        <a:pt x="140510" y="501051"/>
                        <a:pt x="152871" y="497094"/>
                      </a:cubicBezTo>
                      <a:cubicBezTo>
                        <a:pt x="139532" y="478330"/>
                        <a:pt x="117300" y="482421"/>
                        <a:pt x="102893" y="469348"/>
                      </a:cubicBezTo>
                      <a:cubicBezTo>
                        <a:pt x="88487" y="456276"/>
                        <a:pt x="95468" y="437735"/>
                        <a:pt x="86663" y="422706"/>
                      </a:cubicBezTo>
                      <a:cubicBezTo>
                        <a:pt x="82529" y="415636"/>
                        <a:pt x="80572" y="404520"/>
                        <a:pt x="76171" y="398429"/>
                      </a:cubicBezTo>
                      <a:cubicBezTo>
                        <a:pt x="70835" y="391048"/>
                        <a:pt x="57851" y="393315"/>
                        <a:pt x="53449" y="385534"/>
                      </a:cubicBezTo>
                      <a:cubicBezTo>
                        <a:pt x="46246" y="372684"/>
                        <a:pt x="57895" y="343560"/>
                        <a:pt x="61230" y="330176"/>
                      </a:cubicBezTo>
                      <a:cubicBezTo>
                        <a:pt x="65677" y="312791"/>
                        <a:pt x="75371" y="297140"/>
                        <a:pt x="79016" y="279532"/>
                      </a:cubicBezTo>
                      <a:cubicBezTo>
                        <a:pt x="82040" y="265615"/>
                        <a:pt x="73236" y="248808"/>
                        <a:pt x="96535" y="249652"/>
                      </a:cubicBezTo>
                      <a:cubicBezTo>
                        <a:pt x="113431" y="250230"/>
                        <a:pt x="105872" y="275041"/>
                        <a:pt x="124236" y="277131"/>
                      </a:cubicBezTo>
                      <a:cubicBezTo>
                        <a:pt x="146157" y="279621"/>
                        <a:pt x="151982" y="289047"/>
                        <a:pt x="171145" y="297362"/>
                      </a:cubicBezTo>
                      <a:cubicBezTo>
                        <a:pt x="174435" y="286735"/>
                        <a:pt x="167144" y="280821"/>
                        <a:pt x="167144" y="2703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1" name="자유형: 도형 9720">
                  <a:extLst>
                    <a:ext uri="{FF2B5EF4-FFF2-40B4-BE49-F238E27FC236}">
                      <a16:creationId xmlns:a16="http://schemas.microsoft.com/office/drawing/2014/main" id="{64B39F7D-E944-14D8-830F-B375EF7DCC24}"/>
                    </a:ext>
                  </a:extLst>
                </p:cNvPr>
                <p:cNvSpPr/>
                <p:nvPr/>
              </p:nvSpPr>
              <p:spPr>
                <a:xfrm>
                  <a:off x="6920896" y="9046984"/>
                  <a:ext cx="185147" cy="350797"/>
                </a:xfrm>
                <a:custGeom>
                  <a:avLst/>
                  <a:gdLst>
                    <a:gd name="connsiteX0" fmla="*/ 129128 w 271074"/>
                    <a:gd name="connsiteY0" fmla="*/ 513279 h 513602"/>
                    <a:gd name="connsiteX1" fmla="*/ 115789 w 271074"/>
                    <a:gd name="connsiteY1" fmla="*/ 503719 h 513602"/>
                    <a:gd name="connsiteX2" fmla="*/ 113788 w 271074"/>
                    <a:gd name="connsiteY2" fmla="*/ 499273 h 513602"/>
                    <a:gd name="connsiteX3" fmla="*/ 94091 w 271074"/>
                    <a:gd name="connsiteY3" fmla="*/ 488112 h 513602"/>
                    <a:gd name="connsiteX4" fmla="*/ 75149 w 271074"/>
                    <a:gd name="connsiteY4" fmla="*/ 478730 h 513602"/>
                    <a:gd name="connsiteX5" fmla="*/ 40822 w 271074"/>
                    <a:gd name="connsiteY5" fmla="*/ 437690 h 513602"/>
                    <a:gd name="connsiteX6" fmla="*/ 31441 w 271074"/>
                    <a:gd name="connsiteY6" fmla="*/ 431198 h 513602"/>
                    <a:gd name="connsiteX7" fmla="*/ 19258 w 271074"/>
                    <a:gd name="connsiteY7" fmla="*/ 413412 h 513602"/>
                    <a:gd name="connsiteX8" fmla="*/ 24060 w 271074"/>
                    <a:gd name="connsiteY8" fmla="*/ 389180 h 513602"/>
                    <a:gd name="connsiteX9" fmla="*/ 27794 w 271074"/>
                    <a:gd name="connsiteY9" fmla="*/ 372283 h 513602"/>
                    <a:gd name="connsiteX10" fmla="*/ 29440 w 271074"/>
                    <a:gd name="connsiteY10" fmla="*/ 363035 h 513602"/>
                    <a:gd name="connsiteX11" fmla="*/ 32419 w 271074"/>
                    <a:gd name="connsiteY11" fmla="*/ 346539 h 513602"/>
                    <a:gd name="connsiteX12" fmla="*/ 32419 w 271074"/>
                    <a:gd name="connsiteY12" fmla="*/ 346006 h 513602"/>
                    <a:gd name="connsiteX13" fmla="*/ 32953 w 271074"/>
                    <a:gd name="connsiteY13" fmla="*/ 346006 h 513602"/>
                    <a:gd name="connsiteX14" fmla="*/ 40467 w 271074"/>
                    <a:gd name="connsiteY14" fmla="*/ 341559 h 513602"/>
                    <a:gd name="connsiteX15" fmla="*/ 52873 w 271074"/>
                    <a:gd name="connsiteY15" fmla="*/ 316748 h 513602"/>
                    <a:gd name="connsiteX16" fmla="*/ 61142 w 271074"/>
                    <a:gd name="connsiteY16" fmla="*/ 291537 h 513602"/>
                    <a:gd name="connsiteX17" fmla="*/ 56252 w 271074"/>
                    <a:gd name="connsiteY17" fmla="*/ 277709 h 513602"/>
                    <a:gd name="connsiteX18" fmla="*/ 50649 w 271074"/>
                    <a:gd name="connsiteY18" fmla="*/ 265615 h 513602"/>
                    <a:gd name="connsiteX19" fmla="*/ 37310 w 271074"/>
                    <a:gd name="connsiteY19" fmla="*/ 224574 h 513602"/>
                    <a:gd name="connsiteX20" fmla="*/ 22281 w 271074"/>
                    <a:gd name="connsiteY20" fmla="*/ 192072 h 513602"/>
                    <a:gd name="connsiteX21" fmla="*/ 23793 w 271074"/>
                    <a:gd name="connsiteY21" fmla="*/ 188514 h 513602"/>
                    <a:gd name="connsiteX22" fmla="*/ 31174 w 271074"/>
                    <a:gd name="connsiteY22" fmla="*/ 164948 h 513602"/>
                    <a:gd name="connsiteX23" fmla="*/ 30818 w 271074"/>
                    <a:gd name="connsiteY23" fmla="*/ 164548 h 513602"/>
                    <a:gd name="connsiteX24" fmla="*/ 30818 w 271074"/>
                    <a:gd name="connsiteY24" fmla="*/ 164548 h 513602"/>
                    <a:gd name="connsiteX25" fmla="*/ 31129 w 271074"/>
                    <a:gd name="connsiteY25" fmla="*/ 163526 h 513602"/>
                    <a:gd name="connsiteX26" fmla="*/ 31129 w 271074"/>
                    <a:gd name="connsiteY26" fmla="*/ 163526 h 513602"/>
                    <a:gd name="connsiteX27" fmla="*/ 33530 w 271074"/>
                    <a:gd name="connsiteY27" fmla="*/ 163970 h 513602"/>
                    <a:gd name="connsiteX28" fmla="*/ 35308 w 271074"/>
                    <a:gd name="connsiteY28" fmla="*/ 163126 h 513602"/>
                    <a:gd name="connsiteX29" fmla="*/ 28817 w 271074"/>
                    <a:gd name="connsiteY29" fmla="*/ 144939 h 513602"/>
                    <a:gd name="connsiteX30" fmla="*/ 28817 w 271074"/>
                    <a:gd name="connsiteY30" fmla="*/ 144939 h 513602"/>
                    <a:gd name="connsiteX31" fmla="*/ 28817 w 271074"/>
                    <a:gd name="connsiteY31" fmla="*/ 144539 h 513602"/>
                    <a:gd name="connsiteX32" fmla="*/ 26061 w 271074"/>
                    <a:gd name="connsiteY32" fmla="*/ 134135 h 513602"/>
                    <a:gd name="connsiteX33" fmla="*/ 17478 w 271074"/>
                    <a:gd name="connsiteY33" fmla="*/ 119595 h 513602"/>
                    <a:gd name="connsiteX34" fmla="*/ 16279 w 271074"/>
                    <a:gd name="connsiteY34" fmla="*/ 118484 h 513602"/>
                    <a:gd name="connsiteX35" fmla="*/ -129 w 271074"/>
                    <a:gd name="connsiteY35" fmla="*/ 94562 h 513602"/>
                    <a:gd name="connsiteX36" fmla="*/ 15255 w 271074"/>
                    <a:gd name="connsiteY36" fmla="*/ 31735 h 513602"/>
                    <a:gd name="connsiteX37" fmla="*/ 29440 w 271074"/>
                    <a:gd name="connsiteY37" fmla="*/ 29867 h 513602"/>
                    <a:gd name="connsiteX38" fmla="*/ 46602 w 271074"/>
                    <a:gd name="connsiteY38" fmla="*/ 26355 h 513602"/>
                    <a:gd name="connsiteX39" fmla="*/ 54651 w 271074"/>
                    <a:gd name="connsiteY39" fmla="*/ 20886 h 513602"/>
                    <a:gd name="connsiteX40" fmla="*/ 73770 w 271074"/>
                    <a:gd name="connsiteY40" fmla="*/ 9903 h 513602"/>
                    <a:gd name="connsiteX41" fmla="*/ 80884 w 271074"/>
                    <a:gd name="connsiteY41" fmla="*/ 4701 h 513602"/>
                    <a:gd name="connsiteX42" fmla="*/ 87243 w 271074"/>
                    <a:gd name="connsiteY42" fmla="*/ -324 h 513602"/>
                    <a:gd name="connsiteX43" fmla="*/ 87554 w 271074"/>
                    <a:gd name="connsiteY43" fmla="*/ -324 h 513602"/>
                    <a:gd name="connsiteX44" fmla="*/ 87865 w 271074"/>
                    <a:gd name="connsiteY44" fmla="*/ -102 h 513602"/>
                    <a:gd name="connsiteX45" fmla="*/ 95468 w 271074"/>
                    <a:gd name="connsiteY45" fmla="*/ 17328 h 513602"/>
                    <a:gd name="connsiteX46" fmla="*/ 95468 w 271074"/>
                    <a:gd name="connsiteY46" fmla="*/ 22620 h 513602"/>
                    <a:gd name="connsiteX47" fmla="*/ 102761 w 271074"/>
                    <a:gd name="connsiteY47" fmla="*/ 34936 h 513602"/>
                    <a:gd name="connsiteX48" fmla="*/ 106140 w 271074"/>
                    <a:gd name="connsiteY48" fmla="*/ 34936 h 513602"/>
                    <a:gd name="connsiteX49" fmla="*/ 113120 w 271074"/>
                    <a:gd name="connsiteY49" fmla="*/ 34936 h 513602"/>
                    <a:gd name="connsiteX50" fmla="*/ 120946 w 271074"/>
                    <a:gd name="connsiteY50" fmla="*/ 38893 h 513602"/>
                    <a:gd name="connsiteX51" fmla="*/ 114276 w 271074"/>
                    <a:gd name="connsiteY51" fmla="*/ 83669 h 513602"/>
                    <a:gd name="connsiteX52" fmla="*/ 109074 w 271074"/>
                    <a:gd name="connsiteY52" fmla="*/ 103899 h 513602"/>
                    <a:gd name="connsiteX53" fmla="*/ 113521 w 271074"/>
                    <a:gd name="connsiteY53" fmla="*/ 108346 h 513602"/>
                    <a:gd name="connsiteX54" fmla="*/ 135486 w 271074"/>
                    <a:gd name="connsiteY54" fmla="*/ 94651 h 513602"/>
                    <a:gd name="connsiteX55" fmla="*/ 138466 w 271074"/>
                    <a:gd name="connsiteY55" fmla="*/ 92161 h 513602"/>
                    <a:gd name="connsiteX56" fmla="*/ 150382 w 271074"/>
                    <a:gd name="connsiteY56" fmla="*/ 86825 h 513602"/>
                    <a:gd name="connsiteX57" fmla="*/ 158118 w 271074"/>
                    <a:gd name="connsiteY57" fmla="*/ 89449 h 513602"/>
                    <a:gd name="connsiteX58" fmla="*/ 168212 w 271074"/>
                    <a:gd name="connsiteY58" fmla="*/ 93184 h 513602"/>
                    <a:gd name="connsiteX59" fmla="*/ 170435 w 271074"/>
                    <a:gd name="connsiteY59" fmla="*/ 93184 h 513602"/>
                    <a:gd name="connsiteX60" fmla="*/ 184352 w 271074"/>
                    <a:gd name="connsiteY60" fmla="*/ 85981 h 513602"/>
                    <a:gd name="connsiteX61" fmla="*/ 199247 w 271074"/>
                    <a:gd name="connsiteY61" fmla="*/ 77977 h 513602"/>
                    <a:gd name="connsiteX62" fmla="*/ 201693 w 271074"/>
                    <a:gd name="connsiteY62" fmla="*/ 77977 h 513602"/>
                    <a:gd name="connsiteX63" fmla="*/ 223925 w 271074"/>
                    <a:gd name="connsiteY63" fmla="*/ 91583 h 513602"/>
                    <a:gd name="connsiteX64" fmla="*/ 228371 w 271074"/>
                    <a:gd name="connsiteY64" fmla="*/ 96874 h 513602"/>
                    <a:gd name="connsiteX65" fmla="*/ 235886 w 271074"/>
                    <a:gd name="connsiteY65" fmla="*/ 104033 h 513602"/>
                    <a:gd name="connsiteX66" fmla="*/ 243934 w 271074"/>
                    <a:gd name="connsiteY66" fmla="*/ 126798 h 513602"/>
                    <a:gd name="connsiteX67" fmla="*/ 243266 w 271074"/>
                    <a:gd name="connsiteY67" fmla="*/ 129600 h 513602"/>
                    <a:gd name="connsiteX68" fmla="*/ 244378 w 271074"/>
                    <a:gd name="connsiteY68" fmla="*/ 148319 h 513602"/>
                    <a:gd name="connsiteX69" fmla="*/ 267944 w 271074"/>
                    <a:gd name="connsiteY69" fmla="*/ 178199 h 513602"/>
                    <a:gd name="connsiteX70" fmla="*/ 263498 w 271074"/>
                    <a:gd name="connsiteY70" fmla="*/ 223685 h 513602"/>
                    <a:gd name="connsiteX71" fmla="*/ 263141 w 271074"/>
                    <a:gd name="connsiteY71" fmla="*/ 224041 h 513602"/>
                    <a:gd name="connsiteX72" fmla="*/ 262742 w 271074"/>
                    <a:gd name="connsiteY72" fmla="*/ 223774 h 513602"/>
                    <a:gd name="connsiteX73" fmla="*/ 244023 w 271074"/>
                    <a:gd name="connsiteY73" fmla="*/ 217727 h 513602"/>
                    <a:gd name="connsiteX74" fmla="*/ 232551 w 271074"/>
                    <a:gd name="connsiteY74" fmla="*/ 218705 h 513602"/>
                    <a:gd name="connsiteX75" fmla="*/ 226193 w 271074"/>
                    <a:gd name="connsiteY75" fmla="*/ 219416 h 513602"/>
                    <a:gd name="connsiteX76" fmla="*/ 221746 w 271074"/>
                    <a:gd name="connsiteY76" fmla="*/ 219416 h 513602"/>
                    <a:gd name="connsiteX77" fmla="*/ 213164 w 271074"/>
                    <a:gd name="connsiteY77" fmla="*/ 218883 h 513602"/>
                    <a:gd name="connsiteX78" fmla="*/ 205206 w 271074"/>
                    <a:gd name="connsiteY78" fmla="*/ 218394 h 513602"/>
                    <a:gd name="connsiteX79" fmla="*/ 193111 w 271074"/>
                    <a:gd name="connsiteY79" fmla="*/ 220751 h 513602"/>
                    <a:gd name="connsiteX80" fmla="*/ 162342 w 271074"/>
                    <a:gd name="connsiteY80" fmla="*/ 248051 h 513602"/>
                    <a:gd name="connsiteX81" fmla="*/ 164743 w 271074"/>
                    <a:gd name="connsiteY81" fmla="*/ 261035 h 513602"/>
                    <a:gd name="connsiteX82" fmla="*/ 167544 w 271074"/>
                    <a:gd name="connsiteY82" fmla="*/ 267215 h 513602"/>
                    <a:gd name="connsiteX83" fmla="*/ 168256 w 271074"/>
                    <a:gd name="connsiteY83" fmla="*/ 267215 h 513602"/>
                    <a:gd name="connsiteX84" fmla="*/ 168256 w 271074"/>
                    <a:gd name="connsiteY84" fmla="*/ 271395 h 513602"/>
                    <a:gd name="connsiteX85" fmla="*/ 170746 w 271074"/>
                    <a:gd name="connsiteY85" fmla="*/ 282778 h 513602"/>
                    <a:gd name="connsiteX86" fmla="*/ 172213 w 271074"/>
                    <a:gd name="connsiteY86" fmla="*/ 298562 h 513602"/>
                    <a:gd name="connsiteX87" fmla="*/ 172213 w 271074"/>
                    <a:gd name="connsiteY87" fmla="*/ 299185 h 513602"/>
                    <a:gd name="connsiteX88" fmla="*/ 171635 w 271074"/>
                    <a:gd name="connsiteY88" fmla="*/ 298918 h 513602"/>
                    <a:gd name="connsiteX89" fmla="*/ 154917 w 271074"/>
                    <a:gd name="connsiteY89" fmla="*/ 290025 h 513602"/>
                    <a:gd name="connsiteX90" fmla="*/ 124859 w 271074"/>
                    <a:gd name="connsiteY90" fmla="*/ 278776 h 513602"/>
                    <a:gd name="connsiteX91" fmla="*/ 109919 w 271074"/>
                    <a:gd name="connsiteY91" fmla="*/ 263880 h 513602"/>
                    <a:gd name="connsiteX92" fmla="*/ 97203 w 271074"/>
                    <a:gd name="connsiteY92" fmla="*/ 251297 h 513602"/>
                    <a:gd name="connsiteX93" fmla="*/ 83864 w 271074"/>
                    <a:gd name="connsiteY93" fmla="*/ 254677 h 513602"/>
                    <a:gd name="connsiteX94" fmla="*/ 80795 w 271074"/>
                    <a:gd name="connsiteY94" fmla="*/ 269127 h 513602"/>
                    <a:gd name="connsiteX95" fmla="*/ 80039 w 271074"/>
                    <a:gd name="connsiteY95" fmla="*/ 280732 h 513602"/>
                    <a:gd name="connsiteX96" fmla="*/ 70614 w 271074"/>
                    <a:gd name="connsiteY96" fmla="*/ 307900 h 513602"/>
                    <a:gd name="connsiteX97" fmla="*/ 62076 w 271074"/>
                    <a:gd name="connsiteY97" fmla="*/ 331421 h 513602"/>
                    <a:gd name="connsiteX98" fmla="*/ 59409 w 271074"/>
                    <a:gd name="connsiteY98" fmla="*/ 340314 h 513602"/>
                    <a:gd name="connsiteX99" fmla="*/ 54250 w 271074"/>
                    <a:gd name="connsiteY99" fmla="*/ 386245 h 513602"/>
                    <a:gd name="connsiteX100" fmla="*/ 65322 w 271074"/>
                    <a:gd name="connsiteY100" fmla="*/ 392693 h 513602"/>
                    <a:gd name="connsiteX101" fmla="*/ 76927 w 271074"/>
                    <a:gd name="connsiteY101" fmla="*/ 399051 h 513602"/>
                    <a:gd name="connsiteX102" fmla="*/ 82708 w 271074"/>
                    <a:gd name="connsiteY102" fmla="*/ 412034 h 513602"/>
                    <a:gd name="connsiteX103" fmla="*/ 87465 w 271074"/>
                    <a:gd name="connsiteY103" fmla="*/ 423417 h 513602"/>
                    <a:gd name="connsiteX104" fmla="*/ 92846 w 271074"/>
                    <a:gd name="connsiteY104" fmla="*/ 443648 h 513602"/>
                    <a:gd name="connsiteX105" fmla="*/ 103561 w 271074"/>
                    <a:gd name="connsiteY105" fmla="*/ 469926 h 513602"/>
                    <a:gd name="connsiteX106" fmla="*/ 125171 w 271074"/>
                    <a:gd name="connsiteY106" fmla="*/ 480375 h 513602"/>
                    <a:gd name="connsiteX107" fmla="*/ 153627 w 271074"/>
                    <a:gd name="connsiteY107" fmla="*/ 497761 h 513602"/>
                    <a:gd name="connsiteX108" fmla="*/ 154072 w 271074"/>
                    <a:gd name="connsiteY108" fmla="*/ 498383 h 513602"/>
                    <a:gd name="connsiteX109" fmla="*/ 153360 w 271074"/>
                    <a:gd name="connsiteY109" fmla="*/ 498383 h 513602"/>
                    <a:gd name="connsiteX110" fmla="*/ 145091 w 271074"/>
                    <a:gd name="connsiteY110" fmla="*/ 505942 h 513602"/>
                    <a:gd name="connsiteX111" fmla="*/ 134019 w 271074"/>
                    <a:gd name="connsiteY111" fmla="*/ 513056 h 513602"/>
                    <a:gd name="connsiteX112" fmla="*/ 129128 w 271074"/>
                    <a:gd name="connsiteY112" fmla="*/ 513279 h 513602"/>
                    <a:gd name="connsiteX113" fmla="*/ 33530 w 271074"/>
                    <a:gd name="connsiteY113" fmla="*/ 347384 h 513602"/>
                    <a:gd name="connsiteX114" fmla="*/ 30641 w 271074"/>
                    <a:gd name="connsiteY114" fmla="*/ 363346 h 513602"/>
                    <a:gd name="connsiteX115" fmla="*/ 29084 w 271074"/>
                    <a:gd name="connsiteY115" fmla="*/ 372506 h 513602"/>
                    <a:gd name="connsiteX116" fmla="*/ 25349 w 271074"/>
                    <a:gd name="connsiteY116" fmla="*/ 389491 h 513602"/>
                    <a:gd name="connsiteX117" fmla="*/ 20547 w 271074"/>
                    <a:gd name="connsiteY117" fmla="*/ 413546 h 513602"/>
                    <a:gd name="connsiteX118" fmla="*/ 32152 w 271074"/>
                    <a:gd name="connsiteY118" fmla="*/ 430131 h 513602"/>
                    <a:gd name="connsiteX119" fmla="*/ 41757 w 271074"/>
                    <a:gd name="connsiteY119" fmla="*/ 436756 h 513602"/>
                    <a:gd name="connsiteX120" fmla="*/ 76305 w 271074"/>
                    <a:gd name="connsiteY120" fmla="*/ 478019 h 513602"/>
                    <a:gd name="connsiteX121" fmla="*/ 94401 w 271074"/>
                    <a:gd name="connsiteY121" fmla="*/ 486911 h 513602"/>
                    <a:gd name="connsiteX122" fmla="*/ 114989 w 271074"/>
                    <a:gd name="connsiteY122" fmla="*/ 498739 h 513602"/>
                    <a:gd name="connsiteX123" fmla="*/ 116989 w 271074"/>
                    <a:gd name="connsiteY123" fmla="*/ 503185 h 513602"/>
                    <a:gd name="connsiteX124" fmla="*/ 129217 w 271074"/>
                    <a:gd name="connsiteY124" fmla="*/ 512078 h 513602"/>
                    <a:gd name="connsiteX125" fmla="*/ 134374 w 271074"/>
                    <a:gd name="connsiteY125" fmla="*/ 511856 h 513602"/>
                    <a:gd name="connsiteX126" fmla="*/ 144512 w 271074"/>
                    <a:gd name="connsiteY126" fmla="*/ 505364 h 513602"/>
                    <a:gd name="connsiteX127" fmla="*/ 152694 w 271074"/>
                    <a:gd name="connsiteY127" fmla="*/ 497494 h 513602"/>
                    <a:gd name="connsiteX128" fmla="*/ 125259 w 271074"/>
                    <a:gd name="connsiteY128" fmla="*/ 481087 h 513602"/>
                    <a:gd name="connsiteX129" fmla="*/ 103027 w 271074"/>
                    <a:gd name="connsiteY129" fmla="*/ 470460 h 513602"/>
                    <a:gd name="connsiteX130" fmla="*/ 91955 w 271074"/>
                    <a:gd name="connsiteY130" fmla="*/ 443470 h 513602"/>
                    <a:gd name="connsiteX131" fmla="*/ 86709 w 271074"/>
                    <a:gd name="connsiteY131" fmla="*/ 423639 h 513602"/>
                    <a:gd name="connsiteX132" fmla="*/ 81907 w 271074"/>
                    <a:gd name="connsiteY132" fmla="*/ 412079 h 513602"/>
                    <a:gd name="connsiteX133" fmla="*/ 76261 w 271074"/>
                    <a:gd name="connsiteY133" fmla="*/ 399407 h 513602"/>
                    <a:gd name="connsiteX134" fmla="*/ 65233 w 271074"/>
                    <a:gd name="connsiteY134" fmla="*/ 393448 h 513602"/>
                    <a:gd name="connsiteX135" fmla="*/ 53495 w 271074"/>
                    <a:gd name="connsiteY135" fmla="*/ 386468 h 513602"/>
                    <a:gd name="connsiteX136" fmla="*/ 58608 w 271074"/>
                    <a:gd name="connsiteY136" fmla="*/ 339647 h 513602"/>
                    <a:gd name="connsiteX137" fmla="*/ 61231 w 271074"/>
                    <a:gd name="connsiteY137" fmla="*/ 330754 h 513602"/>
                    <a:gd name="connsiteX138" fmla="*/ 69813 w 271074"/>
                    <a:gd name="connsiteY138" fmla="*/ 307055 h 513602"/>
                    <a:gd name="connsiteX139" fmla="*/ 79195 w 271074"/>
                    <a:gd name="connsiteY139" fmla="*/ 280110 h 513602"/>
                    <a:gd name="connsiteX140" fmla="*/ 79906 w 271074"/>
                    <a:gd name="connsiteY140" fmla="*/ 268772 h 513602"/>
                    <a:gd name="connsiteX141" fmla="*/ 83285 w 271074"/>
                    <a:gd name="connsiteY141" fmla="*/ 253476 h 513602"/>
                    <a:gd name="connsiteX142" fmla="*/ 97247 w 271074"/>
                    <a:gd name="connsiteY142" fmla="*/ 249786 h 513602"/>
                    <a:gd name="connsiteX143" fmla="*/ 110986 w 271074"/>
                    <a:gd name="connsiteY143" fmla="*/ 263125 h 513602"/>
                    <a:gd name="connsiteX144" fmla="*/ 124993 w 271074"/>
                    <a:gd name="connsiteY144" fmla="*/ 277309 h 513602"/>
                    <a:gd name="connsiteX145" fmla="*/ 155495 w 271074"/>
                    <a:gd name="connsiteY145" fmla="*/ 288736 h 513602"/>
                    <a:gd name="connsiteX146" fmla="*/ 171502 w 271074"/>
                    <a:gd name="connsiteY146" fmla="*/ 297362 h 513602"/>
                    <a:gd name="connsiteX147" fmla="*/ 169901 w 271074"/>
                    <a:gd name="connsiteY147" fmla="*/ 282822 h 513602"/>
                    <a:gd name="connsiteX148" fmla="*/ 167678 w 271074"/>
                    <a:gd name="connsiteY148" fmla="*/ 275263 h 513602"/>
                    <a:gd name="connsiteX149" fmla="*/ 167323 w 271074"/>
                    <a:gd name="connsiteY149" fmla="*/ 275263 h 513602"/>
                    <a:gd name="connsiteX150" fmla="*/ 167323 w 271074"/>
                    <a:gd name="connsiteY150" fmla="*/ 271083 h 513602"/>
                    <a:gd name="connsiteX151" fmla="*/ 163943 w 271074"/>
                    <a:gd name="connsiteY151" fmla="*/ 261213 h 513602"/>
                    <a:gd name="connsiteX152" fmla="*/ 161498 w 271074"/>
                    <a:gd name="connsiteY152" fmla="*/ 247295 h 513602"/>
                    <a:gd name="connsiteX153" fmla="*/ 192622 w 271074"/>
                    <a:gd name="connsiteY153" fmla="*/ 219416 h 513602"/>
                    <a:gd name="connsiteX154" fmla="*/ 205161 w 271074"/>
                    <a:gd name="connsiteY154" fmla="*/ 216971 h 513602"/>
                    <a:gd name="connsiteX155" fmla="*/ 213253 w 271074"/>
                    <a:gd name="connsiteY155" fmla="*/ 217460 h 513602"/>
                    <a:gd name="connsiteX156" fmla="*/ 221702 w 271074"/>
                    <a:gd name="connsiteY156" fmla="*/ 217994 h 513602"/>
                    <a:gd name="connsiteX157" fmla="*/ 226148 w 271074"/>
                    <a:gd name="connsiteY157" fmla="*/ 217994 h 513602"/>
                    <a:gd name="connsiteX158" fmla="*/ 232506 w 271074"/>
                    <a:gd name="connsiteY158" fmla="*/ 217282 h 513602"/>
                    <a:gd name="connsiteX159" fmla="*/ 244112 w 271074"/>
                    <a:gd name="connsiteY159" fmla="*/ 216304 h 513602"/>
                    <a:gd name="connsiteX160" fmla="*/ 263054 w 271074"/>
                    <a:gd name="connsiteY160" fmla="*/ 222262 h 513602"/>
                    <a:gd name="connsiteX161" fmla="*/ 267055 w 271074"/>
                    <a:gd name="connsiteY161" fmla="*/ 178199 h 513602"/>
                    <a:gd name="connsiteX162" fmla="*/ 244244 w 271074"/>
                    <a:gd name="connsiteY162" fmla="*/ 149075 h 513602"/>
                    <a:gd name="connsiteX163" fmla="*/ 242377 w 271074"/>
                    <a:gd name="connsiteY163" fmla="*/ 129022 h 513602"/>
                    <a:gd name="connsiteX164" fmla="*/ 243000 w 271074"/>
                    <a:gd name="connsiteY164" fmla="*/ 126309 h 513602"/>
                    <a:gd name="connsiteX165" fmla="*/ 235352 w 271074"/>
                    <a:gd name="connsiteY165" fmla="*/ 104566 h 513602"/>
                    <a:gd name="connsiteX166" fmla="*/ 227748 w 271074"/>
                    <a:gd name="connsiteY166" fmla="*/ 97274 h 513602"/>
                    <a:gd name="connsiteX167" fmla="*/ 223302 w 271074"/>
                    <a:gd name="connsiteY167" fmla="*/ 91983 h 513602"/>
                    <a:gd name="connsiteX168" fmla="*/ 202004 w 271074"/>
                    <a:gd name="connsiteY168" fmla="*/ 78644 h 513602"/>
                    <a:gd name="connsiteX169" fmla="*/ 199648 w 271074"/>
                    <a:gd name="connsiteY169" fmla="*/ 78644 h 513602"/>
                    <a:gd name="connsiteX170" fmla="*/ 185374 w 271074"/>
                    <a:gd name="connsiteY170" fmla="*/ 86381 h 513602"/>
                    <a:gd name="connsiteX171" fmla="*/ 170746 w 271074"/>
                    <a:gd name="connsiteY171" fmla="*/ 93850 h 513602"/>
                    <a:gd name="connsiteX172" fmla="*/ 168390 w 271074"/>
                    <a:gd name="connsiteY172" fmla="*/ 93850 h 513602"/>
                    <a:gd name="connsiteX173" fmla="*/ 157896 w 271074"/>
                    <a:gd name="connsiteY173" fmla="*/ 89982 h 513602"/>
                    <a:gd name="connsiteX174" fmla="*/ 150693 w 271074"/>
                    <a:gd name="connsiteY174" fmla="*/ 87492 h 513602"/>
                    <a:gd name="connsiteX175" fmla="*/ 139444 w 271074"/>
                    <a:gd name="connsiteY175" fmla="*/ 92606 h 513602"/>
                    <a:gd name="connsiteX176" fmla="*/ 136508 w 271074"/>
                    <a:gd name="connsiteY176" fmla="*/ 95051 h 513602"/>
                    <a:gd name="connsiteX177" fmla="*/ 113832 w 271074"/>
                    <a:gd name="connsiteY177" fmla="*/ 109013 h 513602"/>
                    <a:gd name="connsiteX178" fmla="*/ 108230 w 271074"/>
                    <a:gd name="connsiteY178" fmla="*/ 103855 h 513602"/>
                    <a:gd name="connsiteX179" fmla="*/ 113521 w 271074"/>
                    <a:gd name="connsiteY179" fmla="*/ 83046 h 513602"/>
                    <a:gd name="connsiteX180" fmla="*/ 120279 w 271074"/>
                    <a:gd name="connsiteY180" fmla="*/ 39249 h 513602"/>
                    <a:gd name="connsiteX181" fmla="*/ 113343 w 271074"/>
                    <a:gd name="connsiteY181" fmla="*/ 35781 h 513602"/>
                    <a:gd name="connsiteX182" fmla="*/ 106495 w 271074"/>
                    <a:gd name="connsiteY182" fmla="*/ 35781 h 513602"/>
                    <a:gd name="connsiteX183" fmla="*/ 103027 w 271074"/>
                    <a:gd name="connsiteY183" fmla="*/ 35781 h 513602"/>
                    <a:gd name="connsiteX184" fmla="*/ 94624 w 271074"/>
                    <a:gd name="connsiteY184" fmla="*/ 22442 h 513602"/>
                    <a:gd name="connsiteX185" fmla="*/ 94624 w 271074"/>
                    <a:gd name="connsiteY185" fmla="*/ 17106 h 513602"/>
                    <a:gd name="connsiteX186" fmla="*/ 87687 w 271074"/>
                    <a:gd name="connsiteY186" fmla="*/ 788 h 513602"/>
                    <a:gd name="connsiteX187" fmla="*/ 81951 w 271074"/>
                    <a:gd name="connsiteY187" fmla="*/ 5234 h 513602"/>
                    <a:gd name="connsiteX188" fmla="*/ 74437 w 271074"/>
                    <a:gd name="connsiteY188" fmla="*/ 10748 h 513602"/>
                    <a:gd name="connsiteX189" fmla="*/ 55540 w 271074"/>
                    <a:gd name="connsiteY189" fmla="*/ 21552 h 513602"/>
                    <a:gd name="connsiteX190" fmla="*/ 47447 w 271074"/>
                    <a:gd name="connsiteY190" fmla="*/ 27066 h 513602"/>
                    <a:gd name="connsiteX191" fmla="*/ 29661 w 271074"/>
                    <a:gd name="connsiteY191" fmla="*/ 30756 h 513602"/>
                    <a:gd name="connsiteX192" fmla="*/ 15878 w 271074"/>
                    <a:gd name="connsiteY192" fmla="*/ 32580 h 513602"/>
                    <a:gd name="connsiteX193" fmla="*/ 1205 w 271074"/>
                    <a:gd name="connsiteY193" fmla="*/ 94339 h 513602"/>
                    <a:gd name="connsiteX194" fmla="*/ 17301 w 271074"/>
                    <a:gd name="connsiteY194" fmla="*/ 117461 h 513602"/>
                    <a:gd name="connsiteX195" fmla="*/ 18458 w 271074"/>
                    <a:gd name="connsiteY195" fmla="*/ 118573 h 513602"/>
                    <a:gd name="connsiteX196" fmla="*/ 27350 w 271074"/>
                    <a:gd name="connsiteY196" fmla="*/ 133690 h 513602"/>
                    <a:gd name="connsiteX197" fmla="*/ 30018 w 271074"/>
                    <a:gd name="connsiteY197" fmla="*/ 143872 h 513602"/>
                    <a:gd name="connsiteX198" fmla="*/ 30240 w 271074"/>
                    <a:gd name="connsiteY198" fmla="*/ 144273 h 513602"/>
                    <a:gd name="connsiteX199" fmla="*/ 36643 w 271074"/>
                    <a:gd name="connsiteY199" fmla="*/ 163481 h 513602"/>
                    <a:gd name="connsiteX200" fmla="*/ 33931 w 271074"/>
                    <a:gd name="connsiteY200" fmla="*/ 164860 h 513602"/>
                    <a:gd name="connsiteX201" fmla="*/ 32730 w 271074"/>
                    <a:gd name="connsiteY201" fmla="*/ 164860 h 513602"/>
                    <a:gd name="connsiteX202" fmla="*/ 25172 w 271074"/>
                    <a:gd name="connsiteY202" fmla="*/ 188825 h 513602"/>
                    <a:gd name="connsiteX203" fmla="*/ 23704 w 271074"/>
                    <a:gd name="connsiteY203" fmla="*/ 192294 h 513602"/>
                    <a:gd name="connsiteX204" fmla="*/ 38377 w 271074"/>
                    <a:gd name="connsiteY204" fmla="*/ 223418 h 513602"/>
                    <a:gd name="connsiteX205" fmla="*/ 51716 w 271074"/>
                    <a:gd name="connsiteY205" fmla="*/ 265259 h 513602"/>
                    <a:gd name="connsiteX206" fmla="*/ 57096 w 271074"/>
                    <a:gd name="connsiteY206" fmla="*/ 276686 h 513602"/>
                    <a:gd name="connsiteX207" fmla="*/ 62165 w 271074"/>
                    <a:gd name="connsiteY207" fmla="*/ 291493 h 513602"/>
                    <a:gd name="connsiteX208" fmla="*/ 53851 w 271074"/>
                    <a:gd name="connsiteY208" fmla="*/ 316793 h 513602"/>
                    <a:gd name="connsiteX209" fmla="*/ 41267 w 271074"/>
                    <a:gd name="connsiteY209" fmla="*/ 341870 h 513602"/>
                    <a:gd name="connsiteX210" fmla="*/ 33664 w 271074"/>
                    <a:gd name="connsiteY210" fmla="*/ 347028 h 513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</a:cxnLst>
                  <a:rect l="l" t="t" r="r" b="b"/>
                  <a:pathLst>
                    <a:path w="271074" h="513602">
                      <a:moveTo>
                        <a:pt x="129128" y="513279"/>
                      </a:moveTo>
                      <a:cubicBezTo>
                        <a:pt x="119968" y="513279"/>
                        <a:pt x="118856" y="510655"/>
                        <a:pt x="115789" y="503719"/>
                      </a:cubicBezTo>
                      <a:cubicBezTo>
                        <a:pt x="115211" y="502385"/>
                        <a:pt x="114588" y="500918"/>
                        <a:pt x="113788" y="499273"/>
                      </a:cubicBezTo>
                      <a:cubicBezTo>
                        <a:pt x="109342" y="490380"/>
                        <a:pt x="102049" y="489179"/>
                        <a:pt x="94091" y="488112"/>
                      </a:cubicBezTo>
                      <a:cubicBezTo>
                        <a:pt x="86976" y="487134"/>
                        <a:pt x="79595" y="486111"/>
                        <a:pt x="75149" y="478730"/>
                      </a:cubicBezTo>
                      <a:cubicBezTo>
                        <a:pt x="65544" y="463612"/>
                        <a:pt x="54029" y="449829"/>
                        <a:pt x="40822" y="437690"/>
                      </a:cubicBezTo>
                      <a:cubicBezTo>
                        <a:pt x="37977" y="435155"/>
                        <a:pt x="34820" y="432977"/>
                        <a:pt x="31441" y="431198"/>
                      </a:cubicBezTo>
                      <a:cubicBezTo>
                        <a:pt x="24549" y="427241"/>
                        <a:pt x="18102" y="423550"/>
                        <a:pt x="19258" y="413412"/>
                      </a:cubicBezTo>
                      <a:cubicBezTo>
                        <a:pt x="20369" y="405231"/>
                        <a:pt x="21969" y="397139"/>
                        <a:pt x="24060" y="389180"/>
                      </a:cubicBezTo>
                      <a:cubicBezTo>
                        <a:pt x="25393" y="383622"/>
                        <a:pt x="26772" y="377886"/>
                        <a:pt x="27794" y="372283"/>
                      </a:cubicBezTo>
                      <a:cubicBezTo>
                        <a:pt x="28373" y="369216"/>
                        <a:pt x="28906" y="366103"/>
                        <a:pt x="29440" y="363035"/>
                      </a:cubicBezTo>
                      <a:cubicBezTo>
                        <a:pt x="30374" y="357611"/>
                        <a:pt x="31352" y="352008"/>
                        <a:pt x="32419" y="346539"/>
                      </a:cubicBezTo>
                      <a:lnTo>
                        <a:pt x="32419" y="346006"/>
                      </a:lnTo>
                      <a:lnTo>
                        <a:pt x="32953" y="346006"/>
                      </a:lnTo>
                      <a:cubicBezTo>
                        <a:pt x="35976" y="346628"/>
                        <a:pt x="38732" y="343604"/>
                        <a:pt x="40467" y="341559"/>
                      </a:cubicBezTo>
                      <a:cubicBezTo>
                        <a:pt x="45802" y="333956"/>
                        <a:pt x="49982" y="325596"/>
                        <a:pt x="52873" y="316748"/>
                      </a:cubicBezTo>
                      <a:cubicBezTo>
                        <a:pt x="55940" y="308656"/>
                        <a:pt x="58697" y="300163"/>
                        <a:pt x="61142" y="291537"/>
                      </a:cubicBezTo>
                      <a:cubicBezTo>
                        <a:pt x="62654" y="286201"/>
                        <a:pt x="59542" y="282066"/>
                        <a:pt x="56252" y="277709"/>
                      </a:cubicBezTo>
                      <a:cubicBezTo>
                        <a:pt x="53139" y="274374"/>
                        <a:pt x="51138" y="270150"/>
                        <a:pt x="50649" y="265615"/>
                      </a:cubicBezTo>
                      <a:cubicBezTo>
                        <a:pt x="50649" y="251164"/>
                        <a:pt x="49093" y="235023"/>
                        <a:pt x="37310" y="224574"/>
                      </a:cubicBezTo>
                      <a:cubicBezTo>
                        <a:pt x="33975" y="221596"/>
                        <a:pt x="17567" y="205900"/>
                        <a:pt x="22281" y="192072"/>
                      </a:cubicBezTo>
                      <a:cubicBezTo>
                        <a:pt x="22281" y="191494"/>
                        <a:pt x="23036" y="190248"/>
                        <a:pt x="23793" y="188514"/>
                      </a:cubicBezTo>
                      <a:cubicBezTo>
                        <a:pt x="26416" y="182423"/>
                        <a:pt x="32686" y="168105"/>
                        <a:pt x="31174" y="164948"/>
                      </a:cubicBezTo>
                      <a:cubicBezTo>
                        <a:pt x="31129" y="164771"/>
                        <a:pt x="30996" y="164637"/>
                        <a:pt x="30818" y="164548"/>
                      </a:cubicBezTo>
                      <a:lnTo>
                        <a:pt x="30818" y="164548"/>
                      </a:lnTo>
                      <a:lnTo>
                        <a:pt x="31129" y="163526"/>
                      </a:lnTo>
                      <a:lnTo>
                        <a:pt x="31129" y="163526"/>
                      </a:lnTo>
                      <a:cubicBezTo>
                        <a:pt x="31885" y="163793"/>
                        <a:pt x="32730" y="163926"/>
                        <a:pt x="33530" y="163970"/>
                      </a:cubicBezTo>
                      <a:cubicBezTo>
                        <a:pt x="34731" y="163970"/>
                        <a:pt x="35132" y="163481"/>
                        <a:pt x="35308" y="163126"/>
                      </a:cubicBezTo>
                      <a:cubicBezTo>
                        <a:pt x="37221" y="159568"/>
                        <a:pt x="30151" y="147030"/>
                        <a:pt x="28817" y="144939"/>
                      </a:cubicBezTo>
                      <a:lnTo>
                        <a:pt x="28817" y="144939"/>
                      </a:lnTo>
                      <a:lnTo>
                        <a:pt x="28817" y="144539"/>
                      </a:lnTo>
                      <a:cubicBezTo>
                        <a:pt x="27572" y="141160"/>
                        <a:pt x="26683" y="137692"/>
                        <a:pt x="26061" y="134135"/>
                      </a:cubicBezTo>
                      <a:cubicBezTo>
                        <a:pt x="25172" y="129200"/>
                        <a:pt x="24638" y="126532"/>
                        <a:pt x="17478" y="119595"/>
                      </a:cubicBezTo>
                      <a:lnTo>
                        <a:pt x="16279" y="118484"/>
                      </a:lnTo>
                      <a:cubicBezTo>
                        <a:pt x="10142" y="112615"/>
                        <a:pt x="-129" y="102832"/>
                        <a:pt x="-129" y="94562"/>
                      </a:cubicBezTo>
                      <a:cubicBezTo>
                        <a:pt x="-129" y="56723"/>
                        <a:pt x="5074" y="35558"/>
                        <a:pt x="15255" y="31735"/>
                      </a:cubicBezTo>
                      <a:cubicBezTo>
                        <a:pt x="19835" y="30312"/>
                        <a:pt x="24638" y="29689"/>
                        <a:pt x="29440" y="29867"/>
                      </a:cubicBezTo>
                      <a:cubicBezTo>
                        <a:pt x="35398" y="30356"/>
                        <a:pt x="41356" y="29156"/>
                        <a:pt x="46602" y="26355"/>
                      </a:cubicBezTo>
                      <a:cubicBezTo>
                        <a:pt x="49582" y="24487"/>
                        <a:pt x="52160" y="22664"/>
                        <a:pt x="54651" y="20886"/>
                      </a:cubicBezTo>
                      <a:cubicBezTo>
                        <a:pt x="60520" y="16395"/>
                        <a:pt x="66923" y="12704"/>
                        <a:pt x="73770" y="9903"/>
                      </a:cubicBezTo>
                      <a:cubicBezTo>
                        <a:pt x="76527" y="8746"/>
                        <a:pt x="78972" y="6968"/>
                        <a:pt x="80884" y="4701"/>
                      </a:cubicBezTo>
                      <a:cubicBezTo>
                        <a:pt x="82663" y="2655"/>
                        <a:pt x="84842" y="965"/>
                        <a:pt x="87243" y="-324"/>
                      </a:cubicBezTo>
                      <a:lnTo>
                        <a:pt x="87554" y="-324"/>
                      </a:lnTo>
                      <a:lnTo>
                        <a:pt x="87865" y="-102"/>
                      </a:lnTo>
                      <a:cubicBezTo>
                        <a:pt x="93557" y="3767"/>
                        <a:pt x="96535" y="10525"/>
                        <a:pt x="95468" y="17328"/>
                      </a:cubicBezTo>
                      <a:cubicBezTo>
                        <a:pt x="95468" y="18840"/>
                        <a:pt x="95468" y="20619"/>
                        <a:pt x="95468" y="22620"/>
                      </a:cubicBezTo>
                      <a:cubicBezTo>
                        <a:pt x="95824" y="34047"/>
                        <a:pt x="98714" y="34936"/>
                        <a:pt x="102761" y="34936"/>
                      </a:cubicBezTo>
                      <a:cubicBezTo>
                        <a:pt x="103784" y="34936"/>
                        <a:pt x="104940" y="34936"/>
                        <a:pt x="106140" y="34936"/>
                      </a:cubicBezTo>
                      <a:cubicBezTo>
                        <a:pt x="108452" y="34758"/>
                        <a:pt x="110808" y="34758"/>
                        <a:pt x="113120" y="34936"/>
                      </a:cubicBezTo>
                      <a:cubicBezTo>
                        <a:pt x="116234" y="34891"/>
                        <a:pt x="119168" y="36359"/>
                        <a:pt x="120946" y="38893"/>
                      </a:cubicBezTo>
                      <a:cubicBezTo>
                        <a:pt x="126682" y="47386"/>
                        <a:pt x="119790" y="67484"/>
                        <a:pt x="114276" y="83669"/>
                      </a:cubicBezTo>
                      <a:cubicBezTo>
                        <a:pt x="111120" y="92917"/>
                        <a:pt x="108408" y="100921"/>
                        <a:pt x="109074" y="103899"/>
                      </a:cubicBezTo>
                      <a:cubicBezTo>
                        <a:pt x="109741" y="106879"/>
                        <a:pt x="111164" y="108346"/>
                        <a:pt x="113521" y="108346"/>
                      </a:cubicBezTo>
                      <a:cubicBezTo>
                        <a:pt x="119701" y="108346"/>
                        <a:pt x="129972" y="99453"/>
                        <a:pt x="135486" y="94651"/>
                      </a:cubicBezTo>
                      <a:cubicBezTo>
                        <a:pt x="136775" y="93539"/>
                        <a:pt x="137798" y="92650"/>
                        <a:pt x="138466" y="92161"/>
                      </a:cubicBezTo>
                      <a:cubicBezTo>
                        <a:pt x="141756" y="89138"/>
                        <a:pt x="145935" y="87270"/>
                        <a:pt x="150382" y="86825"/>
                      </a:cubicBezTo>
                      <a:cubicBezTo>
                        <a:pt x="153138" y="87003"/>
                        <a:pt x="155806" y="87892"/>
                        <a:pt x="158118" y="89449"/>
                      </a:cubicBezTo>
                      <a:cubicBezTo>
                        <a:pt x="161186" y="91361"/>
                        <a:pt x="164654" y="92606"/>
                        <a:pt x="168212" y="93184"/>
                      </a:cubicBezTo>
                      <a:cubicBezTo>
                        <a:pt x="168967" y="93228"/>
                        <a:pt x="169679" y="93228"/>
                        <a:pt x="170435" y="93184"/>
                      </a:cubicBezTo>
                      <a:cubicBezTo>
                        <a:pt x="175815" y="92650"/>
                        <a:pt x="180795" y="90071"/>
                        <a:pt x="184352" y="85981"/>
                      </a:cubicBezTo>
                      <a:cubicBezTo>
                        <a:pt x="188265" y="81712"/>
                        <a:pt x="193511" y="78866"/>
                        <a:pt x="199247" y="77977"/>
                      </a:cubicBezTo>
                      <a:lnTo>
                        <a:pt x="201693" y="77977"/>
                      </a:lnTo>
                      <a:cubicBezTo>
                        <a:pt x="212498" y="77977"/>
                        <a:pt x="217744" y="84291"/>
                        <a:pt x="223925" y="91583"/>
                      </a:cubicBezTo>
                      <a:cubicBezTo>
                        <a:pt x="225392" y="93317"/>
                        <a:pt x="226859" y="95096"/>
                        <a:pt x="228371" y="96874"/>
                      </a:cubicBezTo>
                      <a:cubicBezTo>
                        <a:pt x="230728" y="99408"/>
                        <a:pt x="233262" y="101765"/>
                        <a:pt x="235886" y="104033"/>
                      </a:cubicBezTo>
                      <a:cubicBezTo>
                        <a:pt x="242511" y="109858"/>
                        <a:pt x="246467" y="113370"/>
                        <a:pt x="243934" y="126798"/>
                      </a:cubicBezTo>
                      <a:cubicBezTo>
                        <a:pt x="243934" y="127465"/>
                        <a:pt x="243533" y="128443"/>
                        <a:pt x="243266" y="129600"/>
                      </a:cubicBezTo>
                      <a:cubicBezTo>
                        <a:pt x="241844" y="135158"/>
                        <a:pt x="238820" y="146763"/>
                        <a:pt x="244378" y="148319"/>
                      </a:cubicBezTo>
                      <a:cubicBezTo>
                        <a:pt x="254560" y="151253"/>
                        <a:pt x="263408" y="162369"/>
                        <a:pt x="267944" y="178199"/>
                      </a:cubicBezTo>
                      <a:cubicBezTo>
                        <a:pt x="272390" y="193361"/>
                        <a:pt x="272657" y="213325"/>
                        <a:pt x="263498" y="223685"/>
                      </a:cubicBezTo>
                      <a:lnTo>
                        <a:pt x="263141" y="224041"/>
                      </a:lnTo>
                      <a:lnTo>
                        <a:pt x="262742" y="223774"/>
                      </a:lnTo>
                      <a:cubicBezTo>
                        <a:pt x="257318" y="219817"/>
                        <a:pt x="250737" y="217683"/>
                        <a:pt x="244023" y="217727"/>
                      </a:cubicBezTo>
                      <a:cubicBezTo>
                        <a:pt x="240198" y="217816"/>
                        <a:pt x="236331" y="218127"/>
                        <a:pt x="232551" y="218705"/>
                      </a:cubicBezTo>
                      <a:lnTo>
                        <a:pt x="226193" y="219416"/>
                      </a:lnTo>
                      <a:cubicBezTo>
                        <a:pt x="224770" y="219416"/>
                        <a:pt x="223346" y="219416"/>
                        <a:pt x="221746" y="219416"/>
                      </a:cubicBezTo>
                      <a:cubicBezTo>
                        <a:pt x="218811" y="219416"/>
                        <a:pt x="215921" y="219150"/>
                        <a:pt x="213164" y="218883"/>
                      </a:cubicBezTo>
                      <a:cubicBezTo>
                        <a:pt x="210408" y="218616"/>
                        <a:pt x="207873" y="218394"/>
                        <a:pt x="205206" y="218394"/>
                      </a:cubicBezTo>
                      <a:cubicBezTo>
                        <a:pt x="201070" y="218305"/>
                        <a:pt x="196935" y="219105"/>
                        <a:pt x="193111" y="220751"/>
                      </a:cubicBezTo>
                      <a:cubicBezTo>
                        <a:pt x="181595" y="225731"/>
                        <a:pt x="167633" y="236135"/>
                        <a:pt x="162342" y="248051"/>
                      </a:cubicBezTo>
                      <a:cubicBezTo>
                        <a:pt x="160341" y="252498"/>
                        <a:pt x="162342" y="256944"/>
                        <a:pt x="164743" y="261035"/>
                      </a:cubicBezTo>
                      <a:cubicBezTo>
                        <a:pt x="165855" y="262991"/>
                        <a:pt x="166789" y="265081"/>
                        <a:pt x="167544" y="267215"/>
                      </a:cubicBezTo>
                      <a:lnTo>
                        <a:pt x="168256" y="267215"/>
                      </a:lnTo>
                      <a:lnTo>
                        <a:pt x="168256" y="271395"/>
                      </a:lnTo>
                      <a:cubicBezTo>
                        <a:pt x="168390" y="275308"/>
                        <a:pt x="169234" y="279176"/>
                        <a:pt x="170746" y="282778"/>
                      </a:cubicBezTo>
                      <a:cubicBezTo>
                        <a:pt x="173147" y="287669"/>
                        <a:pt x="173681" y="293315"/>
                        <a:pt x="172213" y="298562"/>
                      </a:cubicBezTo>
                      <a:lnTo>
                        <a:pt x="172213" y="299185"/>
                      </a:lnTo>
                      <a:lnTo>
                        <a:pt x="171635" y="298918"/>
                      </a:lnTo>
                      <a:cubicBezTo>
                        <a:pt x="165855" y="296339"/>
                        <a:pt x="160297" y="293360"/>
                        <a:pt x="154917" y="290025"/>
                      </a:cubicBezTo>
                      <a:cubicBezTo>
                        <a:pt x="145980" y="283845"/>
                        <a:pt x="135664" y="279976"/>
                        <a:pt x="124859" y="278776"/>
                      </a:cubicBezTo>
                      <a:cubicBezTo>
                        <a:pt x="115254" y="277665"/>
                        <a:pt x="112543" y="270683"/>
                        <a:pt x="109919" y="263880"/>
                      </a:cubicBezTo>
                      <a:cubicBezTo>
                        <a:pt x="107296" y="257078"/>
                        <a:pt x="105207" y="251609"/>
                        <a:pt x="97203" y="251297"/>
                      </a:cubicBezTo>
                      <a:cubicBezTo>
                        <a:pt x="92490" y="250541"/>
                        <a:pt x="87643" y="251742"/>
                        <a:pt x="83864" y="254677"/>
                      </a:cubicBezTo>
                      <a:cubicBezTo>
                        <a:pt x="80663" y="257922"/>
                        <a:pt x="80707" y="263347"/>
                        <a:pt x="80795" y="269127"/>
                      </a:cubicBezTo>
                      <a:cubicBezTo>
                        <a:pt x="80973" y="272996"/>
                        <a:pt x="80752" y="276909"/>
                        <a:pt x="80039" y="280732"/>
                      </a:cubicBezTo>
                      <a:cubicBezTo>
                        <a:pt x="77727" y="290070"/>
                        <a:pt x="74570" y="299140"/>
                        <a:pt x="70614" y="307900"/>
                      </a:cubicBezTo>
                      <a:cubicBezTo>
                        <a:pt x="67234" y="315547"/>
                        <a:pt x="64388" y="323373"/>
                        <a:pt x="62076" y="331421"/>
                      </a:cubicBezTo>
                      <a:cubicBezTo>
                        <a:pt x="61409" y="333956"/>
                        <a:pt x="60476" y="336935"/>
                        <a:pt x="59409" y="340314"/>
                      </a:cubicBezTo>
                      <a:cubicBezTo>
                        <a:pt x="54962" y="354498"/>
                        <a:pt x="48515" y="375885"/>
                        <a:pt x="54250" y="386245"/>
                      </a:cubicBezTo>
                      <a:cubicBezTo>
                        <a:pt x="56963" y="389758"/>
                        <a:pt x="60920" y="392070"/>
                        <a:pt x="65322" y="392693"/>
                      </a:cubicBezTo>
                      <a:cubicBezTo>
                        <a:pt x="69768" y="393493"/>
                        <a:pt x="73859" y="395716"/>
                        <a:pt x="76927" y="399051"/>
                      </a:cubicBezTo>
                      <a:cubicBezTo>
                        <a:pt x="79417" y="403097"/>
                        <a:pt x="81374" y="407454"/>
                        <a:pt x="82708" y="412034"/>
                      </a:cubicBezTo>
                      <a:cubicBezTo>
                        <a:pt x="83953" y="415947"/>
                        <a:pt x="85553" y="419771"/>
                        <a:pt x="87465" y="423417"/>
                      </a:cubicBezTo>
                      <a:cubicBezTo>
                        <a:pt x="90667" y="429686"/>
                        <a:pt x="92534" y="436579"/>
                        <a:pt x="92846" y="443648"/>
                      </a:cubicBezTo>
                      <a:cubicBezTo>
                        <a:pt x="93957" y="453252"/>
                        <a:pt x="94980" y="462278"/>
                        <a:pt x="103561" y="469926"/>
                      </a:cubicBezTo>
                      <a:cubicBezTo>
                        <a:pt x="109919" y="474906"/>
                        <a:pt x="117301" y="478508"/>
                        <a:pt x="125171" y="480375"/>
                      </a:cubicBezTo>
                      <a:cubicBezTo>
                        <a:pt x="135441" y="483577"/>
                        <a:pt x="146024" y="486956"/>
                        <a:pt x="153627" y="497761"/>
                      </a:cubicBezTo>
                      <a:lnTo>
                        <a:pt x="154072" y="498383"/>
                      </a:lnTo>
                      <a:lnTo>
                        <a:pt x="153360" y="498383"/>
                      </a:lnTo>
                      <a:cubicBezTo>
                        <a:pt x="149537" y="499362"/>
                        <a:pt x="146424" y="502207"/>
                        <a:pt x="145091" y="505942"/>
                      </a:cubicBezTo>
                      <a:cubicBezTo>
                        <a:pt x="143489" y="510611"/>
                        <a:pt x="138910" y="513545"/>
                        <a:pt x="134019" y="513056"/>
                      </a:cubicBezTo>
                      <a:cubicBezTo>
                        <a:pt x="132285" y="513190"/>
                        <a:pt x="130551" y="513279"/>
                        <a:pt x="129128" y="513279"/>
                      </a:cubicBezTo>
                      <a:close/>
                      <a:moveTo>
                        <a:pt x="33530" y="347384"/>
                      </a:moveTo>
                      <a:cubicBezTo>
                        <a:pt x="32508" y="352720"/>
                        <a:pt x="31574" y="358100"/>
                        <a:pt x="30641" y="363346"/>
                      </a:cubicBezTo>
                      <a:lnTo>
                        <a:pt x="29084" y="372506"/>
                      </a:lnTo>
                      <a:cubicBezTo>
                        <a:pt x="28061" y="378197"/>
                        <a:pt x="26683" y="383933"/>
                        <a:pt x="25349" y="389491"/>
                      </a:cubicBezTo>
                      <a:cubicBezTo>
                        <a:pt x="23259" y="397406"/>
                        <a:pt x="21659" y="405454"/>
                        <a:pt x="20547" y="413546"/>
                      </a:cubicBezTo>
                      <a:cubicBezTo>
                        <a:pt x="19436" y="422795"/>
                        <a:pt x="25349" y="426174"/>
                        <a:pt x="32152" y="430131"/>
                      </a:cubicBezTo>
                      <a:cubicBezTo>
                        <a:pt x="35620" y="431910"/>
                        <a:pt x="38866" y="434133"/>
                        <a:pt x="41757" y="436756"/>
                      </a:cubicBezTo>
                      <a:cubicBezTo>
                        <a:pt x="55007" y="448939"/>
                        <a:pt x="66611" y="462812"/>
                        <a:pt x="76305" y="478019"/>
                      </a:cubicBezTo>
                      <a:cubicBezTo>
                        <a:pt x="80440" y="484955"/>
                        <a:pt x="87243" y="485889"/>
                        <a:pt x="94401" y="486911"/>
                      </a:cubicBezTo>
                      <a:cubicBezTo>
                        <a:pt x="102316" y="487979"/>
                        <a:pt x="110498" y="489090"/>
                        <a:pt x="114989" y="498739"/>
                      </a:cubicBezTo>
                      <a:cubicBezTo>
                        <a:pt x="115744" y="500384"/>
                        <a:pt x="116411" y="501896"/>
                        <a:pt x="116989" y="503185"/>
                      </a:cubicBezTo>
                      <a:cubicBezTo>
                        <a:pt x="119879" y="509988"/>
                        <a:pt x="120769" y="512078"/>
                        <a:pt x="129217" y="512078"/>
                      </a:cubicBezTo>
                      <a:cubicBezTo>
                        <a:pt x="130640" y="512078"/>
                        <a:pt x="132329" y="512078"/>
                        <a:pt x="134374" y="511856"/>
                      </a:cubicBezTo>
                      <a:cubicBezTo>
                        <a:pt x="141667" y="511411"/>
                        <a:pt x="142956" y="508610"/>
                        <a:pt x="144512" y="505364"/>
                      </a:cubicBezTo>
                      <a:cubicBezTo>
                        <a:pt x="145891" y="501629"/>
                        <a:pt x="148914" y="498694"/>
                        <a:pt x="152694" y="497494"/>
                      </a:cubicBezTo>
                      <a:cubicBezTo>
                        <a:pt x="145312" y="487445"/>
                        <a:pt x="134908" y="484155"/>
                        <a:pt x="125259" y="481087"/>
                      </a:cubicBezTo>
                      <a:cubicBezTo>
                        <a:pt x="117167" y="479175"/>
                        <a:pt x="109564" y="475573"/>
                        <a:pt x="103027" y="470460"/>
                      </a:cubicBezTo>
                      <a:cubicBezTo>
                        <a:pt x="94134" y="462501"/>
                        <a:pt x="93023" y="452674"/>
                        <a:pt x="91955" y="443470"/>
                      </a:cubicBezTo>
                      <a:cubicBezTo>
                        <a:pt x="91600" y="436579"/>
                        <a:pt x="89821" y="429820"/>
                        <a:pt x="86709" y="423639"/>
                      </a:cubicBezTo>
                      <a:cubicBezTo>
                        <a:pt x="84753" y="419949"/>
                        <a:pt x="83152" y="416081"/>
                        <a:pt x="81907" y="412079"/>
                      </a:cubicBezTo>
                      <a:cubicBezTo>
                        <a:pt x="80574" y="407632"/>
                        <a:pt x="78661" y="403364"/>
                        <a:pt x="76261" y="399407"/>
                      </a:cubicBezTo>
                      <a:cubicBezTo>
                        <a:pt x="73325" y="396294"/>
                        <a:pt x="69458" y="394204"/>
                        <a:pt x="65233" y="393448"/>
                      </a:cubicBezTo>
                      <a:cubicBezTo>
                        <a:pt x="60565" y="392737"/>
                        <a:pt x="56340" y="390247"/>
                        <a:pt x="53495" y="386468"/>
                      </a:cubicBezTo>
                      <a:cubicBezTo>
                        <a:pt x="47536" y="375796"/>
                        <a:pt x="53940" y="354898"/>
                        <a:pt x="58608" y="339647"/>
                      </a:cubicBezTo>
                      <a:cubicBezTo>
                        <a:pt x="59631" y="336179"/>
                        <a:pt x="60565" y="333200"/>
                        <a:pt x="61231" y="330754"/>
                      </a:cubicBezTo>
                      <a:cubicBezTo>
                        <a:pt x="63499" y="322662"/>
                        <a:pt x="66389" y="314747"/>
                        <a:pt x="69813" y="307055"/>
                      </a:cubicBezTo>
                      <a:cubicBezTo>
                        <a:pt x="73726" y="298384"/>
                        <a:pt x="76883" y="289359"/>
                        <a:pt x="79195" y="280110"/>
                      </a:cubicBezTo>
                      <a:cubicBezTo>
                        <a:pt x="79861" y="276375"/>
                        <a:pt x="80084" y="272551"/>
                        <a:pt x="79906" y="268772"/>
                      </a:cubicBezTo>
                      <a:cubicBezTo>
                        <a:pt x="79906" y="262725"/>
                        <a:pt x="79906" y="257033"/>
                        <a:pt x="83285" y="253476"/>
                      </a:cubicBezTo>
                      <a:cubicBezTo>
                        <a:pt x="87243" y="250364"/>
                        <a:pt x="92267" y="249030"/>
                        <a:pt x="97247" y="249786"/>
                      </a:cubicBezTo>
                      <a:cubicBezTo>
                        <a:pt x="106140" y="250097"/>
                        <a:pt x="108497" y="256722"/>
                        <a:pt x="110986" y="263125"/>
                      </a:cubicBezTo>
                      <a:cubicBezTo>
                        <a:pt x="113476" y="269527"/>
                        <a:pt x="116056" y="276464"/>
                        <a:pt x="124993" y="277309"/>
                      </a:cubicBezTo>
                      <a:cubicBezTo>
                        <a:pt x="135931" y="278554"/>
                        <a:pt x="146424" y="282467"/>
                        <a:pt x="155495" y="288736"/>
                      </a:cubicBezTo>
                      <a:cubicBezTo>
                        <a:pt x="160653" y="291937"/>
                        <a:pt x="165988" y="294828"/>
                        <a:pt x="171502" y="297362"/>
                      </a:cubicBezTo>
                      <a:cubicBezTo>
                        <a:pt x="172614" y="292471"/>
                        <a:pt x="172079" y="287357"/>
                        <a:pt x="169901" y="282822"/>
                      </a:cubicBezTo>
                      <a:cubicBezTo>
                        <a:pt x="168923" y="280377"/>
                        <a:pt x="168212" y="277842"/>
                        <a:pt x="167678" y="275263"/>
                      </a:cubicBezTo>
                      <a:lnTo>
                        <a:pt x="167323" y="275263"/>
                      </a:lnTo>
                      <a:lnTo>
                        <a:pt x="167323" y="271083"/>
                      </a:lnTo>
                      <a:cubicBezTo>
                        <a:pt x="167011" y="267571"/>
                        <a:pt x="165855" y="264192"/>
                        <a:pt x="163943" y="261213"/>
                      </a:cubicBezTo>
                      <a:cubicBezTo>
                        <a:pt x="161631" y="256766"/>
                        <a:pt x="159497" y="252320"/>
                        <a:pt x="161498" y="247295"/>
                      </a:cubicBezTo>
                      <a:cubicBezTo>
                        <a:pt x="166922" y="235068"/>
                        <a:pt x="181150" y="224485"/>
                        <a:pt x="192622" y="219416"/>
                      </a:cubicBezTo>
                      <a:cubicBezTo>
                        <a:pt x="196579" y="217727"/>
                        <a:pt x="200847" y="216882"/>
                        <a:pt x="205161" y="216971"/>
                      </a:cubicBezTo>
                      <a:cubicBezTo>
                        <a:pt x="207873" y="216971"/>
                        <a:pt x="210452" y="216971"/>
                        <a:pt x="213253" y="217460"/>
                      </a:cubicBezTo>
                      <a:cubicBezTo>
                        <a:pt x="216055" y="217949"/>
                        <a:pt x="218811" y="217994"/>
                        <a:pt x="221702" y="217994"/>
                      </a:cubicBezTo>
                      <a:cubicBezTo>
                        <a:pt x="223168" y="218083"/>
                        <a:pt x="224681" y="218083"/>
                        <a:pt x="226148" y="217994"/>
                      </a:cubicBezTo>
                      <a:lnTo>
                        <a:pt x="232506" y="217282"/>
                      </a:lnTo>
                      <a:cubicBezTo>
                        <a:pt x="236331" y="216704"/>
                        <a:pt x="240243" y="216393"/>
                        <a:pt x="244112" y="216304"/>
                      </a:cubicBezTo>
                      <a:cubicBezTo>
                        <a:pt x="250914" y="216260"/>
                        <a:pt x="257539" y="218305"/>
                        <a:pt x="263054" y="222262"/>
                      </a:cubicBezTo>
                      <a:cubicBezTo>
                        <a:pt x="270434" y="213369"/>
                        <a:pt x="271946" y="195584"/>
                        <a:pt x="267055" y="178199"/>
                      </a:cubicBezTo>
                      <a:cubicBezTo>
                        <a:pt x="262608" y="162769"/>
                        <a:pt x="254072" y="151876"/>
                        <a:pt x="244244" y="149075"/>
                      </a:cubicBezTo>
                      <a:cubicBezTo>
                        <a:pt x="237753" y="147207"/>
                        <a:pt x="240733" y="135380"/>
                        <a:pt x="242377" y="129022"/>
                      </a:cubicBezTo>
                      <a:lnTo>
                        <a:pt x="243000" y="126309"/>
                      </a:lnTo>
                      <a:cubicBezTo>
                        <a:pt x="245445" y="113459"/>
                        <a:pt x="241844" y="110302"/>
                        <a:pt x="235352" y="104566"/>
                      </a:cubicBezTo>
                      <a:cubicBezTo>
                        <a:pt x="232684" y="102299"/>
                        <a:pt x="230150" y="99854"/>
                        <a:pt x="227748" y="97274"/>
                      </a:cubicBezTo>
                      <a:cubicBezTo>
                        <a:pt x="226104" y="95496"/>
                        <a:pt x="224636" y="93717"/>
                        <a:pt x="223302" y="91983"/>
                      </a:cubicBezTo>
                      <a:cubicBezTo>
                        <a:pt x="217389" y="84913"/>
                        <a:pt x="212275" y="78644"/>
                        <a:pt x="202004" y="78644"/>
                      </a:cubicBezTo>
                      <a:lnTo>
                        <a:pt x="199648" y="78644"/>
                      </a:lnTo>
                      <a:cubicBezTo>
                        <a:pt x="194178" y="79578"/>
                        <a:pt x="189154" y="82290"/>
                        <a:pt x="185374" y="86381"/>
                      </a:cubicBezTo>
                      <a:cubicBezTo>
                        <a:pt x="181595" y="90605"/>
                        <a:pt x="176392" y="93272"/>
                        <a:pt x="170746" y="93850"/>
                      </a:cubicBezTo>
                      <a:cubicBezTo>
                        <a:pt x="169945" y="93895"/>
                        <a:pt x="169190" y="93895"/>
                        <a:pt x="168390" y="93850"/>
                      </a:cubicBezTo>
                      <a:cubicBezTo>
                        <a:pt x="164654" y="93272"/>
                        <a:pt x="161097" y="91939"/>
                        <a:pt x="157896" y="89982"/>
                      </a:cubicBezTo>
                      <a:cubicBezTo>
                        <a:pt x="155762" y="88560"/>
                        <a:pt x="153271" y="87670"/>
                        <a:pt x="150693" y="87492"/>
                      </a:cubicBezTo>
                      <a:cubicBezTo>
                        <a:pt x="146513" y="87981"/>
                        <a:pt x="142556" y="89760"/>
                        <a:pt x="139444" y="92606"/>
                      </a:cubicBezTo>
                      <a:lnTo>
                        <a:pt x="136508" y="95051"/>
                      </a:lnTo>
                      <a:cubicBezTo>
                        <a:pt x="130906" y="99942"/>
                        <a:pt x="120413" y="109013"/>
                        <a:pt x="113832" y="109013"/>
                      </a:cubicBezTo>
                      <a:cubicBezTo>
                        <a:pt x="110853" y="109013"/>
                        <a:pt x="108985" y="107279"/>
                        <a:pt x="108230" y="103855"/>
                      </a:cubicBezTo>
                      <a:cubicBezTo>
                        <a:pt x="107473" y="100432"/>
                        <a:pt x="110142" y="92828"/>
                        <a:pt x="113521" y="83046"/>
                      </a:cubicBezTo>
                      <a:cubicBezTo>
                        <a:pt x="118945" y="67084"/>
                        <a:pt x="125704" y="47475"/>
                        <a:pt x="120279" y="39249"/>
                      </a:cubicBezTo>
                      <a:cubicBezTo>
                        <a:pt x="118723" y="36981"/>
                        <a:pt x="116100" y="35692"/>
                        <a:pt x="113343" y="35781"/>
                      </a:cubicBezTo>
                      <a:cubicBezTo>
                        <a:pt x="111075" y="35603"/>
                        <a:pt x="108763" y="35603"/>
                        <a:pt x="106495" y="35781"/>
                      </a:cubicBezTo>
                      <a:cubicBezTo>
                        <a:pt x="105250" y="35781"/>
                        <a:pt x="104095" y="35781"/>
                        <a:pt x="103027" y="35781"/>
                      </a:cubicBezTo>
                      <a:cubicBezTo>
                        <a:pt x="97736" y="35781"/>
                        <a:pt x="94980" y="33736"/>
                        <a:pt x="94624" y="22442"/>
                      </a:cubicBezTo>
                      <a:cubicBezTo>
                        <a:pt x="94624" y="20397"/>
                        <a:pt x="94624" y="18662"/>
                        <a:pt x="94624" y="17106"/>
                      </a:cubicBezTo>
                      <a:cubicBezTo>
                        <a:pt x="95691" y="10792"/>
                        <a:pt x="92979" y="4434"/>
                        <a:pt x="87687" y="788"/>
                      </a:cubicBezTo>
                      <a:cubicBezTo>
                        <a:pt x="85553" y="1944"/>
                        <a:pt x="83597" y="3456"/>
                        <a:pt x="81951" y="5234"/>
                      </a:cubicBezTo>
                      <a:cubicBezTo>
                        <a:pt x="79906" y="7635"/>
                        <a:pt x="77328" y="9503"/>
                        <a:pt x="74437" y="10748"/>
                      </a:cubicBezTo>
                      <a:cubicBezTo>
                        <a:pt x="67678" y="13460"/>
                        <a:pt x="61320" y="17106"/>
                        <a:pt x="55540" y="21552"/>
                      </a:cubicBezTo>
                      <a:cubicBezTo>
                        <a:pt x="53050" y="23331"/>
                        <a:pt x="50471" y="25154"/>
                        <a:pt x="47447" y="27066"/>
                      </a:cubicBezTo>
                      <a:cubicBezTo>
                        <a:pt x="41978" y="29956"/>
                        <a:pt x="35843" y="31245"/>
                        <a:pt x="29661" y="30756"/>
                      </a:cubicBezTo>
                      <a:cubicBezTo>
                        <a:pt x="24994" y="30578"/>
                        <a:pt x="20325" y="31201"/>
                        <a:pt x="15878" y="32580"/>
                      </a:cubicBezTo>
                      <a:cubicBezTo>
                        <a:pt x="6141" y="36225"/>
                        <a:pt x="1205" y="56990"/>
                        <a:pt x="1205" y="94339"/>
                      </a:cubicBezTo>
                      <a:cubicBezTo>
                        <a:pt x="1205" y="102121"/>
                        <a:pt x="11654" y="112125"/>
                        <a:pt x="17301" y="117461"/>
                      </a:cubicBezTo>
                      <a:lnTo>
                        <a:pt x="18458" y="118573"/>
                      </a:lnTo>
                      <a:cubicBezTo>
                        <a:pt x="25883" y="125731"/>
                        <a:pt x="26460" y="128755"/>
                        <a:pt x="27350" y="133690"/>
                      </a:cubicBezTo>
                      <a:cubicBezTo>
                        <a:pt x="27928" y="137158"/>
                        <a:pt x="28817" y="140582"/>
                        <a:pt x="30018" y="143872"/>
                      </a:cubicBezTo>
                      <a:lnTo>
                        <a:pt x="30240" y="144273"/>
                      </a:lnTo>
                      <a:cubicBezTo>
                        <a:pt x="31174" y="145785"/>
                        <a:pt x="39133" y="159168"/>
                        <a:pt x="36643" y="163481"/>
                      </a:cubicBezTo>
                      <a:cubicBezTo>
                        <a:pt x="36065" y="164415"/>
                        <a:pt x="35043" y="164948"/>
                        <a:pt x="33931" y="164860"/>
                      </a:cubicBezTo>
                      <a:cubicBezTo>
                        <a:pt x="33530" y="164904"/>
                        <a:pt x="33130" y="164904"/>
                        <a:pt x="32730" y="164860"/>
                      </a:cubicBezTo>
                      <a:cubicBezTo>
                        <a:pt x="33619" y="168506"/>
                        <a:pt x="29618" y="178510"/>
                        <a:pt x="25172" y="188825"/>
                      </a:cubicBezTo>
                      <a:cubicBezTo>
                        <a:pt x="24415" y="190471"/>
                        <a:pt x="23882" y="191760"/>
                        <a:pt x="23704" y="192294"/>
                      </a:cubicBezTo>
                      <a:cubicBezTo>
                        <a:pt x="20191" y="202520"/>
                        <a:pt x="29440" y="215548"/>
                        <a:pt x="38377" y="223418"/>
                      </a:cubicBezTo>
                      <a:cubicBezTo>
                        <a:pt x="50338" y="234134"/>
                        <a:pt x="51716" y="250586"/>
                        <a:pt x="51716" y="265259"/>
                      </a:cubicBezTo>
                      <a:cubicBezTo>
                        <a:pt x="52249" y="269527"/>
                        <a:pt x="54117" y="273529"/>
                        <a:pt x="57096" y="276686"/>
                      </a:cubicBezTo>
                      <a:cubicBezTo>
                        <a:pt x="60431" y="281132"/>
                        <a:pt x="63855" y="285579"/>
                        <a:pt x="62165" y="291493"/>
                      </a:cubicBezTo>
                      <a:cubicBezTo>
                        <a:pt x="59719" y="300386"/>
                        <a:pt x="56918" y="308656"/>
                        <a:pt x="53851" y="316793"/>
                      </a:cubicBezTo>
                      <a:cubicBezTo>
                        <a:pt x="50960" y="325730"/>
                        <a:pt x="46692" y="334178"/>
                        <a:pt x="41267" y="341870"/>
                      </a:cubicBezTo>
                      <a:cubicBezTo>
                        <a:pt x="39578" y="344627"/>
                        <a:pt x="36821" y="346495"/>
                        <a:pt x="33664" y="3470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2" name="자유형: 도형 9721">
                  <a:extLst>
                    <a:ext uri="{FF2B5EF4-FFF2-40B4-BE49-F238E27FC236}">
                      <a16:creationId xmlns:a16="http://schemas.microsoft.com/office/drawing/2014/main" id="{A86275CC-1362-3C9B-8636-906E34C5B3DB}"/>
                    </a:ext>
                  </a:extLst>
                </p:cNvPr>
                <p:cNvSpPr/>
                <p:nvPr/>
              </p:nvSpPr>
              <p:spPr>
                <a:xfrm>
                  <a:off x="5022772" y="8099654"/>
                  <a:ext cx="219059" cy="180471"/>
                </a:xfrm>
                <a:custGeom>
                  <a:avLst/>
                  <a:gdLst>
                    <a:gd name="connsiteX0" fmla="*/ 3256 w 320724"/>
                    <a:gd name="connsiteY0" fmla="*/ 54256 h 264227"/>
                    <a:gd name="connsiteX1" fmla="*/ 677 w 320724"/>
                    <a:gd name="connsiteY1" fmla="*/ 100010 h 264227"/>
                    <a:gd name="connsiteX2" fmla="*/ 17751 w 320724"/>
                    <a:gd name="connsiteY2" fmla="*/ 146430 h 264227"/>
                    <a:gd name="connsiteX3" fmla="*/ 45629 w 320724"/>
                    <a:gd name="connsiteY3" fmla="*/ 190894 h 264227"/>
                    <a:gd name="connsiteX4" fmla="*/ 66750 w 320724"/>
                    <a:gd name="connsiteY4" fmla="*/ 203299 h 264227"/>
                    <a:gd name="connsiteX5" fmla="*/ 82846 w 320724"/>
                    <a:gd name="connsiteY5" fmla="*/ 217128 h 264227"/>
                    <a:gd name="connsiteX6" fmla="*/ 90805 w 320724"/>
                    <a:gd name="connsiteY6" fmla="*/ 210058 h 264227"/>
                    <a:gd name="connsiteX7" fmla="*/ 104900 w 320724"/>
                    <a:gd name="connsiteY7" fmla="*/ 211036 h 264227"/>
                    <a:gd name="connsiteX8" fmla="*/ 116994 w 320724"/>
                    <a:gd name="connsiteY8" fmla="*/ 225620 h 264227"/>
                    <a:gd name="connsiteX9" fmla="*/ 139893 w 320724"/>
                    <a:gd name="connsiteY9" fmla="*/ 232823 h 264227"/>
                    <a:gd name="connsiteX10" fmla="*/ 162703 w 320724"/>
                    <a:gd name="connsiteY10" fmla="*/ 248341 h 264227"/>
                    <a:gd name="connsiteX11" fmla="*/ 185246 w 320724"/>
                    <a:gd name="connsiteY11" fmla="*/ 250965 h 264227"/>
                    <a:gd name="connsiteX12" fmla="*/ 213036 w 320724"/>
                    <a:gd name="connsiteY12" fmla="*/ 250431 h 264227"/>
                    <a:gd name="connsiteX13" fmla="*/ 244161 w 320724"/>
                    <a:gd name="connsiteY13" fmla="*/ 254077 h 264227"/>
                    <a:gd name="connsiteX14" fmla="*/ 275597 w 320724"/>
                    <a:gd name="connsiteY14" fmla="*/ 263904 h 264227"/>
                    <a:gd name="connsiteX15" fmla="*/ 277953 w 320724"/>
                    <a:gd name="connsiteY15" fmla="*/ 236692 h 264227"/>
                    <a:gd name="connsiteX16" fmla="*/ 305699 w 320724"/>
                    <a:gd name="connsiteY16" fmla="*/ 209391 h 264227"/>
                    <a:gd name="connsiteX17" fmla="*/ 317926 w 320724"/>
                    <a:gd name="connsiteY17" fmla="*/ 182979 h 264227"/>
                    <a:gd name="connsiteX18" fmla="*/ 303921 w 320724"/>
                    <a:gd name="connsiteY18" fmla="*/ 146875 h 264227"/>
                    <a:gd name="connsiteX19" fmla="*/ 303921 w 320724"/>
                    <a:gd name="connsiteY19" fmla="*/ 129089 h 264227"/>
                    <a:gd name="connsiteX20" fmla="*/ 293471 w 320724"/>
                    <a:gd name="connsiteY20" fmla="*/ 116951 h 264227"/>
                    <a:gd name="connsiteX21" fmla="*/ 316993 w 320724"/>
                    <a:gd name="connsiteY21" fmla="*/ 85826 h 264227"/>
                    <a:gd name="connsiteX22" fmla="*/ 311479 w 320724"/>
                    <a:gd name="connsiteY22" fmla="*/ 70352 h 264227"/>
                    <a:gd name="connsiteX23" fmla="*/ 306144 w 320724"/>
                    <a:gd name="connsiteY23" fmla="*/ 40473 h 264227"/>
                    <a:gd name="connsiteX24" fmla="*/ 278709 w 320724"/>
                    <a:gd name="connsiteY24" fmla="*/ 24510 h 264227"/>
                    <a:gd name="connsiteX25" fmla="*/ 195295 w 320724"/>
                    <a:gd name="connsiteY25" fmla="*/ 21753 h 264227"/>
                    <a:gd name="connsiteX26" fmla="*/ 183512 w 320724"/>
                    <a:gd name="connsiteY26" fmla="*/ 18107 h 264227"/>
                    <a:gd name="connsiteX27" fmla="*/ 163414 w 320724"/>
                    <a:gd name="connsiteY27" fmla="*/ 22553 h 264227"/>
                    <a:gd name="connsiteX28" fmla="*/ 138293 w 320724"/>
                    <a:gd name="connsiteY28" fmla="*/ 1833 h 264227"/>
                    <a:gd name="connsiteX29" fmla="*/ 68706 w 320724"/>
                    <a:gd name="connsiteY29" fmla="*/ 20864 h 264227"/>
                    <a:gd name="connsiteX30" fmla="*/ 3033 w 320724"/>
                    <a:gd name="connsiteY30" fmla="*/ 53678 h 264227"/>
                    <a:gd name="connsiteX31" fmla="*/ 3256 w 320724"/>
                    <a:gd name="connsiteY31" fmla="*/ 54256 h 26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20724" h="264227">
                      <a:moveTo>
                        <a:pt x="3256" y="54256"/>
                      </a:moveTo>
                      <a:cubicBezTo>
                        <a:pt x="7169" y="64705"/>
                        <a:pt x="-2969" y="95697"/>
                        <a:pt x="677" y="100010"/>
                      </a:cubicBezTo>
                      <a:cubicBezTo>
                        <a:pt x="12993" y="114549"/>
                        <a:pt x="14549" y="127266"/>
                        <a:pt x="17751" y="146430"/>
                      </a:cubicBezTo>
                      <a:cubicBezTo>
                        <a:pt x="20952" y="165594"/>
                        <a:pt x="26643" y="184358"/>
                        <a:pt x="45629" y="190894"/>
                      </a:cubicBezTo>
                      <a:cubicBezTo>
                        <a:pt x="52477" y="193339"/>
                        <a:pt x="62659" y="196496"/>
                        <a:pt x="66750" y="203299"/>
                      </a:cubicBezTo>
                      <a:cubicBezTo>
                        <a:pt x="69996" y="208813"/>
                        <a:pt x="73997" y="219262"/>
                        <a:pt x="82846" y="217128"/>
                      </a:cubicBezTo>
                      <a:cubicBezTo>
                        <a:pt x="85469" y="214727"/>
                        <a:pt x="88137" y="212370"/>
                        <a:pt x="90805" y="210058"/>
                      </a:cubicBezTo>
                      <a:cubicBezTo>
                        <a:pt x="95518" y="209893"/>
                        <a:pt x="100231" y="210222"/>
                        <a:pt x="104900" y="211036"/>
                      </a:cubicBezTo>
                      <a:cubicBezTo>
                        <a:pt x="114860" y="211036"/>
                        <a:pt x="109658" y="223575"/>
                        <a:pt x="116994" y="225620"/>
                      </a:cubicBezTo>
                      <a:cubicBezTo>
                        <a:pt x="124331" y="227665"/>
                        <a:pt x="134780" y="224909"/>
                        <a:pt x="139893" y="232823"/>
                      </a:cubicBezTo>
                      <a:cubicBezTo>
                        <a:pt x="145629" y="241716"/>
                        <a:pt x="149898" y="254211"/>
                        <a:pt x="162703" y="248341"/>
                      </a:cubicBezTo>
                      <a:cubicBezTo>
                        <a:pt x="171240" y="244428"/>
                        <a:pt x="176531" y="249631"/>
                        <a:pt x="185246" y="250965"/>
                      </a:cubicBezTo>
                      <a:cubicBezTo>
                        <a:pt x="194895" y="252476"/>
                        <a:pt x="203654" y="247763"/>
                        <a:pt x="213036" y="250431"/>
                      </a:cubicBezTo>
                      <a:cubicBezTo>
                        <a:pt x="223352" y="253366"/>
                        <a:pt x="233801" y="251409"/>
                        <a:pt x="244161" y="254077"/>
                      </a:cubicBezTo>
                      <a:cubicBezTo>
                        <a:pt x="255321" y="256923"/>
                        <a:pt x="263725" y="262125"/>
                        <a:pt x="275597" y="263904"/>
                      </a:cubicBezTo>
                      <a:cubicBezTo>
                        <a:pt x="280044" y="254433"/>
                        <a:pt x="269950" y="245318"/>
                        <a:pt x="277953" y="236692"/>
                      </a:cubicBezTo>
                      <a:cubicBezTo>
                        <a:pt x="286846" y="227176"/>
                        <a:pt x="297296" y="219217"/>
                        <a:pt x="305699" y="209391"/>
                      </a:cubicBezTo>
                      <a:cubicBezTo>
                        <a:pt x="315037" y="198542"/>
                        <a:pt x="325663" y="199787"/>
                        <a:pt x="317926" y="182979"/>
                      </a:cubicBezTo>
                      <a:cubicBezTo>
                        <a:pt x="311879" y="169907"/>
                        <a:pt x="304587" y="161903"/>
                        <a:pt x="303921" y="146875"/>
                      </a:cubicBezTo>
                      <a:cubicBezTo>
                        <a:pt x="303921" y="142428"/>
                        <a:pt x="306677" y="133535"/>
                        <a:pt x="303921" y="129089"/>
                      </a:cubicBezTo>
                      <a:cubicBezTo>
                        <a:pt x="301164" y="124643"/>
                        <a:pt x="293471" y="121797"/>
                        <a:pt x="293471" y="116951"/>
                      </a:cubicBezTo>
                      <a:cubicBezTo>
                        <a:pt x="293471" y="102010"/>
                        <a:pt x="318371" y="104323"/>
                        <a:pt x="316993" y="85826"/>
                      </a:cubicBezTo>
                      <a:cubicBezTo>
                        <a:pt x="317037" y="80174"/>
                        <a:pt x="315081" y="74692"/>
                        <a:pt x="311479" y="70352"/>
                      </a:cubicBezTo>
                      <a:cubicBezTo>
                        <a:pt x="300096" y="60392"/>
                        <a:pt x="310279" y="51144"/>
                        <a:pt x="306144" y="40473"/>
                      </a:cubicBezTo>
                      <a:cubicBezTo>
                        <a:pt x="302008" y="29801"/>
                        <a:pt x="280577" y="31002"/>
                        <a:pt x="278709" y="24510"/>
                      </a:cubicBezTo>
                      <a:cubicBezTo>
                        <a:pt x="252298" y="29401"/>
                        <a:pt x="221662" y="25800"/>
                        <a:pt x="195295" y="21753"/>
                      </a:cubicBezTo>
                      <a:cubicBezTo>
                        <a:pt x="191249" y="20962"/>
                        <a:pt x="187291" y="19739"/>
                        <a:pt x="183512" y="18107"/>
                      </a:cubicBezTo>
                      <a:cubicBezTo>
                        <a:pt x="167505" y="12282"/>
                        <a:pt x="176309" y="18107"/>
                        <a:pt x="163414" y="22553"/>
                      </a:cubicBezTo>
                      <a:cubicBezTo>
                        <a:pt x="138426" y="31446"/>
                        <a:pt x="148652" y="7347"/>
                        <a:pt x="138293" y="1833"/>
                      </a:cubicBezTo>
                      <a:cubicBezTo>
                        <a:pt x="122463" y="-6570"/>
                        <a:pt x="81423" y="11660"/>
                        <a:pt x="68706" y="20864"/>
                      </a:cubicBezTo>
                      <a:cubicBezTo>
                        <a:pt x="59191" y="27711"/>
                        <a:pt x="-1947" y="40339"/>
                        <a:pt x="3033" y="53678"/>
                      </a:cubicBezTo>
                      <a:cubicBezTo>
                        <a:pt x="5523" y="60259"/>
                        <a:pt x="2811" y="53056"/>
                        <a:pt x="3256" y="5425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3" name="자유형: 도형 9722">
                  <a:extLst>
                    <a:ext uri="{FF2B5EF4-FFF2-40B4-BE49-F238E27FC236}">
                      <a16:creationId xmlns:a16="http://schemas.microsoft.com/office/drawing/2014/main" id="{54387D1E-8CAF-C005-298E-B1F44F9EC31A}"/>
                    </a:ext>
                  </a:extLst>
                </p:cNvPr>
                <p:cNvSpPr/>
                <p:nvPr/>
              </p:nvSpPr>
              <p:spPr>
                <a:xfrm>
                  <a:off x="5022526" y="8099629"/>
                  <a:ext cx="219424" cy="181013"/>
                </a:xfrm>
                <a:custGeom>
                  <a:avLst/>
                  <a:gdLst>
                    <a:gd name="connsiteX0" fmla="*/ 276268 w 321259"/>
                    <a:gd name="connsiteY0" fmla="*/ 264698 h 265021"/>
                    <a:gd name="connsiteX1" fmla="*/ 275868 w 321259"/>
                    <a:gd name="connsiteY1" fmla="*/ 264698 h 265021"/>
                    <a:gd name="connsiteX2" fmla="*/ 257282 w 321259"/>
                    <a:gd name="connsiteY2" fmla="*/ 259229 h 265021"/>
                    <a:gd name="connsiteX3" fmla="*/ 244387 w 321259"/>
                    <a:gd name="connsiteY3" fmla="*/ 254782 h 265021"/>
                    <a:gd name="connsiteX4" fmla="*/ 229403 w 321259"/>
                    <a:gd name="connsiteY4" fmla="*/ 253093 h 265021"/>
                    <a:gd name="connsiteX5" fmla="*/ 213218 w 321259"/>
                    <a:gd name="connsiteY5" fmla="*/ 251136 h 265021"/>
                    <a:gd name="connsiteX6" fmla="*/ 206993 w 321259"/>
                    <a:gd name="connsiteY6" fmla="*/ 250336 h 265021"/>
                    <a:gd name="connsiteX7" fmla="*/ 198501 w 321259"/>
                    <a:gd name="connsiteY7" fmla="*/ 251136 h 265021"/>
                    <a:gd name="connsiteX8" fmla="*/ 189608 w 321259"/>
                    <a:gd name="connsiteY8" fmla="*/ 252026 h 265021"/>
                    <a:gd name="connsiteX9" fmla="*/ 185473 w 321259"/>
                    <a:gd name="connsiteY9" fmla="*/ 251714 h 265021"/>
                    <a:gd name="connsiteX10" fmla="*/ 177603 w 321259"/>
                    <a:gd name="connsiteY10" fmla="*/ 249536 h 265021"/>
                    <a:gd name="connsiteX11" fmla="*/ 169199 w 321259"/>
                    <a:gd name="connsiteY11" fmla="*/ 247624 h 265021"/>
                    <a:gd name="connsiteX12" fmla="*/ 163285 w 321259"/>
                    <a:gd name="connsiteY12" fmla="*/ 249002 h 265021"/>
                    <a:gd name="connsiteX13" fmla="*/ 156972 w 321259"/>
                    <a:gd name="connsiteY13" fmla="*/ 250558 h 265021"/>
                    <a:gd name="connsiteX14" fmla="*/ 142432 w 321259"/>
                    <a:gd name="connsiteY14" fmla="*/ 237753 h 265021"/>
                    <a:gd name="connsiteX15" fmla="*/ 139720 w 321259"/>
                    <a:gd name="connsiteY15" fmla="*/ 233306 h 265021"/>
                    <a:gd name="connsiteX16" fmla="*/ 125180 w 321259"/>
                    <a:gd name="connsiteY16" fmla="*/ 227392 h 265021"/>
                    <a:gd name="connsiteX17" fmla="*/ 117132 w 321259"/>
                    <a:gd name="connsiteY17" fmla="*/ 226325 h 265021"/>
                    <a:gd name="connsiteX18" fmla="*/ 111930 w 321259"/>
                    <a:gd name="connsiteY18" fmla="*/ 218811 h 265021"/>
                    <a:gd name="connsiteX19" fmla="*/ 105216 w 321259"/>
                    <a:gd name="connsiteY19" fmla="*/ 211741 h 265021"/>
                    <a:gd name="connsiteX20" fmla="*/ 91343 w 321259"/>
                    <a:gd name="connsiteY20" fmla="*/ 210763 h 265021"/>
                    <a:gd name="connsiteX21" fmla="*/ 83517 w 321259"/>
                    <a:gd name="connsiteY21" fmla="*/ 217699 h 265021"/>
                    <a:gd name="connsiteX22" fmla="*/ 83517 w 321259"/>
                    <a:gd name="connsiteY22" fmla="*/ 217699 h 265021"/>
                    <a:gd name="connsiteX23" fmla="*/ 83517 w 321259"/>
                    <a:gd name="connsiteY23" fmla="*/ 217699 h 265021"/>
                    <a:gd name="connsiteX24" fmla="*/ 81116 w 321259"/>
                    <a:gd name="connsiteY24" fmla="*/ 218011 h 265021"/>
                    <a:gd name="connsiteX25" fmla="*/ 68221 w 321259"/>
                    <a:gd name="connsiteY25" fmla="*/ 206228 h 265021"/>
                    <a:gd name="connsiteX26" fmla="*/ 66799 w 321259"/>
                    <a:gd name="connsiteY26" fmla="*/ 203649 h 265021"/>
                    <a:gd name="connsiteX27" fmla="*/ 47634 w 321259"/>
                    <a:gd name="connsiteY27" fmla="*/ 192044 h 265021"/>
                    <a:gd name="connsiteX28" fmla="*/ 45989 w 321259"/>
                    <a:gd name="connsiteY28" fmla="*/ 191466 h 265021"/>
                    <a:gd name="connsiteX29" fmla="*/ 17755 w 321259"/>
                    <a:gd name="connsiteY29" fmla="*/ 146379 h 265021"/>
                    <a:gd name="connsiteX30" fmla="*/ 17266 w 321259"/>
                    <a:gd name="connsiteY30" fmla="*/ 143356 h 265021"/>
                    <a:gd name="connsiteX31" fmla="*/ 814 w 321259"/>
                    <a:gd name="connsiteY31" fmla="*/ 100226 h 265021"/>
                    <a:gd name="connsiteX32" fmla="*/ 1748 w 321259"/>
                    <a:gd name="connsiteY32" fmla="*/ 81017 h 265021"/>
                    <a:gd name="connsiteX33" fmla="*/ 3260 w 321259"/>
                    <a:gd name="connsiteY33" fmla="*/ 54339 h 265021"/>
                    <a:gd name="connsiteX34" fmla="*/ 3260 w 321259"/>
                    <a:gd name="connsiteY34" fmla="*/ 54339 h 265021"/>
                    <a:gd name="connsiteX35" fmla="*/ 3260 w 321259"/>
                    <a:gd name="connsiteY35" fmla="*/ 54339 h 265021"/>
                    <a:gd name="connsiteX36" fmla="*/ 3571 w 321259"/>
                    <a:gd name="connsiteY36" fmla="*/ 50248 h 265021"/>
                    <a:gd name="connsiteX37" fmla="*/ 46968 w 321259"/>
                    <a:gd name="connsiteY37" fmla="*/ 29484 h 265021"/>
                    <a:gd name="connsiteX38" fmla="*/ 69200 w 321259"/>
                    <a:gd name="connsiteY38" fmla="*/ 20991 h 265021"/>
                    <a:gd name="connsiteX39" fmla="*/ 128470 w 321259"/>
                    <a:gd name="connsiteY39" fmla="*/ -307 h 265021"/>
                    <a:gd name="connsiteX40" fmla="*/ 139364 w 321259"/>
                    <a:gd name="connsiteY40" fmla="*/ 1916 h 265021"/>
                    <a:gd name="connsiteX41" fmla="*/ 145500 w 321259"/>
                    <a:gd name="connsiteY41" fmla="*/ 13343 h 265021"/>
                    <a:gd name="connsiteX42" fmla="*/ 155015 w 321259"/>
                    <a:gd name="connsiteY42" fmla="*/ 24504 h 265021"/>
                    <a:gd name="connsiteX43" fmla="*/ 163908 w 321259"/>
                    <a:gd name="connsiteY43" fmla="*/ 22592 h 265021"/>
                    <a:gd name="connsiteX44" fmla="*/ 171644 w 321259"/>
                    <a:gd name="connsiteY44" fmla="*/ 17523 h 265021"/>
                    <a:gd name="connsiteX45" fmla="*/ 175202 w 321259"/>
                    <a:gd name="connsiteY45" fmla="*/ 15522 h 265021"/>
                    <a:gd name="connsiteX46" fmla="*/ 184361 w 321259"/>
                    <a:gd name="connsiteY46" fmla="*/ 17968 h 265021"/>
                    <a:gd name="connsiteX47" fmla="*/ 186940 w 321259"/>
                    <a:gd name="connsiteY47" fmla="*/ 18946 h 265021"/>
                    <a:gd name="connsiteX48" fmla="*/ 195833 w 321259"/>
                    <a:gd name="connsiteY48" fmla="*/ 21569 h 265021"/>
                    <a:gd name="connsiteX49" fmla="*/ 250790 w 321259"/>
                    <a:gd name="connsiteY49" fmla="*/ 26727 h 265021"/>
                    <a:gd name="connsiteX50" fmla="*/ 279069 w 321259"/>
                    <a:gd name="connsiteY50" fmla="*/ 24370 h 265021"/>
                    <a:gd name="connsiteX51" fmla="*/ 279558 w 321259"/>
                    <a:gd name="connsiteY51" fmla="*/ 24370 h 265021"/>
                    <a:gd name="connsiteX52" fmla="*/ 279558 w 321259"/>
                    <a:gd name="connsiteY52" fmla="*/ 24859 h 265021"/>
                    <a:gd name="connsiteX53" fmla="*/ 290274 w 321259"/>
                    <a:gd name="connsiteY53" fmla="*/ 30506 h 265021"/>
                    <a:gd name="connsiteX54" fmla="*/ 306993 w 321259"/>
                    <a:gd name="connsiteY54" fmla="*/ 40778 h 265021"/>
                    <a:gd name="connsiteX55" fmla="*/ 307393 w 321259"/>
                    <a:gd name="connsiteY55" fmla="*/ 53361 h 265021"/>
                    <a:gd name="connsiteX56" fmla="*/ 312150 w 321259"/>
                    <a:gd name="connsiteY56" fmla="*/ 70435 h 265021"/>
                    <a:gd name="connsiteX57" fmla="*/ 317886 w 321259"/>
                    <a:gd name="connsiteY57" fmla="*/ 86264 h 265021"/>
                    <a:gd name="connsiteX58" fmla="*/ 305214 w 321259"/>
                    <a:gd name="connsiteY58" fmla="*/ 104272 h 265021"/>
                    <a:gd name="connsiteX59" fmla="*/ 294365 w 321259"/>
                    <a:gd name="connsiteY59" fmla="*/ 117344 h 265021"/>
                    <a:gd name="connsiteX60" fmla="*/ 300190 w 321259"/>
                    <a:gd name="connsiteY60" fmla="*/ 124770 h 265021"/>
                    <a:gd name="connsiteX61" fmla="*/ 304636 w 321259"/>
                    <a:gd name="connsiteY61" fmla="*/ 129216 h 265021"/>
                    <a:gd name="connsiteX62" fmla="*/ 305036 w 321259"/>
                    <a:gd name="connsiteY62" fmla="*/ 141533 h 265021"/>
                    <a:gd name="connsiteX63" fmla="*/ 304458 w 321259"/>
                    <a:gd name="connsiteY63" fmla="*/ 147135 h 265021"/>
                    <a:gd name="connsiteX64" fmla="*/ 313129 w 321259"/>
                    <a:gd name="connsiteY64" fmla="*/ 172880 h 265021"/>
                    <a:gd name="connsiteX65" fmla="*/ 318420 w 321259"/>
                    <a:gd name="connsiteY65" fmla="*/ 183018 h 265021"/>
                    <a:gd name="connsiteX66" fmla="*/ 313973 w 321259"/>
                    <a:gd name="connsiteY66" fmla="*/ 202982 h 265021"/>
                    <a:gd name="connsiteX67" fmla="*/ 306059 w 321259"/>
                    <a:gd name="connsiteY67" fmla="*/ 210007 h 265021"/>
                    <a:gd name="connsiteX68" fmla="*/ 290986 w 321259"/>
                    <a:gd name="connsiteY68" fmla="*/ 225036 h 265021"/>
                    <a:gd name="connsiteX69" fmla="*/ 278313 w 321259"/>
                    <a:gd name="connsiteY69" fmla="*/ 237352 h 265021"/>
                    <a:gd name="connsiteX70" fmla="*/ 276313 w 321259"/>
                    <a:gd name="connsiteY70" fmla="*/ 251448 h 265021"/>
                    <a:gd name="connsiteX71" fmla="*/ 276046 w 321259"/>
                    <a:gd name="connsiteY71" fmla="*/ 264386 h 265021"/>
                    <a:gd name="connsiteX72" fmla="*/ 206993 w 321259"/>
                    <a:gd name="connsiteY72" fmla="*/ 249269 h 265021"/>
                    <a:gd name="connsiteX73" fmla="*/ 213530 w 321259"/>
                    <a:gd name="connsiteY73" fmla="*/ 250114 h 265021"/>
                    <a:gd name="connsiteX74" fmla="*/ 229403 w 321259"/>
                    <a:gd name="connsiteY74" fmla="*/ 252026 h 265021"/>
                    <a:gd name="connsiteX75" fmla="*/ 244654 w 321259"/>
                    <a:gd name="connsiteY75" fmla="*/ 253715 h 265021"/>
                    <a:gd name="connsiteX76" fmla="*/ 257682 w 321259"/>
                    <a:gd name="connsiteY76" fmla="*/ 258162 h 265021"/>
                    <a:gd name="connsiteX77" fmla="*/ 275467 w 321259"/>
                    <a:gd name="connsiteY77" fmla="*/ 263542 h 265021"/>
                    <a:gd name="connsiteX78" fmla="*/ 275467 w 321259"/>
                    <a:gd name="connsiteY78" fmla="*/ 251714 h 265021"/>
                    <a:gd name="connsiteX79" fmla="*/ 277780 w 321259"/>
                    <a:gd name="connsiteY79" fmla="*/ 236597 h 265021"/>
                    <a:gd name="connsiteX80" fmla="*/ 290496 w 321259"/>
                    <a:gd name="connsiteY80" fmla="*/ 224236 h 265021"/>
                    <a:gd name="connsiteX81" fmla="*/ 305481 w 321259"/>
                    <a:gd name="connsiteY81" fmla="*/ 209296 h 265021"/>
                    <a:gd name="connsiteX82" fmla="*/ 313573 w 321259"/>
                    <a:gd name="connsiteY82" fmla="*/ 202093 h 265021"/>
                    <a:gd name="connsiteX83" fmla="*/ 317620 w 321259"/>
                    <a:gd name="connsiteY83" fmla="*/ 183462 h 265021"/>
                    <a:gd name="connsiteX84" fmla="*/ 312373 w 321259"/>
                    <a:gd name="connsiteY84" fmla="*/ 173414 h 265021"/>
                    <a:gd name="connsiteX85" fmla="*/ 303480 w 321259"/>
                    <a:gd name="connsiteY85" fmla="*/ 147135 h 265021"/>
                    <a:gd name="connsiteX86" fmla="*/ 304058 w 321259"/>
                    <a:gd name="connsiteY86" fmla="*/ 141355 h 265021"/>
                    <a:gd name="connsiteX87" fmla="*/ 303791 w 321259"/>
                    <a:gd name="connsiteY87" fmla="*/ 129794 h 265021"/>
                    <a:gd name="connsiteX88" fmla="*/ 299345 w 321259"/>
                    <a:gd name="connsiteY88" fmla="*/ 125659 h 265021"/>
                    <a:gd name="connsiteX89" fmla="*/ 293120 w 321259"/>
                    <a:gd name="connsiteY89" fmla="*/ 117344 h 265021"/>
                    <a:gd name="connsiteX90" fmla="*/ 304547 w 321259"/>
                    <a:gd name="connsiteY90" fmla="*/ 103294 h 265021"/>
                    <a:gd name="connsiteX91" fmla="*/ 316641 w 321259"/>
                    <a:gd name="connsiteY91" fmla="*/ 86353 h 265021"/>
                    <a:gd name="connsiteX92" fmla="*/ 311306 w 321259"/>
                    <a:gd name="connsiteY92" fmla="*/ 71235 h 265021"/>
                    <a:gd name="connsiteX93" fmla="*/ 306148 w 321259"/>
                    <a:gd name="connsiteY93" fmla="*/ 53183 h 265021"/>
                    <a:gd name="connsiteX94" fmla="*/ 305837 w 321259"/>
                    <a:gd name="connsiteY94" fmla="*/ 41178 h 265021"/>
                    <a:gd name="connsiteX95" fmla="*/ 289830 w 321259"/>
                    <a:gd name="connsiteY95" fmla="*/ 31574 h 265021"/>
                    <a:gd name="connsiteX96" fmla="*/ 278536 w 321259"/>
                    <a:gd name="connsiteY96" fmla="*/ 25615 h 265021"/>
                    <a:gd name="connsiteX97" fmla="*/ 250523 w 321259"/>
                    <a:gd name="connsiteY97" fmla="*/ 27927 h 265021"/>
                    <a:gd name="connsiteX98" fmla="*/ 195388 w 321259"/>
                    <a:gd name="connsiteY98" fmla="*/ 22770 h 265021"/>
                    <a:gd name="connsiteX99" fmla="*/ 186095 w 321259"/>
                    <a:gd name="connsiteY99" fmla="*/ 20057 h 265021"/>
                    <a:gd name="connsiteX100" fmla="*/ 183516 w 321259"/>
                    <a:gd name="connsiteY100" fmla="*/ 19124 h 265021"/>
                    <a:gd name="connsiteX101" fmla="*/ 174624 w 321259"/>
                    <a:gd name="connsiteY101" fmla="*/ 16723 h 265021"/>
                    <a:gd name="connsiteX102" fmla="*/ 171911 w 321259"/>
                    <a:gd name="connsiteY102" fmla="*/ 18323 h 265021"/>
                    <a:gd name="connsiteX103" fmla="*/ 163686 w 321259"/>
                    <a:gd name="connsiteY103" fmla="*/ 23703 h 265021"/>
                    <a:gd name="connsiteX104" fmla="*/ 154303 w 321259"/>
                    <a:gd name="connsiteY104" fmla="*/ 25704 h 265021"/>
                    <a:gd name="connsiteX105" fmla="*/ 143677 w 321259"/>
                    <a:gd name="connsiteY105" fmla="*/ 13654 h 265021"/>
                    <a:gd name="connsiteX106" fmla="*/ 138119 w 321259"/>
                    <a:gd name="connsiteY106" fmla="*/ 2983 h 265021"/>
                    <a:gd name="connsiteX107" fmla="*/ 127759 w 321259"/>
                    <a:gd name="connsiteY107" fmla="*/ 893 h 265021"/>
                    <a:gd name="connsiteX108" fmla="*/ 69111 w 321259"/>
                    <a:gd name="connsiteY108" fmla="*/ 21969 h 265021"/>
                    <a:gd name="connsiteX109" fmla="*/ 46879 w 321259"/>
                    <a:gd name="connsiteY109" fmla="*/ 30640 h 265021"/>
                    <a:gd name="connsiteX110" fmla="*/ 4105 w 321259"/>
                    <a:gd name="connsiteY110" fmla="*/ 50827 h 265021"/>
                    <a:gd name="connsiteX111" fmla="*/ 3838 w 321259"/>
                    <a:gd name="connsiteY111" fmla="*/ 54072 h 265021"/>
                    <a:gd name="connsiteX112" fmla="*/ 4371 w 321259"/>
                    <a:gd name="connsiteY112" fmla="*/ 55406 h 265021"/>
                    <a:gd name="connsiteX113" fmla="*/ 4771 w 321259"/>
                    <a:gd name="connsiteY113" fmla="*/ 56562 h 265021"/>
                    <a:gd name="connsiteX114" fmla="*/ 4771 w 321259"/>
                    <a:gd name="connsiteY114" fmla="*/ 56562 h 265021"/>
                    <a:gd name="connsiteX115" fmla="*/ 4771 w 321259"/>
                    <a:gd name="connsiteY115" fmla="*/ 57185 h 265021"/>
                    <a:gd name="connsiteX116" fmla="*/ 4771 w 321259"/>
                    <a:gd name="connsiteY116" fmla="*/ 57185 h 265021"/>
                    <a:gd name="connsiteX117" fmla="*/ 2593 w 321259"/>
                    <a:gd name="connsiteY117" fmla="*/ 81462 h 265021"/>
                    <a:gd name="connsiteX118" fmla="*/ 1392 w 321259"/>
                    <a:gd name="connsiteY118" fmla="*/ 99737 h 265021"/>
                    <a:gd name="connsiteX119" fmla="*/ 18066 w 321259"/>
                    <a:gd name="connsiteY119" fmla="*/ 143400 h 265021"/>
                    <a:gd name="connsiteX120" fmla="*/ 18555 w 321259"/>
                    <a:gd name="connsiteY120" fmla="*/ 146424 h 265021"/>
                    <a:gd name="connsiteX121" fmla="*/ 46078 w 321259"/>
                    <a:gd name="connsiteY121" fmla="*/ 190621 h 265021"/>
                    <a:gd name="connsiteX122" fmla="*/ 47723 w 321259"/>
                    <a:gd name="connsiteY122" fmla="*/ 191199 h 265021"/>
                    <a:gd name="connsiteX123" fmla="*/ 67466 w 321259"/>
                    <a:gd name="connsiteY123" fmla="*/ 203293 h 265021"/>
                    <a:gd name="connsiteX124" fmla="*/ 68933 w 321259"/>
                    <a:gd name="connsiteY124" fmla="*/ 205917 h 265021"/>
                    <a:gd name="connsiteX125" fmla="*/ 80849 w 321259"/>
                    <a:gd name="connsiteY125" fmla="*/ 217121 h 265021"/>
                    <a:gd name="connsiteX126" fmla="*/ 82850 w 321259"/>
                    <a:gd name="connsiteY126" fmla="*/ 216855 h 265021"/>
                    <a:gd name="connsiteX127" fmla="*/ 90720 w 321259"/>
                    <a:gd name="connsiteY127" fmla="*/ 209874 h 265021"/>
                    <a:gd name="connsiteX128" fmla="*/ 90720 w 321259"/>
                    <a:gd name="connsiteY128" fmla="*/ 209874 h 265021"/>
                    <a:gd name="connsiteX129" fmla="*/ 90720 w 321259"/>
                    <a:gd name="connsiteY129" fmla="*/ 209874 h 265021"/>
                    <a:gd name="connsiteX130" fmla="*/ 104904 w 321259"/>
                    <a:gd name="connsiteY130" fmla="*/ 210897 h 265021"/>
                    <a:gd name="connsiteX131" fmla="*/ 104904 w 321259"/>
                    <a:gd name="connsiteY131" fmla="*/ 210897 h 265021"/>
                    <a:gd name="connsiteX132" fmla="*/ 112596 w 321259"/>
                    <a:gd name="connsiteY132" fmla="*/ 218766 h 265021"/>
                    <a:gd name="connsiteX133" fmla="*/ 117043 w 321259"/>
                    <a:gd name="connsiteY133" fmla="*/ 225481 h 265021"/>
                    <a:gd name="connsiteX134" fmla="*/ 124824 w 321259"/>
                    <a:gd name="connsiteY134" fmla="*/ 226503 h 265021"/>
                    <a:gd name="connsiteX135" fmla="*/ 140253 w 321259"/>
                    <a:gd name="connsiteY135" fmla="*/ 232950 h 265021"/>
                    <a:gd name="connsiteX136" fmla="*/ 143010 w 321259"/>
                    <a:gd name="connsiteY136" fmla="*/ 237397 h 265021"/>
                    <a:gd name="connsiteX137" fmla="*/ 156349 w 321259"/>
                    <a:gd name="connsiteY137" fmla="*/ 249624 h 265021"/>
                    <a:gd name="connsiteX138" fmla="*/ 162174 w 321259"/>
                    <a:gd name="connsiteY138" fmla="*/ 248157 h 265021"/>
                    <a:gd name="connsiteX139" fmla="*/ 168577 w 321259"/>
                    <a:gd name="connsiteY139" fmla="*/ 246690 h 265021"/>
                    <a:gd name="connsiteX140" fmla="*/ 177469 w 321259"/>
                    <a:gd name="connsiteY140" fmla="*/ 248691 h 265021"/>
                    <a:gd name="connsiteX141" fmla="*/ 185117 w 321259"/>
                    <a:gd name="connsiteY141" fmla="*/ 250781 h 265021"/>
                    <a:gd name="connsiteX142" fmla="*/ 189119 w 321259"/>
                    <a:gd name="connsiteY142" fmla="*/ 251092 h 265021"/>
                    <a:gd name="connsiteX143" fmla="*/ 198012 w 321259"/>
                    <a:gd name="connsiteY143" fmla="*/ 250247 h 265021"/>
                    <a:gd name="connsiteX144" fmla="*/ 206993 w 321259"/>
                    <a:gd name="connsiteY144" fmla="*/ 249269 h 265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</a:cxnLst>
                  <a:rect l="l" t="t" r="r" b="b"/>
                  <a:pathLst>
                    <a:path w="321259" h="265021">
                      <a:moveTo>
                        <a:pt x="276268" y="264698"/>
                      </a:moveTo>
                      <a:lnTo>
                        <a:pt x="275868" y="264698"/>
                      </a:lnTo>
                      <a:cubicBezTo>
                        <a:pt x="269465" y="263582"/>
                        <a:pt x="263240" y="261745"/>
                        <a:pt x="257282" y="259229"/>
                      </a:cubicBezTo>
                      <a:cubicBezTo>
                        <a:pt x="253103" y="257481"/>
                        <a:pt x="248789" y="255996"/>
                        <a:pt x="244387" y="254782"/>
                      </a:cubicBezTo>
                      <a:cubicBezTo>
                        <a:pt x="239452" y="253697"/>
                        <a:pt x="234427" y="253133"/>
                        <a:pt x="229403" y="253093"/>
                      </a:cubicBezTo>
                      <a:cubicBezTo>
                        <a:pt x="223934" y="253097"/>
                        <a:pt x="218509" y="252439"/>
                        <a:pt x="213218" y="251136"/>
                      </a:cubicBezTo>
                      <a:cubicBezTo>
                        <a:pt x="211173" y="250585"/>
                        <a:pt x="209083" y="250318"/>
                        <a:pt x="206993" y="250336"/>
                      </a:cubicBezTo>
                      <a:cubicBezTo>
                        <a:pt x="204148" y="250402"/>
                        <a:pt x="201302" y="250674"/>
                        <a:pt x="198501" y="251136"/>
                      </a:cubicBezTo>
                      <a:cubicBezTo>
                        <a:pt x="195566" y="251666"/>
                        <a:pt x="192587" y="251959"/>
                        <a:pt x="189608" y="252026"/>
                      </a:cubicBezTo>
                      <a:cubicBezTo>
                        <a:pt x="188229" y="252017"/>
                        <a:pt x="186851" y="251914"/>
                        <a:pt x="185473" y="251714"/>
                      </a:cubicBezTo>
                      <a:cubicBezTo>
                        <a:pt x="182805" y="251243"/>
                        <a:pt x="180137" y="250514"/>
                        <a:pt x="177603" y="249536"/>
                      </a:cubicBezTo>
                      <a:cubicBezTo>
                        <a:pt x="174935" y="248433"/>
                        <a:pt x="172089" y="247788"/>
                        <a:pt x="169199" y="247624"/>
                      </a:cubicBezTo>
                      <a:cubicBezTo>
                        <a:pt x="167153" y="247641"/>
                        <a:pt x="165108" y="248108"/>
                        <a:pt x="163285" y="249002"/>
                      </a:cubicBezTo>
                      <a:cubicBezTo>
                        <a:pt x="161329" y="249958"/>
                        <a:pt x="159150" y="250487"/>
                        <a:pt x="156972" y="250558"/>
                      </a:cubicBezTo>
                      <a:cubicBezTo>
                        <a:pt x="149990" y="250558"/>
                        <a:pt x="146167" y="244066"/>
                        <a:pt x="142432" y="237753"/>
                      </a:cubicBezTo>
                      <a:cubicBezTo>
                        <a:pt x="141587" y="236285"/>
                        <a:pt x="140653" y="234729"/>
                        <a:pt x="139720" y="233306"/>
                      </a:cubicBezTo>
                      <a:cubicBezTo>
                        <a:pt x="136340" y="228149"/>
                        <a:pt x="130827" y="227793"/>
                        <a:pt x="125180" y="227392"/>
                      </a:cubicBezTo>
                      <a:cubicBezTo>
                        <a:pt x="122468" y="227308"/>
                        <a:pt x="119755" y="226952"/>
                        <a:pt x="117132" y="226325"/>
                      </a:cubicBezTo>
                      <a:cubicBezTo>
                        <a:pt x="113530" y="225303"/>
                        <a:pt x="112685" y="221879"/>
                        <a:pt x="111930" y="218811"/>
                      </a:cubicBezTo>
                      <a:cubicBezTo>
                        <a:pt x="111174" y="215743"/>
                        <a:pt x="110195" y="211741"/>
                        <a:pt x="105216" y="211741"/>
                      </a:cubicBezTo>
                      <a:cubicBezTo>
                        <a:pt x="100636" y="210954"/>
                        <a:pt x="95967" y="210625"/>
                        <a:pt x="91343" y="210763"/>
                      </a:cubicBezTo>
                      <a:lnTo>
                        <a:pt x="83517" y="217699"/>
                      </a:lnTo>
                      <a:lnTo>
                        <a:pt x="83517" y="217699"/>
                      </a:lnTo>
                      <a:lnTo>
                        <a:pt x="83517" y="217699"/>
                      </a:lnTo>
                      <a:cubicBezTo>
                        <a:pt x="82717" y="217886"/>
                        <a:pt x="81917" y="217988"/>
                        <a:pt x="81116" y="218011"/>
                      </a:cubicBezTo>
                      <a:cubicBezTo>
                        <a:pt x="74624" y="218011"/>
                        <a:pt x="70934" y="211208"/>
                        <a:pt x="68221" y="206228"/>
                      </a:cubicBezTo>
                      <a:cubicBezTo>
                        <a:pt x="67732" y="205294"/>
                        <a:pt x="67243" y="204405"/>
                        <a:pt x="66799" y="203649"/>
                      </a:cubicBezTo>
                      <a:cubicBezTo>
                        <a:pt x="63152" y="197513"/>
                        <a:pt x="54171" y="194356"/>
                        <a:pt x="47634" y="192044"/>
                      </a:cubicBezTo>
                      <a:lnTo>
                        <a:pt x="45989" y="191466"/>
                      </a:lnTo>
                      <a:cubicBezTo>
                        <a:pt x="26648" y="184574"/>
                        <a:pt x="21001" y="165721"/>
                        <a:pt x="17755" y="146379"/>
                      </a:cubicBezTo>
                      <a:lnTo>
                        <a:pt x="17266" y="143356"/>
                      </a:lnTo>
                      <a:cubicBezTo>
                        <a:pt x="14287" y="125570"/>
                        <a:pt x="12330" y="113876"/>
                        <a:pt x="814" y="100226"/>
                      </a:cubicBezTo>
                      <a:cubicBezTo>
                        <a:pt x="-964" y="98136"/>
                        <a:pt x="14" y="91333"/>
                        <a:pt x="1748" y="81017"/>
                      </a:cubicBezTo>
                      <a:cubicBezTo>
                        <a:pt x="3482" y="70702"/>
                        <a:pt x="5305" y="59719"/>
                        <a:pt x="3260" y="54339"/>
                      </a:cubicBezTo>
                      <a:lnTo>
                        <a:pt x="3260" y="54339"/>
                      </a:lnTo>
                      <a:lnTo>
                        <a:pt x="3260" y="54339"/>
                      </a:lnTo>
                      <a:cubicBezTo>
                        <a:pt x="2771" y="52992"/>
                        <a:pt x="2904" y="51507"/>
                        <a:pt x="3571" y="50248"/>
                      </a:cubicBezTo>
                      <a:cubicBezTo>
                        <a:pt x="7350" y="42512"/>
                        <a:pt x="29315" y="35264"/>
                        <a:pt x="46968" y="29484"/>
                      </a:cubicBezTo>
                      <a:cubicBezTo>
                        <a:pt x="54616" y="27381"/>
                        <a:pt x="62085" y="24535"/>
                        <a:pt x="69200" y="20991"/>
                      </a:cubicBezTo>
                      <a:cubicBezTo>
                        <a:pt x="79471" y="13566"/>
                        <a:pt x="108906" y="-307"/>
                        <a:pt x="128470" y="-307"/>
                      </a:cubicBezTo>
                      <a:cubicBezTo>
                        <a:pt x="132205" y="-449"/>
                        <a:pt x="135984" y="315"/>
                        <a:pt x="139364" y="1916"/>
                      </a:cubicBezTo>
                      <a:cubicBezTo>
                        <a:pt x="143410" y="4050"/>
                        <a:pt x="144477" y="8764"/>
                        <a:pt x="145500" y="13343"/>
                      </a:cubicBezTo>
                      <a:cubicBezTo>
                        <a:pt x="146789" y="19079"/>
                        <a:pt x="148034" y="24504"/>
                        <a:pt x="155015" y="24504"/>
                      </a:cubicBezTo>
                      <a:cubicBezTo>
                        <a:pt x="158083" y="24335"/>
                        <a:pt x="161062" y="23690"/>
                        <a:pt x="163908" y="22592"/>
                      </a:cubicBezTo>
                      <a:cubicBezTo>
                        <a:pt x="166931" y="21725"/>
                        <a:pt x="169644" y="19960"/>
                        <a:pt x="171644" y="17523"/>
                      </a:cubicBezTo>
                      <a:cubicBezTo>
                        <a:pt x="172400" y="16278"/>
                        <a:pt x="173734" y="15518"/>
                        <a:pt x="175202" y="15522"/>
                      </a:cubicBezTo>
                      <a:cubicBezTo>
                        <a:pt x="178358" y="15864"/>
                        <a:pt x="181471" y="16692"/>
                        <a:pt x="184361" y="17968"/>
                      </a:cubicBezTo>
                      <a:lnTo>
                        <a:pt x="186940" y="18946"/>
                      </a:lnTo>
                      <a:cubicBezTo>
                        <a:pt x="189786" y="20151"/>
                        <a:pt x="192765" y="21031"/>
                        <a:pt x="195833" y="21569"/>
                      </a:cubicBezTo>
                      <a:cubicBezTo>
                        <a:pt x="214019" y="24659"/>
                        <a:pt x="232382" y="26385"/>
                        <a:pt x="250790" y="26727"/>
                      </a:cubicBezTo>
                      <a:cubicBezTo>
                        <a:pt x="260261" y="26798"/>
                        <a:pt x="269732" y="26011"/>
                        <a:pt x="279069" y="24370"/>
                      </a:cubicBezTo>
                      <a:lnTo>
                        <a:pt x="279558" y="24370"/>
                      </a:lnTo>
                      <a:lnTo>
                        <a:pt x="279558" y="24859"/>
                      </a:lnTo>
                      <a:cubicBezTo>
                        <a:pt x="280314" y="27483"/>
                        <a:pt x="285161" y="28950"/>
                        <a:pt x="290274" y="30506"/>
                      </a:cubicBezTo>
                      <a:cubicBezTo>
                        <a:pt x="297033" y="32596"/>
                        <a:pt x="304725" y="34953"/>
                        <a:pt x="306993" y="40778"/>
                      </a:cubicBezTo>
                      <a:cubicBezTo>
                        <a:pt x="308282" y="44855"/>
                        <a:pt x="308415" y="49208"/>
                        <a:pt x="307393" y="53361"/>
                      </a:cubicBezTo>
                      <a:cubicBezTo>
                        <a:pt x="306459" y="59186"/>
                        <a:pt x="305570" y="64655"/>
                        <a:pt x="312150" y="70435"/>
                      </a:cubicBezTo>
                      <a:cubicBezTo>
                        <a:pt x="316019" y="74788"/>
                        <a:pt x="318064" y="80448"/>
                        <a:pt x="317886" y="86264"/>
                      </a:cubicBezTo>
                      <a:cubicBezTo>
                        <a:pt x="318642" y="96402"/>
                        <a:pt x="311839" y="100404"/>
                        <a:pt x="305214" y="104272"/>
                      </a:cubicBezTo>
                      <a:cubicBezTo>
                        <a:pt x="299656" y="107562"/>
                        <a:pt x="294365" y="110675"/>
                        <a:pt x="294365" y="117344"/>
                      </a:cubicBezTo>
                      <a:cubicBezTo>
                        <a:pt x="294365" y="120101"/>
                        <a:pt x="297299" y="122458"/>
                        <a:pt x="300190" y="124770"/>
                      </a:cubicBezTo>
                      <a:cubicBezTo>
                        <a:pt x="301879" y="126015"/>
                        <a:pt x="303391" y="127513"/>
                        <a:pt x="304636" y="129216"/>
                      </a:cubicBezTo>
                      <a:cubicBezTo>
                        <a:pt x="306014" y="133191"/>
                        <a:pt x="306148" y="137478"/>
                        <a:pt x="305036" y="141533"/>
                      </a:cubicBezTo>
                      <a:cubicBezTo>
                        <a:pt x="304681" y="143382"/>
                        <a:pt x="304503" y="145254"/>
                        <a:pt x="304458" y="147135"/>
                      </a:cubicBezTo>
                      <a:cubicBezTo>
                        <a:pt x="305081" y="156321"/>
                        <a:pt x="308060" y="165192"/>
                        <a:pt x="313129" y="172880"/>
                      </a:cubicBezTo>
                      <a:cubicBezTo>
                        <a:pt x="314907" y="176037"/>
                        <a:pt x="316730" y="179327"/>
                        <a:pt x="318420" y="183018"/>
                      </a:cubicBezTo>
                      <a:cubicBezTo>
                        <a:pt x="324067" y="195334"/>
                        <a:pt x="320065" y="198358"/>
                        <a:pt x="313973" y="202982"/>
                      </a:cubicBezTo>
                      <a:cubicBezTo>
                        <a:pt x="311083" y="205009"/>
                        <a:pt x="308415" y="207366"/>
                        <a:pt x="306059" y="210007"/>
                      </a:cubicBezTo>
                      <a:cubicBezTo>
                        <a:pt x="301346" y="215334"/>
                        <a:pt x="296321" y="220354"/>
                        <a:pt x="290986" y="225036"/>
                      </a:cubicBezTo>
                      <a:cubicBezTo>
                        <a:pt x="286539" y="228993"/>
                        <a:pt x="282093" y="233039"/>
                        <a:pt x="278313" y="237352"/>
                      </a:cubicBezTo>
                      <a:cubicBezTo>
                        <a:pt x="274534" y="241665"/>
                        <a:pt x="275201" y="246512"/>
                        <a:pt x="276313" y="251448"/>
                      </a:cubicBezTo>
                      <a:cubicBezTo>
                        <a:pt x="277780" y="255654"/>
                        <a:pt x="277691" y="260247"/>
                        <a:pt x="276046" y="264386"/>
                      </a:cubicBezTo>
                      <a:close/>
                      <a:moveTo>
                        <a:pt x="206993" y="249269"/>
                      </a:moveTo>
                      <a:cubicBezTo>
                        <a:pt x="209217" y="249247"/>
                        <a:pt x="211395" y="249531"/>
                        <a:pt x="213530" y="250114"/>
                      </a:cubicBezTo>
                      <a:cubicBezTo>
                        <a:pt x="218732" y="251381"/>
                        <a:pt x="224067" y="252026"/>
                        <a:pt x="229403" y="252026"/>
                      </a:cubicBezTo>
                      <a:cubicBezTo>
                        <a:pt x="234516" y="252061"/>
                        <a:pt x="239630" y="252630"/>
                        <a:pt x="244654" y="253715"/>
                      </a:cubicBezTo>
                      <a:cubicBezTo>
                        <a:pt x="249056" y="254947"/>
                        <a:pt x="253414" y="256432"/>
                        <a:pt x="257682" y="258162"/>
                      </a:cubicBezTo>
                      <a:cubicBezTo>
                        <a:pt x="263373" y="260611"/>
                        <a:pt x="269376" y="262417"/>
                        <a:pt x="275467" y="263542"/>
                      </a:cubicBezTo>
                      <a:cubicBezTo>
                        <a:pt x="276757" y="259709"/>
                        <a:pt x="276757" y="255547"/>
                        <a:pt x="275467" y="251714"/>
                      </a:cubicBezTo>
                      <a:cubicBezTo>
                        <a:pt x="274356" y="246690"/>
                        <a:pt x="273200" y="241532"/>
                        <a:pt x="277780" y="236597"/>
                      </a:cubicBezTo>
                      <a:cubicBezTo>
                        <a:pt x="282360" y="231661"/>
                        <a:pt x="286183" y="228193"/>
                        <a:pt x="290496" y="224236"/>
                      </a:cubicBezTo>
                      <a:cubicBezTo>
                        <a:pt x="295788" y="219562"/>
                        <a:pt x="300812" y="214574"/>
                        <a:pt x="305481" y="209296"/>
                      </a:cubicBezTo>
                      <a:cubicBezTo>
                        <a:pt x="307882" y="206597"/>
                        <a:pt x="310594" y="204178"/>
                        <a:pt x="313573" y="202093"/>
                      </a:cubicBezTo>
                      <a:cubicBezTo>
                        <a:pt x="319398" y="197646"/>
                        <a:pt x="322911" y="194978"/>
                        <a:pt x="317620" y="183462"/>
                      </a:cubicBezTo>
                      <a:cubicBezTo>
                        <a:pt x="315930" y="179816"/>
                        <a:pt x="314151" y="176570"/>
                        <a:pt x="312373" y="173414"/>
                      </a:cubicBezTo>
                      <a:cubicBezTo>
                        <a:pt x="307170" y="165579"/>
                        <a:pt x="304102" y="156522"/>
                        <a:pt x="303480" y="147135"/>
                      </a:cubicBezTo>
                      <a:cubicBezTo>
                        <a:pt x="303524" y="145197"/>
                        <a:pt x="303702" y="143263"/>
                        <a:pt x="304058" y="141355"/>
                      </a:cubicBezTo>
                      <a:cubicBezTo>
                        <a:pt x="305125" y="137562"/>
                        <a:pt x="305036" y="133538"/>
                        <a:pt x="303791" y="129794"/>
                      </a:cubicBezTo>
                      <a:cubicBezTo>
                        <a:pt x="302546" y="128189"/>
                        <a:pt x="301034" y="126793"/>
                        <a:pt x="299345" y="125659"/>
                      </a:cubicBezTo>
                      <a:cubicBezTo>
                        <a:pt x="296277" y="123169"/>
                        <a:pt x="293120" y="120635"/>
                        <a:pt x="293120" y="117344"/>
                      </a:cubicBezTo>
                      <a:cubicBezTo>
                        <a:pt x="293120" y="110052"/>
                        <a:pt x="298900" y="106629"/>
                        <a:pt x="304547" y="103294"/>
                      </a:cubicBezTo>
                      <a:cubicBezTo>
                        <a:pt x="310194" y="99959"/>
                        <a:pt x="317353" y="95779"/>
                        <a:pt x="316641" y="86353"/>
                      </a:cubicBezTo>
                      <a:cubicBezTo>
                        <a:pt x="316819" y="80826"/>
                        <a:pt x="314907" y="75437"/>
                        <a:pt x="311306" y="71235"/>
                      </a:cubicBezTo>
                      <a:cubicBezTo>
                        <a:pt x="304281" y="65099"/>
                        <a:pt x="305214" y="59052"/>
                        <a:pt x="306148" y="53183"/>
                      </a:cubicBezTo>
                      <a:cubicBezTo>
                        <a:pt x="307126" y="49226"/>
                        <a:pt x="307037" y="45077"/>
                        <a:pt x="305837" y="41178"/>
                      </a:cubicBezTo>
                      <a:cubicBezTo>
                        <a:pt x="303747" y="35842"/>
                        <a:pt x="296366" y="33574"/>
                        <a:pt x="289830" y="31574"/>
                      </a:cubicBezTo>
                      <a:cubicBezTo>
                        <a:pt x="284449" y="29928"/>
                        <a:pt x="279781" y="28506"/>
                        <a:pt x="278536" y="25615"/>
                      </a:cubicBezTo>
                      <a:cubicBezTo>
                        <a:pt x="269287" y="27234"/>
                        <a:pt x="259905" y="28008"/>
                        <a:pt x="250523" y="27927"/>
                      </a:cubicBezTo>
                      <a:cubicBezTo>
                        <a:pt x="232027" y="27590"/>
                        <a:pt x="213619" y="25864"/>
                        <a:pt x="195388" y="22770"/>
                      </a:cubicBezTo>
                      <a:cubicBezTo>
                        <a:pt x="192187" y="22232"/>
                        <a:pt x="189074" y="21320"/>
                        <a:pt x="186095" y="20057"/>
                      </a:cubicBezTo>
                      <a:lnTo>
                        <a:pt x="183516" y="19124"/>
                      </a:lnTo>
                      <a:cubicBezTo>
                        <a:pt x="180671" y="17874"/>
                        <a:pt x="177691" y="17065"/>
                        <a:pt x="174624" y="16723"/>
                      </a:cubicBezTo>
                      <a:cubicBezTo>
                        <a:pt x="173289" y="16723"/>
                        <a:pt x="172845" y="17256"/>
                        <a:pt x="171911" y="18323"/>
                      </a:cubicBezTo>
                      <a:cubicBezTo>
                        <a:pt x="169777" y="20920"/>
                        <a:pt x="166931" y="22796"/>
                        <a:pt x="163686" y="23703"/>
                      </a:cubicBezTo>
                      <a:cubicBezTo>
                        <a:pt x="160706" y="24891"/>
                        <a:pt x="157505" y="25571"/>
                        <a:pt x="154303" y="25704"/>
                      </a:cubicBezTo>
                      <a:cubicBezTo>
                        <a:pt x="146434" y="25704"/>
                        <a:pt x="145055" y="19568"/>
                        <a:pt x="143677" y="13654"/>
                      </a:cubicBezTo>
                      <a:cubicBezTo>
                        <a:pt x="142743" y="9208"/>
                        <a:pt x="141720" y="4762"/>
                        <a:pt x="138119" y="2983"/>
                      </a:cubicBezTo>
                      <a:cubicBezTo>
                        <a:pt x="134873" y="1462"/>
                        <a:pt x="131316" y="747"/>
                        <a:pt x="127759" y="893"/>
                      </a:cubicBezTo>
                      <a:cubicBezTo>
                        <a:pt x="108728" y="893"/>
                        <a:pt x="78848" y="14811"/>
                        <a:pt x="69111" y="21969"/>
                      </a:cubicBezTo>
                      <a:cubicBezTo>
                        <a:pt x="61997" y="25580"/>
                        <a:pt x="54571" y="28483"/>
                        <a:pt x="46879" y="30640"/>
                      </a:cubicBezTo>
                      <a:cubicBezTo>
                        <a:pt x="29404" y="36376"/>
                        <a:pt x="7706" y="43490"/>
                        <a:pt x="4105" y="50827"/>
                      </a:cubicBezTo>
                      <a:cubicBezTo>
                        <a:pt x="3571" y="51827"/>
                        <a:pt x="3482" y="53001"/>
                        <a:pt x="3838" y="54072"/>
                      </a:cubicBezTo>
                      <a:lnTo>
                        <a:pt x="4371" y="55406"/>
                      </a:lnTo>
                      <a:lnTo>
                        <a:pt x="4771" y="56562"/>
                      </a:lnTo>
                      <a:lnTo>
                        <a:pt x="4771" y="56562"/>
                      </a:lnTo>
                      <a:cubicBezTo>
                        <a:pt x="4771" y="56963"/>
                        <a:pt x="4771" y="57051"/>
                        <a:pt x="4771" y="57185"/>
                      </a:cubicBezTo>
                      <a:lnTo>
                        <a:pt x="4771" y="57185"/>
                      </a:lnTo>
                      <a:cubicBezTo>
                        <a:pt x="5083" y="65335"/>
                        <a:pt x="4327" y="73494"/>
                        <a:pt x="2593" y="81462"/>
                      </a:cubicBezTo>
                      <a:cubicBezTo>
                        <a:pt x="1259" y="89554"/>
                        <a:pt x="-164" y="97914"/>
                        <a:pt x="1392" y="99737"/>
                      </a:cubicBezTo>
                      <a:cubicBezTo>
                        <a:pt x="13130" y="113610"/>
                        <a:pt x="15221" y="126104"/>
                        <a:pt x="18066" y="143400"/>
                      </a:cubicBezTo>
                      <a:lnTo>
                        <a:pt x="18555" y="146424"/>
                      </a:lnTo>
                      <a:cubicBezTo>
                        <a:pt x="21757" y="165410"/>
                        <a:pt x="27448" y="183907"/>
                        <a:pt x="46078" y="190621"/>
                      </a:cubicBezTo>
                      <a:lnTo>
                        <a:pt x="47723" y="191199"/>
                      </a:lnTo>
                      <a:cubicBezTo>
                        <a:pt x="54438" y="193600"/>
                        <a:pt x="63642" y="196846"/>
                        <a:pt x="67466" y="203293"/>
                      </a:cubicBezTo>
                      <a:cubicBezTo>
                        <a:pt x="67955" y="204093"/>
                        <a:pt x="68444" y="204983"/>
                        <a:pt x="68933" y="205917"/>
                      </a:cubicBezTo>
                      <a:cubicBezTo>
                        <a:pt x="71645" y="210897"/>
                        <a:pt x="75024" y="217121"/>
                        <a:pt x="80849" y="217121"/>
                      </a:cubicBezTo>
                      <a:cubicBezTo>
                        <a:pt x="81516" y="217117"/>
                        <a:pt x="82183" y="217028"/>
                        <a:pt x="82850" y="216855"/>
                      </a:cubicBezTo>
                      <a:lnTo>
                        <a:pt x="90720" y="209874"/>
                      </a:lnTo>
                      <a:lnTo>
                        <a:pt x="90720" y="209874"/>
                      </a:lnTo>
                      <a:lnTo>
                        <a:pt x="90720" y="209874"/>
                      </a:lnTo>
                      <a:cubicBezTo>
                        <a:pt x="95478" y="209727"/>
                        <a:pt x="100236" y="210069"/>
                        <a:pt x="104904" y="210897"/>
                      </a:cubicBezTo>
                      <a:lnTo>
                        <a:pt x="104904" y="210897"/>
                      </a:lnTo>
                      <a:cubicBezTo>
                        <a:pt x="110685" y="210897"/>
                        <a:pt x="111707" y="215076"/>
                        <a:pt x="112596" y="218766"/>
                      </a:cubicBezTo>
                      <a:cubicBezTo>
                        <a:pt x="113352" y="221790"/>
                        <a:pt x="114064" y="224636"/>
                        <a:pt x="117043" y="225481"/>
                      </a:cubicBezTo>
                      <a:cubicBezTo>
                        <a:pt x="119577" y="226072"/>
                        <a:pt x="122201" y="226414"/>
                        <a:pt x="124824" y="226503"/>
                      </a:cubicBezTo>
                      <a:cubicBezTo>
                        <a:pt x="130604" y="226903"/>
                        <a:pt x="136562" y="227304"/>
                        <a:pt x="140253" y="232950"/>
                      </a:cubicBezTo>
                      <a:cubicBezTo>
                        <a:pt x="141187" y="234373"/>
                        <a:pt x="142120" y="235930"/>
                        <a:pt x="143010" y="237397"/>
                      </a:cubicBezTo>
                      <a:cubicBezTo>
                        <a:pt x="146567" y="243400"/>
                        <a:pt x="150213" y="249624"/>
                        <a:pt x="156349" y="249624"/>
                      </a:cubicBezTo>
                      <a:cubicBezTo>
                        <a:pt x="158394" y="249567"/>
                        <a:pt x="160351" y="249064"/>
                        <a:pt x="162174" y="248157"/>
                      </a:cubicBezTo>
                      <a:cubicBezTo>
                        <a:pt x="164175" y="247215"/>
                        <a:pt x="166353" y="246712"/>
                        <a:pt x="168577" y="246690"/>
                      </a:cubicBezTo>
                      <a:cubicBezTo>
                        <a:pt x="171644" y="246837"/>
                        <a:pt x="174624" y="247513"/>
                        <a:pt x="177469" y="248691"/>
                      </a:cubicBezTo>
                      <a:cubicBezTo>
                        <a:pt x="179959" y="249602"/>
                        <a:pt x="182494" y="250300"/>
                        <a:pt x="185117" y="250781"/>
                      </a:cubicBezTo>
                      <a:cubicBezTo>
                        <a:pt x="186451" y="250976"/>
                        <a:pt x="187785" y="251083"/>
                        <a:pt x="189119" y="251092"/>
                      </a:cubicBezTo>
                      <a:cubicBezTo>
                        <a:pt x="192098" y="251021"/>
                        <a:pt x="195077" y="250741"/>
                        <a:pt x="198012" y="250247"/>
                      </a:cubicBezTo>
                      <a:cubicBezTo>
                        <a:pt x="200990" y="249678"/>
                        <a:pt x="203970" y="249349"/>
                        <a:pt x="206993" y="2492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4" name="자유형: 도형 9723">
                  <a:extLst>
                    <a:ext uri="{FF2B5EF4-FFF2-40B4-BE49-F238E27FC236}">
                      <a16:creationId xmlns:a16="http://schemas.microsoft.com/office/drawing/2014/main" id="{1171DF06-D85E-BDC6-74CA-3493D540969D}"/>
                    </a:ext>
                  </a:extLst>
                </p:cNvPr>
                <p:cNvSpPr/>
                <p:nvPr/>
              </p:nvSpPr>
              <p:spPr>
                <a:xfrm>
                  <a:off x="5054539" y="8395552"/>
                  <a:ext cx="81962" cy="78270"/>
                </a:xfrm>
                <a:custGeom>
                  <a:avLst/>
                  <a:gdLst>
                    <a:gd name="connsiteX0" fmla="*/ 89338 w 120001"/>
                    <a:gd name="connsiteY0" fmla="*/ 103867 h 114595"/>
                    <a:gd name="connsiteX1" fmla="*/ 106768 w 120001"/>
                    <a:gd name="connsiteY1" fmla="*/ 73053 h 114595"/>
                    <a:gd name="connsiteX2" fmla="*/ 119840 w 120001"/>
                    <a:gd name="connsiteY2" fmla="*/ 41929 h 114595"/>
                    <a:gd name="connsiteX3" fmla="*/ 49098 w 120001"/>
                    <a:gd name="connsiteY3" fmla="*/ 2400 h 114595"/>
                    <a:gd name="connsiteX4" fmla="*/ 36336 w 120001"/>
                    <a:gd name="connsiteY4" fmla="*/ 133 h 114595"/>
                    <a:gd name="connsiteX5" fmla="*/ 14683 w 120001"/>
                    <a:gd name="connsiteY5" fmla="*/ 4579 h 114595"/>
                    <a:gd name="connsiteX6" fmla="*/ 1921 w 120001"/>
                    <a:gd name="connsiteY6" fmla="*/ 17918 h 114595"/>
                    <a:gd name="connsiteX7" fmla="*/ 15261 w 120001"/>
                    <a:gd name="connsiteY7" fmla="*/ 36860 h 114595"/>
                    <a:gd name="connsiteX8" fmla="*/ 42918 w 120001"/>
                    <a:gd name="connsiteY8" fmla="*/ 70474 h 114595"/>
                    <a:gd name="connsiteX9" fmla="*/ 87826 w 120001"/>
                    <a:gd name="connsiteY9" fmla="*/ 114271 h 114595"/>
                    <a:gd name="connsiteX10" fmla="*/ 89204 w 120001"/>
                    <a:gd name="connsiteY10" fmla="*/ 103778 h 114595"/>
                    <a:gd name="connsiteX11" fmla="*/ 89338 w 120001"/>
                    <a:gd name="connsiteY11" fmla="*/ 103867 h 114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0001" h="114595">
                      <a:moveTo>
                        <a:pt x="89338" y="103867"/>
                      </a:moveTo>
                      <a:cubicBezTo>
                        <a:pt x="87514" y="94707"/>
                        <a:pt x="101432" y="79278"/>
                        <a:pt x="106768" y="73053"/>
                      </a:cubicBezTo>
                      <a:cubicBezTo>
                        <a:pt x="116460" y="61626"/>
                        <a:pt x="119217" y="59403"/>
                        <a:pt x="119840" y="41929"/>
                      </a:cubicBezTo>
                      <a:cubicBezTo>
                        <a:pt x="121218" y="1289"/>
                        <a:pt x="79111" y="5824"/>
                        <a:pt x="49098" y="2400"/>
                      </a:cubicBezTo>
                      <a:cubicBezTo>
                        <a:pt x="44740" y="2222"/>
                        <a:pt x="40472" y="1462"/>
                        <a:pt x="36336" y="133"/>
                      </a:cubicBezTo>
                      <a:cubicBezTo>
                        <a:pt x="28600" y="-2891"/>
                        <a:pt x="21886" y="10315"/>
                        <a:pt x="14683" y="4579"/>
                      </a:cubicBezTo>
                      <a:cubicBezTo>
                        <a:pt x="5790" y="-2180"/>
                        <a:pt x="-4615" y="9826"/>
                        <a:pt x="1921" y="17918"/>
                      </a:cubicBezTo>
                      <a:cubicBezTo>
                        <a:pt x="6857" y="23876"/>
                        <a:pt x="15261" y="27967"/>
                        <a:pt x="15261" y="36860"/>
                      </a:cubicBezTo>
                      <a:cubicBezTo>
                        <a:pt x="15261" y="51088"/>
                        <a:pt x="44429" y="58558"/>
                        <a:pt x="42918" y="70474"/>
                      </a:cubicBezTo>
                      <a:cubicBezTo>
                        <a:pt x="41583" y="81324"/>
                        <a:pt x="80623" y="108491"/>
                        <a:pt x="87826" y="114271"/>
                      </a:cubicBezTo>
                      <a:cubicBezTo>
                        <a:pt x="88849" y="110870"/>
                        <a:pt x="89293" y="107326"/>
                        <a:pt x="89204" y="103778"/>
                      </a:cubicBezTo>
                      <a:cubicBezTo>
                        <a:pt x="88003" y="97108"/>
                        <a:pt x="89693" y="105557"/>
                        <a:pt x="89338" y="10386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5" name="자유형: 도형 9724">
                  <a:extLst>
                    <a:ext uri="{FF2B5EF4-FFF2-40B4-BE49-F238E27FC236}">
                      <a16:creationId xmlns:a16="http://schemas.microsoft.com/office/drawing/2014/main" id="{110C13A9-EF17-7D08-6588-1A37030D6A65}"/>
                    </a:ext>
                  </a:extLst>
                </p:cNvPr>
                <p:cNvSpPr/>
                <p:nvPr/>
              </p:nvSpPr>
              <p:spPr>
                <a:xfrm>
                  <a:off x="5054025" y="8395438"/>
                  <a:ext cx="82686" cy="79082"/>
                </a:xfrm>
                <a:custGeom>
                  <a:avLst/>
                  <a:gdLst>
                    <a:gd name="connsiteX0" fmla="*/ 88978 w 121061"/>
                    <a:gd name="connsiteY0" fmla="*/ 115460 h 115784"/>
                    <a:gd name="connsiteX1" fmla="*/ 88355 w 121061"/>
                    <a:gd name="connsiteY1" fmla="*/ 114927 h 115784"/>
                    <a:gd name="connsiteX2" fmla="*/ 83064 w 121061"/>
                    <a:gd name="connsiteY2" fmla="*/ 110925 h 115784"/>
                    <a:gd name="connsiteX3" fmla="*/ 43047 w 121061"/>
                    <a:gd name="connsiteY3" fmla="*/ 70907 h 115784"/>
                    <a:gd name="connsiteX4" fmla="*/ 30463 w 121061"/>
                    <a:gd name="connsiteY4" fmla="*/ 55790 h 115784"/>
                    <a:gd name="connsiteX5" fmla="*/ 15390 w 121061"/>
                    <a:gd name="connsiteY5" fmla="*/ 37337 h 115784"/>
                    <a:gd name="connsiteX6" fmla="*/ 6987 w 121061"/>
                    <a:gd name="connsiteY6" fmla="*/ 23687 h 115784"/>
                    <a:gd name="connsiteX7" fmla="*/ 2051 w 121061"/>
                    <a:gd name="connsiteY7" fmla="*/ 18751 h 115784"/>
                    <a:gd name="connsiteX8" fmla="*/ 851 w 121061"/>
                    <a:gd name="connsiteY8" fmla="*/ 8703 h 115784"/>
                    <a:gd name="connsiteX9" fmla="*/ 9743 w 121061"/>
                    <a:gd name="connsiteY9" fmla="*/ 2700 h 115784"/>
                    <a:gd name="connsiteX10" fmla="*/ 15523 w 121061"/>
                    <a:gd name="connsiteY10" fmla="*/ 4790 h 115784"/>
                    <a:gd name="connsiteX11" fmla="*/ 19036 w 121061"/>
                    <a:gd name="connsiteY11" fmla="*/ 6079 h 115784"/>
                    <a:gd name="connsiteX12" fmla="*/ 26239 w 121061"/>
                    <a:gd name="connsiteY12" fmla="*/ 3056 h 115784"/>
                    <a:gd name="connsiteX13" fmla="*/ 34420 w 121061"/>
                    <a:gd name="connsiteY13" fmla="*/ -324 h 115784"/>
                    <a:gd name="connsiteX14" fmla="*/ 37044 w 121061"/>
                    <a:gd name="connsiteY14" fmla="*/ 210 h 115784"/>
                    <a:gd name="connsiteX15" fmla="*/ 47493 w 121061"/>
                    <a:gd name="connsiteY15" fmla="*/ 2211 h 115784"/>
                    <a:gd name="connsiteX16" fmla="*/ 49716 w 121061"/>
                    <a:gd name="connsiteY16" fmla="*/ 2211 h 115784"/>
                    <a:gd name="connsiteX17" fmla="*/ 64212 w 121061"/>
                    <a:gd name="connsiteY17" fmla="*/ 3411 h 115784"/>
                    <a:gd name="connsiteX18" fmla="*/ 120903 w 121061"/>
                    <a:gd name="connsiteY18" fmla="*/ 42273 h 115784"/>
                    <a:gd name="connsiteX19" fmla="*/ 109342 w 121061"/>
                    <a:gd name="connsiteY19" fmla="*/ 71663 h 115784"/>
                    <a:gd name="connsiteX20" fmla="*/ 106496 w 121061"/>
                    <a:gd name="connsiteY20" fmla="*/ 74954 h 115784"/>
                    <a:gd name="connsiteX21" fmla="*/ 90356 w 121061"/>
                    <a:gd name="connsiteY21" fmla="*/ 103677 h 115784"/>
                    <a:gd name="connsiteX22" fmla="*/ 90356 w 121061"/>
                    <a:gd name="connsiteY22" fmla="*/ 104078 h 115784"/>
                    <a:gd name="connsiteX23" fmla="*/ 90356 w 121061"/>
                    <a:gd name="connsiteY23" fmla="*/ 104078 h 115784"/>
                    <a:gd name="connsiteX24" fmla="*/ 90356 w 121061"/>
                    <a:gd name="connsiteY24" fmla="*/ 104478 h 115784"/>
                    <a:gd name="connsiteX25" fmla="*/ 88978 w 121061"/>
                    <a:gd name="connsiteY25" fmla="*/ 114616 h 115784"/>
                    <a:gd name="connsiteX26" fmla="*/ 10054 w 121061"/>
                    <a:gd name="connsiteY26" fmla="*/ 3589 h 115784"/>
                    <a:gd name="connsiteX27" fmla="*/ 2140 w 121061"/>
                    <a:gd name="connsiteY27" fmla="*/ 8969 h 115784"/>
                    <a:gd name="connsiteX28" fmla="*/ 3207 w 121061"/>
                    <a:gd name="connsiteY28" fmla="*/ 17862 h 115784"/>
                    <a:gd name="connsiteX29" fmla="*/ 8054 w 121061"/>
                    <a:gd name="connsiteY29" fmla="*/ 22708 h 115784"/>
                    <a:gd name="connsiteX30" fmla="*/ 16946 w 121061"/>
                    <a:gd name="connsiteY30" fmla="*/ 37159 h 115784"/>
                    <a:gd name="connsiteX31" fmla="*/ 31575 w 121061"/>
                    <a:gd name="connsiteY31" fmla="*/ 54945 h 115784"/>
                    <a:gd name="connsiteX32" fmla="*/ 44558 w 121061"/>
                    <a:gd name="connsiteY32" fmla="*/ 71085 h 115784"/>
                    <a:gd name="connsiteX33" fmla="*/ 83953 w 121061"/>
                    <a:gd name="connsiteY33" fmla="*/ 110302 h 115784"/>
                    <a:gd name="connsiteX34" fmla="*/ 88400 w 121061"/>
                    <a:gd name="connsiteY34" fmla="*/ 113815 h 115784"/>
                    <a:gd name="connsiteX35" fmla="*/ 89556 w 121061"/>
                    <a:gd name="connsiteY35" fmla="*/ 104344 h 115784"/>
                    <a:gd name="connsiteX36" fmla="*/ 89556 w 121061"/>
                    <a:gd name="connsiteY36" fmla="*/ 104344 h 115784"/>
                    <a:gd name="connsiteX37" fmla="*/ 89067 w 121061"/>
                    <a:gd name="connsiteY37" fmla="*/ 101943 h 115784"/>
                    <a:gd name="connsiteX38" fmla="*/ 89067 w 121061"/>
                    <a:gd name="connsiteY38" fmla="*/ 101943 h 115784"/>
                    <a:gd name="connsiteX39" fmla="*/ 89067 w 121061"/>
                    <a:gd name="connsiteY39" fmla="*/ 101454 h 115784"/>
                    <a:gd name="connsiteX40" fmla="*/ 89067 w 121061"/>
                    <a:gd name="connsiteY40" fmla="*/ 101454 h 115784"/>
                    <a:gd name="connsiteX41" fmla="*/ 89067 w 121061"/>
                    <a:gd name="connsiteY41" fmla="*/ 101454 h 115784"/>
                    <a:gd name="connsiteX42" fmla="*/ 105474 w 121061"/>
                    <a:gd name="connsiteY42" fmla="*/ 74776 h 115784"/>
                    <a:gd name="connsiteX43" fmla="*/ 108319 w 121061"/>
                    <a:gd name="connsiteY43" fmla="*/ 71441 h 115784"/>
                    <a:gd name="connsiteX44" fmla="*/ 119613 w 121061"/>
                    <a:gd name="connsiteY44" fmla="*/ 42762 h 115784"/>
                    <a:gd name="connsiteX45" fmla="*/ 63989 w 121061"/>
                    <a:gd name="connsiteY45" fmla="*/ 5056 h 115784"/>
                    <a:gd name="connsiteX46" fmla="*/ 49405 w 121061"/>
                    <a:gd name="connsiteY46" fmla="*/ 3856 h 115784"/>
                    <a:gd name="connsiteX47" fmla="*/ 47182 w 121061"/>
                    <a:gd name="connsiteY47" fmla="*/ 3856 h 115784"/>
                    <a:gd name="connsiteX48" fmla="*/ 36466 w 121061"/>
                    <a:gd name="connsiteY48" fmla="*/ 1766 h 115784"/>
                    <a:gd name="connsiteX49" fmla="*/ 34242 w 121061"/>
                    <a:gd name="connsiteY49" fmla="*/ 1321 h 115784"/>
                    <a:gd name="connsiteX50" fmla="*/ 26639 w 121061"/>
                    <a:gd name="connsiteY50" fmla="*/ 4523 h 115784"/>
                    <a:gd name="connsiteX51" fmla="*/ 18858 w 121061"/>
                    <a:gd name="connsiteY51" fmla="*/ 7724 h 115784"/>
                    <a:gd name="connsiteX52" fmla="*/ 14679 w 121061"/>
                    <a:gd name="connsiteY52" fmla="*/ 6213 h 115784"/>
                    <a:gd name="connsiteX53" fmla="*/ 10054 w 121061"/>
                    <a:gd name="connsiteY53" fmla="*/ 3589 h 115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121061" h="115784">
                      <a:moveTo>
                        <a:pt x="88978" y="115460"/>
                      </a:moveTo>
                      <a:lnTo>
                        <a:pt x="88355" y="114927"/>
                      </a:lnTo>
                      <a:lnTo>
                        <a:pt x="83064" y="110925"/>
                      </a:lnTo>
                      <a:cubicBezTo>
                        <a:pt x="69725" y="100921"/>
                        <a:pt x="42068" y="80156"/>
                        <a:pt x="43047" y="70907"/>
                      </a:cubicBezTo>
                      <a:cubicBezTo>
                        <a:pt x="43713" y="65394"/>
                        <a:pt x="37266" y="60725"/>
                        <a:pt x="30463" y="55790"/>
                      </a:cubicBezTo>
                      <a:cubicBezTo>
                        <a:pt x="23661" y="50854"/>
                        <a:pt x="15390" y="44896"/>
                        <a:pt x="15390" y="37337"/>
                      </a:cubicBezTo>
                      <a:cubicBezTo>
                        <a:pt x="15390" y="31290"/>
                        <a:pt x="11299" y="27600"/>
                        <a:pt x="6987" y="23687"/>
                      </a:cubicBezTo>
                      <a:cubicBezTo>
                        <a:pt x="5208" y="22166"/>
                        <a:pt x="3563" y="20516"/>
                        <a:pt x="2051" y="18751"/>
                      </a:cubicBezTo>
                      <a:cubicBezTo>
                        <a:pt x="-350" y="15950"/>
                        <a:pt x="-795" y="11988"/>
                        <a:pt x="851" y="8703"/>
                      </a:cubicBezTo>
                      <a:cubicBezTo>
                        <a:pt x="2451" y="5176"/>
                        <a:pt x="5875" y="2851"/>
                        <a:pt x="9743" y="2700"/>
                      </a:cubicBezTo>
                      <a:cubicBezTo>
                        <a:pt x="11833" y="2727"/>
                        <a:pt x="13878" y="3460"/>
                        <a:pt x="15523" y="4790"/>
                      </a:cubicBezTo>
                      <a:cubicBezTo>
                        <a:pt x="16501" y="5621"/>
                        <a:pt x="17747" y="6075"/>
                        <a:pt x="19036" y="6079"/>
                      </a:cubicBezTo>
                      <a:cubicBezTo>
                        <a:pt x="21659" y="5728"/>
                        <a:pt x="24150" y="4687"/>
                        <a:pt x="26239" y="3056"/>
                      </a:cubicBezTo>
                      <a:cubicBezTo>
                        <a:pt x="28596" y="1192"/>
                        <a:pt x="31442" y="23"/>
                        <a:pt x="34420" y="-324"/>
                      </a:cubicBezTo>
                      <a:cubicBezTo>
                        <a:pt x="35310" y="-324"/>
                        <a:pt x="36199" y="-141"/>
                        <a:pt x="37044" y="210"/>
                      </a:cubicBezTo>
                      <a:cubicBezTo>
                        <a:pt x="40423" y="1326"/>
                        <a:pt x="43936" y="2002"/>
                        <a:pt x="47493" y="2211"/>
                      </a:cubicBezTo>
                      <a:lnTo>
                        <a:pt x="49716" y="2211"/>
                      </a:lnTo>
                      <a:cubicBezTo>
                        <a:pt x="54163" y="2744"/>
                        <a:pt x="59143" y="3056"/>
                        <a:pt x="64212" y="3411"/>
                      </a:cubicBezTo>
                      <a:cubicBezTo>
                        <a:pt x="91334" y="5279"/>
                        <a:pt x="122015" y="7369"/>
                        <a:pt x="120903" y="42273"/>
                      </a:cubicBezTo>
                      <a:cubicBezTo>
                        <a:pt x="120325" y="58769"/>
                        <a:pt x="117790" y="61748"/>
                        <a:pt x="109342" y="71663"/>
                      </a:cubicBezTo>
                      <a:lnTo>
                        <a:pt x="106496" y="74954"/>
                      </a:lnTo>
                      <a:cubicBezTo>
                        <a:pt x="100805" y="81579"/>
                        <a:pt x="89022" y="95363"/>
                        <a:pt x="90356" y="103677"/>
                      </a:cubicBezTo>
                      <a:cubicBezTo>
                        <a:pt x="90356" y="103677"/>
                        <a:pt x="90356" y="103944"/>
                        <a:pt x="90356" y="104078"/>
                      </a:cubicBezTo>
                      <a:lnTo>
                        <a:pt x="90356" y="104078"/>
                      </a:lnTo>
                      <a:cubicBezTo>
                        <a:pt x="90356" y="104078"/>
                        <a:pt x="90356" y="104344"/>
                        <a:pt x="90356" y="104478"/>
                      </a:cubicBezTo>
                      <a:cubicBezTo>
                        <a:pt x="90400" y="107906"/>
                        <a:pt x="89956" y="111325"/>
                        <a:pt x="88978" y="114616"/>
                      </a:cubicBezTo>
                      <a:close/>
                      <a:moveTo>
                        <a:pt x="10054" y="3589"/>
                      </a:moveTo>
                      <a:cubicBezTo>
                        <a:pt x="6586" y="3687"/>
                        <a:pt x="3518" y="5790"/>
                        <a:pt x="2140" y="8969"/>
                      </a:cubicBezTo>
                      <a:cubicBezTo>
                        <a:pt x="673" y="11877"/>
                        <a:pt x="1073" y="15390"/>
                        <a:pt x="3207" y="17862"/>
                      </a:cubicBezTo>
                      <a:cubicBezTo>
                        <a:pt x="4719" y="19587"/>
                        <a:pt x="6320" y="21206"/>
                        <a:pt x="8054" y="22708"/>
                      </a:cubicBezTo>
                      <a:cubicBezTo>
                        <a:pt x="12500" y="26577"/>
                        <a:pt x="16946" y="30623"/>
                        <a:pt x="16946" y="37159"/>
                      </a:cubicBezTo>
                      <a:cubicBezTo>
                        <a:pt x="16946" y="43696"/>
                        <a:pt x="24372" y="49520"/>
                        <a:pt x="31575" y="54945"/>
                      </a:cubicBezTo>
                      <a:cubicBezTo>
                        <a:pt x="38778" y="60370"/>
                        <a:pt x="45358" y="64905"/>
                        <a:pt x="44558" y="71085"/>
                      </a:cubicBezTo>
                      <a:cubicBezTo>
                        <a:pt x="43491" y="79978"/>
                        <a:pt x="71815" y="101187"/>
                        <a:pt x="83953" y="110302"/>
                      </a:cubicBezTo>
                      <a:lnTo>
                        <a:pt x="88400" y="113815"/>
                      </a:lnTo>
                      <a:cubicBezTo>
                        <a:pt x="89245" y="110729"/>
                        <a:pt x="89600" y="107541"/>
                        <a:pt x="89556" y="104344"/>
                      </a:cubicBezTo>
                      <a:lnTo>
                        <a:pt x="89556" y="104344"/>
                      </a:lnTo>
                      <a:cubicBezTo>
                        <a:pt x="89556" y="103544"/>
                        <a:pt x="89067" y="102032"/>
                        <a:pt x="89067" y="101943"/>
                      </a:cubicBezTo>
                      <a:lnTo>
                        <a:pt x="89067" y="101943"/>
                      </a:lnTo>
                      <a:cubicBezTo>
                        <a:pt x="89067" y="101632"/>
                        <a:pt x="89067" y="101543"/>
                        <a:pt x="89067" y="101454"/>
                      </a:cubicBezTo>
                      <a:lnTo>
                        <a:pt x="89067" y="101454"/>
                      </a:lnTo>
                      <a:lnTo>
                        <a:pt x="89067" y="101454"/>
                      </a:lnTo>
                      <a:cubicBezTo>
                        <a:pt x="90134" y="92561"/>
                        <a:pt x="99916" y="81356"/>
                        <a:pt x="105474" y="74776"/>
                      </a:cubicBezTo>
                      <a:lnTo>
                        <a:pt x="108319" y="71441"/>
                      </a:lnTo>
                      <a:cubicBezTo>
                        <a:pt x="116590" y="61792"/>
                        <a:pt x="119080" y="58902"/>
                        <a:pt x="119613" y="42762"/>
                      </a:cubicBezTo>
                      <a:cubicBezTo>
                        <a:pt x="120770" y="8925"/>
                        <a:pt x="91913" y="7191"/>
                        <a:pt x="63989" y="5056"/>
                      </a:cubicBezTo>
                      <a:cubicBezTo>
                        <a:pt x="58876" y="4701"/>
                        <a:pt x="54029" y="4389"/>
                        <a:pt x="49405" y="3856"/>
                      </a:cubicBezTo>
                      <a:lnTo>
                        <a:pt x="47182" y="3856"/>
                      </a:lnTo>
                      <a:cubicBezTo>
                        <a:pt x="43536" y="3651"/>
                        <a:pt x="39934" y="2949"/>
                        <a:pt x="36466" y="1766"/>
                      </a:cubicBezTo>
                      <a:cubicBezTo>
                        <a:pt x="35755" y="1481"/>
                        <a:pt x="34999" y="1330"/>
                        <a:pt x="34242" y="1321"/>
                      </a:cubicBezTo>
                      <a:cubicBezTo>
                        <a:pt x="31486" y="1690"/>
                        <a:pt x="28863" y="2798"/>
                        <a:pt x="26639" y="4523"/>
                      </a:cubicBezTo>
                      <a:cubicBezTo>
                        <a:pt x="24372" y="6261"/>
                        <a:pt x="21704" y="7364"/>
                        <a:pt x="18858" y="7724"/>
                      </a:cubicBezTo>
                      <a:cubicBezTo>
                        <a:pt x="17347" y="7711"/>
                        <a:pt x="15879" y="7177"/>
                        <a:pt x="14679" y="6213"/>
                      </a:cubicBezTo>
                      <a:cubicBezTo>
                        <a:pt x="13478" y="4852"/>
                        <a:pt x="11833" y="3932"/>
                        <a:pt x="10054" y="35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6" name="자유형: 도형 9725">
                  <a:extLst>
                    <a:ext uri="{FF2B5EF4-FFF2-40B4-BE49-F238E27FC236}">
                      <a16:creationId xmlns:a16="http://schemas.microsoft.com/office/drawing/2014/main" id="{C8AA2C6F-6EF2-B175-DEA2-11E231794B11}"/>
                    </a:ext>
                  </a:extLst>
                </p:cNvPr>
                <p:cNvSpPr/>
                <p:nvPr/>
              </p:nvSpPr>
              <p:spPr>
                <a:xfrm>
                  <a:off x="5012858" y="8359454"/>
                  <a:ext cx="123378" cy="105651"/>
                </a:xfrm>
                <a:custGeom>
                  <a:avLst/>
                  <a:gdLst>
                    <a:gd name="connsiteX0" fmla="*/ 104076 w 180638"/>
                    <a:gd name="connsiteY0" fmla="*/ 123414 h 154684"/>
                    <a:gd name="connsiteX1" fmla="*/ 90736 w 180638"/>
                    <a:gd name="connsiteY1" fmla="*/ 108563 h 154684"/>
                    <a:gd name="connsiteX2" fmla="*/ 75174 w 180638"/>
                    <a:gd name="connsiteY2" fmla="*/ 83841 h 154684"/>
                    <a:gd name="connsiteX3" fmla="*/ 60990 w 180638"/>
                    <a:gd name="connsiteY3" fmla="*/ 66634 h 154684"/>
                    <a:gd name="connsiteX4" fmla="*/ 86468 w 180638"/>
                    <a:gd name="connsiteY4" fmla="*/ 56273 h 154684"/>
                    <a:gd name="connsiteX5" fmla="*/ 136045 w 180638"/>
                    <a:gd name="connsiteY5" fmla="*/ 57607 h 154684"/>
                    <a:gd name="connsiteX6" fmla="*/ 180509 w 180638"/>
                    <a:gd name="connsiteY6" fmla="*/ 73881 h 154684"/>
                    <a:gd name="connsiteX7" fmla="*/ 173795 w 180638"/>
                    <a:gd name="connsiteY7" fmla="*/ 46536 h 154684"/>
                    <a:gd name="connsiteX8" fmla="*/ 159344 w 180638"/>
                    <a:gd name="connsiteY8" fmla="*/ 21903 h 154684"/>
                    <a:gd name="connsiteX9" fmla="*/ 117282 w 180638"/>
                    <a:gd name="connsiteY9" fmla="*/ 21325 h 154684"/>
                    <a:gd name="connsiteX10" fmla="*/ 75530 w 180638"/>
                    <a:gd name="connsiteY10" fmla="*/ 4073 h 154684"/>
                    <a:gd name="connsiteX11" fmla="*/ 50897 w 180638"/>
                    <a:gd name="connsiteY11" fmla="*/ 29462 h 154684"/>
                    <a:gd name="connsiteX12" fmla="*/ 35557 w 180638"/>
                    <a:gd name="connsiteY12" fmla="*/ 42045 h 154684"/>
                    <a:gd name="connsiteX13" fmla="*/ 12391 w 180638"/>
                    <a:gd name="connsiteY13" fmla="*/ 43379 h 154684"/>
                    <a:gd name="connsiteX14" fmla="*/ 18483 w 180638"/>
                    <a:gd name="connsiteY14" fmla="*/ 60275 h 154684"/>
                    <a:gd name="connsiteX15" fmla="*/ 45962 w 180638"/>
                    <a:gd name="connsiteY15" fmla="*/ 98825 h 154684"/>
                    <a:gd name="connsiteX16" fmla="*/ 61613 w 180638"/>
                    <a:gd name="connsiteY16" fmla="*/ 118390 h 154684"/>
                    <a:gd name="connsiteX17" fmla="*/ 86201 w 180638"/>
                    <a:gd name="connsiteY17" fmla="*/ 129417 h 154684"/>
                    <a:gd name="connsiteX18" fmla="*/ 101230 w 180638"/>
                    <a:gd name="connsiteY18" fmla="*/ 144712 h 154684"/>
                    <a:gd name="connsiteX19" fmla="*/ 131910 w 180638"/>
                    <a:gd name="connsiteY19" fmla="*/ 154361 h 154684"/>
                    <a:gd name="connsiteX20" fmla="*/ 104387 w 180638"/>
                    <a:gd name="connsiteY20" fmla="*/ 123236 h 154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80638" h="154684">
                      <a:moveTo>
                        <a:pt x="104076" y="123414"/>
                      </a:moveTo>
                      <a:cubicBezTo>
                        <a:pt x="104698" y="118478"/>
                        <a:pt x="93404" y="111142"/>
                        <a:pt x="90736" y="108563"/>
                      </a:cubicBezTo>
                      <a:cubicBezTo>
                        <a:pt x="81266" y="100071"/>
                        <a:pt x="80466" y="94112"/>
                        <a:pt x="75174" y="83841"/>
                      </a:cubicBezTo>
                      <a:cubicBezTo>
                        <a:pt x="71884" y="77438"/>
                        <a:pt x="62413" y="73881"/>
                        <a:pt x="60990" y="66634"/>
                      </a:cubicBezTo>
                      <a:cubicBezTo>
                        <a:pt x="57745" y="50849"/>
                        <a:pt x="79799" y="60231"/>
                        <a:pt x="86468" y="56273"/>
                      </a:cubicBezTo>
                      <a:cubicBezTo>
                        <a:pt x="98740" y="49026"/>
                        <a:pt x="122039" y="56674"/>
                        <a:pt x="136045" y="57607"/>
                      </a:cubicBezTo>
                      <a:cubicBezTo>
                        <a:pt x="152186" y="58439"/>
                        <a:pt x="167659" y="64112"/>
                        <a:pt x="180509" y="73881"/>
                      </a:cubicBezTo>
                      <a:cubicBezTo>
                        <a:pt x="179664" y="66678"/>
                        <a:pt x="177975" y="52539"/>
                        <a:pt x="173795" y="46536"/>
                      </a:cubicBezTo>
                      <a:cubicBezTo>
                        <a:pt x="166770" y="36443"/>
                        <a:pt x="160945" y="36576"/>
                        <a:pt x="159344" y="21903"/>
                      </a:cubicBezTo>
                      <a:cubicBezTo>
                        <a:pt x="146005" y="26038"/>
                        <a:pt x="130220" y="29551"/>
                        <a:pt x="117282" y="21325"/>
                      </a:cubicBezTo>
                      <a:cubicBezTo>
                        <a:pt x="101319" y="11187"/>
                        <a:pt x="93671" y="-9311"/>
                        <a:pt x="75530" y="4073"/>
                      </a:cubicBezTo>
                      <a:cubicBezTo>
                        <a:pt x="63703" y="12966"/>
                        <a:pt x="60190" y="19546"/>
                        <a:pt x="50897" y="29462"/>
                      </a:cubicBezTo>
                      <a:cubicBezTo>
                        <a:pt x="44272" y="36576"/>
                        <a:pt x="47162" y="44846"/>
                        <a:pt x="35557" y="42045"/>
                      </a:cubicBezTo>
                      <a:cubicBezTo>
                        <a:pt x="26664" y="39955"/>
                        <a:pt x="21062" y="42045"/>
                        <a:pt x="12391" y="43379"/>
                      </a:cubicBezTo>
                      <a:cubicBezTo>
                        <a:pt x="-10997" y="47603"/>
                        <a:pt x="2698" y="58230"/>
                        <a:pt x="18483" y="60275"/>
                      </a:cubicBezTo>
                      <a:cubicBezTo>
                        <a:pt x="33334" y="62187"/>
                        <a:pt x="37736" y="87443"/>
                        <a:pt x="45962" y="98825"/>
                      </a:cubicBezTo>
                      <a:cubicBezTo>
                        <a:pt x="50852" y="105611"/>
                        <a:pt x="56055" y="112138"/>
                        <a:pt x="61613" y="118390"/>
                      </a:cubicBezTo>
                      <a:cubicBezTo>
                        <a:pt x="68194" y="125815"/>
                        <a:pt x="78598" y="124259"/>
                        <a:pt x="86201" y="129417"/>
                      </a:cubicBezTo>
                      <a:cubicBezTo>
                        <a:pt x="92738" y="133863"/>
                        <a:pt x="92249" y="140933"/>
                        <a:pt x="101230" y="144712"/>
                      </a:cubicBezTo>
                      <a:cubicBezTo>
                        <a:pt x="111679" y="149159"/>
                        <a:pt x="121995" y="148136"/>
                        <a:pt x="131910" y="154361"/>
                      </a:cubicBezTo>
                      <a:cubicBezTo>
                        <a:pt x="127864" y="148403"/>
                        <a:pt x="103498" y="130484"/>
                        <a:pt x="104387" y="1232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7" name="자유형: 도형 9726">
                  <a:extLst>
                    <a:ext uri="{FF2B5EF4-FFF2-40B4-BE49-F238E27FC236}">
                      <a16:creationId xmlns:a16="http://schemas.microsoft.com/office/drawing/2014/main" id="{4A72624D-95CA-8195-3F1E-C2208CE976B1}"/>
                    </a:ext>
                  </a:extLst>
                </p:cNvPr>
                <p:cNvSpPr/>
                <p:nvPr/>
              </p:nvSpPr>
              <p:spPr>
                <a:xfrm>
                  <a:off x="5012147" y="8358995"/>
                  <a:ext cx="124058" cy="107477"/>
                </a:xfrm>
                <a:custGeom>
                  <a:avLst/>
                  <a:gdLst>
                    <a:gd name="connsiteX0" fmla="*/ 134596 w 181634"/>
                    <a:gd name="connsiteY0" fmla="*/ 157034 h 157357"/>
                    <a:gd name="connsiteX1" fmla="*/ 132328 w 181634"/>
                    <a:gd name="connsiteY1" fmla="*/ 155611 h 157357"/>
                    <a:gd name="connsiteX2" fmla="*/ 114943 w 181634"/>
                    <a:gd name="connsiteY2" fmla="*/ 149653 h 157357"/>
                    <a:gd name="connsiteX3" fmla="*/ 101604 w 181634"/>
                    <a:gd name="connsiteY3" fmla="*/ 146007 h 157357"/>
                    <a:gd name="connsiteX4" fmla="*/ 92133 w 181634"/>
                    <a:gd name="connsiteY4" fmla="*/ 137114 h 157357"/>
                    <a:gd name="connsiteX5" fmla="*/ 86442 w 181634"/>
                    <a:gd name="connsiteY5" fmla="*/ 130578 h 157357"/>
                    <a:gd name="connsiteX6" fmla="*/ 75860 w 181634"/>
                    <a:gd name="connsiteY6" fmla="*/ 126532 h 157357"/>
                    <a:gd name="connsiteX7" fmla="*/ 61720 w 181634"/>
                    <a:gd name="connsiteY7" fmla="*/ 119506 h 157357"/>
                    <a:gd name="connsiteX8" fmla="*/ 46069 w 181634"/>
                    <a:gd name="connsiteY8" fmla="*/ 99854 h 157357"/>
                    <a:gd name="connsiteX9" fmla="*/ 38732 w 181634"/>
                    <a:gd name="connsiteY9" fmla="*/ 85580 h 157357"/>
                    <a:gd name="connsiteX10" fmla="*/ 18990 w 181634"/>
                    <a:gd name="connsiteY10" fmla="*/ 61526 h 157357"/>
                    <a:gd name="connsiteX11" fmla="*/ -129 w 181634"/>
                    <a:gd name="connsiteY11" fmla="*/ 51076 h 157357"/>
                    <a:gd name="connsiteX12" fmla="*/ 12854 w 181634"/>
                    <a:gd name="connsiteY12" fmla="*/ 43562 h 157357"/>
                    <a:gd name="connsiteX13" fmla="*/ 16900 w 181634"/>
                    <a:gd name="connsiteY13" fmla="*/ 42762 h 157357"/>
                    <a:gd name="connsiteX14" fmla="*/ 28372 w 181634"/>
                    <a:gd name="connsiteY14" fmla="*/ 41294 h 157357"/>
                    <a:gd name="connsiteX15" fmla="*/ 36242 w 181634"/>
                    <a:gd name="connsiteY15" fmla="*/ 42228 h 157357"/>
                    <a:gd name="connsiteX16" fmla="*/ 40110 w 181634"/>
                    <a:gd name="connsiteY16" fmla="*/ 42762 h 157357"/>
                    <a:gd name="connsiteX17" fmla="*/ 46558 w 181634"/>
                    <a:gd name="connsiteY17" fmla="*/ 37115 h 157357"/>
                    <a:gd name="connsiteX18" fmla="*/ 51004 w 181634"/>
                    <a:gd name="connsiteY18" fmla="*/ 29823 h 157357"/>
                    <a:gd name="connsiteX19" fmla="*/ 58563 w 181634"/>
                    <a:gd name="connsiteY19" fmla="*/ 20930 h 157357"/>
                    <a:gd name="connsiteX20" fmla="*/ 75682 w 181634"/>
                    <a:gd name="connsiteY20" fmla="*/ 4123 h 157357"/>
                    <a:gd name="connsiteX21" fmla="*/ 87242 w 181634"/>
                    <a:gd name="connsiteY21" fmla="*/ -324 h 157357"/>
                    <a:gd name="connsiteX22" fmla="*/ 105695 w 181634"/>
                    <a:gd name="connsiteY22" fmla="*/ 10926 h 157357"/>
                    <a:gd name="connsiteX23" fmla="*/ 118100 w 181634"/>
                    <a:gd name="connsiteY23" fmla="*/ 21375 h 157357"/>
                    <a:gd name="connsiteX24" fmla="*/ 136197 w 181634"/>
                    <a:gd name="connsiteY24" fmla="*/ 26310 h 157357"/>
                    <a:gd name="connsiteX25" fmla="*/ 159674 w 181634"/>
                    <a:gd name="connsiteY25" fmla="*/ 21864 h 157357"/>
                    <a:gd name="connsiteX26" fmla="*/ 160341 w 181634"/>
                    <a:gd name="connsiteY26" fmla="*/ 21864 h 157357"/>
                    <a:gd name="connsiteX27" fmla="*/ 160341 w 181634"/>
                    <a:gd name="connsiteY27" fmla="*/ 22531 h 157357"/>
                    <a:gd name="connsiteX28" fmla="*/ 168389 w 181634"/>
                    <a:gd name="connsiteY28" fmla="*/ 39471 h 157357"/>
                    <a:gd name="connsiteX29" fmla="*/ 174747 w 181634"/>
                    <a:gd name="connsiteY29" fmla="*/ 46897 h 157357"/>
                    <a:gd name="connsiteX30" fmla="*/ 181506 w 181634"/>
                    <a:gd name="connsiteY30" fmla="*/ 74465 h 157357"/>
                    <a:gd name="connsiteX31" fmla="*/ 181506 w 181634"/>
                    <a:gd name="connsiteY31" fmla="*/ 75665 h 157357"/>
                    <a:gd name="connsiteX32" fmla="*/ 180528 w 181634"/>
                    <a:gd name="connsiteY32" fmla="*/ 74998 h 157357"/>
                    <a:gd name="connsiteX33" fmla="*/ 136419 w 181634"/>
                    <a:gd name="connsiteY33" fmla="*/ 58813 h 157357"/>
                    <a:gd name="connsiteX34" fmla="*/ 122813 w 181634"/>
                    <a:gd name="connsiteY34" fmla="*/ 56946 h 157357"/>
                    <a:gd name="connsiteX35" fmla="*/ 101159 w 181634"/>
                    <a:gd name="connsiteY35" fmla="*/ 54411 h 157357"/>
                    <a:gd name="connsiteX36" fmla="*/ 87154 w 181634"/>
                    <a:gd name="connsiteY36" fmla="*/ 57435 h 157357"/>
                    <a:gd name="connsiteX37" fmla="*/ 80884 w 181634"/>
                    <a:gd name="connsiteY37" fmla="*/ 58591 h 157357"/>
                    <a:gd name="connsiteX38" fmla="*/ 76171 w 181634"/>
                    <a:gd name="connsiteY38" fmla="*/ 58591 h 157357"/>
                    <a:gd name="connsiteX39" fmla="*/ 71280 w 181634"/>
                    <a:gd name="connsiteY39" fmla="*/ 58591 h 157357"/>
                    <a:gd name="connsiteX40" fmla="*/ 62787 w 181634"/>
                    <a:gd name="connsiteY40" fmla="*/ 61036 h 157357"/>
                    <a:gd name="connsiteX41" fmla="*/ 61942 w 181634"/>
                    <a:gd name="connsiteY41" fmla="*/ 67573 h 157357"/>
                    <a:gd name="connsiteX42" fmla="*/ 69323 w 181634"/>
                    <a:gd name="connsiteY42" fmla="*/ 77177 h 157357"/>
                    <a:gd name="connsiteX43" fmla="*/ 76082 w 181634"/>
                    <a:gd name="connsiteY43" fmla="*/ 84602 h 157357"/>
                    <a:gd name="connsiteX44" fmla="*/ 79461 w 181634"/>
                    <a:gd name="connsiteY44" fmla="*/ 91761 h 157357"/>
                    <a:gd name="connsiteX45" fmla="*/ 91555 w 181634"/>
                    <a:gd name="connsiteY45" fmla="*/ 109191 h 157357"/>
                    <a:gd name="connsiteX46" fmla="*/ 94179 w 181634"/>
                    <a:gd name="connsiteY46" fmla="*/ 111281 h 157357"/>
                    <a:gd name="connsiteX47" fmla="*/ 104806 w 181634"/>
                    <a:gd name="connsiteY47" fmla="*/ 121952 h 157357"/>
                    <a:gd name="connsiteX48" fmla="*/ 105206 w 181634"/>
                    <a:gd name="connsiteY48" fmla="*/ 121952 h 157357"/>
                    <a:gd name="connsiteX49" fmla="*/ 105206 w 181634"/>
                    <a:gd name="connsiteY49" fmla="*/ 122174 h 157357"/>
                    <a:gd name="connsiteX50" fmla="*/ 105206 w 181634"/>
                    <a:gd name="connsiteY50" fmla="*/ 122619 h 157357"/>
                    <a:gd name="connsiteX51" fmla="*/ 105206 w 181634"/>
                    <a:gd name="connsiteY51" fmla="*/ 122619 h 157357"/>
                    <a:gd name="connsiteX52" fmla="*/ 105206 w 181634"/>
                    <a:gd name="connsiteY52" fmla="*/ 123108 h 157357"/>
                    <a:gd name="connsiteX53" fmla="*/ 105206 w 181634"/>
                    <a:gd name="connsiteY53" fmla="*/ 124709 h 157357"/>
                    <a:gd name="connsiteX54" fmla="*/ 122991 w 181634"/>
                    <a:gd name="connsiteY54" fmla="*/ 145340 h 157357"/>
                    <a:gd name="connsiteX55" fmla="*/ 132774 w 181634"/>
                    <a:gd name="connsiteY55" fmla="*/ 155078 h 157357"/>
                    <a:gd name="connsiteX56" fmla="*/ 28550 w 181634"/>
                    <a:gd name="connsiteY56" fmla="*/ 42495 h 157357"/>
                    <a:gd name="connsiteX57" fmla="*/ 17256 w 181634"/>
                    <a:gd name="connsiteY57" fmla="*/ 43962 h 157357"/>
                    <a:gd name="connsiteX58" fmla="*/ 13210 w 181634"/>
                    <a:gd name="connsiteY58" fmla="*/ 44718 h 157357"/>
                    <a:gd name="connsiteX59" fmla="*/ 1160 w 181634"/>
                    <a:gd name="connsiteY59" fmla="*/ 51121 h 157357"/>
                    <a:gd name="connsiteX60" fmla="*/ 19302 w 181634"/>
                    <a:gd name="connsiteY60" fmla="*/ 60547 h 157357"/>
                    <a:gd name="connsiteX61" fmla="*/ 39933 w 181634"/>
                    <a:gd name="connsiteY61" fmla="*/ 85225 h 157357"/>
                    <a:gd name="connsiteX62" fmla="*/ 47136 w 181634"/>
                    <a:gd name="connsiteY62" fmla="*/ 99320 h 157357"/>
                    <a:gd name="connsiteX63" fmla="*/ 62743 w 181634"/>
                    <a:gd name="connsiteY63" fmla="*/ 118839 h 157357"/>
                    <a:gd name="connsiteX64" fmla="*/ 76082 w 181634"/>
                    <a:gd name="connsiteY64" fmla="*/ 125553 h 157357"/>
                    <a:gd name="connsiteX65" fmla="*/ 87020 w 181634"/>
                    <a:gd name="connsiteY65" fmla="*/ 129733 h 157357"/>
                    <a:gd name="connsiteX66" fmla="*/ 93023 w 181634"/>
                    <a:gd name="connsiteY66" fmla="*/ 136581 h 157357"/>
                    <a:gd name="connsiteX67" fmla="*/ 101915 w 181634"/>
                    <a:gd name="connsiteY67" fmla="*/ 144984 h 157357"/>
                    <a:gd name="connsiteX68" fmla="*/ 114899 w 181634"/>
                    <a:gd name="connsiteY68" fmla="*/ 148586 h 157357"/>
                    <a:gd name="connsiteX69" fmla="*/ 129928 w 181634"/>
                    <a:gd name="connsiteY69" fmla="*/ 153032 h 157357"/>
                    <a:gd name="connsiteX70" fmla="*/ 122280 w 181634"/>
                    <a:gd name="connsiteY70" fmla="*/ 145829 h 157357"/>
                    <a:gd name="connsiteX71" fmla="*/ 104494 w 181634"/>
                    <a:gd name="connsiteY71" fmla="*/ 125643 h 157357"/>
                    <a:gd name="connsiteX72" fmla="*/ 104494 w 181634"/>
                    <a:gd name="connsiteY72" fmla="*/ 125643 h 157357"/>
                    <a:gd name="connsiteX73" fmla="*/ 104494 w 181634"/>
                    <a:gd name="connsiteY73" fmla="*/ 125198 h 157357"/>
                    <a:gd name="connsiteX74" fmla="*/ 104494 w 181634"/>
                    <a:gd name="connsiteY74" fmla="*/ 125198 h 157357"/>
                    <a:gd name="connsiteX75" fmla="*/ 104494 w 181634"/>
                    <a:gd name="connsiteY75" fmla="*/ 125198 h 157357"/>
                    <a:gd name="connsiteX76" fmla="*/ 104494 w 181634"/>
                    <a:gd name="connsiteY76" fmla="*/ 124397 h 157357"/>
                    <a:gd name="connsiteX77" fmla="*/ 93779 w 181634"/>
                    <a:gd name="connsiteY77" fmla="*/ 112170 h 157357"/>
                    <a:gd name="connsiteX78" fmla="*/ 91110 w 181634"/>
                    <a:gd name="connsiteY78" fmla="*/ 110036 h 157357"/>
                    <a:gd name="connsiteX79" fmla="*/ 78794 w 181634"/>
                    <a:gd name="connsiteY79" fmla="*/ 92250 h 157357"/>
                    <a:gd name="connsiteX80" fmla="*/ 75415 w 181634"/>
                    <a:gd name="connsiteY80" fmla="*/ 85136 h 157357"/>
                    <a:gd name="connsiteX81" fmla="*/ 68923 w 181634"/>
                    <a:gd name="connsiteY81" fmla="*/ 78066 h 157357"/>
                    <a:gd name="connsiteX82" fmla="*/ 61142 w 181634"/>
                    <a:gd name="connsiteY82" fmla="*/ 67839 h 157357"/>
                    <a:gd name="connsiteX83" fmla="*/ 62209 w 181634"/>
                    <a:gd name="connsiteY83" fmla="*/ 60370 h 157357"/>
                    <a:gd name="connsiteX84" fmla="*/ 71591 w 181634"/>
                    <a:gd name="connsiteY84" fmla="*/ 57524 h 157357"/>
                    <a:gd name="connsiteX85" fmla="*/ 76571 w 181634"/>
                    <a:gd name="connsiteY85" fmla="*/ 57524 h 157357"/>
                    <a:gd name="connsiteX86" fmla="*/ 81018 w 181634"/>
                    <a:gd name="connsiteY86" fmla="*/ 57524 h 157357"/>
                    <a:gd name="connsiteX87" fmla="*/ 86708 w 181634"/>
                    <a:gd name="connsiteY87" fmla="*/ 56501 h 157357"/>
                    <a:gd name="connsiteX88" fmla="*/ 101293 w 181634"/>
                    <a:gd name="connsiteY88" fmla="*/ 53344 h 157357"/>
                    <a:gd name="connsiteX89" fmla="*/ 123125 w 181634"/>
                    <a:gd name="connsiteY89" fmla="*/ 55879 h 157357"/>
                    <a:gd name="connsiteX90" fmla="*/ 136464 w 181634"/>
                    <a:gd name="connsiteY90" fmla="*/ 57746 h 157357"/>
                    <a:gd name="connsiteX91" fmla="*/ 180127 w 181634"/>
                    <a:gd name="connsiteY91" fmla="*/ 73442 h 157357"/>
                    <a:gd name="connsiteX92" fmla="*/ 173680 w 181634"/>
                    <a:gd name="connsiteY92" fmla="*/ 47608 h 157357"/>
                    <a:gd name="connsiteX93" fmla="*/ 167455 w 181634"/>
                    <a:gd name="connsiteY93" fmla="*/ 40272 h 157357"/>
                    <a:gd name="connsiteX94" fmla="*/ 159185 w 181634"/>
                    <a:gd name="connsiteY94" fmla="*/ 23376 h 157357"/>
                    <a:gd name="connsiteX95" fmla="*/ 136019 w 181634"/>
                    <a:gd name="connsiteY95" fmla="*/ 27822 h 157357"/>
                    <a:gd name="connsiteX96" fmla="*/ 117300 w 181634"/>
                    <a:gd name="connsiteY96" fmla="*/ 22753 h 157357"/>
                    <a:gd name="connsiteX97" fmla="*/ 104761 w 181634"/>
                    <a:gd name="connsiteY97" fmla="*/ 12126 h 157357"/>
                    <a:gd name="connsiteX98" fmla="*/ 86976 w 181634"/>
                    <a:gd name="connsiteY98" fmla="*/ 1188 h 157357"/>
                    <a:gd name="connsiteX99" fmla="*/ 76082 w 181634"/>
                    <a:gd name="connsiteY99" fmla="*/ 5634 h 157357"/>
                    <a:gd name="connsiteX100" fmla="*/ 59141 w 181634"/>
                    <a:gd name="connsiteY100" fmla="*/ 22219 h 157357"/>
                    <a:gd name="connsiteX101" fmla="*/ 51538 w 181634"/>
                    <a:gd name="connsiteY101" fmla="*/ 31112 h 157357"/>
                    <a:gd name="connsiteX102" fmla="*/ 47092 w 181634"/>
                    <a:gd name="connsiteY102" fmla="*/ 38138 h 157357"/>
                    <a:gd name="connsiteX103" fmla="*/ 39621 w 181634"/>
                    <a:gd name="connsiteY103" fmla="*/ 44407 h 157357"/>
                    <a:gd name="connsiteX104" fmla="*/ 35487 w 181634"/>
                    <a:gd name="connsiteY104" fmla="*/ 43873 h 157357"/>
                    <a:gd name="connsiteX105" fmla="*/ 28550 w 181634"/>
                    <a:gd name="connsiteY105" fmla="*/ 42362 h 157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181634" h="157357">
                      <a:moveTo>
                        <a:pt x="134596" y="157034"/>
                      </a:moveTo>
                      <a:lnTo>
                        <a:pt x="132328" y="155611"/>
                      </a:lnTo>
                      <a:cubicBezTo>
                        <a:pt x="126949" y="152565"/>
                        <a:pt x="121080" y="150547"/>
                        <a:pt x="114943" y="149653"/>
                      </a:cubicBezTo>
                      <a:cubicBezTo>
                        <a:pt x="110364" y="148897"/>
                        <a:pt x="105917" y="147674"/>
                        <a:pt x="101604" y="146007"/>
                      </a:cubicBezTo>
                      <a:cubicBezTo>
                        <a:pt x="97513" y="144260"/>
                        <a:pt x="94134" y="141107"/>
                        <a:pt x="92133" y="137114"/>
                      </a:cubicBezTo>
                      <a:cubicBezTo>
                        <a:pt x="90755" y="134540"/>
                        <a:pt x="88799" y="132308"/>
                        <a:pt x="86442" y="130578"/>
                      </a:cubicBezTo>
                      <a:cubicBezTo>
                        <a:pt x="83152" y="128635"/>
                        <a:pt x="79594" y="127265"/>
                        <a:pt x="75860" y="126532"/>
                      </a:cubicBezTo>
                      <a:cubicBezTo>
                        <a:pt x="70524" y="125696"/>
                        <a:pt x="65588" y="123246"/>
                        <a:pt x="61720" y="119506"/>
                      </a:cubicBezTo>
                      <a:cubicBezTo>
                        <a:pt x="56340" y="113415"/>
                        <a:pt x="51093" y="106790"/>
                        <a:pt x="46069" y="99854"/>
                      </a:cubicBezTo>
                      <a:cubicBezTo>
                        <a:pt x="43179" y="95349"/>
                        <a:pt x="40688" y="90569"/>
                        <a:pt x="38732" y="85580"/>
                      </a:cubicBezTo>
                      <a:cubicBezTo>
                        <a:pt x="33797" y="74376"/>
                        <a:pt x="28683" y="62815"/>
                        <a:pt x="18990" y="61526"/>
                      </a:cubicBezTo>
                      <a:cubicBezTo>
                        <a:pt x="9297" y="60236"/>
                        <a:pt x="4" y="56056"/>
                        <a:pt x="-129" y="51076"/>
                      </a:cubicBezTo>
                      <a:cubicBezTo>
                        <a:pt x="-129" y="48720"/>
                        <a:pt x="2005" y="45474"/>
                        <a:pt x="12854" y="43562"/>
                      </a:cubicBezTo>
                      <a:lnTo>
                        <a:pt x="16900" y="42762"/>
                      </a:lnTo>
                      <a:cubicBezTo>
                        <a:pt x="20680" y="41890"/>
                        <a:pt x="24504" y="41397"/>
                        <a:pt x="28372" y="41294"/>
                      </a:cubicBezTo>
                      <a:cubicBezTo>
                        <a:pt x="31040" y="41303"/>
                        <a:pt x="33663" y="41619"/>
                        <a:pt x="36242" y="42228"/>
                      </a:cubicBezTo>
                      <a:cubicBezTo>
                        <a:pt x="37487" y="42553"/>
                        <a:pt x="38821" y="42735"/>
                        <a:pt x="40110" y="42762"/>
                      </a:cubicBezTo>
                      <a:cubicBezTo>
                        <a:pt x="43979" y="42762"/>
                        <a:pt x="45001" y="40539"/>
                        <a:pt x="46558" y="37115"/>
                      </a:cubicBezTo>
                      <a:cubicBezTo>
                        <a:pt x="47625" y="34447"/>
                        <a:pt x="49092" y="31979"/>
                        <a:pt x="51004" y="29823"/>
                      </a:cubicBezTo>
                      <a:cubicBezTo>
                        <a:pt x="53939" y="26666"/>
                        <a:pt x="56295" y="23865"/>
                        <a:pt x="58563" y="20930"/>
                      </a:cubicBezTo>
                      <a:cubicBezTo>
                        <a:pt x="63498" y="14594"/>
                        <a:pt x="69234" y="8942"/>
                        <a:pt x="75682" y="4123"/>
                      </a:cubicBezTo>
                      <a:cubicBezTo>
                        <a:pt x="78972" y="1437"/>
                        <a:pt x="83018" y="-119"/>
                        <a:pt x="87242" y="-324"/>
                      </a:cubicBezTo>
                      <a:cubicBezTo>
                        <a:pt x="94179" y="-324"/>
                        <a:pt x="99781" y="5145"/>
                        <a:pt x="105695" y="10926"/>
                      </a:cubicBezTo>
                      <a:cubicBezTo>
                        <a:pt x="109474" y="14830"/>
                        <a:pt x="113609" y="18329"/>
                        <a:pt x="118100" y="21375"/>
                      </a:cubicBezTo>
                      <a:cubicBezTo>
                        <a:pt x="123525" y="24776"/>
                        <a:pt x="129794" y="26492"/>
                        <a:pt x="136197" y="26310"/>
                      </a:cubicBezTo>
                      <a:cubicBezTo>
                        <a:pt x="144201" y="25955"/>
                        <a:pt x="152115" y="24461"/>
                        <a:pt x="159674" y="21864"/>
                      </a:cubicBezTo>
                      <a:lnTo>
                        <a:pt x="160341" y="21864"/>
                      </a:lnTo>
                      <a:lnTo>
                        <a:pt x="160341" y="22531"/>
                      </a:lnTo>
                      <a:cubicBezTo>
                        <a:pt x="160563" y="29049"/>
                        <a:pt x="163453" y="35190"/>
                        <a:pt x="168389" y="39471"/>
                      </a:cubicBezTo>
                      <a:cubicBezTo>
                        <a:pt x="170701" y="41766"/>
                        <a:pt x="172835" y="44251"/>
                        <a:pt x="174747" y="46897"/>
                      </a:cubicBezTo>
                      <a:cubicBezTo>
                        <a:pt x="179194" y="53033"/>
                        <a:pt x="180616" y="66950"/>
                        <a:pt x="181506" y="74465"/>
                      </a:cubicBezTo>
                      <a:lnTo>
                        <a:pt x="181506" y="75665"/>
                      </a:lnTo>
                      <a:lnTo>
                        <a:pt x="180528" y="74998"/>
                      </a:lnTo>
                      <a:cubicBezTo>
                        <a:pt x="167767" y="65314"/>
                        <a:pt x="152426" y="59676"/>
                        <a:pt x="136419" y="58813"/>
                      </a:cubicBezTo>
                      <a:cubicBezTo>
                        <a:pt x="131839" y="58426"/>
                        <a:pt x="127304" y="57804"/>
                        <a:pt x="122813" y="56946"/>
                      </a:cubicBezTo>
                      <a:cubicBezTo>
                        <a:pt x="115655" y="55514"/>
                        <a:pt x="108451" y="54665"/>
                        <a:pt x="101159" y="54411"/>
                      </a:cubicBezTo>
                      <a:cubicBezTo>
                        <a:pt x="96313" y="54149"/>
                        <a:pt x="91466" y="55194"/>
                        <a:pt x="87154" y="57435"/>
                      </a:cubicBezTo>
                      <a:cubicBezTo>
                        <a:pt x="85197" y="58364"/>
                        <a:pt x="83018" y="58764"/>
                        <a:pt x="80884" y="58591"/>
                      </a:cubicBezTo>
                      <a:cubicBezTo>
                        <a:pt x="79417" y="58591"/>
                        <a:pt x="77860" y="58591"/>
                        <a:pt x="76171" y="58591"/>
                      </a:cubicBezTo>
                      <a:cubicBezTo>
                        <a:pt x="74481" y="58591"/>
                        <a:pt x="72836" y="58591"/>
                        <a:pt x="71280" y="58591"/>
                      </a:cubicBezTo>
                      <a:cubicBezTo>
                        <a:pt x="66833" y="58591"/>
                        <a:pt x="64166" y="59347"/>
                        <a:pt x="62787" y="61036"/>
                      </a:cubicBezTo>
                      <a:cubicBezTo>
                        <a:pt x="61542" y="62975"/>
                        <a:pt x="61231" y="65381"/>
                        <a:pt x="61942" y="67573"/>
                      </a:cubicBezTo>
                      <a:cubicBezTo>
                        <a:pt x="63276" y="71503"/>
                        <a:pt x="65855" y="74882"/>
                        <a:pt x="69323" y="77177"/>
                      </a:cubicBezTo>
                      <a:cubicBezTo>
                        <a:pt x="72036" y="79200"/>
                        <a:pt x="74303" y="81721"/>
                        <a:pt x="76082" y="84602"/>
                      </a:cubicBezTo>
                      <a:cubicBezTo>
                        <a:pt x="77416" y="87226"/>
                        <a:pt x="78483" y="89538"/>
                        <a:pt x="79461" y="91761"/>
                      </a:cubicBezTo>
                      <a:cubicBezTo>
                        <a:pt x="82040" y="98462"/>
                        <a:pt x="86175" y="104442"/>
                        <a:pt x="91555" y="109191"/>
                      </a:cubicBezTo>
                      <a:cubicBezTo>
                        <a:pt x="92133" y="109724"/>
                        <a:pt x="93067" y="110436"/>
                        <a:pt x="94179" y="111281"/>
                      </a:cubicBezTo>
                      <a:cubicBezTo>
                        <a:pt x="98402" y="114064"/>
                        <a:pt x="102049" y="117701"/>
                        <a:pt x="104806" y="121952"/>
                      </a:cubicBezTo>
                      <a:lnTo>
                        <a:pt x="105206" y="121952"/>
                      </a:lnTo>
                      <a:lnTo>
                        <a:pt x="105206" y="122174"/>
                      </a:lnTo>
                      <a:cubicBezTo>
                        <a:pt x="105206" y="122174"/>
                        <a:pt x="105206" y="122174"/>
                        <a:pt x="105206" y="122619"/>
                      </a:cubicBezTo>
                      <a:lnTo>
                        <a:pt x="105206" y="122619"/>
                      </a:lnTo>
                      <a:lnTo>
                        <a:pt x="105206" y="123108"/>
                      </a:lnTo>
                      <a:cubicBezTo>
                        <a:pt x="105206" y="123464"/>
                        <a:pt x="105206" y="123953"/>
                        <a:pt x="105206" y="124709"/>
                      </a:cubicBezTo>
                      <a:cubicBezTo>
                        <a:pt x="105206" y="129155"/>
                        <a:pt x="115299" y="138493"/>
                        <a:pt x="122991" y="145340"/>
                      </a:cubicBezTo>
                      <a:cubicBezTo>
                        <a:pt x="126504" y="148319"/>
                        <a:pt x="129794" y="151574"/>
                        <a:pt x="132774" y="155078"/>
                      </a:cubicBezTo>
                      <a:close/>
                      <a:moveTo>
                        <a:pt x="28550" y="42495"/>
                      </a:moveTo>
                      <a:cubicBezTo>
                        <a:pt x="24726" y="42606"/>
                        <a:pt x="20947" y="43100"/>
                        <a:pt x="17256" y="43962"/>
                      </a:cubicBezTo>
                      <a:lnTo>
                        <a:pt x="13210" y="44718"/>
                      </a:lnTo>
                      <a:cubicBezTo>
                        <a:pt x="5384" y="46141"/>
                        <a:pt x="1115" y="48409"/>
                        <a:pt x="1160" y="51121"/>
                      </a:cubicBezTo>
                      <a:cubicBezTo>
                        <a:pt x="1160" y="54901"/>
                        <a:pt x="9742" y="59302"/>
                        <a:pt x="19302" y="60547"/>
                      </a:cubicBezTo>
                      <a:cubicBezTo>
                        <a:pt x="29661" y="61881"/>
                        <a:pt x="34864" y="73886"/>
                        <a:pt x="39933" y="85225"/>
                      </a:cubicBezTo>
                      <a:cubicBezTo>
                        <a:pt x="41889" y="90147"/>
                        <a:pt x="44290" y="94869"/>
                        <a:pt x="47136" y="99320"/>
                      </a:cubicBezTo>
                      <a:cubicBezTo>
                        <a:pt x="52160" y="106212"/>
                        <a:pt x="57407" y="112659"/>
                        <a:pt x="62743" y="118839"/>
                      </a:cubicBezTo>
                      <a:cubicBezTo>
                        <a:pt x="66389" y="122388"/>
                        <a:pt x="71058" y="124731"/>
                        <a:pt x="76082" y="125553"/>
                      </a:cubicBezTo>
                      <a:cubicBezTo>
                        <a:pt x="79950" y="126310"/>
                        <a:pt x="83641" y="127724"/>
                        <a:pt x="87020" y="129733"/>
                      </a:cubicBezTo>
                      <a:cubicBezTo>
                        <a:pt x="89510" y="131547"/>
                        <a:pt x="91555" y="133886"/>
                        <a:pt x="93023" y="136581"/>
                      </a:cubicBezTo>
                      <a:cubicBezTo>
                        <a:pt x="94890" y="140347"/>
                        <a:pt x="98047" y="143321"/>
                        <a:pt x="101915" y="144984"/>
                      </a:cubicBezTo>
                      <a:cubicBezTo>
                        <a:pt x="106139" y="146598"/>
                        <a:pt x="110453" y="147803"/>
                        <a:pt x="114899" y="148586"/>
                      </a:cubicBezTo>
                      <a:cubicBezTo>
                        <a:pt x="120101" y="149391"/>
                        <a:pt x="125125" y="150885"/>
                        <a:pt x="129928" y="153032"/>
                      </a:cubicBezTo>
                      <a:cubicBezTo>
                        <a:pt x="128060" y="151076"/>
                        <a:pt x="125481" y="148586"/>
                        <a:pt x="122280" y="145829"/>
                      </a:cubicBezTo>
                      <a:cubicBezTo>
                        <a:pt x="114454" y="138715"/>
                        <a:pt x="105695" y="130711"/>
                        <a:pt x="104494" y="125643"/>
                      </a:cubicBezTo>
                      <a:lnTo>
                        <a:pt x="104494" y="125643"/>
                      </a:lnTo>
                      <a:cubicBezTo>
                        <a:pt x="104494" y="125643"/>
                        <a:pt x="104494" y="125643"/>
                        <a:pt x="104494" y="125198"/>
                      </a:cubicBezTo>
                      <a:lnTo>
                        <a:pt x="104494" y="125198"/>
                      </a:lnTo>
                      <a:lnTo>
                        <a:pt x="104494" y="125198"/>
                      </a:lnTo>
                      <a:cubicBezTo>
                        <a:pt x="104494" y="124931"/>
                        <a:pt x="104494" y="124664"/>
                        <a:pt x="104494" y="124397"/>
                      </a:cubicBezTo>
                      <a:cubicBezTo>
                        <a:pt x="104939" y="120752"/>
                        <a:pt x="97958" y="115505"/>
                        <a:pt x="93779" y="112170"/>
                      </a:cubicBezTo>
                      <a:lnTo>
                        <a:pt x="91110" y="110036"/>
                      </a:lnTo>
                      <a:cubicBezTo>
                        <a:pt x="85641" y="105194"/>
                        <a:pt x="81418" y="99089"/>
                        <a:pt x="78794" y="92250"/>
                      </a:cubicBezTo>
                      <a:cubicBezTo>
                        <a:pt x="77771" y="90027"/>
                        <a:pt x="76749" y="87804"/>
                        <a:pt x="75415" y="85136"/>
                      </a:cubicBezTo>
                      <a:cubicBezTo>
                        <a:pt x="73681" y="82410"/>
                        <a:pt x="71502" y="80014"/>
                        <a:pt x="68923" y="78066"/>
                      </a:cubicBezTo>
                      <a:cubicBezTo>
                        <a:pt x="65277" y="75594"/>
                        <a:pt x="62565" y="72001"/>
                        <a:pt x="61142" y="67839"/>
                      </a:cubicBezTo>
                      <a:cubicBezTo>
                        <a:pt x="60386" y="65314"/>
                        <a:pt x="60742" y="62579"/>
                        <a:pt x="62209" y="60370"/>
                      </a:cubicBezTo>
                      <a:cubicBezTo>
                        <a:pt x="64788" y="58133"/>
                        <a:pt x="68212" y="57102"/>
                        <a:pt x="71591" y="57524"/>
                      </a:cubicBezTo>
                      <a:cubicBezTo>
                        <a:pt x="73192" y="57524"/>
                        <a:pt x="74926" y="57524"/>
                        <a:pt x="76571" y="57524"/>
                      </a:cubicBezTo>
                      <a:cubicBezTo>
                        <a:pt x="78216" y="57524"/>
                        <a:pt x="79728" y="57524"/>
                        <a:pt x="81018" y="57524"/>
                      </a:cubicBezTo>
                      <a:cubicBezTo>
                        <a:pt x="82974" y="57697"/>
                        <a:pt x="84930" y="57341"/>
                        <a:pt x="86708" y="56501"/>
                      </a:cubicBezTo>
                      <a:cubicBezTo>
                        <a:pt x="91199" y="54193"/>
                        <a:pt x="96224" y="53104"/>
                        <a:pt x="101293" y="53344"/>
                      </a:cubicBezTo>
                      <a:cubicBezTo>
                        <a:pt x="108629" y="53589"/>
                        <a:pt x="115922" y="54438"/>
                        <a:pt x="123125" y="55879"/>
                      </a:cubicBezTo>
                      <a:cubicBezTo>
                        <a:pt x="127527" y="56728"/>
                        <a:pt x="131973" y="57355"/>
                        <a:pt x="136464" y="57746"/>
                      </a:cubicBezTo>
                      <a:cubicBezTo>
                        <a:pt x="152248" y="58564"/>
                        <a:pt x="167455" y="64024"/>
                        <a:pt x="180127" y="73442"/>
                      </a:cubicBezTo>
                      <a:cubicBezTo>
                        <a:pt x="179283" y="66194"/>
                        <a:pt x="177548" y="53122"/>
                        <a:pt x="173680" y="47608"/>
                      </a:cubicBezTo>
                      <a:cubicBezTo>
                        <a:pt x="171812" y="44985"/>
                        <a:pt x="169723" y="42531"/>
                        <a:pt x="167455" y="40272"/>
                      </a:cubicBezTo>
                      <a:cubicBezTo>
                        <a:pt x="162564" y="35972"/>
                        <a:pt x="159585" y="29885"/>
                        <a:pt x="159185" y="23376"/>
                      </a:cubicBezTo>
                      <a:cubicBezTo>
                        <a:pt x="151715" y="25946"/>
                        <a:pt x="143933" y="27444"/>
                        <a:pt x="136019" y="27822"/>
                      </a:cubicBezTo>
                      <a:cubicBezTo>
                        <a:pt x="129439" y="27973"/>
                        <a:pt x="122902" y="26212"/>
                        <a:pt x="117300" y="22753"/>
                      </a:cubicBezTo>
                      <a:cubicBezTo>
                        <a:pt x="112765" y="19658"/>
                        <a:pt x="108540" y="16097"/>
                        <a:pt x="104761" y="12126"/>
                      </a:cubicBezTo>
                      <a:cubicBezTo>
                        <a:pt x="98759" y="6257"/>
                        <a:pt x="93556" y="1188"/>
                        <a:pt x="86976" y="1188"/>
                      </a:cubicBezTo>
                      <a:cubicBezTo>
                        <a:pt x="82974" y="1428"/>
                        <a:pt x="79105" y="2993"/>
                        <a:pt x="76082" y="5634"/>
                      </a:cubicBezTo>
                      <a:cubicBezTo>
                        <a:pt x="69723" y="10365"/>
                        <a:pt x="63987" y="15946"/>
                        <a:pt x="59141" y="22219"/>
                      </a:cubicBezTo>
                      <a:cubicBezTo>
                        <a:pt x="56873" y="24932"/>
                        <a:pt x="54695" y="27777"/>
                        <a:pt x="51538" y="31112"/>
                      </a:cubicBezTo>
                      <a:cubicBezTo>
                        <a:pt x="49670" y="33171"/>
                        <a:pt x="48159" y="35550"/>
                        <a:pt x="47092" y="38138"/>
                      </a:cubicBezTo>
                      <a:cubicBezTo>
                        <a:pt x="45535" y="41517"/>
                        <a:pt x="44201" y="44407"/>
                        <a:pt x="39621" y="44407"/>
                      </a:cubicBezTo>
                      <a:cubicBezTo>
                        <a:pt x="38243" y="44380"/>
                        <a:pt x="36820" y="44203"/>
                        <a:pt x="35487" y="43873"/>
                      </a:cubicBezTo>
                      <a:cubicBezTo>
                        <a:pt x="33219" y="43100"/>
                        <a:pt x="30907" y="42593"/>
                        <a:pt x="28550" y="4236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8" name="자유형: 도형 9727">
                  <a:extLst>
                    <a:ext uri="{FF2B5EF4-FFF2-40B4-BE49-F238E27FC236}">
                      <a16:creationId xmlns:a16="http://schemas.microsoft.com/office/drawing/2014/main" id="{F9681991-7B06-A4C1-931B-90D93287240B}"/>
                    </a:ext>
                  </a:extLst>
                </p:cNvPr>
                <p:cNvSpPr/>
                <p:nvPr/>
              </p:nvSpPr>
              <p:spPr>
                <a:xfrm>
                  <a:off x="5132660" y="8469965"/>
                  <a:ext cx="40390" cy="84761"/>
                </a:xfrm>
                <a:custGeom>
                  <a:avLst/>
                  <a:gdLst>
                    <a:gd name="connsiteX0" fmla="*/ 39744 w 59135"/>
                    <a:gd name="connsiteY0" fmla="*/ 105723 h 124098"/>
                    <a:gd name="connsiteX1" fmla="*/ 57529 w 59135"/>
                    <a:gd name="connsiteY1" fmla="*/ 79044 h 124098"/>
                    <a:gd name="connsiteX2" fmla="*/ 43524 w 59135"/>
                    <a:gd name="connsiteY2" fmla="*/ 56812 h 124098"/>
                    <a:gd name="connsiteX3" fmla="*/ 44591 w 59135"/>
                    <a:gd name="connsiteY3" fmla="*/ 16172 h 124098"/>
                    <a:gd name="connsiteX4" fmla="*/ 15289 w 59135"/>
                    <a:gd name="connsiteY4" fmla="*/ -324 h 124098"/>
                    <a:gd name="connsiteX5" fmla="*/ 5862 w 59135"/>
                    <a:gd name="connsiteY5" fmla="*/ 7368 h 124098"/>
                    <a:gd name="connsiteX6" fmla="*/ 7285 w 59135"/>
                    <a:gd name="connsiteY6" fmla="*/ 28889 h 124098"/>
                    <a:gd name="connsiteX7" fmla="*/ 1460 w 59135"/>
                    <a:gd name="connsiteY7" fmla="*/ 60281 h 124098"/>
                    <a:gd name="connsiteX8" fmla="*/ 29784 w 59135"/>
                    <a:gd name="connsiteY8" fmla="*/ 123775 h 124098"/>
                    <a:gd name="connsiteX9" fmla="*/ 39522 w 59135"/>
                    <a:gd name="connsiteY9" fmla="*/ 105500 h 124098"/>
                    <a:gd name="connsiteX10" fmla="*/ 39744 w 59135"/>
                    <a:gd name="connsiteY10" fmla="*/ 105723 h 124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135" h="124098">
                      <a:moveTo>
                        <a:pt x="39744" y="105723"/>
                      </a:moveTo>
                      <a:cubicBezTo>
                        <a:pt x="44902" y="104700"/>
                        <a:pt x="55351" y="83491"/>
                        <a:pt x="57529" y="79044"/>
                      </a:cubicBezTo>
                      <a:cubicBezTo>
                        <a:pt x="63532" y="67439"/>
                        <a:pt x="49704" y="66416"/>
                        <a:pt x="43524" y="56812"/>
                      </a:cubicBezTo>
                      <a:cubicBezTo>
                        <a:pt x="36142" y="45607"/>
                        <a:pt x="40944" y="27822"/>
                        <a:pt x="44591" y="16172"/>
                      </a:cubicBezTo>
                      <a:cubicBezTo>
                        <a:pt x="37165" y="10881"/>
                        <a:pt x="24938" y="-324"/>
                        <a:pt x="15289" y="-324"/>
                      </a:cubicBezTo>
                      <a:cubicBezTo>
                        <a:pt x="11198" y="788"/>
                        <a:pt x="7775" y="3584"/>
                        <a:pt x="5862" y="7368"/>
                      </a:cubicBezTo>
                      <a:cubicBezTo>
                        <a:pt x="-1696" y="18529"/>
                        <a:pt x="-3030" y="21375"/>
                        <a:pt x="7285" y="28889"/>
                      </a:cubicBezTo>
                      <a:cubicBezTo>
                        <a:pt x="19335" y="37782"/>
                        <a:pt x="3639" y="49431"/>
                        <a:pt x="1460" y="60281"/>
                      </a:cubicBezTo>
                      <a:cubicBezTo>
                        <a:pt x="-2585" y="80156"/>
                        <a:pt x="10353" y="114571"/>
                        <a:pt x="29784" y="123775"/>
                      </a:cubicBezTo>
                      <a:cubicBezTo>
                        <a:pt x="31296" y="119328"/>
                        <a:pt x="33252" y="106790"/>
                        <a:pt x="39522" y="105500"/>
                      </a:cubicBezTo>
                      <a:cubicBezTo>
                        <a:pt x="47258" y="104211"/>
                        <a:pt x="34808" y="106701"/>
                        <a:pt x="39744" y="10572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29" name="자유형: 도형 9728">
                  <a:extLst>
                    <a:ext uri="{FF2B5EF4-FFF2-40B4-BE49-F238E27FC236}">
                      <a16:creationId xmlns:a16="http://schemas.microsoft.com/office/drawing/2014/main" id="{37F980DE-C5B1-CE90-3DE5-42CAFEF77B48}"/>
                    </a:ext>
                  </a:extLst>
                </p:cNvPr>
                <p:cNvSpPr/>
                <p:nvPr/>
              </p:nvSpPr>
              <p:spPr>
                <a:xfrm>
                  <a:off x="5132440" y="8469752"/>
                  <a:ext cx="41089" cy="85642"/>
                </a:xfrm>
                <a:custGeom>
                  <a:avLst/>
                  <a:gdLst>
                    <a:gd name="connsiteX0" fmla="*/ 30684 w 60159"/>
                    <a:gd name="connsiteY0" fmla="*/ 125064 h 125388"/>
                    <a:gd name="connsiteX1" fmla="*/ 30106 w 60159"/>
                    <a:gd name="connsiteY1" fmla="*/ 124797 h 125388"/>
                    <a:gd name="connsiteX2" fmla="*/ 1472 w 60159"/>
                    <a:gd name="connsiteY2" fmla="*/ 60681 h 125388"/>
                    <a:gd name="connsiteX3" fmla="*/ 6674 w 60159"/>
                    <a:gd name="connsiteY3" fmla="*/ 49520 h 125388"/>
                    <a:gd name="connsiteX4" fmla="*/ 7519 w 60159"/>
                    <a:gd name="connsiteY4" fmla="*/ 29823 h 125388"/>
                    <a:gd name="connsiteX5" fmla="*/ 5963 w 60159"/>
                    <a:gd name="connsiteY5" fmla="*/ 7591 h 125388"/>
                    <a:gd name="connsiteX6" fmla="*/ 15656 w 60159"/>
                    <a:gd name="connsiteY6" fmla="*/ -324 h 125388"/>
                    <a:gd name="connsiteX7" fmla="*/ 15656 w 60159"/>
                    <a:gd name="connsiteY7" fmla="*/ -324 h 125388"/>
                    <a:gd name="connsiteX8" fmla="*/ 40467 w 60159"/>
                    <a:gd name="connsiteY8" fmla="*/ 12615 h 125388"/>
                    <a:gd name="connsiteX9" fmla="*/ 45313 w 60159"/>
                    <a:gd name="connsiteY9" fmla="*/ 16261 h 125388"/>
                    <a:gd name="connsiteX10" fmla="*/ 45624 w 60159"/>
                    <a:gd name="connsiteY10" fmla="*/ 16483 h 125388"/>
                    <a:gd name="connsiteX11" fmla="*/ 45624 w 60159"/>
                    <a:gd name="connsiteY11" fmla="*/ 16884 h 125388"/>
                    <a:gd name="connsiteX12" fmla="*/ 44513 w 60159"/>
                    <a:gd name="connsiteY12" fmla="*/ 56901 h 125388"/>
                    <a:gd name="connsiteX13" fmla="*/ 52650 w 60159"/>
                    <a:gd name="connsiteY13" fmla="*/ 64460 h 125388"/>
                    <a:gd name="connsiteX14" fmla="*/ 58519 w 60159"/>
                    <a:gd name="connsiteY14" fmla="*/ 79400 h 125388"/>
                    <a:gd name="connsiteX15" fmla="*/ 57852 w 60159"/>
                    <a:gd name="connsiteY15" fmla="*/ 80645 h 125388"/>
                    <a:gd name="connsiteX16" fmla="*/ 42779 w 60159"/>
                    <a:gd name="connsiteY16" fmla="*/ 104833 h 125388"/>
                    <a:gd name="connsiteX17" fmla="*/ 42779 w 60159"/>
                    <a:gd name="connsiteY17" fmla="*/ 104833 h 125388"/>
                    <a:gd name="connsiteX18" fmla="*/ 42779 w 60159"/>
                    <a:gd name="connsiteY18" fmla="*/ 105322 h 125388"/>
                    <a:gd name="connsiteX19" fmla="*/ 42245 w 60159"/>
                    <a:gd name="connsiteY19" fmla="*/ 105900 h 125388"/>
                    <a:gd name="connsiteX20" fmla="*/ 42245 w 60159"/>
                    <a:gd name="connsiteY20" fmla="*/ 105900 h 125388"/>
                    <a:gd name="connsiteX21" fmla="*/ 41756 w 60159"/>
                    <a:gd name="connsiteY21" fmla="*/ 105900 h 125388"/>
                    <a:gd name="connsiteX22" fmla="*/ 39533 w 60159"/>
                    <a:gd name="connsiteY22" fmla="*/ 106345 h 125388"/>
                    <a:gd name="connsiteX23" fmla="*/ 31485 w 60159"/>
                    <a:gd name="connsiteY23" fmla="*/ 120885 h 125388"/>
                    <a:gd name="connsiteX24" fmla="*/ 30551 w 60159"/>
                    <a:gd name="connsiteY24" fmla="*/ 124175 h 125388"/>
                    <a:gd name="connsiteX25" fmla="*/ 15923 w 60159"/>
                    <a:gd name="connsiteY25" fmla="*/ 566 h 125388"/>
                    <a:gd name="connsiteX26" fmla="*/ 7030 w 60159"/>
                    <a:gd name="connsiteY26" fmla="*/ 7946 h 125388"/>
                    <a:gd name="connsiteX27" fmla="*/ 8319 w 60159"/>
                    <a:gd name="connsiteY27" fmla="*/ 28756 h 125388"/>
                    <a:gd name="connsiteX28" fmla="*/ 7786 w 60159"/>
                    <a:gd name="connsiteY28" fmla="*/ 49876 h 125388"/>
                    <a:gd name="connsiteX29" fmla="*/ 2672 w 60159"/>
                    <a:gd name="connsiteY29" fmla="*/ 60725 h 125388"/>
                    <a:gd name="connsiteX30" fmla="*/ 30151 w 60159"/>
                    <a:gd name="connsiteY30" fmla="*/ 123330 h 125388"/>
                    <a:gd name="connsiteX31" fmla="*/ 30862 w 60159"/>
                    <a:gd name="connsiteY31" fmla="*/ 120662 h 125388"/>
                    <a:gd name="connsiteX32" fmla="*/ 38466 w 60159"/>
                    <a:gd name="connsiteY32" fmla="*/ 105900 h 125388"/>
                    <a:gd name="connsiteX33" fmla="*/ 40111 w 60159"/>
                    <a:gd name="connsiteY33" fmla="*/ 105278 h 125388"/>
                    <a:gd name="connsiteX34" fmla="*/ 57052 w 60159"/>
                    <a:gd name="connsiteY34" fmla="*/ 80111 h 125388"/>
                    <a:gd name="connsiteX35" fmla="*/ 57674 w 60159"/>
                    <a:gd name="connsiteY35" fmla="*/ 78866 h 125388"/>
                    <a:gd name="connsiteX36" fmla="*/ 52205 w 60159"/>
                    <a:gd name="connsiteY36" fmla="*/ 65527 h 125388"/>
                    <a:gd name="connsiteX37" fmla="*/ 43757 w 60159"/>
                    <a:gd name="connsiteY37" fmla="*/ 57657 h 125388"/>
                    <a:gd name="connsiteX38" fmla="*/ 44646 w 60159"/>
                    <a:gd name="connsiteY38" fmla="*/ 16928 h 125388"/>
                    <a:gd name="connsiteX39" fmla="*/ 40200 w 60159"/>
                    <a:gd name="connsiteY39" fmla="*/ 13504 h 125388"/>
                    <a:gd name="connsiteX40" fmla="*/ 15923 w 60159"/>
                    <a:gd name="connsiteY40" fmla="*/ 743 h 125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60159" h="125388">
                      <a:moveTo>
                        <a:pt x="30684" y="125064"/>
                      </a:moveTo>
                      <a:lnTo>
                        <a:pt x="30106" y="124797"/>
                      </a:lnTo>
                      <a:cubicBezTo>
                        <a:pt x="10543" y="115460"/>
                        <a:pt x="-2619" y="80778"/>
                        <a:pt x="1472" y="60681"/>
                      </a:cubicBezTo>
                      <a:cubicBezTo>
                        <a:pt x="2583" y="56701"/>
                        <a:pt x="4318" y="52931"/>
                        <a:pt x="6674" y="49520"/>
                      </a:cubicBezTo>
                      <a:cubicBezTo>
                        <a:pt x="11121" y="42228"/>
                        <a:pt x="15122" y="35381"/>
                        <a:pt x="7519" y="29823"/>
                      </a:cubicBezTo>
                      <a:cubicBezTo>
                        <a:pt x="-3197" y="22041"/>
                        <a:pt x="-1641" y="18751"/>
                        <a:pt x="5963" y="7591"/>
                      </a:cubicBezTo>
                      <a:cubicBezTo>
                        <a:pt x="7963" y="3718"/>
                        <a:pt x="11476" y="850"/>
                        <a:pt x="15656" y="-324"/>
                      </a:cubicBezTo>
                      <a:lnTo>
                        <a:pt x="15656" y="-324"/>
                      </a:lnTo>
                      <a:cubicBezTo>
                        <a:pt x="23615" y="-324"/>
                        <a:pt x="32952" y="6879"/>
                        <a:pt x="40467" y="12615"/>
                      </a:cubicBezTo>
                      <a:cubicBezTo>
                        <a:pt x="42201" y="13993"/>
                        <a:pt x="43846" y="15239"/>
                        <a:pt x="45313" y="16261"/>
                      </a:cubicBezTo>
                      <a:lnTo>
                        <a:pt x="45624" y="16483"/>
                      </a:lnTo>
                      <a:lnTo>
                        <a:pt x="45624" y="16884"/>
                      </a:lnTo>
                      <a:cubicBezTo>
                        <a:pt x="41489" y="30223"/>
                        <a:pt x="37621" y="46630"/>
                        <a:pt x="44513" y="56901"/>
                      </a:cubicBezTo>
                      <a:cubicBezTo>
                        <a:pt x="46736" y="59889"/>
                        <a:pt x="49492" y="62450"/>
                        <a:pt x="52650" y="64460"/>
                      </a:cubicBezTo>
                      <a:cubicBezTo>
                        <a:pt x="57763" y="68106"/>
                        <a:pt x="62565" y="71574"/>
                        <a:pt x="58519" y="79400"/>
                      </a:cubicBezTo>
                      <a:lnTo>
                        <a:pt x="57852" y="80645"/>
                      </a:lnTo>
                      <a:cubicBezTo>
                        <a:pt x="53405" y="89538"/>
                        <a:pt x="47269" y="100698"/>
                        <a:pt x="42779" y="104833"/>
                      </a:cubicBezTo>
                      <a:lnTo>
                        <a:pt x="42779" y="104833"/>
                      </a:lnTo>
                      <a:lnTo>
                        <a:pt x="42779" y="105322"/>
                      </a:lnTo>
                      <a:cubicBezTo>
                        <a:pt x="42779" y="105633"/>
                        <a:pt x="42779" y="105723"/>
                        <a:pt x="42245" y="105900"/>
                      </a:cubicBezTo>
                      <a:lnTo>
                        <a:pt x="42245" y="105900"/>
                      </a:lnTo>
                      <a:lnTo>
                        <a:pt x="41756" y="105900"/>
                      </a:lnTo>
                      <a:lnTo>
                        <a:pt x="39533" y="106345"/>
                      </a:lnTo>
                      <a:cubicBezTo>
                        <a:pt x="35086" y="107679"/>
                        <a:pt x="32908" y="115594"/>
                        <a:pt x="31485" y="120885"/>
                      </a:cubicBezTo>
                      <a:cubicBezTo>
                        <a:pt x="31218" y="121996"/>
                        <a:pt x="30907" y="123094"/>
                        <a:pt x="30551" y="124175"/>
                      </a:cubicBezTo>
                      <a:close/>
                      <a:moveTo>
                        <a:pt x="15923" y="566"/>
                      </a:moveTo>
                      <a:cubicBezTo>
                        <a:pt x="12054" y="1659"/>
                        <a:pt x="8808" y="4341"/>
                        <a:pt x="7030" y="7946"/>
                      </a:cubicBezTo>
                      <a:cubicBezTo>
                        <a:pt x="-573" y="19151"/>
                        <a:pt x="-1863" y="21286"/>
                        <a:pt x="8319" y="28756"/>
                      </a:cubicBezTo>
                      <a:cubicBezTo>
                        <a:pt x="16723" y="34892"/>
                        <a:pt x="12188" y="42495"/>
                        <a:pt x="7786" y="49876"/>
                      </a:cubicBezTo>
                      <a:cubicBezTo>
                        <a:pt x="5518" y="53193"/>
                        <a:pt x="3784" y="56857"/>
                        <a:pt x="2672" y="60725"/>
                      </a:cubicBezTo>
                      <a:cubicBezTo>
                        <a:pt x="-1285" y="80245"/>
                        <a:pt x="11298" y="113815"/>
                        <a:pt x="30151" y="123330"/>
                      </a:cubicBezTo>
                      <a:cubicBezTo>
                        <a:pt x="30151" y="122574"/>
                        <a:pt x="30595" y="121685"/>
                        <a:pt x="30862" y="120662"/>
                      </a:cubicBezTo>
                      <a:cubicBezTo>
                        <a:pt x="32197" y="115638"/>
                        <a:pt x="34153" y="108212"/>
                        <a:pt x="38466" y="105900"/>
                      </a:cubicBezTo>
                      <a:cubicBezTo>
                        <a:pt x="38466" y="105589"/>
                        <a:pt x="38777" y="105545"/>
                        <a:pt x="40111" y="105278"/>
                      </a:cubicBezTo>
                      <a:cubicBezTo>
                        <a:pt x="43090" y="104700"/>
                        <a:pt x="49003" y="96385"/>
                        <a:pt x="57052" y="80111"/>
                      </a:cubicBezTo>
                      <a:lnTo>
                        <a:pt x="57674" y="78866"/>
                      </a:lnTo>
                      <a:cubicBezTo>
                        <a:pt x="61320" y="71841"/>
                        <a:pt x="57674" y="69129"/>
                        <a:pt x="52205" y="65527"/>
                      </a:cubicBezTo>
                      <a:cubicBezTo>
                        <a:pt x="48915" y="63464"/>
                        <a:pt x="46069" y="60792"/>
                        <a:pt x="43757" y="57657"/>
                      </a:cubicBezTo>
                      <a:cubicBezTo>
                        <a:pt x="36687" y="46941"/>
                        <a:pt x="40467" y="30312"/>
                        <a:pt x="44646" y="16928"/>
                      </a:cubicBezTo>
                      <a:cubicBezTo>
                        <a:pt x="43268" y="15950"/>
                        <a:pt x="41711" y="14749"/>
                        <a:pt x="40200" y="13504"/>
                      </a:cubicBezTo>
                      <a:cubicBezTo>
                        <a:pt x="33086" y="8213"/>
                        <a:pt x="23481" y="788"/>
                        <a:pt x="15923" y="7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0" name="자유형: 도형 9729">
                  <a:extLst>
                    <a:ext uri="{FF2B5EF4-FFF2-40B4-BE49-F238E27FC236}">
                      <a16:creationId xmlns:a16="http://schemas.microsoft.com/office/drawing/2014/main" id="{E68C1821-D8EE-EF49-AD40-FEADED9ACA7F}"/>
                    </a:ext>
                  </a:extLst>
                </p:cNvPr>
                <p:cNvSpPr/>
                <p:nvPr/>
              </p:nvSpPr>
              <p:spPr>
                <a:xfrm>
                  <a:off x="4918782" y="8282758"/>
                  <a:ext cx="168131" cy="77659"/>
                </a:xfrm>
                <a:custGeom>
                  <a:avLst/>
                  <a:gdLst>
                    <a:gd name="connsiteX0" fmla="*/ 210154 w 246160"/>
                    <a:gd name="connsiteY0" fmla="*/ 10228 h 113700"/>
                    <a:gd name="connsiteX1" fmla="*/ 178184 w 246160"/>
                    <a:gd name="connsiteY1" fmla="*/ 2936 h 113700"/>
                    <a:gd name="connsiteX2" fmla="*/ 143858 w 246160"/>
                    <a:gd name="connsiteY2" fmla="*/ 17609 h 113700"/>
                    <a:gd name="connsiteX3" fmla="*/ 115935 w 246160"/>
                    <a:gd name="connsiteY3" fmla="*/ 36373 h 113700"/>
                    <a:gd name="connsiteX4" fmla="*/ 105486 w 246160"/>
                    <a:gd name="connsiteY4" fmla="*/ 63318 h 113700"/>
                    <a:gd name="connsiteX5" fmla="*/ 68225 w 246160"/>
                    <a:gd name="connsiteY5" fmla="*/ 64830 h 113700"/>
                    <a:gd name="connsiteX6" fmla="*/ 50440 w 246160"/>
                    <a:gd name="connsiteY6" fmla="*/ 71366 h 113700"/>
                    <a:gd name="connsiteX7" fmla="*/ 28208 w 246160"/>
                    <a:gd name="connsiteY7" fmla="*/ 68031 h 113700"/>
                    <a:gd name="connsiteX8" fmla="*/ 14869 w 246160"/>
                    <a:gd name="connsiteY8" fmla="*/ 71989 h 113700"/>
                    <a:gd name="connsiteX9" fmla="*/ -116 w 246160"/>
                    <a:gd name="connsiteY9" fmla="*/ 75012 h 113700"/>
                    <a:gd name="connsiteX10" fmla="*/ 32209 w 246160"/>
                    <a:gd name="connsiteY10" fmla="*/ 94843 h 113700"/>
                    <a:gd name="connsiteX11" fmla="*/ 91257 w 246160"/>
                    <a:gd name="connsiteY11" fmla="*/ 98934 h 113700"/>
                    <a:gd name="connsiteX12" fmla="*/ 141324 w 246160"/>
                    <a:gd name="connsiteY12" fmla="*/ 109294 h 113700"/>
                    <a:gd name="connsiteX13" fmla="*/ 165957 w 246160"/>
                    <a:gd name="connsiteY13" fmla="*/ 112273 h 113700"/>
                    <a:gd name="connsiteX14" fmla="*/ 191123 w 246160"/>
                    <a:gd name="connsiteY14" fmla="*/ 102847 h 113700"/>
                    <a:gd name="connsiteX15" fmla="*/ 211710 w 246160"/>
                    <a:gd name="connsiteY15" fmla="*/ 96221 h 113700"/>
                    <a:gd name="connsiteX16" fmla="*/ 220024 w 246160"/>
                    <a:gd name="connsiteY16" fmla="*/ 87328 h 113700"/>
                    <a:gd name="connsiteX17" fmla="*/ 234698 w 246160"/>
                    <a:gd name="connsiteY17" fmla="*/ 59538 h 113700"/>
                    <a:gd name="connsiteX18" fmla="*/ 240789 w 246160"/>
                    <a:gd name="connsiteY18" fmla="*/ 26947 h 113700"/>
                    <a:gd name="connsiteX19" fmla="*/ 233675 w 246160"/>
                    <a:gd name="connsiteY19" fmla="*/ 13963 h 113700"/>
                    <a:gd name="connsiteX20" fmla="*/ 209754 w 246160"/>
                    <a:gd name="connsiteY20" fmla="*/ 10050 h 113700"/>
                    <a:gd name="connsiteX21" fmla="*/ 210154 w 246160"/>
                    <a:gd name="connsiteY21" fmla="*/ 10228 h 113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46160" h="113700">
                      <a:moveTo>
                        <a:pt x="210154" y="10228"/>
                      </a:moveTo>
                      <a:cubicBezTo>
                        <a:pt x="205707" y="5426"/>
                        <a:pt x="180585" y="-5868"/>
                        <a:pt x="178184" y="2936"/>
                      </a:cubicBezTo>
                      <a:cubicBezTo>
                        <a:pt x="173337" y="21033"/>
                        <a:pt x="161066" y="22233"/>
                        <a:pt x="143858" y="17609"/>
                      </a:cubicBezTo>
                      <a:cubicBezTo>
                        <a:pt x="138656" y="24368"/>
                        <a:pt x="123672" y="31927"/>
                        <a:pt x="115935" y="36373"/>
                      </a:cubicBezTo>
                      <a:cubicBezTo>
                        <a:pt x="105797" y="42198"/>
                        <a:pt x="120381" y="66519"/>
                        <a:pt x="105486" y="63318"/>
                      </a:cubicBezTo>
                      <a:cubicBezTo>
                        <a:pt x="92413" y="60517"/>
                        <a:pt x="81386" y="58872"/>
                        <a:pt x="68225" y="64830"/>
                      </a:cubicBezTo>
                      <a:cubicBezTo>
                        <a:pt x="61778" y="67809"/>
                        <a:pt x="58532" y="72967"/>
                        <a:pt x="50440" y="71366"/>
                      </a:cubicBezTo>
                      <a:cubicBezTo>
                        <a:pt x="42347" y="69765"/>
                        <a:pt x="36611" y="63852"/>
                        <a:pt x="28208" y="68031"/>
                      </a:cubicBezTo>
                      <a:cubicBezTo>
                        <a:pt x="22116" y="71099"/>
                        <a:pt x="22516" y="76924"/>
                        <a:pt x="14869" y="71989"/>
                      </a:cubicBezTo>
                      <a:cubicBezTo>
                        <a:pt x="8554" y="67542"/>
                        <a:pt x="151" y="63096"/>
                        <a:pt x="-116" y="75012"/>
                      </a:cubicBezTo>
                      <a:cubicBezTo>
                        <a:pt x="-694" y="99067"/>
                        <a:pt x="17670" y="88618"/>
                        <a:pt x="32209" y="94843"/>
                      </a:cubicBezTo>
                      <a:cubicBezTo>
                        <a:pt x="53329" y="103736"/>
                        <a:pt x="79563" y="72300"/>
                        <a:pt x="91257" y="98934"/>
                      </a:cubicBezTo>
                      <a:cubicBezTo>
                        <a:pt x="96148" y="110005"/>
                        <a:pt x="130875" y="107026"/>
                        <a:pt x="141324" y="109294"/>
                      </a:cubicBezTo>
                      <a:cubicBezTo>
                        <a:pt x="148349" y="110850"/>
                        <a:pt x="158798" y="115474"/>
                        <a:pt x="165957" y="112273"/>
                      </a:cubicBezTo>
                      <a:cubicBezTo>
                        <a:pt x="174316" y="108493"/>
                        <a:pt x="181430" y="102847"/>
                        <a:pt x="191123" y="102847"/>
                      </a:cubicBezTo>
                      <a:cubicBezTo>
                        <a:pt x="198460" y="102491"/>
                        <a:pt x="205530" y="100205"/>
                        <a:pt x="211710" y="96221"/>
                      </a:cubicBezTo>
                      <a:cubicBezTo>
                        <a:pt x="215445" y="94176"/>
                        <a:pt x="215623" y="88129"/>
                        <a:pt x="220024" y="87328"/>
                      </a:cubicBezTo>
                      <a:cubicBezTo>
                        <a:pt x="232252" y="85595"/>
                        <a:pt x="217312" y="59316"/>
                        <a:pt x="234698" y="59538"/>
                      </a:cubicBezTo>
                      <a:cubicBezTo>
                        <a:pt x="253239" y="59805"/>
                        <a:pt x="244258" y="34772"/>
                        <a:pt x="240789" y="26947"/>
                      </a:cubicBezTo>
                      <a:cubicBezTo>
                        <a:pt x="239500" y="24056"/>
                        <a:pt x="237410" y="12851"/>
                        <a:pt x="233675" y="13963"/>
                      </a:cubicBezTo>
                      <a:cubicBezTo>
                        <a:pt x="225805" y="16409"/>
                        <a:pt x="215890" y="16809"/>
                        <a:pt x="209754" y="10050"/>
                      </a:cubicBezTo>
                      <a:cubicBezTo>
                        <a:pt x="201216" y="135"/>
                        <a:pt x="219135" y="20277"/>
                        <a:pt x="210154" y="102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1" name="자유형: 도형 9730">
                  <a:extLst>
                    <a:ext uri="{FF2B5EF4-FFF2-40B4-BE49-F238E27FC236}">
                      <a16:creationId xmlns:a16="http://schemas.microsoft.com/office/drawing/2014/main" id="{E964F26E-65F0-7B7A-EE48-B6794B2956DB}"/>
                    </a:ext>
                  </a:extLst>
                </p:cNvPr>
                <p:cNvSpPr/>
                <p:nvPr/>
              </p:nvSpPr>
              <p:spPr>
                <a:xfrm>
                  <a:off x="4918721" y="8282190"/>
                  <a:ext cx="168618" cy="78596"/>
                </a:xfrm>
                <a:custGeom>
                  <a:avLst/>
                  <a:gdLst>
                    <a:gd name="connsiteX0" fmla="*/ 160665 w 246874"/>
                    <a:gd name="connsiteY0" fmla="*/ 114749 h 115072"/>
                    <a:gd name="connsiteX1" fmla="*/ 147326 w 246874"/>
                    <a:gd name="connsiteY1" fmla="*/ 112125 h 115072"/>
                    <a:gd name="connsiteX2" fmla="*/ 141902 w 246874"/>
                    <a:gd name="connsiteY2" fmla="*/ 110702 h 115072"/>
                    <a:gd name="connsiteX3" fmla="*/ 128029 w 246874"/>
                    <a:gd name="connsiteY3" fmla="*/ 109591 h 115072"/>
                    <a:gd name="connsiteX4" fmla="*/ 91435 w 246874"/>
                    <a:gd name="connsiteY4" fmla="*/ 99987 h 115072"/>
                    <a:gd name="connsiteX5" fmla="*/ 77385 w 246874"/>
                    <a:gd name="connsiteY5" fmla="*/ 89360 h 115072"/>
                    <a:gd name="connsiteX6" fmla="*/ 61022 w 246874"/>
                    <a:gd name="connsiteY6" fmla="*/ 93362 h 115072"/>
                    <a:gd name="connsiteX7" fmla="*/ 41458 w 246874"/>
                    <a:gd name="connsiteY7" fmla="*/ 97808 h 115072"/>
                    <a:gd name="connsiteX8" fmla="*/ 32565 w 246874"/>
                    <a:gd name="connsiteY8" fmla="*/ 96118 h 115072"/>
                    <a:gd name="connsiteX9" fmla="*/ 18203 w 246874"/>
                    <a:gd name="connsiteY9" fmla="*/ 93628 h 115072"/>
                    <a:gd name="connsiteX10" fmla="*/ -116 w 246874"/>
                    <a:gd name="connsiteY10" fmla="*/ 75843 h 115072"/>
                    <a:gd name="connsiteX11" fmla="*/ 5264 w 246874"/>
                    <a:gd name="connsiteY11" fmla="*/ 67750 h 115072"/>
                    <a:gd name="connsiteX12" fmla="*/ 15758 w 246874"/>
                    <a:gd name="connsiteY12" fmla="*/ 72197 h 115072"/>
                    <a:gd name="connsiteX13" fmla="*/ 20204 w 246874"/>
                    <a:gd name="connsiteY13" fmla="*/ 74064 h 115072"/>
                    <a:gd name="connsiteX14" fmla="*/ 23806 w 246874"/>
                    <a:gd name="connsiteY14" fmla="*/ 71797 h 115072"/>
                    <a:gd name="connsiteX15" fmla="*/ 28252 w 246874"/>
                    <a:gd name="connsiteY15" fmla="*/ 68195 h 115072"/>
                    <a:gd name="connsiteX16" fmla="*/ 34344 w 246874"/>
                    <a:gd name="connsiteY16" fmla="*/ 66683 h 115072"/>
                    <a:gd name="connsiteX17" fmla="*/ 43859 w 246874"/>
                    <a:gd name="connsiteY17" fmla="*/ 69173 h 115072"/>
                    <a:gd name="connsiteX18" fmla="*/ 50617 w 246874"/>
                    <a:gd name="connsiteY18" fmla="*/ 71485 h 115072"/>
                    <a:gd name="connsiteX19" fmla="*/ 53418 w 246874"/>
                    <a:gd name="connsiteY19" fmla="*/ 71752 h 115072"/>
                    <a:gd name="connsiteX20" fmla="*/ 62712 w 246874"/>
                    <a:gd name="connsiteY20" fmla="*/ 68106 h 115072"/>
                    <a:gd name="connsiteX21" fmla="*/ 68003 w 246874"/>
                    <a:gd name="connsiteY21" fmla="*/ 64994 h 115072"/>
                    <a:gd name="connsiteX22" fmla="*/ 86722 w 246874"/>
                    <a:gd name="connsiteY22" fmla="*/ 60859 h 115072"/>
                    <a:gd name="connsiteX23" fmla="*/ 105619 w 246874"/>
                    <a:gd name="connsiteY23" fmla="*/ 63437 h 115072"/>
                    <a:gd name="connsiteX24" fmla="*/ 110821 w 246874"/>
                    <a:gd name="connsiteY24" fmla="*/ 62637 h 115072"/>
                    <a:gd name="connsiteX25" fmla="*/ 111800 w 246874"/>
                    <a:gd name="connsiteY25" fmla="*/ 52410 h 115072"/>
                    <a:gd name="connsiteX26" fmla="*/ 115668 w 246874"/>
                    <a:gd name="connsiteY26" fmla="*/ 36537 h 115072"/>
                    <a:gd name="connsiteX27" fmla="*/ 120114 w 246874"/>
                    <a:gd name="connsiteY27" fmla="*/ 34091 h 115072"/>
                    <a:gd name="connsiteX28" fmla="*/ 143502 w 246874"/>
                    <a:gd name="connsiteY28" fmla="*/ 17906 h 115072"/>
                    <a:gd name="connsiteX29" fmla="*/ 143502 w 246874"/>
                    <a:gd name="connsiteY29" fmla="*/ 17595 h 115072"/>
                    <a:gd name="connsiteX30" fmla="*/ 143858 w 246874"/>
                    <a:gd name="connsiteY30" fmla="*/ 17595 h 115072"/>
                    <a:gd name="connsiteX31" fmla="*/ 158131 w 246874"/>
                    <a:gd name="connsiteY31" fmla="*/ 19907 h 115072"/>
                    <a:gd name="connsiteX32" fmla="*/ 177517 w 246874"/>
                    <a:gd name="connsiteY32" fmla="*/ 3367 h 115072"/>
                    <a:gd name="connsiteX33" fmla="*/ 184009 w 246874"/>
                    <a:gd name="connsiteY33" fmla="*/ -324 h 115072"/>
                    <a:gd name="connsiteX34" fmla="*/ 206952 w 246874"/>
                    <a:gd name="connsiteY34" fmla="*/ 7635 h 115072"/>
                    <a:gd name="connsiteX35" fmla="*/ 206952 w 246874"/>
                    <a:gd name="connsiteY35" fmla="*/ 7635 h 115072"/>
                    <a:gd name="connsiteX36" fmla="*/ 206952 w 246874"/>
                    <a:gd name="connsiteY36" fmla="*/ 7324 h 115072"/>
                    <a:gd name="connsiteX37" fmla="*/ 207352 w 246874"/>
                    <a:gd name="connsiteY37" fmla="*/ 7324 h 115072"/>
                    <a:gd name="connsiteX38" fmla="*/ 207708 w 246874"/>
                    <a:gd name="connsiteY38" fmla="*/ 7324 h 115072"/>
                    <a:gd name="connsiteX39" fmla="*/ 207708 w 246874"/>
                    <a:gd name="connsiteY39" fmla="*/ 7324 h 115072"/>
                    <a:gd name="connsiteX40" fmla="*/ 208508 w 246874"/>
                    <a:gd name="connsiteY40" fmla="*/ 8213 h 115072"/>
                    <a:gd name="connsiteX41" fmla="*/ 210643 w 246874"/>
                    <a:gd name="connsiteY41" fmla="*/ 10614 h 115072"/>
                    <a:gd name="connsiteX42" fmla="*/ 223760 w 246874"/>
                    <a:gd name="connsiteY42" fmla="*/ 15594 h 115072"/>
                    <a:gd name="connsiteX43" fmla="*/ 233631 w 246874"/>
                    <a:gd name="connsiteY43" fmla="*/ 14038 h 115072"/>
                    <a:gd name="connsiteX44" fmla="*/ 234298 w 246874"/>
                    <a:gd name="connsiteY44" fmla="*/ 14038 h 115072"/>
                    <a:gd name="connsiteX45" fmla="*/ 240300 w 246874"/>
                    <a:gd name="connsiteY45" fmla="*/ 24220 h 115072"/>
                    <a:gd name="connsiteX46" fmla="*/ 241367 w 246874"/>
                    <a:gd name="connsiteY46" fmla="*/ 27422 h 115072"/>
                    <a:gd name="connsiteX47" fmla="*/ 244702 w 246874"/>
                    <a:gd name="connsiteY47" fmla="*/ 56412 h 115072"/>
                    <a:gd name="connsiteX48" fmla="*/ 235098 w 246874"/>
                    <a:gd name="connsiteY48" fmla="*/ 60859 h 115072"/>
                    <a:gd name="connsiteX49" fmla="*/ 234831 w 246874"/>
                    <a:gd name="connsiteY49" fmla="*/ 60859 h 115072"/>
                    <a:gd name="connsiteX50" fmla="*/ 228873 w 246874"/>
                    <a:gd name="connsiteY50" fmla="*/ 62860 h 115072"/>
                    <a:gd name="connsiteX51" fmla="*/ 226383 w 246874"/>
                    <a:gd name="connsiteY51" fmla="*/ 75176 h 115072"/>
                    <a:gd name="connsiteX52" fmla="*/ 220470 w 246874"/>
                    <a:gd name="connsiteY52" fmla="*/ 88515 h 115072"/>
                    <a:gd name="connsiteX53" fmla="*/ 216023 w 246874"/>
                    <a:gd name="connsiteY53" fmla="*/ 92695 h 115072"/>
                    <a:gd name="connsiteX54" fmla="*/ 212244 w 246874"/>
                    <a:gd name="connsiteY54" fmla="*/ 97141 h 115072"/>
                    <a:gd name="connsiteX55" fmla="*/ 191390 w 246874"/>
                    <a:gd name="connsiteY55" fmla="*/ 103855 h 115072"/>
                    <a:gd name="connsiteX56" fmla="*/ 173026 w 246874"/>
                    <a:gd name="connsiteY56" fmla="*/ 109902 h 115072"/>
                    <a:gd name="connsiteX57" fmla="*/ 166446 w 246874"/>
                    <a:gd name="connsiteY57" fmla="*/ 113237 h 115072"/>
                    <a:gd name="connsiteX58" fmla="*/ 160665 w 246874"/>
                    <a:gd name="connsiteY58" fmla="*/ 114749 h 115072"/>
                    <a:gd name="connsiteX59" fmla="*/ 77207 w 246874"/>
                    <a:gd name="connsiteY59" fmla="*/ 88070 h 115072"/>
                    <a:gd name="connsiteX60" fmla="*/ 92236 w 246874"/>
                    <a:gd name="connsiteY60" fmla="*/ 99364 h 115072"/>
                    <a:gd name="connsiteX61" fmla="*/ 127807 w 246874"/>
                    <a:gd name="connsiteY61" fmla="*/ 108257 h 115072"/>
                    <a:gd name="connsiteX62" fmla="*/ 141857 w 246874"/>
                    <a:gd name="connsiteY62" fmla="*/ 109369 h 115072"/>
                    <a:gd name="connsiteX63" fmla="*/ 147371 w 246874"/>
                    <a:gd name="connsiteY63" fmla="*/ 110836 h 115072"/>
                    <a:gd name="connsiteX64" fmla="*/ 160710 w 246874"/>
                    <a:gd name="connsiteY64" fmla="*/ 113415 h 115072"/>
                    <a:gd name="connsiteX65" fmla="*/ 166223 w 246874"/>
                    <a:gd name="connsiteY65" fmla="*/ 112392 h 115072"/>
                    <a:gd name="connsiteX66" fmla="*/ 172760 w 246874"/>
                    <a:gd name="connsiteY66" fmla="*/ 109102 h 115072"/>
                    <a:gd name="connsiteX67" fmla="*/ 191657 w 246874"/>
                    <a:gd name="connsiteY67" fmla="*/ 102921 h 115072"/>
                    <a:gd name="connsiteX68" fmla="*/ 211977 w 246874"/>
                    <a:gd name="connsiteY68" fmla="*/ 96341 h 115072"/>
                    <a:gd name="connsiteX69" fmla="*/ 215312 w 246874"/>
                    <a:gd name="connsiteY69" fmla="*/ 92295 h 115072"/>
                    <a:gd name="connsiteX70" fmla="*/ 220470 w 246874"/>
                    <a:gd name="connsiteY70" fmla="*/ 87537 h 115072"/>
                    <a:gd name="connsiteX71" fmla="*/ 225405 w 246874"/>
                    <a:gd name="connsiteY71" fmla="*/ 75265 h 115072"/>
                    <a:gd name="connsiteX72" fmla="*/ 228206 w 246874"/>
                    <a:gd name="connsiteY72" fmla="*/ 61926 h 115072"/>
                    <a:gd name="connsiteX73" fmla="*/ 234965 w 246874"/>
                    <a:gd name="connsiteY73" fmla="*/ 59569 h 115072"/>
                    <a:gd name="connsiteX74" fmla="*/ 235543 w 246874"/>
                    <a:gd name="connsiteY74" fmla="*/ 59569 h 115072"/>
                    <a:gd name="connsiteX75" fmla="*/ 244213 w 246874"/>
                    <a:gd name="connsiteY75" fmla="*/ 55656 h 115072"/>
                    <a:gd name="connsiteX76" fmla="*/ 240789 w 246874"/>
                    <a:gd name="connsiteY76" fmla="*/ 27733 h 115072"/>
                    <a:gd name="connsiteX77" fmla="*/ 239678 w 246874"/>
                    <a:gd name="connsiteY77" fmla="*/ 24398 h 115072"/>
                    <a:gd name="connsiteX78" fmla="*/ 234742 w 246874"/>
                    <a:gd name="connsiteY78" fmla="*/ 15016 h 115072"/>
                    <a:gd name="connsiteX79" fmla="*/ 234387 w 246874"/>
                    <a:gd name="connsiteY79" fmla="*/ 15016 h 115072"/>
                    <a:gd name="connsiteX80" fmla="*/ 224204 w 246874"/>
                    <a:gd name="connsiteY80" fmla="*/ 16661 h 115072"/>
                    <a:gd name="connsiteX81" fmla="*/ 213355 w 246874"/>
                    <a:gd name="connsiteY81" fmla="*/ 13860 h 115072"/>
                    <a:gd name="connsiteX82" fmla="*/ 213355 w 246874"/>
                    <a:gd name="connsiteY82" fmla="*/ 13860 h 115072"/>
                    <a:gd name="connsiteX83" fmla="*/ 213044 w 246874"/>
                    <a:gd name="connsiteY83" fmla="*/ 13860 h 115072"/>
                    <a:gd name="connsiteX84" fmla="*/ 212555 w 246874"/>
                    <a:gd name="connsiteY84" fmla="*/ 13860 h 115072"/>
                    <a:gd name="connsiteX85" fmla="*/ 212555 w 246874"/>
                    <a:gd name="connsiteY85" fmla="*/ 13860 h 115072"/>
                    <a:gd name="connsiteX86" fmla="*/ 211755 w 246874"/>
                    <a:gd name="connsiteY86" fmla="*/ 12926 h 115072"/>
                    <a:gd name="connsiteX87" fmla="*/ 209976 w 246874"/>
                    <a:gd name="connsiteY87" fmla="*/ 10970 h 115072"/>
                    <a:gd name="connsiteX88" fmla="*/ 184365 w 246874"/>
                    <a:gd name="connsiteY88" fmla="*/ 610 h 115072"/>
                    <a:gd name="connsiteX89" fmla="*/ 178940 w 246874"/>
                    <a:gd name="connsiteY89" fmla="*/ 3500 h 115072"/>
                    <a:gd name="connsiteX90" fmla="*/ 158487 w 246874"/>
                    <a:gd name="connsiteY90" fmla="*/ 20841 h 115072"/>
                    <a:gd name="connsiteX91" fmla="*/ 144258 w 246874"/>
                    <a:gd name="connsiteY91" fmla="*/ 18618 h 115072"/>
                    <a:gd name="connsiteX92" fmla="*/ 120781 w 246874"/>
                    <a:gd name="connsiteY92" fmla="*/ 34758 h 115072"/>
                    <a:gd name="connsiteX93" fmla="*/ 116335 w 246874"/>
                    <a:gd name="connsiteY93" fmla="*/ 37204 h 115072"/>
                    <a:gd name="connsiteX94" fmla="*/ 113045 w 246874"/>
                    <a:gd name="connsiteY94" fmla="*/ 52055 h 115072"/>
                    <a:gd name="connsiteX95" fmla="*/ 111800 w 246874"/>
                    <a:gd name="connsiteY95" fmla="*/ 63126 h 115072"/>
                    <a:gd name="connsiteX96" fmla="*/ 105531 w 246874"/>
                    <a:gd name="connsiteY96" fmla="*/ 64238 h 115072"/>
                    <a:gd name="connsiteX97" fmla="*/ 86855 w 246874"/>
                    <a:gd name="connsiteY97" fmla="*/ 61703 h 115072"/>
                    <a:gd name="connsiteX98" fmla="*/ 68625 w 246874"/>
                    <a:gd name="connsiteY98" fmla="*/ 65705 h 115072"/>
                    <a:gd name="connsiteX99" fmla="*/ 63423 w 246874"/>
                    <a:gd name="connsiteY99" fmla="*/ 68773 h 115072"/>
                    <a:gd name="connsiteX100" fmla="*/ 53552 w 246874"/>
                    <a:gd name="connsiteY100" fmla="*/ 72597 h 115072"/>
                    <a:gd name="connsiteX101" fmla="*/ 50529 w 246874"/>
                    <a:gd name="connsiteY101" fmla="*/ 72286 h 115072"/>
                    <a:gd name="connsiteX102" fmla="*/ 43548 w 246874"/>
                    <a:gd name="connsiteY102" fmla="*/ 69974 h 115072"/>
                    <a:gd name="connsiteX103" fmla="*/ 34655 w 246874"/>
                    <a:gd name="connsiteY103" fmla="*/ 67528 h 115072"/>
                    <a:gd name="connsiteX104" fmla="*/ 29097 w 246874"/>
                    <a:gd name="connsiteY104" fmla="*/ 68907 h 115072"/>
                    <a:gd name="connsiteX105" fmla="*/ 24650 w 246874"/>
                    <a:gd name="connsiteY105" fmla="*/ 72330 h 115072"/>
                    <a:gd name="connsiteX106" fmla="*/ 20204 w 246874"/>
                    <a:gd name="connsiteY106" fmla="*/ 74909 h 115072"/>
                    <a:gd name="connsiteX107" fmla="*/ 15091 w 246874"/>
                    <a:gd name="connsiteY107" fmla="*/ 72864 h 115072"/>
                    <a:gd name="connsiteX108" fmla="*/ 5220 w 246874"/>
                    <a:gd name="connsiteY108" fmla="*/ 68417 h 115072"/>
                    <a:gd name="connsiteX109" fmla="*/ 773 w 246874"/>
                    <a:gd name="connsiteY109" fmla="*/ 75443 h 115072"/>
                    <a:gd name="connsiteX110" fmla="*/ 18070 w 246874"/>
                    <a:gd name="connsiteY110" fmla="*/ 92206 h 115072"/>
                    <a:gd name="connsiteX111" fmla="*/ 32743 w 246874"/>
                    <a:gd name="connsiteY111" fmla="*/ 94785 h 115072"/>
                    <a:gd name="connsiteX112" fmla="*/ 41146 w 246874"/>
                    <a:gd name="connsiteY112" fmla="*/ 96385 h 115072"/>
                    <a:gd name="connsiteX113" fmla="*/ 60355 w 246874"/>
                    <a:gd name="connsiteY113" fmla="*/ 91939 h 115072"/>
                    <a:gd name="connsiteX114" fmla="*/ 77207 w 246874"/>
                    <a:gd name="connsiteY114" fmla="*/ 88248 h 115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246874" h="115072">
                      <a:moveTo>
                        <a:pt x="160665" y="114749"/>
                      </a:moveTo>
                      <a:cubicBezTo>
                        <a:pt x="156130" y="114473"/>
                        <a:pt x="151640" y="113593"/>
                        <a:pt x="147326" y="112125"/>
                      </a:cubicBezTo>
                      <a:cubicBezTo>
                        <a:pt x="145370" y="111592"/>
                        <a:pt x="143547" y="111058"/>
                        <a:pt x="141902" y="110702"/>
                      </a:cubicBezTo>
                      <a:cubicBezTo>
                        <a:pt x="137322" y="109991"/>
                        <a:pt x="132653" y="109622"/>
                        <a:pt x="128029" y="109591"/>
                      </a:cubicBezTo>
                      <a:cubicBezTo>
                        <a:pt x="113312" y="108924"/>
                        <a:pt x="94993" y="108168"/>
                        <a:pt x="91435" y="99987"/>
                      </a:cubicBezTo>
                      <a:cubicBezTo>
                        <a:pt x="88234" y="92739"/>
                        <a:pt x="83788" y="89360"/>
                        <a:pt x="77385" y="89360"/>
                      </a:cubicBezTo>
                      <a:cubicBezTo>
                        <a:pt x="71738" y="89827"/>
                        <a:pt x="66224" y="91174"/>
                        <a:pt x="61022" y="93362"/>
                      </a:cubicBezTo>
                      <a:cubicBezTo>
                        <a:pt x="54797" y="95896"/>
                        <a:pt x="48172" y="97399"/>
                        <a:pt x="41458" y="97808"/>
                      </a:cubicBezTo>
                      <a:cubicBezTo>
                        <a:pt x="38390" y="97870"/>
                        <a:pt x="35366" y="97297"/>
                        <a:pt x="32565" y="96118"/>
                      </a:cubicBezTo>
                      <a:cubicBezTo>
                        <a:pt x="27941" y="94460"/>
                        <a:pt x="23094" y="93619"/>
                        <a:pt x="18203" y="93628"/>
                      </a:cubicBezTo>
                      <a:cubicBezTo>
                        <a:pt x="8154" y="93050"/>
                        <a:pt x="-516" y="92606"/>
                        <a:pt x="-116" y="75843"/>
                      </a:cubicBezTo>
                      <a:cubicBezTo>
                        <a:pt x="-116" y="70463"/>
                        <a:pt x="1840" y="67750"/>
                        <a:pt x="5264" y="67750"/>
                      </a:cubicBezTo>
                      <a:cubicBezTo>
                        <a:pt x="9088" y="68297"/>
                        <a:pt x="12690" y="69827"/>
                        <a:pt x="15758" y="72197"/>
                      </a:cubicBezTo>
                      <a:cubicBezTo>
                        <a:pt x="17047" y="73215"/>
                        <a:pt x="18559" y="73864"/>
                        <a:pt x="20204" y="74064"/>
                      </a:cubicBezTo>
                      <a:cubicBezTo>
                        <a:pt x="21627" y="74064"/>
                        <a:pt x="22561" y="73131"/>
                        <a:pt x="23806" y="71797"/>
                      </a:cubicBezTo>
                      <a:cubicBezTo>
                        <a:pt x="25095" y="70365"/>
                        <a:pt x="26607" y="69146"/>
                        <a:pt x="28252" y="68195"/>
                      </a:cubicBezTo>
                      <a:cubicBezTo>
                        <a:pt x="30119" y="67212"/>
                        <a:pt x="32210" y="66697"/>
                        <a:pt x="34344" y="66683"/>
                      </a:cubicBezTo>
                      <a:cubicBezTo>
                        <a:pt x="37634" y="66915"/>
                        <a:pt x="40880" y="67759"/>
                        <a:pt x="43859" y="69173"/>
                      </a:cubicBezTo>
                      <a:cubicBezTo>
                        <a:pt x="46038" y="70147"/>
                        <a:pt x="48305" y="70921"/>
                        <a:pt x="50617" y="71485"/>
                      </a:cubicBezTo>
                      <a:cubicBezTo>
                        <a:pt x="51551" y="71659"/>
                        <a:pt x="52485" y="71748"/>
                        <a:pt x="53418" y="71752"/>
                      </a:cubicBezTo>
                      <a:cubicBezTo>
                        <a:pt x="56842" y="71543"/>
                        <a:pt x="60088" y="70267"/>
                        <a:pt x="62712" y="68106"/>
                      </a:cubicBezTo>
                      <a:cubicBezTo>
                        <a:pt x="64357" y="66901"/>
                        <a:pt x="66136" y="65856"/>
                        <a:pt x="68003" y="64994"/>
                      </a:cubicBezTo>
                      <a:cubicBezTo>
                        <a:pt x="73872" y="62228"/>
                        <a:pt x="80230" y="60818"/>
                        <a:pt x="86722" y="60859"/>
                      </a:cubicBezTo>
                      <a:cubicBezTo>
                        <a:pt x="93080" y="61032"/>
                        <a:pt x="99439" y="61899"/>
                        <a:pt x="105619" y="63437"/>
                      </a:cubicBezTo>
                      <a:cubicBezTo>
                        <a:pt x="108109" y="63971"/>
                        <a:pt x="109843" y="63704"/>
                        <a:pt x="110821" y="62637"/>
                      </a:cubicBezTo>
                      <a:cubicBezTo>
                        <a:pt x="112511" y="60814"/>
                        <a:pt x="112156" y="56723"/>
                        <a:pt x="111800" y="52410"/>
                      </a:cubicBezTo>
                      <a:cubicBezTo>
                        <a:pt x="111266" y="46319"/>
                        <a:pt x="110688" y="39382"/>
                        <a:pt x="115668" y="36537"/>
                      </a:cubicBezTo>
                      <a:lnTo>
                        <a:pt x="120114" y="34091"/>
                      </a:lnTo>
                      <a:cubicBezTo>
                        <a:pt x="128162" y="29645"/>
                        <a:pt x="139234" y="23464"/>
                        <a:pt x="143502" y="17906"/>
                      </a:cubicBezTo>
                      <a:lnTo>
                        <a:pt x="143502" y="17595"/>
                      </a:lnTo>
                      <a:lnTo>
                        <a:pt x="143858" y="17595"/>
                      </a:lnTo>
                      <a:cubicBezTo>
                        <a:pt x="148482" y="18987"/>
                        <a:pt x="153285" y="19765"/>
                        <a:pt x="158131" y="19907"/>
                      </a:cubicBezTo>
                      <a:cubicBezTo>
                        <a:pt x="168314" y="19907"/>
                        <a:pt x="174494" y="14661"/>
                        <a:pt x="177517" y="3367"/>
                      </a:cubicBezTo>
                      <a:cubicBezTo>
                        <a:pt x="177962" y="1677"/>
                        <a:pt x="179474" y="-324"/>
                        <a:pt x="184009" y="-324"/>
                      </a:cubicBezTo>
                      <a:cubicBezTo>
                        <a:pt x="192146" y="530"/>
                        <a:pt x="200016" y="3256"/>
                        <a:pt x="206952" y="7635"/>
                      </a:cubicBezTo>
                      <a:lnTo>
                        <a:pt x="206952" y="7635"/>
                      </a:lnTo>
                      <a:lnTo>
                        <a:pt x="206952" y="7324"/>
                      </a:lnTo>
                      <a:lnTo>
                        <a:pt x="207352" y="7324"/>
                      </a:lnTo>
                      <a:cubicBezTo>
                        <a:pt x="207352" y="7324"/>
                        <a:pt x="207352" y="7324"/>
                        <a:pt x="207708" y="7324"/>
                      </a:cubicBezTo>
                      <a:lnTo>
                        <a:pt x="207708" y="7324"/>
                      </a:lnTo>
                      <a:lnTo>
                        <a:pt x="208508" y="8213"/>
                      </a:lnTo>
                      <a:lnTo>
                        <a:pt x="210643" y="10614"/>
                      </a:lnTo>
                      <a:cubicBezTo>
                        <a:pt x="214111" y="14047"/>
                        <a:pt x="218869" y="15857"/>
                        <a:pt x="223760" y="15594"/>
                      </a:cubicBezTo>
                      <a:cubicBezTo>
                        <a:pt x="227095" y="15559"/>
                        <a:pt x="230429" y="15034"/>
                        <a:pt x="233631" y="14038"/>
                      </a:cubicBezTo>
                      <a:lnTo>
                        <a:pt x="234298" y="14038"/>
                      </a:lnTo>
                      <a:cubicBezTo>
                        <a:pt x="237277" y="14038"/>
                        <a:pt x="238744" y="19685"/>
                        <a:pt x="240300" y="24220"/>
                      </a:cubicBezTo>
                      <a:cubicBezTo>
                        <a:pt x="240745" y="25554"/>
                        <a:pt x="241101" y="26755"/>
                        <a:pt x="241367" y="27422"/>
                      </a:cubicBezTo>
                      <a:cubicBezTo>
                        <a:pt x="242880" y="30801"/>
                        <a:pt x="250260" y="48053"/>
                        <a:pt x="244702" y="56412"/>
                      </a:cubicBezTo>
                      <a:cubicBezTo>
                        <a:pt x="242523" y="59489"/>
                        <a:pt x="238878" y="61179"/>
                        <a:pt x="235098" y="60859"/>
                      </a:cubicBezTo>
                      <a:lnTo>
                        <a:pt x="234831" y="60859"/>
                      </a:lnTo>
                      <a:cubicBezTo>
                        <a:pt x="232653" y="60690"/>
                        <a:pt x="230518" y="61414"/>
                        <a:pt x="228873" y="62860"/>
                      </a:cubicBezTo>
                      <a:cubicBezTo>
                        <a:pt x="226250" y="65483"/>
                        <a:pt x="226339" y="70418"/>
                        <a:pt x="226383" y="75176"/>
                      </a:cubicBezTo>
                      <a:cubicBezTo>
                        <a:pt x="226383" y="81356"/>
                        <a:pt x="226383" y="87759"/>
                        <a:pt x="220470" y="88515"/>
                      </a:cubicBezTo>
                      <a:cubicBezTo>
                        <a:pt x="218291" y="88826"/>
                        <a:pt x="217268" y="90694"/>
                        <a:pt x="216023" y="92695"/>
                      </a:cubicBezTo>
                      <a:cubicBezTo>
                        <a:pt x="215223" y="94509"/>
                        <a:pt x="213889" y="96052"/>
                        <a:pt x="212244" y="97141"/>
                      </a:cubicBezTo>
                      <a:cubicBezTo>
                        <a:pt x="206019" y="101169"/>
                        <a:pt x="198816" y="103486"/>
                        <a:pt x="191390" y="103855"/>
                      </a:cubicBezTo>
                      <a:cubicBezTo>
                        <a:pt x="184854" y="104269"/>
                        <a:pt x="178540" y="106349"/>
                        <a:pt x="173026" y="109902"/>
                      </a:cubicBezTo>
                      <a:cubicBezTo>
                        <a:pt x="170892" y="111014"/>
                        <a:pt x="168580" y="112214"/>
                        <a:pt x="166446" y="113237"/>
                      </a:cubicBezTo>
                      <a:cubicBezTo>
                        <a:pt x="164623" y="114131"/>
                        <a:pt x="162667" y="114642"/>
                        <a:pt x="160665" y="114749"/>
                      </a:cubicBezTo>
                      <a:close/>
                      <a:moveTo>
                        <a:pt x="77207" y="88070"/>
                      </a:moveTo>
                      <a:cubicBezTo>
                        <a:pt x="84099" y="88070"/>
                        <a:pt x="88857" y="91672"/>
                        <a:pt x="92236" y="99364"/>
                      </a:cubicBezTo>
                      <a:cubicBezTo>
                        <a:pt x="95615" y="107056"/>
                        <a:pt x="114468" y="107679"/>
                        <a:pt x="127807" y="108257"/>
                      </a:cubicBezTo>
                      <a:cubicBezTo>
                        <a:pt x="132520" y="108288"/>
                        <a:pt x="137189" y="108662"/>
                        <a:pt x="141857" y="109369"/>
                      </a:cubicBezTo>
                      <a:cubicBezTo>
                        <a:pt x="143547" y="109724"/>
                        <a:pt x="145370" y="110258"/>
                        <a:pt x="147371" y="110836"/>
                      </a:cubicBezTo>
                      <a:cubicBezTo>
                        <a:pt x="151684" y="112290"/>
                        <a:pt x="156175" y="113157"/>
                        <a:pt x="160710" y="113415"/>
                      </a:cubicBezTo>
                      <a:cubicBezTo>
                        <a:pt x="162577" y="113468"/>
                        <a:pt x="164490" y="113121"/>
                        <a:pt x="166223" y="112392"/>
                      </a:cubicBezTo>
                      <a:cubicBezTo>
                        <a:pt x="168491" y="111370"/>
                        <a:pt x="170670" y="110213"/>
                        <a:pt x="172760" y="109102"/>
                      </a:cubicBezTo>
                      <a:cubicBezTo>
                        <a:pt x="178407" y="105447"/>
                        <a:pt x="184943" y="103317"/>
                        <a:pt x="191657" y="102921"/>
                      </a:cubicBezTo>
                      <a:cubicBezTo>
                        <a:pt x="198905" y="102535"/>
                        <a:pt x="205885" y="100262"/>
                        <a:pt x="211977" y="96341"/>
                      </a:cubicBezTo>
                      <a:cubicBezTo>
                        <a:pt x="213444" y="95327"/>
                        <a:pt x="214600" y="93926"/>
                        <a:pt x="215312" y="92295"/>
                      </a:cubicBezTo>
                      <a:cubicBezTo>
                        <a:pt x="216512" y="90160"/>
                        <a:pt x="217757" y="87848"/>
                        <a:pt x="220470" y="87537"/>
                      </a:cubicBezTo>
                      <a:cubicBezTo>
                        <a:pt x="225583" y="86825"/>
                        <a:pt x="225494" y="81490"/>
                        <a:pt x="225405" y="75265"/>
                      </a:cubicBezTo>
                      <a:cubicBezTo>
                        <a:pt x="225405" y="70240"/>
                        <a:pt x="225405" y="65083"/>
                        <a:pt x="228206" y="61926"/>
                      </a:cubicBezTo>
                      <a:cubicBezTo>
                        <a:pt x="230029" y="60227"/>
                        <a:pt x="232475" y="59373"/>
                        <a:pt x="234965" y="59569"/>
                      </a:cubicBezTo>
                      <a:lnTo>
                        <a:pt x="235543" y="59569"/>
                      </a:lnTo>
                      <a:cubicBezTo>
                        <a:pt x="238922" y="59889"/>
                        <a:pt x="242212" y="58400"/>
                        <a:pt x="244213" y="55656"/>
                      </a:cubicBezTo>
                      <a:cubicBezTo>
                        <a:pt x="249416" y="47608"/>
                        <a:pt x="241723" y="29734"/>
                        <a:pt x="240789" y="27733"/>
                      </a:cubicBezTo>
                      <a:cubicBezTo>
                        <a:pt x="240478" y="27021"/>
                        <a:pt x="240122" y="25776"/>
                        <a:pt x="239678" y="24398"/>
                      </a:cubicBezTo>
                      <a:cubicBezTo>
                        <a:pt x="238655" y="20886"/>
                        <a:pt x="236876" y="15016"/>
                        <a:pt x="234742" y="15016"/>
                      </a:cubicBezTo>
                      <a:lnTo>
                        <a:pt x="234387" y="15016"/>
                      </a:lnTo>
                      <a:cubicBezTo>
                        <a:pt x="231097" y="16061"/>
                        <a:pt x="227673" y="16617"/>
                        <a:pt x="224204" y="16661"/>
                      </a:cubicBezTo>
                      <a:cubicBezTo>
                        <a:pt x="220381" y="16781"/>
                        <a:pt x="216646" y="15808"/>
                        <a:pt x="213355" y="13860"/>
                      </a:cubicBezTo>
                      <a:lnTo>
                        <a:pt x="213355" y="13860"/>
                      </a:lnTo>
                      <a:lnTo>
                        <a:pt x="213044" y="13860"/>
                      </a:lnTo>
                      <a:cubicBezTo>
                        <a:pt x="213044" y="13860"/>
                        <a:pt x="213044" y="13860"/>
                        <a:pt x="212555" y="13860"/>
                      </a:cubicBezTo>
                      <a:lnTo>
                        <a:pt x="212555" y="13860"/>
                      </a:lnTo>
                      <a:lnTo>
                        <a:pt x="211755" y="12926"/>
                      </a:lnTo>
                      <a:lnTo>
                        <a:pt x="209976" y="10970"/>
                      </a:lnTo>
                      <a:cubicBezTo>
                        <a:pt x="202595" y="5181"/>
                        <a:pt x="193702" y="1592"/>
                        <a:pt x="184365" y="610"/>
                      </a:cubicBezTo>
                      <a:cubicBezTo>
                        <a:pt x="181297" y="610"/>
                        <a:pt x="179474" y="1588"/>
                        <a:pt x="178940" y="3500"/>
                      </a:cubicBezTo>
                      <a:cubicBezTo>
                        <a:pt x="175783" y="15328"/>
                        <a:pt x="169247" y="20841"/>
                        <a:pt x="158487" y="20841"/>
                      </a:cubicBezTo>
                      <a:cubicBezTo>
                        <a:pt x="153685" y="20717"/>
                        <a:pt x="148883" y="19969"/>
                        <a:pt x="144258" y="18618"/>
                      </a:cubicBezTo>
                      <a:cubicBezTo>
                        <a:pt x="139812" y="24265"/>
                        <a:pt x="128785" y="30312"/>
                        <a:pt x="120781" y="34758"/>
                      </a:cubicBezTo>
                      <a:lnTo>
                        <a:pt x="116335" y="37204"/>
                      </a:lnTo>
                      <a:cubicBezTo>
                        <a:pt x="111889" y="39738"/>
                        <a:pt x="112511" y="46097"/>
                        <a:pt x="113045" y="52055"/>
                      </a:cubicBezTo>
                      <a:cubicBezTo>
                        <a:pt x="113445" y="56501"/>
                        <a:pt x="113801" y="60947"/>
                        <a:pt x="111800" y="63126"/>
                      </a:cubicBezTo>
                      <a:cubicBezTo>
                        <a:pt x="110065" y="64602"/>
                        <a:pt x="107665" y="65025"/>
                        <a:pt x="105531" y="64238"/>
                      </a:cubicBezTo>
                      <a:cubicBezTo>
                        <a:pt x="99394" y="62739"/>
                        <a:pt x="93169" y="61890"/>
                        <a:pt x="86855" y="61703"/>
                      </a:cubicBezTo>
                      <a:cubicBezTo>
                        <a:pt x="80542" y="61681"/>
                        <a:pt x="74317" y="63046"/>
                        <a:pt x="68625" y="65705"/>
                      </a:cubicBezTo>
                      <a:cubicBezTo>
                        <a:pt x="66802" y="66581"/>
                        <a:pt x="65068" y="67608"/>
                        <a:pt x="63423" y="68773"/>
                      </a:cubicBezTo>
                      <a:cubicBezTo>
                        <a:pt x="60622" y="71054"/>
                        <a:pt x="57154" y="72392"/>
                        <a:pt x="53552" y="72597"/>
                      </a:cubicBezTo>
                      <a:cubicBezTo>
                        <a:pt x="52529" y="72601"/>
                        <a:pt x="51507" y="72495"/>
                        <a:pt x="50529" y="72286"/>
                      </a:cubicBezTo>
                      <a:cubicBezTo>
                        <a:pt x="48127" y="71730"/>
                        <a:pt x="45815" y="70956"/>
                        <a:pt x="43548" y="69974"/>
                      </a:cubicBezTo>
                      <a:cubicBezTo>
                        <a:pt x="40791" y="68582"/>
                        <a:pt x="37768" y="67750"/>
                        <a:pt x="34655" y="67528"/>
                      </a:cubicBezTo>
                      <a:cubicBezTo>
                        <a:pt x="32699" y="67533"/>
                        <a:pt x="30831" y="68004"/>
                        <a:pt x="29097" y="68907"/>
                      </a:cubicBezTo>
                      <a:cubicBezTo>
                        <a:pt x="27407" y="69765"/>
                        <a:pt x="25896" y="70925"/>
                        <a:pt x="24650" y="72330"/>
                      </a:cubicBezTo>
                      <a:cubicBezTo>
                        <a:pt x="23628" y="73789"/>
                        <a:pt x="21983" y="74731"/>
                        <a:pt x="20204" y="74909"/>
                      </a:cubicBezTo>
                      <a:cubicBezTo>
                        <a:pt x="18337" y="74740"/>
                        <a:pt x="16558" y="74029"/>
                        <a:pt x="15091" y="72864"/>
                      </a:cubicBezTo>
                      <a:cubicBezTo>
                        <a:pt x="12245" y="70569"/>
                        <a:pt x="8822" y="69040"/>
                        <a:pt x="5220" y="68417"/>
                      </a:cubicBezTo>
                      <a:cubicBezTo>
                        <a:pt x="4197" y="68417"/>
                        <a:pt x="1129" y="68417"/>
                        <a:pt x="773" y="75443"/>
                      </a:cubicBezTo>
                      <a:cubicBezTo>
                        <a:pt x="418" y="91227"/>
                        <a:pt x="8199" y="91672"/>
                        <a:pt x="18070" y="92206"/>
                      </a:cubicBezTo>
                      <a:cubicBezTo>
                        <a:pt x="23094" y="92188"/>
                        <a:pt x="28030" y="93064"/>
                        <a:pt x="32743" y="94785"/>
                      </a:cubicBezTo>
                      <a:cubicBezTo>
                        <a:pt x="35411" y="95874"/>
                        <a:pt x="38257" y="96416"/>
                        <a:pt x="41146" y="96385"/>
                      </a:cubicBezTo>
                      <a:cubicBezTo>
                        <a:pt x="47772" y="95963"/>
                        <a:pt x="54219" y="94460"/>
                        <a:pt x="60355" y="91939"/>
                      </a:cubicBezTo>
                      <a:cubicBezTo>
                        <a:pt x="65735" y="89813"/>
                        <a:pt x="71426" y="88568"/>
                        <a:pt x="77207" y="882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2" name="자유형: 도형 9731">
                  <a:extLst>
                    <a:ext uri="{FF2B5EF4-FFF2-40B4-BE49-F238E27FC236}">
                      <a16:creationId xmlns:a16="http://schemas.microsoft.com/office/drawing/2014/main" id="{93485751-5BF7-0C55-2044-38580D4C78AC}"/>
                    </a:ext>
                  </a:extLst>
                </p:cNvPr>
                <p:cNvSpPr/>
                <p:nvPr/>
              </p:nvSpPr>
              <p:spPr>
                <a:xfrm>
                  <a:off x="5067486" y="8294095"/>
                  <a:ext cx="145545" cy="82691"/>
                </a:xfrm>
                <a:custGeom>
                  <a:avLst/>
                  <a:gdLst>
                    <a:gd name="connsiteX0" fmla="*/ 209465 w 213093"/>
                    <a:gd name="connsiteY0" fmla="*/ 21730 h 121068"/>
                    <a:gd name="connsiteX1" fmla="*/ 152062 w 213093"/>
                    <a:gd name="connsiteY1" fmla="*/ -57 h 121068"/>
                    <a:gd name="connsiteX2" fmla="*/ 117647 w 213093"/>
                    <a:gd name="connsiteY2" fmla="*/ 19285 h 121068"/>
                    <a:gd name="connsiteX3" fmla="*/ 31476 w 213093"/>
                    <a:gd name="connsiteY3" fmla="*/ 25109 h 121068"/>
                    <a:gd name="connsiteX4" fmla="*/ 22138 w 213093"/>
                    <a:gd name="connsiteY4" fmla="*/ 42539 h 121068"/>
                    <a:gd name="connsiteX5" fmla="*/ 9377 w 213093"/>
                    <a:gd name="connsiteY5" fmla="*/ 50320 h 121068"/>
                    <a:gd name="connsiteX6" fmla="*/ 2174 w 213093"/>
                    <a:gd name="connsiteY6" fmla="*/ 85625 h 121068"/>
                    <a:gd name="connsiteX7" fmla="*/ 75673 w 213093"/>
                    <a:gd name="connsiteY7" fmla="*/ 118661 h 121068"/>
                    <a:gd name="connsiteX8" fmla="*/ 114312 w 213093"/>
                    <a:gd name="connsiteY8" fmla="*/ 106478 h 121068"/>
                    <a:gd name="connsiteX9" fmla="*/ 151884 w 213093"/>
                    <a:gd name="connsiteY9" fmla="*/ 103899 h 121068"/>
                    <a:gd name="connsiteX10" fmla="*/ 182564 w 213093"/>
                    <a:gd name="connsiteY10" fmla="*/ 57612 h 121068"/>
                    <a:gd name="connsiteX11" fmla="*/ 209242 w 213093"/>
                    <a:gd name="connsiteY11" fmla="*/ 21730 h 121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3093" h="121068">
                      <a:moveTo>
                        <a:pt x="209465" y="21730"/>
                      </a:moveTo>
                      <a:cubicBezTo>
                        <a:pt x="189767" y="15238"/>
                        <a:pt x="172782" y="4389"/>
                        <a:pt x="152062" y="-57"/>
                      </a:cubicBezTo>
                      <a:cubicBezTo>
                        <a:pt x="138723" y="-2992"/>
                        <a:pt x="130941" y="19285"/>
                        <a:pt x="117647" y="19285"/>
                      </a:cubicBezTo>
                      <a:cubicBezTo>
                        <a:pt x="90968" y="19285"/>
                        <a:pt x="53930" y="56456"/>
                        <a:pt x="31476" y="25109"/>
                      </a:cubicBezTo>
                      <a:cubicBezTo>
                        <a:pt x="26540" y="29556"/>
                        <a:pt x="28674" y="40271"/>
                        <a:pt x="22138" y="42539"/>
                      </a:cubicBezTo>
                      <a:cubicBezTo>
                        <a:pt x="14491" y="45162"/>
                        <a:pt x="8221" y="38893"/>
                        <a:pt x="9377" y="50320"/>
                      </a:cubicBezTo>
                      <a:cubicBezTo>
                        <a:pt x="11022" y="67306"/>
                        <a:pt x="-6185" y="71129"/>
                        <a:pt x="2174" y="85625"/>
                      </a:cubicBezTo>
                      <a:cubicBezTo>
                        <a:pt x="15513" y="108835"/>
                        <a:pt x="47572" y="127065"/>
                        <a:pt x="75673" y="118661"/>
                      </a:cubicBezTo>
                      <a:cubicBezTo>
                        <a:pt x="86611" y="115371"/>
                        <a:pt x="102929" y="106211"/>
                        <a:pt x="114312" y="106478"/>
                      </a:cubicBezTo>
                      <a:cubicBezTo>
                        <a:pt x="132098" y="106923"/>
                        <a:pt x="135299" y="116082"/>
                        <a:pt x="151884" y="103899"/>
                      </a:cubicBezTo>
                      <a:cubicBezTo>
                        <a:pt x="166913" y="92872"/>
                        <a:pt x="174116" y="73486"/>
                        <a:pt x="182564" y="57612"/>
                      </a:cubicBezTo>
                      <a:cubicBezTo>
                        <a:pt x="187455" y="48720"/>
                        <a:pt x="224671" y="26799"/>
                        <a:pt x="209242" y="2173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3" name="자유형: 도형 9732">
                  <a:extLst>
                    <a:ext uri="{FF2B5EF4-FFF2-40B4-BE49-F238E27FC236}">
                      <a16:creationId xmlns:a16="http://schemas.microsoft.com/office/drawing/2014/main" id="{9A1E873F-28E6-DF43-5E17-6250FF18D88F}"/>
                    </a:ext>
                  </a:extLst>
                </p:cNvPr>
                <p:cNvSpPr/>
                <p:nvPr/>
              </p:nvSpPr>
              <p:spPr>
                <a:xfrm>
                  <a:off x="5067105" y="8293367"/>
                  <a:ext cx="146306" cy="83789"/>
                </a:xfrm>
                <a:custGeom>
                  <a:avLst/>
                  <a:gdLst>
                    <a:gd name="connsiteX0" fmla="*/ 61691 w 214207"/>
                    <a:gd name="connsiteY0" fmla="*/ 122352 h 122676"/>
                    <a:gd name="connsiteX1" fmla="*/ 2243 w 214207"/>
                    <a:gd name="connsiteY1" fmla="*/ 86781 h 122676"/>
                    <a:gd name="connsiteX2" fmla="*/ 4155 w 214207"/>
                    <a:gd name="connsiteY2" fmla="*/ 68239 h 122676"/>
                    <a:gd name="connsiteX3" fmla="*/ 9357 w 214207"/>
                    <a:gd name="connsiteY3" fmla="*/ 51254 h 122676"/>
                    <a:gd name="connsiteX4" fmla="*/ 10380 w 214207"/>
                    <a:gd name="connsiteY4" fmla="*/ 44540 h 122676"/>
                    <a:gd name="connsiteX5" fmla="*/ 13804 w 214207"/>
                    <a:gd name="connsiteY5" fmla="*/ 43429 h 122676"/>
                    <a:gd name="connsiteX6" fmla="*/ 15627 w 214207"/>
                    <a:gd name="connsiteY6" fmla="*/ 43429 h 122676"/>
                    <a:gd name="connsiteX7" fmla="*/ 17894 w 214207"/>
                    <a:gd name="connsiteY7" fmla="*/ 43429 h 122676"/>
                    <a:gd name="connsiteX8" fmla="*/ 22340 w 214207"/>
                    <a:gd name="connsiteY8" fmla="*/ 42762 h 122676"/>
                    <a:gd name="connsiteX9" fmla="*/ 27543 w 214207"/>
                    <a:gd name="connsiteY9" fmla="*/ 34136 h 122676"/>
                    <a:gd name="connsiteX10" fmla="*/ 31500 w 214207"/>
                    <a:gd name="connsiteY10" fmla="*/ 25243 h 122676"/>
                    <a:gd name="connsiteX11" fmla="*/ 31945 w 214207"/>
                    <a:gd name="connsiteY11" fmla="*/ 24798 h 122676"/>
                    <a:gd name="connsiteX12" fmla="*/ 32345 w 214207"/>
                    <a:gd name="connsiteY12" fmla="*/ 25332 h 122676"/>
                    <a:gd name="connsiteX13" fmla="*/ 55066 w 214207"/>
                    <a:gd name="connsiteY13" fmla="*/ 37648 h 122676"/>
                    <a:gd name="connsiteX14" fmla="*/ 55066 w 214207"/>
                    <a:gd name="connsiteY14" fmla="*/ 37648 h 122676"/>
                    <a:gd name="connsiteX15" fmla="*/ 87614 w 214207"/>
                    <a:gd name="connsiteY15" fmla="*/ 28222 h 122676"/>
                    <a:gd name="connsiteX16" fmla="*/ 118027 w 214207"/>
                    <a:gd name="connsiteY16" fmla="*/ 19329 h 122676"/>
                    <a:gd name="connsiteX17" fmla="*/ 133901 w 214207"/>
                    <a:gd name="connsiteY17" fmla="*/ 9547 h 122676"/>
                    <a:gd name="connsiteX18" fmla="*/ 149997 w 214207"/>
                    <a:gd name="connsiteY18" fmla="*/ -324 h 122676"/>
                    <a:gd name="connsiteX19" fmla="*/ 152531 w 214207"/>
                    <a:gd name="connsiteY19" fmla="*/ -57 h 122676"/>
                    <a:gd name="connsiteX20" fmla="*/ 186813 w 214207"/>
                    <a:gd name="connsiteY20" fmla="*/ 12393 h 122676"/>
                    <a:gd name="connsiteX21" fmla="*/ 210023 w 214207"/>
                    <a:gd name="connsiteY21" fmla="*/ 21775 h 122676"/>
                    <a:gd name="connsiteX22" fmla="*/ 210023 w 214207"/>
                    <a:gd name="connsiteY22" fmla="*/ 21775 h 122676"/>
                    <a:gd name="connsiteX23" fmla="*/ 211579 w 214207"/>
                    <a:gd name="connsiteY23" fmla="*/ 22308 h 122676"/>
                    <a:gd name="connsiteX24" fmla="*/ 212512 w 214207"/>
                    <a:gd name="connsiteY24" fmla="*/ 22619 h 122676"/>
                    <a:gd name="connsiteX25" fmla="*/ 212512 w 214207"/>
                    <a:gd name="connsiteY25" fmla="*/ 22619 h 122676"/>
                    <a:gd name="connsiteX26" fmla="*/ 212913 w 214207"/>
                    <a:gd name="connsiteY26" fmla="*/ 23198 h 122676"/>
                    <a:gd name="connsiteX27" fmla="*/ 212913 w 214207"/>
                    <a:gd name="connsiteY27" fmla="*/ 23198 h 122676"/>
                    <a:gd name="connsiteX28" fmla="*/ 214025 w 214207"/>
                    <a:gd name="connsiteY28" fmla="*/ 25243 h 122676"/>
                    <a:gd name="connsiteX29" fmla="*/ 196550 w 214207"/>
                    <a:gd name="connsiteY29" fmla="*/ 45652 h 122676"/>
                    <a:gd name="connsiteX30" fmla="*/ 183478 w 214207"/>
                    <a:gd name="connsiteY30" fmla="*/ 58280 h 122676"/>
                    <a:gd name="connsiteX31" fmla="*/ 178275 w 214207"/>
                    <a:gd name="connsiteY31" fmla="*/ 68506 h 122676"/>
                    <a:gd name="connsiteX32" fmla="*/ 152664 w 214207"/>
                    <a:gd name="connsiteY32" fmla="*/ 104744 h 122676"/>
                    <a:gd name="connsiteX33" fmla="*/ 137146 w 214207"/>
                    <a:gd name="connsiteY33" fmla="*/ 111147 h 122676"/>
                    <a:gd name="connsiteX34" fmla="*/ 137146 w 214207"/>
                    <a:gd name="connsiteY34" fmla="*/ 111147 h 122676"/>
                    <a:gd name="connsiteX35" fmla="*/ 128565 w 214207"/>
                    <a:gd name="connsiteY35" fmla="*/ 109680 h 122676"/>
                    <a:gd name="connsiteX36" fmla="*/ 114692 w 214207"/>
                    <a:gd name="connsiteY36" fmla="*/ 107457 h 122676"/>
                    <a:gd name="connsiteX37" fmla="*/ 114203 w 214207"/>
                    <a:gd name="connsiteY37" fmla="*/ 107457 h 122676"/>
                    <a:gd name="connsiteX38" fmla="*/ 88592 w 214207"/>
                    <a:gd name="connsiteY38" fmla="*/ 114971 h 122676"/>
                    <a:gd name="connsiteX39" fmla="*/ 76275 w 214207"/>
                    <a:gd name="connsiteY39" fmla="*/ 119417 h 122676"/>
                    <a:gd name="connsiteX40" fmla="*/ 61691 w 214207"/>
                    <a:gd name="connsiteY40" fmla="*/ 122352 h 122676"/>
                    <a:gd name="connsiteX41" fmla="*/ 13804 w 214207"/>
                    <a:gd name="connsiteY41" fmla="*/ 44718 h 122676"/>
                    <a:gd name="connsiteX42" fmla="*/ 11180 w 214207"/>
                    <a:gd name="connsiteY42" fmla="*/ 45474 h 122676"/>
                    <a:gd name="connsiteX43" fmla="*/ 10469 w 214207"/>
                    <a:gd name="connsiteY43" fmla="*/ 51343 h 122676"/>
                    <a:gd name="connsiteX44" fmla="*/ 5088 w 214207"/>
                    <a:gd name="connsiteY44" fmla="*/ 69129 h 122676"/>
                    <a:gd name="connsiteX45" fmla="*/ 3177 w 214207"/>
                    <a:gd name="connsiteY45" fmla="*/ 86470 h 122676"/>
                    <a:gd name="connsiteX46" fmla="*/ 61691 w 214207"/>
                    <a:gd name="connsiteY46" fmla="*/ 121329 h 122676"/>
                    <a:gd name="connsiteX47" fmla="*/ 76053 w 214207"/>
                    <a:gd name="connsiteY47" fmla="*/ 119284 h 122676"/>
                    <a:gd name="connsiteX48" fmla="*/ 88325 w 214207"/>
                    <a:gd name="connsiteY48" fmla="*/ 114838 h 122676"/>
                    <a:gd name="connsiteX49" fmla="*/ 114336 w 214207"/>
                    <a:gd name="connsiteY49" fmla="*/ 107234 h 122676"/>
                    <a:gd name="connsiteX50" fmla="*/ 114870 w 214207"/>
                    <a:gd name="connsiteY50" fmla="*/ 107234 h 122676"/>
                    <a:gd name="connsiteX51" fmla="*/ 128965 w 214207"/>
                    <a:gd name="connsiteY51" fmla="*/ 109458 h 122676"/>
                    <a:gd name="connsiteX52" fmla="*/ 137280 w 214207"/>
                    <a:gd name="connsiteY52" fmla="*/ 110925 h 122676"/>
                    <a:gd name="connsiteX53" fmla="*/ 137280 w 214207"/>
                    <a:gd name="connsiteY53" fmla="*/ 110925 h 122676"/>
                    <a:gd name="connsiteX54" fmla="*/ 152131 w 214207"/>
                    <a:gd name="connsiteY54" fmla="*/ 104744 h 122676"/>
                    <a:gd name="connsiteX55" fmla="*/ 177386 w 214207"/>
                    <a:gd name="connsiteY55" fmla="*/ 68907 h 122676"/>
                    <a:gd name="connsiteX56" fmla="*/ 182633 w 214207"/>
                    <a:gd name="connsiteY56" fmla="*/ 58635 h 122676"/>
                    <a:gd name="connsiteX57" fmla="*/ 195972 w 214207"/>
                    <a:gd name="connsiteY57" fmla="*/ 45696 h 122676"/>
                    <a:gd name="connsiteX58" fmla="*/ 213091 w 214207"/>
                    <a:gd name="connsiteY58" fmla="*/ 26310 h 122676"/>
                    <a:gd name="connsiteX59" fmla="*/ 210200 w 214207"/>
                    <a:gd name="connsiteY59" fmla="*/ 23642 h 122676"/>
                    <a:gd name="connsiteX60" fmla="*/ 210200 w 214207"/>
                    <a:gd name="connsiteY60" fmla="*/ 23642 h 122676"/>
                    <a:gd name="connsiteX61" fmla="*/ 209667 w 214207"/>
                    <a:gd name="connsiteY61" fmla="*/ 23642 h 122676"/>
                    <a:gd name="connsiteX62" fmla="*/ 209667 w 214207"/>
                    <a:gd name="connsiteY62" fmla="*/ 23642 h 122676"/>
                    <a:gd name="connsiteX63" fmla="*/ 209667 w 214207"/>
                    <a:gd name="connsiteY63" fmla="*/ 23642 h 122676"/>
                    <a:gd name="connsiteX64" fmla="*/ 186813 w 214207"/>
                    <a:gd name="connsiteY64" fmla="*/ 14349 h 122676"/>
                    <a:gd name="connsiteX65" fmla="*/ 152753 w 214207"/>
                    <a:gd name="connsiteY65" fmla="*/ 2033 h 122676"/>
                    <a:gd name="connsiteX66" fmla="*/ 150441 w 214207"/>
                    <a:gd name="connsiteY66" fmla="*/ 1766 h 122676"/>
                    <a:gd name="connsiteX67" fmla="*/ 135145 w 214207"/>
                    <a:gd name="connsiteY67" fmla="*/ 11326 h 122676"/>
                    <a:gd name="connsiteX68" fmla="*/ 118471 w 214207"/>
                    <a:gd name="connsiteY68" fmla="*/ 21419 h 122676"/>
                    <a:gd name="connsiteX69" fmla="*/ 88503 w 214207"/>
                    <a:gd name="connsiteY69" fmla="*/ 30312 h 122676"/>
                    <a:gd name="connsiteX70" fmla="*/ 55511 w 214207"/>
                    <a:gd name="connsiteY70" fmla="*/ 39827 h 122676"/>
                    <a:gd name="connsiteX71" fmla="*/ 55511 w 214207"/>
                    <a:gd name="connsiteY71" fmla="*/ 39827 h 122676"/>
                    <a:gd name="connsiteX72" fmla="*/ 32256 w 214207"/>
                    <a:gd name="connsiteY72" fmla="*/ 27600 h 122676"/>
                    <a:gd name="connsiteX73" fmla="*/ 29099 w 214207"/>
                    <a:gd name="connsiteY73" fmla="*/ 35292 h 122676"/>
                    <a:gd name="connsiteX74" fmla="*/ 23185 w 214207"/>
                    <a:gd name="connsiteY74" fmla="*/ 44629 h 122676"/>
                    <a:gd name="connsiteX75" fmla="*/ 18161 w 214207"/>
                    <a:gd name="connsiteY75" fmla="*/ 45385 h 122676"/>
                    <a:gd name="connsiteX76" fmla="*/ 15804 w 214207"/>
                    <a:gd name="connsiteY76" fmla="*/ 45385 h 122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214207" h="122676">
                      <a:moveTo>
                        <a:pt x="61691" y="122352"/>
                      </a:moveTo>
                      <a:cubicBezTo>
                        <a:pt x="37147" y="121227"/>
                        <a:pt x="14826" y="107866"/>
                        <a:pt x="2243" y="86781"/>
                      </a:cubicBezTo>
                      <a:cubicBezTo>
                        <a:pt x="-2470" y="78600"/>
                        <a:pt x="731" y="73442"/>
                        <a:pt x="4155" y="68239"/>
                      </a:cubicBezTo>
                      <a:cubicBezTo>
                        <a:pt x="7934" y="63411"/>
                        <a:pt x="9757" y="57364"/>
                        <a:pt x="9357" y="51254"/>
                      </a:cubicBezTo>
                      <a:cubicBezTo>
                        <a:pt x="9046" y="47786"/>
                        <a:pt x="9357" y="45696"/>
                        <a:pt x="10380" y="44540"/>
                      </a:cubicBezTo>
                      <a:cubicBezTo>
                        <a:pt x="11313" y="43704"/>
                        <a:pt x="12558" y="43300"/>
                        <a:pt x="13804" y="43429"/>
                      </a:cubicBezTo>
                      <a:lnTo>
                        <a:pt x="15627" y="43429"/>
                      </a:lnTo>
                      <a:lnTo>
                        <a:pt x="17894" y="43429"/>
                      </a:lnTo>
                      <a:cubicBezTo>
                        <a:pt x="19406" y="43437"/>
                        <a:pt x="20918" y="43211"/>
                        <a:pt x="22340" y="42762"/>
                      </a:cubicBezTo>
                      <a:cubicBezTo>
                        <a:pt x="25720" y="41606"/>
                        <a:pt x="26787" y="38004"/>
                        <a:pt x="27543" y="34136"/>
                      </a:cubicBezTo>
                      <a:cubicBezTo>
                        <a:pt x="27987" y="30854"/>
                        <a:pt x="29366" y="27768"/>
                        <a:pt x="31500" y="25243"/>
                      </a:cubicBezTo>
                      <a:lnTo>
                        <a:pt x="31945" y="24798"/>
                      </a:lnTo>
                      <a:lnTo>
                        <a:pt x="32345" y="25332"/>
                      </a:lnTo>
                      <a:cubicBezTo>
                        <a:pt x="37281" y="33078"/>
                        <a:pt x="45862" y="37728"/>
                        <a:pt x="55066" y="37648"/>
                      </a:cubicBezTo>
                      <a:lnTo>
                        <a:pt x="55066" y="37648"/>
                      </a:lnTo>
                      <a:cubicBezTo>
                        <a:pt x="65337" y="37648"/>
                        <a:pt x="76676" y="32846"/>
                        <a:pt x="87614" y="28222"/>
                      </a:cubicBezTo>
                      <a:cubicBezTo>
                        <a:pt x="98551" y="23598"/>
                        <a:pt x="108734" y="19329"/>
                        <a:pt x="118027" y="19329"/>
                      </a:cubicBezTo>
                      <a:cubicBezTo>
                        <a:pt x="124074" y="19329"/>
                        <a:pt x="129054" y="14349"/>
                        <a:pt x="133901" y="9547"/>
                      </a:cubicBezTo>
                      <a:cubicBezTo>
                        <a:pt x="138747" y="4745"/>
                        <a:pt x="143816" y="-324"/>
                        <a:pt x="149997" y="-324"/>
                      </a:cubicBezTo>
                      <a:cubicBezTo>
                        <a:pt x="150841" y="-324"/>
                        <a:pt x="151686" y="-235"/>
                        <a:pt x="152531" y="-57"/>
                      </a:cubicBezTo>
                      <a:cubicBezTo>
                        <a:pt x="164358" y="2895"/>
                        <a:pt x="175830" y="7071"/>
                        <a:pt x="186813" y="12393"/>
                      </a:cubicBezTo>
                      <a:cubicBezTo>
                        <a:pt x="194282" y="15683"/>
                        <a:pt x="201975" y="19107"/>
                        <a:pt x="210023" y="21775"/>
                      </a:cubicBezTo>
                      <a:lnTo>
                        <a:pt x="210023" y="21775"/>
                      </a:lnTo>
                      <a:lnTo>
                        <a:pt x="211579" y="22308"/>
                      </a:lnTo>
                      <a:lnTo>
                        <a:pt x="212512" y="22619"/>
                      </a:lnTo>
                      <a:lnTo>
                        <a:pt x="212512" y="22619"/>
                      </a:lnTo>
                      <a:cubicBezTo>
                        <a:pt x="212957" y="22842"/>
                        <a:pt x="212957" y="22975"/>
                        <a:pt x="212913" y="23198"/>
                      </a:cubicBezTo>
                      <a:lnTo>
                        <a:pt x="212913" y="23198"/>
                      </a:lnTo>
                      <a:cubicBezTo>
                        <a:pt x="213491" y="23749"/>
                        <a:pt x="213891" y="24465"/>
                        <a:pt x="214025" y="25243"/>
                      </a:cubicBezTo>
                      <a:cubicBezTo>
                        <a:pt x="214869" y="30312"/>
                        <a:pt x="205532" y="38093"/>
                        <a:pt x="196550" y="45652"/>
                      </a:cubicBezTo>
                      <a:cubicBezTo>
                        <a:pt x="191659" y="49249"/>
                        <a:pt x="187257" y="53500"/>
                        <a:pt x="183478" y="58280"/>
                      </a:cubicBezTo>
                      <a:cubicBezTo>
                        <a:pt x="181699" y="61570"/>
                        <a:pt x="180010" y="64949"/>
                        <a:pt x="178275" y="68506"/>
                      </a:cubicBezTo>
                      <a:cubicBezTo>
                        <a:pt x="171561" y="81845"/>
                        <a:pt x="164669" y="95941"/>
                        <a:pt x="152664" y="104744"/>
                      </a:cubicBezTo>
                      <a:cubicBezTo>
                        <a:pt x="148351" y="108528"/>
                        <a:pt x="142882" y="110778"/>
                        <a:pt x="137146" y="111147"/>
                      </a:cubicBezTo>
                      <a:lnTo>
                        <a:pt x="137146" y="111147"/>
                      </a:lnTo>
                      <a:cubicBezTo>
                        <a:pt x="134212" y="111036"/>
                        <a:pt x="131366" y="110543"/>
                        <a:pt x="128565" y="109680"/>
                      </a:cubicBezTo>
                      <a:cubicBezTo>
                        <a:pt x="124074" y="108355"/>
                        <a:pt x="119405" y="107608"/>
                        <a:pt x="114692" y="107457"/>
                      </a:cubicBezTo>
                      <a:lnTo>
                        <a:pt x="114203" y="107457"/>
                      </a:lnTo>
                      <a:cubicBezTo>
                        <a:pt x="106778" y="107457"/>
                        <a:pt x="97129" y="111459"/>
                        <a:pt x="88592" y="114971"/>
                      </a:cubicBezTo>
                      <a:cubicBezTo>
                        <a:pt x="84145" y="116794"/>
                        <a:pt x="79699" y="118528"/>
                        <a:pt x="76275" y="119417"/>
                      </a:cubicBezTo>
                      <a:cubicBezTo>
                        <a:pt x="71562" y="121085"/>
                        <a:pt x="66671" y="122072"/>
                        <a:pt x="61691" y="122352"/>
                      </a:cubicBezTo>
                      <a:close/>
                      <a:moveTo>
                        <a:pt x="13804" y="44718"/>
                      </a:moveTo>
                      <a:cubicBezTo>
                        <a:pt x="12869" y="44580"/>
                        <a:pt x="11891" y="44856"/>
                        <a:pt x="11180" y="45474"/>
                      </a:cubicBezTo>
                      <a:cubicBezTo>
                        <a:pt x="10246" y="47284"/>
                        <a:pt x="9980" y="49365"/>
                        <a:pt x="10469" y="51343"/>
                      </a:cubicBezTo>
                      <a:cubicBezTo>
                        <a:pt x="10913" y="57733"/>
                        <a:pt x="9001" y="64069"/>
                        <a:pt x="5088" y="69129"/>
                      </a:cubicBezTo>
                      <a:cubicBezTo>
                        <a:pt x="1753" y="74376"/>
                        <a:pt x="-1136" y="78911"/>
                        <a:pt x="3177" y="86470"/>
                      </a:cubicBezTo>
                      <a:cubicBezTo>
                        <a:pt x="15582" y="107177"/>
                        <a:pt x="37592" y="120271"/>
                        <a:pt x="61691" y="121329"/>
                      </a:cubicBezTo>
                      <a:cubicBezTo>
                        <a:pt x="66538" y="121356"/>
                        <a:pt x="71384" y="120667"/>
                        <a:pt x="76053" y="119284"/>
                      </a:cubicBezTo>
                      <a:cubicBezTo>
                        <a:pt x="79654" y="118217"/>
                        <a:pt x="83879" y="116483"/>
                        <a:pt x="88325" y="114838"/>
                      </a:cubicBezTo>
                      <a:cubicBezTo>
                        <a:pt x="96906" y="111280"/>
                        <a:pt x="106689" y="107234"/>
                        <a:pt x="114336" y="107234"/>
                      </a:cubicBezTo>
                      <a:lnTo>
                        <a:pt x="114870" y="107234"/>
                      </a:lnTo>
                      <a:cubicBezTo>
                        <a:pt x="119627" y="107381"/>
                        <a:pt x="124385" y="108128"/>
                        <a:pt x="128965" y="109458"/>
                      </a:cubicBezTo>
                      <a:cubicBezTo>
                        <a:pt x="131677" y="110316"/>
                        <a:pt x="134434" y="110809"/>
                        <a:pt x="137280" y="110925"/>
                      </a:cubicBezTo>
                      <a:lnTo>
                        <a:pt x="137280" y="110925"/>
                      </a:lnTo>
                      <a:cubicBezTo>
                        <a:pt x="142749" y="110534"/>
                        <a:pt x="147995" y="108364"/>
                        <a:pt x="152131" y="104744"/>
                      </a:cubicBezTo>
                      <a:cubicBezTo>
                        <a:pt x="163914" y="95852"/>
                        <a:pt x="170761" y="82246"/>
                        <a:pt x="177386" y="68907"/>
                      </a:cubicBezTo>
                      <a:cubicBezTo>
                        <a:pt x="179165" y="65305"/>
                        <a:pt x="180854" y="61926"/>
                        <a:pt x="182633" y="58635"/>
                      </a:cubicBezTo>
                      <a:cubicBezTo>
                        <a:pt x="186457" y="53722"/>
                        <a:pt x="190948" y="49369"/>
                        <a:pt x="195972" y="45696"/>
                      </a:cubicBezTo>
                      <a:cubicBezTo>
                        <a:pt x="204376" y="38671"/>
                        <a:pt x="213758" y="30756"/>
                        <a:pt x="213091" y="26310"/>
                      </a:cubicBezTo>
                      <a:cubicBezTo>
                        <a:pt x="213091" y="25154"/>
                        <a:pt x="211934" y="24309"/>
                        <a:pt x="210200" y="23642"/>
                      </a:cubicBezTo>
                      <a:lnTo>
                        <a:pt x="210200" y="23642"/>
                      </a:lnTo>
                      <a:lnTo>
                        <a:pt x="209667" y="23642"/>
                      </a:lnTo>
                      <a:lnTo>
                        <a:pt x="209667" y="23642"/>
                      </a:lnTo>
                      <a:lnTo>
                        <a:pt x="209667" y="23642"/>
                      </a:lnTo>
                      <a:cubicBezTo>
                        <a:pt x="201886" y="20934"/>
                        <a:pt x="194282" y="17831"/>
                        <a:pt x="186813" y="14349"/>
                      </a:cubicBezTo>
                      <a:cubicBezTo>
                        <a:pt x="175919" y="9085"/>
                        <a:pt x="164492" y="4954"/>
                        <a:pt x="152753" y="2033"/>
                      </a:cubicBezTo>
                      <a:cubicBezTo>
                        <a:pt x="151997" y="1855"/>
                        <a:pt x="151197" y="1766"/>
                        <a:pt x="150441" y="1766"/>
                      </a:cubicBezTo>
                      <a:cubicBezTo>
                        <a:pt x="144705" y="1766"/>
                        <a:pt x="140037" y="6212"/>
                        <a:pt x="135145" y="11326"/>
                      </a:cubicBezTo>
                      <a:cubicBezTo>
                        <a:pt x="130254" y="16439"/>
                        <a:pt x="124963" y="21419"/>
                        <a:pt x="118471" y="21419"/>
                      </a:cubicBezTo>
                      <a:cubicBezTo>
                        <a:pt x="109578" y="21419"/>
                        <a:pt x="99263" y="25866"/>
                        <a:pt x="88503" y="30312"/>
                      </a:cubicBezTo>
                      <a:cubicBezTo>
                        <a:pt x="77743" y="34758"/>
                        <a:pt x="66004" y="39827"/>
                        <a:pt x="55511" y="39827"/>
                      </a:cubicBezTo>
                      <a:lnTo>
                        <a:pt x="55511" y="39827"/>
                      </a:lnTo>
                      <a:cubicBezTo>
                        <a:pt x="46173" y="39952"/>
                        <a:pt x="37458" y="35350"/>
                        <a:pt x="32256" y="27600"/>
                      </a:cubicBezTo>
                      <a:cubicBezTo>
                        <a:pt x="30611" y="29876"/>
                        <a:pt x="29543" y="32513"/>
                        <a:pt x="29099" y="35292"/>
                      </a:cubicBezTo>
                      <a:cubicBezTo>
                        <a:pt x="28076" y="39205"/>
                        <a:pt x="27098" y="43295"/>
                        <a:pt x="23185" y="44629"/>
                      </a:cubicBezTo>
                      <a:cubicBezTo>
                        <a:pt x="21585" y="45172"/>
                        <a:pt x="19851" y="45425"/>
                        <a:pt x="18161" y="45385"/>
                      </a:cubicBezTo>
                      <a:lnTo>
                        <a:pt x="15804" y="453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4" name="자유형: 도형 9733">
                  <a:extLst>
                    <a:ext uri="{FF2B5EF4-FFF2-40B4-BE49-F238E27FC236}">
                      <a16:creationId xmlns:a16="http://schemas.microsoft.com/office/drawing/2014/main" id="{E417A69B-9B31-BD3C-A8BC-598E35E27321}"/>
                    </a:ext>
                  </a:extLst>
                </p:cNvPr>
                <p:cNvSpPr/>
                <p:nvPr/>
              </p:nvSpPr>
              <p:spPr>
                <a:xfrm>
                  <a:off x="4982756" y="8222636"/>
                  <a:ext cx="140785" cy="74283"/>
                </a:xfrm>
                <a:custGeom>
                  <a:avLst/>
                  <a:gdLst>
                    <a:gd name="connsiteX0" fmla="*/ 194791 w 206124"/>
                    <a:gd name="connsiteY0" fmla="*/ 49031 h 108758"/>
                    <a:gd name="connsiteX1" fmla="*/ 171092 w 206124"/>
                    <a:gd name="connsiteY1" fmla="*/ 38271 h 108758"/>
                    <a:gd name="connsiteX2" fmla="*/ 141434 w 206124"/>
                    <a:gd name="connsiteY2" fmla="*/ 37248 h 108758"/>
                    <a:gd name="connsiteX3" fmla="*/ 122759 w 206124"/>
                    <a:gd name="connsiteY3" fmla="*/ 20352 h 108758"/>
                    <a:gd name="connsiteX4" fmla="*/ 84654 w 206124"/>
                    <a:gd name="connsiteY4" fmla="*/ -324 h 108758"/>
                    <a:gd name="connsiteX5" fmla="*/ 61044 w 206124"/>
                    <a:gd name="connsiteY5" fmla="*/ 6346 h 108758"/>
                    <a:gd name="connsiteX6" fmla="*/ 16046 w 206124"/>
                    <a:gd name="connsiteY6" fmla="*/ 26710 h 108758"/>
                    <a:gd name="connsiteX7" fmla="*/ 5953 w 206124"/>
                    <a:gd name="connsiteY7" fmla="*/ 53388 h 108758"/>
                    <a:gd name="connsiteX8" fmla="*/ 28985 w 206124"/>
                    <a:gd name="connsiteY8" fmla="*/ 86070 h 108758"/>
                    <a:gd name="connsiteX9" fmla="*/ 50195 w 206124"/>
                    <a:gd name="connsiteY9" fmla="*/ 105678 h 108758"/>
                    <a:gd name="connsiteX10" fmla="*/ 84521 w 206124"/>
                    <a:gd name="connsiteY10" fmla="*/ 91005 h 108758"/>
                    <a:gd name="connsiteX11" fmla="*/ 116490 w 206124"/>
                    <a:gd name="connsiteY11" fmla="*/ 98297 h 108758"/>
                    <a:gd name="connsiteX12" fmla="*/ 144680 w 206124"/>
                    <a:gd name="connsiteY12" fmla="*/ 108435 h 108758"/>
                    <a:gd name="connsiteX13" fmla="*/ 173670 w 206124"/>
                    <a:gd name="connsiteY13" fmla="*/ 92472 h 108758"/>
                    <a:gd name="connsiteX14" fmla="*/ 205996 w 206124"/>
                    <a:gd name="connsiteY14" fmla="*/ 65216 h 108758"/>
                    <a:gd name="connsiteX15" fmla="*/ 194791 w 206124"/>
                    <a:gd name="connsiteY15" fmla="*/ 49076 h 108758"/>
                    <a:gd name="connsiteX16" fmla="*/ 194791 w 206124"/>
                    <a:gd name="connsiteY16" fmla="*/ 49031 h 108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6124" h="108758">
                      <a:moveTo>
                        <a:pt x="194791" y="49031"/>
                      </a:moveTo>
                      <a:cubicBezTo>
                        <a:pt x="185053" y="43251"/>
                        <a:pt x="175138" y="51076"/>
                        <a:pt x="171092" y="38271"/>
                      </a:cubicBezTo>
                      <a:cubicBezTo>
                        <a:pt x="165623" y="20974"/>
                        <a:pt x="149127" y="35381"/>
                        <a:pt x="141434" y="37248"/>
                      </a:cubicBezTo>
                      <a:cubicBezTo>
                        <a:pt x="130452" y="39871"/>
                        <a:pt x="128095" y="25376"/>
                        <a:pt x="122759" y="20352"/>
                      </a:cubicBezTo>
                      <a:cubicBezTo>
                        <a:pt x="112266" y="10881"/>
                        <a:pt x="96081" y="8213"/>
                        <a:pt x="84654" y="-324"/>
                      </a:cubicBezTo>
                      <a:cubicBezTo>
                        <a:pt x="81808" y="7146"/>
                        <a:pt x="68247" y="3278"/>
                        <a:pt x="61044" y="6346"/>
                      </a:cubicBezTo>
                      <a:cubicBezTo>
                        <a:pt x="46104" y="12704"/>
                        <a:pt x="31564" y="22219"/>
                        <a:pt x="16046" y="26710"/>
                      </a:cubicBezTo>
                      <a:cubicBezTo>
                        <a:pt x="-8143" y="33735"/>
                        <a:pt x="484" y="33513"/>
                        <a:pt x="5953" y="53388"/>
                      </a:cubicBezTo>
                      <a:cubicBezTo>
                        <a:pt x="10755" y="70685"/>
                        <a:pt x="14312" y="76110"/>
                        <a:pt x="28985" y="86070"/>
                      </a:cubicBezTo>
                      <a:cubicBezTo>
                        <a:pt x="31831" y="88026"/>
                        <a:pt x="54018" y="100832"/>
                        <a:pt x="50195" y="105678"/>
                      </a:cubicBezTo>
                      <a:cubicBezTo>
                        <a:pt x="67402" y="110124"/>
                        <a:pt x="79674" y="109102"/>
                        <a:pt x="84521" y="91005"/>
                      </a:cubicBezTo>
                      <a:cubicBezTo>
                        <a:pt x="86921" y="82112"/>
                        <a:pt x="112266" y="93495"/>
                        <a:pt x="116490" y="98297"/>
                      </a:cubicBezTo>
                      <a:cubicBezTo>
                        <a:pt x="127250" y="110347"/>
                        <a:pt x="139522" y="94873"/>
                        <a:pt x="144680" y="108435"/>
                      </a:cubicBezTo>
                      <a:cubicBezTo>
                        <a:pt x="150816" y="94384"/>
                        <a:pt x="161843" y="98386"/>
                        <a:pt x="173670" y="92472"/>
                      </a:cubicBezTo>
                      <a:cubicBezTo>
                        <a:pt x="186343" y="86114"/>
                        <a:pt x="193190" y="72286"/>
                        <a:pt x="205996" y="65216"/>
                      </a:cubicBezTo>
                      <a:cubicBezTo>
                        <a:pt x="202127" y="60547"/>
                        <a:pt x="200216" y="52366"/>
                        <a:pt x="194791" y="49076"/>
                      </a:cubicBezTo>
                      <a:cubicBezTo>
                        <a:pt x="189366" y="45785"/>
                        <a:pt x="199104" y="51655"/>
                        <a:pt x="194791" y="4903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5" name="자유형: 도형 9734">
                  <a:extLst>
                    <a:ext uri="{FF2B5EF4-FFF2-40B4-BE49-F238E27FC236}">
                      <a16:creationId xmlns:a16="http://schemas.microsoft.com/office/drawing/2014/main" id="{8DBBAE0B-96F0-8B70-BA35-FF16DF185FFC}"/>
                    </a:ext>
                  </a:extLst>
                </p:cNvPr>
                <p:cNvSpPr/>
                <p:nvPr/>
              </p:nvSpPr>
              <p:spPr>
                <a:xfrm>
                  <a:off x="4982227" y="8222180"/>
                  <a:ext cx="141678" cy="75711"/>
                </a:xfrm>
                <a:custGeom>
                  <a:avLst/>
                  <a:gdLst>
                    <a:gd name="connsiteX0" fmla="*/ 145409 w 207431"/>
                    <a:gd name="connsiteY0" fmla="*/ 110525 h 110848"/>
                    <a:gd name="connsiteX1" fmla="*/ 144920 w 207431"/>
                    <a:gd name="connsiteY1" fmla="*/ 109235 h 110848"/>
                    <a:gd name="connsiteX2" fmla="*/ 137539 w 207431"/>
                    <a:gd name="connsiteY2" fmla="*/ 103633 h 110848"/>
                    <a:gd name="connsiteX3" fmla="*/ 133093 w 207431"/>
                    <a:gd name="connsiteY3" fmla="*/ 103989 h 110848"/>
                    <a:gd name="connsiteX4" fmla="*/ 127979 w 207431"/>
                    <a:gd name="connsiteY4" fmla="*/ 104433 h 110848"/>
                    <a:gd name="connsiteX5" fmla="*/ 116641 w 207431"/>
                    <a:gd name="connsiteY5" fmla="*/ 99275 h 110848"/>
                    <a:gd name="connsiteX6" fmla="*/ 91030 w 207431"/>
                    <a:gd name="connsiteY6" fmla="*/ 88915 h 110848"/>
                    <a:gd name="connsiteX7" fmla="*/ 85605 w 207431"/>
                    <a:gd name="connsiteY7" fmla="*/ 91806 h 110848"/>
                    <a:gd name="connsiteX8" fmla="*/ 65152 w 207431"/>
                    <a:gd name="connsiteY8" fmla="*/ 109146 h 110848"/>
                    <a:gd name="connsiteX9" fmla="*/ 50568 w 207431"/>
                    <a:gd name="connsiteY9" fmla="*/ 106834 h 110848"/>
                    <a:gd name="connsiteX10" fmla="*/ 49768 w 207431"/>
                    <a:gd name="connsiteY10" fmla="*/ 106834 h 110848"/>
                    <a:gd name="connsiteX11" fmla="*/ 50301 w 207431"/>
                    <a:gd name="connsiteY11" fmla="*/ 106167 h 110848"/>
                    <a:gd name="connsiteX12" fmla="*/ 50568 w 207431"/>
                    <a:gd name="connsiteY12" fmla="*/ 104833 h 110848"/>
                    <a:gd name="connsiteX13" fmla="*/ 31226 w 207431"/>
                    <a:gd name="connsiteY13" fmla="*/ 88649 h 110848"/>
                    <a:gd name="connsiteX14" fmla="*/ 29225 w 207431"/>
                    <a:gd name="connsiteY14" fmla="*/ 87403 h 110848"/>
                    <a:gd name="connsiteX15" fmla="*/ 5970 w 207431"/>
                    <a:gd name="connsiteY15" fmla="*/ 54367 h 110848"/>
                    <a:gd name="connsiteX16" fmla="*/ 1969 w 207431"/>
                    <a:gd name="connsiteY16" fmla="*/ 43162 h 110848"/>
                    <a:gd name="connsiteX17" fmla="*/ 279 w 207431"/>
                    <a:gd name="connsiteY17" fmla="*/ 34492 h 110848"/>
                    <a:gd name="connsiteX18" fmla="*/ 16464 w 207431"/>
                    <a:gd name="connsiteY18" fmla="*/ 27066 h 110848"/>
                    <a:gd name="connsiteX19" fmla="*/ 44521 w 207431"/>
                    <a:gd name="connsiteY19" fmla="*/ 14883 h 110848"/>
                    <a:gd name="connsiteX20" fmla="*/ 61373 w 207431"/>
                    <a:gd name="connsiteY20" fmla="*/ 6746 h 110848"/>
                    <a:gd name="connsiteX21" fmla="*/ 71554 w 207431"/>
                    <a:gd name="connsiteY21" fmla="*/ 5190 h 110848"/>
                    <a:gd name="connsiteX22" fmla="*/ 84894 w 207431"/>
                    <a:gd name="connsiteY22" fmla="*/ 343 h 110848"/>
                    <a:gd name="connsiteX23" fmla="*/ 85161 w 207431"/>
                    <a:gd name="connsiteY23" fmla="*/ -324 h 110848"/>
                    <a:gd name="connsiteX24" fmla="*/ 85739 w 207431"/>
                    <a:gd name="connsiteY24" fmla="*/ 77 h 110848"/>
                    <a:gd name="connsiteX25" fmla="*/ 103524 w 207431"/>
                    <a:gd name="connsiteY25" fmla="*/ 9325 h 110848"/>
                    <a:gd name="connsiteX26" fmla="*/ 123978 w 207431"/>
                    <a:gd name="connsiteY26" fmla="*/ 20841 h 110848"/>
                    <a:gd name="connsiteX27" fmla="*/ 128780 w 207431"/>
                    <a:gd name="connsiteY27" fmla="*/ 27822 h 110848"/>
                    <a:gd name="connsiteX28" fmla="*/ 139762 w 207431"/>
                    <a:gd name="connsiteY28" fmla="*/ 37871 h 110848"/>
                    <a:gd name="connsiteX29" fmla="*/ 142163 w 207431"/>
                    <a:gd name="connsiteY29" fmla="*/ 37604 h 110848"/>
                    <a:gd name="connsiteX30" fmla="*/ 148789 w 207431"/>
                    <a:gd name="connsiteY30" fmla="*/ 34758 h 110848"/>
                    <a:gd name="connsiteX31" fmla="*/ 162483 w 207431"/>
                    <a:gd name="connsiteY31" fmla="*/ 30312 h 110848"/>
                    <a:gd name="connsiteX32" fmla="*/ 172488 w 207431"/>
                    <a:gd name="connsiteY32" fmla="*/ 39205 h 110848"/>
                    <a:gd name="connsiteX33" fmla="*/ 184404 w 207431"/>
                    <a:gd name="connsiteY33" fmla="*/ 46986 h 110848"/>
                    <a:gd name="connsiteX34" fmla="*/ 193653 w 207431"/>
                    <a:gd name="connsiteY34" fmla="*/ 48542 h 110848"/>
                    <a:gd name="connsiteX35" fmla="*/ 193653 w 207431"/>
                    <a:gd name="connsiteY35" fmla="*/ 48542 h 110848"/>
                    <a:gd name="connsiteX36" fmla="*/ 193964 w 207431"/>
                    <a:gd name="connsiteY36" fmla="*/ 48542 h 110848"/>
                    <a:gd name="connsiteX37" fmla="*/ 193964 w 207431"/>
                    <a:gd name="connsiteY37" fmla="*/ 48542 h 110848"/>
                    <a:gd name="connsiteX38" fmla="*/ 193964 w 207431"/>
                    <a:gd name="connsiteY38" fmla="*/ 48542 h 110848"/>
                    <a:gd name="connsiteX39" fmla="*/ 195520 w 207431"/>
                    <a:gd name="connsiteY39" fmla="*/ 49431 h 110848"/>
                    <a:gd name="connsiteX40" fmla="*/ 195520 w 207431"/>
                    <a:gd name="connsiteY40" fmla="*/ 49431 h 110848"/>
                    <a:gd name="connsiteX41" fmla="*/ 196409 w 207431"/>
                    <a:gd name="connsiteY41" fmla="*/ 49965 h 110848"/>
                    <a:gd name="connsiteX42" fmla="*/ 196631 w 207431"/>
                    <a:gd name="connsiteY42" fmla="*/ 49965 h 110848"/>
                    <a:gd name="connsiteX43" fmla="*/ 196631 w 207431"/>
                    <a:gd name="connsiteY43" fmla="*/ 49965 h 110848"/>
                    <a:gd name="connsiteX44" fmla="*/ 196943 w 207431"/>
                    <a:gd name="connsiteY44" fmla="*/ 50276 h 110848"/>
                    <a:gd name="connsiteX45" fmla="*/ 203079 w 207431"/>
                    <a:gd name="connsiteY45" fmla="*/ 59169 h 110848"/>
                    <a:gd name="connsiteX46" fmla="*/ 206858 w 207431"/>
                    <a:gd name="connsiteY46" fmla="*/ 65438 h 110848"/>
                    <a:gd name="connsiteX47" fmla="*/ 207303 w 207431"/>
                    <a:gd name="connsiteY47" fmla="*/ 65972 h 110848"/>
                    <a:gd name="connsiteX48" fmla="*/ 206725 w 207431"/>
                    <a:gd name="connsiteY48" fmla="*/ 66283 h 110848"/>
                    <a:gd name="connsiteX49" fmla="*/ 190940 w 207431"/>
                    <a:gd name="connsiteY49" fmla="*/ 79622 h 110848"/>
                    <a:gd name="connsiteX50" fmla="*/ 174355 w 207431"/>
                    <a:gd name="connsiteY50" fmla="*/ 93406 h 110848"/>
                    <a:gd name="connsiteX51" fmla="*/ 162705 w 207431"/>
                    <a:gd name="connsiteY51" fmla="*/ 97141 h 110848"/>
                    <a:gd name="connsiteX52" fmla="*/ 145631 w 207431"/>
                    <a:gd name="connsiteY52" fmla="*/ 109102 h 110848"/>
                    <a:gd name="connsiteX53" fmla="*/ 51768 w 207431"/>
                    <a:gd name="connsiteY53" fmla="*/ 106078 h 110848"/>
                    <a:gd name="connsiteX54" fmla="*/ 65374 w 207431"/>
                    <a:gd name="connsiteY54" fmla="*/ 108168 h 110848"/>
                    <a:gd name="connsiteX55" fmla="*/ 84761 w 207431"/>
                    <a:gd name="connsiteY55" fmla="*/ 91628 h 110848"/>
                    <a:gd name="connsiteX56" fmla="*/ 91252 w 207431"/>
                    <a:gd name="connsiteY56" fmla="*/ 87937 h 110848"/>
                    <a:gd name="connsiteX57" fmla="*/ 117930 w 207431"/>
                    <a:gd name="connsiteY57" fmla="*/ 98653 h 110848"/>
                    <a:gd name="connsiteX58" fmla="*/ 128424 w 207431"/>
                    <a:gd name="connsiteY58" fmla="*/ 103455 h 110848"/>
                    <a:gd name="connsiteX59" fmla="*/ 133404 w 207431"/>
                    <a:gd name="connsiteY59" fmla="*/ 103010 h 110848"/>
                    <a:gd name="connsiteX60" fmla="*/ 137850 w 207431"/>
                    <a:gd name="connsiteY60" fmla="*/ 102654 h 110848"/>
                    <a:gd name="connsiteX61" fmla="*/ 145809 w 207431"/>
                    <a:gd name="connsiteY61" fmla="*/ 107812 h 110848"/>
                    <a:gd name="connsiteX62" fmla="*/ 163061 w 207431"/>
                    <a:gd name="connsiteY62" fmla="*/ 96385 h 110848"/>
                    <a:gd name="connsiteX63" fmla="*/ 174488 w 207431"/>
                    <a:gd name="connsiteY63" fmla="*/ 92739 h 110848"/>
                    <a:gd name="connsiteX64" fmla="*/ 190762 w 207431"/>
                    <a:gd name="connsiteY64" fmla="*/ 79133 h 110848"/>
                    <a:gd name="connsiteX65" fmla="*/ 206236 w 207431"/>
                    <a:gd name="connsiteY65" fmla="*/ 65794 h 110848"/>
                    <a:gd name="connsiteX66" fmla="*/ 202723 w 207431"/>
                    <a:gd name="connsiteY66" fmla="*/ 59836 h 110848"/>
                    <a:gd name="connsiteX67" fmla="*/ 195920 w 207431"/>
                    <a:gd name="connsiteY67" fmla="*/ 50543 h 110848"/>
                    <a:gd name="connsiteX68" fmla="*/ 195075 w 207431"/>
                    <a:gd name="connsiteY68" fmla="*/ 50009 h 110848"/>
                    <a:gd name="connsiteX69" fmla="*/ 184582 w 207431"/>
                    <a:gd name="connsiteY69" fmla="*/ 47786 h 110848"/>
                    <a:gd name="connsiteX70" fmla="*/ 171643 w 207431"/>
                    <a:gd name="connsiteY70" fmla="*/ 39249 h 110848"/>
                    <a:gd name="connsiteX71" fmla="*/ 162750 w 207431"/>
                    <a:gd name="connsiteY71" fmla="*/ 31201 h 110848"/>
                    <a:gd name="connsiteX72" fmla="*/ 149411 w 207431"/>
                    <a:gd name="connsiteY72" fmla="*/ 35648 h 110848"/>
                    <a:gd name="connsiteX73" fmla="*/ 142564 w 207431"/>
                    <a:gd name="connsiteY73" fmla="*/ 38538 h 110848"/>
                    <a:gd name="connsiteX74" fmla="*/ 139896 w 207431"/>
                    <a:gd name="connsiteY74" fmla="*/ 38849 h 110848"/>
                    <a:gd name="connsiteX75" fmla="*/ 139896 w 207431"/>
                    <a:gd name="connsiteY75" fmla="*/ 38849 h 110848"/>
                    <a:gd name="connsiteX76" fmla="*/ 127935 w 207431"/>
                    <a:gd name="connsiteY76" fmla="*/ 28266 h 110848"/>
                    <a:gd name="connsiteX77" fmla="*/ 123488 w 207431"/>
                    <a:gd name="connsiteY77" fmla="*/ 21508 h 110848"/>
                    <a:gd name="connsiteX78" fmla="*/ 103346 w 207431"/>
                    <a:gd name="connsiteY78" fmla="*/ 10214 h 110848"/>
                    <a:gd name="connsiteX79" fmla="*/ 86005 w 207431"/>
                    <a:gd name="connsiteY79" fmla="*/ 1321 h 110848"/>
                    <a:gd name="connsiteX80" fmla="*/ 72177 w 207431"/>
                    <a:gd name="connsiteY80" fmla="*/ 6213 h 110848"/>
                    <a:gd name="connsiteX81" fmla="*/ 62395 w 207431"/>
                    <a:gd name="connsiteY81" fmla="*/ 7680 h 110848"/>
                    <a:gd name="connsiteX82" fmla="*/ 45588 w 207431"/>
                    <a:gd name="connsiteY82" fmla="*/ 15772 h 110848"/>
                    <a:gd name="connsiteX83" fmla="*/ 17353 w 207431"/>
                    <a:gd name="connsiteY83" fmla="*/ 28044 h 110848"/>
                    <a:gd name="connsiteX84" fmla="*/ 1880 w 207431"/>
                    <a:gd name="connsiteY84" fmla="*/ 34892 h 110848"/>
                    <a:gd name="connsiteX85" fmla="*/ 3569 w 207431"/>
                    <a:gd name="connsiteY85" fmla="*/ 42628 h 110848"/>
                    <a:gd name="connsiteX86" fmla="*/ 7616 w 207431"/>
                    <a:gd name="connsiteY86" fmla="*/ 54011 h 110848"/>
                    <a:gd name="connsiteX87" fmla="*/ 30425 w 207431"/>
                    <a:gd name="connsiteY87" fmla="*/ 86381 h 110848"/>
                    <a:gd name="connsiteX88" fmla="*/ 32382 w 207431"/>
                    <a:gd name="connsiteY88" fmla="*/ 87626 h 110848"/>
                    <a:gd name="connsiteX89" fmla="*/ 52257 w 207431"/>
                    <a:gd name="connsiteY89" fmla="*/ 104567 h 110848"/>
                    <a:gd name="connsiteX90" fmla="*/ 51768 w 207431"/>
                    <a:gd name="connsiteY90" fmla="*/ 105945 h 110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207431" h="110848">
                      <a:moveTo>
                        <a:pt x="145409" y="110525"/>
                      </a:moveTo>
                      <a:lnTo>
                        <a:pt x="144920" y="109235"/>
                      </a:lnTo>
                      <a:cubicBezTo>
                        <a:pt x="144164" y="105803"/>
                        <a:pt x="141051" y="103424"/>
                        <a:pt x="137539" y="103633"/>
                      </a:cubicBezTo>
                      <a:cubicBezTo>
                        <a:pt x="136072" y="103664"/>
                        <a:pt x="134560" y="103784"/>
                        <a:pt x="133093" y="103989"/>
                      </a:cubicBezTo>
                      <a:cubicBezTo>
                        <a:pt x="131403" y="104251"/>
                        <a:pt x="129714" y="104402"/>
                        <a:pt x="127979" y="104433"/>
                      </a:cubicBezTo>
                      <a:cubicBezTo>
                        <a:pt x="123622" y="104540"/>
                        <a:pt x="119442" y="102641"/>
                        <a:pt x="116641" y="99275"/>
                      </a:cubicBezTo>
                      <a:cubicBezTo>
                        <a:pt x="109260" y="93486"/>
                        <a:pt x="100367" y="89898"/>
                        <a:pt x="91030" y="88915"/>
                      </a:cubicBezTo>
                      <a:cubicBezTo>
                        <a:pt x="87962" y="88915"/>
                        <a:pt x="86139" y="89893"/>
                        <a:pt x="85605" y="91806"/>
                      </a:cubicBezTo>
                      <a:cubicBezTo>
                        <a:pt x="82448" y="103633"/>
                        <a:pt x="75912" y="109146"/>
                        <a:pt x="65152" y="109146"/>
                      </a:cubicBezTo>
                      <a:cubicBezTo>
                        <a:pt x="60216" y="109004"/>
                        <a:pt x="55326" y="108226"/>
                        <a:pt x="50568" y="106834"/>
                      </a:cubicBezTo>
                      <a:lnTo>
                        <a:pt x="49768" y="106834"/>
                      </a:lnTo>
                      <a:lnTo>
                        <a:pt x="50301" y="106167"/>
                      </a:lnTo>
                      <a:cubicBezTo>
                        <a:pt x="50568" y="105780"/>
                        <a:pt x="50657" y="105296"/>
                        <a:pt x="50568" y="104833"/>
                      </a:cubicBezTo>
                      <a:cubicBezTo>
                        <a:pt x="49768" y="100387"/>
                        <a:pt x="36295" y="91850"/>
                        <a:pt x="31226" y="88649"/>
                      </a:cubicBezTo>
                      <a:lnTo>
                        <a:pt x="29225" y="87403"/>
                      </a:lnTo>
                      <a:cubicBezTo>
                        <a:pt x="14596" y="77444"/>
                        <a:pt x="10906" y="72197"/>
                        <a:pt x="5970" y="54367"/>
                      </a:cubicBezTo>
                      <a:cubicBezTo>
                        <a:pt x="4903" y="50543"/>
                        <a:pt x="3569" y="46795"/>
                        <a:pt x="1969" y="43162"/>
                      </a:cubicBezTo>
                      <a:cubicBezTo>
                        <a:pt x="279" y="39116"/>
                        <a:pt x="-743" y="36670"/>
                        <a:pt x="279" y="34492"/>
                      </a:cubicBezTo>
                      <a:cubicBezTo>
                        <a:pt x="1302" y="32313"/>
                        <a:pt x="6148" y="30045"/>
                        <a:pt x="16464" y="27066"/>
                      </a:cubicBezTo>
                      <a:cubicBezTo>
                        <a:pt x="26157" y="23878"/>
                        <a:pt x="35583" y="19801"/>
                        <a:pt x="44521" y="14883"/>
                      </a:cubicBezTo>
                      <a:cubicBezTo>
                        <a:pt x="50034" y="12037"/>
                        <a:pt x="55726" y="9147"/>
                        <a:pt x="61373" y="6746"/>
                      </a:cubicBezTo>
                      <a:cubicBezTo>
                        <a:pt x="64663" y="5670"/>
                        <a:pt x="68087" y="5145"/>
                        <a:pt x="71554" y="5190"/>
                      </a:cubicBezTo>
                      <a:cubicBezTo>
                        <a:pt x="77468" y="4923"/>
                        <a:pt x="83071" y="4656"/>
                        <a:pt x="84894" y="343"/>
                      </a:cubicBezTo>
                      <a:lnTo>
                        <a:pt x="85161" y="-324"/>
                      </a:lnTo>
                      <a:lnTo>
                        <a:pt x="85739" y="77"/>
                      </a:lnTo>
                      <a:cubicBezTo>
                        <a:pt x="91297" y="3825"/>
                        <a:pt x="97255" y="6928"/>
                        <a:pt x="103524" y="9325"/>
                      </a:cubicBezTo>
                      <a:cubicBezTo>
                        <a:pt x="110905" y="12019"/>
                        <a:pt x="117841" y="15910"/>
                        <a:pt x="123978" y="20841"/>
                      </a:cubicBezTo>
                      <a:cubicBezTo>
                        <a:pt x="125934" y="22908"/>
                        <a:pt x="127535" y="25265"/>
                        <a:pt x="128780" y="27822"/>
                      </a:cubicBezTo>
                      <a:cubicBezTo>
                        <a:pt x="131492" y="32802"/>
                        <a:pt x="134338" y="37871"/>
                        <a:pt x="139762" y="37871"/>
                      </a:cubicBezTo>
                      <a:cubicBezTo>
                        <a:pt x="140562" y="37866"/>
                        <a:pt x="141363" y="37777"/>
                        <a:pt x="142163" y="37604"/>
                      </a:cubicBezTo>
                      <a:cubicBezTo>
                        <a:pt x="144475" y="36870"/>
                        <a:pt x="146654" y="35914"/>
                        <a:pt x="148789" y="34758"/>
                      </a:cubicBezTo>
                      <a:cubicBezTo>
                        <a:pt x="152968" y="32317"/>
                        <a:pt x="157637" y="30801"/>
                        <a:pt x="162483" y="30312"/>
                      </a:cubicBezTo>
                      <a:cubicBezTo>
                        <a:pt x="167330" y="30312"/>
                        <a:pt x="170620" y="33202"/>
                        <a:pt x="172488" y="39205"/>
                      </a:cubicBezTo>
                      <a:cubicBezTo>
                        <a:pt x="174800" y="46586"/>
                        <a:pt x="179068" y="46764"/>
                        <a:pt x="184404" y="46986"/>
                      </a:cubicBezTo>
                      <a:cubicBezTo>
                        <a:pt x="187561" y="46964"/>
                        <a:pt x="190673" y="47488"/>
                        <a:pt x="193653" y="48542"/>
                      </a:cubicBezTo>
                      <a:lnTo>
                        <a:pt x="193653" y="48542"/>
                      </a:lnTo>
                      <a:lnTo>
                        <a:pt x="193964" y="48542"/>
                      </a:lnTo>
                      <a:lnTo>
                        <a:pt x="193964" y="48542"/>
                      </a:lnTo>
                      <a:lnTo>
                        <a:pt x="193964" y="48542"/>
                      </a:lnTo>
                      <a:lnTo>
                        <a:pt x="195520" y="49431"/>
                      </a:lnTo>
                      <a:lnTo>
                        <a:pt x="195520" y="49431"/>
                      </a:lnTo>
                      <a:lnTo>
                        <a:pt x="196409" y="49965"/>
                      </a:lnTo>
                      <a:lnTo>
                        <a:pt x="196631" y="49965"/>
                      </a:lnTo>
                      <a:lnTo>
                        <a:pt x="196631" y="49965"/>
                      </a:lnTo>
                      <a:lnTo>
                        <a:pt x="196943" y="50276"/>
                      </a:lnTo>
                      <a:cubicBezTo>
                        <a:pt x="199522" y="52820"/>
                        <a:pt x="201611" y="55838"/>
                        <a:pt x="203079" y="59169"/>
                      </a:cubicBezTo>
                      <a:cubicBezTo>
                        <a:pt x="204146" y="61370"/>
                        <a:pt x="205391" y="63468"/>
                        <a:pt x="206858" y="65438"/>
                      </a:cubicBezTo>
                      <a:lnTo>
                        <a:pt x="207303" y="65972"/>
                      </a:lnTo>
                      <a:lnTo>
                        <a:pt x="206725" y="66283"/>
                      </a:lnTo>
                      <a:cubicBezTo>
                        <a:pt x="200811" y="69898"/>
                        <a:pt x="195476" y="74393"/>
                        <a:pt x="190940" y="79622"/>
                      </a:cubicBezTo>
                      <a:cubicBezTo>
                        <a:pt x="186227" y="85140"/>
                        <a:pt x="180624" y="89805"/>
                        <a:pt x="174355" y="93406"/>
                      </a:cubicBezTo>
                      <a:cubicBezTo>
                        <a:pt x="170665" y="95145"/>
                        <a:pt x="166752" y="96403"/>
                        <a:pt x="162705" y="97141"/>
                      </a:cubicBezTo>
                      <a:cubicBezTo>
                        <a:pt x="155680" y="98697"/>
                        <a:pt x="149633" y="100031"/>
                        <a:pt x="145631" y="109102"/>
                      </a:cubicBezTo>
                      <a:close/>
                      <a:moveTo>
                        <a:pt x="51768" y="106078"/>
                      </a:moveTo>
                      <a:cubicBezTo>
                        <a:pt x="56215" y="107323"/>
                        <a:pt x="60750" y="108026"/>
                        <a:pt x="65374" y="108168"/>
                      </a:cubicBezTo>
                      <a:cubicBezTo>
                        <a:pt x="75556" y="108168"/>
                        <a:pt x="81737" y="102922"/>
                        <a:pt x="84761" y="91628"/>
                      </a:cubicBezTo>
                      <a:cubicBezTo>
                        <a:pt x="85205" y="89938"/>
                        <a:pt x="86717" y="87937"/>
                        <a:pt x="91252" y="87937"/>
                      </a:cubicBezTo>
                      <a:cubicBezTo>
                        <a:pt x="100990" y="88866"/>
                        <a:pt x="110238" y="92588"/>
                        <a:pt x="117930" y="98653"/>
                      </a:cubicBezTo>
                      <a:cubicBezTo>
                        <a:pt x="120465" y="101805"/>
                        <a:pt x="124378" y="103584"/>
                        <a:pt x="128424" y="103455"/>
                      </a:cubicBezTo>
                      <a:cubicBezTo>
                        <a:pt x="130114" y="103420"/>
                        <a:pt x="131759" y="103273"/>
                        <a:pt x="133404" y="103010"/>
                      </a:cubicBezTo>
                      <a:cubicBezTo>
                        <a:pt x="134871" y="102806"/>
                        <a:pt x="136383" y="102686"/>
                        <a:pt x="137850" y="102654"/>
                      </a:cubicBezTo>
                      <a:cubicBezTo>
                        <a:pt x="141363" y="102432"/>
                        <a:pt x="144564" y="104527"/>
                        <a:pt x="145809" y="107812"/>
                      </a:cubicBezTo>
                      <a:cubicBezTo>
                        <a:pt x="149989" y="99275"/>
                        <a:pt x="156080" y="97941"/>
                        <a:pt x="163061" y="96385"/>
                      </a:cubicBezTo>
                      <a:cubicBezTo>
                        <a:pt x="167019" y="95647"/>
                        <a:pt x="170843" y="94424"/>
                        <a:pt x="174488" y="92739"/>
                      </a:cubicBezTo>
                      <a:cubicBezTo>
                        <a:pt x="180669" y="89182"/>
                        <a:pt x="186182" y="84576"/>
                        <a:pt x="190762" y="79133"/>
                      </a:cubicBezTo>
                      <a:cubicBezTo>
                        <a:pt x="195253" y="73967"/>
                        <a:pt x="200456" y="69471"/>
                        <a:pt x="206236" y="65794"/>
                      </a:cubicBezTo>
                      <a:cubicBezTo>
                        <a:pt x="204902" y="63913"/>
                        <a:pt x="203702" y="61921"/>
                        <a:pt x="202723" y="59836"/>
                      </a:cubicBezTo>
                      <a:cubicBezTo>
                        <a:pt x="201300" y="56212"/>
                        <a:pt x="198944" y="53015"/>
                        <a:pt x="195920" y="50543"/>
                      </a:cubicBezTo>
                      <a:lnTo>
                        <a:pt x="195075" y="50009"/>
                      </a:lnTo>
                      <a:cubicBezTo>
                        <a:pt x="191785" y="48440"/>
                        <a:pt x="188228" y="47680"/>
                        <a:pt x="184582" y="47786"/>
                      </a:cubicBezTo>
                      <a:cubicBezTo>
                        <a:pt x="179246" y="47564"/>
                        <a:pt x="174222" y="47342"/>
                        <a:pt x="171643" y="39249"/>
                      </a:cubicBezTo>
                      <a:cubicBezTo>
                        <a:pt x="169953" y="33824"/>
                        <a:pt x="167196" y="31201"/>
                        <a:pt x="162750" y="31201"/>
                      </a:cubicBezTo>
                      <a:cubicBezTo>
                        <a:pt x="158037" y="31717"/>
                        <a:pt x="153502" y="33233"/>
                        <a:pt x="149411" y="35648"/>
                      </a:cubicBezTo>
                      <a:cubicBezTo>
                        <a:pt x="147232" y="36839"/>
                        <a:pt x="144920" y="37808"/>
                        <a:pt x="142564" y="38538"/>
                      </a:cubicBezTo>
                      <a:cubicBezTo>
                        <a:pt x="141674" y="38747"/>
                        <a:pt x="140785" y="38849"/>
                        <a:pt x="139896" y="38849"/>
                      </a:cubicBezTo>
                      <a:lnTo>
                        <a:pt x="139896" y="38849"/>
                      </a:lnTo>
                      <a:cubicBezTo>
                        <a:pt x="133804" y="38849"/>
                        <a:pt x="130692" y="33246"/>
                        <a:pt x="127935" y="28266"/>
                      </a:cubicBezTo>
                      <a:cubicBezTo>
                        <a:pt x="126779" y="25808"/>
                        <a:pt x="125312" y="23531"/>
                        <a:pt x="123488" y="21508"/>
                      </a:cubicBezTo>
                      <a:cubicBezTo>
                        <a:pt x="117441" y="16693"/>
                        <a:pt x="110638" y="12878"/>
                        <a:pt x="103346" y="10214"/>
                      </a:cubicBezTo>
                      <a:cubicBezTo>
                        <a:pt x="97255" y="7875"/>
                        <a:pt x="91430" y="4896"/>
                        <a:pt x="86005" y="1321"/>
                      </a:cubicBezTo>
                      <a:cubicBezTo>
                        <a:pt x="83826" y="5768"/>
                        <a:pt x="77913" y="5768"/>
                        <a:pt x="72177" y="6213"/>
                      </a:cubicBezTo>
                      <a:cubicBezTo>
                        <a:pt x="68842" y="6155"/>
                        <a:pt x="65552" y="6648"/>
                        <a:pt x="62395" y="7680"/>
                      </a:cubicBezTo>
                      <a:cubicBezTo>
                        <a:pt x="56748" y="10036"/>
                        <a:pt x="51101" y="12971"/>
                        <a:pt x="45588" y="15772"/>
                      </a:cubicBezTo>
                      <a:cubicBezTo>
                        <a:pt x="36606" y="20743"/>
                        <a:pt x="27135" y="24852"/>
                        <a:pt x="17353" y="28044"/>
                      </a:cubicBezTo>
                      <a:cubicBezTo>
                        <a:pt x="7749" y="30845"/>
                        <a:pt x="2991" y="32491"/>
                        <a:pt x="1880" y="34892"/>
                      </a:cubicBezTo>
                      <a:cubicBezTo>
                        <a:pt x="768" y="37293"/>
                        <a:pt x="1880" y="38849"/>
                        <a:pt x="3569" y="42628"/>
                      </a:cubicBezTo>
                      <a:cubicBezTo>
                        <a:pt x="5170" y="46328"/>
                        <a:pt x="6504" y="50129"/>
                        <a:pt x="7616" y="54011"/>
                      </a:cubicBezTo>
                      <a:cubicBezTo>
                        <a:pt x="12462" y="71486"/>
                        <a:pt x="16064" y="76643"/>
                        <a:pt x="30425" y="86381"/>
                      </a:cubicBezTo>
                      <a:lnTo>
                        <a:pt x="32382" y="87626"/>
                      </a:lnTo>
                      <a:cubicBezTo>
                        <a:pt x="38073" y="91183"/>
                        <a:pt x="51368" y="99498"/>
                        <a:pt x="52257" y="104567"/>
                      </a:cubicBezTo>
                      <a:cubicBezTo>
                        <a:pt x="52213" y="105060"/>
                        <a:pt x="52035" y="105536"/>
                        <a:pt x="51768" y="1059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6" name="자유형: 도형 9735">
                  <a:extLst>
                    <a:ext uri="{FF2B5EF4-FFF2-40B4-BE49-F238E27FC236}">
                      <a16:creationId xmlns:a16="http://schemas.microsoft.com/office/drawing/2014/main" id="{64264828-109A-1ED3-B033-E5D539D9C2B0}"/>
                    </a:ext>
                  </a:extLst>
                </p:cNvPr>
                <p:cNvSpPr/>
                <p:nvPr/>
              </p:nvSpPr>
              <p:spPr>
                <a:xfrm>
                  <a:off x="5082185" y="8268415"/>
                  <a:ext cx="128790" cy="51242"/>
                </a:xfrm>
                <a:custGeom>
                  <a:avLst/>
                  <a:gdLst>
                    <a:gd name="connsiteX0" fmla="*/ 139745 w 188562"/>
                    <a:gd name="connsiteY0" fmla="*/ 5483 h 75024"/>
                    <a:gd name="connsiteX1" fmla="*/ 120226 w 188562"/>
                    <a:gd name="connsiteY1" fmla="*/ 2326 h 75024"/>
                    <a:gd name="connsiteX2" fmla="*/ 90613 w 188562"/>
                    <a:gd name="connsiteY2" fmla="*/ 2326 h 75024"/>
                    <a:gd name="connsiteX3" fmla="*/ 46549 w 188562"/>
                    <a:gd name="connsiteY3" fmla="*/ 7839 h 75024"/>
                    <a:gd name="connsiteX4" fmla="*/ 28096 w 188562"/>
                    <a:gd name="connsiteY4" fmla="*/ 25625 h 75024"/>
                    <a:gd name="connsiteX5" fmla="*/ 3286 w 188562"/>
                    <a:gd name="connsiteY5" fmla="*/ 34251 h 75024"/>
                    <a:gd name="connsiteX6" fmla="*/ 30897 w 188562"/>
                    <a:gd name="connsiteY6" fmla="*/ 74001 h 75024"/>
                    <a:gd name="connsiteX7" fmla="*/ 61622 w 188562"/>
                    <a:gd name="connsiteY7" fmla="*/ 65553 h 75024"/>
                    <a:gd name="connsiteX8" fmla="*/ 99238 w 188562"/>
                    <a:gd name="connsiteY8" fmla="*/ 56216 h 75024"/>
                    <a:gd name="connsiteX9" fmla="*/ 130363 w 188562"/>
                    <a:gd name="connsiteY9" fmla="*/ 37763 h 75024"/>
                    <a:gd name="connsiteX10" fmla="*/ 179807 w 188562"/>
                    <a:gd name="connsiteY10" fmla="*/ 54704 h 75024"/>
                    <a:gd name="connsiteX11" fmla="*/ 188433 w 188562"/>
                    <a:gd name="connsiteY11" fmla="*/ 17221 h 75024"/>
                    <a:gd name="connsiteX12" fmla="*/ 139523 w 188562"/>
                    <a:gd name="connsiteY12" fmla="*/ 5705 h 75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8562" h="75024">
                      <a:moveTo>
                        <a:pt x="139745" y="5483"/>
                      </a:moveTo>
                      <a:cubicBezTo>
                        <a:pt x="132675" y="6194"/>
                        <a:pt x="127028" y="2815"/>
                        <a:pt x="120226" y="2326"/>
                      </a:cubicBezTo>
                      <a:cubicBezTo>
                        <a:pt x="109688" y="1570"/>
                        <a:pt x="101640" y="5838"/>
                        <a:pt x="90613" y="2326"/>
                      </a:cubicBezTo>
                      <a:cubicBezTo>
                        <a:pt x="76784" y="-2121"/>
                        <a:pt x="56642" y="-1410"/>
                        <a:pt x="46549" y="7839"/>
                      </a:cubicBezTo>
                      <a:cubicBezTo>
                        <a:pt x="40057" y="13797"/>
                        <a:pt x="36278" y="21178"/>
                        <a:pt x="28096" y="25625"/>
                      </a:cubicBezTo>
                      <a:cubicBezTo>
                        <a:pt x="20982" y="29182"/>
                        <a:pt x="8399" y="27803"/>
                        <a:pt x="3286" y="34251"/>
                      </a:cubicBezTo>
                      <a:cubicBezTo>
                        <a:pt x="-9209" y="49946"/>
                        <a:pt x="15469" y="72045"/>
                        <a:pt x="30897" y="74001"/>
                      </a:cubicBezTo>
                      <a:cubicBezTo>
                        <a:pt x="44770" y="75780"/>
                        <a:pt x="53129" y="74579"/>
                        <a:pt x="61622" y="65553"/>
                      </a:cubicBezTo>
                      <a:cubicBezTo>
                        <a:pt x="71271" y="55504"/>
                        <a:pt x="88300" y="61462"/>
                        <a:pt x="99238" y="56216"/>
                      </a:cubicBezTo>
                      <a:cubicBezTo>
                        <a:pt x="108798" y="51769"/>
                        <a:pt x="119559" y="35407"/>
                        <a:pt x="130363" y="37763"/>
                      </a:cubicBezTo>
                      <a:cubicBezTo>
                        <a:pt x="148149" y="41543"/>
                        <a:pt x="162422" y="50836"/>
                        <a:pt x="179807" y="54704"/>
                      </a:cubicBezTo>
                      <a:cubicBezTo>
                        <a:pt x="164067" y="40876"/>
                        <a:pt x="181408" y="29671"/>
                        <a:pt x="188433" y="17221"/>
                      </a:cubicBezTo>
                      <a:cubicBezTo>
                        <a:pt x="171715" y="14731"/>
                        <a:pt x="156775" y="3882"/>
                        <a:pt x="139523" y="57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7" name="자유형: 도형 9736">
                  <a:extLst>
                    <a:ext uri="{FF2B5EF4-FFF2-40B4-BE49-F238E27FC236}">
                      <a16:creationId xmlns:a16="http://schemas.microsoft.com/office/drawing/2014/main" id="{8DBEC667-AF4A-6E4A-0A5F-98E09FDD708C}"/>
                    </a:ext>
                  </a:extLst>
                </p:cNvPr>
                <p:cNvSpPr/>
                <p:nvPr/>
              </p:nvSpPr>
              <p:spPr>
                <a:xfrm>
                  <a:off x="5081779" y="8267997"/>
                  <a:ext cx="129591" cy="51884"/>
                </a:xfrm>
                <a:custGeom>
                  <a:avLst/>
                  <a:gdLst>
                    <a:gd name="connsiteX0" fmla="*/ 40873 w 189734"/>
                    <a:gd name="connsiteY0" fmla="*/ 75636 h 75963"/>
                    <a:gd name="connsiteX1" fmla="*/ 31402 w 189734"/>
                    <a:gd name="connsiteY1" fmla="*/ 74969 h 75963"/>
                    <a:gd name="connsiteX2" fmla="*/ 1433 w 189734"/>
                    <a:gd name="connsiteY2" fmla="*/ 51447 h 75963"/>
                    <a:gd name="connsiteX3" fmla="*/ 3435 w 189734"/>
                    <a:gd name="connsiteY3" fmla="*/ 34284 h 75963"/>
                    <a:gd name="connsiteX4" fmla="*/ 18463 w 189734"/>
                    <a:gd name="connsiteY4" fmla="*/ 28148 h 75963"/>
                    <a:gd name="connsiteX5" fmla="*/ 40695 w 189734"/>
                    <a:gd name="connsiteY5" fmla="*/ 14809 h 75963"/>
                    <a:gd name="connsiteX6" fmla="*/ 46964 w 189734"/>
                    <a:gd name="connsiteY6" fmla="*/ 8051 h 75963"/>
                    <a:gd name="connsiteX7" fmla="*/ 73643 w 189734"/>
                    <a:gd name="connsiteY7" fmla="*/ -264 h 75963"/>
                    <a:gd name="connsiteX8" fmla="*/ 91428 w 189734"/>
                    <a:gd name="connsiteY8" fmla="*/ 2404 h 75963"/>
                    <a:gd name="connsiteX9" fmla="*/ 100321 w 189734"/>
                    <a:gd name="connsiteY9" fmla="*/ 3782 h 75963"/>
                    <a:gd name="connsiteX10" fmla="*/ 108903 w 189734"/>
                    <a:gd name="connsiteY10" fmla="*/ 3071 h 75963"/>
                    <a:gd name="connsiteX11" fmla="*/ 117796 w 189734"/>
                    <a:gd name="connsiteY11" fmla="*/ 2315 h 75963"/>
                    <a:gd name="connsiteX12" fmla="*/ 120463 w 189734"/>
                    <a:gd name="connsiteY12" fmla="*/ 2315 h 75963"/>
                    <a:gd name="connsiteX13" fmla="*/ 128689 w 189734"/>
                    <a:gd name="connsiteY13" fmla="*/ 3960 h 75963"/>
                    <a:gd name="connsiteX14" fmla="*/ 139005 w 189734"/>
                    <a:gd name="connsiteY14" fmla="*/ 5516 h 75963"/>
                    <a:gd name="connsiteX15" fmla="*/ 143140 w 189734"/>
                    <a:gd name="connsiteY15" fmla="*/ 5116 h 75963"/>
                    <a:gd name="connsiteX16" fmla="*/ 143673 w 189734"/>
                    <a:gd name="connsiteY16" fmla="*/ 5116 h 75963"/>
                    <a:gd name="connsiteX17" fmla="*/ 143673 w 189734"/>
                    <a:gd name="connsiteY17" fmla="*/ 5116 h 75963"/>
                    <a:gd name="connsiteX18" fmla="*/ 143673 w 189734"/>
                    <a:gd name="connsiteY18" fmla="*/ 5116 h 75963"/>
                    <a:gd name="connsiteX19" fmla="*/ 169418 w 189734"/>
                    <a:gd name="connsiteY19" fmla="*/ 11163 h 75963"/>
                    <a:gd name="connsiteX20" fmla="*/ 188804 w 189734"/>
                    <a:gd name="connsiteY20" fmla="*/ 16766 h 75963"/>
                    <a:gd name="connsiteX21" fmla="*/ 189605 w 189734"/>
                    <a:gd name="connsiteY21" fmla="*/ 16766 h 75963"/>
                    <a:gd name="connsiteX22" fmla="*/ 189205 w 189734"/>
                    <a:gd name="connsiteY22" fmla="*/ 17477 h 75963"/>
                    <a:gd name="connsiteX23" fmla="*/ 182802 w 189734"/>
                    <a:gd name="connsiteY23" fmla="*/ 26370 h 75963"/>
                    <a:gd name="connsiteX24" fmla="*/ 180490 w 189734"/>
                    <a:gd name="connsiteY24" fmla="*/ 54115 h 75963"/>
                    <a:gd name="connsiteX25" fmla="*/ 182090 w 189734"/>
                    <a:gd name="connsiteY25" fmla="*/ 55538 h 75963"/>
                    <a:gd name="connsiteX26" fmla="*/ 180001 w 189734"/>
                    <a:gd name="connsiteY26" fmla="*/ 55093 h 75963"/>
                    <a:gd name="connsiteX27" fmla="*/ 155545 w 189734"/>
                    <a:gd name="connsiteY27" fmla="*/ 46690 h 75963"/>
                    <a:gd name="connsiteX28" fmla="*/ 130512 w 189734"/>
                    <a:gd name="connsiteY28" fmla="*/ 38153 h 75963"/>
                    <a:gd name="connsiteX29" fmla="*/ 128423 w 189734"/>
                    <a:gd name="connsiteY29" fmla="*/ 38153 h 75963"/>
                    <a:gd name="connsiteX30" fmla="*/ 110637 w 189734"/>
                    <a:gd name="connsiteY30" fmla="*/ 48602 h 75963"/>
                    <a:gd name="connsiteX31" fmla="*/ 99699 w 189734"/>
                    <a:gd name="connsiteY31" fmla="*/ 56783 h 75963"/>
                    <a:gd name="connsiteX32" fmla="*/ 83692 w 189734"/>
                    <a:gd name="connsiteY32" fmla="*/ 59540 h 75963"/>
                    <a:gd name="connsiteX33" fmla="*/ 62216 w 189734"/>
                    <a:gd name="connsiteY33" fmla="*/ 66032 h 75963"/>
                    <a:gd name="connsiteX34" fmla="*/ 40873 w 189734"/>
                    <a:gd name="connsiteY34" fmla="*/ 75636 h 75963"/>
                    <a:gd name="connsiteX35" fmla="*/ 73510 w 189734"/>
                    <a:gd name="connsiteY35" fmla="*/ 847 h 75963"/>
                    <a:gd name="connsiteX36" fmla="*/ 47542 w 189734"/>
                    <a:gd name="connsiteY36" fmla="*/ 8851 h 75963"/>
                    <a:gd name="connsiteX37" fmla="*/ 41362 w 189734"/>
                    <a:gd name="connsiteY37" fmla="*/ 15521 h 75963"/>
                    <a:gd name="connsiteX38" fmla="*/ 28912 w 189734"/>
                    <a:gd name="connsiteY38" fmla="*/ 26503 h 75963"/>
                    <a:gd name="connsiteX39" fmla="*/ 18641 w 189734"/>
                    <a:gd name="connsiteY39" fmla="*/ 29260 h 75963"/>
                    <a:gd name="connsiteX40" fmla="*/ 4324 w 189734"/>
                    <a:gd name="connsiteY40" fmla="*/ 34996 h 75963"/>
                    <a:gd name="connsiteX41" fmla="*/ 2457 w 189734"/>
                    <a:gd name="connsiteY41" fmla="*/ 51003 h 75963"/>
                    <a:gd name="connsiteX42" fmla="*/ 31536 w 189734"/>
                    <a:gd name="connsiteY42" fmla="*/ 73857 h 75963"/>
                    <a:gd name="connsiteX43" fmla="*/ 40873 w 189734"/>
                    <a:gd name="connsiteY43" fmla="*/ 74524 h 75963"/>
                    <a:gd name="connsiteX44" fmla="*/ 61816 w 189734"/>
                    <a:gd name="connsiteY44" fmla="*/ 65631 h 75963"/>
                    <a:gd name="connsiteX45" fmla="*/ 84048 w 189734"/>
                    <a:gd name="connsiteY45" fmla="*/ 58784 h 75963"/>
                    <a:gd name="connsiteX46" fmla="*/ 99610 w 189734"/>
                    <a:gd name="connsiteY46" fmla="*/ 56161 h 75963"/>
                    <a:gd name="connsiteX47" fmla="*/ 110281 w 189734"/>
                    <a:gd name="connsiteY47" fmla="*/ 48113 h 75963"/>
                    <a:gd name="connsiteX48" fmla="*/ 128912 w 189734"/>
                    <a:gd name="connsiteY48" fmla="*/ 37397 h 75963"/>
                    <a:gd name="connsiteX49" fmla="*/ 131224 w 189734"/>
                    <a:gd name="connsiteY49" fmla="*/ 37397 h 75963"/>
                    <a:gd name="connsiteX50" fmla="*/ 156435 w 189734"/>
                    <a:gd name="connsiteY50" fmla="*/ 46023 h 75963"/>
                    <a:gd name="connsiteX51" fmla="*/ 178667 w 189734"/>
                    <a:gd name="connsiteY51" fmla="*/ 53893 h 75963"/>
                    <a:gd name="connsiteX52" fmla="*/ 182402 w 189734"/>
                    <a:gd name="connsiteY52" fmla="*/ 26014 h 75963"/>
                    <a:gd name="connsiteX53" fmla="*/ 188271 w 189734"/>
                    <a:gd name="connsiteY53" fmla="*/ 17833 h 75963"/>
                    <a:gd name="connsiteX54" fmla="*/ 169507 w 189734"/>
                    <a:gd name="connsiteY54" fmla="*/ 12319 h 75963"/>
                    <a:gd name="connsiteX55" fmla="*/ 144118 w 189734"/>
                    <a:gd name="connsiteY55" fmla="*/ 6317 h 75963"/>
                    <a:gd name="connsiteX56" fmla="*/ 140339 w 189734"/>
                    <a:gd name="connsiteY56" fmla="*/ 6317 h 75963"/>
                    <a:gd name="connsiteX57" fmla="*/ 137048 w 189734"/>
                    <a:gd name="connsiteY57" fmla="*/ 6628 h 75963"/>
                    <a:gd name="connsiteX58" fmla="*/ 136515 w 189734"/>
                    <a:gd name="connsiteY58" fmla="*/ 6628 h 75963"/>
                    <a:gd name="connsiteX59" fmla="*/ 136515 w 189734"/>
                    <a:gd name="connsiteY59" fmla="*/ 6317 h 75963"/>
                    <a:gd name="connsiteX60" fmla="*/ 128778 w 189734"/>
                    <a:gd name="connsiteY60" fmla="*/ 4760 h 75963"/>
                    <a:gd name="connsiteX61" fmla="*/ 120730 w 189734"/>
                    <a:gd name="connsiteY61" fmla="*/ 3160 h 75963"/>
                    <a:gd name="connsiteX62" fmla="*/ 118151 w 189734"/>
                    <a:gd name="connsiteY62" fmla="*/ 3160 h 75963"/>
                    <a:gd name="connsiteX63" fmla="*/ 109258 w 189734"/>
                    <a:gd name="connsiteY63" fmla="*/ 3915 h 75963"/>
                    <a:gd name="connsiteX64" fmla="*/ 100366 w 189734"/>
                    <a:gd name="connsiteY64" fmla="*/ 4627 h 75963"/>
                    <a:gd name="connsiteX65" fmla="*/ 90895 w 189734"/>
                    <a:gd name="connsiteY65" fmla="*/ 3160 h 75963"/>
                    <a:gd name="connsiteX66" fmla="*/ 73510 w 189734"/>
                    <a:gd name="connsiteY66" fmla="*/ 847 h 75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89734" h="75963">
                      <a:moveTo>
                        <a:pt x="40873" y="75636"/>
                      </a:moveTo>
                      <a:cubicBezTo>
                        <a:pt x="37716" y="75600"/>
                        <a:pt x="34559" y="75378"/>
                        <a:pt x="31402" y="74969"/>
                      </a:cubicBezTo>
                      <a:cubicBezTo>
                        <a:pt x="18374" y="72092"/>
                        <a:pt x="7347" y="63435"/>
                        <a:pt x="1433" y="51447"/>
                      </a:cubicBezTo>
                      <a:cubicBezTo>
                        <a:pt x="-1234" y="45814"/>
                        <a:pt x="-434" y="39158"/>
                        <a:pt x="3435" y="34284"/>
                      </a:cubicBezTo>
                      <a:cubicBezTo>
                        <a:pt x="6680" y="30194"/>
                        <a:pt x="12683" y="29171"/>
                        <a:pt x="18463" y="28148"/>
                      </a:cubicBezTo>
                      <a:cubicBezTo>
                        <a:pt x="27578" y="27512"/>
                        <a:pt x="35848" y="22555"/>
                        <a:pt x="40695" y="14809"/>
                      </a:cubicBezTo>
                      <a:cubicBezTo>
                        <a:pt x="42652" y="12417"/>
                        <a:pt x="44741" y="10158"/>
                        <a:pt x="46964" y="8051"/>
                      </a:cubicBezTo>
                      <a:cubicBezTo>
                        <a:pt x="54568" y="2164"/>
                        <a:pt x="64039" y="-789"/>
                        <a:pt x="73643" y="-264"/>
                      </a:cubicBezTo>
                      <a:cubicBezTo>
                        <a:pt x="79690" y="-273"/>
                        <a:pt x="85648" y="625"/>
                        <a:pt x="91428" y="2404"/>
                      </a:cubicBezTo>
                      <a:cubicBezTo>
                        <a:pt x="94319" y="3315"/>
                        <a:pt x="97298" y="3782"/>
                        <a:pt x="100321" y="3782"/>
                      </a:cubicBezTo>
                      <a:cubicBezTo>
                        <a:pt x="103211" y="3724"/>
                        <a:pt x="106057" y="3484"/>
                        <a:pt x="108903" y="3071"/>
                      </a:cubicBezTo>
                      <a:cubicBezTo>
                        <a:pt x="111838" y="2617"/>
                        <a:pt x="114816" y="2368"/>
                        <a:pt x="117796" y="2315"/>
                      </a:cubicBezTo>
                      <a:cubicBezTo>
                        <a:pt x="118685" y="2270"/>
                        <a:pt x="119574" y="2270"/>
                        <a:pt x="120463" y="2315"/>
                      </a:cubicBezTo>
                      <a:cubicBezTo>
                        <a:pt x="123265" y="2599"/>
                        <a:pt x="126021" y="3151"/>
                        <a:pt x="128689" y="3960"/>
                      </a:cubicBezTo>
                      <a:cubicBezTo>
                        <a:pt x="132024" y="5014"/>
                        <a:pt x="135492" y="5539"/>
                        <a:pt x="139005" y="5516"/>
                      </a:cubicBezTo>
                      <a:lnTo>
                        <a:pt x="143140" y="5116"/>
                      </a:lnTo>
                      <a:lnTo>
                        <a:pt x="143673" y="5116"/>
                      </a:lnTo>
                      <a:lnTo>
                        <a:pt x="143673" y="5116"/>
                      </a:lnTo>
                      <a:lnTo>
                        <a:pt x="143673" y="5116"/>
                      </a:lnTo>
                      <a:cubicBezTo>
                        <a:pt x="152522" y="5618"/>
                        <a:pt x="161237" y="7668"/>
                        <a:pt x="169418" y="11163"/>
                      </a:cubicBezTo>
                      <a:cubicBezTo>
                        <a:pt x="175688" y="13667"/>
                        <a:pt x="182179" y="15547"/>
                        <a:pt x="188804" y="16766"/>
                      </a:cubicBezTo>
                      <a:lnTo>
                        <a:pt x="189605" y="16766"/>
                      </a:lnTo>
                      <a:lnTo>
                        <a:pt x="189205" y="17477"/>
                      </a:lnTo>
                      <a:cubicBezTo>
                        <a:pt x="187293" y="20594"/>
                        <a:pt x="185159" y="23569"/>
                        <a:pt x="182802" y="26370"/>
                      </a:cubicBezTo>
                      <a:cubicBezTo>
                        <a:pt x="175688" y="35263"/>
                        <a:pt x="168974" y="44155"/>
                        <a:pt x="180490" y="54115"/>
                      </a:cubicBezTo>
                      <a:lnTo>
                        <a:pt x="182090" y="55538"/>
                      </a:lnTo>
                      <a:lnTo>
                        <a:pt x="180001" y="55093"/>
                      </a:lnTo>
                      <a:cubicBezTo>
                        <a:pt x="171597" y="53017"/>
                        <a:pt x="163416" y="50207"/>
                        <a:pt x="155545" y="46690"/>
                      </a:cubicBezTo>
                      <a:cubicBezTo>
                        <a:pt x="147453" y="43110"/>
                        <a:pt x="139094" y="40251"/>
                        <a:pt x="130512" y="38153"/>
                      </a:cubicBezTo>
                      <a:cubicBezTo>
                        <a:pt x="129801" y="38086"/>
                        <a:pt x="129134" y="38086"/>
                        <a:pt x="128423" y="38153"/>
                      </a:cubicBezTo>
                      <a:cubicBezTo>
                        <a:pt x="122420" y="38153"/>
                        <a:pt x="116373" y="43444"/>
                        <a:pt x="110637" y="48602"/>
                      </a:cubicBezTo>
                      <a:cubicBezTo>
                        <a:pt x="107347" y="51785"/>
                        <a:pt x="103700" y="54538"/>
                        <a:pt x="99699" y="56783"/>
                      </a:cubicBezTo>
                      <a:cubicBezTo>
                        <a:pt x="94586" y="58713"/>
                        <a:pt x="89161" y="59651"/>
                        <a:pt x="83692" y="59540"/>
                      </a:cubicBezTo>
                      <a:cubicBezTo>
                        <a:pt x="75822" y="59896"/>
                        <a:pt x="67729" y="60296"/>
                        <a:pt x="62216" y="66032"/>
                      </a:cubicBezTo>
                      <a:cubicBezTo>
                        <a:pt x="56880" y="72261"/>
                        <a:pt x="49055" y="75783"/>
                        <a:pt x="40873" y="75636"/>
                      </a:cubicBezTo>
                      <a:close/>
                      <a:moveTo>
                        <a:pt x="73510" y="847"/>
                      </a:moveTo>
                      <a:cubicBezTo>
                        <a:pt x="64172" y="327"/>
                        <a:pt x="54968" y="3169"/>
                        <a:pt x="47542" y="8851"/>
                      </a:cubicBezTo>
                      <a:cubicBezTo>
                        <a:pt x="45364" y="10950"/>
                        <a:pt x="43274" y="13177"/>
                        <a:pt x="41362" y="15521"/>
                      </a:cubicBezTo>
                      <a:cubicBezTo>
                        <a:pt x="38028" y="20011"/>
                        <a:pt x="33803" y="23751"/>
                        <a:pt x="28912" y="26503"/>
                      </a:cubicBezTo>
                      <a:cubicBezTo>
                        <a:pt x="25622" y="27895"/>
                        <a:pt x="22154" y="28820"/>
                        <a:pt x="18641" y="29260"/>
                      </a:cubicBezTo>
                      <a:cubicBezTo>
                        <a:pt x="13083" y="30238"/>
                        <a:pt x="7303" y="31216"/>
                        <a:pt x="4324" y="34996"/>
                      </a:cubicBezTo>
                      <a:cubicBezTo>
                        <a:pt x="678" y="39536"/>
                        <a:pt x="-34" y="45747"/>
                        <a:pt x="2457" y="51003"/>
                      </a:cubicBezTo>
                      <a:cubicBezTo>
                        <a:pt x="8148" y="62661"/>
                        <a:pt x="18863" y="71078"/>
                        <a:pt x="31536" y="73857"/>
                      </a:cubicBezTo>
                      <a:cubicBezTo>
                        <a:pt x="34648" y="74289"/>
                        <a:pt x="37761" y="74511"/>
                        <a:pt x="40873" y="74524"/>
                      </a:cubicBezTo>
                      <a:cubicBezTo>
                        <a:pt x="48832" y="74835"/>
                        <a:pt x="56524" y="71572"/>
                        <a:pt x="61816" y="65631"/>
                      </a:cubicBezTo>
                      <a:cubicBezTo>
                        <a:pt x="67640" y="59540"/>
                        <a:pt x="75955" y="59140"/>
                        <a:pt x="84048" y="58784"/>
                      </a:cubicBezTo>
                      <a:cubicBezTo>
                        <a:pt x="89339" y="58904"/>
                        <a:pt x="94630" y="58015"/>
                        <a:pt x="99610" y="56161"/>
                      </a:cubicBezTo>
                      <a:cubicBezTo>
                        <a:pt x="103478" y="53946"/>
                        <a:pt x="107080" y="51238"/>
                        <a:pt x="110281" y="48113"/>
                      </a:cubicBezTo>
                      <a:cubicBezTo>
                        <a:pt x="116284" y="42866"/>
                        <a:pt x="122465" y="37397"/>
                        <a:pt x="128912" y="37397"/>
                      </a:cubicBezTo>
                      <a:cubicBezTo>
                        <a:pt x="129668" y="37330"/>
                        <a:pt x="130468" y="37330"/>
                        <a:pt x="131224" y="37397"/>
                      </a:cubicBezTo>
                      <a:cubicBezTo>
                        <a:pt x="139850" y="39513"/>
                        <a:pt x="148298" y="42399"/>
                        <a:pt x="156435" y="46023"/>
                      </a:cubicBezTo>
                      <a:cubicBezTo>
                        <a:pt x="163638" y="49166"/>
                        <a:pt x="171063" y="51799"/>
                        <a:pt x="178667" y="53893"/>
                      </a:cubicBezTo>
                      <a:cubicBezTo>
                        <a:pt x="168529" y="43666"/>
                        <a:pt x="175554" y="34729"/>
                        <a:pt x="182402" y="26014"/>
                      </a:cubicBezTo>
                      <a:cubicBezTo>
                        <a:pt x="184536" y="23409"/>
                        <a:pt x="186492" y="20678"/>
                        <a:pt x="188271" y="17833"/>
                      </a:cubicBezTo>
                      <a:cubicBezTo>
                        <a:pt x="181868" y="16566"/>
                        <a:pt x="175599" y="14720"/>
                        <a:pt x="169507" y="12319"/>
                      </a:cubicBezTo>
                      <a:cubicBezTo>
                        <a:pt x="161459" y="8860"/>
                        <a:pt x="152878" y="6832"/>
                        <a:pt x="144118" y="6317"/>
                      </a:cubicBezTo>
                      <a:cubicBezTo>
                        <a:pt x="142873" y="6250"/>
                        <a:pt x="141584" y="6250"/>
                        <a:pt x="140339" y="6317"/>
                      </a:cubicBezTo>
                      <a:lnTo>
                        <a:pt x="137048" y="6628"/>
                      </a:lnTo>
                      <a:lnTo>
                        <a:pt x="136515" y="6628"/>
                      </a:lnTo>
                      <a:lnTo>
                        <a:pt x="136515" y="6317"/>
                      </a:lnTo>
                      <a:cubicBezTo>
                        <a:pt x="133892" y="6032"/>
                        <a:pt x="131313" y="5512"/>
                        <a:pt x="128778" y="4760"/>
                      </a:cubicBezTo>
                      <a:cubicBezTo>
                        <a:pt x="126155" y="3951"/>
                        <a:pt x="123443" y="3413"/>
                        <a:pt x="120730" y="3160"/>
                      </a:cubicBezTo>
                      <a:cubicBezTo>
                        <a:pt x="119885" y="3115"/>
                        <a:pt x="118996" y="3115"/>
                        <a:pt x="118151" y="3160"/>
                      </a:cubicBezTo>
                      <a:cubicBezTo>
                        <a:pt x="115172" y="3208"/>
                        <a:pt x="112193" y="3462"/>
                        <a:pt x="109258" y="3915"/>
                      </a:cubicBezTo>
                      <a:cubicBezTo>
                        <a:pt x="106324" y="4342"/>
                        <a:pt x="103345" y="4582"/>
                        <a:pt x="100366" y="4627"/>
                      </a:cubicBezTo>
                      <a:cubicBezTo>
                        <a:pt x="97164" y="4640"/>
                        <a:pt x="93963" y="4147"/>
                        <a:pt x="90895" y="3160"/>
                      </a:cubicBezTo>
                      <a:cubicBezTo>
                        <a:pt x="85248" y="1546"/>
                        <a:pt x="79379" y="768"/>
                        <a:pt x="73510" y="8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8" name="자유형: 도형 9737">
                  <a:extLst>
                    <a:ext uri="{FF2B5EF4-FFF2-40B4-BE49-F238E27FC236}">
                      <a16:creationId xmlns:a16="http://schemas.microsoft.com/office/drawing/2014/main" id="{CBE0D2CF-2F79-58CA-30AB-5D8B356C450A}"/>
                    </a:ext>
                  </a:extLst>
                </p:cNvPr>
                <p:cNvSpPr/>
                <p:nvPr/>
              </p:nvSpPr>
              <p:spPr>
                <a:xfrm>
                  <a:off x="4473098" y="8484307"/>
                  <a:ext cx="76270" cy="141638"/>
                </a:xfrm>
                <a:custGeom>
                  <a:avLst/>
                  <a:gdLst>
                    <a:gd name="connsiteX0" fmla="*/ 84072 w 111667"/>
                    <a:gd name="connsiteY0" fmla="*/ 169206 h 207372"/>
                    <a:gd name="connsiteX1" fmla="*/ 76736 w 111667"/>
                    <a:gd name="connsiteY1" fmla="*/ 152176 h 207372"/>
                    <a:gd name="connsiteX2" fmla="*/ 86784 w 111667"/>
                    <a:gd name="connsiteY2" fmla="*/ 128432 h 207372"/>
                    <a:gd name="connsiteX3" fmla="*/ 84072 w 111667"/>
                    <a:gd name="connsiteY3" fmla="*/ 102243 h 207372"/>
                    <a:gd name="connsiteX4" fmla="*/ 92965 w 111667"/>
                    <a:gd name="connsiteY4" fmla="*/ 73253 h 207372"/>
                    <a:gd name="connsiteX5" fmla="*/ 89586 w 111667"/>
                    <a:gd name="connsiteY5" fmla="*/ 42706 h 207372"/>
                    <a:gd name="connsiteX6" fmla="*/ 106749 w 111667"/>
                    <a:gd name="connsiteY6" fmla="*/ 19674 h 207372"/>
                    <a:gd name="connsiteX7" fmla="*/ 80070 w 111667"/>
                    <a:gd name="connsiteY7" fmla="*/ 10781 h 207372"/>
                    <a:gd name="connsiteX8" fmla="*/ 48146 w 111667"/>
                    <a:gd name="connsiteY8" fmla="*/ 9758 h 207372"/>
                    <a:gd name="connsiteX9" fmla="*/ 44144 w 111667"/>
                    <a:gd name="connsiteY9" fmla="*/ 866 h 207372"/>
                    <a:gd name="connsiteX10" fmla="*/ 30182 w 111667"/>
                    <a:gd name="connsiteY10" fmla="*/ 7357 h 207372"/>
                    <a:gd name="connsiteX11" fmla="*/ 27247 w 111667"/>
                    <a:gd name="connsiteY11" fmla="*/ 38482 h 207372"/>
                    <a:gd name="connsiteX12" fmla="*/ 4704 w 111667"/>
                    <a:gd name="connsiteY12" fmla="*/ 112514 h 207372"/>
                    <a:gd name="connsiteX13" fmla="*/ 17688 w 111667"/>
                    <a:gd name="connsiteY13" fmla="*/ 142038 h 207372"/>
                    <a:gd name="connsiteX14" fmla="*/ 24490 w 111667"/>
                    <a:gd name="connsiteY14" fmla="*/ 178454 h 207372"/>
                    <a:gd name="connsiteX15" fmla="*/ 27336 w 111667"/>
                    <a:gd name="connsiteY15" fmla="*/ 205755 h 207372"/>
                    <a:gd name="connsiteX16" fmla="*/ 75224 w 111667"/>
                    <a:gd name="connsiteY16" fmla="*/ 200731 h 207372"/>
                    <a:gd name="connsiteX17" fmla="*/ 83717 w 111667"/>
                    <a:gd name="connsiteY17" fmla="*/ 169028 h 207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1667" h="207372">
                      <a:moveTo>
                        <a:pt x="84072" y="169206"/>
                      </a:moveTo>
                      <a:cubicBezTo>
                        <a:pt x="97145" y="166849"/>
                        <a:pt x="79937" y="155333"/>
                        <a:pt x="76736" y="152176"/>
                      </a:cubicBezTo>
                      <a:cubicBezTo>
                        <a:pt x="66331" y="141816"/>
                        <a:pt x="91053" y="135102"/>
                        <a:pt x="86784" y="128432"/>
                      </a:cubicBezTo>
                      <a:cubicBezTo>
                        <a:pt x="81226" y="119540"/>
                        <a:pt x="59662" y="102243"/>
                        <a:pt x="84072" y="102243"/>
                      </a:cubicBezTo>
                      <a:cubicBezTo>
                        <a:pt x="87719" y="92795"/>
                        <a:pt x="90653" y="83110"/>
                        <a:pt x="92965" y="73253"/>
                      </a:cubicBezTo>
                      <a:cubicBezTo>
                        <a:pt x="94566" y="64360"/>
                        <a:pt x="82827" y="50087"/>
                        <a:pt x="89586" y="42706"/>
                      </a:cubicBezTo>
                      <a:cubicBezTo>
                        <a:pt x="94032" y="37859"/>
                        <a:pt x="122712" y="24920"/>
                        <a:pt x="106749" y="19674"/>
                      </a:cubicBezTo>
                      <a:cubicBezTo>
                        <a:pt x="96300" y="16161"/>
                        <a:pt x="96033" y="-380"/>
                        <a:pt x="80070" y="10781"/>
                      </a:cubicBezTo>
                      <a:cubicBezTo>
                        <a:pt x="75313" y="14160"/>
                        <a:pt x="53392" y="12782"/>
                        <a:pt x="48146" y="9758"/>
                      </a:cubicBezTo>
                      <a:cubicBezTo>
                        <a:pt x="46278" y="7073"/>
                        <a:pt x="44900" y="4058"/>
                        <a:pt x="44144" y="866"/>
                      </a:cubicBezTo>
                      <a:cubicBezTo>
                        <a:pt x="39253" y="-3581"/>
                        <a:pt x="34050" y="5756"/>
                        <a:pt x="30182" y="7357"/>
                      </a:cubicBezTo>
                      <a:cubicBezTo>
                        <a:pt x="17154" y="12737"/>
                        <a:pt x="26758" y="27499"/>
                        <a:pt x="27247" y="38482"/>
                      </a:cubicBezTo>
                      <a:cubicBezTo>
                        <a:pt x="28270" y="60714"/>
                        <a:pt x="19644" y="95218"/>
                        <a:pt x="4704" y="112514"/>
                      </a:cubicBezTo>
                      <a:cubicBezTo>
                        <a:pt x="-7923" y="127054"/>
                        <a:pt x="6972" y="133679"/>
                        <a:pt x="17688" y="142038"/>
                      </a:cubicBezTo>
                      <a:cubicBezTo>
                        <a:pt x="27559" y="149686"/>
                        <a:pt x="25513" y="167694"/>
                        <a:pt x="24490" y="178454"/>
                      </a:cubicBezTo>
                      <a:cubicBezTo>
                        <a:pt x="23912" y="184857"/>
                        <a:pt x="17776" y="203309"/>
                        <a:pt x="27336" y="205755"/>
                      </a:cubicBezTo>
                      <a:cubicBezTo>
                        <a:pt x="43032" y="209757"/>
                        <a:pt x="60017" y="203443"/>
                        <a:pt x="75224" y="200731"/>
                      </a:cubicBezTo>
                      <a:cubicBezTo>
                        <a:pt x="68154" y="189926"/>
                        <a:pt x="67710" y="171963"/>
                        <a:pt x="83717" y="1690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39" name="자유형: 도형 9738">
                  <a:extLst>
                    <a:ext uri="{FF2B5EF4-FFF2-40B4-BE49-F238E27FC236}">
                      <a16:creationId xmlns:a16="http://schemas.microsoft.com/office/drawing/2014/main" id="{345E4D57-BB32-941E-2F18-2914EA8CCB0F}"/>
                    </a:ext>
                  </a:extLst>
                </p:cNvPr>
                <p:cNvSpPr/>
                <p:nvPr/>
              </p:nvSpPr>
              <p:spPr>
                <a:xfrm>
                  <a:off x="4472810" y="8484056"/>
                  <a:ext cx="76585" cy="142404"/>
                </a:xfrm>
                <a:custGeom>
                  <a:avLst/>
                  <a:gdLst>
                    <a:gd name="connsiteX0" fmla="*/ 39095 w 112128"/>
                    <a:gd name="connsiteY0" fmla="*/ 208168 h 208494"/>
                    <a:gd name="connsiteX1" fmla="*/ 39095 w 112128"/>
                    <a:gd name="connsiteY1" fmla="*/ 208168 h 208494"/>
                    <a:gd name="connsiteX2" fmla="*/ 27979 w 112128"/>
                    <a:gd name="connsiteY2" fmla="*/ 206878 h 208494"/>
                    <a:gd name="connsiteX3" fmla="*/ 23888 w 112128"/>
                    <a:gd name="connsiteY3" fmla="*/ 184068 h 208494"/>
                    <a:gd name="connsiteX4" fmla="*/ 24734 w 112128"/>
                    <a:gd name="connsiteY4" fmla="*/ 178999 h 208494"/>
                    <a:gd name="connsiteX5" fmla="*/ 24734 w 112128"/>
                    <a:gd name="connsiteY5" fmla="*/ 177888 h 208494"/>
                    <a:gd name="connsiteX6" fmla="*/ 18019 w 112128"/>
                    <a:gd name="connsiteY6" fmla="*/ 143072 h 208494"/>
                    <a:gd name="connsiteX7" fmla="*/ 13217 w 112128"/>
                    <a:gd name="connsiteY7" fmla="*/ 139515 h 208494"/>
                    <a:gd name="connsiteX8" fmla="*/ -122 w 112128"/>
                    <a:gd name="connsiteY8" fmla="*/ 124575 h 208494"/>
                    <a:gd name="connsiteX9" fmla="*/ 4769 w 112128"/>
                    <a:gd name="connsiteY9" fmla="*/ 112748 h 208494"/>
                    <a:gd name="connsiteX10" fmla="*/ 27001 w 112128"/>
                    <a:gd name="connsiteY10" fmla="*/ 39071 h 208494"/>
                    <a:gd name="connsiteX11" fmla="*/ 25089 w 112128"/>
                    <a:gd name="connsiteY11" fmla="*/ 28978 h 208494"/>
                    <a:gd name="connsiteX12" fmla="*/ 30247 w 112128"/>
                    <a:gd name="connsiteY12" fmla="*/ 7280 h 208494"/>
                    <a:gd name="connsiteX13" fmla="*/ 34204 w 112128"/>
                    <a:gd name="connsiteY13" fmla="*/ 4123 h 208494"/>
                    <a:gd name="connsiteX14" fmla="*/ 41674 w 112128"/>
                    <a:gd name="connsiteY14" fmla="*/ -324 h 208494"/>
                    <a:gd name="connsiteX15" fmla="*/ 44787 w 112128"/>
                    <a:gd name="connsiteY15" fmla="*/ 966 h 208494"/>
                    <a:gd name="connsiteX16" fmla="*/ 44787 w 112128"/>
                    <a:gd name="connsiteY16" fmla="*/ 966 h 208494"/>
                    <a:gd name="connsiteX17" fmla="*/ 44787 w 112128"/>
                    <a:gd name="connsiteY17" fmla="*/ 966 h 208494"/>
                    <a:gd name="connsiteX18" fmla="*/ 48655 w 112128"/>
                    <a:gd name="connsiteY18" fmla="*/ 9859 h 208494"/>
                    <a:gd name="connsiteX19" fmla="*/ 67997 w 112128"/>
                    <a:gd name="connsiteY19" fmla="*/ 12749 h 208494"/>
                    <a:gd name="connsiteX20" fmla="*/ 79824 w 112128"/>
                    <a:gd name="connsiteY20" fmla="*/ 10881 h 208494"/>
                    <a:gd name="connsiteX21" fmla="*/ 89473 w 112128"/>
                    <a:gd name="connsiteY21" fmla="*/ 6835 h 208494"/>
                    <a:gd name="connsiteX22" fmla="*/ 98722 w 112128"/>
                    <a:gd name="connsiteY22" fmla="*/ 12927 h 208494"/>
                    <a:gd name="connsiteX23" fmla="*/ 106858 w 112128"/>
                    <a:gd name="connsiteY23" fmla="*/ 19507 h 208494"/>
                    <a:gd name="connsiteX24" fmla="*/ 111972 w 112128"/>
                    <a:gd name="connsiteY24" fmla="*/ 23954 h 208494"/>
                    <a:gd name="connsiteX25" fmla="*/ 97076 w 112128"/>
                    <a:gd name="connsiteY25" fmla="*/ 38404 h 208494"/>
                    <a:gd name="connsiteX26" fmla="*/ 89917 w 112128"/>
                    <a:gd name="connsiteY26" fmla="*/ 43518 h 208494"/>
                    <a:gd name="connsiteX27" fmla="*/ 90807 w 112128"/>
                    <a:gd name="connsiteY27" fmla="*/ 60414 h 208494"/>
                    <a:gd name="connsiteX28" fmla="*/ 93475 w 112128"/>
                    <a:gd name="connsiteY28" fmla="*/ 73753 h 208494"/>
                    <a:gd name="connsiteX29" fmla="*/ 83826 w 112128"/>
                    <a:gd name="connsiteY29" fmla="*/ 103233 h 208494"/>
                    <a:gd name="connsiteX30" fmla="*/ 73288 w 112128"/>
                    <a:gd name="connsiteY30" fmla="*/ 106390 h 208494"/>
                    <a:gd name="connsiteX31" fmla="*/ 81736 w 112128"/>
                    <a:gd name="connsiteY31" fmla="*/ 121819 h 208494"/>
                    <a:gd name="connsiteX32" fmla="*/ 87028 w 112128"/>
                    <a:gd name="connsiteY32" fmla="*/ 128533 h 208494"/>
                    <a:gd name="connsiteX33" fmla="*/ 81603 w 112128"/>
                    <a:gd name="connsiteY33" fmla="*/ 138004 h 208494"/>
                    <a:gd name="connsiteX34" fmla="*/ 74488 w 112128"/>
                    <a:gd name="connsiteY34" fmla="*/ 147207 h 208494"/>
                    <a:gd name="connsiteX35" fmla="*/ 76890 w 112128"/>
                    <a:gd name="connsiteY35" fmla="*/ 152188 h 208494"/>
                    <a:gd name="connsiteX36" fmla="*/ 79513 w 112128"/>
                    <a:gd name="connsiteY36" fmla="*/ 154411 h 208494"/>
                    <a:gd name="connsiteX37" fmla="*/ 89117 w 112128"/>
                    <a:gd name="connsiteY37" fmla="*/ 166861 h 208494"/>
                    <a:gd name="connsiteX38" fmla="*/ 88228 w 112128"/>
                    <a:gd name="connsiteY38" fmla="*/ 168372 h 208494"/>
                    <a:gd name="connsiteX39" fmla="*/ 88228 w 112128"/>
                    <a:gd name="connsiteY39" fmla="*/ 168372 h 208494"/>
                    <a:gd name="connsiteX40" fmla="*/ 88228 w 112128"/>
                    <a:gd name="connsiteY40" fmla="*/ 168906 h 208494"/>
                    <a:gd name="connsiteX41" fmla="*/ 87739 w 112128"/>
                    <a:gd name="connsiteY41" fmla="*/ 169395 h 208494"/>
                    <a:gd name="connsiteX42" fmla="*/ 87739 w 112128"/>
                    <a:gd name="connsiteY42" fmla="*/ 169395 h 208494"/>
                    <a:gd name="connsiteX43" fmla="*/ 85293 w 112128"/>
                    <a:gd name="connsiteY43" fmla="*/ 169840 h 208494"/>
                    <a:gd name="connsiteX44" fmla="*/ 83870 w 112128"/>
                    <a:gd name="connsiteY44" fmla="*/ 169840 h 208494"/>
                    <a:gd name="connsiteX45" fmla="*/ 83870 w 112128"/>
                    <a:gd name="connsiteY45" fmla="*/ 169840 h 208494"/>
                    <a:gd name="connsiteX46" fmla="*/ 72577 w 112128"/>
                    <a:gd name="connsiteY46" fmla="*/ 178243 h 208494"/>
                    <a:gd name="connsiteX47" fmla="*/ 75778 w 112128"/>
                    <a:gd name="connsiteY47" fmla="*/ 200475 h 208494"/>
                    <a:gd name="connsiteX48" fmla="*/ 76223 w 112128"/>
                    <a:gd name="connsiteY48" fmla="*/ 201187 h 208494"/>
                    <a:gd name="connsiteX49" fmla="*/ 75378 w 112128"/>
                    <a:gd name="connsiteY49" fmla="*/ 201187 h 208494"/>
                    <a:gd name="connsiteX50" fmla="*/ 63995 w 112128"/>
                    <a:gd name="connsiteY50" fmla="*/ 203632 h 208494"/>
                    <a:gd name="connsiteX51" fmla="*/ 39095 w 112128"/>
                    <a:gd name="connsiteY51" fmla="*/ 208168 h 208494"/>
                    <a:gd name="connsiteX52" fmla="*/ 42163 w 112128"/>
                    <a:gd name="connsiteY52" fmla="*/ 699 h 208494"/>
                    <a:gd name="connsiteX53" fmla="*/ 35493 w 112128"/>
                    <a:gd name="connsiteY53" fmla="*/ 5145 h 208494"/>
                    <a:gd name="connsiteX54" fmla="*/ 31047 w 112128"/>
                    <a:gd name="connsiteY54" fmla="*/ 8525 h 208494"/>
                    <a:gd name="connsiteX55" fmla="*/ 26601 w 112128"/>
                    <a:gd name="connsiteY55" fmla="*/ 28934 h 208494"/>
                    <a:gd name="connsiteX56" fmla="*/ 28557 w 112128"/>
                    <a:gd name="connsiteY56" fmla="*/ 39249 h 208494"/>
                    <a:gd name="connsiteX57" fmla="*/ 5836 w 112128"/>
                    <a:gd name="connsiteY57" fmla="*/ 113682 h 208494"/>
                    <a:gd name="connsiteX58" fmla="*/ 1390 w 112128"/>
                    <a:gd name="connsiteY58" fmla="*/ 124664 h 208494"/>
                    <a:gd name="connsiteX59" fmla="*/ 14062 w 112128"/>
                    <a:gd name="connsiteY59" fmla="*/ 138848 h 208494"/>
                    <a:gd name="connsiteX60" fmla="*/ 18953 w 112128"/>
                    <a:gd name="connsiteY60" fmla="*/ 142405 h 208494"/>
                    <a:gd name="connsiteX61" fmla="*/ 26067 w 112128"/>
                    <a:gd name="connsiteY61" fmla="*/ 177977 h 208494"/>
                    <a:gd name="connsiteX62" fmla="*/ 26067 w 112128"/>
                    <a:gd name="connsiteY62" fmla="*/ 179088 h 208494"/>
                    <a:gd name="connsiteX63" fmla="*/ 25178 w 112128"/>
                    <a:gd name="connsiteY63" fmla="*/ 184290 h 208494"/>
                    <a:gd name="connsiteX64" fmla="*/ 28468 w 112128"/>
                    <a:gd name="connsiteY64" fmla="*/ 205811 h 208494"/>
                    <a:gd name="connsiteX65" fmla="*/ 39317 w 112128"/>
                    <a:gd name="connsiteY65" fmla="*/ 207056 h 208494"/>
                    <a:gd name="connsiteX66" fmla="*/ 64707 w 112128"/>
                    <a:gd name="connsiteY66" fmla="*/ 203188 h 208494"/>
                    <a:gd name="connsiteX67" fmla="*/ 75333 w 112128"/>
                    <a:gd name="connsiteY67" fmla="*/ 200920 h 208494"/>
                    <a:gd name="connsiteX68" fmla="*/ 72488 w 112128"/>
                    <a:gd name="connsiteY68" fmla="*/ 178199 h 208494"/>
                    <a:gd name="connsiteX69" fmla="*/ 80313 w 112128"/>
                    <a:gd name="connsiteY69" fmla="*/ 170373 h 208494"/>
                    <a:gd name="connsiteX70" fmla="*/ 80758 w 112128"/>
                    <a:gd name="connsiteY70" fmla="*/ 169840 h 208494"/>
                    <a:gd name="connsiteX71" fmla="*/ 80758 w 112128"/>
                    <a:gd name="connsiteY71" fmla="*/ 169840 h 208494"/>
                    <a:gd name="connsiteX72" fmla="*/ 83381 w 112128"/>
                    <a:gd name="connsiteY72" fmla="*/ 169351 h 208494"/>
                    <a:gd name="connsiteX73" fmla="*/ 84804 w 112128"/>
                    <a:gd name="connsiteY73" fmla="*/ 169084 h 208494"/>
                    <a:gd name="connsiteX74" fmla="*/ 88939 w 112128"/>
                    <a:gd name="connsiteY74" fmla="*/ 166638 h 208494"/>
                    <a:gd name="connsiteX75" fmla="*/ 79691 w 112128"/>
                    <a:gd name="connsiteY75" fmla="*/ 155300 h 208494"/>
                    <a:gd name="connsiteX76" fmla="*/ 77023 w 112128"/>
                    <a:gd name="connsiteY76" fmla="*/ 153032 h 208494"/>
                    <a:gd name="connsiteX77" fmla="*/ 73999 w 112128"/>
                    <a:gd name="connsiteY77" fmla="*/ 147341 h 208494"/>
                    <a:gd name="connsiteX78" fmla="*/ 81513 w 112128"/>
                    <a:gd name="connsiteY78" fmla="*/ 137337 h 208494"/>
                    <a:gd name="connsiteX79" fmla="*/ 86716 w 112128"/>
                    <a:gd name="connsiteY79" fmla="*/ 129333 h 208494"/>
                    <a:gd name="connsiteX80" fmla="*/ 81513 w 112128"/>
                    <a:gd name="connsiteY80" fmla="*/ 122708 h 208494"/>
                    <a:gd name="connsiteX81" fmla="*/ 72888 w 112128"/>
                    <a:gd name="connsiteY81" fmla="*/ 106123 h 208494"/>
                    <a:gd name="connsiteX82" fmla="*/ 84226 w 112128"/>
                    <a:gd name="connsiteY82" fmla="*/ 102299 h 208494"/>
                    <a:gd name="connsiteX83" fmla="*/ 93119 w 112128"/>
                    <a:gd name="connsiteY83" fmla="*/ 73753 h 208494"/>
                    <a:gd name="connsiteX84" fmla="*/ 90495 w 112128"/>
                    <a:gd name="connsiteY84" fmla="*/ 60992 h 208494"/>
                    <a:gd name="connsiteX85" fmla="*/ 89873 w 112128"/>
                    <a:gd name="connsiteY85" fmla="*/ 42940 h 208494"/>
                    <a:gd name="connsiteX86" fmla="*/ 97254 w 112128"/>
                    <a:gd name="connsiteY86" fmla="*/ 37649 h 208494"/>
                    <a:gd name="connsiteX87" fmla="*/ 111660 w 112128"/>
                    <a:gd name="connsiteY87" fmla="*/ 24309 h 208494"/>
                    <a:gd name="connsiteX88" fmla="*/ 107214 w 112128"/>
                    <a:gd name="connsiteY88" fmla="*/ 20841 h 208494"/>
                    <a:gd name="connsiteX89" fmla="*/ 98588 w 112128"/>
                    <a:gd name="connsiteY89" fmla="*/ 13905 h 208494"/>
                    <a:gd name="connsiteX90" fmla="*/ 90184 w 112128"/>
                    <a:gd name="connsiteY90" fmla="*/ 8213 h 208494"/>
                    <a:gd name="connsiteX91" fmla="*/ 81292 w 112128"/>
                    <a:gd name="connsiteY91" fmla="*/ 12037 h 208494"/>
                    <a:gd name="connsiteX92" fmla="*/ 68797 w 112128"/>
                    <a:gd name="connsiteY92" fmla="*/ 14127 h 208494"/>
                    <a:gd name="connsiteX93" fmla="*/ 48788 w 112128"/>
                    <a:gd name="connsiteY93" fmla="*/ 11015 h 208494"/>
                    <a:gd name="connsiteX94" fmla="*/ 48788 w 112128"/>
                    <a:gd name="connsiteY94" fmla="*/ 11015 h 208494"/>
                    <a:gd name="connsiteX95" fmla="*/ 44742 w 112128"/>
                    <a:gd name="connsiteY95" fmla="*/ 2122 h 208494"/>
                    <a:gd name="connsiteX96" fmla="*/ 42163 w 112128"/>
                    <a:gd name="connsiteY96" fmla="*/ 610 h 208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112128" h="208494">
                      <a:moveTo>
                        <a:pt x="39095" y="208168"/>
                      </a:moveTo>
                      <a:lnTo>
                        <a:pt x="39095" y="208168"/>
                      </a:lnTo>
                      <a:cubicBezTo>
                        <a:pt x="35360" y="208212"/>
                        <a:pt x="31625" y="207781"/>
                        <a:pt x="27979" y="206878"/>
                      </a:cubicBezTo>
                      <a:cubicBezTo>
                        <a:pt x="19842" y="204788"/>
                        <a:pt x="22288" y="192338"/>
                        <a:pt x="23888" y="184068"/>
                      </a:cubicBezTo>
                      <a:cubicBezTo>
                        <a:pt x="24288" y="182023"/>
                        <a:pt x="24600" y="180244"/>
                        <a:pt x="24734" y="178999"/>
                      </a:cubicBezTo>
                      <a:lnTo>
                        <a:pt x="24734" y="177888"/>
                      </a:lnTo>
                      <a:cubicBezTo>
                        <a:pt x="25801" y="166905"/>
                        <a:pt x="27357" y="150275"/>
                        <a:pt x="18019" y="143072"/>
                      </a:cubicBezTo>
                      <a:cubicBezTo>
                        <a:pt x="16507" y="141872"/>
                        <a:pt x="14818" y="140671"/>
                        <a:pt x="13217" y="139515"/>
                      </a:cubicBezTo>
                      <a:cubicBezTo>
                        <a:pt x="6814" y="135069"/>
                        <a:pt x="767" y="130622"/>
                        <a:pt x="-122" y="124575"/>
                      </a:cubicBezTo>
                      <a:cubicBezTo>
                        <a:pt x="-255" y="120111"/>
                        <a:pt x="1523" y="115798"/>
                        <a:pt x="4769" y="112748"/>
                      </a:cubicBezTo>
                      <a:cubicBezTo>
                        <a:pt x="19887" y="95318"/>
                        <a:pt x="28201" y="60948"/>
                        <a:pt x="27001" y="39071"/>
                      </a:cubicBezTo>
                      <a:cubicBezTo>
                        <a:pt x="26690" y="35652"/>
                        <a:pt x="26023" y="32273"/>
                        <a:pt x="25089" y="28978"/>
                      </a:cubicBezTo>
                      <a:cubicBezTo>
                        <a:pt x="22821" y="20085"/>
                        <a:pt x="20643" y="11192"/>
                        <a:pt x="30247" y="7280"/>
                      </a:cubicBezTo>
                      <a:cubicBezTo>
                        <a:pt x="31714" y="6444"/>
                        <a:pt x="33048" y="5377"/>
                        <a:pt x="34204" y="4123"/>
                      </a:cubicBezTo>
                      <a:cubicBezTo>
                        <a:pt x="36472" y="1988"/>
                        <a:pt x="39006" y="-324"/>
                        <a:pt x="41674" y="-324"/>
                      </a:cubicBezTo>
                      <a:cubicBezTo>
                        <a:pt x="42830" y="-319"/>
                        <a:pt x="43942" y="143"/>
                        <a:pt x="44787" y="966"/>
                      </a:cubicBezTo>
                      <a:lnTo>
                        <a:pt x="44787" y="966"/>
                      </a:lnTo>
                      <a:lnTo>
                        <a:pt x="44787" y="966"/>
                      </a:lnTo>
                      <a:cubicBezTo>
                        <a:pt x="45498" y="4145"/>
                        <a:pt x="46832" y="7160"/>
                        <a:pt x="48655" y="9859"/>
                      </a:cubicBezTo>
                      <a:cubicBezTo>
                        <a:pt x="54880" y="12028"/>
                        <a:pt x="61416" y="13011"/>
                        <a:pt x="67997" y="12749"/>
                      </a:cubicBezTo>
                      <a:cubicBezTo>
                        <a:pt x="72043" y="13109"/>
                        <a:pt x="76089" y="12464"/>
                        <a:pt x="79824" y="10881"/>
                      </a:cubicBezTo>
                      <a:cubicBezTo>
                        <a:pt x="82537" y="8583"/>
                        <a:pt x="85916" y="7168"/>
                        <a:pt x="89473" y="6835"/>
                      </a:cubicBezTo>
                      <a:cubicBezTo>
                        <a:pt x="93564" y="6835"/>
                        <a:pt x="96098" y="9814"/>
                        <a:pt x="98722" y="12927"/>
                      </a:cubicBezTo>
                      <a:cubicBezTo>
                        <a:pt x="100767" y="15826"/>
                        <a:pt x="103612" y="18102"/>
                        <a:pt x="106858" y="19507"/>
                      </a:cubicBezTo>
                      <a:cubicBezTo>
                        <a:pt x="110060" y="20574"/>
                        <a:pt x="111749" y="22042"/>
                        <a:pt x="111972" y="23954"/>
                      </a:cubicBezTo>
                      <a:cubicBezTo>
                        <a:pt x="112550" y="28400"/>
                        <a:pt x="103968" y="33958"/>
                        <a:pt x="97076" y="38404"/>
                      </a:cubicBezTo>
                      <a:cubicBezTo>
                        <a:pt x="94542" y="39872"/>
                        <a:pt x="92140" y="41584"/>
                        <a:pt x="89917" y="43518"/>
                      </a:cubicBezTo>
                      <a:cubicBezTo>
                        <a:pt x="86182" y="47564"/>
                        <a:pt x="88539" y="54100"/>
                        <a:pt x="90807" y="60414"/>
                      </a:cubicBezTo>
                      <a:cubicBezTo>
                        <a:pt x="92718" y="64594"/>
                        <a:pt x="93653" y="69160"/>
                        <a:pt x="93475" y="73753"/>
                      </a:cubicBezTo>
                      <a:cubicBezTo>
                        <a:pt x="93475" y="74064"/>
                        <a:pt x="85738" y="103233"/>
                        <a:pt x="83826" y="103233"/>
                      </a:cubicBezTo>
                      <a:cubicBezTo>
                        <a:pt x="77823" y="103233"/>
                        <a:pt x="74266" y="104300"/>
                        <a:pt x="73288" y="106390"/>
                      </a:cubicBezTo>
                      <a:cubicBezTo>
                        <a:pt x="71643" y="109947"/>
                        <a:pt x="77245" y="116527"/>
                        <a:pt x="81736" y="121819"/>
                      </a:cubicBezTo>
                      <a:cubicBezTo>
                        <a:pt x="83648" y="123953"/>
                        <a:pt x="85382" y="126194"/>
                        <a:pt x="87028" y="128533"/>
                      </a:cubicBezTo>
                      <a:cubicBezTo>
                        <a:pt x="89073" y="131779"/>
                        <a:pt x="85471" y="134802"/>
                        <a:pt x="81603" y="138004"/>
                      </a:cubicBezTo>
                      <a:cubicBezTo>
                        <a:pt x="77734" y="141205"/>
                        <a:pt x="74622" y="143873"/>
                        <a:pt x="74488" y="147207"/>
                      </a:cubicBezTo>
                      <a:cubicBezTo>
                        <a:pt x="74533" y="149137"/>
                        <a:pt x="75422" y="150951"/>
                        <a:pt x="76890" y="152188"/>
                      </a:cubicBezTo>
                      <a:cubicBezTo>
                        <a:pt x="77423" y="152721"/>
                        <a:pt x="78401" y="153477"/>
                        <a:pt x="79513" y="154411"/>
                      </a:cubicBezTo>
                      <a:cubicBezTo>
                        <a:pt x="83693" y="157879"/>
                        <a:pt x="90095" y="163304"/>
                        <a:pt x="89117" y="166861"/>
                      </a:cubicBezTo>
                      <a:cubicBezTo>
                        <a:pt x="88984" y="167439"/>
                        <a:pt x="88673" y="167963"/>
                        <a:pt x="88228" y="168372"/>
                      </a:cubicBezTo>
                      <a:lnTo>
                        <a:pt x="88228" y="168372"/>
                      </a:lnTo>
                      <a:lnTo>
                        <a:pt x="88228" y="168906"/>
                      </a:lnTo>
                      <a:cubicBezTo>
                        <a:pt x="88228" y="168906"/>
                        <a:pt x="88228" y="169262"/>
                        <a:pt x="87739" y="169395"/>
                      </a:cubicBezTo>
                      <a:lnTo>
                        <a:pt x="87739" y="169395"/>
                      </a:lnTo>
                      <a:lnTo>
                        <a:pt x="85293" y="169840"/>
                      </a:lnTo>
                      <a:lnTo>
                        <a:pt x="83870" y="169840"/>
                      </a:lnTo>
                      <a:lnTo>
                        <a:pt x="83870" y="169840"/>
                      </a:lnTo>
                      <a:cubicBezTo>
                        <a:pt x="78890" y="170462"/>
                        <a:pt x="74622" y="173650"/>
                        <a:pt x="72577" y="178243"/>
                      </a:cubicBezTo>
                      <a:cubicBezTo>
                        <a:pt x="70087" y="185744"/>
                        <a:pt x="71243" y="193988"/>
                        <a:pt x="75778" y="200475"/>
                      </a:cubicBezTo>
                      <a:lnTo>
                        <a:pt x="76223" y="201187"/>
                      </a:lnTo>
                      <a:lnTo>
                        <a:pt x="75378" y="201187"/>
                      </a:lnTo>
                      <a:cubicBezTo>
                        <a:pt x="71687" y="201854"/>
                        <a:pt x="67952" y="202699"/>
                        <a:pt x="63995" y="203632"/>
                      </a:cubicBezTo>
                      <a:cubicBezTo>
                        <a:pt x="55903" y="206038"/>
                        <a:pt x="47544" y="207559"/>
                        <a:pt x="39095" y="208168"/>
                      </a:cubicBezTo>
                      <a:close/>
                      <a:moveTo>
                        <a:pt x="42163" y="699"/>
                      </a:moveTo>
                      <a:cubicBezTo>
                        <a:pt x="39940" y="699"/>
                        <a:pt x="37717" y="2922"/>
                        <a:pt x="35493" y="5145"/>
                      </a:cubicBezTo>
                      <a:cubicBezTo>
                        <a:pt x="34204" y="6511"/>
                        <a:pt x="32692" y="7649"/>
                        <a:pt x="31047" y="8525"/>
                      </a:cubicBezTo>
                      <a:cubicBezTo>
                        <a:pt x="22154" y="12171"/>
                        <a:pt x="24333" y="20308"/>
                        <a:pt x="26601" y="28934"/>
                      </a:cubicBezTo>
                      <a:cubicBezTo>
                        <a:pt x="27579" y="32300"/>
                        <a:pt x="28246" y="35754"/>
                        <a:pt x="28557" y="39249"/>
                      </a:cubicBezTo>
                      <a:cubicBezTo>
                        <a:pt x="29535" y="61481"/>
                        <a:pt x="21132" y="96030"/>
                        <a:pt x="5836" y="113682"/>
                      </a:cubicBezTo>
                      <a:cubicBezTo>
                        <a:pt x="2857" y="116550"/>
                        <a:pt x="1256" y="120538"/>
                        <a:pt x="1390" y="124664"/>
                      </a:cubicBezTo>
                      <a:cubicBezTo>
                        <a:pt x="2057" y="130222"/>
                        <a:pt x="7882" y="134402"/>
                        <a:pt x="14062" y="138848"/>
                      </a:cubicBezTo>
                      <a:lnTo>
                        <a:pt x="18953" y="142405"/>
                      </a:lnTo>
                      <a:cubicBezTo>
                        <a:pt x="28735" y="150009"/>
                        <a:pt x="27134" y="166994"/>
                        <a:pt x="26067" y="177977"/>
                      </a:cubicBezTo>
                      <a:lnTo>
                        <a:pt x="26067" y="179088"/>
                      </a:lnTo>
                      <a:cubicBezTo>
                        <a:pt x="26067" y="180422"/>
                        <a:pt x="25578" y="182201"/>
                        <a:pt x="25178" y="184290"/>
                      </a:cubicBezTo>
                      <a:cubicBezTo>
                        <a:pt x="23666" y="192116"/>
                        <a:pt x="21354" y="203988"/>
                        <a:pt x="28468" y="205811"/>
                      </a:cubicBezTo>
                      <a:cubicBezTo>
                        <a:pt x="32026" y="206669"/>
                        <a:pt x="35672" y="207087"/>
                        <a:pt x="39317" y="207056"/>
                      </a:cubicBezTo>
                      <a:cubicBezTo>
                        <a:pt x="47899" y="206709"/>
                        <a:pt x="56392" y="205411"/>
                        <a:pt x="64707" y="203188"/>
                      </a:cubicBezTo>
                      <a:cubicBezTo>
                        <a:pt x="68352" y="202343"/>
                        <a:pt x="71865" y="201542"/>
                        <a:pt x="75333" y="200920"/>
                      </a:cubicBezTo>
                      <a:cubicBezTo>
                        <a:pt x="70887" y="194206"/>
                        <a:pt x="69820" y="185802"/>
                        <a:pt x="72488" y="178199"/>
                      </a:cubicBezTo>
                      <a:cubicBezTo>
                        <a:pt x="73955" y="174651"/>
                        <a:pt x="76756" y="171832"/>
                        <a:pt x="80313" y="170373"/>
                      </a:cubicBezTo>
                      <a:cubicBezTo>
                        <a:pt x="80313" y="170373"/>
                        <a:pt x="80313" y="170017"/>
                        <a:pt x="80758" y="169840"/>
                      </a:cubicBezTo>
                      <a:lnTo>
                        <a:pt x="80758" y="169840"/>
                      </a:lnTo>
                      <a:lnTo>
                        <a:pt x="83381" y="169351"/>
                      </a:lnTo>
                      <a:lnTo>
                        <a:pt x="84804" y="169084"/>
                      </a:lnTo>
                      <a:cubicBezTo>
                        <a:pt x="87250" y="168595"/>
                        <a:pt x="88628" y="167794"/>
                        <a:pt x="88939" y="166638"/>
                      </a:cubicBezTo>
                      <a:cubicBezTo>
                        <a:pt x="89740" y="163615"/>
                        <a:pt x="83426" y="158412"/>
                        <a:pt x="79691" y="155300"/>
                      </a:cubicBezTo>
                      <a:cubicBezTo>
                        <a:pt x="78535" y="154366"/>
                        <a:pt x="77557" y="153566"/>
                        <a:pt x="77023" y="153032"/>
                      </a:cubicBezTo>
                      <a:cubicBezTo>
                        <a:pt x="75244" y="151667"/>
                        <a:pt x="74133" y="149591"/>
                        <a:pt x="73999" y="147341"/>
                      </a:cubicBezTo>
                      <a:cubicBezTo>
                        <a:pt x="73999" y="143517"/>
                        <a:pt x="78090" y="140227"/>
                        <a:pt x="81513" y="137337"/>
                      </a:cubicBezTo>
                      <a:cubicBezTo>
                        <a:pt x="84937" y="134446"/>
                        <a:pt x="88228" y="131734"/>
                        <a:pt x="86716" y="129333"/>
                      </a:cubicBezTo>
                      <a:cubicBezTo>
                        <a:pt x="85115" y="127021"/>
                        <a:pt x="83381" y="124811"/>
                        <a:pt x="81513" y="122708"/>
                      </a:cubicBezTo>
                      <a:cubicBezTo>
                        <a:pt x="76578" y="116883"/>
                        <a:pt x="70976" y="110302"/>
                        <a:pt x="72888" y="106123"/>
                      </a:cubicBezTo>
                      <a:cubicBezTo>
                        <a:pt x="74088" y="103544"/>
                        <a:pt x="77779" y="102299"/>
                        <a:pt x="84226" y="102299"/>
                      </a:cubicBezTo>
                      <a:cubicBezTo>
                        <a:pt x="87739" y="92957"/>
                        <a:pt x="90673" y="83424"/>
                        <a:pt x="93119" y="73753"/>
                      </a:cubicBezTo>
                      <a:cubicBezTo>
                        <a:pt x="93252" y="69351"/>
                        <a:pt x="92363" y="64980"/>
                        <a:pt x="90495" y="60992"/>
                      </a:cubicBezTo>
                      <a:cubicBezTo>
                        <a:pt x="88139" y="54323"/>
                        <a:pt x="85693" y="47653"/>
                        <a:pt x="89873" y="42940"/>
                      </a:cubicBezTo>
                      <a:cubicBezTo>
                        <a:pt x="92140" y="40917"/>
                        <a:pt x="94631" y="39143"/>
                        <a:pt x="97254" y="37649"/>
                      </a:cubicBezTo>
                      <a:cubicBezTo>
                        <a:pt x="103523" y="33602"/>
                        <a:pt x="112105" y="28089"/>
                        <a:pt x="111660" y="24309"/>
                      </a:cubicBezTo>
                      <a:cubicBezTo>
                        <a:pt x="111660" y="22931"/>
                        <a:pt x="109970" y="21730"/>
                        <a:pt x="107214" y="20841"/>
                      </a:cubicBezTo>
                      <a:cubicBezTo>
                        <a:pt x="103745" y="19378"/>
                        <a:pt x="100767" y="16977"/>
                        <a:pt x="98588" y="13905"/>
                      </a:cubicBezTo>
                      <a:cubicBezTo>
                        <a:pt x="96009" y="10837"/>
                        <a:pt x="93786" y="8213"/>
                        <a:pt x="90184" y="8213"/>
                      </a:cubicBezTo>
                      <a:cubicBezTo>
                        <a:pt x="86894" y="8556"/>
                        <a:pt x="83781" y="9890"/>
                        <a:pt x="81292" y="12037"/>
                      </a:cubicBezTo>
                      <a:cubicBezTo>
                        <a:pt x="77334" y="13696"/>
                        <a:pt x="73066" y="14412"/>
                        <a:pt x="68797" y="14127"/>
                      </a:cubicBezTo>
                      <a:cubicBezTo>
                        <a:pt x="61994" y="14403"/>
                        <a:pt x="55191" y="13345"/>
                        <a:pt x="48788" y="11015"/>
                      </a:cubicBezTo>
                      <a:lnTo>
                        <a:pt x="48788" y="11015"/>
                      </a:lnTo>
                      <a:cubicBezTo>
                        <a:pt x="46921" y="8320"/>
                        <a:pt x="45542" y="5306"/>
                        <a:pt x="44742" y="2122"/>
                      </a:cubicBezTo>
                      <a:cubicBezTo>
                        <a:pt x="44164" y="1264"/>
                        <a:pt x="43186" y="712"/>
                        <a:pt x="42163" y="6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0" name="자유형: 도형 9739">
                  <a:extLst>
                    <a:ext uri="{FF2B5EF4-FFF2-40B4-BE49-F238E27FC236}">
                      <a16:creationId xmlns:a16="http://schemas.microsoft.com/office/drawing/2014/main" id="{3C774E50-5C75-A6C0-273B-F0C22D767B8B}"/>
                    </a:ext>
                  </a:extLst>
                </p:cNvPr>
                <p:cNvSpPr/>
                <p:nvPr/>
              </p:nvSpPr>
              <p:spPr>
                <a:xfrm>
                  <a:off x="4768948" y="8147715"/>
                  <a:ext cx="94504" cy="81238"/>
                </a:xfrm>
                <a:custGeom>
                  <a:avLst/>
                  <a:gdLst>
                    <a:gd name="connsiteX0" fmla="*/ 44068 w 138363"/>
                    <a:gd name="connsiteY0" fmla="*/ 92339 h 118940"/>
                    <a:gd name="connsiteX1" fmla="*/ 98848 w 138363"/>
                    <a:gd name="connsiteY1" fmla="*/ 118617 h 118940"/>
                    <a:gd name="connsiteX2" fmla="*/ 102671 w 138363"/>
                    <a:gd name="connsiteY2" fmla="*/ 79267 h 118940"/>
                    <a:gd name="connsiteX3" fmla="*/ 113565 w 138363"/>
                    <a:gd name="connsiteY3" fmla="*/ 76110 h 118940"/>
                    <a:gd name="connsiteX4" fmla="*/ 124903 w 138363"/>
                    <a:gd name="connsiteY4" fmla="*/ 61926 h 118940"/>
                    <a:gd name="connsiteX5" fmla="*/ 119746 w 138363"/>
                    <a:gd name="connsiteY5" fmla="*/ 38671 h 118940"/>
                    <a:gd name="connsiteX6" fmla="*/ 130417 w 138363"/>
                    <a:gd name="connsiteY6" fmla="*/ 29778 h 118940"/>
                    <a:gd name="connsiteX7" fmla="*/ 135797 w 138363"/>
                    <a:gd name="connsiteY7" fmla="*/ -324 h 118940"/>
                    <a:gd name="connsiteX8" fmla="*/ 78528 w 138363"/>
                    <a:gd name="connsiteY8" fmla="*/ 14750 h 118940"/>
                    <a:gd name="connsiteX9" fmla="*/ 80039 w 138363"/>
                    <a:gd name="connsiteY9" fmla="*/ 30312 h 118940"/>
                    <a:gd name="connsiteX10" fmla="*/ 63232 w 138363"/>
                    <a:gd name="connsiteY10" fmla="*/ 28622 h 118940"/>
                    <a:gd name="connsiteX11" fmla="*/ 35976 w 138363"/>
                    <a:gd name="connsiteY11" fmla="*/ 53566 h 118940"/>
                    <a:gd name="connsiteX12" fmla="*/ 28061 w 138363"/>
                    <a:gd name="connsiteY12" fmla="*/ 76643 h 118940"/>
                    <a:gd name="connsiteX13" fmla="*/ -129 w 138363"/>
                    <a:gd name="connsiteY13" fmla="*/ 98875 h 118940"/>
                    <a:gd name="connsiteX14" fmla="*/ 44068 w 138363"/>
                    <a:gd name="connsiteY14" fmla="*/ 92428 h 118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8363" h="118940">
                      <a:moveTo>
                        <a:pt x="44068" y="92339"/>
                      </a:moveTo>
                      <a:cubicBezTo>
                        <a:pt x="57407" y="79000"/>
                        <a:pt x="89066" y="111147"/>
                        <a:pt x="98848" y="118617"/>
                      </a:cubicBezTo>
                      <a:cubicBezTo>
                        <a:pt x="101115" y="105616"/>
                        <a:pt x="102405" y="92464"/>
                        <a:pt x="102671" y="79267"/>
                      </a:cubicBezTo>
                      <a:cubicBezTo>
                        <a:pt x="102671" y="75176"/>
                        <a:pt x="111564" y="76421"/>
                        <a:pt x="113565" y="76110"/>
                      </a:cubicBezTo>
                      <a:cubicBezTo>
                        <a:pt x="124637" y="74242"/>
                        <a:pt x="120235" y="69040"/>
                        <a:pt x="124903" y="61926"/>
                      </a:cubicBezTo>
                      <a:cubicBezTo>
                        <a:pt x="132907" y="49743"/>
                        <a:pt x="127972" y="50943"/>
                        <a:pt x="119746" y="38671"/>
                      </a:cubicBezTo>
                      <a:cubicBezTo>
                        <a:pt x="118412" y="36670"/>
                        <a:pt x="130328" y="29778"/>
                        <a:pt x="130417" y="29778"/>
                      </a:cubicBezTo>
                      <a:cubicBezTo>
                        <a:pt x="140555" y="20886"/>
                        <a:pt x="139043" y="11548"/>
                        <a:pt x="135797" y="-324"/>
                      </a:cubicBezTo>
                      <a:cubicBezTo>
                        <a:pt x="131795" y="10259"/>
                        <a:pt x="88666" y="-6060"/>
                        <a:pt x="78528" y="14750"/>
                      </a:cubicBezTo>
                      <a:cubicBezTo>
                        <a:pt x="75415" y="21152"/>
                        <a:pt x="81640" y="25999"/>
                        <a:pt x="80039" y="30312"/>
                      </a:cubicBezTo>
                      <a:cubicBezTo>
                        <a:pt x="77994" y="35825"/>
                        <a:pt x="64299" y="34403"/>
                        <a:pt x="63232" y="28622"/>
                      </a:cubicBezTo>
                      <a:cubicBezTo>
                        <a:pt x="60386" y="13371"/>
                        <a:pt x="38688" y="50276"/>
                        <a:pt x="35976" y="53566"/>
                      </a:cubicBezTo>
                      <a:cubicBezTo>
                        <a:pt x="30329" y="60414"/>
                        <a:pt x="33263" y="69307"/>
                        <a:pt x="28061" y="76643"/>
                      </a:cubicBezTo>
                      <a:cubicBezTo>
                        <a:pt x="21169" y="86470"/>
                        <a:pt x="10276" y="92917"/>
                        <a:pt x="-129" y="98875"/>
                      </a:cubicBezTo>
                      <a:cubicBezTo>
                        <a:pt x="13210" y="105100"/>
                        <a:pt x="32908" y="103588"/>
                        <a:pt x="44068" y="924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1" name="자유형: 도형 9740">
                  <a:extLst>
                    <a:ext uri="{FF2B5EF4-FFF2-40B4-BE49-F238E27FC236}">
                      <a16:creationId xmlns:a16="http://schemas.microsoft.com/office/drawing/2014/main" id="{39FD0190-79B0-A682-E45E-6DC87835486F}"/>
                    </a:ext>
                  </a:extLst>
                </p:cNvPr>
                <p:cNvSpPr/>
                <p:nvPr/>
              </p:nvSpPr>
              <p:spPr>
                <a:xfrm>
                  <a:off x="4829842" y="8250849"/>
                  <a:ext cx="15242" cy="21319"/>
                </a:xfrm>
                <a:custGeom>
                  <a:avLst/>
                  <a:gdLst>
                    <a:gd name="connsiteX0" fmla="*/ 11782 w 22316"/>
                    <a:gd name="connsiteY0" fmla="*/ -324 h 31213"/>
                    <a:gd name="connsiteX1" fmla="*/ -45 w 22316"/>
                    <a:gd name="connsiteY1" fmla="*/ 28400 h 31213"/>
                    <a:gd name="connsiteX2" fmla="*/ 22187 w 22316"/>
                    <a:gd name="connsiteY2" fmla="*/ 30890 h 31213"/>
                    <a:gd name="connsiteX3" fmla="*/ 11694 w 22316"/>
                    <a:gd name="connsiteY3" fmla="*/ -235 h 31213"/>
                    <a:gd name="connsiteX4" fmla="*/ 11782 w 22316"/>
                    <a:gd name="connsiteY4" fmla="*/ -324 h 31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316" h="31213">
                      <a:moveTo>
                        <a:pt x="11782" y="-324"/>
                      </a:moveTo>
                      <a:cubicBezTo>
                        <a:pt x="1601" y="5368"/>
                        <a:pt x="-623" y="17462"/>
                        <a:pt x="-45" y="28400"/>
                      </a:cubicBezTo>
                      <a:cubicBezTo>
                        <a:pt x="7470" y="28075"/>
                        <a:pt x="14940" y="28916"/>
                        <a:pt x="22187" y="30890"/>
                      </a:cubicBezTo>
                      <a:cubicBezTo>
                        <a:pt x="21698" y="25287"/>
                        <a:pt x="9648" y="3589"/>
                        <a:pt x="11694" y="-235"/>
                      </a:cubicBezTo>
                      <a:cubicBezTo>
                        <a:pt x="5157" y="3278"/>
                        <a:pt x="11204" y="610"/>
                        <a:pt x="11782" y="-324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2" name="자유형: 도형 9741">
                  <a:extLst>
                    <a:ext uri="{FF2B5EF4-FFF2-40B4-BE49-F238E27FC236}">
                      <a16:creationId xmlns:a16="http://schemas.microsoft.com/office/drawing/2014/main" id="{B8E5BF4E-6390-9B42-EEC7-1B4DC113F317}"/>
                    </a:ext>
                  </a:extLst>
                </p:cNvPr>
                <p:cNvSpPr/>
                <p:nvPr/>
              </p:nvSpPr>
              <p:spPr>
                <a:xfrm>
                  <a:off x="4829470" y="8250515"/>
                  <a:ext cx="16191" cy="22078"/>
                </a:xfrm>
                <a:custGeom>
                  <a:avLst/>
                  <a:gdLst>
                    <a:gd name="connsiteX0" fmla="*/ 23443 w 23705"/>
                    <a:gd name="connsiteY0" fmla="*/ 32001 h 32325"/>
                    <a:gd name="connsiteX1" fmla="*/ 22688 w 23705"/>
                    <a:gd name="connsiteY1" fmla="*/ 32001 h 32325"/>
                    <a:gd name="connsiteX2" fmla="*/ 3257 w 23705"/>
                    <a:gd name="connsiteY2" fmla="*/ 29467 h 32325"/>
                    <a:gd name="connsiteX3" fmla="*/ -33 w 23705"/>
                    <a:gd name="connsiteY3" fmla="*/ 29467 h 32325"/>
                    <a:gd name="connsiteX4" fmla="*/ -33 w 23705"/>
                    <a:gd name="connsiteY4" fmla="*/ 28933 h 32325"/>
                    <a:gd name="connsiteX5" fmla="*/ 8859 w 23705"/>
                    <a:gd name="connsiteY5" fmla="*/ 2033 h 32325"/>
                    <a:gd name="connsiteX6" fmla="*/ 12239 w 23705"/>
                    <a:gd name="connsiteY6" fmla="*/ -324 h 32325"/>
                    <a:gd name="connsiteX7" fmla="*/ 12239 w 23705"/>
                    <a:gd name="connsiteY7" fmla="*/ -324 h 32325"/>
                    <a:gd name="connsiteX8" fmla="*/ 12505 w 23705"/>
                    <a:gd name="connsiteY8" fmla="*/ 165 h 32325"/>
                    <a:gd name="connsiteX9" fmla="*/ 12994 w 23705"/>
                    <a:gd name="connsiteY9" fmla="*/ 165 h 32325"/>
                    <a:gd name="connsiteX10" fmla="*/ 12994 w 23705"/>
                    <a:gd name="connsiteY10" fmla="*/ 165 h 32325"/>
                    <a:gd name="connsiteX11" fmla="*/ 18730 w 23705"/>
                    <a:gd name="connsiteY11" fmla="*/ 17951 h 32325"/>
                    <a:gd name="connsiteX12" fmla="*/ 23577 w 23705"/>
                    <a:gd name="connsiteY12" fmla="*/ 31290 h 32325"/>
                    <a:gd name="connsiteX13" fmla="*/ 3257 w 23705"/>
                    <a:gd name="connsiteY13" fmla="*/ 28133 h 32325"/>
                    <a:gd name="connsiteX14" fmla="*/ 22154 w 23705"/>
                    <a:gd name="connsiteY14" fmla="*/ 30490 h 32325"/>
                    <a:gd name="connsiteX15" fmla="*/ 17708 w 23705"/>
                    <a:gd name="connsiteY15" fmla="*/ 18529 h 32325"/>
                    <a:gd name="connsiteX16" fmla="*/ 11705 w 23705"/>
                    <a:gd name="connsiteY16" fmla="*/ 1410 h 32325"/>
                    <a:gd name="connsiteX17" fmla="*/ 10104 w 23705"/>
                    <a:gd name="connsiteY17" fmla="*/ 2299 h 32325"/>
                    <a:gd name="connsiteX18" fmla="*/ 1211 w 23705"/>
                    <a:gd name="connsiteY18" fmla="*/ 28177 h 32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05" h="32325">
                      <a:moveTo>
                        <a:pt x="23443" y="32001"/>
                      </a:moveTo>
                      <a:lnTo>
                        <a:pt x="22688" y="32001"/>
                      </a:lnTo>
                      <a:cubicBezTo>
                        <a:pt x="16374" y="30258"/>
                        <a:pt x="9837" y="29405"/>
                        <a:pt x="3257" y="29467"/>
                      </a:cubicBezTo>
                      <a:lnTo>
                        <a:pt x="-33" y="29467"/>
                      </a:lnTo>
                      <a:lnTo>
                        <a:pt x="-33" y="28933"/>
                      </a:lnTo>
                      <a:cubicBezTo>
                        <a:pt x="-522" y="20396"/>
                        <a:pt x="633" y="8880"/>
                        <a:pt x="8859" y="2033"/>
                      </a:cubicBezTo>
                      <a:cubicBezTo>
                        <a:pt x="8859" y="1677"/>
                        <a:pt x="9215" y="1366"/>
                        <a:pt x="12239" y="-324"/>
                      </a:cubicBezTo>
                      <a:lnTo>
                        <a:pt x="12239" y="-324"/>
                      </a:lnTo>
                      <a:lnTo>
                        <a:pt x="12505" y="165"/>
                      </a:lnTo>
                      <a:lnTo>
                        <a:pt x="12994" y="165"/>
                      </a:lnTo>
                      <a:lnTo>
                        <a:pt x="12994" y="165"/>
                      </a:lnTo>
                      <a:cubicBezTo>
                        <a:pt x="11927" y="2255"/>
                        <a:pt x="15706" y="10970"/>
                        <a:pt x="18730" y="17951"/>
                      </a:cubicBezTo>
                      <a:cubicBezTo>
                        <a:pt x="20820" y="22206"/>
                        <a:pt x="22465" y="26679"/>
                        <a:pt x="23577" y="31290"/>
                      </a:cubicBezTo>
                      <a:close/>
                      <a:moveTo>
                        <a:pt x="3257" y="28133"/>
                      </a:moveTo>
                      <a:cubicBezTo>
                        <a:pt x="9615" y="28071"/>
                        <a:pt x="15974" y="28862"/>
                        <a:pt x="22154" y="30490"/>
                      </a:cubicBezTo>
                      <a:cubicBezTo>
                        <a:pt x="20953" y="26399"/>
                        <a:pt x="19486" y="22402"/>
                        <a:pt x="17708" y="18529"/>
                      </a:cubicBezTo>
                      <a:cubicBezTo>
                        <a:pt x="14951" y="13126"/>
                        <a:pt x="12905" y="7364"/>
                        <a:pt x="11705" y="1410"/>
                      </a:cubicBezTo>
                      <a:cubicBezTo>
                        <a:pt x="11038" y="1855"/>
                        <a:pt x="10326" y="2166"/>
                        <a:pt x="10104" y="2299"/>
                      </a:cubicBezTo>
                      <a:cubicBezTo>
                        <a:pt x="2101" y="8658"/>
                        <a:pt x="811" y="19774"/>
                        <a:pt x="1211" y="281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3" name="자유형: 도형 9742">
                  <a:extLst>
                    <a:ext uri="{FF2B5EF4-FFF2-40B4-BE49-F238E27FC236}">
                      <a16:creationId xmlns:a16="http://schemas.microsoft.com/office/drawing/2014/main" id="{A4BD61CE-15D1-1127-87C3-6A2EF78199D0}"/>
                    </a:ext>
                  </a:extLst>
                </p:cNvPr>
                <p:cNvSpPr/>
                <p:nvPr/>
              </p:nvSpPr>
              <p:spPr>
                <a:xfrm>
                  <a:off x="4753520" y="8208870"/>
                  <a:ext cx="87664" cy="61601"/>
                </a:xfrm>
                <a:custGeom>
                  <a:avLst/>
                  <a:gdLst>
                    <a:gd name="connsiteX0" fmla="*/ 4228 w 128349"/>
                    <a:gd name="connsiteY0" fmla="*/ 23389 h 90190"/>
                    <a:gd name="connsiteX1" fmla="*/ 16233 w 128349"/>
                    <a:gd name="connsiteY1" fmla="*/ 36195 h 90190"/>
                    <a:gd name="connsiteX2" fmla="*/ 39533 w 128349"/>
                    <a:gd name="connsiteY2" fmla="*/ 49534 h 90190"/>
                    <a:gd name="connsiteX3" fmla="*/ 55895 w 128349"/>
                    <a:gd name="connsiteY3" fmla="*/ 64963 h 90190"/>
                    <a:gd name="connsiteX4" fmla="*/ 77861 w 128349"/>
                    <a:gd name="connsiteY4" fmla="*/ 61317 h 90190"/>
                    <a:gd name="connsiteX5" fmla="*/ 89021 w 128349"/>
                    <a:gd name="connsiteY5" fmla="*/ 79102 h 90190"/>
                    <a:gd name="connsiteX6" fmla="*/ 111698 w 128349"/>
                    <a:gd name="connsiteY6" fmla="*/ 89863 h 90190"/>
                    <a:gd name="connsiteX7" fmla="*/ 123525 w 128349"/>
                    <a:gd name="connsiteY7" fmla="*/ 61139 h 90190"/>
                    <a:gd name="connsiteX8" fmla="*/ 122458 w 128349"/>
                    <a:gd name="connsiteY8" fmla="*/ 35439 h 90190"/>
                    <a:gd name="connsiteX9" fmla="*/ 66656 w 128349"/>
                    <a:gd name="connsiteY9" fmla="*/ 2936 h 90190"/>
                    <a:gd name="connsiteX10" fmla="*/ 34508 w 128349"/>
                    <a:gd name="connsiteY10" fmla="*/ 13652 h 90190"/>
                    <a:gd name="connsiteX11" fmla="*/ 22458 w 128349"/>
                    <a:gd name="connsiteY11" fmla="*/ 9205 h 90190"/>
                    <a:gd name="connsiteX12" fmla="*/ -129 w 128349"/>
                    <a:gd name="connsiteY12" fmla="*/ 18898 h 90190"/>
                    <a:gd name="connsiteX13" fmla="*/ 4317 w 128349"/>
                    <a:gd name="connsiteY13" fmla="*/ 23345 h 90190"/>
                    <a:gd name="connsiteX14" fmla="*/ 4228 w 128349"/>
                    <a:gd name="connsiteY14" fmla="*/ 23389 h 90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8349" h="90190">
                      <a:moveTo>
                        <a:pt x="4228" y="23389"/>
                      </a:moveTo>
                      <a:cubicBezTo>
                        <a:pt x="4540" y="25657"/>
                        <a:pt x="12677" y="42375"/>
                        <a:pt x="16233" y="36195"/>
                      </a:cubicBezTo>
                      <a:cubicBezTo>
                        <a:pt x="18368" y="32504"/>
                        <a:pt x="36154" y="48067"/>
                        <a:pt x="39533" y="49534"/>
                      </a:cubicBezTo>
                      <a:cubicBezTo>
                        <a:pt x="48959" y="53981"/>
                        <a:pt x="52560" y="55448"/>
                        <a:pt x="55895" y="64963"/>
                      </a:cubicBezTo>
                      <a:cubicBezTo>
                        <a:pt x="60964" y="79636"/>
                        <a:pt x="70702" y="62873"/>
                        <a:pt x="77861" y="61317"/>
                      </a:cubicBezTo>
                      <a:cubicBezTo>
                        <a:pt x="80084" y="60872"/>
                        <a:pt x="79105" y="80881"/>
                        <a:pt x="89021" y="79102"/>
                      </a:cubicBezTo>
                      <a:cubicBezTo>
                        <a:pt x="96002" y="77680"/>
                        <a:pt x="102049" y="90130"/>
                        <a:pt x="111698" y="89863"/>
                      </a:cubicBezTo>
                      <a:cubicBezTo>
                        <a:pt x="111120" y="79147"/>
                        <a:pt x="113343" y="66831"/>
                        <a:pt x="123525" y="61139"/>
                      </a:cubicBezTo>
                      <a:cubicBezTo>
                        <a:pt x="130639" y="47444"/>
                        <a:pt x="129172" y="49712"/>
                        <a:pt x="122458" y="35439"/>
                      </a:cubicBezTo>
                      <a:cubicBezTo>
                        <a:pt x="117433" y="24812"/>
                        <a:pt x="80839" y="-11248"/>
                        <a:pt x="66656" y="2936"/>
                      </a:cubicBezTo>
                      <a:cubicBezTo>
                        <a:pt x="59186" y="10406"/>
                        <a:pt x="44690" y="13652"/>
                        <a:pt x="34508" y="13652"/>
                      </a:cubicBezTo>
                      <a:cubicBezTo>
                        <a:pt x="30284" y="12798"/>
                        <a:pt x="26238" y="11300"/>
                        <a:pt x="22458" y="9205"/>
                      </a:cubicBezTo>
                      <a:cubicBezTo>
                        <a:pt x="15522" y="13634"/>
                        <a:pt x="7875" y="16906"/>
                        <a:pt x="-129" y="18898"/>
                      </a:cubicBezTo>
                      <a:cubicBezTo>
                        <a:pt x="1916" y="19703"/>
                        <a:pt x="3517" y="21313"/>
                        <a:pt x="4317" y="23345"/>
                      </a:cubicBezTo>
                      <a:cubicBezTo>
                        <a:pt x="4984" y="28681"/>
                        <a:pt x="3739" y="19921"/>
                        <a:pt x="4228" y="2338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4" name="자유형: 도형 9743">
                  <a:extLst>
                    <a:ext uri="{FF2B5EF4-FFF2-40B4-BE49-F238E27FC236}">
                      <a16:creationId xmlns:a16="http://schemas.microsoft.com/office/drawing/2014/main" id="{8C4C2C84-C1E0-DC8E-8F3A-00FB52FF7699}"/>
                    </a:ext>
                  </a:extLst>
                </p:cNvPr>
                <p:cNvSpPr/>
                <p:nvPr/>
              </p:nvSpPr>
              <p:spPr>
                <a:xfrm>
                  <a:off x="5162833" y="8304134"/>
                  <a:ext cx="207297" cy="135084"/>
                </a:xfrm>
                <a:custGeom>
                  <a:avLst/>
                  <a:gdLst>
                    <a:gd name="connsiteX0" fmla="*/ 271511 w 303503"/>
                    <a:gd name="connsiteY0" fmla="*/ 130865 h 197776"/>
                    <a:gd name="connsiteX1" fmla="*/ 250746 w 303503"/>
                    <a:gd name="connsiteY1" fmla="*/ 64169 h 197776"/>
                    <a:gd name="connsiteX2" fmla="*/ 220199 w 303503"/>
                    <a:gd name="connsiteY2" fmla="*/ 17037 h 197776"/>
                    <a:gd name="connsiteX3" fmla="*/ 196545 w 303503"/>
                    <a:gd name="connsiteY3" fmla="*/ 3298 h 197776"/>
                    <a:gd name="connsiteX4" fmla="*/ 174313 w 303503"/>
                    <a:gd name="connsiteY4" fmla="*/ 15747 h 197776"/>
                    <a:gd name="connsiteX5" fmla="*/ 152081 w 303503"/>
                    <a:gd name="connsiteY5" fmla="*/ 21661 h 197776"/>
                    <a:gd name="connsiteX6" fmla="*/ 130115 w 303503"/>
                    <a:gd name="connsiteY6" fmla="*/ 16637 h 197776"/>
                    <a:gd name="connsiteX7" fmla="*/ 82806 w 303503"/>
                    <a:gd name="connsiteY7" fmla="*/ 10012 h 197776"/>
                    <a:gd name="connsiteX8" fmla="*/ 48035 w 303503"/>
                    <a:gd name="connsiteY8" fmla="*/ 34378 h 197776"/>
                    <a:gd name="connsiteX9" fmla="*/ 22202 w 303503"/>
                    <a:gd name="connsiteY9" fmla="*/ 79642 h 197776"/>
                    <a:gd name="connsiteX10" fmla="*/ 3616 w 303503"/>
                    <a:gd name="connsiteY10" fmla="*/ 108188 h 197776"/>
                    <a:gd name="connsiteX11" fmla="*/ 14598 w 303503"/>
                    <a:gd name="connsiteY11" fmla="*/ 129042 h 197776"/>
                    <a:gd name="connsiteX12" fmla="*/ 24558 w 303503"/>
                    <a:gd name="connsiteY12" fmla="*/ 140736 h 197776"/>
                    <a:gd name="connsiteX13" fmla="*/ 52704 w 303503"/>
                    <a:gd name="connsiteY13" fmla="*/ 156609 h 197776"/>
                    <a:gd name="connsiteX14" fmla="*/ 64798 w 303503"/>
                    <a:gd name="connsiteY14" fmla="*/ 171149 h 197776"/>
                    <a:gd name="connsiteX15" fmla="*/ 81249 w 303503"/>
                    <a:gd name="connsiteY15" fmla="*/ 189423 h 197776"/>
                    <a:gd name="connsiteX16" fmla="*/ 172979 w 303503"/>
                    <a:gd name="connsiteY16" fmla="*/ 191780 h 197776"/>
                    <a:gd name="connsiteX17" fmla="*/ 220600 w 303503"/>
                    <a:gd name="connsiteY17" fmla="*/ 178841 h 197776"/>
                    <a:gd name="connsiteX18" fmla="*/ 268131 w 303503"/>
                    <a:gd name="connsiteY18" fmla="*/ 196627 h 197776"/>
                    <a:gd name="connsiteX19" fmla="*/ 271244 w 303503"/>
                    <a:gd name="connsiteY19" fmla="*/ 164924 h 197776"/>
                    <a:gd name="connsiteX20" fmla="*/ 296232 w 303503"/>
                    <a:gd name="connsiteY20" fmla="*/ 149450 h 197776"/>
                    <a:gd name="connsiteX21" fmla="*/ 295165 w 303503"/>
                    <a:gd name="connsiteY21" fmla="*/ 125351 h 197776"/>
                    <a:gd name="connsiteX22" fmla="*/ 271600 w 303503"/>
                    <a:gd name="connsiteY22" fmla="*/ 130865 h 197776"/>
                    <a:gd name="connsiteX23" fmla="*/ 271511 w 303503"/>
                    <a:gd name="connsiteY23" fmla="*/ 130865 h 197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03503" h="197776">
                      <a:moveTo>
                        <a:pt x="271511" y="130865"/>
                      </a:moveTo>
                      <a:cubicBezTo>
                        <a:pt x="239052" y="126418"/>
                        <a:pt x="260350" y="83599"/>
                        <a:pt x="250746" y="64169"/>
                      </a:cubicBezTo>
                      <a:cubicBezTo>
                        <a:pt x="242431" y="47273"/>
                        <a:pt x="229403" y="33444"/>
                        <a:pt x="220199" y="17037"/>
                      </a:cubicBezTo>
                      <a:cubicBezTo>
                        <a:pt x="212462" y="3342"/>
                        <a:pt x="212641" y="-5728"/>
                        <a:pt x="196545" y="3298"/>
                      </a:cubicBezTo>
                      <a:cubicBezTo>
                        <a:pt x="188719" y="7744"/>
                        <a:pt x="184895" y="15747"/>
                        <a:pt x="174313" y="15747"/>
                      </a:cubicBezTo>
                      <a:cubicBezTo>
                        <a:pt x="163730" y="15747"/>
                        <a:pt x="161329" y="17037"/>
                        <a:pt x="152081" y="21661"/>
                      </a:cubicBezTo>
                      <a:cubicBezTo>
                        <a:pt x="144255" y="25530"/>
                        <a:pt x="137719" y="18237"/>
                        <a:pt x="130115" y="16637"/>
                      </a:cubicBezTo>
                      <a:cubicBezTo>
                        <a:pt x="115709" y="13613"/>
                        <a:pt x="97479" y="8767"/>
                        <a:pt x="82806" y="10012"/>
                      </a:cubicBezTo>
                      <a:cubicBezTo>
                        <a:pt x="77426" y="10501"/>
                        <a:pt x="52837" y="27797"/>
                        <a:pt x="48035" y="34378"/>
                      </a:cubicBezTo>
                      <a:cubicBezTo>
                        <a:pt x="37986" y="48518"/>
                        <a:pt x="32651" y="65503"/>
                        <a:pt x="22202" y="79642"/>
                      </a:cubicBezTo>
                      <a:cubicBezTo>
                        <a:pt x="13309" y="91336"/>
                        <a:pt x="-8923" y="93337"/>
                        <a:pt x="3616" y="108188"/>
                      </a:cubicBezTo>
                      <a:cubicBezTo>
                        <a:pt x="8462" y="113879"/>
                        <a:pt x="8818" y="125173"/>
                        <a:pt x="14598" y="129042"/>
                      </a:cubicBezTo>
                      <a:cubicBezTo>
                        <a:pt x="22024" y="133977"/>
                        <a:pt x="25803" y="129442"/>
                        <a:pt x="24558" y="140736"/>
                      </a:cubicBezTo>
                      <a:cubicBezTo>
                        <a:pt x="22646" y="157943"/>
                        <a:pt x="39365" y="153097"/>
                        <a:pt x="52704" y="156609"/>
                      </a:cubicBezTo>
                      <a:cubicBezTo>
                        <a:pt x="62975" y="159322"/>
                        <a:pt x="62041" y="161545"/>
                        <a:pt x="64798" y="171149"/>
                      </a:cubicBezTo>
                      <a:cubicBezTo>
                        <a:pt x="67288" y="180042"/>
                        <a:pt x="73291" y="182798"/>
                        <a:pt x="81249" y="189423"/>
                      </a:cubicBezTo>
                      <a:cubicBezTo>
                        <a:pt x="94011" y="200050"/>
                        <a:pt x="160262" y="199384"/>
                        <a:pt x="172979" y="191780"/>
                      </a:cubicBezTo>
                      <a:cubicBezTo>
                        <a:pt x="188763" y="182354"/>
                        <a:pt x="201036" y="176440"/>
                        <a:pt x="220600" y="178841"/>
                      </a:cubicBezTo>
                      <a:cubicBezTo>
                        <a:pt x="239452" y="181242"/>
                        <a:pt x="250613" y="190713"/>
                        <a:pt x="268131" y="196627"/>
                      </a:cubicBezTo>
                      <a:cubicBezTo>
                        <a:pt x="270577" y="185822"/>
                        <a:pt x="266842" y="175729"/>
                        <a:pt x="271244" y="164924"/>
                      </a:cubicBezTo>
                      <a:cubicBezTo>
                        <a:pt x="276980" y="150962"/>
                        <a:pt x="284583" y="154208"/>
                        <a:pt x="296232" y="149450"/>
                      </a:cubicBezTo>
                      <a:cubicBezTo>
                        <a:pt x="308727" y="144293"/>
                        <a:pt x="302502" y="130642"/>
                        <a:pt x="295165" y="125351"/>
                      </a:cubicBezTo>
                      <a:cubicBezTo>
                        <a:pt x="285694" y="118459"/>
                        <a:pt x="280759" y="132154"/>
                        <a:pt x="271600" y="130865"/>
                      </a:cubicBezTo>
                      <a:cubicBezTo>
                        <a:pt x="264530" y="129842"/>
                        <a:pt x="274490" y="131265"/>
                        <a:pt x="271511" y="13086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5" name="자유형: 도형 9744">
                  <a:extLst>
                    <a:ext uri="{FF2B5EF4-FFF2-40B4-BE49-F238E27FC236}">
                      <a16:creationId xmlns:a16="http://schemas.microsoft.com/office/drawing/2014/main" id="{A3119108-6236-0FB2-44F8-366881EB3C86}"/>
                    </a:ext>
                  </a:extLst>
                </p:cNvPr>
                <p:cNvSpPr/>
                <p:nvPr/>
              </p:nvSpPr>
              <p:spPr>
                <a:xfrm>
                  <a:off x="5162586" y="8303935"/>
                  <a:ext cx="207860" cy="135690"/>
                </a:xfrm>
                <a:custGeom>
                  <a:avLst/>
                  <a:gdLst>
                    <a:gd name="connsiteX0" fmla="*/ 130166 w 304328"/>
                    <a:gd name="connsiteY0" fmla="*/ 198341 h 198664"/>
                    <a:gd name="connsiteX1" fmla="*/ 81255 w 304328"/>
                    <a:gd name="connsiteY1" fmla="*/ 190160 h 198664"/>
                    <a:gd name="connsiteX2" fmla="*/ 76497 w 304328"/>
                    <a:gd name="connsiteY2" fmla="*/ 186380 h 198664"/>
                    <a:gd name="connsiteX3" fmla="*/ 64626 w 304328"/>
                    <a:gd name="connsiteY3" fmla="*/ 171618 h 198664"/>
                    <a:gd name="connsiteX4" fmla="*/ 63648 w 304328"/>
                    <a:gd name="connsiteY4" fmla="*/ 168105 h 198664"/>
                    <a:gd name="connsiteX5" fmla="*/ 52932 w 304328"/>
                    <a:gd name="connsiteY5" fmla="*/ 157479 h 198664"/>
                    <a:gd name="connsiteX6" fmla="*/ 41994 w 304328"/>
                    <a:gd name="connsiteY6" fmla="*/ 155878 h 198664"/>
                    <a:gd name="connsiteX7" fmla="*/ 26387 w 304328"/>
                    <a:gd name="connsiteY7" fmla="*/ 150942 h 198664"/>
                    <a:gd name="connsiteX8" fmla="*/ 24341 w 304328"/>
                    <a:gd name="connsiteY8" fmla="*/ 141027 h 198664"/>
                    <a:gd name="connsiteX9" fmla="*/ 20829 w 304328"/>
                    <a:gd name="connsiteY9" fmla="*/ 132579 h 198664"/>
                    <a:gd name="connsiteX10" fmla="*/ 14648 w 304328"/>
                    <a:gd name="connsiteY10" fmla="*/ 129822 h 198664"/>
                    <a:gd name="connsiteX11" fmla="*/ 8112 w 304328"/>
                    <a:gd name="connsiteY11" fmla="*/ 118484 h 198664"/>
                    <a:gd name="connsiteX12" fmla="*/ 3666 w 304328"/>
                    <a:gd name="connsiteY12" fmla="*/ 108880 h 198664"/>
                    <a:gd name="connsiteX13" fmla="*/ -114 w 304328"/>
                    <a:gd name="connsiteY13" fmla="*/ 99542 h 198664"/>
                    <a:gd name="connsiteX14" fmla="*/ 10424 w 304328"/>
                    <a:gd name="connsiteY14" fmla="*/ 89093 h 198664"/>
                    <a:gd name="connsiteX15" fmla="*/ 22207 w 304328"/>
                    <a:gd name="connsiteY15" fmla="*/ 79622 h 198664"/>
                    <a:gd name="connsiteX16" fmla="*/ 35546 w 304328"/>
                    <a:gd name="connsiteY16" fmla="*/ 56279 h 198664"/>
                    <a:gd name="connsiteX17" fmla="*/ 47952 w 304328"/>
                    <a:gd name="connsiteY17" fmla="*/ 34403 h 198664"/>
                    <a:gd name="connsiteX18" fmla="*/ 83123 w 304328"/>
                    <a:gd name="connsiteY18" fmla="*/ 9814 h 198664"/>
                    <a:gd name="connsiteX19" fmla="*/ 88191 w 304328"/>
                    <a:gd name="connsiteY19" fmla="*/ 9814 h 198664"/>
                    <a:gd name="connsiteX20" fmla="*/ 123762 w 304328"/>
                    <a:gd name="connsiteY20" fmla="*/ 15194 h 198664"/>
                    <a:gd name="connsiteX21" fmla="*/ 130566 w 304328"/>
                    <a:gd name="connsiteY21" fmla="*/ 16661 h 198664"/>
                    <a:gd name="connsiteX22" fmla="*/ 138258 w 304328"/>
                    <a:gd name="connsiteY22" fmla="*/ 19685 h 198664"/>
                    <a:gd name="connsiteX23" fmla="*/ 147729 w 304328"/>
                    <a:gd name="connsiteY23" fmla="*/ 22797 h 198664"/>
                    <a:gd name="connsiteX24" fmla="*/ 152175 w 304328"/>
                    <a:gd name="connsiteY24" fmla="*/ 21730 h 198664"/>
                    <a:gd name="connsiteX25" fmla="*/ 153509 w 304328"/>
                    <a:gd name="connsiteY25" fmla="*/ 21063 h 198664"/>
                    <a:gd name="connsiteX26" fmla="*/ 174896 w 304328"/>
                    <a:gd name="connsiteY26" fmla="*/ 15772 h 198664"/>
                    <a:gd name="connsiteX27" fmla="*/ 189569 w 304328"/>
                    <a:gd name="connsiteY27" fmla="*/ 8747 h 198664"/>
                    <a:gd name="connsiteX28" fmla="*/ 196728 w 304328"/>
                    <a:gd name="connsiteY28" fmla="*/ 3367 h 198664"/>
                    <a:gd name="connsiteX29" fmla="*/ 207177 w 304328"/>
                    <a:gd name="connsiteY29" fmla="*/ -324 h 198664"/>
                    <a:gd name="connsiteX30" fmla="*/ 217537 w 304328"/>
                    <a:gd name="connsiteY30" fmla="*/ 10392 h 198664"/>
                    <a:gd name="connsiteX31" fmla="*/ 221139 w 304328"/>
                    <a:gd name="connsiteY31" fmla="*/ 17329 h 198664"/>
                    <a:gd name="connsiteX32" fmla="*/ 235056 w 304328"/>
                    <a:gd name="connsiteY32" fmla="*/ 38360 h 198664"/>
                    <a:gd name="connsiteX33" fmla="*/ 251685 w 304328"/>
                    <a:gd name="connsiteY33" fmla="*/ 64460 h 198664"/>
                    <a:gd name="connsiteX34" fmla="*/ 254042 w 304328"/>
                    <a:gd name="connsiteY34" fmla="*/ 92250 h 198664"/>
                    <a:gd name="connsiteX35" fmla="*/ 272050 w 304328"/>
                    <a:gd name="connsiteY35" fmla="*/ 130800 h 198664"/>
                    <a:gd name="connsiteX36" fmla="*/ 272050 w 304328"/>
                    <a:gd name="connsiteY36" fmla="*/ 130800 h 198664"/>
                    <a:gd name="connsiteX37" fmla="*/ 281787 w 304328"/>
                    <a:gd name="connsiteY37" fmla="*/ 127110 h 198664"/>
                    <a:gd name="connsiteX38" fmla="*/ 290236 w 304328"/>
                    <a:gd name="connsiteY38" fmla="*/ 123375 h 198664"/>
                    <a:gd name="connsiteX39" fmla="*/ 295883 w 304328"/>
                    <a:gd name="connsiteY39" fmla="*/ 125420 h 198664"/>
                    <a:gd name="connsiteX40" fmla="*/ 304197 w 304328"/>
                    <a:gd name="connsiteY40" fmla="*/ 141694 h 198664"/>
                    <a:gd name="connsiteX41" fmla="*/ 296816 w 304328"/>
                    <a:gd name="connsiteY41" fmla="*/ 150587 h 198664"/>
                    <a:gd name="connsiteX42" fmla="*/ 287923 w 304328"/>
                    <a:gd name="connsiteY42" fmla="*/ 153299 h 198664"/>
                    <a:gd name="connsiteX43" fmla="*/ 272317 w 304328"/>
                    <a:gd name="connsiteY43" fmla="*/ 165749 h 198664"/>
                    <a:gd name="connsiteX44" fmla="*/ 270093 w 304328"/>
                    <a:gd name="connsiteY44" fmla="*/ 183535 h 198664"/>
                    <a:gd name="connsiteX45" fmla="*/ 269204 w 304328"/>
                    <a:gd name="connsiteY45" fmla="*/ 197407 h 198664"/>
                    <a:gd name="connsiteX46" fmla="*/ 269204 w 304328"/>
                    <a:gd name="connsiteY46" fmla="*/ 198030 h 198664"/>
                    <a:gd name="connsiteX47" fmla="*/ 268626 w 304328"/>
                    <a:gd name="connsiteY47" fmla="*/ 198030 h 198664"/>
                    <a:gd name="connsiteX48" fmla="*/ 250529 w 304328"/>
                    <a:gd name="connsiteY48" fmla="*/ 190293 h 198664"/>
                    <a:gd name="connsiteX49" fmla="*/ 221183 w 304328"/>
                    <a:gd name="connsiteY49" fmla="*/ 180289 h 198664"/>
                    <a:gd name="connsiteX50" fmla="*/ 212868 w 304328"/>
                    <a:gd name="connsiteY50" fmla="*/ 179755 h 198664"/>
                    <a:gd name="connsiteX51" fmla="*/ 173918 w 304328"/>
                    <a:gd name="connsiteY51" fmla="*/ 193094 h 198664"/>
                    <a:gd name="connsiteX52" fmla="*/ 130166 w 304328"/>
                    <a:gd name="connsiteY52" fmla="*/ 198341 h 198664"/>
                    <a:gd name="connsiteX53" fmla="*/ 88103 w 304328"/>
                    <a:gd name="connsiteY53" fmla="*/ 10881 h 198664"/>
                    <a:gd name="connsiteX54" fmla="*/ 83123 w 304328"/>
                    <a:gd name="connsiteY54" fmla="*/ 10881 h 198664"/>
                    <a:gd name="connsiteX55" fmla="*/ 48752 w 304328"/>
                    <a:gd name="connsiteY55" fmla="*/ 34981 h 198664"/>
                    <a:gd name="connsiteX56" fmla="*/ 36480 w 304328"/>
                    <a:gd name="connsiteY56" fmla="*/ 56723 h 198664"/>
                    <a:gd name="connsiteX57" fmla="*/ 23141 w 304328"/>
                    <a:gd name="connsiteY57" fmla="*/ 80245 h 198664"/>
                    <a:gd name="connsiteX58" fmla="*/ 11047 w 304328"/>
                    <a:gd name="connsiteY58" fmla="*/ 89982 h 198664"/>
                    <a:gd name="connsiteX59" fmla="*/ 998 w 304328"/>
                    <a:gd name="connsiteY59" fmla="*/ 99675 h 198664"/>
                    <a:gd name="connsiteX60" fmla="*/ 4555 w 304328"/>
                    <a:gd name="connsiteY60" fmla="*/ 108124 h 198664"/>
                    <a:gd name="connsiteX61" fmla="*/ 9312 w 304328"/>
                    <a:gd name="connsiteY61" fmla="*/ 118039 h 198664"/>
                    <a:gd name="connsiteX62" fmla="*/ 15404 w 304328"/>
                    <a:gd name="connsiteY62" fmla="*/ 128844 h 198664"/>
                    <a:gd name="connsiteX63" fmla="*/ 21274 w 304328"/>
                    <a:gd name="connsiteY63" fmla="*/ 131467 h 198664"/>
                    <a:gd name="connsiteX64" fmla="*/ 25720 w 304328"/>
                    <a:gd name="connsiteY64" fmla="*/ 141116 h 198664"/>
                    <a:gd name="connsiteX65" fmla="*/ 27543 w 304328"/>
                    <a:gd name="connsiteY65" fmla="*/ 150009 h 198664"/>
                    <a:gd name="connsiteX66" fmla="*/ 42349 w 304328"/>
                    <a:gd name="connsiteY66" fmla="*/ 154455 h 198664"/>
                    <a:gd name="connsiteX67" fmla="*/ 53465 w 304328"/>
                    <a:gd name="connsiteY67" fmla="*/ 156100 h 198664"/>
                    <a:gd name="connsiteX68" fmla="*/ 65026 w 304328"/>
                    <a:gd name="connsiteY68" fmla="*/ 167483 h 198664"/>
                    <a:gd name="connsiteX69" fmla="*/ 65959 w 304328"/>
                    <a:gd name="connsiteY69" fmla="*/ 171040 h 198664"/>
                    <a:gd name="connsiteX70" fmla="*/ 77431 w 304328"/>
                    <a:gd name="connsiteY70" fmla="*/ 185224 h 198664"/>
                    <a:gd name="connsiteX71" fmla="*/ 82233 w 304328"/>
                    <a:gd name="connsiteY71" fmla="*/ 189004 h 198664"/>
                    <a:gd name="connsiteX72" fmla="*/ 130521 w 304328"/>
                    <a:gd name="connsiteY72" fmla="*/ 196918 h 198664"/>
                    <a:gd name="connsiteX73" fmla="*/ 173295 w 304328"/>
                    <a:gd name="connsiteY73" fmla="*/ 191316 h 198664"/>
                    <a:gd name="connsiteX74" fmla="*/ 212824 w 304328"/>
                    <a:gd name="connsiteY74" fmla="*/ 177977 h 198664"/>
                    <a:gd name="connsiteX75" fmla="*/ 221272 w 304328"/>
                    <a:gd name="connsiteY75" fmla="*/ 178510 h 198664"/>
                    <a:gd name="connsiteX76" fmla="*/ 250930 w 304328"/>
                    <a:gd name="connsiteY76" fmla="*/ 188648 h 198664"/>
                    <a:gd name="connsiteX77" fmla="*/ 268359 w 304328"/>
                    <a:gd name="connsiteY77" fmla="*/ 196118 h 198664"/>
                    <a:gd name="connsiteX78" fmla="*/ 269071 w 304328"/>
                    <a:gd name="connsiteY78" fmla="*/ 183134 h 198664"/>
                    <a:gd name="connsiteX79" fmla="*/ 271383 w 304328"/>
                    <a:gd name="connsiteY79" fmla="*/ 164949 h 198664"/>
                    <a:gd name="connsiteX80" fmla="*/ 287745 w 304328"/>
                    <a:gd name="connsiteY80" fmla="*/ 151832 h 198664"/>
                    <a:gd name="connsiteX81" fmla="*/ 296638 w 304328"/>
                    <a:gd name="connsiteY81" fmla="*/ 149164 h 198664"/>
                    <a:gd name="connsiteX82" fmla="*/ 303397 w 304328"/>
                    <a:gd name="connsiteY82" fmla="*/ 141249 h 198664"/>
                    <a:gd name="connsiteX83" fmla="*/ 295482 w 304328"/>
                    <a:gd name="connsiteY83" fmla="*/ 125998 h 198664"/>
                    <a:gd name="connsiteX84" fmla="*/ 290502 w 304328"/>
                    <a:gd name="connsiteY84" fmla="*/ 124175 h 198664"/>
                    <a:gd name="connsiteX85" fmla="*/ 282721 w 304328"/>
                    <a:gd name="connsiteY85" fmla="*/ 127688 h 198664"/>
                    <a:gd name="connsiteX86" fmla="*/ 273117 w 304328"/>
                    <a:gd name="connsiteY86" fmla="*/ 131690 h 198664"/>
                    <a:gd name="connsiteX87" fmla="*/ 272806 w 304328"/>
                    <a:gd name="connsiteY87" fmla="*/ 131690 h 198664"/>
                    <a:gd name="connsiteX88" fmla="*/ 269738 w 304328"/>
                    <a:gd name="connsiteY88" fmla="*/ 131245 h 198664"/>
                    <a:gd name="connsiteX89" fmla="*/ 269738 w 304328"/>
                    <a:gd name="connsiteY89" fmla="*/ 131245 h 198664"/>
                    <a:gd name="connsiteX90" fmla="*/ 269738 w 304328"/>
                    <a:gd name="connsiteY90" fmla="*/ 131245 h 198664"/>
                    <a:gd name="connsiteX91" fmla="*/ 253553 w 304328"/>
                    <a:gd name="connsiteY91" fmla="*/ 91983 h 198664"/>
                    <a:gd name="connsiteX92" fmla="*/ 251330 w 304328"/>
                    <a:gd name="connsiteY92" fmla="*/ 64771 h 198664"/>
                    <a:gd name="connsiteX93" fmla="*/ 234789 w 304328"/>
                    <a:gd name="connsiteY93" fmla="*/ 38849 h 198664"/>
                    <a:gd name="connsiteX94" fmla="*/ 220783 w 304328"/>
                    <a:gd name="connsiteY94" fmla="*/ 17684 h 198664"/>
                    <a:gd name="connsiteX95" fmla="*/ 217181 w 304328"/>
                    <a:gd name="connsiteY95" fmla="*/ 10703 h 198664"/>
                    <a:gd name="connsiteX96" fmla="*/ 207799 w 304328"/>
                    <a:gd name="connsiteY96" fmla="*/ 610 h 198664"/>
                    <a:gd name="connsiteX97" fmla="*/ 197884 w 304328"/>
                    <a:gd name="connsiteY97" fmla="*/ 4167 h 198664"/>
                    <a:gd name="connsiteX98" fmla="*/ 190948 w 304328"/>
                    <a:gd name="connsiteY98" fmla="*/ 9414 h 198664"/>
                    <a:gd name="connsiteX99" fmla="*/ 175519 w 304328"/>
                    <a:gd name="connsiteY99" fmla="*/ 16706 h 198664"/>
                    <a:gd name="connsiteX100" fmla="*/ 154621 w 304328"/>
                    <a:gd name="connsiteY100" fmla="*/ 21908 h 198664"/>
                    <a:gd name="connsiteX101" fmla="*/ 153287 w 304328"/>
                    <a:gd name="connsiteY101" fmla="*/ 22531 h 198664"/>
                    <a:gd name="connsiteX102" fmla="*/ 148396 w 304328"/>
                    <a:gd name="connsiteY102" fmla="*/ 23731 h 198664"/>
                    <a:gd name="connsiteX103" fmla="*/ 138436 w 304328"/>
                    <a:gd name="connsiteY103" fmla="*/ 20530 h 198664"/>
                    <a:gd name="connsiteX104" fmla="*/ 131010 w 304328"/>
                    <a:gd name="connsiteY104" fmla="*/ 17551 h 198664"/>
                    <a:gd name="connsiteX105" fmla="*/ 124163 w 304328"/>
                    <a:gd name="connsiteY105" fmla="*/ 16083 h 198664"/>
                    <a:gd name="connsiteX106" fmla="*/ 88103 w 304328"/>
                    <a:gd name="connsiteY106" fmla="*/ 10881 h 198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304328" h="198664">
                      <a:moveTo>
                        <a:pt x="130166" y="198341"/>
                      </a:moveTo>
                      <a:cubicBezTo>
                        <a:pt x="111224" y="198341"/>
                        <a:pt x="88369" y="196207"/>
                        <a:pt x="81255" y="190160"/>
                      </a:cubicBezTo>
                      <a:lnTo>
                        <a:pt x="76497" y="186380"/>
                      </a:lnTo>
                      <a:cubicBezTo>
                        <a:pt x="70895" y="183054"/>
                        <a:pt x="66671" y="177812"/>
                        <a:pt x="64626" y="171618"/>
                      </a:cubicBezTo>
                      <a:cubicBezTo>
                        <a:pt x="64226" y="170329"/>
                        <a:pt x="63914" y="169173"/>
                        <a:pt x="63648" y="168105"/>
                      </a:cubicBezTo>
                      <a:cubicBezTo>
                        <a:pt x="61958" y="161525"/>
                        <a:pt x="61513" y="159746"/>
                        <a:pt x="52932" y="157479"/>
                      </a:cubicBezTo>
                      <a:cubicBezTo>
                        <a:pt x="49330" y="156652"/>
                        <a:pt x="45684" y="156118"/>
                        <a:pt x="41994" y="155878"/>
                      </a:cubicBezTo>
                      <a:cubicBezTo>
                        <a:pt x="35591" y="155300"/>
                        <a:pt x="29544" y="154766"/>
                        <a:pt x="26387" y="150942"/>
                      </a:cubicBezTo>
                      <a:cubicBezTo>
                        <a:pt x="24386" y="148052"/>
                        <a:pt x="23630" y="144473"/>
                        <a:pt x="24341" y="141027"/>
                      </a:cubicBezTo>
                      <a:cubicBezTo>
                        <a:pt x="25142" y="133868"/>
                        <a:pt x="23986" y="133513"/>
                        <a:pt x="20829" y="132579"/>
                      </a:cubicBezTo>
                      <a:cubicBezTo>
                        <a:pt x="18650" y="131996"/>
                        <a:pt x="16560" y="131067"/>
                        <a:pt x="14648" y="129822"/>
                      </a:cubicBezTo>
                      <a:cubicBezTo>
                        <a:pt x="11358" y="126808"/>
                        <a:pt x="9090" y="122846"/>
                        <a:pt x="8112" y="118484"/>
                      </a:cubicBezTo>
                      <a:cubicBezTo>
                        <a:pt x="7178" y="115051"/>
                        <a:pt x="5667" y="111805"/>
                        <a:pt x="3666" y="108880"/>
                      </a:cubicBezTo>
                      <a:cubicBezTo>
                        <a:pt x="1087" y="106474"/>
                        <a:pt x="-291" y="103059"/>
                        <a:pt x="-114" y="99542"/>
                      </a:cubicBezTo>
                      <a:cubicBezTo>
                        <a:pt x="553" y="95096"/>
                        <a:pt x="5133" y="92384"/>
                        <a:pt x="10424" y="89093"/>
                      </a:cubicBezTo>
                      <a:cubicBezTo>
                        <a:pt x="14915" y="86688"/>
                        <a:pt x="18917" y="83478"/>
                        <a:pt x="22207" y="79622"/>
                      </a:cubicBezTo>
                      <a:cubicBezTo>
                        <a:pt x="27321" y="72250"/>
                        <a:pt x="31811" y="64438"/>
                        <a:pt x="35546" y="56279"/>
                      </a:cubicBezTo>
                      <a:cubicBezTo>
                        <a:pt x="39104" y="48676"/>
                        <a:pt x="43238" y="41361"/>
                        <a:pt x="47952" y="34403"/>
                      </a:cubicBezTo>
                      <a:cubicBezTo>
                        <a:pt x="52798" y="27511"/>
                        <a:pt x="77476" y="10303"/>
                        <a:pt x="83123" y="9814"/>
                      </a:cubicBezTo>
                      <a:cubicBezTo>
                        <a:pt x="84724" y="9814"/>
                        <a:pt x="86458" y="9814"/>
                        <a:pt x="88191" y="9814"/>
                      </a:cubicBezTo>
                      <a:cubicBezTo>
                        <a:pt x="100197" y="10365"/>
                        <a:pt x="112113" y="12171"/>
                        <a:pt x="123762" y="15194"/>
                      </a:cubicBezTo>
                      <a:lnTo>
                        <a:pt x="130566" y="16661"/>
                      </a:lnTo>
                      <a:cubicBezTo>
                        <a:pt x="133233" y="17359"/>
                        <a:pt x="135813" y="18373"/>
                        <a:pt x="138258" y="19685"/>
                      </a:cubicBezTo>
                      <a:cubicBezTo>
                        <a:pt x="141148" y="21428"/>
                        <a:pt x="144394" y="22491"/>
                        <a:pt x="147729" y="22797"/>
                      </a:cubicBezTo>
                      <a:cubicBezTo>
                        <a:pt x="149285" y="22806"/>
                        <a:pt x="150797" y="22437"/>
                        <a:pt x="152175" y="21730"/>
                      </a:cubicBezTo>
                      <a:lnTo>
                        <a:pt x="153509" y="21063"/>
                      </a:lnTo>
                      <a:cubicBezTo>
                        <a:pt x="159912" y="17150"/>
                        <a:pt x="167382" y="15305"/>
                        <a:pt x="174896" y="15772"/>
                      </a:cubicBezTo>
                      <a:cubicBezTo>
                        <a:pt x="180543" y="15492"/>
                        <a:pt x="185834" y="12962"/>
                        <a:pt x="189569" y="8747"/>
                      </a:cubicBezTo>
                      <a:cubicBezTo>
                        <a:pt x="191748" y="6702"/>
                        <a:pt x="194149" y="4901"/>
                        <a:pt x="196728" y="3367"/>
                      </a:cubicBezTo>
                      <a:cubicBezTo>
                        <a:pt x="199841" y="1290"/>
                        <a:pt x="203442" y="23"/>
                        <a:pt x="207177" y="-324"/>
                      </a:cubicBezTo>
                      <a:cubicBezTo>
                        <a:pt x="212290" y="-324"/>
                        <a:pt x="214513" y="4123"/>
                        <a:pt x="217537" y="10392"/>
                      </a:cubicBezTo>
                      <a:cubicBezTo>
                        <a:pt x="218560" y="12482"/>
                        <a:pt x="219716" y="14839"/>
                        <a:pt x="221139" y="17329"/>
                      </a:cubicBezTo>
                      <a:cubicBezTo>
                        <a:pt x="225363" y="24594"/>
                        <a:pt x="230031" y="31615"/>
                        <a:pt x="235056" y="38360"/>
                      </a:cubicBezTo>
                      <a:cubicBezTo>
                        <a:pt x="241325" y="46590"/>
                        <a:pt x="246883" y="55319"/>
                        <a:pt x="251685" y="64460"/>
                      </a:cubicBezTo>
                      <a:cubicBezTo>
                        <a:pt x="255243" y="71663"/>
                        <a:pt x="254620" y="82246"/>
                        <a:pt x="254042" y="92250"/>
                      </a:cubicBezTo>
                      <a:cubicBezTo>
                        <a:pt x="252975" y="110036"/>
                        <a:pt x="251908" y="127821"/>
                        <a:pt x="272050" y="130800"/>
                      </a:cubicBezTo>
                      <a:lnTo>
                        <a:pt x="272050" y="130800"/>
                      </a:lnTo>
                      <a:cubicBezTo>
                        <a:pt x="275651" y="130889"/>
                        <a:pt x="279164" y="129564"/>
                        <a:pt x="281787" y="127110"/>
                      </a:cubicBezTo>
                      <a:cubicBezTo>
                        <a:pt x="284144" y="125020"/>
                        <a:pt x="287123" y="123717"/>
                        <a:pt x="290236" y="123375"/>
                      </a:cubicBezTo>
                      <a:cubicBezTo>
                        <a:pt x="292281" y="123424"/>
                        <a:pt x="294282" y="124144"/>
                        <a:pt x="295883" y="125420"/>
                      </a:cubicBezTo>
                      <a:cubicBezTo>
                        <a:pt x="301174" y="129142"/>
                        <a:pt x="304286" y="135229"/>
                        <a:pt x="304197" y="141694"/>
                      </a:cubicBezTo>
                      <a:cubicBezTo>
                        <a:pt x="303619" y="145820"/>
                        <a:pt x="300774" y="149271"/>
                        <a:pt x="296816" y="150587"/>
                      </a:cubicBezTo>
                      <a:cubicBezTo>
                        <a:pt x="293926" y="151734"/>
                        <a:pt x="290947" y="152645"/>
                        <a:pt x="287923" y="153299"/>
                      </a:cubicBezTo>
                      <a:cubicBezTo>
                        <a:pt x="281165" y="154900"/>
                        <a:pt x="276274" y="156056"/>
                        <a:pt x="272317" y="165749"/>
                      </a:cubicBezTo>
                      <a:cubicBezTo>
                        <a:pt x="270316" y="171449"/>
                        <a:pt x="269560" y="177514"/>
                        <a:pt x="270093" y="183535"/>
                      </a:cubicBezTo>
                      <a:cubicBezTo>
                        <a:pt x="270360" y="188177"/>
                        <a:pt x="270049" y="192836"/>
                        <a:pt x="269204" y="197407"/>
                      </a:cubicBezTo>
                      <a:lnTo>
                        <a:pt x="269204" y="198030"/>
                      </a:lnTo>
                      <a:lnTo>
                        <a:pt x="268626" y="198030"/>
                      </a:lnTo>
                      <a:cubicBezTo>
                        <a:pt x="262446" y="195842"/>
                        <a:pt x="256399" y="193259"/>
                        <a:pt x="250529" y="190293"/>
                      </a:cubicBezTo>
                      <a:cubicBezTo>
                        <a:pt x="241370" y="185331"/>
                        <a:pt x="231454" y="181952"/>
                        <a:pt x="221183" y="180289"/>
                      </a:cubicBezTo>
                      <a:cubicBezTo>
                        <a:pt x="218426" y="179942"/>
                        <a:pt x="215670" y="179764"/>
                        <a:pt x="212868" y="179755"/>
                      </a:cubicBezTo>
                      <a:cubicBezTo>
                        <a:pt x="197573" y="179755"/>
                        <a:pt x="186635" y="185580"/>
                        <a:pt x="173918" y="193094"/>
                      </a:cubicBezTo>
                      <a:cubicBezTo>
                        <a:pt x="166804" y="196562"/>
                        <a:pt x="146973" y="198341"/>
                        <a:pt x="130166" y="198341"/>
                      </a:cubicBezTo>
                      <a:close/>
                      <a:moveTo>
                        <a:pt x="88103" y="10881"/>
                      </a:moveTo>
                      <a:cubicBezTo>
                        <a:pt x="86369" y="10881"/>
                        <a:pt x="84724" y="10881"/>
                        <a:pt x="83123" y="10881"/>
                      </a:cubicBezTo>
                      <a:cubicBezTo>
                        <a:pt x="77787" y="11326"/>
                        <a:pt x="53376" y="28667"/>
                        <a:pt x="48752" y="34981"/>
                      </a:cubicBezTo>
                      <a:cubicBezTo>
                        <a:pt x="44128" y="41904"/>
                        <a:pt x="39993" y="49174"/>
                        <a:pt x="36480" y="56723"/>
                      </a:cubicBezTo>
                      <a:cubicBezTo>
                        <a:pt x="32745" y="64945"/>
                        <a:pt x="28299" y="72819"/>
                        <a:pt x="23141" y="80245"/>
                      </a:cubicBezTo>
                      <a:cubicBezTo>
                        <a:pt x="19762" y="84202"/>
                        <a:pt x="15627" y="87506"/>
                        <a:pt x="11047" y="89982"/>
                      </a:cubicBezTo>
                      <a:cubicBezTo>
                        <a:pt x="5978" y="93139"/>
                        <a:pt x="1620" y="95852"/>
                        <a:pt x="998" y="99675"/>
                      </a:cubicBezTo>
                      <a:cubicBezTo>
                        <a:pt x="909" y="102873"/>
                        <a:pt x="2198" y="105945"/>
                        <a:pt x="4555" y="108124"/>
                      </a:cubicBezTo>
                      <a:cubicBezTo>
                        <a:pt x="6689" y="111143"/>
                        <a:pt x="8290" y="114491"/>
                        <a:pt x="9312" y="118039"/>
                      </a:cubicBezTo>
                      <a:cubicBezTo>
                        <a:pt x="10158" y="122188"/>
                        <a:pt x="12292" y="125963"/>
                        <a:pt x="15404" y="128844"/>
                      </a:cubicBezTo>
                      <a:cubicBezTo>
                        <a:pt x="17183" y="130040"/>
                        <a:pt x="19184" y="130925"/>
                        <a:pt x="21274" y="131467"/>
                      </a:cubicBezTo>
                      <a:cubicBezTo>
                        <a:pt x="25008" y="132579"/>
                        <a:pt x="26475" y="133335"/>
                        <a:pt x="25720" y="141116"/>
                      </a:cubicBezTo>
                      <a:cubicBezTo>
                        <a:pt x="25097" y="144206"/>
                        <a:pt x="25764" y="147408"/>
                        <a:pt x="27543" y="150009"/>
                      </a:cubicBezTo>
                      <a:cubicBezTo>
                        <a:pt x="30344" y="153477"/>
                        <a:pt x="36169" y="154011"/>
                        <a:pt x="42349" y="154455"/>
                      </a:cubicBezTo>
                      <a:cubicBezTo>
                        <a:pt x="46084" y="154691"/>
                        <a:pt x="49819" y="155242"/>
                        <a:pt x="53465" y="156100"/>
                      </a:cubicBezTo>
                      <a:cubicBezTo>
                        <a:pt x="62669" y="158546"/>
                        <a:pt x="63247" y="160813"/>
                        <a:pt x="65026" y="167483"/>
                      </a:cubicBezTo>
                      <a:cubicBezTo>
                        <a:pt x="65293" y="168550"/>
                        <a:pt x="65559" y="169706"/>
                        <a:pt x="65959" y="171040"/>
                      </a:cubicBezTo>
                      <a:cubicBezTo>
                        <a:pt x="67872" y="177843"/>
                        <a:pt x="71873" y="180911"/>
                        <a:pt x="77431" y="185224"/>
                      </a:cubicBezTo>
                      <a:cubicBezTo>
                        <a:pt x="78988" y="186380"/>
                        <a:pt x="80544" y="187581"/>
                        <a:pt x="82233" y="189004"/>
                      </a:cubicBezTo>
                      <a:cubicBezTo>
                        <a:pt x="87969" y="193806"/>
                        <a:pt x="106956" y="196918"/>
                        <a:pt x="130521" y="196918"/>
                      </a:cubicBezTo>
                      <a:cubicBezTo>
                        <a:pt x="150530" y="196918"/>
                        <a:pt x="167693" y="194651"/>
                        <a:pt x="173295" y="191316"/>
                      </a:cubicBezTo>
                      <a:cubicBezTo>
                        <a:pt x="186190" y="183623"/>
                        <a:pt x="197261" y="177977"/>
                        <a:pt x="212824" y="177977"/>
                      </a:cubicBezTo>
                      <a:cubicBezTo>
                        <a:pt x="215670" y="177985"/>
                        <a:pt x="218471" y="178163"/>
                        <a:pt x="221272" y="178510"/>
                      </a:cubicBezTo>
                      <a:cubicBezTo>
                        <a:pt x="231676" y="180155"/>
                        <a:pt x="241681" y="183583"/>
                        <a:pt x="250930" y="188648"/>
                      </a:cubicBezTo>
                      <a:cubicBezTo>
                        <a:pt x="256576" y="191480"/>
                        <a:pt x="262401" y="193975"/>
                        <a:pt x="268359" y="196118"/>
                      </a:cubicBezTo>
                      <a:cubicBezTo>
                        <a:pt x="269071" y="191831"/>
                        <a:pt x="269338" y="187474"/>
                        <a:pt x="269071" y="183134"/>
                      </a:cubicBezTo>
                      <a:cubicBezTo>
                        <a:pt x="268537" y="176976"/>
                        <a:pt x="269338" y="170778"/>
                        <a:pt x="271383" y="164949"/>
                      </a:cubicBezTo>
                      <a:cubicBezTo>
                        <a:pt x="275562" y="154678"/>
                        <a:pt x="280943" y="153432"/>
                        <a:pt x="287745" y="151832"/>
                      </a:cubicBezTo>
                      <a:cubicBezTo>
                        <a:pt x="290769" y="151187"/>
                        <a:pt x="293748" y="150293"/>
                        <a:pt x="296638" y="149164"/>
                      </a:cubicBezTo>
                      <a:cubicBezTo>
                        <a:pt x="300240" y="148035"/>
                        <a:pt x="302819" y="144962"/>
                        <a:pt x="303397" y="141249"/>
                      </a:cubicBezTo>
                      <a:cubicBezTo>
                        <a:pt x="303397" y="135180"/>
                        <a:pt x="300463" y="129493"/>
                        <a:pt x="295482" y="125998"/>
                      </a:cubicBezTo>
                      <a:cubicBezTo>
                        <a:pt x="294059" y="124864"/>
                        <a:pt x="292325" y="124224"/>
                        <a:pt x="290502" y="124175"/>
                      </a:cubicBezTo>
                      <a:cubicBezTo>
                        <a:pt x="287612" y="124527"/>
                        <a:pt x="284900" y="125749"/>
                        <a:pt x="282721" y="127688"/>
                      </a:cubicBezTo>
                      <a:cubicBezTo>
                        <a:pt x="280053" y="130053"/>
                        <a:pt x="276674" y="131463"/>
                        <a:pt x="273117" y="131690"/>
                      </a:cubicBezTo>
                      <a:lnTo>
                        <a:pt x="272806" y="131690"/>
                      </a:lnTo>
                      <a:cubicBezTo>
                        <a:pt x="271783" y="131676"/>
                        <a:pt x="270716" y="131525"/>
                        <a:pt x="269738" y="131245"/>
                      </a:cubicBezTo>
                      <a:lnTo>
                        <a:pt x="269738" y="131245"/>
                      </a:lnTo>
                      <a:lnTo>
                        <a:pt x="269738" y="131245"/>
                      </a:lnTo>
                      <a:cubicBezTo>
                        <a:pt x="251463" y="127065"/>
                        <a:pt x="252530" y="109235"/>
                        <a:pt x="253553" y="91983"/>
                      </a:cubicBezTo>
                      <a:cubicBezTo>
                        <a:pt x="254175" y="81579"/>
                        <a:pt x="254754" y="71708"/>
                        <a:pt x="251330" y="64771"/>
                      </a:cubicBezTo>
                      <a:cubicBezTo>
                        <a:pt x="246528" y="55688"/>
                        <a:pt x="241014" y="47017"/>
                        <a:pt x="234789" y="38849"/>
                      </a:cubicBezTo>
                      <a:cubicBezTo>
                        <a:pt x="229720" y="32064"/>
                        <a:pt x="225051" y="24998"/>
                        <a:pt x="220783" y="17684"/>
                      </a:cubicBezTo>
                      <a:cubicBezTo>
                        <a:pt x="219360" y="15194"/>
                        <a:pt x="218204" y="12793"/>
                        <a:pt x="217181" y="10703"/>
                      </a:cubicBezTo>
                      <a:cubicBezTo>
                        <a:pt x="214202" y="4612"/>
                        <a:pt x="212246" y="610"/>
                        <a:pt x="207799" y="610"/>
                      </a:cubicBezTo>
                      <a:cubicBezTo>
                        <a:pt x="204243" y="961"/>
                        <a:pt x="200863" y="2184"/>
                        <a:pt x="197884" y="4167"/>
                      </a:cubicBezTo>
                      <a:cubicBezTo>
                        <a:pt x="195394" y="5666"/>
                        <a:pt x="193082" y="7426"/>
                        <a:pt x="190948" y="9414"/>
                      </a:cubicBezTo>
                      <a:cubicBezTo>
                        <a:pt x="186991" y="13798"/>
                        <a:pt x="181433" y="16426"/>
                        <a:pt x="175519" y="16706"/>
                      </a:cubicBezTo>
                      <a:cubicBezTo>
                        <a:pt x="168182" y="16239"/>
                        <a:pt x="160890" y="18058"/>
                        <a:pt x="154621" y="21908"/>
                      </a:cubicBezTo>
                      <a:lnTo>
                        <a:pt x="153287" y="22531"/>
                      </a:lnTo>
                      <a:cubicBezTo>
                        <a:pt x="151775" y="23318"/>
                        <a:pt x="150085" y="23731"/>
                        <a:pt x="148396" y="23731"/>
                      </a:cubicBezTo>
                      <a:cubicBezTo>
                        <a:pt x="144883" y="23424"/>
                        <a:pt x="141460" y="22331"/>
                        <a:pt x="138436" y="20530"/>
                      </a:cubicBezTo>
                      <a:cubicBezTo>
                        <a:pt x="136079" y="19231"/>
                        <a:pt x="133589" y="18231"/>
                        <a:pt x="131010" y="17551"/>
                      </a:cubicBezTo>
                      <a:lnTo>
                        <a:pt x="124163" y="16083"/>
                      </a:lnTo>
                      <a:cubicBezTo>
                        <a:pt x="112380" y="13091"/>
                        <a:pt x="100286" y="11348"/>
                        <a:pt x="88103" y="108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6" name="자유형: 도형 9745">
                  <a:extLst>
                    <a:ext uri="{FF2B5EF4-FFF2-40B4-BE49-F238E27FC236}">
                      <a16:creationId xmlns:a16="http://schemas.microsoft.com/office/drawing/2014/main" id="{EE36965D-636E-C6A5-35A9-4C99795442A8}"/>
                    </a:ext>
                  </a:extLst>
                </p:cNvPr>
                <p:cNvSpPr/>
                <p:nvPr/>
              </p:nvSpPr>
              <p:spPr>
                <a:xfrm>
                  <a:off x="5306214" y="8300094"/>
                  <a:ext cx="70515" cy="87387"/>
                </a:xfrm>
                <a:custGeom>
                  <a:avLst/>
                  <a:gdLst>
                    <a:gd name="connsiteX0" fmla="*/ 75593 w 103241"/>
                    <a:gd name="connsiteY0" fmla="*/ 30688 h 127943"/>
                    <a:gd name="connsiteX1" fmla="*/ 46825 w 103241"/>
                    <a:gd name="connsiteY1" fmla="*/ 11035 h 127943"/>
                    <a:gd name="connsiteX2" fmla="*/ -129 w 103241"/>
                    <a:gd name="connsiteY2" fmla="*/ 3921 h 127943"/>
                    <a:gd name="connsiteX3" fmla="*/ 40822 w 103241"/>
                    <a:gd name="connsiteY3" fmla="*/ 70128 h 127943"/>
                    <a:gd name="connsiteX4" fmla="*/ 49448 w 103241"/>
                    <a:gd name="connsiteY4" fmla="*/ 127619 h 127943"/>
                    <a:gd name="connsiteX5" fmla="*/ 68567 w 103241"/>
                    <a:gd name="connsiteY5" fmla="*/ 97740 h 127943"/>
                    <a:gd name="connsiteX6" fmla="*/ 90221 w 103241"/>
                    <a:gd name="connsiteY6" fmla="*/ 85201 h 127943"/>
                    <a:gd name="connsiteX7" fmla="*/ 75593 w 103241"/>
                    <a:gd name="connsiteY7" fmla="*/ 30688 h 12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3241" h="127943">
                      <a:moveTo>
                        <a:pt x="75593" y="30688"/>
                      </a:moveTo>
                      <a:cubicBezTo>
                        <a:pt x="70569" y="14503"/>
                        <a:pt x="58208" y="17705"/>
                        <a:pt x="46825" y="11035"/>
                      </a:cubicBezTo>
                      <a:cubicBezTo>
                        <a:pt x="26860" y="-703"/>
                        <a:pt x="23748" y="-3816"/>
                        <a:pt x="-129" y="3921"/>
                      </a:cubicBezTo>
                      <a:cubicBezTo>
                        <a:pt x="12054" y="26909"/>
                        <a:pt x="29439" y="47006"/>
                        <a:pt x="40822" y="70128"/>
                      </a:cubicBezTo>
                      <a:cubicBezTo>
                        <a:pt x="49715" y="88180"/>
                        <a:pt x="30373" y="112146"/>
                        <a:pt x="49448" y="127619"/>
                      </a:cubicBezTo>
                      <a:cubicBezTo>
                        <a:pt x="55095" y="120283"/>
                        <a:pt x="68567" y="107611"/>
                        <a:pt x="68567" y="97740"/>
                      </a:cubicBezTo>
                      <a:cubicBezTo>
                        <a:pt x="68567" y="82266"/>
                        <a:pt x="77016" y="81155"/>
                        <a:pt x="90221" y="85201"/>
                      </a:cubicBezTo>
                      <a:cubicBezTo>
                        <a:pt x="124814" y="95739"/>
                        <a:pt x="79239" y="42560"/>
                        <a:pt x="75593" y="3068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7" name="자유형: 도형 9746">
                  <a:extLst>
                    <a:ext uri="{FF2B5EF4-FFF2-40B4-BE49-F238E27FC236}">
                      <a16:creationId xmlns:a16="http://schemas.microsoft.com/office/drawing/2014/main" id="{FBE563B3-5B6C-E834-C492-7BFCD66D2828}"/>
                    </a:ext>
                  </a:extLst>
                </p:cNvPr>
                <p:cNvSpPr/>
                <p:nvPr/>
              </p:nvSpPr>
              <p:spPr>
                <a:xfrm>
                  <a:off x="5305667" y="8299805"/>
                  <a:ext cx="71428" cy="88223"/>
                </a:xfrm>
                <a:custGeom>
                  <a:avLst/>
                  <a:gdLst>
                    <a:gd name="connsiteX0" fmla="*/ 50338 w 104578"/>
                    <a:gd name="connsiteY0" fmla="*/ 128844 h 129167"/>
                    <a:gd name="connsiteX1" fmla="*/ 49893 w 104578"/>
                    <a:gd name="connsiteY1" fmla="*/ 128488 h 129167"/>
                    <a:gd name="connsiteX2" fmla="*/ 42245 w 104578"/>
                    <a:gd name="connsiteY2" fmla="*/ 95540 h 129167"/>
                    <a:gd name="connsiteX3" fmla="*/ 41134 w 104578"/>
                    <a:gd name="connsiteY3" fmla="*/ 70774 h 129167"/>
                    <a:gd name="connsiteX4" fmla="*/ 19702 w 104578"/>
                    <a:gd name="connsiteY4" fmla="*/ 35825 h 129167"/>
                    <a:gd name="connsiteX5" fmla="*/ 182 w 104578"/>
                    <a:gd name="connsiteY5" fmla="*/ 4701 h 129167"/>
                    <a:gd name="connsiteX6" fmla="*/ -129 w 104578"/>
                    <a:gd name="connsiteY6" fmla="*/ 4123 h 129167"/>
                    <a:gd name="connsiteX7" fmla="*/ 493 w 104578"/>
                    <a:gd name="connsiteY7" fmla="*/ 4123 h 129167"/>
                    <a:gd name="connsiteX8" fmla="*/ 20591 w 104578"/>
                    <a:gd name="connsiteY8" fmla="*/ -324 h 129167"/>
                    <a:gd name="connsiteX9" fmla="*/ 44735 w 104578"/>
                    <a:gd name="connsiteY9" fmla="*/ 9236 h 129167"/>
                    <a:gd name="connsiteX10" fmla="*/ 47937 w 104578"/>
                    <a:gd name="connsiteY10" fmla="*/ 11103 h 129167"/>
                    <a:gd name="connsiteX11" fmla="*/ 58742 w 104578"/>
                    <a:gd name="connsiteY11" fmla="*/ 15550 h 129167"/>
                    <a:gd name="connsiteX12" fmla="*/ 75282 w 104578"/>
                    <a:gd name="connsiteY12" fmla="*/ 27110 h 129167"/>
                    <a:gd name="connsiteX13" fmla="*/ 75727 w 104578"/>
                    <a:gd name="connsiteY13" fmla="*/ 27511 h 129167"/>
                    <a:gd name="connsiteX14" fmla="*/ 75727 w 104578"/>
                    <a:gd name="connsiteY14" fmla="*/ 27511 h 129167"/>
                    <a:gd name="connsiteX15" fmla="*/ 76171 w 104578"/>
                    <a:gd name="connsiteY15" fmla="*/ 28889 h 129167"/>
                    <a:gd name="connsiteX16" fmla="*/ 76883 w 104578"/>
                    <a:gd name="connsiteY16" fmla="*/ 31245 h 129167"/>
                    <a:gd name="connsiteX17" fmla="*/ 86976 w 104578"/>
                    <a:gd name="connsiteY17" fmla="*/ 48364 h 129167"/>
                    <a:gd name="connsiteX18" fmla="*/ 103828 w 104578"/>
                    <a:gd name="connsiteY18" fmla="*/ 85314 h 129167"/>
                    <a:gd name="connsiteX19" fmla="*/ 98448 w 104578"/>
                    <a:gd name="connsiteY19" fmla="*/ 87804 h 129167"/>
                    <a:gd name="connsiteX20" fmla="*/ 98448 w 104578"/>
                    <a:gd name="connsiteY20" fmla="*/ 87804 h 129167"/>
                    <a:gd name="connsiteX21" fmla="*/ 90844 w 104578"/>
                    <a:gd name="connsiteY21" fmla="*/ 86425 h 129167"/>
                    <a:gd name="connsiteX22" fmla="*/ 80262 w 104578"/>
                    <a:gd name="connsiteY22" fmla="*/ 84424 h 129167"/>
                    <a:gd name="connsiteX23" fmla="*/ 69902 w 104578"/>
                    <a:gd name="connsiteY23" fmla="*/ 98431 h 129167"/>
                    <a:gd name="connsiteX24" fmla="*/ 55407 w 104578"/>
                    <a:gd name="connsiteY24" fmla="*/ 122975 h 129167"/>
                    <a:gd name="connsiteX25" fmla="*/ 50649 w 104578"/>
                    <a:gd name="connsiteY25" fmla="*/ 128666 h 129167"/>
                    <a:gd name="connsiteX26" fmla="*/ 1428 w 104578"/>
                    <a:gd name="connsiteY26" fmla="*/ 4701 h 129167"/>
                    <a:gd name="connsiteX27" fmla="*/ 20591 w 104578"/>
                    <a:gd name="connsiteY27" fmla="*/ 35203 h 129167"/>
                    <a:gd name="connsiteX28" fmla="*/ 42068 w 104578"/>
                    <a:gd name="connsiteY28" fmla="*/ 70285 h 129167"/>
                    <a:gd name="connsiteX29" fmla="*/ 43312 w 104578"/>
                    <a:gd name="connsiteY29" fmla="*/ 95674 h 129167"/>
                    <a:gd name="connsiteX30" fmla="*/ 50115 w 104578"/>
                    <a:gd name="connsiteY30" fmla="*/ 127243 h 129167"/>
                    <a:gd name="connsiteX31" fmla="*/ 54562 w 104578"/>
                    <a:gd name="connsiteY31" fmla="*/ 121996 h 129167"/>
                    <a:gd name="connsiteX32" fmla="*/ 68790 w 104578"/>
                    <a:gd name="connsiteY32" fmla="*/ 98164 h 129167"/>
                    <a:gd name="connsiteX33" fmla="*/ 80262 w 104578"/>
                    <a:gd name="connsiteY33" fmla="*/ 83046 h 129167"/>
                    <a:gd name="connsiteX34" fmla="*/ 91155 w 104578"/>
                    <a:gd name="connsiteY34" fmla="*/ 85091 h 129167"/>
                    <a:gd name="connsiteX35" fmla="*/ 102849 w 104578"/>
                    <a:gd name="connsiteY35" fmla="*/ 84513 h 129167"/>
                    <a:gd name="connsiteX36" fmla="*/ 86086 w 104578"/>
                    <a:gd name="connsiteY36" fmla="*/ 48720 h 129167"/>
                    <a:gd name="connsiteX37" fmla="*/ 77727 w 104578"/>
                    <a:gd name="connsiteY37" fmla="*/ 35381 h 129167"/>
                    <a:gd name="connsiteX38" fmla="*/ 77727 w 104578"/>
                    <a:gd name="connsiteY38" fmla="*/ 35381 h 129167"/>
                    <a:gd name="connsiteX39" fmla="*/ 77238 w 104578"/>
                    <a:gd name="connsiteY39" fmla="*/ 34981 h 129167"/>
                    <a:gd name="connsiteX40" fmla="*/ 77238 w 104578"/>
                    <a:gd name="connsiteY40" fmla="*/ 34981 h 129167"/>
                    <a:gd name="connsiteX41" fmla="*/ 76749 w 104578"/>
                    <a:gd name="connsiteY41" fmla="*/ 33380 h 129167"/>
                    <a:gd name="connsiteX42" fmla="*/ 75860 w 104578"/>
                    <a:gd name="connsiteY42" fmla="*/ 30579 h 129167"/>
                    <a:gd name="connsiteX43" fmla="*/ 58653 w 104578"/>
                    <a:gd name="connsiteY43" fmla="*/ 16306 h 129167"/>
                    <a:gd name="connsiteX44" fmla="*/ 47581 w 104578"/>
                    <a:gd name="connsiteY44" fmla="*/ 11859 h 129167"/>
                    <a:gd name="connsiteX45" fmla="*/ 44424 w 104578"/>
                    <a:gd name="connsiteY45" fmla="*/ 9992 h 129167"/>
                    <a:gd name="connsiteX46" fmla="*/ 20814 w 104578"/>
                    <a:gd name="connsiteY46" fmla="*/ 566 h 129167"/>
                    <a:gd name="connsiteX47" fmla="*/ 1472 w 104578"/>
                    <a:gd name="connsiteY47" fmla="*/ 4701 h 129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4578" h="129167">
                      <a:moveTo>
                        <a:pt x="50338" y="128844"/>
                      </a:moveTo>
                      <a:lnTo>
                        <a:pt x="49893" y="128488"/>
                      </a:lnTo>
                      <a:cubicBezTo>
                        <a:pt x="38644" y="119373"/>
                        <a:pt x="40466" y="107234"/>
                        <a:pt x="42245" y="95540"/>
                      </a:cubicBezTo>
                      <a:cubicBezTo>
                        <a:pt x="43490" y="87048"/>
                        <a:pt x="44824" y="78288"/>
                        <a:pt x="41134" y="70774"/>
                      </a:cubicBezTo>
                      <a:cubicBezTo>
                        <a:pt x="34820" y="58640"/>
                        <a:pt x="27661" y="46964"/>
                        <a:pt x="19702" y="35825"/>
                      </a:cubicBezTo>
                      <a:cubicBezTo>
                        <a:pt x="12677" y="25794"/>
                        <a:pt x="6140" y="15408"/>
                        <a:pt x="182" y="4701"/>
                      </a:cubicBezTo>
                      <a:lnTo>
                        <a:pt x="-129" y="4123"/>
                      </a:lnTo>
                      <a:lnTo>
                        <a:pt x="493" y="4123"/>
                      </a:lnTo>
                      <a:cubicBezTo>
                        <a:pt x="6941" y="1610"/>
                        <a:pt x="13700" y="107"/>
                        <a:pt x="20591" y="-324"/>
                      </a:cubicBezTo>
                      <a:cubicBezTo>
                        <a:pt x="28595" y="-324"/>
                        <a:pt x="34330" y="3100"/>
                        <a:pt x="44735" y="9236"/>
                      </a:cubicBezTo>
                      <a:lnTo>
                        <a:pt x="47937" y="11103"/>
                      </a:lnTo>
                      <a:cubicBezTo>
                        <a:pt x="51316" y="13042"/>
                        <a:pt x="54962" y="14536"/>
                        <a:pt x="58742" y="15550"/>
                      </a:cubicBezTo>
                      <a:cubicBezTo>
                        <a:pt x="65278" y="17506"/>
                        <a:pt x="71458" y="19329"/>
                        <a:pt x="75282" y="27110"/>
                      </a:cubicBezTo>
                      <a:cubicBezTo>
                        <a:pt x="75282" y="27110"/>
                        <a:pt x="75549" y="27110"/>
                        <a:pt x="75727" y="27511"/>
                      </a:cubicBezTo>
                      <a:lnTo>
                        <a:pt x="75727" y="27511"/>
                      </a:lnTo>
                      <a:lnTo>
                        <a:pt x="76171" y="28889"/>
                      </a:lnTo>
                      <a:lnTo>
                        <a:pt x="76883" y="31245"/>
                      </a:lnTo>
                      <a:cubicBezTo>
                        <a:pt x="79684" y="37257"/>
                        <a:pt x="83063" y="42993"/>
                        <a:pt x="86976" y="48364"/>
                      </a:cubicBezTo>
                      <a:cubicBezTo>
                        <a:pt x="96447" y="62770"/>
                        <a:pt x="107162" y="79089"/>
                        <a:pt x="103828" y="85314"/>
                      </a:cubicBezTo>
                      <a:cubicBezTo>
                        <a:pt x="102627" y="87092"/>
                        <a:pt x="100582" y="88057"/>
                        <a:pt x="98448" y="87804"/>
                      </a:cubicBezTo>
                      <a:lnTo>
                        <a:pt x="98448" y="87804"/>
                      </a:lnTo>
                      <a:cubicBezTo>
                        <a:pt x="95869" y="87715"/>
                        <a:pt x="93290" y="87252"/>
                        <a:pt x="90844" y="86425"/>
                      </a:cubicBezTo>
                      <a:cubicBezTo>
                        <a:pt x="87421" y="85252"/>
                        <a:pt x="83863" y="84580"/>
                        <a:pt x="80262" y="84424"/>
                      </a:cubicBezTo>
                      <a:cubicBezTo>
                        <a:pt x="73103" y="84424"/>
                        <a:pt x="69902" y="88871"/>
                        <a:pt x="69902" y="98431"/>
                      </a:cubicBezTo>
                      <a:cubicBezTo>
                        <a:pt x="69902" y="106301"/>
                        <a:pt x="61854" y="115549"/>
                        <a:pt x="55407" y="122975"/>
                      </a:cubicBezTo>
                      <a:cubicBezTo>
                        <a:pt x="53628" y="125064"/>
                        <a:pt x="51938" y="127021"/>
                        <a:pt x="50649" y="128666"/>
                      </a:cubicBezTo>
                      <a:close/>
                      <a:moveTo>
                        <a:pt x="1428" y="4701"/>
                      </a:moveTo>
                      <a:cubicBezTo>
                        <a:pt x="7119" y="15283"/>
                        <a:pt x="13966" y="25376"/>
                        <a:pt x="20591" y="35203"/>
                      </a:cubicBezTo>
                      <a:cubicBezTo>
                        <a:pt x="28550" y="46390"/>
                        <a:pt x="35709" y="58111"/>
                        <a:pt x="42068" y="70285"/>
                      </a:cubicBezTo>
                      <a:cubicBezTo>
                        <a:pt x="45936" y="78111"/>
                        <a:pt x="44602" y="87048"/>
                        <a:pt x="43312" y="95674"/>
                      </a:cubicBezTo>
                      <a:cubicBezTo>
                        <a:pt x="41534" y="107457"/>
                        <a:pt x="39844" y="118617"/>
                        <a:pt x="50115" y="127243"/>
                      </a:cubicBezTo>
                      <a:cubicBezTo>
                        <a:pt x="51360" y="125687"/>
                        <a:pt x="52917" y="123864"/>
                        <a:pt x="54562" y="121996"/>
                      </a:cubicBezTo>
                      <a:cubicBezTo>
                        <a:pt x="60876" y="114704"/>
                        <a:pt x="68790" y="105589"/>
                        <a:pt x="68790" y="98164"/>
                      </a:cubicBezTo>
                      <a:cubicBezTo>
                        <a:pt x="68790" y="87848"/>
                        <a:pt x="72436" y="83046"/>
                        <a:pt x="80262" y="83046"/>
                      </a:cubicBezTo>
                      <a:cubicBezTo>
                        <a:pt x="83952" y="83193"/>
                        <a:pt x="87643" y="83882"/>
                        <a:pt x="91155" y="85091"/>
                      </a:cubicBezTo>
                      <a:cubicBezTo>
                        <a:pt x="97647" y="87048"/>
                        <a:pt x="101560" y="86870"/>
                        <a:pt x="102849" y="84513"/>
                      </a:cubicBezTo>
                      <a:cubicBezTo>
                        <a:pt x="105873" y="78866"/>
                        <a:pt x="94446" y="61437"/>
                        <a:pt x="86086" y="48720"/>
                      </a:cubicBezTo>
                      <a:cubicBezTo>
                        <a:pt x="82707" y="43607"/>
                        <a:pt x="79684" y="38938"/>
                        <a:pt x="77727" y="35381"/>
                      </a:cubicBezTo>
                      <a:lnTo>
                        <a:pt x="77727" y="35381"/>
                      </a:lnTo>
                      <a:cubicBezTo>
                        <a:pt x="77727" y="35381"/>
                        <a:pt x="77461" y="35381"/>
                        <a:pt x="77238" y="34981"/>
                      </a:cubicBezTo>
                      <a:lnTo>
                        <a:pt x="77238" y="34981"/>
                      </a:lnTo>
                      <a:cubicBezTo>
                        <a:pt x="77238" y="34981"/>
                        <a:pt x="77238" y="34492"/>
                        <a:pt x="76749" y="33380"/>
                      </a:cubicBezTo>
                      <a:cubicBezTo>
                        <a:pt x="76260" y="32268"/>
                        <a:pt x="76260" y="31779"/>
                        <a:pt x="75860" y="30579"/>
                      </a:cubicBezTo>
                      <a:cubicBezTo>
                        <a:pt x="72481" y="20441"/>
                        <a:pt x="66078" y="18529"/>
                        <a:pt x="58653" y="16306"/>
                      </a:cubicBezTo>
                      <a:cubicBezTo>
                        <a:pt x="54784" y="15274"/>
                        <a:pt x="51093" y="13785"/>
                        <a:pt x="47581" y="11859"/>
                      </a:cubicBezTo>
                      <a:lnTo>
                        <a:pt x="44424" y="9992"/>
                      </a:lnTo>
                      <a:cubicBezTo>
                        <a:pt x="34153" y="3900"/>
                        <a:pt x="28506" y="566"/>
                        <a:pt x="20814" y="566"/>
                      </a:cubicBezTo>
                      <a:cubicBezTo>
                        <a:pt x="14189" y="926"/>
                        <a:pt x="7652" y="2322"/>
                        <a:pt x="1472" y="47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8" name="자유형: 도형 9747">
                  <a:extLst>
                    <a:ext uri="{FF2B5EF4-FFF2-40B4-BE49-F238E27FC236}">
                      <a16:creationId xmlns:a16="http://schemas.microsoft.com/office/drawing/2014/main" id="{89355C2E-445B-D61E-5329-0AB613979D46}"/>
                    </a:ext>
                  </a:extLst>
                </p:cNvPr>
                <p:cNvSpPr/>
                <p:nvPr/>
              </p:nvSpPr>
              <p:spPr>
                <a:xfrm>
                  <a:off x="5201862" y="8426171"/>
                  <a:ext cx="144136" cy="78851"/>
                </a:xfrm>
                <a:custGeom>
                  <a:avLst/>
                  <a:gdLst>
                    <a:gd name="connsiteX0" fmla="*/ 163369 w 211029"/>
                    <a:gd name="connsiteY0" fmla="*/ 212 h 115446"/>
                    <a:gd name="connsiteX1" fmla="*/ 115747 w 211029"/>
                    <a:gd name="connsiteY1" fmla="*/ 13151 h 115446"/>
                    <a:gd name="connsiteX2" fmla="*/ 59901 w 211029"/>
                    <a:gd name="connsiteY2" fmla="*/ 16263 h 115446"/>
                    <a:gd name="connsiteX3" fmla="*/ 14326 w 211029"/>
                    <a:gd name="connsiteY3" fmla="*/ 2035 h 115446"/>
                    <a:gd name="connsiteX4" fmla="*/ -125 w 211029"/>
                    <a:gd name="connsiteY4" fmla="*/ 13240 h 115446"/>
                    <a:gd name="connsiteX5" fmla="*/ 17127 w 211029"/>
                    <a:gd name="connsiteY5" fmla="*/ 41786 h 115446"/>
                    <a:gd name="connsiteX6" fmla="*/ 6589 w 211029"/>
                    <a:gd name="connsiteY6" fmla="*/ 79580 h 115446"/>
                    <a:gd name="connsiteX7" fmla="*/ 43316 w 211029"/>
                    <a:gd name="connsiteY7" fmla="*/ 107903 h 115446"/>
                    <a:gd name="connsiteX8" fmla="*/ 99652 w 211029"/>
                    <a:gd name="connsiteY8" fmla="*/ 114173 h 115446"/>
                    <a:gd name="connsiteX9" fmla="*/ 118682 w 211029"/>
                    <a:gd name="connsiteY9" fmla="*/ 114173 h 115446"/>
                    <a:gd name="connsiteX10" fmla="*/ 140559 w 211029"/>
                    <a:gd name="connsiteY10" fmla="*/ 99366 h 115446"/>
                    <a:gd name="connsiteX11" fmla="*/ 180932 w 211029"/>
                    <a:gd name="connsiteY11" fmla="*/ 77490 h 115446"/>
                    <a:gd name="connsiteX12" fmla="*/ 183333 w 211029"/>
                    <a:gd name="connsiteY12" fmla="*/ 48322 h 115446"/>
                    <a:gd name="connsiteX13" fmla="*/ 210900 w 211029"/>
                    <a:gd name="connsiteY13" fmla="*/ 17819 h 115446"/>
                    <a:gd name="connsiteX14" fmla="*/ 163369 w 211029"/>
                    <a:gd name="connsiteY14" fmla="*/ 34 h 115446"/>
                    <a:gd name="connsiteX15" fmla="*/ 163369 w 211029"/>
                    <a:gd name="connsiteY15" fmla="*/ 212 h 11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1029" h="115446">
                      <a:moveTo>
                        <a:pt x="163369" y="212"/>
                      </a:moveTo>
                      <a:cubicBezTo>
                        <a:pt x="143804" y="-2189"/>
                        <a:pt x="131532" y="3724"/>
                        <a:pt x="115747" y="13151"/>
                      </a:cubicBezTo>
                      <a:cubicBezTo>
                        <a:pt x="102408" y="21154"/>
                        <a:pt x="75285" y="17330"/>
                        <a:pt x="59901" y="16263"/>
                      </a:cubicBezTo>
                      <a:cubicBezTo>
                        <a:pt x="40515" y="14929"/>
                        <a:pt x="29399" y="12484"/>
                        <a:pt x="14326" y="2035"/>
                      </a:cubicBezTo>
                      <a:cubicBezTo>
                        <a:pt x="6500" y="-3390"/>
                        <a:pt x="53" y="4925"/>
                        <a:pt x="-125" y="13240"/>
                      </a:cubicBezTo>
                      <a:cubicBezTo>
                        <a:pt x="-392" y="24889"/>
                        <a:pt x="12902" y="31692"/>
                        <a:pt x="17127" y="41786"/>
                      </a:cubicBezTo>
                      <a:cubicBezTo>
                        <a:pt x="20106" y="48944"/>
                        <a:pt x="-8662" y="64596"/>
                        <a:pt x="6589" y="79580"/>
                      </a:cubicBezTo>
                      <a:cubicBezTo>
                        <a:pt x="19928" y="92919"/>
                        <a:pt x="24063" y="108837"/>
                        <a:pt x="43316" y="107903"/>
                      </a:cubicBezTo>
                      <a:cubicBezTo>
                        <a:pt x="63547" y="106925"/>
                        <a:pt x="79954" y="111994"/>
                        <a:pt x="99652" y="114173"/>
                      </a:cubicBezTo>
                      <a:cubicBezTo>
                        <a:pt x="105921" y="115440"/>
                        <a:pt x="112413" y="115440"/>
                        <a:pt x="118682" y="114173"/>
                      </a:cubicBezTo>
                      <a:cubicBezTo>
                        <a:pt x="128776" y="111238"/>
                        <a:pt x="125218" y="100833"/>
                        <a:pt x="140559" y="99366"/>
                      </a:cubicBezTo>
                      <a:cubicBezTo>
                        <a:pt x="132466" y="70820"/>
                        <a:pt x="205609" y="106836"/>
                        <a:pt x="180932" y="77490"/>
                      </a:cubicBezTo>
                      <a:cubicBezTo>
                        <a:pt x="169727" y="64151"/>
                        <a:pt x="175641" y="58548"/>
                        <a:pt x="183333" y="48322"/>
                      </a:cubicBezTo>
                      <a:cubicBezTo>
                        <a:pt x="188935" y="40807"/>
                        <a:pt x="209077" y="25245"/>
                        <a:pt x="210900" y="17819"/>
                      </a:cubicBezTo>
                      <a:cubicBezTo>
                        <a:pt x="193382" y="11950"/>
                        <a:pt x="182221" y="2479"/>
                        <a:pt x="163369" y="34"/>
                      </a:cubicBezTo>
                      <a:cubicBezTo>
                        <a:pt x="155365" y="-766"/>
                        <a:pt x="171550" y="1234"/>
                        <a:pt x="163369" y="21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49" name="자유형: 도형 9748">
                  <a:extLst>
                    <a:ext uri="{FF2B5EF4-FFF2-40B4-BE49-F238E27FC236}">
                      <a16:creationId xmlns:a16="http://schemas.microsoft.com/office/drawing/2014/main" id="{BEAC9B09-D946-6AA7-8CCA-E90CE7313BD6}"/>
                    </a:ext>
                  </a:extLst>
                </p:cNvPr>
                <p:cNvSpPr/>
                <p:nvPr/>
              </p:nvSpPr>
              <p:spPr>
                <a:xfrm>
                  <a:off x="5201497" y="8425929"/>
                  <a:ext cx="144956" cy="79568"/>
                </a:xfrm>
                <a:custGeom>
                  <a:avLst/>
                  <a:gdLst>
                    <a:gd name="connsiteX0" fmla="*/ 111969 w 212230"/>
                    <a:gd name="connsiteY0" fmla="*/ 116171 h 116495"/>
                    <a:gd name="connsiteX1" fmla="*/ 102720 w 212230"/>
                    <a:gd name="connsiteY1" fmla="*/ 115416 h 116495"/>
                    <a:gd name="connsiteX2" fmla="*/ 100097 w 212230"/>
                    <a:gd name="connsiteY2" fmla="*/ 115104 h 116495"/>
                    <a:gd name="connsiteX3" fmla="*/ 80978 w 212230"/>
                    <a:gd name="connsiteY3" fmla="*/ 112214 h 116495"/>
                    <a:gd name="connsiteX4" fmla="*/ 49052 w 212230"/>
                    <a:gd name="connsiteY4" fmla="*/ 108702 h 116495"/>
                    <a:gd name="connsiteX5" fmla="*/ 43895 w 212230"/>
                    <a:gd name="connsiteY5" fmla="*/ 108702 h 116495"/>
                    <a:gd name="connsiteX6" fmla="*/ 16683 w 212230"/>
                    <a:gd name="connsiteY6" fmla="*/ 91939 h 116495"/>
                    <a:gd name="connsiteX7" fmla="*/ 6723 w 212230"/>
                    <a:gd name="connsiteY7" fmla="*/ 80200 h 116495"/>
                    <a:gd name="connsiteX8" fmla="*/ 11569 w 212230"/>
                    <a:gd name="connsiteY8" fmla="*/ 52366 h 116495"/>
                    <a:gd name="connsiteX9" fmla="*/ 17127 w 212230"/>
                    <a:gd name="connsiteY9" fmla="*/ 42228 h 116495"/>
                    <a:gd name="connsiteX10" fmla="*/ 9213 w 212230"/>
                    <a:gd name="connsiteY10" fmla="*/ 31245 h 116495"/>
                    <a:gd name="connsiteX11" fmla="*/ -125 w 212230"/>
                    <a:gd name="connsiteY11" fmla="*/ 13460 h 116495"/>
                    <a:gd name="connsiteX12" fmla="*/ 9924 w 212230"/>
                    <a:gd name="connsiteY12" fmla="*/ 121 h 116495"/>
                    <a:gd name="connsiteX13" fmla="*/ 15171 w 212230"/>
                    <a:gd name="connsiteY13" fmla="*/ 1944 h 116495"/>
                    <a:gd name="connsiteX14" fmla="*/ 60480 w 212230"/>
                    <a:gd name="connsiteY14" fmla="*/ 16083 h 116495"/>
                    <a:gd name="connsiteX15" fmla="*/ 67683 w 212230"/>
                    <a:gd name="connsiteY15" fmla="*/ 16661 h 116495"/>
                    <a:gd name="connsiteX16" fmla="*/ 90270 w 212230"/>
                    <a:gd name="connsiteY16" fmla="*/ 17906 h 116495"/>
                    <a:gd name="connsiteX17" fmla="*/ 115971 w 212230"/>
                    <a:gd name="connsiteY17" fmla="*/ 13015 h 116495"/>
                    <a:gd name="connsiteX18" fmla="*/ 155499 w 212230"/>
                    <a:gd name="connsiteY18" fmla="*/ -324 h 116495"/>
                    <a:gd name="connsiteX19" fmla="*/ 161235 w 212230"/>
                    <a:gd name="connsiteY19" fmla="*/ -57 h 116495"/>
                    <a:gd name="connsiteX20" fmla="*/ 161591 w 212230"/>
                    <a:gd name="connsiteY20" fmla="*/ -57 h 116495"/>
                    <a:gd name="connsiteX21" fmla="*/ 163947 w 212230"/>
                    <a:gd name="connsiteY21" fmla="*/ 210 h 116495"/>
                    <a:gd name="connsiteX22" fmla="*/ 163947 w 212230"/>
                    <a:gd name="connsiteY22" fmla="*/ 210 h 116495"/>
                    <a:gd name="connsiteX23" fmla="*/ 165637 w 212230"/>
                    <a:gd name="connsiteY23" fmla="*/ 210 h 116495"/>
                    <a:gd name="connsiteX24" fmla="*/ 166215 w 212230"/>
                    <a:gd name="connsiteY24" fmla="*/ 210 h 116495"/>
                    <a:gd name="connsiteX25" fmla="*/ 166215 w 212230"/>
                    <a:gd name="connsiteY25" fmla="*/ 210 h 116495"/>
                    <a:gd name="connsiteX26" fmla="*/ 193604 w 212230"/>
                    <a:gd name="connsiteY26" fmla="*/ 9992 h 116495"/>
                    <a:gd name="connsiteX27" fmla="*/ 211613 w 212230"/>
                    <a:gd name="connsiteY27" fmla="*/ 17640 h 116495"/>
                    <a:gd name="connsiteX28" fmla="*/ 212102 w 212230"/>
                    <a:gd name="connsiteY28" fmla="*/ 17640 h 116495"/>
                    <a:gd name="connsiteX29" fmla="*/ 212102 w 212230"/>
                    <a:gd name="connsiteY29" fmla="*/ 18129 h 116495"/>
                    <a:gd name="connsiteX30" fmla="*/ 195294 w 212230"/>
                    <a:gd name="connsiteY30" fmla="*/ 37693 h 116495"/>
                    <a:gd name="connsiteX31" fmla="*/ 184445 w 212230"/>
                    <a:gd name="connsiteY31" fmla="*/ 48809 h 116495"/>
                    <a:gd name="connsiteX32" fmla="*/ 182844 w 212230"/>
                    <a:gd name="connsiteY32" fmla="*/ 50943 h 116495"/>
                    <a:gd name="connsiteX33" fmla="*/ 181999 w 212230"/>
                    <a:gd name="connsiteY33" fmla="*/ 77310 h 116495"/>
                    <a:gd name="connsiteX34" fmla="*/ 186935 w 212230"/>
                    <a:gd name="connsiteY34" fmla="*/ 88159 h 116495"/>
                    <a:gd name="connsiteX35" fmla="*/ 179999 w 212230"/>
                    <a:gd name="connsiteY35" fmla="*/ 90605 h 116495"/>
                    <a:gd name="connsiteX36" fmla="*/ 179999 w 212230"/>
                    <a:gd name="connsiteY36" fmla="*/ 90605 h 116495"/>
                    <a:gd name="connsiteX37" fmla="*/ 168038 w 212230"/>
                    <a:gd name="connsiteY37" fmla="*/ 89493 h 116495"/>
                    <a:gd name="connsiteX38" fmla="*/ 153454 w 212230"/>
                    <a:gd name="connsiteY38" fmla="*/ 88248 h 116495"/>
                    <a:gd name="connsiteX39" fmla="*/ 142338 w 212230"/>
                    <a:gd name="connsiteY39" fmla="*/ 91628 h 116495"/>
                    <a:gd name="connsiteX40" fmla="*/ 141760 w 212230"/>
                    <a:gd name="connsiteY40" fmla="*/ 99409 h 116495"/>
                    <a:gd name="connsiteX41" fmla="*/ 141760 w 212230"/>
                    <a:gd name="connsiteY41" fmla="*/ 100031 h 116495"/>
                    <a:gd name="connsiteX42" fmla="*/ 141137 w 212230"/>
                    <a:gd name="connsiteY42" fmla="*/ 100031 h 116495"/>
                    <a:gd name="connsiteX43" fmla="*/ 127798 w 212230"/>
                    <a:gd name="connsiteY43" fmla="*/ 108035 h 116495"/>
                    <a:gd name="connsiteX44" fmla="*/ 119439 w 212230"/>
                    <a:gd name="connsiteY44" fmla="*/ 114838 h 116495"/>
                    <a:gd name="connsiteX45" fmla="*/ 111969 w 212230"/>
                    <a:gd name="connsiteY45" fmla="*/ 116171 h 116495"/>
                    <a:gd name="connsiteX46" fmla="*/ 49052 w 212230"/>
                    <a:gd name="connsiteY46" fmla="*/ 107590 h 116495"/>
                    <a:gd name="connsiteX47" fmla="*/ 81156 w 212230"/>
                    <a:gd name="connsiteY47" fmla="*/ 111147 h 116495"/>
                    <a:gd name="connsiteX48" fmla="*/ 100230 w 212230"/>
                    <a:gd name="connsiteY48" fmla="*/ 113993 h 116495"/>
                    <a:gd name="connsiteX49" fmla="*/ 102854 w 212230"/>
                    <a:gd name="connsiteY49" fmla="*/ 114304 h 116495"/>
                    <a:gd name="connsiteX50" fmla="*/ 111747 w 212230"/>
                    <a:gd name="connsiteY50" fmla="*/ 115060 h 116495"/>
                    <a:gd name="connsiteX51" fmla="*/ 118816 w 212230"/>
                    <a:gd name="connsiteY51" fmla="*/ 114126 h 116495"/>
                    <a:gd name="connsiteX52" fmla="*/ 126553 w 212230"/>
                    <a:gd name="connsiteY52" fmla="*/ 107768 h 116495"/>
                    <a:gd name="connsiteX53" fmla="*/ 140203 w 212230"/>
                    <a:gd name="connsiteY53" fmla="*/ 99364 h 116495"/>
                    <a:gd name="connsiteX54" fmla="*/ 141093 w 212230"/>
                    <a:gd name="connsiteY54" fmla="*/ 91227 h 116495"/>
                    <a:gd name="connsiteX55" fmla="*/ 153098 w 212230"/>
                    <a:gd name="connsiteY55" fmla="*/ 87448 h 116495"/>
                    <a:gd name="connsiteX56" fmla="*/ 167860 w 212230"/>
                    <a:gd name="connsiteY56" fmla="*/ 88737 h 116495"/>
                    <a:gd name="connsiteX57" fmla="*/ 179643 w 212230"/>
                    <a:gd name="connsiteY57" fmla="*/ 89804 h 116495"/>
                    <a:gd name="connsiteX58" fmla="*/ 185601 w 212230"/>
                    <a:gd name="connsiteY58" fmla="*/ 87981 h 116495"/>
                    <a:gd name="connsiteX59" fmla="*/ 180799 w 212230"/>
                    <a:gd name="connsiteY59" fmla="*/ 78333 h 116495"/>
                    <a:gd name="connsiteX60" fmla="*/ 181599 w 212230"/>
                    <a:gd name="connsiteY60" fmla="*/ 50587 h 116495"/>
                    <a:gd name="connsiteX61" fmla="*/ 183200 w 212230"/>
                    <a:gd name="connsiteY61" fmla="*/ 48453 h 116495"/>
                    <a:gd name="connsiteX62" fmla="*/ 194182 w 212230"/>
                    <a:gd name="connsiteY62" fmla="*/ 37204 h 116495"/>
                    <a:gd name="connsiteX63" fmla="*/ 210501 w 212230"/>
                    <a:gd name="connsiteY63" fmla="*/ 18662 h 116495"/>
                    <a:gd name="connsiteX64" fmla="*/ 192715 w 212230"/>
                    <a:gd name="connsiteY64" fmla="*/ 11103 h 116495"/>
                    <a:gd name="connsiteX65" fmla="*/ 164614 w 212230"/>
                    <a:gd name="connsiteY65" fmla="*/ 1277 h 116495"/>
                    <a:gd name="connsiteX66" fmla="*/ 162035 w 212230"/>
                    <a:gd name="connsiteY66" fmla="*/ 966 h 116495"/>
                    <a:gd name="connsiteX67" fmla="*/ 155055 w 212230"/>
                    <a:gd name="connsiteY67" fmla="*/ 565 h 116495"/>
                    <a:gd name="connsiteX68" fmla="*/ 116104 w 212230"/>
                    <a:gd name="connsiteY68" fmla="*/ 13904 h 116495"/>
                    <a:gd name="connsiteX69" fmla="*/ 89826 w 212230"/>
                    <a:gd name="connsiteY69" fmla="*/ 18929 h 116495"/>
                    <a:gd name="connsiteX70" fmla="*/ 67149 w 212230"/>
                    <a:gd name="connsiteY70" fmla="*/ 17684 h 116495"/>
                    <a:gd name="connsiteX71" fmla="*/ 59946 w 212230"/>
                    <a:gd name="connsiteY71" fmla="*/ 17106 h 116495"/>
                    <a:gd name="connsiteX72" fmla="*/ 14104 w 212230"/>
                    <a:gd name="connsiteY72" fmla="*/ 2744 h 116495"/>
                    <a:gd name="connsiteX73" fmla="*/ 9657 w 212230"/>
                    <a:gd name="connsiteY73" fmla="*/ 1143 h 116495"/>
                    <a:gd name="connsiteX74" fmla="*/ 765 w 212230"/>
                    <a:gd name="connsiteY74" fmla="*/ 13504 h 116495"/>
                    <a:gd name="connsiteX75" fmla="*/ 9657 w 212230"/>
                    <a:gd name="connsiteY75" fmla="*/ 30578 h 116495"/>
                    <a:gd name="connsiteX76" fmla="*/ 17750 w 212230"/>
                    <a:gd name="connsiteY76" fmla="*/ 41828 h 116495"/>
                    <a:gd name="connsiteX77" fmla="*/ 12014 w 212230"/>
                    <a:gd name="connsiteY77" fmla="*/ 53122 h 116495"/>
                    <a:gd name="connsiteX78" fmla="*/ 7123 w 212230"/>
                    <a:gd name="connsiteY78" fmla="*/ 79444 h 116495"/>
                    <a:gd name="connsiteX79" fmla="*/ 17172 w 212230"/>
                    <a:gd name="connsiteY79" fmla="*/ 91316 h 116495"/>
                    <a:gd name="connsiteX80" fmla="*/ 43406 w 212230"/>
                    <a:gd name="connsiteY80" fmla="*/ 107634 h 116495"/>
                    <a:gd name="connsiteX81" fmla="*/ 49052 w 212230"/>
                    <a:gd name="connsiteY81" fmla="*/ 107590 h 116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212230" h="116495">
                      <a:moveTo>
                        <a:pt x="111969" y="116171"/>
                      </a:moveTo>
                      <a:cubicBezTo>
                        <a:pt x="108857" y="116100"/>
                        <a:pt x="105788" y="115847"/>
                        <a:pt x="102720" y="115416"/>
                      </a:cubicBezTo>
                      <a:lnTo>
                        <a:pt x="100097" y="115104"/>
                      </a:lnTo>
                      <a:cubicBezTo>
                        <a:pt x="93472" y="114349"/>
                        <a:pt x="87114" y="113281"/>
                        <a:pt x="80978" y="112214"/>
                      </a:cubicBezTo>
                      <a:cubicBezTo>
                        <a:pt x="70440" y="110133"/>
                        <a:pt x="59768" y="108960"/>
                        <a:pt x="49052" y="108702"/>
                      </a:cubicBezTo>
                      <a:cubicBezTo>
                        <a:pt x="47318" y="108702"/>
                        <a:pt x="45584" y="108702"/>
                        <a:pt x="43895" y="108702"/>
                      </a:cubicBezTo>
                      <a:cubicBezTo>
                        <a:pt x="29978" y="109324"/>
                        <a:pt x="23842" y="101321"/>
                        <a:pt x="16683" y="91939"/>
                      </a:cubicBezTo>
                      <a:cubicBezTo>
                        <a:pt x="13659" y="87790"/>
                        <a:pt x="10324" y="83869"/>
                        <a:pt x="6723" y="80200"/>
                      </a:cubicBezTo>
                      <a:cubicBezTo>
                        <a:pt x="-3370" y="70285"/>
                        <a:pt x="5255" y="59925"/>
                        <a:pt x="11569" y="52366"/>
                      </a:cubicBezTo>
                      <a:cubicBezTo>
                        <a:pt x="15038" y="48142"/>
                        <a:pt x="18106" y="44496"/>
                        <a:pt x="17127" y="42228"/>
                      </a:cubicBezTo>
                      <a:cubicBezTo>
                        <a:pt x="15126" y="38155"/>
                        <a:pt x="12459" y="34447"/>
                        <a:pt x="9213" y="31245"/>
                      </a:cubicBezTo>
                      <a:cubicBezTo>
                        <a:pt x="4766" y="26043"/>
                        <a:pt x="-303" y="20619"/>
                        <a:pt x="-125" y="13460"/>
                      </a:cubicBezTo>
                      <a:cubicBezTo>
                        <a:pt x="-125" y="6968"/>
                        <a:pt x="4055" y="121"/>
                        <a:pt x="9924" y="121"/>
                      </a:cubicBezTo>
                      <a:cubicBezTo>
                        <a:pt x="11836" y="179"/>
                        <a:pt x="13659" y="814"/>
                        <a:pt x="15171" y="1944"/>
                      </a:cubicBezTo>
                      <a:cubicBezTo>
                        <a:pt x="30244" y="12393"/>
                        <a:pt x="41316" y="14749"/>
                        <a:pt x="60480" y="16083"/>
                      </a:cubicBezTo>
                      <a:lnTo>
                        <a:pt x="67683" y="16661"/>
                      </a:lnTo>
                      <a:cubicBezTo>
                        <a:pt x="74619" y="17239"/>
                        <a:pt x="82489" y="17906"/>
                        <a:pt x="90270" y="17906"/>
                      </a:cubicBezTo>
                      <a:cubicBezTo>
                        <a:pt x="102053" y="17906"/>
                        <a:pt x="110502" y="16306"/>
                        <a:pt x="115971" y="13015"/>
                      </a:cubicBezTo>
                      <a:cubicBezTo>
                        <a:pt x="128865" y="5323"/>
                        <a:pt x="139937" y="-324"/>
                        <a:pt x="155499" y="-324"/>
                      </a:cubicBezTo>
                      <a:cubicBezTo>
                        <a:pt x="157322" y="-324"/>
                        <a:pt x="159278" y="-324"/>
                        <a:pt x="161235" y="-57"/>
                      </a:cubicBezTo>
                      <a:lnTo>
                        <a:pt x="161591" y="-57"/>
                      </a:lnTo>
                      <a:lnTo>
                        <a:pt x="163947" y="210"/>
                      </a:lnTo>
                      <a:lnTo>
                        <a:pt x="163947" y="210"/>
                      </a:lnTo>
                      <a:lnTo>
                        <a:pt x="165637" y="210"/>
                      </a:lnTo>
                      <a:lnTo>
                        <a:pt x="166215" y="210"/>
                      </a:lnTo>
                      <a:lnTo>
                        <a:pt x="166215" y="210"/>
                      </a:lnTo>
                      <a:cubicBezTo>
                        <a:pt x="175774" y="2055"/>
                        <a:pt x="185023" y="5354"/>
                        <a:pt x="193604" y="9992"/>
                      </a:cubicBezTo>
                      <a:cubicBezTo>
                        <a:pt x="199429" y="12917"/>
                        <a:pt x="205476" y="15474"/>
                        <a:pt x="211613" y="17640"/>
                      </a:cubicBezTo>
                      <a:lnTo>
                        <a:pt x="212102" y="17640"/>
                      </a:lnTo>
                      <a:lnTo>
                        <a:pt x="212102" y="18129"/>
                      </a:lnTo>
                      <a:cubicBezTo>
                        <a:pt x="210945" y="22886"/>
                        <a:pt x="203209" y="30401"/>
                        <a:pt x="195294" y="37693"/>
                      </a:cubicBezTo>
                      <a:cubicBezTo>
                        <a:pt x="191426" y="41148"/>
                        <a:pt x="187824" y="44860"/>
                        <a:pt x="184445" y="48809"/>
                      </a:cubicBezTo>
                      <a:cubicBezTo>
                        <a:pt x="183912" y="49565"/>
                        <a:pt x="183334" y="50276"/>
                        <a:pt x="182844" y="50943"/>
                      </a:cubicBezTo>
                      <a:cubicBezTo>
                        <a:pt x="175997" y="59836"/>
                        <a:pt x="171861" y="65305"/>
                        <a:pt x="181999" y="77310"/>
                      </a:cubicBezTo>
                      <a:cubicBezTo>
                        <a:pt x="186446" y="82512"/>
                        <a:pt x="187957" y="86203"/>
                        <a:pt x="186935" y="88159"/>
                      </a:cubicBezTo>
                      <a:cubicBezTo>
                        <a:pt x="185912" y="90116"/>
                        <a:pt x="183956" y="90605"/>
                        <a:pt x="179999" y="90605"/>
                      </a:cubicBezTo>
                      <a:lnTo>
                        <a:pt x="179999" y="90605"/>
                      </a:lnTo>
                      <a:cubicBezTo>
                        <a:pt x="175997" y="90471"/>
                        <a:pt x="171995" y="90098"/>
                        <a:pt x="168038" y="89493"/>
                      </a:cubicBezTo>
                      <a:cubicBezTo>
                        <a:pt x="163191" y="88808"/>
                        <a:pt x="158345" y="88390"/>
                        <a:pt x="153454" y="88248"/>
                      </a:cubicBezTo>
                      <a:cubicBezTo>
                        <a:pt x="147673" y="88248"/>
                        <a:pt x="144027" y="89360"/>
                        <a:pt x="142338" y="91628"/>
                      </a:cubicBezTo>
                      <a:cubicBezTo>
                        <a:pt x="140959" y="93993"/>
                        <a:pt x="140737" y="96865"/>
                        <a:pt x="141760" y="99409"/>
                      </a:cubicBezTo>
                      <a:lnTo>
                        <a:pt x="141760" y="100031"/>
                      </a:lnTo>
                      <a:lnTo>
                        <a:pt x="141137" y="100031"/>
                      </a:lnTo>
                      <a:cubicBezTo>
                        <a:pt x="135579" y="100169"/>
                        <a:pt x="130510" y="103210"/>
                        <a:pt x="127798" y="108035"/>
                      </a:cubicBezTo>
                      <a:cubicBezTo>
                        <a:pt x="125975" y="111294"/>
                        <a:pt x="122996" y="113731"/>
                        <a:pt x="119439" y="114838"/>
                      </a:cubicBezTo>
                      <a:cubicBezTo>
                        <a:pt x="117038" y="115660"/>
                        <a:pt x="114504" y="116109"/>
                        <a:pt x="111969" y="116171"/>
                      </a:cubicBezTo>
                      <a:close/>
                      <a:moveTo>
                        <a:pt x="49052" y="107590"/>
                      </a:moveTo>
                      <a:cubicBezTo>
                        <a:pt x="59857" y="107834"/>
                        <a:pt x="70573" y="109026"/>
                        <a:pt x="81156" y="111147"/>
                      </a:cubicBezTo>
                      <a:cubicBezTo>
                        <a:pt x="87292" y="112170"/>
                        <a:pt x="93605" y="113237"/>
                        <a:pt x="100230" y="113993"/>
                      </a:cubicBezTo>
                      <a:lnTo>
                        <a:pt x="102854" y="114304"/>
                      </a:lnTo>
                      <a:cubicBezTo>
                        <a:pt x="105788" y="114727"/>
                        <a:pt x="108767" y="114980"/>
                        <a:pt x="111747" y="115060"/>
                      </a:cubicBezTo>
                      <a:cubicBezTo>
                        <a:pt x="114147" y="115095"/>
                        <a:pt x="116504" y="114780"/>
                        <a:pt x="118816" y="114126"/>
                      </a:cubicBezTo>
                      <a:cubicBezTo>
                        <a:pt x="122107" y="113090"/>
                        <a:pt x="124908" y="110814"/>
                        <a:pt x="126553" y="107768"/>
                      </a:cubicBezTo>
                      <a:cubicBezTo>
                        <a:pt x="129354" y="102819"/>
                        <a:pt x="134512" y="99649"/>
                        <a:pt x="140203" y="99364"/>
                      </a:cubicBezTo>
                      <a:cubicBezTo>
                        <a:pt x="139225" y="96661"/>
                        <a:pt x="139537" y="93655"/>
                        <a:pt x="141093" y="91227"/>
                      </a:cubicBezTo>
                      <a:cubicBezTo>
                        <a:pt x="143049" y="88648"/>
                        <a:pt x="146873" y="87448"/>
                        <a:pt x="153098" y="87448"/>
                      </a:cubicBezTo>
                      <a:cubicBezTo>
                        <a:pt x="158033" y="87586"/>
                        <a:pt x="162969" y="88017"/>
                        <a:pt x="167860" y="88737"/>
                      </a:cubicBezTo>
                      <a:cubicBezTo>
                        <a:pt x="171773" y="89306"/>
                        <a:pt x="175686" y="89662"/>
                        <a:pt x="179643" y="89804"/>
                      </a:cubicBezTo>
                      <a:cubicBezTo>
                        <a:pt x="183066" y="89804"/>
                        <a:pt x="185023" y="89182"/>
                        <a:pt x="185601" y="87981"/>
                      </a:cubicBezTo>
                      <a:cubicBezTo>
                        <a:pt x="186179" y="86781"/>
                        <a:pt x="184756" y="83046"/>
                        <a:pt x="180799" y="78333"/>
                      </a:cubicBezTo>
                      <a:cubicBezTo>
                        <a:pt x="170083" y="65616"/>
                        <a:pt x="174663" y="59658"/>
                        <a:pt x="181599" y="50587"/>
                      </a:cubicBezTo>
                      <a:cubicBezTo>
                        <a:pt x="182133" y="49876"/>
                        <a:pt x="182666" y="49209"/>
                        <a:pt x="183200" y="48453"/>
                      </a:cubicBezTo>
                      <a:cubicBezTo>
                        <a:pt x="186624" y="44460"/>
                        <a:pt x="190270" y="40703"/>
                        <a:pt x="194182" y="37204"/>
                      </a:cubicBezTo>
                      <a:cubicBezTo>
                        <a:pt x="201164" y="30623"/>
                        <a:pt x="208989" y="23153"/>
                        <a:pt x="210501" y="18662"/>
                      </a:cubicBezTo>
                      <a:cubicBezTo>
                        <a:pt x="204409" y="16515"/>
                        <a:pt x="198495" y="13993"/>
                        <a:pt x="192715" y="11103"/>
                      </a:cubicBezTo>
                      <a:cubicBezTo>
                        <a:pt x="183956" y="6346"/>
                        <a:pt x="174441" y="3029"/>
                        <a:pt x="164614" y="1277"/>
                      </a:cubicBezTo>
                      <a:lnTo>
                        <a:pt x="162035" y="966"/>
                      </a:lnTo>
                      <a:cubicBezTo>
                        <a:pt x="159723" y="703"/>
                        <a:pt x="157366" y="570"/>
                        <a:pt x="155055" y="565"/>
                      </a:cubicBezTo>
                      <a:cubicBezTo>
                        <a:pt x="139759" y="565"/>
                        <a:pt x="128821" y="6390"/>
                        <a:pt x="116104" y="13904"/>
                      </a:cubicBezTo>
                      <a:cubicBezTo>
                        <a:pt x="110413" y="17284"/>
                        <a:pt x="101831" y="18929"/>
                        <a:pt x="89826" y="18929"/>
                      </a:cubicBezTo>
                      <a:cubicBezTo>
                        <a:pt x="82000" y="18929"/>
                        <a:pt x="74130" y="18262"/>
                        <a:pt x="67149" y="17684"/>
                      </a:cubicBezTo>
                      <a:lnTo>
                        <a:pt x="59946" y="17106"/>
                      </a:lnTo>
                      <a:cubicBezTo>
                        <a:pt x="40605" y="15772"/>
                        <a:pt x="29355" y="13371"/>
                        <a:pt x="14104" y="2744"/>
                      </a:cubicBezTo>
                      <a:cubicBezTo>
                        <a:pt x="12815" y="1784"/>
                        <a:pt x="11258" y="1228"/>
                        <a:pt x="9657" y="1143"/>
                      </a:cubicBezTo>
                      <a:cubicBezTo>
                        <a:pt x="4455" y="1143"/>
                        <a:pt x="765" y="7546"/>
                        <a:pt x="765" y="13504"/>
                      </a:cubicBezTo>
                      <a:cubicBezTo>
                        <a:pt x="765" y="20263"/>
                        <a:pt x="5211" y="25287"/>
                        <a:pt x="9657" y="30578"/>
                      </a:cubicBezTo>
                      <a:cubicBezTo>
                        <a:pt x="12948" y="33864"/>
                        <a:pt x="15660" y="37662"/>
                        <a:pt x="17750" y="41828"/>
                      </a:cubicBezTo>
                      <a:cubicBezTo>
                        <a:pt x="18951" y="44762"/>
                        <a:pt x="15882" y="48453"/>
                        <a:pt x="12014" y="53122"/>
                      </a:cubicBezTo>
                      <a:cubicBezTo>
                        <a:pt x="5655" y="60770"/>
                        <a:pt x="-2259" y="70285"/>
                        <a:pt x="7123" y="79444"/>
                      </a:cubicBezTo>
                      <a:cubicBezTo>
                        <a:pt x="10724" y="83166"/>
                        <a:pt x="14104" y="87132"/>
                        <a:pt x="17172" y="91316"/>
                      </a:cubicBezTo>
                      <a:cubicBezTo>
                        <a:pt x="24108" y="100476"/>
                        <a:pt x="30111" y="108301"/>
                        <a:pt x="43406" y="107634"/>
                      </a:cubicBezTo>
                      <a:cubicBezTo>
                        <a:pt x="45540" y="107634"/>
                        <a:pt x="47274" y="107590"/>
                        <a:pt x="49052" y="1075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0" name="자유형: 도형 9749">
                  <a:extLst>
                    <a:ext uri="{FF2B5EF4-FFF2-40B4-BE49-F238E27FC236}">
                      <a16:creationId xmlns:a16="http://schemas.microsoft.com/office/drawing/2014/main" id="{EA4BFAAE-4159-D5FE-C744-30010D8AB723}"/>
                    </a:ext>
                  </a:extLst>
                </p:cNvPr>
                <p:cNvSpPr/>
                <p:nvPr/>
              </p:nvSpPr>
              <p:spPr>
                <a:xfrm>
                  <a:off x="5160539" y="8475067"/>
                  <a:ext cx="60170" cy="44642"/>
                </a:xfrm>
                <a:custGeom>
                  <a:avLst/>
                  <a:gdLst>
                    <a:gd name="connsiteX0" fmla="*/ 19913 w 88095"/>
                    <a:gd name="connsiteY0" fmla="*/ 65038 h 65361"/>
                    <a:gd name="connsiteX1" fmla="*/ 39076 w 88095"/>
                    <a:gd name="connsiteY1" fmla="*/ 63571 h 65361"/>
                    <a:gd name="connsiteX2" fmla="*/ 55128 w 88095"/>
                    <a:gd name="connsiteY2" fmla="*/ 53477 h 65361"/>
                    <a:gd name="connsiteX3" fmla="*/ 71580 w 88095"/>
                    <a:gd name="connsiteY3" fmla="*/ 49831 h 65361"/>
                    <a:gd name="connsiteX4" fmla="*/ 64332 w 88095"/>
                    <a:gd name="connsiteY4" fmla="*/ -324 h 65361"/>
                    <a:gd name="connsiteX5" fmla="*/ 3994 w 88095"/>
                    <a:gd name="connsiteY5" fmla="*/ 8880 h 65361"/>
                    <a:gd name="connsiteX6" fmla="*/ 19913 w 88095"/>
                    <a:gd name="connsiteY6" fmla="*/ 65038 h 65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8095" h="65361">
                      <a:moveTo>
                        <a:pt x="19913" y="65038"/>
                      </a:moveTo>
                      <a:cubicBezTo>
                        <a:pt x="26049" y="62904"/>
                        <a:pt x="32674" y="64371"/>
                        <a:pt x="39076" y="63571"/>
                      </a:cubicBezTo>
                      <a:cubicBezTo>
                        <a:pt x="46858" y="62592"/>
                        <a:pt x="49214" y="57257"/>
                        <a:pt x="55128" y="53477"/>
                      </a:cubicBezTo>
                      <a:cubicBezTo>
                        <a:pt x="58463" y="51299"/>
                        <a:pt x="67355" y="51699"/>
                        <a:pt x="71580" y="49831"/>
                      </a:cubicBezTo>
                      <a:cubicBezTo>
                        <a:pt x="113287" y="31423"/>
                        <a:pt x="61931" y="24354"/>
                        <a:pt x="64332" y="-324"/>
                      </a:cubicBezTo>
                      <a:cubicBezTo>
                        <a:pt x="52594" y="1366"/>
                        <a:pt x="13599" y="15594"/>
                        <a:pt x="3994" y="8880"/>
                      </a:cubicBezTo>
                      <a:cubicBezTo>
                        <a:pt x="-4009" y="34447"/>
                        <a:pt x="-1208" y="49342"/>
                        <a:pt x="19913" y="6503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1" name="자유형: 도형 9750">
                  <a:extLst>
                    <a:ext uri="{FF2B5EF4-FFF2-40B4-BE49-F238E27FC236}">
                      <a16:creationId xmlns:a16="http://schemas.microsoft.com/office/drawing/2014/main" id="{285DB44E-F1E5-1666-9EC2-15CBFD42AA01}"/>
                    </a:ext>
                  </a:extLst>
                </p:cNvPr>
                <p:cNvSpPr/>
                <p:nvPr/>
              </p:nvSpPr>
              <p:spPr>
                <a:xfrm>
                  <a:off x="5160324" y="8474793"/>
                  <a:ext cx="60969" cy="45433"/>
                </a:xfrm>
                <a:custGeom>
                  <a:avLst/>
                  <a:gdLst>
                    <a:gd name="connsiteX0" fmla="*/ 20138 w 89264"/>
                    <a:gd name="connsiteY0" fmla="*/ 66061 h 66518"/>
                    <a:gd name="connsiteX1" fmla="*/ 20138 w 89264"/>
                    <a:gd name="connsiteY1" fmla="*/ 66061 h 66518"/>
                    <a:gd name="connsiteX2" fmla="*/ 4042 w 89264"/>
                    <a:gd name="connsiteY2" fmla="*/ 9325 h 66518"/>
                    <a:gd name="connsiteX3" fmla="*/ 4264 w 89264"/>
                    <a:gd name="connsiteY3" fmla="*/ 8569 h 66518"/>
                    <a:gd name="connsiteX4" fmla="*/ 4887 w 89264"/>
                    <a:gd name="connsiteY4" fmla="*/ 9014 h 66518"/>
                    <a:gd name="connsiteX5" fmla="*/ 12713 w 89264"/>
                    <a:gd name="connsiteY5" fmla="*/ 10703 h 66518"/>
                    <a:gd name="connsiteX6" fmla="*/ 49395 w 89264"/>
                    <a:gd name="connsiteY6" fmla="*/ 3411 h 66518"/>
                    <a:gd name="connsiteX7" fmla="*/ 64780 w 89264"/>
                    <a:gd name="connsiteY7" fmla="*/ -324 h 66518"/>
                    <a:gd name="connsiteX8" fmla="*/ 65491 w 89264"/>
                    <a:gd name="connsiteY8" fmla="*/ -324 h 66518"/>
                    <a:gd name="connsiteX9" fmla="*/ 65491 w 89264"/>
                    <a:gd name="connsiteY9" fmla="*/ 388 h 66518"/>
                    <a:gd name="connsiteX10" fmla="*/ 79364 w 89264"/>
                    <a:gd name="connsiteY10" fmla="*/ 23420 h 66518"/>
                    <a:gd name="connsiteX11" fmla="*/ 89057 w 89264"/>
                    <a:gd name="connsiteY11" fmla="*/ 37649 h 66518"/>
                    <a:gd name="connsiteX12" fmla="*/ 72428 w 89264"/>
                    <a:gd name="connsiteY12" fmla="*/ 50988 h 66518"/>
                    <a:gd name="connsiteX13" fmla="*/ 64291 w 89264"/>
                    <a:gd name="connsiteY13" fmla="*/ 52633 h 66518"/>
                    <a:gd name="connsiteX14" fmla="*/ 56021 w 89264"/>
                    <a:gd name="connsiteY14" fmla="*/ 54545 h 66518"/>
                    <a:gd name="connsiteX15" fmla="*/ 50996 w 89264"/>
                    <a:gd name="connsiteY15" fmla="*/ 58635 h 66518"/>
                    <a:gd name="connsiteX16" fmla="*/ 39747 w 89264"/>
                    <a:gd name="connsiteY16" fmla="*/ 64727 h 66518"/>
                    <a:gd name="connsiteX17" fmla="*/ 34500 w 89264"/>
                    <a:gd name="connsiteY17" fmla="*/ 64994 h 66518"/>
                    <a:gd name="connsiteX18" fmla="*/ 30054 w 89264"/>
                    <a:gd name="connsiteY18" fmla="*/ 64994 h 66518"/>
                    <a:gd name="connsiteX19" fmla="*/ 20805 w 89264"/>
                    <a:gd name="connsiteY19" fmla="*/ 66194 h 66518"/>
                    <a:gd name="connsiteX20" fmla="*/ 4665 w 89264"/>
                    <a:gd name="connsiteY20" fmla="*/ 10125 h 66518"/>
                    <a:gd name="connsiteX21" fmla="*/ 20360 w 89264"/>
                    <a:gd name="connsiteY21" fmla="*/ 64816 h 66518"/>
                    <a:gd name="connsiteX22" fmla="*/ 29654 w 89264"/>
                    <a:gd name="connsiteY22" fmla="*/ 63615 h 66518"/>
                    <a:gd name="connsiteX23" fmla="*/ 34100 w 89264"/>
                    <a:gd name="connsiteY23" fmla="*/ 63615 h 66518"/>
                    <a:gd name="connsiteX24" fmla="*/ 39214 w 89264"/>
                    <a:gd name="connsiteY24" fmla="*/ 63349 h 66518"/>
                    <a:gd name="connsiteX25" fmla="*/ 49840 w 89264"/>
                    <a:gd name="connsiteY25" fmla="*/ 57568 h 66518"/>
                    <a:gd name="connsiteX26" fmla="*/ 55042 w 89264"/>
                    <a:gd name="connsiteY26" fmla="*/ 53344 h 66518"/>
                    <a:gd name="connsiteX27" fmla="*/ 63935 w 89264"/>
                    <a:gd name="connsiteY27" fmla="*/ 51299 h 66518"/>
                    <a:gd name="connsiteX28" fmla="*/ 71761 w 89264"/>
                    <a:gd name="connsiteY28" fmla="*/ 49698 h 66518"/>
                    <a:gd name="connsiteX29" fmla="*/ 87723 w 89264"/>
                    <a:gd name="connsiteY29" fmla="*/ 37159 h 66518"/>
                    <a:gd name="connsiteX30" fmla="*/ 78386 w 89264"/>
                    <a:gd name="connsiteY30" fmla="*/ 23820 h 66518"/>
                    <a:gd name="connsiteX31" fmla="*/ 64113 w 89264"/>
                    <a:gd name="connsiteY31" fmla="*/ 566 h 66518"/>
                    <a:gd name="connsiteX32" fmla="*/ 49529 w 89264"/>
                    <a:gd name="connsiteY32" fmla="*/ 4167 h 66518"/>
                    <a:gd name="connsiteX33" fmla="*/ 12579 w 89264"/>
                    <a:gd name="connsiteY33" fmla="*/ 11504 h 66518"/>
                    <a:gd name="connsiteX34" fmla="*/ 4665 w 89264"/>
                    <a:gd name="connsiteY34" fmla="*/ 10125 h 66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9264" h="66518">
                      <a:moveTo>
                        <a:pt x="20138" y="66061"/>
                      </a:moveTo>
                      <a:lnTo>
                        <a:pt x="20138" y="66061"/>
                      </a:lnTo>
                      <a:cubicBezTo>
                        <a:pt x="-404" y="50632"/>
                        <a:pt x="-4450" y="36314"/>
                        <a:pt x="4042" y="9325"/>
                      </a:cubicBezTo>
                      <a:lnTo>
                        <a:pt x="4264" y="8569"/>
                      </a:lnTo>
                      <a:lnTo>
                        <a:pt x="4887" y="9014"/>
                      </a:lnTo>
                      <a:cubicBezTo>
                        <a:pt x="7288" y="10321"/>
                        <a:pt x="10000" y="10908"/>
                        <a:pt x="12713" y="10703"/>
                      </a:cubicBezTo>
                      <a:cubicBezTo>
                        <a:pt x="22451" y="10703"/>
                        <a:pt x="37390" y="6657"/>
                        <a:pt x="49395" y="3411"/>
                      </a:cubicBezTo>
                      <a:cubicBezTo>
                        <a:pt x="55843" y="1677"/>
                        <a:pt x="61401" y="165"/>
                        <a:pt x="64780" y="-324"/>
                      </a:cubicBezTo>
                      <a:lnTo>
                        <a:pt x="65491" y="-324"/>
                      </a:lnTo>
                      <a:lnTo>
                        <a:pt x="65491" y="388"/>
                      </a:lnTo>
                      <a:cubicBezTo>
                        <a:pt x="64558" y="10214"/>
                        <a:pt x="72428" y="17240"/>
                        <a:pt x="79364" y="23420"/>
                      </a:cubicBezTo>
                      <a:cubicBezTo>
                        <a:pt x="84967" y="28400"/>
                        <a:pt x="89813" y="32713"/>
                        <a:pt x="89057" y="37649"/>
                      </a:cubicBezTo>
                      <a:cubicBezTo>
                        <a:pt x="88301" y="42584"/>
                        <a:pt x="83055" y="46319"/>
                        <a:pt x="72428" y="50988"/>
                      </a:cubicBezTo>
                      <a:cubicBezTo>
                        <a:pt x="69804" y="51881"/>
                        <a:pt x="67047" y="52437"/>
                        <a:pt x="64291" y="52633"/>
                      </a:cubicBezTo>
                      <a:cubicBezTo>
                        <a:pt x="61446" y="52793"/>
                        <a:pt x="58644" y="53438"/>
                        <a:pt x="56021" y="54545"/>
                      </a:cubicBezTo>
                      <a:cubicBezTo>
                        <a:pt x="54242" y="55767"/>
                        <a:pt x="52553" y="57137"/>
                        <a:pt x="50996" y="58635"/>
                      </a:cubicBezTo>
                      <a:cubicBezTo>
                        <a:pt x="48062" y="61917"/>
                        <a:pt x="44104" y="64073"/>
                        <a:pt x="39747" y="64727"/>
                      </a:cubicBezTo>
                      <a:cubicBezTo>
                        <a:pt x="38013" y="64936"/>
                        <a:pt x="36234" y="65025"/>
                        <a:pt x="34500" y="64994"/>
                      </a:cubicBezTo>
                      <a:lnTo>
                        <a:pt x="30054" y="64994"/>
                      </a:lnTo>
                      <a:cubicBezTo>
                        <a:pt x="26941" y="64887"/>
                        <a:pt x="23784" y="65292"/>
                        <a:pt x="20805" y="66194"/>
                      </a:cubicBezTo>
                      <a:close/>
                      <a:moveTo>
                        <a:pt x="4665" y="10125"/>
                      </a:moveTo>
                      <a:cubicBezTo>
                        <a:pt x="-3339" y="36048"/>
                        <a:pt x="663" y="49920"/>
                        <a:pt x="20360" y="64816"/>
                      </a:cubicBezTo>
                      <a:cubicBezTo>
                        <a:pt x="23384" y="63918"/>
                        <a:pt x="26496" y="63513"/>
                        <a:pt x="29654" y="63615"/>
                      </a:cubicBezTo>
                      <a:lnTo>
                        <a:pt x="34100" y="63615"/>
                      </a:lnTo>
                      <a:cubicBezTo>
                        <a:pt x="35790" y="63651"/>
                        <a:pt x="37524" y="63562"/>
                        <a:pt x="39214" y="63349"/>
                      </a:cubicBezTo>
                      <a:cubicBezTo>
                        <a:pt x="43304" y="62722"/>
                        <a:pt x="47083" y="60676"/>
                        <a:pt x="49840" y="57568"/>
                      </a:cubicBezTo>
                      <a:cubicBezTo>
                        <a:pt x="51441" y="56017"/>
                        <a:pt x="53175" y="54603"/>
                        <a:pt x="55042" y="53344"/>
                      </a:cubicBezTo>
                      <a:cubicBezTo>
                        <a:pt x="57844" y="52099"/>
                        <a:pt x="60867" y="51401"/>
                        <a:pt x="63935" y="51299"/>
                      </a:cubicBezTo>
                      <a:cubicBezTo>
                        <a:pt x="66603" y="51076"/>
                        <a:pt x="69227" y="50543"/>
                        <a:pt x="71761" y="49698"/>
                      </a:cubicBezTo>
                      <a:cubicBezTo>
                        <a:pt x="81899" y="45252"/>
                        <a:pt x="87101" y="41117"/>
                        <a:pt x="87723" y="37159"/>
                      </a:cubicBezTo>
                      <a:cubicBezTo>
                        <a:pt x="88346" y="33202"/>
                        <a:pt x="83766" y="28711"/>
                        <a:pt x="78386" y="23820"/>
                      </a:cubicBezTo>
                      <a:cubicBezTo>
                        <a:pt x="71405" y="17640"/>
                        <a:pt x="63535" y="10481"/>
                        <a:pt x="64113" y="566"/>
                      </a:cubicBezTo>
                      <a:cubicBezTo>
                        <a:pt x="60734" y="1144"/>
                        <a:pt x="55531" y="2566"/>
                        <a:pt x="49529" y="4167"/>
                      </a:cubicBezTo>
                      <a:cubicBezTo>
                        <a:pt x="37479" y="7457"/>
                        <a:pt x="22495" y="11504"/>
                        <a:pt x="12579" y="11504"/>
                      </a:cubicBezTo>
                      <a:cubicBezTo>
                        <a:pt x="9867" y="11726"/>
                        <a:pt x="7155" y="11250"/>
                        <a:pt x="4665" y="101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2" name="자유형: 도형 9751">
                  <a:extLst>
                    <a:ext uri="{FF2B5EF4-FFF2-40B4-BE49-F238E27FC236}">
                      <a16:creationId xmlns:a16="http://schemas.microsoft.com/office/drawing/2014/main" id="{9EDEB738-8BE0-FA76-153E-88430344BF90}"/>
                    </a:ext>
                  </a:extLst>
                </p:cNvPr>
                <p:cNvSpPr/>
                <p:nvPr/>
              </p:nvSpPr>
              <p:spPr>
                <a:xfrm>
                  <a:off x="5200348" y="8180507"/>
                  <a:ext cx="410438" cy="236905"/>
                </a:xfrm>
                <a:custGeom>
                  <a:avLst/>
                  <a:gdLst>
                    <a:gd name="connsiteX0" fmla="*/ 536547 w 600922"/>
                    <a:gd name="connsiteY0" fmla="*/ 216536 h 346853"/>
                    <a:gd name="connsiteX1" fmla="*/ 572341 w 600922"/>
                    <a:gd name="connsiteY1" fmla="*/ 199551 h 346853"/>
                    <a:gd name="connsiteX2" fmla="*/ 593594 w 600922"/>
                    <a:gd name="connsiteY2" fmla="*/ 174874 h 346853"/>
                    <a:gd name="connsiteX3" fmla="*/ 598041 w 600922"/>
                    <a:gd name="connsiteY3" fmla="*/ 161535 h 346853"/>
                    <a:gd name="connsiteX4" fmla="*/ 595284 w 600922"/>
                    <a:gd name="connsiteY4" fmla="*/ 144772 h 346853"/>
                    <a:gd name="connsiteX5" fmla="*/ 547974 w 600922"/>
                    <a:gd name="connsiteY5" fmla="*/ 112802 h 346853"/>
                    <a:gd name="connsiteX6" fmla="*/ 511514 w 600922"/>
                    <a:gd name="connsiteY6" fmla="*/ 92171 h 346853"/>
                    <a:gd name="connsiteX7" fmla="*/ 484124 w 600922"/>
                    <a:gd name="connsiteY7" fmla="*/ 97240 h 346853"/>
                    <a:gd name="connsiteX8" fmla="*/ 469762 w 600922"/>
                    <a:gd name="connsiteY8" fmla="*/ 91060 h 346853"/>
                    <a:gd name="connsiteX9" fmla="*/ 452866 w 600922"/>
                    <a:gd name="connsiteY9" fmla="*/ 88614 h 346853"/>
                    <a:gd name="connsiteX10" fmla="*/ 421341 w 600922"/>
                    <a:gd name="connsiteY10" fmla="*/ 53754 h 346853"/>
                    <a:gd name="connsiteX11" fmla="*/ 397153 w 600922"/>
                    <a:gd name="connsiteY11" fmla="*/ 10135 h 346853"/>
                    <a:gd name="connsiteX12" fmla="*/ 355446 w 600922"/>
                    <a:gd name="connsiteY12" fmla="*/ 1465 h 346853"/>
                    <a:gd name="connsiteX13" fmla="*/ 334681 w 600922"/>
                    <a:gd name="connsiteY13" fmla="*/ 8890 h 346853"/>
                    <a:gd name="connsiteX14" fmla="*/ 323076 w 600922"/>
                    <a:gd name="connsiteY14" fmla="*/ 9691 h 346853"/>
                    <a:gd name="connsiteX15" fmla="*/ 305290 w 600922"/>
                    <a:gd name="connsiteY15" fmla="*/ 10091 h 346853"/>
                    <a:gd name="connsiteX16" fmla="*/ 277412 w 600922"/>
                    <a:gd name="connsiteY16" fmla="*/ 32901 h 346853"/>
                    <a:gd name="connsiteX17" fmla="*/ 240417 w 600922"/>
                    <a:gd name="connsiteY17" fmla="*/ 41793 h 346853"/>
                    <a:gd name="connsiteX18" fmla="*/ 223654 w 600922"/>
                    <a:gd name="connsiteY18" fmla="*/ 33923 h 346853"/>
                    <a:gd name="connsiteX19" fmla="*/ 198177 w 600922"/>
                    <a:gd name="connsiteY19" fmla="*/ 31567 h 346853"/>
                    <a:gd name="connsiteX20" fmla="*/ 180391 w 600922"/>
                    <a:gd name="connsiteY20" fmla="*/ 32678 h 346853"/>
                    <a:gd name="connsiteX21" fmla="*/ 146777 w 600922"/>
                    <a:gd name="connsiteY21" fmla="*/ 27654 h 346853"/>
                    <a:gd name="connsiteX22" fmla="*/ 94532 w 600922"/>
                    <a:gd name="connsiteY22" fmla="*/ 17872 h 346853"/>
                    <a:gd name="connsiteX23" fmla="*/ 43976 w 600922"/>
                    <a:gd name="connsiteY23" fmla="*/ 34857 h 346853"/>
                    <a:gd name="connsiteX24" fmla="*/ 57315 w 600922"/>
                    <a:gd name="connsiteY24" fmla="*/ 64915 h 346853"/>
                    <a:gd name="connsiteX25" fmla="*/ 42865 w 600922"/>
                    <a:gd name="connsiteY25" fmla="*/ 93727 h 346853"/>
                    <a:gd name="connsiteX26" fmla="*/ 17342 w 600922"/>
                    <a:gd name="connsiteY26" fmla="*/ 118627 h 346853"/>
                    <a:gd name="connsiteX27" fmla="*/ 14319 w 600922"/>
                    <a:gd name="connsiteY27" fmla="*/ 146862 h 346853"/>
                    <a:gd name="connsiteX28" fmla="*/ 1691 w 600922"/>
                    <a:gd name="connsiteY28" fmla="*/ 177986 h 346853"/>
                    <a:gd name="connsiteX29" fmla="*/ 42331 w 600922"/>
                    <a:gd name="connsiteY29" fmla="*/ 192393 h 346853"/>
                    <a:gd name="connsiteX30" fmla="*/ 86794 w 600922"/>
                    <a:gd name="connsiteY30" fmla="*/ 202842 h 346853"/>
                    <a:gd name="connsiteX31" fmla="*/ 132904 w 600922"/>
                    <a:gd name="connsiteY31" fmla="*/ 191637 h 346853"/>
                    <a:gd name="connsiteX32" fmla="*/ 163139 w 600922"/>
                    <a:gd name="connsiteY32" fmla="*/ 176386 h 346853"/>
                    <a:gd name="connsiteX33" fmla="*/ 201112 w 600922"/>
                    <a:gd name="connsiteY33" fmla="*/ 186168 h 346853"/>
                    <a:gd name="connsiteX34" fmla="*/ 229880 w 600922"/>
                    <a:gd name="connsiteY34" fmla="*/ 205821 h 346853"/>
                    <a:gd name="connsiteX35" fmla="*/ 256558 w 600922"/>
                    <a:gd name="connsiteY35" fmla="*/ 251263 h 346853"/>
                    <a:gd name="connsiteX36" fmla="*/ 235705 w 600922"/>
                    <a:gd name="connsiteY36" fmla="*/ 257844 h 346853"/>
                    <a:gd name="connsiteX37" fmla="*/ 219253 w 600922"/>
                    <a:gd name="connsiteY37" fmla="*/ 280965 h 346853"/>
                    <a:gd name="connsiteX38" fmla="*/ 208537 w 600922"/>
                    <a:gd name="connsiteY38" fmla="*/ 310266 h 346853"/>
                    <a:gd name="connsiteX39" fmla="*/ 246598 w 600922"/>
                    <a:gd name="connsiteY39" fmla="*/ 312312 h 346853"/>
                    <a:gd name="connsiteX40" fmla="*/ 268207 w 600922"/>
                    <a:gd name="connsiteY40" fmla="*/ 281676 h 346853"/>
                    <a:gd name="connsiteX41" fmla="*/ 298799 w 600922"/>
                    <a:gd name="connsiteY41" fmla="*/ 251041 h 346853"/>
                    <a:gd name="connsiteX42" fmla="*/ 335303 w 600922"/>
                    <a:gd name="connsiteY42" fmla="*/ 253797 h 346853"/>
                    <a:gd name="connsiteX43" fmla="*/ 343262 w 600922"/>
                    <a:gd name="connsiteY43" fmla="*/ 271939 h 346853"/>
                    <a:gd name="connsiteX44" fmla="*/ 386126 w 600922"/>
                    <a:gd name="connsiteY44" fmla="*/ 274918 h 346853"/>
                    <a:gd name="connsiteX45" fmla="*/ 365672 w 600922"/>
                    <a:gd name="connsiteY45" fmla="*/ 291770 h 346853"/>
                    <a:gd name="connsiteX46" fmla="*/ 379812 w 600922"/>
                    <a:gd name="connsiteY46" fmla="*/ 322227 h 346853"/>
                    <a:gd name="connsiteX47" fmla="*/ 397597 w 600922"/>
                    <a:gd name="connsiteY47" fmla="*/ 342281 h 346853"/>
                    <a:gd name="connsiteX48" fmla="*/ 450554 w 600922"/>
                    <a:gd name="connsiteY48" fmla="*/ 319382 h 346853"/>
                    <a:gd name="connsiteX49" fmla="*/ 483902 w 600922"/>
                    <a:gd name="connsiteY49" fmla="*/ 314579 h 346853"/>
                    <a:gd name="connsiteX50" fmla="*/ 441483 w 600922"/>
                    <a:gd name="connsiteY50" fmla="*/ 307643 h 346853"/>
                    <a:gd name="connsiteX51" fmla="*/ 421830 w 600922"/>
                    <a:gd name="connsiteY51" fmla="*/ 282699 h 346853"/>
                    <a:gd name="connsiteX52" fmla="*/ 446375 w 600922"/>
                    <a:gd name="connsiteY52" fmla="*/ 259933 h 346853"/>
                    <a:gd name="connsiteX53" fmla="*/ 498575 w 600922"/>
                    <a:gd name="connsiteY53" fmla="*/ 244282 h 346853"/>
                    <a:gd name="connsiteX54" fmla="*/ 524230 w 600922"/>
                    <a:gd name="connsiteY54" fmla="*/ 234945 h 346853"/>
                    <a:gd name="connsiteX55" fmla="*/ 535613 w 600922"/>
                    <a:gd name="connsiteY55" fmla="*/ 216581 h 346853"/>
                    <a:gd name="connsiteX56" fmla="*/ 536547 w 600922"/>
                    <a:gd name="connsiteY56" fmla="*/ 216536 h 346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600922" h="346853">
                      <a:moveTo>
                        <a:pt x="536547" y="216536"/>
                      </a:moveTo>
                      <a:cubicBezTo>
                        <a:pt x="551754" y="214402"/>
                        <a:pt x="554332" y="197239"/>
                        <a:pt x="572341" y="199551"/>
                      </a:cubicBezTo>
                      <a:cubicBezTo>
                        <a:pt x="584968" y="201196"/>
                        <a:pt x="607912" y="191370"/>
                        <a:pt x="593594" y="174874"/>
                      </a:cubicBezTo>
                      <a:cubicBezTo>
                        <a:pt x="586213" y="166381"/>
                        <a:pt x="590037" y="165448"/>
                        <a:pt x="598041" y="161535"/>
                      </a:cubicBezTo>
                      <a:cubicBezTo>
                        <a:pt x="607867" y="156644"/>
                        <a:pt x="587636" y="151975"/>
                        <a:pt x="595284" y="144772"/>
                      </a:cubicBezTo>
                      <a:cubicBezTo>
                        <a:pt x="616893" y="124363"/>
                        <a:pt x="561936" y="115203"/>
                        <a:pt x="547974" y="112802"/>
                      </a:cubicBezTo>
                      <a:cubicBezTo>
                        <a:pt x="529788" y="109645"/>
                        <a:pt x="522007" y="110446"/>
                        <a:pt x="511514" y="92171"/>
                      </a:cubicBezTo>
                      <a:cubicBezTo>
                        <a:pt x="506223" y="82878"/>
                        <a:pt x="489949" y="96617"/>
                        <a:pt x="484124" y="97240"/>
                      </a:cubicBezTo>
                      <a:cubicBezTo>
                        <a:pt x="478699" y="97142"/>
                        <a:pt x="473542" y="94923"/>
                        <a:pt x="469762" y="91060"/>
                      </a:cubicBezTo>
                      <a:cubicBezTo>
                        <a:pt x="462603" y="85813"/>
                        <a:pt x="460869" y="89192"/>
                        <a:pt x="452866" y="88614"/>
                      </a:cubicBezTo>
                      <a:cubicBezTo>
                        <a:pt x="440238" y="87636"/>
                        <a:pt x="444818" y="54243"/>
                        <a:pt x="421341" y="53754"/>
                      </a:cubicBezTo>
                      <a:cubicBezTo>
                        <a:pt x="394173" y="53176"/>
                        <a:pt x="403556" y="27076"/>
                        <a:pt x="397153" y="10135"/>
                      </a:cubicBezTo>
                      <a:cubicBezTo>
                        <a:pt x="390661" y="-7650"/>
                        <a:pt x="369229" y="2977"/>
                        <a:pt x="355446" y="1465"/>
                      </a:cubicBezTo>
                      <a:cubicBezTo>
                        <a:pt x="345130" y="353"/>
                        <a:pt x="343129" y="4622"/>
                        <a:pt x="334681" y="8890"/>
                      </a:cubicBezTo>
                      <a:cubicBezTo>
                        <a:pt x="331035" y="10571"/>
                        <a:pt x="326900" y="10855"/>
                        <a:pt x="323076" y="9691"/>
                      </a:cubicBezTo>
                      <a:cubicBezTo>
                        <a:pt x="315651" y="6934"/>
                        <a:pt x="314183" y="8801"/>
                        <a:pt x="305290" y="10091"/>
                      </a:cubicBezTo>
                      <a:cubicBezTo>
                        <a:pt x="296397" y="11380"/>
                        <a:pt x="277412" y="21607"/>
                        <a:pt x="277412" y="32901"/>
                      </a:cubicBezTo>
                      <a:cubicBezTo>
                        <a:pt x="277412" y="55133"/>
                        <a:pt x="255446" y="32901"/>
                        <a:pt x="240417" y="41793"/>
                      </a:cubicBezTo>
                      <a:cubicBezTo>
                        <a:pt x="235971" y="44417"/>
                        <a:pt x="228012" y="34679"/>
                        <a:pt x="223654" y="33923"/>
                      </a:cubicBezTo>
                      <a:cubicBezTo>
                        <a:pt x="216585" y="32678"/>
                        <a:pt x="205869" y="32278"/>
                        <a:pt x="198177" y="31567"/>
                      </a:cubicBezTo>
                      <a:cubicBezTo>
                        <a:pt x="192352" y="31033"/>
                        <a:pt x="189284" y="35702"/>
                        <a:pt x="180391" y="32678"/>
                      </a:cubicBezTo>
                      <a:cubicBezTo>
                        <a:pt x="168920" y="28721"/>
                        <a:pt x="158159" y="30900"/>
                        <a:pt x="146777" y="27654"/>
                      </a:cubicBezTo>
                      <a:cubicBezTo>
                        <a:pt x="128991" y="22363"/>
                        <a:pt x="114584" y="18139"/>
                        <a:pt x="94532" y="17872"/>
                      </a:cubicBezTo>
                      <a:cubicBezTo>
                        <a:pt x="72566" y="17561"/>
                        <a:pt x="64252" y="35657"/>
                        <a:pt x="43976" y="34857"/>
                      </a:cubicBezTo>
                      <a:cubicBezTo>
                        <a:pt x="45265" y="46551"/>
                        <a:pt x="52869" y="54510"/>
                        <a:pt x="57315" y="64915"/>
                      </a:cubicBezTo>
                      <a:cubicBezTo>
                        <a:pt x="65052" y="81766"/>
                        <a:pt x="53314" y="83145"/>
                        <a:pt x="42865" y="93727"/>
                      </a:cubicBezTo>
                      <a:cubicBezTo>
                        <a:pt x="34461" y="102131"/>
                        <a:pt x="25390" y="109912"/>
                        <a:pt x="17342" y="118627"/>
                      </a:cubicBezTo>
                      <a:cubicBezTo>
                        <a:pt x="10094" y="126497"/>
                        <a:pt x="21166" y="141393"/>
                        <a:pt x="14319" y="146862"/>
                      </a:cubicBezTo>
                      <a:cubicBezTo>
                        <a:pt x="7471" y="152331"/>
                        <a:pt x="-4757" y="168471"/>
                        <a:pt x="1691" y="177986"/>
                      </a:cubicBezTo>
                      <a:cubicBezTo>
                        <a:pt x="12495" y="194127"/>
                        <a:pt x="26591" y="189102"/>
                        <a:pt x="42331" y="192393"/>
                      </a:cubicBezTo>
                      <a:cubicBezTo>
                        <a:pt x="53847" y="194794"/>
                        <a:pt x="78347" y="194260"/>
                        <a:pt x="86794" y="202842"/>
                      </a:cubicBezTo>
                      <a:cubicBezTo>
                        <a:pt x="90041" y="206088"/>
                        <a:pt x="128057" y="194972"/>
                        <a:pt x="132904" y="191637"/>
                      </a:cubicBezTo>
                      <a:cubicBezTo>
                        <a:pt x="141885" y="184647"/>
                        <a:pt x="152157" y="179467"/>
                        <a:pt x="163139" y="176386"/>
                      </a:cubicBezTo>
                      <a:cubicBezTo>
                        <a:pt x="182036" y="171183"/>
                        <a:pt x="185105" y="176741"/>
                        <a:pt x="201112" y="186168"/>
                      </a:cubicBezTo>
                      <a:cubicBezTo>
                        <a:pt x="212494" y="192837"/>
                        <a:pt x="224855" y="189636"/>
                        <a:pt x="229880" y="205821"/>
                      </a:cubicBezTo>
                      <a:cubicBezTo>
                        <a:pt x="235259" y="223340"/>
                        <a:pt x="251444" y="234367"/>
                        <a:pt x="256558" y="251263"/>
                      </a:cubicBezTo>
                      <a:cubicBezTo>
                        <a:pt x="262516" y="270204"/>
                        <a:pt x="247976" y="260956"/>
                        <a:pt x="235705" y="257844"/>
                      </a:cubicBezTo>
                      <a:cubicBezTo>
                        <a:pt x="221209" y="254242"/>
                        <a:pt x="224011" y="273006"/>
                        <a:pt x="219253" y="280965"/>
                      </a:cubicBezTo>
                      <a:cubicBezTo>
                        <a:pt x="214806" y="288035"/>
                        <a:pt x="194531" y="305687"/>
                        <a:pt x="208537" y="310266"/>
                      </a:cubicBezTo>
                      <a:cubicBezTo>
                        <a:pt x="226322" y="316047"/>
                        <a:pt x="229391" y="297505"/>
                        <a:pt x="246598" y="312312"/>
                      </a:cubicBezTo>
                      <a:cubicBezTo>
                        <a:pt x="245308" y="294526"/>
                        <a:pt x="257980" y="293593"/>
                        <a:pt x="268207" y="281676"/>
                      </a:cubicBezTo>
                      <a:cubicBezTo>
                        <a:pt x="279901" y="268026"/>
                        <a:pt x="280524" y="256776"/>
                        <a:pt x="298799" y="251041"/>
                      </a:cubicBezTo>
                      <a:cubicBezTo>
                        <a:pt x="303245" y="249573"/>
                        <a:pt x="341706" y="241614"/>
                        <a:pt x="335303" y="253797"/>
                      </a:cubicBezTo>
                      <a:cubicBezTo>
                        <a:pt x="329523" y="264735"/>
                        <a:pt x="326900" y="270382"/>
                        <a:pt x="343262" y="271939"/>
                      </a:cubicBezTo>
                      <a:cubicBezTo>
                        <a:pt x="354912" y="273050"/>
                        <a:pt x="376121" y="267492"/>
                        <a:pt x="386126" y="274918"/>
                      </a:cubicBezTo>
                      <a:cubicBezTo>
                        <a:pt x="395019" y="281454"/>
                        <a:pt x="368340" y="290658"/>
                        <a:pt x="365672" y="291770"/>
                      </a:cubicBezTo>
                      <a:cubicBezTo>
                        <a:pt x="315339" y="310711"/>
                        <a:pt x="374565" y="300129"/>
                        <a:pt x="379812" y="322227"/>
                      </a:cubicBezTo>
                      <a:cubicBezTo>
                        <a:pt x="383102" y="335878"/>
                        <a:pt x="371363" y="355175"/>
                        <a:pt x="397597" y="342281"/>
                      </a:cubicBezTo>
                      <a:cubicBezTo>
                        <a:pt x="413649" y="334455"/>
                        <a:pt x="432590" y="321738"/>
                        <a:pt x="450554" y="319382"/>
                      </a:cubicBezTo>
                      <a:cubicBezTo>
                        <a:pt x="454689" y="318803"/>
                        <a:pt x="485013" y="322050"/>
                        <a:pt x="483902" y="314579"/>
                      </a:cubicBezTo>
                      <a:cubicBezTo>
                        <a:pt x="482168" y="302752"/>
                        <a:pt x="448331" y="308710"/>
                        <a:pt x="441483" y="307643"/>
                      </a:cubicBezTo>
                      <a:cubicBezTo>
                        <a:pt x="428944" y="305642"/>
                        <a:pt x="422675" y="294304"/>
                        <a:pt x="421830" y="282699"/>
                      </a:cubicBezTo>
                      <a:cubicBezTo>
                        <a:pt x="421163" y="272783"/>
                        <a:pt x="439304" y="263802"/>
                        <a:pt x="446375" y="259933"/>
                      </a:cubicBezTo>
                      <a:cubicBezTo>
                        <a:pt x="462514" y="251041"/>
                        <a:pt x="481545" y="251396"/>
                        <a:pt x="498575" y="244282"/>
                      </a:cubicBezTo>
                      <a:cubicBezTo>
                        <a:pt x="506845" y="240463"/>
                        <a:pt x="515427" y="237337"/>
                        <a:pt x="524230" y="234945"/>
                      </a:cubicBezTo>
                      <a:cubicBezTo>
                        <a:pt x="541038" y="230810"/>
                        <a:pt x="527610" y="217782"/>
                        <a:pt x="535613" y="216581"/>
                      </a:cubicBezTo>
                      <a:cubicBezTo>
                        <a:pt x="541794" y="215825"/>
                        <a:pt x="532056" y="217204"/>
                        <a:pt x="536547" y="216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3" name="자유형: 도형 9752">
                  <a:extLst>
                    <a:ext uri="{FF2B5EF4-FFF2-40B4-BE49-F238E27FC236}">
                      <a16:creationId xmlns:a16="http://schemas.microsoft.com/office/drawing/2014/main" id="{7423149B-5AD6-4D9D-68E3-153FE3C823F4}"/>
                    </a:ext>
                  </a:extLst>
                </p:cNvPr>
                <p:cNvSpPr/>
                <p:nvPr/>
              </p:nvSpPr>
              <p:spPr>
                <a:xfrm>
                  <a:off x="5200145" y="8179591"/>
                  <a:ext cx="410996" cy="238300"/>
                </a:xfrm>
                <a:custGeom>
                  <a:avLst/>
                  <a:gdLst>
                    <a:gd name="connsiteX0" fmla="*/ 386023 w 601739"/>
                    <a:gd name="connsiteY0" fmla="*/ 348557 h 348895"/>
                    <a:gd name="connsiteX1" fmla="*/ 382155 w 601739"/>
                    <a:gd name="connsiteY1" fmla="*/ 347134 h 348895"/>
                    <a:gd name="connsiteX2" fmla="*/ 380821 w 601739"/>
                    <a:gd name="connsiteY2" fmla="*/ 336063 h 348895"/>
                    <a:gd name="connsiteX3" fmla="*/ 380465 w 601739"/>
                    <a:gd name="connsiteY3" fmla="*/ 323835 h 348895"/>
                    <a:gd name="connsiteX4" fmla="*/ 356055 w 601739"/>
                    <a:gd name="connsiteY4" fmla="*/ 308629 h 348895"/>
                    <a:gd name="connsiteX5" fmla="*/ 346139 w 601739"/>
                    <a:gd name="connsiteY5" fmla="*/ 304182 h 348895"/>
                    <a:gd name="connsiteX6" fmla="*/ 366637 w 601739"/>
                    <a:gd name="connsiteY6" fmla="*/ 292888 h 348895"/>
                    <a:gd name="connsiteX7" fmla="*/ 367259 w 601739"/>
                    <a:gd name="connsiteY7" fmla="*/ 292888 h 348895"/>
                    <a:gd name="connsiteX8" fmla="*/ 388557 w 601739"/>
                    <a:gd name="connsiteY8" fmla="*/ 280038 h 348895"/>
                    <a:gd name="connsiteX9" fmla="*/ 387001 w 601739"/>
                    <a:gd name="connsiteY9" fmla="*/ 277237 h 348895"/>
                    <a:gd name="connsiteX10" fmla="*/ 370283 w 601739"/>
                    <a:gd name="connsiteY10" fmla="*/ 273457 h 348895"/>
                    <a:gd name="connsiteX11" fmla="*/ 358366 w 601739"/>
                    <a:gd name="connsiteY11" fmla="*/ 274036 h 348895"/>
                    <a:gd name="connsiteX12" fmla="*/ 348184 w 601739"/>
                    <a:gd name="connsiteY12" fmla="*/ 274525 h 348895"/>
                    <a:gd name="connsiteX13" fmla="*/ 344405 w 601739"/>
                    <a:gd name="connsiteY13" fmla="*/ 274525 h 348895"/>
                    <a:gd name="connsiteX14" fmla="*/ 332089 w 601739"/>
                    <a:gd name="connsiteY14" fmla="*/ 269767 h 348895"/>
                    <a:gd name="connsiteX15" fmla="*/ 336001 w 601739"/>
                    <a:gd name="connsiteY15" fmla="*/ 255539 h 348895"/>
                    <a:gd name="connsiteX16" fmla="*/ 336357 w 601739"/>
                    <a:gd name="connsiteY16" fmla="*/ 252159 h 348895"/>
                    <a:gd name="connsiteX17" fmla="*/ 326842 w 601739"/>
                    <a:gd name="connsiteY17" fmla="*/ 249714 h 348895"/>
                    <a:gd name="connsiteX18" fmla="*/ 300163 w 601739"/>
                    <a:gd name="connsiteY18" fmla="*/ 253582 h 348895"/>
                    <a:gd name="connsiteX19" fmla="*/ 278420 w 601739"/>
                    <a:gd name="connsiteY19" fmla="*/ 272035 h 348895"/>
                    <a:gd name="connsiteX20" fmla="*/ 269795 w 601739"/>
                    <a:gd name="connsiteY20" fmla="*/ 284040 h 348895"/>
                    <a:gd name="connsiteX21" fmla="*/ 259746 w 601739"/>
                    <a:gd name="connsiteY21" fmla="*/ 292933 h 348895"/>
                    <a:gd name="connsiteX22" fmla="*/ 248363 w 601739"/>
                    <a:gd name="connsiteY22" fmla="*/ 314187 h 348895"/>
                    <a:gd name="connsiteX23" fmla="*/ 248363 w 601739"/>
                    <a:gd name="connsiteY23" fmla="*/ 315520 h 348895"/>
                    <a:gd name="connsiteX24" fmla="*/ 247340 w 601739"/>
                    <a:gd name="connsiteY24" fmla="*/ 314631 h 348895"/>
                    <a:gd name="connsiteX25" fmla="*/ 235246 w 601739"/>
                    <a:gd name="connsiteY25" fmla="*/ 308895 h 348895"/>
                    <a:gd name="connsiteX26" fmla="*/ 227153 w 601739"/>
                    <a:gd name="connsiteY26" fmla="*/ 311163 h 348895"/>
                    <a:gd name="connsiteX27" fmla="*/ 216438 w 601739"/>
                    <a:gd name="connsiteY27" fmla="*/ 313920 h 348895"/>
                    <a:gd name="connsiteX28" fmla="*/ 209457 w 601739"/>
                    <a:gd name="connsiteY28" fmla="*/ 312719 h 348895"/>
                    <a:gd name="connsiteX29" fmla="*/ 204477 w 601739"/>
                    <a:gd name="connsiteY29" fmla="*/ 308273 h 348895"/>
                    <a:gd name="connsiteX30" fmla="*/ 214837 w 601739"/>
                    <a:gd name="connsiteY30" fmla="*/ 288931 h 348895"/>
                    <a:gd name="connsiteX31" fmla="*/ 219862 w 601739"/>
                    <a:gd name="connsiteY31" fmla="*/ 282484 h 348895"/>
                    <a:gd name="connsiteX32" fmla="*/ 222796 w 601739"/>
                    <a:gd name="connsiteY32" fmla="*/ 273146 h 348895"/>
                    <a:gd name="connsiteX33" fmla="*/ 233378 w 601739"/>
                    <a:gd name="connsiteY33" fmla="*/ 258651 h 348895"/>
                    <a:gd name="connsiteX34" fmla="*/ 236936 w 601739"/>
                    <a:gd name="connsiteY34" fmla="*/ 259140 h 348895"/>
                    <a:gd name="connsiteX35" fmla="*/ 244539 w 601739"/>
                    <a:gd name="connsiteY35" fmla="*/ 261541 h 348895"/>
                    <a:gd name="connsiteX36" fmla="*/ 254810 w 601739"/>
                    <a:gd name="connsiteY36" fmla="*/ 264120 h 348895"/>
                    <a:gd name="connsiteX37" fmla="*/ 257789 w 601739"/>
                    <a:gd name="connsiteY37" fmla="*/ 262964 h 348895"/>
                    <a:gd name="connsiteX38" fmla="*/ 257166 w 601739"/>
                    <a:gd name="connsiteY38" fmla="*/ 253226 h 348895"/>
                    <a:gd name="connsiteX39" fmla="*/ 243827 w 601739"/>
                    <a:gd name="connsiteY39" fmla="*/ 230994 h 348895"/>
                    <a:gd name="connsiteX40" fmla="*/ 230044 w 601739"/>
                    <a:gd name="connsiteY40" fmla="*/ 207606 h 348895"/>
                    <a:gd name="connsiteX41" fmla="*/ 212614 w 601739"/>
                    <a:gd name="connsiteY41" fmla="*/ 192667 h 348895"/>
                    <a:gd name="connsiteX42" fmla="*/ 201543 w 601739"/>
                    <a:gd name="connsiteY42" fmla="*/ 188220 h 348895"/>
                    <a:gd name="connsiteX43" fmla="*/ 194161 w 601739"/>
                    <a:gd name="connsiteY43" fmla="*/ 183774 h 348895"/>
                    <a:gd name="connsiteX44" fmla="*/ 176020 w 601739"/>
                    <a:gd name="connsiteY44" fmla="*/ 176615 h 348895"/>
                    <a:gd name="connsiteX45" fmla="*/ 163970 w 601739"/>
                    <a:gd name="connsiteY45" fmla="*/ 178616 h 348895"/>
                    <a:gd name="connsiteX46" fmla="*/ 133913 w 601739"/>
                    <a:gd name="connsiteY46" fmla="*/ 193778 h 348895"/>
                    <a:gd name="connsiteX47" fmla="*/ 90205 w 601739"/>
                    <a:gd name="connsiteY47" fmla="*/ 205695 h 348895"/>
                    <a:gd name="connsiteX48" fmla="*/ 87092 w 601739"/>
                    <a:gd name="connsiteY48" fmla="*/ 204939 h 348895"/>
                    <a:gd name="connsiteX49" fmla="*/ 55212 w 601739"/>
                    <a:gd name="connsiteY49" fmla="*/ 196046 h 348895"/>
                    <a:gd name="connsiteX50" fmla="*/ 42806 w 601739"/>
                    <a:gd name="connsiteY50" fmla="*/ 194401 h 348895"/>
                    <a:gd name="connsiteX51" fmla="*/ 30223 w 601739"/>
                    <a:gd name="connsiteY51" fmla="*/ 192978 h 348895"/>
                    <a:gd name="connsiteX52" fmla="*/ 1855 w 601739"/>
                    <a:gd name="connsiteY52" fmla="*/ 179639 h 348895"/>
                    <a:gd name="connsiteX53" fmla="*/ 14572 w 601739"/>
                    <a:gd name="connsiteY53" fmla="*/ 147714 h 348895"/>
                    <a:gd name="connsiteX54" fmla="*/ 15817 w 601739"/>
                    <a:gd name="connsiteY54" fmla="*/ 135397 h 348895"/>
                    <a:gd name="connsiteX55" fmla="*/ 17551 w 601739"/>
                    <a:gd name="connsiteY55" fmla="*/ 119523 h 348895"/>
                    <a:gd name="connsiteX56" fmla="*/ 32713 w 601739"/>
                    <a:gd name="connsiteY56" fmla="*/ 104539 h 348895"/>
                    <a:gd name="connsiteX57" fmla="*/ 43073 w 601739"/>
                    <a:gd name="connsiteY57" fmla="*/ 94579 h 348895"/>
                    <a:gd name="connsiteX58" fmla="*/ 50854 w 601739"/>
                    <a:gd name="connsiteY58" fmla="*/ 87954 h 348895"/>
                    <a:gd name="connsiteX59" fmla="*/ 57390 w 601739"/>
                    <a:gd name="connsiteY59" fmla="*/ 66389 h 348895"/>
                    <a:gd name="connsiteX60" fmla="*/ 52143 w 601739"/>
                    <a:gd name="connsiteY60" fmla="*/ 56740 h 348895"/>
                    <a:gd name="connsiteX61" fmla="*/ 43829 w 601739"/>
                    <a:gd name="connsiteY61" fmla="*/ 36154 h 348895"/>
                    <a:gd name="connsiteX62" fmla="*/ 43829 w 601739"/>
                    <a:gd name="connsiteY62" fmla="*/ 35531 h 348895"/>
                    <a:gd name="connsiteX63" fmla="*/ 45874 w 601739"/>
                    <a:gd name="connsiteY63" fmla="*/ 35531 h 348895"/>
                    <a:gd name="connsiteX64" fmla="*/ 68640 w 601739"/>
                    <a:gd name="connsiteY64" fmla="*/ 27439 h 348895"/>
                    <a:gd name="connsiteX65" fmla="*/ 94518 w 601739"/>
                    <a:gd name="connsiteY65" fmla="*/ 18546 h 348895"/>
                    <a:gd name="connsiteX66" fmla="*/ 95051 w 601739"/>
                    <a:gd name="connsiteY66" fmla="*/ 18546 h 348895"/>
                    <a:gd name="connsiteX67" fmla="*/ 146763 w 601739"/>
                    <a:gd name="connsiteY67" fmla="*/ 28150 h 348895"/>
                    <a:gd name="connsiteX68" fmla="*/ 147430 w 601739"/>
                    <a:gd name="connsiteY68" fmla="*/ 28372 h 348895"/>
                    <a:gd name="connsiteX69" fmla="*/ 163037 w 601739"/>
                    <a:gd name="connsiteY69" fmla="*/ 30551 h 348895"/>
                    <a:gd name="connsiteX70" fmla="*/ 180822 w 601739"/>
                    <a:gd name="connsiteY70" fmla="*/ 33397 h 348895"/>
                    <a:gd name="connsiteX71" fmla="*/ 186247 w 601739"/>
                    <a:gd name="connsiteY71" fmla="*/ 34419 h 348895"/>
                    <a:gd name="connsiteX72" fmla="*/ 192027 w 601739"/>
                    <a:gd name="connsiteY72" fmla="*/ 33264 h 348895"/>
                    <a:gd name="connsiteX73" fmla="*/ 198252 w 601739"/>
                    <a:gd name="connsiteY73" fmla="*/ 32285 h 348895"/>
                    <a:gd name="connsiteX74" fmla="*/ 206345 w 601739"/>
                    <a:gd name="connsiteY74" fmla="*/ 32908 h 348895"/>
                    <a:gd name="connsiteX75" fmla="*/ 223819 w 601739"/>
                    <a:gd name="connsiteY75" fmla="*/ 34642 h 348895"/>
                    <a:gd name="connsiteX76" fmla="*/ 230444 w 601739"/>
                    <a:gd name="connsiteY76" fmla="*/ 38510 h 348895"/>
                    <a:gd name="connsiteX77" fmla="*/ 238803 w 601739"/>
                    <a:gd name="connsiteY77" fmla="*/ 42957 h 348895"/>
                    <a:gd name="connsiteX78" fmla="*/ 240181 w 601739"/>
                    <a:gd name="connsiteY78" fmla="*/ 42601 h 348895"/>
                    <a:gd name="connsiteX79" fmla="*/ 249341 w 601739"/>
                    <a:gd name="connsiteY79" fmla="*/ 40244 h 348895"/>
                    <a:gd name="connsiteX80" fmla="*/ 261524 w 601739"/>
                    <a:gd name="connsiteY80" fmla="*/ 42245 h 348895"/>
                    <a:gd name="connsiteX81" fmla="*/ 270417 w 601739"/>
                    <a:gd name="connsiteY81" fmla="*/ 43846 h 348895"/>
                    <a:gd name="connsiteX82" fmla="*/ 277087 w 601739"/>
                    <a:gd name="connsiteY82" fmla="*/ 34064 h 348895"/>
                    <a:gd name="connsiteX83" fmla="*/ 305410 w 601739"/>
                    <a:gd name="connsiteY83" fmla="*/ 10676 h 348895"/>
                    <a:gd name="connsiteX84" fmla="*/ 311101 w 601739"/>
                    <a:gd name="connsiteY84" fmla="*/ 9653 h 348895"/>
                    <a:gd name="connsiteX85" fmla="*/ 323551 w 601739"/>
                    <a:gd name="connsiteY85" fmla="*/ 10320 h 348895"/>
                    <a:gd name="connsiteX86" fmla="*/ 334712 w 601739"/>
                    <a:gd name="connsiteY86" fmla="*/ 9564 h 348895"/>
                    <a:gd name="connsiteX87" fmla="*/ 340492 w 601739"/>
                    <a:gd name="connsiteY87" fmla="*/ 6140 h 348895"/>
                    <a:gd name="connsiteX88" fmla="*/ 352586 w 601739"/>
                    <a:gd name="connsiteY88" fmla="*/ 1694 h 348895"/>
                    <a:gd name="connsiteX89" fmla="*/ 355743 w 601739"/>
                    <a:gd name="connsiteY89" fmla="*/ 1694 h 348895"/>
                    <a:gd name="connsiteX90" fmla="*/ 358722 w 601739"/>
                    <a:gd name="connsiteY90" fmla="*/ 1694 h 348895"/>
                    <a:gd name="connsiteX91" fmla="*/ 369260 w 601739"/>
                    <a:gd name="connsiteY91" fmla="*/ 761 h 348895"/>
                    <a:gd name="connsiteX92" fmla="*/ 380554 w 601739"/>
                    <a:gd name="connsiteY92" fmla="*/ -218 h 348895"/>
                    <a:gd name="connsiteX93" fmla="*/ 397939 w 601739"/>
                    <a:gd name="connsiteY93" fmla="*/ 10587 h 348895"/>
                    <a:gd name="connsiteX94" fmla="*/ 400785 w 601739"/>
                    <a:gd name="connsiteY94" fmla="*/ 27305 h 348895"/>
                    <a:gd name="connsiteX95" fmla="*/ 421594 w 601739"/>
                    <a:gd name="connsiteY95" fmla="*/ 53984 h 348895"/>
                    <a:gd name="connsiteX96" fmla="*/ 443470 w 601739"/>
                    <a:gd name="connsiteY96" fmla="*/ 75638 h 348895"/>
                    <a:gd name="connsiteX97" fmla="*/ 453164 w 601739"/>
                    <a:gd name="connsiteY97" fmla="*/ 88977 h 348895"/>
                    <a:gd name="connsiteX98" fmla="*/ 459344 w 601739"/>
                    <a:gd name="connsiteY98" fmla="*/ 88710 h 348895"/>
                    <a:gd name="connsiteX99" fmla="*/ 462412 w 601739"/>
                    <a:gd name="connsiteY99" fmla="*/ 88488 h 348895"/>
                    <a:gd name="connsiteX100" fmla="*/ 470327 w 601739"/>
                    <a:gd name="connsiteY100" fmla="*/ 91556 h 348895"/>
                    <a:gd name="connsiteX101" fmla="*/ 484422 w 601739"/>
                    <a:gd name="connsiteY101" fmla="*/ 97647 h 348895"/>
                    <a:gd name="connsiteX102" fmla="*/ 491625 w 601739"/>
                    <a:gd name="connsiteY102" fmla="*/ 94490 h 348895"/>
                    <a:gd name="connsiteX103" fmla="*/ 505987 w 601739"/>
                    <a:gd name="connsiteY103" fmla="*/ 89333 h 348895"/>
                    <a:gd name="connsiteX104" fmla="*/ 512256 w 601739"/>
                    <a:gd name="connsiteY104" fmla="*/ 92845 h 348895"/>
                    <a:gd name="connsiteX105" fmla="*/ 542625 w 601739"/>
                    <a:gd name="connsiteY105" fmla="*/ 112231 h 348895"/>
                    <a:gd name="connsiteX106" fmla="*/ 548317 w 601739"/>
                    <a:gd name="connsiteY106" fmla="*/ 113165 h 348895"/>
                    <a:gd name="connsiteX107" fmla="*/ 549028 w 601739"/>
                    <a:gd name="connsiteY107" fmla="*/ 113165 h 348895"/>
                    <a:gd name="connsiteX108" fmla="*/ 600739 w 601739"/>
                    <a:gd name="connsiteY108" fmla="*/ 134241 h 348895"/>
                    <a:gd name="connsiteX109" fmla="*/ 595937 w 601739"/>
                    <a:gd name="connsiteY109" fmla="*/ 145980 h 348895"/>
                    <a:gd name="connsiteX110" fmla="*/ 594337 w 601739"/>
                    <a:gd name="connsiteY110" fmla="*/ 148959 h 348895"/>
                    <a:gd name="connsiteX111" fmla="*/ 598160 w 601739"/>
                    <a:gd name="connsiteY111" fmla="*/ 154472 h 348895"/>
                    <a:gd name="connsiteX112" fmla="*/ 601584 w 601739"/>
                    <a:gd name="connsiteY112" fmla="*/ 159719 h 348895"/>
                    <a:gd name="connsiteX113" fmla="*/ 598560 w 601739"/>
                    <a:gd name="connsiteY113" fmla="*/ 162831 h 348895"/>
                    <a:gd name="connsiteX114" fmla="*/ 596826 w 601739"/>
                    <a:gd name="connsiteY114" fmla="*/ 163721 h 348895"/>
                    <a:gd name="connsiteX115" fmla="*/ 590290 w 601739"/>
                    <a:gd name="connsiteY115" fmla="*/ 168523 h 348895"/>
                    <a:gd name="connsiteX116" fmla="*/ 594069 w 601739"/>
                    <a:gd name="connsiteY116" fmla="*/ 175548 h 348895"/>
                    <a:gd name="connsiteX117" fmla="*/ 597805 w 601739"/>
                    <a:gd name="connsiteY117" fmla="*/ 190221 h 348895"/>
                    <a:gd name="connsiteX118" fmla="*/ 575217 w 601739"/>
                    <a:gd name="connsiteY118" fmla="*/ 201293 h 348895"/>
                    <a:gd name="connsiteX119" fmla="*/ 572283 w 601739"/>
                    <a:gd name="connsiteY119" fmla="*/ 201293 h 348895"/>
                    <a:gd name="connsiteX120" fmla="*/ 569170 w 601739"/>
                    <a:gd name="connsiteY120" fmla="*/ 201293 h 348895"/>
                    <a:gd name="connsiteX121" fmla="*/ 552185 w 601739"/>
                    <a:gd name="connsiteY121" fmla="*/ 209652 h 348895"/>
                    <a:gd name="connsiteX122" fmla="*/ 538534 w 601739"/>
                    <a:gd name="connsiteY122" fmla="*/ 218100 h 348895"/>
                    <a:gd name="connsiteX123" fmla="*/ 538179 w 601739"/>
                    <a:gd name="connsiteY123" fmla="*/ 218100 h 348895"/>
                    <a:gd name="connsiteX124" fmla="*/ 537779 w 601739"/>
                    <a:gd name="connsiteY124" fmla="*/ 218100 h 348895"/>
                    <a:gd name="connsiteX125" fmla="*/ 536311 w 601739"/>
                    <a:gd name="connsiteY125" fmla="*/ 218100 h 348895"/>
                    <a:gd name="connsiteX126" fmla="*/ 534488 w 601739"/>
                    <a:gd name="connsiteY126" fmla="*/ 223347 h 348895"/>
                    <a:gd name="connsiteX127" fmla="*/ 525328 w 601739"/>
                    <a:gd name="connsiteY127" fmla="*/ 236375 h 348895"/>
                    <a:gd name="connsiteX128" fmla="*/ 501940 w 601739"/>
                    <a:gd name="connsiteY128" fmla="*/ 244734 h 348895"/>
                    <a:gd name="connsiteX129" fmla="*/ 499762 w 601739"/>
                    <a:gd name="connsiteY129" fmla="*/ 245668 h 348895"/>
                    <a:gd name="connsiteX130" fmla="*/ 476063 w 601739"/>
                    <a:gd name="connsiteY130" fmla="*/ 252293 h 348895"/>
                    <a:gd name="connsiteX131" fmla="*/ 447606 w 601739"/>
                    <a:gd name="connsiteY131" fmla="*/ 261185 h 348895"/>
                    <a:gd name="connsiteX132" fmla="*/ 445961 w 601739"/>
                    <a:gd name="connsiteY132" fmla="*/ 262075 h 348895"/>
                    <a:gd name="connsiteX133" fmla="*/ 423373 w 601739"/>
                    <a:gd name="connsiteY133" fmla="*/ 283417 h 348895"/>
                    <a:gd name="connsiteX134" fmla="*/ 442537 w 601739"/>
                    <a:gd name="connsiteY134" fmla="*/ 307872 h 348895"/>
                    <a:gd name="connsiteX135" fmla="*/ 451919 w 601739"/>
                    <a:gd name="connsiteY135" fmla="*/ 307872 h 348895"/>
                    <a:gd name="connsiteX136" fmla="*/ 464102 w 601739"/>
                    <a:gd name="connsiteY136" fmla="*/ 307472 h 348895"/>
                    <a:gd name="connsiteX137" fmla="*/ 485400 w 601739"/>
                    <a:gd name="connsiteY137" fmla="*/ 315431 h 348895"/>
                    <a:gd name="connsiteX138" fmla="*/ 484688 w 601739"/>
                    <a:gd name="connsiteY138" fmla="*/ 317833 h 348895"/>
                    <a:gd name="connsiteX139" fmla="*/ 466903 w 601739"/>
                    <a:gd name="connsiteY139" fmla="*/ 321123 h 348895"/>
                    <a:gd name="connsiteX140" fmla="*/ 458010 w 601739"/>
                    <a:gd name="connsiteY140" fmla="*/ 321123 h 348895"/>
                    <a:gd name="connsiteX141" fmla="*/ 451652 w 601739"/>
                    <a:gd name="connsiteY141" fmla="*/ 321123 h 348895"/>
                    <a:gd name="connsiteX142" fmla="*/ 411635 w 601739"/>
                    <a:gd name="connsiteY142" fmla="*/ 337441 h 348895"/>
                    <a:gd name="connsiteX143" fmla="*/ 399095 w 601739"/>
                    <a:gd name="connsiteY143" fmla="*/ 344022 h 348895"/>
                    <a:gd name="connsiteX144" fmla="*/ 386023 w 601739"/>
                    <a:gd name="connsiteY144" fmla="*/ 348557 h 348895"/>
                    <a:gd name="connsiteX145" fmla="*/ 370283 w 601739"/>
                    <a:gd name="connsiteY145" fmla="*/ 271946 h 348895"/>
                    <a:gd name="connsiteX146" fmla="*/ 387624 w 601739"/>
                    <a:gd name="connsiteY146" fmla="*/ 275947 h 348895"/>
                    <a:gd name="connsiteX147" fmla="*/ 389669 w 601739"/>
                    <a:gd name="connsiteY147" fmla="*/ 279816 h 348895"/>
                    <a:gd name="connsiteX148" fmla="*/ 367437 w 601739"/>
                    <a:gd name="connsiteY148" fmla="*/ 293555 h 348895"/>
                    <a:gd name="connsiteX149" fmla="*/ 366815 w 601739"/>
                    <a:gd name="connsiteY149" fmla="*/ 293555 h 348895"/>
                    <a:gd name="connsiteX150" fmla="*/ 347028 w 601739"/>
                    <a:gd name="connsiteY150" fmla="*/ 303693 h 348895"/>
                    <a:gd name="connsiteX151" fmla="*/ 355921 w 601739"/>
                    <a:gd name="connsiteY151" fmla="*/ 307339 h 348895"/>
                    <a:gd name="connsiteX152" fmla="*/ 381176 w 601739"/>
                    <a:gd name="connsiteY152" fmla="*/ 323346 h 348895"/>
                    <a:gd name="connsiteX153" fmla="*/ 381532 w 601739"/>
                    <a:gd name="connsiteY153" fmla="*/ 335885 h 348895"/>
                    <a:gd name="connsiteX154" fmla="*/ 382599 w 601739"/>
                    <a:gd name="connsiteY154" fmla="*/ 346156 h 348895"/>
                    <a:gd name="connsiteX155" fmla="*/ 398206 w 601739"/>
                    <a:gd name="connsiteY155" fmla="*/ 343044 h 348895"/>
                    <a:gd name="connsiteX156" fmla="*/ 410700 w 601739"/>
                    <a:gd name="connsiteY156" fmla="*/ 336507 h 348895"/>
                    <a:gd name="connsiteX157" fmla="*/ 451296 w 601739"/>
                    <a:gd name="connsiteY157" fmla="*/ 320056 h 348895"/>
                    <a:gd name="connsiteX158" fmla="*/ 457832 w 601739"/>
                    <a:gd name="connsiteY158" fmla="*/ 320056 h 348895"/>
                    <a:gd name="connsiteX159" fmla="*/ 466725 w 601739"/>
                    <a:gd name="connsiteY159" fmla="*/ 320056 h 348895"/>
                    <a:gd name="connsiteX160" fmla="*/ 483577 w 601739"/>
                    <a:gd name="connsiteY160" fmla="*/ 317166 h 348895"/>
                    <a:gd name="connsiteX161" fmla="*/ 484021 w 601739"/>
                    <a:gd name="connsiteY161" fmla="*/ 315654 h 348895"/>
                    <a:gd name="connsiteX162" fmla="*/ 463791 w 601739"/>
                    <a:gd name="connsiteY162" fmla="*/ 308629 h 348895"/>
                    <a:gd name="connsiteX163" fmla="*/ 451696 w 601739"/>
                    <a:gd name="connsiteY163" fmla="*/ 309029 h 348895"/>
                    <a:gd name="connsiteX164" fmla="*/ 442048 w 601739"/>
                    <a:gd name="connsiteY164" fmla="*/ 309029 h 348895"/>
                    <a:gd name="connsiteX165" fmla="*/ 421950 w 601739"/>
                    <a:gd name="connsiteY165" fmla="*/ 283551 h 348895"/>
                    <a:gd name="connsiteX166" fmla="*/ 445160 w 601739"/>
                    <a:gd name="connsiteY166" fmla="*/ 261319 h 348895"/>
                    <a:gd name="connsiteX167" fmla="*/ 446761 w 601739"/>
                    <a:gd name="connsiteY167" fmla="*/ 260430 h 348895"/>
                    <a:gd name="connsiteX168" fmla="*/ 475529 w 601739"/>
                    <a:gd name="connsiteY168" fmla="*/ 251537 h 348895"/>
                    <a:gd name="connsiteX169" fmla="*/ 499006 w 601739"/>
                    <a:gd name="connsiteY169" fmla="*/ 244956 h 348895"/>
                    <a:gd name="connsiteX170" fmla="*/ 501184 w 601739"/>
                    <a:gd name="connsiteY170" fmla="*/ 244022 h 348895"/>
                    <a:gd name="connsiteX171" fmla="*/ 524750 w 601739"/>
                    <a:gd name="connsiteY171" fmla="*/ 235574 h 348895"/>
                    <a:gd name="connsiteX172" fmla="*/ 533110 w 601739"/>
                    <a:gd name="connsiteY172" fmla="*/ 223791 h 348895"/>
                    <a:gd name="connsiteX173" fmla="*/ 534488 w 601739"/>
                    <a:gd name="connsiteY173" fmla="*/ 217789 h 348895"/>
                    <a:gd name="connsiteX174" fmla="*/ 535022 w 601739"/>
                    <a:gd name="connsiteY174" fmla="*/ 217433 h 348895"/>
                    <a:gd name="connsiteX175" fmla="*/ 535022 w 601739"/>
                    <a:gd name="connsiteY175" fmla="*/ 217433 h 348895"/>
                    <a:gd name="connsiteX176" fmla="*/ 536000 w 601739"/>
                    <a:gd name="connsiteY176" fmla="*/ 217433 h 348895"/>
                    <a:gd name="connsiteX177" fmla="*/ 550940 w 601739"/>
                    <a:gd name="connsiteY177" fmla="*/ 208896 h 348895"/>
                    <a:gd name="connsiteX178" fmla="*/ 568725 w 601739"/>
                    <a:gd name="connsiteY178" fmla="*/ 200003 h 348895"/>
                    <a:gd name="connsiteX179" fmla="*/ 571971 w 601739"/>
                    <a:gd name="connsiteY179" fmla="*/ 200003 h 348895"/>
                    <a:gd name="connsiteX180" fmla="*/ 574772 w 601739"/>
                    <a:gd name="connsiteY180" fmla="*/ 200003 h 348895"/>
                    <a:gd name="connsiteX181" fmla="*/ 596337 w 601739"/>
                    <a:gd name="connsiteY181" fmla="*/ 189599 h 348895"/>
                    <a:gd name="connsiteX182" fmla="*/ 592780 w 601739"/>
                    <a:gd name="connsiteY182" fmla="*/ 176259 h 348895"/>
                    <a:gd name="connsiteX183" fmla="*/ 588779 w 601739"/>
                    <a:gd name="connsiteY183" fmla="*/ 168300 h 348895"/>
                    <a:gd name="connsiteX184" fmla="*/ 595893 w 601739"/>
                    <a:gd name="connsiteY184" fmla="*/ 162698 h 348895"/>
                    <a:gd name="connsiteX185" fmla="*/ 597627 w 601739"/>
                    <a:gd name="connsiteY185" fmla="*/ 161853 h 348895"/>
                    <a:gd name="connsiteX186" fmla="*/ 600028 w 601739"/>
                    <a:gd name="connsiteY186" fmla="*/ 159541 h 348895"/>
                    <a:gd name="connsiteX187" fmla="*/ 596960 w 601739"/>
                    <a:gd name="connsiteY187" fmla="*/ 155095 h 348895"/>
                    <a:gd name="connsiteX188" fmla="*/ 592780 w 601739"/>
                    <a:gd name="connsiteY188" fmla="*/ 148825 h 348895"/>
                    <a:gd name="connsiteX189" fmla="*/ 594737 w 601739"/>
                    <a:gd name="connsiteY189" fmla="*/ 145001 h 348895"/>
                    <a:gd name="connsiteX190" fmla="*/ 599183 w 601739"/>
                    <a:gd name="connsiteY190" fmla="*/ 134419 h 348895"/>
                    <a:gd name="connsiteX191" fmla="*/ 548361 w 601739"/>
                    <a:gd name="connsiteY191" fmla="*/ 114099 h 348895"/>
                    <a:gd name="connsiteX192" fmla="*/ 547649 w 601739"/>
                    <a:gd name="connsiteY192" fmla="*/ 114099 h 348895"/>
                    <a:gd name="connsiteX193" fmla="*/ 541958 w 601739"/>
                    <a:gd name="connsiteY193" fmla="*/ 113165 h 348895"/>
                    <a:gd name="connsiteX194" fmla="*/ 510833 w 601739"/>
                    <a:gd name="connsiteY194" fmla="*/ 93201 h 348895"/>
                    <a:gd name="connsiteX195" fmla="*/ 505498 w 601739"/>
                    <a:gd name="connsiteY195" fmla="*/ 90266 h 348895"/>
                    <a:gd name="connsiteX196" fmla="*/ 491670 w 601739"/>
                    <a:gd name="connsiteY196" fmla="*/ 95291 h 348895"/>
                    <a:gd name="connsiteX197" fmla="*/ 483977 w 601739"/>
                    <a:gd name="connsiteY197" fmla="*/ 98581 h 348895"/>
                    <a:gd name="connsiteX198" fmla="*/ 469126 w 601739"/>
                    <a:gd name="connsiteY198" fmla="*/ 92223 h 348895"/>
                    <a:gd name="connsiteX199" fmla="*/ 461923 w 601739"/>
                    <a:gd name="connsiteY199" fmla="*/ 89421 h 348895"/>
                    <a:gd name="connsiteX200" fmla="*/ 458988 w 601739"/>
                    <a:gd name="connsiteY200" fmla="*/ 89644 h 348895"/>
                    <a:gd name="connsiteX201" fmla="*/ 452586 w 601739"/>
                    <a:gd name="connsiteY201" fmla="*/ 89911 h 348895"/>
                    <a:gd name="connsiteX202" fmla="*/ 441959 w 601739"/>
                    <a:gd name="connsiteY202" fmla="*/ 75993 h 348895"/>
                    <a:gd name="connsiteX203" fmla="*/ 421061 w 601739"/>
                    <a:gd name="connsiteY203" fmla="*/ 55051 h 348895"/>
                    <a:gd name="connsiteX204" fmla="*/ 399184 w 601739"/>
                    <a:gd name="connsiteY204" fmla="*/ 27528 h 348895"/>
                    <a:gd name="connsiteX205" fmla="*/ 396428 w 601739"/>
                    <a:gd name="connsiteY205" fmla="*/ 11120 h 348895"/>
                    <a:gd name="connsiteX206" fmla="*/ 380065 w 601739"/>
                    <a:gd name="connsiteY206" fmla="*/ 1027 h 348895"/>
                    <a:gd name="connsiteX207" fmla="*/ 368904 w 601739"/>
                    <a:gd name="connsiteY207" fmla="*/ 2005 h 348895"/>
                    <a:gd name="connsiteX208" fmla="*/ 355121 w 601739"/>
                    <a:gd name="connsiteY208" fmla="*/ 2806 h 348895"/>
                    <a:gd name="connsiteX209" fmla="*/ 352097 w 601739"/>
                    <a:gd name="connsiteY209" fmla="*/ 2806 h 348895"/>
                    <a:gd name="connsiteX210" fmla="*/ 340625 w 601739"/>
                    <a:gd name="connsiteY210" fmla="*/ 6852 h 348895"/>
                    <a:gd name="connsiteX211" fmla="*/ 334712 w 601739"/>
                    <a:gd name="connsiteY211" fmla="*/ 10320 h 348895"/>
                    <a:gd name="connsiteX212" fmla="*/ 322707 w 601739"/>
                    <a:gd name="connsiteY212" fmla="*/ 11165 h 348895"/>
                    <a:gd name="connsiteX213" fmla="*/ 310835 w 601739"/>
                    <a:gd name="connsiteY213" fmla="*/ 10542 h 348895"/>
                    <a:gd name="connsiteX214" fmla="*/ 305099 w 601739"/>
                    <a:gd name="connsiteY214" fmla="*/ 11565 h 348895"/>
                    <a:gd name="connsiteX215" fmla="*/ 277709 w 601739"/>
                    <a:gd name="connsiteY215" fmla="*/ 33797 h 348895"/>
                    <a:gd name="connsiteX216" fmla="*/ 269928 w 601739"/>
                    <a:gd name="connsiteY216" fmla="*/ 44691 h 348895"/>
                    <a:gd name="connsiteX217" fmla="*/ 261035 w 601739"/>
                    <a:gd name="connsiteY217" fmla="*/ 43090 h 348895"/>
                    <a:gd name="connsiteX218" fmla="*/ 249119 w 601739"/>
                    <a:gd name="connsiteY218" fmla="*/ 41089 h 348895"/>
                    <a:gd name="connsiteX219" fmla="*/ 240537 w 601739"/>
                    <a:gd name="connsiteY219" fmla="*/ 43268 h 348895"/>
                    <a:gd name="connsiteX220" fmla="*/ 238581 w 601739"/>
                    <a:gd name="connsiteY220" fmla="*/ 43802 h 348895"/>
                    <a:gd name="connsiteX221" fmla="*/ 229688 w 601739"/>
                    <a:gd name="connsiteY221" fmla="*/ 39355 h 348895"/>
                    <a:gd name="connsiteX222" fmla="*/ 223463 w 601739"/>
                    <a:gd name="connsiteY222" fmla="*/ 35665 h 348895"/>
                    <a:gd name="connsiteX223" fmla="*/ 206122 w 601739"/>
                    <a:gd name="connsiteY223" fmla="*/ 33975 h 348895"/>
                    <a:gd name="connsiteX224" fmla="*/ 198030 w 601739"/>
                    <a:gd name="connsiteY224" fmla="*/ 33352 h 348895"/>
                    <a:gd name="connsiteX225" fmla="*/ 192205 w 601739"/>
                    <a:gd name="connsiteY225" fmla="*/ 34286 h 348895"/>
                    <a:gd name="connsiteX226" fmla="*/ 186113 w 601739"/>
                    <a:gd name="connsiteY226" fmla="*/ 35487 h 348895"/>
                    <a:gd name="connsiteX227" fmla="*/ 180333 w 601739"/>
                    <a:gd name="connsiteY227" fmla="*/ 34419 h 348895"/>
                    <a:gd name="connsiteX228" fmla="*/ 162548 w 601739"/>
                    <a:gd name="connsiteY228" fmla="*/ 31618 h 348895"/>
                    <a:gd name="connsiteX229" fmla="*/ 146718 w 601739"/>
                    <a:gd name="connsiteY229" fmla="*/ 29395 h 348895"/>
                    <a:gd name="connsiteX230" fmla="*/ 146007 w 601739"/>
                    <a:gd name="connsiteY230" fmla="*/ 29173 h 348895"/>
                    <a:gd name="connsiteX231" fmla="*/ 94607 w 601739"/>
                    <a:gd name="connsiteY231" fmla="*/ 19613 h 348895"/>
                    <a:gd name="connsiteX232" fmla="*/ 94118 w 601739"/>
                    <a:gd name="connsiteY232" fmla="*/ 19613 h 348895"/>
                    <a:gd name="connsiteX233" fmla="*/ 68817 w 601739"/>
                    <a:gd name="connsiteY233" fmla="*/ 28506 h 348895"/>
                    <a:gd name="connsiteX234" fmla="*/ 45474 w 601739"/>
                    <a:gd name="connsiteY234" fmla="*/ 36776 h 348895"/>
                    <a:gd name="connsiteX235" fmla="*/ 45118 w 601739"/>
                    <a:gd name="connsiteY235" fmla="*/ 36776 h 348895"/>
                    <a:gd name="connsiteX236" fmla="*/ 53211 w 601739"/>
                    <a:gd name="connsiteY236" fmla="*/ 56251 h 348895"/>
                    <a:gd name="connsiteX237" fmla="*/ 58547 w 601739"/>
                    <a:gd name="connsiteY237" fmla="*/ 66034 h 348895"/>
                    <a:gd name="connsiteX238" fmla="*/ 51654 w 601739"/>
                    <a:gd name="connsiteY238" fmla="*/ 88932 h 348895"/>
                    <a:gd name="connsiteX239" fmla="*/ 43962 w 601739"/>
                    <a:gd name="connsiteY239" fmla="*/ 95424 h 348895"/>
                    <a:gd name="connsiteX240" fmla="*/ 33602 w 601739"/>
                    <a:gd name="connsiteY240" fmla="*/ 105428 h 348895"/>
                    <a:gd name="connsiteX241" fmla="*/ 18485 w 601739"/>
                    <a:gd name="connsiteY241" fmla="*/ 120368 h 348895"/>
                    <a:gd name="connsiteX242" fmla="*/ 17017 w 601739"/>
                    <a:gd name="connsiteY242" fmla="*/ 135308 h 348895"/>
                    <a:gd name="connsiteX243" fmla="*/ 15416 w 601739"/>
                    <a:gd name="connsiteY243" fmla="*/ 148647 h 348895"/>
                    <a:gd name="connsiteX244" fmla="*/ 2878 w 601739"/>
                    <a:gd name="connsiteY244" fmla="*/ 179105 h 348895"/>
                    <a:gd name="connsiteX245" fmla="*/ 30401 w 601739"/>
                    <a:gd name="connsiteY245" fmla="*/ 191822 h 348895"/>
                    <a:gd name="connsiteX246" fmla="*/ 43206 w 601739"/>
                    <a:gd name="connsiteY246" fmla="*/ 193289 h 348895"/>
                    <a:gd name="connsiteX247" fmla="*/ 55478 w 601739"/>
                    <a:gd name="connsiteY247" fmla="*/ 194890 h 348895"/>
                    <a:gd name="connsiteX248" fmla="*/ 87982 w 601739"/>
                    <a:gd name="connsiteY248" fmla="*/ 203783 h 348895"/>
                    <a:gd name="connsiteX249" fmla="*/ 90338 w 601739"/>
                    <a:gd name="connsiteY249" fmla="*/ 204227 h 348895"/>
                    <a:gd name="connsiteX250" fmla="*/ 133424 w 601739"/>
                    <a:gd name="connsiteY250" fmla="*/ 192533 h 348895"/>
                    <a:gd name="connsiteX251" fmla="*/ 163837 w 601739"/>
                    <a:gd name="connsiteY251" fmla="*/ 177193 h 348895"/>
                    <a:gd name="connsiteX252" fmla="*/ 176153 w 601739"/>
                    <a:gd name="connsiteY252" fmla="*/ 175148 h 348895"/>
                    <a:gd name="connsiteX253" fmla="*/ 194873 w 601739"/>
                    <a:gd name="connsiteY253" fmla="*/ 182484 h 348895"/>
                    <a:gd name="connsiteX254" fmla="*/ 202254 w 601739"/>
                    <a:gd name="connsiteY254" fmla="*/ 186931 h 348895"/>
                    <a:gd name="connsiteX255" fmla="*/ 213059 w 601739"/>
                    <a:gd name="connsiteY255" fmla="*/ 191377 h 348895"/>
                    <a:gd name="connsiteX256" fmla="*/ 231244 w 601739"/>
                    <a:gd name="connsiteY256" fmla="*/ 207073 h 348895"/>
                    <a:gd name="connsiteX257" fmla="*/ 244850 w 601739"/>
                    <a:gd name="connsiteY257" fmla="*/ 230105 h 348895"/>
                    <a:gd name="connsiteX258" fmla="*/ 258190 w 601739"/>
                    <a:gd name="connsiteY258" fmla="*/ 252337 h 348895"/>
                    <a:gd name="connsiteX259" fmla="*/ 258679 w 601739"/>
                    <a:gd name="connsiteY259" fmla="*/ 263053 h 348895"/>
                    <a:gd name="connsiteX260" fmla="*/ 254810 w 601739"/>
                    <a:gd name="connsiteY260" fmla="*/ 264654 h 348895"/>
                    <a:gd name="connsiteX261" fmla="*/ 244183 w 601739"/>
                    <a:gd name="connsiteY261" fmla="*/ 261986 h 348895"/>
                    <a:gd name="connsiteX262" fmla="*/ 236669 w 601739"/>
                    <a:gd name="connsiteY262" fmla="*/ 259674 h 348895"/>
                    <a:gd name="connsiteX263" fmla="*/ 233378 w 601739"/>
                    <a:gd name="connsiteY263" fmla="*/ 259185 h 348895"/>
                    <a:gd name="connsiteX264" fmla="*/ 223863 w 601739"/>
                    <a:gd name="connsiteY264" fmla="*/ 272835 h 348895"/>
                    <a:gd name="connsiteX265" fmla="*/ 220840 w 601739"/>
                    <a:gd name="connsiteY265" fmla="*/ 282484 h 348895"/>
                    <a:gd name="connsiteX266" fmla="*/ 215682 w 601739"/>
                    <a:gd name="connsiteY266" fmla="*/ 289064 h 348895"/>
                    <a:gd name="connsiteX267" fmla="*/ 205544 w 601739"/>
                    <a:gd name="connsiteY267" fmla="*/ 307383 h 348895"/>
                    <a:gd name="connsiteX268" fmla="*/ 209990 w 601739"/>
                    <a:gd name="connsiteY268" fmla="*/ 310985 h 348895"/>
                    <a:gd name="connsiteX269" fmla="*/ 216615 w 601739"/>
                    <a:gd name="connsiteY269" fmla="*/ 312141 h 348895"/>
                    <a:gd name="connsiteX270" fmla="*/ 226887 w 601739"/>
                    <a:gd name="connsiteY270" fmla="*/ 309473 h 348895"/>
                    <a:gd name="connsiteX271" fmla="*/ 235424 w 601739"/>
                    <a:gd name="connsiteY271" fmla="*/ 307117 h 348895"/>
                    <a:gd name="connsiteX272" fmla="*/ 247251 w 601739"/>
                    <a:gd name="connsiteY272" fmla="*/ 312319 h 348895"/>
                    <a:gd name="connsiteX273" fmla="*/ 259168 w 601739"/>
                    <a:gd name="connsiteY273" fmla="*/ 291421 h 348895"/>
                    <a:gd name="connsiteX274" fmla="*/ 269039 w 601739"/>
                    <a:gd name="connsiteY274" fmla="*/ 282528 h 348895"/>
                    <a:gd name="connsiteX275" fmla="*/ 277576 w 601739"/>
                    <a:gd name="connsiteY275" fmla="*/ 270656 h 348895"/>
                    <a:gd name="connsiteX276" fmla="*/ 299808 w 601739"/>
                    <a:gd name="connsiteY276" fmla="*/ 251715 h 348895"/>
                    <a:gd name="connsiteX277" fmla="*/ 326842 w 601739"/>
                    <a:gd name="connsiteY277" fmla="*/ 247802 h 348895"/>
                    <a:gd name="connsiteX278" fmla="*/ 337290 w 601739"/>
                    <a:gd name="connsiteY278" fmla="*/ 250781 h 348895"/>
                    <a:gd name="connsiteX279" fmla="*/ 336979 w 601739"/>
                    <a:gd name="connsiteY279" fmla="*/ 255227 h 348895"/>
                    <a:gd name="connsiteX280" fmla="*/ 333067 w 601739"/>
                    <a:gd name="connsiteY280" fmla="*/ 268567 h 348895"/>
                    <a:gd name="connsiteX281" fmla="*/ 344494 w 601739"/>
                    <a:gd name="connsiteY281" fmla="*/ 272702 h 348895"/>
                    <a:gd name="connsiteX282" fmla="*/ 348184 w 601739"/>
                    <a:gd name="connsiteY282" fmla="*/ 272702 h 348895"/>
                    <a:gd name="connsiteX283" fmla="*/ 358278 w 601739"/>
                    <a:gd name="connsiteY283" fmla="*/ 272213 h 348895"/>
                    <a:gd name="connsiteX284" fmla="*/ 370283 w 601739"/>
                    <a:gd name="connsiteY284" fmla="*/ 271768 h 34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</a:cxnLst>
                  <a:rect l="l" t="t" r="r" b="b"/>
                  <a:pathLst>
                    <a:path w="601739" h="348895">
                      <a:moveTo>
                        <a:pt x="386023" y="348557"/>
                      </a:moveTo>
                      <a:cubicBezTo>
                        <a:pt x="384600" y="348668"/>
                        <a:pt x="383178" y="348148"/>
                        <a:pt x="382155" y="347134"/>
                      </a:cubicBezTo>
                      <a:cubicBezTo>
                        <a:pt x="380198" y="345000"/>
                        <a:pt x="380465" y="340865"/>
                        <a:pt x="380821" y="336063"/>
                      </a:cubicBezTo>
                      <a:cubicBezTo>
                        <a:pt x="381310" y="331990"/>
                        <a:pt x="381176" y="327873"/>
                        <a:pt x="380465" y="323835"/>
                      </a:cubicBezTo>
                      <a:cubicBezTo>
                        <a:pt x="378198" y="314275"/>
                        <a:pt x="365392" y="311029"/>
                        <a:pt x="356055" y="308629"/>
                      </a:cubicBezTo>
                      <a:cubicBezTo>
                        <a:pt x="350185" y="307161"/>
                        <a:pt x="346272" y="306139"/>
                        <a:pt x="346139" y="304182"/>
                      </a:cubicBezTo>
                      <a:cubicBezTo>
                        <a:pt x="346006" y="302226"/>
                        <a:pt x="349429" y="299380"/>
                        <a:pt x="366637" y="292888"/>
                      </a:cubicBezTo>
                      <a:lnTo>
                        <a:pt x="367259" y="292888"/>
                      </a:lnTo>
                      <a:cubicBezTo>
                        <a:pt x="385045" y="286308"/>
                        <a:pt x="388291" y="282039"/>
                        <a:pt x="388557" y="280038"/>
                      </a:cubicBezTo>
                      <a:cubicBezTo>
                        <a:pt x="388647" y="278882"/>
                        <a:pt x="388024" y="277788"/>
                        <a:pt x="387001" y="277237"/>
                      </a:cubicBezTo>
                      <a:cubicBezTo>
                        <a:pt x="381977" y="274276"/>
                        <a:pt x="376107" y="272955"/>
                        <a:pt x="370283" y="273457"/>
                      </a:cubicBezTo>
                      <a:cubicBezTo>
                        <a:pt x="366370" y="273457"/>
                        <a:pt x="362279" y="273724"/>
                        <a:pt x="358366" y="274036"/>
                      </a:cubicBezTo>
                      <a:cubicBezTo>
                        <a:pt x="354453" y="274347"/>
                        <a:pt x="351252" y="274525"/>
                        <a:pt x="348184" y="274525"/>
                      </a:cubicBezTo>
                      <a:cubicBezTo>
                        <a:pt x="346761" y="274525"/>
                        <a:pt x="345517" y="274525"/>
                        <a:pt x="344405" y="274525"/>
                      </a:cubicBezTo>
                      <a:cubicBezTo>
                        <a:pt x="337290" y="273813"/>
                        <a:pt x="333511" y="272390"/>
                        <a:pt x="332089" y="269767"/>
                      </a:cubicBezTo>
                      <a:cubicBezTo>
                        <a:pt x="330265" y="266388"/>
                        <a:pt x="332933" y="261363"/>
                        <a:pt x="336001" y="255539"/>
                      </a:cubicBezTo>
                      <a:cubicBezTo>
                        <a:pt x="336712" y="254547"/>
                        <a:pt x="336846" y="253271"/>
                        <a:pt x="336357" y="252159"/>
                      </a:cubicBezTo>
                      <a:cubicBezTo>
                        <a:pt x="335645" y="251048"/>
                        <a:pt x="333467" y="249714"/>
                        <a:pt x="326842" y="249714"/>
                      </a:cubicBezTo>
                      <a:cubicBezTo>
                        <a:pt x="317815" y="250038"/>
                        <a:pt x="308878" y="251337"/>
                        <a:pt x="300163" y="253582"/>
                      </a:cubicBezTo>
                      <a:cubicBezTo>
                        <a:pt x="287758" y="257451"/>
                        <a:pt x="283667" y="263898"/>
                        <a:pt x="278420" y="272035"/>
                      </a:cubicBezTo>
                      <a:cubicBezTo>
                        <a:pt x="275842" y="276250"/>
                        <a:pt x="272951" y="280265"/>
                        <a:pt x="269795" y="284040"/>
                      </a:cubicBezTo>
                      <a:cubicBezTo>
                        <a:pt x="266815" y="287379"/>
                        <a:pt x="263436" y="290363"/>
                        <a:pt x="259746" y="292933"/>
                      </a:cubicBezTo>
                      <a:cubicBezTo>
                        <a:pt x="252898" y="298179"/>
                        <a:pt x="247518" y="302270"/>
                        <a:pt x="248363" y="314187"/>
                      </a:cubicBezTo>
                      <a:lnTo>
                        <a:pt x="248363" y="315520"/>
                      </a:lnTo>
                      <a:lnTo>
                        <a:pt x="247340" y="314631"/>
                      </a:lnTo>
                      <a:cubicBezTo>
                        <a:pt x="244139" y="311323"/>
                        <a:pt x="239826" y="309282"/>
                        <a:pt x="235246" y="308895"/>
                      </a:cubicBezTo>
                      <a:cubicBezTo>
                        <a:pt x="232400" y="309082"/>
                        <a:pt x="229644" y="309856"/>
                        <a:pt x="227153" y="311163"/>
                      </a:cubicBezTo>
                      <a:cubicBezTo>
                        <a:pt x="223819" y="312835"/>
                        <a:pt x="220173" y="313773"/>
                        <a:pt x="216438" y="313920"/>
                      </a:cubicBezTo>
                      <a:cubicBezTo>
                        <a:pt x="214081" y="313898"/>
                        <a:pt x="211724" y="313488"/>
                        <a:pt x="209457" y="312719"/>
                      </a:cubicBezTo>
                      <a:cubicBezTo>
                        <a:pt x="207145" y="312208"/>
                        <a:pt x="205233" y="310523"/>
                        <a:pt x="204477" y="308273"/>
                      </a:cubicBezTo>
                      <a:cubicBezTo>
                        <a:pt x="202965" y="302982"/>
                        <a:pt x="209546" y="295200"/>
                        <a:pt x="214837" y="288931"/>
                      </a:cubicBezTo>
                      <a:cubicBezTo>
                        <a:pt x="216660" y="286903"/>
                        <a:pt x="218350" y="284747"/>
                        <a:pt x="219862" y="282484"/>
                      </a:cubicBezTo>
                      <a:cubicBezTo>
                        <a:pt x="221284" y="279536"/>
                        <a:pt x="222307" y="276388"/>
                        <a:pt x="222796" y="273146"/>
                      </a:cubicBezTo>
                      <a:cubicBezTo>
                        <a:pt x="224308" y="266032"/>
                        <a:pt x="225909" y="258651"/>
                        <a:pt x="233378" y="258651"/>
                      </a:cubicBezTo>
                      <a:cubicBezTo>
                        <a:pt x="234579" y="258673"/>
                        <a:pt x="235780" y="258838"/>
                        <a:pt x="236936" y="259140"/>
                      </a:cubicBezTo>
                      <a:cubicBezTo>
                        <a:pt x="239425" y="259763"/>
                        <a:pt x="242049" y="260652"/>
                        <a:pt x="244539" y="261541"/>
                      </a:cubicBezTo>
                      <a:cubicBezTo>
                        <a:pt x="247829" y="262875"/>
                        <a:pt x="251297" y="263742"/>
                        <a:pt x="254810" y="264120"/>
                      </a:cubicBezTo>
                      <a:cubicBezTo>
                        <a:pt x="255922" y="264236"/>
                        <a:pt x="257033" y="263805"/>
                        <a:pt x="257789" y="262964"/>
                      </a:cubicBezTo>
                      <a:cubicBezTo>
                        <a:pt x="258901" y="261452"/>
                        <a:pt x="258679" y="258162"/>
                        <a:pt x="257166" y="253226"/>
                      </a:cubicBezTo>
                      <a:cubicBezTo>
                        <a:pt x="254054" y="245094"/>
                        <a:pt x="249519" y="237566"/>
                        <a:pt x="243827" y="230994"/>
                      </a:cubicBezTo>
                      <a:cubicBezTo>
                        <a:pt x="237869" y="224085"/>
                        <a:pt x="233201" y="216166"/>
                        <a:pt x="230044" y="207606"/>
                      </a:cubicBezTo>
                      <a:cubicBezTo>
                        <a:pt x="226709" y="196891"/>
                        <a:pt x="220173" y="194934"/>
                        <a:pt x="212614" y="192667"/>
                      </a:cubicBezTo>
                      <a:cubicBezTo>
                        <a:pt x="208746" y="191635"/>
                        <a:pt x="205055" y="190145"/>
                        <a:pt x="201543" y="188220"/>
                      </a:cubicBezTo>
                      <a:cubicBezTo>
                        <a:pt x="198741" y="186575"/>
                        <a:pt x="196296" y="185019"/>
                        <a:pt x="194161" y="183774"/>
                      </a:cubicBezTo>
                      <a:cubicBezTo>
                        <a:pt x="187136" y="179327"/>
                        <a:pt x="182912" y="176615"/>
                        <a:pt x="176020" y="176615"/>
                      </a:cubicBezTo>
                      <a:cubicBezTo>
                        <a:pt x="171930" y="176731"/>
                        <a:pt x="167883" y="177402"/>
                        <a:pt x="163970" y="178616"/>
                      </a:cubicBezTo>
                      <a:cubicBezTo>
                        <a:pt x="153077" y="181711"/>
                        <a:pt x="142894" y="186855"/>
                        <a:pt x="133913" y="193778"/>
                      </a:cubicBezTo>
                      <a:cubicBezTo>
                        <a:pt x="119995" y="199803"/>
                        <a:pt x="105278" y="203814"/>
                        <a:pt x="90205" y="205695"/>
                      </a:cubicBezTo>
                      <a:cubicBezTo>
                        <a:pt x="89093" y="205837"/>
                        <a:pt x="87982" y="205570"/>
                        <a:pt x="87092" y="204939"/>
                      </a:cubicBezTo>
                      <a:cubicBezTo>
                        <a:pt x="81134" y="198936"/>
                        <a:pt x="66772" y="197469"/>
                        <a:pt x="55212" y="196046"/>
                      </a:cubicBezTo>
                      <a:cubicBezTo>
                        <a:pt x="50765" y="195557"/>
                        <a:pt x="46319" y="195112"/>
                        <a:pt x="42806" y="194401"/>
                      </a:cubicBezTo>
                      <a:cubicBezTo>
                        <a:pt x="38671" y="193636"/>
                        <a:pt x="34447" y="193160"/>
                        <a:pt x="30223" y="192978"/>
                      </a:cubicBezTo>
                      <a:cubicBezTo>
                        <a:pt x="19730" y="192266"/>
                        <a:pt x="9814" y="191644"/>
                        <a:pt x="1855" y="179639"/>
                      </a:cubicBezTo>
                      <a:cubicBezTo>
                        <a:pt x="-4814" y="169723"/>
                        <a:pt x="6835" y="153938"/>
                        <a:pt x="14572" y="147714"/>
                      </a:cubicBezTo>
                      <a:cubicBezTo>
                        <a:pt x="17639" y="145224"/>
                        <a:pt x="16750" y="140466"/>
                        <a:pt x="15817" y="135397"/>
                      </a:cubicBezTo>
                      <a:cubicBezTo>
                        <a:pt x="14883" y="130328"/>
                        <a:pt x="13638" y="123748"/>
                        <a:pt x="17551" y="119523"/>
                      </a:cubicBezTo>
                      <a:cubicBezTo>
                        <a:pt x="22353" y="114277"/>
                        <a:pt x="27600" y="109341"/>
                        <a:pt x="32713" y="104539"/>
                      </a:cubicBezTo>
                      <a:cubicBezTo>
                        <a:pt x="36137" y="101293"/>
                        <a:pt x="39694" y="97959"/>
                        <a:pt x="43073" y="94579"/>
                      </a:cubicBezTo>
                      <a:cubicBezTo>
                        <a:pt x="45518" y="92196"/>
                        <a:pt x="48098" y="89982"/>
                        <a:pt x="50854" y="87954"/>
                      </a:cubicBezTo>
                      <a:cubicBezTo>
                        <a:pt x="58191" y="82352"/>
                        <a:pt x="63037" y="78617"/>
                        <a:pt x="57390" y="66389"/>
                      </a:cubicBezTo>
                      <a:cubicBezTo>
                        <a:pt x="55790" y="63085"/>
                        <a:pt x="54056" y="59862"/>
                        <a:pt x="52143" y="56740"/>
                      </a:cubicBezTo>
                      <a:cubicBezTo>
                        <a:pt x="47875" y="50587"/>
                        <a:pt x="45029" y="43552"/>
                        <a:pt x="43829" y="36154"/>
                      </a:cubicBezTo>
                      <a:lnTo>
                        <a:pt x="43829" y="35531"/>
                      </a:lnTo>
                      <a:lnTo>
                        <a:pt x="45874" y="35531"/>
                      </a:lnTo>
                      <a:cubicBezTo>
                        <a:pt x="54100" y="35091"/>
                        <a:pt x="62015" y="32281"/>
                        <a:pt x="68640" y="27439"/>
                      </a:cubicBezTo>
                      <a:cubicBezTo>
                        <a:pt x="76199" y="22010"/>
                        <a:pt x="85225" y="18920"/>
                        <a:pt x="94518" y="18546"/>
                      </a:cubicBezTo>
                      <a:lnTo>
                        <a:pt x="95051" y="18546"/>
                      </a:lnTo>
                      <a:cubicBezTo>
                        <a:pt x="114882" y="18813"/>
                        <a:pt x="128933" y="22992"/>
                        <a:pt x="146763" y="28150"/>
                      </a:cubicBezTo>
                      <a:lnTo>
                        <a:pt x="147430" y="28372"/>
                      </a:lnTo>
                      <a:cubicBezTo>
                        <a:pt x="152543" y="29657"/>
                        <a:pt x="157790" y="30387"/>
                        <a:pt x="163037" y="30551"/>
                      </a:cubicBezTo>
                      <a:cubicBezTo>
                        <a:pt x="169084" y="30689"/>
                        <a:pt x="175042" y="31649"/>
                        <a:pt x="180822" y="33397"/>
                      </a:cubicBezTo>
                      <a:cubicBezTo>
                        <a:pt x="182556" y="34033"/>
                        <a:pt x="184379" y="34380"/>
                        <a:pt x="186247" y="34419"/>
                      </a:cubicBezTo>
                      <a:cubicBezTo>
                        <a:pt x="188203" y="34357"/>
                        <a:pt x="190160" y="33966"/>
                        <a:pt x="192027" y="33264"/>
                      </a:cubicBezTo>
                      <a:cubicBezTo>
                        <a:pt x="194028" y="32499"/>
                        <a:pt x="196118" y="32165"/>
                        <a:pt x="198252" y="32285"/>
                      </a:cubicBezTo>
                      <a:lnTo>
                        <a:pt x="206345" y="32908"/>
                      </a:lnTo>
                      <a:cubicBezTo>
                        <a:pt x="212570" y="33352"/>
                        <a:pt x="218972" y="33797"/>
                        <a:pt x="223819" y="34642"/>
                      </a:cubicBezTo>
                      <a:cubicBezTo>
                        <a:pt x="226264" y="35482"/>
                        <a:pt x="228532" y="36798"/>
                        <a:pt x="230444" y="38510"/>
                      </a:cubicBezTo>
                      <a:cubicBezTo>
                        <a:pt x="232800" y="40680"/>
                        <a:pt x="235691" y="42210"/>
                        <a:pt x="238803" y="42957"/>
                      </a:cubicBezTo>
                      <a:cubicBezTo>
                        <a:pt x="239292" y="42961"/>
                        <a:pt x="239781" y="42837"/>
                        <a:pt x="240181" y="42601"/>
                      </a:cubicBezTo>
                      <a:cubicBezTo>
                        <a:pt x="242938" y="40965"/>
                        <a:pt x="246139" y="40151"/>
                        <a:pt x="249341" y="40244"/>
                      </a:cubicBezTo>
                      <a:cubicBezTo>
                        <a:pt x="253476" y="40427"/>
                        <a:pt x="257567" y="41098"/>
                        <a:pt x="261524" y="42245"/>
                      </a:cubicBezTo>
                      <a:cubicBezTo>
                        <a:pt x="264414" y="43130"/>
                        <a:pt x="267393" y="43668"/>
                        <a:pt x="270417" y="43846"/>
                      </a:cubicBezTo>
                      <a:cubicBezTo>
                        <a:pt x="273707" y="43846"/>
                        <a:pt x="277087" y="42645"/>
                        <a:pt x="277087" y="34064"/>
                      </a:cubicBezTo>
                      <a:cubicBezTo>
                        <a:pt x="277087" y="22725"/>
                        <a:pt x="295450" y="12143"/>
                        <a:pt x="305410" y="10676"/>
                      </a:cubicBezTo>
                      <a:cubicBezTo>
                        <a:pt x="307722" y="10365"/>
                        <a:pt x="309501" y="10009"/>
                        <a:pt x="311101" y="9653"/>
                      </a:cubicBezTo>
                      <a:cubicBezTo>
                        <a:pt x="315192" y="8466"/>
                        <a:pt x="319594" y="8697"/>
                        <a:pt x="323551" y="10320"/>
                      </a:cubicBezTo>
                      <a:cubicBezTo>
                        <a:pt x="327242" y="11405"/>
                        <a:pt x="331199" y="11138"/>
                        <a:pt x="334712" y="9564"/>
                      </a:cubicBezTo>
                      <a:cubicBezTo>
                        <a:pt x="336712" y="8537"/>
                        <a:pt x="338625" y="7394"/>
                        <a:pt x="340492" y="6140"/>
                      </a:cubicBezTo>
                      <a:cubicBezTo>
                        <a:pt x="343916" y="3353"/>
                        <a:pt x="348184" y="1787"/>
                        <a:pt x="352586" y="1694"/>
                      </a:cubicBezTo>
                      <a:cubicBezTo>
                        <a:pt x="353653" y="1632"/>
                        <a:pt x="354676" y="1632"/>
                        <a:pt x="355743" y="1694"/>
                      </a:cubicBezTo>
                      <a:cubicBezTo>
                        <a:pt x="356677" y="1694"/>
                        <a:pt x="357655" y="1694"/>
                        <a:pt x="358722" y="1694"/>
                      </a:cubicBezTo>
                      <a:cubicBezTo>
                        <a:pt x="362235" y="1605"/>
                        <a:pt x="365792" y="1294"/>
                        <a:pt x="369260" y="761"/>
                      </a:cubicBezTo>
                      <a:cubicBezTo>
                        <a:pt x="372995" y="196"/>
                        <a:pt x="376774" y="-129"/>
                        <a:pt x="380554" y="-218"/>
                      </a:cubicBezTo>
                      <a:cubicBezTo>
                        <a:pt x="388157" y="-1080"/>
                        <a:pt x="395361" y="3393"/>
                        <a:pt x="397939" y="10587"/>
                      </a:cubicBezTo>
                      <a:cubicBezTo>
                        <a:pt x="399629" y="16012"/>
                        <a:pt x="400563" y="21632"/>
                        <a:pt x="400785" y="27305"/>
                      </a:cubicBezTo>
                      <a:cubicBezTo>
                        <a:pt x="401941" y="40645"/>
                        <a:pt x="403008" y="53406"/>
                        <a:pt x="421594" y="53984"/>
                      </a:cubicBezTo>
                      <a:cubicBezTo>
                        <a:pt x="435600" y="54295"/>
                        <a:pt x="439958" y="66122"/>
                        <a:pt x="443470" y="75638"/>
                      </a:cubicBezTo>
                      <a:cubicBezTo>
                        <a:pt x="446005" y="82529"/>
                        <a:pt x="448228" y="88488"/>
                        <a:pt x="453164" y="88977"/>
                      </a:cubicBezTo>
                      <a:cubicBezTo>
                        <a:pt x="455209" y="89133"/>
                        <a:pt x="457298" y="89044"/>
                        <a:pt x="459344" y="88710"/>
                      </a:cubicBezTo>
                      <a:cubicBezTo>
                        <a:pt x="460367" y="88572"/>
                        <a:pt x="461389" y="88497"/>
                        <a:pt x="462412" y="88488"/>
                      </a:cubicBezTo>
                      <a:cubicBezTo>
                        <a:pt x="465302" y="88590"/>
                        <a:pt x="468103" y="89670"/>
                        <a:pt x="470327" y="91556"/>
                      </a:cubicBezTo>
                      <a:cubicBezTo>
                        <a:pt x="474061" y="95326"/>
                        <a:pt x="479130" y="97509"/>
                        <a:pt x="484422" y="97647"/>
                      </a:cubicBezTo>
                      <a:cubicBezTo>
                        <a:pt x="486956" y="96905"/>
                        <a:pt x="489357" y="95842"/>
                        <a:pt x="491625" y="94490"/>
                      </a:cubicBezTo>
                      <a:cubicBezTo>
                        <a:pt x="495982" y="91778"/>
                        <a:pt x="500873" y="90022"/>
                        <a:pt x="505987" y="89333"/>
                      </a:cubicBezTo>
                      <a:cubicBezTo>
                        <a:pt x="508565" y="89181"/>
                        <a:pt x="511011" y="90551"/>
                        <a:pt x="512256" y="92845"/>
                      </a:cubicBezTo>
                      <a:cubicBezTo>
                        <a:pt x="521460" y="108852"/>
                        <a:pt x="528530" y="110008"/>
                        <a:pt x="542625" y="112231"/>
                      </a:cubicBezTo>
                      <a:lnTo>
                        <a:pt x="548317" y="113165"/>
                      </a:lnTo>
                      <a:lnTo>
                        <a:pt x="549028" y="113165"/>
                      </a:lnTo>
                      <a:cubicBezTo>
                        <a:pt x="560855" y="115211"/>
                        <a:pt x="596871" y="121480"/>
                        <a:pt x="600739" y="134241"/>
                      </a:cubicBezTo>
                      <a:cubicBezTo>
                        <a:pt x="601584" y="138758"/>
                        <a:pt x="599716" y="143352"/>
                        <a:pt x="595937" y="145980"/>
                      </a:cubicBezTo>
                      <a:cubicBezTo>
                        <a:pt x="595048" y="146722"/>
                        <a:pt x="594470" y="147794"/>
                        <a:pt x="594337" y="148959"/>
                      </a:cubicBezTo>
                      <a:cubicBezTo>
                        <a:pt x="594337" y="150915"/>
                        <a:pt x="596293" y="152694"/>
                        <a:pt x="598160" y="154472"/>
                      </a:cubicBezTo>
                      <a:cubicBezTo>
                        <a:pt x="600028" y="156251"/>
                        <a:pt x="601851" y="157896"/>
                        <a:pt x="601584" y="159719"/>
                      </a:cubicBezTo>
                      <a:cubicBezTo>
                        <a:pt x="601317" y="161542"/>
                        <a:pt x="600428" y="161898"/>
                        <a:pt x="598560" y="162831"/>
                      </a:cubicBezTo>
                      <a:lnTo>
                        <a:pt x="596826" y="163721"/>
                      </a:lnTo>
                      <a:cubicBezTo>
                        <a:pt x="593091" y="165544"/>
                        <a:pt x="590646" y="166744"/>
                        <a:pt x="590290" y="168523"/>
                      </a:cubicBezTo>
                      <a:cubicBezTo>
                        <a:pt x="589935" y="170301"/>
                        <a:pt x="591135" y="172213"/>
                        <a:pt x="594069" y="175548"/>
                      </a:cubicBezTo>
                      <a:cubicBezTo>
                        <a:pt x="599716" y="182040"/>
                        <a:pt x="599227" y="187109"/>
                        <a:pt x="597805" y="190221"/>
                      </a:cubicBezTo>
                      <a:cubicBezTo>
                        <a:pt x="594648" y="197158"/>
                        <a:pt x="583843" y="201293"/>
                        <a:pt x="575217" y="201293"/>
                      </a:cubicBezTo>
                      <a:cubicBezTo>
                        <a:pt x="574239" y="201364"/>
                        <a:pt x="573261" y="201364"/>
                        <a:pt x="572283" y="201293"/>
                      </a:cubicBezTo>
                      <a:cubicBezTo>
                        <a:pt x="571259" y="201226"/>
                        <a:pt x="570192" y="201226"/>
                        <a:pt x="569170" y="201293"/>
                      </a:cubicBezTo>
                      <a:cubicBezTo>
                        <a:pt x="561433" y="201293"/>
                        <a:pt x="556942" y="205339"/>
                        <a:pt x="552185" y="209652"/>
                      </a:cubicBezTo>
                      <a:cubicBezTo>
                        <a:pt x="548494" y="213653"/>
                        <a:pt x="543781" y="216570"/>
                        <a:pt x="538534" y="218100"/>
                      </a:cubicBezTo>
                      <a:lnTo>
                        <a:pt x="538179" y="218100"/>
                      </a:lnTo>
                      <a:lnTo>
                        <a:pt x="537779" y="218100"/>
                      </a:lnTo>
                      <a:lnTo>
                        <a:pt x="536311" y="218100"/>
                      </a:lnTo>
                      <a:cubicBezTo>
                        <a:pt x="534043" y="218589"/>
                        <a:pt x="534132" y="220234"/>
                        <a:pt x="534488" y="223347"/>
                      </a:cubicBezTo>
                      <a:cubicBezTo>
                        <a:pt x="535022" y="227793"/>
                        <a:pt x="535777" y="233796"/>
                        <a:pt x="525328" y="236375"/>
                      </a:cubicBezTo>
                      <a:cubicBezTo>
                        <a:pt x="517325" y="238535"/>
                        <a:pt x="509499" y="241328"/>
                        <a:pt x="501940" y="244734"/>
                      </a:cubicBezTo>
                      <a:lnTo>
                        <a:pt x="499762" y="245668"/>
                      </a:lnTo>
                      <a:cubicBezTo>
                        <a:pt x="492070" y="248602"/>
                        <a:pt x="484155" y="250821"/>
                        <a:pt x="476063" y="252293"/>
                      </a:cubicBezTo>
                      <a:cubicBezTo>
                        <a:pt x="466191" y="253853"/>
                        <a:pt x="456587" y="256850"/>
                        <a:pt x="447606" y="261185"/>
                      </a:cubicBezTo>
                      <a:lnTo>
                        <a:pt x="445961" y="262075"/>
                      </a:lnTo>
                      <a:cubicBezTo>
                        <a:pt x="438446" y="266121"/>
                        <a:pt x="422751" y="274569"/>
                        <a:pt x="423373" y="283417"/>
                      </a:cubicBezTo>
                      <a:cubicBezTo>
                        <a:pt x="424084" y="293866"/>
                        <a:pt x="429553" y="305649"/>
                        <a:pt x="442537" y="307872"/>
                      </a:cubicBezTo>
                      <a:cubicBezTo>
                        <a:pt x="445649" y="308104"/>
                        <a:pt x="448806" y="308104"/>
                        <a:pt x="451919" y="307872"/>
                      </a:cubicBezTo>
                      <a:cubicBezTo>
                        <a:pt x="455653" y="307872"/>
                        <a:pt x="459878" y="307472"/>
                        <a:pt x="464102" y="307472"/>
                      </a:cubicBezTo>
                      <a:cubicBezTo>
                        <a:pt x="472994" y="307472"/>
                        <a:pt x="484377" y="308273"/>
                        <a:pt x="485400" y="315431"/>
                      </a:cubicBezTo>
                      <a:cubicBezTo>
                        <a:pt x="485534" y="316298"/>
                        <a:pt x="485311" y="317188"/>
                        <a:pt x="484688" y="317833"/>
                      </a:cubicBezTo>
                      <a:cubicBezTo>
                        <a:pt x="482777" y="320056"/>
                        <a:pt x="477174" y="321123"/>
                        <a:pt x="466903" y="321123"/>
                      </a:cubicBezTo>
                      <a:cubicBezTo>
                        <a:pt x="463657" y="321123"/>
                        <a:pt x="460411" y="321123"/>
                        <a:pt x="458010" y="321123"/>
                      </a:cubicBezTo>
                      <a:cubicBezTo>
                        <a:pt x="455609" y="321123"/>
                        <a:pt x="452497" y="321123"/>
                        <a:pt x="451652" y="321123"/>
                      </a:cubicBezTo>
                      <a:cubicBezTo>
                        <a:pt x="438313" y="322901"/>
                        <a:pt x="424662" y="330282"/>
                        <a:pt x="411635" y="337441"/>
                      </a:cubicBezTo>
                      <a:cubicBezTo>
                        <a:pt x="407188" y="339798"/>
                        <a:pt x="403097" y="341887"/>
                        <a:pt x="399095" y="344022"/>
                      </a:cubicBezTo>
                      <a:cubicBezTo>
                        <a:pt x="395094" y="346418"/>
                        <a:pt x="390647" y="347966"/>
                        <a:pt x="386023" y="348557"/>
                      </a:cubicBezTo>
                      <a:close/>
                      <a:moveTo>
                        <a:pt x="370283" y="271946"/>
                      </a:moveTo>
                      <a:cubicBezTo>
                        <a:pt x="376330" y="271412"/>
                        <a:pt x="382421" y="272813"/>
                        <a:pt x="387624" y="275947"/>
                      </a:cubicBezTo>
                      <a:cubicBezTo>
                        <a:pt x="389002" y="276725"/>
                        <a:pt x="389803" y="278237"/>
                        <a:pt x="389669" y="279816"/>
                      </a:cubicBezTo>
                      <a:cubicBezTo>
                        <a:pt x="389136" y="283729"/>
                        <a:pt x="381710" y="288353"/>
                        <a:pt x="367437" y="293555"/>
                      </a:cubicBezTo>
                      <a:lnTo>
                        <a:pt x="366815" y="293555"/>
                      </a:lnTo>
                      <a:cubicBezTo>
                        <a:pt x="361879" y="295378"/>
                        <a:pt x="346895" y="301025"/>
                        <a:pt x="347028" y="303693"/>
                      </a:cubicBezTo>
                      <a:cubicBezTo>
                        <a:pt x="347028" y="305071"/>
                        <a:pt x="351475" y="306183"/>
                        <a:pt x="355921" y="307339"/>
                      </a:cubicBezTo>
                      <a:cubicBezTo>
                        <a:pt x="365569" y="309785"/>
                        <a:pt x="378731" y="313164"/>
                        <a:pt x="381176" y="323346"/>
                      </a:cubicBezTo>
                      <a:cubicBezTo>
                        <a:pt x="381888" y="327486"/>
                        <a:pt x="382021" y="331710"/>
                        <a:pt x="381532" y="335885"/>
                      </a:cubicBezTo>
                      <a:cubicBezTo>
                        <a:pt x="381176" y="340331"/>
                        <a:pt x="380910" y="344377"/>
                        <a:pt x="382599" y="346156"/>
                      </a:cubicBezTo>
                      <a:cubicBezTo>
                        <a:pt x="384289" y="347934"/>
                        <a:pt x="389536" y="347312"/>
                        <a:pt x="398206" y="343044"/>
                      </a:cubicBezTo>
                      <a:cubicBezTo>
                        <a:pt x="402208" y="341087"/>
                        <a:pt x="406299" y="338864"/>
                        <a:pt x="410700" y="336507"/>
                      </a:cubicBezTo>
                      <a:cubicBezTo>
                        <a:pt x="423373" y="329615"/>
                        <a:pt x="437735" y="321879"/>
                        <a:pt x="451296" y="320056"/>
                      </a:cubicBezTo>
                      <a:cubicBezTo>
                        <a:pt x="452230" y="320056"/>
                        <a:pt x="454631" y="320056"/>
                        <a:pt x="457832" y="320056"/>
                      </a:cubicBezTo>
                      <a:cubicBezTo>
                        <a:pt x="461034" y="320056"/>
                        <a:pt x="463657" y="320056"/>
                        <a:pt x="466725" y="320056"/>
                      </a:cubicBezTo>
                      <a:cubicBezTo>
                        <a:pt x="476240" y="320056"/>
                        <a:pt x="481932" y="319077"/>
                        <a:pt x="483577" y="317166"/>
                      </a:cubicBezTo>
                      <a:cubicBezTo>
                        <a:pt x="483932" y="316752"/>
                        <a:pt x="484110" y="316201"/>
                        <a:pt x="484021" y="315654"/>
                      </a:cubicBezTo>
                      <a:cubicBezTo>
                        <a:pt x="483310" y="310896"/>
                        <a:pt x="476685" y="308629"/>
                        <a:pt x="463791" y="308629"/>
                      </a:cubicBezTo>
                      <a:cubicBezTo>
                        <a:pt x="459611" y="308629"/>
                        <a:pt x="455387" y="308629"/>
                        <a:pt x="451696" y="309029"/>
                      </a:cubicBezTo>
                      <a:cubicBezTo>
                        <a:pt x="448495" y="309260"/>
                        <a:pt x="445249" y="309260"/>
                        <a:pt x="442048" y="309029"/>
                      </a:cubicBezTo>
                      <a:cubicBezTo>
                        <a:pt x="428397" y="306850"/>
                        <a:pt x="422706" y="294445"/>
                        <a:pt x="421950" y="283551"/>
                      </a:cubicBezTo>
                      <a:cubicBezTo>
                        <a:pt x="421283" y="273946"/>
                        <a:pt x="436801" y="265765"/>
                        <a:pt x="445160" y="261319"/>
                      </a:cubicBezTo>
                      <a:lnTo>
                        <a:pt x="446761" y="260430"/>
                      </a:lnTo>
                      <a:cubicBezTo>
                        <a:pt x="455876" y="256077"/>
                        <a:pt x="465569" y="253080"/>
                        <a:pt x="475529" y="251537"/>
                      </a:cubicBezTo>
                      <a:cubicBezTo>
                        <a:pt x="483532" y="250061"/>
                        <a:pt x="491402" y="247860"/>
                        <a:pt x="499006" y="244956"/>
                      </a:cubicBezTo>
                      <a:lnTo>
                        <a:pt x="501184" y="244022"/>
                      </a:lnTo>
                      <a:cubicBezTo>
                        <a:pt x="508788" y="240585"/>
                        <a:pt x="516703" y="237762"/>
                        <a:pt x="524750" y="235574"/>
                      </a:cubicBezTo>
                      <a:cubicBezTo>
                        <a:pt x="534221" y="233262"/>
                        <a:pt x="533643" y="228238"/>
                        <a:pt x="533110" y="223791"/>
                      </a:cubicBezTo>
                      <a:cubicBezTo>
                        <a:pt x="532799" y="221390"/>
                        <a:pt x="532532" y="218900"/>
                        <a:pt x="534488" y="217789"/>
                      </a:cubicBezTo>
                      <a:cubicBezTo>
                        <a:pt x="534488" y="217789"/>
                        <a:pt x="534488" y="217522"/>
                        <a:pt x="535022" y="217433"/>
                      </a:cubicBezTo>
                      <a:lnTo>
                        <a:pt x="535022" y="217433"/>
                      </a:lnTo>
                      <a:lnTo>
                        <a:pt x="536000" y="217433"/>
                      </a:lnTo>
                      <a:cubicBezTo>
                        <a:pt x="541780" y="216241"/>
                        <a:pt x="546982" y="213253"/>
                        <a:pt x="550940" y="208896"/>
                      </a:cubicBezTo>
                      <a:cubicBezTo>
                        <a:pt x="555386" y="203622"/>
                        <a:pt x="561833" y="200403"/>
                        <a:pt x="568725" y="200003"/>
                      </a:cubicBezTo>
                      <a:cubicBezTo>
                        <a:pt x="569792" y="199914"/>
                        <a:pt x="570904" y="199914"/>
                        <a:pt x="571971" y="200003"/>
                      </a:cubicBezTo>
                      <a:cubicBezTo>
                        <a:pt x="572860" y="200003"/>
                        <a:pt x="573794" y="200003"/>
                        <a:pt x="574772" y="200003"/>
                      </a:cubicBezTo>
                      <a:cubicBezTo>
                        <a:pt x="583043" y="200003"/>
                        <a:pt x="593358" y="196135"/>
                        <a:pt x="596337" y="189599"/>
                      </a:cubicBezTo>
                      <a:cubicBezTo>
                        <a:pt x="598205" y="185508"/>
                        <a:pt x="597004" y="180973"/>
                        <a:pt x="592780" y="176259"/>
                      </a:cubicBezTo>
                      <a:cubicBezTo>
                        <a:pt x="589579" y="172569"/>
                        <a:pt x="588334" y="170212"/>
                        <a:pt x="588779" y="168300"/>
                      </a:cubicBezTo>
                      <a:cubicBezTo>
                        <a:pt x="589223" y="166389"/>
                        <a:pt x="591891" y="164654"/>
                        <a:pt x="595893" y="162698"/>
                      </a:cubicBezTo>
                      <a:lnTo>
                        <a:pt x="597627" y="161853"/>
                      </a:lnTo>
                      <a:cubicBezTo>
                        <a:pt x="599138" y="161097"/>
                        <a:pt x="599939" y="160341"/>
                        <a:pt x="600028" y="159541"/>
                      </a:cubicBezTo>
                      <a:cubicBezTo>
                        <a:pt x="600117" y="158741"/>
                        <a:pt x="598649" y="156829"/>
                        <a:pt x="596960" y="155095"/>
                      </a:cubicBezTo>
                      <a:cubicBezTo>
                        <a:pt x="595270" y="153360"/>
                        <a:pt x="592780" y="151226"/>
                        <a:pt x="592780" y="148825"/>
                      </a:cubicBezTo>
                      <a:cubicBezTo>
                        <a:pt x="592869" y="147331"/>
                        <a:pt x="593580" y="145944"/>
                        <a:pt x="594737" y="145001"/>
                      </a:cubicBezTo>
                      <a:cubicBezTo>
                        <a:pt x="598694" y="141222"/>
                        <a:pt x="600206" y="137665"/>
                        <a:pt x="599183" y="134419"/>
                      </a:cubicBezTo>
                      <a:cubicBezTo>
                        <a:pt x="595493" y="122280"/>
                        <a:pt x="560011" y="116144"/>
                        <a:pt x="548361" y="114099"/>
                      </a:cubicBezTo>
                      <a:lnTo>
                        <a:pt x="547649" y="114099"/>
                      </a:lnTo>
                      <a:lnTo>
                        <a:pt x="541958" y="113165"/>
                      </a:lnTo>
                      <a:cubicBezTo>
                        <a:pt x="527507" y="110853"/>
                        <a:pt x="520260" y="109697"/>
                        <a:pt x="510833" y="93201"/>
                      </a:cubicBezTo>
                      <a:cubicBezTo>
                        <a:pt x="509766" y="91280"/>
                        <a:pt x="507676" y="90142"/>
                        <a:pt x="505498" y="90266"/>
                      </a:cubicBezTo>
                      <a:cubicBezTo>
                        <a:pt x="500606" y="90951"/>
                        <a:pt x="495893" y="92663"/>
                        <a:pt x="491670" y="95291"/>
                      </a:cubicBezTo>
                      <a:cubicBezTo>
                        <a:pt x="489268" y="96740"/>
                        <a:pt x="486690" y="97847"/>
                        <a:pt x="483977" y="98581"/>
                      </a:cubicBezTo>
                      <a:cubicBezTo>
                        <a:pt x="478374" y="98470"/>
                        <a:pt x="473083" y="96189"/>
                        <a:pt x="469126" y="92223"/>
                      </a:cubicBezTo>
                      <a:cubicBezTo>
                        <a:pt x="467125" y="90475"/>
                        <a:pt x="464591" y="89484"/>
                        <a:pt x="461923" y="89421"/>
                      </a:cubicBezTo>
                      <a:cubicBezTo>
                        <a:pt x="460945" y="89430"/>
                        <a:pt x="459967" y="89506"/>
                        <a:pt x="458988" y="89644"/>
                      </a:cubicBezTo>
                      <a:cubicBezTo>
                        <a:pt x="456854" y="89977"/>
                        <a:pt x="454720" y="90066"/>
                        <a:pt x="452586" y="89911"/>
                      </a:cubicBezTo>
                      <a:cubicBezTo>
                        <a:pt x="446939" y="89466"/>
                        <a:pt x="444626" y="83241"/>
                        <a:pt x="441959" y="75993"/>
                      </a:cubicBezTo>
                      <a:cubicBezTo>
                        <a:pt x="438357" y="66300"/>
                        <a:pt x="434311" y="55318"/>
                        <a:pt x="421061" y="55051"/>
                      </a:cubicBezTo>
                      <a:cubicBezTo>
                        <a:pt x="401497" y="54651"/>
                        <a:pt x="400341" y="40867"/>
                        <a:pt x="399184" y="27528"/>
                      </a:cubicBezTo>
                      <a:cubicBezTo>
                        <a:pt x="399006" y="21961"/>
                        <a:pt x="398073" y="16443"/>
                        <a:pt x="396428" y="11120"/>
                      </a:cubicBezTo>
                      <a:cubicBezTo>
                        <a:pt x="393849" y="4140"/>
                        <a:pt x="388825" y="1027"/>
                        <a:pt x="380065" y="1027"/>
                      </a:cubicBezTo>
                      <a:cubicBezTo>
                        <a:pt x="376330" y="1116"/>
                        <a:pt x="372595" y="1441"/>
                        <a:pt x="368904" y="2005"/>
                      </a:cubicBezTo>
                      <a:cubicBezTo>
                        <a:pt x="364369" y="2757"/>
                        <a:pt x="359745" y="3024"/>
                        <a:pt x="355121" y="2806"/>
                      </a:cubicBezTo>
                      <a:cubicBezTo>
                        <a:pt x="354098" y="2744"/>
                        <a:pt x="353120" y="2744"/>
                        <a:pt x="352097" y="2806"/>
                      </a:cubicBezTo>
                      <a:cubicBezTo>
                        <a:pt x="347917" y="2828"/>
                        <a:pt x="343871" y="4255"/>
                        <a:pt x="340625" y="6852"/>
                      </a:cubicBezTo>
                      <a:cubicBezTo>
                        <a:pt x="338936" y="7919"/>
                        <a:pt x="337068" y="9120"/>
                        <a:pt x="334712" y="10320"/>
                      </a:cubicBezTo>
                      <a:cubicBezTo>
                        <a:pt x="330932" y="12032"/>
                        <a:pt x="326664" y="12334"/>
                        <a:pt x="322707" y="11165"/>
                      </a:cubicBezTo>
                      <a:cubicBezTo>
                        <a:pt x="318927" y="9600"/>
                        <a:pt x="314748" y="9382"/>
                        <a:pt x="310835" y="10542"/>
                      </a:cubicBezTo>
                      <a:cubicBezTo>
                        <a:pt x="309234" y="10854"/>
                        <a:pt x="307455" y="11254"/>
                        <a:pt x="305099" y="11565"/>
                      </a:cubicBezTo>
                      <a:cubicBezTo>
                        <a:pt x="295495" y="12944"/>
                        <a:pt x="277709" y="23081"/>
                        <a:pt x="277709" y="33797"/>
                      </a:cubicBezTo>
                      <a:cubicBezTo>
                        <a:pt x="277709" y="41312"/>
                        <a:pt x="275308" y="44691"/>
                        <a:pt x="269928" y="44691"/>
                      </a:cubicBezTo>
                      <a:cubicBezTo>
                        <a:pt x="266904" y="44482"/>
                        <a:pt x="263925" y="43944"/>
                        <a:pt x="261035" y="43090"/>
                      </a:cubicBezTo>
                      <a:cubicBezTo>
                        <a:pt x="257166" y="41943"/>
                        <a:pt x="253165" y="41271"/>
                        <a:pt x="249119" y="41089"/>
                      </a:cubicBezTo>
                      <a:cubicBezTo>
                        <a:pt x="246095" y="41005"/>
                        <a:pt x="243161" y="41756"/>
                        <a:pt x="240537" y="43268"/>
                      </a:cubicBezTo>
                      <a:cubicBezTo>
                        <a:pt x="239959" y="43624"/>
                        <a:pt x="239248" y="43810"/>
                        <a:pt x="238581" y="43802"/>
                      </a:cubicBezTo>
                      <a:cubicBezTo>
                        <a:pt x="235291" y="43134"/>
                        <a:pt x="232222" y="41601"/>
                        <a:pt x="229688" y="39355"/>
                      </a:cubicBezTo>
                      <a:cubicBezTo>
                        <a:pt x="227865" y="37741"/>
                        <a:pt x="225731" y="36492"/>
                        <a:pt x="223463" y="35665"/>
                      </a:cubicBezTo>
                      <a:cubicBezTo>
                        <a:pt x="218706" y="34864"/>
                        <a:pt x="212303" y="34375"/>
                        <a:pt x="206122" y="33975"/>
                      </a:cubicBezTo>
                      <a:lnTo>
                        <a:pt x="198030" y="33352"/>
                      </a:lnTo>
                      <a:cubicBezTo>
                        <a:pt x="196029" y="33250"/>
                        <a:pt x="194072" y="33570"/>
                        <a:pt x="192205" y="34286"/>
                      </a:cubicBezTo>
                      <a:cubicBezTo>
                        <a:pt x="190249" y="35020"/>
                        <a:pt x="188203" y="35424"/>
                        <a:pt x="186113" y="35487"/>
                      </a:cubicBezTo>
                      <a:cubicBezTo>
                        <a:pt x="184157" y="35456"/>
                        <a:pt x="182200" y="35095"/>
                        <a:pt x="180333" y="34419"/>
                      </a:cubicBezTo>
                      <a:cubicBezTo>
                        <a:pt x="174553" y="32659"/>
                        <a:pt x="168595" y="31716"/>
                        <a:pt x="162548" y="31618"/>
                      </a:cubicBezTo>
                      <a:cubicBezTo>
                        <a:pt x="157212" y="31458"/>
                        <a:pt x="151876" y="30711"/>
                        <a:pt x="146718" y="29395"/>
                      </a:cubicBezTo>
                      <a:lnTo>
                        <a:pt x="146007" y="29173"/>
                      </a:lnTo>
                      <a:cubicBezTo>
                        <a:pt x="128221" y="23971"/>
                        <a:pt x="114304" y="19880"/>
                        <a:pt x="94607" y="19613"/>
                      </a:cubicBezTo>
                      <a:lnTo>
                        <a:pt x="94118" y="19613"/>
                      </a:lnTo>
                      <a:cubicBezTo>
                        <a:pt x="85002" y="20040"/>
                        <a:pt x="76199" y="23135"/>
                        <a:pt x="68817" y="28506"/>
                      </a:cubicBezTo>
                      <a:cubicBezTo>
                        <a:pt x="62015" y="33473"/>
                        <a:pt x="53878" y="36345"/>
                        <a:pt x="45474" y="36776"/>
                      </a:cubicBezTo>
                      <a:lnTo>
                        <a:pt x="45118" y="36776"/>
                      </a:lnTo>
                      <a:cubicBezTo>
                        <a:pt x="46408" y="43761"/>
                        <a:pt x="49165" y="50395"/>
                        <a:pt x="53211" y="56251"/>
                      </a:cubicBezTo>
                      <a:cubicBezTo>
                        <a:pt x="55034" y="59364"/>
                        <a:pt x="56946" y="62565"/>
                        <a:pt x="58547" y="66034"/>
                      </a:cubicBezTo>
                      <a:cubicBezTo>
                        <a:pt x="64549" y="79061"/>
                        <a:pt x="59169" y="83197"/>
                        <a:pt x="51654" y="88932"/>
                      </a:cubicBezTo>
                      <a:cubicBezTo>
                        <a:pt x="48942" y="90938"/>
                        <a:pt x="46408" y="93108"/>
                        <a:pt x="43962" y="95424"/>
                      </a:cubicBezTo>
                      <a:cubicBezTo>
                        <a:pt x="40583" y="98848"/>
                        <a:pt x="37026" y="102183"/>
                        <a:pt x="33602" y="105428"/>
                      </a:cubicBezTo>
                      <a:cubicBezTo>
                        <a:pt x="28533" y="110231"/>
                        <a:pt x="23286" y="115166"/>
                        <a:pt x="18485" y="120368"/>
                      </a:cubicBezTo>
                      <a:cubicBezTo>
                        <a:pt x="14972" y="124192"/>
                        <a:pt x="15994" y="129839"/>
                        <a:pt x="17017" y="135308"/>
                      </a:cubicBezTo>
                      <a:cubicBezTo>
                        <a:pt x="18040" y="140777"/>
                        <a:pt x="19018" y="145802"/>
                        <a:pt x="15416" y="148647"/>
                      </a:cubicBezTo>
                      <a:cubicBezTo>
                        <a:pt x="8169" y="154472"/>
                        <a:pt x="-3303" y="169901"/>
                        <a:pt x="2878" y="179105"/>
                      </a:cubicBezTo>
                      <a:cubicBezTo>
                        <a:pt x="10525" y="190532"/>
                        <a:pt x="19774" y="191110"/>
                        <a:pt x="30401" y="191822"/>
                      </a:cubicBezTo>
                      <a:cubicBezTo>
                        <a:pt x="34714" y="192000"/>
                        <a:pt x="38982" y="192489"/>
                        <a:pt x="43206" y="193289"/>
                      </a:cubicBezTo>
                      <a:cubicBezTo>
                        <a:pt x="46453" y="193956"/>
                        <a:pt x="50810" y="194401"/>
                        <a:pt x="55478" y="194890"/>
                      </a:cubicBezTo>
                      <a:cubicBezTo>
                        <a:pt x="67172" y="196090"/>
                        <a:pt x="81757" y="197602"/>
                        <a:pt x="87982" y="203783"/>
                      </a:cubicBezTo>
                      <a:cubicBezTo>
                        <a:pt x="87982" y="203783"/>
                        <a:pt x="88604" y="204227"/>
                        <a:pt x="90338" y="204227"/>
                      </a:cubicBezTo>
                      <a:cubicBezTo>
                        <a:pt x="105189" y="202369"/>
                        <a:pt x="119684" y="198434"/>
                        <a:pt x="133424" y="192533"/>
                      </a:cubicBezTo>
                      <a:cubicBezTo>
                        <a:pt x="142494" y="185521"/>
                        <a:pt x="152810" y="180314"/>
                        <a:pt x="163837" y="177193"/>
                      </a:cubicBezTo>
                      <a:cubicBezTo>
                        <a:pt x="167839" y="175961"/>
                        <a:pt x="171974" y="175277"/>
                        <a:pt x="176153" y="175148"/>
                      </a:cubicBezTo>
                      <a:cubicBezTo>
                        <a:pt x="183356" y="175148"/>
                        <a:pt x="187936" y="178082"/>
                        <a:pt x="194873" y="182484"/>
                      </a:cubicBezTo>
                      <a:cubicBezTo>
                        <a:pt x="197052" y="183863"/>
                        <a:pt x="199319" y="185374"/>
                        <a:pt x="202254" y="186931"/>
                      </a:cubicBezTo>
                      <a:cubicBezTo>
                        <a:pt x="205633" y="188869"/>
                        <a:pt x="209279" y="190363"/>
                        <a:pt x="213059" y="191377"/>
                      </a:cubicBezTo>
                      <a:cubicBezTo>
                        <a:pt x="220617" y="193645"/>
                        <a:pt x="227731" y="195824"/>
                        <a:pt x="231244" y="207073"/>
                      </a:cubicBezTo>
                      <a:cubicBezTo>
                        <a:pt x="234357" y="215499"/>
                        <a:pt x="238981" y="223298"/>
                        <a:pt x="244850" y="230105"/>
                      </a:cubicBezTo>
                      <a:cubicBezTo>
                        <a:pt x="250541" y="236681"/>
                        <a:pt x="255077" y="244205"/>
                        <a:pt x="258190" y="252337"/>
                      </a:cubicBezTo>
                      <a:cubicBezTo>
                        <a:pt x="259924" y="257762"/>
                        <a:pt x="260057" y="261230"/>
                        <a:pt x="258679" y="263053"/>
                      </a:cubicBezTo>
                      <a:cubicBezTo>
                        <a:pt x="257745" y="264200"/>
                        <a:pt x="256277" y="264801"/>
                        <a:pt x="254810" y="264654"/>
                      </a:cubicBezTo>
                      <a:cubicBezTo>
                        <a:pt x="251164" y="264276"/>
                        <a:pt x="247563" y="263378"/>
                        <a:pt x="244183" y="261986"/>
                      </a:cubicBezTo>
                      <a:cubicBezTo>
                        <a:pt x="241693" y="261141"/>
                        <a:pt x="239114" y="260252"/>
                        <a:pt x="236669" y="259674"/>
                      </a:cubicBezTo>
                      <a:cubicBezTo>
                        <a:pt x="235602" y="259376"/>
                        <a:pt x="234490" y="259211"/>
                        <a:pt x="233378" y="259185"/>
                      </a:cubicBezTo>
                      <a:cubicBezTo>
                        <a:pt x="226798" y="259185"/>
                        <a:pt x="225375" y="265810"/>
                        <a:pt x="223863" y="272835"/>
                      </a:cubicBezTo>
                      <a:cubicBezTo>
                        <a:pt x="223329" y="276183"/>
                        <a:pt x="222307" y="279438"/>
                        <a:pt x="220840" y="282484"/>
                      </a:cubicBezTo>
                      <a:cubicBezTo>
                        <a:pt x="219284" y="284796"/>
                        <a:pt x="217550" y="286997"/>
                        <a:pt x="215682" y="289064"/>
                      </a:cubicBezTo>
                      <a:cubicBezTo>
                        <a:pt x="210568" y="295156"/>
                        <a:pt x="204210" y="302670"/>
                        <a:pt x="205544" y="307383"/>
                      </a:cubicBezTo>
                      <a:cubicBezTo>
                        <a:pt x="206256" y="309300"/>
                        <a:pt x="207945" y="310678"/>
                        <a:pt x="209990" y="310985"/>
                      </a:cubicBezTo>
                      <a:cubicBezTo>
                        <a:pt x="212125" y="311719"/>
                        <a:pt x="214348" y="312110"/>
                        <a:pt x="216615" y="312141"/>
                      </a:cubicBezTo>
                      <a:cubicBezTo>
                        <a:pt x="220173" y="311986"/>
                        <a:pt x="223686" y="311078"/>
                        <a:pt x="226887" y="309473"/>
                      </a:cubicBezTo>
                      <a:cubicBezTo>
                        <a:pt x="229555" y="308104"/>
                        <a:pt x="232445" y="307303"/>
                        <a:pt x="235424" y="307117"/>
                      </a:cubicBezTo>
                      <a:cubicBezTo>
                        <a:pt x="239870" y="307397"/>
                        <a:pt x="244050" y="309238"/>
                        <a:pt x="247251" y="312319"/>
                      </a:cubicBezTo>
                      <a:cubicBezTo>
                        <a:pt x="246851" y="300758"/>
                        <a:pt x="252587" y="296401"/>
                        <a:pt x="259168" y="291421"/>
                      </a:cubicBezTo>
                      <a:cubicBezTo>
                        <a:pt x="262769" y="288820"/>
                        <a:pt x="266059" y="285841"/>
                        <a:pt x="269039" y="282528"/>
                      </a:cubicBezTo>
                      <a:cubicBezTo>
                        <a:pt x="272195" y="278798"/>
                        <a:pt x="275041" y="274831"/>
                        <a:pt x="277576" y="270656"/>
                      </a:cubicBezTo>
                      <a:cubicBezTo>
                        <a:pt x="282911" y="262297"/>
                        <a:pt x="287136" y="255716"/>
                        <a:pt x="299808" y="251715"/>
                      </a:cubicBezTo>
                      <a:cubicBezTo>
                        <a:pt x="308656" y="249425"/>
                        <a:pt x="317727" y="248109"/>
                        <a:pt x="326842" y="247802"/>
                      </a:cubicBezTo>
                      <a:cubicBezTo>
                        <a:pt x="332667" y="247802"/>
                        <a:pt x="336090" y="248780"/>
                        <a:pt x="337290" y="250781"/>
                      </a:cubicBezTo>
                      <a:cubicBezTo>
                        <a:pt x="338002" y="252213"/>
                        <a:pt x="337869" y="253907"/>
                        <a:pt x="336979" y="255227"/>
                      </a:cubicBezTo>
                      <a:cubicBezTo>
                        <a:pt x="333600" y="261630"/>
                        <a:pt x="331643" y="265721"/>
                        <a:pt x="333067" y="268567"/>
                      </a:cubicBezTo>
                      <a:cubicBezTo>
                        <a:pt x="334489" y="271412"/>
                        <a:pt x="337913" y="272035"/>
                        <a:pt x="344494" y="272702"/>
                      </a:cubicBezTo>
                      <a:cubicBezTo>
                        <a:pt x="345605" y="272702"/>
                        <a:pt x="346761" y="272702"/>
                        <a:pt x="348184" y="272702"/>
                      </a:cubicBezTo>
                      <a:cubicBezTo>
                        <a:pt x="351208" y="272702"/>
                        <a:pt x="354632" y="272479"/>
                        <a:pt x="358278" y="272213"/>
                      </a:cubicBezTo>
                      <a:cubicBezTo>
                        <a:pt x="361924" y="271946"/>
                        <a:pt x="366326" y="271768"/>
                        <a:pt x="370283" y="2717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4" name="자유형: 도형 9753">
                  <a:extLst>
                    <a:ext uri="{FF2B5EF4-FFF2-40B4-BE49-F238E27FC236}">
                      <a16:creationId xmlns:a16="http://schemas.microsoft.com/office/drawing/2014/main" id="{CFC893D3-EFF8-7E65-5C06-BF7F68E4E4F5}"/>
                    </a:ext>
                  </a:extLst>
                </p:cNvPr>
                <p:cNvSpPr/>
                <p:nvPr/>
              </p:nvSpPr>
              <p:spPr>
                <a:xfrm>
                  <a:off x="5223672" y="8057883"/>
                  <a:ext cx="214526" cy="153192"/>
                </a:xfrm>
                <a:custGeom>
                  <a:avLst/>
                  <a:gdLst>
                    <a:gd name="connsiteX0" fmla="*/ 297509 w 314088"/>
                    <a:gd name="connsiteY0" fmla="*/ 110923 h 224289"/>
                    <a:gd name="connsiteX1" fmla="*/ 266784 w 314088"/>
                    <a:gd name="connsiteY1" fmla="*/ 76108 h 224289"/>
                    <a:gd name="connsiteX2" fmla="*/ 258203 w 314088"/>
                    <a:gd name="connsiteY2" fmla="*/ 53609 h 224289"/>
                    <a:gd name="connsiteX3" fmla="*/ 255491 w 314088"/>
                    <a:gd name="connsiteY3" fmla="*/ 23818 h 224289"/>
                    <a:gd name="connsiteX4" fmla="*/ 234771 w 314088"/>
                    <a:gd name="connsiteY4" fmla="*/ 14925 h 224289"/>
                    <a:gd name="connsiteX5" fmla="*/ 205913 w 314088"/>
                    <a:gd name="connsiteY5" fmla="*/ 14925 h 224289"/>
                    <a:gd name="connsiteX6" fmla="*/ 181325 w 314088"/>
                    <a:gd name="connsiteY6" fmla="*/ 7144 h 224289"/>
                    <a:gd name="connsiteX7" fmla="*/ 158426 w 314088"/>
                    <a:gd name="connsiteY7" fmla="*/ 3142 h 224289"/>
                    <a:gd name="connsiteX8" fmla="*/ 138106 w 314088"/>
                    <a:gd name="connsiteY8" fmla="*/ 14614 h 224289"/>
                    <a:gd name="connsiteX9" fmla="*/ 113384 w 314088"/>
                    <a:gd name="connsiteY9" fmla="*/ 36179 h 224289"/>
                    <a:gd name="connsiteX10" fmla="*/ 83593 w 314088"/>
                    <a:gd name="connsiteY10" fmla="*/ 69883 h 224289"/>
                    <a:gd name="connsiteX11" fmla="*/ 76346 w 314088"/>
                    <a:gd name="connsiteY11" fmla="*/ 90247 h 224289"/>
                    <a:gd name="connsiteX12" fmla="*/ 49934 w 314088"/>
                    <a:gd name="connsiteY12" fmla="*/ 101985 h 224289"/>
                    <a:gd name="connsiteX13" fmla="*/ 22366 w 314088"/>
                    <a:gd name="connsiteY13" fmla="*/ 103809 h 224289"/>
                    <a:gd name="connsiteX14" fmla="*/ 17564 w 314088"/>
                    <a:gd name="connsiteY14" fmla="*/ 131999 h 224289"/>
                    <a:gd name="connsiteX15" fmla="*/ 1646 w 314088"/>
                    <a:gd name="connsiteY15" fmla="*/ 174017 h 224289"/>
                    <a:gd name="connsiteX16" fmla="*/ 10005 w 314088"/>
                    <a:gd name="connsiteY16" fmla="*/ 190647 h 224289"/>
                    <a:gd name="connsiteX17" fmla="*/ 22633 w 314088"/>
                    <a:gd name="connsiteY17" fmla="*/ 213857 h 224289"/>
                    <a:gd name="connsiteX18" fmla="*/ 42286 w 314088"/>
                    <a:gd name="connsiteY18" fmla="*/ 198472 h 224289"/>
                    <a:gd name="connsiteX19" fmla="*/ 74656 w 314088"/>
                    <a:gd name="connsiteY19" fmla="*/ 197716 h 224289"/>
                    <a:gd name="connsiteX20" fmla="*/ 126323 w 314088"/>
                    <a:gd name="connsiteY20" fmla="*/ 207854 h 224289"/>
                    <a:gd name="connsiteX21" fmla="*/ 153890 w 314088"/>
                    <a:gd name="connsiteY21" fmla="*/ 214168 h 224289"/>
                    <a:gd name="connsiteX22" fmla="*/ 173099 w 314088"/>
                    <a:gd name="connsiteY22" fmla="*/ 214168 h 224289"/>
                    <a:gd name="connsiteX23" fmla="*/ 194619 w 314088"/>
                    <a:gd name="connsiteY23" fmla="*/ 215324 h 224289"/>
                    <a:gd name="connsiteX24" fmla="*/ 215606 w 314088"/>
                    <a:gd name="connsiteY24" fmla="*/ 219237 h 224289"/>
                    <a:gd name="connsiteX25" fmla="*/ 237438 w 314088"/>
                    <a:gd name="connsiteY25" fmla="*/ 223194 h 224289"/>
                    <a:gd name="connsiteX26" fmla="*/ 247443 w 314088"/>
                    <a:gd name="connsiteY26" fmla="*/ 205409 h 224289"/>
                    <a:gd name="connsiteX27" fmla="*/ 285237 w 314088"/>
                    <a:gd name="connsiteY27" fmla="*/ 185978 h 224289"/>
                    <a:gd name="connsiteX28" fmla="*/ 288927 w 314088"/>
                    <a:gd name="connsiteY28" fmla="*/ 142537 h 224289"/>
                    <a:gd name="connsiteX29" fmla="*/ 297509 w 314088"/>
                    <a:gd name="connsiteY29" fmla="*/ 111101 h 224289"/>
                    <a:gd name="connsiteX30" fmla="*/ 297509 w 314088"/>
                    <a:gd name="connsiteY30" fmla="*/ 110923 h 224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314088" h="224289">
                      <a:moveTo>
                        <a:pt x="297509" y="110923"/>
                      </a:moveTo>
                      <a:cubicBezTo>
                        <a:pt x="287060" y="108300"/>
                        <a:pt x="271675" y="84556"/>
                        <a:pt x="266784" y="76108"/>
                      </a:cubicBezTo>
                      <a:cubicBezTo>
                        <a:pt x="261137" y="66237"/>
                        <a:pt x="256735" y="66326"/>
                        <a:pt x="258203" y="53609"/>
                      </a:cubicBezTo>
                      <a:cubicBezTo>
                        <a:pt x="258826" y="48318"/>
                        <a:pt x="261360" y="26931"/>
                        <a:pt x="255491" y="23818"/>
                      </a:cubicBezTo>
                      <a:cubicBezTo>
                        <a:pt x="248910" y="20137"/>
                        <a:pt x="241974" y="17153"/>
                        <a:pt x="234771" y="14925"/>
                      </a:cubicBezTo>
                      <a:cubicBezTo>
                        <a:pt x="225878" y="12613"/>
                        <a:pt x="211160" y="24129"/>
                        <a:pt x="205913" y="14925"/>
                      </a:cubicBezTo>
                      <a:cubicBezTo>
                        <a:pt x="199199" y="2787"/>
                        <a:pt x="192041" y="8923"/>
                        <a:pt x="181325" y="7144"/>
                      </a:cubicBezTo>
                      <a:cubicBezTo>
                        <a:pt x="170609" y="5366"/>
                        <a:pt x="169720" y="-5884"/>
                        <a:pt x="158426" y="3142"/>
                      </a:cubicBezTo>
                      <a:cubicBezTo>
                        <a:pt x="149533" y="10301"/>
                        <a:pt x="151490" y="15815"/>
                        <a:pt x="138106" y="14614"/>
                      </a:cubicBezTo>
                      <a:cubicBezTo>
                        <a:pt x="126546" y="13591"/>
                        <a:pt x="110583" y="22351"/>
                        <a:pt x="113384" y="36179"/>
                      </a:cubicBezTo>
                      <a:cubicBezTo>
                        <a:pt x="116719" y="53120"/>
                        <a:pt x="92575" y="57833"/>
                        <a:pt x="83593" y="69883"/>
                      </a:cubicBezTo>
                      <a:cubicBezTo>
                        <a:pt x="81059" y="73306"/>
                        <a:pt x="81281" y="90247"/>
                        <a:pt x="76346" y="90247"/>
                      </a:cubicBezTo>
                      <a:cubicBezTo>
                        <a:pt x="64652" y="90247"/>
                        <a:pt x="58204" y="94694"/>
                        <a:pt x="49934" y="101985"/>
                      </a:cubicBezTo>
                      <a:cubicBezTo>
                        <a:pt x="42598" y="108344"/>
                        <a:pt x="31037" y="104209"/>
                        <a:pt x="22366" y="103809"/>
                      </a:cubicBezTo>
                      <a:cubicBezTo>
                        <a:pt x="6671" y="103097"/>
                        <a:pt x="6270" y="122128"/>
                        <a:pt x="17564" y="131999"/>
                      </a:cubicBezTo>
                      <a:cubicBezTo>
                        <a:pt x="38507" y="150318"/>
                        <a:pt x="10183" y="163123"/>
                        <a:pt x="1646" y="174017"/>
                      </a:cubicBezTo>
                      <a:cubicBezTo>
                        <a:pt x="-4401" y="181620"/>
                        <a:pt x="6671" y="185178"/>
                        <a:pt x="10005" y="190647"/>
                      </a:cubicBezTo>
                      <a:cubicBezTo>
                        <a:pt x="16008" y="200473"/>
                        <a:pt x="757" y="220838"/>
                        <a:pt x="22633" y="213857"/>
                      </a:cubicBezTo>
                      <a:cubicBezTo>
                        <a:pt x="30992" y="211145"/>
                        <a:pt x="33793" y="201362"/>
                        <a:pt x="42286" y="198472"/>
                      </a:cubicBezTo>
                      <a:cubicBezTo>
                        <a:pt x="51712" y="195271"/>
                        <a:pt x="64918" y="197272"/>
                        <a:pt x="74656" y="197716"/>
                      </a:cubicBezTo>
                      <a:cubicBezTo>
                        <a:pt x="92975" y="198561"/>
                        <a:pt x="109115" y="208299"/>
                        <a:pt x="126323" y="207854"/>
                      </a:cubicBezTo>
                      <a:cubicBezTo>
                        <a:pt x="136638" y="207543"/>
                        <a:pt x="144109" y="212301"/>
                        <a:pt x="153890" y="214168"/>
                      </a:cubicBezTo>
                      <a:cubicBezTo>
                        <a:pt x="162783" y="215946"/>
                        <a:pt x="163139" y="210878"/>
                        <a:pt x="173099" y="214168"/>
                      </a:cubicBezTo>
                      <a:cubicBezTo>
                        <a:pt x="180880" y="216880"/>
                        <a:pt x="187461" y="210878"/>
                        <a:pt x="194619" y="215324"/>
                      </a:cubicBezTo>
                      <a:cubicBezTo>
                        <a:pt x="204446" y="221460"/>
                        <a:pt x="204668" y="219771"/>
                        <a:pt x="215606" y="219237"/>
                      </a:cubicBezTo>
                      <a:cubicBezTo>
                        <a:pt x="221742" y="218837"/>
                        <a:pt x="232636" y="218348"/>
                        <a:pt x="237438" y="223194"/>
                      </a:cubicBezTo>
                      <a:cubicBezTo>
                        <a:pt x="242240" y="228041"/>
                        <a:pt x="244508" y="208610"/>
                        <a:pt x="247443" y="205409"/>
                      </a:cubicBezTo>
                      <a:cubicBezTo>
                        <a:pt x="260782" y="189535"/>
                        <a:pt x="267807" y="193893"/>
                        <a:pt x="285237" y="185978"/>
                      </a:cubicBezTo>
                      <a:cubicBezTo>
                        <a:pt x="277100" y="174373"/>
                        <a:pt x="261938" y="131332"/>
                        <a:pt x="288927" y="142537"/>
                      </a:cubicBezTo>
                      <a:cubicBezTo>
                        <a:pt x="312582" y="152363"/>
                        <a:pt x="326811" y="118304"/>
                        <a:pt x="297509" y="111101"/>
                      </a:cubicBezTo>
                      <a:cubicBezTo>
                        <a:pt x="291506" y="109367"/>
                        <a:pt x="303512" y="112390"/>
                        <a:pt x="297509" y="11092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5" name="자유형: 도형 9754">
                  <a:extLst>
                    <a:ext uri="{FF2B5EF4-FFF2-40B4-BE49-F238E27FC236}">
                      <a16:creationId xmlns:a16="http://schemas.microsoft.com/office/drawing/2014/main" id="{E0CC1CED-4695-EAB3-7390-9ECEDF5E96D9}"/>
                    </a:ext>
                  </a:extLst>
                </p:cNvPr>
                <p:cNvSpPr/>
                <p:nvPr/>
              </p:nvSpPr>
              <p:spPr>
                <a:xfrm>
                  <a:off x="5223401" y="8057548"/>
                  <a:ext cx="215091" cy="153821"/>
                </a:xfrm>
                <a:custGeom>
                  <a:avLst/>
                  <a:gdLst>
                    <a:gd name="connsiteX0" fmla="*/ 239302 w 314915"/>
                    <a:gd name="connsiteY0" fmla="*/ 224886 h 225209"/>
                    <a:gd name="connsiteX1" fmla="*/ 237479 w 314915"/>
                    <a:gd name="connsiteY1" fmla="*/ 223997 h 225209"/>
                    <a:gd name="connsiteX2" fmla="*/ 222272 w 314915"/>
                    <a:gd name="connsiteY2" fmla="*/ 219951 h 225209"/>
                    <a:gd name="connsiteX3" fmla="*/ 216047 w 314915"/>
                    <a:gd name="connsiteY3" fmla="*/ 220217 h 225209"/>
                    <a:gd name="connsiteX4" fmla="*/ 211156 w 314915"/>
                    <a:gd name="connsiteY4" fmla="*/ 220573 h 225209"/>
                    <a:gd name="connsiteX5" fmla="*/ 194749 w 314915"/>
                    <a:gd name="connsiteY5" fmla="*/ 216127 h 225209"/>
                    <a:gd name="connsiteX6" fmla="*/ 188880 w 314915"/>
                    <a:gd name="connsiteY6" fmla="*/ 214481 h 225209"/>
                    <a:gd name="connsiteX7" fmla="*/ 183677 w 314915"/>
                    <a:gd name="connsiteY7" fmla="*/ 215104 h 225209"/>
                    <a:gd name="connsiteX8" fmla="*/ 177942 w 314915"/>
                    <a:gd name="connsiteY8" fmla="*/ 215771 h 225209"/>
                    <a:gd name="connsiteX9" fmla="*/ 173495 w 314915"/>
                    <a:gd name="connsiteY9" fmla="*/ 215015 h 225209"/>
                    <a:gd name="connsiteX10" fmla="*/ 167448 w 314915"/>
                    <a:gd name="connsiteY10" fmla="*/ 213815 h 225209"/>
                    <a:gd name="connsiteX11" fmla="*/ 163002 w 314915"/>
                    <a:gd name="connsiteY11" fmla="*/ 214526 h 225209"/>
                    <a:gd name="connsiteX12" fmla="*/ 157978 w 314915"/>
                    <a:gd name="connsiteY12" fmla="*/ 215282 h 225209"/>
                    <a:gd name="connsiteX13" fmla="*/ 154242 w 314915"/>
                    <a:gd name="connsiteY13" fmla="*/ 214926 h 225209"/>
                    <a:gd name="connsiteX14" fmla="*/ 143793 w 314915"/>
                    <a:gd name="connsiteY14" fmla="*/ 211947 h 225209"/>
                    <a:gd name="connsiteX15" fmla="*/ 126764 w 314915"/>
                    <a:gd name="connsiteY15" fmla="*/ 208568 h 225209"/>
                    <a:gd name="connsiteX16" fmla="*/ 125563 w 314915"/>
                    <a:gd name="connsiteY16" fmla="*/ 208568 h 225209"/>
                    <a:gd name="connsiteX17" fmla="*/ 99952 w 314915"/>
                    <a:gd name="connsiteY17" fmla="*/ 203632 h 225209"/>
                    <a:gd name="connsiteX18" fmla="*/ 75052 w 314915"/>
                    <a:gd name="connsiteY18" fmla="*/ 198474 h 225209"/>
                    <a:gd name="connsiteX19" fmla="*/ 68516 w 314915"/>
                    <a:gd name="connsiteY19" fmla="*/ 198030 h 225209"/>
                    <a:gd name="connsiteX20" fmla="*/ 56155 w 314915"/>
                    <a:gd name="connsiteY20" fmla="*/ 197452 h 225209"/>
                    <a:gd name="connsiteX21" fmla="*/ 42816 w 314915"/>
                    <a:gd name="connsiteY21" fmla="*/ 199186 h 225209"/>
                    <a:gd name="connsiteX22" fmla="*/ 33301 w 314915"/>
                    <a:gd name="connsiteY22" fmla="*/ 207100 h 225209"/>
                    <a:gd name="connsiteX23" fmla="*/ 23252 w 314915"/>
                    <a:gd name="connsiteY23" fmla="*/ 214926 h 225209"/>
                    <a:gd name="connsiteX24" fmla="*/ 11469 w 314915"/>
                    <a:gd name="connsiteY24" fmla="*/ 214926 h 225209"/>
                    <a:gd name="connsiteX25" fmla="*/ 10758 w 314915"/>
                    <a:gd name="connsiteY25" fmla="*/ 204655 h 225209"/>
                    <a:gd name="connsiteX26" fmla="*/ 9957 w 314915"/>
                    <a:gd name="connsiteY26" fmla="*/ 191627 h 225209"/>
                    <a:gd name="connsiteX27" fmla="*/ 5511 w 314915"/>
                    <a:gd name="connsiteY27" fmla="*/ 186958 h 225209"/>
                    <a:gd name="connsiteX28" fmla="*/ 1776 w 314915"/>
                    <a:gd name="connsiteY28" fmla="*/ 174375 h 225209"/>
                    <a:gd name="connsiteX29" fmla="*/ 10224 w 314915"/>
                    <a:gd name="connsiteY29" fmla="*/ 166327 h 225209"/>
                    <a:gd name="connsiteX30" fmla="*/ 25119 w 314915"/>
                    <a:gd name="connsiteY30" fmla="*/ 146007 h 225209"/>
                    <a:gd name="connsiteX31" fmla="*/ 17738 w 314915"/>
                    <a:gd name="connsiteY31" fmla="*/ 133068 h 225209"/>
                    <a:gd name="connsiteX32" fmla="*/ 10624 w 314915"/>
                    <a:gd name="connsiteY32" fmla="*/ 111147 h 225209"/>
                    <a:gd name="connsiteX33" fmla="*/ 22051 w 314915"/>
                    <a:gd name="connsiteY33" fmla="*/ 103900 h 225209"/>
                    <a:gd name="connsiteX34" fmla="*/ 22896 w 314915"/>
                    <a:gd name="connsiteY34" fmla="*/ 103900 h 225209"/>
                    <a:gd name="connsiteX35" fmla="*/ 29966 w 314915"/>
                    <a:gd name="connsiteY35" fmla="*/ 104700 h 225209"/>
                    <a:gd name="connsiteX36" fmla="*/ 39348 w 314915"/>
                    <a:gd name="connsiteY36" fmla="*/ 105589 h 225209"/>
                    <a:gd name="connsiteX37" fmla="*/ 50108 w 314915"/>
                    <a:gd name="connsiteY37" fmla="*/ 102210 h 225209"/>
                    <a:gd name="connsiteX38" fmla="*/ 76786 w 314915"/>
                    <a:gd name="connsiteY38" fmla="*/ 90338 h 225209"/>
                    <a:gd name="connsiteX39" fmla="*/ 81233 w 314915"/>
                    <a:gd name="connsiteY39" fmla="*/ 78733 h 225209"/>
                    <a:gd name="connsiteX40" fmla="*/ 83500 w 314915"/>
                    <a:gd name="connsiteY40" fmla="*/ 70240 h 225209"/>
                    <a:gd name="connsiteX41" fmla="*/ 97418 w 314915"/>
                    <a:gd name="connsiteY41" fmla="*/ 58902 h 225209"/>
                    <a:gd name="connsiteX42" fmla="*/ 113202 w 314915"/>
                    <a:gd name="connsiteY42" fmla="*/ 36981 h 225209"/>
                    <a:gd name="connsiteX43" fmla="*/ 116581 w 314915"/>
                    <a:gd name="connsiteY43" fmla="*/ 23642 h 225209"/>
                    <a:gd name="connsiteX44" fmla="*/ 136590 w 314915"/>
                    <a:gd name="connsiteY44" fmla="*/ 14750 h 225209"/>
                    <a:gd name="connsiteX45" fmla="*/ 138502 w 314915"/>
                    <a:gd name="connsiteY45" fmla="*/ 14750 h 225209"/>
                    <a:gd name="connsiteX46" fmla="*/ 141748 w 314915"/>
                    <a:gd name="connsiteY46" fmla="*/ 14750 h 225209"/>
                    <a:gd name="connsiteX47" fmla="*/ 152375 w 314915"/>
                    <a:gd name="connsiteY47" fmla="*/ 9414 h 225209"/>
                    <a:gd name="connsiteX48" fmla="*/ 158422 w 314915"/>
                    <a:gd name="connsiteY48" fmla="*/ 3278 h 225209"/>
                    <a:gd name="connsiteX49" fmla="*/ 166248 w 314915"/>
                    <a:gd name="connsiteY49" fmla="*/ -324 h 225209"/>
                    <a:gd name="connsiteX50" fmla="*/ 172962 w 314915"/>
                    <a:gd name="connsiteY50" fmla="*/ 2789 h 225209"/>
                    <a:gd name="connsiteX51" fmla="*/ 181855 w 314915"/>
                    <a:gd name="connsiteY51" fmla="*/ 7235 h 225209"/>
                    <a:gd name="connsiteX52" fmla="*/ 186301 w 314915"/>
                    <a:gd name="connsiteY52" fmla="*/ 7591 h 225209"/>
                    <a:gd name="connsiteX53" fmla="*/ 190747 w 314915"/>
                    <a:gd name="connsiteY53" fmla="*/ 7591 h 225209"/>
                    <a:gd name="connsiteX54" fmla="*/ 206843 w 314915"/>
                    <a:gd name="connsiteY54" fmla="*/ 15505 h 225209"/>
                    <a:gd name="connsiteX55" fmla="*/ 213201 w 314915"/>
                    <a:gd name="connsiteY55" fmla="*/ 18974 h 225209"/>
                    <a:gd name="connsiteX56" fmla="*/ 222672 w 314915"/>
                    <a:gd name="connsiteY56" fmla="*/ 17062 h 225209"/>
                    <a:gd name="connsiteX57" fmla="*/ 232632 w 314915"/>
                    <a:gd name="connsiteY57" fmla="*/ 15061 h 225209"/>
                    <a:gd name="connsiteX58" fmla="*/ 235389 w 314915"/>
                    <a:gd name="connsiteY58" fmla="*/ 15372 h 225209"/>
                    <a:gd name="connsiteX59" fmla="*/ 253752 w 314915"/>
                    <a:gd name="connsiteY59" fmla="*/ 23064 h 225209"/>
                    <a:gd name="connsiteX60" fmla="*/ 256154 w 314915"/>
                    <a:gd name="connsiteY60" fmla="*/ 24265 h 225209"/>
                    <a:gd name="connsiteX61" fmla="*/ 259222 w 314915"/>
                    <a:gd name="connsiteY61" fmla="*/ 54367 h 225209"/>
                    <a:gd name="connsiteX62" fmla="*/ 259222 w 314915"/>
                    <a:gd name="connsiteY62" fmla="*/ 54589 h 225209"/>
                    <a:gd name="connsiteX63" fmla="*/ 263223 w 314915"/>
                    <a:gd name="connsiteY63" fmla="*/ 70152 h 225209"/>
                    <a:gd name="connsiteX64" fmla="*/ 267670 w 314915"/>
                    <a:gd name="connsiteY64" fmla="*/ 76732 h 225209"/>
                    <a:gd name="connsiteX65" fmla="*/ 297638 w 314915"/>
                    <a:gd name="connsiteY65" fmla="*/ 111192 h 225209"/>
                    <a:gd name="connsiteX66" fmla="*/ 299195 w 314915"/>
                    <a:gd name="connsiteY66" fmla="*/ 111592 h 225209"/>
                    <a:gd name="connsiteX67" fmla="*/ 299728 w 314915"/>
                    <a:gd name="connsiteY67" fmla="*/ 111592 h 225209"/>
                    <a:gd name="connsiteX68" fmla="*/ 299728 w 314915"/>
                    <a:gd name="connsiteY68" fmla="*/ 111592 h 225209"/>
                    <a:gd name="connsiteX69" fmla="*/ 299728 w 314915"/>
                    <a:gd name="connsiteY69" fmla="*/ 111592 h 225209"/>
                    <a:gd name="connsiteX70" fmla="*/ 314668 w 314915"/>
                    <a:gd name="connsiteY70" fmla="*/ 130489 h 225209"/>
                    <a:gd name="connsiteX71" fmla="*/ 297505 w 314915"/>
                    <a:gd name="connsiteY71" fmla="*/ 145384 h 225209"/>
                    <a:gd name="connsiteX72" fmla="*/ 297505 w 314915"/>
                    <a:gd name="connsiteY72" fmla="*/ 145384 h 225209"/>
                    <a:gd name="connsiteX73" fmla="*/ 288968 w 314915"/>
                    <a:gd name="connsiteY73" fmla="*/ 143606 h 225209"/>
                    <a:gd name="connsiteX74" fmla="*/ 275629 w 314915"/>
                    <a:gd name="connsiteY74" fmla="*/ 145118 h 225209"/>
                    <a:gd name="connsiteX75" fmla="*/ 285900 w 314915"/>
                    <a:gd name="connsiteY75" fmla="*/ 186202 h 225209"/>
                    <a:gd name="connsiteX76" fmla="*/ 286300 w 314915"/>
                    <a:gd name="connsiteY76" fmla="*/ 186780 h 225209"/>
                    <a:gd name="connsiteX77" fmla="*/ 285678 w 314915"/>
                    <a:gd name="connsiteY77" fmla="*/ 187047 h 225209"/>
                    <a:gd name="connsiteX78" fmla="*/ 270915 w 314915"/>
                    <a:gd name="connsiteY78" fmla="*/ 192116 h 225209"/>
                    <a:gd name="connsiteX79" fmla="*/ 248061 w 314915"/>
                    <a:gd name="connsiteY79" fmla="*/ 206300 h 225209"/>
                    <a:gd name="connsiteX80" fmla="*/ 245127 w 314915"/>
                    <a:gd name="connsiteY80" fmla="*/ 214037 h 225209"/>
                    <a:gd name="connsiteX81" fmla="*/ 239302 w 314915"/>
                    <a:gd name="connsiteY81" fmla="*/ 224886 h 225209"/>
                    <a:gd name="connsiteX82" fmla="*/ 222272 w 314915"/>
                    <a:gd name="connsiteY82" fmla="*/ 218839 h 225209"/>
                    <a:gd name="connsiteX83" fmla="*/ 238235 w 314915"/>
                    <a:gd name="connsiteY83" fmla="*/ 223285 h 225209"/>
                    <a:gd name="connsiteX84" fmla="*/ 239302 w 314915"/>
                    <a:gd name="connsiteY84" fmla="*/ 223863 h 225209"/>
                    <a:gd name="connsiteX85" fmla="*/ 244237 w 314915"/>
                    <a:gd name="connsiteY85" fmla="*/ 213459 h 225209"/>
                    <a:gd name="connsiteX86" fmla="*/ 247394 w 314915"/>
                    <a:gd name="connsiteY86" fmla="*/ 205322 h 225209"/>
                    <a:gd name="connsiteX87" fmla="*/ 270827 w 314915"/>
                    <a:gd name="connsiteY87" fmla="*/ 190782 h 225209"/>
                    <a:gd name="connsiteX88" fmla="*/ 284789 w 314915"/>
                    <a:gd name="connsiteY88" fmla="*/ 186025 h 225209"/>
                    <a:gd name="connsiteX89" fmla="*/ 274828 w 314915"/>
                    <a:gd name="connsiteY89" fmla="*/ 144362 h 225209"/>
                    <a:gd name="connsiteX90" fmla="*/ 289546 w 314915"/>
                    <a:gd name="connsiteY90" fmla="*/ 142316 h 225209"/>
                    <a:gd name="connsiteX91" fmla="*/ 297638 w 314915"/>
                    <a:gd name="connsiteY91" fmla="*/ 144006 h 225209"/>
                    <a:gd name="connsiteX92" fmla="*/ 297638 w 314915"/>
                    <a:gd name="connsiteY92" fmla="*/ 144006 h 225209"/>
                    <a:gd name="connsiteX93" fmla="*/ 313690 w 314915"/>
                    <a:gd name="connsiteY93" fmla="*/ 130089 h 225209"/>
                    <a:gd name="connsiteX94" fmla="*/ 297772 w 314915"/>
                    <a:gd name="connsiteY94" fmla="*/ 111903 h 225209"/>
                    <a:gd name="connsiteX95" fmla="*/ 296482 w 314915"/>
                    <a:gd name="connsiteY95" fmla="*/ 111548 h 225209"/>
                    <a:gd name="connsiteX96" fmla="*/ 296038 w 314915"/>
                    <a:gd name="connsiteY96" fmla="*/ 111548 h 225209"/>
                    <a:gd name="connsiteX97" fmla="*/ 296038 w 314915"/>
                    <a:gd name="connsiteY97" fmla="*/ 111548 h 225209"/>
                    <a:gd name="connsiteX98" fmla="*/ 295593 w 314915"/>
                    <a:gd name="connsiteY98" fmla="*/ 111236 h 225209"/>
                    <a:gd name="connsiteX99" fmla="*/ 266736 w 314915"/>
                    <a:gd name="connsiteY99" fmla="*/ 76954 h 225209"/>
                    <a:gd name="connsiteX100" fmla="*/ 262290 w 314915"/>
                    <a:gd name="connsiteY100" fmla="*/ 70463 h 225209"/>
                    <a:gd name="connsiteX101" fmla="*/ 257843 w 314915"/>
                    <a:gd name="connsiteY101" fmla="*/ 54100 h 225209"/>
                    <a:gd name="connsiteX102" fmla="*/ 257843 w 314915"/>
                    <a:gd name="connsiteY102" fmla="*/ 53878 h 225209"/>
                    <a:gd name="connsiteX103" fmla="*/ 255398 w 314915"/>
                    <a:gd name="connsiteY103" fmla="*/ 24932 h 225209"/>
                    <a:gd name="connsiteX104" fmla="*/ 252997 w 314915"/>
                    <a:gd name="connsiteY104" fmla="*/ 23687 h 225209"/>
                    <a:gd name="connsiteX105" fmla="*/ 234811 w 314915"/>
                    <a:gd name="connsiteY105" fmla="*/ 16128 h 225209"/>
                    <a:gd name="connsiteX106" fmla="*/ 232366 w 314915"/>
                    <a:gd name="connsiteY106" fmla="*/ 15817 h 225209"/>
                    <a:gd name="connsiteX107" fmla="*/ 222717 w 314915"/>
                    <a:gd name="connsiteY107" fmla="*/ 17773 h 225209"/>
                    <a:gd name="connsiteX108" fmla="*/ 212935 w 314915"/>
                    <a:gd name="connsiteY108" fmla="*/ 19729 h 225209"/>
                    <a:gd name="connsiteX109" fmla="*/ 205598 w 314915"/>
                    <a:gd name="connsiteY109" fmla="*/ 15683 h 225209"/>
                    <a:gd name="connsiteX110" fmla="*/ 194215 w 314915"/>
                    <a:gd name="connsiteY110" fmla="*/ 8169 h 225209"/>
                    <a:gd name="connsiteX111" fmla="*/ 190569 w 314915"/>
                    <a:gd name="connsiteY111" fmla="*/ 8169 h 225209"/>
                    <a:gd name="connsiteX112" fmla="*/ 186123 w 314915"/>
                    <a:gd name="connsiteY112" fmla="*/ 8169 h 225209"/>
                    <a:gd name="connsiteX113" fmla="*/ 181410 w 314915"/>
                    <a:gd name="connsiteY113" fmla="*/ 7813 h 225209"/>
                    <a:gd name="connsiteX114" fmla="*/ 172117 w 314915"/>
                    <a:gd name="connsiteY114" fmla="*/ 3367 h 225209"/>
                    <a:gd name="connsiteX115" fmla="*/ 166070 w 314915"/>
                    <a:gd name="connsiteY115" fmla="*/ 477 h 225209"/>
                    <a:gd name="connsiteX116" fmla="*/ 158956 w 314915"/>
                    <a:gd name="connsiteY116" fmla="*/ 3812 h 225209"/>
                    <a:gd name="connsiteX117" fmla="*/ 153042 w 314915"/>
                    <a:gd name="connsiteY117" fmla="*/ 9814 h 225209"/>
                    <a:gd name="connsiteX118" fmla="*/ 141570 w 314915"/>
                    <a:gd name="connsiteY118" fmla="*/ 15550 h 225209"/>
                    <a:gd name="connsiteX119" fmla="*/ 138235 w 314915"/>
                    <a:gd name="connsiteY119" fmla="*/ 15550 h 225209"/>
                    <a:gd name="connsiteX120" fmla="*/ 136412 w 314915"/>
                    <a:gd name="connsiteY120" fmla="*/ 15550 h 225209"/>
                    <a:gd name="connsiteX121" fmla="*/ 117248 w 314915"/>
                    <a:gd name="connsiteY121" fmla="*/ 24131 h 225209"/>
                    <a:gd name="connsiteX122" fmla="*/ 114092 w 314915"/>
                    <a:gd name="connsiteY122" fmla="*/ 36537 h 225209"/>
                    <a:gd name="connsiteX123" fmla="*/ 97818 w 314915"/>
                    <a:gd name="connsiteY123" fmla="*/ 59614 h 225209"/>
                    <a:gd name="connsiteX124" fmla="*/ 84212 w 314915"/>
                    <a:gd name="connsiteY124" fmla="*/ 70685 h 225209"/>
                    <a:gd name="connsiteX125" fmla="*/ 82166 w 314915"/>
                    <a:gd name="connsiteY125" fmla="*/ 78689 h 225209"/>
                    <a:gd name="connsiteX126" fmla="*/ 76519 w 314915"/>
                    <a:gd name="connsiteY126" fmla="*/ 91227 h 225209"/>
                    <a:gd name="connsiteX127" fmla="*/ 50464 w 314915"/>
                    <a:gd name="connsiteY127" fmla="*/ 102833 h 225209"/>
                    <a:gd name="connsiteX128" fmla="*/ 38992 w 314915"/>
                    <a:gd name="connsiteY128" fmla="*/ 106479 h 225209"/>
                    <a:gd name="connsiteX129" fmla="*/ 29432 w 314915"/>
                    <a:gd name="connsiteY129" fmla="*/ 105589 h 225209"/>
                    <a:gd name="connsiteX130" fmla="*/ 22496 w 314915"/>
                    <a:gd name="connsiteY130" fmla="*/ 104789 h 225209"/>
                    <a:gd name="connsiteX131" fmla="*/ 21696 w 314915"/>
                    <a:gd name="connsiteY131" fmla="*/ 104789 h 225209"/>
                    <a:gd name="connsiteX132" fmla="*/ 11291 w 314915"/>
                    <a:gd name="connsiteY132" fmla="*/ 111325 h 225209"/>
                    <a:gd name="connsiteX133" fmla="*/ 18094 w 314915"/>
                    <a:gd name="connsiteY133" fmla="*/ 132045 h 225209"/>
                    <a:gd name="connsiteX134" fmla="*/ 25875 w 314915"/>
                    <a:gd name="connsiteY134" fmla="*/ 145785 h 225209"/>
                    <a:gd name="connsiteX135" fmla="*/ 10580 w 314915"/>
                    <a:gd name="connsiteY135" fmla="*/ 166949 h 225209"/>
                    <a:gd name="connsiteX136" fmla="*/ 2265 w 314915"/>
                    <a:gd name="connsiteY136" fmla="*/ 174820 h 225209"/>
                    <a:gd name="connsiteX137" fmla="*/ 5866 w 314915"/>
                    <a:gd name="connsiteY137" fmla="*/ 185891 h 225209"/>
                    <a:gd name="connsiteX138" fmla="*/ 10669 w 314915"/>
                    <a:gd name="connsiteY138" fmla="*/ 190827 h 225209"/>
                    <a:gd name="connsiteX139" fmla="*/ 11602 w 314915"/>
                    <a:gd name="connsiteY139" fmla="*/ 204566 h 225209"/>
                    <a:gd name="connsiteX140" fmla="*/ 12047 w 314915"/>
                    <a:gd name="connsiteY140" fmla="*/ 213948 h 225209"/>
                    <a:gd name="connsiteX141" fmla="*/ 22629 w 314915"/>
                    <a:gd name="connsiteY141" fmla="*/ 213948 h 225209"/>
                    <a:gd name="connsiteX142" fmla="*/ 32189 w 314915"/>
                    <a:gd name="connsiteY142" fmla="*/ 206478 h 225209"/>
                    <a:gd name="connsiteX143" fmla="*/ 42282 w 314915"/>
                    <a:gd name="connsiteY143" fmla="*/ 198563 h 225209"/>
                    <a:gd name="connsiteX144" fmla="*/ 55888 w 314915"/>
                    <a:gd name="connsiteY144" fmla="*/ 196740 h 225209"/>
                    <a:gd name="connsiteX145" fmla="*/ 68338 w 314915"/>
                    <a:gd name="connsiteY145" fmla="*/ 197363 h 225209"/>
                    <a:gd name="connsiteX146" fmla="*/ 74874 w 314915"/>
                    <a:gd name="connsiteY146" fmla="*/ 197807 h 225209"/>
                    <a:gd name="connsiteX147" fmla="*/ 99996 w 314915"/>
                    <a:gd name="connsiteY147" fmla="*/ 203010 h 225209"/>
                    <a:gd name="connsiteX148" fmla="*/ 126675 w 314915"/>
                    <a:gd name="connsiteY148" fmla="*/ 207901 h 225209"/>
                    <a:gd name="connsiteX149" fmla="*/ 144060 w 314915"/>
                    <a:gd name="connsiteY149" fmla="*/ 211325 h 225209"/>
                    <a:gd name="connsiteX150" fmla="*/ 154376 w 314915"/>
                    <a:gd name="connsiteY150" fmla="*/ 214259 h 225209"/>
                    <a:gd name="connsiteX151" fmla="*/ 157889 w 314915"/>
                    <a:gd name="connsiteY151" fmla="*/ 214615 h 225209"/>
                    <a:gd name="connsiteX152" fmla="*/ 162646 w 314915"/>
                    <a:gd name="connsiteY152" fmla="*/ 213904 h 225209"/>
                    <a:gd name="connsiteX153" fmla="*/ 167092 w 314915"/>
                    <a:gd name="connsiteY153" fmla="*/ 213147 h 225209"/>
                    <a:gd name="connsiteX154" fmla="*/ 173495 w 314915"/>
                    <a:gd name="connsiteY154" fmla="*/ 214437 h 225209"/>
                    <a:gd name="connsiteX155" fmla="*/ 177942 w 314915"/>
                    <a:gd name="connsiteY155" fmla="*/ 215104 h 225209"/>
                    <a:gd name="connsiteX156" fmla="*/ 183455 w 314915"/>
                    <a:gd name="connsiteY156" fmla="*/ 214481 h 225209"/>
                    <a:gd name="connsiteX157" fmla="*/ 188880 w 314915"/>
                    <a:gd name="connsiteY157" fmla="*/ 213815 h 225209"/>
                    <a:gd name="connsiteX158" fmla="*/ 195327 w 314915"/>
                    <a:gd name="connsiteY158" fmla="*/ 215637 h 225209"/>
                    <a:gd name="connsiteX159" fmla="*/ 211067 w 314915"/>
                    <a:gd name="connsiteY159" fmla="*/ 220084 h 225209"/>
                    <a:gd name="connsiteX160" fmla="*/ 215958 w 314915"/>
                    <a:gd name="connsiteY160" fmla="*/ 219684 h 225209"/>
                    <a:gd name="connsiteX161" fmla="*/ 222272 w 314915"/>
                    <a:gd name="connsiteY161" fmla="*/ 218972 h 225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</a:cxnLst>
                  <a:rect l="l" t="t" r="r" b="b"/>
                  <a:pathLst>
                    <a:path w="314915" h="225209">
                      <a:moveTo>
                        <a:pt x="239302" y="224886"/>
                      </a:moveTo>
                      <a:cubicBezTo>
                        <a:pt x="238591" y="224846"/>
                        <a:pt x="237924" y="224526"/>
                        <a:pt x="237479" y="223997"/>
                      </a:cubicBezTo>
                      <a:cubicBezTo>
                        <a:pt x="234767" y="221284"/>
                        <a:pt x="229786" y="219951"/>
                        <a:pt x="222272" y="219951"/>
                      </a:cubicBezTo>
                      <a:cubicBezTo>
                        <a:pt x="220049" y="219951"/>
                        <a:pt x="217826" y="219951"/>
                        <a:pt x="216047" y="220217"/>
                      </a:cubicBezTo>
                      <a:cubicBezTo>
                        <a:pt x="214268" y="220484"/>
                        <a:pt x="212535" y="220484"/>
                        <a:pt x="211156" y="220573"/>
                      </a:cubicBezTo>
                      <a:cubicBezTo>
                        <a:pt x="204576" y="221195"/>
                        <a:pt x="202752" y="221240"/>
                        <a:pt x="194749" y="216127"/>
                      </a:cubicBezTo>
                      <a:cubicBezTo>
                        <a:pt x="192971" y="215028"/>
                        <a:pt x="190969" y="214459"/>
                        <a:pt x="188880" y="214481"/>
                      </a:cubicBezTo>
                      <a:cubicBezTo>
                        <a:pt x="187146" y="214539"/>
                        <a:pt x="185411" y="214748"/>
                        <a:pt x="183677" y="215104"/>
                      </a:cubicBezTo>
                      <a:cubicBezTo>
                        <a:pt x="181810" y="215508"/>
                        <a:pt x="179853" y="215731"/>
                        <a:pt x="177942" y="215771"/>
                      </a:cubicBezTo>
                      <a:cubicBezTo>
                        <a:pt x="176430" y="215775"/>
                        <a:pt x="174918" y="215517"/>
                        <a:pt x="173495" y="215015"/>
                      </a:cubicBezTo>
                      <a:cubicBezTo>
                        <a:pt x="171539" y="214290"/>
                        <a:pt x="169538" y="213886"/>
                        <a:pt x="167448" y="213815"/>
                      </a:cubicBezTo>
                      <a:cubicBezTo>
                        <a:pt x="165936" y="213846"/>
                        <a:pt x="164425" y="214081"/>
                        <a:pt x="163002" y="214526"/>
                      </a:cubicBezTo>
                      <a:cubicBezTo>
                        <a:pt x="161357" y="215019"/>
                        <a:pt x="159667" y="215273"/>
                        <a:pt x="157978" y="215282"/>
                      </a:cubicBezTo>
                      <a:cubicBezTo>
                        <a:pt x="156732" y="215286"/>
                        <a:pt x="155487" y="215171"/>
                        <a:pt x="154242" y="214926"/>
                      </a:cubicBezTo>
                      <a:cubicBezTo>
                        <a:pt x="150685" y="214157"/>
                        <a:pt x="147217" y="213161"/>
                        <a:pt x="143793" y="211947"/>
                      </a:cubicBezTo>
                      <a:cubicBezTo>
                        <a:pt x="138369" y="209764"/>
                        <a:pt x="132588" y="208617"/>
                        <a:pt x="126764" y="208568"/>
                      </a:cubicBezTo>
                      <a:lnTo>
                        <a:pt x="125563" y="208568"/>
                      </a:lnTo>
                      <a:cubicBezTo>
                        <a:pt x="116848" y="208150"/>
                        <a:pt x="108222" y="206487"/>
                        <a:pt x="99952" y="203632"/>
                      </a:cubicBezTo>
                      <a:cubicBezTo>
                        <a:pt x="91904" y="200911"/>
                        <a:pt x="83545" y="199177"/>
                        <a:pt x="75052" y="198474"/>
                      </a:cubicBezTo>
                      <a:cubicBezTo>
                        <a:pt x="73007" y="198474"/>
                        <a:pt x="70606" y="198208"/>
                        <a:pt x="68516" y="198030"/>
                      </a:cubicBezTo>
                      <a:cubicBezTo>
                        <a:pt x="64470" y="197719"/>
                        <a:pt x="60290" y="197452"/>
                        <a:pt x="56155" y="197452"/>
                      </a:cubicBezTo>
                      <a:cubicBezTo>
                        <a:pt x="51664" y="197292"/>
                        <a:pt x="47129" y="197874"/>
                        <a:pt x="42816" y="199186"/>
                      </a:cubicBezTo>
                      <a:cubicBezTo>
                        <a:pt x="38992" y="200929"/>
                        <a:pt x="35702" y="203663"/>
                        <a:pt x="33301" y="207100"/>
                      </a:cubicBezTo>
                      <a:cubicBezTo>
                        <a:pt x="30722" y="210577"/>
                        <a:pt x="27254" y="213285"/>
                        <a:pt x="23252" y="214926"/>
                      </a:cubicBezTo>
                      <a:cubicBezTo>
                        <a:pt x="16982" y="216927"/>
                        <a:pt x="13336" y="216883"/>
                        <a:pt x="11469" y="214926"/>
                      </a:cubicBezTo>
                      <a:cubicBezTo>
                        <a:pt x="9602" y="212970"/>
                        <a:pt x="10180" y="209012"/>
                        <a:pt x="10758" y="204655"/>
                      </a:cubicBezTo>
                      <a:cubicBezTo>
                        <a:pt x="11913" y="200342"/>
                        <a:pt x="11602" y="195771"/>
                        <a:pt x="9957" y="191627"/>
                      </a:cubicBezTo>
                      <a:cubicBezTo>
                        <a:pt x="8712" y="189853"/>
                        <a:pt x="7200" y="188279"/>
                        <a:pt x="5511" y="186958"/>
                      </a:cubicBezTo>
                      <a:cubicBezTo>
                        <a:pt x="1642" y="183712"/>
                        <a:pt x="-2715" y="179978"/>
                        <a:pt x="1776" y="174375"/>
                      </a:cubicBezTo>
                      <a:cubicBezTo>
                        <a:pt x="4355" y="171436"/>
                        <a:pt x="7156" y="168741"/>
                        <a:pt x="10224" y="166327"/>
                      </a:cubicBezTo>
                      <a:cubicBezTo>
                        <a:pt x="17160" y="160369"/>
                        <a:pt x="25075" y="153655"/>
                        <a:pt x="25119" y="146007"/>
                      </a:cubicBezTo>
                      <a:cubicBezTo>
                        <a:pt x="24675" y="140822"/>
                        <a:pt x="21962" y="136092"/>
                        <a:pt x="17738" y="133068"/>
                      </a:cubicBezTo>
                      <a:cubicBezTo>
                        <a:pt x="11291" y="127781"/>
                        <a:pt x="8490" y="119217"/>
                        <a:pt x="10624" y="111147"/>
                      </a:cubicBezTo>
                      <a:cubicBezTo>
                        <a:pt x="12403" y="106456"/>
                        <a:pt x="17071" y="103500"/>
                        <a:pt x="22051" y="103900"/>
                      </a:cubicBezTo>
                      <a:lnTo>
                        <a:pt x="22896" y="103900"/>
                      </a:lnTo>
                      <a:cubicBezTo>
                        <a:pt x="25119" y="103900"/>
                        <a:pt x="27343" y="104344"/>
                        <a:pt x="29966" y="104700"/>
                      </a:cubicBezTo>
                      <a:cubicBezTo>
                        <a:pt x="33078" y="105216"/>
                        <a:pt x="36191" y="105509"/>
                        <a:pt x="39348" y="105589"/>
                      </a:cubicBezTo>
                      <a:cubicBezTo>
                        <a:pt x="43216" y="105847"/>
                        <a:pt x="47084" y="104642"/>
                        <a:pt x="50108" y="102210"/>
                      </a:cubicBezTo>
                      <a:cubicBezTo>
                        <a:pt x="58156" y="95274"/>
                        <a:pt x="64781" y="90338"/>
                        <a:pt x="76786" y="90338"/>
                      </a:cubicBezTo>
                      <a:cubicBezTo>
                        <a:pt x="79321" y="90338"/>
                        <a:pt x="80432" y="83891"/>
                        <a:pt x="81233" y="78733"/>
                      </a:cubicBezTo>
                      <a:cubicBezTo>
                        <a:pt x="81499" y="75790"/>
                        <a:pt x="82255" y="72913"/>
                        <a:pt x="83500" y="70240"/>
                      </a:cubicBezTo>
                      <a:cubicBezTo>
                        <a:pt x="87458" y="65696"/>
                        <a:pt x="92171" y="61864"/>
                        <a:pt x="97418" y="58902"/>
                      </a:cubicBezTo>
                      <a:cubicBezTo>
                        <a:pt x="106577" y="52989"/>
                        <a:pt x="115203" y="47342"/>
                        <a:pt x="113202" y="36981"/>
                      </a:cubicBezTo>
                      <a:cubicBezTo>
                        <a:pt x="112179" y="32251"/>
                        <a:pt x="113425" y="27324"/>
                        <a:pt x="116581" y="23642"/>
                      </a:cubicBezTo>
                      <a:cubicBezTo>
                        <a:pt x="121695" y="17982"/>
                        <a:pt x="128942" y="14754"/>
                        <a:pt x="136590" y="14750"/>
                      </a:cubicBezTo>
                      <a:cubicBezTo>
                        <a:pt x="137213" y="14705"/>
                        <a:pt x="137880" y="14705"/>
                        <a:pt x="138502" y="14750"/>
                      </a:cubicBezTo>
                      <a:lnTo>
                        <a:pt x="141748" y="14750"/>
                      </a:lnTo>
                      <a:cubicBezTo>
                        <a:pt x="146016" y="15154"/>
                        <a:pt x="150152" y="13082"/>
                        <a:pt x="152375" y="9414"/>
                      </a:cubicBezTo>
                      <a:cubicBezTo>
                        <a:pt x="154154" y="7146"/>
                        <a:pt x="156199" y="5088"/>
                        <a:pt x="158422" y="3278"/>
                      </a:cubicBezTo>
                      <a:cubicBezTo>
                        <a:pt x="160556" y="1215"/>
                        <a:pt x="163313" y="-57"/>
                        <a:pt x="166248" y="-324"/>
                      </a:cubicBezTo>
                      <a:cubicBezTo>
                        <a:pt x="168782" y="-75"/>
                        <a:pt x="171139" y="1019"/>
                        <a:pt x="172962" y="2789"/>
                      </a:cubicBezTo>
                      <a:cubicBezTo>
                        <a:pt x="175496" y="5034"/>
                        <a:pt x="178564" y="6568"/>
                        <a:pt x="181855" y="7235"/>
                      </a:cubicBezTo>
                      <a:cubicBezTo>
                        <a:pt x="183322" y="7489"/>
                        <a:pt x="184789" y="7609"/>
                        <a:pt x="186301" y="7591"/>
                      </a:cubicBezTo>
                      <a:cubicBezTo>
                        <a:pt x="187813" y="7591"/>
                        <a:pt x="189235" y="7591"/>
                        <a:pt x="190747" y="7591"/>
                      </a:cubicBezTo>
                      <a:cubicBezTo>
                        <a:pt x="197150" y="7146"/>
                        <a:pt x="202174" y="7102"/>
                        <a:pt x="206843" y="15505"/>
                      </a:cubicBezTo>
                      <a:cubicBezTo>
                        <a:pt x="208088" y="17822"/>
                        <a:pt x="210578" y="19183"/>
                        <a:pt x="213201" y="18974"/>
                      </a:cubicBezTo>
                      <a:cubicBezTo>
                        <a:pt x="216447" y="18751"/>
                        <a:pt x="219604" y="18107"/>
                        <a:pt x="222672" y="17062"/>
                      </a:cubicBezTo>
                      <a:cubicBezTo>
                        <a:pt x="225874" y="15959"/>
                        <a:pt x="229253" y="15283"/>
                        <a:pt x="232632" y="15061"/>
                      </a:cubicBezTo>
                      <a:cubicBezTo>
                        <a:pt x="233566" y="15070"/>
                        <a:pt x="234500" y="15172"/>
                        <a:pt x="235389" y="15372"/>
                      </a:cubicBezTo>
                      <a:cubicBezTo>
                        <a:pt x="241747" y="17280"/>
                        <a:pt x="247928" y="19858"/>
                        <a:pt x="253752" y="23064"/>
                      </a:cubicBezTo>
                      <a:lnTo>
                        <a:pt x="256154" y="24265"/>
                      </a:lnTo>
                      <a:cubicBezTo>
                        <a:pt x="260333" y="26355"/>
                        <a:pt x="261312" y="36181"/>
                        <a:pt x="259222" y="54367"/>
                      </a:cubicBezTo>
                      <a:lnTo>
                        <a:pt x="259222" y="54589"/>
                      </a:lnTo>
                      <a:cubicBezTo>
                        <a:pt x="257843" y="60120"/>
                        <a:pt x="259355" y="65963"/>
                        <a:pt x="263223" y="70152"/>
                      </a:cubicBezTo>
                      <a:cubicBezTo>
                        <a:pt x="264868" y="72237"/>
                        <a:pt x="266336" y="74438"/>
                        <a:pt x="267670" y="76732"/>
                      </a:cubicBezTo>
                      <a:cubicBezTo>
                        <a:pt x="272561" y="85269"/>
                        <a:pt x="287501" y="108124"/>
                        <a:pt x="297638" y="111192"/>
                      </a:cubicBezTo>
                      <a:lnTo>
                        <a:pt x="299195" y="111592"/>
                      </a:lnTo>
                      <a:lnTo>
                        <a:pt x="299728" y="111592"/>
                      </a:lnTo>
                      <a:lnTo>
                        <a:pt x="299728" y="111592"/>
                      </a:lnTo>
                      <a:lnTo>
                        <a:pt x="299728" y="111592"/>
                      </a:lnTo>
                      <a:cubicBezTo>
                        <a:pt x="311956" y="115238"/>
                        <a:pt x="315513" y="123642"/>
                        <a:pt x="314668" y="130489"/>
                      </a:cubicBezTo>
                      <a:cubicBezTo>
                        <a:pt x="313512" y="139075"/>
                        <a:pt x="306175" y="145460"/>
                        <a:pt x="297505" y="145384"/>
                      </a:cubicBezTo>
                      <a:lnTo>
                        <a:pt x="297505" y="145384"/>
                      </a:lnTo>
                      <a:cubicBezTo>
                        <a:pt x="294570" y="145362"/>
                        <a:pt x="291680" y="144758"/>
                        <a:pt x="288968" y="143606"/>
                      </a:cubicBezTo>
                      <a:cubicBezTo>
                        <a:pt x="282165" y="140760"/>
                        <a:pt x="277674" y="141249"/>
                        <a:pt x="275629" y="145118"/>
                      </a:cubicBezTo>
                      <a:cubicBezTo>
                        <a:pt x="271182" y="154011"/>
                        <a:pt x="279720" y="177310"/>
                        <a:pt x="285900" y="186202"/>
                      </a:cubicBezTo>
                      <a:lnTo>
                        <a:pt x="286300" y="186780"/>
                      </a:lnTo>
                      <a:lnTo>
                        <a:pt x="285678" y="187047"/>
                      </a:lnTo>
                      <a:cubicBezTo>
                        <a:pt x="280920" y="189168"/>
                        <a:pt x="275984" y="190862"/>
                        <a:pt x="270915" y="192116"/>
                      </a:cubicBezTo>
                      <a:cubicBezTo>
                        <a:pt x="261801" y="193837"/>
                        <a:pt x="253664" y="198892"/>
                        <a:pt x="248061" y="206300"/>
                      </a:cubicBezTo>
                      <a:cubicBezTo>
                        <a:pt x="246727" y="208737"/>
                        <a:pt x="245749" y="211338"/>
                        <a:pt x="245127" y="214037"/>
                      </a:cubicBezTo>
                      <a:cubicBezTo>
                        <a:pt x="243615" y="219550"/>
                        <a:pt x="241970" y="224886"/>
                        <a:pt x="239302" y="224886"/>
                      </a:cubicBezTo>
                      <a:close/>
                      <a:moveTo>
                        <a:pt x="222272" y="218839"/>
                      </a:moveTo>
                      <a:cubicBezTo>
                        <a:pt x="230098" y="218839"/>
                        <a:pt x="235344" y="220262"/>
                        <a:pt x="238235" y="223285"/>
                      </a:cubicBezTo>
                      <a:cubicBezTo>
                        <a:pt x="238502" y="223610"/>
                        <a:pt x="238902" y="223819"/>
                        <a:pt x="239302" y="223863"/>
                      </a:cubicBezTo>
                      <a:cubicBezTo>
                        <a:pt x="241169" y="223863"/>
                        <a:pt x="242948" y="217816"/>
                        <a:pt x="244237" y="213459"/>
                      </a:cubicBezTo>
                      <a:cubicBezTo>
                        <a:pt x="244860" y="210600"/>
                        <a:pt x="245927" y="207856"/>
                        <a:pt x="247394" y="205322"/>
                      </a:cubicBezTo>
                      <a:cubicBezTo>
                        <a:pt x="253130" y="197719"/>
                        <a:pt x="261489" y="192534"/>
                        <a:pt x="270827" y="190782"/>
                      </a:cubicBezTo>
                      <a:cubicBezTo>
                        <a:pt x="275584" y="189582"/>
                        <a:pt x="280253" y="187990"/>
                        <a:pt x="284789" y="186025"/>
                      </a:cubicBezTo>
                      <a:cubicBezTo>
                        <a:pt x="279231" y="177621"/>
                        <a:pt x="269937" y="153744"/>
                        <a:pt x="274828" y="144362"/>
                      </a:cubicBezTo>
                      <a:cubicBezTo>
                        <a:pt x="277096" y="139916"/>
                        <a:pt x="282076" y="139204"/>
                        <a:pt x="289546" y="142316"/>
                      </a:cubicBezTo>
                      <a:cubicBezTo>
                        <a:pt x="292125" y="143397"/>
                        <a:pt x="294837" y="143971"/>
                        <a:pt x="297638" y="144006"/>
                      </a:cubicBezTo>
                      <a:lnTo>
                        <a:pt x="297638" y="144006"/>
                      </a:lnTo>
                      <a:cubicBezTo>
                        <a:pt x="305731" y="144099"/>
                        <a:pt x="312623" y="138124"/>
                        <a:pt x="313690" y="130089"/>
                      </a:cubicBezTo>
                      <a:cubicBezTo>
                        <a:pt x="314490" y="123375"/>
                        <a:pt x="310755" y="115060"/>
                        <a:pt x="297772" y="111903"/>
                      </a:cubicBezTo>
                      <a:lnTo>
                        <a:pt x="296482" y="111548"/>
                      </a:lnTo>
                      <a:lnTo>
                        <a:pt x="296038" y="111548"/>
                      </a:lnTo>
                      <a:lnTo>
                        <a:pt x="296038" y="111548"/>
                      </a:lnTo>
                      <a:cubicBezTo>
                        <a:pt x="295727" y="111548"/>
                        <a:pt x="295638" y="111548"/>
                        <a:pt x="295593" y="111236"/>
                      </a:cubicBezTo>
                      <a:cubicBezTo>
                        <a:pt x="285233" y="106301"/>
                        <a:pt x="271405" y="85136"/>
                        <a:pt x="266736" y="76954"/>
                      </a:cubicBezTo>
                      <a:cubicBezTo>
                        <a:pt x="265402" y="74696"/>
                        <a:pt x="263935" y="72526"/>
                        <a:pt x="262290" y="70463"/>
                      </a:cubicBezTo>
                      <a:cubicBezTo>
                        <a:pt x="258199" y="66083"/>
                        <a:pt x="256509" y="59956"/>
                        <a:pt x="257843" y="54100"/>
                      </a:cubicBezTo>
                      <a:lnTo>
                        <a:pt x="257843" y="53878"/>
                      </a:lnTo>
                      <a:cubicBezTo>
                        <a:pt x="260377" y="32224"/>
                        <a:pt x="257843" y="26177"/>
                        <a:pt x="255398" y="24932"/>
                      </a:cubicBezTo>
                      <a:lnTo>
                        <a:pt x="252997" y="23687"/>
                      </a:lnTo>
                      <a:cubicBezTo>
                        <a:pt x="247216" y="20534"/>
                        <a:pt x="241125" y="18000"/>
                        <a:pt x="234811" y="16128"/>
                      </a:cubicBezTo>
                      <a:cubicBezTo>
                        <a:pt x="234011" y="15906"/>
                        <a:pt x="233210" y="15799"/>
                        <a:pt x="232366" y="15817"/>
                      </a:cubicBezTo>
                      <a:cubicBezTo>
                        <a:pt x="229075" y="16030"/>
                        <a:pt x="225829" y="16688"/>
                        <a:pt x="222717" y="17773"/>
                      </a:cubicBezTo>
                      <a:cubicBezTo>
                        <a:pt x="219560" y="18836"/>
                        <a:pt x="216270" y="19494"/>
                        <a:pt x="212935" y="19729"/>
                      </a:cubicBezTo>
                      <a:cubicBezTo>
                        <a:pt x="209911" y="19947"/>
                        <a:pt x="207021" y="18360"/>
                        <a:pt x="205598" y="15683"/>
                      </a:cubicBezTo>
                      <a:cubicBezTo>
                        <a:pt x="203820" y="10988"/>
                        <a:pt x="199240" y="7960"/>
                        <a:pt x="194215" y="8169"/>
                      </a:cubicBezTo>
                      <a:cubicBezTo>
                        <a:pt x="193015" y="8169"/>
                        <a:pt x="191814" y="8169"/>
                        <a:pt x="190569" y="8169"/>
                      </a:cubicBezTo>
                      <a:cubicBezTo>
                        <a:pt x="189324" y="8169"/>
                        <a:pt x="187679" y="8169"/>
                        <a:pt x="186123" y="8169"/>
                      </a:cubicBezTo>
                      <a:cubicBezTo>
                        <a:pt x="184567" y="8191"/>
                        <a:pt x="182966" y="8071"/>
                        <a:pt x="181410" y="7813"/>
                      </a:cubicBezTo>
                      <a:cubicBezTo>
                        <a:pt x="177986" y="7137"/>
                        <a:pt x="174784" y="5608"/>
                        <a:pt x="172117" y="3367"/>
                      </a:cubicBezTo>
                      <a:cubicBezTo>
                        <a:pt x="170472" y="1762"/>
                        <a:pt x="168337" y="744"/>
                        <a:pt x="166070" y="477"/>
                      </a:cubicBezTo>
                      <a:cubicBezTo>
                        <a:pt x="163402" y="770"/>
                        <a:pt x="160912" y="1940"/>
                        <a:pt x="158956" y="3812"/>
                      </a:cubicBezTo>
                      <a:cubicBezTo>
                        <a:pt x="156777" y="5590"/>
                        <a:pt x="154776" y="7604"/>
                        <a:pt x="153042" y="9814"/>
                      </a:cubicBezTo>
                      <a:cubicBezTo>
                        <a:pt x="150596" y="13731"/>
                        <a:pt x="146150" y="15946"/>
                        <a:pt x="141570" y="15550"/>
                      </a:cubicBezTo>
                      <a:lnTo>
                        <a:pt x="138235" y="15550"/>
                      </a:lnTo>
                      <a:cubicBezTo>
                        <a:pt x="137613" y="15505"/>
                        <a:pt x="137035" y="15505"/>
                        <a:pt x="136412" y="15550"/>
                      </a:cubicBezTo>
                      <a:cubicBezTo>
                        <a:pt x="129120" y="15590"/>
                        <a:pt x="122139" y="18707"/>
                        <a:pt x="117248" y="24131"/>
                      </a:cubicBezTo>
                      <a:cubicBezTo>
                        <a:pt x="114358" y="27564"/>
                        <a:pt x="113202" y="32135"/>
                        <a:pt x="114092" y="36537"/>
                      </a:cubicBezTo>
                      <a:cubicBezTo>
                        <a:pt x="116315" y="47653"/>
                        <a:pt x="106933" y="53744"/>
                        <a:pt x="97818" y="59614"/>
                      </a:cubicBezTo>
                      <a:cubicBezTo>
                        <a:pt x="92704" y="62513"/>
                        <a:pt x="88080" y="66256"/>
                        <a:pt x="84212" y="70685"/>
                      </a:cubicBezTo>
                      <a:cubicBezTo>
                        <a:pt x="83100" y="73224"/>
                        <a:pt x="82389" y="75928"/>
                        <a:pt x="82166" y="78689"/>
                      </a:cubicBezTo>
                      <a:cubicBezTo>
                        <a:pt x="81099" y="84869"/>
                        <a:pt x="79988" y="91227"/>
                        <a:pt x="76519" y="91227"/>
                      </a:cubicBezTo>
                      <a:cubicBezTo>
                        <a:pt x="64825" y="91227"/>
                        <a:pt x="58334" y="96030"/>
                        <a:pt x="50464" y="102833"/>
                      </a:cubicBezTo>
                      <a:cubicBezTo>
                        <a:pt x="47218" y="105451"/>
                        <a:pt x="43127" y="106754"/>
                        <a:pt x="38992" y="106479"/>
                      </a:cubicBezTo>
                      <a:cubicBezTo>
                        <a:pt x="35791" y="106403"/>
                        <a:pt x="32589" y="106105"/>
                        <a:pt x="29432" y="105589"/>
                      </a:cubicBezTo>
                      <a:cubicBezTo>
                        <a:pt x="26987" y="105234"/>
                        <a:pt x="24675" y="104922"/>
                        <a:pt x="22496" y="104789"/>
                      </a:cubicBezTo>
                      <a:lnTo>
                        <a:pt x="21696" y="104789"/>
                      </a:lnTo>
                      <a:cubicBezTo>
                        <a:pt x="17160" y="104411"/>
                        <a:pt x="12936" y="107075"/>
                        <a:pt x="11291" y="111325"/>
                      </a:cubicBezTo>
                      <a:cubicBezTo>
                        <a:pt x="9379" y="118964"/>
                        <a:pt x="12002" y="127039"/>
                        <a:pt x="18094" y="132045"/>
                      </a:cubicBezTo>
                      <a:cubicBezTo>
                        <a:pt x="22585" y="135251"/>
                        <a:pt x="25430" y="140280"/>
                        <a:pt x="25875" y="145785"/>
                      </a:cubicBezTo>
                      <a:cubicBezTo>
                        <a:pt x="25875" y="153966"/>
                        <a:pt x="17738" y="160858"/>
                        <a:pt x="10580" y="166949"/>
                      </a:cubicBezTo>
                      <a:cubicBezTo>
                        <a:pt x="7600" y="169328"/>
                        <a:pt x="4799" y="171961"/>
                        <a:pt x="2265" y="174820"/>
                      </a:cubicBezTo>
                      <a:cubicBezTo>
                        <a:pt x="-1559" y="179622"/>
                        <a:pt x="1909" y="182512"/>
                        <a:pt x="5866" y="185891"/>
                      </a:cubicBezTo>
                      <a:cubicBezTo>
                        <a:pt x="7689" y="187283"/>
                        <a:pt x="9334" y="188946"/>
                        <a:pt x="10669" y="190827"/>
                      </a:cubicBezTo>
                      <a:cubicBezTo>
                        <a:pt x="12491" y="195180"/>
                        <a:pt x="12803" y="200009"/>
                        <a:pt x="11602" y="204566"/>
                      </a:cubicBezTo>
                      <a:cubicBezTo>
                        <a:pt x="11069" y="208479"/>
                        <a:pt x="10535" y="212214"/>
                        <a:pt x="12047" y="213948"/>
                      </a:cubicBezTo>
                      <a:cubicBezTo>
                        <a:pt x="13559" y="215682"/>
                        <a:pt x="16982" y="215593"/>
                        <a:pt x="22629" y="213948"/>
                      </a:cubicBezTo>
                      <a:cubicBezTo>
                        <a:pt x="26453" y="212392"/>
                        <a:pt x="29743" y="209804"/>
                        <a:pt x="32189" y="206478"/>
                      </a:cubicBezTo>
                      <a:cubicBezTo>
                        <a:pt x="34768" y="202988"/>
                        <a:pt x="38281" y="200257"/>
                        <a:pt x="42282" y="198563"/>
                      </a:cubicBezTo>
                      <a:cubicBezTo>
                        <a:pt x="46684" y="197230"/>
                        <a:pt x="51264" y="196616"/>
                        <a:pt x="55888" y="196740"/>
                      </a:cubicBezTo>
                      <a:cubicBezTo>
                        <a:pt x="60068" y="196740"/>
                        <a:pt x="64292" y="197096"/>
                        <a:pt x="68338" y="197363"/>
                      </a:cubicBezTo>
                      <a:cubicBezTo>
                        <a:pt x="70650" y="197363"/>
                        <a:pt x="72785" y="197719"/>
                        <a:pt x="74874" y="197807"/>
                      </a:cubicBezTo>
                      <a:cubicBezTo>
                        <a:pt x="83411" y="198523"/>
                        <a:pt x="91860" y="200271"/>
                        <a:pt x="99996" y="203010"/>
                      </a:cubicBezTo>
                      <a:cubicBezTo>
                        <a:pt x="108578" y="206038"/>
                        <a:pt x="117559" y="207687"/>
                        <a:pt x="126675" y="207901"/>
                      </a:cubicBezTo>
                      <a:cubicBezTo>
                        <a:pt x="132633" y="207981"/>
                        <a:pt x="138502" y="209141"/>
                        <a:pt x="144060" y="211325"/>
                      </a:cubicBezTo>
                      <a:cubicBezTo>
                        <a:pt x="147440" y="212547"/>
                        <a:pt x="150863" y="213525"/>
                        <a:pt x="154376" y="214259"/>
                      </a:cubicBezTo>
                      <a:cubicBezTo>
                        <a:pt x="155532" y="214499"/>
                        <a:pt x="156688" y="214619"/>
                        <a:pt x="157889" y="214615"/>
                      </a:cubicBezTo>
                      <a:cubicBezTo>
                        <a:pt x="159489" y="214593"/>
                        <a:pt x="161090" y="214352"/>
                        <a:pt x="162646" y="213904"/>
                      </a:cubicBezTo>
                      <a:cubicBezTo>
                        <a:pt x="164069" y="213454"/>
                        <a:pt x="165581" y="213201"/>
                        <a:pt x="167092" y="213147"/>
                      </a:cubicBezTo>
                      <a:cubicBezTo>
                        <a:pt x="169271" y="213227"/>
                        <a:pt x="171450" y="213663"/>
                        <a:pt x="173495" y="214437"/>
                      </a:cubicBezTo>
                      <a:cubicBezTo>
                        <a:pt x="174918" y="214908"/>
                        <a:pt x="176430" y="215135"/>
                        <a:pt x="177942" y="215104"/>
                      </a:cubicBezTo>
                      <a:cubicBezTo>
                        <a:pt x="179809" y="215055"/>
                        <a:pt x="181632" y="214846"/>
                        <a:pt x="183455" y="214481"/>
                      </a:cubicBezTo>
                      <a:cubicBezTo>
                        <a:pt x="185234" y="214104"/>
                        <a:pt x="187057" y="213881"/>
                        <a:pt x="188880" y="213815"/>
                      </a:cubicBezTo>
                      <a:cubicBezTo>
                        <a:pt x="191147" y="213774"/>
                        <a:pt x="193415" y="214410"/>
                        <a:pt x="195327" y="215637"/>
                      </a:cubicBezTo>
                      <a:cubicBezTo>
                        <a:pt x="203197" y="220529"/>
                        <a:pt x="204665" y="220440"/>
                        <a:pt x="211067" y="220084"/>
                      </a:cubicBezTo>
                      <a:cubicBezTo>
                        <a:pt x="212446" y="220084"/>
                        <a:pt x="214046" y="219773"/>
                        <a:pt x="215958" y="219684"/>
                      </a:cubicBezTo>
                      <a:cubicBezTo>
                        <a:pt x="217870" y="219595"/>
                        <a:pt x="220049" y="218972"/>
                        <a:pt x="222272" y="2189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6" name="자유형: 도형 9755">
                  <a:extLst>
                    <a:ext uri="{FF2B5EF4-FFF2-40B4-BE49-F238E27FC236}">
                      <a16:creationId xmlns:a16="http://schemas.microsoft.com/office/drawing/2014/main" id="{23A697D9-753D-E265-AAC3-2FDCC7F41A50}"/>
                    </a:ext>
                  </a:extLst>
                </p:cNvPr>
                <p:cNvSpPr/>
                <p:nvPr/>
              </p:nvSpPr>
              <p:spPr>
                <a:xfrm>
                  <a:off x="5171474" y="7995585"/>
                  <a:ext cx="167691" cy="79880"/>
                </a:xfrm>
                <a:custGeom>
                  <a:avLst/>
                  <a:gdLst>
                    <a:gd name="connsiteX0" fmla="*/ 80248 w 245516"/>
                    <a:gd name="connsiteY0" fmla="*/ 81059 h 116953"/>
                    <a:gd name="connsiteX1" fmla="*/ 154948 w 245516"/>
                    <a:gd name="connsiteY1" fmla="*/ 91774 h 116953"/>
                    <a:gd name="connsiteX2" fmla="*/ 175134 w 245516"/>
                    <a:gd name="connsiteY2" fmla="*/ 105558 h 116953"/>
                    <a:gd name="connsiteX3" fmla="*/ 192253 w 245516"/>
                    <a:gd name="connsiteY3" fmla="*/ 116630 h 116953"/>
                    <a:gd name="connsiteX4" fmla="*/ 206793 w 245516"/>
                    <a:gd name="connsiteY4" fmla="*/ 105869 h 116953"/>
                    <a:gd name="connsiteX5" fmla="*/ 227201 w 245516"/>
                    <a:gd name="connsiteY5" fmla="*/ 104091 h 116953"/>
                    <a:gd name="connsiteX6" fmla="*/ 245387 w 245516"/>
                    <a:gd name="connsiteY6" fmla="*/ 90040 h 116953"/>
                    <a:gd name="connsiteX7" fmla="*/ 232537 w 245516"/>
                    <a:gd name="connsiteY7" fmla="*/ 63051 h 116953"/>
                    <a:gd name="connsiteX8" fmla="*/ 223644 w 245516"/>
                    <a:gd name="connsiteY8" fmla="*/ 30992 h 116953"/>
                    <a:gd name="connsiteX9" fmla="*/ 190519 w 245516"/>
                    <a:gd name="connsiteY9" fmla="*/ 19832 h 116953"/>
                    <a:gd name="connsiteX10" fmla="*/ 167887 w 245516"/>
                    <a:gd name="connsiteY10" fmla="*/ 12095 h 116953"/>
                    <a:gd name="connsiteX11" fmla="*/ 115153 w 245516"/>
                    <a:gd name="connsiteY11" fmla="*/ 801 h 116953"/>
                    <a:gd name="connsiteX12" fmla="*/ 95810 w 245516"/>
                    <a:gd name="connsiteY12" fmla="*/ 47444 h 116953"/>
                    <a:gd name="connsiteX13" fmla="*/ 56904 w 245516"/>
                    <a:gd name="connsiteY13" fmla="*/ 15608 h 116953"/>
                    <a:gd name="connsiteX14" fmla="*/ 14619 w 245516"/>
                    <a:gd name="connsiteY14" fmla="*/ 37840 h 116953"/>
                    <a:gd name="connsiteX15" fmla="*/ 14619 w 245516"/>
                    <a:gd name="connsiteY15" fmla="*/ 86750 h 116953"/>
                    <a:gd name="connsiteX16" fmla="*/ 49168 w 245516"/>
                    <a:gd name="connsiteY16" fmla="*/ 77590 h 116953"/>
                    <a:gd name="connsiteX17" fmla="*/ 80248 w 245516"/>
                    <a:gd name="connsiteY17" fmla="*/ 81059 h 116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5516" h="116953">
                      <a:moveTo>
                        <a:pt x="80248" y="81059"/>
                      </a:moveTo>
                      <a:cubicBezTo>
                        <a:pt x="107549" y="81059"/>
                        <a:pt x="131470" y="79947"/>
                        <a:pt x="154948" y="91774"/>
                      </a:cubicBezTo>
                      <a:cubicBezTo>
                        <a:pt x="162195" y="95585"/>
                        <a:pt x="168954" y="100209"/>
                        <a:pt x="175134" y="105558"/>
                      </a:cubicBezTo>
                      <a:cubicBezTo>
                        <a:pt x="180514" y="109738"/>
                        <a:pt x="186250" y="113442"/>
                        <a:pt x="192253" y="116630"/>
                      </a:cubicBezTo>
                      <a:cubicBezTo>
                        <a:pt x="195276" y="111081"/>
                        <a:pt x="200612" y="107146"/>
                        <a:pt x="206793" y="105869"/>
                      </a:cubicBezTo>
                      <a:cubicBezTo>
                        <a:pt x="212795" y="104847"/>
                        <a:pt x="222177" y="108982"/>
                        <a:pt x="227201" y="104091"/>
                      </a:cubicBezTo>
                      <a:cubicBezTo>
                        <a:pt x="233871" y="97599"/>
                        <a:pt x="235338" y="92130"/>
                        <a:pt x="245387" y="90040"/>
                      </a:cubicBezTo>
                      <a:cubicBezTo>
                        <a:pt x="240363" y="79725"/>
                        <a:pt x="239873" y="72255"/>
                        <a:pt x="232537" y="63051"/>
                      </a:cubicBezTo>
                      <a:cubicBezTo>
                        <a:pt x="224089" y="52291"/>
                        <a:pt x="233515" y="40819"/>
                        <a:pt x="223644" y="30992"/>
                      </a:cubicBezTo>
                      <a:cubicBezTo>
                        <a:pt x="213151" y="20543"/>
                        <a:pt x="206437" y="19965"/>
                        <a:pt x="190519" y="19832"/>
                      </a:cubicBezTo>
                      <a:cubicBezTo>
                        <a:pt x="182293" y="19987"/>
                        <a:pt x="174289" y="17248"/>
                        <a:pt x="167887" y="12095"/>
                      </a:cubicBezTo>
                      <a:cubicBezTo>
                        <a:pt x="148278" y="-1244"/>
                        <a:pt x="139963" y="-1555"/>
                        <a:pt x="115153" y="801"/>
                      </a:cubicBezTo>
                      <a:cubicBezTo>
                        <a:pt x="102124" y="15208"/>
                        <a:pt x="124623" y="46377"/>
                        <a:pt x="95810" y="47444"/>
                      </a:cubicBezTo>
                      <a:cubicBezTo>
                        <a:pt x="74557" y="48244"/>
                        <a:pt x="67487" y="31792"/>
                        <a:pt x="56904" y="15608"/>
                      </a:cubicBezTo>
                      <a:cubicBezTo>
                        <a:pt x="48012" y="2269"/>
                        <a:pt x="17332" y="27035"/>
                        <a:pt x="14619" y="37840"/>
                      </a:cubicBezTo>
                      <a:cubicBezTo>
                        <a:pt x="11507" y="50156"/>
                        <a:pt x="-16950" y="92041"/>
                        <a:pt x="14619" y="86750"/>
                      </a:cubicBezTo>
                      <a:cubicBezTo>
                        <a:pt x="27203" y="84616"/>
                        <a:pt x="36007" y="77146"/>
                        <a:pt x="49168" y="77590"/>
                      </a:cubicBezTo>
                      <a:cubicBezTo>
                        <a:pt x="59528" y="78035"/>
                        <a:pt x="69844" y="81059"/>
                        <a:pt x="80248" y="8105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7" name="자유형: 도형 9756">
                  <a:extLst>
                    <a:ext uri="{FF2B5EF4-FFF2-40B4-BE49-F238E27FC236}">
                      <a16:creationId xmlns:a16="http://schemas.microsoft.com/office/drawing/2014/main" id="{B1D27E63-A369-E3AA-43A6-2BAB77A00FC6}"/>
                    </a:ext>
                  </a:extLst>
                </p:cNvPr>
                <p:cNvSpPr/>
                <p:nvPr/>
              </p:nvSpPr>
              <p:spPr>
                <a:xfrm>
                  <a:off x="5171173" y="7994958"/>
                  <a:ext cx="168478" cy="81024"/>
                </a:xfrm>
                <a:custGeom>
                  <a:avLst/>
                  <a:gdLst>
                    <a:gd name="connsiteX0" fmla="*/ 192916 w 246668"/>
                    <a:gd name="connsiteY0" fmla="*/ 118304 h 118627"/>
                    <a:gd name="connsiteX1" fmla="*/ 192427 w 246668"/>
                    <a:gd name="connsiteY1" fmla="*/ 118037 h 118627"/>
                    <a:gd name="connsiteX2" fmla="*/ 175219 w 246668"/>
                    <a:gd name="connsiteY2" fmla="*/ 106921 h 118627"/>
                    <a:gd name="connsiteX3" fmla="*/ 155122 w 246668"/>
                    <a:gd name="connsiteY3" fmla="*/ 93182 h 118627"/>
                    <a:gd name="connsiteX4" fmla="*/ 87137 w 246668"/>
                    <a:gd name="connsiteY4" fmla="*/ 82510 h 118627"/>
                    <a:gd name="connsiteX5" fmla="*/ 80689 w 246668"/>
                    <a:gd name="connsiteY5" fmla="*/ 82510 h 118627"/>
                    <a:gd name="connsiteX6" fmla="*/ 64193 w 246668"/>
                    <a:gd name="connsiteY6" fmla="*/ 80776 h 118627"/>
                    <a:gd name="connsiteX7" fmla="*/ 49520 w 246668"/>
                    <a:gd name="connsiteY7" fmla="*/ 79131 h 118627"/>
                    <a:gd name="connsiteX8" fmla="*/ 48497 w 246668"/>
                    <a:gd name="connsiteY8" fmla="*/ 79131 h 118627"/>
                    <a:gd name="connsiteX9" fmla="*/ 29556 w 246668"/>
                    <a:gd name="connsiteY9" fmla="*/ 83577 h 118627"/>
                    <a:gd name="connsiteX10" fmla="*/ 15105 w 246668"/>
                    <a:gd name="connsiteY10" fmla="*/ 88024 h 118627"/>
                    <a:gd name="connsiteX11" fmla="*/ 1277 w 246668"/>
                    <a:gd name="connsiteY11" fmla="*/ 84689 h 118627"/>
                    <a:gd name="connsiteX12" fmla="*/ 9502 w 246668"/>
                    <a:gd name="connsiteY12" fmla="*/ 50763 h 118627"/>
                    <a:gd name="connsiteX13" fmla="*/ 14705 w 246668"/>
                    <a:gd name="connsiteY13" fmla="*/ 38358 h 118627"/>
                    <a:gd name="connsiteX14" fmla="*/ 49876 w 246668"/>
                    <a:gd name="connsiteY14" fmla="*/ 11679 h 118627"/>
                    <a:gd name="connsiteX15" fmla="*/ 57968 w 246668"/>
                    <a:gd name="connsiteY15" fmla="*/ 15814 h 118627"/>
                    <a:gd name="connsiteX16" fmla="*/ 61970 w 246668"/>
                    <a:gd name="connsiteY16" fmla="*/ 22084 h 118627"/>
                    <a:gd name="connsiteX17" fmla="*/ 96429 w 246668"/>
                    <a:gd name="connsiteY17" fmla="*/ 47428 h 118627"/>
                    <a:gd name="connsiteX18" fmla="*/ 108390 w 246668"/>
                    <a:gd name="connsiteY18" fmla="*/ 42982 h 118627"/>
                    <a:gd name="connsiteX19" fmla="*/ 111147 w 246668"/>
                    <a:gd name="connsiteY19" fmla="*/ 24218 h 118627"/>
                    <a:gd name="connsiteX20" fmla="*/ 115594 w 246668"/>
                    <a:gd name="connsiteY20" fmla="*/ 741 h 118627"/>
                    <a:gd name="connsiteX21" fmla="*/ 115594 w 246668"/>
                    <a:gd name="connsiteY21" fmla="*/ 741 h 118627"/>
                    <a:gd name="connsiteX22" fmla="*/ 115594 w 246668"/>
                    <a:gd name="connsiteY22" fmla="*/ 741 h 118627"/>
                    <a:gd name="connsiteX23" fmla="*/ 168683 w 246668"/>
                    <a:gd name="connsiteY23" fmla="*/ 12168 h 118627"/>
                    <a:gd name="connsiteX24" fmla="*/ 190915 w 246668"/>
                    <a:gd name="connsiteY24" fmla="*/ 19816 h 118627"/>
                    <a:gd name="connsiteX25" fmla="*/ 224441 w 246668"/>
                    <a:gd name="connsiteY25" fmla="*/ 31110 h 118627"/>
                    <a:gd name="connsiteX26" fmla="*/ 229421 w 246668"/>
                    <a:gd name="connsiteY26" fmla="*/ 47695 h 118627"/>
                    <a:gd name="connsiteX27" fmla="*/ 233200 w 246668"/>
                    <a:gd name="connsiteY27" fmla="*/ 63213 h 118627"/>
                    <a:gd name="connsiteX28" fmla="*/ 242093 w 246668"/>
                    <a:gd name="connsiteY28" fmla="*/ 80242 h 118627"/>
                    <a:gd name="connsiteX29" fmla="*/ 246228 w 246668"/>
                    <a:gd name="connsiteY29" fmla="*/ 90336 h 118627"/>
                    <a:gd name="connsiteX30" fmla="*/ 246540 w 246668"/>
                    <a:gd name="connsiteY30" fmla="*/ 90958 h 118627"/>
                    <a:gd name="connsiteX31" fmla="*/ 245828 w 246668"/>
                    <a:gd name="connsiteY31" fmla="*/ 90958 h 118627"/>
                    <a:gd name="connsiteX32" fmla="*/ 232489 w 246668"/>
                    <a:gd name="connsiteY32" fmla="*/ 99851 h 118627"/>
                    <a:gd name="connsiteX33" fmla="*/ 228043 w 246668"/>
                    <a:gd name="connsiteY33" fmla="*/ 104964 h 118627"/>
                    <a:gd name="connsiteX34" fmla="*/ 220217 w 246668"/>
                    <a:gd name="connsiteY34" fmla="*/ 107543 h 118627"/>
                    <a:gd name="connsiteX35" fmla="*/ 214570 w 246668"/>
                    <a:gd name="connsiteY35" fmla="*/ 107099 h 118627"/>
                    <a:gd name="connsiteX36" fmla="*/ 207322 w 246668"/>
                    <a:gd name="connsiteY36" fmla="*/ 107099 h 118627"/>
                    <a:gd name="connsiteX37" fmla="*/ 193183 w 246668"/>
                    <a:gd name="connsiteY37" fmla="*/ 117592 h 118627"/>
                    <a:gd name="connsiteX38" fmla="*/ 93362 w 246668"/>
                    <a:gd name="connsiteY38" fmla="*/ 81399 h 118627"/>
                    <a:gd name="connsiteX39" fmla="*/ 155611 w 246668"/>
                    <a:gd name="connsiteY39" fmla="*/ 92203 h 118627"/>
                    <a:gd name="connsiteX40" fmla="*/ 175886 w 246668"/>
                    <a:gd name="connsiteY40" fmla="*/ 106031 h 118627"/>
                    <a:gd name="connsiteX41" fmla="*/ 192427 w 246668"/>
                    <a:gd name="connsiteY41" fmla="*/ 116792 h 118627"/>
                    <a:gd name="connsiteX42" fmla="*/ 207056 w 246668"/>
                    <a:gd name="connsiteY42" fmla="*/ 106254 h 118627"/>
                    <a:gd name="connsiteX43" fmla="*/ 214659 w 246668"/>
                    <a:gd name="connsiteY43" fmla="*/ 106254 h 118627"/>
                    <a:gd name="connsiteX44" fmla="*/ 220172 w 246668"/>
                    <a:gd name="connsiteY44" fmla="*/ 106654 h 118627"/>
                    <a:gd name="connsiteX45" fmla="*/ 227198 w 246668"/>
                    <a:gd name="connsiteY45" fmla="*/ 104386 h 118627"/>
                    <a:gd name="connsiteX46" fmla="*/ 231644 w 246668"/>
                    <a:gd name="connsiteY46" fmla="*/ 99362 h 118627"/>
                    <a:gd name="connsiteX47" fmla="*/ 244984 w 246668"/>
                    <a:gd name="connsiteY47" fmla="*/ 90469 h 118627"/>
                    <a:gd name="connsiteX48" fmla="*/ 241071 w 246668"/>
                    <a:gd name="connsiteY48" fmla="*/ 80865 h 118627"/>
                    <a:gd name="connsiteX49" fmla="*/ 232489 w 246668"/>
                    <a:gd name="connsiteY49" fmla="*/ 64147 h 118627"/>
                    <a:gd name="connsiteX50" fmla="*/ 228487 w 246668"/>
                    <a:gd name="connsiteY50" fmla="*/ 47962 h 118627"/>
                    <a:gd name="connsiteX51" fmla="*/ 224041 w 246668"/>
                    <a:gd name="connsiteY51" fmla="*/ 32177 h 118627"/>
                    <a:gd name="connsiteX52" fmla="*/ 191315 w 246668"/>
                    <a:gd name="connsiteY52" fmla="*/ 21195 h 118627"/>
                    <a:gd name="connsiteX53" fmla="*/ 168372 w 246668"/>
                    <a:gd name="connsiteY53" fmla="*/ 13369 h 118627"/>
                    <a:gd name="connsiteX54" fmla="*/ 116216 w 246668"/>
                    <a:gd name="connsiteY54" fmla="*/ 2119 h 118627"/>
                    <a:gd name="connsiteX55" fmla="*/ 112436 w 246668"/>
                    <a:gd name="connsiteY55" fmla="*/ 24351 h 118627"/>
                    <a:gd name="connsiteX56" fmla="*/ 109413 w 246668"/>
                    <a:gd name="connsiteY56" fmla="*/ 43916 h 118627"/>
                    <a:gd name="connsiteX57" fmla="*/ 96652 w 246668"/>
                    <a:gd name="connsiteY57" fmla="*/ 48584 h 118627"/>
                    <a:gd name="connsiteX58" fmla="*/ 95184 w 246668"/>
                    <a:gd name="connsiteY58" fmla="*/ 48584 h 118627"/>
                    <a:gd name="connsiteX59" fmla="*/ 61214 w 246668"/>
                    <a:gd name="connsiteY59" fmla="*/ 22706 h 118627"/>
                    <a:gd name="connsiteX60" fmla="*/ 57213 w 246668"/>
                    <a:gd name="connsiteY60" fmla="*/ 16481 h 118627"/>
                    <a:gd name="connsiteX61" fmla="*/ 50053 w 246668"/>
                    <a:gd name="connsiteY61" fmla="*/ 12835 h 118627"/>
                    <a:gd name="connsiteX62" fmla="*/ 15950 w 246668"/>
                    <a:gd name="connsiteY62" fmla="*/ 38624 h 118627"/>
                    <a:gd name="connsiteX63" fmla="*/ 10658 w 246668"/>
                    <a:gd name="connsiteY63" fmla="*/ 51163 h 118627"/>
                    <a:gd name="connsiteX64" fmla="*/ 2388 w 246668"/>
                    <a:gd name="connsiteY64" fmla="*/ 84066 h 118627"/>
                    <a:gd name="connsiteX65" fmla="*/ 15105 w 246668"/>
                    <a:gd name="connsiteY65" fmla="*/ 86868 h 118627"/>
                    <a:gd name="connsiteX66" fmla="*/ 29334 w 246668"/>
                    <a:gd name="connsiteY66" fmla="*/ 82421 h 118627"/>
                    <a:gd name="connsiteX67" fmla="*/ 49742 w 246668"/>
                    <a:gd name="connsiteY67" fmla="*/ 77664 h 118627"/>
                    <a:gd name="connsiteX68" fmla="*/ 64549 w 246668"/>
                    <a:gd name="connsiteY68" fmla="*/ 79353 h 118627"/>
                    <a:gd name="connsiteX69" fmla="*/ 80867 w 246668"/>
                    <a:gd name="connsiteY69" fmla="*/ 81043 h 118627"/>
                    <a:gd name="connsiteX70" fmla="*/ 93539 w 246668"/>
                    <a:gd name="connsiteY70" fmla="*/ 81043 h 118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246668" h="118627">
                      <a:moveTo>
                        <a:pt x="192916" y="118304"/>
                      </a:moveTo>
                      <a:lnTo>
                        <a:pt x="192427" y="118037"/>
                      </a:lnTo>
                      <a:cubicBezTo>
                        <a:pt x="186380" y="114818"/>
                        <a:pt x="180644" y="111100"/>
                        <a:pt x="175219" y="106921"/>
                      </a:cubicBezTo>
                      <a:cubicBezTo>
                        <a:pt x="169083" y="101576"/>
                        <a:pt x="162325" y="96965"/>
                        <a:pt x="155122" y="93182"/>
                      </a:cubicBezTo>
                      <a:cubicBezTo>
                        <a:pt x="133690" y="82377"/>
                        <a:pt x="111814" y="82421"/>
                        <a:pt x="87137" y="82510"/>
                      </a:cubicBezTo>
                      <a:lnTo>
                        <a:pt x="80689" y="82510"/>
                      </a:lnTo>
                      <a:cubicBezTo>
                        <a:pt x="75176" y="82359"/>
                        <a:pt x="69618" y="81777"/>
                        <a:pt x="64193" y="80776"/>
                      </a:cubicBezTo>
                      <a:cubicBezTo>
                        <a:pt x="59347" y="79958"/>
                        <a:pt x="54456" y="79411"/>
                        <a:pt x="49520" y="79131"/>
                      </a:cubicBezTo>
                      <a:lnTo>
                        <a:pt x="48497" y="79131"/>
                      </a:lnTo>
                      <a:cubicBezTo>
                        <a:pt x="41961" y="79358"/>
                        <a:pt x="35514" y="80869"/>
                        <a:pt x="29556" y="83577"/>
                      </a:cubicBezTo>
                      <a:cubicBezTo>
                        <a:pt x="24932" y="85574"/>
                        <a:pt x="20085" y="87063"/>
                        <a:pt x="15105" y="88024"/>
                      </a:cubicBezTo>
                      <a:cubicBezTo>
                        <a:pt x="8035" y="89224"/>
                        <a:pt x="3411" y="88024"/>
                        <a:pt x="1277" y="84689"/>
                      </a:cubicBezTo>
                      <a:cubicBezTo>
                        <a:pt x="-3170" y="77708"/>
                        <a:pt x="3856" y="62768"/>
                        <a:pt x="9502" y="50763"/>
                      </a:cubicBezTo>
                      <a:cubicBezTo>
                        <a:pt x="11548" y="46766"/>
                        <a:pt x="13282" y="42617"/>
                        <a:pt x="14705" y="38358"/>
                      </a:cubicBezTo>
                      <a:cubicBezTo>
                        <a:pt x="16928" y="29465"/>
                        <a:pt x="36937" y="11679"/>
                        <a:pt x="49876" y="11679"/>
                      </a:cubicBezTo>
                      <a:cubicBezTo>
                        <a:pt x="53122" y="11519"/>
                        <a:pt x="56189" y="13093"/>
                        <a:pt x="57968" y="15814"/>
                      </a:cubicBezTo>
                      <a:cubicBezTo>
                        <a:pt x="59347" y="17904"/>
                        <a:pt x="60680" y="20038"/>
                        <a:pt x="61970" y="22084"/>
                      </a:cubicBezTo>
                      <a:cubicBezTo>
                        <a:pt x="70863" y="36045"/>
                        <a:pt x="78288" y="48051"/>
                        <a:pt x="96429" y="47428"/>
                      </a:cubicBezTo>
                      <a:cubicBezTo>
                        <a:pt x="100876" y="47664"/>
                        <a:pt x="105189" y="46054"/>
                        <a:pt x="108390" y="42982"/>
                      </a:cubicBezTo>
                      <a:cubicBezTo>
                        <a:pt x="112214" y="38535"/>
                        <a:pt x="111681" y="31688"/>
                        <a:pt x="111147" y="24218"/>
                      </a:cubicBezTo>
                      <a:cubicBezTo>
                        <a:pt x="110480" y="15681"/>
                        <a:pt x="109858" y="6877"/>
                        <a:pt x="115594" y="741"/>
                      </a:cubicBezTo>
                      <a:lnTo>
                        <a:pt x="115594" y="741"/>
                      </a:lnTo>
                      <a:lnTo>
                        <a:pt x="115594" y="741"/>
                      </a:lnTo>
                      <a:cubicBezTo>
                        <a:pt x="140538" y="-1571"/>
                        <a:pt x="148986" y="-1082"/>
                        <a:pt x="168683" y="12168"/>
                      </a:cubicBezTo>
                      <a:cubicBezTo>
                        <a:pt x="174997" y="17233"/>
                        <a:pt x="182823" y="19936"/>
                        <a:pt x="190915" y="19816"/>
                      </a:cubicBezTo>
                      <a:cubicBezTo>
                        <a:pt x="206789" y="19816"/>
                        <a:pt x="213681" y="20394"/>
                        <a:pt x="224441" y="31110"/>
                      </a:cubicBezTo>
                      <a:cubicBezTo>
                        <a:pt x="228487" y="35623"/>
                        <a:pt x="230310" y="41701"/>
                        <a:pt x="229421" y="47695"/>
                      </a:cubicBezTo>
                      <a:cubicBezTo>
                        <a:pt x="228710" y="53155"/>
                        <a:pt x="230044" y="58687"/>
                        <a:pt x="233200" y="63213"/>
                      </a:cubicBezTo>
                      <a:cubicBezTo>
                        <a:pt x="237113" y="68335"/>
                        <a:pt x="240137" y="74098"/>
                        <a:pt x="242093" y="80242"/>
                      </a:cubicBezTo>
                      <a:cubicBezTo>
                        <a:pt x="243294" y="83675"/>
                        <a:pt x="244672" y="87046"/>
                        <a:pt x="246228" y="90336"/>
                      </a:cubicBezTo>
                      <a:lnTo>
                        <a:pt x="246540" y="90958"/>
                      </a:lnTo>
                      <a:lnTo>
                        <a:pt x="245828" y="90958"/>
                      </a:lnTo>
                      <a:cubicBezTo>
                        <a:pt x="240359" y="92021"/>
                        <a:pt x="235557" y="95222"/>
                        <a:pt x="232489" y="99851"/>
                      </a:cubicBezTo>
                      <a:cubicBezTo>
                        <a:pt x="231111" y="101634"/>
                        <a:pt x="229599" y="103341"/>
                        <a:pt x="228043" y="104964"/>
                      </a:cubicBezTo>
                      <a:cubicBezTo>
                        <a:pt x="225908" y="106850"/>
                        <a:pt x="223063" y="107784"/>
                        <a:pt x="220217" y="107543"/>
                      </a:cubicBezTo>
                      <a:cubicBezTo>
                        <a:pt x="218350" y="107508"/>
                        <a:pt x="216438" y="107357"/>
                        <a:pt x="214570" y="107099"/>
                      </a:cubicBezTo>
                      <a:cubicBezTo>
                        <a:pt x="212169" y="106823"/>
                        <a:pt x="209723" y="106823"/>
                        <a:pt x="207322" y="107099"/>
                      </a:cubicBezTo>
                      <a:cubicBezTo>
                        <a:pt x="201320" y="108388"/>
                        <a:pt x="196162" y="112217"/>
                        <a:pt x="193183" y="117592"/>
                      </a:cubicBezTo>
                      <a:close/>
                      <a:moveTo>
                        <a:pt x="93362" y="81399"/>
                      </a:moveTo>
                      <a:cubicBezTo>
                        <a:pt x="115594" y="81399"/>
                        <a:pt x="135780" y="82199"/>
                        <a:pt x="155611" y="92203"/>
                      </a:cubicBezTo>
                      <a:cubicBezTo>
                        <a:pt x="162858" y="96032"/>
                        <a:pt x="169661" y="100669"/>
                        <a:pt x="175886" y="106031"/>
                      </a:cubicBezTo>
                      <a:cubicBezTo>
                        <a:pt x="181089" y="110065"/>
                        <a:pt x="186647" y="113666"/>
                        <a:pt x="192427" y="116792"/>
                      </a:cubicBezTo>
                      <a:cubicBezTo>
                        <a:pt x="195584" y="111372"/>
                        <a:pt x="200920" y="107543"/>
                        <a:pt x="207056" y="106254"/>
                      </a:cubicBezTo>
                      <a:cubicBezTo>
                        <a:pt x="209590" y="105885"/>
                        <a:pt x="212125" y="105885"/>
                        <a:pt x="214659" y="106254"/>
                      </a:cubicBezTo>
                      <a:cubicBezTo>
                        <a:pt x="216482" y="106254"/>
                        <a:pt x="218394" y="106654"/>
                        <a:pt x="220172" y="106654"/>
                      </a:cubicBezTo>
                      <a:cubicBezTo>
                        <a:pt x="222707" y="106881"/>
                        <a:pt x="225241" y="106063"/>
                        <a:pt x="227198" y="104386"/>
                      </a:cubicBezTo>
                      <a:cubicBezTo>
                        <a:pt x="228754" y="102790"/>
                        <a:pt x="230266" y="101114"/>
                        <a:pt x="231644" y="99362"/>
                      </a:cubicBezTo>
                      <a:cubicBezTo>
                        <a:pt x="234801" y="94796"/>
                        <a:pt x="239559" y="91608"/>
                        <a:pt x="244984" y="90469"/>
                      </a:cubicBezTo>
                      <a:cubicBezTo>
                        <a:pt x="243338" y="87001"/>
                        <a:pt x="242182" y="83889"/>
                        <a:pt x="241071" y="80865"/>
                      </a:cubicBezTo>
                      <a:cubicBezTo>
                        <a:pt x="239203" y="74840"/>
                        <a:pt x="236268" y="69184"/>
                        <a:pt x="232489" y="64147"/>
                      </a:cubicBezTo>
                      <a:cubicBezTo>
                        <a:pt x="229199" y="59438"/>
                        <a:pt x="227776" y="53666"/>
                        <a:pt x="228487" y="47962"/>
                      </a:cubicBezTo>
                      <a:cubicBezTo>
                        <a:pt x="229466" y="42297"/>
                        <a:pt x="227821" y="36503"/>
                        <a:pt x="224041" y="32177"/>
                      </a:cubicBezTo>
                      <a:cubicBezTo>
                        <a:pt x="213592" y="21773"/>
                        <a:pt x="206878" y="21283"/>
                        <a:pt x="191315" y="21195"/>
                      </a:cubicBezTo>
                      <a:cubicBezTo>
                        <a:pt x="183001" y="21328"/>
                        <a:pt x="174864" y="18558"/>
                        <a:pt x="168372" y="13369"/>
                      </a:cubicBezTo>
                      <a:cubicBezTo>
                        <a:pt x="148942" y="296"/>
                        <a:pt x="140671" y="-193"/>
                        <a:pt x="116216" y="2119"/>
                      </a:cubicBezTo>
                      <a:cubicBezTo>
                        <a:pt x="111191" y="7855"/>
                        <a:pt x="111769" y="16348"/>
                        <a:pt x="112436" y="24351"/>
                      </a:cubicBezTo>
                      <a:cubicBezTo>
                        <a:pt x="113103" y="32355"/>
                        <a:pt x="113548" y="39336"/>
                        <a:pt x="109413" y="43916"/>
                      </a:cubicBezTo>
                      <a:cubicBezTo>
                        <a:pt x="105989" y="47179"/>
                        <a:pt x="101365" y="48873"/>
                        <a:pt x="96652" y="48584"/>
                      </a:cubicBezTo>
                      <a:lnTo>
                        <a:pt x="95184" y="48584"/>
                      </a:lnTo>
                      <a:cubicBezTo>
                        <a:pt x="77399" y="48584"/>
                        <a:pt x="69529" y="36045"/>
                        <a:pt x="61214" y="22706"/>
                      </a:cubicBezTo>
                      <a:cubicBezTo>
                        <a:pt x="59925" y="20661"/>
                        <a:pt x="58591" y="18571"/>
                        <a:pt x="57213" y="16481"/>
                      </a:cubicBezTo>
                      <a:cubicBezTo>
                        <a:pt x="55656" y="14071"/>
                        <a:pt x="52899" y="12680"/>
                        <a:pt x="50053" y="12835"/>
                      </a:cubicBezTo>
                      <a:cubicBezTo>
                        <a:pt x="37915" y="12835"/>
                        <a:pt x="18040" y="30310"/>
                        <a:pt x="15950" y="38624"/>
                      </a:cubicBezTo>
                      <a:cubicBezTo>
                        <a:pt x="14527" y="42933"/>
                        <a:pt x="12749" y="47126"/>
                        <a:pt x="10658" y="51163"/>
                      </a:cubicBezTo>
                      <a:cubicBezTo>
                        <a:pt x="5457" y="62324"/>
                        <a:pt x="-1702" y="77842"/>
                        <a:pt x="2388" y="84066"/>
                      </a:cubicBezTo>
                      <a:cubicBezTo>
                        <a:pt x="4300" y="87090"/>
                        <a:pt x="8480" y="87979"/>
                        <a:pt x="15105" y="86868"/>
                      </a:cubicBezTo>
                      <a:cubicBezTo>
                        <a:pt x="19996" y="85898"/>
                        <a:pt x="24754" y="84404"/>
                        <a:pt x="29334" y="82421"/>
                      </a:cubicBezTo>
                      <a:cubicBezTo>
                        <a:pt x="35736" y="79389"/>
                        <a:pt x="42673" y="77766"/>
                        <a:pt x="49742" y="77664"/>
                      </a:cubicBezTo>
                      <a:cubicBezTo>
                        <a:pt x="54722" y="77935"/>
                        <a:pt x="59658" y="78500"/>
                        <a:pt x="64549" y="79353"/>
                      </a:cubicBezTo>
                      <a:cubicBezTo>
                        <a:pt x="69929" y="80318"/>
                        <a:pt x="75398" y="80883"/>
                        <a:pt x="80867" y="81043"/>
                      </a:cubicBezTo>
                      <a:lnTo>
                        <a:pt x="93539" y="810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8" name="자유형: 도형 9757">
                  <a:extLst>
                    <a:ext uri="{FF2B5EF4-FFF2-40B4-BE49-F238E27FC236}">
                      <a16:creationId xmlns:a16="http://schemas.microsoft.com/office/drawing/2014/main" id="{2A1F171F-770F-7D3E-320D-D6B7BA506156}"/>
                    </a:ext>
                  </a:extLst>
                </p:cNvPr>
                <p:cNvSpPr/>
                <p:nvPr/>
              </p:nvSpPr>
              <p:spPr>
                <a:xfrm>
                  <a:off x="5170382" y="8048846"/>
                  <a:ext cx="131596" cy="82201"/>
                </a:xfrm>
                <a:custGeom>
                  <a:avLst/>
                  <a:gdLst>
                    <a:gd name="connsiteX0" fmla="*/ 25065 w 192669"/>
                    <a:gd name="connsiteY0" fmla="*/ 58081 h 120350"/>
                    <a:gd name="connsiteX1" fmla="*/ 63705 w 192669"/>
                    <a:gd name="connsiteY1" fmla="*/ 81647 h 120350"/>
                    <a:gd name="connsiteX2" fmla="*/ 88338 w 192669"/>
                    <a:gd name="connsiteY2" fmla="*/ 112327 h 120350"/>
                    <a:gd name="connsiteX3" fmla="*/ 143384 w 192669"/>
                    <a:gd name="connsiteY3" fmla="*/ 104991 h 120350"/>
                    <a:gd name="connsiteX4" fmla="*/ 176376 w 192669"/>
                    <a:gd name="connsiteY4" fmla="*/ 71376 h 120350"/>
                    <a:gd name="connsiteX5" fmla="*/ 184691 w 192669"/>
                    <a:gd name="connsiteY5" fmla="*/ 33226 h 120350"/>
                    <a:gd name="connsiteX6" fmla="*/ 156545 w 192669"/>
                    <a:gd name="connsiteY6" fmla="*/ 13795 h 120350"/>
                    <a:gd name="connsiteX7" fmla="*/ 134802 w 192669"/>
                    <a:gd name="connsiteY7" fmla="*/ 4236 h 120350"/>
                    <a:gd name="connsiteX8" fmla="*/ 77577 w 192669"/>
                    <a:gd name="connsiteY8" fmla="*/ 2768 h 120350"/>
                    <a:gd name="connsiteX9" fmla="*/ 43829 w 192669"/>
                    <a:gd name="connsiteY9" fmla="*/ -122 h 120350"/>
                    <a:gd name="connsiteX10" fmla="*/ 6124 w 192669"/>
                    <a:gd name="connsiteY10" fmla="*/ 10105 h 120350"/>
                    <a:gd name="connsiteX11" fmla="*/ -56 w 192669"/>
                    <a:gd name="connsiteY11" fmla="*/ 51456 h 120350"/>
                    <a:gd name="connsiteX12" fmla="*/ 25065 w 192669"/>
                    <a:gd name="connsiteY12" fmla="*/ 58081 h 12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2669" h="120350">
                      <a:moveTo>
                        <a:pt x="25065" y="58081"/>
                      </a:moveTo>
                      <a:cubicBezTo>
                        <a:pt x="34403" y="71420"/>
                        <a:pt x="66194" y="59060"/>
                        <a:pt x="63705" y="81647"/>
                      </a:cubicBezTo>
                      <a:cubicBezTo>
                        <a:pt x="60681" y="109571"/>
                        <a:pt x="72953" y="94720"/>
                        <a:pt x="88338" y="112327"/>
                      </a:cubicBezTo>
                      <a:cubicBezTo>
                        <a:pt x="105189" y="131580"/>
                        <a:pt x="126710" y="109170"/>
                        <a:pt x="143384" y="104991"/>
                      </a:cubicBezTo>
                      <a:cubicBezTo>
                        <a:pt x="164415" y="99744"/>
                        <a:pt x="154589" y="78624"/>
                        <a:pt x="176376" y="71376"/>
                      </a:cubicBezTo>
                      <a:cubicBezTo>
                        <a:pt x="193584" y="65640"/>
                        <a:pt x="198163" y="41674"/>
                        <a:pt x="184691" y="33226"/>
                      </a:cubicBezTo>
                      <a:cubicBezTo>
                        <a:pt x="174953" y="27179"/>
                        <a:pt x="166905" y="18998"/>
                        <a:pt x="156545" y="13795"/>
                      </a:cubicBezTo>
                      <a:cubicBezTo>
                        <a:pt x="147652" y="9349"/>
                        <a:pt x="142539" y="10727"/>
                        <a:pt x="134802" y="4236"/>
                      </a:cubicBezTo>
                      <a:cubicBezTo>
                        <a:pt x="127066" y="-2256"/>
                        <a:pt x="89627" y="4236"/>
                        <a:pt x="77577" y="2768"/>
                      </a:cubicBezTo>
                      <a:cubicBezTo>
                        <a:pt x="66372" y="1479"/>
                        <a:pt x="55345" y="-1056"/>
                        <a:pt x="43829" y="-122"/>
                      </a:cubicBezTo>
                      <a:cubicBezTo>
                        <a:pt x="30757" y="945"/>
                        <a:pt x="19819" y="8993"/>
                        <a:pt x="6124" y="10105"/>
                      </a:cubicBezTo>
                      <a:cubicBezTo>
                        <a:pt x="15683" y="29669"/>
                        <a:pt x="2700" y="34960"/>
                        <a:pt x="-56" y="51456"/>
                      </a:cubicBezTo>
                      <a:cubicBezTo>
                        <a:pt x="-1569" y="60349"/>
                        <a:pt x="20975" y="52390"/>
                        <a:pt x="25065" y="5808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59" name="자유형: 도형 9758">
                  <a:extLst>
                    <a:ext uri="{FF2B5EF4-FFF2-40B4-BE49-F238E27FC236}">
                      <a16:creationId xmlns:a16="http://schemas.microsoft.com/office/drawing/2014/main" id="{0A23168B-ECD3-7513-DBB2-D1DD161CC8D5}"/>
                    </a:ext>
                  </a:extLst>
                </p:cNvPr>
                <p:cNvSpPr/>
                <p:nvPr/>
              </p:nvSpPr>
              <p:spPr>
                <a:xfrm>
                  <a:off x="5169938" y="8048528"/>
                  <a:ext cx="132363" cy="82908"/>
                </a:xfrm>
                <a:custGeom>
                  <a:avLst/>
                  <a:gdLst>
                    <a:gd name="connsiteX0" fmla="*/ 104774 w 193793"/>
                    <a:gd name="connsiteY0" fmla="*/ 121063 h 121386"/>
                    <a:gd name="connsiteX1" fmla="*/ 88544 w 193793"/>
                    <a:gd name="connsiteY1" fmla="*/ 113148 h 121386"/>
                    <a:gd name="connsiteX2" fmla="*/ 72760 w 193793"/>
                    <a:gd name="connsiteY2" fmla="*/ 103010 h 121386"/>
                    <a:gd name="connsiteX3" fmla="*/ 63867 w 193793"/>
                    <a:gd name="connsiteY3" fmla="*/ 82068 h 121386"/>
                    <a:gd name="connsiteX4" fmla="*/ 45014 w 193793"/>
                    <a:gd name="connsiteY4" fmla="*/ 66683 h 121386"/>
                    <a:gd name="connsiteX5" fmla="*/ 26917 w 193793"/>
                    <a:gd name="connsiteY5" fmla="*/ 60770 h 121386"/>
                    <a:gd name="connsiteX6" fmla="*/ 26917 w 193793"/>
                    <a:gd name="connsiteY6" fmla="*/ 60770 h 121386"/>
                    <a:gd name="connsiteX7" fmla="*/ 26517 w 193793"/>
                    <a:gd name="connsiteY7" fmla="*/ 60547 h 121386"/>
                    <a:gd name="connsiteX8" fmla="*/ 26517 w 193793"/>
                    <a:gd name="connsiteY8" fmla="*/ 60547 h 121386"/>
                    <a:gd name="connsiteX9" fmla="*/ 26117 w 193793"/>
                    <a:gd name="connsiteY9" fmla="*/ 59969 h 121386"/>
                    <a:gd name="connsiteX10" fmla="*/ 25361 w 193793"/>
                    <a:gd name="connsiteY10" fmla="*/ 58902 h 121386"/>
                    <a:gd name="connsiteX11" fmla="*/ 25361 w 193793"/>
                    <a:gd name="connsiteY11" fmla="*/ 58902 h 121386"/>
                    <a:gd name="connsiteX12" fmla="*/ 17314 w 193793"/>
                    <a:gd name="connsiteY12" fmla="*/ 56857 h 121386"/>
                    <a:gd name="connsiteX13" fmla="*/ 12867 w 193793"/>
                    <a:gd name="connsiteY13" fmla="*/ 56857 h 121386"/>
                    <a:gd name="connsiteX14" fmla="*/ 8687 w 193793"/>
                    <a:gd name="connsiteY14" fmla="*/ 56857 h 121386"/>
                    <a:gd name="connsiteX15" fmla="*/ 684 w 193793"/>
                    <a:gd name="connsiteY15" fmla="*/ 54856 h 121386"/>
                    <a:gd name="connsiteX16" fmla="*/ -28 w 193793"/>
                    <a:gd name="connsiteY16" fmla="*/ 51655 h 121386"/>
                    <a:gd name="connsiteX17" fmla="*/ 5263 w 193793"/>
                    <a:gd name="connsiteY17" fmla="*/ 37293 h 121386"/>
                    <a:gd name="connsiteX18" fmla="*/ 6242 w 193793"/>
                    <a:gd name="connsiteY18" fmla="*/ 10614 h 121386"/>
                    <a:gd name="connsiteX19" fmla="*/ 5886 w 193793"/>
                    <a:gd name="connsiteY19" fmla="*/ 9903 h 121386"/>
                    <a:gd name="connsiteX20" fmla="*/ 6687 w 193793"/>
                    <a:gd name="connsiteY20" fmla="*/ 9903 h 121386"/>
                    <a:gd name="connsiteX21" fmla="*/ 25895 w 193793"/>
                    <a:gd name="connsiteY21" fmla="*/ 4701 h 121386"/>
                    <a:gd name="connsiteX22" fmla="*/ 44392 w 193793"/>
                    <a:gd name="connsiteY22" fmla="*/ -324 h 121386"/>
                    <a:gd name="connsiteX23" fmla="*/ 49461 w 193793"/>
                    <a:gd name="connsiteY23" fmla="*/ -324 h 121386"/>
                    <a:gd name="connsiteX24" fmla="*/ 69336 w 193793"/>
                    <a:gd name="connsiteY24" fmla="*/ 1588 h 121386"/>
                    <a:gd name="connsiteX25" fmla="*/ 78229 w 193793"/>
                    <a:gd name="connsiteY25" fmla="*/ 2789 h 121386"/>
                    <a:gd name="connsiteX26" fmla="*/ 82675 w 193793"/>
                    <a:gd name="connsiteY26" fmla="*/ 2789 h 121386"/>
                    <a:gd name="connsiteX27" fmla="*/ 98416 w 193793"/>
                    <a:gd name="connsiteY27" fmla="*/ 2077 h 121386"/>
                    <a:gd name="connsiteX28" fmla="*/ 118646 w 193793"/>
                    <a:gd name="connsiteY28" fmla="*/ 1188 h 121386"/>
                    <a:gd name="connsiteX29" fmla="*/ 135632 w 193793"/>
                    <a:gd name="connsiteY29" fmla="*/ 4212 h 121386"/>
                    <a:gd name="connsiteX30" fmla="*/ 147770 w 193793"/>
                    <a:gd name="connsiteY30" fmla="*/ 10170 h 121386"/>
                    <a:gd name="connsiteX31" fmla="*/ 157286 w 193793"/>
                    <a:gd name="connsiteY31" fmla="*/ 13682 h 121386"/>
                    <a:gd name="connsiteX32" fmla="*/ 173960 w 193793"/>
                    <a:gd name="connsiteY32" fmla="*/ 24887 h 121386"/>
                    <a:gd name="connsiteX33" fmla="*/ 185476 w 193793"/>
                    <a:gd name="connsiteY33" fmla="*/ 33157 h 121386"/>
                    <a:gd name="connsiteX34" fmla="*/ 193390 w 193793"/>
                    <a:gd name="connsiteY34" fmla="*/ 51699 h 121386"/>
                    <a:gd name="connsiteX35" fmla="*/ 177027 w 193793"/>
                    <a:gd name="connsiteY35" fmla="*/ 72286 h 121386"/>
                    <a:gd name="connsiteX36" fmla="*/ 160576 w 193793"/>
                    <a:gd name="connsiteY36" fmla="*/ 89493 h 121386"/>
                    <a:gd name="connsiteX37" fmla="*/ 143991 w 193793"/>
                    <a:gd name="connsiteY37" fmla="*/ 105901 h 121386"/>
                    <a:gd name="connsiteX38" fmla="*/ 128873 w 193793"/>
                    <a:gd name="connsiteY38" fmla="*/ 112526 h 121386"/>
                    <a:gd name="connsiteX39" fmla="*/ 104774 w 193793"/>
                    <a:gd name="connsiteY39" fmla="*/ 121063 h 121386"/>
                    <a:gd name="connsiteX40" fmla="*/ 25673 w 193793"/>
                    <a:gd name="connsiteY40" fmla="*/ 57568 h 121386"/>
                    <a:gd name="connsiteX41" fmla="*/ 26339 w 193793"/>
                    <a:gd name="connsiteY41" fmla="*/ 58502 h 121386"/>
                    <a:gd name="connsiteX42" fmla="*/ 45103 w 193793"/>
                    <a:gd name="connsiteY42" fmla="*/ 65572 h 121386"/>
                    <a:gd name="connsiteX43" fmla="*/ 64890 w 193793"/>
                    <a:gd name="connsiteY43" fmla="*/ 82157 h 121386"/>
                    <a:gd name="connsiteX44" fmla="*/ 73115 w 193793"/>
                    <a:gd name="connsiteY44" fmla="*/ 101943 h 121386"/>
                    <a:gd name="connsiteX45" fmla="*/ 89389 w 193793"/>
                    <a:gd name="connsiteY45" fmla="*/ 112392 h 121386"/>
                    <a:gd name="connsiteX46" fmla="*/ 104774 w 193793"/>
                    <a:gd name="connsiteY46" fmla="*/ 119951 h 121386"/>
                    <a:gd name="connsiteX47" fmla="*/ 128518 w 193793"/>
                    <a:gd name="connsiteY47" fmla="*/ 111636 h 121386"/>
                    <a:gd name="connsiteX48" fmla="*/ 143902 w 193793"/>
                    <a:gd name="connsiteY48" fmla="*/ 104922 h 121386"/>
                    <a:gd name="connsiteX49" fmla="*/ 159731 w 193793"/>
                    <a:gd name="connsiteY49" fmla="*/ 89138 h 121386"/>
                    <a:gd name="connsiteX50" fmla="*/ 176894 w 193793"/>
                    <a:gd name="connsiteY50" fmla="*/ 71352 h 121386"/>
                    <a:gd name="connsiteX51" fmla="*/ 192456 w 193793"/>
                    <a:gd name="connsiteY51" fmla="*/ 51699 h 121386"/>
                    <a:gd name="connsiteX52" fmla="*/ 185031 w 193793"/>
                    <a:gd name="connsiteY52" fmla="*/ 34225 h 121386"/>
                    <a:gd name="connsiteX53" fmla="*/ 173426 w 193793"/>
                    <a:gd name="connsiteY53" fmla="*/ 25866 h 121386"/>
                    <a:gd name="connsiteX54" fmla="*/ 156930 w 193793"/>
                    <a:gd name="connsiteY54" fmla="*/ 14794 h 121386"/>
                    <a:gd name="connsiteX55" fmla="*/ 147681 w 193793"/>
                    <a:gd name="connsiteY55" fmla="*/ 11370 h 121386"/>
                    <a:gd name="connsiteX56" fmla="*/ 135098 w 193793"/>
                    <a:gd name="connsiteY56" fmla="*/ 5190 h 121386"/>
                    <a:gd name="connsiteX57" fmla="*/ 118824 w 193793"/>
                    <a:gd name="connsiteY57" fmla="*/ 2433 h 121386"/>
                    <a:gd name="connsiteX58" fmla="*/ 98682 w 193793"/>
                    <a:gd name="connsiteY58" fmla="*/ 3322 h 121386"/>
                    <a:gd name="connsiteX59" fmla="*/ 82853 w 193793"/>
                    <a:gd name="connsiteY59" fmla="*/ 4034 h 121386"/>
                    <a:gd name="connsiteX60" fmla="*/ 78407 w 193793"/>
                    <a:gd name="connsiteY60" fmla="*/ 3811 h 121386"/>
                    <a:gd name="connsiteX61" fmla="*/ 69514 w 193793"/>
                    <a:gd name="connsiteY61" fmla="*/ 2611 h 121386"/>
                    <a:gd name="connsiteX62" fmla="*/ 49816 w 193793"/>
                    <a:gd name="connsiteY62" fmla="*/ 743 h 121386"/>
                    <a:gd name="connsiteX63" fmla="*/ 44836 w 193793"/>
                    <a:gd name="connsiteY63" fmla="*/ 743 h 121386"/>
                    <a:gd name="connsiteX64" fmla="*/ 26651 w 193793"/>
                    <a:gd name="connsiteY64" fmla="*/ 5723 h 121386"/>
                    <a:gd name="connsiteX65" fmla="*/ 7931 w 193793"/>
                    <a:gd name="connsiteY65" fmla="*/ 10881 h 121386"/>
                    <a:gd name="connsiteX66" fmla="*/ 6598 w 193793"/>
                    <a:gd name="connsiteY66" fmla="*/ 37826 h 121386"/>
                    <a:gd name="connsiteX67" fmla="*/ 1440 w 193793"/>
                    <a:gd name="connsiteY67" fmla="*/ 51877 h 121386"/>
                    <a:gd name="connsiteX68" fmla="*/ 1884 w 193793"/>
                    <a:gd name="connsiteY68" fmla="*/ 54189 h 121386"/>
                    <a:gd name="connsiteX69" fmla="*/ 9043 w 193793"/>
                    <a:gd name="connsiteY69" fmla="*/ 55790 h 121386"/>
                    <a:gd name="connsiteX70" fmla="*/ 13178 w 193793"/>
                    <a:gd name="connsiteY70" fmla="*/ 55790 h 121386"/>
                    <a:gd name="connsiteX71" fmla="*/ 17625 w 193793"/>
                    <a:gd name="connsiteY71" fmla="*/ 55790 h 121386"/>
                    <a:gd name="connsiteX72" fmla="*/ 25006 w 193793"/>
                    <a:gd name="connsiteY72" fmla="*/ 56990 h 121386"/>
                    <a:gd name="connsiteX73" fmla="*/ 25361 w 193793"/>
                    <a:gd name="connsiteY73" fmla="*/ 56990 h 121386"/>
                    <a:gd name="connsiteX74" fmla="*/ 25806 w 193793"/>
                    <a:gd name="connsiteY74" fmla="*/ 56990 h 121386"/>
                    <a:gd name="connsiteX75" fmla="*/ 25806 w 193793"/>
                    <a:gd name="connsiteY75" fmla="*/ 56990 h 121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193793" h="121386">
                      <a:moveTo>
                        <a:pt x="104774" y="121063"/>
                      </a:moveTo>
                      <a:cubicBezTo>
                        <a:pt x="98460" y="121036"/>
                        <a:pt x="92457" y="118123"/>
                        <a:pt x="88544" y="113148"/>
                      </a:cubicBezTo>
                      <a:cubicBezTo>
                        <a:pt x="84409" y="108270"/>
                        <a:pt x="78896" y="104735"/>
                        <a:pt x="72760" y="103010"/>
                      </a:cubicBezTo>
                      <a:cubicBezTo>
                        <a:pt x="66001" y="100743"/>
                        <a:pt x="61910" y="99364"/>
                        <a:pt x="63867" y="82068"/>
                      </a:cubicBezTo>
                      <a:cubicBezTo>
                        <a:pt x="65245" y="69440"/>
                        <a:pt x="55419" y="68106"/>
                        <a:pt x="45014" y="66683"/>
                      </a:cubicBezTo>
                      <a:cubicBezTo>
                        <a:pt x="38256" y="65750"/>
                        <a:pt x="31275" y="64816"/>
                        <a:pt x="26917" y="60770"/>
                      </a:cubicBezTo>
                      <a:lnTo>
                        <a:pt x="26917" y="60770"/>
                      </a:lnTo>
                      <a:cubicBezTo>
                        <a:pt x="26917" y="60770"/>
                        <a:pt x="26917" y="60770"/>
                        <a:pt x="26517" y="60547"/>
                      </a:cubicBezTo>
                      <a:lnTo>
                        <a:pt x="26517" y="60547"/>
                      </a:lnTo>
                      <a:lnTo>
                        <a:pt x="26117" y="59969"/>
                      </a:lnTo>
                      <a:lnTo>
                        <a:pt x="25361" y="58902"/>
                      </a:lnTo>
                      <a:lnTo>
                        <a:pt x="25361" y="58902"/>
                      </a:lnTo>
                      <a:cubicBezTo>
                        <a:pt x="24072" y="57123"/>
                        <a:pt x="20381" y="56857"/>
                        <a:pt x="17314" y="56857"/>
                      </a:cubicBezTo>
                      <a:lnTo>
                        <a:pt x="12867" y="56857"/>
                      </a:lnTo>
                      <a:lnTo>
                        <a:pt x="8687" y="56857"/>
                      </a:lnTo>
                      <a:cubicBezTo>
                        <a:pt x="5841" y="57252"/>
                        <a:pt x="2996" y="56532"/>
                        <a:pt x="684" y="54856"/>
                      </a:cubicBezTo>
                      <a:cubicBezTo>
                        <a:pt x="-28" y="53949"/>
                        <a:pt x="-295" y="52775"/>
                        <a:pt x="-28" y="51655"/>
                      </a:cubicBezTo>
                      <a:cubicBezTo>
                        <a:pt x="951" y="46617"/>
                        <a:pt x="2729" y="41770"/>
                        <a:pt x="5263" y="37293"/>
                      </a:cubicBezTo>
                      <a:cubicBezTo>
                        <a:pt x="9087" y="29689"/>
                        <a:pt x="12378" y="23153"/>
                        <a:pt x="6242" y="10614"/>
                      </a:cubicBezTo>
                      <a:lnTo>
                        <a:pt x="5886" y="9903"/>
                      </a:lnTo>
                      <a:lnTo>
                        <a:pt x="6687" y="9903"/>
                      </a:lnTo>
                      <a:cubicBezTo>
                        <a:pt x="13312" y="9111"/>
                        <a:pt x="19759" y="7359"/>
                        <a:pt x="25895" y="4701"/>
                      </a:cubicBezTo>
                      <a:cubicBezTo>
                        <a:pt x="31809" y="2188"/>
                        <a:pt x="38033" y="499"/>
                        <a:pt x="44392" y="-324"/>
                      </a:cubicBezTo>
                      <a:cubicBezTo>
                        <a:pt x="45993" y="-324"/>
                        <a:pt x="47682" y="-324"/>
                        <a:pt x="49461" y="-324"/>
                      </a:cubicBezTo>
                      <a:cubicBezTo>
                        <a:pt x="56130" y="-182"/>
                        <a:pt x="62755" y="459"/>
                        <a:pt x="69336" y="1588"/>
                      </a:cubicBezTo>
                      <a:lnTo>
                        <a:pt x="78229" y="2789"/>
                      </a:lnTo>
                      <a:cubicBezTo>
                        <a:pt x="79696" y="2864"/>
                        <a:pt x="81208" y="2864"/>
                        <a:pt x="82675" y="2789"/>
                      </a:cubicBezTo>
                      <a:cubicBezTo>
                        <a:pt x="87122" y="2789"/>
                        <a:pt x="92546" y="2433"/>
                        <a:pt x="98416" y="2077"/>
                      </a:cubicBezTo>
                      <a:cubicBezTo>
                        <a:pt x="105263" y="1633"/>
                        <a:pt x="112333" y="1188"/>
                        <a:pt x="118646" y="1188"/>
                      </a:cubicBezTo>
                      <a:cubicBezTo>
                        <a:pt x="127806" y="1188"/>
                        <a:pt x="133186" y="2166"/>
                        <a:pt x="135632" y="4212"/>
                      </a:cubicBezTo>
                      <a:cubicBezTo>
                        <a:pt x="139144" y="7155"/>
                        <a:pt x="143280" y="9196"/>
                        <a:pt x="147770" y="10170"/>
                      </a:cubicBezTo>
                      <a:cubicBezTo>
                        <a:pt x="151061" y="11019"/>
                        <a:pt x="154262" y="12193"/>
                        <a:pt x="157286" y="13682"/>
                      </a:cubicBezTo>
                      <a:cubicBezTo>
                        <a:pt x="163199" y="16893"/>
                        <a:pt x="168757" y="20645"/>
                        <a:pt x="173960" y="24887"/>
                      </a:cubicBezTo>
                      <a:cubicBezTo>
                        <a:pt x="177606" y="27688"/>
                        <a:pt x="181429" y="30623"/>
                        <a:pt x="185476" y="33157"/>
                      </a:cubicBezTo>
                      <a:cubicBezTo>
                        <a:pt x="191567" y="37230"/>
                        <a:pt x="194636" y="44496"/>
                        <a:pt x="193390" y="51699"/>
                      </a:cubicBezTo>
                      <a:cubicBezTo>
                        <a:pt x="192368" y="61139"/>
                        <a:pt x="186009" y="69142"/>
                        <a:pt x="177027" y="72286"/>
                      </a:cubicBezTo>
                      <a:cubicBezTo>
                        <a:pt x="166401" y="75798"/>
                        <a:pt x="163688" y="82779"/>
                        <a:pt x="160576" y="89493"/>
                      </a:cubicBezTo>
                      <a:cubicBezTo>
                        <a:pt x="157463" y="96207"/>
                        <a:pt x="154751" y="103233"/>
                        <a:pt x="143991" y="105901"/>
                      </a:cubicBezTo>
                      <a:cubicBezTo>
                        <a:pt x="138744" y="107541"/>
                        <a:pt x="133631" y="109764"/>
                        <a:pt x="128873" y="112526"/>
                      </a:cubicBezTo>
                      <a:cubicBezTo>
                        <a:pt x="121048" y="116750"/>
                        <a:pt x="112822" y="121063"/>
                        <a:pt x="104774" y="121063"/>
                      </a:cubicBezTo>
                      <a:close/>
                      <a:moveTo>
                        <a:pt x="25673" y="57568"/>
                      </a:moveTo>
                      <a:lnTo>
                        <a:pt x="26339" y="58502"/>
                      </a:lnTo>
                      <a:cubicBezTo>
                        <a:pt x="30163" y="63526"/>
                        <a:pt x="37767" y="64593"/>
                        <a:pt x="45103" y="65572"/>
                      </a:cubicBezTo>
                      <a:cubicBezTo>
                        <a:pt x="55597" y="66995"/>
                        <a:pt x="66401" y="68462"/>
                        <a:pt x="64890" y="82157"/>
                      </a:cubicBezTo>
                      <a:cubicBezTo>
                        <a:pt x="63111" y="98608"/>
                        <a:pt x="66668" y="99942"/>
                        <a:pt x="73115" y="101943"/>
                      </a:cubicBezTo>
                      <a:cubicBezTo>
                        <a:pt x="79474" y="103735"/>
                        <a:pt x="85121" y="107372"/>
                        <a:pt x="89389" y="112392"/>
                      </a:cubicBezTo>
                      <a:cubicBezTo>
                        <a:pt x="93124" y="117119"/>
                        <a:pt x="98771" y="119898"/>
                        <a:pt x="104774" y="119951"/>
                      </a:cubicBezTo>
                      <a:cubicBezTo>
                        <a:pt x="112555" y="119951"/>
                        <a:pt x="120648" y="115727"/>
                        <a:pt x="128518" y="111636"/>
                      </a:cubicBezTo>
                      <a:cubicBezTo>
                        <a:pt x="133364" y="108817"/>
                        <a:pt x="138522" y="106567"/>
                        <a:pt x="143902" y="104922"/>
                      </a:cubicBezTo>
                      <a:cubicBezTo>
                        <a:pt x="154128" y="102343"/>
                        <a:pt x="156885" y="96029"/>
                        <a:pt x="159731" y="89138"/>
                      </a:cubicBezTo>
                      <a:cubicBezTo>
                        <a:pt x="162577" y="82246"/>
                        <a:pt x="165734" y="74998"/>
                        <a:pt x="176894" y="71352"/>
                      </a:cubicBezTo>
                      <a:cubicBezTo>
                        <a:pt x="185431" y="68351"/>
                        <a:pt x="191478" y="60703"/>
                        <a:pt x="192456" y="51699"/>
                      </a:cubicBezTo>
                      <a:cubicBezTo>
                        <a:pt x="193657" y="44918"/>
                        <a:pt x="190767" y="38066"/>
                        <a:pt x="185031" y="34225"/>
                      </a:cubicBezTo>
                      <a:cubicBezTo>
                        <a:pt x="180985" y="31690"/>
                        <a:pt x="177161" y="28711"/>
                        <a:pt x="173426" y="25866"/>
                      </a:cubicBezTo>
                      <a:cubicBezTo>
                        <a:pt x="168268" y="21668"/>
                        <a:pt x="162755" y="17960"/>
                        <a:pt x="156930" y="14794"/>
                      </a:cubicBezTo>
                      <a:cubicBezTo>
                        <a:pt x="153951" y="13349"/>
                        <a:pt x="150883" y="12202"/>
                        <a:pt x="147681" y="11370"/>
                      </a:cubicBezTo>
                      <a:cubicBezTo>
                        <a:pt x="143057" y="10356"/>
                        <a:pt x="138744" y="8235"/>
                        <a:pt x="135098" y="5190"/>
                      </a:cubicBezTo>
                      <a:cubicBezTo>
                        <a:pt x="132875" y="3322"/>
                        <a:pt x="127584" y="2433"/>
                        <a:pt x="118824" y="2433"/>
                      </a:cubicBezTo>
                      <a:cubicBezTo>
                        <a:pt x="112555" y="2433"/>
                        <a:pt x="105485" y="2877"/>
                        <a:pt x="98682" y="3322"/>
                      </a:cubicBezTo>
                      <a:cubicBezTo>
                        <a:pt x="92769" y="3678"/>
                        <a:pt x="87166" y="4034"/>
                        <a:pt x="82853" y="4034"/>
                      </a:cubicBezTo>
                      <a:cubicBezTo>
                        <a:pt x="81386" y="4056"/>
                        <a:pt x="79874" y="3980"/>
                        <a:pt x="78407" y="3811"/>
                      </a:cubicBezTo>
                      <a:cubicBezTo>
                        <a:pt x="75383" y="3500"/>
                        <a:pt x="72360" y="3056"/>
                        <a:pt x="69514" y="2611"/>
                      </a:cubicBezTo>
                      <a:cubicBezTo>
                        <a:pt x="63022" y="1521"/>
                        <a:pt x="56397" y="894"/>
                        <a:pt x="49816" y="743"/>
                      </a:cubicBezTo>
                      <a:cubicBezTo>
                        <a:pt x="48082" y="743"/>
                        <a:pt x="46393" y="743"/>
                        <a:pt x="44836" y="743"/>
                      </a:cubicBezTo>
                      <a:cubicBezTo>
                        <a:pt x="38567" y="1535"/>
                        <a:pt x="32431" y="3211"/>
                        <a:pt x="26651" y="5723"/>
                      </a:cubicBezTo>
                      <a:cubicBezTo>
                        <a:pt x="20648" y="8262"/>
                        <a:pt x="14379" y="9996"/>
                        <a:pt x="7931" y="10881"/>
                      </a:cubicBezTo>
                      <a:cubicBezTo>
                        <a:pt x="13845" y="23464"/>
                        <a:pt x="10466" y="30134"/>
                        <a:pt x="6598" y="37826"/>
                      </a:cubicBezTo>
                      <a:cubicBezTo>
                        <a:pt x="4152" y="42210"/>
                        <a:pt x="2418" y="46950"/>
                        <a:pt x="1440" y="51877"/>
                      </a:cubicBezTo>
                      <a:cubicBezTo>
                        <a:pt x="1262" y="52677"/>
                        <a:pt x="1395" y="53522"/>
                        <a:pt x="1884" y="54189"/>
                      </a:cubicBezTo>
                      <a:cubicBezTo>
                        <a:pt x="3085" y="55612"/>
                        <a:pt x="6331" y="55790"/>
                        <a:pt x="9043" y="55790"/>
                      </a:cubicBezTo>
                      <a:lnTo>
                        <a:pt x="13178" y="55790"/>
                      </a:lnTo>
                      <a:lnTo>
                        <a:pt x="17625" y="55790"/>
                      </a:lnTo>
                      <a:cubicBezTo>
                        <a:pt x="20159" y="55630"/>
                        <a:pt x="22649" y="56039"/>
                        <a:pt x="25006" y="56990"/>
                      </a:cubicBezTo>
                      <a:lnTo>
                        <a:pt x="25361" y="56990"/>
                      </a:lnTo>
                      <a:cubicBezTo>
                        <a:pt x="25361" y="56990"/>
                        <a:pt x="25361" y="56990"/>
                        <a:pt x="25806" y="56990"/>
                      </a:cubicBezTo>
                      <a:lnTo>
                        <a:pt x="25806" y="569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0" name="자유형: 도형 9759">
                  <a:extLst>
                    <a:ext uri="{FF2B5EF4-FFF2-40B4-BE49-F238E27FC236}">
                      <a16:creationId xmlns:a16="http://schemas.microsoft.com/office/drawing/2014/main" id="{707ABD04-69E8-CA88-7725-54BD51031EEE}"/>
                    </a:ext>
                  </a:extLst>
                </p:cNvPr>
                <p:cNvSpPr/>
                <p:nvPr/>
              </p:nvSpPr>
              <p:spPr>
                <a:xfrm>
                  <a:off x="4839377" y="8324234"/>
                  <a:ext cx="103406" cy="54531"/>
                </a:xfrm>
                <a:custGeom>
                  <a:avLst/>
                  <a:gdLst>
                    <a:gd name="connsiteX0" fmla="*/ 134460 w 151396"/>
                    <a:gd name="connsiteY0" fmla="*/ 33139 h 79839"/>
                    <a:gd name="connsiteX1" fmla="*/ 117164 w 151396"/>
                    <a:gd name="connsiteY1" fmla="*/ 24247 h 79839"/>
                    <a:gd name="connsiteX2" fmla="*/ 97688 w 151396"/>
                    <a:gd name="connsiteY2" fmla="*/ 1526 h 79839"/>
                    <a:gd name="connsiteX3" fmla="*/ 34238 w 151396"/>
                    <a:gd name="connsiteY3" fmla="*/ 10418 h 79839"/>
                    <a:gd name="connsiteX4" fmla="*/ 401 w 151396"/>
                    <a:gd name="connsiteY4" fmla="*/ 63464 h 79839"/>
                    <a:gd name="connsiteX5" fmla="*/ 21877 w 151396"/>
                    <a:gd name="connsiteY5" fmla="*/ 62441 h 79839"/>
                    <a:gd name="connsiteX6" fmla="*/ 27791 w 151396"/>
                    <a:gd name="connsiteY6" fmla="*/ 79515 h 79839"/>
                    <a:gd name="connsiteX7" fmla="*/ 69454 w 151396"/>
                    <a:gd name="connsiteY7" fmla="*/ 60574 h 79839"/>
                    <a:gd name="connsiteX8" fmla="*/ 100178 w 151396"/>
                    <a:gd name="connsiteY8" fmla="*/ 75336 h 79839"/>
                    <a:gd name="connsiteX9" fmla="*/ 108360 w 151396"/>
                    <a:gd name="connsiteY9" fmla="*/ 57550 h 79839"/>
                    <a:gd name="connsiteX10" fmla="*/ 129702 w 151396"/>
                    <a:gd name="connsiteY10" fmla="*/ 53504 h 79839"/>
                    <a:gd name="connsiteX11" fmla="*/ 142775 w 151396"/>
                    <a:gd name="connsiteY11" fmla="*/ 47457 h 79839"/>
                    <a:gd name="connsiteX12" fmla="*/ 151267 w 151396"/>
                    <a:gd name="connsiteY12" fmla="*/ 35452 h 79839"/>
                    <a:gd name="connsiteX13" fmla="*/ 134460 w 151396"/>
                    <a:gd name="connsiteY13" fmla="*/ 33273 h 79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396" h="79839">
                      <a:moveTo>
                        <a:pt x="134460" y="33139"/>
                      </a:moveTo>
                      <a:cubicBezTo>
                        <a:pt x="130014" y="35185"/>
                        <a:pt x="117164" y="30160"/>
                        <a:pt x="117164" y="24247"/>
                      </a:cubicBezTo>
                      <a:cubicBezTo>
                        <a:pt x="117164" y="8418"/>
                        <a:pt x="113162" y="6150"/>
                        <a:pt x="97688" y="1526"/>
                      </a:cubicBezTo>
                      <a:cubicBezTo>
                        <a:pt x="80436" y="-3632"/>
                        <a:pt x="48511" y="2860"/>
                        <a:pt x="34238" y="10418"/>
                      </a:cubicBezTo>
                      <a:cubicBezTo>
                        <a:pt x="24189" y="15798"/>
                        <a:pt x="-4357" y="51325"/>
                        <a:pt x="401" y="63464"/>
                      </a:cubicBezTo>
                      <a:cubicBezTo>
                        <a:pt x="1824" y="67154"/>
                        <a:pt x="21877" y="45412"/>
                        <a:pt x="21877" y="62441"/>
                      </a:cubicBezTo>
                      <a:cubicBezTo>
                        <a:pt x="21877" y="69955"/>
                        <a:pt x="29792" y="70667"/>
                        <a:pt x="27791" y="79515"/>
                      </a:cubicBezTo>
                      <a:cubicBezTo>
                        <a:pt x="49045" y="77648"/>
                        <a:pt x="59493" y="80938"/>
                        <a:pt x="69454" y="60574"/>
                      </a:cubicBezTo>
                      <a:cubicBezTo>
                        <a:pt x="79903" y="39231"/>
                        <a:pt x="93953" y="90809"/>
                        <a:pt x="100178" y="75336"/>
                      </a:cubicBezTo>
                      <a:cubicBezTo>
                        <a:pt x="102757" y="68933"/>
                        <a:pt x="99155" y="59373"/>
                        <a:pt x="108360" y="57550"/>
                      </a:cubicBezTo>
                      <a:cubicBezTo>
                        <a:pt x="112806" y="56616"/>
                        <a:pt x="129702" y="62752"/>
                        <a:pt x="129702" y="53504"/>
                      </a:cubicBezTo>
                      <a:cubicBezTo>
                        <a:pt x="129702" y="44255"/>
                        <a:pt x="139396" y="52881"/>
                        <a:pt x="142775" y="47457"/>
                      </a:cubicBezTo>
                      <a:cubicBezTo>
                        <a:pt x="146154" y="42032"/>
                        <a:pt x="145665" y="39098"/>
                        <a:pt x="151267" y="35452"/>
                      </a:cubicBezTo>
                      <a:cubicBezTo>
                        <a:pt x="146243" y="32272"/>
                        <a:pt x="140107" y="31472"/>
                        <a:pt x="134460" y="3327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1" name="자유형: 도형 9760">
                  <a:extLst>
                    <a:ext uri="{FF2B5EF4-FFF2-40B4-BE49-F238E27FC236}">
                      <a16:creationId xmlns:a16="http://schemas.microsoft.com/office/drawing/2014/main" id="{A227A2A0-D4B8-9382-087C-028F18CC93EC}"/>
                    </a:ext>
                  </a:extLst>
                </p:cNvPr>
                <p:cNvSpPr/>
                <p:nvPr/>
              </p:nvSpPr>
              <p:spPr>
                <a:xfrm>
                  <a:off x="4838862" y="8323758"/>
                  <a:ext cx="104315" cy="55645"/>
                </a:xfrm>
                <a:custGeom>
                  <a:avLst/>
                  <a:gdLst>
                    <a:gd name="connsiteX0" fmla="*/ 27833 w 152727"/>
                    <a:gd name="connsiteY0" fmla="*/ 80791 h 81470"/>
                    <a:gd name="connsiteX1" fmla="*/ 27833 w 152727"/>
                    <a:gd name="connsiteY1" fmla="*/ 80035 h 81470"/>
                    <a:gd name="connsiteX2" fmla="*/ 25166 w 152727"/>
                    <a:gd name="connsiteY2" fmla="*/ 70831 h 81470"/>
                    <a:gd name="connsiteX3" fmla="*/ 21875 w 152727"/>
                    <a:gd name="connsiteY3" fmla="*/ 63094 h 81470"/>
                    <a:gd name="connsiteX4" fmla="*/ 18363 w 152727"/>
                    <a:gd name="connsiteY4" fmla="*/ 57047 h 81470"/>
                    <a:gd name="connsiteX5" fmla="*/ 7736 w 152727"/>
                    <a:gd name="connsiteY5" fmla="*/ 62027 h 81470"/>
                    <a:gd name="connsiteX6" fmla="*/ 1644 w 152727"/>
                    <a:gd name="connsiteY6" fmla="*/ 65095 h 81470"/>
                    <a:gd name="connsiteX7" fmla="*/ 444 w 152727"/>
                    <a:gd name="connsiteY7" fmla="*/ 64339 h 81470"/>
                    <a:gd name="connsiteX8" fmla="*/ 34548 w 152727"/>
                    <a:gd name="connsiteY8" fmla="*/ 10582 h 81470"/>
                    <a:gd name="connsiteX9" fmla="*/ 83191 w 152727"/>
                    <a:gd name="connsiteY9" fmla="*/ -311 h 81470"/>
                    <a:gd name="connsiteX10" fmla="*/ 98398 w 152727"/>
                    <a:gd name="connsiteY10" fmla="*/ 1556 h 81470"/>
                    <a:gd name="connsiteX11" fmla="*/ 118317 w 152727"/>
                    <a:gd name="connsiteY11" fmla="*/ 24811 h 81470"/>
                    <a:gd name="connsiteX12" fmla="*/ 123208 w 152727"/>
                    <a:gd name="connsiteY12" fmla="*/ 30991 h 81470"/>
                    <a:gd name="connsiteX13" fmla="*/ 134724 w 152727"/>
                    <a:gd name="connsiteY13" fmla="*/ 33348 h 81470"/>
                    <a:gd name="connsiteX14" fmla="*/ 135614 w 152727"/>
                    <a:gd name="connsiteY14" fmla="*/ 32948 h 81470"/>
                    <a:gd name="connsiteX15" fmla="*/ 136192 w 152727"/>
                    <a:gd name="connsiteY15" fmla="*/ 32948 h 81470"/>
                    <a:gd name="connsiteX16" fmla="*/ 136192 w 152727"/>
                    <a:gd name="connsiteY16" fmla="*/ 32948 h 81470"/>
                    <a:gd name="connsiteX17" fmla="*/ 136192 w 152727"/>
                    <a:gd name="connsiteY17" fmla="*/ 32948 h 81470"/>
                    <a:gd name="connsiteX18" fmla="*/ 136636 w 152727"/>
                    <a:gd name="connsiteY18" fmla="*/ 32948 h 81470"/>
                    <a:gd name="connsiteX19" fmla="*/ 136636 w 152727"/>
                    <a:gd name="connsiteY19" fmla="*/ 32948 h 81470"/>
                    <a:gd name="connsiteX20" fmla="*/ 151843 w 152727"/>
                    <a:gd name="connsiteY20" fmla="*/ 35660 h 81470"/>
                    <a:gd name="connsiteX21" fmla="*/ 152599 w 152727"/>
                    <a:gd name="connsiteY21" fmla="*/ 36105 h 81470"/>
                    <a:gd name="connsiteX22" fmla="*/ 151888 w 152727"/>
                    <a:gd name="connsiteY22" fmla="*/ 36594 h 81470"/>
                    <a:gd name="connsiteX23" fmla="*/ 145840 w 152727"/>
                    <a:gd name="connsiteY23" fmla="*/ 44108 h 81470"/>
                    <a:gd name="connsiteX24" fmla="*/ 143573 w 152727"/>
                    <a:gd name="connsiteY24" fmla="*/ 48555 h 81470"/>
                    <a:gd name="connsiteX25" fmla="*/ 139127 w 152727"/>
                    <a:gd name="connsiteY25" fmla="*/ 50778 h 81470"/>
                    <a:gd name="connsiteX26" fmla="*/ 136325 w 152727"/>
                    <a:gd name="connsiteY26" fmla="*/ 50555 h 81470"/>
                    <a:gd name="connsiteX27" fmla="*/ 133924 w 152727"/>
                    <a:gd name="connsiteY27" fmla="*/ 50555 h 81470"/>
                    <a:gd name="connsiteX28" fmla="*/ 130767 w 152727"/>
                    <a:gd name="connsiteY28" fmla="*/ 54513 h 81470"/>
                    <a:gd name="connsiteX29" fmla="*/ 122808 w 152727"/>
                    <a:gd name="connsiteY29" fmla="*/ 60249 h 81470"/>
                    <a:gd name="connsiteX30" fmla="*/ 115294 w 152727"/>
                    <a:gd name="connsiteY30" fmla="*/ 59537 h 81470"/>
                    <a:gd name="connsiteX31" fmla="*/ 108936 w 152727"/>
                    <a:gd name="connsiteY31" fmla="*/ 59137 h 81470"/>
                    <a:gd name="connsiteX32" fmla="*/ 102399 w 152727"/>
                    <a:gd name="connsiteY32" fmla="*/ 69630 h 81470"/>
                    <a:gd name="connsiteX33" fmla="*/ 101199 w 152727"/>
                    <a:gd name="connsiteY33" fmla="*/ 76656 h 81470"/>
                    <a:gd name="connsiteX34" fmla="*/ 97775 w 152727"/>
                    <a:gd name="connsiteY34" fmla="*/ 79946 h 81470"/>
                    <a:gd name="connsiteX35" fmla="*/ 88082 w 152727"/>
                    <a:gd name="connsiteY35" fmla="*/ 69630 h 81470"/>
                    <a:gd name="connsiteX36" fmla="*/ 75721 w 152727"/>
                    <a:gd name="connsiteY36" fmla="*/ 56958 h 81470"/>
                    <a:gd name="connsiteX37" fmla="*/ 70474 w 152727"/>
                    <a:gd name="connsiteY37" fmla="*/ 61894 h 81470"/>
                    <a:gd name="connsiteX38" fmla="*/ 37838 w 152727"/>
                    <a:gd name="connsiteY38" fmla="*/ 80524 h 81470"/>
                    <a:gd name="connsiteX39" fmla="*/ 28322 w 152727"/>
                    <a:gd name="connsiteY39" fmla="*/ 81147 h 81470"/>
                    <a:gd name="connsiteX40" fmla="*/ 18541 w 152727"/>
                    <a:gd name="connsiteY40" fmla="*/ 55935 h 81470"/>
                    <a:gd name="connsiteX41" fmla="*/ 22987 w 152727"/>
                    <a:gd name="connsiteY41" fmla="*/ 63094 h 81470"/>
                    <a:gd name="connsiteX42" fmla="*/ 26055 w 152727"/>
                    <a:gd name="connsiteY42" fmla="*/ 70119 h 81470"/>
                    <a:gd name="connsiteX43" fmla="*/ 29034 w 152727"/>
                    <a:gd name="connsiteY43" fmla="*/ 79546 h 81470"/>
                    <a:gd name="connsiteX44" fmla="*/ 37927 w 152727"/>
                    <a:gd name="connsiteY44" fmla="*/ 78968 h 81470"/>
                    <a:gd name="connsiteX45" fmla="*/ 69585 w 152727"/>
                    <a:gd name="connsiteY45" fmla="*/ 60960 h 81470"/>
                    <a:gd name="connsiteX46" fmla="*/ 75854 w 152727"/>
                    <a:gd name="connsiteY46" fmla="*/ 55402 h 81470"/>
                    <a:gd name="connsiteX47" fmla="*/ 89193 w 152727"/>
                    <a:gd name="connsiteY47" fmla="*/ 68741 h 81470"/>
                    <a:gd name="connsiteX48" fmla="*/ 98086 w 152727"/>
                    <a:gd name="connsiteY48" fmla="*/ 78523 h 81470"/>
                    <a:gd name="connsiteX49" fmla="*/ 100443 w 152727"/>
                    <a:gd name="connsiteY49" fmla="*/ 75900 h 81470"/>
                    <a:gd name="connsiteX50" fmla="*/ 101599 w 152727"/>
                    <a:gd name="connsiteY50" fmla="*/ 69230 h 81470"/>
                    <a:gd name="connsiteX51" fmla="*/ 109025 w 152727"/>
                    <a:gd name="connsiteY51" fmla="*/ 57714 h 81470"/>
                    <a:gd name="connsiteX52" fmla="*/ 115783 w 152727"/>
                    <a:gd name="connsiteY52" fmla="*/ 58159 h 81470"/>
                    <a:gd name="connsiteX53" fmla="*/ 123119 w 152727"/>
                    <a:gd name="connsiteY53" fmla="*/ 58826 h 81470"/>
                    <a:gd name="connsiteX54" fmla="*/ 129967 w 152727"/>
                    <a:gd name="connsiteY54" fmla="*/ 54379 h 81470"/>
                    <a:gd name="connsiteX55" fmla="*/ 134413 w 152727"/>
                    <a:gd name="connsiteY55" fmla="*/ 49310 h 81470"/>
                    <a:gd name="connsiteX56" fmla="*/ 136992 w 152727"/>
                    <a:gd name="connsiteY56" fmla="*/ 49310 h 81470"/>
                    <a:gd name="connsiteX57" fmla="*/ 139616 w 152727"/>
                    <a:gd name="connsiteY57" fmla="*/ 49533 h 81470"/>
                    <a:gd name="connsiteX58" fmla="*/ 143306 w 152727"/>
                    <a:gd name="connsiteY58" fmla="*/ 47799 h 81470"/>
                    <a:gd name="connsiteX59" fmla="*/ 145485 w 152727"/>
                    <a:gd name="connsiteY59" fmla="*/ 43619 h 81470"/>
                    <a:gd name="connsiteX60" fmla="*/ 151221 w 152727"/>
                    <a:gd name="connsiteY60" fmla="*/ 36105 h 81470"/>
                    <a:gd name="connsiteX61" fmla="*/ 135614 w 152727"/>
                    <a:gd name="connsiteY61" fmla="*/ 34460 h 81470"/>
                    <a:gd name="connsiteX62" fmla="*/ 133524 w 152727"/>
                    <a:gd name="connsiteY62" fmla="*/ 35349 h 81470"/>
                    <a:gd name="connsiteX63" fmla="*/ 132857 w 152727"/>
                    <a:gd name="connsiteY63" fmla="*/ 35349 h 81470"/>
                    <a:gd name="connsiteX64" fmla="*/ 132857 w 152727"/>
                    <a:gd name="connsiteY64" fmla="*/ 34949 h 81470"/>
                    <a:gd name="connsiteX65" fmla="*/ 132857 w 152727"/>
                    <a:gd name="connsiteY65" fmla="*/ 34949 h 81470"/>
                    <a:gd name="connsiteX66" fmla="*/ 123208 w 152727"/>
                    <a:gd name="connsiteY66" fmla="*/ 32058 h 81470"/>
                    <a:gd name="connsiteX67" fmla="*/ 117739 w 152727"/>
                    <a:gd name="connsiteY67" fmla="*/ 24900 h 81470"/>
                    <a:gd name="connsiteX68" fmla="*/ 98620 w 152727"/>
                    <a:gd name="connsiteY68" fmla="*/ 2668 h 81470"/>
                    <a:gd name="connsiteX69" fmla="*/ 83724 w 152727"/>
                    <a:gd name="connsiteY69" fmla="*/ 845 h 81470"/>
                    <a:gd name="connsiteX70" fmla="*/ 35615 w 152727"/>
                    <a:gd name="connsiteY70" fmla="*/ 11605 h 81470"/>
                    <a:gd name="connsiteX71" fmla="*/ 2000 w 152727"/>
                    <a:gd name="connsiteY71" fmla="*/ 63983 h 81470"/>
                    <a:gd name="connsiteX72" fmla="*/ 2000 w 152727"/>
                    <a:gd name="connsiteY72" fmla="*/ 63983 h 81470"/>
                    <a:gd name="connsiteX73" fmla="*/ 7513 w 152727"/>
                    <a:gd name="connsiteY73" fmla="*/ 61093 h 81470"/>
                    <a:gd name="connsiteX74" fmla="*/ 18541 w 152727"/>
                    <a:gd name="connsiteY74" fmla="*/ 55935 h 8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52727" h="81470">
                      <a:moveTo>
                        <a:pt x="27833" y="80791"/>
                      </a:moveTo>
                      <a:lnTo>
                        <a:pt x="27833" y="80035"/>
                      </a:lnTo>
                      <a:cubicBezTo>
                        <a:pt x="28678" y="76709"/>
                        <a:pt x="27655" y="73183"/>
                        <a:pt x="25166" y="70831"/>
                      </a:cubicBezTo>
                      <a:cubicBezTo>
                        <a:pt x="23164" y="68746"/>
                        <a:pt x="21964" y="65993"/>
                        <a:pt x="21875" y="63094"/>
                      </a:cubicBezTo>
                      <a:cubicBezTo>
                        <a:pt x="21875" y="57047"/>
                        <a:pt x="19252" y="57047"/>
                        <a:pt x="18363" y="57047"/>
                      </a:cubicBezTo>
                      <a:cubicBezTo>
                        <a:pt x="14494" y="57879"/>
                        <a:pt x="10848" y="59581"/>
                        <a:pt x="7736" y="62027"/>
                      </a:cubicBezTo>
                      <a:cubicBezTo>
                        <a:pt x="5957" y="63472"/>
                        <a:pt x="3867" y="64522"/>
                        <a:pt x="1644" y="65095"/>
                      </a:cubicBezTo>
                      <a:cubicBezTo>
                        <a:pt x="1111" y="65117"/>
                        <a:pt x="666" y="64815"/>
                        <a:pt x="444" y="64339"/>
                      </a:cubicBezTo>
                      <a:cubicBezTo>
                        <a:pt x="-4536" y="51667"/>
                        <a:pt x="24321" y="16096"/>
                        <a:pt x="34548" y="10582"/>
                      </a:cubicBezTo>
                      <a:cubicBezTo>
                        <a:pt x="49798" y="3548"/>
                        <a:pt x="66383" y="-164"/>
                        <a:pt x="83191" y="-311"/>
                      </a:cubicBezTo>
                      <a:cubicBezTo>
                        <a:pt x="88304" y="-423"/>
                        <a:pt x="93462" y="209"/>
                        <a:pt x="98398" y="1556"/>
                      </a:cubicBezTo>
                      <a:cubicBezTo>
                        <a:pt x="113515" y="6003"/>
                        <a:pt x="118317" y="8270"/>
                        <a:pt x="118317" y="24811"/>
                      </a:cubicBezTo>
                      <a:cubicBezTo>
                        <a:pt x="118317" y="26901"/>
                        <a:pt x="120096" y="29257"/>
                        <a:pt x="123208" y="30991"/>
                      </a:cubicBezTo>
                      <a:cubicBezTo>
                        <a:pt x="126588" y="33210"/>
                        <a:pt x="130723" y="34050"/>
                        <a:pt x="134724" y="33348"/>
                      </a:cubicBezTo>
                      <a:lnTo>
                        <a:pt x="135614" y="32948"/>
                      </a:lnTo>
                      <a:lnTo>
                        <a:pt x="136192" y="32948"/>
                      </a:lnTo>
                      <a:lnTo>
                        <a:pt x="136192" y="32948"/>
                      </a:lnTo>
                      <a:lnTo>
                        <a:pt x="136192" y="32948"/>
                      </a:lnTo>
                      <a:lnTo>
                        <a:pt x="136636" y="32948"/>
                      </a:lnTo>
                      <a:lnTo>
                        <a:pt x="136636" y="32948"/>
                      </a:lnTo>
                      <a:cubicBezTo>
                        <a:pt x="141883" y="31805"/>
                        <a:pt x="147352" y="32779"/>
                        <a:pt x="151843" y="35660"/>
                      </a:cubicBezTo>
                      <a:lnTo>
                        <a:pt x="152599" y="36105"/>
                      </a:lnTo>
                      <a:lnTo>
                        <a:pt x="151888" y="36594"/>
                      </a:lnTo>
                      <a:cubicBezTo>
                        <a:pt x="149087" y="38346"/>
                        <a:pt x="146952" y="40991"/>
                        <a:pt x="145840" y="44108"/>
                      </a:cubicBezTo>
                      <a:cubicBezTo>
                        <a:pt x="145174" y="45629"/>
                        <a:pt x="144418" y="47114"/>
                        <a:pt x="143573" y="48555"/>
                      </a:cubicBezTo>
                      <a:cubicBezTo>
                        <a:pt x="142594" y="50022"/>
                        <a:pt x="140905" y="50862"/>
                        <a:pt x="139127" y="50778"/>
                      </a:cubicBezTo>
                      <a:cubicBezTo>
                        <a:pt x="138193" y="50778"/>
                        <a:pt x="137259" y="50778"/>
                        <a:pt x="136325" y="50555"/>
                      </a:cubicBezTo>
                      <a:cubicBezTo>
                        <a:pt x="135525" y="50493"/>
                        <a:pt x="134724" y="50493"/>
                        <a:pt x="133924" y="50555"/>
                      </a:cubicBezTo>
                      <a:cubicBezTo>
                        <a:pt x="131968" y="50555"/>
                        <a:pt x="130767" y="51222"/>
                        <a:pt x="130767" y="54513"/>
                      </a:cubicBezTo>
                      <a:cubicBezTo>
                        <a:pt x="130767" y="60249"/>
                        <a:pt x="124764" y="60249"/>
                        <a:pt x="122808" y="60249"/>
                      </a:cubicBezTo>
                      <a:cubicBezTo>
                        <a:pt x="120273" y="60186"/>
                        <a:pt x="117784" y="59951"/>
                        <a:pt x="115294" y="59537"/>
                      </a:cubicBezTo>
                      <a:cubicBezTo>
                        <a:pt x="113204" y="59133"/>
                        <a:pt x="111070" y="58999"/>
                        <a:pt x="108936" y="59137"/>
                      </a:cubicBezTo>
                      <a:cubicBezTo>
                        <a:pt x="103155" y="60338"/>
                        <a:pt x="102799" y="64650"/>
                        <a:pt x="102399" y="69630"/>
                      </a:cubicBezTo>
                      <a:cubicBezTo>
                        <a:pt x="102355" y="72018"/>
                        <a:pt x="101954" y="74384"/>
                        <a:pt x="101199" y="76656"/>
                      </a:cubicBezTo>
                      <a:cubicBezTo>
                        <a:pt x="100265" y="78879"/>
                        <a:pt x="99153" y="79946"/>
                        <a:pt x="97775" y="79946"/>
                      </a:cubicBezTo>
                      <a:cubicBezTo>
                        <a:pt x="94885" y="79946"/>
                        <a:pt x="91728" y="75188"/>
                        <a:pt x="88082" y="69630"/>
                      </a:cubicBezTo>
                      <a:cubicBezTo>
                        <a:pt x="84436" y="64072"/>
                        <a:pt x="79678" y="56958"/>
                        <a:pt x="75721" y="56958"/>
                      </a:cubicBezTo>
                      <a:cubicBezTo>
                        <a:pt x="73853" y="56958"/>
                        <a:pt x="72075" y="58603"/>
                        <a:pt x="70474" y="61894"/>
                      </a:cubicBezTo>
                      <a:cubicBezTo>
                        <a:pt x="61981" y="79235"/>
                        <a:pt x="52689" y="79679"/>
                        <a:pt x="37838" y="80524"/>
                      </a:cubicBezTo>
                      <a:cubicBezTo>
                        <a:pt x="34859" y="80524"/>
                        <a:pt x="31746" y="80835"/>
                        <a:pt x="28322" y="81147"/>
                      </a:cubicBezTo>
                      <a:close/>
                      <a:moveTo>
                        <a:pt x="18541" y="55935"/>
                      </a:moveTo>
                      <a:cubicBezTo>
                        <a:pt x="21608" y="55935"/>
                        <a:pt x="22987" y="58337"/>
                        <a:pt x="22987" y="63094"/>
                      </a:cubicBezTo>
                      <a:cubicBezTo>
                        <a:pt x="23075" y="65740"/>
                        <a:pt x="24187" y="68248"/>
                        <a:pt x="26055" y="70119"/>
                      </a:cubicBezTo>
                      <a:cubicBezTo>
                        <a:pt x="28545" y="72569"/>
                        <a:pt x="29657" y="76104"/>
                        <a:pt x="29034" y="79546"/>
                      </a:cubicBezTo>
                      <a:cubicBezTo>
                        <a:pt x="32235" y="79279"/>
                        <a:pt x="35215" y="79101"/>
                        <a:pt x="37927" y="78968"/>
                      </a:cubicBezTo>
                      <a:cubicBezTo>
                        <a:pt x="53044" y="78167"/>
                        <a:pt x="61403" y="77723"/>
                        <a:pt x="69585" y="60960"/>
                      </a:cubicBezTo>
                      <a:cubicBezTo>
                        <a:pt x="71408" y="57225"/>
                        <a:pt x="73498" y="55402"/>
                        <a:pt x="75854" y="55402"/>
                      </a:cubicBezTo>
                      <a:cubicBezTo>
                        <a:pt x="80300" y="55402"/>
                        <a:pt x="84747" y="62116"/>
                        <a:pt x="89193" y="68741"/>
                      </a:cubicBezTo>
                      <a:cubicBezTo>
                        <a:pt x="92395" y="73543"/>
                        <a:pt x="95685" y="78523"/>
                        <a:pt x="98086" y="78523"/>
                      </a:cubicBezTo>
                      <a:cubicBezTo>
                        <a:pt x="98976" y="78523"/>
                        <a:pt x="99776" y="77634"/>
                        <a:pt x="100443" y="75900"/>
                      </a:cubicBezTo>
                      <a:cubicBezTo>
                        <a:pt x="101154" y="73748"/>
                        <a:pt x="101554" y="71498"/>
                        <a:pt x="101599" y="69230"/>
                      </a:cubicBezTo>
                      <a:cubicBezTo>
                        <a:pt x="101999" y="64250"/>
                        <a:pt x="102399" y="59092"/>
                        <a:pt x="109025" y="57714"/>
                      </a:cubicBezTo>
                      <a:cubicBezTo>
                        <a:pt x="111292" y="57567"/>
                        <a:pt x="113560" y="57718"/>
                        <a:pt x="115783" y="58159"/>
                      </a:cubicBezTo>
                      <a:cubicBezTo>
                        <a:pt x="118228" y="58537"/>
                        <a:pt x="120674" y="58759"/>
                        <a:pt x="123119" y="58826"/>
                      </a:cubicBezTo>
                      <a:cubicBezTo>
                        <a:pt x="127833" y="58826"/>
                        <a:pt x="129967" y="57403"/>
                        <a:pt x="129967" y="54379"/>
                      </a:cubicBezTo>
                      <a:cubicBezTo>
                        <a:pt x="129967" y="51356"/>
                        <a:pt x="131301" y="49310"/>
                        <a:pt x="134413" y="49310"/>
                      </a:cubicBezTo>
                      <a:cubicBezTo>
                        <a:pt x="135214" y="49310"/>
                        <a:pt x="136103" y="49310"/>
                        <a:pt x="136992" y="49310"/>
                      </a:cubicBezTo>
                      <a:cubicBezTo>
                        <a:pt x="137882" y="49431"/>
                        <a:pt x="138726" y="49502"/>
                        <a:pt x="139616" y="49533"/>
                      </a:cubicBezTo>
                      <a:cubicBezTo>
                        <a:pt x="141083" y="49693"/>
                        <a:pt x="142505" y="49021"/>
                        <a:pt x="143306" y="47799"/>
                      </a:cubicBezTo>
                      <a:cubicBezTo>
                        <a:pt x="144107" y="46447"/>
                        <a:pt x="144818" y="45051"/>
                        <a:pt x="145485" y="43619"/>
                      </a:cubicBezTo>
                      <a:cubicBezTo>
                        <a:pt x="146596" y="40591"/>
                        <a:pt x="148598" y="37972"/>
                        <a:pt x="151221" y="36105"/>
                      </a:cubicBezTo>
                      <a:cubicBezTo>
                        <a:pt x="146463" y="33401"/>
                        <a:pt x="140816" y="32805"/>
                        <a:pt x="135614" y="34460"/>
                      </a:cubicBezTo>
                      <a:lnTo>
                        <a:pt x="133524" y="35349"/>
                      </a:lnTo>
                      <a:lnTo>
                        <a:pt x="132857" y="35349"/>
                      </a:lnTo>
                      <a:lnTo>
                        <a:pt x="132857" y="34949"/>
                      </a:lnTo>
                      <a:lnTo>
                        <a:pt x="132857" y="34949"/>
                      </a:lnTo>
                      <a:cubicBezTo>
                        <a:pt x="129433" y="34797"/>
                        <a:pt x="126143" y="33806"/>
                        <a:pt x="123208" y="32058"/>
                      </a:cubicBezTo>
                      <a:cubicBezTo>
                        <a:pt x="119651" y="29969"/>
                        <a:pt x="117739" y="27612"/>
                        <a:pt x="117739" y="24900"/>
                      </a:cubicBezTo>
                      <a:cubicBezTo>
                        <a:pt x="117739" y="9115"/>
                        <a:pt x="113293" y="7114"/>
                        <a:pt x="98620" y="2668"/>
                      </a:cubicBezTo>
                      <a:cubicBezTo>
                        <a:pt x="93773" y="1356"/>
                        <a:pt x="88749" y="743"/>
                        <a:pt x="83724" y="845"/>
                      </a:cubicBezTo>
                      <a:cubicBezTo>
                        <a:pt x="67095" y="987"/>
                        <a:pt x="50688" y="4655"/>
                        <a:pt x="35615" y="11605"/>
                      </a:cubicBezTo>
                      <a:cubicBezTo>
                        <a:pt x="24899" y="17341"/>
                        <a:pt x="-2491" y="52467"/>
                        <a:pt x="2000" y="63983"/>
                      </a:cubicBezTo>
                      <a:lnTo>
                        <a:pt x="2000" y="63983"/>
                      </a:lnTo>
                      <a:cubicBezTo>
                        <a:pt x="4001" y="63334"/>
                        <a:pt x="5868" y="62356"/>
                        <a:pt x="7513" y="61093"/>
                      </a:cubicBezTo>
                      <a:cubicBezTo>
                        <a:pt x="10715" y="58505"/>
                        <a:pt x="14494" y="56731"/>
                        <a:pt x="18541" y="559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2" name="자유형: 도형 9761">
                  <a:extLst>
                    <a:ext uri="{FF2B5EF4-FFF2-40B4-BE49-F238E27FC236}">
                      <a16:creationId xmlns:a16="http://schemas.microsoft.com/office/drawing/2014/main" id="{BA39C7CB-B0F2-440B-D4BE-9B913A8A6927}"/>
                    </a:ext>
                  </a:extLst>
                </p:cNvPr>
                <p:cNvSpPr/>
                <p:nvPr/>
              </p:nvSpPr>
              <p:spPr>
                <a:xfrm>
                  <a:off x="4836636" y="8102313"/>
                  <a:ext cx="204946" cy="230848"/>
                </a:xfrm>
                <a:custGeom>
                  <a:avLst/>
                  <a:gdLst>
                    <a:gd name="connsiteX0" fmla="*/ 37673 w 300061"/>
                    <a:gd name="connsiteY0" fmla="*/ 89138 h 337985"/>
                    <a:gd name="connsiteX1" fmla="*/ 28024 w 300061"/>
                    <a:gd name="connsiteY1" fmla="*/ 113370 h 337985"/>
                    <a:gd name="connsiteX2" fmla="*/ 19399 w 300061"/>
                    <a:gd name="connsiteY2" fmla="*/ 141205 h 337985"/>
                    <a:gd name="connsiteX3" fmla="*/ 5615 w 300061"/>
                    <a:gd name="connsiteY3" fmla="*/ 143161 h 337985"/>
                    <a:gd name="connsiteX4" fmla="*/ 3614 w 300061"/>
                    <a:gd name="connsiteY4" fmla="*/ 159168 h 337985"/>
                    <a:gd name="connsiteX5" fmla="*/ 7482 w 300061"/>
                    <a:gd name="connsiteY5" fmla="*/ 202654 h 337985"/>
                    <a:gd name="connsiteX6" fmla="*/ 5748 w 300061"/>
                    <a:gd name="connsiteY6" fmla="*/ 226398 h 337985"/>
                    <a:gd name="connsiteX7" fmla="*/ 12329 w 300061"/>
                    <a:gd name="connsiteY7" fmla="*/ 248229 h 337985"/>
                    <a:gd name="connsiteX8" fmla="*/ 41631 w 300061"/>
                    <a:gd name="connsiteY8" fmla="*/ 262725 h 337985"/>
                    <a:gd name="connsiteX9" fmla="*/ 66397 w 300061"/>
                    <a:gd name="connsiteY9" fmla="*/ 280021 h 337985"/>
                    <a:gd name="connsiteX10" fmla="*/ 49990 w 300061"/>
                    <a:gd name="connsiteY10" fmla="*/ 328264 h 337985"/>
                    <a:gd name="connsiteX11" fmla="*/ 114996 w 300061"/>
                    <a:gd name="connsiteY11" fmla="*/ 331733 h 337985"/>
                    <a:gd name="connsiteX12" fmla="*/ 135538 w 300061"/>
                    <a:gd name="connsiteY12" fmla="*/ 336179 h 337985"/>
                    <a:gd name="connsiteX13" fmla="*/ 159994 w 300061"/>
                    <a:gd name="connsiteY13" fmla="*/ 331421 h 337985"/>
                    <a:gd name="connsiteX14" fmla="*/ 184226 w 300061"/>
                    <a:gd name="connsiteY14" fmla="*/ 331777 h 337985"/>
                    <a:gd name="connsiteX15" fmla="*/ 214773 w 300061"/>
                    <a:gd name="connsiteY15" fmla="*/ 324307 h 337985"/>
                    <a:gd name="connsiteX16" fmla="*/ 229446 w 300061"/>
                    <a:gd name="connsiteY16" fmla="*/ 327731 h 337985"/>
                    <a:gd name="connsiteX17" fmla="*/ 232914 w 300061"/>
                    <a:gd name="connsiteY17" fmla="*/ 303320 h 337985"/>
                    <a:gd name="connsiteX18" fmla="*/ 264528 w 300061"/>
                    <a:gd name="connsiteY18" fmla="*/ 279265 h 337985"/>
                    <a:gd name="connsiteX19" fmla="*/ 225578 w 300061"/>
                    <a:gd name="connsiteY19" fmla="*/ 248630 h 337985"/>
                    <a:gd name="connsiteX20" fmla="*/ 218019 w 300061"/>
                    <a:gd name="connsiteY20" fmla="*/ 224441 h 337985"/>
                    <a:gd name="connsiteX21" fmla="*/ 222465 w 300061"/>
                    <a:gd name="connsiteY21" fmla="*/ 204877 h 337985"/>
                    <a:gd name="connsiteX22" fmla="*/ 251100 w 300061"/>
                    <a:gd name="connsiteY22" fmla="*/ 192916 h 337985"/>
                    <a:gd name="connsiteX23" fmla="*/ 278890 w 300061"/>
                    <a:gd name="connsiteY23" fmla="*/ 180200 h 337985"/>
                    <a:gd name="connsiteX24" fmla="*/ 296898 w 300061"/>
                    <a:gd name="connsiteY24" fmla="*/ 179399 h 337985"/>
                    <a:gd name="connsiteX25" fmla="*/ 292096 w 300061"/>
                    <a:gd name="connsiteY25" fmla="*/ 149964 h 337985"/>
                    <a:gd name="connsiteX26" fmla="*/ 277378 w 300061"/>
                    <a:gd name="connsiteY26" fmla="*/ 99142 h 337985"/>
                    <a:gd name="connsiteX27" fmla="*/ 275866 w 300061"/>
                    <a:gd name="connsiteY27" fmla="*/ 50232 h 337985"/>
                    <a:gd name="connsiteX28" fmla="*/ 266973 w 300061"/>
                    <a:gd name="connsiteY28" fmla="*/ 33469 h 337985"/>
                    <a:gd name="connsiteX29" fmla="*/ 251145 w 300061"/>
                    <a:gd name="connsiteY29" fmla="*/ 23642 h 337985"/>
                    <a:gd name="connsiteX30" fmla="*/ 225667 w 300061"/>
                    <a:gd name="connsiteY30" fmla="*/ 19196 h 337985"/>
                    <a:gd name="connsiteX31" fmla="*/ 169775 w 300061"/>
                    <a:gd name="connsiteY31" fmla="*/ 40094 h 337985"/>
                    <a:gd name="connsiteX32" fmla="*/ 172799 w 300061"/>
                    <a:gd name="connsiteY32" fmla="*/ 19863 h 337985"/>
                    <a:gd name="connsiteX33" fmla="*/ 143675 w 300061"/>
                    <a:gd name="connsiteY33" fmla="*/ 23109 h 337985"/>
                    <a:gd name="connsiteX34" fmla="*/ 123444 w 300061"/>
                    <a:gd name="connsiteY34" fmla="*/ 3144 h 337985"/>
                    <a:gd name="connsiteX35" fmla="*/ 87873 w 300061"/>
                    <a:gd name="connsiteY35" fmla="*/ -324 h 337985"/>
                    <a:gd name="connsiteX36" fmla="*/ 102724 w 300061"/>
                    <a:gd name="connsiteY36" fmla="*/ 44762 h 337985"/>
                    <a:gd name="connsiteX37" fmla="*/ 86006 w 300061"/>
                    <a:gd name="connsiteY37" fmla="*/ 61259 h 337985"/>
                    <a:gd name="connsiteX38" fmla="*/ 51502 w 300061"/>
                    <a:gd name="connsiteY38" fmla="*/ 53433 h 337985"/>
                    <a:gd name="connsiteX39" fmla="*/ 37718 w 300061"/>
                    <a:gd name="connsiteY39" fmla="*/ 89004 h 337985"/>
                    <a:gd name="connsiteX40" fmla="*/ 37673 w 300061"/>
                    <a:gd name="connsiteY40" fmla="*/ 89138 h 337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300061" h="337985">
                      <a:moveTo>
                        <a:pt x="37673" y="89138"/>
                      </a:moveTo>
                      <a:cubicBezTo>
                        <a:pt x="28113" y="103410"/>
                        <a:pt x="15441" y="98342"/>
                        <a:pt x="28024" y="113370"/>
                      </a:cubicBezTo>
                      <a:cubicBezTo>
                        <a:pt x="33182" y="119640"/>
                        <a:pt x="27269" y="137825"/>
                        <a:pt x="19399" y="141205"/>
                      </a:cubicBezTo>
                      <a:cubicBezTo>
                        <a:pt x="14997" y="142783"/>
                        <a:pt x="10283" y="143450"/>
                        <a:pt x="5615" y="143161"/>
                      </a:cubicBezTo>
                      <a:cubicBezTo>
                        <a:pt x="2058" y="143161"/>
                        <a:pt x="4459" y="157167"/>
                        <a:pt x="3614" y="159168"/>
                      </a:cubicBezTo>
                      <a:cubicBezTo>
                        <a:pt x="-3367" y="175442"/>
                        <a:pt x="279" y="188337"/>
                        <a:pt x="7482" y="202654"/>
                      </a:cubicBezTo>
                      <a:cubicBezTo>
                        <a:pt x="12329" y="212214"/>
                        <a:pt x="-1411" y="215015"/>
                        <a:pt x="5748" y="226398"/>
                      </a:cubicBezTo>
                      <a:cubicBezTo>
                        <a:pt x="9616" y="233054"/>
                        <a:pt x="11884" y="240537"/>
                        <a:pt x="12329" y="248229"/>
                      </a:cubicBezTo>
                      <a:cubicBezTo>
                        <a:pt x="24156" y="251698"/>
                        <a:pt x="27713" y="262725"/>
                        <a:pt x="41631" y="262725"/>
                      </a:cubicBezTo>
                      <a:cubicBezTo>
                        <a:pt x="48122" y="262725"/>
                        <a:pt x="78180" y="270017"/>
                        <a:pt x="66397" y="280021"/>
                      </a:cubicBezTo>
                      <a:cubicBezTo>
                        <a:pt x="51368" y="292738"/>
                        <a:pt x="54792" y="311457"/>
                        <a:pt x="49990" y="328264"/>
                      </a:cubicBezTo>
                      <a:cubicBezTo>
                        <a:pt x="74045" y="330398"/>
                        <a:pt x="92053" y="320794"/>
                        <a:pt x="114996" y="331733"/>
                      </a:cubicBezTo>
                      <a:cubicBezTo>
                        <a:pt x="124467" y="336179"/>
                        <a:pt x="125134" y="329154"/>
                        <a:pt x="135538" y="336179"/>
                      </a:cubicBezTo>
                      <a:cubicBezTo>
                        <a:pt x="144076" y="341959"/>
                        <a:pt x="149322" y="328798"/>
                        <a:pt x="159994" y="331421"/>
                      </a:cubicBezTo>
                      <a:cubicBezTo>
                        <a:pt x="168531" y="333555"/>
                        <a:pt x="176134" y="339869"/>
                        <a:pt x="184226" y="331777"/>
                      </a:cubicBezTo>
                      <a:cubicBezTo>
                        <a:pt x="190940" y="325063"/>
                        <a:pt x="205925" y="323818"/>
                        <a:pt x="214773" y="324307"/>
                      </a:cubicBezTo>
                      <a:cubicBezTo>
                        <a:pt x="219886" y="324618"/>
                        <a:pt x="224244" y="328487"/>
                        <a:pt x="229446" y="327731"/>
                      </a:cubicBezTo>
                      <a:cubicBezTo>
                        <a:pt x="238605" y="326486"/>
                        <a:pt x="228735" y="309011"/>
                        <a:pt x="232914" y="303320"/>
                      </a:cubicBezTo>
                      <a:cubicBezTo>
                        <a:pt x="236338" y="298874"/>
                        <a:pt x="266662" y="283000"/>
                        <a:pt x="264528" y="279265"/>
                      </a:cubicBezTo>
                      <a:cubicBezTo>
                        <a:pt x="256391" y="265037"/>
                        <a:pt x="233403" y="262769"/>
                        <a:pt x="225578" y="248630"/>
                      </a:cubicBezTo>
                      <a:cubicBezTo>
                        <a:pt x="221398" y="241115"/>
                        <a:pt x="222154" y="231867"/>
                        <a:pt x="218019" y="224441"/>
                      </a:cubicBezTo>
                      <a:cubicBezTo>
                        <a:pt x="211839" y="213325"/>
                        <a:pt x="207348" y="208568"/>
                        <a:pt x="222465" y="204877"/>
                      </a:cubicBezTo>
                      <a:cubicBezTo>
                        <a:pt x="232158" y="202565"/>
                        <a:pt x="243497" y="199853"/>
                        <a:pt x="251100" y="192916"/>
                      </a:cubicBezTo>
                      <a:cubicBezTo>
                        <a:pt x="258703" y="185980"/>
                        <a:pt x="271776" y="187269"/>
                        <a:pt x="278890" y="180200"/>
                      </a:cubicBezTo>
                      <a:cubicBezTo>
                        <a:pt x="283692" y="175397"/>
                        <a:pt x="293296" y="184646"/>
                        <a:pt x="296898" y="179399"/>
                      </a:cubicBezTo>
                      <a:cubicBezTo>
                        <a:pt x="304679" y="167750"/>
                        <a:pt x="295430" y="160591"/>
                        <a:pt x="292096" y="149964"/>
                      </a:cubicBezTo>
                      <a:cubicBezTo>
                        <a:pt x="288539" y="138537"/>
                        <a:pt x="289695" y="106167"/>
                        <a:pt x="277378" y="99142"/>
                      </a:cubicBezTo>
                      <a:cubicBezTo>
                        <a:pt x="268486" y="94028"/>
                        <a:pt x="280624" y="63037"/>
                        <a:pt x="275866" y="50232"/>
                      </a:cubicBezTo>
                      <a:cubicBezTo>
                        <a:pt x="273866" y="44851"/>
                        <a:pt x="273243" y="36892"/>
                        <a:pt x="266973" y="33469"/>
                      </a:cubicBezTo>
                      <a:cubicBezTo>
                        <a:pt x="260704" y="30045"/>
                        <a:pt x="243096" y="34536"/>
                        <a:pt x="251145" y="23642"/>
                      </a:cubicBezTo>
                      <a:cubicBezTo>
                        <a:pt x="269375" y="-1035"/>
                        <a:pt x="233359" y="22086"/>
                        <a:pt x="225667" y="19196"/>
                      </a:cubicBezTo>
                      <a:cubicBezTo>
                        <a:pt x="207481" y="13193"/>
                        <a:pt x="184893" y="58769"/>
                        <a:pt x="169775" y="40094"/>
                      </a:cubicBezTo>
                      <a:cubicBezTo>
                        <a:pt x="164084" y="33024"/>
                        <a:pt x="176757" y="23909"/>
                        <a:pt x="172799" y="19863"/>
                      </a:cubicBezTo>
                      <a:cubicBezTo>
                        <a:pt x="168842" y="15816"/>
                        <a:pt x="150256" y="24798"/>
                        <a:pt x="143675" y="23109"/>
                      </a:cubicBezTo>
                      <a:cubicBezTo>
                        <a:pt x="127579" y="19062"/>
                        <a:pt x="139229" y="2700"/>
                        <a:pt x="123444" y="3144"/>
                      </a:cubicBezTo>
                      <a:cubicBezTo>
                        <a:pt x="111839" y="3456"/>
                        <a:pt x="99523" y="-57"/>
                        <a:pt x="87873" y="-324"/>
                      </a:cubicBezTo>
                      <a:cubicBezTo>
                        <a:pt x="96766" y="12660"/>
                        <a:pt x="94809" y="29511"/>
                        <a:pt x="102724" y="44762"/>
                      </a:cubicBezTo>
                      <a:cubicBezTo>
                        <a:pt x="105659" y="50320"/>
                        <a:pt x="90585" y="59658"/>
                        <a:pt x="86006" y="61259"/>
                      </a:cubicBezTo>
                      <a:cubicBezTo>
                        <a:pt x="75690" y="64905"/>
                        <a:pt x="62662" y="52766"/>
                        <a:pt x="51502" y="53433"/>
                      </a:cubicBezTo>
                      <a:cubicBezTo>
                        <a:pt x="24823" y="54989"/>
                        <a:pt x="47055" y="74509"/>
                        <a:pt x="37718" y="89004"/>
                      </a:cubicBezTo>
                      <a:cubicBezTo>
                        <a:pt x="29625" y="101143"/>
                        <a:pt x="40564" y="84780"/>
                        <a:pt x="37673" y="8913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3" name="자유형: 도형 9762">
                  <a:extLst>
                    <a:ext uri="{FF2B5EF4-FFF2-40B4-BE49-F238E27FC236}">
                      <a16:creationId xmlns:a16="http://schemas.microsoft.com/office/drawing/2014/main" id="{D8E0D8AD-DE25-31E9-78E5-DB13AF63476F}"/>
                    </a:ext>
                  </a:extLst>
                </p:cNvPr>
                <p:cNvSpPr/>
                <p:nvPr/>
              </p:nvSpPr>
              <p:spPr>
                <a:xfrm>
                  <a:off x="4836088" y="8102160"/>
                  <a:ext cx="205592" cy="231384"/>
                </a:xfrm>
                <a:custGeom>
                  <a:avLst/>
                  <a:gdLst>
                    <a:gd name="connsiteX0" fmla="*/ 140743 w 301007"/>
                    <a:gd name="connsiteY0" fmla="*/ 338447 h 338770"/>
                    <a:gd name="connsiteX1" fmla="*/ 136030 w 301007"/>
                    <a:gd name="connsiteY1" fmla="*/ 336891 h 338770"/>
                    <a:gd name="connsiteX2" fmla="*/ 127671 w 301007"/>
                    <a:gd name="connsiteY2" fmla="*/ 333645 h 338770"/>
                    <a:gd name="connsiteX3" fmla="*/ 125047 w 301007"/>
                    <a:gd name="connsiteY3" fmla="*/ 333867 h 338770"/>
                    <a:gd name="connsiteX4" fmla="*/ 122157 w 301007"/>
                    <a:gd name="connsiteY4" fmla="*/ 334134 h 338770"/>
                    <a:gd name="connsiteX5" fmla="*/ 115577 w 301007"/>
                    <a:gd name="connsiteY5" fmla="*/ 332444 h 338770"/>
                    <a:gd name="connsiteX6" fmla="*/ 91255 w 301007"/>
                    <a:gd name="connsiteY6" fmla="*/ 327153 h 338770"/>
                    <a:gd name="connsiteX7" fmla="*/ 75604 w 301007"/>
                    <a:gd name="connsiteY7" fmla="*/ 328220 h 338770"/>
                    <a:gd name="connsiteX8" fmla="*/ 58218 w 301007"/>
                    <a:gd name="connsiteY8" fmla="*/ 329376 h 338770"/>
                    <a:gd name="connsiteX9" fmla="*/ 50704 w 301007"/>
                    <a:gd name="connsiteY9" fmla="*/ 329065 h 338770"/>
                    <a:gd name="connsiteX10" fmla="*/ 50037 w 301007"/>
                    <a:gd name="connsiteY10" fmla="*/ 329065 h 338770"/>
                    <a:gd name="connsiteX11" fmla="*/ 50037 w 301007"/>
                    <a:gd name="connsiteY11" fmla="*/ 328442 h 338770"/>
                    <a:gd name="connsiteX12" fmla="*/ 52883 w 301007"/>
                    <a:gd name="connsiteY12" fmla="*/ 312702 h 338770"/>
                    <a:gd name="connsiteX13" fmla="*/ 66622 w 301007"/>
                    <a:gd name="connsiteY13" fmla="*/ 279888 h 338770"/>
                    <a:gd name="connsiteX14" fmla="*/ 68934 w 301007"/>
                    <a:gd name="connsiteY14" fmla="*/ 274508 h 338770"/>
                    <a:gd name="connsiteX15" fmla="*/ 42256 w 301007"/>
                    <a:gd name="connsiteY15" fmla="*/ 263614 h 338770"/>
                    <a:gd name="connsiteX16" fmla="*/ 24470 w 301007"/>
                    <a:gd name="connsiteY16" fmla="*/ 256055 h 338770"/>
                    <a:gd name="connsiteX17" fmla="*/ 12687 w 301007"/>
                    <a:gd name="connsiteY17" fmla="*/ 249074 h 338770"/>
                    <a:gd name="connsiteX18" fmla="*/ 12332 w 301007"/>
                    <a:gd name="connsiteY18" fmla="*/ 249074 h 338770"/>
                    <a:gd name="connsiteX19" fmla="*/ 12332 w 301007"/>
                    <a:gd name="connsiteY19" fmla="*/ 248496 h 338770"/>
                    <a:gd name="connsiteX20" fmla="*/ 5796 w 301007"/>
                    <a:gd name="connsiteY20" fmla="*/ 226931 h 338770"/>
                    <a:gd name="connsiteX21" fmla="*/ 6240 w 301007"/>
                    <a:gd name="connsiteY21" fmla="*/ 213103 h 338770"/>
                    <a:gd name="connsiteX22" fmla="*/ 7530 w 301007"/>
                    <a:gd name="connsiteY22" fmla="*/ 203143 h 338770"/>
                    <a:gd name="connsiteX23" fmla="*/ 3661 w 301007"/>
                    <a:gd name="connsiteY23" fmla="*/ 159168 h 338770"/>
                    <a:gd name="connsiteX24" fmla="*/ 3661 w 301007"/>
                    <a:gd name="connsiteY24" fmla="*/ 154277 h 338770"/>
                    <a:gd name="connsiteX25" fmla="*/ 4817 w 301007"/>
                    <a:gd name="connsiteY25" fmla="*/ 143384 h 338770"/>
                    <a:gd name="connsiteX26" fmla="*/ 6107 w 301007"/>
                    <a:gd name="connsiteY26" fmla="*/ 142850 h 338770"/>
                    <a:gd name="connsiteX27" fmla="*/ 19446 w 301007"/>
                    <a:gd name="connsiteY27" fmla="*/ 140938 h 338770"/>
                    <a:gd name="connsiteX28" fmla="*/ 28917 w 301007"/>
                    <a:gd name="connsiteY28" fmla="*/ 126354 h 338770"/>
                    <a:gd name="connsiteX29" fmla="*/ 27849 w 301007"/>
                    <a:gd name="connsiteY29" fmla="*/ 113948 h 338770"/>
                    <a:gd name="connsiteX30" fmla="*/ 22603 w 301007"/>
                    <a:gd name="connsiteY30" fmla="*/ 103855 h 338770"/>
                    <a:gd name="connsiteX31" fmla="*/ 27316 w 301007"/>
                    <a:gd name="connsiteY31" fmla="*/ 98742 h 338770"/>
                    <a:gd name="connsiteX32" fmla="*/ 36920 w 301007"/>
                    <a:gd name="connsiteY32" fmla="*/ 89849 h 338770"/>
                    <a:gd name="connsiteX33" fmla="*/ 37765 w 301007"/>
                    <a:gd name="connsiteY33" fmla="*/ 88604 h 338770"/>
                    <a:gd name="connsiteX34" fmla="*/ 38610 w 301007"/>
                    <a:gd name="connsiteY34" fmla="*/ 71130 h 338770"/>
                    <a:gd name="connsiteX35" fmla="*/ 39188 w 301007"/>
                    <a:gd name="connsiteY35" fmla="*/ 57791 h 338770"/>
                    <a:gd name="connsiteX36" fmla="*/ 51682 w 301007"/>
                    <a:gd name="connsiteY36" fmla="*/ 53344 h 338770"/>
                    <a:gd name="connsiteX37" fmla="*/ 67733 w 301007"/>
                    <a:gd name="connsiteY37" fmla="*/ 57791 h 338770"/>
                    <a:gd name="connsiteX38" fmla="*/ 82051 w 301007"/>
                    <a:gd name="connsiteY38" fmla="*/ 61970 h 338770"/>
                    <a:gd name="connsiteX39" fmla="*/ 86053 w 301007"/>
                    <a:gd name="connsiteY39" fmla="*/ 61303 h 338770"/>
                    <a:gd name="connsiteX40" fmla="*/ 102460 w 301007"/>
                    <a:gd name="connsiteY40" fmla="*/ 48409 h 338770"/>
                    <a:gd name="connsiteX41" fmla="*/ 102460 w 301007"/>
                    <a:gd name="connsiteY41" fmla="*/ 45563 h 338770"/>
                    <a:gd name="connsiteX42" fmla="*/ 95657 w 301007"/>
                    <a:gd name="connsiteY42" fmla="*/ 23598 h 338770"/>
                    <a:gd name="connsiteX43" fmla="*/ 87653 w 301007"/>
                    <a:gd name="connsiteY43" fmla="*/ 566 h 338770"/>
                    <a:gd name="connsiteX44" fmla="*/ 87031 w 301007"/>
                    <a:gd name="connsiteY44" fmla="*/ -324 h 338770"/>
                    <a:gd name="connsiteX45" fmla="*/ 88098 w 301007"/>
                    <a:gd name="connsiteY45" fmla="*/ -324 h 338770"/>
                    <a:gd name="connsiteX46" fmla="*/ 104728 w 301007"/>
                    <a:gd name="connsiteY46" fmla="*/ 1410 h 338770"/>
                    <a:gd name="connsiteX47" fmla="*/ 123847 w 301007"/>
                    <a:gd name="connsiteY47" fmla="*/ 3100 h 338770"/>
                    <a:gd name="connsiteX48" fmla="*/ 124469 w 301007"/>
                    <a:gd name="connsiteY48" fmla="*/ 3100 h 338770"/>
                    <a:gd name="connsiteX49" fmla="*/ 134518 w 301007"/>
                    <a:gd name="connsiteY49" fmla="*/ 11993 h 338770"/>
                    <a:gd name="connsiteX50" fmla="*/ 144212 w 301007"/>
                    <a:gd name="connsiteY50" fmla="*/ 23020 h 338770"/>
                    <a:gd name="connsiteX51" fmla="*/ 145990 w 301007"/>
                    <a:gd name="connsiteY51" fmla="*/ 23020 h 338770"/>
                    <a:gd name="connsiteX52" fmla="*/ 157373 w 301007"/>
                    <a:gd name="connsiteY52" fmla="*/ 20752 h 338770"/>
                    <a:gd name="connsiteX53" fmla="*/ 169378 w 301007"/>
                    <a:gd name="connsiteY53" fmla="*/ 18396 h 338770"/>
                    <a:gd name="connsiteX54" fmla="*/ 173824 w 301007"/>
                    <a:gd name="connsiteY54" fmla="*/ 19729 h 338770"/>
                    <a:gd name="connsiteX55" fmla="*/ 172402 w 301007"/>
                    <a:gd name="connsiteY55" fmla="*/ 28178 h 338770"/>
                    <a:gd name="connsiteX56" fmla="*/ 170846 w 301007"/>
                    <a:gd name="connsiteY56" fmla="*/ 40005 h 338770"/>
                    <a:gd name="connsiteX57" fmla="*/ 178804 w 301007"/>
                    <a:gd name="connsiteY57" fmla="*/ 44451 h 338770"/>
                    <a:gd name="connsiteX58" fmla="*/ 178804 w 301007"/>
                    <a:gd name="connsiteY58" fmla="*/ 44451 h 338770"/>
                    <a:gd name="connsiteX59" fmla="*/ 199614 w 301007"/>
                    <a:gd name="connsiteY59" fmla="*/ 32002 h 338770"/>
                    <a:gd name="connsiteX60" fmla="*/ 222779 w 301007"/>
                    <a:gd name="connsiteY60" fmla="*/ 18662 h 338770"/>
                    <a:gd name="connsiteX61" fmla="*/ 226425 w 301007"/>
                    <a:gd name="connsiteY61" fmla="*/ 19285 h 338770"/>
                    <a:gd name="connsiteX62" fmla="*/ 227848 w 301007"/>
                    <a:gd name="connsiteY62" fmla="*/ 19285 h 338770"/>
                    <a:gd name="connsiteX63" fmla="*/ 241454 w 301007"/>
                    <a:gd name="connsiteY63" fmla="*/ 15417 h 338770"/>
                    <a:gd name="connsiteX64" fmla="*/ 254393 w 301007"/>
                    <a:gd name="connsiteY64" fmla="*/ 11726 h 338770"/>
                    <a:gd name="connsiteX65" fmla="*/ 257150 w 301007"/>
                    <a:gd name="connsiteY65" fmla="*/ 13015 h 338770"/>
                    <a:gd name="connsiteX66" fmla="*/ 252214 w 301007"/>
                    <a:gd name="connsiteY66" fmla="*/ 24131 h 338770"/>
                    <a:gd name="connsiteX67" fmla="*/ 250392 w 301007"/>
                    <a:gd name="connsiteY67" fmla="*/ 29111 h 338770"/>
                    <a:gd name="connsiteX68" fmla="*/ 258706 w 301007"/>
                    <a:gd name="connsiteY68" fmla="*/ 31379 h 338770"/>
                    <a:gd name="connsiteX69" fmla="*/ 267866 w 301007"/>
                    <a:gd name="connsiteY69" fmla="*/ 33158 h 338770"/>
                    <a:gd name="connsiteX70" fmla="*/ 275513 w 301007"/>
                    <a:gd name="connsiteY70" fmla="*/ 46008 h 338770"/>
                    <a:gd name="connsiteX71" fmla="*/ 276803 w 301007"/>
                    <a:gd name="connsiteY71" fmla="*/ 50187 h 338770"/>
                    <a:gd name="connsiteX72" fmla="*/ 276403 w 301007"/>
                    <a:gd name="connsiteY72" fmla="*/ 74776 h 338770"/>
                    <a:gd name="connsiteX73" fmla="*/ 278048 w 301007"/>
                    <a:gd name="connsiteY73" fmla="*/ 98697 h 338770"/>
                    <a:gd name="connsiteX74" fmla="*/ 290587 w 301007"/>
                    <a:gd name="connsiteY74" fmla="*/ 134936 h 338770"/>
                    <a:gd name="connsiteX75" fmla="*/ 293032 w 301007"/>
                    <a:gd name="connsiteY75" fmla="*/ 149875 h 338770"/>
                    <a:gd name="connsiteX76" fmla="*/ 296767 w 301007"/>
                    <a:gd name="connsiteY76" fmla="*/ 158190 h 338770"/>
                    <a:gd name="connsiteX77" fmla="*/ 297745 w 301007"/>
                    <a:gd name="connsiteY77" fmla="*/ 179755 h 338770"/>
                    <a:gd name="connsiteX78" fmla="*/ 293877 w 301007"/>
                    <a:gd name="connsiteY78" fmla="*/ 181756 h 338770"/>
                    <a:gd name="connsiteX79" fmla="*/ 288452 w 301007"/>
                    <a:gd name="connsiteY79" fmla="*/ 180600 h 338770"/>
                    <a:gd name="connsiteX80" fmla="*/ 282939 w 301007"/>
                    <a:gd name="connsiteY80" fmla="*/ 179355 h 338770"/>
                    <a:gd name="connsiteX81" fmla="*/ 279693 w 301007"/>
                    <a:gd name="connsiteY81" fmla="*/ 180600 h 338770"/>
                    <a:gd name="connsiteX82" fmla="*/ 265642 w 301007"/>
                    <a:gd name="connsiteY82" fmla="*/ 187181 h 338770"/>
                    <a:gd name="connsiteX83" fmla="*/ 251903 w 301007"/>
                    <a:gd name="connsiteY83" fmla="*/ 193405 h 338770"/>
                    <a:gd name="connsiteX84" fmla="*/ 223446 w 301007"/>
                    <a:gd name="connsiteY84" fmla="*/ 205366 h 338770"/>
                    <a:gd name="connsiteX85" fmla="*/ 223002 w 301007"/>
                    <a:gd name="connsiteY85" fmla="*/ 205366 h 338770"/>
                    <a:gd name="connsiteX86" fmla="*/ 213575 w 301007"/>
                    <a:gd name="connsiteY86" fmla="*/ 210257 h 338770"/>
                    <a:gd name="connsiteX87" fmla="*/ 217310 w 301007"/>
                    <a:gd name="connsiteY87" fmla="*/ 221151 h 338770"/>
                    <a:gd name="connsiteX88" fmla="*/ 219000 w 301007"/>
                    <a:gd name="connsiteY88" fmla="*/ 224086 h 338770"/>
                    <a:gd name="connsiteX89" fmla="*/ 222824 w 301007"/>
                    <a:gd name="connsiteY89" fmla="*/ 236313 h 338770"/>
                    <a:gd name="connsiteX90" fmla="*/ 226870 w 301007"/>
                    <a:gd name="connsiteY90" fmla="*/ 248496 h 338770"/>
                    <a:gd name="connsiteX91" fmla="*/ 246034 w 301007"/>
                    <a:gd name="connsiteY91" fmla="*/ 263570 h 338770"/>
                    <a:gd name="connsiteX92" fmla="*/ 265820 w 301007"/>
                    <a:gd name="connsiteY92" fmla="*/ 279087 h 338770"/>
                    <a:gd name="connsiteX93" fmla="*/ 247635 w 301007"/>
                    <a:gd name="connsiteY93" fmla="*/ 294294 h 338770"/>
                    <a:gd name="connsiteX94" fmla="*/ 234296 w 301007"/>
                    <a:gd name="connsiteY94" fmla="*/ 303765 h 338770"/>
                    <a:gd name="connsiteX95" fmla="*/ 234296 w 301007"/>
                    <a:gd name="connsiteY95" fmla="*/ 314881 h 338770"/>
                    <a:gd name="connsiteX96" fmla="*/ 233984 w 301007"/>
                    <a:gd name="connsiteY96" fmla="*/ 326575 h 338770"/>
                    <a:gd name="connsiteX97" fmla="*/ 230605 w 301007"/>
                    <a:gd name="connsiteY97" fmla="*/ 328442 h 338770"/>
                    <a:gd name="connsiteX98" fmla="*/ 229227 w 301007"/>
                    <a:gd name="connsiteY98" fmla="*/ 328442 h 338770"/>
                    <a:gd name="connsiteX99" fmla="*/ 222113 w 301007"/>
                    <a:gd name="connsiteY99" fmla="*/ 326664 h 338770"/>
                    <a:gd name="connsiteX100" fmla="*/ 215843 w 301007"/>
                    <a:gd name="connsiteY100" fmla="*/ 324930 h 338770"/>
                    <a:gd name="connsiteX101" fmla="*/ 212241 w 301007"/>
                    <a:gd name="connsiteY101" fmla="*/ 324930 h 338770"/>
                    <a:gd name="connsiteX102" fmla="*/ 185563 w 301007"/>
                    <a:gd name="connsiteY102" fmla="*/ 332266 h 338770"/>
                    <a:gd name="connsiteX103" fmla="*/ 176359 w 301007"/>
                    <a:gd name="connsiteY103" fmla="*/ 336490 h 338770"/>
                    <a:gd name="connsiteX104" fmla="*/ 166666 w 301007"/>
                    <a:gd name="connsiteY104" fmla="*/ 334045 h 338770"/>
                    <a:gd name="connsiteX105" fmla="*/ 160797 w 301007"/>
                    <a:gd name="connsiteY105" fmla="*/ 332088 h 338770"/>
                    <a:gd name="connsiteX106" fmla="*/ 158084 w 301007"/>
                    <a:gd name="connsiteY106" fmla="*/ 331777 h 338770"/>
                    <a:gd name="connsiteX107" fmla="*/ 148703 w 301007"/>
                    <a:gd name="connsiteY107" fmla="*/ 335290 h 338770"/>
                    <a:gd name="connsiteX108" fmla="*/ 140743 w 301007"/>
                    <a:gd name="connsiteY108" fmla="*/ 338447 h 338770"/>
                    <a:gd name="connsiteX109" fmla="*/ 127671 w 301007"/>
                    <a:gd name="connsiteY109" fmla="*/ 332533 h 338770"/>
                    <a:gd name="connsiteX110" fmla="*/ 136563 w 301007"/>
                    <a:gd name="connsiteY110" fmla="*/ 335957 h 338770"/>
                    <a:gd name="connsiteX111" fmla="*/ 140654 w 301007"/>
                    <a:gd name="connsiteY111" fmla="*/ 337335 h 338770"/>
                    <a:gd name="connsiteX112" fmla="*/ 147902 w 301007"/>
                    <a:gd name="connsiteY112" fmla="*/ 334401 h 338770"/>
                    <a:gd name="connsiteX113" fmla="*/ 157862 w 301007"/>
                    <a:gd name="connsiteY113" fmla="*/ 330755 h 338770"/>
                    <a:gd name="connsiteX114" fmla="*/ 160841 w 301007"/>
                    <a:gd name="connsiteY114" fmla="*/ 331110 h 338770"/>
                    <a:gd name="connsiteX115" fmla="*/ 166844 w 301007"/>
                    <a:gd name="connsiteY115" fmla="*/ 333111 h 338770"/>
                    <a:gd name="connsiteX116" fmla="*/ 176136 w 301007"/>
                    <a:gd name="connsiteY116" fmla="*/ 335468 h 338770"/>
                    <a:gd name="connsiteX117" fmla="*/ 184540 w 301007"/>
                    <a:gd name="connsiteY117" fmla="*/ 331599 h 338770"/>
                    <a:gd name="connsiteX118" fmla="*/ 211886 w 301007"/>
                    <a:gd name="connsiteY118" fmla="*/ 323907 h 338770"/>
                    <a:gd name="connsiteX119" fmla="*/ 215531 w 301007"/>
                    <a:gd name="connsiteY119" fmla="*/ 323907 h 338770"/>
                    <a:gd name="connsiteX120" fmla="*/ 222156 w 301007"/>
                    <a:gd name="connsiteY120" fmla="*/ 325686 h 338770"/>
                    <a:gd name="connsiteX121" fmla="*/ 230071 w 301007"/>
                    <a:gd name="connsiteY121" fmla="*/ 327331 h 338770"/>
                    <a:gd name="connsiteX122" fmla="*/ 232695 w 301007"/>
                    <a:gd name="connsiteY122" fmla="*/ 325908 h 338770"/>
                    <a:gd name="connsiteX123" fmla="*/ 232695 w 301007"/>
                    <a:gd name="connsiteY123" fmla="*/ 315059 h 338770"/>
                    <a:gd name="connsiteX124" fmla="*/ 233050 w 301007"/>
                    <a:gd name="connsiteY124" fmla="*/ 303142 h 338770"/>
                    <a:gd name="connsiteX125" fmla="*/ 246790 w 301007"/>
                    <a:gd name="connsiteY125" fmla="*/ 293360 h 338770"/>
                    <a:gd name="connsiteX126" fmla="*/ 264575 w 301007"/>
                    <a:gd name="connsiteY126" fmla="*/ 279666 h 338770"/>
                    <a:gd name="connsiteX127" fmla="*/ 245234 w 301007"/>
                    <a:gd name="connsiteY127" fmla="*/ 264548 h 338770"/>
                    <a:gd name="connsiteX128" fmla="*/ 225580 w 301007"/>
                    <a:gd name="connsiteY128" fmla="*/ 249030 h 338770"/>
                    <a:gd name="connsiteX129" fmla="*/ 221712 w 301007"/>
                    <a:gd name="connsiteY129" fmla="*/ 236758 h 338770"/>
                    <a:gd name="connsiteX130" fmla="*/ 218022 w 301007"/>
                    <a:gd name="connsiteY130" fmla="*/ 224886 h 338770"/>
                    <a:gd name="connsiteX131" fmla="*/ 216332 w 301007"/>
                    <a:gd name="connsiteY131" fmla="*/ 221907 h 338770"/>
                    <a:gd name="connsiteX132" fmla="*/ 212553 w 301007"/>
                    <a:gd name="connsiteY132" fmla="*/ 210035 h 338770"/>
                    <a:gd name="connsiteX133" fmla="*/ 222735 w 301007"/>
                    <a:gd name="connsiteY133" fmla="*/ 204477 h 338770"/>
                    <a:gd name="connsiteX134" fmla="*/ 223180 w 301007"/>
                    <a:gd name="connsiteY134" fmla="*/ 204477 h 338770"/>
                    <a:gd name="connsiteX135" fmla="*/ 251147 w 301007"/>
                    <a:gd name="connsiteY135" fmla="*/ 192739 h 338770"/>
                    <a:gd name="connsiteX136" fmla="*/ 265331 w 301007"/>
                    <a:gd name="connsiteY136" fmla="*/ 186291 h 338770"/>
                    <a:gd name="connsiteX137" fmla="*/ 278670 w 301007"/>
                    <a:gd name="connsiteY137" fmla="*/ 180022 h 338770"/>
                    <a:gd name="connsiteX138" fmla="*/ 282717 w 301007"/>
                    <a:gd name="connsiteY138" fmla="*/ 178421 h 338770"/>
                    <a:gd name="connsiteX139" fmla="*/ 288586 w 301007"/>
                    <a:gd name="connsiteY139" fmla="*/ 179711 h 338770"/>
                    <a:gd name="connsiteX140" fmla="*/ 293655 w 301007"/>
                    <a:gd name="connsiteY140" fmla="*/ 180822 h 338770"/>
                    <a:gd name="connsiteX141" fmla="*/ 296634 w 301007"/>
                    <a:gd name="connsiteY141" fmla="*/ 179355 h 338770"/>
                    <a:gd name="connsiteX142" fmla="*/ 295566 w 301007"/>
                    <a:gd name="connsiteY142" fmla="*/ 158901 h 338770"/>
                    <a:gd name="connsiteX143" fmla="*/ 291743 w 301007"/>
                    <a:gd name="connsiteY143" fmla="*/ 150364 h 338770"/>
                    <a:gd name="connsiteX144" fmla="*/ 289253 w 301007"/>
                    <a:gd name="connsiteY144" fmla="*/ 135247 h 338770"/>
                    <a:gd name="connsiteX145" fmla="*/ 277292 w 301007"/>
                    <a:gd name="connsiteY145" fmla="*/ 99676 h 338770"/>
                    <a:gd name="connsiteX146" fmla="*/ 275113 w 301007"/>
                    <a:gd name="connsiteY146" fmla="*/ 74643 h 338770"/>
                    <a:gd name="connsiteX147" fmla="*/ 275513 w 301007"/>
                    <a:gd name="connsiteY147" fmla="*/ 50587 h 338770"/>
                    <a:gd name="connsiteX148" fmla="*/ 274224 w 301007"/>
                    <a:gd name="connsiteY148" fmla="*/ 46141 h 338770"/>
                    <a:gd name="connsiteX149" fmla="*/ 267110 w 301007"/>
                    <a:gd name="connsiteY149" fmla="*/ 33958 h 338770"/>
                    <a:gd name="connsiteX150" fmla="*/ 258217 w 301007"/>
                    <a:gd name="connsiteY150" fmla="*/ 32313 h 338770"/>
                    <a:gd name="connsiteX151" fmla="*/ 248968 w 301007"/>
                    <a:gd name="connsiteY151" fmla="*/ 29423 h 338770"/>
                    <a:gd name="connsiteX152" fmla="*/ 250925 w 301007"/>
                    <a:gd name="connsiteY152" fmla="*/ 23287 h 338770"/>
                    <a:gd name="connsiteX153" fmla="*/ 255771 w 301007"/>
                    <a:gd name="connsiteY153" fmla="*/ 13371 h 338770"/>
                    <a:gd name="connsiteX154" fmla="*/ 253993 w 301007"/>
                    <a:gd name="connsiteY154" fmla="*/ 12660 h 338770"/>
                    <a:gd name="connsiteX155" fmla="*/ 241410 w 301007"/>
                    <a:gd name="connsiteY155" fmla="*/ 16306 h 338770"/>
                    <a:gd name="connsiteX156" fmla="*/ 225714 w 301007"/>
                    <a:gd name="connsiteY156" fmla="*/ 19952 h 338770"/>
                    <a:gd name="connsiteX157" fmla="*/ 222379 w 301007"/>
                    <a:gd name="connsiteY157" fmla="*/ 19418 h 338770"/>
                    <a:gd name="connsiteX158" fmla="*/ 199925 w 301007"/>
                    <a:gd name="connsiteY158" fmla="*/ 32757 h 338770"/>
                    <a:gd name="connsiteX159" fmla="*/ 178404 w 301007"/>
                    <a:gd name="connsiteY159" fmla="*/ 45474 h 338770"/>
                    <a:gd name="connsiteX160" fmla="*/ 178404 w 301007"/>
                    <a:gd name="connsiteY160" fmla="*/ 45474 h 338770"/>
                    <a:gd name="connsiteX161" fmla="*/ 169511 w 301007"/>
                    <a:gd name="connsiteY161" fmla="*/ 40761 h 338770"/>
                    <a:gd name="connsiteX162" fmla="*/ 170979 w 301007"/>
                    <a:gd name="connsiteY162" fmla="*/ 27689 h 338770"/>
                    <a:gd name="connsiteX163" fmla="*/ 172580 w 301007"/>
                    <a:gd name="connsiteY163" fmla="*/ 20530 h 338770"/>
                    <a:gd name="connsiteX164" fmla="*/ 169156 w 301007"/>
                    <a:gd name="connsiteY164" fmla="*/ 19552 h 338770"/>
                    <a:gd name="connsiteX165" fmla="*/ 157417 w 301007"/>
                    <a:gd name="connsiteY165" fmla="*/ 21864 h 338770"/>
                    <a:gd name="connsiteX166" fmla="*/ 145768 w 301007"/>
                    <a:gd name="connsiteY166" fmla="*/ 24176 h 338770"/>
                    <a:gd name="connsiteX167" fmla="*/ 143723 w 301007"/>
                    <a:gd name="connsiteY167" fmla="*/ 23954 h 338770"/>
                    <a:gd name="connsiteX168" fmla="*/ 133229 w 301007"/>
                    <a:gd name="connsiteY168" fmla="*/ 12082 h 338770"/>
                    <a:gd name="connsiteX169" fmla="*/ 123625 w 301007"/>
                    <a:gd name="connsiteY169" fmla="*/ 3989 h 338770"/>
                    <a:gd name="connsiteX170" fmla="*/ 104327 w 301007"/>
                    <a:gd name="connsiteY170" fmla="*/ 2300 h 338770"/>
                    <a:gd name="connsiteX171" fmla="*/ 88943 w 301007"/>
                    <a:gd name="connsiteY171" fmla="*/ 566 h 338770"/>
                    <a:gd name="connsiteX172" fmla="*/ 96546 w 301007"/>
                    <a:gd name="connsiteY172" fmla="*/ 23109 h 338770"/>
                    <a:gd name="connsiteX173" fmla="*/ 103216 w 301007"/>
                    <a:gd name="connsiteY173" fmla="*/ 44807 h 338770"/>
                    <a:gd name="connsiteX174" fmla="*/ 103216 w 301007"/>
                    <a:gd name="connsiteY174" fmla="*/ 48542 h 338770"/>
                    <a:gd name="connsiteX175" fmla="*/ 86142 w 301007"/>
                    <a:gd name="connsiteY175" fmla="*/ 61881 h 338770"/>
                    <a:gd name="connsiteX176" fmla="*/ 81695 w 301007"/>
                    <a:gd name="connsiteY176" fmla="*/ 62593 h 338770"/>
                    <a:gd name="connsiteX177" fmla="*/ 66933 w 301007"/>
                    <a:gd name="connsiteY177" fmla="*/ 58146 h 338770"/>
                    <a:gd name="connsiteX178" fmla="*/ 51416 w 301007"/>
                    <a:gd name="connsiteY178" fmla="*/ 53700 h 338770"/>
                    <a:gd name="connsiteX179" fmla="*/ 39722 w 301007"/>
                    <a:gd name="connsiteY179" fmla="*/ 57746 h 338770"/>
                    <a:gd name="connsiteX180" fmla="*/ 39365 w 301007"/>
                    <a:gd name="connsiteY180" fmla="*/ 70063 h 338770"/>
                    <a:gd name="connsiteX181" fmla="*/ 38610 w 301007"/>
                    <a:gd name="connsiteY181" fmla="*/ 87848 h 338770"/>
                    <a:gd name="connsiteX182" fmla="*/ 38610 w 301007"/>
                    <a:gd name="connsiteY182" fmla="*/ 88070 h 338770"/>
                    <a:gd name="connsiteX183" fmla="*/ 38610 w 301007"/>
                    <a:gd name="connsiteY183" fmla="*/ 88070 h 338770"/>
                    <a:gd name="connsiteX184" fmla="*/ 38610 w 301007"/>
                    <a:gd name="connsiteY184" fmla="*/ 88070 h 338770"/>
                    <a:gd name="connsiteX185" fmla="*/ 38165 w 301007"/>
                    <a:gd name="connsiteY185" fmla="*/ 88693 h 338770"/>
                    <a:gd name="connsiteX186" fmla="*/ 38165 w 301007"/>
                    <a:gd name="connsiteY186" fmla="*/ 88693 h 338770"/>
                    <a:gd name="connsiteX187" fmla="*/ 35853 w 301007"/>
                    <a:gd name="connsiteY187" fmla="*/ 92072 h 338770"/>
                    <a:gd name="connsiteX188" fmla="*/ 35186 w 301007"/>
                    <a:gd name="connsiteY188" fmla="*/ 93095 h 338770"/>
                    <a:gd name="connsiteX189" fmla="*/ 35186 w 301007"/>
                    <a:gd name="connsiteY189" fmla="*/ 93095 h 338770"/>
                    <a:gd name="connsiteX190" fmla="*/ 34742 w 301007"/>
                    <a:gd name="connsiteY190" fmla="*/ 93362 h 338770"/>
                    <a:gd name="connsiteX191" fmla="*/ 34386 w 301007"/>
                    <a:gd name="connsiteY191" fmla="*/ 93362 h 338770"/>
                    <a:gd name="connsiteX192" fmla="*/ 27760 w 301007"/>
                    <a:gd name="connsiteY192" fmla="*/ 98653 h 338770"/>
                    <a:gd name="connsiteX193" fmla="*/ 23314 w 301007"/>
                    <a:gd name="connsiteY193" fmla="*/ 103099 h 338770"/>
                    <a:gd name="connsiteX194" fmla="*/ 28339 w 301007"/>
                    <a:gd name="connsiteY194" fmla="*/ 112348 h 338770"/>
                    <a:gd name="connsiteX195" fmla="*/ 29584 w 301007"/>
                    <a:gd name="connsiteY195" fmla="*/ 125687 h 338770"/>
                    <a:gd name="connsiteX196" fmla="*/ 19490 w 301007"/>
                    <a:gd name="connsiteY196" fmla="*/ 141027 h 338770"/>
                    <a:gd name="connsiteX197" fmla="*/ 5484 w 301007"/>
                    <a:gd name="connsiteY197" fmla="*/ 143028 h 338770"/>
                    <a:gd name="connsiteX198" fmla="*/ 4995 w 301007"/>
                    <a:gd name="connsiteY198" fmla="*/ 143028 h 338770"/>
                    <a:gd name="connsiteX199" fmla="*/ 4150 w 301007"/>
                    <a:gd name="connsiteY199" fmla="*/ 153077 h 338770"/>
                    <a:gd name="connsiteX200" fmla="*/ 4150 w 301007"/>
                    <a:gd name="connsiteY200" fmla="*/ 158457 h 338770"/>
                    <a:gd name="connsiteX201" fmla="*/ 8019 w 301007"/>
                    <a:gd name="connsiteY201" fmla="*/ 201453 h 338770"/>
                    <a:gd name="connsiteX202" fmla="*/ 6685 w 301007"/>
                    <a:gd name="connsiteY202" fmla="*/ 212525 h 338770"/>
                    <a:gd name="connsiteX203" fmla="*/ 6240 w 301007"/>
                    <a:gd name="connsiteY203" fmla="*/ 225153 h 338770"/>
                    <a:gd name="connsiteX204" fmla="*/ 12865 w 301007"/>
                    <a:gd name="connsiteY204" fmla="*/ 246896 h 338770"/>
                    <a:gd name="connsiteX205" fmla="*/ 24693 w 301007"/>
                    <a:gd name="connsiteY205" fmla="*/ 253921 h 338770"/>
                    <a:gd name="connsiteX206" fmla="*/ 41633 w 301007"/>
                    <a:gd name="connsiteY206" fmla="*/ 261257 h 338770"/>
                    <a:gd name="connsiteX207" fmla="*/ 69379 w 301007"/>
                    <a:gd name="connsiteY207" fmla="*/ 272862 h 338770"/>
                    <a:gd name="connsiteX208" fmla="*/ 66755 w 301007"/>
                    <a:gd name="connsiteY208" fmla="*/ 279488 h 338770"/>
                    <a:gd name="connsiteX209" fmla="*/ 53416 w 301007"/>
                    <a:gd name="connsiteY209" fmla="*/ 311635 h 338770"/>
                    <a:gd name="connsiteX210" fmla="*/ 50704 w 301007"/>
                    <a:gd name="connsiteY210" fmla="*/ 326842 h 338770"/>
                    <a:gd name="connsiteX211" fmla="*/ 57418 w 301007"/>
                    <a:gd name="connsiteY211" fmla="*/ 327108 h 338770"/>
                    <a:gd name="connsiteX212" fmla="*/ 74670 w 301007"/>
                    <a:gd name="connsiteY212" fmla="*/ 325952 h 338770"/>
                    <a:gd name="connsiteX213" fmla="*/ 90454 w 301007"/>
                    <a:gd name="connsiteY213" fmla="*/ 324885 h 338770"/>
                    <a:gd name="connsiteX214" fmla="*/ 115221 w 301007"/>
                    <a:gd name="connsiteY214" fmla="*/ 330310 h 338770"/>
                    <a:gd name="connsiteX215" fmla="*/ 121357 w 301007"/>
                    <a:gd name="connsiteY215" fmla="*/ 331866 h 338770"/>
                    <a:gd name="connsiteX216" fmla="*/ 124114 w 301007"/>
                    <a:gd name="connsiteY216" fmla="*/ 331866 h 338770"/>
                    <a:gd name="connsiteX217" fmla="*/ 127671 w 301007"/>
                    <a:gd name="connsiteY217" fmla="*/ 332533 h 338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</a:cxnLst>
                  <a:rect l="l" t="t" r="r" b="b"/>
                  <a:pathLst>
                    <a:path w="301007" h="338770">
                      <a:moveTo>
                        <a:pt x="140743" y="338447"/>
                      </a:moveTo>
                      <a:cubicBezTo>
                        <a:pt x="139054" y="338407"/>
                        <a:pt x="137409" y="337869"/>
                        <a:pt x="136030" y="336891"/>
                      </a:cubicBezTo>
                      <a:cubicBezTo>
                        <a:pt x="133674" y="334938"/>
                        <a:pt x="130739" y="333800"/>
                        <a:pt x="127671" y="333645"/>
                      </a:cubicBezTo>
                      <a:cubicBezTo>
                        <a:pt x="126782" y="333671"/>
                        <a:pt x="125937" y="333747"/>
                        <a:pt x="125047" y="333867"/>
                      </a:cubicBezTo>
                      <a:cubicBezTo>
                        <a:pt x="124114" y="334031"/>
                        <a:pt x="123136" y="334121"/>
                        <a:pt x="122157" y="334134"/>
                      </a:cubicBezTo>
                      <a:cubicBezTo>
                        <a:pt x="119846" y="334085"/>
                        <a:pt x="117622" y="333507"/>
                        <a:pt x="115577" y="332444"/>
                      </a:cubicBezTo>
                      <a:cubicBezTo>
                        <a:pt x="107974" y="328834"/>
                        <a:pt x="99659" y="327019"/>
                        <a:pt x="91255" y="327153"/>
                      </a:cubicBezTo>
                      <a:cubicBezTo>
                        <a:pt x="86053" y="327153"/>
                        <a:pt x="80984" y="327686"/>
                        <a:pt x="75604" y="328220"/>
                      </a:cubicBezTo>
                      <a:cubicBezTo>
                        <a:pt x="69824" y="328909"/>
                        <a:pt x="64043" y="329296"/>
                        <a:pt x="58218" y="329376"/>
                      </a:cubicBezTo>
                      <a:cubicBezTo>
                        <a:pt x="55595" y="329376"/>
                        <a:pt x="53150" y="329376"/>
                        <a:pt x="50704" y="329065"/>
                      </a:cubicBezTo>
                      <a:lnTo>
                        <a:pt x="50037" y="329065"/>
                      </a:lnTo>
                      <a:lnTo>
                        <a:pt x="50037" y="328442"/>
                      </a:lnTo>
                      <a:cubicBezTo>
                        <a:pt x="51371" y="323276"/>
                        <a:pt x="52349" y="318011"/>
                        <a:pt x="52883" y="312702"/>
                      </a:cubicBezTo>
                      <a:cubicBezTo>
                        <a:pt x="54439" y="300964"/>
                        <a:pt x="56039" y="288825"/>
                        <a:pt x="66622" y="279888"/>
                      </a:cubicBezTo>
                      <a:cubicBezTo>
                        <a:pt x="68801" y="278020"/>
                        <a:pt x="69557" y="276286"/>
                        <a:pt x="68934" y="274508"/>
                      </a:cubicBezTo>
                      <a:cubicBezTo>
                        <a:pt x="66622" y="268238"/>
                        <a:pt x="47547" y="263614"/>
                        <a:pt x="42256" y="263614"/>
                      </a:cubicBezTo>
                      <a:cubicBezTo>
                        <a:pt x="35586" y="263441"/>
                        <a:pt x="29228" y="260737"/>
                        <a:pt x="24470" y="256055"/>
                      </a:cubicBezTo>
                      <a:cubicBezTo>
                        <a:pt x="21046" y="252961"/>
                        <a:pt x="17045" y="250586"/>
                        <a:pt x="12687" y="249074"/>
                      </a:cubicBezTo>
                      <a:lnTo>
                        <a:pt x="12332" y="249074"/>
                      </a:lnTo>
                      <a:lnTo>
                        <a:pt x="12332" y="248496"/>
                      </a:lnTo>
                      <a:cubicBezTo>
                        <a:pt x="11932" y="240889"/>
                        <a:pt x="9664" y="233494"/>
                        <a:pt x="5796" y="226931"/>
                      </a:cubicBezTo>
                      <a:cubicBezTo>
                        <a:pt x="2861" y="222738"/>
                        <a:pt x="3039" y="217100"/>
                        <a:pt x="6240" y="213103"/>
                      </a:cubicBezTo>
                      <a:cubicBezTo>
                        <a:pt x="8686" y="210368"/>
                        <a:pt x="9175" y="206411"/>
                        <a:pt x="7530" y="203143"/>
                      </a:cubicBezTo>
                      <a:cubicBezTo>
                        <a:pt x="149" y="188470"/>
                        <a:pt x="-3320" y="175398"/>
                        <a:pt x="3661" y="159168"/>
                      </a:cubicBezTo>
                      <a:cubicBezTo>
                        <a:pt x="3839" y="157541"/>
                        <a:pt x="3839" y="155905"/>
                        <a:pt x="3661" y="154277"/>
                      </a:cubicBezTo>
                      <a:cubicBezTo>
                        <a:pt x="3661" y="149831"/>
                        <a:pt x="3261" y="144984"/>
                        <a:pt x="4817" y="143384"/>
                      </a:cubicBezTo>
                      <a:cubicBezTo>
                        <a:pt x="5173" y="143037"/>
                        <a:pt x="5618" y="142846"/>
                        <a:pt x="6107" y="142850"/>
                      </a:cubicBezTo>
                      <a:cubicBezTo>
                        <a:pt x="10642" y="143090"/>
                        <a:pt x="15177" y="142441"/>
                        <a:pt x="19446" y="140938"/>
                      </a:cubicBezTo>
                      <a:cubicBezTo>
                        <a:pt x="24470" y="137563"/>
                        <a:pt x="27849" y="132299"/>
                        <a:pt x="28917" y="126354"/>
                      </a:cubicBezTo>
                      <a:cubicBezTo>
                        <a:pt x="30340" y="122259"/>
                        <a:pt x="29984" y="117737"/>
                        <a:pt x="27849" y="113948"/>
                      </a:cubicBezTo>
                      <a:cubicBezTo>
                        <a:pt x="23803" y="109013"/>
                        <a:pt x="22291" y="106078"/>
                        <a:pt x="22603" y="103855"/>
                      </a:cubicBezTo>
                      <a:cubicBezTo>
                        <a:pt x="22914" y="101632"/>
                        <a:pt x="24737" y="100476"/>
                        <a:pt x="27316" y="98742"/>
                      </a:cubicBezTo>
                      <a:cubicBezTo>
                        <a:pt x="31051" y="96421"/>
                        <a:pt x="34341" y="93402"/>
                        <a:pt x="36920" y="89849"/>
                      </a:cubicBezTo>
                      <a:lnTo>
                        <a:pt x="37765" y="88604"/>
                      </a:lnTo>
                      <a:cubicBezTo>
                        <a:pt x="41055" y="83135"/>
                        <a:pt x="39766" y="76777"/>
                        <a:pt x="38610" y="71130"/>
                      </a:cubicBezTo>
                      <a:cubicBezTo>
                        <a:pt x="37454" y="65483"/>
                        <a:pt x="36609" y="61259"/>
                        <a:pt x="39188" y="57791"/>
                      </a:cubicBezTo>
                      <a:cubicBezTo>
                        <a:pt x="41767" y="54323"/>
                        <a:pt x="45235" y="53700"/>
                        <a:pt x="51682" y="53344"/>
                      </a:cubicBezTo>
                      <a:cubicBezTo>
                        <a:pt x="57285" y="53642"/>
                        <a:pt x="62754" y="55158"/>
                        <a:pt x="67733" y="57791"/>
                      </a:cubicBezTo>
                      <a:cubicBezTo>
                        <a:pt x="72180" y="60067"/>
                        <a:pt x="77071" y="61485"/>
                        <a:pt x="82051" y="61970"/>
                      </a:cubicBezTo>
                      <a:cubicBezTo>
                        <a:pt x="83429" y="61979"/>
                        <a:pt x="84763" y="61752"/>
                        <a:pt x="86053" y="61303"/>
                      </a:cubicBezTo>
                      <a:cubicBezTo>
                        <a:pt x="89921" y="59925"/>
                        <a:pt x="100459" y="53478"/>
                        <a:pt x="102460" y="48409"/>
                      </a:cubicBezTo>
                      <a:cubicBezTo>
                        <a:pt x="102860" y="47502"/>
                        <a:pt x="102860" y="46470"/>
                        <a:pt x="102460" y="45563"/>
                      </a:cubicBezTo>
                      <a:cubicBezTo>
                        <a:pt x="99170" y="38600"/>
                        <a:pt x="96902" y="31201"/>
                        <a:pt x="95657" y="23598"/>
                      </a:cubicBezTo>
                      <a:cubicBezTo>
                        <a:pt x="94545" y="15470"/>
                        <a:pt x="91833" y="7640"/>
                        <a:pt x="87653" y="566"/>
                      </a:cubicBezTo>
                      <a:lnTo>
                        <a:pt x="87031" y="-324"/>
                      </a:lnTo>
                      <a:lnTo>
                        <a:pt x="88098" y="-324"/>
                      </a:lnTo>
                      <a:cubicBezTo>
                        <a:pt x="93656" y="-97"/>
                        <a:pt x="99214" y="481"/>
                        <a:pt x="104728" y="1410"/>
                      </a:cubicBezTo>
                      <a:cubicBezTo>
                        <a:pt x="111041" y="2522"/>
                        <a:pt x="117444" y="3087"/>
                        <a:pt x="123847" y="3100"/>
                      </a:cubicBezTo>
                      <a:lnTo>
                        <a:pt x="124469" y="3100"/>
                      </a:lnTo>
                      <a:cubicBezTo>
                        <a:pt x="132473" y="3100"/>
                        <a:pt x="133362" y="7546"/>
                        <a:pt x="134518" y="11993"/>
                      </a:cubicBezTo>
                      <a:cubicBezTo>
                        <a:pt x="134830" y="17453"/>
                        <a:pt x="138831" y="21993"/>
                        <a:pt x="144212" y="23020"/>
                      </a:cubicBezTo>
                      <a:cubicBezTo>
                        <a:pt x="144790" y="23095"/>
                        <a:pt x="145412" y="23095"/>
                        <a:pt x="145990" y="23020"/>
                      </a:cubicBezTo>
                      <a:cubicBezTo>
                        <a:pt x="149859" y="22691"/>
                        <a:pt x="153683" y="21930"/>
                        <a:pt x="157373" y="20752"/>
                      </a:cubicBezTo>
                      <a:cubicBezTo>
                        <a:pt x="161286" y="19516"/>
                        <a:pt x="165288" y="18725"/>
                        <a:pt x="169378" y="18396"/>
                      </a:cubicBezTo>
                      <a:cubicBezTo>
                        <a:pt x="170979" y="18196"/>
                        <a:pt x="172580" y="18676"/>
                        <a:pt x="173824" y="19729"/>
                      </a:cubicBezTo>
                      <a:cubicBezTo>
                        <a:pt x="175870" y="21819"/>
                        <a:pt x="174180" y="24932"/>
                        <a:pt x="172402" y="28178"/>
                      </a:cubicBezTo>
                      <a:cubicBezTo>
                        <a:pt x="170623" y="31423"/>
                        <a:pt x="167955" y="36403"/>
                        <a:pt x="170846" y="40005"/>
                      </a:cubicBezTo>
                      <a:cubicBezTo>
                        <a:pt x="172624" y="42673"/>
                        <a:pt x="175603" y="44327"/>
                        <a:pt x="178804" y="44451"/>
                      </a:cubicBezTo>
                      <a:lnTo>
                        <a:pt x="178804" y="44451"/>
                      </a:lnTo>
                      <a:cubicBezTo>
                        <a:pt x="185074" y="44451"/>
                        <a:pt x="192143" y="38404"/>
                        <a:pt x="199614" y="32002"/>
                      </a:cubicBezTo>
                      <a:cubicBezTo>
                        <a:pt x="207084" y="25599"/>
                        <a:pt x="215309" y="18662"/>
                        <a:pt x="222779" y="18662"/>
                      </a:cubicBezTo>
                      <a:cubicBezTo>
                        <a:pt x="224024" y="18662"/>
                        <a:pt x="225269" y="18871"/>
                        <a:pt x="226425" y="19285"/>
                      </a:cubicBezTo>
                      <a:cubicBezTo>
                        <a:pt x="226914" y="19338"/>
                        <a:pt x="227359" y="19338"/>
                        <a:pt x="227848" y="19285"/>
                      </a:cubicBezTo>
                      <a:cubicBezTo>
                        <a:pt x="232561" y="18627"/>
                        <a:pt x="237097" y="17329"/>
                        <a:pt x="241454" y="15417"/>
                      </a:cubicBezTo>
                      <a:cubicBezTo>
                        <a:pt x="245589" y="13602"/>
                        <a:pt x="249946" y="12362"/>
                        <a:pt x="254393" y="11726"/>
                      </a:cubicBezTo>
                      <a:cubicBezTo>
                        <a:pt x="255504" y="11566"/>
                        <a:pt x="256572" y="12073"/>
                        <a:pt x="257150" y="13015"/>
                      </a:cubicBezTo>
                      <a:cubicBezTo>
                        <a:pt x="258084" y="14839"/>
                        <a:pt x="256572" y="18262"/>
                        <a:pt x="252214" y="24131"/>
                      </a:cubicBezTo>
                      <a:cubicBezTo>
                        <a:pt x="250524" y="26399"/>
                        <a:pt x="249946" y="28089"/>
                        <a:pt x="250392" y="29111"/>
                      </a:cubicBezTo>
                      <a:cubicBezTo>
                        <a:pt x="250836" y="30134"/>
                        <a:pt x="254838" y="31112"/>
                        <a:pt x="258706" y="31379"/>
                      </a:cubicBezTo>
                      <a:cubicBezTo>
                        <a:pt x="261863" y="31388"/>
                        <a:pt x="264931" y="31993"/>
                        <a:pt x="267866" y="33158"/>
                      </a:cubicBezTo>
                      <a:cubicBezTo>
                        <a:pt x="272045" y="36217"/>
                        <a:pt x="274847" y="40859"/>
                        <a:pt x="275513" y="46008"/>
                      </a:cubicBezTo>
                      <a:cubicBezTo>
                        <a:pt x="275869" y="47426"/>
                        <a:pt x="276314" y="48818"/>
                        <a:pt x="276803" y="50187"/>
                      </a:cubicBezTo>
                      <a:cubicBezTo>
                        <a:pt x="278981" y="56056"/>
                        <a:pt x="277692" y="65572"/>
                        <a:pt x="276403" y="74776"/>
                      </a:cubicBezTo>
                      <a:cubicBezTo>
                        <a:pt x="274936" y="85759"/>
                        <a:pt x="273513" y="96074"/>
                        <a:pt x="278048" y="98697"/>
                      </a:cubicBezTo>
                      <a:cubicBezTo>
                        <a:pt x="286941" y="103722"/>
                        <a:pt x="288941" y="120929"/>
                        <a:pt x="290587" y="134936"/>
                      </a:cubicBezTo>
                      <a:cubicBezTo>
                        <a:pt x="291032" y="139969"/>
                        <a:pt x="291832" y="144962"/>
                        <a:pt x="293032" y="149875"/>
                      </a:cubicBezTo>
                      <a:cubicBezTo>
                        <a:pt x="294010" y="152752"/>
                        <a:pt x="295255" y="155536"/>
                        <a:pt x="296767" y="158190"/>
                      </a:cubicBezTo>
                      <a:cubicBezTo>
                        <a:pt x="300235" y="164860"/>
                        <a:pt x="303481" y="171174"/>
                        <a:pt x="297745" y="179755"/>
                      </a:cubicBezTo>
                      <a:cubicBezTo>
                        <a:pt x="296901" y="181049"/>
                        <a:pt x="295433" y="181809"/>
                        <a:pt x="293877" y="181756"/>
                      </a:cubicBezTo>
                      <a:cubicBezTo>
                        <a:pt x="292010" y="181623"/>
                        <a:pt x="290186" y="181231"/>
                        <a:pt x="288452" y="180600"/>
                      </a:cubicBezTo>
                      <a:cubicBezTo>
                        <a:pt x="286674" y="179911"/>
                        <a:pt x="284851" y="179488"/>
                        <a:pt x="282939" y="179355"/>
                      </a:cubicBezTo>
                      <a:cubicBezTo>
                        <a:pt x="281738" y="179310"/>
                        <a:pt x="280582" y="179760"/>
                        <a:pt x="279693" y="180600"/>
                      </a:cubicBezTo>
                      <a:cubicBezTo>
                        <a:pt x="275647" y="183944"/>
                        <a:pt x="270800" y="186207"/>
                        <a:pt x="265642" y="187181"/>
                      </a:cubicBezTo>
                      <a:cubicBezTo>
                        <a:pt x="260618" y="188154"/>
                        <a:pt x="255949" y="190284"/>
                        <a:pt x="251903" y="193405"/>
                      </a:cubicBezTo>
                      <a:cubicBezTo>
                        <a:pt x="244300" y="200297"/>
                        <a:pt x="233229" y="203010"/>
                        <a:pt x="223446" y="205366"/>
                      </a:cubicBezTo>
                      <a:lnTo>
                        <a:pt x="223002" y="205366"/>
                      </a:lnTo>
                      <a:cubicBezTo>
                        <a:pt x="217355" y="206700"/>
                        <a:pt x="214464" y="208212"/>
                        <a:pt x="213575" y="210257"/>
                      </a:cubicBezTo>
                      <a:cubicBezTo>
                        <a:pt x="212686" y="212303"/>
                        <a:pt x="214509" y="216260"/>
                        <a:pt x="217310" y="221151"/>
                      </a:cubicBezTo>
                      <a:lnTo>
                        <a:pt x="219000" y="224086"/>
                      </a:lnTo>
                      <a:cubicBezTo>
                        <a:pt x="220867" y="227950"/>
                        <a:pt x="222156" y="232067"/>
                        <a:pt x="222824" y="236313"/>
                      </a:cubicBezTo>
                      <a:cubicBezTo>
                        <a:pt x="223535" y="240560"/>
                        <a:pt x="224914" y="244668"/>
                        <a:pt x="226870" y="248496"/>
                      </a:cubicBezTo>
                      <a:cubicBezTo>
                        <a:pt x="230694" y="255433"/>
                        <a:pt x="238519" y="259568"/>
                        <a:pt x="246034" y="263570"/>
                      </a:cubicBezTo>
                      <a:cubicBezTo>
                        <a:pt x="253548" y="267571"/>
                        <a:pt x="261685" y="271884"/>
                        <a:pt x="265820" y="279087"/>
                      </a:cubicBezTo>
                      <a:cubicBezTo>
                        <a:pt x="267243" y="281622"/>
                        <a:pt x="259907" y="286513"/>
                        <a:pt x="247635" y="294294"/>
                      </a:cubicBezTo>
                      <a:cubicBezTo>
                        <a:pt x="242877" y="296989"/>
                        <a:pt x="238386" y="300159"/>
                        <a:pt x="234296" y="303765"/>
                      </a:cubicBezTo>
                      <a:cubicBezTo>
                        <a:pt x="232606" y="306033"/>
                        <a:pt x="233361" y="310523"/>
                        <a:pt x="234296" y="314881"/>
                      </a:cubicBezTo>
                      <a:cubicBezTo>
                        <a:pt x="235229" y="319238"/>
                        <a:pt x="235852" y="324040"/>
                        <a:pt x="233984" y="326575"/>
                      </a:cubicBezTo>
                      <a:cubicBezTo>
                        <a:pt x="233139" y="327629"/>
                        <a:pt x="231939" y="328304"/>
                        <a:pt x="230605" y="328442"/>
                      </a:cubicBezTo>
                      <a:lnTo>
                        <a:pt x="229227" y="328442"/>
                      </a:lnTo>
                      <a:cubicBezTo>
                        <a:pt x="226781" y="328282"/>
                        <a:pt x="224336" y="327682"/>
                        <a:pt x="222113" y="326664"/>
                      </a:cubicBezTo>
                      <a:cubicBezTo>
                        <a:pt x="220111" y="325770"/>
                        <a:pt x="218022" y="325183"/>
                        <a:pt x="215843" y="324930"/>
                      </a:cubicBezTo>
                      <a:lnTo>
                        <a:pt x="212241" y="324930"/>
                      </a:lnTo>
                      <a:cubicBezTo>
                        <a:pt x="207795" y="324930"/>
                        <a:pt x="192544" y="325463"/>
                        <a:pt x="185563" y="332266"/>
                      </a:cubicBezTo>
                      <a:cubicBezTo>
                        <a:pt x="183207" y="334903"/>
                        <a:pt x="179872" y="336432"/>
                        <a:pt x="176359" y="336490"/>
                      </a:cubicBezTo>
                      <a:cubicBezTo>
                        <a:pt x="173024" y="336259"/>
                        <a:pt x="169734" y="335428"/>
                        <a:pt x="166666" y="334045"/>
                      </a:cubicBezTo>
                      <a:cubicBezTo>
                        <a:pt x="164754" y="333333"/>
                        <a:pt x="162797" y="332622"/>
                        <a:pt x="160797" y="332088"/>
                      </a:cubicBezTo>
                      <a:cubicBezTo>
                        <a:pt x="159907" y="331879"/>
                        <a:pt x="159018" y="331773"/>
                        <a:pt x="158084" y="331777"/>
                      </a:cubicBezTo>
                      <a:cubicBezTo>
                        <a:pt x="154705" y="332040"/>
                        <a:pt x="151415" y="333258"/>
                        <a:pt x="148703" y="335290"/>
                      </a:cubicBezTo>
                      <a:cubicBezTo>
                        <a:pt x="146390" y="337046"/>
                        <a:pt x="143634" y="338140"/>
                        <a:pt x="140743" y="338447"/>
                      </a:cubicBezTo>
                      <a:close/>
                      <a:moveTo>
                        <a:pt x="127671" y="332533"/>
                      </a:moveTo>
                      <a:cubicBezTo>
                        <a:pt x="130917" y="332711"/>
                        <a:pt x="134029" y="333907"/>
                        <a:pt x="136563" y="335957"/>
                      </a:cubicBezTo>
                      <a:cubicBezTo>
                        <a:pt x="137764" y="336828"/>
                        <a:pt x="139187" y="337308"/>
                        <a:pt x="140654" y="337335"/>
                      </a:cubicBezTo>
                      <a:cubicBezTo>
                        <a:pt x="143278" y="337028"/>
                        <a:pt x="145812" y="336015"/>
                        <a:pt x="147902" y="334401"/>
                      </a:cubicBezTo>
                      <a:cubicBezTo>
                        <a:pt x="150837" y="332293"/>
                        <a:pt x="154261" y="331030"/>
                        <a:pt x="157862" y="330755"/>
                      </a:cubicBezTo>
                      <a:cubicBezTo>
                        <a:pt x="158884" y="330768"/>
                        <a:pt x="159863" y="330883"/>
                        <a:pt x="160841" y="331110"/>
                      </a:cubicBezTo>
                      <a:cubicBezTo>
                        <a:pt x="162886" y="331644"/>
                        <a:pt x="164888" y="332400"/>
                        <a:pt x="166844" y="333111"/>
                      </a:cubicBezTo>
                      <a:cubicBezTo>
                        <a:pt x="169778" y="334436"/>
                        <a:pt x="172935" y="335232"/>
                        <a:pt x="176136" y="335468"/>
                      </a:cubicBezTo>
                      <a:cubicBezTo>
                        <a:pt x="179338" y="335414"/>
                        <a:pt x="182406" y="334009"/>
                        <a:pt x="184540" y="331599"/>
                      </a:cubicBezTo>
                      <a:cubicBezTo>
                        <a:pt x="191699" y="324441"/>
                        <a:pt x="207306" y="323907"/>
                        <a:pt x="211886" y="323907"/>
                      </a:cubicBezTo>
                      <a:lnTo>
                        <a:pt x="215531" y="323907"/>
                      </a:lnTo>
                      <a:cubicBezTo>
                        <a:pt x="217799" y="324165"/>
                        <a:pt x="220067" y="324761"/>
                        <a:pt x="222156" y="325686"/>
                      </a:cubicBezTo>
                      <a:cubicBezTo>
                        <a:pt x="224602" y="326935"/>
                        <a:pt x="227314" y="327504"/>
                        <a:pt x="230071" y="327331"/>
                      </a:cubicBezTo>
                      <a:cubicBezTo>
                        <a:pt x="231094" y="327264"/>
                        <a:pt x="232072" y="326744"/>
                        <a:pt x="232695" y="325908"/>
                      </a:cubicBezTo>
                      <a:cubicBezTo>
                        <a:pt x="234296" y="323774"/>
                        <a:pt x="233540" y="319327"/>
                        <a:pt x="232695" y="315059"/>
                      </a:cubicBezTo>
                      <a:cubicBezTo>
                        <a:pt x="231850" y="310790"/>
                        <a:pt x="231138" y="305721"/>
                        <a:pt x="233050" y="303142"/>
                      </a:cubicBezTo>
                      <a:cubicBezTo>
                        <a:pt x="237274" y="299390"/>
                        <a:pt x="241854" y="296113"/>
                        <a:pt x="246790" y="293360"/>
                      </a:cubicBezTo>
                      <a:cubicBezTo>
                        <a:pt x="253859" y="288914"/>
                        <a:pt x="265642" y="281400"/>
                        <a:pt x="264575" y="279666"/>
                      </a:cubicBezTo>
                      <a:cubicBezTo>
                        <a:pt x="260573" y="272685"/>
                        <a:pt x="252748" y="268550"/>
                        <a:pt x="245234" y="264548"/>
                      </a:cubicBezTo>
                      <a:cubicBezTo>
                        <a:pt x="237719" y="260546"/>
                        <a:pt x="229582" y="256277"/>
                        <a:pt x="225580" y="249030"/>
                      </a:cubicBezTo>
                      <a:cubicBezTo>
                        <a:pt x="223669" y="245153"/>
                        <a:pt x="222379" y="241017"/>
                        <a:pt x="221712" y="236758"/>
                      </a:cubicBezTo>
                      <a:cubicBezTo>
                        <a:pt x="221089" y="232636"/>
                        <a:pt x="219845" y="228630"/>
                        <a:pt x="218022" y="224886"/>
                      </a:cubicBezTo>
                      <a:cubicBezTo>
                        <a:pt x="217444" y="223819"/>
                        <a:pt x="216866" y="222841"/>
                        <a:pt x="216332" y="221907"/>
                      </a:cubicBezTo>
                      <a:cubicBezTo>
                        <a:pt x="213397" y="216749"/>
                        <a:pt x="211263" y="213014"/>
                        <a:pt x="212553" y="210035"/>
                      </a:cubicBezTo>
                      <a:cubicBezTo>
                        <a:pt x="213842" y="207056"/>
                        <a:pt x="216732" y="205944"/>
                        <a:pt x="222735" y="204477"/>
                      </a:cubicBezTo>
                      <a:lnTo>
                        <a:pt x="223180" y="204477"/>
                      </a:lnTo>
                      <a:cubicBezTo>
                        <a:pt x="232828" y="202120"/>
                        <a:pt x="243766" y="199452"/>
                        <a:pt x="251147" y="192739"/>
                      </a:cubicBezTo>
                      <a:cubicBezTo>
                        <a:pt x="255327" y="189515"/>
                        <a:pt x="260173" y="187310"/>
                        <a:pt x="265331" y="186291"/>
                      </a:cubicBezTo>
                      <a:cubicBezTo>
                        <a:pt x="270222" y="185375"/>
                        <a:pt x="274847" y="183214"/>
                        <a:pt x="278670" y="180022"/>
                      </a:cubicBezTo>
                      <a:cubicBezTo>
                        <a:pt x="279738" y="178950"/>
                        <a:pt x="281205" y="178372"/>
                        <a:pt x="282717" y="178421"/>
                      </a:cubicBezTo>
                      <a:cubicBezTo>
                        <a:pt x="284718" y="178559"/>
                        <a:pt x="286718" y="178995"/>
                        <a:pt x="288586" y="179711"/>
                      </a:cubicBezTo>
                      <a:cubicBezTo>
                        <a:pt x="290231" y="180324"/>
                        <a:pt x="291921" y="180698"/>
                        <a:pt x="293655" y="180822"/>
                      </a:cubicBezTo>
                      <a:cubicBezTo>
                        <a:pt x="294855" y="180880"/>
                        <a:pt x="295967" y="180324"/>
                        <a:pt x="296634" y="179355"/>
                      </a:cubicBezTo>
                      <a:cubicBezTo>
                        <a:pt x="301970" y="171263"/>
                        <a:pt x="298990" y="165527"/>
                        <a:pt x="295566" y="158901"/>
                      </a:cubicBezTo>
                      <a:cubicBezTo>
                        <a:pt x="294055" y="156176"/>
                        <a:pt x="292765" y="153317"/>
                        <a:pt x="291743" y="150364"/>
                      </a:cubicBezTo>
                      <a:cubicBezTo>
                        <a:pt x="290542" y="145393"/>
                        <a:pt x="289697" y="140342"/>
                        <a:pt x="289253" y="135247"/>
                      </a:cubicBezTo>
                      <a:cubicBezTo>
                        <a:pt x="287652" y="121596"/>
                        <a:pt x="285607" y="104567"/>
                        <a:pt x="277292" y="99676"/>
                      </a:cubicBezTo>
                      <a:cubicBezTo>
                        <a:pt x="272090" y="96696"/>
                        <a:pt x="273557" y="85981"/>
                        <a:pt x="275113" y="74643"/>
                      </a:cubicBezTo>
                      <a:cubicBezTo>
                        <a:pt x="276358" y="65750"/>
                        <a:pt x="277648" y="56190"/>
                        <a:pt x="275513" y="50587"/>
                      </a:cubicBezTo>
                      <a:cubicBezTo>
                        <a:pt x="275024" y="49129"/>
                        <a:pt x="274580" y="47644"/>
                        <a:pt x="274224" y="46141"/>
                      </a:cubicBezTo>
                      <a:cubicBezTo>
                        <a:pt x="273602" y="41290"/>
                        <a:pt x="271023" y="36901"/>
                        <a:pt x="267110" y="33958"/>
                      </a:cubicBezTo>
                      <a:cubicBezTo>
                        <a:pt x="264264" y="32828"/>
                        <a:pt x="261240" y="32268"/>
                        <a:pt x="258217" y="32313"/>
                      </a:cubicBezTo>
                      <a:cubicBezTo>
                        <a:pt x="254037" y="32002"/>
                        <a:pt x="250035" y="31690"/>
                        <a:pt x="248968" y="29423"/>
                      </a:cubicBezTo>
                      <a:cubicBezTo>
                        <a:pt x="248346" y="27955"/>
                        <a:pt x="248968" y="25955"/>
                        <a:pt x="250925" y="23287"/>
                      </a:cubicBezTo>
                      <a:cubicBezTo>
                        <a:pt x="255771" y="16750"/>
                        <a:pt x="256260" y="14394"/>
                        <a:pt x="255771" y="13371"/>
                      </a:cubicBezTo>
                      <a:cubicBezTo>
                        <a:pt x="255282" y="12349"/>
                        <a:pt x="254971" y="12660"/>
                        <a:pt x="253993" y="12660"/>
                      </a:cubicBezTo>
                      <a:cubicBezTo>
                        <a:pt x="249635" y="13318"/>
                        <a:pt x="245412" y="14545"/>
                        <a:pt x="241410" y="16306"/>
                      </a:cubicBezTo>
                      <a:cubicBezTo>
                        <a:pt x="235096" y="18618"/>
                        <a:pt x="228560" y="20752"/>
                        <a:pt x="225714" y="19952"/>
                      </a:cubicBezTo>
                      <a:cubicBezTo>
                        <a:pt x="224647" y="19596"/>
                        <a:pt x="223491" y="19414"/>
                        <a:pt x="222379" y="19418"/>
                      </a:cubicBezTo>
                      <a:cubicBezTo>
                        <a:pt x="215309" y="19418"/>
                        <a:pt x="207484" y="26177"/>
                        <a:pt x="199925" y="32757"/>
                      </a:cubicBezTo>
                      <a:cubicBezTo>
                        <a:pt x="192366" y="39338"/>
                        <a:pt x="185118" y="45474"/>
                        <a:pt x="178404" y="45474"/>
                      </a:cubicBezTo>
                      <a:lnTo>
                        <a:pt x="178404" y="45474"/>
                      </a:lnTo>
                      <a:cubicBezTo>
                        <a:pt x="174847" y="45403"/>
                        <a:pt x="171557" y="43656"/>
                        <a:pt x="169511" y="40761"/>
                      </a:cubicBezTo>
                      <a:cubicBezTo>
                        <a:pt x="166132" y="36315"/>
                        <a:pt x="168800" y="31646"/>
                        <a:pt x="170979" y="27689"/>
                      </a:cubicBezTo>
                      <a:cubicBezTo>
                        <a:pt x="172624" y="24665"/>
                        <a:pt x="174047" y="22042"/>
                        <a:pt x="172580" y="20530"/>
                      </a:cubicBezTo>
                      <a:cubicBezTo>
                        <a:pt x="171601" y="19787"/>
                        <a:pt x="170401" y="19440"/>
                        <a:pt x="169156" y="19552"/>
                      </a:cubicBezTo>
                      <a:cubicBezTo>
                        <a:pt x="165154" y="19894"/>
                        <a:pt x="161241" y="20672"/>
                        <a:pt x="157417" y="21864"/>
                      </a:cubicBezTo>
                      <a:cubicBezTo>
                        <a:pt x="153638" y="23087"/>
                        <a:pt x="149725" y="23860"/>
                        <a:pt x="145768" y="24176"/>
                      </a:cubicBezTo>
                      <a:cubicBezTo>
                        <a:pt x="145101" y="24203"/>
                        <a:pt x="144389" y="24127"/>
                        <a:pt x="143723" y="23954"/>
                      </a:cubicBezTo>
                      <a:cubicBezTo>
                        <a:pt x="137942" y="22838"/>
                        <a:pt x="133629" y="17964"/>
                        <a:pt x="133229" y="12082"/>
                      </a:cubicBezTo>
                      <a:cubicBezTo>
                        <a:pt x="132162" y="7635"/>
                        <a:pt x="131273" y="3767"/>
                        <a:pt x="123625" y="3989"/>
                      </a:cubicBezTo>
                      <a:cubicBezTo>
                        <a:pt x="117133" y="3998"/>
                        <a:pt x="110686" y="3434"/>
                        <a:pt x="104327" y="2300"/>
                      </a:cubicBezTo>
                      <a:cubicBezTo>
                        <a:pt x="99214" y="1459"/>
                        <a:pt x="94101" y="881"/>
                        <a:pt x="88943" y="566"/>
                      </a:cubicBezTo>
                      <a:cubicBezTo>
                        <a:pt x="92811" y="7555"/>
                        <a:pt x="95390" y="15194"/>
                        <a:pt x="96546" y="23109"/>
                      </a:cubicBezTo>
                      <a:cubicBezTo>
                        <a:pt x="97747" y="30619"/>
                        <a:pt x="99970" y="37920"/>
                        <a:pt x="103216" y="44807"/>
                      </a:cubicBezTo>
                      <a:cubicBezTo>
                        <a:pt x="103750" y="45990"/>
                        <a:pt x="103750" y="47359"/>
                        <a:pt x="103216" y="48542"/>
                      </a:cubicBezTo>
                      <a:cubicBezTo>
                        <a:pt x="100948" y="54278"/>
                        <a:pt x="89876" y="60859"/>
                        <a:pt x="86142" y="61881"/>
                      </a:cubicBezTo>
                      <a:cubicBezTo>
                        <a:pt x="84719" y="62362"/>
                        <a:pt x="83207" y="62602"/>
                        <a:pt x="81695" y="62593"/>
                      </a:cubicBezTo>
                      <a:cubicBezTo>
                        <a:pt x="76537" y="62064"/>
                        <a:pt x="71513" y="60552"/>
                        <a:pt x="66933" y="58146"/>
                      </a:cubicBezTo>
                      <a:cubicBezTo>
                        <a:pt x="62131" y="55541"/>
                        <a:pt x="56840" y="54020"/>
                        <a:pt x="51416" y="53700"/>
                      </a:cubicBezTo>
                      <a:cubicBezTo>
                        <a:pt x="47147" y="53380"/>
                        <a:pt x="42878" y="54843"/>
                        <a:pt x="39722" y="57746"/>
                      </a:cubicBezTo>
                      <a:cubicBezTo>
                        <a:pt x="37454" y="60681"/>
                        <a:pt x="38343" y="65038"/>
                        <a:pt x="39365" y="70063"/>
                      </a:cubicBezTo>
                      <a:cubicBezTo>
                        <a:pt x="41278" y="75883"/>
                        <a:pt x="41011" y="82210"/>
                        <a:pt x="38610" y="87848"/>
                      </a:cubicBezTo>
                      <a:cubicBezTo>
                        <a:pt x="38610" y="87848"/>
                        <a:pt x="38610" y="87848"/>
                        <a:pt x="38610" y="88070"/>
                      </a:cubicBezTo>
                      <a:lnTo>
                        <a:pt x="38610" y="88070"/>
                      </a:lnTo>
                      <a:lnTo>
                        <a:pt x="38610" y="88070"/>
                      </a:lnTo>
                      <a:cubicBezTo>
                        <a:pt x="38432" y="88266"/>
                        <a:pt x="38298" y="88475"/>
                        <a:pt x="38165" y="88693"/>
                      </a:cubicBezTo>
                      <a:lnTo>
                        <a:pt x="38165" y="88693"/>
                      </a:lnTo>
                      <a:cubicBezTo>
                        <a:pt x="37054" y="90338"/>
                        <a:pt x="36342" y="91405"/>
                        <a:pt x="35853" y="92072"/>
                      </a:cubicBezTo>
                      <a:lnTo>
                        <a:pt x="35186" y="93095"/>
                      </a:lnTo>
                      <a:lnTo>
                        <a:pt x="35186" y="93095"/>
                      </a:lnTo>
                      <a:cubicBezTo>
                        <a:pt x="34919" y="93362"/>
                        <a:pt x="34875" y="93362"/>
                        <a:pt x="34742" y="93362"/>
                      </a:cubicBezTo>
                      <a:lnTo>
                        <a:pt x="34386" y="93362"/>
                      </a:lnTo>
                      <a:cubicBezTo>
                        <a:pt x="32340" y="95331"/>
                        <a:pt x="30117" y="97106"/>
                        <a:pt x="27760" y="98653"/>
                      </a:cubicBezTo>
                      <a:cubicBezTo>
                        <a:pt x="25448" y="100209"/>
                        <a:pt x="23759" y="101365"/>
                        <a:pt x="23314" y="103099"/>
                      </a:cubicBezTo>
                      <a:cubicBezTo>
                        <a:pt x="22870" y="104833"/>
                        <a:pt x="24515" y="107546"/>
                        <a:pt x="28339" y="112348"/>
                      </a:cubicBezTo>
                      <a:cubicBezTo>
                        <a:pt x="30695" y="116394"/>
                        <a:pt x="31140" y="121276"/>
                        <a:pt x="29584" y="125687"/>
                      </a:cubicBezTo>
                      <a:cubicBezTo>
                        <a:pt x="28117" y="131779"/>
                        <a:pt x="24381" y="139026"/>
                        <a:pt x="19490" y="141027"/>
                      </a:cubicBezTo>
                      <a:cubicBezTo>
                        <a:pt x="14999" y="142623"/>
                        <a:pt x="10242" y="143304"/>
                        <a:pt x="5484" y="143028"/>
                      </a:cubicBezTo>
                      <a:cubicBezTo>
                        <a:pt x="5351" y="142957"/>
                        <a:pt x="5128" y="142957"/>
                        <a:pt x="4995" y="143028"/>
                      </a:cubicBezTo>
                      <a:cubicBezTo>
                        <a:pt x="3794" y="144273"/>
                        <a:pt x="4017" y="149342"/>
                        <a:pt x="4150" y="153077"/>
                      </a:cubicBezTo>
                      <a:cubicBezTo>
                        <a:pt x="4417" y="154860"/>
                        <a:pt x="4417" y="156674"/>
                        <a:pt x="4150" y="158457"/>
                      </a:cubicBezTo>
                      <a:cubicBezTo>
                        <a:pt x="-2653" y="174286"/>
                        <a:pt x="771" y="187092"/>
                        <a:pt x="8019" y="201453"/>
                      </a:cubicBezTo>
                      <a:cubicBezTo>
                        <a:pt x="9797" y="205086"/>
                        <a:pt x="9264" y="209413"/>
                        <a:pt x="6685" y="212525"/>
                      </a:cubicBezTo>
                      <a:cubicBezTo>
                        <a:pt x="3617" y="216122"/>
                        <a:pt x="3439" y="221351"/>
                        <a:pt x="6240" y="225153"/>
                      </a:cubicBezTo>
                      <a:cubicBezTo>
                        <a:pt x="10108" y="231782"/>
                        <a:pt x="12376" y="239230"/>
                        <a:pt x="12865" y="246896"/>
                      </a:cubicBezTo>
                      <a:cubicBezTo>
                        <a:pt x="17223" y="248438"/>
                        <a:pt x="21269" y="250826"/>
                        <a:pt x="24693" y="253921"/>
                      </a:cubicBezTo>
                      <a:cubicBezTo>
                        <a:pt x="29184" y="258452"/>
                        <a:pt x="35275" y="261080"/>
                        <a:pt x="41633" y="261257"/>
                      </a:cubicBezTo>
                      <a:cubicBezTo>
                        <a:pt x="46524" y="261257"/>
                        <a:pt x="66711" y="265704"/>
                        <a:pt x="69379" y="272862"/>
                      </a:cubicBezTo>
                      <a:cubicBezTo>
                        <a:pt x="70224" y="275130"/>
                        <a:pt x="69379" y="277309"/>
                        <a:pt x="66755" y="279488"/>
                      </a:cubicBezTo>
                      <a:cubicBezTo>
                        <a:pt x="56528" y="288158"/>
                        <a:pt x="55017" y="299541"/>
                        <a:pt x="53416" y="311635"/>
                      </a:cubicBezTo>
                      <a:cubicBezTo>
                        <a:pt x="52883" y="316762"/>
                        <a:pt x="51949" y="321839"/>
                        <a:pt x="50704" y="326842"/>
                      </a:cubicBezTo>
                      <a:cubicBezTo>
                        <a:pt x="52883" y="326842"/>
                        <a:pt x="55150" y="327108"/>
                        <a:pt x="57418" y="327108"/>
                      </a:cubicBezTo>
                      <a:cubicBezTo>
                        <a:pt x="63198" y="327028"/>
                        <a:pt x="68934" y="326642"/>
                        <a:pt x="74670" y="325952"/>
                      </a:cubicBezTo>
                      <a:cubicBezTo>
                        <a:pt x="80095" y="325419"/>
                        <a:pt x="85164" y="324885"/>
                        <a:pt x="90454" y="324885"/>
                      </a:cubicBezTo>
                      <a:cubicBezTo>
                        <a:pt x="99036" y="324752"/>
                        <a:pt x="107484" y="326606"/>
                        <a:pt x="115221" y="330310"/>
                      </a:cubicBezTo>
                      <a:cubicBezTo>
                        <a:pt x="117133" y="331284"/>
                        <a:pt x="119223" y="331813"/>
                        <a:pt x="121357" y="331866"/>
                      </a:cubicBezTo>
                      <a:cubicBezTo>
                        <a:pt x="122291" y="331915"/>
                        <a:pt x="123180" y="331915"/>
                        <a:pt x="124114" y="331866"/>
                      </a:cubicBezTo>
                      <a:cubicBezTo>
                        <a:pt x="125315" y="331968"/>
                        <a:pt x="126515" y="332191"/>
                        <a:pt x="127671" y="3325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4" name="자유형: 도형 9763">
                  <a:extLst>
                    <a:ext uri="{FF2B5EF4-FFF2-40B4-BE49-F238E27FC236}">
                      <a16:creationId xmlns:a16="http://schemas.microsoft.com/office/drawing/2014/main" id="{D8A35D15-33C4-85DF-C5E7-95181EFE8788}"/>
                    </a:ext>
                  </a:extLst>
                </p:cNvPr>
                <p:cNvSpPr/>
                <p:nvPr/>
              </p:nvSpPr>
              <p:spPr>
                <a:xfrm>
                  <a:off x="5175399" y="7544072"/>
                  <a:ext cx="239943" cy="382934"/>
                </a:xfrm>
                <a:custGeom>
                  <a:avLst/>
                  <a:gdLst>
                    <a:gd name="connsiteX0" fmla="*/ 299222 w 351300"/>
                    <a:gd name="connsiteY0" fmla="*/ 471201 h 560654"/>
                    <a:gd name="connsiteX1" fmla="*/ 351111 w 351300"/>
                    <a:gd name="connsiteY1" fmla="*/ 414509 h 560654"/>
                    <a:gd name="connsiteX2" fmla="*/ 301134 w 351300"/>
                    <a:gd name="connsiteY2" fmla="*/ 357595 h 560654"/>
                    <a:gd name="connsiteX3" fmla="*/ 315718 w 351300"/>
                    <a:gd name="connsiteY3" fmla="*/ 338165 h 560654"/>
                    <a:gd name="connsiteX4" fmla="*/ 304157 w 351300"/>
                    <a:gd name="connsiteY4" fmla="*/ 312287 h 560654"/>
                    <a:gd name="connsiteX5" fmla="*/ 289351 w 351300"/>
                    <a:gd name="connsiteY5" fmla="*/ 295257 h 560654"/>
                    <a:gd name="connsiteX6" fmla="*/ 291218 w 351300"/>
                    <a:gd name="connsiteY6" fmla="*/ 262043 h 560654"/>
                    <a:gd name="connsiteX7" fmla="*/ 305447 w 351300"/>
                    <a:gd name="connsiteY7" fmla="*/ 248970 h 560654"/>
                    <a:gd name="connsiteX8" fmla="*/ 279213 w 351300"/>
                    <a:gd name="connsiteY8" fmla="*/ 204506 h 560654"/>
                    <a:gd name="connsiteX9" fmla="*/ 301445 w 351300"/>
                    <a:gd name="connsiteY9" fmla="*/ 145992 h 560654"/>
                    <a:gd name="connsiteX10" fmla="*/ 249378 w 351300"/>
                    <a:gd name="connsiteY10" fmla="*/ 95303 h 560654"/>
                    <a:gd name="connsiteX11" fmla="*/ 271610 w 351300"/>
                    <a:gd name="connsiteY11" fmla="*/ 24472 h 560654"/>
                    <a:gd name="connsiteX12" fmla="*/ 241552 w 351300"/>
                    <a:gd name="connsiteY12" fmla="*/ 6686 h 560654"/>
                    <a:gd name="connsiteX13" fmla="*/ 211361 w 351300"/>
                    <a:gd name="connsiteY13" fmla="*/ 8509 h 560654"/>
                    <a:gd name="connsiteX14" fmla="*/ 181703 w 351300"/>
                    <a:gd name="connsiteY14" fmla="*/ 11889 h 560654"/>
                    <a:gd name="connsiteX15" fmla="*/ 159471 w 351300"/>
                    <a:gd name="connsiteY15" fmla="*/ 37277 h 560654"/>
                    <a:gd name="connsiteX16" fmla="*/ 158449 w 351300"/>
                    <a:gd name="connsiteY16" fmla="*/ 65690 h 560654"/>
                    <a:gd name="connsiteX17" fmla="*/ 143776 w 351300"/>
                    <a:gd name="connsiteY17" fmla="*/ 68580 h 560654"/>
                    <a:gd name="connsiteX18" fmla="*/ 138574 w 351300"/>
                    <a:gd name="connsiteY18" fmla="*/ 85476 h 560654"/>
                    <a:gd name="connsiteX19" fmla="*/ 119276 w 351300"/>
                    <a:gd name="connsiteY19" fmla="*/ 80674 h 560654"/>
                    <a:gd name="connsiteX20" fmla="*/ 101891 w 351300"/>
                    <a:gd name="connsiteY20" fmla="*/ 77073 h 560654"/>
                    <a:gd name="connsiteX21" fmla="*/ 83083 w 351300"/>
                    <a:gd name="connsiteY21" fmla="*/ 82897 h 560654"/>
                    <a:gd name="connsiteX22" fmla="*/ 39330 w 351300"/>
                    <a:gd name="connsiteY22" fmla="*/ 65868 h 560654"/>
                    <a:gd name="connsiteX23" fmla="*/ 6960 w 351300"/>
                    <a:gd name="connsiteY23" fmla="*/ 53951 h 560654"/>
                    <a:gd name="connsiteX24" fmla="*/ 25146 w 351300"/>
                    <a:gd name="connsiteY24" fmla="*/ 88633 h 560654"/>
                    <a:gd name="connsiteX25" fmla="*/ 74412 w 351300"/>
                    <a:gd name="connsiteY25" fmla="*/ 111754 h 560654"/>
                    <a:gd name="connsiteX26" fmla="*/ 79392 w 351300"/>
                    <a:gd name="connsiteY26" fmla="*/ 144435 h 560654"/>
                    <a:gd name="connsiteX27" fmla="*/ 86595 w 351300"/>
                    <a:gd name="connsiteY27" fmla="*/ 158219 h 560654"/>
                    <a:gd name="connsiteX28" fmla="*/ 87351 w 351300"/>
                    <a:gd name="connsiteY28" fmla="*/ 176005 h 560654"/>
                    <a:gd name="connsiteX29" fmla="*/ 97355 w 351300"/>
                    <a:gd name="connsiteY29" fmla="*/ 204061 h 560654"/>
                    <a:gd name="connsiteX30" fmla="*/ 96777 w 351300"/>
                    <a:gd name="connsiteY30" fmla="*/ 231585 h 560654"/>
                    <a:gd name="connsiteX31" fmla="*/ 111051 w 351300"/>
                    <a:gd name="connsiteY31" fmla="*/ 251371 h 560654"/>
                    <a:gd name="connsiteX32" fmla="*/ 138663 w 351300"/>
                    <a:gd name="connsiteY32" fmla="*/ 268178 h 560654"/>
                    <a:gd name="connsiteX33" fmla="*/ 134750 w 351300"/>
                    <a:gd name="connsiteY33" fmla="*/ 297480 h 560654"/>
                    <a:gd name="connsiteX34" fmla="*/ 109627 w 351300"/>
                    <a:gd name="connsiteY34" fmla="*/ 325626 h 560654"/>
                    <a:gd name="connsiteX35" fmla="*/ 72456 w 351300"/>
                    <a:gd name="connsiteY35" fmla="*/ 351682 h 560654"/>
                    <a:gd name="connsiteX36" fmla="*/ 43688 w 351300"/>
                    <a:gd name="connsiteY36" fmla="*/ 380539 h 560654"/>
                    <a:gd name="connsiteX37" fmla="*/ 12963 w 351300"/>
                    <a:gd name="connsiteY37" fmla="*/ 398324 h 560654"/>
                    <a:gd name="connsiteX38" fmla="*/ 5182 w 351300"/>
                    <a:gd name="connsiteY38" fmla="*/ 413531 h 560654"/>
                    <a:gd name="connsiteX39" fmla="*/ 9628 w 351300"/>
                    <a:gd name="connsiteY39" fmla="*/ 441721 h 560654"/>
                    <a:gd name="connsiteX40" fmla="*/ 15675 w 351300"/>
                    <a:gd name="connsiteY40" fmla="*/ 494589 h 560654"/>
                    <a:gd name="connsiteX41" fmla="*/ 10562 w 351300"/>
                    <a:gd name="connsiteY41" fmla="*/ 529938 h 560654"/>
                    <a:gd name="connsiteX42" fmla="*/ 47022 w 351300"/>
                    <a:gd name="connsiteY42" fmla="*/ 546434 h 560654"/>
                    <a:gd name="connsiteX43" fmla="*/ 115096 w 351300"/>
                    <a:gd name="connsiteY43" fmla="*/ 558261 h 560654"/>
                    <a:gd name="connsiteX44" fmla="*/ 217719 w 351300"/>
                    <a:gd name="connsiteY44" fmla="*/ 536029 h 560654"/>
                    <a:gd name="connsiteX45" fmla="*/ 258626 w 351300"/>
                    <a:gd name="connsiteY45" fmla="*/ 504104 h 560654"/>
                    <a:gd name="connsiteX46" fmla="*/ 299355 w 351300"/>
                    <a:gd name="connsiteY46" fmla="*/ 470978 h 56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51300" h="560654">
                      <a:moveTo>
                        <a:pt x="299222" y="471201"/>
                      </a:moveTo>
                      <a:cubicBezTo>
                        <a:pt x="308692" y="449947"/>
                        <a:pt x="353023" y="440654"/>
                        <a:pt x="351111" y="414509"/>
                      </a:cubicBezTo>
                      <a:cubicBezTo>
                        <a:pt x="349955" y="398502"/>
                        <a:pt x="290018" y="364310"/>
                        <a:pt x="301134" y="357595"/>
                      </a:cubicBezTo>
                      <a:cubicBezTo>
                        <a:pt x="307492" y="353727"/>
                        <a:pt x="325277" y="349103"/>
                        <a:pt x="315718" y="338165"/>
                      </a:cubicBezTo>
                      <a:cubicBezTo>
                        <a:pt x="306158" y="327227"/>
                        <a:pt x="293486" y="327671"/>
                        <a:pt x="304157" y="312287"/>
                      </a:cubicBezTo>
                      <a:cubicBezTo>
                        <a:pt x="309849" y="304239"/>
                        <a:pt x="281614" y="301482"/>
                        <a:pt x="289351" y="295257"/>
                      </a:cubicBezTo>
                      <a:cubicBezTo>
                        <a:pt x="303757" y="283518"/>
                        <a:pt x="280458" y="276049"/>
                        <a:pt x="291218" y="262043"/>
                      </a:cubicBezTo>
                      <a:cubicBezTo>
                        <a:pt x="295664" y="256396"/>
                        <a:pt x="308737" y="258708"/>
                        <a:pt x="305447" y="248970"/>
                      </a:cubicBezTo>
                      <a:cubicBezTo>
                        <a:pt x="300155" y="233274"/>
                        <a:pt x="288239" y="218245"/>
                        <a:pt x="279213" y="204506"/>
                      </a:cubicBezTo>
                      <a:cubicBezTo>
                        <a:pt x="255602" y="168579"/>
                        <a:pt x="301445" y="176227"/>
                        <a:pt x="301445" y="145992"/>
                      </a:cubicBezTo>
                      <a:cubicBezTo>
                        <a:pt x="301445" y="119802"/>
                        <a:pt x="252534" y="122070"/>
                        <a:pt x="249378" y="95303"/>
                      </a:cubicBezTo>
                      <a:cubicBezTo>
                        <a:pt x="247288" y="76317"/>
                        <a:pt x="298288" y="41501"/>
                        <a:pt x="271610" y="24472"/>
                      </a:cubicBezTo>
                      <a:cubicBezTo>
                        <a:pt x="262450" y="18691"/>
                        <a:pt x="247288" y="16735"/>
                        <a:pt x="241552" y="6686"/>
                      </a:cubicBezTo>
                      <a:cubicBezTo>
                        <a:pt x="232659" y="-8565"/>
                        <a:pt x="220832" y="5352"/>
                        <a:pt x="211361" y="8509"/>
                      </a:cubicBezTo>
                      <a:cubicBezTo>
                        <a:pt x="202957" y="11266"/>
                        <a:pt x="188640" y="5664"/>
                        <a:pt x="181703" y="11889"/>
                      </a:cubicBezTo>
                      <a:cubicBezTo>
                        <a:pt x="177657" y="15490"/>
                        <a:pt x="159471" y="31853"/>
                        <a:pt x="159471" y="37277"/>
                      </a:cubicBezTo>
                      <a:cubicBezTo>
                        <a:pt x="159471" y="43725"/>
                        <a:pt x="167297" y="62133"/>
                        <a:pt x="158449" y="65690"/>
                      </a:cubicBezTo>
                      <a:cubicBezTo>
                        <a:pt x="154536" y="67246"/>
                        <a:pt x="145643" y="63422"/>
                        <a:pt x="143776" y="68580"/>
                      </a:cubicBezTo>
                      <a:cubicBezTo>
                        <a:pt x="141464" y="74894"/>
                        <a:pt x="143109" y="79429"/>
                        <a:pt x="138574" y="85476"/>
                      </a:cubicBezTo>
                      <a:cubicBezTo>
                        <a:pt x="129370" y="97704"/>
                        <a:pt x="128792" y="77473"/>
                        <a:pt x="119276" y="80674"/>
                      </a:cubicBezTo>
                      <a:cubicBezTo>
                        <a:pt x="113274" y="82631"/>
                        <a:pt x="107315" y="78807"/>
                        <a:pt x="101891" y="77073"/>
                      </a:cubicBezTo>
                      <a:cubicBezTo>
                        <a:pt x="94154" y="74583"/>
                        <a:pt x="91353" y="83386"/>
                        <a:pt x="83083" y="82897"/>
                      </a:cubicBezTo>
                      <a:cubicBezTo>
                        <a:pt x="67253" y="81964"/>
                        <a:pt x="50313" y="77651"/>
                        <a:pt x="39330" y="65868"/>
                      </a:cubicBezTo>
                      <a:cubicBezTo>
                        <a:pt x="30438" y="56441"/>
                        <a:pt x="20655" y="43636"/>
                        <a:pt x="6960" y="53951"/>
                      </a:cubicBezTo>
                      <a:cubicBezTo>
                        <a:pt x="-11937" y="67869"/>
                        <a:pt x="11407" y="79918"/>
                        <a:pt x="25146" y="88633"/>
                      </a:cubicBezTo>
                      <a:cubicBezTo>
                        <a:pt x="40486" y="98549"/>
                        <a:pt x="59161" y="101973"/>
                        <a:pt x="74412" y="111754"/>
                      </a:cubicBezTo>
                      <a:cubicBezTo>
                        <a:pt x="87485" y="120292"/>
                        <a:pt x="78858" y="131496"/>
                        <a:pt x="79392" y="144435"/>
                      </a:cubicBezTo>
                      <a:cubicBezTo>
                        <a:pt x="79392" y="151994"/>
                        <a:pt x="84550" y="152172"/>
                        <a:pt x="86595" y="158219"/>
                      </a:cubicBezTo>
                      <a:cubicBezTo>
                        <a:pt x="88641" y="164266"/>
                        <a:pt x="86951" y="170358"/>
                        <a:pt x="87351" y="176005"/>
                      </a:cubicBezTo>
                      <a:cubicBezTo>
                        <a:pt x="88241" y="187566"/>
                        <a:pt x="100068" y="189877"/>
                        <a:pt x="97355" y="204061"/>
                      </a:cubicBezTo>
                      <a:cubicBezTo>
                        <a:pt x="94643" y="218245"/>
                        <a:pt x="80592" y="215489"/>
                        <a:pt x="96777" y="231585"/>
                      </a:cubicBezTo>
                      <a:cubicBezTo>
                        <a:pt x="106515" y="241411"/>
                        <a:pt x="95532" y="244924"/>
                        <a:pt x="111051" y="251371"/>
                      </a:cubicBezTo>
                      <a:cubicBezTo>
                        <a:pt x="119587" y="254795"/>
                        <a:pt x="134350" y="259063"/>
                        <a:pt x="138663" y="268178"/>
                      </a:cubicBezTo>
                      <a:cubicBezTo>
                        <a:pt x="140975" y="273025"/>
                        <a:pt x="145021" y="304061"/>
                        <a:pt x="134750" y="297480"/>
                      </a:cubicBezTo>
                      <a:cubicBezTo>
                        <a:pt x="120210" y="288143"/>
                        <a:pt x="114830" y="318289"/>
                        <a:pt x="109627" y="325626"/>
                      </a:cubicBezTo>
                      <a:cubicBezTo>
                        <a:pt x="99579" y="339765"/>
                        <a:pt x="81393" y="340388"/>
                        <a:pt x="72456" y="351682"/>
                      </a:cubicBezTo>
                      <a:cubicBezTo>
                        <a:pt x="64364" y="361819"/>
                        <a:pt x="42976" y="365421"/>
                        <a:pt x="43688" y="380539"/>
                      </a:cubicBezTo>
                      <a:cubicBezTo>
                        <a:pt x="44488" y="397213"/>
                        <a:pt x="17898" y="386274"/>
                        <a:pt x="12963" y="398324"/>
                      </a:cubicBezTo>
                      <a:cubicBezTo>
                        <a:pt x="10962" y="403126"/>
                        <a:pt x="10162" y="410552"/>
                        <a:pt x="5182" y="413531"/>
                      </a:cubicBezTo>
                      <a:cubicBezTo>
                        <a:pt x="-7624" y="421268"/>
                        <a:pt x="8828" y="432472"/>
                        <a:pt x="9628" y="441721"/>
                      </a:cubicBezTo>
                      <a:cubicBezTo>
                        <a:pt x="11051" y="457861"/>
                        <a:pt x="22967" y="478982"/>
                        <a:pt x="15675" y="494589"/>
                      </a:cubicBezTo>
                      <a:cubicBezTo>
                        <a:pt x="10962" y="504904"/>
                        <a:pt x="-2822" y="525713"/>
                        <a:pt x="10562" y="529938"/>
                      </a:cubicBezTo>
                      <a:cubicBezTo>
                        <a:pt x="18565" y="532516"/>
                        <a:pt x="41687" y="540653"/>
                        <a:pt x="47022" y="546434"/>
                      </a:cubicBezTo>
                      <a:cubicBezTo>
                        <a:pt x="60362" y="561329"/>
                        <a:pt x="96688" y="562352"/>
                        <a:pt x="115096" y="558261"/>
                      </a:cubicBezTo>
                      <a:cubicBezTo>
                        <a:pt x="150090" y="550569"/>
                        <a:pt x="182193" y="540475"/>
                        <a:pt x="217719" y="536029"/>
                      </a:cubicBezTo>
                      <a:cubicBezTo>
                        <a:pt x="237195" y="533628"/>
                        <a:pt x="242708" y="514731"/>
                        <a:pt x="258626" y="504104"/>
                      </a:cubicBezTo>
                      <a:cubicBezTo>
                        <a:pt x="272321" y="495211"/>
                        <a:pt x="292241" y="486985"/>
                        <a:pt x="299355" y="4709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5" name="자유형: 도형 9764">
                  <a:extLst>
                    <a:ext uri="{FF2B5EF4-FFF2-40B4-BE49-F238E27FC236}">
                      <a16:creationId xmlns:a16="http://schemas.microsoft.com/office/drawing/2014/main" id="{E34B960E-1E96-3673-5E64-53A296228427}"/>
                    </a:ext>
                  </a:extLst>
                </p:cNvPr>
                <p:cNvSpPr/>
                <p:nvPr/>
              </p:nvSpPr>
              <p:spPr>
                <a:xfrm>
                  <a:off x="5174866" y="7543545"/>
                  <a:ext cx="240810" cy="383905"/>
                </a:xfrm>
                <a:custGeom>
                  <a:avLst/>
                  <a:gdLst>
                    <a:gd name="connsiteX0" fmla="*/ 94223 w 352570"/>
                    <a:gd name="connsiteY0" fmla="*/ 561745 h 562075"/>
                    <a:gd name="connsiteX1" fmla="*/ 94223 w 352570"/>
                    <a:gd name="connsiteY1" fmla="*/ 561745 h 562075"/>
                    <a:gd name="connsiteX2" fmla="*/ 47136 w 352570"/>
                    <a:gd name="connsiteY2" fmla="*/ 547650 h 562075"/>
                    <a:gd name="connsiteX3" fmla="*/ 10942 w 352570"/>
                    <a:gd name="connsiteY3" fmla="*/ 531331 h 562075"/>
                    <a:gd name="connsiteX4" fmla="*/ 5562 w 352570"/>
                    <a:gd name="connsiteY4" fmla="*/ 526885 h 562075"/>
                    <a:gd name="connsiteX5" fmla="*/ 12766 w 352570"/>
                    <a:gd name="connsiteY5" fmla="*/ 501318 h 562075"/>
                    <a:gd name="connsiteX6" fmla="*/ 15700 w 352570"/>
                    <a:gd name="connsiteY6" fmla="*/ 495404 h 562075"/>
                    <a:gd name="connsiteX7" fmla="*/ 13521 w 352570"/>
                    <a:gd name="connsiteY7" fmla="*/ 460722 h 562075"/>
                    <a:gd name="connsiteX8" fmla="*/ 9653 w 352570"/>
                    <a:gd name="connsiteY8" fmla="*/ 442937 h 562075"/>
                    <a:gd name="connsiteX9" fmla="*/ 5206 w 352570"/>
                    <a:gd name="connsiteY9" fmla="*/ 433066 h 562075"/>
                    <a:gd name="connsiteX10" fmla="*/ 760 w 352570"/>
                    <a:gd name="connsiteY10" fmla="*/ 420083 h 562075"/>
                    <a:gd name="connsiteX11" fmla="*/ 5651 w 352570"/>
                    <a:gd name="connsiteY11" fmla="*/ 414213 h 562075"/>
                    <a:gd name="connsiteX12" fmla="*/ 11787 w 352570"/>
                    <a:gd name="connsiteY12" fmla="*/ 403497 h 562075"/>
                    <a:gd name="connsiteX13" fmla="*/ 13210 w 352570"/>
                    <a:gd name="connsiteY13" fmla="*/ 399051 h 562075"/>
                    <a:gd name="connsiteX14" fmla="*/ 29172 w 352570"/>
                    <a:gd name="connsiteY14" fmla="*/ 391803 h 562075"/>
                    <a:gd name="connsiteX15" fmla="*/ 43935 w 352570"/>
                    <a:gd name="connsiteY15" fmla="*/ 381488 h 562075"/>
                    <a:gd name="connsiteX16" fmla="*/ 60297 w 352570"/>
                    <a:gd name="connsiteY16" fmla="*/ 361612 h 562075"/>
                    <a:gd name="connsiteX17" fmla="*/ 72792 w 352570"/>
                    <a:gd name="connsiteY17" fmla="*/ 352275 h 562075"/>
                    <a:gd name="connsiteX18" fmla="*/ 89688 w 352570"/>
                    <a:gd name="connsiteY18" fmla="*/ 340892 h 562075"/>
                    <a:gd name="connsiteX19" fmla="*/ 109964 w 352570"/>
                    <a:gd name="connsiteY19" fmla="*/ 326264 h 562075"/>
                    <a:gd name="connsiteX20" fmla="*/ 114410 w 352570"/>
                    <a:gd name="connsiteY20" fmla="*/ 316971 h 562075"/>
                    <a:gd name="connsiteX21" fmla="*/ 130417 w 352570"/>
                    <a:gd name="connsiteY21" fmla="*/ 296117 h 562075"/>
                    <a:gd name="connsiteX22" fmla="*/ 136019 w 352570"/>
                    <a:gd name="connsiteY22" fmla="*/ 297940 h 562075"/>
                    <a:gd name="connsiteX23" fmla="*/ 140199 w 352570"/>
                    <a:gd name="connsiteY23" fmla="*/ 297540 h 562075"/>
                    <a:gd name="connsiteX24" fmla="*/ 139132 w 352570"/>
                    <a:gd name="connsiteY24" fmla="*/ 269394 h 562075"/>
                    <a:gd name="connsiteX25" fmla="*/ 115877 w 352570"/>
                    <a:gd name="connsiteY25" fmla="*/ 254410 h 562075"/>
                    <a:gd name="connsiteX26" fmla="*/ 111831 w 352570"/>
                    <a:gd name="connsiteY26" fmla="*/ 252854 h 562075"/>
                    <a:gd name="connsiteX27" fmla="*/ 102004 w 352570"/>
                    <a:gd name="connsiteY27" fmla="*/ 242627 h 562075"/>
                    <a:gd name="connsiteX28" fmla="*/ 97336 w 352570"/>
                    <a:gd name="connsiteY28" fmla="*/ 232934 h 562075"/>
                    <a:gd name="connsiteX29" fmla="*/ 92444 w 352570"/>
                    <a:gd name="connsiteY29" fmla="*/ 215148 h 562075"/>
                    <a:gd name="connsiteX30" fmla="*/ 97780 w 352570"/>
                    <a:gd name="connsiteY30" fmla="*/ 204788 h 562075"/>
                    <a:gd name="connsiteX31" fmla="*/ 93334 w 352570"/>
                    <a:gd name="connsiteY31" fmla="*/ 188737 h 562075"/>
                    <a:gd name="connsiteX32" fmla="*/ 87998 w 352570"/>
                    <a:gd name="connsiteY32" fmla="*/ 176910 h 562075"/>
                    <a:gd name="connsiteX33" fmla="*/ 87998 w 352570"/>
                    <a:gd name="connsiteY33" fmla="*/ 170284 h 562075"/>
                    <a:gd name="connsiteX34" fmla="*/ 86575 w 352570"/>
                    <a:gd name="connsiteY34" fmla="*/ 159302 h 562075"/>
                    <a:gd name="connsiteX35" fmla="*/ 83152 w 352570"/>
                    <a:gd name="connsiteY35" fmla="*/ 154011 h 562075"/>
                    <a:gd name="connsiteX36" fmla="*/ 79328 w 352570"/>
                    <a:gd name="connsiteY36" fmla="*/ 145384 h 562075"/>
                    <a:gd name="connsiteX37" fmla="*/ 80617 w 352570"/>
                    <a:gd name="connsiteY37" fmla="*/ 133957 h 562075"/>
                    <a:gd name="connsiteX38" fmla="*/ 74615 w 352570"/>
                    <a:gd name="connsiteY38" fmla="*/ 113104 h 562075"/>
                    <a:gd name="connsiteX39" fmla="*/ 49893 w 352570"/>
                    <a:gd name="connsiteY39" fmla="*/ 101499 h 562075"/>
                    <a:gd name="connsiteX40" fmla="*/ 25393 w 352570"/>
                    <a:gd name="connsiteY40" fmla="*/ 90027 h 562075"/>
                    <a:gd name="connsiteX41" fmla="*/ 21302 w 352570"/>
                    <a:gd name="connsiteY41" fmla="*/ 87492 h 562075"/>
                    <a:gd name="connsiteX42" fmla="*/ -129 w 352570"/>
                    <a:gd name="connsiteY42" fmla="*/ 65928 h 562075"/>
                    <a:gd name="connsiteX43" fmla="*/ 7119 w 352570"/>
                    <a:gd name="connsiteY43" fmla="*/ 54411 h 562075"/>
                    <a:gd name="connsiteX44" fmla="*/ 17478 w 352570"/>
                    <a:gd name="connsiteY44" fmla="*/ 50543 h 562075"/>
                    <a:gd name="connsiteX45" fmla="*/ 38332 w 352570"/>
                    <a:gd name="connsiteY45" fmla="*/ 64327 h 562075"/>
                    <a:gd name="connsiteX46" fmla="*/ 40244 w 352570"/>
                    <a:gd name="connsiteY46" fmla="*/ 66372 h 562075"/>
                    <a:gd name="connsiteX47" fmla="*/ 83641 w 352570"/>
                    <a:gd name="connsiteY47" fmla="*/ 83224 h 562075"/>
                    <a:gd name="connsiteX48" fmla="*/ 92533 w 352570"/>
                    <a:gd name="connsiteY48" fmla="*/ 80023 h 562075"/>
                    <a:gd name="connsiteX49" fmla="*/ 99870 w 352570"/>
                    <a:gd name="connsiteY49" fmla="*/ 76954 h 562075"/>
                    <a:gd name="connsiteX50" fmla="*/ 102716 w 352570"/>
                    <a:gd name="connsiteY50" fmla="*/ 77444 h 562075"/>
                    <a:gd name="connsiteX51" fmla="*/ 106851 w 352570"/>
                    <a:gd name="connsiteY51" fmla="*/ 79000 h 562075"/>
                    <a:gd name="connsiteX52" fmla="*/ 116366 w 352570"/>
                    <a:gd name="connsiteY52" fmla="*/ 81579 h 562075"/>
                    <a:gd name="connsiteX53" fmla="*/ 119745 w 352570"/>
                    <a:gd name="connsiteY53" fmla="*/ 81045 h 562075"/>
                    <a:gd name="connsiteX54" fmla="*/ 121924 w 352570"/>
                    <a:gd name="connsiteY54" fmla="*/ 80645 h 562075"/>
                    <a:gd name="connsiteX55" fmla="*/ 129305 w 352570"/>
                    <a:gd name="connsiteY55" fmla="*/ 85981 h 562075"/>
                    <a:gd name="connsiteX56" fmla="*/ 133752 w 352570"/>
                    <a:gd name="connsiteY56" fmla="*/ 89805 h 562075"/>
                    <a:gd name="connsiteX57" fmla="*/ 138598 w 352570"/>
                    <a:gd name="connsiteY57" fmla="*/ 86070 h 562075"/>
                    <a:gd name="connsiteX58" fmla="*/ 142200 w 352570"/>
                    <a:gd name="connsiteY58" fmla="*/ 76021 h 562075"/>
                    <a:gd name="connsiteX59" fmla="*/ 143711 w 352570"/>
                    <a:gd name="connsiteY59" fmla="*/ 69307 h 562075"/>
                    <a:gd name="connsiteX60" fmla="*/ 149892 w 352570"/>
                    <a:gd name="connsiteY60" fmla="*/ 66105 h 562075"/>
                    <a:gd name="connsiteX61" fmla="*/ 153182 w 352570"/>
                    <a:gd name="connsiteY61" fmla="*/ 66105 h 562075"/>
                    <a:gd name="connsiteX62" fmla="*/ 156162 w 352570"/>
                    <a:gd name="connsiteY62" fmla="*/ 66105 h 562075"/>
                    <a:gd name="connsiteX63" fmla="*/ 158696 w 352570"/>
                    <a:gd name="connsiteY63" fmla="*/ 65705 h 562075"/>
                    <a:gd name="connsiteX64" fmla="*/ 160697 w 352570"/>
                    <a:gd name="connsiteY64" fmla="*/ 45518 h 562075"/>
                    <a:gd name="connsiteX65" fmla="*/ 159363 w 352570"/>
                    <a:gd name="connsiteY65" fmla="*/ 37826 h 562075"/>
                    <a:gd name="connsiteX66" fmla="*/ 181595 w 352570"/>
                    <a:gd name="connsiteY66" fmla="*/ 12037 h 562075"/>
                    <a:gd name="connsiteX67" fmla="*/ 192978 w 352570"/>
                    <a:gd name="connsiteY67" fmla="*/ 8792 h 562075"/>
                    <a:gd name="connsiteX68" fmla="*/ 199158 w 352570"/>
                    <a:gd name="connsiteY68" fmla="*/ 9058 h 562075"/>
                    <a:gd name="connsiteX69" fmla="*/ 205116 w 352570"/>
                    <a:gd name="connsiteY69" fmla="*/ 9325 h 562075"/>
                    <a:gd name="connsiteX70" fmla="*/ 211474 w 352570"/>
                    <a:gd name="connsiteY70" fmla="*/ 8525 h 562075"/>
                    <a:gd name="connsiteX71" fmla="*/ 218989 w 352570"/>
                    <a:gd name="connsiteY71" fmla="*/ 4745 h 562075"/>
                    <a:gd name="connsiteX72" fmla="*/ 231972 w 352570"/>
                    <a:gd name="connsiteY72" fmla="*/ -324 h 562075"/>
                    <a:gd name="connsiteX73" fmla="*/ 242333 w 352570"/>
                    <a:gd name="connsiteY73" fmla="*/ 6968 h 562075"/>
                    <a:gd name="connsiteX74" fmla="*/ 261141 w 352570"/>
                    <a:gd name="connsiteY74" fmla="*/ 19507 h 562075"/>
                    <a:gd name="connsiteX75" fmla="*/ 272168 w 352570"/>
                    <a:gd name="connsiteY75" fmla="*/ 24665 h 562075"/>
                    <a:gd name="connsiteX76" fmla="*/ 279993 w 352570"/>
                    <a:gd name="connsiteY76" fmla="*/ 35070 h 562075"/>
                    <a:gd name="connsiteX77" fmla="*/ 264209 w 352570"/>
                    <a:gd name="connsiteY77" fmla="*/ 68818 h 562075"/>
                    <a:gd name="connsiteX78" fmla="*/ 250203 w 352570"/>
                    <a:gd name="connsiteY78" fmla="*/ 95896 h 562075"/>
                    <a:gd name="connsiteX79" fmla="*/ 276881 w 352570"/>
                    <a:gd name="connsiteY79" fmla="*/ 120840 h 562075"/>
                    <a:gd name="connsiteX80" fmla="*/ 302448 w 352570"/>
                    <a:gd name="connsiteY80" fmla="*/ 146630 h 562075"/>
                    <a:gd name="connsiteX81" fmla="*/ 285951 w 352570"/>
                    <a:gd name="connsiteY81" fmla="*/ 171618 h 562075"/>
                    <a:gd name="connsiteX82" fmla="*/ 280304 w 352570"/>
                    <a:gd name="connsiteY82" fmla="*/ 204833 h 562075"/>
                    <a:gd name="connsiteX83" fmla="*/ 286619 w 352570"/>
                    <a:gd name="connsiteY83" fmla="*/ 214170 h 562075"/>
                    <a:gd name="connsiteX84" fmla="*/ 306627 w 352570"/>
                    <a:gd name="connsiteY84" fmla="*/ 249430 h 562075"/>
                    <a:gd name="connsiteX85" fmla="*/ 306627 w 352570"/>
                    <a:gd name="connsiteY85" fmla="*/ 254721 h 562075"/>
                    <a:gd name="connsiteX86" fmla="*/ 299469 w 352570"/>
                    <a:gd name="connsiteY86" fmla="*/ 259168 h 562075"/>
                    <a:gd name="connsiteX87" fmla="*/ 292266 w 352570"/>
                    <a:gd name="connsiteY87" fmla="*/ 263081 h 562075"/>
                    <a:gd name="connsiteX88" fmla="*/ 292266 w 352570"/>
                    <a:gd name="connsiteY88" fmla="*/ 279488 h 562075"/>
                    <a:gd name="connsiteX89" fmla="*/ 290087 w 352570"/>
                    <a:gd name="connsiteY89" fmla="*/ 296384 h 562075"/>
                    <a:gd name="connsiteX90" fmla="*/ 288975 w 352570"/>
                    <a:gd name="connsiteY90" fmla="*/ 298251 h 562075"/>
                    <a:gd name="connsiteX91" fmla="*/ 296312 w 352570"/>
                    <a:gd name="connsiteY91" fmla="*/ 303187 h 562075"/>
                    <a:gd name="connsiteX92" fmla="*/ 305783 w 352570"/>
                    <a:gd name="connsiteY92" fmla="*/ 310034 h 562075"/>
                    <a:gd name="connsiteX93" fmla="*/ 305027 w 352570"/>
                    <a:gd name="connsiteY93" fmla="*/ 313325 h 562075"/>
                    <a:gd name="connsiteX94" fmla="*/ 308228 w 352570"/>
                    <a:gd name="connsiteY94" fmla="*/ 331422 h 562075"/>
                    <a:gd name="connsiteX95" fmla="*/ 316543 w 352570"/>
                    <a:gd name="connsiteY95" fmla="*/ 338536 h 562075"/>
                    <a:gd name="connsiteX96" fmla="*/ 319344 w 352570"/>
                    <a:gd name="connsiteY96" fmla="*/ 346139 h 562075"/>
                    <a:gd name="connsiteX97" fmla="*/ 306449 w 352570"/>
                    <a:gd name="connsiteY97" fmla="*/ 356455 h 562075"/>
                    <a:gd name="connsiteX98" fmla="*/ 302003 w 352570"/>
                    <a:gd name="connsiteY98" fmla="*/ 358811 h 562075"/>
                    <a:gd name="connsiteX99" fmla="*/ 300936 w 352570"/>
                    <a:gd name="connsiteY99" fmla="*/ 360412 h 562075"/>
                    <a:gd name="connsiteX100" fmla="*/ 323168 w 352570"/>
                    <a:gd name="connsiteY100" fmla="*/ 383311 h 562075"/>
                    <a:gd name="connsiteX101" fmla="*/ 352381 w 352570"/>
                    <a:gd name="connsiteY101" fmla="*/ 415191 h 562075"/>
                    <a:gd name="connsiteX102" fmla="*/ 324946 w 352570"/>
                    <a:gd name="connsiteY102" fmla="*/ 449562 h 562075"/>
                    <a:gd name="connsiteX103" fmla="*/ 300758 w 352570"/>
                    <a:gd name="connsiteY103" fmla="*/ 471349 h 562075"/>
                    <a:gd name="connsiteX104" fmla="*/ 298757 w 352570"/>
                    <a:gd name="connsiteY104" fmla="*/ 475796 h 562075"/>
                    <a:gd name="connsiteX105" fmla="*/ 298135 w 352570"/>
                    <a:gd name="connsiteY105" fmla="*/ 477219 h 562075"/>
                    <a:gd name="connsiteX106" fmla="*/ 298135 w 352570"/>
                    <a:gd name="connsiteY106" fmla="*/ 477219 h 562075"/>
                    <a:gd name="connsiteX107" fmla="*/ 297734 w 352570"/>
                    <a:gd name="connsiteY107" fmla="*/ 477574 h 562075"/>
                    <a:gd name="connsiteX108" fmla="*/ 297423 w 352570"/>
                    <a:gd name="connsiteY108" fmla="*/ 477574 h 562075"/>
                    <a:gd name="connsiteX109" fmla="*/ 297423 w 352570"/>
                    <a:gd name="connsiteY109" fmla="*/ 477574 h 562075"/>
                    <a:gd name="connsiteX110" fmla="*/ 270078 w 352570"/>
                    <a:gd name="connsiteY110" fmla="*/ 499095 h 562075"/>
                    <a:gd name="connsiteX111" fmla="*/ 259629 w 352570"/>
                    <a:gd name="connsiteY111" fmla="*/ 505453 h 562075"/>
                    <a:gd name="connsiteX112" fmla="*/ 244645 w 352570"/>
                    <a:gd name="connsiteY112" fmla="*/ 519860 h 562075"/>
                    <a:gd name="connsiteX113" fmla="*/ 218456 w 352570"/>
                    <a:gd name="connsiteY113" fmla="*/ 537645 h 562075"/>
                    <a:gd name="connsiteX114" fmla="*/ 148514 w 352570"/>
                    <a:gd name="connsiteY114" fmla="*/ 551962 h 562075"/>
                    <a:gd name="connsiteX115" fmla="*/ 115922 w 352570"/>
                    <a:gd name="connsiteY115" fmla="*/ 559788 h 562075"/>
                    <a:gd name="connsiteX116" fmla="*/ 94223 w 352570"/>
                    <a:gd name="connsiteY116" fmla="*/ 561745 h 562075"/>
                    <a:gd name="connsiteX117" fmla="*/ 129794 w 352570"/>
                    <a:gd name="connsiteY117" fmla="*/ 297140 h 562075"/>
                    <a:gd name="connsiteX118" fmla="*/ 114810 w 352570"/>
                    <a:gd name="connsiteY118" fmla="*/ 317282 h 562075"/>
                    <a:gd name="connsiteX119" fmla="*/ 110364 w 352570"/>
                    <a:gd name="connsiteY119" fmla="*/ 326797 h 562075"/>
                    <a:gd name="connsiteX120" fmla="*/ 89643 w 352570"/>
                    <a:gd name="connsiteY120" fmla="*/ 341781 h 562075"/>
                    <a:gd name="connsiteX121" fmla="*/ 73103 w 352570"/>
                    <a:gd name="connsiteY121" fmla="*/ 352897 h 562075"/>
                    <a:gd name="connsiteX122" fmla="*/ 60342 w 352570"/>
                    <a:gd name="connsiteY122" fmla="*/ 362502 h 562075"/>
                    <a:gd name="connsiteX123" fmla="*/ 44513 w 352570"/>
                    <a:gd name="connsiteY123" fmla="*/ 381354 h 562075"/>
                    <a:gd name="connsiteX124" fmla="*/ 28728 w 352570"/>
                    <a:gd name="connsiteY124" fmla="*/ 392826 h 562075"/>
                    <a:gd name="connsiteX125" fmla="*/ 13699 w 352570"/>
                    <a:gd name="connsiteY125" fmla="*/ 399362 h 562075"/>
                    <a:gd name="connsiteX126" fmla="*/ 12321 w 352570"/>
                    <a:gd name="connsiteY126" fmla="*/ 403542 h 562075"/>
                    <a:gd name="connsiteX127" fmla="*/ 5696 w 352570"/>
                    <a:gd name="connsiteY127" fmla="*/ 414880 h 562075"/>
                    <a:gd name="connsiteX128" fmla="*/ 1250 w 352570"/>
                    <a:gd name="connsiteY128" fmla="*/ 420038 h 562075"/>
                    <a:gd name="connsiteX129" fmla="*/ 5696 w 352570"/>
                    <a:gd name="connsiteY129" fmla="*/ 432177 h 562075"/>
                    <a:gd name="connsiteX130" fmla="*/ 10409 w 352570"/>
                    <a:gd name="connsiteY130" fmla="*/ 442537 h 562075"/>
                    <a:gd name="connsiteX131" fmla="*/ 14233 w 352570"/>
                    <a:gd name="connsiteY131" fmla="*/ 460322 h 562075"/>
                    <a:gd name="connsiteX132" fmla="*/ 16367 w 352570"/>
                    <a:gd name="connsiteY132" fmla="*/ 495893 h 562075"/>
                    <a:gd name="connsiteX133" fmla="*/ 13388 w 352570"/>
                    <a:gd name="connsiteY133" fmla="*/ 501896 h 562075"/>
                    <a:gd name="connsiteX134" fmla="*/ 6229 w 352570"/>
                    <a:gd name="connsiteY134" fmla="*/ 526529 h 562075"/>
                    <a:gd name="connsiteX135" fmla="*/ 10942 w 352570"/>
                    <a:gd name="connsiteY135" fmla="*/ 530486 h 562075"/>
                    <a:gd name="connsiteX136" fmla="*/ 47625 w 352570"/>
                    <a:gd name="connsiteY136" fmla="*/ 547160 h 562075"/>
                    <a:gd name="connsiteX137" fmla="*/ 93868 w 352570"/>
                    <a:gd name="connsiteY137" fmla="*/ 560855 h 562075"/>
                    <a:gd name="connsiteX138" fmla="*/ 93868 w 352570"/>
                    <a:gd name="connsiteY138" fmla="*/ 560855 h 562075"/>
                    <a:gd name="connsiteX139" fmla="*/ 115210 w 352570"/>
                    <a:gd name="connsiteY139" fmla="*/ 558810 h 562075"/>
                    <a:gd name="connsiteX140" fmla="*/ 147758 w 352570"/>
                    <a:gd name="connsiteY140" fmla="*/ 551029 h 562075"/>
                    <a:gd name="connsiteX141" fmla="*/ 217833 w 352570"/>
                    <a:gd name="connsiteY141" fmla="*/ 536667 h 562075"/>
                    <a:gd name="connsiteX142" fmla="*/ 243311 w 352570"/>
                    <a:gd name="connsiteY142" fmla="*/ 519459 h 562075"/>
                    <a:gd name="connsiteX143" fmla="*/ 258518 w 352570"/>
                    <a:gd name="connsiteY143" fmla="*/ 504875 h 562075"/>
                    <a:gd name="connsiteX144" fmla="*/ 269011 w 352570"/>
                    <a:gd name="connsiteY144" fmla="*/ 498472 h 562075"/>
                    <a:gd name="connsiteX145" fmla="*/ 299024 w 352570"/>
                    <a:gd name="connsiteY145" fmla="*/ 471794 h 562075"/>
                    <a:gd name="connsiteX146" fmla="*/ 299024 w 352570"/>
                    <a:gd name="connsiteY146" fmla="*/ 471794 h 562075"/>
                    <a:gd name="connsiteX147" fmla="*/ 300714 w 352570"/>
                    <a:gd name="connsiteY147" fmla="*/ 468015 h 562075"/>
                    <a:gd name="connsiteX148" fmla="*/ 301292 w 352570"/>
                    <a:gd name="connsiteY148" fmla="*/ 466636 h 562075"/>
                    <a:gd name="connsiteX149" fmla="*/ 301292 w 352570"/>
                    <a:gd name="connsiteY149" fmla="*/ 466636 h 562075"/>
                    <a:gd name="connsiteX150" fmla="*/ 301736 w 352570"/>
                    <a:gd name="connsiteY150" fmla="*/ 466236 h 562075"/>
                    <a:gd name="connsiteX151" fmla="*/ 302047 w 352570"/>
                    <a:gd name="connsiteY151" fmla="*/ 466236 h 562075"/>
                    <a:gd name="connsiteX152" fmla="*/ 302047 w 352570"/>
                    <a:gd name="connsiteY152" fmla="*/ 466236 h 562075"/>
                    <a:gd name="connsiteX153" fmla="*/ 323746 w 352570"/>
                    <a:gd name="connsiteY153" fmla="*/ 448451 h 562075"/>
                    <a:gd name="connsiteX154" fmla="*/ 350691 w 352570"/>
                    <a:gd name="connsiteY154" fmla="*/ 415103 h 562075"/>
                    <a:gd name="connsiteX155" fmla="*/ 321879 w 352570"/>
                    <a:gd name="connsiteY155" fmla="*/ 383978 h 562075"/>
                    <a:gd name="connsiteX156" fmla="*/ 299335 w 352570"/>
                    <a:gd name="connsiteY156" fmla="*/ 360101 h 562075"/>
                    <a:gd name="connsiteX157" fmla="*/ 300936 w 352570"/>
                    <a:gd name="connsiteY157" fmla="*/ 357611 h 562075"/>
                    <a:gd name="connsiteX158" fmla="*/ 305649 w 352570"/>
                    <a:gd name="connsiteY158" fmla="*/ 355254 h 562075"/>
                    <a:gd name="connsiteX159" fmla="*/ 317921 w 352570"/>
                    <a:gd name="connsiteY159" fmla="*/ 345694 h 562075"/>
                    <a:gd name="connsiteX160" fmla="*/ 315387 w 352570"/>
                    <a:gd name="connsiteY160" fmla="*/ 339069 h 562075"/>
                    <a:gd name="connsiteX161" fmla="*/ 307250 w 352570"/>
                    <a:gd name="connsiteY161" fmla="*/ 332088 h 562075"/>
                    <a:gd name="connsiteX162" fmla="*/ 303826 w 352570"/>
                    <a:gd name="connsiteY162" fmla="*/ 312480 h 562075"/>
                    <a:gd name="connsiteX163" fmla="*/ 304404 w 352570"/>
                    <a:gd name="connsiteY163" fmla="*/ 310123 h 562075"/>
                    <a:gd name="connsiteX164" fmla="*/ 295511 w 352570"/>
                    <a:gd name="connsiteY164" fmla="*/ 303943 h 562075"/>
                    <a:gd name="connsiteX165" fmla="*/ 287552 w 352570"/>
                    <a:gd name="connsiteY165" fmla="*/ 298162 h 562075"/>
                    <a:gd name="connsiteX166" fmla="*/ 289109 w 352570"/>
                    <a:gd name="connsiteY166" fmla="*/ 295317 h 562075"/>
                    <a:gd name="connsiteX167" fmla="*/ 290976 w 352570"/>
                    <a:gd name="connsiteY167" fmla="*/ 279799 h 562075"/>
                    <a:gd name="connsiteX168" fmla="*/ 290976 w 352570"/>
                    <a:gd name="connsiteY168" fmla="*/ 262013 h 562075"/>
                    <a:gd name="connsiteX169" fmla="*/ 298713 w 352570"/>
                    <a:gd name="connsiteY169" fmla="*/ 257567 h 562075"/>
                    <a:gd name="connsiteX170" fmla="*/ 305249 w 352570"/>
                    <a:gd name="connsiteY170" fmla="*/ 253743 h 562075"/>
                    <a:gd name="connsiteX171" fmla="*/ 305249 w 352570"/>
                    <a:gd name="connsiteY171" fmla="*/ 249297 h 562075"/>
                    <a:gd name="connsiteX172" fmla="*/ 285418 w 352570"/>
                    <a:gd name="connsiteY172" fmla="*/ 214304 h 562075"/>
                    <a:gd name="connsiteX173" fmla="*/ 279060 w 352570"/>
                    <a:gd name="connsiteY173" fmla="*/ 204966 h 562075"/>
                    <a:gd name="connsiteX174" fmla="*/ 285018 w 352570"/>
                    <a:gd name="connsiteY174" fmla="*/ 170195 h 562075"/>
                    <a:gd name="connsiteX175" fmla="*/ 301025 w 352570"/>
                    <a:gd name="connsiteY175" fmla="*/ 146140 h 562075"/>
                    <a:gd name="connsiteX176" fmla="*/ 276081 w 352570"/>
                    <a:gd name="connsiteY176" fmla="*/ 121374 h 562075"/>
                    <a:gd name="connsiteX177" fmla="*/ 248958 w 352570"/>
                    <a:gd name="connsiteY177" fmla="*/ 95540 h 562075"/>
                    <a:gd name="connsiteX178" fmla="*/ 263141 w 352570"/>
                    <a:gd name="connsiteY178" fmla="*/ 67662 h 562075"/>
                    <a:gd name="connsiteX179" fmla="*/ 278704 w 352570"/>
                    <a:gd name="connsiteY179" fmla="*/ 34803 h 562075"/>
                    <a:gd name="connsiteX180" fmla="*/ 271412 w 352570"/>
                    <a:gd name="connsiteY180" fmla="*/ 25110 h 562075"/>
                    <a:gd name="connsiteX181" fmla="*/ 260563 w 352570"/>
                    <a:gd name="connsiteY181" fmla="*/ 20041 h 562075"/>
                    <a:gd name="connsiteX182" fmla="*/ 241177 w 352570"/>
                    <a:gd name="connsiteY182" fmla="*/ 7057 h 562075"/>
                    <a:gd name="connsiteX183" fmla="*/ 231795 w 352570"/>
                    <a:gd name="connsiteY183" fmla="*/ 299 h 562075"/>
                    <a:gd name="connsiteX184" fmla="*/ 219389 w 352570"/>
                    <a:gd name="connsiteY184" fmla="*/ 5190 h 562075"/>
                    <a:gd name="connsiteX185" fmla="*/ 211652 w 352570"/>
                    <a:gd name="connsiteY185" fmla="*/ 9103 h 562075"/>
                    <a:gd name="connsiteX186" fmla="*/ 204938 w 352570"/>
                    <a:gd name="connsiteY186" fmla="*/ 9947 h 562075"/>
                    <a:gd name="connsiteX187" fmla="*/ 198936 w 352570"/>
                    <a:gd name="connsiteY187" fmla="*/ 9681 h 562075"/>
                    <a:gd name="connsiteX188" fmla="*/ 192800 w 352570"/>
                    <a:gd name="connsiteY188" fmla="*/ 9414 h 562075"/>
                    <a:gd name="connsiteX189" fmla="*/ 182173 w 352570"/>
                    <a:gd name="connsiteY189" fmla="*/ 12393 h 562075"/>
                    <a:gd name="connsiteX190" fmla="*/ 160208 w 352570"/>
                    <a:gd name="connsiteY190" fmla="*/ 37337 h 562075"/>
                    <a:gd name="connsiteX191" fmla="*/ 161497 w 352570"/>
                    <a:gd name="connsiteY191" fmla="*/ 44807 h 562075"/>
                    <a:gd name="connsiteX192" fmla="*/ 158874 w 352570"/>
                    <a:gd name="connsiteY192" fmla="*/ 66283 h 562075"/>
                    <a:gd name="connsiteX193" fmla="*/ 155895 w 352570"/>
                    <a:gd name="connsiteY193" fmla="*/ 66728 h 562075"/>
                    <a:gd name="connsiteX194" fmla="*/ 152827 w 352570"/>
                    <a:gd name="connsiteY194" fmla="*/ 66728 h 562075"/>
                    <a:gd name="connsiteX195" fmla="*/ 149626 w 352570"/>
                    <a:gd name="connsiteY195" fmla="*/ 66728 h 562075"/>
                    <a:gd name="connsiteX196" fmla="*/ 144468 w 352570"/>
                    <a:gd name="connsiteY196" fmla="*/ 69218 h 562075"/>
                    <a:gd name="connsiteX197" fmla="*/ 143044 w 352570"/>
                    <a:gd name="connsiteY197" fmla="*/ 75710 h 562075"/>
                    <a:gd name="connsiteX198" fmla="*/ 139221 w 352570"/>
                    <a:gd name="connsiteY198" fmla="*/ 86248 h 562075"/>
                    <a:gd name="connsiteX199" fmla="*/ 133485 w 352570"/>
                    <a:gd name="connsiteY199" fmla="*/ 90427 h 562075"/>
                    <a:gd name="connsiteX200" fmla="*/ 128016 w 352570"/>
                    <a:gd name="connsiteY200" fmla="*/ 85981 h 562075"/>
                    <a:gd name="connsiteX201" fmla="*/ 121480 w 352570"/>
                    <a:gd name="connsiteY201" fmla="*/ 81090 h 562075"/>
                    <a:gd name="connsiteX202" fmla="*/ 119656 w 352570"/>
                    <a:gd name="connsiteY202" fmla="*/ 81401 h 562075"/>
                    <a:gd name="connsiteX203" fmla="*/ 115922 w 352570"/>
                    <a:gd name="connsiteY203" fmla="*/ 82023 h 562075"/>
                    <a:gd name="connsiteX204" fmla="*/ 106006 w 352570"/>
                    <a:gd name="connsiteY204" fmla="*/ 79356 h 562075"/>
                    <a:gd name="connsiteX205" fmla="*/ 101915 w 352570"/>
                    <a:gd name="connsiteY205" fmla="*/ 77844 h 562075"/>
                    <a:gd name="connsiteX206" fmla="*/ 99426 w 352570"/>
                    <a:gd name="connsiteY206" fmla="*/ 77399 h 562075"/>
                    <a:gd name="connsiteX207" fmla="*/ 92712 w 352570"/>
                    <a:gd name="connsiteY207" fmla="*/ 80245 h 562075"/>
                    <a:gd name="connsiteX208" fmla="*/ 83819 w 352570"/>
                    <a:gd name="connsiteY208" fmla="*/ 83713 h 562075"/>
                    <a:gd name="connsiteX209" fmla="*/ 83107 w 352570"/>
                    <a:gd name="connsiteY209" fmla="*/ 83713 h 562075"/>
                    <a:gd name="connsiteX210" fmla="*/ 38955 w 352570"/>
                    <a:gd name="connsiteY210" fmla="*/ 66506 h 562075"/>
                    <a:gd name="connsiteX211" fmla="*/ 37087 w 352570"/>
                    <a:gd name="connsiteY211" fmla="*/ 64460 h 562075"/>
                    <a:gd name="connsiteX212" fmla="*/ 17034 w 352570"/>
                    <a:gd name="connsiteY212" fmla="*/ 51121 h 562075"/>
                    <a:gd name="connsiteX213" fmla="*/ 7341 w 352570"/>
                    <a:gd name="connsiteY213" fmla="*/ 54767 h 562075"/>
                    <a:gd name="connsiteX214" fmla="*/ 538 w 352570"/>
                    <a:gd name="connsiteY214" fmla="*/ 65349 h 562075"/>
                    <a:gd name="connsiteX215" fmla="*/ 21480 w 352570"/>
                    <a:gd name="connsiteY215" fmla="*/ 85981 h 562075"/>
                    <a:gd name="connsiteX216" fmla="*/ 25527 w 352570"/>
                    <a:gd name="connsiteY216" fmla="*/ 88560 h 562075"/>
                    <a:gd name="connsiteX217" fmla="*/ 49848 w 352570"/>
                    <a:gd name="connsiteY217" fmla="*/ 99898 h 562075"/>
                    <a:gd name="connsiteX218" fmla="*/ 74792 w 352570"/>
                    <a:gd name="connsiteY218" fmla="*/ 111637 h 562075"/>
                    <a:gd name="connsiteX219" fmla="*/ 81285 w 352570"/>
                    <a:gd name="connsiteY219" fmla="*/ 133646 h 562075"/>
                    <a:gd name="connsiteX220" fmla="*/ 79995 w 352570"/>
                    <a:gd name="connsiteY220" fmla="*/ 144806 h 562075"/>
                    <a:gd name="connsiteX221" fmla="*/ 83552 w 352570"/>
                    <a:gd name="connsiteY221" fmla="*/ 152766 h 562075"/>
                    <a:gd name="connsiteX222" fmla="*/ 87198 w 352570"/>
                    <a:gd name="connsiteY222" fmla="*/ 158412 h 562075"/>
                    <a:gd name="connsiteX223" fmla="*/ 88043 w 352570"/>
                    <a:gd name="connsiteY223" fmla="*/ 170017 h 562075"/>
                    <a:gd name="connsiteX224" fmla="*/ 88043 w 352570"/>
                    <a:gd name="connsiteY224" fmla="*/ 176509 h 562075"/>
                    <a:gd name="connsiteX225" fmla="*/ 93156 w 352570"/>
                    <a:gd name="connsiteY225" fmla="*/ 187759 h 562075"/>
                    <a:gd name="connsiteX226" fmla="*/ 98047 w 352570"/>
                    <a:gd name="connsiteY226" fmla="*/ 204699 h 562075"/>
                    <a:gd name="connsiteX227" fmla="*/ 92444 w 352570"/>
                    <a:gd name="connsiteY227" fmla="*/ 215549 h 562075"/>
                    <a:gd name="connsiteX228" fmla="*/ 97291 w 352570"/>
                    <a:gd name="connsiteY228" fmla="*/ 231733 h 562075"/>
                    <a:gd name="connsiteX229" fmla="*/ 102271 w 352570"/>
                    <a:gd name="connsiteY229" fmla="*/ 242138 h 562075"/>
                    <a:gd name="connsiteX230" fmla="*/ 111164 w 352570"/>
                    <a:gd name="connsiteY230" fmla="*/ 251431 h 562075"/>
                    <a:gd name="connsiteX231" fmla="*/ 115210 w 352570"/>
                    <a:gd name="connsiteY231" fmla="*/ 252943 h 562075"/>
                    <a:gd name="connsiteX232" fmla="*/ 139088 w 352570"/>
                    <a:gd name="connsiteY232" fmla="*/ 268505 h 562075"/>
                    <a:gd name="connsiteX233" fmla="*/ 140066 w 352570"/>
                    <a:gd name="connsiteY233" fmla="*/ 297718 h 562075"/>
                    <a:gd name="connsiteX234" fmla="*/ 134374 w 352570"/>
                    <a:gd name="connsiteY234" fmla="*/ 298474 h 562075"/>
                    <a:gd name="connsiteX235" fmla="*/ 130017 w 352570"/>
                    <a:gd name="connsiteY235" fmla="*/ 297140 h 562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</a:cxnLst>
                  <a:rect l="l" t="t" r="r" b="b"/>
                  <a:pathLst>
                    <a:path w="352570" h="562075">
                      <a:moveTo>
                        <a:pt x="94223" y="561745"/>
                      </a:moveTo>
                      <a:lnTo>
                        <a:pt x="94223" y="561745"/>
                      </a:lnTo>
                      <a:cubicBezTo>
                        <a:pt x="72525" y="561745"/>
                        <a:pt x="54917" y="556498"/>
                        <a:pt x="47136" y="547650"/>
                      </a:cubicBezTo>
                      <a:cubicBezTo>
                        <a:pt x="41578" y="541380"/>
                        <a:pt x="14055" y="532354"/>
                        <a:pt x="10942" y="531331"/>
                      </a:cubicBezTo>
                      <a:cubicBezTo>
                        <a:pt x="8541" y="530749"/>
                        <a:pt x="6585" y="529113"/>
                        <a:pt x="5562" y="526885"/>
                      </a:cubicBezTo>
                      <a:cubicBezTo>
                        <a:pt x="2895" y="520482"/>
                        <a:pt x="8364" y="509855"/>
                        <a:pt x="12766" y="501318"/>
                      </a:cubicBezTo>
                      <a:cubicBezTo>
                        <a:pt x="13877" y="499184"/>
                        <a:pt x="14944" y="497138"/>
                        <a:pt x="15700" y="495404"/>
                      </a:cubicBezTo>
                      <a:cubicBezTo>
                        <a:pt x="20147" y="485311"/>
                        <a:pt x="16856" y="472817"/>
                        <a:pt x="13521" y="460722"/>
                      </a:cubicBezTo>
                      <a:cubicBezTo>
                        <a:pt x="11698" y="454920"/>
                        <a:pt x="10409" y="448966"/>
                        <a:pt x="9653" y="442937"/>
                      </a:cubicBezTo>
                      <a:cubicBezTo>
                        <a:pt x="8897" y="439366"/>
                        <a:pt x="7385" y="436000"/>
                        <a:pt x="5206" y="433066"/>
                      </a:cubicBezTo>
                      <a:cubicBezTo>
                        <a:pt x="2450" y="428620"/>
                        <a:pt x="-396" y="424173"/>
                        <a:pt x="760" y="420083"/>
                      </a:cubicBezTo>
                      <a:cubicBezTo>
                        <a:pt x="1516" y="417539"/>
                        <a:pt x="3295" y="415418"/>
                        <a:pt x="5651" y="414213"/>
                      </a:cubicBezTo>
                      <a:cubicBezTo>
                        <a:pt x="8942" y="411514"/>
                        <a:pt x="11120" y="407699"/>
                        <a:pt x="11787" y="403497"/>
                      </a:cubicBezTo>
                      <a:cubicBezTo>
                        <a:pt x="12187" y="401990"/>
                        <a:pt x="12677" y="400505"/>
                        <a:pt x="13210" y="399051"/>
                      </a:cubicBezTo>
                      <a:cubicBezTo>
                        <a:pt x="15567" y="393271"/>
                        <a:pt x="22503" y="392515"/>
                        <a:pt x="29172" y="391803"/>
                      </a:cubicBezTo>
                      <a:cubicBezTo>
                        <a:pt x="36954" y="390914"/>
                        <a:pt x="44335" y="390114"/>
                        <a:pt x="43935" y="381488"/>
                      </a:cubicBezTo>
                      <a:cubicBezTo>
                        <a:pt x="43446" y="371661"/>
                        <a:pt x="52027" y="366548"/>
                        <a:pt x="60297" y="361612"/>
                      </a:cubicBezTo>
                      <a:cubicBezTo>
                        <a:pt x="64966" y="359251"/>
                        <a:pt x="69190" y="356090"/>
                        <a:pt x="72792" y="352275"/>
                      </a:cubicBezTo>
                      <a:cubicBezTo>
                        <a:pt x="77460" y="347224"/>
                        <a:pt x="83241" y="343329"/>
                        <a:pt x="89688" y="340892"/>
                      </a:cubicBezTo>
                      <a:cubicBezTo>
                        <a:pt x="97602" y="337869"/>
                        <a:pt x="104584" y="332827"/>
                        <a:pt x="109964" y="326264"/>
                      </a:cubicBezTo>
                      <a:cubicBezTo>
                        <a:pt x="111787" y="323329"/>
                        <a:pt x="113254" y="320217"/>
                        <a:pt x="114410" y="316971"/>
                      </a:cubicBezTo>
                      <a:cubicBezTo>
                        <a:pt x="118056" y="307678"/>
                        <a:pt x="122636" y="296117"/>
                        <a:pt x="130417" y="296117"/>
                      </a:cubicBezTo>
                      <a:cubicBezTo>
                        <a:pt x="132418" y="296188"/>
                        <a:pt x="134374" y="296820"/>
                        <a:pt x="136019" y="297940"/>
                      </a:cubicBezTo>
                      <a:cubicBezTo>
                        <a:pt x="137887" y="299185"/>
                        <a:pt x="139221" y="299052"/>
                        <a:pt x="140199" y="297540"/>
                      </a:cubicBezTo>
                      <a:cubicBezTo>
                        <a:pt x="143667" y="292071"/>
                        <a:pt x="140821" y="272996"/>
                        <a:pt x="139132" y="269394"/>
                      </a:cubicBezTo>
                      <a:cubicBezTo>
                        <a:pt x="135530" y="261791"/>
                        <a:pt x="124192" y="257523"/>
                        <a:pt x="115877" y="254410"/>
                      </a:cubicBezTo>
                      <a:lnTo>
                        <a:pt x="111831" y="252854"/>
                      </a:lnTo>
                      <a:cubicBezTo>
                        <a:pt x="102938" y="249208"/>
                        <a:pt x="102405" y="246318"/>
                        <a:pt x="102004" y="242627"/>
                      </a:cubicBezTo>
                      <a:cubicBezTo>
                        <a:pt x="101827" y="238897"/>
                        <a:pt x="100137" y="235397"/>
                        <a:pt x="97336" y="232934"/>
                      </a:cubicBezTo>
                      <a:cubicBezTo>
                        <a:pt x="87065" y="222707"/>
                        <a:pt x="88443" y="219995"/>
                        <a:pt x="92444" y="215148"/>
                      </a:cubicBezTo>
                      <a:cubicBezTo>
                        <a:pt x="95157" y="212258"/>
                        <a:pt x="96980" y="208670"/>
                        <a:pt x="97780" y="204788"/>
                      </a:cubicBezTo>
                      <a:cubicBezTo>
                        <a:pt x="98981" y="199035"/>
                        <a:pt x="97336" y="193041"/>
                        <a:pt x="93334" y="188737"/>
                      </a:cubicBezTo>
                      <a:cubicBezTo>
                        <a:pt x="90355" y="185442"/>
                        <a:pt x="88532" y="181307"/>
                        <a:pt x="87998" y="176910"/>
                      </a:cubicBezTo>
                      <a:cubicBezTo>
                        <a:pt x="87865" y="174704"/>
                        <a:pt x="87865" y="172490"/>
                        <a:pt x="87998" y="170284"/>
                      </a:cubicBezTo>
                      <a:cubicBezTo>
                        <a:pt x="88221" y="166567"/>
                        <a:pt x="87732" y="162841"/>
                        <a:pt x="86575" y="159302"/>
                      </a:cubicBezTo>
                      <a:cubicBezTo>
                        <a:pt x="85864" y="157305"/>
                        <a:pt x="84663" y="155496"/>
                        <a:pt x="83152" y="154011"/>
                      </a:cubicBezTo>
                      <a:cubicBezTo>
                        <a:pt x="80706" y="151801"/>
                        <a:pt x="79328" y="148670"/>
                        <a:pt x="79328" y="145384"/>
                      </a:cubicBezTo>
                      <a:cubicBezTo>
                        <a:pt x="79372" y="141543"/>
                        <a:pt x="79817" y="137710"/>
                        <a:pt x="80617" y="133957"/>
                      </a:cubicBezTo>
                      <a:cubicBezTo>
                        <a:pt x="82129" y="125865"/>
                        <a:pt x="83419" y="118884"/>
                        <a:pt x="74615" y="113104"/>
                      </a:cubicBezTo>
                      <a:cubicBezTo>
                        <a:pt x="66789" y="108373"/>
                        <a:pt x="58519" y="104482"/>
                        <a:pt x="49893" y="101499"/>
                      </a:cubicBezTo>
                      <a:cubicBezTo>
                        <a:pt x="41356" y="98515"/>
                        <a:pt x="33130" y="94669"/>
                        <a:pt x="25393" y="90027"/>
                      </a:cubicBezTo>
                      <a:cubicBezTo>
                        <a:pt x="24103" y="89182"/>
                        <a:pt x="22725" y="88337"/>
                        <a:pt x="21302" y="87492"/>
                      </a:cubicBezTo>
                      <a:cubicBezTo>
                        <a:pt x="11920" y="81579"/>
                        <a:pt x="182" y="74153"/>
                        <a:pt x="-129" y="65928"/>
                      </a:cubicBezTo>
                      <a:cubicBezTo>
                        <a:pt x="182" y="61108"/>
                        <a:pt x="2895" y="56772"/>
                        <a:pt x="7119" y="54411"/>
                      </a:cubicBezTo>
                      <a:cubicBezTo>
                        <a:pt x="10053" y="52015"/>
                        <a:pt x="13699" y="50654"/>
                        <a:pt x="17478" y="50543"/>
                      </a:cubicBezTo>
                      <a:cubicBezTo>
                        <a:pt x="25660" y="50543"/>
                        <a:pt x="32418" y="57880"/>
                        <a:pt x="38332" y="64327"/>
                      </a:cubicBezTo>
                      <a:lnTo>
                        <a:pt x="40244" y="66372"/>
                      </a:lnTo>
                      <a:cubicBezTo>
                        <a:pt x="51893" y="78866"/>
                        <a:pt x="70257" y="82468"/>
                        <a:pt x="83641" y="83224"/>
                      </a:cubicBezTo>
                      <a:cubicBezTo>
                        <a:pt x="86886" y="83246"/>
                        <a:pt x="90044" y="82112"/>
                        <a:pt x="92533" y="80023"/>
                      </a:cubicBezTo>
                      <a:cubicBezTo>
                        <a:pt x="94579" y="78257"/>
                        <a:pt x="97158" y="77181"/>
                        <a:pt x="99870" y="76954"/>
                      </a:cubicBezTo>
                      <a:cubicBezTo>
                        <a:pt x="100848" y="76968"/>
                        <a:pt x="101782" y="77133"/>
                        <a:pt x="102716" y="77444"/>
                      </a:cubicBezTo>
                      <a:cubicBezTo>
                        <a:pt x="104094" y="77888"/>
                        <a:pt x="105428" y="78422"/>
                        <a:pt x="106851" y="79000"/>
                      </a:cubicBezTo>
                      <a:cubicBezTo>
                        <a:pt x="109830" y="80445"/>
                        <a:pt x="113076" y="81316"/>
                        <a:pt x="116366" y="81579"/>
                      </a:cubicBezTo>
                      <a:cubicBezTo>
                        <a:pt x="117522" y="81588"/>
                        <a:pt x="118634" y="81405"/>
                        <a:pt x="119745" y="81045"/>
                      </a:cubicBezTo>
                      <a:cubicBezTo>
                        <a:pt x="120457" y="80783"/>
                        <a:pt x="121169" y="80649"/>
                        <a:pt x="121924" y="80645"/>
                      </a:cubicBezTo>
                      <a:cubicBezTo>
                        <a:pt x="125259" y="80645"/>
                        <a:pt x="127438" y="83491"/>
                        <a:pt x="129305" y="85981"/>
                      </a:cubicBezTo>
                      <a:cubicBezTo>
                        <a:pt x="131173" y="88471"/>
                        <a:pt x="132240" y="89805"/>
                        <a:pt x="133752" y="89805"/>
                      </a:cubicBezTo>
                      <a:cubicBezTo>
                        <a:pt x="135263" y="89805"/>
                        <a:pt x="136686" y="88560"/>
                        <a:pt x="138598" y="86070"/>
                      </a:cubicBezTo>
                      <a:cubicBezTo>
                        <a:pt x="140733" y="83131"/>
                        <a:pt x="141977" y="79645"/>
                        <a:pt x="142200" y="76021"/>
                      </a:cubicBezTo>
                      <a:cubicBezTo>
                        <a:pt x="142466" y="73735"/>
                        <a:pt x="142956" y="71486"/>
                        <a:pt x="143711" y="69307"/>
                      </a:cubicBezTo>
                      <a:cubicBezTo>
                        <a:pt x="144734" y="66461"/>
                        <a:pt x="147535" y="66105"/>
                        <a:pt x="149892" y="66105"/>
                      </a:cubicBezTo>
                      <a:cubicBezTo>
                        <a:pt x="150959" y="66105"/>
                        <a:pt x="152071" y="66105"/>
                        <a:pt x="153182" y="66105"/>
                      </a:cubicBezTo>
                      <a:cubicBezTo>
                        <a:pt x="154294" y="66105"/>
                        <a:pt x="155227" y="66105"/>
                        <a:pt x="156162" y="66105"/>
                      </a:cubicBezTo>
                      <a:cubicBezTo>
                        <a:pt x="157006" y="66150"/>
                        <a:pt x="157896" y="66012"/>
                        <a:pt x="158696" y="65705"/>
                      </a:cubicBezTo>
                      <a:cubicBezTo>
                        <a:pt x="164654" y="63349"/>
                        <a:pt x="162431" y="53478"/>
                        <a:pt x="160697" y="45518"/>
                      </a:cubicBezTo>
                      <a:cubicBezTo>
                        <a:pt x="160030" y="43002"/>
                        <a:pt x="159585" y="40428"/>
                        <a:pt x="159363" y="37826"/>
                      </a:cubicBezTo>
                      <a:cubicBezTo>
                        <a:pt x="159363" y="32757"/>
                        <a:pt x="173369" y="19507"/>
                        <a:pt x="181595" y="12037"/>
                      </a:cubicBezTo>
                      <a:cubicBezTo>
                        <a:pt x="184885" y="9623"/>
                        <a:pt x="188931" y="8471"/>
                        <a:pt x="192978" y="8792"/>
                      </a:cubicBezTo>
                      <a:cubicBezTo>
                        <a:pt x="195023" y="8792"/>
                        <a:pt x="197113" y="8792"/>
                        <a:pt x="199158" y="9058"/>
                      </a:cubicBezTo>
                      <a:cubicBezTo>
                        <a:pt x="201204" y="9325"/>
                        <a:pt x="203204" y="9325"/>
                        <a:pt x="205116" y="9325"/>
                      </a:cubicBezTo>
                      <a:cubicBezTo>
                        <a:pt x="207251" y="9392"/>
                        <a:pt x="209429" y="9120"/>
                        <a:pt x="211474" y="8525"/>
                      </a:cubicBezTo>
                      <a:cubicBezTo>
                        <a:pt x="214098" y="7515"/>
                        <a:pt x="216632" y="6252"/>
                        <a:pt x="218989" y="4745"/>
                      </a:cubicBezTo>
                      <a:cubicBezTo>
                        <a:pt x="222813" y="1993"/>
                        <a:pt x="227304" y="250"/>
                        <a:pt x="231972" y="-324"/>
                      </a:cubicBezTo>
                      <a:cubicBezTo>
                        <a:pt x="236508" y="-52"/>
                        <a:pt x="240554" y="2771"/>
                        <a:pt x="242333" y="6968"/>
                      </a:cubicBezTo>
                      <a:cubicBezTo>
                        <a:pt x="245978" y="13460"/>
                        <a:pt x="253715" y="16528"/>
                        <a:pt x="261141" y="19507"/>
                      </a:cubicBezTo>
                      <a:cubicBezTo>
                        <a:pt x="264965" y="20868"/>
                        <a:pt x="268655" y="22597"/>
                        <a:pt x="272168" y="24665"/>
                      </a:cubicBezTo>
                      <a:cubicBezTo>
                        <a:pt x="276170" y="26844"/>
                        <a:pt x="279015" y="30636"/>
                        <a:pt x="279993" y="35070"/>
                      </a:cubicBezTo>
                      <a:cubicBezTo>
                        <a:pt x="281817" y="45029"/>
                        <a:pt x="272879" y="57302"/>
                        <a:pt x="264209" y="68818"/>
                      </a:cubicBezTo>
                      <a:cubicBezTo>
                        <a:pt x="256605" y="79044"/>
                        <a:pt x="249447" y="88693"/>
                        <a:pt x="250203" y="95896"/>
                      </a:cubicBezTo>
                      <a:cubicBezTo>
                        <a:pt x="251625" y="108835"/>
                        <a:pt x="264387" y="114971"/>
                        <a:pt x="276881" y="120840"/>
                      </a:cubicBezTo>
                      <a:cubicBezTo>
                        <a:pt x="289375" y="126710"/>
                        <a:pt x="302448" y="133068"/>
                        <a:pt x="302448" y="146630"/>
                      </a:cubicBezTo>
                      <a:cubicBezTo>
                        <a:pt x="302448" y="160191"/>
                        <a:pt x="293555" y="166149"/>
                        <a:pt x="285951" y="171618"/>
                      </a:cubicBezTo>
                      <a:cubicBezTo>
                        <a:pt x="275903" y="178732"/>
                        <a:pt x="267188" y="184957"/>
                        <a:pt x="280304" y="204833"/>
                      </a:cubicBezTo>
                      <a:cubicBezTo>
                        <a:pt x="282306" y="207901"/>
                        <a:pt x="284395" y="210924"/>
                        <a:pt x="286619" y="214170"/>
                      </a:cubicBezTo>
                      <a:cubicBezTo>
                        <a:pt x="294844" y="224957"/>
                        <a:pt x="301603" y="236820"/>
                        <a:pt x="306627" y="249430"/>
                      </a:cubicBezTo>
                      <a:cubicBezTo>
                        <a:pt x="307339" y="251120"/>
                        <a:pt x="307339" y="253032"/>
                        <a:pt x="306627" y="254721"/>
                      </a:cubicBezTo>
                      <a:cubicBezTo>
                        <a:pt x="305471" y="257078"/>
                        <a:pt x="302536" y="258056"/>
                        <a:pt x="299469" y="259168"/>
                      </a:cubicBezTo>
                      <a:cubicBezTo>
                        <a:pt x="296756" y="259795"/>
                        <a:pt x="294266" y="261146"/>
                        <a:pt x="292266" y="263081"/>
                      </a:cubicBezTo>
                      <a:cubicBezTo>
                        <a:pt x="287197" y="269617"/>
                        <a:pt x="289864" y="274641"/>
                        <a:pt x="292266" y="279488"/>
                      </a:cubicBezTo>
                      <a:cubicBezTo>
                        <a:pt x="294667" y="284334"/>
                        <a:pt x="297868" y="290070"/>
                        <a:pt x="290087" y="296384"/>
                      </a:cubicBezTo>
                      <a:cubicBezTo>
                        <a:pt x="289286" y="297051"/>
                        <a:pt x="288886" y="297673"/>
                        <a:pt x="288975" y="298251"/>
                      </a:cubicBezTo>
                      <a:cubicBezTo>
                        <a:pt x="289197" y="299897"/>
                        <a:pt x="292799" y="301542"/>
                        <a:pt x="296312" y="303187"/>
                      </a:cubicBezTo>
                      <a:cubicBezTo>
                        <a:pt x="300758" y="305143"/>
                        <a:pt x="305205" y="307189"/>
                        <a:pt x="305783" y="310034"/>
                      </a:cubicBezTo>
                      <a:cubicBezTo>
                        <a:pt x="306049" y="311190"/>
                        <a:pt x="305783" y="312413"/>
                        <a:pt x="305027" y="313325"/>
                      </a:cubicBezTo>
                      <a:cubicBezTo>
                        <a:pt x="297690" y="323818"/>
                        <a:pt x="301647" y="326664"/>
                        <a:pt x="308228" y="331422"/>
                      </a:cubicBezTo>
                      <a:cubicBezTo>
                        <a:pt x="311252" y="333476"/>
                        <a:pt x="314053" y="335859"/>
                        <a:pt x="316543" y="338536"/>
                      </a:cubicBezTo>
                      <a:cubicBezTo>
                        <a:pt x="318632" y="340474"/>
                        <a:pt x="319700" y="343302"/>
                        <a:pt x="319344" y="346139"/>
                      </a:cubicBezTo>
                      <a:cubicBezTo>
                        <a:pt x="318321" y="350941"/>
                        <a:pt x="311741" y="354009"/>
                        <a:pt x="306449" y="356455"/>
                      </a:cubicBezTo>
                      <a:cubicBezTo>
                        <a:pt x="304938" y="357162"/>
                        <a:pt x="303426" y="357949"/>
                        <a:pt x="302003" y="358811"/>
                      </a:cubicBezTo>
                      <a:cubicBezTo>
                        <a:pt x="301381" y="359122"/>
                        <a:pt x="300980" y="359727"/>
                        <a:pt x="300936" y="360412"/>
                      </a:cubicBezTo>
                      <a:cubicBezTo>
                        <a:pt x="300580" y="364858"/>
                        <a:pt x="312007" y="374196"/>
                        <a:pt x="323168" y="383311"/>
                      </a:cubicBezTo>
                      <a:cubicBezTo>
                        <a:pt x="337218" y="395005"/>
                        <a:pt x="351803" y="407054"/>
                        <a:pt x="352381" y="415191"/>
                      </a:cubicBezTo>
                      <a:cubicBezTo>
                        <a:pt x="353492" y="430576"/>
                        <a:pt x="339042" y="440225"/>
                        <a:pt x="324946" y="449562"/>
                      </a:cubicBezTo>
                      <a:cubicBezTo>
                        <a:pt x="315120" y="456098"/>
                        <a:pt x="304982" y="462901"/>
                        <a:pt x="300758" y="471349"/>
                      </a:cubicBezTo>
                      <a:cubicBezTo>
                        <a:pt x="299824" y="473528"/>
                        <a:pt x="299202" y="474951"/>
                        <a:pt x="298757" y="475796"/>
                      </a:cubicBezTo>
                      <a:cubicBezTo>
                        <a:pt x="298535" y="476258"/>
                        <a:pt x="298313" y="476730"/>
                        <a:pt x="298135" y="477219"/>
                      </a:cubicBezTo>
                      <a:lnTo>
                        <a:pt x="298135" y="477219"/>
                      </a:lnTo>
                      <a:cubicBezTo>
                        <a:pt x="298135" y="477574"/>
                        <a:pt x="297868" y="477574"/>
                        <a:pt x="297734" y="477574"/>
                      </a:cubicBezTo>
                      <a:lnTo>
                        <a:pt x="297423" y="477574"/>
                      </a:lnTo>
                      <a:lnTo>
                        <a:pt x="297423" y="477574"/>
                      </a:lnTo>
                      <a:cubicBezTo>
                        <a:pt x="290931" y="486912"/>
                        <a:pt x="279949" y="493359"/>
                        <a:pt x="270078" y="499095"/>
                      </a:cubicBezTo>
                      <a:cubicBezTo>
                        <a:pt x="266343" y="501273"/>
                        <a:pt x="262830" y="503319"/>
                        <a:pt x="259629" y="505453"/>
                      </a:cubicBezTo>
                      <a:cubicBezTo>
                        <a:pt x="253982" y="509544"/>
                        <a:pt x="248958" y="514390"/>
                        <a:pt x="244645" y="519860"/>
                      </a:cubicBezTo>
                      <a:cubicBezTo>
                        <a:pt x="237442" y="528130"/>
                        <a:pt x="230683" y="535956"/>
                        <a:pt x="218456" y="537645"/>
                      </a:cubicBezTo>
                      <a:cubicBezTo>
                        <a:pt x="194889" y="540975"/>
                        <a:pt x="171501" y="545760"/>
                        <a:pt x="148514" y="551962"/>
                      </a:cubicBezTo>
                      <a:cubicBezTo>
                        <a:pt x="137976" y="554586"/>
                        <a:pt x="127038" y="557298"/>
                        <a:pt x="115922" y="559788"/>
                      </a:cubicBezTo>
                      <a:cubicBezTo>
                        <a:pt x="108763" y="561175"/>
                        <a:pt x="101515" y="561829"/>
                        <a:pt x="94223" y="561745"/>
                      </a:cubicBezTo>
                      <a:close/>
                      <a:moveTo>
                        <a:pt x="129794" y="297140"/>
                      </a:moveTo>
                      <a:cubicBezTo>
                        <a:pt x="122769" y="297140"/>
                        <a:pt x="118367" y="308300"/>
                        <a:pt x="114810" y="317282"/>
                      </a:cubicBezTo>
                      <a:cubicBezTo>
                        <a:pt x="113654" y="320590"/>
                        <a:pt x="112142" y="323778"/>
                        <a:pt x="110364" y="326797"/>
                      </a:cubicBezTo>
                      <a:cubicBezTo>
                        <a:pt x="104895" y="333542"/>
                        <a:pt x="97736" y="338713"/>
                        <a:pt x="89643" y="341781"/>
                      </a:cubicBezTo>
                      <a:cubicBezTo>
                        <a:pt x="83374" y="344187"/>
                        <a:pt x="77683" y="347989"/>
                        <a:pt x="73103" y="352897"/>
                      </a:cubicBezTo>
                      <a:cubicBezTo>
                        <a:pt x="69457" y="356815"/>
                        <a:pt x="65100" y="360065"/>
                        <a:pt x="60342" y="362502"/>
                      </a:cubicBezTo>
                      <a:cubicBezTo>
                        <a:pt x="52339" y="367259"/>
                        <a:pt x="44068" y="372150"/>
                        <a:pt x="44513" y="381354"/>
                      </a:cubicBezTo>
                      <a:cubicBezTo>
                        <a:pt x="44957" y="390559"/>
                        <a:pt x="36732" y="391937"/>
                        <a:pt x="28728" y="392826"/>
                      </a:cubicBezTo>
                      <a:cubicBezTo>
                        <a:pt x="22370" y="393493"/>
                        <a:pt x="15833" y="394249"/>
                        <a:pt x="13699" y="399362"/>
                      </a:cubicBezTo>
                      <a:cubicBezTo>
                        <a:pt x="13210" y="400607"/>
                        <a:pt x="12766" y="402030"/>
                        <a:pt x="12321" y="403542"/>
                      </a:cubicBezTo>
                      <a:cubicBezTo>
                        <a:pt x="11565" y="408002"/>
                        <a:pt x="9208" y="412035"/>
                        <a:pt x="5696" y="414880"/>
                      </a:cubicBezTo>
                      <a:cubicBezTo>
                        <a:pt x="3561" y="415912"/>
                        <a:pt x="1961" y="417779"/>
                        <a:pt x="1250" y="420038"/>
                      </a:cubicBezTo>
                      <a:cubicBezTo>
                        <a:pt x="360" y="423728"/>
                        <a:pt x="3072" y="427997"/>
                        <a:pt x="5696" y="432177"/>
                      </a:cubicBezTo>
                      <a:cubicBezTo>
                        <a:pt x="8008" y="435249"/>
                        <a:pt x="9608" y="438784"/>
                        <a:pt x="10409" y="442537"/>
                      </a:cubicBezTo>
                      <a:cubicBezTo>
                        <a:pt x="11165" y="448566"/>
                        <a:pt x="12454" y="454520"/>
                        <a:pt x="14233" y="460322"/>
                      </a:cubicBezTo>
                      <a:cubicBezTo>
                        <a:pt x="17656" y="472550"/>
                        <a:pt x="21125" y="485267"/>
                        <a:pt x="16367" y="495893"/>
                      </a:cubicBezTo>
                      <a:cubicBezTo>
                        <a:pt x="15567" y="497628"/>
                        <a:pt x="14544" y="499717"/>
                        <a:pt x="13388" y="501896"/>
                      </a:cubicBezTo>
                      <a:cubicBezTo>
                        <a:pt x="9342" y="509766"/>
                        <a:pt x="3784" y="520571"/>
                        <a:pt x="6229" y="526529"/>
                      </a:cubicBezTo>
                      <a:cubicBezTo>
                        <a:pt x="7119" y="528512"/>
                        <a:pt x="8853" y="529975"/>
                        <a:pt x="10942" y="530486"/>
                      </a:cubicBezTo>
                      <a:cubicBezTo>
                        <a:pt x="14099" y="531509"/>
                        <a:pt x="42067" y="540624"/>
                        <a:pt x="47625" y="547160"/>
                      </a:cubicBezTo>
                      <a:cubicBezTo>
                        <a:pt x="55184" y="555742"/>
                        <a:pt x="72480" y="560855"/>
                        <a:pt x="93868" y="560855"/>
                      </a:cubicBezTo>
                      <a:lnTo>
                        <a:pt x="93868" y="560855"/>
                      </a:lnTo>
                      <a:cubicBezTo>
                        <a:pt x="101026" y="560926"/>
                        <a:pt x="108185" y="560242"/>
                        <a:pt x="115210" y="558810"/>
                      </a:cubicBezTo>
                      <a:cubicBezTo>
                        <a:pt x="126282" y="556364"/>
                        <a:pt x="137442" y="553652"/>
                        <a:pt x="147758" y="551029"/>
                      </a:cubicBezTo>
                      <a:cubicBezTo>
                        <a:pt x="170790" y="544808"/>
                        <a:pt x="194222" y="540015"/>
                        <a:pt x="217833" y="536667"/>
                      </a:cubicBezTo>
                      <a:cubicBezTo>
                        <a:pt x="229616" y="535244"/>
                        <a:pt x="236286" y="527552"/>
                        <a:pt x="243311" y="519459"/>
                      </a:cubicBezTo>
                      <a:cubicBezTo>
                        <a:pt x="247668" y="513910"/>
                        <a:pt x="252782" y="509001"/>
                        <a:pt x="258518" y="504875"/>
                      </a:cubicBezTo>
                      <a:cubicBezTo>
                        <a:pt x="261763" y="502696"/>
                        <a:pt x="265276" y="500651"/>
                        <a:pt x="269011" y="498472"/>
                      </a:cubicBezTo>
                      <a:cubicBezTo>
                        <a:pt x="281150" y="491358"/>
                        <a:pt x="293688" y="484066"/>
                        <a:pt x="299024" y="471794"/>
                      </a:cubicBezTo>
                      <a:lnTo>
                        <a:pt x="299024" y="471794"/>
                      </a:lnTo>
                      <a:cubicBezTo>
                        <a:pt x="299780" y="470060"/>
                        <a:pt x="300313" y="468859"/>
                        <a:pt x="300714" y="468015"/>
                      </a:cubicBezTo>
                      <a:cubicBezTo>
                        <a:pt x="300936" y="467570"/>
                        <a:pt x="301158" y="467112"/>
                        <a:pt x="301292" y="466636"/>
                      </a:cubicBezTo>
                      <a:lnTo>
                        <a:pt x="301292" y="466636"/>
                      </a:lnTo>
                      <a:cubicBezTo>
                        <a:pt x="301292" y="466236"/>
                        <a:pt x="301603" y="466236"/>
                        <a:pt x="301736" y="466236"/>
                      </a:cubicBezTo>
                      <a:lnTo>
                        <a:pt x="302047" y="466236"/>
                      </a:lnTo>
                      <a:lnTo>
                        <a:pt x="302047" y="466236"/>
                      </a:lnTo>
                      <a:cubicBezTo>
                        <a:pt x="308317" y="459237"/>
                        <a:pt x="315654" y="453239"/>
                        <a:pt x="323746" y="448451"/>
                      </a:cubicBezTo>
                      <a:cubicBezTo>
                        <a:pt x="337529" y="439291"/>
                        <a:pt x="351758" y="429820"/>
                        <a:pt x="350691" y="415103"/>
                      </a:cubicBezTo>
                      <a:cubicBezTo>
                        <a:pt x="350113" y="407410"/>
                        <a:pt x="335129" y="395005"/>
                        <a:pt x="321879" y="383978"/>
                      </a:cubicBezTo>
                      <a:cubicBezTo>
                        <a:pt x="309562" y="373796"/>
                        <a:pt x="298935" y="364992"/>
                        <a:pt x="299335" y="360101"/>
                      </a:cubicBezTo>
                      <a:cubicBezTo>
                        <a:pt x="299424" y="359056"/>
                        <a:pt x="300002" y="358118"/>
                        <a:pt x="300936" y="357611"/>
                      </a:cubicBezTo>
                      <a:cubicBezTo>
                        <a:pt x="302448" y="356735"/>
                        <a:pt x="304049" y="355948"/>
                        <a:pt x="305649" y="355254"/>
                      </a:cubicBezTo>
                      <a:cubicBezTo>
                        <a:pt x="310718" y="352897"/>
                        <a:pt x="317032" y="349918"/>
                        <a:pt x="317921" y="345694"/>
                      </a:cubicBezTo>
                      <a:cubicBezTo>
                        <a:pt x="318232" y="343204"/>
                        <a:pt x="317254" y="340728"/>
                        <a:pt x="315387" y="339069"/>
                      </a:cubicBezTo>
                      <a:cubicBezTo>
                        <a:pt x="312941" y="336441"/>
                        <a:pt x="310229" y="334103"/>
                        <a:pt x="307250" y="332088"/>
                      </a:cubicBezTo>
                      <a:cubicBezTo>
                        <a:pt x="300891" y="327642"/>
                        <a:pt x="295823" y="323863"/>
                        <a:pt x="303826" y="312480"/>
                      </a:cubicBezTo>
                      <a:cubicBezTo>
                        <a:pt x="304360" y="311831"/>
                        <a:pt x="304582" y="310955"/>
                        <a:pt x="304404" y="310123"/>
                      </a:cubicBezTo>
                      <a:cubicBezTo>
                        <a:pt x="303782" y="307722"/>
                        <a:pt x="299380" y="305677"/>
                        <a:pt x="295511" y="303943"/>
                      </a:cubicBezTo>
                      <a:cubicBezTo>
                        <a:pt x="291643" y="302209"/>
                        <a:pt x="287864" y="300430"/>
                        <a:pt x="287552" y="298162"/>
                      </a:cubicBezTo>
                      <a:cubicBezTo>
                        <a:pt x="287508" y="297002"/>
                        <a:pt x="288130" y="295913"/>
                        <a:pt x="289109" y="295317"/>
                      </a:cubicBezTo>
                      <a:cubicBezTo>
                        <a:pt x="296178" y="289581"/>
                        <a:pt x="293555" y="285046"/>
                        <a:pt x="290976" y="279799"/>
                      </a:cubicBezTo>
                      <a:cubicBezTo>
                        <a:pt x="288397" y="274552"/>
                        <a:pt x="285418" y="269261"/>
                        <a:pt x="290976" y="262013"/>
                      </a:cubicBezTo>
                      <a:cubicBezTo>
                        <a:pt x="293066" y="259835"/>
                        <a:pt x="295778" y="258292"/>
                        <a:pt x="298713" y="257567"/>
                      </a:cubicBezTo>
                      <a:cubicBezTo>
                        <a:pt x="301558" y="256589"/>
                        <a:pt x="304271" y="255699"/>
                        <a:pt x="305249" y="253743"/>
                      </a:cubicBezTo>
                      <a:cubicBezTo>
                        <a:pt x="305827" y="252320"/>
                        <a:pt x="305827" y="250719"/>
                        <a:pt x="305249" y="249297"/>
                      </a:cubicBezTo>
                      <a:cubicBezTo>
                        <a:pt x="300225" y="236793"/>
                        <a:pt x="293555" y="225024"/>
                        <a:pt x="285418" y="214304"/>
                      </a:cubicBezTo>
                      <a:cubicBezTo>
                        <a:pt x="283195" y="211058"/>
                        <a:pt x="280972" y="208034"/>
                        <a:pt x="279060" y="204966"/>
                      </a:cubicBezTo>
                      <a:cubicBezTo>
                        <a:pt x="265365" y="184113"/>
                        <a:pt x="274880" y="177354"/>
                        <a:pt x="285018" y="170195"/>
                      </a:cubicBezTo>
                      <a:cubicBezTo>
                        <a:pt x="292888" y="164637"/>
                        <a:pt x="301025" y="158901"/>
                        <a:pt x="301025" y="146140"/>
                      </a:cubicBezTo>
                      <a:cubicBezTo>
                        <a:pt x="301025" y="133379"/>
                        <a:pt x="288886" y="127466"/>
                        <a:pt x="276081" y="121374"/>
                      </a:cubicBezTo>
                      <a:cubicBezTo>
                        <a:pt x="263275" y="115282"/>
                        <a:pt x="250425" y="109102"/>
                        <a:pt x="248958" y="95540"/>
                      </a:cubicBezTo>
                      <a:cubicBezTo>
                        <a:pt x="248113" y="87893"/>
                        <a:pt x="255405" y="78066"/>
                        <a:pt x="263141" y="67662"/>
                      </a:cubicBezTo>
                      <a:cubicBezTo>
                        <a:pt x="271634" y="56145"/>
                        <a:pt x="280482" y="44274"/>
                        <a:pt x="278704" y="34803"/>
                      </a:cubicBezTo>
                      <a:cubicBezTo>
                        <a:pt x="277770" y="30668"/>
                        <a:pt x="275147" y="27133"/>
                        <a:pt x="271412" y="25110"/>
                      </a:cubicBezTo>
                      <a:cubicBezTo>
                        <a:pt x="267944" y="23087"/>
                        <a:pt x="264342" y="21393"/>
                        <a:pt x="260563" y="20041"/>
                      </a:cubicBezTo>
                      <a:cubicBezTo>
                        <a:pt x="252915" y="16973"/>
                        <a:pt x="245045" y="13816"/>
                        <a:pt x="241177" y="7057"/>
                      </a:cubicBezTo>
                      <a:cubicBezTo>
                        <a:pt x="239576" y="3216"/>
                        <a:pt x="235930" y="601"/>
                        <a:pt x="231795" y="299"/>
                      </a:cubicBezTo>
                      <a:cubicBezTo>
                        <a:pt x="227304" y="886"/>
                        <a:pt x="223079" y="2562"/>
                        <a:pt x="219389" y="5190"/>
                      </a:cubicBezTo>
                      <a:cubicBezTo>
                        <a:pt x="216943" y="6746"/>
                        <a:pt x="214365" y="8058"/>
                        <a:pt x="211652" y="9103"/>
                      </a:cubicBezTo>
                      <a:cubicBezTo>
                        <a:pt x="209474" y="9734"/>
                        <a:pt x="207206" y="10019"/>
                        <a:pt x="204938" y="9947"/>
                      </a:cubicBezTo>
                      <a:cubicBezTo>
                        <a:pt x="202982" y="9947"/>
                        <a:pt x="200937" y="9947"/>
                        <a:pt x="198936" y="9681"/>
                      </a:cubicBezTo>
                      <a:cubicBezTo>
                        <a:pt x="196935" y="9414"/>
                        <a:pt x="194800" y="9414"/>
                        <a:pt x="192800" y="9414"/>
                      </a:cubicBezTo>
                      <a:cubicBezTo>
                        <a:pt x="189020" y="9031"/>
                        <a:pt x="185197" y="10094"/>
                        <a:pt x="182173" y="12393"/>
                      </a:cubicBezTo>
                      <a:cubicBezTo>
                        <a:pt x="168434" y="24665"/>
                        <a:pt x="160208" y="34002"/>
                        <a:pt x="160208" y="37337"/>
                      </a:cubicBezTo>
                      <a:cubicBezTo>
                        <a:pt x="160430" y="39858"/>
                        <a:pt x="160830" y="42357"/>
                        <a:pt x="161497" y="44807"/>
                      </a:cubicBezTo>
                      <a:cubicBezTo>
                        <a:pt x="163365" y="53166"/>
                        <a:pt x="165677" y="63527"/>
                        <a:pt x="158874" y="66283"/>
                      </a:cubicBezTo>
                      <a:cubicBezTo>
                        <a:pt x="157896" y="66599"/>
                        <a:pt x="156917" y="66750"/>
                        <a:pt x="155895" y="66728"/>
                      </a:cubicBezTo>
                      <a:cubicBezTo>
                        <a:pt x="154916" y="66728"/>
                        <a:pt x="153849" y="66728"/>
                        <a:pt x="152827" y="66728"/>
                      </a:cubicBezTo>
                      <a:cubicBezTo>
                        <a:pt x="151804" y="66728"/>
                        <a:pt x="150648" y="66728"/>
                        <a:pt x="149626" y="66728"/>
                      </a:cubicBezTo>
                      <a:cubicBezTo>
                        <a:pt x="146646" y="66728"/>
                        <a:pt x="145179" y="67484"/>
                        <a:pt x="144468" y="69218"/>
                      </a:cubicBezTo>
                      <a:cubicBezTo>
                        <a:pt x="143756" y="71325"/>
                        <a:pt x="143311" y="73500"/>
                        <a:pt x="143044" y="75710"/>
                      </a:cubicBezTo>
                      <a:cubicBezTo>
                        <a:pt x="142778" y="79511"/>
                        <a:pt x="141488" y="83166"/>
                        <a:pt x="139221" y="86248"/>
                      </a:cubicBezTo>
                      <a:cubicBezTo>
                        <a:pt x="137042" y="89093"/>
                        <a:pt x="135219" y="90427"/>
                        <a:pt x="133485" y="90427"/>
                      </a:cubicBezTo>
                      <a:cubicBezTo>
                        <a:pt x="131751" y="90427"/>
                        <a:pt x="129661" y="88337"/>
                        <a:pt x="128016" y="85981"/>
                      </a:cubicBezTo>
                      <a:cubicBezTo>
                        <a:pt x="126370" y="83624"/>
                        <a:pt x="124281" y="81090"/>
                        <a:pt x="121480" y="81090"/>
                      </a:cubicBezTo>
                      <a:cubicBezTo>
                        <a:pt x="120857" y="81112"/>
                        <a:pt x="120234" y="81214"/>
                        <a:pt x="119656" y="81401"/>
                      </a:cubicBezTo>
                      <a:cubicBezTo>
                        <a:pt x="118456" y="81810"/>
                        <a:pt x="117211" y="82019"/>
                        <a:pt x="115922" y="82023"/>
                      </a:cubicBezTo>
                      <a:cubicBezTo>
                        <a:pt x="112498" y="81766"/>
                        <a:pt x="109118" y="80863"/>
                        <a:pt x="106006" y="79356"/>
                      </a:cubicBezTo>
                      <a:cubicBezTo>
                        <a:pt x="104584" y="78778"/>
                        <a:pt x="103249" y="78244"/>
                        <a:pt x="101915" y="77844"/>
                      </a:cubicBezTo>
                      <a:cubicBezTo>
                        <a:pt x="101115" y="77546"/>
                        <a:pt x="100270" y="77395"/>
                        <a:pt x="99426" y="77399"/>
                      </a:cubicBezTo>
                      <a:cubicBezTo>
                        <a:pt x="96935" y="77631"/>
                        <a:pt x="94624" y="78626"/>
                        <a:pt x="92712" y="80245"/>
                      </a:cubicBezTo>
                      <a:cubicBezTo>
                        <a:pt x="90221" y="82335"/>
                        <a:pt x="87065" y="83553"/>
                        <a:pt x="83819" y="83713"/>
                      </a:cubicBezTo>
                      <a:lnTo>
                        <a:pt x="83107" y="83713"/>
                      </a:lnTo>
                      <a:cubicBezTo>
                        <a:pt x="63676" y="82557"/>
                        <a:pt x="48426" y="76643"/>
                        <a:pt x="38955" y="66506"/>
                      </a:cubicBezTo>
                      <a:lnTo>
                        <a:pt x="37087" y="64460"/>
                      </a:lnTo>
                      <a:cubicBezTo>
                        <a:pt x="31307" y="58146"/>
                        <a:pt x="24726" y="51121"/>
                        <a:pt x="17034" y="51121"/>
                      </a:cubicBezTo>
                      <a:cubicBezTo>
                        <a:pt x="13477" y="51250"/>
                        <a:pt x="10098" y="52531"/>
                        <a:pt x="7341" y="54767"/>
                      </a:cubicBezTo>
                      <a:cubicBezTo>
                        <a:pt x="3428" y="56937"/>
                        <a:pt x="893" y="60907"/>
                        <a:pt x="538" y="65349"/>
                      </a:cubicBezTo>
                      <a:cubicBezTo>
                        <a:pt x="849" y="73131"/>
                        <a:pt x="12276" y="80245"/>
                        <a:pt x="21480" y="85981"/>
                      </a:cubicBezTo>
                      <a:lnTo>
                        <a:pt x="25527" y="88560"/>
                      </a:lnTo>
                      <a:cubicBezTo>
                        <a:pt x="33219" y="93153"/>
                        <a:pt x="41400" y="96950"/>
                        <a:pt x="49848" y="99898"/>
                      </a:cubicBezTo>
                      <a:cubicBezTo>
                        <a:pt x="58563" y="102935"/>
                        <a:pt x="66922" y="106870"/>
                        <a:pt x="74792" y="111637"/>
                      </a:cubicBezTo>
                      <a:cubicBezTo>
                        <a:pt x="84219" y="117817"/>
                        <a:pt x="82796" y="125509"/>
                        <a:pt x="81285" y="133646"/>
                      </a:cubicBezTo>
                      <a:cubicBezTo>
                        <a:pt x="80484" y="137310"/>
                        <a:pt x="80039" y="141054"/>
                        <a:pt x="79995" y="144806"/>
                      </a:cubicBezTo>
                      <a:cubicBezTo>
                        <a:pt x="79995" y="147839"/>
                        <a:pt x="81285" y="150725"/>
                        <a:pt x="83552" y="152766"/>
                      </a:cubicBezTo>
                      <a:cubicBezTo>
                        <a:pt x="85153" y="154353"/>
                        <a:pt x="86442" y="156283"/>
                        <a:pt x="87198" y="158412"/>
                      </a:cubicBezTo>
                      <a:cubicBezTo>
                        <a:pt x="88221" y="162187"/>
                        <a:pt x="88532" y="166131"/>
                        <a:pt x="88043" y="170017"/>
                      </a:cubicBezTo>
                      <a:cubicBezTo>
                        <a:pt x="87910" y="172178"/>
                        <a:pt x="87910" y="174348"/>
                        <a:pt x="88043" y="176509"/>
                      </a:cubicBezTo>
                      <a:cubicBezTo>
                        <a:pt x="88532" y="180698"/>
                        <a:pt x="90310" y="184624"/>
                        <a:pt x="93156" y="187759"/>
                      </a:cubicBezTo>
                      <a:cubicBezTo>
                        <a:pt x="97424" y="192285"/>
                        <a:pt x="99248" y="198594"/>
                        <a:pt x="98047" y="204699"/>
                      </a:cubicBezTo>
                      <a:cubicBezTo>
                        <a:pt x="97202" y="208763"/>
                        <a:pt x="95290" y="212521"/>
                        <a:pt x="92444" y="215549"/>
                      </a:cubicBezTo>
                      <a:cubicBezTo>
                        <a:pt x="89021" y="219684"/>
                        <a:pt x="87287" y="221773"/>
                        <a:pt x="97291" y="231733"/>
                      </a:cubicBezTo>
                      <a:cubicBezTo>
                        <a:pt x="100270" y="234410"/>
                        <a:pt x="102049" y="238149"/>
                        <a:pt x="102271" y="242138"/>
                      </a:cubicBezTo>
                      <a:cubicBezTo>
                        <a:pt x="102627" y="245517"/>
                        <a:pt x="102894" y="248007"/>
                        <a:pt x="111164" y="251431"/>
                      </a:cubicBezTo>
                      <a:lnTo>
                        <a:pt x="115210" y="252943"/>
                      </a:lnTo>
                      <a:cubicBezTo>
                        <a:pt x="123658" y="256144"/>
                        <a:pt x="135263" y="260502"/>
                        <a:pt x="139088" y="268505"/>
                      </a:cubicBezTo>
                      <a:cubicBezTo>
                        <a:pt x="140866" y="272329"/>
                        <a:pt x="143801" y="291893"/>
                        <a:pt x="140066" y="297718"/>
                      </a:cubicBezTo>
                      <a:cubicBezTo>
                        <a:pt x="138821" y="299763"/>
                        <a:pt x="136775" y="300074"/>
                        <a:pt x="134374" y="298474"/>
                      </a:cubicBezTo>
                      <a:cubicBezTo>
                        <a:pt x="133040" y="297678"/>
                        <a:pt x="131573" y="297220"/>
                        <a:pt x="130017" y="2971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6" name="자유형: 도형 9765">
                  <a:extLst>
                    <a:ext uri="{FF2B5EF4-FFF2-40B4-BE49-F238E27FC236}">
                      <a16:creationId xmlns:a16="http://schemas.microsoft.com/office/drawing/2014/main" id="{A297E721-9C4C-1963-7FFB-97E55159F9A1}"/>
                    </a:ext>
                  </a:extLst>
                </p:cNvPr>
                <p:cNvSpPr/>
                <p:nvPr/>
              </p:nvSpPr>
              <p:spPr>
                <a:xfrm>
                  <a:off x="5483669" y="8753468"/>
                  <a:ext cx="486045" cy="390486"/>
                </a:xfrm>
                <a:custGeom>
                  <a:avLst/>
                  <a:gdLst>
                    <a:gd name="connsiteX0" fmla="*/ 426670 w 711618"/>
                    <a:gd name="connsiteY0" fmla="*/ 119500 h 571710"/>
                    <a:gd name="connsiteX1" fmla="*/ 369134 w 711618"/>
                    <a:gd name="connsiteY1" fmla="*/ 112919 h 571710"/>
                    <a:gd name="connsiteX2" fmla="*/ 307641 w 711618"/>
                    <a:gd name="connsiteY2" fmla="*/ 84329 h 571710"/>
                    <a:gd name="connsiteX3" fmla="*/ 189633 w 711618"/>
                    <a:gd name="connsiteY3" fmla="*/ 5095 h 571710"/>
                    <a:gd name="connsiteX4" fmla="*/ 131341 w 711618"/>
                    <a:gd name="connsiteY4" fmla="*/ 8563 h 571710"/>
                    <a:gd name="connsiteX5" fmla="*/ 89278 w 711618"/>
                    <a:gd name="connsiteY5" fmla="*/ 36975 h 571710"/>
                    <a:gd name="connsiteX6" fmla="*/ 79452 w 711618"/>
                    <a:gd name="connsiteY6" fmla="*/ 78371 h 571710"/>
                    <a:gd name="connsiteX7" fmla="*/ 53796 w 711618"/>
                    <a:gd name="connsiteY7" fmla="*/ 103271 h 571710"/>
                    <a:gd name="connsiteX8" fmla="*/ 5553 w 711618"/>
                    <a:gd name="connsiteY8" fmla="*/ 92511 h 571710"/>
                    <a:gd name="connsiteX9" fmla="*/ 33921 w 711618"/>
                    <a:gd name="connsiteY9" fmla="*/ 183439 h 571710"/>
                    <a:gd name="connsiteX10" fmla="*/ 75806 w 711618"/>
                    <a:gd name="connsiteY10" fmla="*/ 242443 h 571710"/>
                    <a:gd name="connsiteX11" fmla="*/ 108931 w 711618"/>
                    <a:gd name="connsiteY11" fmla="*/ 297000 h 571710"/>
                    <a:gd name="connsiteX12" fmla="*/ 147481 w 711618"/>
                    <a:gd name="connsiteY12" fmla="*/ 349290 h 571710"/>
                    <a:gd name="connsiteX13" fmla="*/ 169180 w 711618"/>
                    <a:gd name="connsiteY13" fmla="*/ 424878 h 571710"/>
                    <a:gd name="connsiteX14" fmla="*/ 201283 w 711618"/>
                    <a:gd name="connsiteY14" fmla="*/ 451068 h 571710"/>
                    <a:gd name="connsiteX15" fmla="*/ 223782 w 711618"/>
                    <a:gd name="connsiteY15" fmla="*/ 494553 h 571710"/>
                    <a:gd name="connsiteX16" fmla="*/ 268246 w 711618"/>
                    <a:gd name="connsiteY16" fmla="*/ 571387 h 571710"/>
                    <a:gd name="connsiteX17" fmla="*/ 282296 w 711618"/>
                    <a:gd name="connsiteY17" fmla="*/ 550089 h 571710"/>
                    <a:gd name="connsiteX18" fmla="*/ 307418 w 711618"/>
                    <a:gd name="connsiteY18" fmla="*/ 533815 h 571710"/>
                    <a:gd name="connsiteX19" fmla="*/ 343256 w 711618"/>
                    <a:gd name="connsiteY19" fmla="*/ 535549 h 571710"/>
                    <a:gd name="connsiteX20" fmla="*/ 370245 w 711618"/>
                    <a:gd name="connsiteY20" fmla="*/ 540974 h 571710"/>
                    <a:gd name="connsiteX21" fmla="*/ 434674 w 711618"/>
                    <a:gd name="connsiteY21" fmla="*/ 538661 h 571710"/>
                    <a:gd name="connsiteX22" fmla="*/ 482028 w 711618"/>
                    <a:gd name="connsiteY22" fmla="*/ 496243 h 571710"/>
                    <a:gd name="connsiteX23" fmla="*/ 541921 w 711618"/>
                    <a:gd name="connsiteY23" fmla="*/ 490863 h 571710"/>
                    <a:gd name="connsiteX24" fmla="*/ 591631 w 711618"/>
                    <a:gd name="connsiteY24" fmla="*/ 478190 h 571710"/>
                    <a:gd name="connsiteX25" fmla="*/ 660061 w 711618"/>
                    <a:gd name="connsiteY25" fmla="*/ 455959 h 571710"/>
                    <a:gd name="connsiteX26" fmla="*/ 693898 w 711618"/>
                    <a:gd name="connsiteY26" fmla="*/ 437461 h 571710"/>
                    <a:gd name="connsiteX27" fmla="*/ 682071 w 711618"/>
                    <a:gd name="connsiteY27" fmla="*/ 349556 h 571710"/>
                    <a:gd name="connsiteX28" fmla="*/ 618043 w 711618"/>
                    <a:gd name="connsiteY28" fmla="*/ 342176 h 571710"/>
                    <a:gd name="connsiteX29" fmla="*/ 579448 w 711618"/>
                    <a:gd name="connsiteY29" fmla="*/ 298334 h 571710"/>
                    <a:gd name="connsiteX30" fmla="*/ 571134 w 711618"/>
                    <a:gd name="connsiteY30" fmla="*/ 282416 h 571710"/>
                    <a:gd name="connsiteX31" fmla="*/ 556594 w 711618"/>
                    <a:gd name="connsiteY31" fmla="*/ 280059 h 571710"/>
                    <a:gd name="connsiteX32" fmla="*/ 532583 w 711618"/>
                    <a:gd name="connsiteY32" fmla="*/ 251247 h 571710"/>
                    <a:gd name="connsiteX33" fmla="*/ 509773 w 711618"/>
                    <a:gd name="connsiteY33" fmla="*/ 189931 h 571710"/>
                    <a:gd name="connsiteX34" fmla="*/ 483717 w 711618"/>
                    <a:gd name="connsiteY34" fmla="*/ 164987 h 571710"/>
                    <a:gd name="connsiteX35" fmla="*/ 469489 w 711618"/>
                    <a:gd name="connsiteY35" fmla="*/ 135463 h 571710"/>
                    <a:gd name="connsiteX36" fmla="*/ 426670 w 711618"/>
                    <a:gd name="connsiteY36" fmla="*/ 119500 h 571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11618" h="571710">
                      <a:moveTo>
                        <a:pt x="426670" y="119500"/>
                      </a:moveTo>
                      <a:cubicBezTo>
                        <a:pt x="407551" y="117055"/>
                        <a:pt x="388343" y="114209"/>
                        <a:pt x="369134" y="112919"/>
                      </a:cubicBezTo>
                      <a:cubicBezTo>
                        <a:pt x="342723" y="111186"/>
                        <a:pt x="327649" y="99580"/>
                        <a:pt x="307641" y="84329"/>
                      </a:cubicBezTo>
                      <a:cubicBezTo>
                        <a:pt x="270646" y="55783"/>
                        <a:pt x="231207" y="26749"/>
                        <a:pt x="189633" y="5095"/>
                      </a:cubicBezTo>
                      <a:cubicBezTo>
                        <a:pt x="169358" y="-5488"/>
                        <a:pt x="150416" y="1493"/>
                        <a:pt x="131341" y="8563"/>
                      </a:cubicBezTo>
                      <a:cubicBezTo>
                        <a:pt x="119069" y="13009"/>
                        <a:pt x="61488" y="16655"/>
                        <a:pt x="89278" y="36975"/>
                      </a:cubicBezTo>
                      <a:cubicBezTo>
                        <a:pt x="112533" y="53916"/>
                        <a:pt x="111777" y="75125"/>
                        <a:pt x="79452" y="78371"/>
                      </a:cubicBezTo>
                      <a:cubicBezTo>
                        <a:pt x="63445" y="80016"/>
                        <a:pt x="66112" y="95356"/>
                        <a:pt x="53796" y="103271"/>
                      </a:cubicBezTo>
                      <a:cubicBezTo>
                        <a:pt x="37744" y="113453"/>
                        <a:pt x="19737" y="100336"/>
                        <a:pt x="5553" y="92511"/>
                      </a:cubicBezTo>
                      <a:cubicBezTo>
                        <a:pt x="-10721" y="128082"/>
                        <a:pt x="10844" y="158184"/>
                        <a:pt x="33921" y="183439"/>
                      </a:cubicBezTo>
                      <a:cubicBezTo>
                        <a:pt x="50061" y="201465"/>
                        <a:pt x="64112" y="221260"/>
                        <a:pt x="75806" y="242443"/>
                      </a:cubicBezTo>
                      <a:cubicBezTo>
                        <a:pt x="87678" y="263697"/>
                        <a:pt x="86121" y="281616"/>
                        <a:pt x="108931" y="297000"/>
                      </a:cubicBezTo>
                      <a:cubicBezTo>
                        <a:pt x="120625" y="304870"/>
                        <a:pt x="145614" y="334839"/>
                        <a:pt x="147481" y="349290"/>
                      </a:cubicBezTo>
                      <a:cubicBezTo>
                        <a:pt x="150950" y="376502"/>
                        <a:pt x="146414" y="403936"/>
                        <a:pt x="169180" y="424878"/>
                      </a:cubicBezTo>
                      <a:cubicBezTo>
                        <a:pt x="179584" y="434394"/>
                        <a:pt x="192123" y="439907"/>
                        <a:pt x="201283" y="451068"/>
                      </a:cubicBezTo>
                      <a:cubicBezTo>
                        <a:pt x="211821" y="463962"/>
                        <a:pt x="216222" y="480014"/>
                        <a:pt x="223782" y="494553"/>
                      </a:cubicBezTo>
                      <a:cubicBezTo>
                        <a:pt x="237876" y="521543"/>
                        <a:pt x="256596" y="542974"/>
                        <a:pt x="268246" y="571387"/>
                      </a:cubicBezTo>
                      <a:cubicBezTo>
                        <a:pt x="282118" y="564717"/>
                        <a:pt x="284608" y="565162"/>
                        <a:pt x="282296" y="550089"/>
                      </a:cubicBezTo>
                      <a:cubicBezTo>
                        <a:pt x="280251" y="536750"/>
                        <a:pt x="297636" y="530258"/>
                        <a:pt x="307418" y="533815"/>
                      </a:cubicBezTo>
                      <a:cubicBezTo>
                        <a:pt x="318667" y="537906"/>
                        <a:pt x="331473" y="534659"/>
                        <a:pt x="343256" y="535549"/>
                      </a:cubicBezTo>
                      <a:cubicBezTo>
                        <a:pt x="352727" y="536261"/>
                        <a:pt x="361042" y="539995"/>
                        <a:pt x="370245" y="540974"/>
                      </a:cubicBezTo>
                      <a:cubicBezTo>
                        <a:pt x="388787" y="542797"/>
                        <a:pt x="426270" y="558315"/>
                        <a:pt x="434674" y="538661"/>
                      </a:cubicBezTo>
                      <a:cubicBezTo>
                        <a:pt x="442233" y="520876"/>
                        <a:pt x="466732" y="506469"/>
                        <a:pt x="482028" y="496243"/>
                      </a:cubicBezTo>
                      <a:cubicBezTo>
                        <a:pt x="497324" y="486016"/>
                        <a:pt x="524224" y="492152"/>
                        <a:pt x="541921" y="490863"/>
                      </a:cubicBezTo>
                      <a:cubicBezTo>
                        <a:pt x="559617" y="489574"/>
                        <a:pt x="575491" y="483215"/>
                        <a:pt x="591631" y="478190"/>
                      </a:cubicBezTo>
                      <a:cubicBezTo>
                        <a:pt x="614530" y="471076"/>
                        <a:pt x="637340" y="463651"/>
                        <a:pt x="660061" y="455959"/>
                      </a:cubicBezTo>
                      <a:cubicBezTo>
                        <a:pt x="672111" y="451868"/>
                        <a:pt x="688607" y="450178"/>
                        <a:pt x="693898" y="437461"/>
                      </a:cubicBezTo>
                      <a:cubicBezTo>
                        <a:pt x="706570" y="407137"/>
                        <a:pt x="731426" y="352980"/>
                        <a:pt x="682071" y="349556"/>
                      </a:cubicBezTo>
                      <a:cubicBezTo>
                        <a:pt x="660595" y="348178"/>
                        <a:pt x="639252" y="345733"/>
                        <a:pt x="618043" y="342176"/>
                      </a:cubicBezTo>
                      <a:cubicBezTo>
                        <a:pt x="595500" y="338218"/>
                        <a:pt x="591364" y="313007"/>
                        <a:pt x="579448" y="298334"/>
                      </a:cubicBezTo>
                      <a:cubicBezTo>
                        <a:pt x="575580" y="293665"/>
                        <a:pt x="572734" y="288241"/>
                        <a:pt x="571134" y="282416"/>
                      </a:cubicBezTo>
                      <a:cubicBezTo>
                        <a:pt x="566154" y="283127"/>
                        <a:pt x="561085" y="282283"/>
                        <a:pt x="556594" y="280059"/>
                      </a:cubicBezTo>
                      <a:cubicBezTo>
                        <a:pt x="547079" y="275124"/>
                        <a:pt x="538808" y="260184"/>
                        <a:pt x="532583" y="251247"/>
                      </a:cubicBezTo>
                      <a:cubicBezTo>
                        <a:pt x="517421" y="229015"/>
                        <a:pt x="532317" y="210473"/>
                        <a:pt x="509773" y="189931"/>
                      </a:cubicBezTo>
                      <a:cubicBezTo>
                        <a:pt x="500569" y="182168"/>
                        <a:pt x="491854" y="173840"/>
                        <a:pt x="483717" y="164987"/>
                      </a:cubicBezTo>
                      <a:cubicBezTo>
                        <a:pt x="480294" y="161029"/>
                        <a:pt x="471223" y="135552"/>
                        <a:pt x="469489" y="135463"/>
                      </a:cubicBezTo>
                      <a:cubicBezTo>
                        <a:pt x="447835" y="134351"/>
                        <a:pt x="443122" y="133373"/>
                        <a:pt x="426670" y="11950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7" name="자유형: 도형 9766">
                  <a:extLst>
                    <a:ext uri="{FF2B5EF4-FFF2-40B4-BE49-F238E27FC236}">
                      <a16:creationId xmlns:a16="http://schemas.microsoft.com/office/drawing/2014/main" id="{9DE259AE-33C8-C4F4-BAF4-D07D35DA9545}"/>
                    </a:ext>
                  </a:extLst>
                </p:cNvPr>
                <p:cNvSpPr/>
                <p:nvPr/>
              </p:nvSpPr>
              <p:spPr>
                <a:xfrm>
                  <a:off x="5483544" y="8752826"/>
                  <a:ext cx="486429" cy="391614"/>
                </a:xfrm>
                <a:custGeom>
                  <a:avLst/>
                  <a:gdLst>
                    <a:gd name="connsiteX0" fmla="*/ 268072 w 712180"/>
                    <a:gd name="connsiteY0" fmla="*/ 573039 h 573362"/>
                    <a:gd name="connsiteX1" fmla="*/ 268072 w 712180"/>
                    <a:gd name="connsiteY1" fmla="*/ 572461 h 573362"/>
                    <a:gd name="connsiteX2" fmla="*/ 242817 w 712180"/>
                    <a:gd name="connsiteY2" fmla="*/ 527374 h 573362"/>
                    <a:gd name="connsiteX3" fmla="*/ 223697 w 712180"/>
                    <a:gd name="connsiteY3" fmla="*/ 495716 h 573362"/>
                    <a:gd name="connsiteX4" fmla="*/ 216717 w 712180"/>
                    <a:gd name="connsiteY4" fmla="*/ 480598 h 573362"/>
                    <a:gd name="connsiteX5" fmla="*/ 201243 w 712180"/>
                    <a:gd name="connsiteY5" fmla="*/ 452319 h 573362"/>
                    <a:gd name="connsiteX6" fmla="*/ 182657 w 712180"/>
                    <a:gd name="connsiteY6" fmla="*/ 436490 h 573362"/>
                    <a:gd name="connsiteX7" fmla="*/ 169318 w 712180"/>
                    <a:gd name="connsiteY7" fmla="*/ 426174 h 573362"/>
                    <a:gd name="connsiteX8" fmla="*/ 148954 w 712180"/>
                    <a:gd name="connsiteY8" fmla="*/ 368371 h 573362"/>
                    <a:gd name="connsiteX9" fmla="*/ 147441 w 712180"/>
                    <a:gd name="connsiteY9" fmla="*/ 350097 h 573362"/>
                    <a:gd name="connsiteX10" fmla="*/ 109114 w 712180"/>
                    <a:gd name="connsiteY10" fmla="*/ 298163 h 573362"/>
                    <a:gd name="connsiteX11" fmla="*/ 84392 w 712180"/>
                    <a:gd name="connsiteY11" fmla="*/ 263081 h 573362"/>
                    <a:gd name="connsiteX12" fmla="*/ 75810 w 712180"/>
                    <a:gd name="connsiteY12" fmla="*/ 243428 h 573362"/>
                    <a:gd name="connsiteX13" fmla="*/ 34014 w 712180"/>
                    <a:gd name="connsiteY13" fmla="*/ 184558 h 573362"/>
                    <a:gd name="connsiteX14" fmla="*/ 5558 w 712180"/>
                    <a:gd name="connsiteY14" fmla="*/ 93007 h 573362"/>
                    <a:gd name="connsiteX15" fmla="*/ 5780 w 712180"/>
                    <a:gd name="connsiteY15" fmla="*/ 92473 h 573362"/>
                    <a:gd name="connsiteX16" fmla="*/ 6313 w 712180"/>
                    <a:gd name="connsiteY16" fmla="*/ 92740 h 573362"/>
                    <a:gd name="connsiteX17" fmla="*/ 11605 w 712180"/>
                    <a:gd name="connsiteY17" fmla="*/ 95763 h 573362"/>
                    <a:gd name="connsiteX18" fmla="*/ 41484 w 712180"/>
                    <a:gd name="connsiteY18" fmla="*/ 107146 h 573362"/>
                    <a:gd name="connsiteX19" fmla="*/ 53979 w 712180"/>
                    <a:gd name="connsiteY19" fmla="*/ 103545 h 573362"/>
                    <a:gd name="connsiteX20" fmla="*/ 64027 w 712180"/>
                    <a:gd name="connsiteY20" fmla="*/ 91273 h 573362"/>
                    <a:gd name="connsiteX21" fmla="*/ 79857 w 712180"/>
                    <a:gd name="connsiteY21" fmla="*/ 78556 h 573362"/>
                    <a:gd name="connsiteX22" fmla="*/ 104890 w 712180"/>
                    <a:gd name="connsiteY22" fmla="*/ 64639 h 573362"/>
                    <a:gd name="connsiteX23" fmla="*/ 89461 w 712180"/>
                    <a:gd name="connsiteY23" fmla="*/ 37960 h 573362"/>
                    <a:gd name="connsiteX24" fmla="*/ 81857 w 712180"/>
                    <a:gd name="connsiteY24" fmla="*/ 26355 h 573362"/>
                    <a:gd name="connsiteX25" fmla="*/ 117917 w 712180"/>
                    <a:gd name="connsiteY25" fmla="*/ 11682 h 573362"/>
                    <a:gd name="connsiteX26" fmla="*/ 131657 w 712180"/>
                    <a:gd name="connsiteY26" fmla="*/ 8569 h 573362"/>
                    <a:gd name="connsiteX27" fmla="*/ 168117 w 712180"/>
                    <a:gd name="connsiteY27" fmla="*/ -323 h 573362"/>
                    <a:gd name="connsiteX28" fmla="*/ 190349 w 712180"/>
                    <a:gd name="connsiteY28" fmla="*/ 5146 h 573362"/>
                    <a:gd name="connsiteX29" fmla="*/ 308446 w 712180"/>
                    <a:gd name="connsiteY29" fmla="*/ 84425 h 573362"/>
                    <a:gd name="connsiteX30" fmla="*/ 369628 w 712180"/>
                    <a:gd name="connsiteY30" fmla="*/ 112926 h 573362"/>
                    <a:gd name="connsiteX31" fmla="*/ 415514 w 712180"/>
                    <a:gd name="connsiteY31" fmla="*/ 117951 h 573362"/>
                    <a:gd name="connsiteX32" fmla="*/ 427164 w 712180"/>
                    <a:gd name="connsiteY32" fmla="*/ 119462 h 573362"/>
                    <a:gd name="connsiteX33" fmla="*/ 427164 w 712180"/>
                    <a:gd name="connsiteY33" fmla="*/ 119462 h 573362"/>
                    <a:gd name="connsiteX34" fmla="*/ 427164 w 712180"/>
                    <a:gd name="connsiteY34" fmla="*/ 119462 h 573362"/>
                    <a:gd name="connsiteX35" fmla="*/ 469627 w 712180"/>
                    <a:gd name="connsiteY35" fmla="*/ 135336 h 573362"/>
                    <a:gd name="connsiteX36" fmla="*/ 476519 w 712180"/>
                    <a:gd name="connsiteY36" fmla="*/ 148675 h 573362"/>
                    <a:gd name="connsiteX37" fmla="*/ 484211 w 712180"/>
                    <a:gd name="connsiteY37" fmla="*/ 164905 h 573362"/>
                    <a:gd name="connsiteX38" fmla="*/ 504309 w 712180"/>
                    <a:gd name="connsiteY38" fmla="*/ 184513 h 573362"/>
                    <a:gd name="connsiteX39" fmla="*/ 510223 w 712180"/>
                    <a:gd name="connsiteY39" fmla="*/ 189804 h 573362"/>
                    <a:gd name="connsiteX40" fmla="*/ 524896 w 712180"/>
                    <a:gd name="connsiteY40" fmla="*/ 223641 h 573362"/>
                    <a:gd name="connsiteX41" fmla="*/ 533121 w 712180"/>
                    <a:gd name="connsiteY41" fmla="*/ 251209 h 573362"/>
                    <a:gd name="connsiteX42" fmla="*/ 536812 w 712180"/>
                    <a:gd name="connsiteY42" fmla="*/ 256678 h 573362"/>
                    <a:gd name="connsiteX43" fmla="*/ 556910 w 712180"/>
                    <a:gd name="connsiteY43" fmla="*/ 279844 h 573362"/>
                    <a:gd name="connsiteX44" fmla="*/ 567670 w 712180"/>
                    <a:gd name="connsiteY44" fmla="*/ 282334 h 573362"/>
                    <a:gd name="connsiteX45" fmla="*/ 571138 w 712180"/>
                    <a:gd name="connsiteY45" fmla="*/ 282334 h 573362"/>
                    <a:gd name="connsiteX46" fmla="*/ 571627 w 712180"/>
                    <a:gd name="connsiteY46" fmla="*/ 282334 h 573362"/>
                    <a:gd name="connsiteX47" fmla="*/ 571627 w 712180"/>
                    <a:gd name="connsiteY47" fmla="*/ 282779 h 573362"/>
                    <a:gd name="connsiteX48" fmla="*/ 579808 w 712180"/>
                    <a:gd name="connsiteY48" fmla="*/ 298519 h 573362"/>
                    <a:gd name="connsiteX49" fmla="*/ 589457 w 712180"/>
                    <a:gd name="connsiteY49" fmla="*/ 314303 h 573362"/>
                    <a:gd name="connsiteX50" fmla="*/ 618092 w 712180"/>
                    <a:gd name="connsiteY50" fmla="*/ 342182 h 573362"/>
                    <a:gd name="connsiteX51" fmla="*/ 682075 w 712180"/>
                    <a:gd name="connsiteY51" fmla="*/ 349563 h 573362"/>
                    <a:gd name="connsiteX52" fmla="*/ 707954 w 712180"/>
                    <a:gd name="connsiteY52" fmla="*/ 362324 h 573362"/>
                    <a:gd name="connsiteX53" fmla="*/ 695993 w 712180"/>
                    <a:gd name="connsiteY53" fmla="*/ 434401 h 573362"/>
                    <a:gd name="connsiteX54" fmla="*/ 694392 w 712180"/>
                    <a:gd name="connsiteY54" fmla="*/ 438224 h 573362"/>
                    <a:gd name="connsiteX55" fmla="*/ 667981 w 712180"/>
                    <a:gd name="connsiteY55" fmla="*/ 454720 h 573362"/>
                    <a:gd name="connsiteX56" fmla="*/ 660199 w 712180"/>
                    <a:gd name="connsiteY56" fmla="*/ 457033 h 573362"/>
                    <a:gd name="connsiteX57" fmla="*/ 591725 w 712180"/>
                    <a:gd name="connsiteY57" fmla="*/ 479265 h 573362"/>
                    <a:gd name="connsiteX58" fmla="*/ 582832 w 712180"/>
                    <a:gd name="connsiteY58" fmla="*/ 482199 h 573362"/>
                    <a:gd name="connsiteX59" fmla="*/ 542059 w 712180"/>
                    <a:gd name="connsiteY59" fmla="*/ 491937 h 573362"/>
                    <a:gd name="connsiteX60" fmla="*/ 536234 w 712180"/>
                    <a:gd name="connsiteY60" fmla="*/ 491937 h 573362"/>
                    <a:gd name="connsiteX61" fmla="*/ 523695 w 712180"/>
                    <a:gd name="connsiteY61" fmla="*/ 491537 h 573362"/>
                    <a:gd name="connsiteX62" fmla="*/ 509822 w 712180"/>
                    <a:gd name="connsiteY62" fmla="*/ 491092 h 573362"/>
                    <a:gd name="connsiteX63" fmla="*/ 482388 w 712180"/>
                    <a:gd name="connsiteY63" fmla="*/ 497050 h 573362"/>
                    <a:gd name="connsiteX64" fmla="*/ 477186 w 712180"/>
                    <a:gd name="connsiteY64" fmla="*/ 500518 h 573362"/>
                    <a:gd name="connsiteX65" fmla="*/ 435301 w 712180"/>
                    <a:gd name="connsiteY65" fmla="*/ 539246 h 573362"/>
                    <a:gd name="connsiteX66" fmla="*/ 415292 w 712180"/>
                    <a:gd name="connsiteY66" fmla="*/ 549429 h 573362"/>
                    <a:gd name="connsiteX67" fmla="*/ 386791 w 712180"/>
                    <a:gd name="connsiteY67" fmla="*/ 544982 h 573362"/>
                    <a:gd name="connsiteX68" fmla="*/ 370294 w 712180"/>
                    <a:gd name="connsiteY68" fmla="*/ 541870 h 573362"/>
                    <a:gd name="connsiteX69" fmla="*/ 357400 w 712180"/>
                    <a:gd name="connsiteY69" fmla="*/ 539202 h 573362"/>
                    <a:gd name="connsiteX70" fmla="*/ 343305 w 712180"/>
                    <a:gd name="connsiteY70" fmla="*/ 536445 h 573362"/>
                    <a:gd name="connsiteX71" fmla="*/ 330366 w 712180"/>
                    <a:gd name="connsiteY71" fmla="*/ 536445 h 573362"/>
                    <a:gd name="connsiteX72" fmla="*/ 321962 w 712180"/>
                    <a:gd name="connsiteY72" fmla="*/ 536712 h 573362"/>
                    <a:gd name="connsiteX73" fmla="*/ 307334 w 712180"/>
                    <a:gd name="connsiteY73" fmla="*/ 534577 h 573362"/>
                    <a:gd name="connsiteX74" fmla="*/ 301687 w 712180"/>
                    <a:gd name="connsiteY74" fmla="*/ 533644 h 573362"/>
                    <a:gd name="connsiteX75" fmla="*/ 285769 w 712180"/>
                    <a:gd name="connsiteY75" fmla="*/ 540358 h 573362"/>
                    <a:gd name="connsiteX76" fmla="*/ 282923 w 712180"/>
                    <a:gd name="connsiteY76" fmla="*/ 550229 h 573362"/>
                    <a:gd name="connsiteX77" fmla="*/ 272074 w 712180"/>
                    <a:gd name="connsiteY77" fmla="*/ 570460 h 573362"/>
                    <a:gd name="connsiteX78" fmla="*/ 268561 w 712180"/>
                    <a:gd name="connsiteY78" fmla="*/ 572105 h 573362"/>
                    <a:gd name="connsiteX79" fmla="*/ 6002 w 712180"/>
                    <a:gd name="connsiteY79" fmla="*/ 94252 h 573362"/>
                    <a:gd name="connsiteX80" fmla="*/ 34504 w 712180"/>
                    <a:gd name="connsiteY80" fmla="*/ 184024 h 573362"/>
                    <a:gd name="connsiteX81" fmla="*/ 76477 w 712180"/>
                    <a:gd name="connsiteY81" fmla="*/ 243117 h 573362"/>
                    <a:gd name="connsiteX82" fmla="*/ 85370 w 712180"/>
                    <a:gd name="connsiteY82" fmla="*/ 262903 h 573362"/>
                    <a:gd name="connsiteX83" fmla="*/ 109692 w 712180"/>
                    <a:gd name="connsiteY83" fmla="*/ 297496 h 573362"/>
                    <a:gd name="connsiteX84" fmla="*/ 148420 w 712180"/>
                    <a:gd name="connsiteY84" fmla="*/ 350186 h 573362"/>
                    <a:gd name="connsiteX85" fmla="*/ 149976 w 712180"/>
                    <a:gd name="connsiteY85" fmla="*/ 368505 h 573362"/>
                    <a:gd name="connsiteX86" fmla="*/ 169985 w 712180"/>
                    <a:gd name="connsiteY86" fmla="*/ 425330 h 573362"/>
                    <a:gd name="connsiteX87" fmla="*/ 183324 w 712180"/>
                    <a:gd name="connsiteY87" fmla="*/ 435601 h 573362"/>
                    <a:gd name="connsiteX88" fmla="*/ 202177 w 712180"/>
                    <a:gd name="connsiteY88" fmla="*/ 451608 h 573362"/>
                    <a:gd name="connsiteX89" fmla="*/ 217784 w 712180"/>
                    <a:gd name="connsiteY89" fmla="*/ 480154 h 573362"/>
                    <a:gd name="connsiteX90" fmla="*/ 224720 w 712180"/>
                    <a:gd name="connsiteY90" fmla="*/ 495182 h 573362"/>
                    <a:gd name="connsiteX91" fmla="*/ 243795 w 712180"/>
                    <a:gd name="connsiteY91" fmla="*/ 526752 h 573362"/>
                    <a:gd name="connsiteX92" fmla="*/ 268917 w 712180"/>
                    <a:gd name="connsiteY92" fmla="*/ 571527 h 573362"/>
                    <a:gd name="connsiteX93" fmla="*/ 271896 w 712180"/>
                    <a:gd name="connsiteY93" fmla="*/ 570104 h 573362"/>
                    <a:gd name="connsiteX94" fmla="*/ 282123 w 712180"/>
                    <a:gd name="connsiteY94" fmla="*/ 551074 h 573362"/>
                    <a:gd name="connsiteX95" fmla="*/ 285235 w 712180"/>
                    <a:gd name="connsiteY95" fmla="*/ 540313 h 573362"/>
                    <a:gd name="connsiteX96" fmla="*/ 301998 w 712180"/>
                    <a:gd name="connsiteY96" fmla="*/ 533199 h 573362"/>
                    <a:gd name="connsiteX97" fmla="*/ 308001 w 712180"/>
                    <a:gd name="connsiteY97" fmla="*/ 534177 h 573362"/>
                    <a:gd name="connsiteX98" fmla="*/ 322274 w 712180"/>
                    <a:gd name="connsiteY98" fmla="*/ 536267 h 573362"/>
                    <a:gd name="connsiteX99" fmla="*/ 330633 w 712180"/>
                    <a:gd name="connsiteY99" fmla="*/ 536001 h 573362"/>
                    <a:gd name="connsiteX100" fmla="*/ 343705 w 712180"/>
                    <a:gd name="connsiteY100" fmla="*/ 536001 h 573362"/>
                    <a:gd name="connsiteX101" fmla="*/ 358022 w 712180"/>
                    <a:gd name="connsiteY101" fmla="*/ 538802 h 573362"/>
                    <a:gd name="connsiteX102" fmla="*/ 370740 w 712180"/>
                    <a:gd name="connsiteY102" fmla="*/ 541425 h 573362"/>
                    <a:gd name="connsiteX103" fmla="*/ 387324 w 712180"/>
                    <a:gd name="connsiteY103" fmla="*/ 544582 h 573362"/>
                    <a:gd name="connsiteX104" fmla="*/ 415603 w 712180"/>
                    <a:gd name="connsiteY104" fmla="*/ 549028 h 573362"/>
                    <a:gd name="connsiteX105" fmla="*/ 434590 w 712180"/>
                    <a:gd name="connsiteY105" fmla="*/ 539513 h 573362"/>
                    <a:gd name="connsiteX106" fmla="*/ 476875 w 712180"/>
                    <a:gd name="connsiteY106" fmla="*/ 500296 h 573362"/>
                    <a:gd name="connsiteX107" fmla="*/ 482121 w 712180"/>
                    <a:gd name="connsiteY107" fmla="*/ 496872 h 573362"/>
                    <a:gd name="connsiteX108" fmla="*/ 510134 w 712180"/>
                    <a:gd name="connsiteY108" fmla="*/ 490692 h 573362"/>
                    <a:gd name="connsiteX109" fmla="*/ 524095 w 712180"/>
                    <a:gd name="connsiteY109" fmla="*/ 491136 h 573362"/>
                    <a:gd name="connsiteX110" fmla="*/ 536545 w 712180"/>
                    <a:gd name="connsiteY110" fmla="*/ 491537 h 573362"/>
                    <a:gd name="connsiteX111" fmla="*/ 542326 w 712180"/>
                    <a:gd name="connsiteY111" fmla="*/ 491537 h 573362"/>
                    <a:gd name="connsiteX112" fmla="*/ 582788 w 712180"/>
                    <a:gd name="connsiteY112" fmla="*/ 481843 h 573362"/>
                    <a:gd name="connsiteX113" fmla="*/ 591680 w 712180"/>
                    <a:gd name="connsiteY113" fmla="*/ 478908 h 573362"/>
                    <a:gd name="connsiteX114" fmla="*/ 660110 w 712180"/>
                    <a:gd name="connsiteY114" fmla="*/ 456677 h 573362"/>
                    <a:gd name="connsiteX115" fmla="*/ 667981 w 712180"/>
                    <a:gd name="connsiteY115" fmla="*/ 454365 h 573362"/>
                    <a:gd name="connsiteX116" fmla="*/ 693636 w 712180"/>
                    <a:gd name="connsiteY116" fmla="*/ 438491 h 573362"/>
                    <a:gd name="connsiteX117" fmla="*/ 695237 w 712180"/>
                    <a:gd name="connsiteY117" fmla="*/ 434712 h 573362"/>
                    <a:gd name="connsiteX118" fmla="*/ 707287 w 712180"/>
                    <a:gd name="connsiteY118" fmla="*/ 363569 h 573362"/>
                    <a:gd name="connsiteX119" fmla="*/ 682253 w 712180"/>
                    <a:gd name="connsiteY119" fmla="*/ 351342 h 573362"/>
                    <a:gd name="connsiteX120" fmla="*/ 618181 w 712180"/>
                    <a:gd name="connsiteY120" fmla="*/ 343961 h 573362"/>
                    <a:gd name="connsiteX121" fmla="*/ 588746 w 712180"/>
                    <a:gd name="connsiteY121" fmla="*/ 315459 h 573362"/>
                    <a:gd name="connsiteX122" fmla="*/ 579230 w 712180"/>
                    <a:gd name="connsiteY122" fmla="*/ 299897 h 573362"/>
                    <a:gd name="connsiteX123" fmla="*/ 570960 w 712180"/>
                    <a:gd name="connsiteY123" fmla="*/ 284201 h 573362"/>
                    <a:gd name="connsiteX124" fmla="*/ 556554 w 712180"/>
                    <a:gd name="connsiteY124" fmla="*/ 281756 h 573362"/>
                    <a:gd name="connsiteX125" fmla="*/ 536012 w 712180"/>
                    <a:gd name="connsiteY125" fmla="*/ 258234 h 573362"/>
                    <a:gd name="connsiteX126" fmla="*/ 532366 w 712180"/>
                    <a:gd name="connsiteY126" fmla="*/ 252765 h 573362"/>
                    <a:gd name="connsiteX127" fmla="*/ 523917 w 712180"/>
                    <a:gd name="connsiteY127" fmla="*/ 224664 h 573362"/>
                    <a:gd name="connsiteX128" fmla="*/ 509600 w 712180"/>
                    <a:gd name="connsiteY128" fmla="*/ 191583 h 573362"/>
                    <a:gd name="connsiteX129" fmla="*/ 503731 w 712180"/>
                    <a:gd name="connsiteY129" fmla="*/ 186292 h 573362"/>
                    <a:gd name="connsiteX130" fmla="*/ 483500 w 712180"/>
                    <a:gd name="connsiteY130" fmla="*/ 166594 h 573362"/>
                    <a:gd name="connsiteX131" fmla="*/ 475630 w 712180"/>
                    <a:gd name="connsiteY131" fmla="*/ 150054 h 573362"/>
                    <a:gd name="connsiteX132" fmla="*/ 469583 w 712180"/>
                    <a:gd name="connsiteY132" fmla="*/ 137204 h 573362"/>
                    <a:gd name="connsiteX133" fmla="*/ 426719 w 712180"/>
                    <a:gd name="connsiteY133" fmla="*/ 121197 h 573362"/>
                    <a:gd name="connsiteX134" fmla="*/ 415203 w 712180"/>
                    <a:gd name="connsiteY134" fmla="*/ 119729 h 573362"/>
                    <a:gd name="connsiteX135" fmla="*/ 369361 w 712180"/>
                    <a:gd name="connsiteY135" fmla="*/ 114705 h 573362"/>
                    <a:gd name="connsiteX136" fmla="*/ 307556 w 712180"/>
                    <a:gd name="connsiteY136" fmla="*/ 85981 h 573362"/>
                    <a:gd name="connsiteX137" fmla="*/ 189682 w 712180"/>
                    <a:gd name="connsiteY137" fmla="*/ 6791 h 573362"/>
                    <a:gd name="connsiteX138" fmla="*/ 167895 w 712180"/>
                    <a:gd name="connsiteY138" fmla="*/ 1455 h 573362"/>
                    <a:gd name="connsiteX139" fmla="*/ 131791 w 712180"/>
                    <a:gd name="connsiteY139" fmla="*/ 10348 h 573362"/>
                    <a:gd name="connsiteX140" fmla="*/ 117917 w 712180"/>
                    <a:gd name="connsiteY140" fmla="*/ 13549 h 573362"/>
                    <a:gd name="connsiteX141" fmla="*/ 82747 w 712180"/>
                    <a:gd name="connsiteY141" fmla="*/ 27333 h 573362"/>
                    <a:gd name="connsiteX142" fmla="*/ 89905 w 712180"/>
                    <a:gd name="connsiteY142" fmla="*/ 37782 h 573362"/>
                    <a:gd name="connsiteX143" fmla="*/ 105734 w 712180"/>
                    <a:gd name="connsiteY143" fmla="*/ 65483 h 573362"/>
                    <a:gd name="connsiteX144" fmla="*/ 79768 w 712180"/>
                    <a:gd name="connsiteY144" fmla="*/ 80245 h 573362"/>
                    <a:gd name="connsiteX145" fmla="*/ 64783 w 712180"/>
                    <a:gd name="connsiteY145" fmla="*/ 92384 h 573362"/>
                    <a:gd name="connsiteX146" fmla="*/ 54379 w 712180"/>
                    <a:gd name="connsiteY146" fmla="*/ 105056 h 573362"/>
                    <a:gd name="connsiteX147" fmla="*/ 41040 w 712180"/>
                    <a:gd name="connsiteY147" fmla="*/ 108836 h 573362"/>
                    <a:gd name="connsiteX148" fmla="*/ 10582 w 712180"/>
                    <a:gd name="connsiteY148" fmla="*/ 97275 h 57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</a:cxnLst>
                  <a:rect l="l" t="t" r="r" b="b"/>
                  <a:pathLst>
                    <a:path w="712180" h="573362">
                      <a:moveTo>
                        <a:pt x="268072" y="573039"/>
                      </a:moveTo>
                      <a:lnTo>
                        <a:pt x="268072" y="572461"/>
                      </a:lnTo>
                      <a:cubicBezTo>
                        <a:pt x="261091" y="556676"/>
                        <a:pt x="252643" y="541559"/>
                        <a:pt x="242817" y="527374"/>
                      </a:cubicBezTo>
                      <a:cubicBezTo>
                        <a:pt x="236281" y="517325"/>
                        <a:pt x="229478" y="506921"/>
                        <a:pt x="223697" y="495716"/>
                      </a:cubicBezTo>
                      <a:cubicBezTo>
                        <a:pt x="221118" y="490781"/>
                        <a:pt x="218895" y="485578"/>
                        <a:pt x="216717" y="480598"/>
                      </a:cubicBezTo>
                      <a:cubicBezTo>
                        <a:pt x="212893" y="470505"/>
                        <a:pt x="207690" y="460990"/>
                        <a:pt x="201243" y="452319"/>
                      </a:cubicBezTo>
                      <a:cubicBezTo>
                        <a:pt x="195818" y="446228"/>
                        <a:pt x="189549" y="440892"/>
                        <a:pt x="182657" y="436490"/>
                      </a:cubicBezTo>
                      <a:cubicBezTo>
                        <a:pt x="177988" y="433377"/>
                        <a:pt x="173497" y="429910"/>
                        <a:pt x="169318" y="426174"/>
                      </a:cubicBezTo>
                      <a:cubicBezTo>
                        <a:pt x="151532" y="409856"/>
                        <a:pt x="150287" y="389803"/>
                        <a:pt x="148954" y="368371"/>
                      </a:cubicBezTo>
                      <a:cubicBezTo>
                        <a:pt x="148598" y="362369"/>
                        <a:pt x="148198" y="356188"/>
                        <a:pt x="147441" y="350097"/>
                      </a:cubicBezTo>
                      <a:cubicBezTo>
                        <a:pt x="145663" y="336224"/>
                        <a:pt x="121252" y="306389"/>
                        <a:pt x="109114" y="298163"/>
                      </a:cubicBezTo>
                      <a:cubicBezTo>
                        <a:pt x="93596" y="287714"/>
                        <a:pt x="89327" y="276287"/>
                        <a:pt x="84392" y="263081"/>
                      </a:cubicBezTo>
                      <a:cubicBezTo>
                        <a:pt x="82080" y="256300"/>
                        <a:pt x="79234" y="249728"/>
                        <a:pt x="75810" y="243428"/>
                      </a:cubicBezTo>
                      <a:cubicBezTo>
                        <a:pt x="64116" y="222294"/>
                        <a:pt x="50110" y="202548"/>
                        <a:pt x="34014" y="184558"/>
                      </a:cubicBezTo>
                      <a:cubicBezTo>
                        <a:pt x="10804" y="159124"/>
                        <a:pt x="-10716" y="128400"/>
                        <a:pt x="5558" y="93007"/>
                      </a:cubicBezTo>
                      <a:lnTo>
                        <a:pt x="5780" y="92473"/>
                      </a:lnTo>
                      <a:lnTo>
                        <a:pt x="6313" y="92740"/>
                      </a:lnTo>
                      <a:lnTo>
                        <a:pt x="11605" y="95763"/>
                      </a:lnTo>
                      <a:cubicBezTo>
                        <a:pt x="20808" y="101099"/>
                        <a:pt x="31302" y="107146"/>
                        <a:pt x="41484" y="107146"/>
                      </a:cubicBezTo>
                      <a:cubicBezTo>
                        <a:pt x="45931" y="107199"/>
                        <a:pt x="50243" y="105950"/>
                        <a:pt x="53979" y="103545"/>
                      </a:cubicBezTo>
                      <a:cubicBezTo>
                        <a:pt x="58381" y="100427"/>
                        <a:pt x="61848" y="96190"/>
                        <a:pt x="64027" y="91273"/>
                      </a:cubicBezTo>
                      <a:cubicBezTo>
                        <a:pt x="67273" y="85225"/>
                        <a:pt x="70386" y="79489"/>
                        <a:pt x="79857" y="78556"/>
                      </a:cubicBezTo>
                      <a:cubicBezTo>
                        <a:pt x="93952" y="77133"/>
                        <a:pt x="102845" y="72197"/>
                        <a:pt x="104890" y="64639"/>
                      </a:cubicBezTo>
                      <a:cubicBezTo>
                        <a:pt x="106935" y="57080"/>
                        <a:pt x="101288" y="46853"/>
                        <a:pt x="89461" y="37960"/>
                      </a:cubicBezTo>
                      <a:cubicBezTo>
                        <a:pt x="83591" y="33514"/>
                        <a:pt x="81102" y="29868"/>
                        <a:pt x="81857" y="26355"/>
                      </a:cubicBezTo>
                      <a:cubicBezTo>
                        <a:pt x="83680" y="18263"/>
                        <a:pt x="102667" y="14617"/>
                        <a:pt x="117917" y="11682"/>
                      </a:cubicBezTo>
                      <a:cubicBezTo>
                        <a:pt x="122542" y="10953"/>
                        <a:pt x="127166" y="9912"/>
                        <a:pt x="131657" y="8569"/>
                      </a:cubicBezTo>
                      <a:cubicBezTo>
                        <a:pt x="143440" y="4123"/>
                        <a:pt x="155623" y="-323"/>
                        <a:pt x="168117" y="-323"/>
                      </a:cubicBezTo>
                      <a:cubicBezTo>
                        <a:pt x="175854" y="-359"/>
                        <a:pt x="183502" y="1518"/>
                        <a:pt x="190349" y="5146"/>
                      </a:cubicBezTo>
                      <a:cubicBezTo>
                        <a:pt x="231790" y="26711"/>
                        <a:pt x="271585" y="56013"/>
                        <a:pt x="308446" y="84425"/>
                      </a:cubicBezTo>
                      <a:cubicBezTo>
                        <a:pt x="327787" y="99365"/>
                        <a:pt x="343038" y="111103"/>
                        <a:pt x="369628" y="112926"/>
                      </a:cubicBezTo>
                      <a:cubicBezTo>
                        <a:pt x="384968" y="113949"/>
                        <a:pt x="400486" y="115994"/>
                        <a:pt x="415514" y="117951"/>
                      </a:cubicBezTo>
                      <a:lnTo>
                        <a:pt x="427164" y="119462"/>
                      </a:lnTo>
                      <a:lnTo>
                        <a:pt x="427164" y="119462"/>
                      </a:lnTo>
                      <a:lnTo>
                        <a:pt x="427164" y="119462"/>
                      </a:lnTo>
                      <a:cubicBezTo>
                        <a:pt x="443215" y="132802"/>
                        <a:pt x="447884" y="134225"/>
                        <a:pt x="469627" y="135336"/>
                      </a:cubicBezTo>
                      <a:cubicBezTo>
                        <a:pt x="470694" y="135336"/>
                        <a:pt x="471983" y="138093"/>
                        <a:pt x="476519" y="148675"/>
                      </a:cubicBezTo>
                      <a:cubicBezTo>
                        <a:pt x="478609" y="154291"/>
                        <a:pt x="481188" y="159720"/>
                        <a:pt x="484211" y="164905"/>
                      </a:cubicBezTo>
                      <a:cubicBezTo>
                        <a:pt x="490481" y="171886"/>
                        <a:pt x="497195" y="178435"/>
                        <a:pt x="504309" y="184513"/>
                      </a:cubicBezTo>
                      <a:lnTo>
                        <a:pt x="510223" y="189804"/>
                      </a:lnTo>
                      <a:cubicBezTo>
                        <a:pt x="522939" y="201365"/>
                        <a:pt x="523873" y="212036"/>
                        <a:pt x="524896" y="223641"/>
                      </a:cubicBezTo>
                      <a:cubicBezTo>
                        <a:pt x="525029" y="233419"/>
                        <a:pt x="527875" y="242965"/>
                        <a:pt x="533121" y="251209"/>
                      </a:cubicBezTo>
                      <a:cubicBezTo>
                        <a:pt x="534277" y="252854"/>
                        <a:pt x="535522" y="254722"/>
                        <a:pt x="536812" y="256678"/>
                      </a:cubicBezTo>
                      <a:cubicBezTo>
                        <a:pt x="542370" y="265260"/>
                        <a:pt x="549306" y="275886"/>
                        <a:pt x="556910" y="279844"/>
                      </a:cubicBezTo>
                      <a:cubicBezTo>
                        <a:pt x="560245" y="281533"/>
                        <a:pt x="563935" y="282378"/>
                        <a:pt x="567670" y="282334"/>
                      </a:cubicBezTo>
                      <a:cubicBezTo>
                        <a:pt x="568826" y="282423"/>
                        <a:pt x="569982" y="282423"/>
                        <a:pt x="571138" y="282334"/>
                      </a:cubicBezTo>
                      <a:lnTo>
                        <a:pt x="571627" y="282334"/>
                      </a:lnTo>
                      <a:lnTo>
                        <a:pt x="571627" y="282779"/>
                      </a:lnTo>
                      <a:cubicBezTo>
                        <a:pt x="573228" y="288559"/>
                        <a:pt x="576029" y="293895"/>
                        <a:pt x="579808" y="298519"/>
                      </a:cubicBezTo>
                      <a:cubicBezTo>
                        <a:pt x="583499" y="303454"/>
                        <a:pt x="586745" y="308745"/>
                        <a:pt x="589457" y="314303"/>
                      </a:cubicBezTo>
                      <a:cubicBezTo>
                        <a:pt x="595993" y="326664"/>
                        <a:pt x="602796" y="339470"/>
                        <a:pt x="618092" y="342182"/>
                      </a:cubicBezTo>
                      <a:cubicBezTo>
                        <a:pt x="641035" y="346228"/>
                        <a:pt x="664334" y="348229"/>
                        <a:pt x="682075" y="349563"/>
                      </a:cubicBezTo>
                      <a:cubicBezTo>
                        <a:pt x="694614" y="350497"/>
                        <a:pt x="703329" y="354766"/>
                        <a:pt x="707954" y="362324"/>
                      </a:cubicBezTo>
                      <a:cubicBezTo>
                        <a:pt x="718847" y="380110"/>
                        <a:pt x="705641" y="411502"/>
                        <a:pt x="695993" y="434401"/>
                      </a:cubicBezTo>
                      <a:lnTo>
                        <a:pt x="694392" y="438224"/>
                      </a:lnTo>
                      <a:cubicBezTo>
                        <a:pt x="689945" y="448584"/>
                        <a:pt x="678340" y="451830"/>
                        <a:pt x="667981" y="454720"/>
                      </a:cubicBezTo>
                      <a:cubicBezTo>
                        <a:pt x="665224" y="455476"/>
                        <a:pt x="662645" y="456187"/>
                        <a:pt x="660199" y="457033"/>
                      </a:cubicBezTo>
                      <a:cubicBezTo>
                        <a:pt x="638990" y="464236"/>
                        <a:pt x="616625" y="471483"/>
                        <a:pt x="591725" y="479265"/>
                      </a:cubicBezTo>
                      <a:lnTo>
                        <a:pt x="582832" y="482199"/>
                      </a:lnTo>
                      <a:cubicBezTo>
                        <a:pt x="569671" y="487046"/>
                        <a:pt x="555976" y="490336"/>
                        <a:pt x="542059" y="491937"/>
                      </a:cubicBezTo>
                      <a:cubicBezTo>
                        <a:pt x="540324" y="491937"/>
                        <a:pt x="538413" y="491937"/>
                        <a:pt x="536234" y="491937"/>
                      </a:cubicBezTo>
                      <a:cubicBezTo>
                        <a:pt x="532277" y="491937"/>
                        <a:pt x="528141" y="491937"/>
                        <a:pt x="523695" y="491537"/>
                      </a:cubicBezTo>
                      <a:cubicBezTo>
                        <a:pt x="519249" y="491136"/>
                        <a:pt x="514447" y="491092"/>
                        <a:pt x="509822" y="491092"/>
                      </a:cubicBezTo>
                      <a:cubicBezTo>
                        <a:pt x="497061" y="491092"/>
                        <a:pt x="488613" y="492915"/>
                        <a:pt x="482388" y="497050"/>
                      </a:cubicBezTo>
                      <a:lnTo>
                        <a:pt x="477186" y="500518"/>
                      </a:lnTo>
                      <a:cubicBezTo>
                        <a:pt x="462335" y="510300"/>
                        <a:pt x="441970" y="523684"/>
                        <a:pt x="435301" y="539246"/>
                      </a:cubicBezTo>
                      <a:cubicBezTo>
                        <a:pt x="432366" y="546094"/>
                        <a:pt x="425830" y="549429"/>
                        <a:pt x="415292" y="549429"/>
                      </a:cubicBezTo>
                      <a:cubicBezTo>
                        <a:pt x="405644" y="548939"/>
                        <a:pt x="396128" y="547428"/>
                        <a:pt x="386791" y="544982"/>
                      </a:cubicBezTo>
                      <a:cubicBezTo>
                        <a:pt x="381366" y="543648"/>
                        <a:pt x="375852" y="542581"/>
                        <a:pt x="370294" y="541870"/>
                      </a:cubicBezTo>
                      <a:cubicBezTo>
                        <a:pt x="365937" y="541336"/>
                        <a:pt x="361624" y="540447"/>
                        <a:pt x="357400" y="539202"/>
                      </a:cubicBezTo>
                      <a:cubicBezTo>
                        <a:pt x="352776" y="537868"/>
                        <a:pt x="348063" y="536934"/>
                        <a:pt x="343305" y="536445"/>
                      </a:cubicBezTo>
                      <a:cubicBezTo>
                        <a:pt x="338992" y="536178"/>
                        <a:pt x="334679" y="536178"/>
                        <a:pt x="330366" y="536445"/>
                      </a:cubicBezTo>
                      <a:cubicBezTo>
                        <a:pt x="327609" y="536445"/>
                        <a:pt x="324763" y="536712"/>
                        <a:pt x="321962" y="536712"/>
                      </a:cubicBezTo>
                      <a:cubicBezTo>
                        <a:pt x="316982" y="536845"/>
                        <a:pt x="312047" y="536134"/>
                        <a:pt x="307334" y="534577"/>
                      </a:cubicBezTo>
                      <a:cubicBezTo>
                        <a:pt x="305511" y="533955"/>
                        <a:pt x="303599" y="533599"/>
                        <a:pt x="301687" y="533644"/>
                      </a:cubicBezTo>
                      <a:cubicBezTo>
                        <a:pt x="295684" y="533555"/>
                        <a:pt x="289904" y="536001"/>
                        <a:pt x="285769" y="540358"/>
                      </a:cubicBezTo>
                      <a:cubicBezTo>
                        <a:pt x="283368" y="543026"/>
                        <a:pt x="282301" y="546672"/>
                        <a:pt x="282923" y="550229"/>
                      </a:cubicBezTo>
                      <a:cubicBezTo>
                        <a:pt x="285102" y="564369"/>
                        <a:pt x="282923" y="565391"/>
                        <a:pt x="272074" y="570460"/>
                      </a:cubicBezTo>
                      <a:lnTo>
                        <a:pt x="268561" y="572105"/>
                      </a:lnTo>
                      <a:close/>
                      <a:moveTo>
                        <a:pt x="6002" y="94252"/>
                      </a:moveTo>
                      <a:cubicBezTo>
                        <a:pt x="-9516" y="128711"/>
                        <a:pt x="10448" y="157746"/>
                        <a:pt x="34504" y="184024"/>
                      </a:cubicBezTo>
                      <a:cubicBezTo>
                        <a:pt x="50688" y="202076"/>
                        <a:pt x="64739" y="221899"/>
                        <a:pt x="76477" y="243117"/>
                      </a:cubicBezTo>
                      <a:cubicBezTo>
                        <a:pt x="79946" y="249466"/>
                        <a:pt x="82924" y="256082"/>
                        <a:pt x="85370" y="262903"/>
                      </a:cubicBezTo>
                      <a:cubicBezTo>
                        <a:pt x="90216" y="275931"/>
                        <a:pt x="94263" y="287180"/>
                        <a:pt x="109692" y="297496"/>
                      </a:cubicBezTo>
                      <a:cubicBezTo>
                        <a:pt x="120630" y="304877"/>
                        <a:pt x="146508" y="335201"/>
                        <a:pt x="148420" y="350186"/>
                      </a:cubicBezTo>
                      <a:cubicBezTo>
                        <a:pt x="149220" y="356322"/>
                        <a:pt x="149620" y="362502"/>
                        <a:pt x="149976" y="368505"/>
                      </a:cubicBezTo>
                      <a:cubicBezTo>
                        <a:pt x="151265" y="389492"/>
                        <a:pt x="152510" y="409323"/>
                        <a:pt x="169985" y="425330"/>
                      </a:cubicBezTo>
                      <a:cubicBezTo>
                        <a:pt x="174209" y="429065"/>
                        <a:pt x="178655" y="432488"/>
                        <a:pt x="183324" y="435601"/>
                      </a:cubicBezTo>
                      <a:cubicBezTo>
                        <a:pt x="190305" y="440047"/>
                        <a:pt x="196663" y="445428"/>
                        <a:pt x="202177" y="451608"/>
                      </a:cubicBezTo>
                      <a:cubicBezTo>
                        <a:pt x="208668" y="460367"/>
                        <a:pt x="213915" y="469972"/>
                        <a:pt x="217784" y="480154"/>
                      </a:cubicBezTo>
                      <a:cubicBezTo>
                        <a:pt x="219962" y="485134"/>
                        <a:pt x="222230" y="490291"/>
                        <a:pt x="224720" y="495182"/>
                      </a:cubicBezTo>
                      <a:cubicBezTo>
                        <a:pt x="230589" y="506387"/>
                        <a:pt x="237303" y="516747"/>
                        <a:pt x="243795" y="526752"/>
                      </a:cubicBezTo>
                      <a:cubicBezTo>
                        <a:pt x="253532" y="540847"/>
                        <a:pt x="261980" y="555831"/>
                        <a:pt x="268917" y="571527"/>
                      </a:cubicBezTo>
                      <a:lnTo>
                        <a:pt x="271896" y="570104"/>
                      </a:lnTo>
                      <a:cubicBezTo>
                        <a:pt x="282567" y="565124"/>
                        <a:pt x="284212" y="564369"/>
                        <a:pt x="282123" y="551074"/>
                      </a:cubicBezTo>
                      <a:cubicBezTo>
                        <a:pt x="281545" y="547206"/>
                        <a:pt x="282656" y="543248"/>
                        <a:pt x="285235" y="540313"/>
                      </a:cubicBezTo>
                      <a:cubicBezTo>
                        <a:pt x="289593" y="535733"/>
                        <a:pt x="295684" y="533155"/>
                        <a:pt x="301998" y="533199"/>
                      </a:cubicBezTo>
                      <a:cubicBezTo>
                        <a:pt x="304044" y="533199"/>
                        <a:pt x="306089" y="533510"/>
                        <a:pt x="308001" y="534177"/>
                      </a:cubicBezTo>
                      <a:cubicBezTo>
                        <a:pt x="312580" y="535733"/>
                        <a:pt x="317427" y="536445"/>
                        <a:pt x="322274" y="536267"/>
                      </a:cubicBezTo>
                      <a:cubicBezTo>
                        <a:pt x="325031" y="536267"/>
                        <a:pt x="327876" y="536267"/>
                        <a:pt x="330633" y="536001"/>
                      </a:cubicBezTo>
                      <a:cubicBezTo>
                        <a:pt x="334990" y="535733"/>
                        <a:pt x="339348" y="535733"/>
                        <a:pt x="343705" y="536001"/>
                      </a:cubicBezTo>
                      <a:cubicBezTo>
                        <a:pt x="348552" y="536490"/>
                        <a:pt x="353354" y="537423"/>
                        <a:pt x="358022" y="538802"/>
                      </a:cubicBezTo>
                      <a:cubicBezTo>
                        <a:pt x="362202" y="540002"/>
                        <a:pt x="366426" y="540891"/>
                        <a:pt x="370740" y="541425"/>
                      </a:cubicBezTo>
                      <a:cubicBezTo>
                        <a:pt x="376342" y="542137"/>
                        <a:pt x="381856" y="543204"/>
                        <a:pt x="387324" y="544582"/>
                      </a:cubicBezTo>
                      <a:cubicBezTo>
                        <a:pt x="396573" y="547027"/>
                        <a:pt x="406044" y="548495"/>
                        <a:pt x="415603" y="549028"/>
                      </a:cubicBezTo>
                      <a:cubicBezTo>
                        <a:pt x="425608" y="549028"/>
                        <a:pt x="431833" y="545916"/>
                        <a:pt x="434590" y="539513"/>
                      </a:cubicBezTo>
                      <a:cubicBezTo>
                        <a:pt x="441392" y="523684"/>
                        <a:pt x="461891" y="510167"/>
                        <a:pt x="476875" y="500296"/>
                      </a:cubicBezTo>
                      <a:lnTo>
                        <a:pt x="482121" y="496872"/>
                      </a:lnTo>
                      <a:cubicBezTo>
                        <a:pt x="490259" y="491359"/>
                        <a:pt x="501374" y="490692"/>
                        <a:pt x="510134" y="490692"/>
                      </a:cubicBezTo>
                      <a:cubicBezTo>
                        <a:pt x="514580" y="490692"/>
                        <a:pt x="519516" y="490692"/>
                        <a:pt x="524095" y="491136"/>
                      </a:cubicBezTo>
                      <a:cubicBezTo>
                        <a:pt x="528675" y="491581"/>
                        <a:pt x="532632" y="491537"/>
                        <a:pt x="536545" y="491537"/>
                      </a:cubicBezTo>
                      <a:cubicBezTo>
                        <a:pt x="538679" y="491537"/>
                        <a:pt x="540591" y="491537"/>
                        <a:pt x="542326" y="491537"/>
                      </a:cubicBezTo>
                      <a:cubicBezTo>
                        <a:pt x="556154" y="489936"/>
                        <a:pt x="569715" y="486646"/>
                        <a:pt x="582788" y="481843"/>
                      </a:cubicBezTo>
                      <a:lnTo>
                        <a:pt x="591680" y="478908"/>
                      </a:lnTo>
                      <a:cubicBezTo>
                        <a:pt x="616536" y="471172"/>
                        <a:pt x="638946" y="463924"/>
                        <a:pt x="660110" y="456677"/>
                      </a:cubicBezTo>
                      <a:cubicBezTo>
                        <a:pt x="662600" y="455832"/>
                        <a:pt x="665179" y="455120"/>
                        <a:pt x="667981" y="454365"/>
                      </a:cubicBezTo>
                      <a:cubicBezTo>
                        <a:pt x="678563" y="451386"/>
                        <a:pt x="689501" y="448362"/>
                        <a:pt x="693636" y="438491"/>
                      </a:cubicBezTo>
                      <a:lnTo>
                        <a:pt x="695237" y="434712"/>
                      </a:lnTo>
                      <a:cubicBezTo>
                        <a:pt x="704130" y="413280"/>
                        <a:pt x="717869" y="380910"/>
                        <a:pt x="707287" y="363569"/>
                      </a:cubicBezTo>
                      <a:cubicBezTo>
                        <a:pt x="702840" y="356366"/>
                        <a:pt x="694436" y="352231"/>
                        <a:pt x="682253" y="351342"/>
                      </a:cubicBezTo>
                      <a:cubicBezTo>
                        <a:pt x="664468" y="350008"/>
                        <a:pt x="641124" y="347963"/>
                        <a:pt x="618181" y="343961"/>
                      </a:cubicBezTo>
                      <a:cubicBezTo>
                        <a:pt x="602352" y="341160"/>
                        <a:pt x="595415" y="328087"/>
                        <a:pt x="588746" y="315459"/>
                      </a:cubicBezTo>
                      <a:cubicBezTo>
                        <a:pt x="586078" y="309990"/>
                        <a:pt x="582877" y="304788"/>
                        <a:pt x="579230" y="299897"/>
                      </a:cubicBezTo>
                      <a:cubicBezTo>
                        <a:pt x="575451" y="295273"/>
                        <a:pt x="572605" y="289937"/>
                        <a:pt x="570960" y="284201"/>
                      </a:cubicBezTo>
                      <a:cubicBezTo>
                        <a:pt x="566025" y="284868"/>
                        <a:pt x="561000" y="284023"/>
                        <a:pt x="556554" y="281756"/>
                      </a:cubicBezTo>
                      <a:cubicBezTo>
                        <a:pt x="548684" y="277665"/>
                        <a:pt x="541659" y="266905"/>
                        <a:pt x="536012" y="258234"/>
                      </a:cubicBezTo>
                      <a:cubicBezTo>
                        <a:pt x="534722" y="256278"/>
                        <a:pt x="533522" y="254411"/>
                        <a:pt x="532366" y="252765"/>
                      </a:cubicBezTo>
                      <a:cubicBezTo>
                        <a:pt x="526985" y="244379"/>
                        <a:pt x="524051" y="234637"/>
                        <a:pt x="523917" y="224664"/>
                      </a:cubicBezTo>
                      <a:cubicBezTo>
                        <a:pt x="522939" y="213459"/>
                        <a:pt x="522005" y="202832"/>
                        <a:pt x="509600" y="191583"/>
                      </a:cubicBezTo>
                      <a:lnTo>
                        <a:pt x="503731" y="186292"/>
                      </a:lnTo>
                      <a:cubicBezTo>
                        <a:pt x="496572" y="180182"/>
                        <a:pt x="489813" y="173602"/>
                        <a:pt x="483500" y="166594"/>
                      </a:cubicBezTo>
                      <a:cubicBezTo>
                        <a:pt x="480387" y="161334"/>
                        <a:pt x="477719" y="155798"/>
                        <a:pt x="475630" y="150054"/>
                      </a:cubicBezTo>
                      <a:cubicBezTo>
                        <a:pt x="473985" y="145603"/>
                        <a:pt x="471983" y="141303"/>
                        <a:pt x="469583" y="137204"/>
                      </a:cubicBezTo>
                      <a:cubicBezTo>
                        <a:pt x="447662" y="136092"/>
                        <a:pt x="442904" y="134936"/>
                        <a:pt x="426719" y="121197"/>
                      </a:cubicBezTo>
                      <a:cubicBezTo>
                        <a:pt x="422851" y="120752"/>
                        <a:pt x="419027" y="120219"/>
                        <a:pt x="415203" y="119729"/>
                      </a:cubicBezTo>
                      <a:cubicBezTo>
                        <a:pt x="400175" y="117729"/>
                        <a:pt x="384657" y="115728"/>
                        <a:pt x="369361" y="114705"/>
                      </a:cubicBezTo>
                      <a:cubicBezTo>
                        <a:pt x="342683" y="112926"/>
                        <a:pt x="327076" y="101010"/>
                        <a:pt x="307556" y="85981"/>
                      </a:cubicBezTo>
                      <a:cubicBezTo>
                        <a:pt x="270784" y="57569"/>
                        <a:pt x="230989" y="28178"/>
                        <a:pt x="189682" y="6791"/>
                      </a:cubicBezTo>
                      <a:cubicBezTo>
                        <a:pt x="182968" y="3247"/>
                        <a:pt x="175498" y="1415"/>
                        <a:pt x="167895" y="1455"/>
                      </a:cubicBezTo>
                      <a:cubicBezTo>
                        <a:pt x="155623" y="1455"/>
                        <a:pt x="143529" y="5902"/>
                        <a:pt x="131791" y="10348"/>
                      </a:cubicBezTo>
                      <a:cubicBezTo>
                        <a:pt x="127255" y="11722"/>
                        <a:pt x="122586" y="12789"/>
                        <a:pt x="117917" y="13549"/>
                      </a:cubicBezTo>
                      <a:cubicBezTo>
                        <a:pt x="103778" y="16262"/>
                        <a:pt x="84392" y="19997"/>
                        <a:pt x="82747" y="27333"/>
                      </a:cubicBezTo>
                      <a:cubicBezTo>
                        <a:pt x="82080" y="30312"/>
                        <a:pt x="84481" y="33869"/>
                        <a:pt x="89905" y="37782"/>
                      </a:cubicBezTo>
                      <a:cubicBezTo>
                        <a:pt x="102088" y="46675"/>
                        <a:pt x="108046" y="57080"/>
                        <a:pt x="105734" y="65483"/>
                      </a:cubicBezTo>
                      <a:cubicBezTo>
                        <a:pt x="103423" y="73887"/>
                        <a:pt x="94307" y="78823"/>
                        <a:pt x="79768" y="80245"/>
                      </a:cubicBezTo>
                      <a:cubicBezTo>
                        <a:pt x="70875" y="81135"/>
                        <a:pt x="68029" y="86337"/>
                        <a:pt x="64783" y="92384"/>
                      </a:cubicBezTo>
                      <a:cubicBezTo>
                        <a:pt x="62516" y="97462"/>
                        <a:pt x="58914" y="101837"/>
                        <a:pt x="54379" y="105056"/>
                      </a:cubicBezTo>
                      <a:cubicBezTo>
                        <a:pt x="50377" y="107595"/>
                        <a:pt x="45753" y="108911"/>
                        <a:pt x="41040" y="108836"/>
                      </a:cubicBezTo>
                      <a:cubicBezTo>
                        <a:pt x="30546" y="108836"/>
                        <a:pt x="19964" y="102700"/>
                        <a:pt x="10582" y="972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8" name="자유형: 도형 9767">
                  <a:extLst>
                    <a:ext uri="{FF2B5EF4-FFF2-40B4-BE49-F238E27FC236}">
                      <a16:creationId xmlns:a16="http://schemas.microsoft.com/office/drawing/2014/main" id="{3CAB2396-0A72-6C48-69C0-772BF0DA93A6}"/>
                    </a:ext>
                  </a:extLst>
                </p:cNvPr>
                <p:cNvSpPr/>
                <p:nvPr/>
              </p:nvSpPr>
              <p:spPr>
                <a:xfrm>
                  <a:off x="5884053" y="8932612"/>
                  <a:ext cx="184020" cy="207119"/>
                </a:xfrm>
                <a:custGeom>
                  <a:avLst/>
                  <a:gdLst>
                    <a:gd name="connsiteX0" fmla="*/ 135397 w 269424"/>
                    <a:gd name="connsiteY0" fmla="*/ 6390 h 303243"/>
                    <a:gd name="connsiteX1" fmla="*/ 122947 w 269424"/>
                    <a:gd name="connsiteY1" fmla="*/ 47831 h 303243"/>
                    <a:gd name="connsiteX2" fmla="*/ 102627 w 269424"/>
                    <a:gd name="connsiteY2" fmla="*/ 87626 h 303243"/>
                    <a:gd name="connsiteX3" fmla="*/ 107651 w 269424"/>
                    <a:gd name="connsiteY3" fmla="*/ 175086 h 303243"/>
                    <a:gd name="connsiteX4" fmla="*/ 79906 w 269424"/>
                    <a:gd name="connsiteY4" fmla="*/ 191494 h 303243"/>
                    <a:gd name="connsiteX5" fmla="*/ -129 w 269424"/>
                    <a:gd name="connsiteY5" fmla="*/ 217460 h 303243"/>
                    <a:gd name="connsiteX6" fmla="*/ 41311 w 269424"/>
                    <a:gd name="connsiteY6" fmla="*/ 302920 h 303243"/>
                    <a:gd name="connsiteX7" fmla="*/ 88443 w 269424"/>
                    <a:gd name="connsiteY7" fmla="*/ 291093 h 303243"/>
                    <a:gd name="connsiteX8" fmla="*/ 113209 w 269424"/>
                    <a:gd name="connsiteY8" fmla="*/ 269172 h 303243"/>
                    <a:gd name="connsiteX9" fmla="*/ 145268 w 269424"/>
                    <a:gd name="connsiteY9" fmla="*/ 257567 h 303243"/>
                    <a:gd name="connsiteX10" fmla="*/ 165765 w 269424"/>
                    <a:gd name="connsiteY10" fmla="*/ 238759 h 303243"/>
                    <a:gd name="connsiteX11" fmla="*/ 192444 w 269424"/>
                    <a:gd name="connsiteY11" fmla="*/ 222129 h 303243"/>
                    <a:gd name="connsiteX12" fmla="*/ 199202 w 269424"/>
                    <a:gd name="connsiteY12" fmla="*/ 192516 h 303243"/>
                    <a:gd name="connsiteX13" fmla="*/ 238597 w 269424"/>
                    <a:gd name="connsiteY13" fmla="*/ 147252 h 303243"/>
                    <a:gd name="connsiteX14" fmla="*/ 263052 w 269424"/>
                    <a:gd name="connsiteY14" fmla="*/ 92206 h 303243"/>
                    <a:gd name="connsiteX15" fmla="*/ 223346 w 269424"/>
                    <a:gd name="connsiteY15" fmla="*/ 51966 h 303243"/>
                    <a:gd name="connsiteX16" fmla="*/ 159807 w 269424"/>
                    <a:gd name="connsiteY16" fmla="*/ -324 h 303243"/>
                    <a:gd name="connsiteX17" fmla="*/ 135397 w 269424"/>
                    <a:gd name="connsiteY17" fmla="*/ 6390 h 303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69424" h="303243">
                      <a:moveTo>
                        <a:pt x="135397" y="6390"/>
                      </a:moveTo>
                      <a:cubicBezTo>
                        <a:pt x="135397" y="27066"/>
                        <a:pt x="135397" y="31779"/>
                        <a:pt x="122947" y="47831"/>
                      </a:cubicBezTo>
                      <a:cubicBezTo>
                        <a:pt x="113076" y="60281"/>
                        <a:pt x="108540" y="72775"/>
                        <a:pt x="102627" y="87626"/>
                      </a:cubicBezTo>
                      <a:cubicBezTo>
                        <a:pt x="146068" y="90071"/>
                        <a:pt x="116855" y="153077"/>
                        <a:pt x="107651" y="175086"/>
                      </a:cubicBezTo>
                      <a:cubicBezTo>
                        <a:pt x="102893" y="186514"/>
                        <a:pt x="90977" y="187670"/>
                        <a:pt x="79906" y="191494"/>
                      </a:cubicBezTo>
                      <a:cubicBezTo>
                        <a:pt x="53228" y="200386"/>
                        <a:pt x="26549" y="209279"/>
                        <a:pt x="-129" y="217460"/>
                      </a:cubicBezTo>
                      <a:cubicBezTo>
                        <a:pt x="13610" y="245962"/>
                        <a:pt x="27438" y="274463"/>
                        <a:pt x="41311" y="302920"/>
                      </a:cubicBezTo>
                      <a:cubicBezTo>
                        <a:pt x="57985" y="296250"/>
                        <a:pt x="70168" y="291671"/>
                        <a:pt x="88443" y="291093"/>
                      </a:cubicBezTo>
                      <a:cubicBezTo>
                        <a:pt x="111698" y="290381"/>
                        <a:pt x="106762" y="286024"/>
                        <a:pt x="113209" y="269172"/>
                      </a:cubicBezTo>
                      <a:cubicBezTo>
                        <a:pt x="118145" y="256322"/>
                        <a:pt x="134196" y="256811"/>
                        <a:pt x="145268" y="257567"/>
                      </a:cubicBezTo>
                      <a:cubicBezTo>
                        <a:pt x="158607" y="258456"/>
                        <a:pt x="160252" y="249252"/>
                        <a:pt x="165765" y="238759"/>
                      </a:cubicBezTo>
                      <a:cubicBezTo>
                        <a:pt x="172258" y="226353"/>
                        <a:pt x="179461" y="225420"/>
                        <a:pt x="192444" y="222129"/>
                      </a:cubicBezTo>
                      <a:cubicBezTo>
                        <a:pt x="202137" y="219817"/>
                        <a:pt x="198091" y="200386"/>
                        <a:pt x="199202" y="192516"/>
                      </a:cubicBezTo>
                      <a:cubicBezTo>
                        <a:pt x="203204" y="164460"/>
                        <a:pt x="226859" y="169573"/>
                        <a:pt x="238597" y="147252"/>
                      </a:cubicBezTo>
                      <a:cubicBezTo>
                        <a:pt x="242777" y="139293"/>
                        <a:pt x="284884" y="95629"/>
                        <a:pt x="263052" y="92206"/>
                      </a:cubicBezTo>
                      <a:cubicBezTo>
                        <a:pt x="242777" y="88960"/>
                        <a:pt x="243889" y="55745"/>
                        <a:pt x="223346" y="51966"/>
                      </a:cubicBezTo>
                      <a:cubicBezTo>
                        <a:pt x="189776" y="45830"/>
                        <a:pt x="168122" y="34847"/>
                        <a:pt x="159807" y="-324"/>
                      </a:cubicBezTo>
                      <a:cubicBezTo>
                        <a:pt x="153049" y="5368"/>
                        <a:pt x="144112" y="7813"/>
                        <a:pt x="135397" y="639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69" name="자유형: 도형 9768">
                  <a:extLst>
                    <a:ext uri="{FF2B5EF4-FFF2-40B4-BE49-F238E27FC236}">
                      <a16:creationId xmlns:a16="http://schemas.microsoft.com/office/drawing/2014/main" id="{1263EEE3-CAC5-B6E0-DF6B-F654DD3DA7E4}"/>
                    </a:ext>
                  </a:extLst>
                </p:cNvPr>
                <p:cNvSpPr/>
                <p:nvPr/>
              </p:nvSpPr>
              <p:spPr>
                <a:xfrm>
                  <a:off x="5883780" y="8932158"/>
                  <a:ext cx="184942" cy="208121"/>
                </a:xfrm>
                <a:custGeom>
                  <a:avLst/>
                  <a:gdLst>
                    <a:gd name="connsiteX0" fmla="*/ 41622 w 270773"/>
                    <a:gd name="connsiteY0" fmla="*/ 304387 h 304710"/>
                    <a:gd name="connsiteX1" fmla="*/ 41622 w 270773"/>
                    <a:gd name="connsiteY1" fmla="*/ 303943 h 304710"/>
                    <a:gd name="connsiteX2" fmla="*/ 182 w 270773"/>
                    <a:gd name="connsiteY2" fmla="*/ 218439 h 304710"/>
                    <a:gd name="connsiteX3" fmla="*/ -129 w 270773"/>
                    <a:gd name="connsiteY3" fmla="*/ 217861 h 304710"/>
                    <a:gd name="connsiteX4" fmla="*/ 493 w 270773"/>
                    <a:gd name="connsiteY4" fmla="*/ 217861 h 304710"/>
                    <a:gd name="connsiteX5" fmla="*/ 80528 w 270773"/>
                    <a:gd name="connsiteY5" fmla="*/ 191893 h 304710"/>
                    <a:gd name="connsiteX6" fmla="*/ 86886 w 270773"/>
                    <a:gd name="connsiteY6" fmla="*/ 189937 h 304710"/>
                    <a:gd name="connsiteX7" fmla="*/ 107962 w 270773"/>
                    <a:gd name="connsiteY7" fmla="*/ 175797 h 304710"/>
                    <a:gd name="connsiteX8" fmla="*/ 109563 w 270773"/>
                    <a:gd name="connsiteY8" fmla="*/ 172018 h 304710"/>
                    <a:gd name="connsiteX9" fmla="*/ 122324 w 270773"/>
                    <a:gd name="connsiteY9" fmla="*/ 98608 h 304710"/>
                    <a:gd name="connsiteX10" fmla="*/ 103382 w 270773"/>
                    <a:gd name="connsiteY10" fmla="*/ 89093 h 304710"/>
                    <a:gd name="connsiteX11" fmla="*/ 102449 w 270773"/>
                    <a:gd name="connsiteY11" fmla="*/ 89093 h 304710"/>
                    <a:gd name="connsiteX12" fmla="*/ 104139 w 270773"/>
                    <a:gd name="connsiteY12" fmla="*/ 84869 h 304710"/>
                    <a:gd name="connsiteX13" fmla="*/ 123125 w 270773"/>
                    <a:gd name="connsiteY13" fmla="*/ 48453 h 304710"/>
                    <a:gd name="connsiteX14" fmla="*/ 135441 w 270773"/>
                    <a:gd name="connsiteY14" fmla="*/ 8435 h 304710"/>
                    <a:gd name="connsiteX15" fmla="*/ 135441 w 270773"/>
                    <a:gd name="connsiteY15" fmla="*/ 6790 h 304710"/>
                    <a:gd name="connsiteX16" fmla="*/ 136108 w 270773"/>
                    <a:gd name="connsiteY16" fmla="*/ 6790 h 304710"/>
                    <a:gd name="connsiteX17" fmla="*/ 160252 w 270773"/>
                    <a:gd name="connsiteY17" fmla="*/ 165 h 304710"/>
                    <a:gd name="connsiteX18" fmla="*/ 160919 w 270773"/>
                    <a:gd name="connsiteY18" fmla="*/ -324 h 304710"/>
                    <a:gd name="connsiteX19" fmla="*/ 161141 w 270773"/>
                    <a:gd name="connsiteY19" fmla="*/ 477 h 304710"/>
                    <a:gd name="connsiteX20" fmla="*/ 224236 w 270773"/>
                    <a:gd name="connsiteY20" fmla="*/ 52366 h 304710"/>
                    <a:gd name="connsiteX21" fmla="*/ 244555 w 270773"/>
                    <a:gd name="connsiteY21" fmla="*/ 72953 h 304710"/>
                    <a:gd name="connsiteX22" fmla="*/ 263942 w 270773"/>
                    <a:gd name="connsiteY22" fmla="*/ 92561 h 304710"/>
                    <a:gd name="connsiteX23" fmla="*/ 270167 w 270773"/>
                    <a:gd name="connsiteY23" fmla="*/ 96785 h 304710"/>
                    <a:gd name="connsiteX24" fmla="*/ 247446 w 270773"/>
                    <a:gd name="connsiteY24" fmla="*/ 138359 h 304710"/>
                    <a:gd name="connsiteX25" fmla="*/ 239887 w 270773"/>
                    <a:gd name="connsiteY25" fmla="*/ 148408 h 304710"/>
                    <a:gd name="connsiteX26" fmla="*/ 220234 w 270773"/>
                    <a:gd name="connsiteY26" fmla="*/ 167216 h 304710"/>
                    <a:gd name="connsiteX27" fmla="*/ 200580 w 270773"/>
                    <a:gd name="connsiteY27" fmla="*/ 193538 h 304710"/>
                    <a:gd name="connsiteX28" fmla="*/ 200580 w 270773"/>
                    <a:gd name="connsiteY28" fmla="*/ 201676 h 304710"/>
                    <a:gd name="connsiteX29" fmla="*/ 193511 w 270773"/>
                    <a:gd name="connsiteY29" fmla="*/ 223596 h 304710"/>
                    <a:gd name="connsiteX30" fmla="*/ 191510 w 270773"/>
                    <a:gd name="connsiteY30" fmla="*/ 224086 h 304710"/>
                    <a:gd name="connsiteX31" fmla="*/ 167189 w 270773"/>
                    <a:gd name="connsiteY31" fmla="*/ 239959 h 304710"/>
                    <a:gd name="connsiteX32" fmla="*/ 164698 w 270773"/>
                    <a:gd name="connsiteY32" fmla="*/ 245072 h 304710"/>
                    <a:gd name="connsiteX33" fmla="*/ 146157 w 270773"/>
                    <a:gd name="connsiteY33" fmla="*/ 259034 h 304710"/>
                    <a:gd name="connsiteX34" fmla="*/ 138331 w 270773"/>
                    <a:gd name="connsiteY34" fmla="*/ 258723 h 304710"/>
                    <a:gd name="connsiteX35" fmla="*/ 114632 w 270773"/>
                    <a:gd name="connsiteY35" fmla="*/ 270328 h 304710"/>
                    <a:gd name="connsiteX36" fmla="*/ 111742 w 270773"/>
                    <a:gd name="connsiteY36" fmla="*/ 279220 h 304710"/>
                    <a:gd name="connsiteX37" fmla="*/ 89510 w 270773"/>
                    <a:gd name="connsiteY37" fmla="*/ 292560 h 304710"/>
                    <a:gd name="connsiteX38" fmla="*/ 42556 w 270773"/>
                    <a:gd name="connsiteY38" fmla="*/ 304343 h 304710"/>
                    <a:gd name="connsiteX39" fmla="*/ 1204 w 270773"/>
                    <a:gd name="connsiteY39" fmla="*/ 218528 h 304710"/>
                    <a:gd name="connsiteX40" fmla="*/ 42200 w 270773"/>
                    <a:gd name="connsiteY40" fmla="*/ 303009 h 304710"/>
                    <a:gd name="connsiteX41" fmla="*/ 89021 w 270773"/>
                    <a:gd name="connsiteY41" fmla="*/ 291359 h 304710"/>
                    <a:gd name="connsiteX42" fmla="*/ 110319 w 270773"/>
                    <a:gd name="connsiteY42" fmla="*/ 278954 h 304710"/>
                    <a:gd name="connsiteX43" fmla="*/ 113254 w 270773"/>
                    <a:gd name="connsiteY43" fmla="*/ 269794 h 304710"/>
                    <a:gd name="connsiteX44" fmla="*/ 137975 w 270773"/>
                    <a:gd name="connsiteY44" fmla="*/ 257478 h 304710"/>
                    <a:gd name="connsiteX45" fmla="*/ 145890 w 270773"/>
                    <a:gd name="connsiteY45" fmla="*/ 257789 h 304710"/>
                    <a:gd name="connsiteX46" fmla="*/ 147624 w 270773"/>
                    <a:gd name="connsiteY46" fmla="*/ 257789 h 304710"/>
                    <a:gd name="connsiteX47" fmla="*/ 163320 w 270773"/>
                    <a:gd name="connsiteY47" fmla="*/ 244450 h 304710"/>
                    <a:gd name="connsiteX48" fmla="*/ 165854 w 270773"/>
                    <a:gd name="connsiteY48" fmla="*/ 239292 h 304710"/>
                    <a:gd name="connsiteX49" fmla="*/ 190888 w 270773"/>
                    <a:gd name="connsiteY49" fmla="*/ 222885 h 304710"/>
                    <a:gd name="connsiteX50" fmla="*/ 192888 w 270773"/>
                    <a:gd name="connsiteY50" fmla="*/ 222396 h 304710"/>
                    <a:gd name="connsiteX51" fmla="*/ 199113 w 270773"/>
                    <a:gd name="connsiteY51" fmla="*/ 201542 h 304710"/>
                    <a:gd name="connsiteX52" fmla="*/ 199113 w 270773"/>
                    <a:gd name="connsiteY52" fmla="*/ 193227 h 304710"/>
                    <a:gd name="connsiteX53" fmla="*/ 219300 w 270773"/>
                    <a:gd name="connsiteY53" fmla="*/ 166105 h 304710"/>
                    <a:gd name="connsiteX54" fmla="*/ 238553 w 270773"/>
                    <a:gd name="connsiteY54" fmla="*/ 147785 h 304710"/>
                    <a:gd name="connsiteX55" fmla="*/ 246245 w 270773"/>
                    <a:gd name="connsiteY55" fmla="*/ 137514 h 304710"/>
                    <a:gd name="connsiteX56" fmla="*/ 268788 w 270773"/>
                    <a:gd name="connsiteY56" fmla="*/ 97052 h 304710"/>
                    <a:gd name="connsiteX57" fmla="*/ 263408 w 270773"/>
                    <a:gd name="connsiteY57" fmla="*/ 93539 h 304710"/>
                    <a:gd name="connsiteX58" fmla="*/ 243222 w 270773"/>
                    <a:gd name="connsiteY58" fmla="*/ 73308 h 304710"/>
                    <a:gd name="connsiteX59" fmla="*/ 223702 w 270773"/>
                    <a:gd name="connsiteY59" fmla="*/ 53344 h 304710"/>
                    <a:gd name="connsiteX60" fmla="*/ 159896 w 270773"/>
                    <a:gd name="connsiteY60" fmla="*/ 1410 h 304710"/>
                    <a:gd name="connsiteX61" fmla="*/ 136197 w 270773"/>
                    <a:gd name="connsiteY61" fmla="*/ 7857 h 304710"/>
                    <a:gd name="connsiteX62" fmla="*/ 136197 w 270773"/>
                    <a:gd name="connsiteY62" fmla="*/ 8169 h 304710"/>
                    <a:gd name="connsiteX63" fmla="*/ 123614 w 270773"/>
                    <a:gd name="connsiteY63" fmla="*/ 48942 h 304710"/>
                    <a:gd name="connsiteX64" fmla="*/ 104806 w 270773"/>
                    <a:gd name="connsiteY64" fmla="*/ 85091 h 304710"/>
                    <a:gd name="connsiteX65" fmla="*/ 103694 w 270773"/>
                    <a:gd name="connsiteY65" fmla="*/ 87892 h 304710"/>
                    <a:gd name="connsiteX66" fmla="*/ 122769 w 270773"/>
                    <a:gd name="connsiteY66" fmla="*/ 97897 h 304710"/>
                    <a:gd name="connsiteX67" fmla="*/ 110052 w 270773"/>
                    <a:gd name="connsiteY67" fmla="*/ 172285 h 304710"/>
                    <a:gd name="connsiteX68" fmla="*/ 108451 w 270773"/>
                    <a:gd name="connsiteY68" fmla="*/ 176109 h 304710"/>
                    <a:gd name="connsiteX69" fmla="*/ 86664 w 270773"/>
                    <a:gd name="connsiteY69" fmla="*/ 190871 h 304710"/>
                    <a:gd name="connsiteX70" fmla="*/ 80350 w 270773"/>
                    <a:gd name="connsiteY70" fmla="*/ 192827 h 304710"/>
                    <a:gd name="connsiteX71" fmla="*/ 1204 w 270773"/>
                    <a:gd name="connsiteY71" fmla="*/ 218528 h 304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0773" h="304710">
                      <a:moveTo>
                        <a:pt x="41622" y="304387"/>
                      </a:moveTo>
                      <a:lnTo>
                        <a:pt x="41622" y="303943"/>
                      </a:lnTo>
                      <a:cubicBezTo>
                        <a:pt x="28994" y="278020"/>
                        <a:pt x="15433" y="250052"/>
                        <a:pt x="182" y="218439"/>
                      </a:cubicBezTo>
                      <a:lnTo>
                        <a:pt x="-129" y="217861"/>
                      </a:lnTo>
                      <a:lnTo>
                        <a:pt x="493" y="217861"/>
                      </a:lnTo>
                      <a:cubicBezTo>
                        <a:pt x="30240" y="208656"/>
                        <a:pt x="56340" y="200075"/>
                        <a:pt x="80528" y="191893"/>
                      </a:cubicBezTo>
                      <a:cubicBezTo>
                        <a:pt x="82618" y="191182"/>
                        <a:pt x="84974" y="190560"/>
                        <a:pt x="86886" y="189937"/>
                      </a:cubicBezTo>
                      <a:cubicBezTo>
                        <a:pt x="95779" y="187314"/>
                        <a:pt x="104183" y="184824"/>
                        <a:pt x="107962" y="175797"/>
                      </a:cubicBezTo>
                      <a:cubicBezTo>
                        <a:pt x="108407" y="174641"/>
                        <a:pt x="108985" y="173397"/>
                        <a:pt x="109563" y="172018"/>
                      </a:cubicBezTo>
                      <a:cubicBezTo>
                        <a:pt x="117255" y="153877"/>
                        <a:pt x="133263" y="116127"/>
                        <a:pt x="122324" y="98608"/>
                      </a:cubicBezTo>
                      <a:cubicBezTo>
                        <a:pt x="118011" y="92428"/>
                        <a:pt x="110897" y="88871"/>
                        <a:pt x="103382" y="89093"/>
                      </a:cubicBezTo>
                      <a:lnTo>
                        <a:pt x="102449" y="89093"/>
                      </a:lnTo>
                      <a:lnTo>
                        <a:pt x="104139" y="84869"/>
                      </a:lnTo>
                      <a:cubicBezTo>
                        <a:pt x="108540" y="71841"/>
                        <a:pt x="114943" y="59524"/>
                        <a:pt x="123125" y="48453"/>
                      </a:cubicBezTo>
                      <a:cubicBezTo>
                        <a:pt x="135441" y="32802"/>
                        <a:pt x="135441" y="28133"/>
                        <a:pt x="135441" y="8435"/>
                      </a:cubicBezTo>
                      <a:lnTo>
                        <a:pt x="135441" y="6790"/>
                      </a:lnTo>
                      <a:lnTo>
                        <a:pt x="136108" y="6790"/>
                      </a:lnTo>
                      <a:cubicBezTo>
                        <a:pt x="144734" y="8258"/>
                        <a:pt x="153582" y="5856"/>
                        <a:pt x="160252" y="165"/>
                      </a:cubicBezTo>
                      <a:lnTo>
                        <a:pt x="160919" y="-324"/>
                      </a:lnTo>
                      <a:lnTo>
                        <a:pt x="161141" y="477"/>
                      </a:lnTo>
                      <a:cubicBezTo>
                        <a:pt x="169456" y="35558"/>
                        <a:pt x="191421" y="46363"/>
                        <a:pt x="224236" y="52366"/>
                      </a:cubicBezTo>
                      <a:cubicBezTo>
                        <a:pt x="234773" y="54278"/>
                        <a:pt x="239753" y="63793"/>
                        <a:pt x="244555" y="72953"/>
                      </a:cubicBezTo>
                      <a:cubicBezTo>
                        <a:pt x="249358" y="82112"/>
                        <a:pt x="254071" y="91005"/>
                        <a:pt x="263942" y="92561"/>
                      </a:cubicBezTo>
                      <a:cubicBezTo>
                        <a:pt x="266654" y="92695"/>
                        <a:pt x="269055" y="94340"/>
                        <a:pt x="270167" y="96785"/>
                      </a:cubicBezTo>
                      <a:cubicBezTo>
                        <a:pt x="273590" y="105678"/>
                        <a:pt x="257850" y="125286"/>
                        <a:pt x="247446" y="138359"/>
                      </a:cubicBezTo>
                      <a:cubicBezTo>
                        <a:pt x="244733" y="141560"/>
                        <a:pt x="242199" y="144895"/>
                        <a:pt x="239887" y="148408"/>
                      </a:cubicBezTo>
                      <a:cubicBezTo>
                        <a:pt x="235307" y="156456"/>
                        <a:pt x="228504" y="162992"/>
                        <a:pt x="220234" y="167216"/>
                      </a:cubicBezTo>
                      <a:cubicBezTo>
                        <a:pt x="211341" y="172730"/>
                        <a:pt x="202804" y="177932"/>
                        <a:pt x="200580" y="193538"/>
                      </a:cubicBezTo>
                      <a:cubicBezTo>
                        <a:pt x="200358" y="196251"/>
                        <a:pt x="200358" y="198963"/>
                        <a:pt x="200580" y="201676"/>
                      </a:cubicBezTo>
                      <a:cubicBezTo>
                        <a:pt x="200580" y="210568"/>
                        <a:pt x="201070" y="221818"/>
                        <a:pt x="193511" y="223596"/>
                      </a:cubicBezTo>
                      <a:lnTo>
                        <a:pt x="191510" y="224086"/>
                      </a:lnTo>
                      <a:cubicBezTo>
                        <a:pt x="179727" y="226886"/>
                        <a:pt x="173236" y="228532"/>
                        <a:pt x="167189" y="239959"/>
                      </a:cubicBezTo>
                      <a:cubicBezTo>
                        <a:pt x="166254" y="241693"/>
                        <a:pt x="165454" y="243427"/>
                        <a:pt x="164698" y="245072"/>
                      </a:cubicBezTo>
                      <a:cubicBezTo>
                        <a:pt x="160785" y="253343"/>
                        <a:pt x="157806" y="259790"/>
                        <a:pt x="146157" y="259034"/>
                      </a:cubicBezTo>
                      <a:cubicBezTo>
                        <a:pt x="143845" y="259034"/>
                        <a:pt x="141088" y="258723"/>
                        <a:pt x="138331" y="258723"/>
                      </a:cubicBezTo>
                      <a:cubicBezTo>
                        <a:pt x="124992" y="258723"/>
                        <a:pt x="117700" y="262414"/>
                        <a:pt x="114632" y="270328"/>
                      </a:cubicBezTo>
                      <a:cubicBezTo>
                        <a:pt x="113298" y="273841"/>
                        <a:pt x="112453" y="276775"/>
                        <a:pt x="111742" y="279220"/>
                      </a:cubicBezTo>
                      <a:cubicBezTo>
                        <a:pt x="109029" y="288691"/>
                        <a:pt x="108140" y="291893"/>
                        <a:pt x="89510" y="292560"/>
                      </a:cubicBezTo>
                      <a:cubicBezTo>
                        <a:pt x="71724" y="293093"/>
                        <a:pt x="60030" y="297362"/>
                        <a:pt x="42556" y="304343"/>
                      </a:cubicBezTo>
                      <a:close/>
                      <a:moveTo>
                        <a:pt x="1204" y="218528"/>
                      </a:moveTo>
                      <a:cubicBezTo>
                        <a:pt x="16278" y="249652"/>
                        <a:pt x="29661" y="277353"/>
                        <a:pt x="42200" y="303009"/>
                      </a:cubicBezTo>
                      <a:cubicBezTo>
                        <a:pt x="59497" y="296117"/>
                        <a:pt x="71369" y="291893"/>
                        <a:pt x="89021" y="291359"/>
                      </a:cubicBezTo>
                      <a:cubicBezTo>
                        <a:pt x="106673" y="290825"/>
                        <a:pt x="107651" y="288291"/>
                        <a:pt x="110319" y="278954"/>
                      </a:cubicBezTo>
                      <a:cubicBezTo>
                        <a:pt x="111119" y="275841"/>
                        <a:pt x="112098" y="272773"/>
                        <a:pt x="113254" y="269794"/>
                      </a:cubicBezTo>
                      <a:cubicBezTo>
                        <a:pt x="117700" y="258767"/>
                        <a:pt x="129394" y="257478"/>
                        <a:pt x="137975" y="257478"/>
                      </a:cubicBezTo>
                      <a:cubicBezTo>
                        <a:pt x="140777" y="257478"/>
                        <a:pt x="143533" y="257478"/>
                        <a:pt x="145890" y="257789"/>
                      </a:cubicBezTo>
                      <a:lnTo>
                        <a:pt x="147624" y="257789"/>
                      </a:lnTo>
                      <a:cubicBezTo>
                        <a:pt x="157051" y="257789"/>
                        <a:pt x="159674" y="252142"/>
                        <a:pt x="163320" y="244450"/>
                      </a:cubicBezTo>
                      <a:cubicBezTo>
                        <a:pt x="164120" y="242805"/>
                        <a:pt x="164921" y="241071"/>
                        <a:pt x="165854" y="239292"/>
                      </a:cubicBezTo>
                      <a:cubicBezTo>
                        <a:pt x="172124" y="227331"/>
                        <a:pt x="179194" y="225642"/>
                        <a:pt x="190888" y="222885"/>
                      </a:cubicBezTo>
                      <a:lnTo>
                        <a:pt x="192888" y="222396"/>
                      </a:lnTo>
                      <a:cubicBezTo>
                        <a:pt x="199558" y="220795"/>
                        <a:pt x="199291" y="210124"/>
                        <a:pt x="199113" y="201542"/>
                      </a:cubicBezTo>
                      <a:cubicBezTo>
                        <a:pt x="198891" y="198785"/>
                        <a:pt x="198891" y="195984"/>
                        <a:pt x="199113" y="193227"/>
                      </a:cubicBezTo>
                      <a:cubicBezTo>
                        <a:pt x="201426" y="177132"/>
                        <a:pt x="210096" y="171796"/>
                        <a:pt x="219300" y="166105"/>
                      </a:cubicBezTo>
                      <a:cubicBezTo>
                        <a:pt x="227348" y="162014"/>
                        <a:pt x="234062" y="155656"/>
                        <a:pt x="238553" y="147785"/>
                      </a:cubicBezTo>
                      <a:cubicBezTo>
                        <a:pt x="240909" y="144228"/>
                        <a:pt x="243488" y="140760"/>
                        <a:pt x="246245" y="137514"/>
                      </a:cubicBezTo>
                      <a:cubicBezTo>
                        <a:pt x="255849" y="125464"/>
                        <a:pt x="271945" y="105233"/>
                        <a:pt x="268788" y="97052"/>
                      </a:cubicBezTo>
                      <a:cubicBezTo>
                        <a:pt x="267810" y="94962"/>
                        <a:pt x="265720" y="93584"/>
                        <a:pt x="263408" y="93539"/>
                      </a:cubicBezTo>
                      <a:cubicBezTo>
                        <a:pt x="253004" y="91894"/>
                        <a:pt x="248024" y="82468"/>
                        <a:pt x="243222" y="73308"/>
                      </a:cubicBezTo>
                      <a:cubicBezTo>
                        <a:pt x="238419" y="64149"/>
                        <a:pt x="233662" y="55167"/>
                        <a:pt x="223702" y="53344"/>
                      </a:cubicBezTo>
                      <a:cubicBezTo>
                        <a:pt x="190710" y="47297"/>
                        <a:pt x="168478" y="36448"/>
                        <a:pt x="159896" y="1410"/>
                      </a:cubicBezTo>
                      <a:cubicBezTo>
                        <a:pt x="153271" y="6790"/>
                        <a:pt x="144645" y="9103"/>
                        <a:pt x="136197" y="7857"/>
                      </a:cubicBezTo>
                      <a:lnTo>
                        <a:pt x="136197" y="8169"/>
                      </a:lnTo>
                      <a:cubicBezTo>
                        <a:pt x="136197" y="28266"/>
                        <a:pt x="136197" y="33024"/>
                        <a:pt x="123614" y="48942"/>
                      </a:cubicBezTo>
                      <a:cubicBezTo>
                        <a:pt x="115565" y="59969"/>
                        <a:pt x="109207" y="72152"/>
                        <a:pt x="104806" y="85091"/>
                      </a:cubicBezTo>
                      <a:lnTo>
                        <a:pt x="103694" y="87892"/>
                      </a:lnTo>
                      <a:cubicBezTo>
                        <a:pt x="111297" y="87848"/>
                        <a:pt x="118456" y="91628"/>
                        <a:pt x="122769" y="97897"/>
                      </a:cubicBezTo>
                      <a:cubicBezTo>
                        <a:pt x="133974" y="115905"/>
                        <a:pt x="117789" y="154011"/>
                        <a:pt x="110052" y="172285"/>
                      </a:cubicBezTo>
                      <a:lnTo>
                        <a:pt x="108451" y="176109"/>
                      </a:lnTo>
                      <a:cubicBezTo>
                        <a:pt x="104494" y="185624"/>
                        <a:pt x="95824" y="188158"/>
                        <a:pt x="86664" y="190871"/>
                      </a:cubicBezTo>
                      <a:cubicBezTo>
                        <a:pt x="84574" y="191493"/>
                        <a:pt x="82218" y="192116"/>
                        <a:pt x="80350" y="192827"/>
                      </a:cubicBezTo>
                      <a:cubicBezTo>
                        <a:pt x="56651" y="201009"/>
                        <a:pt x="30684" y="209412"/>
                        <a:pt x="1204" y="2185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0" name="자유형: 도형 9769">
                  <a:extLst>
                    <a:ext uri="{FF2B5EF4-FFF2-40B4-BE49-F238E27FC236}">
                      <a16:creationId xmlns:a16="http://schemas.microsoft.com/office/drawing/2014/main" id="{CD7ADC62-A9F9-6251-2E56-845086A5066C}"/>
                    </a:ext>
                  </a:extLst>
                </p:cNvPr>
                <p:cNvSpPr/>
                <p:nvPr/>
              </p:nvSpPr>
              <p:spPr>
                <a:xfrm>
                  <a:off x="5856508" y="8910518"/>
                  <a:ext cx="21676" cy="36292"/>
                </a:xfrm>
                <a:custGeom>
                  <a:avLst/>
                  <a:gdLst>
                    <a:gd name="connsiteX0" fmla="*/ 25215 w 31736"/>
                    <a:gd name="connsiteY0" fmla="*/ 52479 h 53135"/>
                    <a:gd name="connsiteX1" fmla="*/ 31262 w 31736"/>
                    <a:gd name="connsiteY1" fmla="*/ 12150 h 53135"/>
                    <a:gd name="connsiteX2" fmla="*/ 8408 w 31736"/>
                    <a:gd name="connsiteY2" fmla="*/ 6103 h 53135"/>
                    <a:gd name="connsiteX3" fmla="*/ 25215 w 31736"/>
                    <a:gd name="connsiteY3" fmla="*/ 52479 h 53135"/>
                    <a:gd name="connsiteX4" fmla="*/ 25215 w 31736"/>
                    <a:gd name="connsiteY4" fmla="*/ 52479 h 53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" h="53135">
                      <a:moveTo>
                        <a:pt x="25215" y="52479"/>
                      </a:moveTo>
                      <a:cubicBezTo>
                        <a:pt x="22236" y="39851"/>
                        <a:pt x="33708" y="26156"/>
                        <a:pt x="31262" y="12150"/>
                      </a:cubicBezTo>
                      <a:cubicBezTo>
                        <a:pt x="28995" y="-745"/>
                        <a:pt x="16412" y="-5102"/>
                        <a:pt x="8408" y="6103"/>
                      </a:cubicBezTo>
                      <a:cubicBezTo>
                        <a:pt x="-4531" y="24155"/>
                        <a:pt x="-5554" y="56436"/>
                        <a:pt x="25215" y="52479"/>
                      </a:cubicBezTo>
                      <a:cubicBezTo>
                        <a:pt x="24370" y="48921"/>
                        <a:pt x="16945" y="53546"/>
                        <a:pt x="25215" y="5247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1" name="자유형: 도형 9770">
                  <a:extLst>
                    <a:ext uri="{FF2B5EF4-FFF2-40B4-BE49-F238E27FC236}">
                      <a16:creationId xmlns:a16="http://schemas.microsoft.com/office/drawing/2014/main" id="{A137D967-65FF-3152-B1F7-72FF569626F4}"/>
                    </a:ext>
                  </a:extLst>
                </p:cNvPr>
                <p:cNvSpPr/>
                <p:nvPr/>
              </p:nvSpPr>
              <p:spPr>
                <a:xfrm>
                  <a:off x="5883355" y="8905292"/>
                  <a:ext cx="108533" cy="87055"/>
                </a:xfrm>
                <a:custGeom>
                  <a:avLst/>
                  <a:gdLst>
                    <a:gd name="connsiteX0" fmla="*/ 25438 w 158903"/>
                    <a:gd name="connsiteY0" fmla="*/ 118111 h 127457"/>
                    <a:gd name="connsiteX1" fmla="*/ 72880 w 158903"/>
                    <a:gd name="connsiteY1" fmla="*/ 125092 h 127457"/>
                    <a:gd name="connsiteX2" fmla="*/ 111431 w 158903"/>
                    <a:gd name="connsiteY2" fmla="*/ 108196 h 127457"/>
                    <a:gd name="connsiteX3" fmla="*/ 133663 w 158903"/>
                    <a:gd name="connsiteY3" fmla="*/ 75559 h 127457"/>
                    <a:gd name="connsiteX4" fmla="*/ 138375 w 158903"/>
                    <a:gd name="connsiteY4" fmla="*/ 46480 h 127457"/>
                    <a:gd name="connsiteX5" fmla="*/ 155761 w 158903"/>
                    <a:gd name="connsiteY5" fmla="*/ 10909 h 127457"/>
                    <a:gd name="connsiteX6" fmla="*/ 119567 w 158903"/>
                    <a:gd name="connsiteY6" fmla="*/ 29406 h 127457"/>
                    <a:gd name="connsiteX7" fmla="*/ 55540 w 158903"/>
                    <a:gd name="connsiteY7" fmla="*/ 73870 h 127457"/>
                    <a:gd name="connsiteX8" fmla="*/ 17656 w 158903"/>
                    <a:gd name="connsiteY8" fmla="*/ 76137 h 127457"/>
                    <a:gd name="connsiteX9" fmla="*/ -129 w 158903"/>
                    <a:gd name="connsiteY9" fmla="*/ 81651 h 127457"/>
                    <a:gd name="connsiteX10" fmla="*/ 25393 w 158903"/>
                    <a:gd name="connsiteY10" fmla="*/ 117978 h 1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8903" h="127457">
                      <a:moveTo>
                        <a:pt x="25438" y="118111"/>
                      </a:moveTo>
                      <a:cubicBezTo>
                        <a:pt x="37087" y="125048"/>
                        <a:pt x="59808" y="123714"/>
                        <a:pt x="72880" y="125092"/>
                      </a:cubicBezTo>
                      <a:cubicBezTo>
                        <a:pt x="98314" y="127760"/>
                        <a:pt x="102004" y="131717"/>
                        <a:pt x="111431" y="108196"/>
                      </a:cubicBezTo>
                      <a:cubicBezTo>
                        <a:pt x="116500" y="95568"/>
                        <a:pt x="125259" y="86231"/>
                        <a:pt x="133663" y="75559"/>
                      </a:cubicBezTo>
                      <a:cubicBezTo>
                        <a:pt x="138109" y="69957"/>
                        <a:pt x="134018" y="46480"/>
                        <a:pt x="138375" y="46480"/>
                      </a:cubicBezTo>
                      <a:cubicBezTo>
                        <a:pt x="164654" y="46480"/>
                        <a:pt x="159363" y="33674"/>
                        <a:pt x="155761" y="10909"/>
                      </a:cubicBezTo>
                      <a:cubicBezTo>
                        <a:pt x="151315" y="-18393"/>
                        <a:pt x="127971" y="17534"/>
                        <a:pt x="119567" y="29406"/>
                      </a:cubicBezTo>
                      <a:cubicBezTo>
                        <a:pt x="102849" y="53061"/>
                        <a:pt x="88443" y="74314"/>
                        <a:pt x="55540" y="73870"/>
                      </a:cubicBezTo>
                      <a:cubicBezTo>
                        <a:pt x="42201" y="73870"/>
                        <a:pt x="30106" y="69423"/>
                        <a:pt x="17656" y="76137"/>
                      </a:cubicBezTo>
                      <a:cubicBezTo>
                        <a:pt x="11431" y="79472"/>
                        <a:pt x="7074" y="87120"/>
                        <a:pt x="-129" y="81651"/>
                      </a:cubicBezTo>
                      <a:cubicBezTo>
                        <a:pt x="2850" y="96813"/>
                        <a:pt x="12143" y="110019"/>
                        <a:pt x="25393" y="1179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2" name="자유형: 도형 9771">
                  <a:extLst>
                    <a:ext uri="{FF2B5EF4-FFF2-40B4-BE49-F238E27FC236}">
                      <a16:creationId xmlns:a16="http://schemas.microsoft.com/office/drawing/2014/main" id="{82972F91-AB17-50AF-C8FB-01F77B8B605E}"/>
                    </a:ext>
                  </a:extLst>
                </p:cNvPr>
                <p:cNvSpPr/>
                <p:nvPr/>
              </p:nvSpPr>
              <p:spPr>
                <a:xfrm>
                  <a:off x="5883112" y="8905250"/>
                  <a:ext cx="109310" cy="87464"/>
                </a:xfrm>
                <a:custGeom>
                  <a:avLst/>
                  <a:gdLst>
                    <a:gd name="connsiteX0" fmla="*/ 93290 w 160041"/>
                    <a:gd name="connsiteY0" fmla="*/ 127732 h 128056"/>
                    <a:gd name="connsiteX1" fmla="*/ 81729 w 160041"/>
                    <a:gd name="connsiteY1" fmla="*/ 126710 h 128056"/>
                    <a:gd name="connsiteX2" fmla="*/ 73192 w 160041"/>
                    <a:gd name="connsiteY2" fmla="*/ 125687 h 128056"/>
                    <a:gd name="connsiteX3" fmla="*/ 61276 w 160041"/>
                    <a:gd name="connsiteY3" fmla="*/ 124975 h 128056"/>
                    <a:gd name="connsiteX4" fmla="*/ 26994 w 160041"/>
                    <a:gd name="connsiteY4" fmla="*/ 119462 h 128056"/>
                    <a:gd name="connsiteX5" fmla="*/ 26727 w 160041"/>
                    <a:gd name="connsiteY5" fmla="*/ 119462 h 128056"/>
                    <a:gd name="connsiteX6" fmla="*/ 26727 w 160041"/>
                    <a:gd name="connsiteY6" fmla="*/ 119462 h 128056"/>
                    <a:gd name="connsiteX7" fmla="*/ 26727 w 160041"/>
                    <a:gd name="connsiteY7" fmla="*/ 119462 h 128056"/>
                    <a:gd name="connsiteX8" fmla="*/ 25705 w 160041"/>
                    <a:gd name="connsiteY8" fmla="*/ 118840 h 128056"/>
                    <a:gd name="connsiteX9" fmla="*/ 25705 w 160041"/>
                    <a:gd name="connsiteY9" fmla="*/ 118840 h 128056"/>
                    <a:gd name="connsiteX10" fmla="*/ 24904 w 160041"/>
                    <a:gd name="connsiteY10" fmla="*/ 118350 h 128056"/>
                    <a:gd name="connsiteX11" fmla="*/ 24593 w 160041"/>
                    <a:gd name="connsiteY11" fmla="*/ 118350 h 128056"/>
                    <a:gd name="connsiteX12" fmla="*/ 24593 w 160041"/>
                    <a:gd name="connsiteY12" fmla="*/ 118350 h 128056"/>
                    <a:gd name="connsiteX13" fmla="*/ -129 w 160041"/>
                    <a:gd name="connsiteY13" fmla="*/ 82246 h 128056"/>
                    <a:gd name="connsiteX14" fmla="*/ -129 w 160041"/>
                    <a:gd name="connsiteY14" fmla="*/ 80912 h 128056"/>
                    <a:gd name="connsiteX15" fmla="*/ 938 w 160041"/>
                    <a:gd name="connsiteY15" fmla="*/ 81757 h 128056"/>
                    <a:gd name="connsiteX16" fmla="*/ 5384 w 160041"/>
                    <a:gd name="connsiteY16" fmla="*/ 83535 h 128056"/>
                    <a:gd name="connsiteX17" fmla="*/ 13077 w 160041"/>
                    <a:gd name="connsiteY17" fmla="*/ 79622 h 128056"/>
                    <a:gd name="connsiteX18" fmla="*/ 17968 w 160041"/>
                    <a:gd name="connsiteY18" fmla="*/ 76199 h 128056"/>
                    <a:gd name="connsiteX19" fmla="*/ 34553 w 160041"/>
                    <a:gd name="connsiteY19" fmla="*/ 72419 h 128056"/>
                    <a:gd name="connsiteX20" fmla="*/ 45446 w 160041"/>
                    <a:gd name="connsiteY20" fmla="*/ 73131 h 128056"/>
                    <a:gd name="connsiteX21" fmla="*/ 56118 w 160041"/>
                    <a:gd name="connsiteY21" fmla="*/ 73886 h 128056"/>
                    <a:gd name="connsiteX22" fmla="*/ 57096 w 160041"/>
                    <a:gd name="connsiteY22" fmla="*/ 73886 h 128056"/>
                    <a:gd name="connsiteX23" fmla="*/ 118856 w 160041"/>
                    <a:gd name="connsiteY23" fmla="*/ 30801 h 128056"/>
                    <a:gd name="connsiteX24" fmla="*/ 119701 w 160041"/>
                    <a:gd name="connsiteY24" fmla="*/ 29645 h 128056"/>
                    <a:gd name="connsiteX25" fmla="*/ 121658 w 160041"/>
                    <a:gd name="connsiteY25" fmla="*/ 26844 h 128056"/>
                    <a:gd name="connsiteX26" fmla="*/ 148914 w 160041"/>
                    <a:gd name="connsiteY26" fmla="*/ -324 h 128056"/>
                    <a:gd name="connsiteX27" fmla="*/ 156873 w 160041"/>
                    <a:gd name="connsiteY27" fmla="*/ 11370 h 128056"/>
                    <a:gd name="connsiteX28" fmla="*/ 158029 w 160041"/>
                    <a:gd name="connsiteY28" fmla="*/ 18040 h 128056"/>
                    <a:gd name="connsiteX29" fmla="*/ 157184 w 160041"/>
                    <a:gd name="connsiteY29" fmla="*/ 42228 h 128056"/>
                    <a:gd name="connsiteX30" fmla="*/ 138954 w 160041"/>
                    <a:gd name="connsiteY30" fmla="*/ 47430 h 128056"/>
                    <a:gd name="connsiteX31" fmla="*/ 137175 w 160041"/>
                    <a:gd name="connsiteY31" fmla="*/ 59347 h 128056"/>
                    <a:gd name="connsiteX32" fmla="*/ 134686 w 160041"/>
                    <a:gd name="connsiteY32" fmla="*/ 76288 h 128056"/>
                    <a:gd name="connsiteX33" fmla="*/ 130239 w 160041"/>
                    <a:gd name="connsiteY33" fmla="*/ 82068 h 128056"/>
                    <a:gd name="connsiteX34" fmla="*/ 112720 w 160041"/>
                    <a:gd name="connsiteY34" fmla="*/ 108746 h 128056"/>
                    <a:gd name="connsiteX35" fmla="*/ 93290 w 160041"/>
                    <a:gd name="connsiteY35" fmla="*/ 127732 h 128056"/>
                    <a:gd name="connsiteX36" fmla="*/ 25482 w 160041"/>
                    <a:gd name="connsiteY36" fmla="*/ 117328 h 128056"/>
                    <a:gd name="connsiteX37" fmla="*/ 26549 w 160041"/>
                    <a:gd name="connsiteY37" fmla="*/ 117950 h 128056"/>
                    <a:gd name="connsiteX38" fmla="*/ 61320 w 160041"/>
                    <a:gd name="connsiteY38" fmla="*/ 123864 h 128056"/>
                    <a:gd name="connsiteX39" fmla="*/ 73281 w 160041"/>
                    <a:gd name="connsiteY39" fmla="*/ 124575 h 128056"/>
                    <a:gd name="connsiteX40" fmla="*/ 81863 w 160041"/>
                    <a:gd name="connsiteY40" fmla="*/ 125598 h 128056"/>
                    <a:gd name="connsiteX41" fmla="*/ 111253 w 160041"/>
                    <a:gd name="connsiteY41" fmla="*/ 108079 h 128056"/>
                    <a:gd name="connsiteX42" fmla="*/ 129039 w 160041"/>
                    <a:gd name="connsiteY42" fmla="*/ 81045 h 128056"/>
                    <a:gd name="connsiteX43" fmla="*/ 133485 w 160041"/>
                    <a:gd name="connsiteY43" fmla="*/ 75265 h 128056"/>
                    <a:gd name="connsiteX44" fmla="*/ 135753 w 160041"/>
                    <a:gd name="connsiteY44" fmla="*/ 58991 h 128056"/>
                    <a:gd name="connsiteX45" fmla="*/ 138643 w 160041"/>
                    <a:gd name="connsiteY45" fmla="*/ 45963 h 128056"/>
                    <a:gd name="connsiteX46" fmla="*/ 156028 w 160041"/>
                    <a:gd name="connsiteY46" fmla="*/ 41117 h 128056"/>
                    <a:gd name="connsiteX47" fmla="*/ 156606 w 160041"/>
                    <a:gd name="connsiteY47" fmla="*/ 17862 h 128056"/>
                    <a:gd name="connsiteX48" fmla="*/ 155495 w 160041"/>
                    <a:gd name="connsiteY48" fmla="*/ 11192 h 128056"/>
                    <a:gd name="connsiteX49" fmla="*/ 148603 w 160041"/>
                    <a:gd name="connsiteY49" fmla="*/ 432 h 128056"/>
                    <a:gd name="connsiteX50" fmla="*/ 122236 w 160041"/>
                    <a:gd name="connsiteY50" fmla="*/ 27111 h 128056"/>
                    <a:gd name="connsiteX51" fmla="*/ 120279 w 160041"/>
                    <a:gd name="connsiteY51" fmla="*/ 29912 h 128056"/>
                    <a:gd name="connsiteX52" fmla="*/ 119479 w 160041"/>
                    <a:gd name="connsiteY52" fmla="*/ 31068 h 128056"/>
                    <a:gd name="connsiteX53" fmla="*/ 56785 w 160041"/>
                    <a:gd name="connsiteY53" fmla="*/ 74643 h 128056"/>
                    <a:gd name="connsiteX54" fmla="*/ 55807 w 160041"/>
                    <a:gd name="connsiteY54" fmla="*/ 74643 h 128056"/>
                    <a:gd name="connsiteX55" fmla="*/ 45046 w 160041"/>
                    <a:gd name="connsiteY55" fmla="*/ 73886 h 128056"/>
                    <a:gd name="connsiteX56" fmla="*/ 34241 w 160041"/>
                    <a:gd name="connsiteY56" fmla="*/ 73175 h 128056"/>
                    <a:gd name="connsiteX57" fmla="*/ 18190 w 160041"/>
                    <a:gd name="connsiteY57" fmla="*/ 76821 h 128056"/>
                    <a:gd name="connsiteX58" fmla="*/ 13477 w 160041"/>
                    <a:gd name="connsiteY58" fmla="*/ 80112 h 128056"/>
                    <a:gd name="connsiteX59" fmla="*/ 5073 w 160041"/>
                    <a:gd name="connsiteY59" fmla="*/ 84291 h 128056"/>
                    <a:gd name="connsiteX60" fmla="*/ 893 w 160041"/>
                    <a:gd name="connsiteY60" fmla="*/ 83002 h 128056"/>
                    <a:gd name="connsiteX61" fmla="*/ 25349 w 160041"/>
                    <a:gd name="connsiteY61" fmla="*/ 117328 h 128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160041" h="128056">
                      <a:moveTo>
                        <a:pt x="93290" y="127732"/>
                      </a:moveTo>
                      <a:cubicBezTo>
                        <a:pt x="89421" y="127599"/>
                        <a:pt x="85553" y="127288"/>
                        <a:pt x="81729" y="126710"/>
                      </a:cubicBezTo>
                      <a:cubicBezTo>
                        <a:pt x="79195" y="126354"/>
                        <a:pt x="76349" y="125998"/>
                        <a:pt x="73192" y="125687"/>
                      </a:cubicBezTo>
                      <a:cubicBezTo>
                        <a:pt x="70035" y="125376"/>
                        <a:pt x="65633" y="125153"/>
                        <a:pt x="61276" y="124975"/>
                      </a:cubicBezTo>
                      <a:cubicBezTo>
                        <a:pt x="49315" y="124486"/>
                        <a:pt x="35798" y="123908"/>
                        <a:pt x="26994" y="119462"/>
                      </a:cubicBezTo>
                      <a:lnTo>
                        <a:pt x="26727" y="119462"/>
                      </a:lnTo>
                      <a:lnTo>
                        <a:pt x="26727" y="119462"/>
                      </a:lnTo>
                      <a:lnTo>
                        <a:pt x="26727" y="119462"/>
                      </a:lnTo>
                      <a:lnTo>
                        <a:pt x="25705" y="118840"/>
                      </a:lnTo>
                      <a:lnTo>
                        <a:pt x="25705" y="118840"/>
                      </a:lnTo>
                      <a:lnTo>
                        <a:pt x="24904" y="118350"/>
                      </a:lnTo>
                      <a:lnTo>
                        <a:pt x="24593" y="118350"/>
                      </a:lnTo>
                      <a:lnTo>
                        <a:pt x="24593" y="118350"/>
                      </a:lnTo>
                      <a:cubicBezTo>
                        <a:pt x="11698" y="110258"/>
                        <a:pt x="2761" y="97186"/>
                        <a:pt x="-129" y="82246"/>
                      </a:cubicBezTo>
                      <a:lnTo>
                        <a:pt x="-129" y="80912"/>
                      </a:lnTo>
                      <a:lnTo>
                        <a:pt x="938" y="81757"/>
                      </a:lnTo>
                      <a:cubicBezTo>
                        <a:pt x="2183" y="82824"/>
                        <a:pt x="3739" y="83446"/>
                        <a:pt x="5384" y="83535"/>
                      </a:cubicBezTo>
                      <a:cubicBezTo>
                        <a:pt x="8319" y="83091"/>
                        <a:pt x="10987" y="81712"/>
                        <a:pt x="13077" y="79622"/>
                      </a:cubicBezTo>
                      <a:cubicBezTo>
                        <a:pt x="14589" y="78333"/>
                        <a:pt x="16234" y="77177"/>
                        <a:pt x="17968" y="76199"/>
                      </a:cubicBezTo>
                      <a:cubicBezTo>
                        <a:pt x="23081" y="73575"/>
                        <a:pt x="28772" y="72241"/>
                        <a:pt x="34553" y="72419"/>
                      </a:cubicBezTo>
                      <a:cubicBezTo>
                        <a:pt x="38154" y="72419"/>
                        <a:pt x="41712" y="72775"/>
                        <a:pt x="45446" y="73131"/>
                      </a:cubicBezTo>
                      <a:cubicBezTo>
                        <a:pt x="49182" y="73486"/>
                        <a:pt x="52517" y="73842"/>
                        <a:pt x="56118" y="73886"/>
                      </a:cubicBezTo>
                      <a:lnTo>
                        <a:pt x="57096" y="73886"/>
                      </a:lnTo>
                      <a:cubicBezTo>
                        <a:pt x="88221" y="73886"/>
                        <a:pt x="102538" y="53922"/>
                        <a:pt x="118856" y="30801"/>
                      </a:cubicBezTo>
                      <a:lnTo>
                        <a:pt x="119701" y="29645"/>
                      </a:lnTo>
                      <a:lnTo>
                        <a:pt x="121658" y="26844"/>
                      </a:lnTo>
                      <a:cubicBezTo>
                        <a:pt x="128727" y="16706"/>
                        <a:pt x="140555" y="-324"/>
                        <a:pt x="148914" y="-324"/>
                      </a:cubicBezTo>
                      <a:cubicBezTo>
                        <a:pt x="152960" y="-324"/>
                        <a:pt x="155673" y="3589"/>
                        <a:pt x="156873" y="11370"/>
                      </a:cubicBezTo>
                      <a:cubicBezTo>
                        <a:pt x="157273" y="13682"/>
                        <a:pt x="157673" y="15817"/>
                        <a:pt x="158029" y="18040"/>
                      </a:cubicBezTo>
                      <a:cubicBezTo>
                        <a:pt x="159985" y="29200"/>
                        <a:pt x="161364" y="37248"/>
                        <a:pt x="157184" y="42228"/>
                      </a:cubicBezTo>
                      <a:cubicBezTo>
                        <a:pt x="154205" y="45785"/>
                        <a:pt x="148291" y="47430"/>
                        <a:pt x="138954" y="47430"/>
                      </a:cubicBezTo>
                      <a:cubicBezTo>
                        <a:pt x="137309" y="47430"/>
                        <a:pt x="137220" y="54056"/>
                        <a:pt x="137175" y="59347"/>
                      </a:cubicBezTo>
                      <a:cubicBezTo>
                        <a:pt x="137175" y="66239"/>
                        <a:pt x="137175" y="73353"/>
                        <a:pt x="134686" y="76288"/>
                      </a:cubicBezTo>
                      <a:cubicBezTo>
                        <a:pt x="133130" y="78244"/>
                        <a:pt x="131573" y="80201"/>
                        <a:pt x="130239" y="82068"/>
                      </a:cubicBezTo>
                      <a:cubicBezTo>
                        <a:pt x="123081" y="90027"/>
                        <a:pt x="117167" y="99009"/>
                        <a:pt x="112720" y="108746"/>
                      </a:cubicBezTo>
                      <a:cubicBezTo>
                        <a:pt x="106184" y="123775"/>
                        <a:pt x="102271" y="127732"/>
                        <a:pt x="93290" y="127732"/>
                      </a:cubicBezTo>
                      <a:close/>
                      <a:moveTo>
                        <a:pt x="25482" y="117328"/>
                      </a:moveTo>
                      <a:lnTo>
                        <a:pt x="26549" y="117950"/>
                      </a:lnTo>
                      <a:cubicBezTo>
                        <a:pt x="35042" y="122752"/>
                        <a:pt x="48781" y="123330"/>
                        <a:pt x="61320" y="123864"/>
                      </a:cubicBezTo>
                      <a:cubicBezTo>
                        <a:pt x="65767" y="123864"/>
                        <a:pt x="69857" y="124220"/>
                        <a:pt x="73281" y="124575"/>
                      </a:cubicBezTo>
                      <a:lnTo>
                        <a:pt x="81863" y="125598"/>
                      </a:lnTo>
                      <a:cubicBezTo>
                        <a:pt x="99648" y="127777"/>
                        <a:pt x="103160" y="128355"/>
                        <a:pt x="111253" y="108079"/>
                      </a:cubicBezTo>
                      <a:cubicBezTo>
                        <a:pt x="115744" y="98208"/>
                        <a:pt x="121747" y="89093"/>
                        <a:pt x="129039" y="81045"/>
                      </a:cubicBezTo>
                      <a:cubicBezTo>
                        <a:pt x="130550" y="79133"/>
                        <a:pt x="132151" y="77221"/>
                        <a:pt x="133485" y="75265"/>
                      </a:cubicBezTo>
                      <a:cubicBezTo>
                        <a:pt x="135575" y="72597"/>
                        <a:pt x="135664" y="65349"/>
                        <a:pt x="135753" y="58991"/>
                      </a:cubicBezTo>
                      <a:cubicBezTo>
                        <a:pt x="135753" y="51699"/>
                        <a:pt x="135753" y="45963"/>
                        <a:pt x="138643" y="45963"/>
                      </a:cubicBezTo>
                      <a:cubicBezTo>
                        <a:pt x="147536" y="45963"/>
                        <a:pt x="153271" y="44451"/>
                        <a:pt x="156028" y="41117"/>
                      </a:cubicBezTo>
                      <a:cubicBezTo>
                        <a:pt x="159896" y="36670"/>
                        <a:pt x="158518" y="28711"/>
                        <a:pt x="156606" y="17862"/>
                      </a:cubicBezTo>
                      <a:cubicBezTo>
                        <a:pt x="156251" y="15728"/>
                        <a:pt x="155851" y="13416"/>
                        <a:pt x="155495" y="11192"/>
                      </a:cubicBezTo>
                      <a:cubicBezTo>
                        <a:pt x="154338" y="4034"/>
                        <a:pt x="152027" y="432"/>
                        <a:pt x="148603" y="432"/>
                      </a:cubicBezTo>
                      <a:cubicBezTo>
                        <a:pt x="140822" y="432"/>
                        <a:pt x="128727" y="17818"/>
                        <a:pt x="122236" y="27111"/>
                      </a:cubicBezTo>
                      <a:lnTo>
                        <a:pt x="120279" y="29912"/>
                      </a:lnTo>
                      <a:lnTo>
                        <a:pt x="119479" y="31068"/>
                      </a:lnTo>
                      <a:cubicBezTo>
                        <a:pt x="102938" y="54456"/>
                        <a:pt x="88666" y="74643"/>
                        <a:pt x="56785" y="74643"/>
                      </a:cubicBezTo>
                      <a:lnTo>
                        <a:pt x="55807" y="74643"/>
                      </a:lnTo>
                      <a:cubicBezTo>
                        <a:pt x="52160" y="74643"/>
                        <a:pt x="48515" y="74242"/>
                        <a:pt x="45046" y="73886"/>
                      </a:cubicBezTo>
                      <a:cubicBezTo>
                        <a:pt x="41578" y="73531"/>
                        <a:pt x="37799" y="73175"/>
                        <a:pt x="34241" y="73175"/>
                      </a:cubicBezTo>
                      <a:cubicBezTo>
                        <a:pt x="28683" y="72997"/>
                        <a:pt x="23125" y="74287"/>
                        <a:pt x="18190" y="76821"/>
                      </a:cubicBezTo>
                      <a:cubicBezTo>
                        <a:pt x="16545" y="77755"/>
                        <a:pt x="14944" y="78866"/>
                        <a:pt x="13477" y="80112"/>
                      </a:cubicBezTo>
                      <a:cubicBezTo>
                        <a:pt x="11209" y="82424"/>
                        <a:pt x="8275" y="83891"/>
                        <a:pt x="5073" y="84291"/>
                      </a:cubicBezTo>
                      <a:cubicBezTo>
                        <a:pt x="3606" y="84291"/>
                        <a:pt x="2139" y="83802"/>
                        <a:pt x="893" y="83002"/>
                      </a:cubicBezTo>
                      <a:cubicBezTo>
                        <a:pt x="4095" y="97275"/>
                        <a:pt x="12899" y="109636"/>
                        <a:pt x="25349" y="1173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3" name="자유형: 도형 9772">
                  <a:extLst>
                    <a:ext uri="{FF2B5EF4-FFF2-40B4-BE49-F238E27FC236}">
                      <a16:creationId xmlns:a16="http://schemas.microsoft.com/office/drawing/2014/main" id="{5B8EBE68-6AAE-C6D9-45B7-AFDD75919550}"/>
                    </a:ext>
                  </a:extLst>
                </p:cNvPr>
                <p:cNvSpPr/>
                <p:nvPr/>
              </p:nvSpPr>
              <p:spPr>
                <a:xfrm>
                  <a:off x="6975166" y="9377282"/>
                  <a:ext cx="446133" cy="133970"/>
                </a:xfrm>
                <a:custGeom>
                  <a:avLst/>
                  <a:gdLst>
                    <a:gd name="connsiteX0" fmla="*/ 362785 w 653184"/>
                    <a:gd name="connsiteY0" fmla="*/ 195717 h 196145"/>
                    <a:gd name="connsiteX1" fmla="*/ 325124 w 653184"/>
                    <a:gd name="connsiteY1" fmla="*/ 161080 h 196145"/>
                    <a:gd name="connsiteX2" fmla="*/ 325124 w 653184"/>
                    <a:gd name="connsiteY2" fmla="*/ 160235 h 196145"/>
                    <a:gd name="connsiteX3" fmla="*/ 325968 w 653184"/>
                    <a:gd name="connsiteY3" fmla="*/ 160235 h 196145"/>
                    <a:gd name="connsiteX4" fmla="*/ 339308 w 653184"/>
                    <a:gd name="connsiteY4" fmla="*/ 166015 h 196145"/>
                    <a:gd name="connsiteX5" fmla="*/ 367721 w 653184"/>
                    <a:gd name="connsiteY5" fmla="*/ 176109 h 196145"/>
                    <a:gd name="connsiteX6" fmla="*/ 376613 w 653184"/>
                    <a:gd name="connsiteY6" fmla="*/ 169039 h 196145"/>
                    <a:gd name="connsiteX7" fmla="*/ 378525 w 653184"/>
                    <a:gd name="connsiteY7" fmla="*/ 157034 h 196145"/>
                    <a:gd name="connsiteX8" fmla="*/ 407560 w 653184"/>
                    <a:gd name="connsiteY8" fmla="*/ 129422 h 196145"/>
                    <a:gd name="connsiteX9" fmla="*/ 449045 w 653184"/>
                    <a:gd name="connsiteY9" fmla="*/ 104922 h 196145"/>
                    <a:gd name="connsiteX10" fmla="*/ 454158 w 653184"/>
                    <a:gd name="connsiteY10" fmla="*/ 94473 h 196145"/>
                    <a:gd name="connsiteX11" fmla="*/ 473589 w 653184"/>
                    <a:gd name="connsiteY11" fmla="*/ 68862 h 196145"/>
                    <a:gd name="connsiteX12" fmla="*/ 476168 w 653184"/>
                    <a:gd name="connsiteY12" fmla="*/ 68106 h 196145"/>
                    <a:gd name="connsiteX13" fmla="*/ 485639 w 653184"/>
                    <a:gd name="connsiteY13" fmla="*/ 79756 h 196145"/>
                    <a:gd name="connsiteX14" fmla="*/ 488395 w 653184"/>
                    <a:gd name="connsiteY14" fmla="*/ 85180 h 196145"/>
                    <a:gd name="connsiteX15" fmla="*/ 497288 w 653184"/>
                    <a:gd name="connsiteY15" fmla="*/ 91138 h 196145"/>
                    <a:gd name="connsiteX16" fmla="*/ 506403 w 653184"/>
                    <a:gd name="connsiteY16" fmla="*/ 87537 h 196145"/>
                    <a:gd name="connsiteX17" fmla="*/ 512672 w 653184"/>
                    <a:gd name="connsiteY17" fmla="*/ 84247 h 196145"/>
                    <a:gd name="connsiteX18" fmla="*/ 518453 w 653184"/>
                    <a:gd name="connsiteY18" fmla="*/ 69662 h 196145"/>
                    <a:gd name="connsiteX19" fmla="*/ 517163 w 653184"/>
                    <a:gd name="connsiteY19" fmla="*/ 64816 h 196145"/>
                    <a:gd name="connsiteX20" fmla="*/ 517163 w 653184"/>
                    <a:gd name="connsiteY20" fmla="*/ 64282 h 196145"/>
                    <a:gd name="connsiteX21" fmla="*/ 517653 w 653184"/>
                    <a:gd name="connsiteY21" fmla="*/ 64282 h 196145"/>
                    <a:gd name="connsiteX22" fmla="*/ 525345 w 653184"/>
                    <a:gd name="connsiteY22" fmla="*/ 53922 h 196145"/>
                    <a:gd name="connsiteX23" fmla="*/ 532770 w 653184"/>
                    <a:gd name="connsiteY23" fmla="*/ 42006 h 196145"/>
                    <a:gd name="connsiteX24" fmla="*/ 543842 w 653184"/>
                    <a:gd name="connsiteY24" fmla="*/ 27244 h 196145"/>
                    <a:gd name="connsiteX25" fmla="*/ 571988 w 653184"/>
                    <a:gd name="connsiteY25" fmla="*/ -324 h 196145"/>
                    <a:gd name="connsiteX26" fmla="*/ 593197 w 653184"/>
                    <a:gd name="connsiteY26" fmla="*/ 10036 h 196145"/>
                    <a:gd name="connsiteX27" fmla="*/ 602090 w 653184"/>
                    <a:gd name="connsiteY27" fmla="*/ 21063 h 196145"/>
                    <a:gd name="connsiteX28" fmla="*/ 620853 w 653184"/>
                    <a:gd name="connsiteY28" fmla="*/ 33246 h 196145"/>
                    <a:gd name="connsiteX29" fmla="*/ 629746 w 653184"/>
                    <a:gd name="connsiteY29" fmla="*/ 32224 h 196145"/>
                    <a:gd name="connsiteX30" fmla="*/ 633615 w 653184"/>
                    <a:gd name="connsiteY30" fmla="*/ 31379 h 196145"/>
                    <a:gd name="connsiteX31" fmla="*/ 634281 w 653184"/>
                    <a:gd name="connsiteY31" fmla="*/ 31379 h 196145"/>
                    <a:gd name="connsiteX32" fmla="*/ 634281 w 653184"/>
                    <a:gd name="connsiteY32" fmla="*/ 31379 h 196145"/>
                    <a:gd name="connsiteX33" fmla="*/ 636282 w 653184"/>
                    <a:gd name="connsiteY33" fmla="*/ 31379 h 196145"/>
                    <a:gd name="connsiteX34" fmla="*/ 653045 w 653184"/>
                    <a:gd name="connsiteY34" fmla="*/ 45474 h 196145"/>
                    <a:gd name="connsiteX35" fmla="*/ 633836 w 653184"/>
                    <a:gd name="connsiteY35" fmla="*/ 61081 h 196145"/>
                    <a:gd name="connsiteX36" fmla="*/ 632725 w 653184"/>
                    <a:gd name="connsiteY36" fmla="*/ 61081 h 196145"/>
                    <a:gd name="connsiteX37" fmla="*/ 624811 w 653184"/>
                    <a:gd name="connsiteY37" fmla="*/ 62237 h 196145"/>
                    <a:gd name="connsiteX38" fmla="*/ 625033 w 653184"/>
                    <a:gd name="connsiteY38" fmla="*/ 63482 h 196145"/>
                    <a:gd name="connsiteX39" fmla="*/ 625656 w 653184"/>
                    <a:gd name="connsiteY39" fmla="*/ 69707 h 196145"/>
                    <a:gd name="connsiteX40" fmla="*/ 601734 w 653184"/>
                    <a:gd name="connsiteY40" fmla="*/ 83669 h 196145"/>
                    <a:gd name="connsiteX41" fmla="*/ 592841 w 653184"/>
                    <a:gd name="connsiteY41" fmla="*/ 82468 h 196145"/>
                    <a:gd name="connsiteX42" fmla="*/ 571587 w 653184"/>
                    <a:gd name="connsiteY42" fmla="*/ 79533 h 196145"/>
                    <a:gd name="connsiteX43" fmla="*/ 536594 w 653184"/>
                    <a:gd name="connsiteY43" fmla="*/ 92028 h 196145"/>
                    <a:gd name="connsiteX44" fmla="*/ 534460 w 653184"/>
                    <a:gd name="connsiteY44" fmla="*/ 103855 h 196145"/>
                    <a:gd name="connsiteX45" fmla="*/ 529702 w 653184"/>
                    <a:gd name="connsiteY45" fmla="*/ 119062 h 196145"/>
                    <a:gd name="connsiteX46" fmla="*/ 523211 w 653184"/>
                    <a:gd name="connsiteY46" fmla="*/ 122530 h 196145"/>
                    <a:gd name="connsiteX47" fmla="*/ 514808 w 653184"/>
                    <a:gd name="connsiteY47" fmla="*/ 128754 h 196145"/>
                    <a:gd name="connsiteX48" fmla="*/ 510983 w 653184"/>
                    <a:gd name="connsiteY48" fmla="*/ 138670 h 196145"/>
                    <a:gd name="connsiteX49" fmla="*/ 504759 w 653184"/>
                    <a:gd name="connsiteY49" fmla="*/ 156900 h 196145"/>
                    <a:gd name="connsiteX50" fmla="*/ 504314 w 653184"/>
                    <a:gd name="connsiteY50" fmla="*/ 164771 h 196145"/>
                    <a:gd name="connsiteX51" fmla="*/ 494976 w 653184"/>
                    <a:gd name="connsiteY51" fmla="*/ 178599 h 196145"/>
                    <a:gd name="connsiteX52" fmla="*/ 483238 w 653184"/>
                    <a:gd name="connsiteY52" fmla="*/ 183045 h 196145"/>
                    <a:gd name="connsiteX53" fmla="*/ 464608 w 653184"/>
                    <a:gd name="connsiteY53" fmla="*/ 188559 h 196145"/>
                    <a:gd name="connsiteX54" fmla="*/ 462340 w 653184"/>
                    <a:gd name="connsiteY54" fmla="*/ 188559 h 196145"/>
                    <a:gd name="connsiteX55" fmla="*/ 453447 w 653184"/>
                    <a:gd name="connsiteY55" fmla="*/ 184112 h 196145"/>
                    <a:gd name="connsiteX56" fmla="*/ 441931 w 653184"/>
                    <a:gd name="connsiteY56" fmla="*/ 179666 h 196145"/>
                    <a:gd name="connsiteX57" fmla="*/ 421033 w 653184"/>
                    <a:gd name="connsiteY57" fmla="*/ 187003 h 196145"/>
                    <a:gd name="connsiteX58" fmla="*/ 408050 w 653184"/>
                    <a:gd name="connsiteY58" fmla="*/ 193628 h 196145"/>
                    <a:gd name="connsiteX59" fmla="*/ 395288 w 653184"/>
                    <a:gd name="connsiteY59" fmla="*/ 195406 h 196145"/>
                    <a:gd name="connsiteX60" fmla="*/ 386707 w 653184"/>
                    <a:gd name="connsiteY60" fmla="*/ 195050 h 196145"/>
                    <a:gd name="connsiteX61" fmla="*/ 378213 w 653184"/>
                    <a:gd name="connsiteY61" fmla="*/ 194739 h 196145"/>
                    <a:gd name="connsiteX62" fmla="*/ 369321 w 653184"/>
                    <a:gd name="connsiteY62" fmla="*/ 195539 h 196145"/>
                    <a:gd name="connsiteX63" fmla="*/ 362785 w 653184"/>
                    <a:gd name="connsiteY63" fmla="*/ 195717 h 196145"/>
                    <a:gd name="connsiteX64" fmla="*/ 326413 w 653184"/>
                    <a:gd name="connsiteY64" fmla="*/ 161702 h 196145"/>
                    <a:gd name="connsiteX65" fmla="*/ 362785 w 653184"/>
                    <a:gd name="connsiteY65" fmla="*/ 194606 h 196145"/>
                    <a:gd name="connsiteX66" fmla="*/ 368921 w 653184"/>
                    <a:gd name="connsiteY66" fmla="*/ 193939 h 196145"/>
                    <a:gd name="connsiteX67" fmla="*/ 378169 w 653184"/>
                    <a:gd name="connsiteY67" fmla="*/ 193139 h 196145"/>
                    <a:gd name="connsiteX68" fmla="*/ 386751 w 653184"/>
                    <a:gd name="connsiteY68" fmla="*/ 193450 h 196145"/>
                    <a:gd name="connsiteX69" fmla="*/ 395244 w 653184"/>
                    <a:gd name="connsiteY69" fmla="*/ 193805 h 196145"/>
                    <a:gd name="connsiteX70" fmla="*/ 407649 w 653184"/>
                    <a:gd name="connsiteY70" fmla="*/ 192072 h 196145"/>
                    <a:gd name="connsiteX71" fmla="*/ 420410 w 653184"/>
                    <a:gd name="connsiteY71" fmla="*/ 185579 h 196145"/>
                    <a:gd name="connsiteX72" fmla="*/ 441886 w 653184"/>
                    <a:gd name="connsiteY72" fmla="*/ 178065 h 196145"/>
                    <a:gd name="connsiteX73" fmla="*/ 454069 w 653184"/>
                    <a:gd name="connsiteY73" fmla="*/ 183001 h 196145"/>
                    <a:gd name="connsiteX74" fmla="*/ 462384 w 653184"/>
                    <a:gd name="connsiteY74" fmla="*/ 187447 h 196145"/>
                    <a:gd name="connsiteX75" fmla="*/ 464474 w 653184"/>
                    <a:gd name="connsiteY75" fmla="*/ 187447 h 196145"/>
                    <a:gd name="connsiteX76" fmla="*/ 482704 w 653184"/>
                    <a:gd name="connsiteY76" fmla="*/ 182023 h 196145"/>
                    <a:gd name="connsiteX77" fmla="*/ 494621 w 653184"/>
                    <a:gd name="connsiteY77" fmla="*/ 177576 h 196145"/>
                    <a:gd name="connsiteX78" fmla="*/ 503068 w 653184"/>
                    <a:gd name="connsiteY78" fmla="*/ 164860 h 196145"/>
                    <a:gd name="connsiteX79" fmla="*/ 503514 w 653184"/>
                    <a:gd name="connsiteY79" fmla="*/ 156767 h 196145"/>
                    <a:gd name="connsiteX80" fmla="*/ 509827 w 653184"/>
                    <a:gd name="connsiteY80" fmla="*/ 138270 h 196145"/>
                    <a:gd name="connsiteX81" fmla="*/ 513607 w 653184"/>
                    <a:gd name="connsiteY81" fmla="*/ 128443 h 196145"/>
                    <a:gd name="connsiteX82" fmla="*/ 522500 w 653184"/>
                    <a:gd name="connsiteY82" fmla="*/ 121551 h 196145"/>
                    <a:gd name="connsiteX83" fmla="*/ 528680 w 653184"/>
                    <a:gd name="connsiteY83" fmla="*/ 118306 h 196145"/>
                    <a:gd name="connsiteX84" fmla="*/ 533126 w 653184"/>
                    <a:gd name="connsiteY84" fmla="*/ 103899 h 196145"/>
                    <a:gd name="connsiteX85" fmla="*/ 535394 w 653184"/>
                    <a:gd name="connsiteY85" fmla="*/ 91538 h 196145"/>
                    <a:gd name="connsiteX86" fmla="*/ 571365 w 653184"/>
                    <a:gd name="connsiteY86" fmla="*/ 78466 h 196145"/>
                    <a:gd name="connsiteX87" fmla="*/ 592974 w 653184"/>
                    <a:gd name="connsiteY87" fmla="*/ 81445 h 196145"/>
                    <a:gd name="connsiteX88" fmla="*/ 601468 w 653184"/>
                    <a:gd name="connsiteY88" fmla="*/ 82601 h 196145"/>
                    <a:gd name="connsiteX89" fmla="*/ 624277 w 653184"/>
                    <a:gd name="connsiteY89" fmla="*/ 69618 h 196145"/>
                    <a:gd name="connsiteX90" fmla="*/ 623744 w 653184"/>
                    <a:gd name="connsiteY90" fmla="*/ 63837 h 196145"/>
                    <a:gd name="connsiteX91" fmla="*/ 623744 w 653184"/>
                    <a:gd name="connsiteY91" fmla="*/ 61659 h 196145"/>
                    <a:gd name="connsiteX92" fmla="*/ 632637 w 653184"/>
                    <a:gd name="connsiteY92" fmla="*/ 60013 h 196145"/>
                    <a:gd name="connsiteX93" fmla="*/ 633748 w 653184"/>
                    <a:gd name="connsiteY93" fmla="*/ 60013 h 196145"/>
                    <a:gd name="connsiteX94" fmla="*/ 651934 w 653184"/>
                    <a:gd name="connsiteY94" fmla="*/ 45563 h 196145"/>
                    <a:gd name="connsiteX95" fmla="*/ 636282 w 653184"/>
                    <a:gd name="connsiteY95" fmla="*/ 32535 h 196145"/>
                    <a:gd name="connsiteX96" fmla="*/ 631303 w 653184"/>
                    <a:gd name="connsiteY96" fmla="*/ 33113 h 196145"/>
                    <a:gd name="connsiteX97" fmla="*/ 628723 w 653184"/>
                    <a:gd name="connsiteY97" fmla="*/ 33691 h 196145"/>
                    <a:gd name="connsiteX98" fmla="*/ 628367 w 653184"/>
                    <a:gd name="connsiteY98" fmla="*/ 33691 h 196145"/>
                    <a:gd name="connsiteX99" fmla="*/ 620898 w 653184"/>
                    <a:gd name="connsiteY99" fmla="*/ 34447 h 196145"/>
                    <a:gd name="connsiteX100" fmla="*/ 601201 w 653184"/>
                    <a:gd name="connsiteY100" fmla="*/ 21819 h 196145"/>
                    <a:gd name="connsiteX101" fmla="*/ 592308 w 653184"/>
                    <a:gd name="connsiteY101" fmla="*/ 10925 h 196145"/>
                    <a:gd name="connsiteX102" fmla="*/ 571854 w 653184"/>
                    <a:gd name="connsiteY102" fmla="*/ 877 h 196145"/>
                    <a:gd name="connsiteX103" fmla="*/ 544776 w 653184"/>
                    <a:gd name="connsiteY103" fmla="*/ 27555 h 196145"/>
                    <a:gd name="connsiteX104" fmla="*/ 533215 w 653184"/>
                    <a:gd name="connsiteY104" fmla="*/ 42939 h 196145"/>
                    <a:gd name="connsiteX105" fmla="*/ 526323 w 653184"/>
                    <a:gd name="connsiteY105" fmla="*/ 54144 h 196145"/>
                    <a:gd name="connsiteX106" fmla="*/ 518364 w 653184"/>
                    <a:gd name="connsiteY106" fmla="*/ 65127 h 196145"/>
                    <a:gd name="connsiteX107" fmla="*/ 519520 w 653184"/>
                    <a:gd name="connsiteY107" fmla="*/ 69573 h 196145"/>
                    <a:gd name="connsiteX108" fmla="*/ 513117 w 653184"/>
                    <a:gd name="connsiteY108" fmla="*/ 85491 h 196145"/>
                    <a:gd name="connsiteX109" fmla="*/ 506937 w 653184"/>
                    <a:gd name="connsiteY109" fmla="*/ 88737 h 196145"/>
                    <a:gd name="connsiteX110" fmla="*/ 497288 w 653184"/>
                    <a:gd name="connsiteY110" fmla="*/ 92472 h 196145"/>
                    <a:gd name="connsiteX111" fmla="*/ 487640 w 653184"/>
                    <a:gd name="connsiteY111" fmla="*/ 86069 h 196145"/>
                    <a:gd name="connsiteX112" fmla="*/ 484750 w 653184"/>
                    <a:gd name="connsiteY112" fmla="*/ 80422 h 196145"/>
                    <a:gd name="connsiteX113" fmla="*/ 476301 w 653184"/>
                    <a:gd name="connsiteY113" fmla="*/ 69440 h 196145"/>
                    <a:gd name="connsiteX114" fmla="*/ 474300 w 653184"/>
                    <a:gd name="connsiteY114" fmla="*/ 70062 h 196145"/>
                    <a:gd name="connsiteX115" fmla="*/ 455314 w 653184"/>
                    <a:gd name="connsiteY115" fmla="*/ 95229 h 196145"/>
                    <a:gd name="connsiteX116" fmla="*/ 450157 w 653184"/>
                    <a:gd name="connsiteY116" fmla="*/ 105633 h 196145"/>
                    <a:gd name="connsiteX117" fmla="*/ 407694 w 653184"/>
                    <a:gd name="connsiteY117" fmla="*/ 130756 h 196145"/>
                    <a:gd name="connsiteX118" fmla="*/ 379770 w 653184"/>
                    <a:gd name="connsiteY118" fmla="*/ 157434 h 196145"/>
                    <a:gd name="connsiteX119" fmla="*/ 377859 w 653184"/>
                    <a:gd name="connsiteY119" fmla="*/ 169484 h 196145"/>
                    <a:gd name="connsiteX120" fmla="*/ 367854 w 653184"/>
                    <a:gd name="connsiteY120" fmla="*/ 177487 h 196145"/>
                    <a:gd name="connsiteX121" fmla="*/ 338953 w 653184"/>
                    <a:gd name="connsiteY121" fmla="*/ 167260 h 196145"/>
                    <a:gd name="connsiteX122" fmla="*/ 326413 w 653184"/>
                    <a:gd name="connsiteY122" fmla="*/ 161791 h 196145"/>
                    <a:gd name="connsiteX123" fmla="*/ 137219 w 653184"/>
                    <a:gd name="connsiteY123" fmla="*/ 183490 h 196145"/>
                    <a:gd name="connsiteX124" fmla="*/ 137219 w 653184"/>
                    <a:gd name="connsiteY124" fmla="*/ 183490 h 196145"/>
                    <a:gd name="connsiteX125" fmla="*/ 96357 w 653184"/>
                    <a:gd name="connsiteY125" fmla="*/ 164459 h 196145"/>
                    <a:gd name="connsiteX126" fmla="*/ 95957 w 653184"/>
                    <a:gd name="connsiteY126" fmla="*/ 164459 h 196145"/>
                    <a:gd name="connsiteX127" fmla="*/ 88710 w 653184"/>
                    <a:gd name="connsiteY127" fmla="*/ 160013 h 196145"/>
                    <a:gd name="connsiteX128" fmla="*/ 50292 w 653184"/>
                    <a:gd name="connsiteY128" fmla="*/ 131378 h 196145"/>
                    <a:gd name="connsiteX129" fmla="*/ 39399 w 653184"/>
                    <a:gd name="connsiteY129" fmla="*/ 113593 h 196145"/>
                    <a:gd name="connsiteX130" fmla="*/ 31929 w 653184"/>
                    <a:gd name="connsiteY130" fmla="*/ 100254 h 196145"/>
                    <a:gd name="connsiteX131" fmla="*/ 28772 w 653184"/>
                    <a:gd name="connsiteY131" fmla="*/ 95807 h 196145"/>
                    <a:gd name="connsiteX132" fmla="*/ 10364 w 653184"/>
                    <a:gd name="connsiteY132" fmla="*/ 61125 h 196145"/>
                    <a:gd name="connsiteX133" fmla="*/ 7162 w 653184"/>
                    <a:gd name="connsiteY133" fmla="*/ 37871 h 196145"/>
                    <a:gd name="connsiteX134" fmla="*/ 182 w 653184"/>
                    <a:gd name="connsiteY134" fmla="*/ 3678 h 196145"/>
                    <a:gd name="connsiteX135" fmla="*/ -129 w 653184"/>
                    <a:gd name="connsiteY135" fmla="*/ 2966 h 196145"/>
                    <a:gd name="connsiteX136" fmla="*/ 671 w 653184"/>
                    <a:gd name="connsiteY136" fmla="*/ 2966 h 196145"/>
                    <a:gd name="connsiteX137" fmla="*/ 7207 w 653184"/>
                    <a:gd name="connsiteY137" fmla="*/ 2966 h 196145"/>
                    <a:gd name="connsiteX138" fmla="*/ 35442 w 653184"/>
                    <a:gd name="connsiteY138" fmla="*/ 15594 h 196145"/>
                    <a:gd name="connsiteX139" fmla="*/ 36953 w 653184"/>
                    <a:gd name="connsiteY139" fmla="*/ 21241 h 196145"/>
                    <a:gd name="connsiteX140" fmla="*/ 43045 w 653184"/>
                    <a:gd name="connsiteY140" fmla="*/ 28444 h 196145"/>
                    <a:gd name="connsiteX141" fmla="*/ 50559 w 653184"/>
                    <a:gd name="connsiteY141" fmla="*/ 29200 h 196145"/>
                    <a:gd name="connsiteX142" fmla="*/ 62520 w 653184"/>
                    <a:gd name="connsiteY142" fmla="*/ 22842 h 196145"/>
                    <a:gd name="connsiteX143" fmla="*/ 73858 w 653184"/>
                    <a:gd name="connsiteY143" fmla="*/ 13949 h 196145"/>
                    <a:gd name="connsiteX144" fmla="*/ 74259 w 653184"/>
                    <a:gd name="connsiteY144" fmla="*/ 13949 h 196145"/>
                    <a:gd name="connsiteX145" fmla="*/ 74259 w 653184"/>
                    <a:gd name="connsiteY145" fmla="*/ 14304 h 196145"/>
                    <a:gd name="connsiteX146" fmla="*/ 85286 w 653184"/>
                    <a:gd name="connsiteY146" fmla="*/ 27644 h 196145"/>
                    <a:gd name="connsiteX147" fmla="*/ 95957 w 653184"/>
                    <a:gd name="connsiteY147" fmla="*/ 40583 h 196145"/>
                    <a:gd name="connsiteX148" fmla="*/ 106540 w 653184"/>
                    <a:gd name="connsiteY148" fmla="*/ 50143 h 196145"/>
                    <a:gd name="connsiteX149" fmla="*/ 118723 w 653184"/>
                    <a:gd name="connsiteY149" fmla="*/ 64460 h 196145"/>
                    <a:gd name="connsiteX150" fmla="*/ 119079 w 653184"/>
                    <a:gd name="connsiteY150" fmla="*/ 64460 h 196145"/>
                    <a:gd name="connsiteX151" fmla="*/ 119612 w 653184"/>
                    <a:gd name="connsiteY151" fmla="*/ 64460 h 196145"/>
                    <a:gd name="connsiteX152" fmla="*/ 119612 w 653184"/>
                    <a:gd name="connsiteY152" fmla="*/ 64993 h 196145"/>
                    <a:gd name="connsiteX153" fmla="*/ 119612 w 653184"/>
                    <a:gd name="connsiteY153" fmla="*/ 64993 h 196145"/>
                    <a:gd name="connsiteX154" fmla="*/ 119612 w 653184"/>
                    <a:gd name="connsiteY154" fmla="*/ 64993 h 196145"/>
                    <a:gd name="connsiteX155" fmla="*/ 119612 w 653184"/>
                    <a:gd name="connsiteY155" fmla="*/ 71397 h 196145"/>
                    <a:gd name="connsiteX156" fmla="*/ 119612 w 653184"/>
                    <a:gd name="connsiteY156" fmla="*/ 74553 h 196145"/>
                    <a:gd name="connsiteX157" fmla="*/ 119612 w 653184"/>
                    <a:gd name="connsiteY157" fmla="*/ 77888 h 196145"/>
                    <a:gd name="connsiteX158" fmla="*/ 119612 w 653184"/>
                    <a:gd name="connsiteY158" fmla="*/ 77888 h 196145"/>
                    <a:gd name="connsiteX159" fmla="*/ 119345 w 653184"/>
                    <a:gd name="connsiteY159" fmla="*/ 78422 h 196145"/>
                    <a:gd name="connsiteX160" fmla="*/ 117255 w 653184"/>
                    <a:gd name="connsiteY160" fmla="*/ 91761 h 196145"/>
                    <a:gd name="connsiteX161" fmla="*/ 117255 w 653184"/>
                    <a:gd name="connsiteY161" fmla="*/ 130889 h 196145"/>
                    <a:gd name="connsiteX162" fmla="*/ 128594 w 653184"/>
                    <a:gd name="connsiteY162" fmla="*/ 148452 h 196145"/>
                    <a:gd name="connsiteX163" fmla="*/ 138643 w 653184"/>
                    <a:gd name="connsiteY163" fmla="*/ 163037 h 196145"/>
                    <a:gd name="connsiteX164" fmla="*/ 142777 w 653184"/>
                    <a:gd name="connsiteY164" fmla="*/ 181311 h 196145"/>
                    <a:gd name="connsiteX165" fmla="*/ 137219 w 653184"/>
                    <a:gd name="connsiteY165" fmla="*/ 183579 h 196145"/>
                    <a:gd name="connsiteX166" fmla="*/ 1515 w 653184"/>
                    <a:gd name="connsiteY166" fmla="*/ 3722 h 196145"/>
                    <a:gd name="connsiteX167" fmla="*/ 8274 w 653184"/>
                    <a:gd name="connsiteY167" fmla="*/ 37560 h 196145"/>
                    <a:gd name="connsiteX168" fmla="*/ 11431 w 653184"/>
                    <a:gd name="connsiteY168" fmla="*/ 60636 h 196145"/>
                    <a:gd name="connsiteX169" fmla="*/ 29661 w 653184"/>
                    <a:gd name="connsiteY169" fmla="*/ 94962 h 196145"/>
                    <a:gd name="connsiteX170" fmla="*/ 32818 w 653184"/>
                    <a:gd name="connsiteY170" fmla="*/ 99408 h 196145"/>
                    <a:gd name="connsiteX171" fmla="*/ 40377 w 653184"/>
                    <a:gd name="connsiteY171" fmla="*/ 112748 h 196145"/>
                    <a:gd name="connsiteX172" fmla="*/ 51138 w 653184"/>
                    <a:gd name="connsiteY172" fmla="*/ 130311 h 196145"/>
                    <a:gd name="connsiteX173" fmla="*/ 89287 w 653184"/>
                    <a:gd name="connsiteY173" fmla="*/ 158768 h 196145"/>
                    <a:gd name="connsiteX174" fmla="*/ 96535 w 653184"/>
                    <a:gd name="connsiteY174" fmla="*/ 163214 h 196145"/>
                    <a:gd name="connsiteX175" fmla="*/ 96935 w 653184"/>
                    <a:gd name="connsiteY175" fmla="*/ 163214 h 196145"/>
                    <a:gd name="connsiteX176" fmla="*/ 137219 w 653184"/>
                    <a:gd name="connsiteY176" fmla="*/ 182067 h 196145"/>
                    <a:gd name="connsiteX177" fmla="*/ 137219 w 653184"/>
                    <a:gd name="connsiteY177" fmla="*/ 182067 h 196145"/>
                    <a:gd name="connsiteX178" fmla="*/ 141666 w 653184"/>
                    <a:gd name="connsiteY178" fmla="*/ 180200 h 196145"/>
                    <a:gd name="connsiteX179" fmla="*/ 137219 w 653184"/>
                    <a:gd name="connsiteY179" fmla="*/ 163037 h 196145"/>
                    <a:gd name="connsiteX180" fmla="*/ 127304 w 653184"/>
                    <a:gd name="connsiteY180" fmla="*/ 148630 h 196145"/>
                    <a:gd name="connsiteX181" fmla="*/ 115832 w 653184"/>
                    <a:gd name="connsiteY181" fmla="*/ 130845 h 196145"/>
                    <a:gd name="connsiteX182" fmla="*/ 115832 w 653184"/>
                    <a:gd name="connsiteY182" fmla="*/ 91094 h 196145"/>
                    <a:gd name="connsiteX183" fmla="*/ 118411 w 653184"/>
                    <a:gd name="connsiteY183" fmla="*/ 70729 h 196145"/>
                    <a:gd name="connsiteX184" fmla="*/ 105872 w 653184"/>
                    <a:gd name="connsiteY184" fmla="*/ 50454 h 196145"/>
                    <a:gd name="connsiteX185" fmla="*/ 95068 w 653184"/>
                    <a:gd name="connsiteY185" fmla="*/ 40627 h 196145"/>
                    <a:gd name="connsiteX186" fmla="*/ 84441 w 653184"/>
                    <a:gd name="connsiteY186" fmla="*/ 27777 h 196145"/>
                    <a:gd name="connsiteX187" fmla="*/ 73591 w 653184"/>
                    <a:gd name="connsiteY187" fmla="*/ 14438 h 196145"/>
                    <a:gd name="connsiteX188" fmla="*/ 63187 w 653184"/>
                    <a:gd name="connsiteY188" fmla="*/ 22575 h 196145"/>
                    <a:gd name="connsiteX189" fmla="*/ 50337 w 653184"/>
                    <a:gd name="connsiteY189" fmla="*/ 29422 h 196145"/>
                    <a:gd name="connsiteX190" fmla="*/ 42645 w 653184"/>
                    <a:gd name="connsiteY190" fmla="*/ 28667 h 196145"/>
                    <a:gd name="connsiteX191" fmla="*/ 35665 w 653184"/>
                    <a:gd name="connsiteY191" fmla="*/ 20574 h 196145"/>
                    <a:gd name="connsiteX192" fmla="*/ 34197 w 653184"/>
                    <a:gd name="connsiteY192" fmla="*/ 15150 h 196145"/>
                    <a:gd name="connsiteX193" fmla="*/ 6984 w 653184"/>
                    <a:gd name="connsiteY193" fmla="*/ 3188 h 196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</a:cxnLst>
                  <a:rect l="l" t="t" r="r" b="b"/>
                  <a:pathLst>
                    <a:path w="653184" h="196145">
                      <a:moveTo>
                        <a:pt x="362785" y="195717"/>
                      </a:moveTo>
                      <a:cubicBezTo>
                        <a:pt x="343577" y="195717"/>
                        <a:pt x="329037" y="177932"/>
                        <a:pt x="325124" y="161080"/>
                      </a:cubicBezTo>
                      <a:lnTo>
                        <a:pt x="325124" y="160235"/>
                      </a:lnTo>
                      <a:lnTo>
                        <a:pt x="325968" y="160235"/>
                      </a:lnTo>
                      <a:cubicBezTo>
                        <a:pt x="330593" y="161747"/>
                        <a:pt x="335039" y="163659"/>
                        <a:pt x="339308" y="166015"/>
                      </a:cubicBezTo>
                      <a:cubicBezTo>
                        <a:pt x="348467" y="170462"/>
                        <a:pt x="359895" y="176109"/>
                        <a:pt x="367721" y="176109"/>
                      </a:cubicBezTo>
                      <a:cubicBezTo>
                        <a:pt x="372123" y="176598"/>
                        <a:pt x="376124" y="173441"/>
                        <a:pt x="376613" y="169039"/>
                      </a:cubicBezTo>
                      <a:cubicBezTo>
                        <a:pt x="377502" y="164593"/>
                        <a:pt x="378037" y="160635"/>
                        <a:pt x="378525" y="157034"/>
                      </a:cubicBezTo>
                      <a:cubicBezTo>
                        <a:pt x="380748" y="140716"/>
                        <a:pt x="382216" y="129911"/>
                        <a:pt x="407560" y="129422"/>
                      </a:cubicBezTo>
                      <a:cubicBezTo>
                        <a:pt x="437573" y="128799"/>
                        <a:pt x="439529" y="124664"/>
                        <a:pt x="449045" y="104922"/>
                      </a:cubicBezTo>
                      <a:cubicBezTo>
                        <a:pt x="450512" y="101854"/>
                        <a:pt x="452202" y="98386"/>
                        <a:pt x="454158" y="94473"/>
                      </a:cubicBezTo>
                      <a:cubicBezTo>
                        <a:pt x="458293" y="86381"/>
                        <a:pt x="464563" y="74109"/>
                        <a:pt x="473589" y="68862"/>
                      </a:cubicBezTo>
                      <a:cubicBezTo>
                        <a:pt x="474389" y="68373"/>
                        <a:pt x="475279" y="68151"/>
                        <a:pt x="476168" y="68106"/>
                      </a:cubicBezTo>
                      <a:cubicBezTo>
                        <a:pt x="480614" y="68106"/>
                        <a:pt x="483327" y="74553"/>
                        <a:pt x="485639" y="79756"/>
                      </a:cubicBezTo>
                      <a:cubicBezTo>
                        <a:pt x="486394" y="81623"/>
                        <a:pt x="487328" y="83446"/>
                        <a:pt x="488395" y="85180"/>
                      </a:cubicBezTo>
                      <a:cubicBezTo>
                        <a:pt x="491375" y="89227"/>
                        <a:pt x="494176" y="91138"/>
                        <a:pt x="497288" y="91138"/>
                      </a:cubicBezTo>
                      <a:cubicBezTo>
                        <a:pt x="500578" y="90694"/>
                        <a:pt x="503692" y="89449"/>
                        <a:pt x="506403" y="87537"/>
                      </a:cubicBezTo>
                      <a:cubicBezTo>
                        <a:pt x="508359" y="86425"/>
                        <a:pt x="510406" y="85269"/>
                        <a:pt x="512672" y="84247"/>
                      </a:cubicBezTo>
                      <a:cubicBezTo>
                        <a:pt x="521565" y="80467"/>
                        <a:pt x="521032" y="79000"/>
                        <a:pt x="518453" y="69662"/>
                      </a:cubicBezTo>
                      <a:cubicBezTo>
                        <a:pt x="518053" y="68195"/>
                        <a:pt x="517608" y="66639"/>
                        <a:pt x="517163" y="64816"/>
                      </a:cubicBezTo>
                      <a:lnTo>
                        <a:pt x="517163" y="64282"/>
                      </a:lnTo>
                      <a:lnTo>
                        <a:pt x="517653" y="64282"/>
                      </a:lnTo>
                      <a:cubicBezTo>
                        <a:pt x="523033" y="62593"/>
                        <a:pt x="524100" y="58591"/>
                        <a:pt x="525345" y="53922"/>
                      </a:cubicBezTo>
                      <a:cubicBezTo>
                        <a:pt x="526056" y="49076"/>
                        <a:pt x="528724" y="44763"/>
                        <a:pt x="532770" y="42006"/>
                      </a:cubicBezTo>
                      <a:cubicBezTo>
                        <a:pt x="540196" y="37560"/>
                        <a:pt x="541130" y="35514"/>
                        <a:pt x="543842" y="27244"/>
                      </a:cubicBezTo>
                      <a:cubicBezTo>
                        <a:pt x="549578" y="9992"/>
                        <a:pt x="560116" y="-324"/>
                        <a:pt x="571988" y="-324"/>
                      </a:cubicBezTo>
                      <a:cubicBezTo>
                        <a:pt x="580125" y="210"/>
                        <a:pt x="587772" y="3945"/>
                        <a:pt x="593197" y="10036"/>
                      </a:cubicBezTo>
                      <a:cubicBezTo>
                        <a:pt x="596487" y="13460"/>
                        <a:pt x="599466" y="17150"/>
                        <a:pt x="602090" y="21063"/>
                      </a:cubicBezTo>
                      <a:cubicBezTo>
                        <a:pt x="607070" y="28133"/>
                        <a:pt x="610715" y="33246"/>
                        <a:pt x="620853" y="33246"/>
                      </a:cubicBezTo>
                      <a:cubicBezTo>
                        <a:pt x="623832" y="33202"/>
                        <a:pt x="626812" y="32846"/>
                        <a:pt x="629746" y="32224"/>
                      </a:cubicBezTo>
                      <a:lnTo>
                        <a:pt x="633615" y="31379"/>
                      </a:lnTo>
                      <a:lnTo>
                        <a:pt x="634281" y="31379"/>
                      </a:lnTo>
                      <a:lnTo>
                        <a:pt x="634281" y="31379"/>
                      </a:lnTo>
                      <a:lnTo>
                        <a:pt x="636282" y="31379"/>
                      </a:lnTo>
                      <a:cubicBezTo>
                        <a:pt x="644775" y="30756"/>
                        <a:pt x="652201" y="36981"/>
                        <a:pt x="653045" y="45474"/>
                      </a:cubicBezTo>
                      <a:cubicBezTo>
                        <a:pt x="653312" y="51832"/>
                        <a:pt x="648599" y="59791"/>
                        <a:pt x="633836" y="61081"/>
                      </a:cubicBezTo>
                      <a:lnTo>
                        <a:pt x="632725" y="61081"/>
                      </a:lnTo>
                      <a:cubicBezTo>
                        <a:pt x="630058" y="61036"/>
                        <a:pt x="627345" y="61392"/>
                        <a:pt x="624811" y="62237"/>
                      </a:cubicBezTo>
                      <a:cubicBezTo>
                        <a:pt x="624811" y="62237"/>
                        <a:pt x="624811" y="62904"/>
                        <a:pt x="625033" y="63482"/>
                      </a:cubicBezTo>
                      <a:cubicBezTo>
                        <a:pt x="625745" y="65482"/>
                        <a:pt x="625967" y="67617"/>
                        <a:pt x="625656" y="69707"/>
                      </a:cubicBezTo>
                      <a:cubicBezTo>
                        <a:pt x="624366" y="80022"/>
                        <a:pt x="611961" y="83669"/>
                        <a:pt x="601734" y="83669"/>
                      </a:cubicBezTo>
                      <a:cubicBezTo>
                        <a:pt x="598710" y="83713"/>
                        <a:pt x="595732" y="83313"/>
                        <a:pt x="592841" y="82468"/>
                      </a:cubicBezTo>
                      <a:cubicBezTo>
                        <a:pt x="585950" y="80378"/>
                        <a:pt x="578791" y="79400"/>
                        <a:pt x="571587" y="79533"/>
                      </a:cubicBezTo>
                      <a:cubicBezTo>
                        <a:pt x="554113" y="79533"/>
                        <a:pt x="541041" y="83980"/>
                        <a:pt x="536594" y="92028"/>
                      </a:cubicBezTo>
                      <a:cubicBezTo>
                        <a:pt x="534904" y="95718"/>
                        <a:pt x="534149" y="99809"/>
                        <a:pt x="534460" y="103855"/>
                      </a:cubicBezTo>
                      <a:cubicBezTo>
                        <a:pt x="534460" y="109235"/>
                        <a:pt x="534460" y="114793"/>
                        <a:pt x="529702" y="119062"/>
                      </a:cubicBezTo>
                      <a:cubicBezTo>
                        <a:pt x="527746" y="120573"/>
                        <a:pt x="525567" y="121729"/>
                        <a:pt x="523211" y="122530"/>
                      </a:cubicBezTo>
                      <a:cubicBezTo>
                        <a:pt x="519609" y="124042"/>
                        <a:pt x="515875" y="125553"/>
                        <a:pt x="514808" y="128754"/>
                      </a:cubicBezTo>
                      <a:cubicBezTo>
                        <a:pt x="513740" y="131956"/>
                        <a:pt x="512451" y="135069"/>
                        <a:pt x="510983" y="138670"/>
                      </a:cubicBezTo>
                      <a:cubicBezTo>
                        <a:pt x="508404" y="144539"/>
                        <a:pt x="506314" y="150675"/>
                        <a:pt x="504759" y="156900"/>
                      </a:cubicBezTo>
                      <a:cubicBezTo>
                        <a:pt x="504314" y="159479"/>
                        <a:pt x="504180" y="162147"/>
                        <a:pt x="504314" y="164771"/>
                      </a:cubicBezTo>
                      <a:cubicBezTo>
                        <a:pt x="504314" y="171084"/>
                        <a:pt x="504314" y="176553"/>
                        <a:pt x="494976" y="178599"/>
                      </a:cubicBezTo>
                      <a:cubicBezTo>
                        <a:pt x="490974" y="179755"/>
                        <a:pt x="487018" y="181267"/>
                        <a:pt x="483238" y="183045"/>
                      </a:cubicBezTo>
                      <a:cubicBezTo>
                        <a:pt x="477413" y="185980"/>
                        <a:pt x="471099" y="187847"/>
                        <a:pt x="464608" y="188559"/>
                      </a:cubicBezTo>
                      <a:cubicBezTo>
                        <a:pt x="463851" y="188648"/>
                        <a:pt x="463095" y="188648"/>
                        <a:pt x="462340" y="188559"/>
                      </a:cubicBezTo>
                      <a:cubicBezTo>
                        <a:pt x="459050" y="187892"/>
                        <a:pt x="455981" y="186336"/>
                        <a:pt x="453447" y="184112"/>
                      </a:cubicBezTo>
                      <a:cubicBezTo>
                        <a:pt x="450290" y="181267"/>
                        <a:pt x="446199" y="179710"/>
                        <a:pt x="441931" y="179666"/>
                      </a:cubicBezTo>
                      <a:cubicBezTo>
                        <a:pt x="434372" y="179932"/>
                        <a:pt x="427079" y="182467"/>
                        <a:pt x="421033" y="187003"/>
                      </a:cubicBezTo>
                      <a:cubicBezTo>
                        <a:pt x="416987" y="189759"/>
                        <a:pt x="412629" y="191983"/>
                        <a:pt x="408050" y="193628"/>
                      </a:cubicBezTo>
                      <a:cubicBezTo>
                        <a:pt x="403914" y="194917"/>
                        <a:pt x="399601" y="195495"/>
                        <a:pt x="395288" y="195406"/>
                      </a:cubicBezTo>
                      <a:cubicBezTo>
                        <a:pt x="392443" y="195406"/>
                        <a:pt x="389552" y="195406"/>
                        <a:pt x="386707" y="195050"/>
                      </a:cubicBezTo>
                      <a:cubicBezTo>
                        <a:pt x="383860" y="194695"/>
                        <a:pt x="381060" y="194739"/>
                        <a:pt x="378213" y="194739"/>
                      </a:cubicBezTo>
                      <a:cubicBezTo>
                        <a:pt x="375235" y="194695"/>
                        <a:pt x="372256" y="194961"/>
                        <a:pt x="369321" y="195539"/>
                      </a:cubicBezTo>
                      <a:cubicBezTo>
                        <a:pt x="367142" y="195851"/>
                        <a:pt x="364963" y="195895"/>
                        <a:pt x="362785" y="195717"/>
                      </a:cubicBezTo>
                      <a:close/>
                      <a:moveTo>
                        <a:pt x="326413" y="161702"/>
                      </a:moveTo>
                      <a:cubicBezTo>
                        <a:pt x="330548" y="177843"/>
                        <a:pt x="344511" y="194606"/>
                        <a:pt x="362785" y="194606"/>
                      </a:cubicBezTo>
                      <a:cubicBezTo>
                        <a:pt x="364830" y="194606"/>
                        <a:pt x="366921" y="194383"/>
                        <a:pt x="368921" y="193939"/>
                      </a:cubicBezTo>
                      <a:cubicBezTo>
                        <a:pt x="371989" y="193361"/>
                        <a:pt x="375057" y="193094"/>
                        <a:pt x="378169" y="193139"/>
                      </a:cubicBezTo>
                      <a:cubicBezTo>
                        <a:pt x="381015" y="193139"/>
                        <a:pt x="383950" y="193139"/>
                        <a:pt x="386751" y="193450"/>
                      </a:cubicBezTo>
                      <a:cubicBezTo>
                        <a:pt x="389552" y="193761"/>
                        <a:pt x="392443" y="193805"/>
                        <a:pt x="395244" y="193805"/>
                      </a:cubicBezTo>
                      <a:cubicBezTo>
                        <a:pt x="399467" y="193939"/>
                        <a:pt x="403648" y="193316"/>
                        <a:pt x="407649" y="192072"/>
                      </a:cubicBezTo>
                      <a:cubicBezTo>
                        <a:pt x="412140" y="190426"/>
                        <a:pt x="416453" y="188247"/>
                        <a:pt x="420410" y="185579"/>
                      </a:cubicBezTo>
                      <a:cubicBezTo>
                        <a:pt x="426635" y="180911"/>
                        <a:pt x="434105" y="178287"/>
                        <a:pt x="441886" y="178065"/>
                      </a:cubicBezTo>
                      <a:cubicBezTo>
                        <a:pt x="446421" y="178154"/>
                        <a:pt x="450734" y="179932"/>
                        <a:pt x="454069" y="183001"/>
                      </a:cubicBezTo>
                      <a:cubicBezTo>
                        <a:pt x="456426" y="185179"/>
                        <a:pt x="459272" y="186691"/>
                        <a:pt x="462384" y="187447"/>
                      </a:cubicBezTo>
                      <a:cubicBezTo>
                        <a:pt x="463095" y="187492"/>
                        <a:pt x="463762" y="187492"/>
                        <a:pt x="464474" y="187447"/>
                      </a:cubicBezTo>
                      <a:cubicBezTo>
                        <a:pt x="470832" y="186736"/>
                        <a:pt x="477013" y="184912"/>
                        <a:pt x="482704" y="182023"/>
                      </a:cubicBezTo>
                      <a:cubicBezTo>
                        <a:pt x="486528" y="180200"/>
                        <a:pt x="490529" y="178688"/>
                        <a:pt x="494621" y="177576"/>
                      </a:cubicBezTo>
                      <a:cubicBezTo>
                        <a:pt x="503157" y="175709"/>
                        <a:pt x="503113" y="171129"/>
                        <a:pt x="503068" y="164860"/>
                      </a:cubicBezTo>
                      <a:cubicBezTo>
                        <a:pt x="502935" y="162147"/>
                        <a:pt x="503068" y="159435"/>
                        <a:pt x="503514" y="156767"/>
                      </a:cubicBezTo>
                      <a:cubicBezTo>
                        <a:pt x="505114" y="150453"/>
                        <a:pt x="507203" y="144228"/>
                        <a:pt x="509827" y="138270"/>
                      </a:cubicBezTo>
                      <a:cubicBezTo>
                        <a:pt x="511295" y="134713"/>
                        <a:pt x="512629" y="131378"/>
                        <a:pt x="513607" y="128443"/>
                      </a:cubicBezTo>
                      <a:cubicBezTo>
                        <a:pt x="514852" y="124753"/>
                        <a:pt x="518809" y="123153"/>
                        <a:pt x="522500" y="121551"/>
                      </a:cubicBezTo>
                      <a:cubicBezTo>
                        <a:pt x="524723" y="120796"/>
                        <a:pt x="526813" y="119684"/>
                        <a:pt x="528680" y="118306"/>
                      </a:cubicBezTo>
                      <a:cubicBezTo>
                        <a:pt x="533126" y="114348"/>
                        <a:pt x="533126" y="109413"/>
                        <a:pt x="533126" y="103899"/>
                      </a:cubicBezTo>
                      <a:cubicBezTo>
                        <a:pt x="532815" y="99631"/>
                        <a:pt x="533571" y="95407"/>
                        <a:pt x="535394" y="91538"/>
                      </a:cubicBezTo>
                      <a:cubicBezTo>
                        <a:pt x="539840" y="83357"/>
                        <a:pt x="553491" y="78466"/>
                        <a:pt x="571365" y="78466"/>
                      </a:cubicBezTo>
                      <a:cubicBezTo>
                        <a:pt x="578657" y="78333"/>
                        <a:pt x="585950" y="79355"/>
                        <a:pt x="592974" y="81445"/>
                      </a:cubicBezTo>
                      <a:cubicBezTo>
                        <a:pt x="595732" y="82245"/>
                        <a:pt x="598577" y="82645"/>
                        <a:pt x="601468" y="82601"/>
                      </a:cubicBezTo>
                      <a:cubicBezTo>
                        <a:pt x="611249" y="82601"/>
                        <a:pt x="623076" y="79178"/>
                        <a:pt x="624277" y="69618"/>
                      </a:cubicBezTo>
                      <a:cubicBezTo>
                        <a:pt x="624544" y="67661"/>
                        <a:pt x="624366" y="65705"/>
                        <a:pt x="623744" y="63837"/>
                      </a:cubicBezTo>
                      <a:cubicBezTo>
                        <a:pt x="623433" y="62948"/>
                        <a:pt x="623210" y="62281"/>
                        <a:pt x="623744" y="61659"/>
                      </a:cubicBezTo>
                      <a:cubicBezTo>
                        <a:pt x="624277" y="61036"/>
                        <a:pt x="626100" y="60547"/>
                        <a:pt x="632637" y="60013"/>
                      </a:cubicBezTo>
                      <a:lnTo>
                        <a:pt x="633748" y="60013"/>
                      </a:lnTo>
                      <a:cubicBezTo>
                        <a:pt x="647576" y="58768"/>
                        <a:pt x="652201" y="51432"/>
                        <a:pt x="651934" y="45563"/>
                      </a:cubicBezTo>
                      <a:cubicBezTo>
                        <a:pt x="651133" y="37693"/>
                        <a:pt x="644152" y="31913"/>
                        <a:pt x="636282" y="32535"/>
                      </a:cubicBezTo>
                      <a:cubicBezTo>
                        <a:pt x="634593" y="32535"/>
                        <a:pt x="632947" y="32713"/>
                        <a:pt x="631303" y="33113"/>
                      </a:cubicBezTo>
                      <a:lnTo>
                        <a:pt x="628723" y="33691"/>
                      </a:lnTo>
                      <a:lnTo>
                        <a:pt x="628367" y="33691"/>
                      </a:lnTo>
                      <a:cubicBezTo>
                        <a:pt x="625923" y="34180"/>
                        <a:pt x="623388" y="34402"/>
                        <a:pt x="620898" y="34447"/>
                      </a:cubicBezTo>
                      <a:cubicBezTo>
                        <a:pt x="610182" y="34447"/>
                        <a:pt x="606224" y="28844"/>
                        <a:pt x="601201" y="21819"/>
                      </a:cubicBezTo>
                      <a:cubicBezTo>
                        <a:pt x="598577" y="17906"/>
                        <a:pt x="595598" y="14260"/>
                        <a:pt x="592308" y="10925"/>
                      </a:cubicBezTo>
                      <a:cubicBezTo>
                        <a:pt x="587061" y="5012"/>
                        <a:pt x="579724" y="1410"/>
                        <a:pt x="571854" y="877"/>
                      </a:cubicBezTo>
                      <a:cubicBezTo>
                        <a:pt x="560471" y="877"/>
                        <a:pt x="550379" y="10881"/>
                        <a:pt x="544776" y="27555"/>
                      </a:cubicBezTo>
                      <a:cubicBezTo>
                        <a:pt x="541974" y="35958"/>
                        <a:pt x="540952" y="38360"/>
                        <a:pt x="533215" y="42939"/>
                      </a:cubicBezTo>
                      <a:cubicBezTo>
                        <a:pt x="529435" y="45518"/>
                        <a:pt x="526902" y="49609"/>
                        <a:pt x="526323" y="54144"/>
                      </a:cubicBezTo>
                      <a:cubicBezTo>
                        <a:pt x="525122" y="58591"/>
                        <a:pt x="523877" y="63037"/>
                        <a:pt x="518364" y="65127"/>
                      </a:cubicBezTo>
                      <a:cubicBezTo>
                        <a:pt x="518764" y="66728"/>
                        <a:pt x="519165" y="68151"/>
                        <a:pt x="519520" y="69573"/>
                      </a:cubicBezTo>
                      <a:cubicBezTo>
                        <a:pt x="522055" y="78822"/>
                        <a:pt x="522766" y="81312"/>
                        <a:pt x="513117" y="85491"/>
                      </a:cubicBezTo>
                      <a:cubicBezTo>
                        <a:pt x="510983" y="86470"/>
                        <a:pt x="508938" y="87537"/>
                        <a:pt x="506937" y="88737"/>
                      </a:cubicBezTo>
                      <a:cubicBezTo>
                        <a:pt x="504091" y="90783"/>
                        <a:pt x="500756" y="92072"/>
                        <a:pt x="497288" y="92472"/>
                      </a:cubicBezTo>
                      <a:cubicBezTo>
                        <a:pt x="493198" y="92072"/>
                        <a:pt x="489596" y="89671"/>
                        <a:pt x="487640" y="86069"/>
                      </a:cubicBezTo>
                      <a:cubicBezTo>
                        <a:pt x="486484" y="84291"/>
                        <a:pt x="485550" y="82379"/>
                        <a:pt x="484750" y="80422"/>
                      </a:cubicBezTo>
                      <a:cubicBezTo>
                        <a:pt x="482571" y="75531"/>
                        <a:pt x="479903" y="69440"/>
                        <a:pt x="476301" y="69440"/>
                      </a:cubicBezTo>
                      <a:cubicBezTo>
                        <a:pt x="475590" y="69484"/>
                        <a:pt x="474922" y="69662"/>
                        <a:pt x="474300" y="70062"/>
                      </a:cubicBezTo>
                      <a:cubicBezTo>
                        <a:pt x="465408" y="75131"/>
                        <a:pt x="459360" y="87225"/>
                        <a:pt x="455314" y="95229"/>
                      </a:cubicBezTo>
                      <a:cubicBezTo>
                        <a:pt x="453314" y="99097"/>
                        <a:pt x="451668" y="102566"/>
                        <a:pt x="450157" y="105633"/>
                      </a:cubicBezTo>
                      <a:cubicBezTo>
                        <a:pt x="440641" y="125420"/>
                        <a:pt x="438373" y="130089"/>
                        <a:pt x="407694" y="130756"/>
                      </a:cubicBezTo>
                      <a:cubicBezTo>
                        <a:pt x="383327" y="131245"/>
                        <a:pt x="381993" y="141071"/>
                        <a:pt x="379770" y="157434"/>
                      </a:cubicBezTo>
                      <a:cubicBezTo>
                        <a:pt x="379281" y="161080"/>
                        <a:pt x="378703" y="165171"/>
                        <a:pt x="377859" y="169484"/>
                      </a:cubicBezTo>
                      <a:cubicBezTo>
                        <a:pt x="377235" y="174419"/>
                        <a:pt x="372789" y="177976"/>
                        <a:pt x="367854" y="177487"/>
                      </a:cubicBezTo>
                      <a:cubicBezTo>
                        <a:pt x="359761" y="177487"/>
                        <a:pt x="348200" y="171840"/>
                        <a:pt x="338953" y="167260"/>
                      </a:cubicBezTo>
                      <a:cubicBezTo>
                        <a:pt x="334906" y="165171"/>
                        <a:pt x="330726" y="163303"/>
                        <a:pt x="326413" y="161791"/>
                      </a:cubicBezTo>
                      <a:close/>
                      <a:moveTo>
                        <a:pt x="137219" y="183490"/>
                      </a:moveTo>
                      <a:lnTo>
                        <a:pt x="137219" y="183490"/>
                      </a:lnTo>
                      <a:cubicBezTo>
                        <a:pt x="127037" y="183490"/>
                        <a:pt x="106095" y="170640"/>
                        <a:pt x="96357" y="164459"/>
                      </a:cubicBezTo>
                      <a:lnTo>
                        <a:pt x="95957" y="164459"/>
                      </a:lnTo>
                      <a:lnTo>
                        <a:pt x="88710" y="160013"/>
                      </a:lnTo>
                      <a:cubicBezTo>
                        <a:pt x="75371" y="151965"/>
                        <a:pt x="60297" y="142850"/>
                        <a:pt x="50292" y="131378"/>
                      </a:cubicBezTo>
                      <a:cubicBezTo>
                        <a:pt x="45979" y="125909"/>
                        <a:pt x="42334" y="119906"/>
                        <a:pt x="39399" y="113593"/>
                      </a:cubicBezTo>
                      <a:cubicBezTo>
                        <a:pt x="37176" y="109013"/>
                        <a:pt x="34685" y="104566"/>
                        <a:pt x="31929" y="100254"/>
                      </a:cubicBezTo>
                      <a:cubicBezTo>
                        <a:pt x="30862" y="98786"/>
                        <a:pt x="29840" y="97230"/>
                        <a:pt x="28772" y="95807"/>
                      </a:cubicBezTo>
                      <a:cubicBezTo>
                        <a:pt x="21214" y="84958"/>
                        <a:pt x="13433" y="73575"/>
                        <a:pt x="10364" y="61125"/>
                      </a:cubicBezTo>
                      <a:cubicBezTo>
                        <a:pt x="8675" y="53477"/>
                        <a:pt x="7608" y="45696"/>
                        <a:pt x="7162" y="37871"/>
                      </a:cubicBezTo>
                      <a:cubicBezTo>
                        <a:pt x="6852" y="26132"/>
                        <a:pt x="4495" y="14572"/>
                        <a:pt x="182" y="3678"/>
                      </a:cubicBezTo>
                      <a:lnTo>
                        <a:pt x="-129" y="2966"/>
                      </a:lnTo>
                      <a:lnTo>
                        <a:pt x="671" y="2966"/>
                      </a:lnTo>
                      <a:cubicBezTo>
                        <a:pt x="3072" y="2966"/>
                        <a:pt x="5117" y="2966"/>
                        <a:pt x="7207" y="2966"/>
                      </a:cubicBezTo>
                      <a:cubicBezTo>
                        <a:pt x="22236" y="2966"/>
                        <a:pt x="31484" y="7101"/>
                        <a:pt x="35442" y="15594"/>
                      </a:cubicBezTo>
                      <a:cubicBezTo>
                        <a:pt x="36198" y="17417"/>
                        <a:pt x="36732" y="19284"/>
                        <a:pt x="36953" y="21241"/>
                      </a:cubicBezTo>
                      <a:cubicBezTo>
                        <a:pt x="37576" y="24931"/>
                        <a:pt x="38020" y="27599"/>
                        <a:pt x="43045" y="28444"/>
                      </a:cubicBezTo>
                      <a:cubicBezTo>
                        <a:pt x="45535" y="28889"/>
                        <a:pt x="48025" y="29156"/>
                        <a:pt x="50559" y="29200"/>
                      </a:cubicBezTo>
                      <a:cubicBezTo>
                        <a:pt x="55451" y="29689"/>
                        <a:pt x="60209" y="27199"/>
                        <a:pt x="62520" y="22842"/>
                      </a:cubicBezTo>
                      <a:cubicBezTo>
                        <a:pt x="65055" y="18573"/>
                        <a:pt x="69101" y="15416"/>
                        <a:pt x="73858" y="13949"/>
                      </a:cubicBezTo>
                      <a:lnTo>
                        <a:pt x="74259" y="13949"/>
                      </a:lnTo>
                      <a:lnTo>
                        <a:pt x="74259" y="14304"/>
                      </a:lnTo>
                      <a:cubicBezTo>
                        <a:pt x="77683" y="18973"/>
                        <a:pt x="81372" y="23420"/>
                        <a:pt x="85286" y="27644"/>
                      </a:cubicBezTo>
                      <a:cubicBezTo>
                        <a:pt x="89066" y="31779"/>
                        <a:pt x="92622" y="36092"/>
                        <a:pt x="95957" y="40583"/>
                      </a:cubicBezTo>
                      <a:cubicBezTo>
                        <a:pt x="98937" y="44318"/>
                        <a:pt x="102537" y="47564"/>
                        <a:pt x="106540" y="50143"/>
                      </a:cubicBezTo>
                      <a:cubicBezTo>
                        <a:pt x="112231" y="53255"/>
                        <a:pt x="116544" y="58368"/>
                        <a:pt x="118723" y="64460"/>
                      </a:cubicBezTo>
                      <a:cubicBezTo>
                        <a:pt x="118812" y="64371"/>
                        <a:pt x="118990" y="64371"/>
                        <a:pt x="119079" y="64460"/>
                      </a:cubicBezTo>
                      <a:lnTo>
                        <a:pt x="119612" y="64460"/>
                      </a:lnTo>
                      <a:lnTo>
                        <a:pt x="119612" y="64993"/>
                      </a:lnTo>
                      <a:lnTo>
                        <a:pt x="119612" y="64993"/>
                      </a:lnTo>
                      <a:lnTo>
                        <a:pt x="119612" y="64993"/>
                      </a:lnTo>
                      <a:cubicBezTo>
                        <a:pt x="119612" y="65393"/>
                        <a:pt x="119612" y="66683"/>
                        <a:pt x="119612" y="71397"/>
                      </a:cubicBezTo>
                      <a:cubicBezTo>
                        <a:pt x="119612" y="72686"/>
                        <a:pt x="119612" y="73709"/>
                        <a:pt x="119612" y="74553"/>
                      </a:cubicBezTo>
                      <a:cubicBezTo>
                        <a:pt x="119612" y="76865"/>
                        <a:pt x="119612" y="77844"/>
                        <a:pt x="119612" y="77888"/>
                      </a:cubicBezTo>
                      <a:lnTo>
                        <a:pt x="119612" y="77888"/>
                      </a:lnTo>
                      <a:cubicBezTo>
                        <a:pt x="119612" y="78288"/>
                        <a:pt x="119612" y="78377"/>
                        <a:pt x="119345" y="78422"/>
                      </a:cubicBezTo>
                      <a:cubicBezTo>
                        <a:pt x="118856" y="82868"/>
                        <a:pt x="118100" y="87314"/>
                        <a:pt x="117255" y="91761"/>
                      </a:cubicBezTo>
                      <a:cubicBezTo>
                        <a:pt x="114943" y="105100"/>
                        <a:pt x="112542" y="119151"/>
                        <a:pt x="117255" y="130889"/>
                      </a:cubicBezTo>
                      <a:cubicBezTo>
                        <a:pt x="120190" y="137247"/>
                        <a:pt x="124014" y="143161"/>
                        <a:pt x="128594" y="148452"/>
                      </a:cubicBezTo>
                      <a:cubicBezTo>
                        <a:pt x="132374" y="152988"/>
                        <a:pt x="135753" y="157879"/>
                        <a:pt x="138643" y="163037"/>
                      </a:cubicBezTo>
                      <a:cubicBezTo>
                        <a:pt x="143311" y="172196"/>
                        <a:pt x="144690" y="178154"/>
                        <a:pt x="142777" y="181311"/>
                      </a:cubicBezTo>
                      <a:cubicBezTo>
                        <a:pt x="141488" y="183045"/>
                        <a:pt x="139354" y="183934"/>
                        <a:pt x="137219" y="183579"/>
                      </a:cubicBezTo>
                      <a:close/>
                      <a:moveTo>
                        <a:pt x="1515" y="3722"/>
                      </a:moveTo>
                      <a:cubicBezTo>
                        <a:pt x="5696" y="14527"/>
                        <a:pt x="7964" y="25998"/>
                        <a:pt x="8274" y="37560"/>
                      </a:cubicBezTo>
                      <a:cubicBezTo>
                        <a:pt x="8719" y="45341"/>
                        <a:pt x="9786" y="53033"/>
                        <a:pt x="11431" y="60636"/>
                      </a:cubicBezTo>
                      <a:cubicBezTo>
                        <a:pt x="14455" y="73042"/>
                        <a:pt x="22192" y="84202"/>
                        <a:pt x="29661" y="94962"/>
                      </a:cubicBezTo>
                      <a:lnTo>
                        <a:pt x="32818" y="99408"/>
                      </a:lnTo>
                      <a:cubicBezTo>
                        <a:pt x="35620" y="103722"/>
                        <a:pt x="38109" y="108168"/>
                        <a:pt x="40377" y="112748"/>
                      </a:cubicBezTo>
                      <a:cubicBezTo>
                        <a:pt x="43268" y="119017"/>
                        <a:pt x="46870" y="124886"/>
                        <a:pt x="51138" y="130311"/>
                      </a:cubicBezTo>
                      <a:cubicBezTo>
                        <a:pt x="61009" y="141649"/>
                        <a:pt x="76037" y="150764"/>
                        <a:pt x="89287" y="158768"/>
                      </a:cubicBezTo>
                      <a:lnTo>
                        <a:pt x="96535" y="163214"/>
                      </a:lnTo>
                      <a:lnTo>
                        <a:pt x="96935" y="163214"/>
                      </a:lnTo>
                      <a:cubicBezTo>
                        <a:pt x="105828" y="168861"/>
                        <a:pt x="127349" y="182067"/>
                        <a:pt x="137219" y="182067"/>
                      </a:cubicBezTo>
                      <a:lnTo>
                        <a:pt x="137219" y="182067"/>
                      </a:lnTo>
                      <a:cubicBezTo>
                        <a:pt x="138954" y="182289"/>
                        <a:pt x="140643" y="181578"/>
                        <a:pt x="141666" y="180200"/>
                      </a:cubicBezTo>
                      <a:cubicBezTo>
                        <a:pt x="143311" y="177487"/>
                        <a:pt x="141666" y="171707"/>
                        <a:pt x="137219" y="163037"/>
                      </a:cubicBezTo>
                      <a:cubicBezTo>
                        <a:pt x="134374" y="157923"/>
                        <a:pt x="131039" y="153121"/>
                        <a:pt x="127304" y="148630"/>
                      </a:cubicBezTo>
                      <a:cubicBezTo>
                        <a:pt x="122680" y="143250"/>
                        <a:pt x="118812" y="137292"/>
                        <a:pt x="115832" y="130845"/>
                      </a:cubicBezTo>
                      <a:cubicBezTo>
                        <a:pt x="111120" y="118839"/>
                        <a:pt x="113565" y="104744"/>
                        <a:pt x="115832" y="91094"/>
                      </a:cubicBezTo>
                      <a:cubicBezTo>
                        <a:pt x="117166" y="84380"/>
                        <a:pt x="118012" y="77577"/>
                        <a:pt x="118411" y="70729"/>
                      </a:cubicBezTo>
                      <a:cubicBezTo>
                        <a:pt x="118411" y="59658"/>
                        <a:pt x="112720" y="55389"/>
                        <a:pt x="105872" y="50454"/>
                      </a:cubicBezTo>
                      <a:cubicBezTo>
                        <a:pt x="101782" y="47786"/>
                        <a:pt x="98135" y="44451"/>
                        <a:pt x="95068" y="40627"/>
                      </a:cubicBezTo>
                      <a:cubicBezTo>
                        <a:pt x="91421" y="35692"/>
                        <a:pt x="87865" y="31735"/>
                        <a:pt x="84441" y="27777"/>
                      </a:cubicBezTo>
                      <a:cubicBezTo>
                        <a:pt x="80572" y="23553"/>
                        <a:pt x="76926" y="19107"/>
                        <a:pt x="73591" y="14438"/>
                      </a:cubicBezTo>
                      <a:cubicBezTo>
                        <a:pt x="69278" y="15861"/>
                        <a:pt x="65589" y="18706"/>
                        <a:pt x="63187" y="22575"/>
                      </a:cubicBezTo>
                      <a:cubicBezTo>
                        <a:pt x="60653" y="27199"/>
                        <a:pt x="55584" y="29867"/>
                        <a:pt x="50337" y="29422"/>
                      </a:cubicBezTo>
                      <a:cubicBezTo>
                        <a:pt x="47759" y="29378"/>
                        <a:pt x="45179" y="29111"/>
                        <a:pt x="42645" y="28667"/>
                      </a:cubicBezTo>
                      <a:cubicBezTo>
                        <a:pt x="36821" y="27688"/>
                        <a:pt x="36242" y="24220"/>
                        <a:pt x="35665" y="20574"/>
                      </a:cubicBezTo>
                      <a:cubicBezTo>
                        <a:pt x="35442" y="18706"/>
                        <a:pt x="34908" y="16884"/>
                        <a:pt x="34197" y="15150"/>
                      </a:cubicBezTo>
                      <a:cubicBezTo>
                        <a:pt x="30462" y="7101"/>
                        <a:pt x="21524" y="3188"/>
                        <a:pt x="6984" y="31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4" name="자유형: 도형 9773">
                  <a:extLst>
                    <a:ext uri="{FF2B5EF4-FFF2-40B4-BE49-F238E27FC236}">
                      <a16:creationId xmlns:a16="http://schemas.microsoft.com/office/drawing/2014/main" id="{8CF8E861-3C4E-DADF-1463-526F245964C9}"/>
                    </a:ext>
                  </a:extLst>
                </p:cNvPr>
                <p:cNvSpPr/>
                <p:nvPr/>
              </p:nvSpPr>
              <p:spPr>
                <a:xfrm>
                  <a:off x="7301395" y="9421864"/>
                  <a:ext cx="28283" cy="18919"/>
                </a:xfrm>
                <a:custGeom>
                  <a:avLst/>
                  <a:gdLst>
                    <a:gd name="connsiteX0" fmla="*/ 18280 w 41409"/>
                    <a:gd name="connsiteY0" fmla="*/ 27377 h 27700"/>
                    <a:gd name="connsiteX1" fmla="*/ 39933 w 41409"/>
                    <a:gd name="connsiteY1" fmla="*/ -324 h 27700"/>
                    <a:gd name="connsiteX2" fmla="*/ 26016 w 41409"/>
                    <a:gd name="connsiteY2" fmla="*/ 3412 h 27700"/>
                    <a:gd name="connsiteX3" fmla="*/ 21570 w 41409"/>
                    <a:gd name="connsiteY3" fmla="*/ 10392 h 27700"/>
                    <a:gd name="connsiteX4" fmla="*/ -129 w 41409"/>
                    <a:gd name="connsiteY4" fmla="*/ 3500 h 27700"/>
                    <a:gd name="connsiteX5" fmla="*/ 18280 w 41409"/>
                    <a:gd name="connsiteY5" fmla="*/ 27377 h 2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409" h="27700">
                      <a:moveTo>
                        <a:pt x="18280" y="27377"/>
                      </a:moveTo>
                      <a:cubicBezTo>
                        <a:pt x="38688" y="27377"/>
                        <a:pt x="44201" y="16350"/>
                        <a:pt x="39933" y="-324"/>
                      </a:cubicBezTo>
                      <a:cubicBezTo>
                        <a:pt x="35219" y="610"/>
                        <a:pt x="30552" y="1855"/>
                        <a:pt x="26016" y="3412"/>
                      </a:cubicBezTo>
                      <a:cubicBezTo>
                        <a:pt x="24282" y="5546"/>
                        <a:pt x="22770" y="7902"/>
                        <a:pt x="21570" y="10392"/>
                      </a:cubicBezTo>
                      <a:cubicBezTo>
                        <a:pt x="15166" y="12526"/>
                        <a:pt x="6407" y="3945"/>
                        <a:pt x="-129" y="3500"/>
                      </a:cubicBezTo>
                      <a:cubicBezTo>
                        <a:pt x="2539" y="8302"/>
                        <a:pt x="10631" y="27377"/>
                        <a:pt x="18280" y="27377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5" name="자유형: 도형 9774">
                  <a:extLst>
                    <a:ext uri="{FF2B5EF4-FFF2-40B4-BE49-F238E27FC236}">
                      <a16:creationId xmlns:a16="http://schemas.microsoft.com/office/drawing/2014/main" id="{324EB796-CC79-ABE5-CC30-B03348912FC2}"/>
                    </a:ext>
                  </a:extLst>
                </p:cNvPr>
                <p:cNvSpPr/>
                <p:nvPr/>
              </p:nvSpPr>
              <p:spPr>
                <a:xfrm>
                  <a:off x="7300787" y="9421560"/>
                  <a:ext cx="29051" cy="19587"/>
                </a:xfrm>
                <a:custGeom>
                  <a:avLst/>
                  <a:gdLst>
                    <a:gd name="connsiteX0" fmla="*/ 19169 w 42533"/>
                    <a:gd name="connsiteY0" fmla="*/ 28355 h 28678"/>
                    <a:gd name="connsiteX1" fmla="*/ 1827 w 42533"/>
                    <a:gd name="connsiteY1" fmla="*/ 7102 h 28678"/>
                    <a:gd name="connsiteX2" fmla="*/ 316 w 42533"/>
                    <a:gd name="connsiteY2" fmla="*/ 4212 h 28678"/>
                    <a:gd name="connsiteX3" fmla="*/ -129 w 42533"/>
                    <a:gd name="connsiteY3" fmla="*/ 3278 h 28678"/>
                    <a:gd name="connsiteX4" fmla="*/ 849 w 42533"/>
                    <a:gd name="connsiteY4" fmla="*/ 3278 h 28678"/>
                    <a:gd name="connsiteX5" fmla="*/ 10187 w 42533"/>
                    <a:gd name="connsiteY5" fmla="*/ 6879 h 28678"/>
                    <a:gd name="connsiteX6" fmla="*/ 20280 w 42533"/>
                    <a:gd name="connsiteY6" fmla="*/ 10526 h 28678"/>
                    <a:gd name="connsiteX7" fmla="*/ 22103 w 42533"/>
                    <a:gd name="connsiteY7" fmla="*/ 10259 h 28678"/>
                    <a:gd name="connsiteX8" fmla="*/ 26549 w 42533"/>
                    <a:gd name="connsiteY8" fmla="*/ 3456 h 28678"/>
                    <a:gd name="connsiteX9" fmla="*/ 26549 w 42533"/>
                    <a:gd name="connsiteY9" fmla="*/ 3456 h 28678"/>
                    <a:gd name="connsiteX10" fmla="*/ 26549 w 42533"/>
                    <a:gd name="connsiteY10" fmla="*/ 3456 h 28678"/>
                    <a:gd name="connsiteX11" fmla="*/ 40555 w 42533"/>
                    <a:gd name="connsiteY11" fmla="*/ -324 h 28678"/>
                    <a:gd name="connsiteX12" fmla="*/ 41045 w 42533"/>
                    <a:gd name="connsiteY12" fmla="*/ -324 h 28678"/>
                    <a:gd name="connsiteX13" fmla="*/ 41045 w 42533"/>
                    <a:gd name="connsiteY13" fmla="*/ 210 h 28678"/>
                    <a:gd name="connsiteX14" fmla="*/ 38955 w 42533"/>
                    <a:gd name="connsiteY14" fmla="*/ 21330 h 28678"/>
                    <a:gd name="connsiteX15" fmla="*/ 19169 w 42533"/>
                    <a:gd name="connsiteY15" fmla="*/ 28355 h 28678"/>
                    <a:gd name="connsiteX16" fmla="*/ 1827 w 42533"/>
                    <a:gd name="connsiteY16" fmla="*/ 4612 h 28678"/>
                    <a:gd name="connsiteX17" fmla="*/ 2805 w 42533"/>
                    <a:gd name="connsiteY17" fmla="*/ 6613 h 28678"/>
                    <a:gd name="connsiteX18" fmla="*/ 19169 w 42533"/>
                    <a:gd name="connsiteY18" fmla="*/ 27244 h 28678"/>
                    <a:gd name="connsiteX19" fmla="*/ 38376 w 42533"/>
                    <a:gd name="connsiteY19" fmla="*/ 20441 h 28678"/>
                    <a:gd name="connsiteX20" fmla="*/ 40421 w 42533"/>
                    <a:gd name="connsiteY20" fmla="*/ 788 h 28678"/>
                    <a:gd name="connsiteX21" fmla="*/ 27082 w 42533"/>
                    <a:gd name="connsiteY21" fmla="*/ 4345 h 28678"/>
                    <a:gd name="connsiteX22" fmla="*/ 22903 w 42533"/>
                    <a:gd name="connsiteY22" fmla="*/ 11059 h 28678"/>
                    <a:gd name="connsiteX23" fmla="*/ 22903 w 42533"/>
                    <a:gd name="connsiteY23" fmla="*/ 11059 h 28678"/>
                    <a:gd name="connsiteX24" fmla="*/ 22903 w 42533"/>
                    <a:gd name="connsiteY24" fmla="*/ 11059 h 28678"/>
                    <a:gd name="connsiteX25" fmla="*/ 20502 w 42533"/>
                    <a:gd name="connsiteY25" fmla="*/ 11415 h 28678"/>
                    <a:gd name="connsiteX26" fmla="*/ 9875 w 42533"/>
                    <a:gd name="connsiteY26" fmla="*/ 7635 h 28678"/>
                    <a:gd name="connsiteX27" fmla="*/ 2005 w 42533"/>
                    <a:gd name="connsiteY27" fmla="*/ 4612 h 28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2533" h="28678">
                      <a:moveTo>
                        <a:pt x="19169" y="28355"/>
                      </a:moveTo>
                      <a:cubicBezTo>
                        <a:pt x="12321" y="28355"/>
                        <a:pt x="5473" y="14527"/>
                        <a:pt x="1827" y="7102"/>
                      </a:cubicBezTo>
                      <a:cubicBezTo>
                        <a:pt x="1205" y="5901"/>
                        <a:pt x="715" y="4879"/>
                        <a:pt x="316" y="4212"/>
                      </a:cubicBezTo>
                      <a:lnTo>
                        <a:pt x="-129" y="3278"/>
                      </a:lnTo>
                      <a:lnTo>
                        <a:pt x="849" y="3278"/>
                      </a:lnTo>
                      <a:cubicBezTo>
                        <a:pt x="4139" y="3900"/>
                        <a:pt x="7341" y="5101"/>
                        <a:pt x="10187" y="6879"/>
                      </a:cubicBezTo>
                      <a:cubicBezTo>
                        <a:pt x="13255" y="8792"/>
                        <a:pt x="16678" y="10036"/>
                        <a:pt x="20280" y="10526"/>
                      </a:cubicBezTo>
                      <a:cubicBezTo>
                        <a:pt x="20902" y="10526"/>
                        <a:pt x="21524" y="10437"/>
                        <a:pt x="22103" y="10259"/>
                      </a:cubicBezTo>
                      <a:cubicBezTo>
                        <a:pt x="23348" y="7857"/>
                        <a:pt x="24815" y="5546"/>
                        <a:pt x="26549" y="3456"/>
                      </a:cubicBezTo>
                      <a:lnTo>
                        <a:pt x="26549" y="3456"/>
                      </a:lnTo>
                      <a:lnTo>
                        <a:pt x="26549" y="3456"/>
                      </a:lnTo>
                      <a:cubicBezTo>
                        <a:pt x="31129" y="1855"/>
                        <a:pt x="35798" y="610"/>
                        <a:pt x="40555" y="-324"/>
                      </a:cubicBezTo>
                      <a:lnTo>
                        <a:pt x="41045" y="-324"/>
                      </a:lnTo>
                      <a:lnTo>
                        <a:pt x="41045" y="210"/>
                      </a:lnTo>
                      <a:cubicBezTo>
                        <a:pt x="43401" y="9414"/>
                        <a:pt x="42689" y="16528"/>
                        <a:pt x="38955" y="21330"/>
                      </a:cubicBezTo>
                      <a:cubicBezTo>
                        <a:pt x="35219" y="26132"/>
                        <a:pt x="28683" y="28355"/>
                        <a:pt x="19169" y="28355"/>
                      </a:cubicBezTo>
                      <a:close/>
                      <a:moveTo>
                        <a:pt x="1827" y="4612"/>
                      </a:moveTo>
                      <a:lnTo>
                        <a:pt x="2805" y="6613"/>
                      </a:lnTo>
                      <a:cubicBezTo>
                        <a:pt x="6095" y="13327"/>
                        <a:pt x="12988" y="27244"/>
                        <a:pt x="19169" y="27244"/>
                      </a:cubicBezTo>
                      <a:cubicBezTo>
                        <a:pt x="28416" y="27244"/>
                        <a:pt x="34863" y="24976"/>
                        <a:pt x="38376" y="20441"/>
                      </a:cubicBezTo>
                      <a:cubicBezTo>
                        <a:pt x="41889" y="15906"/>
                        <a:pt x="42512" y="9370"/>
                        <a:pt x="40421" y="788"/>
                      </a:cubicBezTo>
                      <a:cubicBezTo>
                        <a:pt x="35887" y="1677"/>
                        <a:pt x="31441" y="2877"/>
                        <a:pt x="27082" y="4345"/>
                      </a:cubicBezTo>
                      <a:cubicBezTo>
                        <a:pt x="25438" y="6435"/>
                        <a:pt x="24014" y="8658"/>
                        <a:pt x="22903" y="11059"/>
                      </a:cubicBezTo>
                      <a:lnTo>
                        <a:pt x="22903" y="11059"/>
                      </a:lnTo>
                      <a:lnTo>
                        <a:pt x="22903" y="11059"/>
                      </a:lnTo>
                      <a:cubicBezTo>
                        <a:pt x="22103" y="11281"/>
                        <a:pt x="21303" y="11415"/>
                        <a:pt x="20502" y="11415"/>
                      </a:cubicBezTo>
                      <a:cubicBezTo>
                        <a:pt x="16723" y="10970"/>
                        <a:pt x="13077" y="9681"/>
                        <a:pt x="9875" y="7635"/>
                      </a:cubicBezTo>
                      <a:cubicBezTo>
                        <a:pt x="7385" y="6301"/>
                        <a:pt x="4762" y="5279"/>
                        <a:pt x="2005" y="46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6" name="자유형: 도형 9775">
                  <a:extLst>
                    <a:ext uri="{FF2B5EF4-FFF2-40B4-BE49-F238E27FC236}">
                      <a16:creationId xmlns:a16="http://schemas.microsoft.com/office/drawing/2014/main" id="{ED5D5070-74B5-1344-AD12-B990B8B890B6}"/>
                    </a:ext>
                  </a:extLst>
                </p:cNvPr>
                <p:cNvSpPr/>
                <p:nvPr/>
              </p:nvSpPr>
              <p:spPr>
                <a:xfrm>
                  <a:off x="5581177" y="8613871"/>
                  <a:ext cx="225281" cy="219521"/>
                </a:xfrm>
                <a:custGeom>
                  <a:avLst/>
                  <a:gdLst>
                    <a:gd name="connsiteX0" fmla="*/ 277105 w 329834"/>
                    <a:gd name="connsiteY0" fmla="*/ 291469 h 321401"/>
                    <a:gd name="connsiteX1" fmla="*/ 300004 w 329834"/>
                    <a:gd name="connsiteY1" fmla="*/ 279864 h 321401"/>
                    <a:gd name="connsiteX2" fmla="*/ 314900 w 329834"/>
                    <a:gd name="connsiteY2" fmla="*/ 291603 h 321401"/>
                    <a:gd name="connsiteX3" fmla="*/ 329706 w 329834"/>
                    <a:gd name="connsiteY3" fmla="*/ 283688 h 321401"/>
                    <a:gd name="connsiteX4" fmla="*/ 301205 w 329834"/>
                    <a:gd name="connsiteY4" fmla="*/ 239224 h 321401"/>
                    <a:gd name="connsiteX5" fmla="*/ 301205 w 329834"/>
                    <a:gd name="connsiteY5" fmla="*/ 222506 h 321401"/>
                    <a:gd name="connsiteX6" fmla="*/ 294535 w 329834"/>
                    <a:gd name="connsiteY6" fmla="*/ 200274 h 321401"/>
                    <a:gd name="connsiteX7" fmla="*/ 256385 w 329834"/>
                    <a:gd name="connsiteY7" fmla="*/ 178042 h 321401"/>
                    <a:gd name="connsiteX8" fmla="*/ 231574 w 329834"/>
                    <a:gd name="connsiteY8" fmla="*/ 147540 h 321401"/>
                    <a:gd name="connsiteX9" fmla="*/ 227572 w 329834"/>
                    <a:gd name="connsiteY9" fmla="*/ 116815 h 321401"/>
                    <a:gd name="connsiteX10" fmla="*/ 233753 w 329834"/>
                    <a:gd name="connsiteY10" fmla="*/ 101964 h 321401"/>
                    <a:gd name="connsiteX11" fmla="*/ 244557 w 329834"/>
                    <a:gd name="connsiteY11" fmla="*/ 88092 h 321401"/>
                    <a:gd name="connsiteX12" fmla="*/ 225838 w 329834"/>
                    <a:gd name="connsiteY12" fmla="*/ 56211 h 321401"/>
                    <a:gd name="connsiteX13" fmla="*/ 200850 w 329834"/>
                    <a:gd name="connsiteY13" fmla="*/ 11258 h 321401"/>
                    <a:gd name="connsiteX14" fmla="*/ 143580 w 329834"/>
                    <a:gd name="connsiteY14" fmla="*/ -125 h 321401"/>
                    <a:gd name="connsiteX15" fmla="*/ 88489 w 329834"/>
                    <a:gd name="connsiteY15" fmla="*/ 31711 h 321401"/>
                    <a:gd name="connsiteX16" fmla="*/ 79063 w 329834"/>
                    <a:gd name="connsiteY16" fmla="*/ 76175 h 321401"/>
                    <a:gd name="connsiteX17" fmla="*/ 72171 w 329834"/>
                    <a:gd name="connsiteY17" fmla="*/ 115126 h 321401"/>
                    <a:gd name="connsiteX18" fmla="*/ 1029 w 329834"/>
                    <a:gd name="connsiteY18" fmla="*/ 171639 h 321401"/>
                    <a:gd name="connsiteX19" fmla="*/ 6898 w 329834"/>
                    <a:gd name="connsiteY19" fmla="*/ 195828 h 321401"/>
                    <a:gd name="connsiteX20" fmla="*/ 28018 w 329834"/>
                    <a:gd name="connsiteY20" fmla="*/ 204365 h 321401"/>
                    <a:gd name="connsiteX21" fmla="*/ 63145 w 329834"/>
                    <a:gd name="connsiteY21" fmla="*/ 219038 h 321401"/>
                    <a:gd name="connsiteX22" fmla="*/ 125394 w 329834"/>
                    <a:gd name="connsiteY22" fmla="*/ 259055 h 321401"/>
                    <a:gd name="connsiteX23" fmla="*/ 197648 w 329834"/>
                    <a:gd name="connsiteY23" fmla="*/ 311834 h 321401"/>
                    <a:gd name="connsiteX24" fmla="*/ 243846 w 329834"/>
                    <a:gd name="connsiteY24" fmla="*/ 318815 h 321401"/>
                    <a:gd name="connsiteX25" fmla="*/ 266078 w 329834"/>
                    <a:gd name="connsiteY25" fmla="*/ 313835 h 321401"/>
                    <a:gd name="connsiteX26" fmla="*/ 277150 w 329834"/>
                    <a:gd name="connsiteY26" fmla="*/ 291247 h 321401"/>
                    <a:gd name="connsiteX27" fmla="*/ 277105 w 329834"/>
                    <a:gd name="connsiteY27" fmla="*/ 291469 h 321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29834" h="321401">
                      <a:moveTo>
                        <a:pt x="277105" y="291469"/>
                      </a:moveTo>
                      <a:cubicBezTo>
                        <a:pt x="283463" y="284667"/>
                        <a:pt x="288399" y="275240"/>
                        <a:pt x="300004" y="279864"/>
                      </a:cubicBezTo>
                      <a:cubicBezTo>
                        <a:pt x="305607" y="282915"/>
                        <a:pt x="310631" y="286885"/>
                        <a:pt x="314900" y="291603"/>
                      </a:cubicBezTo>
                      <a:cubicBezTo>
                        <a:pt x="319168" y="287877"/>
                        <a:pt x="324237" y="285169"/>
                        <a:pt x="329706" y="283688"/>
                      </a:cubicBezTo>
                      <a:cubicBezTo>
                        <a:pt x="315700" y="269149"/>
                        <a:pt x="312987" y="253853"/>
                        <a:pt x="301205" y="239224"/>
                      </a:cubicBezTo>
                      <a:cubicBezTo>
                        <a:pt x="296758" y="233533"/>
                        <a:pt x="299248" y="228553"/>
                        <a:pt x="301205" y="222506"/>
                      </a:cubicBezTo>
                      <a:cubicBezTo>
                        <a:pt x="304406" y="213613"/>
                        <a:pt x="298492" y="207744"/>
                        <a:pt x="294535" y="200274"/>
                      </a:cubicBezTo>
                      <a:cubicBezTo>
                        <a:pt x="288399" y="188536"/>
                        <a:pt x="267012" y="186001"/>
                        <a:pt x="256385" y="178042"/>
                      </a:cubicBezTo>
                      <a:cubicBezTo>
                        <a:pt x="243935" y="169149"/>
                        <a:pt x="247092" y="155277"/>
                        <a:pt x="231574" y="147540"/>
                      </a:cubicBezTo>
                      <a:cubicBezTo>
                        <a:pt x="224949" y="144249"/>
                        <a:pt x="220414" y="121084"/>
                        <a:pt x="227572" y="116815"/>
                      </a:cubicBezTo>
                      <a:cubicBezTo>
                        <a:pt x="232019" y="114192"/>
                        <a:pt x="232730" y="106188"/>
                        <a:pt x="233753" y="101964"/>
                      </a:cubicBezTo>
                      <a:cubicBezTo>
                        <a:pt x="235843" y="93294"/>
                        <a:pt x="242157" y="93561"/>
                        <a:pt x="244557" y="88092"/>
                      </a:cubicBezTo>
                      <a:cubicBezTo>
                        <a:pt x="253450" y="67594"/>
                        <a:pt x="238555" y="63281"/>
                        <a:pt x="225838" y="56211"/>
                      </a:cubicBezTo>
                      <a:cubicBezTo>
                        <a:pt x="219702" y="52787"/>
                        <a:pt x="198404" y="18506"/>
                        <a:pt x="200850" y="11258"/>
                      </a:cubicBezTo>
                      <a:cubicBezTo>
                        <a:pt x="199382" y="22330"/>
                        <a:pt x="153273" y="1743"/>
                        <a:pt x="143580" y="-125"/>
                      </a:cubicBezTo>
                      <a:cubicBezTo>
                        <a:pt x="129574" y="-2837"/>
                        <a:pt x="101962" y="22908"/>
                        <a:pt x="88489" y="31711"/>
                      </a:cubicBezTo>
                      <a:cubicBezTo>
                        <a:pt x="72793" y="42027"/>
                        <a:pt x="82931" y="60969"/>
                        <a:pt x="79063" y="76175"/>
                      </a:cubicBezTo>
                      <a:cubicBezTo>
                        <a:pt x="75195" y="91382"/>
                        <a:pt x="80797" y="100764"/>
                        <a:pt x="72171" y="115126"/>
                      </a:cubicBezTo>
                      <a:cubicBezTo>
                        <a:pt x="57098" y="140292"/>
                        <a:pt x="-9687" y="134645"/>
                        <a:pt x="1029" y="171639"/>
                      </a:cubicBezTo>
                      <a:cubicBezTo>
                        <a:pt x="3297" y="179643"/>
                        <a:pt x="5075" y="187735"/>
                        <a:pt x="6898" y="195828"/>
                      </a:cubicBezTo>
                      <a:cubicBezTo>
                        <a:pt x="10099" y="209878"/>
                        <a:pt x="16058" y="203920"/>
                        <a:pt x="28018" y="204365"/>
                      </a:cubicBezTo>
                      <a:cubicBezTo>
                        <a:pt x="41358" y="204809"/>
                        <a:pt x="52073" y="212146"/>
                        <a:pt x="63145" y="219038"/>
                      </a:cubicBezTo>
                      <a:cubicBezTo>
                        <a:pt x="83998" y="232021"/>
                        <a:pt x="105252" y="244871"/>
                        <a:pt x="125394" y="259055"/>
                      </a:cubicBezTo>
                      <a:cubicBezTo>
                        <a:pt x="147626" y="275196"/>
                        <a:pt x="171814" y="301696"/>
                        <a:pt x="197648" y="311834"/>
                      </a:cubicBezTo>
                      <a:cubicBezTo>
                        <a:pt x="212321" y="317570"/>
                        <a:pt x="228417" y="317081"/>
                        <a:pt x="243846" y="318815"/>
                      </a:cubicBezTo>
                      <a:cubicBezTo>
                        <a:pt x="254962" y="320060"/>
                        <a:pt x="261187" y="325262"/>
                        <a:pt x="266078" y="313835"/>
                      </a:cubicBezTo>
                      <a:cubicBezTo>
                        <a:pt x="269012" y="306899"/>
                        <a:pt x="271814" y="296894"/>
                        <a:pt x="277150" y="291247"/>
                      </a:cubicBezTo>
                      <a:cubicBezTo>
                        <a:pt x="281374" y="286890"/>
                        <a:pt x="274259" y="294315"/>
                        <a:pt x="277105" y="29146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7" name="자유형: 도형 9776">
                  <a:extLst>
                    <a:ext uri="{FF2B5EF4-FFF2-40B4-BE49-F238E27FC236}">
                      <a16:creationId xmlns:a16="http://schemas.microsoft.com/office/drawing/2014/main" id="{00612E28-A443-1F63-4996-A915947E6A5B}"/>
                    </a:ext>
                  </a:extLst>
                </p:cNvPr>
                <p:cNvSpPr/>
                <p:nvPr/>
              </p:nvSpPr>
              <p:spPr>
                <a:xfrm>
                  <a:off x="5581047" y="8613641"/>
                  <a:ext cx="226080" cy="220301"/>
                </a:xfrm>
                <a:custGeom>
                  <a:avLst/>
                  <a:gdLst>
                    <a:gd name="connsiteX0" fmla="*/ 257598 w 331003"/>
                    <a:gd name="connsiteY0" fmla="*/ 322220 h 322543"/>
                    <a:gd name="connsiteX1" fmla="*/ 257598 w 331003"/>
                    <a:gd name="connsiteY1" fmla="*/ 322220 h 322543"/>
                    <a:gd name="connsiteX2" fmla="*/ 251017 w 331003"/>
                    <a:gd name="connsiteY2" fmla="*/ 321242 h 322543"/>
                    <a:gd name="connsiteX3" fmla="*/ 243992 w 331003"/>
                    <a:gd name="connsiteY3" fmla="*/ 319952 h 322543"/>
                    <a:gd name="connsiteX4" fmla="*/ 231720 w 331003"/>
                    <a:gd name="connsiteY4" fmla="*/ 318930 h 322543"/>
                    <a:gd name="connsiteX5" fmla="*/ 197661 w 331003"/>
                    <a:gd name="connsiteY5" fmla="*/ 312971 h 322543"/>
                    <a:gd name="connsiteX6" fmla="*/ 148350 w 331003"/>
                    <a:gd name="connsiteY6" fmla="*/ 278779 h 322543"/>
                    <a:gd name="connsiteX7" fmla="*/ 125273 w 331003"/>
                    <a:gd name="connsiteY7" fmla="*/ 260104 h 322543"/>
                    <a:gd name="connsiteX8" fmla="*/ 71917 w 331003"/>
                    <a:gd name="connsiteY8" fmla="*/ 225289 h 322543"/>
                    <a:gd name="connsiteX9" fmla="*/ 63291 w 331003"/>
                    <a:gd name="connsiteY9" fmla="*/ 219953 h 322543"/>
                    <a:gd name="connsiteX10" fmla="*/ 60934 w 331003"/>
                    <a:gd name="connsiteY10" fmla="*/ 218441 h 322543"/>
                    <a:gd name="connsiteX11" fmla="*/ 28476 w 331003"/>
                    <a:gd name="connsiteY11" fmla="*/ 205324 h 322543"/>
                    <a:gd name="connsiteX12" fmla="*/ 20250 w 331003"/>
                    <a:gd name="connsiteY12" fmla="*/ 205858 h 322543"/>
                    <a:gd name="connsiteX13" fmla="*/ 15803 w 331003"/>
                    <a:gd name="connsiteY13" fmla="*/ 206213 h 322543"/>
                    <a:gd name="connsiteX14" fmla="*/ 6911 w 331003"/>
                    <a:gd name="connsiteY14" fmla="*/ 196343 h 322543"/>
                    <a:gd name="connsiteX15" fmla="*/ 6422 w 331003"/>
                    <a:gd name="connsiteY15" fmla="*/ 194119 h 322543"/>
                    <a:gd name="connsiteX16" fmla="*/ 1042 w 331003"/>
                    <a:gd name="connsiteY16" fmla="*/ 172243 h 322543"/>
                    <a:gd name="connsiteX17" fmla="*/ 36613 w 331003"/>
                    <a:gd name="connsiteY17" fmla="*/ 135560 h 322543"/>
                    <a:gd name="connsiteX18" fmla="*/ 72184 w 331003"/>
                    <a:gd name="connsiteY18" fmla="*/ 115285 h 322543"/>
                    <a:gd name="connsiteX19" fmla="*/ 77430 w 331003"/>
                    <a:gd name="connsiteY19" fmla="*/ 92608 h 322543"/>
                    <a:gd name="connsiteX20" fmla="*/ 79031 w 331003"/>
                    <a:gd name="connsiteY20" fmla="*/ 76468 h 322543"/>
                    <a:gd name="connsiteX21" fmla="*/ 79609 w 331003"/>
                    <a:gd name="connsiteY21" fmla="*/ 59661 h 322543"/>
                    <a:gd name="connsiteX22" fmla="*/ 88502 w 331003"/>
                    <a:gd name="connsiteY22" fmla="*/ 31604 h 322543"/>
                    <a:gd name="connsiteX23" fmla="*/ 100863 w 331003"/>
                    <a:gd name="connsiteY23" fmla="*/ 22711 h 322543"/>
                    <a:gd name="connsiteX24" fmla="*/ 141681 w 331003"/>
                    <a:gd name="connsiteY24" fmla="*/ -321 h 322543"/>
                    <a:gd name="connsiteX25" fmla="*/ 143993 w 331003"/>
                    <a:gd name="connsiteY25" fmla="*/ -99 h 322543"/>
                    <a:gd name="connsiteX26" fmla="*/ 158132 w 331003"/>
                    <a:gd name="connsiteY26" fmla="*/ 4347 h 322543"/>
                    <a:gd name="connsiteX27" fmla="*/ 195038 w 331003"/>
                    <a:gd name="connsiteY27" fmla="*/ 14396 h 322543"/>
                    <a:gd name="connsiteX28" fmla="*/ 200418 w 331003"/>
                    <a:gd name="connsiteY28" fmla="*/ 12218 h 322543"/>
                    <a:gd name="connsiteX29" fmla="*/ 200418 w 331003"/>
                    <a:gd name="connsiteY29" fmla="*/ 11506 h 322543"/>
                    <a:gd name="connsiteX30" fmla="*/ 201485 w 331003"/>
                    <a:gd name="connsiteY30" fmla="*/ 11773 h 322543"/>
                    <a:gd name="connsiteX31" fmla="*/ 201485 w 331003"/>
                    <a:gd name="connsiteY31" fmla="*/ 12440 h 322543"/>
                    <a:gd name="connsiteX32" fmla="*/ 226340 w 331003"/>
                    <a:gd name="connsiteY32" fmla="*/ 56148 h 322543"/>
                    <a:gd name="connsiteX33" fmla="*/ 230787 w 331003"/>
                    <a:gd name="connsiteY33" fmla="*/ 58593 h 322543"/>
                    <a:gd name="connsiteX34" fmla="*/ 245148 w 331003"/>
                    <a:gd name="connsiteY34" fmla="*/ 88740 h 322543"/>
                    <a:gd name="connsiteX35" fmla="*/ 240702 w 331003"/>
                    <a:gd name="connsiteY35" fmla="*/ 93898 h 322543"/>
                    <a:gd name="connsiteX36" fmla="*/ 234611 w 331003"/>
                    <a:gd name="connsiteY36" fmla="*/ 102524 h 322543"/>
                    <a:gd name="connsiteX37" fmla="*/ 234077 w 331003"/>
                    <a:gd name="connsiteY37" fmla="*/ 105014 h 322543"/>
                    <a:gd name="connsiteX38" fmla="*/ 228163 w 331003"/>
                    <a:gd name="connsiteY38" fmla="*/ 117730 h 322543"/>
                    <a:gd name="connsiteX39" fmla="*/ 224873 w 331003"/>
                    <a:gd name="connsiteY39" fmla="*/ 128491 h 322543"/>
                    <a:gd name="connsiteX40" fmla="*/ 232165 w 331003"/>
                    <a:gd name="connsiteY40" fmla="*/ 147477 h 322543"/>
                    <a:gd name="connsiteX41" fmla="*/ 246749 w 331003"/>
                    <a:gd name="connsiteY41" fmla="*/ 164062 h 322543"/>
                    <a:gd name="connsiteX42" fmla="*/ 257020 w 331003"/>
                    <a:gd name="connsiteY42" fmla="*/ 178023 h 322543"/>
                    <a:gd name="connsiteX43" fmla="*/ 272449 w 331003"/>
                    <a:gd name="connsiteY43" fmla="*/ 185449 h 322543"/>
                    <a:gd name="connsiteX44" fmla="*/ 295348 w 331003"/>
                    <a:gd name="connsiteY44" fmla="*/ 200300 h 322543"/>
                    <a:gd name="connsiteX45" fmla="*/ 298061 w 331003"/>
                    <a:gd name="connsiteY45" fmla="*/ 205013 h 322543"/>
                    <a:gd name="connsiteX46" fmla="*/ 302062 w 331003"/>
                    <a:gd name="connsiteY46" fmla="*/ 223154 h 322543"/>
                    <a:gd name="connsiteX47" fmla="*/ 301395 w 331003"/>
                    <a:gd name="connsiteY47" fmla="*/ 224933 h 322543"/>
                    <a:gd name="connsiteX48" fmla="*/ 301751 w 331003"/>
                    <a:gd name="connsiteY48" fmla="*/ 239339 h 322543"/>
                    <a:gd name="connsiteX49" fmla="*/ 313934 w 331003"/>
                    <a:gd name="connsiteY49" fmla="*/ 259259 h 322543"/>
                    <a:gd name="connsiteX50" fmla="*/ 330208 w 331003"/>
                    <a:gd name="connsiteY50" fmla="*/ 283758 h 322543"/>
                    <a:gd name="connsiteX51" fmla="*/ 330874 w 331003"/>
                    <a:gd name="connsiteY51" fmla="*/ 284470 h 322543"/>
                    <a:gd name="connsiteX52" fmla="*/ 329985 w 331003"/>
                    <a:gd name="connsiteY52" fmla="*/ 284470 h 322543"/>
                    <a:gd name="connsiteX53" fmla="*/ 315401 w 331003"/>
                    <a:gd name="connsiteY53" fmla="*/ 292251 h 322543"/>
                    <a:gd name="connsiteX54" fmla="*/ 314957 w 331003"/>
                    <a:gd name="connsiteY54" fmla="*/ 292607 h 322543"/>
                    <a:gd name="connsiteX55" fmla="*/ 314601 w 331003"/>
                    <a:gd name="connsiteY55" fmla="*/ 292207 h 322543"/>
                    <a:gd name="connsiteX56" fmla="*/ 299839 w 331003"/>
                    <a:gd name="connsiteY56" fmla="*/ 280602 h 322543"/>
                    <a:gd name="connsiteX57" fmla="*/ 294281 w 331003"/>
                    <a:gd name="connsiteY57" fmla="*/ 279446 h 322543"/>
                    <a:gd name="connsiteX58" fmla="*/ 280942 w 331003"/>
                    <a:gd name="connsiteY58" fmla="*/ 288338 h 322543"/>
                    <a:gd name="connsiteX59" fmla="*/ 279341 w 331003"/>
                    <a:gd name="connsiteY59" fmla="*/ 290250 h 322543"/>
                    <a:gd name="connsiteX60" fmla="*/ 279341 w 331003"/>
                    <a:gd name="connsiteY60" fmla="*/ 290250 h 322543"/>
                    <a:gd name="connsiteX61" fmla="*/ 279341 w 331003"/>
                    <a:gd name="connsiteY61" fmla="*/ 290250 h 322543"/>
                    <a:gd name="connsiteX62" fmla="*/ 278674 w 331003"/>
                    <a:gd name="connsiteY62" fmla="*/ 290962 h 322543"/>
                    <a:gd name="connsiteX63" fmla="*/ 277918 w 331003"/>
                    <a:gd name="connsiteY63" fmla="*/ 291762 h 322543"/>
                    <a:gd name="connsiteX64" fmla="*/ 277918 w 331003"/>
                    <a:gd name="connsiteY64" fmla="*/ 291762 h 322543"/>
                    <a:gd name="connsiteX65" fmla="*/ 269026 w 331003"/>
                    <a:gd name="connsiteY65" fmla="*/ 308792 h 322543"/>
                    <a:gd name="connsiteX66" fmla="*/ 266891 w 331003"/>
                    <a:gd name="connsiteY66" fmla="*/ 314172 h 322543"/>
                    <a:gd name="connsiteX67" fmla="*/ 257598 w 331003"/>
                    <a:gd name="connsiteY67" fmla="*/ 322220 h 322543"/>
                    <a:gd name="connsiteX68" fmla="*/ 27186 w 331003"/>
                    <a:gd name="connsiteY68" fmla="*/ 204213 h 322543"/>
                    <a:gd name="connsiteX69" fmla="*/ 28476 w 331003"/>
                    <a:gd name="connsiteY69" fmla="*/ 204213 h 322543"/>
                    <a:gd name="connsiteX70" fmla="*/ 61512 w 331003"/>
                    <a:gd name="connsiteY70" fmla="*/ 217552 h 322543"/>
                    <a:gd name="connsiteX71" fmla="*/ 63869 w 331003"/>
                    <a:gd name="connsiteY71" fmla="*/ 219019 h 322543"/>
                    <a:gd name="connsiteX72" fmla="*/ 72450 w 331003"/>
                    <a:gd name="connsiteY72" fmla="*/ 224399 h 322543"/>
                    <a:gd name="connsiteX73" fmla="*/ 125807 w 331003"/>
                    <a:gd name="connsiteY73" fmla="*/ 259259 h 322543"/>
                    <a:gd name="connsiteX74" fmla="*/ 148973 w 331003"/>
                    <a:gd name="connsiteY74" fmla="*/ 277978 h 322543"/>
                    <a:gd name="connsiteX75" fmla="*/ 197883 w 331003"/>
                    <a:gd name="connsiteY75" fmla="*/ 311949 h 322543"/>
                    <a:gd name="connsiteX76" fmla="*/ 231631 w 331003"/>
                    <a:gd name="connsiteY76" fmla="*/ 317862 h 322543"/>
                    <a:gd name="connsiteX77" fmla="*/ 243903 w 331003"/>
                    <a:gd name="connsiteY77" fmla="*/ 318930 h 322543"/>
                    <a:gd name="connsiteX78" fmla="*/ 251062 w 331003"/>
                    <a:gd name="connsiteY78" fmla="*/ 320174 h 322543"/>
                    <a:gd name="connsiteX79" fmla="*/ 257421 w 331003"/>
                    <a:gd name="connsiteY79" fmla="*/ 321153 h 322543"/>
                    <a:gd name="connsiteX80" fmla="*/ 265513 w 331003"/>
                    <a:gd name="connsiteY80" fmla="*/ 314305 h 322543"/>
                    <a:gd name="connsiteX81" fmla="*/ 267602 w 331003"/>
                    <a:gd name="connsiteY81" fmla="*/ 308925 h 322543"/>
                    <a:gd name="connsiteX82" fmla="*/ 276051 w 331003"/>
                    <a:gd name="connsiteY82" fmla="*/ 292207 h 322543"/>
                    <a:gd name="connsiteX83" fmla="*/ 276051 w 331003"/>
                    <a:gd name="connsiteY83" fmla="*/ 292207 h 322543"/>
                    <a:gd name="connsiteX84" fmla="*/ 276495 w 331003"/>
                    <a:gd name="connsiteY84" fmla="*/ 291762 h 322543"/>
                    <a:gd name="connsiteX85" fmla="*/ 276984 w 331003"/>
                    <a:gd name="connsiteY85" fmla="*/ 291273 h 322543"/>
                    <a:gd name="connsiteX86" fmla="*/ 279785 w 331003"/>
                    <a:gd name="connsiteY86" fmla="*/ 288027 h 322543"/>
                    <a:gd name="connsiteX87" fmla="*/ 294192 w 331003"/>
                    <a:gd name="connsiteY87" fmla="*/ 278556 h 322543"/>
                    <a:gd name="connsiteX88" fmla="*/ 300195 w 331003"/>
                    <a:gd name="connsiteY88" fmla="*/ 279846 h 322543"/>
                    <a:gd name="connsiteX89" fmla="*/ 314957 w 331003"/>
                    <a:gd name="connsiteY89" fmla="*/ 291317 h 322543"/>
                    <a:gd name="connsiteX90" fmla="*/ 328696 w 331003"/>
                    <a:gd name="connsiteY90" fmla="*/ 283892 h 322543"/>
                    <a:gd name="connsiteX91" fmla="*/ 312867 w 331003"/>
                    <a:gd name="connsiteY91" fmla="*/ 259748 h 322543"/>
                    <a:gd name="connsiteX92" fmla="*/ 300773 w 331003"/>
                    <a:gd name="connsiteY92" fmla="*/ 240006 h 322543"/>
                    <a:gd name="connsiteX93" fmla="*/ 300239 w 331003"/>
                    <a:gd name="connsiteY93" fmla="*/ 224577 h 322543"/>
                    <a:gd name="connsiteX94" fmla="*/ 300906 w 331003"/>
                    <a:gd name="connsiteY94" fmla="*/ 222754 h 322543"/>
                    <a:gd name="connsiteX95" fmla="*/ 296993 w 331003"/>
                    <a:gd name="connsiteY95" fmla="*/ 205591 h 322543"/>
                    <a:gd name="connsiteX96" fmla="*/ 294281 w 331003"/>
                    <a:gd name="connsiteY96" fmla="*/ 200833 h 322543"/>
                    <a:gd name="connsiteX97" fmla="*/ 272049 w 331003"/>
                    <a:gd name="connsiteY97" fmla="*/ 186471 h 322543"/>
                    <a:gd name="connsiteX98" fmla="*/ 256353 w 331003"/>
                    <a:gd name="connsiteY98" fmla="*/ 178913 h 322543"/>
                    <a:gd name="connsiteX99" fmla="*/ 245727 w 331003"/>
                    <a:gd name="connsiteY99" fmla="*/ 164506 h 322543"/>
                    <a:gd name="connsiteX100" fmla="*/ 231676 w 331003"/>
                    <a:gd name="connsiteY100" fmla="*/ 148455 h 322543"/>
                    <a:gd name="connsiteX101" fmla="*/ 223761 w 331003"/>
                    <a:gd name="connsiteY101" fmla="*/ 128535 h 322543"/>
                    <a:gd name="connsiteX102" fmla="*/ 227585 w 331003"/>
                    <a:gd name="connsiteY102" fmla="*/ 116752 h 322543"/>
                    <a:gd name="connsiteX103" fmla="*/ 232965 w 331003"/>
                    <a:gd name="connsiteY103" fmla="*/ 104791 h 322543"/>
                    <a:gd name="connsiteX104" fmla="*/ 233499 w 331003"/>
                    <a:gd name="connsiteY104" fmla="*/ 102257 h 322543"/>
                    <a:gd name="connsiteX105" fmla="*/ 240035 w 331003"/>
                    <a:gd name="connsiteY105" fmla="*/ 93008 h 322543"/>
                    <a:gd name="connsiteX106" fmla="*/ 244481 w 331003"/>
                    <a:gd name="connsiteY106" fmla="*/ 88295 h 322543"/>
                    <a:gd name="connsiteX107" fmla="*/ 230653 w 331003"/>
                    <a:gd name="connsiteY107" fmla="*/ 59572 h 322543"/>
                    <a:gd name="connsiteX108" fmla="*/ 226207 w 331003"/>
                    <a:gd name="connsiteY108" fmla="*/ 57126 h 322543"/>
                    <a:gd name="connsiteX109" fmla="*/ 200774 w 331003"/>
                    <a:gd name="connsiteY109" fmla="*/ 14085 h 322543"/>
                    <a:gd name="connsiteX110" fmla="*/ 195393 w 331003"/>
                    <a:gd name="connsiteY110" fmla="*/ 15508 h 322543"/>
                    <a:gd name="connsiteX111" fmla="*/ 158132 w 331003"/>
                    <a:gd name="connsiteY111" fmla="*/ 5370 h 322543"/>
                    <a:gd name="connsiteX112" fmla="*/ 144126 w 331003"/>
                    <a:gd name="connsiteY112" fmla="*/ 924 h 322543"/>
                    <a:gd name="connsiteX113" fmla="*/ 142036 w 331003"/>
                    <a:gd name="connsiteY113" fmla="*/ 924 h 322543"/>
                    <a:gd name="connsiteX114" fmla="*/ 102019 w 331003"/>
                    <a:gd name="connsiteY114" fmla="*/ 23689 h 322543"/>
                    <a:gd name="connsiteX115" fmla="*/ 89569 w 331003"/>
                    <a:gd name="connsiteY115" fmla="*/ 32893 h 322543"/>
                    <a:gd name="connsiteX116" fmla="*/ 80988 w 331003"/>
                    <a:gd name="connsiteY116" fmla="*/ 59927 h 322543"/>
                    <a:gd name="connsiteX117" fmla="*/ 80365 w 331003"/>
                    <a:gd name="connsiteY117" fmla="*/ 77090 h 322543"/>
                    <a:gd name="connsiteX118" fmla="*/ 78809 w 331003"/>
                    <a:gd name="connsiteY118" fmla="*/ 92964 h 322543"/>
                    <a:gd name="connsiteX119" fmla="*/ 73429 w 331003"/>
                    <a:gd name="connsiteY119" fmla="*/ 116218 h 322543"/>
                    <a:gd name="connsiteX120" fmla="*/ 37191 w 331003"/>
                    <a:gd name="connsiteY120" fmla="*/ 136983 h 322543"/>
                    <a:gd name="connsiteX121" fmla="*/ 2331 w 331003"/>
                    <a:gd name="connsiteY121" fmla="*/ 172288 h 322543"/>
                    <a:gd name="connsiteX122" fmla="*/ 7711 w 331003"/>
                    <a:gd name="connsiteY122" fmla="*/ 194208 h 322543"/>
                    <a:gd name="connsiteX123" fmla="*/ 8245 w 331003"/>
                    <a:gd name="connsiteY123" fmla="*/ 196476 h 322543"/>
                    <a:gd name="connsiteX124" fmla="*/ 16070 w 331003"/>
                    <a:gd name="connsiteY124" fmla="*/ 205369 h 322543"/>
                    <a:gd name="connsiteX125" fmla="*/ 20517 w 331003"/>
                    <a:gd name="connsiteY125" fmla="*/ 205013 h 322543"/>
                    <a:gd name="connsiteX126" fmla="*/ 27186 w 331003"/>
                    <a:gd name="connsiteY126" fmla="*/ 204168 h 322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331003" h="322543">
                      <a:moveTo>
                        <a:pt x="257598" y="322220"/>
                      </a:moveTo>
                      <a:lnTo>
                        <a:pt x="257598" y="322220"/>
                      </a:lnTo>
                      <a:cubicBezTo>
                        <a:pt x="255375" y="322118"/>
                        <a:pt x="253152" y="321789"/>
                        <a:pt x="251017" y="321242"/>
                      </a:cubicBezTo>
                      <a:cubicBezTo>
                        <a:pt x="248705" y="320681"/>
                        <a:pt x="246349" y="320250"/>
                        <a:pt x="243992" y="319952"/>
                      </a:cubicBezTo>
                      <a:cubicBezTo>
                        <a:pt x="239946" y="319508"/>
                        <a:pt x="235767" y="319196"/>
                        <a:pt x="231720" y="318930"/>
                      </a:cubicBezTo>
                      <a:cubicBezTo>
                        <a:pt x="220115" y="318663"/>
                        <a:pt x="208643" y="316653"/>
                        <a:pt x="197661" y="312971"/>
                      </a:cubicBezTo>
                      <a:cubicBezTo>
                        <a:pt x="180409" y="306168"/>
                        <a:pt x="164091" y="292251"/>
                        <a:pt x="148350" y="278779"/>
                      </a:cubicBezTo>
                      <a:cubicBezTo>
                        <a:pt x="140347" y="271976"/>
                        <a:pt x="132788" y="265439"/>
                        <a:pt x="125273" y="260104"/>
                      </a:cubicBezTo>
                      <a:cubicBezTo>
                        <a:pt x="108066" y="247743"/>
                        <a:pt x="89702" y="236316"/>
                        <a:pt x="71917" y="225289"/>
                      </a:cubicBezTo>
                      <a:lnTo>
                        <a:pt x="63291" y="219953"/>
                      </a:lnTo>
                      <a:lnTo>
                        <a:pt x="60934" y="218441"/>
                      </a:lnTo>
                      <a:cubicBezTo>
                        <a:pt x="50530" y="211949"/>
                        <a:pt x="40704" y="205769"/>
                        <a:pt x="28476" y="205324"/>
                      </a:cubicBezTo>
                      <a:cubicBezTo>
                        <a:pt x="25719" y="205275"/>
                        <a:pt x="22962" y="205453"/>
                        <a:pt x="20250" y="205858"/>
                      </a:cubicBezTo>
                      <a:cubicBezTo>
                        <a:pt x="18560" y="205858"/>
                        <a:pt x="17093" y="206213"/>
                        <a:pt x="15803" y="206213"/>
                      </a:cubicBezTo>
                      <a:cubicBezTo>
                        <a:pt x="11669" y="206213"/>
                        <a:pt x="8734" y="204568"/>
                        <a:pt x="6911" y="196343"/>
                      </a:cubicBezTo>
                      <a:lnTo>
                        <a:pt x="6422" y="194119"/>
                      </a:lnTo>
                      <a:cubicBezTo>
                        <a:pt x="4776" y="186916"/>
                        <a:pt x="3087" y="179446"/>
                        <a:pt x="1042" y="172243"/>
                      </a:cubicBezTo>
                      <a:cubicBezTo>
                        <a:pt x="-5405" y="150011"/>
                        <a:pt x="15937" y="142675"/>
                        <a:pt x="36613" y="135560"/>
                      </a:cubicBezTo>
                      <a:cubicBezTo>
                        <a:pt x="51108" y="130625"/>
                        <a:pt x="66137" y="125467"/>
                        <a:pt x="72184" y="115285"/>
                      </a:cubicBezTo>
                      <a:cubicBezTo>
                        <a:pt x="76141" y="108411"/>
                        <a:pt x="77964" y="100518"/>
                        <a:pt x="77430" y="92608"/>
                      </a:cubicBezTo>
                      <a:cubicBezTo>
                        <a:pt x="77253" y="87179"/>
                        <a:pt x="77786" y="81755"/>
                        <a:pt x="79031" y="76468"/>
                      </a:cubicBezTo>
                      <a:cubicBezTo>
                        <a:pt x="80054" y="70928"/>
                        <a:pt x="80276" y="65258"/>
                        <a:pt x="79609" y="59661"/>
                      </a:cubicBezTo>
                      <a:cubicBezTo>
                        <a:pt x="78942" y="49211"/>
                        <a:pt x="78231" y="38451"/>
                        <a:pt x="88502" y="31604"/>
                      </a:cubicBezTo>
                      <a:cubicBezTo>
                        <a:pt x="91837" y="29381"/>
                        <a:pt x="96194" y="26001"/>
                        <a:pt x="100863" y="22711"/>
                      </a:cubicBezTo>
                      <a:cubicBezTo>
                        <a:pt x="114202" y="12440"/>
                        <a:pt x="130787" y="-321"/>
                        <a:pt x="141681" y="-321"/>
                      </a:cubicBezTo>
                      <a:cubicBezTo>
                        <a:pt x="142437" y="-339"/>
                        <a:pt x="143237" y="-263"/>
                        <a:pt x="143993" y="-99"/>
                      </a:cubicBezTo>
                      <a:cubicBezTo>
                        <a:pt x="148795" y="1128"/>
                        <a:pt x="153508" y="2613"/>
                        <a:pt x="158132" y="4347"/>
                      </a:cubicBezTo>
                      <a:cubicBezTo>
                        <a:pt x="170093" y="8572"/>
                        <a:pt x="186500" y="14396"/>
                        <a:pt x="195038" y="14396"/>
                      </a:cubicBezTo>
                      <a:cubicBezTo>
                        <a:pt x="198105" y="14396"/>
                        <a:pt x="199929" y="13640"/>
                        <a:pt x="200418" y="12218"/>
                      </a:cubicBezTo>
                      <a:cubicBezTo>
                        <a:pt x="200373" y="11982"/>
                        <a:pt x="200373" y="11742"/>
                        <a:pt x="200418" y="11506"/>
                      </a:cubicBezTo>
                      <a:lnTo>
                        <a:pt x="201485" y="11773"/>
                      </a:lnTo>
                      <a:lnTo>
                        <a:pt x="201485" y="12440"/>
                      </a:lnTo>
                      <a:cubicBezTo>
                        <a:pt x="200418" y="20977"/>
                        <a:pt x="220738" y="53035"/>
                        <a:pt x="226340" y="56148"/>
                      </a:cubicBezTo>
                      <a:lnTo>
                        <a:pt x="230787" y="58593"/>
                      </a:lnTo>
                      <a:cubicBezTo>
                        <a:pt x="242303" y="64596"/>
                        <a:pt x="253019" y="70198"/>
                        <a:pt x="245148" y="88740"/>
                      </a:cubicBezTo>
                      <a:cubicBezTo>
                        <a:pt x="244126" y="90816"/>
                        <a:pt x="242614" y="92591"/>
                        <a:pt x="240702" y="93898"/>
                      </a:cubicBezTo>
                      <a:cubicBezTo>
                        <a:pt x="237634" y="95863"/>
                        <a:pt x="235411" y="98958"/>
                        <a:pt x="234611" y="102524"/>
                      </a:cubicBezTo>
                      <a:cubicBezTo>
                        <a:pt x="234611" y="103235"/>
                        <a:pt x="234254" y="104080"/>
                        <a:pt x="234077" y="105014"/>
                      </a:cubicBezTo>
                      <a:cubicBezTo>
                        <a:pt x="233187" y="109460"/>
                        <a:pt x="231942" y="115463"/>
                        <a:pt x="228163" y="117730"/>
                      </a:cubicBezTo>
                      <a:cubicBezTo>
                        <a:pt x="225851" y="119109"/>
                        <a:pt x="224651" y="123022"/>
                        <a:pt x="224873" y="128491"/>
                      </a:cubicBezTo>
                      <a:cubicBezTo>
                        <a:pt x="225184" y="136805"/>
                        <a:pt x="228564" y="145698"/>
                        <a:pt x="232165" y="147477"/>
                      </a:cubicBezTo>
                      <a:cubicBezTo>
                        <a:pt x="238923" y="150998"/>
                        <a:pt x="244126" y="156912"/>
                        <a:pt x="246749" y="164062"/>
                      </a:cubicBezTo>
                      <a:cubicBezTo>
                        <a:pt x="248883" y="169531"/>
                        <a:pt x="252441" y="174346"/>
                        <a:pt x="257020" y="178023"/>
                      </a:cubicBezTo>
                      <a:cubicBezTo>
                        <a:pt x="261822" y="181118"/>
                        <a:pt x="267024" y="183613"/>
                        <a:pt x="272449" y="185449"/>
                      </a:cubicBezTo>
                      <a:cubicBezTo>
                        <a:pt x="281831" y="189095"/>
                        <a:pt x="291480" y="192874"/>
                        <a:pt x="295348" y="200300"/>
                      </a:cubicBezTo>
                      <a:cubicBezTo>
                        <a:pt x="296193" y="201945"/>
                        <a:pt x="297127" y="203501"/>
                        <a:pt x="298061" y="205013"/>
                      </a:cubicBezTo>
                      <a:cubicBezTo>
                        <a:pt x="301439" y="210660"/>
                        <a:pt x="304641" y="215951"/>
                        <a:pt x="302062" y="223154"/>
                      </a:cubicBezTo>
                      <a:lnTo>
                        <a:pt x="301395" y="224933"/>
                      </a:lnTo>
                      <a:cubicBezTo>
                        <a:pt x="299394" y="230269"/>
                        <a:pt x="297838" y="234448"/>
                        <a:pt x="301751" y="239339"/>
                      </a:cubicBezTo>
                      <a:cubicBezTo>
                        <a:pt x="306508" y="245529"/>
                        <a:pt x="310599" y="252207"/>
                        <a:pt x="313934" y="259259"/>
                      </a:cubicBezTo>
                      <a:cubicBezTo>
                        <a:pt x="318113" y="268192"/>
                        <a:pt x="323583" y="276453"/>
                        <a:pt x="330208" y="283758"/>
                      </a:cubicBezTo>
                      <a:lnTo>
                        <a:pt x="330874" y="284470"/>
                      </a:lnTo>
                      <a:lnTo>
                        <a:pt x="329985" y="284470"/>
                      </a:lnTo>
                      <a:cubicBezTo>
                        <a:pt x="324605" y="285942"/>
                        <a:pt x="319626" y="288601"/>
                        <a:pt x="315401" y="292251"/>
                      </a:cubicBezTo>
                      <a:lnTo>
                        <a:pt x="314957" y="292607"/>
                      </a:lnTo>
                      <a:lnTo>
                        <a:pt x="314601" y="292207"/>
                      </a:lnTo>
                      <a:cubicBezTo>
                        <a:pt x="310332" y="287556"/>
                        <a:pt x="305352" y="283634"/>
                        <a:pt x="299839" y="280602"/>
                      </a:cubicBezTo>
                      <a:cubicBezTo>
                        <a:pt x="298061" y="279877"/>
                        <a:pt x="296193" y="279485"/>
                        <a:pt x="294281" y="279446"/>
                      </a:cubicBezTo>
                      <a:cubicBezTo>
                        <a:pt x="288456" y="279446"/>
                        <a:pt x="284677" y="283892"/>
                        <a:pt x="280942" y="288338"/>
                      </a:cubicBezTo>
                      <a:lnTo>
                        <a:pt x="279341" y="290250"/>
                      </a:lnTo>
                      <a:lnTo>
                        <a:pt x="279341" y="290250"/>
                      </a:lnTo>
                      <a:lnTo>
                        <a:pt x="279341" y="290250"/>
                      </a:lnTo>
                      <a:lnTo>
                        <a:pt x="278674" y="290962"/>
                      </a:lnTo>
                      <a:lnTo>
                        <a:pt x="277918" y="291762"/>
                      </a:lnTo>
                      <a:lnTo>
                        <a:pt x="277918" y="291762"/>
                      </a:lnTo>
                      <a:cubicBezTo>
                        <a:pt x="273961" y="296853"/>
                        <a:pt x="270937" y="302625"/>
                        <a:pt x="269026" y="308792"/>
                      </a:cubicBezTo>
                      <a:cubicBezTo>
                        <a:pt x="268314" y="310704"/>
                        <a:pt x="267602" y="312527"/>
                        <a:pt x="266891" y="314172"/>
                      </a:cubicBezTo>
                      <a:cubicBezTo>
                        <a:pt x="264490" y="319952"/>
                        <a:pt x="261733" y="322220"/>
                        <a:pt x="257598" y="322220"/>
                      </a:cubicBezTo>
                      <a:close/>
                      <a:moveTo>
                        <a:pt x="27186" y="204213"/>
                      </a:moveTo>
                      <a:lnTo>
                        <a:pt x="28476" y="204213"/>
                      </a:lnTo>
                      <a:cubicBezTo>
                        <a:pt x="41015" y="204657"/>
                        <a:pt x="51419" y="211194"/>
                        <a:pt x="61512" y="217552"/>
                      </a:cubicBezTo>
                      <a:lnTo>
                        <a:pt x="63869" y="219019"/>
                      </a:lnTo>
                      <a:lnTo>
                        <a:pt x="72450" y="224399"/>
                      </a:lnTo>
                      <a:cubicBezTo>
                        <a:pt x="90236" y="235426"/>
                        <a:pt x="108688" y="246631"/>
                        <a:pt x="125807" y="259259"/>
                      </a:cubicBezTo>
                      <a:cubicBezTo>
                        <a:pt x="133366" y="264684"/>
                        <a:pt x="140925" y="271131"/>
                        <a:pt x="148973" y="277978"/>
                      </a:cubicBezTo>
                      <a:cubicBezTo>
                        <a:pt x="164669" y="291317"/>
                        <a:pt x="180898" y="305235"/>
                        <a:pt x="197883" y="311949"/>
                      </a:cubicBezTo>
                      <a:cubicBezTo>
                        <a:pt x="208777" y="315599"/>
                        <a:pt x="220160" y="317596"/>
                        <a:pt x="231631" y="317862"/>
                      </a:cubicBezTo>
                      <a:cubicBezTo>
                        <a:pt x="235678" y="318129"/>
                        <a:pt x="239857" y="318440"/>
                        <a:pt x="243903" y="318930"/>
                      </a:cubicBezTo>
                      <a:cubicBezTo>
                        <a:pt x="246305" y="319210"/>
                        <a:pt x="248705" y="319623"/>
                        <a:pt x="251062" y="320174"/>
                      </a:cubicBezTo>
                      <a:cubicBezTo>
                        <a:pt x="253152" y="320721"/>
                        <a:pt x="255286" y="321046"/>
                        <a:pt x="257421" y="321153"/>
                      </a:cubicBezTo>
                      <a:cubicBezTo>
                        <a:pt x="260088" y="321153"/>
                        <a:pt x="262934" y="320352"/>
                        <a:pt x="265513" y="314305"/>
                      </a:cubicBezTo>
                      <a:cubicBezTo>
                        <a:pt x="266224" y="312660"/>
                        <a:pt x="266891" y="310837"/>
                        <a:pt x="267602" y="308925"/>
                      </a:cubicBezTo>
                      <a:cubicBezTo>
                        <a:pt x="269515" y="302936"/>
                        <a:pt x="272360" y="297289"/>
                        <a:pt x="276051" y="292207"/>
                      </a:cubicBezTo>
                      <a:lnTo>
                        <a:pt x="276051" y="292207"/>
                      </a:lnTo>
                      <a:lnTo>
                        <a:pt x="276495" y="291762"/>
                      </a:lnTo>
                      <a:lnTo>
                        <a:pt x="276984" y="291273"/>
                      </a:lnTo>
                      <a:lnTo>
                        <a:pt x="279785" y="288027"/>
                      </a:lnTo>
                      <a:cubicBezTo>
                        <a:pt x="283743" y="283581"/>
                        <a:pt x="287834" y="278556"/>
                        <a:pt x="294192" y="278556"/>
                      </a:cubicBezTo>
                      <a:cubicBezTo>
                        <a:pt x="296237" y="278601"/>
                        <a:pt x="298283" y="279037"/>
                        <a:pt x="300195" y="279846"/>
                      </a:cubicBezTo>
                      <a:cubicBezTo>
                        <a:pt x="305708" y="282834"/>
                        <a:pt x="310688" y="286707"/>
                        <a:pt x="314957" y="291317"/>
                      </a:cubicBezTo>
                      <a:cubicBezTo>
                        <a:pt x="318958" y="287916"/>
                        <a:pt x="323671" y="285386"/>
                        <a:pt x="328696" y="283892"/>
                      </a:cubicBezTo>
                      <a:cubicBezTo>
                        <a:pt x="322293" y="276658"/>
                        <a:pt x="316958" y="268521"/>
                        <a:pt x="312867" y="259748"/>
                      </a:cubicBezTo>
                      <a:cubicBezTo>
                        <a:pt x="309532" y="252767"/>
                        <a:pt x="305486" y="246151"/>
                        <a:pt x="300773" y="240006"/>
                      </a:cubicBezTo>
                      <a:cubicBezTo>
                        <a:pt x="296326" y="234670"/>
                        <a:pt x="298327" y="229735"/>
                        <a:pt x="300239" y="224577"/>
                      </a:cubicBezTo>
                      <a:lnTo>
                        <a:pt x="300906" y="222754"/>
                      </a:lnTo>
                      <a:cubicBezTo>
                        <a:pt x="303352" y="216085"/>
                        <a:pt x="300417" y="211238"/>
                        <a:pt x="296993" y="205591"/>
                      </a:cubicBezTo>
                      <a:cubicBezTo>
                        <a:pt x="296104" y="204079"/>
                        <a:pt x="295126" y="202479"/>
                        <a:pt x="294281" y="200833"/>
                      </a:cubicBezTo>
                      <a:cubicBezTo>
                        <a:pt x="290590" y="193764"/>
                        <a:pt x="280942" y="190073"/>
                        <a:pt x="272049" y="186471"/>
                      </a:cubicBezTo>
                      <a:cubicBezTo>
                        <a:pt x="266535" y="184609"/>
                        <a:pt x="261244" y="182070"/>
                        <a:pt x="256353" y="178913"/>
                      </a:cubicBezTo>
                      <a:cubicBezTo>
                        <a:pt x="251596" y="175124"/>
                        <a:pt x="247950" y="170153"/>
                        <a:pt x="245727" y="164506"/>
                      </a:cubicBezTo>
                      <a:cubicBezTo>
                        <a:pt x="243192" y="157588"/>
                        <a:pt x="238212" y="151861"/>
                        <a:pt x="231676" y="148455"/>
                      </a:cubicBezTo>
                      <a:cubicBezTo>
                        <a:pt x="227229" y="146276"/>
                        <a:pt x="224028" y="136405"/>
                        <a:pt x="223761" y="128535"/>
                      </a:cubicBezTo>
                      <a:cubicBezTo>
                        <a:pt x="223761" y="122577"/>
                        <a:pt x="224873" y="118397"/>
                        <a:pt x="227585" y="116752"/>
                      </a:cubicBezTo>
                      <a:cubicBezTo>
                        <a:pt x="230297" y="115107"/>
                        <a:pt x="232031" y="109015"/>
                        <a:pt x="232965" y="104791"/>
                      </a:cubicBezTo>
                      <a:cubicBezTo>
                        <a:pt x="232965" y="103858"/>
                        <a:pt x="233321" y="102968"/>
                        <a:pt x="233499" y="102257"/>
                      </a:cubicBezTo>
                      <a:cubicBezTo>
                        <a:pt x="234433" y="98455"/>
                        <a:pt x="236745" y="95143"/>
                        <a:pt x="240035" y="93008"/>
                      </a:cubicBezTo>
                      <a:cubicBezTo>
                        <a:pt x="241947" y="91888"/>
                        <a:pt x="243459" y="90256"/>
                        <a:pt x="244481" y="88295"/>
                      </a:cubicBezTo>
                      <a:cubicBezTo>
                        <a:pt x="252085" y="70510"/>
                        <a:pt x="242169" y="65574"/>
                        <a:pt x="230653" y="59572"/>
                      </a:cubicBezTo>
                      <a:cubicBezTo>
                        <a:pt x="229097" y="58771"/>
                        <a:pt x="227540" y="57971"/>
                        <a:pt x="226207" y="57126"/>
                      </a:cubicBezTo>
                      <a:cubicBezTo>
                        <a:pt x="220426" y="53925"/>
                        <a:pt x="201974" y="24890"/>
                        <a:pt x="200774" y="14085"/>
                      </a:cubicBezTo>
                      <a:cubicBezTo>
                        <a:pt x="199217" y="15170"/>
                        <a:pt x="197305" y="15672"/>
                        <a:pt x="195393" y="15508"/>
                      </a:cubicBezTo>
                      <a:cubicBezTo>
                        <a:pt x="186500" y="15508"/>
                        <a:pt x="170182" y="9639"/>
                        <a:pt x="158132" y="5370"/>
                      </a:cubicBezTo>
                      <a:cubicBezTo>
                        <a:pt x="153553" y="3640"/>
                        <a:pt x="148884" y="2160"/>
                        <a:pt x="144126" y="924"/>
                      </a:cubicBezTo>
                      <a:cubicBezTo>
                        <a:pt x="143415" y="857"/>
                        <a:pt x="142748" y="857"/>
                        <a:pt x="142036" y="924"/>
                      </a:cubicBezTo>
                      <a:cubicBezTo>
                        <a:pt x="131543" y="924"/>
                        <a:pt x="115092" y="13551"/>
                        <a:pt x="102019" y="23689"/>
                      </a:cubicBezTo>
                      <a:cubicBezTo>
                        <a:pt x="97351" y="27291"/>
                        <a:pt x="93126" y="30625"/>
                        <a:pt x="89569" y="32893"/>
                      </a:cubicBezTo>
                      <a:cubicBezTo>
                        <a:pt x="79653" y="39385"/>
                        <a:pt x="80321" y="49345"/>
                        <a:pt x="80988" y="59927"/>
                      </a:cubicBezTo>
                      <a:cubicBezTo>
                        <a:pt x="81655" y="65645"/>
                        <a:pt x="81432" y="71435"/>
                        <a:pt x="80365" y="77090"/>
                      </a:cubicBezTo>
                      <a:cubicBezTo>
                        <a:pt x="79164" y="82288"/>
                        <a:pt x="78631" y="87628"/>
                        <a:pt x="78809" y="92964"/>
                      </a:cubicBezTo>
                      <a:cubicBezTo>
                        <a:pt x="79387" y="101079"/>
                        <a:pt x="77475" y="109175"/>
                        <a:pt x="73429" y="116218"/>
                      </a:cubicBezTo>
                      <a:cubicBezTo>
                        <a:pt x="67115" y="126756"/>
                        <a:pt x="51908" y="131959"/>
                        <a:pt x="37191" y="136983"/>
                      </a:cubicBezTo>
                      <a:cubicBezTo>
                        <a:pt x="16115" y="144231"/>
                        <a:pt x="-3849" y="151034"/>
                        <a:pt x="2331" y="172288"/>
                      </a:cubicBezTo>
                      <a:cubicBezTo>
                        <a:pt x="4376" y="179535"/>
                        <a:pt x="6066" y="187005"/>
                        <a:pt x="7711" y="194208"/>
                      </a:cubicBezTo>
                      <a:lnTo>
                        <a:pt x="8245" y="196476"/>
                      </a:lnTo>
                      <a:cubicBezTo>
                        <a:pt x="9934" y="203990"/>
                        <a:pt x="12380" y="205369"/>
                        <a:pt x="16070" y="205369"/>
                      </a:cubicBezTo>
                      <a:cubicBezTo>
                        <a:pt x="17538" y="205329"/>
                        <a:pt x="19050" y="205209"/>
                        <a:pt x="20517" y="205013"/>
                      </a:cubicBezTo>
                      <a:cubicBezTo>
                        <a:pt x="22740" y="204595"/>
                        <a:pt x="24963" y="204310"/>
                        <a:pt x="27186" y="204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8" name="자유형: 도형 9777">
                  <a:extLst>
                    <a:ext uri="{FF2B5EF4-FFF2-40B4-BE49-F238E27FC236}">
                      <a16:creationId xmlns:a16="http://schemas.microsoft.com/office/drawing/2014/main" id="{48884C9F-C74E-67D9-AE90-3A8D40972B7A}"/>
                    </a:ext>
                  </a:extLst>
                </p:cNvPr>
                <p:cNvSpPr/>
                <p:nvPr/>
              </p:nvSpPr>
              <p:spPr>
                <a:xfrm>
                  <a:off x="5761026" y="8804437"/>
                  <a:ext cx="44522" cy="41835"/>
                </a:xfrm>
                <a:custGeom>
                  <a:avLst/>
                  <a:gdLst>
                    <a:gd name="connsiteX0" fmla="*/ 20591 w 65184"/>
                    <a:gd name="connsiteY0" fmla="*/ 44877 h 61251"/>
                    <a:gd name="connsiteX1" fmla="*/ 65055 w 65184"/>
                    <a:gd name="connsiteY1" fmla="*/ 60928 h 61251"/>
                    <a:gd name="connsiteX2" fmla="*/ 36865 w 65184"/>
                    <a:gd name="connsiteY2" fmla="*/ 857 h 61251"/>
                    <a:gd name="connsiteX3" fmla="*/ -129 w 65184"/>
                    <a:gd name="connsiteY3" fmla="*/ 42253 h 61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184" h="61251">
                      <a:moveTo>
                        <a:pt x="20591" y="44877"/>
                      </a:moveTo>
                      <a:cubicBezTo>
                        <a:pt x="37398" y="59105"/>
                        <a:pt x="42823" y="59816"/>
                        <a:pt x="65055" y="60928"/>
                      </a:cubicBezTo>
                      <a:cubicBezTo>
                        <a:pt x="58386" y="43498"/>
                        <a:pt x="52116" y="6993"/>
                        <a:pt x="36865" y="857"/>
                      </a:cubicBezTo>
                      <a:cubicBezTo>
                        <a:pt x="16233" y="-7369"/>
                        <a:pt x="5073" y="29625"/>
                        <a:pt x="-129" y="4225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79" name="자유형: 도형 9778">
                  <a:extLst>
                    <a:ext uri="{FF2B5EF4-FFF2-40B4-BE49-F238E27FC236}">
                      <a16:creationId xmlns:a16="http://schemas.microsoft.com/office/drawing/2014/main" id="{C5DA0148-2DB5-5E17-8C38-8D1CE8EE3CB7}"/>
                    </a:ext>
                  </a:extLst>
                </p:cNvPr>
                <p:cNvSpPr/>
                <p:nvPr/>
              </p:nvSpPr>
              <p:spPr>
                <a:xfrm>
                  <a:off x="4583711" y="8221444"/>
                  <a:ext cx="333761" cy="281724"/>
                </a:xfrm>
                <a:custGeom>
                  <a:avLst/>
                  <a:gdLst>
                    <a:gd name="connsiteX0" fmla="*/ 429990 w 488660"/>
                    <a:gd name="connsiteY0" fmla="*/ 94306 h 412472"/>
                    <a:gd name="connsiteX1" fmla="*/ 395664 w 488660"/>
                    <a:gd name="connsiteY1" fmla="*/ 83190 h 412472"/>
                    <a:gd name="connsiteX2" fmla="*/ 366407 w 488660"/>
                    <a:gd name="connsiteY2" fmla="*/ 71363 h 412472"/>
                    <a:gd name="connsiteX3" fmla="*/ 342441 w 488660"/>
                    <a:gd name="connsiteY3" fmla="*/ 61892 h 412472"/>
                    <a:gd name="connsiteX4" fmla="*/ 329946 w 488660"/>
                    <a:gd name="connsiteY4" fmla="*/ 55490 h 412472"/>
                    <a:gd name="connsiteX5" fmla="*/ 326478 w 488660"/>
                    <a:gd name="connsiteY5" fmla="*/ 42995 h 412472"/>
                    <a:gd name="connsiteX6" fmla="*/ 307537 w 488660"/>
                    <a:gd name="connsiteY6" fmla="*/ 51888 h 412472"/>
                    <a:gd name="connsiteX7" fmla="*/ 294864 w 488660"/>
                    <a:gd name="connsiteY7" fmla="*/ 34547 h 412472"/>
                    <a:gd name="connsiteX8" fmla="*/ 272099 w 488660"/>
                    <a:gd name="connsiteY8" fmla="*/ 19829 h 412472"/>
                    <a:gd name="connsiteX9" fmla="*/ 258004 w 488660"/>
                    <a:gd name="connsiteY9" fmla="*/ 15383 h 412472"/>
                    <a:gd name="connsiteX10" fmla="*/ 225323 w 488660"/>
                    <a:gd name="connsiteY10" fmla="*/ 8135 h 412472"/>
                    <a:gd name="connsiteX11" fmla="*/ 201579 w 488660"/>
                    <a:gd name="connsiteY11" fmla="*/ 52021 h 412472"/>
                    <a:gd name="connsiteX12" fmla="*/ 166008 w 488660"/>
                    <a:gd name="connsiteY12" fmla="*/ 74564 h 412472"/>
                    <a:gd name="connsiteX13" fmla="*/ 123278 w 488660"/>
                    <a:gd name="connsiteY13" fmla="*/ 67406 h 412472"/>
                    <a:gd name="connsiteX14" fmla="*/ 98512 w 488660"/>
                    <a:gd name="connsiteY14" fmla="*/ 71852 h 412472"/>
                    <a:gd name="connsiteX15" fmla="*/ 100913 w 488660"/>
                    <a:gd name="connsiteY15" fmla="*/ 113737 h 412472"/>
                    <a:gd name="connsiteX16" fmla="*/ 60895 w 488660"/>
                    <a:gd name="connsiteY16" fmla="*/ 104311 h 412472"/>
                    <a:gd name="connsiteX17" fmla="*/ 5538 w 488660"/>
                    <a:gd name="connsiteY17" fmla="*/ 107423 h 412472"/>
                    <a:gd name="connsiteX18" fmla="*/ 15498 w 488660"/>
                    <a:gd name="connsiteY18" fmla="*/ 146285 h 412472"/>
                    <a:gd name="connsiteX19" fmla="*/ 75213 w 488660"/>
                    <a:gd name="connsiteY19" fmla="*/ 161669 h 412472"/>
                    <a:gd name="connsiteX20" fmla="*/ 101135 w 488660"/>
                    <a:gd name="connsiteY20" fmla="*/ 199597 h 412472"/>
                    <a:gd name="connsiteX21" fmla="*/ 126302 w 488660"/>
                    <a:gd name="connsiteY21" fmla="*/ 216271 h 412472"/>
                    <a:gd name="connsiteX22" fmla="*/ 127635 w 488660"/>
                    <a:gd name="connsiteY22" fmla="*/ 241838 h 412472"/>
                    <a:gd name="connsiteX23" fmla="*/ 119766 w 488660"/>
                    <a:gd name="connsiteY23" fmla="*/ 298529 h 412472"/>
                    <a:gd name="connsiteX24" fmla="*/ 103447 w 488660"/>
                    <a:gd name="connsiteY24" fmla="*/ 336635 h 412472"/>
                    <a:gd name="connsiteX25" fmla="*/ 182326 w 488660"/>
                    <a:gd name="connsiteY25" fmla="*/ 359578 h 412472"/>
                    <a:gd name="connsiteX26" fmla="*/ 216430 w 488660"/>
                    <a:gd name="connsiteY26" fmla="*/ 369494 h 412472"/>
                    <a:gd name="connsiteX27" fmla="*/ 273122 w 488660"/>
                    <a:gd name="connsiteY27" fmla="*/ 373940 h 412472"/>
                    <a:gd name="connsiteX28" fmla="*/ 310960 w 488660"/>
                    <a:gd name="connsiteY28" fmla="*/ 331566 h 412472"/>
                    <a:gd name="connsiteX29" fmla="*/ 371787 w 488660"/>
                    <a:gd name="connsiteY29" fmla="*/ 348373 h 412472"/>
                    <a:gd name="connsiteX30" fmla="*/ 408025 w 488660"/>
                    <a:gd name="connsiteY30" fmla="*/ 325074 h 412472"/>
                    <a:gd name="connsiteX31" fmla="*/ 423721 w 488660"/>
                    <a:gd name="connsiteY31" fmla="*/ 302842 h 412472"/>
                    <a:gd name="connsiteX32" fmla="*/ 401889 w 488660"/>
                    <a:gd name="connsiteY32" fmla="*/ 285057 h 412472"/>
                    <a:gd name="connsiteX33" fmla="*/ 390550 w 488660"/>
                    <a:gd name="connsiteY33" fmla="*/ 262513 h 412472"/>
                    <a:gd name="connsiteX34" fmla="*/ 405624 w 488660"/>
                    <a:gd name="connsiteY34" fmla="*/ 246062 h 412472"/>
                    <a:gd name="connsiteX35" fmla="*/ 400021 w 488660"/>
                    <a:gd name="connsiteY35" fmla="*/ 220450 h 412472"/>
                    <a:gd name="connsiteX36" fmla="*/ 380858 w 488660"/>
                    <a:gd name="connsiteY36" fmla="*/ 211558 h 412472"/>
                    <a:gd name="connsiteX37" fmla="*/ 379434 w 488660"/>
                    <a:gd name="connsiteY37" fmla="*/ 194128 h 412472"/>
                    <a:gd name="connsiteX38" fmla="*/ 398154 w 488660"/>
                    <a:gd name="connsiteY38" fmla="*/ 173319 h 412472"/>
                    <a:gd name="connsiteX39" fmla="*/ 420386 w 488660"/>
                    <a:gd name="connsiteY39" fmla="*/ 152866 h 412472"/>
                    <a:gd name="connsiteX40" fmla="*/ 426922 w 488660"/>
                    <a:gd name="connsiteY40" fmla="*/ 119073 h 412472"/>
                    <a:gd name="connsiteX41" fmla="*/ 429768 w 488660"/>
                    <a:gd name="connsiteY41" fmla="*/ 94484 h 412472"/>
                    <a:gd name="connsiteX42" fmla="*/ 483347 w 488660"/>
                    <a:gd name="connsiteY42" fmla="*/ 348996 h 412472"/>
                    <a:gd name="connsiteX43" fmla="*/ 457069 w 488660"/>
                    <a:gd name="connsiteY43" fmla="*/ 375141 h 412472"/>
                    <a:gd name="connsiteX44" fmla="*/ 476321 w 488660"/>
                    <a:gd name="connsiteY44" fmla="*/ 412046 h 412472"/>
                    <a:gd name="connsiteX45" fmla="*/ 483347 w 488660"/>
                    <a:gd name="connsiteY45" fmla="*/ 348996 h 412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88660" h="412472">
                      <a:moveTo>
                        <a:pt x="429990" y="94306"/>
                      </a:moveTo>
                      <a:cubicBezTo>
                        <a:pt x="424076" y="95329"/>
                        <a:pt x="400422" y="86659"/>
                        <a:pt x="395664" y="83190"/>
                      </a:cubicBezTo>
                      <a:cubicBezTo>
                        <a:pt x="385215" y="75587"/>
                        <a:pt x="380280" y="72030"/>
                        <a:pt x="366407" y="71363"/>
                      </a:cubicBezTo>
                      <a:cubicBezTo>
                        <a:pt x="352534" y="70696"/>
                        <a:pt x="353068" y="70252"/>
                        <a:pt x="342441" y="61892"/>
                      </a:cubicBezTo>
                      <a:cubicBezTo>
                        <a:pt x="337550" y="57979"/>
                        <a:pt x="333148" y="62648"/>
                        <a:pt x="329946" y="55490"/>
                      </a:cubicBezTo>
                      <a:cubicBezTo>
                        <a:pt x="329546" y="54511"/>
                        <a:pt x="327901" y="42684"/>
                        <a:pt x="326478" y="42995"/>
                      </a:cubicBezTo>
                      <a:cubicBezTo>
                        <a:pt x="321276" y="44107"/>
                        <a:pt x="313806" y="57090"/>
                        <a:pt x="307537" y="51888"/>
                      </a:cubicBezTo>
                      <a:cubicBezTo>
                        <a:pt x="300511" y="45885"/>
                        <a:pt x="304557" y="39394"/>
                        <a:pt x="294864" y="34547"/>
                      </a:cubicBezTo>
                      <a:cubicBezTo>
                        <a:pt x="286594" y="30812"/>
                        <a:pt x="278902" y="25850"/>
                        <a:pt x="272099" y="19829"/>
                      </a:cubicBezTo>
                      <a:cubicBezTo>
                        <a:pt x="265740" y="14094"/>
                        <a:pt x="263473" y="22364"/>
                        <a:pt x="258004" y="15383"/>
                      </a:cubicBezTo>
                      <a:cubicBezTo>
                        <a:pt x="249689" y="4890"/>
                        <a:pt x="239818" y="-9872"/>
                        <a:pt x="225323" y="8135"/>
                      </a:cubicBezTo>
                      <a:cubicBezTo>
                        <a:pt x="211984" y="24543"/>
                        <a:pt x="229413" y="46775"/>
                        <a:pt x="201579" y="52021"/>
                      </a:cubicBezTo>
                      <a:cubicBezTo>
                        <a:pt x="177969" y="56468"/>
                        <a:pt x="177079" y="55178"/>
                        <a:pt x="166008" y="74564"/>
                      </a:cubicBezTo>
                      <a:cubicBezTo>
                        <a:pt x="158316" y="87904"/>
                        <a:pt x="130704" y="75409"/>
                        <a:pt x="123278" y="67406"/>
                      </a:cubicBezTo>
                      <a:cubicBezTo>
                        <a:pt x="117543" y="61270"/>
                        <a:pt x="94287" y="53578"/>
                        <a:pt x="98512" y="71852"/>
                      </a:cubicBezTo>
                      <a:cubicBezTo>
                        <a:pt x="99579" y="76565"/>
                        <a:pt x="123767" y="115516"/>
                        <a:pt x="100913" y="113737"/>
                      </a:cubicBezTo>
                      <a:cubicBezTo>
                        <a:pt x="85395" y="112537"/>
                        <a:pt x="72189" y="113737"/>
                        <a:pt x="60895" y="104311"/>
                      </a:cubicBezTo>
                      <a:cubicBezTo>
                        <a:pt x="51736" y="96663"/>
                        <a:pt x="14875" y="102399"/>
                        <a:pt x="5538" y="107423"/>
                      </a:cubicBezTo>
                      <a:cubicBezTo>
                        <a:pt x="-7001" y="114226"/>
                        <a:pt x="3493" y="143395"/>
                        <a:pt x="15498" y="146285"/>
                      </a:cubicBezTo>
                      <a:cubicBezTo>
                        <a:pt x="35462" y="151042"/>
                        <a:pt x="55827" y="156067"/>
                        <a:pt x="75213" y="161669"/>
                      </a:cubicBezTo>
                      <a:cubicBezTo>
                        <a:pt x="95977" y="167672"/>
                        <a:pt x="87084" y="187147"/>
                        <a:pt x="101135" y="199597"/>
                      </a:cubicBezTo>
                      <a:cubicBezTo>
                        <a:pt x="107138" y="204933"/>
                        <a:pt x="125546" y="207111"/>
                        <a:pt x="126302" y="216271"/>
                      </a:cubicBezTo>
                      <a:cubicBezTo>
                        <a:pt x="127280" y="224759"/>
                        <a:pt x="127724" y="233296"/>
                        <a:pt x="127635" y="241838"/>
                      </a:cubicBezTo>
                      <a:cubicBezTo>
                        <a:pt x="126124" y="260873"/>
                        <a:pt x="123501" y="279805"/>
                        <a:pt x="119766" y="298529"/>
                      </a:cubicBezTo>
                      <a:cubicBezTo>
                        <a:pt x="118120" y="307422"/>
                        <a:pt x="114697" y="334456"/>
                        <a:pt x="103447" y="336635"/>
                      </a:cubicBezTo>
                      <a:cubicBezTo>
                        <a:pt x="111717" y="340770"/>
                        <a:pt x="182326" y="379276"/>
                        <a:pt x="182326" y="359578"/>
                      </a:cubicBezTo>
                      <a:cubicBezTo>
                        <a:pt x="182326" y="353398"/>
                        <a:pt x="210605" y="368471"/>
                        <a:pt x="216430" y="369494"/>
                      </a:cubicBezTo>
                      <a:cubicBezTo>
                        <a:pt x="235194" y="372397"/>
                        <a:pt x="254135" y="373882"/>
                        <a:pt x="273122" y="373940"/>
                      </a:cubicBezTo>
                      <a:cubicBezTo>
                        <a:pt x="268675" y="346506"/>
                        <a:pt x="280413" y="329032"/>
                        <a:pt x="310960" y="331566"/>
                      </a:cubicBezTo>
                      <a:cubicBezTo>
                        <a:pt x="331414" y="333256"/>
                        <a:pt x="352579" y="348284"/>
                        <a:pt x="371787" y="348373"/>
                      </a:cubicBezTo>
                      <a:cubicBezTo>
                        <a:pt x="387661" y="348373"/>
                        <a:pt x="396731" y="333522"/>
                        <a:pt x="408025" y="325074"/>
                      </a:cubicBezTo>
                      <a:cubicBezTo>
                        <a:pt x="409448" y="324007"/>
                        <a:pt x="435548" y="308534"/>
                        <a:pt x="423721" y="302842"/>
                      </a:cubicBezTo>
                      <a:cubicBezTo>
                        <a:pt x="416295" y="299374"/>
                        <a:pt x="390506" y="302842"/>
                        <a:pt x="401889" y="285057"/>
                      </a:cubicBezTo>
                      <a:cubicBezTo>
                        <a:pt x="408603" y="274519"/>
                        <a:pt x="385971" y="271406"/>
                        <a:pt x="390550" y="262513"/>
                      </a:cubicBezTo>
                      <a:cubicBezTo>
                        <a:pt x="390951" y="261713"/>
                        <a:pt x="415762" y="252065"/>
                        <a:pt x="405624" y="246062"/>
                      </a:cubicBezTo>
                      <a:cubicBezTo>
                        <a:pt x="395486" y="240059"/>
                        <a:pt x="406602" y="228009"/>
                        <a:pt x="400021" y="220450"/>
                      </a:cubicBezTo>
                      <a:cubicBezTo>
                        <a:pt x="394552" y="214137"/>
                        <a:pt x="392018" y="197863"/>
                        <a:pt x="380858" y="211558"/>
                      </a:cubicBezTo>
                      <a:cubicBezTo>
                        <a:pt x="370542" y="224186"/>
                        <a:pt x="376411" y="198530"/>
                        <a:pt x="379434" y="194128"/>
                      </a:cubicBezTo>
                      <a:cubicBezTo>
                        <a:pt x="383881" y="187325"/>
                        <a:pt x="396464" y="181589"/>
                        <a:pt x="398154" y="173319"/>
                      </a:cubicBezTo>
                      <a:cubicBezTo>
                        <a:pt x="400911" y="159446"/>
                        <a:pt x="417762" y="164026"/>
                        <a:pt x="420386" y="152866"/>
                      </a:cubicBezTo>
                      <a:cubicBezTo>
                        <a:pt x="423009" y="141705"/>
                        <a:pt x="422520" y="130100"/>
                        <a:pt x="426922" y="119073"/>
                      </a:cubicBezTo>
                      <a:cubicBezTo>
                        <a:pt x="429056" y="113737"/>
                        <a:pt x="451066" y="91016"/>
                        <a:pt x="429768" y="94484"/>
                      </a:cubicBezTo>
                      <a:close/>
                      <a:moveTo>
                        <a:pt x="483347" y="348996"/>
                      </a:moveTo>
                      <a:cubicBezTo>
                        <a:pt x="477522" y="348462"/>
                        <a:pt x="458225" y="369849"/>
                        <a:pt x="457069" y="375141"/>
                      </a:cubicBezTo>
                      <a:cubicBezTo>
                        <a:pt x="454846" y="385234"/>
                        <a:pt x="461515" y="414091"/>
                        <a:pt x="476321" y="412046"/>
                      </a:cubicBezTo>
                      <a:cubicBezTo>
                        <a:pt x="491128" y="410000"/>
                        <a:pt x="491172" y="349796"/>
                        <a:pt x="483347" y="34899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0" name="자유형: 도형 9779">
                  <a:extLst>
                    <a:ext uri="{FF2B5EF4-FFF2-40B4-BE49-F238E27FC236}">
                      <a16:creationId xmlns:a16="http://schemas.microsoft.com/office/drawing/2014/main" id="{AF7C831B-045F-88AC-1F24-00EEEFE767AB}"/>
                    </a:ext>
                  </a:extLst>
                </p:cNvPr>
                <p:cNvSpPr/>
                <p:nvPr/>
              </p:nvSpPr>
              <p:spPr>
                <a:xfrm>
                  <a:off x="4583703" y="8221057"/>
                  <a:ext cx="334226" cy="282466"/>
                </a:xfrm>
                <a:custGeom>
                  <a:avLst/>
                  <a:gdLst>
                    <a:gd name="connsiteX0" fmla="*/ 475000 w 489340"/>
                    <a:gd name="connsiteY0" fmla="*/ 413235 h 413558"/>
                    <a:gd name="connsiteX1" fmla="*/ 475000 w 489340"/>
                    <a:gd name="connsiteY1" fmla="*/ 413235 h 413558"/>
                    <a:gd name="connsiteX2" fmla="*/ 464818 w 489340"/>
                    <a:gd name="connsiteY2" fmla="*/ 407632 h 413558"/>
                    <a:gd name="connsiteX3" fmla="*/ 456725 w 489340"/>
                    <a:gd name="connsiteY3" fmla="*/ 375574 h 413558"/>
                    <a:gd name="connsiteX4" fmla="*/ 481358 w 489340"/>
                    <a:gd name="connsiteY4" fmla="*/ 349429 h 413558"/>
                    <a:gd name="connsiteX5" fmla="*/ 481358 w 489340"/>
                    <a:gd name="connsiteY5" fmla="*/ 349429 h 413558"/>
                    <a:gd name="connsiteX6" fmla="*/ 481358 w 489340"/>
                    <a:gd name="connsiteY6" fmla="*/ 348896 h 413558"/>
                    <a:gd name="connsiteX7" fmla="*/ 481892 w 489340"/>
                    <a:gd name="connsiteY7" fmla="*/ 348896 h 413558"/>
                    <a:gd name="connsiteX8" fmla="*/ 485048 w 489340"/>
                    <a:gd name="connsiteY8" fmla="*/ 349162 h 413558"/>
                    <a:gd name="connsiteX9" fmla="*/ 485048 w 489340"/>
                    <a:gd name="connsiteY9" fmla="*/ 349162 h 413558"/>
                    <a:gd name="connsiteX10" fmla="*/ 485582 w 489340"/>
                    <a:gd name="connsiteY10" fmla="*/ 349696 h 413558"/>
                    <a:gd name="connsiteX11" fmla="*/ 485582 w 489340"/>
                    <a:gd name="connsiteY11" fmla="*/ 350096 h 413558"/>
                    <a:gd name="connsiteX12" fmla="*/ 485582 w 489340"/>
                    <a:gd name="connsiteY12" fmla="*/ 350096 h 413558"/>
                    <a:gd name="connsiteX13" fmla="*/ 489184 w 489340"/>
                    <a:gd name="connsiteY13" fmla="*/ 369571 h 413558"/>
                    <a:gd name="connsiteX14" fmla="*/ 476689 w 489340"/>
                    <a:gd name="connsiteY14" fmla="*/ 413013 h 413558"/>
                    <a:gd name="connsiteX15" fmla="*/ 475000 w 489340"/>
                    <a:gd name="connsiteY15" fmla="*/ 413235 h 413558"/>
                    <a:gd name="connsiteX16" fmla="*/ 483314 w 489340"/>
                    <a:gd name="connsiteY16" fmla="*/ 350096 h 413558"/>
                    <a:gd name="connsiteX17" fmla="*/ 457792 w 489340"/>
                    <a:gd name="connsiteY17" fmla="*/ 375841 h 413558"/>
                    <a:gd name="connsiteX18" fmla="*/ 465662 w 489340"/>
                    <a:gd name="connsiteY18" fmla="*/ 406965 h 413558"/>
                    <a:gd name="connsiteX19" fmla="*/ 475000 w 489340"/>
                    <a:gd name="connsiteY19" fmla="*/ 412168 h 413558"/>
                    <a:gd name="connsiteX20" fmla="*/ 475000 w 489340"/>
                    <a:gd name="connsiteY20" fmla="*/ 412168 h 413558"/>
                    <a:gd name="connsiteX21" fmla="*/ 476423 w 489340"/>
                    <a:gd name="connsiteY21" fmla="*/ 412168 h 413558"/>
                    <a:gd name="connsiteX22" fmla="*/ 487983 w 489340"/>
                    <a:gd name="connsiteY22" fmla="*/ 369883 h 413558"/>
                    <a:gd name="connsiteX23" fmla="*/ 483537 w 489340"/>
                    <a:gd name="connsiteY23" fmla="*/ 350230 h 413558"/>
                    <a:gd name="connsiteX24" fmla="*/ 274068 w 489340"/>
                    <a:gd name="connsiteY24" fmla="*/ 374863 h 413558"/>
                    <a:gd name="connsiteX25" fmla="*/ 273400 w 489340"/>
                    <a:gd name="connsiteY25" fmla="*/ 374863 h 413558"/>
                    <a:gd name="connsiteX26" fmla="*/ 216664 w 489340"/>
                    <a:gd name="connsiteY26" fmla="*/ 370416 h 413558"/>
                    <a:gd name="connsiteX27" fmla="*/ 205326 w 489340"/>
                    <a:gd name="connsiteY27" fmla="*/ 365970 h 413558"/>
                    <a:gd name="connsiteX28" fmla="*/ 184828 w 489340"/>
                    <a:gd name="connsiteY28" fmla="*/ 358944 h 413558"/>
                    <a:gd name="connsiteX29" fmla="*/ 183228 w 489340"/>
                    <a:gd name="connsiteY29" fmla="*/ 359878 h 413558"/>
                    <a:gd name="connsiteX30" fmla="*/ 175135 w 489340"/>
                    <a:gd name="connsiteY30" fmla="*/ 366014 h 413558"/>
                    <a:gd name="connsiteX31" fmla="*/ 106928 w 489340"/>
                    <a:gd name="connsiteY31" fmla="*/ 339336 h 413558"/>
                    <a:gd name="connsiteX32" fmla="*/ 103549 w 489340"/>
                    <a:gd name="connsiteY32" fmla="*/ 337557 h 413558"/>
                    <a:gd name="connsiteX33" fmla="*/ 102036 w 489340"/>
                    <a:gd name="connsiteY33" fmla="*/ 336846 h 413558"/>
                    <a:gd name="connsiteX34" fmla="*/ 103682 w 489340"/>
                    <a:gd name="connsiteY34" fmla="*/ 336535 h 413558"/>
                    <a:gd name="connsiteX35" fmla="*/ 118977 w 489340"/>
                    <a:gd name="connsiteY35" fmla="*/ 302031 h 413558"/>
                    <a:gd name="connsiteX36" fmla="*/ 119555 w 489340"/>
                    <a:gd name="connsiteY36" fmla="*/ 298829 h 413558"/>
                    <a:gd name="connsiteX37" fmla="*/ 127381 w 489340"/>
                    <a:gd name="connsiteY37" fmla="*/ 242227 h 413558"/>
                    <a:gd name="connsiteX38" fmla="*/ 126314 w 489340"/>
                    <a:gd name="connsiteY38" fmla="*/ 219239 h 413558"/>
                    <a:gd name="connsiteX39" fmla="*/ 126314 w 489340"/>
                    <a:gd name="connsiteY39" fmla="*/ 216749 h 413558"/>
                    <a:gd name="connsiteX40" fmla="*/ 111596 w 489340"/>
                    <a:gd name="connsiteY40" fmla="*/ 205633 h 413558"/>
                    <a:gd name="connsiteX41" fmla="*/ 101325 w 489340"/>
                    <a:gd name="connsiteY41" fmla="*/ 200475 h 413558"/>
                    <a:gd name="connsiteX42" fmla="*/ 91587 w 489340"/>
                    <a:gd name="connsiteY42" fmla="*/ 181978 h 413558"/>
                    <a:gd name="connsiteX43" fmla="*/ 75625 w 489340"/>
                    <a:gd name="connsiteY43" fmla="*/ 162637 h 413558"/>
                    <a:gd name="connsiteX44" fmla="*/ 15910 w 489340"/>
                    <a:gd name="connsiteY44" fmla="*/ 147252 h 413558"/>
                    <a:gd name="connsiteX45" fmla="*/ 126 w 489340"/>
                    <a:gd name="connsiteY45" fmla="*/ 123330 h 413558"/>
                    <a:gd name="connsiteX46" fmla="*/ 5817 w 489340"/>
                    <a:gd name="connsiteY46" fmla="*/ 107368 h 413558"/>
                    <a:gd name="connsiteX47" fmla="*/ 43967 w 489340"/>
                    <a:gd name="connsiteY47" fmla="*/ 100476 h 413558"/>
                    <a:gd name="connsiteX48" fmla="*/ 61752 w 489340"/>
                    <a:gd name="connsiteY48" fmla="*/ 104300 h 413558"/>
                    <a:gd name="connsiteX49" fmla="*/ 93677 w 489340"/>
                    <a:gd name="connsiteY49" fmla="*/ 113192 h 413558"/>
                    <a:gd name="connsiteX50" fmla="*/ 101281 w 489340"/>
                    <a:gd name="connsiteY50" fmla="*/ 113682 h 413558"/>
                    <a:gd name="connsiteX51" fmla="*/ 109329 w 489340"/>
                    <a:gd name="connsiteY51" fmla="*/ 110836 h 413558"/>
                    <a:gd name="connsiteX52" fmla="*/ 100969 w 489340"/>
                    <a:gd name="connsiteY52" fmla="*/ 78466 h 413558"/>
                    <a:gd name="connsiteX53" fmla="*/ 98257 w 489340"/>
                    <a:gd name="connsiteY53" fmla="*/ 72464 h 413558"/>
                    <a:gd name="connsiteX54" fmla="*/ 99280 w 489340"/>
                    <a:gd name="connsiteY54" fmla="*/ 63260 h 413558"/>
                    <a:gd name="connsiteX55" fmla="*/ 106261 w 489340"/>
                    <a:gd name="connsiteY55" fmla="*/ 60547 h 413558"/>
                    <a:gd name="connsiteX56" fmla="*/ 124046 w 489340"/>
                    <a:gd name="connsiteY56" fmla="*/ 67750 h 413558"/>
                    <a:gd name="connsiteX57" fmla="*/ 154326 w 489340"/>
                    <a:gd name="connsiteY57" fmla="*/ 80645 h 413558"/>
                    <a:gd name="connsiteX58" fmla="*/ 165887 w 489340"/>
                    <a:gd name="connsiteY58" fmla="*/ 74998 h 413558"/>
                    <a:gd name="connsiteX59" fmla="*/ 196700 w 489340"/>
                    <a:gd name="connsiteY59" fmla="*/ 53122 h 413558"/>
                    <a:gd name="connsiteX60" fmla="*/ 201725 w 489340"/>
                    <a:gd name="connsiteY60" fmla="*/ 52188 h 413558"/>
                    <a:gd name="connsiteX61" fmla="*/ 218977 w 489340"/>
                    <a:gd name="connsiteY61" fmla="*/ 29956 h 413558"/>
                    <a:gd name="connsiteX62" fmla="*/ 225113 w 489340"/>
                    <a:gd name="connsiteY62" fmla="*/ 8569 h 413558"/>
                    <a:gd name="connsiteX63" fmla="*/ 238852 w 489340"/>
                    <a:gd name="connsiteY63" fmla="*/ -324 h 413558"/>
                    <a:gd name="connsiteX64" fmla="*/ 257260 w 489340"/>
                    <a:gd name="connsiteY64" fmla="*/ 13816 h 413558"/>
                    <a:gd name="connsiteX65" fmla="*/ 258683 w 489340"/>
                    <a:gd name="connsiteY65" fmla="*/ 15594 h 413558"/>
                    <a:gd name="connsiteX66" fmla="*/ 263130 w 489340"/>
                    <a:gd name="connsiteY66" fmla="*/ 18262 h 413558"/>
                    <a:gd name="connsiteX67" fmla="*/ 265219 w 489340"/>
                    <a:gd name="connsiteY67" fmla="*/ 17951 h 413558"/>
                    <a:gd name="connsiteX68" fmla="*/ 267798 w 489340"/>
                    <a:gd name="connsiteY68" fmla="*/ 17551 h 413558"/>
                    <a:gd name="connsiteX69" fmla="*/ 272911 w 489340"/>
                    <a:gd name="connsiteY69" fmla="*/ 19863 h 413558"/>
                    <a:gd name="connsiteX70" fmla="*/ 295588 w 489340"/>
                    <a:gd name="connsiteY70" fmla="*/ 34492 h 413558"/>
                    <a:gd name="connsiteX71" fmla="*/ 303547 w 489340"/>
                    <a:gd name="connsiteY71" fmla="*/ 44140 h 413558"/>
                    <a:gd name="connsiteX72" fmla="*/ 308349 w 489340"/>
                    <a:gd name="connsiteY72" fmla="*/ 51921 h 413558"/>
                    <a:gd name="connsiteX73" fmla="*/ 311284 w 489340"/>
                    <a:gd name="connsiteY73" fmla="*/ 53077 h 413558"/>
                    <a:gd name="connsiteX74" fmla="*/ 320177 w 489340"/>
                    <a:gd name="connsiteY74" fmla="*/ 47653 h 413558"/>
                    <a:gd name="connsiteX75" fmla="*/ 326846 w 489340"/>
                    <a:gd name="connsiteY75" fmla="*/ 43206 h 413558"/>
                    <a:gd name="connsiteX76" fmla="*/ 326846 w 489340"/>
                    <a:gd name="connsiteY76" fmla="*/ 43206 h 413558"/>
                    <a:gd name="connsiteX77" fmla="*/ 330136 w 489340"/>
                    <a:gd name="connsiteY77" fmla="*/ 53122 h 413558"/>
                    <a:gd name="connsiteX78" fmla="*/ 330759 w 489340"/>
                    <a:gd name="connsiteY78" fmla="*/ 56012 h 413558"/>
                    <a:gd name="connsiteX79" fmla="*/ 336940 w 489340"/>
                    <a:gd name="connsiteY79" fmla="*/ 60192 h 413558"/>
                    <a:gd name="connsiteX80" fmla="*/ 343076 w 489340"/>
                    <a:gd name="connsiteY80" fmla="*/ 62192 h 413558"/>
                    <a:gd name="connsiteX81" fmla="*/ 345299 w 489340"/>
                    <a:gd name="connsiteY81" fmla="*/ 63927 h 413558"/>
                    <a:gd name="connsiteX82" fmla="*/ 366686 w 489340"/>
                    <a:gd name="connsiteY82" fmla="*/ 71530 h 413558"/>
                    <a:gd name="connsiteX83" fmla="*/ 396254 w 489340"/>
                    <a:gd name="connsiteY83" fmla="*/ 83491 h 413558"/>
                    <a:gd name="connsiteX84" fmla="*/ 429113 w 489340"/>
                    <a:gd name="connsiteY84" fmla="*/ 94562 h 413558"/>
                    <a:gd name="connsiteX85" fmla="*/ 430136 w 489340"/>
                    <a:gd name="connsiteY85" fmla="*/ 94562 h 413558"/>
                    <a:gd name="connsiteX86" fmla="*/ 431559 w 489340"/>
                    <a:gd name="connsiteY86" fmla="*/ 94340 h 413558"/>
                    <a:gd name="connsiteX87" fmla="*/ 431559 w 489340"/>
                    <a:gd name="connsiteY87" fmla="*/ 94340 h 413558"/>
                    <a:gd name="connsiteX88" fmla="*/ 439473 w 489340"/>
                    <a:gd name="connsiteY88" fmla="*/ 96474 h 413558"/>
                    <a:gd name="connsiteX89" fmla="*/ 431647 w 489340"/>
                    <a:gd name="connsiteY89" fmla="*/ 114260 h 413558"/>
                    <a:gd name="connsiteX90" fmla="*/ 427823 w 489340"/>
                    <a:gd name="connsiteY90" fmla="*/ 120085 h 413558"/>
                    <a:gd name="connsiteX91" fmla="*/ 423377 w 489340"/>
                    <a:gd name="connsiteY91" fmla="*/ 140716 h 413558"/>
                    <a:gd name="connsiteX92" fmla="*/ 421287 w 489340"/>
                    <a:gd name="connsiteY92" fmla="*/ 153788 h 413558"/>
                    <a:gd name="connsiteX93" fmla="*/ 410794 w 489340"/>
                    <a:gd name="connsiteY93" fmla="*/ 163037 h 413558"/>
                    <a:gd name="connsiteX94" fmla="*/ 399144 w 489340"/>
                    <a:gd name="connsiteY94" fmla="*/ 174197 h 413558"/>
                    <a:gd name="connsiteX95" fmla="*/ 388295 w 489340"/>
                    <a:gd name="connsiteY95" fmla="*/ 187536 h 413558"/>
                    <a:gd name="connsiteX96" fmla="*/ 380336 w 489340"/>
                    <a:gd name="connsiteY96" fmla="*/ 195273 h 413558"/>
                    <a:gd name="connsiteX97" fmla="*/ 376468 w 489340"/>
                    <a:gd name="connsiteY97" fmla="*/ 214882 h 413558"/>
                    <a:gd name="connsiteX98" fmla="*/ 377002 w 489340"/>
                    <a:gd name="connsiteY98" fmla="*/ 215326 h 413558"/>
                    <a:gd name="connsiteX99" fmla="*/ 380914 w 489340"/>
                    <a:gd name="connsiteY99" fmla="*/ 212036 h 413558"/>
                    <a:gd name="connsiteX100" fmla="*/ 388918 w 489340"/>
                    <a:gd name="connsiteY100" fmla="*/ 206567 h 413558"/>
                    <a:gd name="connsiteX101" fmla="*/ 397188 w 489340"/>
                    <a:gd name="connsiteY101" fmla="*/ 215059 h 413558"/>
                    <a:gd name="connsiteX102" fmla="*/ 400879 w 489340"/>
                    <a:gd name="connsiteY102" fmla="*/ 220929 h 413558"/>
                    <a:gd name="connsiteX103" fmla="*/ 402613 w 489340"/>
                    <a:gd name="connsiteY103" fmla="*/ 233378 h 413558"/>
                    <a:gd name="connsiteX104" fmla="*/ 406392 w 489340"/>
                    <a:gd name="connsiteY104" fmla="*/ 246451 h 413558"/>
                    <a:gd name="connsiteX105" fmla="*/ 409060 w 489340"/>
                    <a:gd name="connsiteY105" fmla="*/ 250364 h 413558"/>
                    <a:gd name="connsiteX106" fmla="*/ 393675 w 489340"/>
                    <a:gd name="connsiteY106" fmla="*/ 262547 h 413558"/>
                    <a:gd name="connsiteX107" fmla="*/ 391452 w 489340"/>
                    <a:gd name="connsiteY107" fmla="*/ 263703 h 413558"/>
                    <a:gd name="connsiteX108" fmla="*/ 397055 w 489340"/>
                    <a:gd name="connsiteY108" fmla="*/ 273040 h 413558"/>
                    <a:gd name="connsiteX109" fmla="*/ 402790 w 489340"/>
                    <a:gd name="connsiteY109" fmla="*/ 286379 h 413558"/>
                    <a:gd name="connsiteX110" fmla="*/ 400523 w 489340"/>
                    <a:gd name="connsiteY110" fmla="*/ 295895 h 413558"/>
                    <a:gd name="connsiteX111" fmla="*/ 415640 w 489340"/>
                    <a:gd name="connsiteY111" fmla="*/ 301630 h 413558"/>
                    <a:gd name="connsiteX112" fmla="*/ 424533 w 489340"/>
                    <a:gd name="connsiteY112" fmla="*/ 303498 h 413558"/>
                    <a:gd name="connsiteX113" fmla="*/ 427912 w 489340"/>
                    <a:gd name="connsiteY113" fmla="*/ 307544 h 413558"/>
                    <a:gd name="connsiteX114" fmla="*/ 410127 w 489340"/>
                    <a:gd name="connsiteY114" fmla="*/ 325775 h 413558"/>
                    <a:gd name="connsiteX115" fmla="*/ 409104 w 489340"/>
                    <a:gd name="connsiteY115" fmla="*/ 326441 h 413558"/>
                    <a:gd name="connsiteX116" fmla="*/ 399856 w 489340"/>
                    <a:gd name="connsiteY116" fmla="*/ 334712 h 413558"/>
                    <a:gd name="connsiteX117" fmla="*/ 372688 w 489340"/>
                    <a:gd name="connsiteY117" fmla="*/ 349874 h 413558"/>
                    <a:gd name="connsiteX118" fmla="*/ 341163 w 489340"/>
                    <a:gd name="connsiteY118" fmla="*/ 341515 h 413558"/>
                    <a:gd name="connsiteX119" fmla="*/ 311684 w 489340"/>
                    <a:gd name="connsiteY119" fmla="*/ 333022 h 413558"/>
                    <a:gd name="connsiteX120" fmla="*/ 280204 w 489340"/>
                    <a:gd name="connsiteY120" fmla="*/ 342626 h 413558"/>
                    <a:gd name="connsiteX121" fmla="*/ 274423 w 489340"/>
                    <a:gd name="connsiteY121" fmla="*/ 374774 h 413558"/>
                    <a:gd name="connsiteX122" fmla="*/ 184828 w 489340"/>
                    <a:gd name="connsiteY122" fmla="*/ 357833 h 413558"/>
                    <a:gd name="connsiteX123" fmla="*/ 205771 w 489340"/>
                    <a:gd name="connsiteY123" fmla="*/ 364947 h 413558"/>
                    <a:gd name="connsiteX124" fmla="*/ 216842 w 489340"/>
                    <a:gd name="connsiteY124" fmla="*/ 369394 h 413558"/>
                    <a:gd name="connsiteX125" fmla="*/ 272778 w 489340"/>
                    <a:gd name="connsiteY125" fmla="*/ 373840 h 413558"/>
                    <a:gd name="connsiteX126" fmla="*/ 278869 w 489340"/>
                    <a:gd name="connsiteY126" fmla="*/ 341470 h 413558"/>
                    <a:gd name="connsiteX127" fmla="*/ 311328 w 489340"/>
                    <a:gd name="connsiteY127" fmla="*/ 331510 h 413558"/>
                    <a:gd name="connsiteX128" fmla="*/ 341163 w 489340"/>
                    <a:gd name="connsiteY128" fmla="*/ 340047 h 413558"/>
                    <a:gd name="connsiteX129" fmla="*/ 372288 w 489340"/>
                    <a:gd name="connsiteY129" fmla="*/ 348318 h 413558"/>
                    <a:gd name="connsiteX130" fmla="*/ 398966 w 489340"/>
                    <a:gd name="connsiteY130" fmla="*/ 333467 h 413558"/>
                    <a:gd name="connsiteX131" fmla="*/ 408348 w 489340"/>
                    <a:gd name="connsiteY131" fmla="*/ 325108 h 413558"/>
                    <a:gd name="connsiteX132" fmla="*/ 409415 w 489340"/>
                    <a:gd name="connsiteY132" fmla="*/ 324396 h 413558"/>
                    <a:gd name="connsiteX133" fmla="*/ 426890 w 489340"/>
                    <a:gd name="connsiteY133" fmla="*/ 307188 h 413558"/>
                    <a:gd name="connsiteX134" fmla="*/ 424178 w 489340"/>
                    <a:gd name="connsiteY134" fmla="*/ 304032 h 413558"/>
                    <a:gd name="connsiteX135" fmla="*/ 415729 w 489340"/>
                    <a:gd name="connsiteY135" fmla="*/ 302298 h 413558"/>
                    <a:gd name="connsiteX136" fmla="*/ 399723 w 489340"/>
                    <a:gd name="connsiteY136" fmla="*/ 295895 h 413558"/>
                    <a:gd name="connsiteX137" fmla="*/ 402079 w 489340"/>
                    <a:gd name="connsiteY137" fmla="*/ 285357 h 413558"/>
                    <a:gd name="connsiteX138" fmla="*/ 396610 w 489340"/>
                    <a:gd name="connsiteY138" fmla="*/ 273618 h 413558"/>
                    <a:gd name="connsiteX139" fmla="*/ 390741 w 489340"/>
                    <a:gd name="connsiteY139" fmla="*/ 262814 h 413558"/>
                    <a:gd name="connsiteX140" fmla="*/ 393408 w 489340"/>
                    <a:gd name="connsiteY140" fmla="*/ 261257 h 413558"/>
                    <a:gd name="connsiteX141" fmla="*/ 408171 w 489340"/>
                    <a:gd name="connsiteY141" fmla="*/ 250008 h 413558"/>
                    <a:gd name="connsiteX142" fmla="*/ 406036 w 489340"/>
                    <a:gd name="connsiteY142" fmla="*/ 247118 h 413558"/>
                    <a:gd name="connsiteX143" fmla="*/ 401590 w 489340"/>
                    <a:gd name="connsiteY143" fmla="*/ 232889 h 413558"/>
                    <a:gd name="connsiteX144" fmla="*/ 400123 w 489340"/>
                    <a:gd name="connsiteY144" fmla="*/ 221373 h 413558"/>
                    <a:gd name="connsiteX145" fmla="*/ 396299 w 489340"/>
                    <a:gd name="connsiteY145" fmla="*/ 215282 h 413558"/>
                    <a:gd name="connsiteX146" fmla="*/ 389007 w 489340"/>
                    <a:gd name="connsiteY146" fmla="*/ 207367 h 413558"/>
                    <a:gd name="connsiteX147" fmla="*/ 381848 w 489340"/>
                    <a:gd name="connsiteY147" fmla="*/ 212436 h 413558"/>
                    <a:gd name="connsiteX148" fmla="*/ 377091 w 489340"/>
                    <a:gd name="connsiteY148" fmla="*/ 216126 h 413558"/>
                    <a:gd name="connsiteX149" fmla="*/ 375578 w 489340"/>
                    <a:gd name="connsiteY149" fmla="*/ 215104 h 413558"/>
                    <a:gd name="connsiteX150" fmla="*/ 379536 w 489340"/>
                    <a:gd name="connsiteY150" fmla="*/ 194339 h 413558"/>
                    <a:gd name="connsiteX151" fmla="*/ 387673 w 489340"/>
                    <a:gd name="connsiteY151" fmla="*/ 186380 h 413558"/>
                    <a:gd name="connsiteX152" fmla="*/ 398122 w 489340"/>
                    <a:gd name="connsiteY152" fmla="*/ 173708 h 413558"/>
                    <a:gd name="connsiteX153" fmla="*/ 410482 w 489340"/>
                    <a:gd name="connsiteY153" fmla="*/ 161747 h 413558"/>
                    <a:gd name="connsiteX154" fmla="*/ 420309 w 489340"/>
                    <a:gd name="connsiteY154" fmla="*/ 153254 h 413558"/>
                    <a:gd name="connsiteX155" fmla="*/ 422354 w 489340"/>
                    <a:gd name="connsiteY155" fmla="*/ 140316 h 413558"/>
                    <a:gd name="connsiteX156" fmla="*/ 426801 w 489340"/>
                    <a:gd name="connsiteY156" fmla="*/ 119373 h 413558"/>
                    <a:gd name="connsiteX157" fmla="*/ 430714 w 489340"/>
                    <a:gd name="connsiteY157" fmla="*/ 113326 h 413558"/>
                    <a:gd name="connsiteX158" fmla="*/ 438495 w 489340"/>
                    <a:gd name="connsiteY158" fmla="*/ 96919 h 413558"/>
                    <a:gd name="connsiteX159" fmla="*/ 430981 w 489340"/>
                    <a:gd name="connsiteY159" fmla="*/ 95451 h 413558"/>
                    <a:gd name="connsiteX160" fmla="*/ 428802 w 489340"/>
                    <a:gd name="connsiteY160" fmla="*/ 95807 h 413558"/>
                    <a:gd name="connsiteX161" fmla="*/ 428312 w 489340"/>
                    <a:gd name="connsiteY161" fmla="*/ 95807 h 413558"/>
                    <a:gd name="connsiteX162" fmla="*/ 428312 w 489340"/>
                    <a:gd name="connsiteY162" fmla="*/ 95807 h 413558"/>
                    <a:gd name="connsiteX163" fmla="*/ 395543 w 489340"/>
                    <a:gd name="connsiteY163" fmla="*/ 84513 h 413558"/>
                    <a:gd name="connsiteX164" fmla="*/ 366553 w 489340"/>
                    <a:gd name="connsiteY164" fmla="*/ 72775 h 413558"/>
                    <a:gd name="connsiteX165" fmla="*/ 344321 w 489340"/>
                    <a:gd name="connsiteY165" fmla="*/ 64949 h 413558"/>
                    <a:gd name="connsiteX166" fmla="*/ 342141 w 489340"/>
                    <a:gd name="connsiteY166" fmla="*/ 63171 h 413558"/>
                    <a:gd name="connsiteX167" fmla="*/ 336583 w 489340"/>
                    <a:gd name="connsiteY167" fmla="*/ 61437 h 413558"/>
                    <a:gd name="connsiteX168" fmla="*/ 329469 w 489340"/>
                    <a:gd name="connsiteY168" fmla="*/ 56590 h 413558"/>
                    <a:gd name="connsiteX169" fmla="*/ 328802 w 489340"/>
                    <a:gd name="connsiteY169" fmla="*/ 53477 h 413558"/>
                    <a:gd name="connsiteX170" fmla="*/ 326491 w 489340"/>
                    <a:gd name="connsiteY170" fmla="*/ 44585 h 413558"/>
                    <a:gd name="connsiteX171" fmla="*/ 320488 w 489340"/>
                    <a:gd name="connsiteY171" fmla="*/ 49031 h 413558"/>
                    <a:gd name="connsiteX172" fmla="*/ 310839 w 489340"/>
                    <a:gd name="connsiteY172" fmla="*/ 54723 h 413558"/>
                    <a:gd name="connsiteX173" fmla="*/ 307148 w 489340"/>
                    <a:gd name="connsiteY173" fmla="*/ 53300 h 413558"/>
                    <a:gd name="connsiteX174" fmla="*/ 302080 w 489340"/>
                    <a:gd name="connsiteY174" fmla="*/ 45029 h 413558"/>
                    <a:gd name="connsiteX175" fmla="*/ 294654 w 489340"/>
                    <a:gd name="connsiteY175" fmla="*/ 36137 h 413558"/>
                    <a:gd name="connsiteX176" fmla="*/ 271711 w 489340"/>
                    <a:gd name="connsiteY176" fmla="*/ 21330 h 413558"/>
                    <a:gd name="connsiteX177" fmla="*/ 267264 w 489340"/>
                    <a:gd name="connsiteY177" fmla="*/ 19329 h 413558"/>
                    <a:gd name="connsiteX178" fmla="*/ 264952 w 489340"/>
                    <a:gd name="connsiteY178" fmla="*/ 19685 h 413558"/>
                    <a:gd name="connsiteX179" fmla="*/ 262596 w 489340"/>
                    <a:gd name="connsiteY179" fmla="*/ 20041 h 413558"/>
                    <a:gd name="connsiteX180" fmla="*/ 257483 w 489340"/>
                    <a:gd name="connsiteY180" fmla="*/ 16973 h 413558"/>
                    <a:gd name="connsiteX181" fmla="*/ 256104 w 489340"/>
                    <a:gd name="connsiteY181" fmla="*/ 15194 h 413558"/>
                    <a:gd name="connsiteX182" fmla="*/ 238318 w 489340"/>
                    <a:gd name="connsiteY182" fmla="*/ 1455 h 413558"/>
                    <a:gd name="connsiteX183" fmla="*/ 225468 w 489340"/>
                    <a:gd name="connsiteY183" fmla="*/ 9725 h 413558"/>
                    <a:gd name="connsiteX184" fmla="*/ 219510 w 489340"/>
                    <a:gd name="connsiteY184" fmla="*/ 30445 h 413558"/>
                    <a:gd name="connsiteX185" fmla="*/ 201369 w 489340"/>
                    <a:gd name="connsiteY185" fmla="*/ 53789 h 413558"/>
                    <a:gd name="connsiteX186" fmla="*/ 196345 w 489340"/>
                    <a:gd name="connsiteY186" fmla="*/ 54723 h 413558"/>
                    <a:gd name="connsiteX187" fmla="*/ 166332 w 489340"/>
                    <a:gd name="connsiteY187" fmla="*/ 76065 h 413558"/>
                    <a:gd name="connsiteX188" fmla="*/ 153792 w 489340"/>
                    <a:gd name="connsiteY188" fmla="*/ 82290 h 413558"/>
                    <a:gd name="connsiteX189" fmla="*/ 122668 w 489340"/>
                    <a:gd name="connsiteY189" fmla="*/ 68951 h 413558"/>
                    <a:gd name="connsiteX190" fmla="*/ 105727 w 489340"/>
                    <a:gd name="connsiteY190" fmla="*/ 62103 h 413558"/>
                    <a:gd name="connsiteX191" fmla="*/ 99636 w 489340"/>
                    <a:gd name="connsiteY191" fmla="*/ 64416 h 413558"/>
                    <a:gd name="connsiteX192" fmla="*/ 98835 w 489340"/>
                    <a:gd name="connsiteY192" fmla="*/ 72641 h 413558"/>
                    <a:gd name="connsiteX193" fmla="*/ 101458 w 489340"/>
                    <a:gd name="connsiteY193" fmla="*/ 78422 h 413558"/>
                    <a:gd name="connsiteX194" fmla="*/ 109729 w 489340"/>
                    <a:gd name="connsiteY194" fmla="*/ 111859 h 413558"/>
                    <a:gd name="connsiteX195" fmla="*/ 100836 w 489340"/>
                    <a:gd name="connsiteY195" fmla="*/ 115238 h 413558"/>
                    <a:gd name="connsiteX196" fmla="*/ 93233 w 489340"/>
                    <a:gd name="connsiteY196" fmla="*/ 114749 h 413558"/>
                    <a:gd name="connsiteX197" fmla="*/ 60685 w 489340"/>
                    <a:gd name="connsiteY197" fmla="*/ 105856 h 413558"/>
                    <a:gd name="connsiteX198" fmla="*/ 43567 w 489340"/>
                    <a:gd name="connsiteY198" fmla="*/ 102254 h 413558"/>
                    <a:gd name="connsiteX199" fmla="*/ 5950 w 489340"/>
                    <a:gd name="connsiteY199" fmla="*/ 109013 h 413558"/>
                    <a:gd name="connsiteX200" fmla="*/ 793 w 489340"/>
                    <a:gd name="connsiteY200" fmla="*/ 123864 h 413558"/>
                    <a:gd name="connsiteX201" fmla="*/ 15777 w 489340"/>
                    <a:gd name="connsiteY201" fmla="*/ 146852 h 413558"/>
                    <a:gd name="connsiteX202" fmla="*/ 75536 w 489340"/>
                    <a:gd name="connsiteY202" fmla="*/ 162236 h 413558"/>
                    <a:gd name="connsiteX203" fmla="*/ 92255 w 489340"/>
                    <a:gd name="connsiteY203" fmla="*/ 182378 h 413558"/>
                    <a:gd name="connsiteX204" fmla="*/ 101636 w 489340"/>
                    <a:gd name="connsiteY204" fmla="*/ 200164 h 413558"/>
                    <a:gd name="connsiteX205" fmla="*/ 111596 w 489340"/>
                    <a:gd name="connsiteY205" fmla="*/ 205144 h 413558"/>
                    <a:gd name="connsiteX206" fmla="*/ 127025 w 489340"/>
                    <a:gd name="connsiteY206" fmla="*/ 217194 h 413558"/>
                    <a:gd name="connsiteX207" fmla="*/ 127025 w 489340"/>
                    <a:gd name="connsiteY207" fmla="*/ 219683 h 413558"/>
                    <a:gd name="connsiteX208" fmla="*/ 128093 w 489340"/>
                    <a:gd name="connsiteY208" fmla="*/ 242849 h 413558"/>
                    <a:gd name="connsiteX209" fmla="*/ 120223 w 489340"/>
                    <a:gd name="connsiteY209" fmla="*/ 299585 h 413558"/>
                    <a:gd name="connsiteX210" fmla="*/ 119689 w 489340"/>
                    <a:gd name="connsiteY210" fmla="*/ 302787 h 413558"/>
                    <a:gd name="connsiteX211" fmla="*/ 104882 w 489340"/>
                    <a:gd name="connsiteY211" fmla="*/ 337735 h 413558"/>
                    <a:gd name="connsiteX212" fmla="*/ 107061 w 489340"/>
                    <a:gd name="connsiteY212" fmla="*/ 338847 h 413558"/>
                    <a:gd name="connsiteX213" fmla="*/ 174735 w 489340"/>
                    <a:gd name="connsiteY213" fmla="*/ 365525 h 413558"/>
                    <a:gd name="connsiteX214" fmla="*/ 181716 w 489340"/>
                    <a:gd name="connsiteY214" fmla="*/ 360501 h 413558"/>
                    <a:gd name="connsiteX215" fmla="*/ 184828 w 489340"/>
                    <a:gd name="connsiteY215" fmla="*/ 357833 h 413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</a:cxnLst>
                  <a:rect l="l" t="t" r="r" b="b"/>
                  <a:pathLst>
                    <a:path w="489340" h="413558">
                      <a:moveTo>
                        <a:pt x="475000" y="413235"/>
                      </a:moveTo>
                      <a:lnTo>
                        <a:pt x="475000" y="413235"/>
                      </a:lnTo>
                      <a:cubicBezTo>
                        <a:pt x="470909" y="413084"/>
                        <a:pt x="467130" y="411003"/>
                        <a:pt x="464818" y="407632"/>
                      </a:cubicBezTo>
                      <a:cubicBezTo>
                        <a:pt x="458326" y="398273"/>
                        <a:pt x="455480" y="386886"/>
                        <a:pt x="456725" y="375574"/>
                      </a:cubicBezTo>
                      <a:cubicBezTo>
                        <a:pt x="457837" y="370505"/>
                        <a:pt x="473755" y="352542"/>
                        <a:pt x="481358" y="349429"/>
                      </a:cubicBezTo>
                      <a:lnTo>
                        <a:pt x="481358" y="349429"/>
                      </a:lnTo>
                      <a:lnTo>
                        <a:pt x="481358" y="348896"/>
                      </a:lnTo>
                      <a:lnTo>
                        <a:pt x="481892" y="348896"/>
                      </a:lnTo>
                      <a:cubicBezTo>
                        <a:pt x="482959" y="348860"/>
                        <a:pt x="484026" y="348949"/>
                        <a:pt x="485048" y="349162"/>
                      </a:cubicBezTo>
                      <a:lnTo>
                        <a:pt x="485048" y="349162"/>
                      </a:lnTo>
                      <a:cubicBezTo>
                        <a:pt x="485582" y="349162"/>
                        <a:pt x="485582" y="349563"/>
                        <a:pt x="485582" y="349696"/>
                      </a:cubicBezTo>
                      <a:lnTo>
                        <a:pt x="485582" y="350096"/>
                      </a:lnTo>
                      <a:lnTo>
                        <a:pt x="485582" y="350096"/>
                      </a:lnTo>
                      <a:cubicBezTo>
                        <a:pt x="488561" y="353965"/>
                        <a:pt x="489095" y="365570"/>
                        <a:pt x="489184" y="369571"/>
                      </a:cubicBezTo>
                      <a:cubicBezTo>
                        <a:pt x="489539" y="385667"/>
                        <a:pt x="486516" y="411634"/>
                        <a:pt x="476689" y="413013"/>
                      </a:cubicBezTo>
                      <a:cubicBezTo>
                        <a:pt x="476111" y="413137"/>
                        <a:pt x="475578" y="413213"/>
                        <a:pt x="475000" y="413235"/>
                      </a:cubicBezTo>
                      <a:close/>
                      <a:moveTo>
                        <a:pt x="483314" y="350096"/>
                      </a:moveTo>
                      <a:cubicBezTo>
                        <a:pt x="477534" y="350096"/>
                        <a:pt x="458859" y="370950"/>
                        <a:pt x="457792" y="375841"/>
                      </a:cubicBezTo>
                      <a:cubicBezTo>
                        <a:pt x="456636" y="386819"/>
                        <a:pt x="459437" y="397850"/>
                        <a:pt x="465662" y="406965"/>
                      </a:cubicBezTo>
                      <a:cubicBezTo>
                        <a:pt x="467796" y="410065"/>
                        <a:pt x="471265" y="411990"/>
                        <a:pt x="475000" y="412168"/>
                      </a:cubicBezTo>
                      <a:lnTo>
                        <a:pt x="475000" y="412168"/>
                      </a:lnTo>
                      <a:cubicBezTo>
                        <a:pt x="475489" y="412212"/>
                        <a:pt x="475934" y="412212"/>
                        <a:pt x="476423" y="412168"/>
                      </a:cubicBezTo>
                      <a:cubicBezTo>
                        <a:pt x="484248" y="411101"/>
                        <a:pt x="488472" y="389936"/>
                        <a:pt x="487983" y="369883"/>
                      </a:cubicBezTo>
                      <a:cubicBezTo>
                        <a:pt x="487672" y="356544"/>
                        <a:pt x="485405" y="350407"/>
                        <a:pt x="483537" y="350230"/>
                      </a:cubicBezTo>
                      <a:close/>
                      <a:moveTo>
                        <a:pt x="274068" y="374863"/>
                      </a:moveTo>
                      <a:lnTo>
                        <a:pt x="273400" y="374863"/>
                      </a:lnTo>
                      <a:cubicBezTo>
                        <a:pt x="254414" y="374845"/>
                        <a:pt x="235428" y="373355"/>
                        <a:pt x="216664" y="370416"/>
                      </a:cubicBezTo>
                      <a:cubicBezTo>
                        <a:pt x="212752" y="369238"/>
                        <a:pt x="208972" y="367753"/>
                        <a:pt x="205326" y="365970"/>
                      </a:cubicBezTo>
                      <a:cubicBezTo>
                        <a:pt x="198834" y="362751"/>
                        <a:pt x="191943" y="360390"/>
                        <a:pt x="184828" y="358944"/>
                      </a:cubicBezTo>
                      <a:cubicBezTo>
                        <a:pt x="183228" y="358944"/>
                        <a:pt x="183228" y="359567"/>
                        <a:pt x="183228" y="359878"/>
                      </a:cubicBezTo>
                      <a:cubicBezTo>
                        <a:pt x="183228" y="362680"/>
                        <a:pt x="181805" y="366014"/>
                        <a:pt x="175135" y="366014"/>
                      </a:cubicBezTo>
                      <a:cubicBezTo>
                        <a:pt x="158595" y="366014"/>
                        <a:pt x="119733" y="345828"/>
                        <a:pt x="106928" y="339336"/>
                      </a:cubicBezTo>
                      <a:lnTo>
                        <a:pt x="103549" y="337557"/>
                      </a:lnTo>
                      <a:lnTo>
                        <a:pt x="102036" y="336846"/>
                      </a:lnTo>
                      <a:lnTo>
                        <a:pt x="103682" y="336535"/>
                      </a:lnTo>
                      <a:cubicBezTo>
                        <a:pt x="113375" y="334667"/>
                        <a:pt x="117021" y="312613"/>
                        <a:pt x="118977" y="302031"/>
                      </a:cubicBezTo>
                      <a:cubicBezTo>
                        <a:pt x="118977" y="300830"/>
                        <a:pt x="119377" y="299719"/>
                        <a:pt x="119555" y="298829"/>
                      </a:cubicBezTo>
                      <a:cubicBezTo>
                        <a:pt x="123335" y="280146"/>
                        <a:pt x="125958" y="261239"/>
                        <a:pt x="127381" y="242227"/>
                      </a:cubicBezTo>
                      <a:cubicBezTo>
                        <a:pt x="127515" y="234548"/>
                        <a:pt x="127114" y="226873"/>
                        <a:pt x="126314" y="219239"/>
                      </a:cubicBezTo>
                      <a:lnTo>
                        <a:pt x="126314" y="216749"/>
                      </a:lnTo>
                      <a:cubicBezTo>
                        <a:pt x="125825" y="211280"/>
                        <a:pt x="118577" y="208434"/>
                        <a:pt x="111596" y="205633"/>
                      </a:cubicBezTo>
                      <a:cubicBezTo>
                        <a:pt x="107906" y="204464"/>
                        <a:pt x="104438" y="202725"/>
                        <a:pt x="101325" y="200475"/>
                      </a:cubicBezTo>
                      <a:cubicBezTo>
                        <a:pt x="96256" y="195464"/>
                        <a:pt x="92833" y="189004"/>
                        <a:pt x="91587" y="181978"/>
                      </a:cubicBezTo>
                      <a:cubicBezTo>
                        <a:pt x="89320" y="173752"/>
                        <a:pt x="87141" y="165971"/>
                        <a:pt x="75625" y="162637"/>
                      </a:cubicBezTo>
                      <a:cubicBezTo>
                        <a:pt x="55527" y="156812"/>
                        <a:pt x="34273" y="151654"/>
                        <a:pt x="15910" y="147252"/>
                      </a:cubicBezTo>
                      <a:cubicBezTo>
                        <a:pt x="8084" y="145384"/>
                        <a:pt x="1415" y="133379"/>
                        <a:pt x="126" y="123330"/>
                      </a:cubicBezTo>
                      <a:cubicBezTo>
                        <a:pt x="-897" y="115727"/>
                        <a:pt x="1193" y="109991"/>
                        <a:pt x="5817" y="107368"/>
                      </a:cubicBezTo>
                      <a:cubicBezTo>
                        <a:pt x="11864" y="104122"/>
                        <a:pt x="29427" y="100476"/>
                        <a:pt x="43967" y="100476"/>
                      </a:cubicBezTo>
                      <a:cubicBezTo>
                        <a:pt x="50014" y="100476"/>
                        <a:pt x="57973" y="101143"/>
                        <a:pt x="61752" y="104300"/>
                      </a:cubicBezTo>
                      <a:cubicBezTo>
                        <a:pt x="70645" y="111903"/>
                        <a:pt x="81450" y="112481"/>
                        <a:pt x="93677" y="113192"/>
                      </a:cubicBezTo>
                      <a:cubicBezTo>
                        <a:pt x="96167" y="113192"/>
                        <a:pt x="98702" y="113459"/>
                        <a:pt x="101281" y="113682"/>
                      </a:cubicBezTo>
                      <a:cubicBezTo>
                        <a:pt x="105327" y="113993"/>
                        <a:pt x="107950" y="113059"/>
                        <a:pt x="109329" y="110836"/>
                      </a:cubicBezTo>
                      <a:cubicBezTo>
                        <a:pt x="113508" y="104122"/>
                        <a:pt x="105371" y="87448"/>
                        <a:pt x="100969" y="78466"/>
                      </a:cubicBezTo>
                      <a:cubicBezTo>
                        <a:pt x="99947" y="76528"/>
                        <a:pt x="99013" y="74522"/>
                        <a:pt x="98257" y="72464"/>
                      </a:cubicBezTo>
                      <a:cubicBezTo>
                        <a:pt x="97190" y="69400"/>
                        <a:pt x="97590" y="66016"/>
                        <a:pt x="99280" y="63260"/>
                      </a:cubicBezTo>
                      <a:cubicBezTo>
                        <a:pt x="101058" y="61312"/>
                        <a:pt x="103638" y="60307"/>
                        <a:pt x="106261" y="60547"/>
                      </a:cubicBezTo>
                      <a:cubicBezTo>
                        <a:pt x="112841" y="60836"/>
                        <a:pt x="119111" y="63380"/>
                        <a:pt x="124046" y="67750"/>
                      </a:cubicBezTo>
                      <a:cubicBezTo>
                        <a:pt x="132406" y="75300"/>
                        <a:pt x="143077" y="79840"/>
                        <a:pt x="154326" y="80645"/>
                      </a:cubicBezTo>
                      <a:cubicBezTo>
                        <a:pt x="158950" y="81108"/>
                        <a:pt x="163397" y="78920"/>
                        <a:pt x="165887" y="74998"/>
                      </a:cubicBezTo>
                      <a:cubicBezTo>
                        <a:pt x="176113" y="56857"/>
                        <a:pt x="177670" y="56590"/>
                        <a:pt x="196700" y="53122"/>
                      </a:cubicBezTo>
                      <a:lnTo>
                        <a:pt x="201725" y="52188"/>
                      </a:lnTo>
                      <a:cubicBezTo>
                        <a:pt x="217954" y="49120"/>
                        <a:pt x="218399" y="40183"/>
                        <a:pt x="218977" y="29956"/>
                      </a:cubicBezTo>
                      <a:cubicBezTo>
                        <a:pt x="218621" y="22348"/>
                        <a:pt x="220755" y="14830"/>
                        <a:pt x="225113" y="8569"/>
                      </a:cubicBezTo>
                      <a:cubicBezTo>
                        <a:pt x="229826" y="2744"/>
                        <a:pt x="234316" y="-324"/>
                        <a:pt x="238852" y="-324"/>
                      </a:cubicBezTo>
                      <a:cubicBezTo>
                        <a:pt x="246189" y="-324"/>
                        <a:pt x="252191" y="7191"/>
                        <a:pt x="257260" y="13816"/>
                      </a:cubicBezTo>
                      <a:lnTo>
                        <a:pt x="258683" y="15594"/>
                      </a:lnTo>
                      <a:cubicBezTo>
                        <a:pt x="260550" y="17995"/>
                        <a:pt x="261929" y="18262"/>
                        <a:pt x="263130" y="18262"/>
                      </a:cubicBezTo>
                      <a:cubicBezTo>
                        <a:pt x="263841" y="18240"/>
                        <a:pt x="264552" y="18138"/>
                        <a:pt x="265219" y="17951"/>
                      </a:cubicBezTo>
                      <a:cubicBezTo>
                        <a:pt x="266064" y="17697"/>
                        <a:pt x="266909" y="17564"/>
                        <a:pt x="267798" y="17551"/>
                      </a:cubicBezTo>
                      <a:cubicBezTo>
                        <a:pt x="269755" y="17613"/>
                        <a:pt x="271577" y="18444"/>
                        <a:pt x="272911" y="19863"/>
                      </a:cubicBezTo>
                      <a:cubicBezTo>
                        <a:pt x="279715" y="25839"/>
                        <a:pt x="287362" y="30770"/>
                        <a:pt x="295588" y="34492"/>
                      </a:cubicBezTo>
                      <a:cubicBezTo>
                        <a:pt x="299590" y="36301"/>
                        <a:pt x="302525" y="39863"/>
                        <a:pt x="303547" y="44140"/>
                      </a:cubicBezTo>
                      <a:cubicBezTo>
                        <a:pt x="304347" y="47150"/>
                        <a:pt x="306037" y="49854"/>
                        <a:pt x="308349" y="51921"/>
                      </a:cubicBezTo>
                      <a:cubicBezTo>
                        <a:pt x="309150" y="52651"/>
                        <a:pt x="310217" y="53064"/>
                        <a:pt x="311284" y="53077"/>
                      </a:cubicBezTo>
                      <a:cubicBezTo>
                        <a:pt x="314130" y="53077"/>
                        <a:pt x="317197" y="50321"/>
                        <a:pt x="320177" y="47653"/>
                      </a:cubicBezTo>
                      <a:cubicBezTo>
                        <a:pt x="322044" y="45696"/>
                        <a:pt x="324312" y="44176"/>
                        <a:pt x="326846" y="43206"/>
                      </a:cubicBezTo>
                      <a:lnTo>
                        <a:pt x="326846" y="43206"/>
                      </a:lnTo>
                      <a:cubicBezTo>
                        <a:pt x="327958" y="43206"/>
                        <a:pt x="328669" y="45341"/>
                        <a:pt x="330136" y="53122"/>
                      </a:cubicBezTo>
                      <a:cubicBezTo>
                        <a:pt x="330270" y="54096"/>
                        <a:pt x="330492" y="55060"/>
                        <a:pt x="330759" y="56012"/>
                      </a:cubicBezTo>
                      <a:cubicBezTo>
                        <a:pt x="331559" y="58702"/>
                        <a:pt x="334138" y="60454"/>
                        <a:pt x="336940" y="60192"/>
                      </a:cubicBezTo>
                      <a:cubicBezTo>
                        <a:pt x="339163" y="60156"/>
                        <a:pt x="341297" y="60859"/>
                        <a:pt x="343076" y="62192"/>
                      </a:cubicBezTo>
                      <a:lnTo>
                        <a:pt x="345299" y="63927"/>
                      </a:lnTo>
                      <a:cubicBezTo>
                        <a:pt x="353524" y="70552"/>
                        <a:pt x="354192" y="70952"/>
                        <a:pt x="366686" y="71530"/>
                      </a:cubicBezTo>
                      <a:cubicBezTo>
                        <a:pt x="380736" y="72197"/>
                        <a:pt x="385939" y="75976"/>
                        <a:pt x="396254" y="83491"/>
                      </a:cubicBezTo>
                      <a:cubicBezTo>
                        <a:pt x="406526" y="88977"/>
                        <a:pt x="417642" y="92721"/>
                        <a:pt x="429113" y="94562"/>
                      </a:cubicBezTo>
                      <a:lnTo>
                        <a:pt x="430136" y="94562"/>
                      </a:lnTo>
                      <a:lnTo>
                        <a:pt x="431559" y="94340"/>
                      </a:lnTo>
                      <a:lnTo>
                        <a:pt x="431559" y="94340"/>
                      </a:lnTo>
                      <a:cubicBezTo>
                        <a:pt x="436005" y="93806"/>
                        <a:pt x="438495" y="94562"/>
                        <a:pt x="439473" y="96474"/>
                      </a:cubicBezTo>
                      <a:cubicBezTo>
                        <a:pt x="441474" y="100387"/>
                        <a:pt x="436005" y="107990"/>
                        <a:pt x="431647" y="114260"/>
                      </a:cubicBezTo>
                      <a:cubicBezTo>
                        <a:pt x="430180" y="116069"/>
                        <a:pt x="428891" y="118021"/>
                        <a:pt x="427823" y="120085"/>
                      </a:cubicBezTo>
                      <a:cubicBezTo>
                        <a:pt x="425467" y="126741"/>
                        <a:pt x="423955" y="133673"/>
                        <a:pt x="423377" y="140716"/>
                      </a:cubicBezTo>
                      <a:cubicBezTo>
                        <a:pt x="422933" y="145109"/>
                        <a:pt x="422221" y="149471"/>
                        <a:pt x="421287" y="153788"/>
                      </a:cubicBezTo>
                      <a:cubicBezTo>
                        <a:pt x="420042" y="159302"/>
                        <a:pt x="415329" y="161214"/>
                        <a:pt x="410794" y="163037"/>
                      </a:cubicBezTo>
                      <a:cubicBezTo>
                        <a:pt x="406259" y="164860"/>
                        <a:pt x="400567" y="167172"/>
                        <a:pt x="399144" y="174197"/>
                      </a:cubicBezTo>
                      <a:cubicBezTo>
                        <a:pt x="398077" y="179399"/>
                        <a:pt x="393097" y="183490"/>
                        <a:pt x="388295" y="187536"/>
                      </a:cubicBezTo>
                      <a:cubicBezTo>
                        <a:pt x="385316" y="189759"/>
                        <a:pt x="382649" y="192361"/>
                        <a:pt x="380336" y="195273"/>
                      </a:cubicBezTo>
                      <a:cubicBezTo>
                        <a:pt x="378202" y="198474"/>
                        <a:pt x="374911" y="211991"/>
                        <a:pt x="376468" y="214882"/>
                      </a:cubicBezTo>
                      <a:cubicBezTo>
                        <a:pt x="376468" y="215282"/>
                        <a:pt x="376824" y="215326"/>
                        <a:pt x="377002" y="215326"/>
                      </a:cubicBezTo>
                      <a:cubicBezTo>
                        <a:pt x="377179" y="215326"/>
                        <a:pt x="378558" y="214882"/>
                        <a:pt x="380914" y="212036"/>
                      </a:cubicBezTo>
                      <a:cubicBezTo>
                        <a:pt x="383938" y="208345"/>
                        <a:pt x="386561" y="206567"/>
                        <a:pt x="388918" y="206567"/>
                      </a:cubicBezTo>
                      <a:cubicBezTo>
                        <a:pt x="392653" y="206567"/>
                        <a:pt x="394965" y="211013"/>
                        <a:pt x="397188" y="215059"/>
                      </a:cubicBezTo>
                      <a:cubicBezTo>
                        <a:pt x="398211" y="217140"/>
                        <a:pt x="399455" y="219105"/>
                        <a:pt x="400879" y="220929"/>
                      </a:cubicBezTo>
                      <a:cubicBezTo>
                        <a:pt x="403368" y="224579"/>
                        <a:pt x="403991" y="229186"/>
                        <a:pt x="402613" y="233378"/>
                      </a:cubicBezTo>
                      <a:cubicBezTo>
                        <a:pt x="401768" y="238447"/>
                        <a:pt x="401012" y="243205"/>
                        <a:pt x="406392" y="246451"/>
                      </a:cubicBezTo>
                      <a:cubicBezTo>
                        <a:pt x="407948" y="247136"/>
                        <a:pt x="409015" y="248656"/>
                        <a:pt x="409060" y="250364"/>
                      </a:cubicBezTo>
                      <a:cubicBezTo>
                        <a:pt x="409060" y="255077"/>
                        <a:pt x="399011" y="259968"/>
                        <a:pt x="393675" y="262547"/>
                      </a:cubicBezTo>
                      <a:lnTo>
                        <a:pt x="391452" y="263703"/>
                      </a:lnTo>
                      <a:cubicBezTo>
                        <a:pt x="389585" y="267438"/>
                        <a:pt x="393053" y="270061"/>
                        <a:pt x="397055" y="273040"/>
                      </a:cubicBezTo>
                      <a:cubicBezTo>
                        <a:pt x="401056" y="276019"/>
                        <a:pt x="406659" y="280243"/>
                        <a:pt x="402790" y="286379"/>
                      </a:cubicBezTo>
                      <a:cubicBezTo>
                        <a:pt x="400212" y="290426"/>
                        <a:pt x="399455" y="293627"/>
                        <a:pt x="400523" y="295895"/>
                      </a:cubicBezTo>
                      <a:cubicBezTo>
                        <a:pt x="402346" y="299808"/>
                        <a:pt x="409415" y="300786"/>
                        <a:pt x="415640" y="301630"/>
                      </a:cubicBezTo>
                      <a:cubicBezTo>
                        <a:pt x="418664" y="301826"/>
                        <a:pt x="421687" y="302458"/>
                        <a:pt x="424533" y="303498"/>
                      </a:cubicBezTo>
                      <a:cubicBezTo>
                        <a:pt x="426356" y="304072"/>
                        <a:pt x="427690" y="305650"/>
                        <a:pt x="427912" y="307544"/>
                      </a:cubicBezTo>
                      <a:cubicBezTo>
                        <a:pt x="428357" y="313903"/>
                        <a:pt x="414573" y="322840"/>
                        <a:pt x="410127" y="325775"/>
                      </a:cubicBezTo>
                      <a:lnTo>
                        <a:pt x="409104" y="326441"/>
                      </a:lnTo>
                      <a:cubicBezTo>
                        <a:pt x="405859" y="329002"/>
                        <a:pt x="402746" y="331768"/>
                        <a:pt x="399856" y="334712"/>
                      </a:cubicBezTo>
                      <a:cubicBezTo>
                        <a:pt x="392163" y="342181"/>
                        <a:pt x="384160" y="349874"/>
                        <a:pt x="372688" y="349874"/>
                      </a:cubicBezTo>
                      <a:cubicBezTo>
                        <a:pt x="362462" y="349874"/>
                        <a:pt x="352146" y="345783"/>
                        <a:pt x="341163" y="341515"/>
                      </a:cubicBezTo>
                      <a:cubicBezTo>
                        <a:pt x="331782" y="337335"/>
                        <a:pt x="321866" y="334476"/>
                        <a:pt x="311684" y="333022"/>
                      </a:cubicBezTo>
                      <a:cubicBezTo>
                        <a:pt x="297233" y="331866"/>
                        <a:pt x="286562" y="335112"/>
                        <a:pt x="280204" y="342626"/>
                      </a:cubicBezTo>
                      <a:cubicBezTo>
                        <a:pt x="273845" y="350141"/>
                        <a:pt x="272111" y="360945"/>
                        <a:pt x="274423" y="374774"/>
                      </a:cubicBezTo>
                      <a:close/>
                      <a:moveTo>
                        <a:pt x="184828" y="357833"/>
                      </a:moveTo>
                      <a:cubicBezTo>
                        <a:pt x="192120" y="359238"/>
                        <a:pt x="199146" y="361630"/>
                        <a:pt x="205771" y="364947"/>
                      </a:cubicBezTo>
                      <a:cubicBezTo>
                        <a:pt x="209328" y="366721"/>
                        <a:pt x="213019" y="368206"/>
                        <a:pt x="216842" y="369394"/>
                      </a:cubicBezTo>
                      <a:cubicBezTo>
                        <a:pt x="235340" y="372293"/>
                        <a:pt x="254059" y="373778"/>
                        <a:pt x="272778" y="373840"/>
                      </a:cubicBezTo>
                      <a:cubicBezTo>
                        <a:pt x="270555" y="359967"/>
                        <a:pt x="272778" y="348807"/>
                        <a:pt x="278869" y="341470"/>
                      </a:cubicBezTo>
                      <a:cubicBezTo>
                        <a:pt x="284961" y="334134"/>
                        <a:pt x="296655" y="330265"/>
                        <a:pt x="311328" y="331510"/>
                      </a:cubicBezTo>
                      <a:cubicBezTo>
                        <a:pt x="321644" y="332933"/>
                        <a:pt x="331693" y="335806"/>
                        <a:pt x="341163" y="340047"/>
                      </a:cubicBezTo>
                      <a:cubicBezTo>
                        <a:pt x="352013" y="344271"/>
                        <a:pt x="362239" y="348273"/>
                        <a:pt x="372288" y="348318"/>
                      </a:cubicBezTo>
                      <a:cubicBezTo>
                        <a:pt x="383449" y="348318"/>
                        <a:pt x="391274" y="340759"/>
                        <a:pt x="398966" y="333467"/>
                      </a:cubicBezTo>
                      <a:cubicBezTo>
                        <a:pt x="401901" y="330492"/>
                        <a:pt x="405058" y="327700"/>
                        <a:pt x="408348" y="325108"/>
                      </a:cubicBezTo>
                      <a:lnTo>
                        <a:pt x="409415" y="324396"/>
                      </a:lnTo>
                      <a:cubicBezTo>
                        <a:pt x="424222" y="314881"/>
                        <a:pt x="427201" y="309767"/>
                        <a:pt x="426890" y="307188"/>
                      </a:cubicBezTo>
                      <a:cubicBezTo>
                        <a:pt x="426890" y="305899"/>
                        <a:pt x="425912" y="304832"/>
                        <a:pt x="424178" y="304032"/>
                      </a:cubicBezTo>
                      <a:cubicBezTo>
                        <a:pt x="421465" y="303111"/>
                        <a:pt x="418620" y="302529"/>
                        <a:pt x="415729" y="302298"/>
                      </a:cubicBezTo>
                      <a:cubicBezTo>
                        <a:pt x="409193" y="301408"/>
                        <a:pt x="401812" y="300386"/>
                        <a:pt x="399723" y="295895"/>
                      </a:cubicBezTo>
                      <a:cubicBezTo>
                        <a:pt x="398477" y="293227"/>
                        <a:pt x="399278" y="289803"/>
                        <a:pt x="402079" y="285357"/>
                      </a:cubicBezTo>
                      <a:cubicBezTo>
                        <a:pt x="405370" y="280199"/>
                        <a:pt x="401101" y="276998"/>
                        <a:pt x="396610" y="273618"/>
                      </a:cubicBezTo>
                      <a:cubicBezTo>
                        <a:pt x="392119" y="270239"/>
                        <a:pt x="388340" y="267438"/>
                        <a:pt x="390741" y="262814"/>
                      </a:cubicBezTo>
                      <a:cubicBezTo>
                        <a:pt x="390741" y="262502"/>
                        <a:pt x="391230" y="262325"/>
                        <a:pt x="393408" y="261257"/>
                      </a:cubicBezTo>
                      <a:cubicBezTo>
                        <a:pt x="397855" y="259123"/>
                        <a:pt x="408037" y="254099"/>
                        <a:pt x="408171" y="250008"/>
                      </a:cubicBezTo>
                      <a:cubicBezTo>
                        <a:pt x="408171" y="248941"/>
                        <a:pt x="407504" y="248007"/>
                        <a:pt x="406036" y="247118"/>
                      </a:cubicBezTo>
                      <a:cubicBezTo>
                        <a:pt x="399989" y="243472"/>
                        <a:pt x="400879" y="238225"/>
                        <a:pt x="401590" y="232889"/>
                      </a:cubicBezTo>
                      <a:cubicBezTo>
                        <a:pt x="402968" y="229034"/>
                        <a:pt x="402390" y="224766"/>
                        <a:pt x="400123" y="221373"/>
                      </a:cubicBezTo>
                      <a:cubicBezTo>
                        <a:pt x="398655" y="219475"/>
                        <a:pt x="397366" y="217434"/>
                        <a:pt x="396299" y="215282"/>
                      </a:cubicBezTo>
                      <a:cubicBezTo>
                        <a:pt x="394209" y="211369"/>
                        <a:pt x="391852" y="207367"/>
                        <a:pt x="389007" y="207367"/>
                      </a:cubicBezTo>
                      <a:cubicBezTo>
                        <a:pt x="387050" y="207367"/>
                        <a:pt x="384560" y="209057"/>
                        <a:pt x="381848" y="212436"/>
                      </a:cubicBezTo>
                      <a:cubicBezTo>
                        <a:pt x="379803" y="214926"/>
                        <a:pt x="378291" y="216126"/>
                        <a:pt x="377091" y="216126"/>
                      </a:cubicBezTo>
                      <a:cubicBezTo>
                        <a:pt x="376423" y="216109"/>
                        <a:pt x="375845" y="215713"/>
                        <a:pt x="375578" y="215104"/>
                      </a:cubicBezTo>
                      <a:cubicBezTo>
                        <a:pt x="373711" y="211636"/>
                        <a:pt x="377357" y="197585"/>
                        <a:pt x="379536" y="194339"/>
                      </a:cubicBezTo>
                      <a:cubicBezTo>
                        <a:pt x="381892" y="191329"/>
                        <a:pt x="384605" y="188652"/>
                        <a:pt x="387673" y="186380"/>
                      </a:cubicBezTo>
                      <a:cubicBezTo>
                        <a:pt x="392119" y="182512"/>
                        <a:pt x="397188" y="178510"/>
                        <a:pt x="398122" y="173708"/>
                      </a:cubicBezTo>
                      <a:cubicBezTo>
                        <a:pt x="399678" y="166105"/>
                        <a:pt x="405414" y="163792"/>
                        <a:pt x="410482" y="161747"/>
                      </a:cubicBezTo>
                      <a:cubicBezTo>
                        <a:pt x="415551" y="159702"/>
                        <a:pt x="419375" y="158234"/>
                        <a:pt x="420309" y="153254"/>
                      </a:cubicBezTo>
                      <a:cubicBezTo>
                        <a:pt x="421198" y="148977"/>
                        <a:pt x="421910" y="144660"/>
                        <a:pt x="422354" y="140316"/>
                      </a:cubicBezTo>
                      <a:cubicBezTo>
                        <a:pt x="422933" y="133170"/>
                        <a:pt x="424400" y="126132"/>
                        <a:pt x="426801" y="119373"/>
                      </a:cubicBezTo>
                      <a:cubicBezTo>
                        <a:pt x="427912" y="117234"/>
                        <a:pt x="429202" y="115211"/>
                        <a:pt x="430714" y="113326"/>
                      </a:cubicBezTo>
                      <a:cubicBezTo>
                        <a:pt x="434493" y="108079"/>
                        <a:pt x="440185" y="99987"/>
                        <a:pt x="438495" y="96919"/>
                      </a:cubicBezTo>
                      <a:cubicBezTo>
                        <a:pt x="437695" y="95363"/>
                        <a:pt x="435160" y="94873"/>
                        <a:pt x="430981" y="95451"/>
                      </a:cubicBezTo>
                      <a:lnTo>
                        <a:pt x="428802" y="95807"/>
                      </a:lnTo>
                      <a:lnTo>
                        <a:pt x="428312" y="95807"/>
                      </a:lnTo>
                      <a:lnTo>
                        <a:pt x="428312" y="95807"/>
                      </a:lnTo>
                      <a:cubicBezTo>
                        <a:pt x="416841" y="93855"/>
                        <a:pt x="405770" y="90040"/>
                        <a:pt x="395543" y="84513"/>
                      </a:cubicBezTo>
                      <a:cubicBezTo>
                        <a:pt x="385049" y="76910"/>
                        <a:pt x="380292" y="73442"/>
                        <a:pt x="366553" y="72775"/>
                      </a:cubicBezTo>
                      <a:cubicBezTo>
                        <a:pt x="353524" y="72152"/>
                        <a:pt x="352857" y="71619"/>
                        <a:pt x="344321" y="64949"/>
                      </a:cubicBezTo>
                      <a:lnTo>
                        <a:pt x="342141" y="63171"/>
                      </a:lnTo>
                      <a:cubicBezTo>
                        <a:pt x="340541" y="61983"/>
                        <a:pt x="338585" y="61374"/>
                        <a:pt x="336583" y="61437"/>
                      </a:cubicBezTo>
                      <a:cubicBezTo>
                        <a:pt x="333382" y="61650"/>
                        <a:pt x="330447" y="59649"/>
                        <a:pt x="329469" y="56590"/>
                      </a:cubicBezTo>
                      <a:cubicBezTo>
                        <a:pt x="329203" y="55567"/>
                        <a:pt x="328980" y="54527"/>
                        <a:pt x="328802" y="53477"/>
                      </a:cubicBezTo>
                      <a:cubicBezTo>
                        <a:pt x="328358" y="50441"/>
                        <a:pt x="327558" y="47457"/>
                        <a:pt x="326491" y="44585"/>
                      </a:cubicBezTo>
                      <a:cubicBezTo>
                        <a:pt x="324223" y="45630"/>
                        <a:pt x="322177" y="47146"/>
                        <a:pt x="320488" y="49031"/>
                      </a:cubicBezTo>
                      <a:cubicBezTo>
                        <a:pt x="317998" y="51953"/>
                        <a:pt x="314619" y="53953"/>
                        <a:pt x="310839" y="54723"/>
                      </a:cubicBezTo>
                      <a:cubicBezTo>
                        <a:pt x="309461" y="54709"/>
                        <a:pt x="308172" y="54202"/>
                        <a:pt x="307148" y="53300"/>
                      </a:cubicBezTo>
                      <a:cubicBezTo>
                        <a:pt x="304703" y="51094"/>
                        <a:pt x="302925" y="48222"/>
                        <a:pt x="302080" y="45029"/>
                      </a:cubicBezTo>
                      <a:cubicBezTo>
                        <a:pt x="301101" y="41090"/>
                        <a:pt x="298345" y="37813"/>
                        <a:pt x="294654" y="36137"/>
                      </a:cubicBezTo>
                      <a:cubicBezTo>
                        <a:pt x="286295" y="32388"/>
                        <a:pt x="278558" y="27395"/>
                        <a:pt x="271711" y="21330"/>
                      </a:cubicBezTo>
                      <a:cubicBezTo>
                        <a:pt x="270555" y="20076"/>
                        <a:pt x="268954" y="19351"/>
                        <a:pt x="267264" y="19329"/>
                      </a:cubicBezTo>
                      <a:cubicBezTo>
                        <a:pt x="266464" y="19356"/>
                        <a:pt x="265708" y="19476"/>
                        <a:pt x="264952" y="19685"/>
                      </a:cubicBezTo>
                      <a:cubicBezTo>
                        <a:pt x="264197" y="19894"/>
                        <a:pt x="263396" y="20014"/>
                        <a:pt x="262596" y="20041"/>
                      </a:cubicBezTo>
                      <a:cubicBezTo>
                        <a:pt x="260506" y="19894"/>
                        <a:pt x="258594" y="18751"/>
                        <a:pt x="257483" y="16973"/>
                      </a:cubicBezTo>
                      <a:lnTo>
                        <a:pt x="256104" y="15194"/>
                      </a:lnTo>
                      <a:cubicBezTo>
                        <a:pt x="251035" y="8747"/>
                        <a:pt x="245344" y="1455"/>
                        <a:pt x="238318" y="1455"/>
                      </a:cubicBezTo>
                      <a:cubicBezTo>
                        <a:pt x="234139" y="1455"/>
                        <a:pt x="229915" y="4167"/>
                        <a:pt x="225468" y="9725"/>
                      </a:cubicBezTo>
                      <a:cubicBezTo>
                        <a:pt x="221244" y="15776"/>
                        <a:pt x="219155" y="23069"/>
                        <a:pt x="219510" y="30445"/>
                      </a:cubicBezTo>
                      <a:cubicBezTo>
                        <a:pt x="218977" y="40805"/>
                        <a:pt x="218488" y="50587"/>
                        <a:pt x="201369" y="53789"/>
                      </a:cubicBezTo>
                      <a:lnTo>
                        <a:pt x="196345" y="54723"/>
                      </a:lnTo>
                      <a:cubicBezTo>
                        <a:pt x="177848" y="58146"/>
                        <a:pt x="176291" y="58413"/>
                        <a:pt x="166332" y="76065"/>
                      </a:cubicBezTo>
                      <a:cubicBezTo>
                        <a:pt x="163664" y="80342"/>
                        <a:pt x="158817" y="82753"/>
                        <a:pt x="153792" y="82290"/>
                      </a:cubicBezTo>
                      <a:cubicBezTo>
                        <a:pt x="142232" y="81445"/>
                        <a:pt x="131249" y="76750"/>
                        <a:pt x="122668" y="68951"/>
                      </a:cubicBezTo>
                      <a:cubicBezTo>
                        <a:pt x="117955" y="64807"/>
                        <a:pt x="111997" y="62388"/>
                        <a:pt x="105727" y="62103"/>
                      </a:cubicBezTo>
                      <a:cubicBezTo>
                        <a:pt x="103460" y="61868"/>
                        <a:pt x="101192" y="62726"/>
                        <a:pt x="99636" y="64416"/>
                      </a:cubicBezTo>
                      <a:cubicBezTo>
                        <a:pt x="98124" y="66897"/>
                        <a:pt x="97857" y="69920"/>
                        <a:pt x="98835" y="72641"/>
                      </a:cubicBezTo>
                      <a:cubicBezTo>
                        <a:pt x="99547" y="74633"/>
                        <a:pt x="100436" y="76563"/>
                        <a:pt x="101458" y="78422"/>
                      </a:cubicBezTo>
                      <a:cubicBezTo>
                        <a:pt x="106216" y="88248"/>
                        <a:pt x="114264" y="104655"/>
                        <a:pt x="109729" y="111859"/>
                      </a:cubicBezTo>
                      <a:cubicBezTo>
                        <a:pt x="107683" y="114611"/>
                        <a:pt x="104216" y="115927"/>
                        <a:pt x="100836" y="115238"/>
                      </a:cubicBezTo>
                      <a:cubicBezTo>
                        <a:pt x="98257" y="115238"/>
                        <a:pt x="95723" y="114882"/>
                        <a:pt x="93233" y="114749"/>
                      </a:cubicBezTo>
                      <a:cubicBezTo>
                        <a:pt x="80828" y="114082"/>
                        <a:pt x="70067" y="113459"/>
                        <a:pt x="60685" y="105856"/>
                      </a:cubicBezTo>
                      <a:cubicBezTo>
                        <a:pt x="57884" y="103499"/>
                        <a:pt x="51793" y="102254"/>
                        <a:pt x="43567" y="102254"/>
                      </a:cubicBezTo>
                      <a:cubicBezTo>
                        <a:pt x="29205" y="102254"/>
                        <a:pt x="11864" y="105812"/>
                        <a:pt x="5950" y="109013"/>
                      </a:cubicBezTo>
                      <a:cubicBezTo>
                        <a:pt x="36" y="112214"/>
                        <a:pt x="259" y="119684"/>
                        <a:pt x="793" y="123864"/>
                      </a:cubicBezTo>
                      <a:cubicBezTo>
                        <a:pt x="2037" y="133335"/>
                        <a:pt x="8529" y="145073"/>
                        <a:pt x="15777" y="146852"/>
                      </a:cubicBezTo>
                      <a:cubicBezTo>
                        <a:pt x="34140" y="151298"/>
                        <a:pt x="55394" y="156411"/>
                        <a:pt x="75536" y="162236"/>
                      </a:cubicBezTo>
                      <a:cubicBezTo>
                        <a:pt x="87719" y="165749"/>
                        <a:pt x="89942" y="173841"/>
                        <a:pt x="92255" y="182378"/>
                      </a:cubicBezTo>
                      <a:cubicBezTo>
                        <a:pt x="93500" y="189124"/>
                        <a:pt x="96790" y="195326"/>
                        <a:pt x="101636" y="200164"/>
                      </a:cubicBezTo>
                      <a:cubicBezTo>
                        <a:pt x="104705" y="202303"/>
                        <a:pt x="108039" y="203979"/>
                        <a:pt x="111596" y="205144"/>
                      </a:cubicBezTo>
                      <a:cubicBezTo>
                        <a:pt x="118577" y="207901"/>
                        <a:pt x="126492" y="211057"/>
                        <a:pt x="127025" y="217194"/>
                      </a:cubicBezTo>
                      <a:lnTo>
                        <a:pt x="127025" y="219683"/>
                      </a:lnTo>
                      <a:cubicBezTo>
                        <a:pt x="127870" y="227376"/>
                        <a:pt x="128226" y="235113"/>
                        <a:pt x="128093" y="242849"/>
                      </a:cubicBezTo>
                      <a:cubicBezTo>
                        <a:pt x="126670" y="261907"/>
                        <a:pt x="124046" y="280857"/>
                        <a:pt x="120223" y="299585"/>
                      </a:cubicBezTo>
                      <a:cubicBezTo>
                        <a:pt x="120223" y="300475"/>
                        <a:pt x="120044" y="301542"/>
                        <a:pt x="119689" y="302787"/>
                      </a:cubicBezTo>
                      <a:cubicBezTo>
                        <a:pt x="117910" y="313102"/>
                        <a:pt x="114308" y="333911"/>
                        <a:pt x="104882" y="337735"/>
                      </a:cubicBezTo>
                      <a:lnTo>
                        <a:pt x="107061" y="338847"/>
                      </a:lnTo>
                      <a:cubicBezTo>
                        <a:pt x="119778" y="345472"/>
                        <a:pt x="158461" y="365525"/>
                        <a:pt x="174735" y="365525"/>
                      </a:cubicBezTo>
                      <a:cubicBezTo>
                        <a:pt x="179448" y="365525"/>
                        <a:pt x="181716" y="363880"/>
                        <a:pt x="181716" y="360501"/>
                      </a:cubicBezTo>
                      <a:cubicBezTo>
                        <a:pt x="182116" y="358989"/>
                        <a:pt x="182472" y="357833"/>
                        <a:pt x="184828" y="357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1" name="자유형: 도형 9780">
                  <a:extLst>
                    <a:ext uri="{FF2B5EF4-FFF2-40B4-BE49-F238E27FC236}">
                      <a16:creationId xmlns:a16="http://schemas.microsoft.com/office/drawing/2014/main" id="{BD5BDC5B-0783-1FC3-A6E6-45041B5EA5E6}"/>
                    </a:ext>
                  </a:extLst>
                </p:cNvPr>
                <p:cNvSpPr/>
                <p:nvPr/>
              </p:nvSpPr>
              <p:spPr>
                <a:xfrm>
                  <a:off x="4480035" y="8439326"/>
                  <a:ext cx="292619" cy="210055"/>
                </a:xfrm>
                <a:custGeom>
                  <a:avLst/>
                  <a:gdLst>
                    <a:gd name="connsiteX0" fmla="*/ 425224 w 428424"/>
                    <a:gd name="connsiteY0" fmla="*/ 54718 h 307541"/>
                    <a:gd name="connsiteX1" fmla="*/ 354616 w 428424"/>
                    <a:gd name="connsiteY1" fmla="*/ 46626 h 307541"/>
                    <a:gd name="connsiteX2" fmla="*/ 334429 w 428424"/>
                    <a:gd name="connsiteY2" fmla="*/ 40312 h 307541"/>
                    <a:gd name="connsiteX3" fmla="*/ 307751 w 428424"/>
                    <a:gd name="connsiteY3" fmla="*/ 42757 h 307541"/>
                    <a:gd name="connsiteX4" fmla="*/ 181384 w 428424"/>
                    <a:gd name="connsiteY4" fmla="*/ 11632 h 307541"/>
                    <a:gd name="connsiteX5" fmla="*/ 54306 w 428424"/>
                    <a:gd name="connsiteY5" fmla="*/ 1895 h 307541"/>
                    <a:gd name="connsiteX6" fmla="*/ 16467 w 428424"/>
                    <a:gd name="connsiteY6" fmla="*/ 16968 h 307541"/>
                    <a:gd name="connsiteX7" fmla="*/ 3128 w 428424"/>
                    <a:gd name="connsiteY7" fmla="*/ 35732 h 307541"/>
                    <a:gd name="connsiteX8" fmla="*/ 15089 w 428424"/>
                    <a:gd name="connsiteY8" fmla="*/ 74593 h 307541"/>
                    <a:gd name="connsiteX9" fmla="*/ 34476 w 428424"/>
                    <a:gd name="connsiteY9" fmla="*/ 66768 h 307541"/>
                    <a:gd name="connsiteX10" fmla="*/ 50661 w 428424"/>
                    <a:gd name="connsiteY10" fmla="*/ 77128 h 307541"/>
                    <a:gd name="connsiteX11" fmla="*/ 70402 w 428424"/>
                    <a:gd name="connsiteY11" fmla="*/ 76861 h 307541"/>
                    <a:gd name="connsiteX12" fmla="*/ 92901 w 428424"/>
                    <a:gd name="connsiteY12" fmla="*/ 83753 h 307541"/>
                    <a:gd name="connsiteX13" fmla="*/ 77694 w 428424"/>
                    <a:gd name="connsiteY13" fmla="*/ 113366 h 307541"/>
                    <a:gd name="connsiteX14" fmla="*/ 77116 w 428424"/>
                    <a:gd name="connsiteY14" fmla="*/ 166723 h 307541"/>
                    <a:gd name="connsiteX15" fmla="*/ 61554 w 428424"/>
                    <a:gd name="connsiteY15" fmla="*/ 175615 h 307541"/>
                    <a:gd name="connsiteX16" fmla="*/ 78183 w 428424"/>
                    <a:gd name="connsiteY16" fmla="*/ 198603 h 307541"/>
                    <a:gd name="connsiteX17" fmla="*/ 65511 w 428424"/>
                    <a:gd name="connsiteY17" fmla="*/ 213943 h 307541"/>
                    <a:gd name="connsiteX18" fmla="*/ 78850 w 428424"/>
                    <a:gd name="connsiteY18" fmla="*/ 233018 h 307541"/>
                    <a:gd name="connsiteX19" fmla="*/ 61554 w 428424"/>
                    <a:gd name="connsiteY19" fmla="*/ 246357 h 307541"/>
                    <a:gd name="connsiteX20" fmla="*/ 65600 w 428424"/>
                    <a:gd name="connsiteY20" fmla="*/ 267122 h 307541"/>
                    <a:gd name="connsiteX21" fmla="*/ 110064 w 428424"/>
                    <a:gd name="connsiteY21" fmla="*/ 301315 h 307541"/>
                    <a:gd name="connsiteX22" fmla="*/ 144390 w 428424"/>
                    <a:gd name="connsiteY22" fmla="*/ 294868 h 307541"/>
                    <a:gd name="connsiteX23" fmla="*/ 163510 w 428424"/>
                    <a:gd name="connsiteY23" fmla="*/ 289665 h 307541"/>
                    <a:gd name="connsiteX24" fmla="*/ 203038 w 428424"/>
                    <a:gd name="connsiteY24" fmla="*/ 282596 h 307541"/>
                    <a:gd name="connsiteX25" fmla="*/ 254172 w 428424"/>
                    <a:gd name="connsiteY25" fmla="*/ 263832 h 307541"/>
                    <a:gd name="connsiteX26" fmla="*/ 283562 w 428424"/>
                    <a:gd name="connsiteY26" fmla="*/ 249470 h 307541"/>
                    <a:gd name="connsiteX27" fmla="*/ 291299 w 428424"/>
                    <a:gd name="connsiteY27" fmla="*/ 224303 h 307541"/>
                    <a:gd name="connsiteX28" fmla="*/ 313087 w 428424"/>
                    <a:gd name="connsiteY28" fmla="*/ 193179 h 307541"/>
                    <a:gd name="connsiteX29" fmla="*/ 336475 w 428424"/>
                    <a:gd name="connsiteY29" fmla="*/ 130929 h 307541"/>
                    <a:gd name="connsiteX30" fmla="*/ 344834 w 428424"/>
                    <a:gd name="connsiteY30" fmla="*/ 113988 h 307541"/>
                    <a:gd name="connsiteX31" fmla="*/ 383251 w 428424"/>
                    <a:gd name="connsiteY31" fmla="*/ 100649 h 307541"/>
                    <a:gd name="connsiteX32" fmla="*/ 425358 w 428424"/>
                    <a:gd name="connsiteY32" fmla="*/ 55074 h 307541"/>
                    <a:gd name="connsiteX33" fmla="*/ 425224 w 428424"/>
                    <a:gd name="connsiteY33" fmla="*/ 54718 h 307541"/>
                    <a:gd name="connsiteX34" fmla="*/ 428026 w 428424"/>
                    <a:gd name="connsiteY34" fmla="*/ 163921 h 307541"/>
                    <a:gd name="connsiteX35" fmla="*/ 398501 w 428424"/>
                    <a:gd name="connsiteY35" fmla="*/ 173970 h 307541"/>
                    <a:gd name="connsiteX36" fmla="*/ 428026 w 428424"/>
                    <a:gd name="connsiteY36" fmla="*/ 163921 h 307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428424" h="307541">
                      <a:moveTo>
                        <a:pt x="425224" y="54718"/>
                      </a:moveTo>
                      <a:cubicBezTo>
                        <a:pt x="402548" y="54229"/>
                        <a:pt x="376314" y="55741"/>
                        <a:pt x="354616" y="46626"/>
                      </a:cubicBezTo>
                      <a:cubicBezTo>
                        <a:pt x="352214" y="45647"/>
                        <a:pt x="334429" y="29774"/>
                        <a:pt x="334429" y="40312"/>
                      </a:cubicBezTo>
                      <a:cubicBezTo>
                        <a:pt x="334429" y="50850"/>
                        <a:pt x="312197" y="45558"/>
                        <a:pt x="307751" y="42757"/>
                      </a:cubicBezTo>
                      <a:cubicBezTo>
                        <a:pt x="268134" y="17946"/>
                        <a:pt x="227315" y="11632"/>
                        <a:pt x="181384" y="11632"/>
                      </a:cubicBezTo>
                      <a:cubicBezTo>
                        <a:pt x="143679" y="11632"/>
                        <a:pt x="88010" y="18880"/>
                        <a:pt x="54306" y="1895"/>
                      </a:cubicBezTo>
                      <a:cubicBezTo>
                        <a:pt x="35232" y="-7620"/>
                        <a:pt x="33764" y="16523"/>
                        <a:pt x="16467" y="16968"/>
                      </a:cubicBezTo>
                      <a:cubicBezTo>
                        <a:pt x="5174" y="17279"/>
                        <a:pt x="-5764" y="24082"/>
                        <a:pt x="3128" y="35732"/>
                      </a:cubicBezTo>
                      <a:cubicBezTo>
                        <a:pt x="14022" y="49694"/>
                        <a:pt x="16824" y="55919"/>
                        <a:pt x="15089" y="74593"/>
                      </a:cubicBezTo>
                      <a:cubicBezTo>
                        <a:pt x="20469" y="73926"/>
                        <a:pt x="30252" y="63033"/>
                        <a:pt x="34476" y="66768"/>
                      </a:cubicBezTo>
                      <a:cubicBezTo>
                        <a:pt x="42123" y="73526"/>
                        <a:pt x="36432" y="77839"/>
                        <a:pt x="50661" y="77128"/>
                      </a:cubicBezTo>
                      <a:cubicBezTo>
                        <a:pt x="57953" y="76772"/>
                        <a:pt x="64000" y="81307"/>
                        <a:pt x="70402" y="76861"/>
                      </a:cubicBezTo>
                      <a:cubicBezTo>
                        <a:pt x="84097" y="67035"/>
                        <a:pt x="85120" y="78239"/>
                        <a:pt x="92901" y="83753"/>
                      </a:cubicBezTo>
                      <a:cubicBezTo>
                        <a:pt x="115533" y="99893"/>
                        <a:pt x="77694" y="95180"/>
                        <a:pt x="77694" y="113366"/>
                      </a:cubicBezTo>
                      <a:cubicBezTo>
                        <a:pt x="77694" y="131551"/>
                        <a:pt x="85031" y="149204"/>
                        <a:pt x="77116" y="166723"/>
                      </a:cubicBezTo>
                      <a:cubicBezTo>
                        <a:pt x="74982" y="171525"/>
                        <a:pt x="59731" y="165967"/>
                        <a:pt x="61554" y="175615"/>
                      </a:cubicBezTo>
                      <a:cubicBezTo>
                        <a:pt x="63022" y="183530"/>
                        <a:pt x="79873" y="190111"/>
                        <a:pt x="78183" y="198603"/>
                      </a:cubicBezTo>
                      <a:cubicBezTo>
                        <a:pt x="77250" y="203050"/>
                        <a:pt x="65778" y="204117"/>
                        <a:pt x="65511" y="213943"/>
                      </a:cubicBezTo>
                      <a:cubicBezTo>
                        <a:pt x="65511" y="220746"/>
                        <a:pt x="82363" y="226704"/>
                        <a:pt x="78850" y="233018"/>
                      </a:cubicBezTo>
                      <a:cubicBezTo>
                        <a:pt x="75338" y="239332"/>
                        <a:pt x="64266" y="235953"/>
                        <a:pt x="61554" y="246357"/>
                      </a:cubicBezTo>
                      <a:cubicBezTo>
                        <a:pt x="59598" y="253534"/>
                        <a:pt x="61109" y="261204"/>
                        <a:pt x="65600" y="267122"/>
                      </a:cubicBezTo>
                      <a:cubicBezTo>
                        <a:pt x="91834" y="262676"/>
                        <a:pt x="95302" y="286375"/>
                        <a:pt x="110064" y="301315"/>
                      </a:cubicBezTo>
                      <a:cubicBezTo>
                        <a:pt x="126872" y="318344"/>
                        <a:pt x="128428" y="292911"/>
                        <a:pt x="144390" y="294868"/>
                      </a:cubicBezTo>
                      <a:cubicBezTo>
                        <a:pt x="153550" y="295979"/>
                        <a:pt x="156262" y="294512"/>
                        <a:pt x="163510" y="289665"/>
                      </a:cubicBezTo>
                      <a:cubicBezTo>
                        <a:pt x="175204" y="281795"/>
                        <a:pt x="189610" y="283351"/>
                        <a:pt x="203038" y="282596"/>
                      </a:cubicBezTo>
                      <a:cubicBezTo>
                        <a:pt x="228205" y="281128"/>
                        <a:pt x="238209" y="283440"/>
                        <a:pt x="254172" y="263832"/>
                      </a:cubicBezTo>
                      <a:cubicBezTo>
                        <a:pt x="262398" y="253694"/>
                        <a:pt x="274358" y="256406"/>
                        <a:pt x="283562" y="249470"/>
                      </a:cubicBezTo>
                      <a:cubicBezTo>
                        <a:pt x="292766" y="242533"/>
                        <a:pt x="286052" y="231684"/>
                        <a:pt x="291299" y="224303"/>
                      </a:cubicBezTo>
                      <a:cubicBezTo>
                        <a:pt x="299569" y="212565"/>
                        <a:pt x="317977" y="209541"/>
                        <a:pt x="313087" y="193179"/>
                      </a:cubicBezTo>
                      <a:cubicBezTo>
                        <a:pt x="305083" y="165211"/>
                        <a:pt x="315176" y="148715"/>
                        <a:pt x="336475" y="130929"/>
                      </a:cubicBezTo>
                      <a:cubicBezTo>
                        <a:pt x="343100" y="125416"/>
                        <a:pt x="340698" y="120436"/>
                        <a:pt x="344834" y="113988"/>
                      </a:cubicBezTo>
                      <a:cubicBezTo>
                        <a:pt x="352392" y="102072"/>
                        <a:pt x="371912" y="105096"/>
                        <a:pt x="383251" y="100649"/>
                      </a:cubicBezTo>
                      <a:cubicBezTo>
                        <a:pt x="402014" y="93313"/>
                        <a:pt x="429315" y="78106"/>
                        <a:pt x="425358" y="55074"/>
                      </a:cubicBezTo>
                      <a:cubicBezTo>
                        <a:pt x="413175" y="54451"/>
                        <a:pt x="427670" y="68991"/>
                        <a:pt x="425224" y="54718"/>
                      </a:cubicBezTo>
                      <a:close/>
                      <a:moveTo>
                        <a:pt x="428026" y="163921"/>
                      </a:moveTo>
                      <a:cubicBezTo>
                        <a:pt x="425535" y="146936"/>
                        <a:pt x="391120" y="169035"/>
                        <a:pt x="398501" y="173970"/>
                      </a:cubicBezTo>
                      <a:cubicBezTo>
                        <a:pt x="413664" y="184108"/>
                        <a:pt x="430649" y="181084"/>
                        <a:pt x="428026" y="16392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2" name="자유형: 도형 9781">
                  <a:extLst>
                    <a:ext uri="{FF2B5EF4-FFF2-40B4-BE49-F238E27FC236}">
                      <a16:creationId xmlns:a16="http://schemas.microsoft.com/office/drawing/2014/main" id="{8C36CED3-8C34-1894-25F1-DCDB511F002B}"/>
                    </a:ext>
                  </a:extLst>
                </p:cNvPr>
                <p:cNvSpPr/>
                <p:nvPr/>
              </p:nvSpPr>
              <p:spPr>
                <a:xfrm>
                  <a:off x="4479530" y="8439050"/>
                  <a:ext cx="293632" cy="210490"/>
                </a:xfrm>
                <a:custGeom>
                  <a:avLst/>
                  <a:gdLst>
                    <a:gd name="connsiteX0" fmla="*/ 120987 w 429907"/>
                    <a:gd name="connsiteY0" fmla="*/ 307856 h 308179"/>
                    <a:gd name="connsiteX1" fmla="*/ 110271 w 429907"/>
                    <a:gd name="connsiteY1" fmla="*/ 301808 h 308179"/>
                    <a:gd name="connsiteX2" fmla="*/ 99244 w 429907"/>
                    <a:gd name="connsiteY2" fmla="*/ 287180 h 308179"/>
                    <a:gd name="connsiteX3" fmla="*/ 72566 w 429907"/>
                    <a:gd name="connsiteY3" fmla="*/ 267171 h 308179"/>
                    <a:gd name="connsiteX4" fmla="*/ 66296 w 429907"/>
                    <a:gd name="connsiteY4" fmla="*/ 267749 h 308179"/>
                    <a:gd name="connsiteX5" fmla="*/ 65941 w 429907"/>
                    <a:gd name="connsiteY5" fmla="*/ 267749 h 308179"/>
                    <a:gd name="connsiteX6" fmla="*/ 65941 w 429907"/>
                    <a:gd name="connsiteY6" fmla="*/ 267438 h 308179"/>
                    <a:gd name="connsiteX7" fmla="*/ 61805 w 429907"/>
                    <a:gd name="connsiteY7" fmla="*/ 246229 h 308179"/>
                    <a:gd name="connsiteX8" fmla="*/ 71810 w 429907"/>
                    <a:gd name="connsiteY8" fmla="*/ 237336 h 308179"/>
                    <a:gd name="connsiteX9" fmla="*/ 79146 w 429907"/>
                    <a:gd name="connsiteY9" fmla="*/ 232889 h 308179"/>
                    <a:gd name="connsiteX10" fmla="*/ 73055 w 429907"/>
                    <a:gd name="connsiteY10" fmla="*/ 223552 h 308179"/>
                    <a:gd name="connsiteX11" fmla="*/ 65763 w 429907"/>
                    <a:gd name="connsiteY11" fmla="*/ 214081 h 308179"/>
                    <a:gd name="connsiteX12" fmla="*/ 74033 w 429907"/>
                    <a:gd name="connsiteY12" fmla="*/ 202788 h 308179"/>
                    <a:gd name="connsiteX13" fmla="*/ 78479 w 429907"/>
                    <a:gd name="connsiteY13" fmla="*/ 198608 h 308179"/>
                    <a:gd name="connsiteX14" fmla="*/ 70253 w 429907"/>
                    <a:gd name="connsiteY14" fmla="*/ 186336 h 308179"/>
                    <a:gd name="connsiteX15" fmla="*/ 61805 w 429907"/>
                    <a:gd name="connsiteY15" fmla="*/ 175842 h 308179"/>
                    <a:gd name="connsiteX16" fmla="*/ 62561 w 429907"/>
                    <a:gd name="connsiteY16" fmla="*/ 171396 h 308179"/>
                    <a:gd name="connsiteX17" fmla="*/ 70787 w 429907"/>
                    <a:gd name="connsiteY17" fmla="*/ 168862 h 308179"/>
                    <a:gd name="connsiteX18" fmla="*/ 77457 w 429907"/>
                    <a:gd name="connsiteY18" fmla="*/ 166727 h 308179"/>
                    <a:gd name="connsiteX19" fmla="*/ 79502 w 429907"/>
                    <a:gd name="connsiteY19" fmla="*/ 131156 h 308179"/>
                    <a:gd name="connsiteX20" fmla="*/ 77946 w 429907"/>
                    <a:gd name="connsiteY20" fmla="*/ 113860 h 308179"/>
                    <a:gd name="connsiteX21" fmla="*/ 92441 w 429907"/>
                    <a:gd name="connsiteY21" fmla="*/ 98653 h 308179"/>
                    <a:gd name="connsiteX22" fmla="*/ 100356 w 429907"/>
                    <a:gd name="connsiteY22" fmla="*/ 92828 h 308179"/>
                    <a:gd name="connsiteX23" fmla="*/ 93419 w 429907"/>
                    <a:gd name="connsiteY23" fmla="*/ 84691 h 308179"/>
                    <a:gd name="connsiteX24" fmla="*/ 87995 w 429907"/>
                    <a:gd name="connsiteY24" fmla="*/ 79311 h 308179"/>
                    <a:gd name="connsiteX25" fmla="*/ 80302 w 429907"/>
                    <a:gd name="connsiteY25" fmla="*/ 74020 h 308179"/>
                    <a:gd name="connsiteX26" fmla="*/ 71410 w 429907"/>
                    <a:gd name="connsiteY26" fmla="*/ 77799 h 308179"/>
                    <a:gd name="connsiteX27" fmla="*/ 64829 w 429907"/>
                    <a:gd name="connsiteY27" fmla="*/ 79845 h 308179"/>
                    <a:gd name="connsiteX28" fmla="*/ 58826 w 429907"/>
                    <a:gd name="connsiteY28" fmla="*/ 79044 h 308179"/>
                    <a:gd name="connsiteX29" fmla="*/ 51401 w 429907"/>
                    <a:gd name="connsiteY29" fmla="*/ 78155 h 308179"/>
                    <a:gd name="connsiteX30" fmla="*/ 39218 w 429907"/>
                    <a:gd name="connsiteY30" fmla="*/ 73709 h 308179"/>
                    <a:gd name="connsiteX31" fmla="*/ 34771 w 429907"/>
                    <a:gd name="connsiteY31" fmla="*/ 67795 h 308179"/>
                    <a:gd name="connsiteX32" fmla="*/ 32948 w 429907"/>
                    <a:gd name="connsiteY32" fmla="*/ 67128 h 308179"/>
                    <a:gd name="connsiteX33" fmla="*/ 24055 w 429907"/>
                    <a:gd name="connsiteY33" fmla="*/ 71575 h 308179"/>
                    <a:gd name="connsiteX34" fmla="*/ 15874 w 429907"/>
                    <a:gd name="connsiteY34" fmla="*/ 75754 h 308179"/>
                    <a:gd name="connsiteX35" fmla="*/ 15207 w 429907"/>
                    <a:gd name="connsiteY35" fmla="*/ 75754 h 308179"/>
                    <a:gd name="connsiteX36" fmla="*/ 15207 w 429907"/>
                    <a:gd name="connsiteY36" fmla="*/ 75043 h 308179"/>
                    <a:gd name="connsiteX37" fmla="*/ 3380 w 429907"/>
                    <a:gd name="connsiteY37" fmla="*/ 36626 h 308179"/>
                    <a:gd name="connsiteX38" fmla="*/ 712 w 429907"/>
                    <a:gd name="connsiteY38" fmla="*/ 24754 h 308179"/>
                    <a:gd name="connsiteX39" fmla="*/ 17164 w 429907"/>
                    <a:gd name="connsiteY39" fmla="*/ 16973 h 308179"/>
                    <a:gd name="connsiteX40" fmla="*/ 33126 w 429907"/>
                    <a:gd name="connsiteY40" fmla="*/ 7769 h 308179"/>
                    <a:gd name="connsiteX41" fmla="*/ 46865 w 429907"/>
                    <a:gd name="connsiteY41" fmla="*/ -324 h 308179"/>
                    <a:gd name="connsiteX42" fmla="*/ 55225 w 429907"/>
                    <a:gd name="connsiteY42" fmla="*/ 1944 h 308179"/>
                    <a:gd name="connsiteX43" fmla="*/ 122588 w 429907"/>
                    <a:gd name="connsiteY43" fmla="*/ 13193 h 308179"/>
                    <a:gd name="connsiteX44" fmla="*/ 155402 w 429907"/>
                    <a:gd name="connsiteY44" fmla="*/ 12349 h 308179"/>
                    <a:gd name="connsiteX45" fmla="*/ 182080 w 429907"/>
                    <a:gd name="connsiteY45" fmla="*/ 11637 h 308179"/>
                    <a:gd name="connsiteX46" fmla="*/ 182703 w 429907"/>
                    <a:gd name="connsiteY46" fmla="*/ 11637 h 308179"/>
                    <a:gd name="connsiteX47" fmla="*/ 308758 w 429907"/>
                    <a:gd name="connsiteY47" fmla="*/ 42762 h 308179"/>
                    <a:gd name="connsiteX48" fmla="*/ 325521 w 429907"/>
                    <a:gd name="connsiteY48" fmla="*/ 46719 h 308179"/>
                    <a:gd name="connsiteX49" fmla="*/ 334680 w 429907"/>
                    <a:gd name="connsiteY49" fmla="*/ 40805 h 308179"/>
                    <a:gd name="connsiteX50" fmla="*/ 337970 w 429907"/>
                    <a:gd name="connsiteY50" fmla="*/ 36626 h 308179"/>
                    <a:gd name="connsiteX51" fmla="*/ 352510 w 429907"/>
                    <a:gd name="connsiteY51" fmla="*/ 44451 h 308179"/>
                    <a:gd name="connsiteX52" fmla="*/ 355623 w 429907"/>
                    <a:gd name="connsiteY52" fmla="*/ 46630 h 308179"/>
                    <a:gd name="connsiteX53" fmla="*/ 414804 w 429907"/>
                    <a:gd name="connsiteY53" fmla="*/ 54500 h 308179"/>
                    <a:gd name="connsiteX54" fmla="*/ 426009 w 429907"/>
                    <a:gd name="connsiteY54" fmla="*/ 54500 h 308179"/>
                    <a:gd name="connsiteX55" fmla="*/ 426009 w 429907"/>
                    <a:gd name="connsiteY55" fmla="*/ 55078 h 308179"/>
                    <a:gd name="connsiteX56" fmla="*/ 426543 w 429907"/>
                    <a:gd name="connsiteY56" fmla="*/ 55078 h 308179"/>
                    <a:gd name="connsiteX57" fmla="*/ 426009 w 429907"/>
                    <a:gd name="connsiteY57" fmla="*/ 55078 h 308179"/>
                    <a:gd name="connsiteX58" fmla="*/ 426543 w 429907"/>
                    <a:gd name="connsiteY58" fmla="*/ 55078 h 308179"/>
                    <a:gd name="connsiteX59" fmla="*/ 426543 w 429907"/>
                    <a:gd name="connsiteY59" fmla="*/ 55078 h 308179"/>
                    <a:gd name="connsiteX60" fmla="*/ 426009 w 429907"/>
                    <a:gd name="connsiteY60" fmla="*/ 55078 h 308179"/>
                    <a:gd name="connsiteX61" fmla="*/ 426543 w 429907"/>
                    <a:gd name="connsiteY61" fmla="*/ 55078 h 308179"/>
                    <a:gd name="connsiteX62" fmla="*/ 426009 w 429907"/>
                    <a:gd name="connsiteY62" fmla="*/ 55078 h 308179"/>
                    <a:gd name="connsiteX63" fmla="*/ 426543 w 429907"/>
                    <a:gd name="connsiteY63" fmla="*/ 55078 h 308179"/>
                    <a:gd name="connsiteX64" fmla="*/ 384079 w 429907"/>
                    <a:gd name="connsiteY64" fmla="*/ 101232 h 308179"/>
                    <a:gd name="connsiteX65" fmla="*/ 370207 w 429907"/>
                    <a:gd name="connsiteY65" fmla="*/ 104078 h 308179"/>
                    <a:gd name="connsiteX66" fmla="*/ 345930 w 429907"/>
                    <a:gd name="connsiteY66" fmla="*/ 114171 h 308179"/>
                    <a:gd name="connsiteX67" fmla="*/ 343173 w 429907"/>
                    <a:gd name="connsiteY67" fmla="*/ 121285 h 308179"/>
                    <a:gd name="connsiteX68" fmla="*/ 337481 w 429907"/>
                    <a:gd name="connsiteY68" fmla="*/ 131245 h 308179"/>
                    <a:gd name="connsiteX69" fmla="*/ 314271 w 429907"/>
                    <a:gd name="connsiteY69" fmla="*/ 193005 h 308179"/>
                    <a:gd name="connsiteX70" fmla="*/ 303111 w 429907"/>
                    <a:gd name="connsiteY70" fmla="*/ 214882 h 308179"/>
                    <a:gd name="connsiteX71" fmla="*/ 292439 w 429907"/>
                    <a:gd name="connsiteY71" fmla="*/ 224708 h 308179"/>
                    <a:gd name="connsiteX72" fmla="*/ 289950 w 429907"/>
                    <a:gd name="connsiteY72" fmla="*/ 235646 h 308179"/>
                    <a:gd name="connsiteX73" fmla="*/ 284569 w 429907"/>
                    <a:gd name="connsiteY73" fmla="*/ 250008 h 308179"/>
                    <a:gd name="connsiteX74" fmla="*/ 271497 w 429907"/>
                    <a:gd name="connsiteY74" fmla="*/ 255477 h 308179"/>
                    <a:gd name="connsiteX75" fmla="*/ 255268 w 429907"/>
                    <a:gd name="connsiteY75" fmla="*/ 264370 h 308179"/>
                    <a:gd name="connsiteX76" fmla="*/ 212538 w 429907"/>
                    <a:gd name="connsiteY76" fmla="*/ 282911 h 308179"/>
                    <a:gd name="connsiteX77" fmla="*/ 203645 w 429907"/>
                    <a:gd name="connsiteY77" fmla="*/ 283312 h 308179"/>
                    <a:gd name="connsiteX78" fmla="*/ 195553 w 429907"/>
                    <a:gd name="connsiteY78" fmla="*/ 283578 h 308179"/>
                    <a:gd name="connsiteX79" fmla="*/ 164428 w 429907"/>
                    <a:gd name="connsiteY79" fmla="*/ 290292 h 308179"/>
                    <a:gd name="connsiteX80" fmla="*/ 150022 w 429907"/>
                    <a:gd name="connsiteY80" fmla="*/ 295939 h 308179"/>
                    <a:gd name="connsiteX81" fmla="*/ 150022 w 429907"/>
                    <a:gd name="connsiteY81" fmla="*/ 295939 h 308179"/>
                    <a:gd name="connsiteX82" fmla="*/ 144909 w 429907"/>
                    <a:gd name="connsiteY82" fmla="*/ 295584 h 308179"/>
                    <a:gd name="connsiteX83" fmla="*/ 143263 w 429907"/>
                    <a:gd name="connsiteY83" fmla="*/ 295584 h 308179"/>
                    <a:gd name="connsiteX84" fmla="*/ 130858 w 429907"/>
                    <a:gd name="connsiteY84" fmla="*/ 302164 h 308179"/>
                    <a:gd name="connsiteX85" fmla="*/ 120987 w 429907"/>
                    <a:gd name="connsiteY85" fmla="*/ 307856 h 308179"/>
                    <a:gd name="connsiteX86" fmla="*/ 72521 w 429907"/>
                    <a:gd name="connsiteY86" fmla="*/ 266060 h 308179"/>
                    <a:gd name="connsiteX87" fmla="*/ 100178 w 429907"/>
                    <a:gd name="connsiteY87" fmla="*/ 286602 h 308179"/>
                    <a:gd name="connsiteX88" fmla="*/ 111027 w 429907"/>
                    <a:gd name="connsiteY88" fmla="*/ 301008 h 308179"/>
                    <a:gd name="connsiteX89" fmla="*/ 120987 w 429907"/>
                    <a:gd name="connsiteY89" fmla="*/ 306744 h 308179"/>
                    <a:gd name="connsiteX90" fmla="*/ 129880 w 429907"/>
                    <a:gd name="connsiteY90" fmla="*/ 301364 h 308179"/>
                    <a:gd name="connsiteX91" fmla="*/ 143219 w 429907"/>
                    <a:gd name="connsiteY91" fmla="*/ 294294 h 308179"/>
                    <a:gd name="connsiteX92" fmla="*/ 144998 w 429907"/>
                    <a:gd name="connsiteY92" fmla="*/ 294294 h 308179"/>
                    <a:gd name="connsiteX93" fmla="*/ 149977 w 429907"/>
                    <a:gd name="connsiteY93" fmla="*/ 294650 h 308179"/>
                    <a:gd name="connsiteX94" fmla="*/ 163761 w 429907"/>
                    <a:gd name="connsiteY94" fmla="*/ 289181 h 308179"/>
                    <a:gd name="connsiteX95" fmla="*/ 195508 w 429907"/>
                    <a:gd name="connsiteY95" fmla="*/ 282289 h 308179"/>
                    <a:gd name="connsiteX96" fmla="*/ 203556 w 429907"/>
                    <a:gd name="connsiteY96" fmla="*/ 282022 h 308179"/>
                    <a:gd name="connsiteX97" fmla="*/ 212449 w 429907"/>
                    <a:gd name="connsiteY97" fmla="*/ 281622 h 308179"/>
                    <a:gd name="connsiteX98" fmla="*/ 254334 w 429907"/>
                    <a:gd name="connsiteY98" fmla="*/ 263481 h 308179"/>
                    <a:gd name="connsiteX99" fmla="*/ 271186 w 429907"/>
                    <a:gd name="connsiteY99" fmla="*/ 254321 h 308179"/>
                    <a:gd name="connsiteX100" fmla="*/ 283858 w 429907"/>
                    <a:gd name="connsiteY100" fmla="*/ 249030 h 308179"/>
                    <a:gd name="connsiteX101" fmla="*/ 288794 w 429907"/>
                    <a:gd name="connsiteY101" fmla="*/ 235691 h 308179"/>
                    <a:gd name="connsiteX102" fmla="*/ 291461 w 429907"/>
                    <a:gd name="connsiteY102" fmla="*/ 224175 h 308179"/>
                    <a:gd name="connsiteX103" fmla="*/ 302399 w 429907"/>
                    <a:gd name="connsiteY103" fmla="*/ 214081 h 308179"/>
                    <a:gd name="connsiteX104" fmla="*/ 313160 w 429907"/>
                    <a:gd name="connsiteY104" fmla="*/ 193361 h 308179"/>
                    <a:gd name="connsiteX105" fmla="*/ 336726 w 429907"/>
                    <a:gd name="connsiteY105" fmla="*/ 130489 h 308179"/>
                    <a:gd name="connsiteX106" fmla="*/ 342061 w 429907"/>
                    <a:gd name="connsiteY106" fmla="*/ 121107 h 308179"/>
                    <a:gd name="connsiteX107" fmla="*/ 344952 w 429907"/>
                    <a:gd name="connsiteY107" fmla="*/ 113637 h 308179"/>
                    <a:gd name="connsiteX108" fmla="*/ 370029 w 429907"/>
                    <a:gd name="connsiteY108" fmla="*/ 103055 h 308179"/>
                    <a:gd name="connsiteX109" fmla="*/ 383635 w 429907"/>
                    <a:gd name="connsiteY109" fmla="*/ 100298 h 308179"/>
                    <a:gd name="connsiteX110" fmla="*/ 425698 w 429907"/>
                    <a:gd name="connsiteY110" fmla="*/ 61570 h 308179"/>
                    <a:gd name="connsiteX111" fmla="*/ 424408 w 429907"/>
                    <a:gd name="connsiteY111" fmla="*/ 62059 h 308179"/>
                    <a:gd name="connsiteX112" fmla="*/ 420540 w 429907"/>
                    <a:gd name="connsiteY112" fmla="*/ 57613 h 308179"/>
                    <a:gd name="connsiteX113" fmla="*/ 421563 w 429907"/>
                    <a:gd name="connsiteY113" fmla="*/ 55523 h 308179"/>
                    <a:gd name="connsiteX114" fmla="*/ 414760 w 429907"/>
                    <a:gd name="connsiteY114" fmla="*/ 55523 h 308179"/>
                    <a:gd name="connsiteX115" fmla="*/ 355133 w 429907"/>
                    <a:gd name="connsiteY115" fmla="*/ 47564 h 308179"/>
                    <a:gd name="connsiteX116" fmla="*/ 351799 w 429907"/>
                    <a:gd name="connsiteY116" fmla="*/ 45296 h 308179"/>
                    <a:gd name="connsiteX117" fmla="*/ 337926 w 429907"/>
                    <a:gd name="connsiteY117" fmla="*/ 37649 h 308179"/>
                    <a:gd name="connsiteX118" fmla="*/ 335747 w 429907"/>
                    <a:gd name="connsiteY118" fmla="*/ 40717 h 308179"/>
                    <a:gd name="connsiteX119" fmla="*/ 325476 w 429907"/>
                    <a:gd name="connsiteY119" fmla="*/ 47742 h 308179"/>
                    <a:gd name="connsiteX120" fmla="*/ 308135 w 429907"/>
                    <a:gd name="connsiteY120" fmla="*/ 43607 h 308179"/>
                    <a:gd name="connsiteX121" fmla="*/ 182658 w 429907"/>
                    <a:gd name="connsiteY121" fmla="*/ 12482 h 308179"/>
                    <a:gd name="connsiteX122" fmla="*/ 182036 w 429907"/>
                    <a:gd name="connsiteY122" fmla="*/ 12482 h 308179"/>
                    <a:gd name="connsiteX123" fmla="*/ 155357 w 429907"/>
                    <a:gd name="connsiteY123" fmla="*/ 13193 h 308179"/>
                    <a:gd name="connsiteX124" fmla="*/ 122499 w 429907"/>
                    <a:gd name="connsiteY124" fmla="*/ 14038 h 308179"/>
                    <a:gd name="connsiteX125" fmla="*/ 54647 w 429907"/>
                    <a:gd name="connsiteY125" fmla="*/ 2700 h 308179"/>
                    <a:gd name="connsiteX126" fmla="*/ 46776 w 429907"/>
                    <a:gd name="connsiteY126" fmla="*/ 521 h 308179"/>
                    <a:gd name="connsiteX127" fmla="*/ 33838 w 429907"/>
                    <a:gd name="connsiteY127" fmla="*/ 8302 h 308179"/>
                    <a:gd name="connsiteX128" fmla="*/ 17075 w 429907"/>
                    <a:gd name="connsiteY128" fmla="*/ 17818 h 308179"/>
                    <a:gd name="connsiteX129" fmla="*/ 1601 w 429907"/>
                    <a:gd name="connsiteY129" fmla="*/ 24932 h 308179"/>
                    <a:gd name="connsiteX130" fmla="*/ 4136 w 429907"/>
                    <a:gd name="connsiteY130" fmla="*/ 35648 h 308179"/>
                    <a:gd name="connsiteX131" fmla="*/ 16274 w 429907"/>
                    <a:gd name="connsiteY131" fmla="*/ 74153 h 308179"/>
                    <a:gd name="connsiteX132" fmla="*/ 23300 w 429907"/>
                    <a:gd name="connsiteY132" fmla="*/ 70285 h 308179"/>
                    <a:gd name="connsiteX133" fmla="*/ 32859 w 429907"/>
                    <a:gd name="connsiteY133" fmla="*/ 65839 h 308179"/>
                    <a:gd name="connsiteX134" fmla="*/ 35394 w 429907"/>
                    <a:gd name="connsiteY134" fmla="*/ 66772 h 308179"/>
                    <a:gd name="connsiteX135" fmla="*/ 40107 w 429907"/>
                    <a:gd name="connsiteY135" fmla="*/ 72997 h 308179"/>
                    <a:gd name="connsiteX136" fmla="*/ 51223 w 429907"/>
                    <a:gd name="connsiteY136" fmla="*/ 76954 h 308179"/>
                    <a:gd name="connsiteX137" fmla="*/ 58915 w 429907"/>
                    <a:gd name="connsiteY137" fmla="*/ 77844 h 308179"/>
                    <a:gd name="connsiteX138" fmla="*/ 64695 w 429907"/>
                    <a:gd name="connsiteY138" fmla="*/ 78644 h 308179"/>
                    <a:gd name="connsiteX139" fmla="*/ 70609 w 429907"/>
                    <a:gd name="connsiteY139" fmla="*/ 76821 h 308179"/>
                    <a:gd name="connsiteX140" fmla="*/ 80035 w 429907"/>
                    <a:gd name="connsiteY140" fmla="*/ 72819 h 308179"/>
                    <a:gd name="connsiteX141" fmla="*/ 88617 w 429907"/>
                    <a:gd name="connsiteY141" fmla="*/ 78511 h 308179"/>
                    <a:gd name="connsiteX142" fmla="*/ 93775 w 429907"/>
                    <a:gd name="connsiteY142" fmla="*/ 83713 h 308179"/>
                    <a:gd name="connsiteX143" fmla="*/ 101200 w 429907"/>
                    <a:gd name="connsiteY143" fmla="*/ 92873 h 308179"/>
                    <a:gd name="connsiteX144" fmla="*/ 92663 w 429907"/>
                    <a:gd name="connsiteY144" fmla="*/ 99587 h 308179"/>
                    <a:gd name="connsiteX145" fmla="*/ 78791 w 429907"/>
                    <a:gd name="connsiteY145" fmla="*/ 113771 h 308179"/>
                    <a:gd name="connsiteX146" fmla="*/ 80347 w 429907"/>
                    <a:gd name="connsiteY146" fmla="*/ 130889 h 308179"/>
                    <a:gd name="connsiteX147" fmla="*/ 78213 w 429907"/>
                    <a:gd name="connsiteY147" fmla="*/ 167216 h 308179"/>
                    <a:gd name="connsiteX148" fmla="*/ 70564 w 429907"/>
                    <a:gd name="connsiteY148" fmla="*/ 169929 h 308179"/>
                    <a:gd name="connsiteX149" fmla="*/ 63184 w 429907"/>
                    <a:gd name="connsiteY149" fmla="*/ 172107 h 308179"/>
                    <a:gd name="connsiteX150" fmla="*/ 62650 w 429907"/>
                    <a:gd name="connsiteY150" fmla="*/ 175620 h 308179"/>
                    <a:gd name="connsiteX151" fmla="*/ 70698 w 429907"/>
                    <a:gd name="connsiteY151" fmla="*/ 185491 h 308179"/>
                    <a:gd name="connsiteX152" fmla="*/ 79280 w 429907"/>
                    <a:gd name="connsiteY152" fmla="*/ 198830 h 308179"/>
                    <a:gd name="connsiteX153" fmla="*/ 74344 w 429907"/>
                    <a:gd name="connsiteY153" fmla="*/ 203721 h 308179"/>
                    <a:gd name="connsiteX154" fmla="*/ 66608 w 429907"/>
                    <a:gd name="connsiteY154" fmla="*/ 214081 h 308179"/>
                    <a:gd name="connsiteX155" fmla="*/ 73499 w 429907"/>
                    <a:gd name="connsiteY155" fmla="*/ 222707 h 308179"/>
                    <a:gd name="connsiteX156" fmla="*/ 79813 w 429907"/>
                    <a:gd name="connsiteY156" fmla="*/ 233423 h 308179"/>
                    <a:gd name="connsiteX157" fmla="*/ 71854 w 429907"/>
                    <a:gd name="connsiteY157" fmla="*/ 238536 h 308179"/>
                    <a:gd name="connsiteX158" fmla="*/ 62606 w 429907"/>
                    <a:gd name="connsiteY158" fmla="*/ 246629 h 308179"/>
                    <a:gd name="connsiteX159" fmla="*/ 66385 w 429907"/>
                    <a:gd name="connsiteY159" fmla="*/ 266593 h 308179"/>
                    <a:gd name="connsiteX160" fmla="*/ 72521 w 429907"/>
                    <a:gd name="connsiteY160" fmla="*/ 266060 h 308179"/>
                    <a:gd name="connsiteX161" fmla="*/ 425476 w 429907"/>
                    <a:gd name="connsiteY161" fmla="*/ 55656 h 308179"/>
                    <a:gd name="connsiteX162" fmla="*/ 421652 w 429907"/>
                    <a:gd name="connsiteY162" fmla="*/ 57702 h 308179"/>
                    <a:gd name="connsiteX163" fmla="*/ 425120 w 429907"/>
                    <a:gd name="connsiteY163" fmla="*/ 60503 h 308179"/>
                    <a:gd name="connsiteX164" fmla="*/ 425476 w 429907"/>
                    <a:gd name="connsiteY164" fmla="*/ 55656 h 308179"/>
                    <a:gd name="connsiteX165" fmla="*/ 416138 w 429907"/>
                    <a:gd name="connsiteY165" fmla="*/ 180778 h 308179"/>
                    <a:gd name="connsiteX166" fmla="*/ 416138 w 429907"/>
                    <a:gd name="connsiteY166" fmla="*/ 180778 h 308179"/>
                    <a:gd name="connsiteX167" fmla="*/ 399064 w 429907"/>
                    <a:gd name="connsiteY167" fmla="*/ 174953 h 308179"/>
                    <a:gd name="connsiteX168" fmla="*/ 397952 w 429907"/>
                    <a:gd name="connsiteY168" fmla="*/ 171529 h 308179"/>
                    <a:gd name="connsiteX169" fmla="*/ 421340 w 429907"/>
                    <a:gd name="connsiteY169" fmla="*/ 157568 h 308179"/>
                    <a:gd name="connsiteX170" fmla="*/ 429388 w 429907"/>
                    <a:gd name="connsiteY170" fmla="*/ 164095 h 308179"/>
                    <a:gd name="connsiteX171" fmla="*/ 429433 w 429907"/>
                    <a:gd name="connsiteY171" fmla="*/ 164415 h 308179"/>
                    <a:gd name="connsiteX172" fmla="*/ 426765 w 429907"/>
                    <a:gd name="connsiteY172" fmla="*/ 176509 h 308179"/>
                    <a:gd name="connsiteX173" fmla="*/ 416138 w 429907"/>
                    <a:gd name="connsiteY173" fmla="*/ 180778 h 308179"/>
                    <a:gd name="connsiteX174" fmla="*/ 421340 w 429907"/>
                    <a:gd name="connsiteY174" fmla="*/ 158546 h 308179"/>
                    <a:gd name="connsiteX175" fmla="*/ 399108 w 429907"/>
                    <a:gd name="connsiteY175" fmla="*/ 171885 h 308179"/>
                    <a:gd name="connsiteX176" fmla="*/ 399775 w 429907"/>
                    <a:gd name="connsiteY176" fmla="*/ 174064 h 308179"/>
                    <a:gd name="connsiteX177" fmla="*/ 416227 w 429907"/>
                    <a:gd name="connsiteY177" fmla="*/ 179711 h 308179"/>
                    <a:gd name="connsiteX178" fmla="*/ 416227 w 429907"/>
                    <a:gd name="connsiteY178" fmla="*/ 179711 h 308179"/>
                    <a:gd name="connsiteX179" fmla="*/ 426009 w 429907"/>
                    <a:gd name="connsiteY179" fmla="*/ 175842 h 308179"/>
                    <a:gd name="connsiteX180" fmla="*/ 428455 w 429907"/>
                    <a:gd name="connsiteY180" fmla="*/ 164593 h 308179"/>
                    <a:gd name="connsiteX181" fmla="*/ 421785 w 429907"/>
                    <a:gd name="connsiteY181" fmla="*/ 158635 h 308179"/>
                    <a:gd name="connsiteX182" fmla="*/ 421340 w 429907"/>
                    <a:gd name="connsiteY182" fmla="*/ 158679 h 308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</a:cxnLst>
                  <a:rect l="l" t="t" r="r" b="b"/>
                  <a:pathLst>
                    <a:path w="429907" h="308179">
                      <a:moveTo>
                        <a:pt x="120987" y="307856"/>
                      </a:moveTo>
                      <a:cubicBezTo>
                        <a:pt x="116763" y="307318"/>
                        <a:pt x="112939" y="305143"/>
                        <a:pt x="110271" y="301808"/>
                      </a:cubicBezTo>
                      <a:cubicBezTo>
                        <a:pt x="106092" y="297327"/>
                        <a:pt x="102401" y="292427"/>
                        <a:pt x="99244" y="287180"/>
                      </a:cubicBezTo>
                      <a:cubicBezTo>
                        <a:pt x="92530" y="276909"/>
                        <a:pt x="86171" y="267171"/>
                        <a:pt x="72566" y="267171"/>
                      </a:cubicBezTo>
                      <a:cubicBezTo>
                        <a:pt x="70476" y="267198"/>
                        <a:pt x="68386" y="267393"/>
                        <a:pt x="66296" y="267749"/>
                      </a:cubicBezTo>
                      <a:lnTo>
                        <a:pt x="65941" y="267749"/>
                      </a:lnTo>
                      <a:lnTo>
                        <a:pt x="65941" y="267438"/>
                      </a:lnTo>
                      <a:cubicBezTo>
                        <a:pt x="61361" y="261395"/>
                        <a:pt x="59805" y="253556"/>
                        <a:pt x="61805" y="246229"/>
                      </a:cubicBezTo>
                      <a:cubicBezTo>
                        <a:pt x="63095" y="241542"/>
                        <a:pt x="67008" y="238052"/>
                        <a:pt x="71810" y="237336"/>
                      </a:cubicBezTo>
                      <a:cubicBezTo>
                        <a:pt x="74744" y="236865"/>
                        <a:pt x="77368" y="235268"/>
                        <a:pt x="79146" y="232889"/>
                      </a:cubicBezTo>
                      <a:cubicBezTo>
                        <a:pt x="80836" y="229910"/>
                        <a:pt x="77057" y="226842"/>
                        <a:pt x="73055" y="223552"/>
                      </a:cubicBezTo>
                      <a:cubicBezTo>
                        <a:pt x="69053" y="220262"/>
                        <a:pt x="65674" y="217505"/>
                        <a:pt x="65763" y="214081"/>
                      </a:cubicBezTo>
                      <a:cubicBezTo>
                        <a:pt x="66207" y="209079"/>
                        <a:pt x="69409" y="204735"/>
                        <a:pt x="74033" y="202788"/>
                      </a:cubicBezTo>
                      <a:cubicBezTo>
                        <a:pt x="76256" y="201409"/>
                        <a:pt x="78168" y="200209"/>
                        <a:pt x="78479" y="198608"/>
                      </a:cubicBezTo>
                      <a:cubicBezTo>
                        <a:pt x="79324" y="194162"/>
                        <a:pt x="74700" y="190249"/>
                        <a:pt x="70253" y="186336"/>
                      </a:cubicBezTo>
                      <a:cubicBezTo>
                        <a:pt x="66474" y="183001"/>
                        <a:pt x="62517" y="179577"/>
                        <a:pt x="61805" y="175842"/>
                      </a:cubicBezTo>
                      <a:cubicBezTo>
                        <a:pt x="61405" y="174322"/>
                        <a:pt x="61672" y="172694"/>
                        <a:pt x="62561" y="171396"/>
                      </a:cubicBezTo>
                      <a:cubicBezTo>
                        <a:pt x="64162" y="169351"/>
                        <a:pt x="67497" y="169084"/>
                        <a:pt x="70787" y="168862"/>
                      </a:cubicBezTo>
                      <a:cubicBezTo>
                        <a:pt x="74077" y="168639"/>
                        <a:pt x="76701" y="168417"/>
                        <a:pt x="77457" y="166727"/>
                      </a:cubicBezTo>
                      <a:cubicBezTo>
                        <a:pt x="82704" y="155167"/>
                        <a:pt x="81058" y="142895"/>
                        <a:pt x="79502" y="131156"/>
                      </a:cubicBezTo>
                      <a:cubicBezTo>
                        <a:pt x="78613" y="125429"/>
                        <a:pt x="78079" y="119653"/>
                        <a:pt x="77946" y="113860"/>
                      </a:cubicBezTo>
                      <a:cubicBezTo>
                        <a:pt x="77946" y="105278"/>
                        <a:pt x="85994" y="101588"/>
                        <a:pt x="92441" y="98653"/>
                      </a:cubicBezTo>
                      <a:cubicBezTo>
                        <a:pt x="96576" y="96785"/>
                        <a:pt x="100133" y="95140"/>
                        <a:pt x="100356" y="92828"/>
                      </a:cubicBezTo>
                      <a:cubicBezTo>
                        <a:pt x="100578" y="90516"/>
                        <a:pt x="98266" y="88382"/>
                        <a:pt x="93419" y="84691"/>
                      </a:cubicBezTo>
                      <a:cubicBezTo>
                        <a:pt x="91374" y="83140"/>
                        <a:pt x="89551" y="81330"/>
                        <a:pt x="87995" y="79311"/>
                      </a:cubicBezTo>
                      <a:cubicBezTo>
                        <a:pt x="85638" y="76465"/>
                        <a:pt x="83548" y="74020"/>
                        <a:pt x="80302" y="74020"/>
                      </a:cubicBezTo>
                      <a:cubicBezTo>
                        <a:pt x="77012" y="74331"/>
                        <a:pt x="73899" y="75652"/>
                        <a:pt x="71410" y="77799"/>
                      </a:cubicBezTo>
                      <a:cubicBezTo>
                        <a:pt x="69497" y="79191"/>
                        <a:pt x="67186" y="79912"/>
                        <a:pt x="64829" y="79845"/>
                      </a:cubicBezTo>
                      <a:cubicBezTo>
                        <a:pt x="62828" y="79765"/>
                        <a:pt x="60783" y="79498"/>
                        <a:pt x="58826" y="79044"/>
                      </a:cubicBezTo>
                      <a:cubicBezTo>
                        <a:pt x="56381" y="78431"/>
                        <a:pt x="53890" y="78129"/>
                        <a:pt x="51401" y="78155"/>
                      </a:cubicBezTo>
                      <a:cubicBezTo>
                        <a:pt x="42108" y="78644"/>
                        <a:pt x="40996" y="77044"/>
                        <a:pt x="39218" y="73709"/>
                      </a:cubicBezTo>
                      <a:cubicBezTo>
                        <a:pt x="38195" y="71432"/>
                        <a:pt x="36683" y="69413"/>
                        <a:pt x="34771" y="67795"/>
                      </a:cubicBezTo>
                      <a:cubicBezTo>
                        <a:pt x="34282" y="67341"/>
                        <a:pt x="33615" y="67106"/>
                        <a:pt x="32948" y="67128"/>
                      </a:cubicBezTo>
                      <a:cubicBezTo>
                        <a:pt x="29658" y="67875"/>
                        <a:pt x="26635" y="69400"/>
                        <a:pt x="24055" y="71575"/>
                      </a:cubicBezTo>
                      <a:cubicBezTo>
                        <a:pt x="21610" y="73486"/>
                        <a:pt x="18853" y="74909"/>
                        <a:pt x="15874" y="75754"/>
                      </a:cubicBezTo>
                      <a:lnTo>
                        <a:pt x="15207" y="75754"/>
                      </a:lnTo>
                      <a:lnTo>
                        <a:pt x="15207" y="75043"/>
                      </a:lnTo>
                      <a:cubicBezTo>
                        <a:pt x="16897" y="56723"/>
                        <a:pt x="14363" y="50721"/>
                        <a:pt x="3380" y="36626"/>
                      </a:cubicBezTo>
                      <a:cubicBezTo>
                        <a:pt x="-1067" y="31157"/>
                        <a:pt x="-444" y="27155"/>
                        <a:pt x="712" y="24754"/>
                      </a:cubicBezTo>
                      <a:cubicBezTo>
                        <a:pt x="2846" y="20308"/>
                        <a:pt x="9294" y="17151"/>
                        <a:pt x="17164" y="16973"/>
                      </a:cubicBezTo>
                      <a:cubicBezTo>
                        <a:pt x="25033" y="16795"/>
                        <a:pt x="28902" y="12215"/>
                        <a:pt x="33126" y="7769"/>
                      </a:cubicBezTo>
                      <a:cubicBezTo>
                        <a:pt x="37350" y="3322"/>
                        <a:pt x="40952" y="-324"/>
                        <a:pt x="46865" y="-324"/>
                      </a:cubicBezTo>
                      <a:cubicBezTo>
                        <a:pt x="49800" y="-217"/>
                        <a:pt x="52646" y="557"/>
                        <a:pt x="55225" y="1944"/>
                      </a:cubicBezTo>
                      <a:cubicBezTo>
                        <a:pt x="75278" y="11993"/>
                        <a:pt x="103290" y="13193"/>
                        <a:pt x="122588" y="13193"/>
                      </a:cubicBezTo>
                      <a:cubicBezTo>
                        <a:pt x="133659" y="13193"/>
                        <a:pt x="144819" y="12749"/>
                        <a:pt x="155402" y="12349"/>
                      </a:cubicBezTo>
                      <a:cubicBezTo>
                        <a:pt x="164917" y="11993"/>
                        <a:pt x="173899" y="11637"/>
                        <a:pt x="182080" y="11637"/>
                      </a:cubicBezTo>
                      <a:lnTo>
                        <a:pt x="182703" y="11637"/>
                      </a:lnTo>
                      <a:cubicBezTo>
                        <a:pt x="236059" y="11637"/>
                        <a:pt x="273765" y="20930"/>
                        <a:pt x="308758" y="42762"/>
                      </a:cubicBezTo>
                      <a:cubicBezTo>
                        <a:pt x="314004" y="45256"/>
                        <a:pt x="319696" y="46603"/>
                        <a:pt x="325521" y="46719"/>
                      </a:cubicBezTo>
                      <a:cubicBezTo>
                        <a:pt x="331612" y="46719"/>
                        <a:pt x="334680" y="44718"/>
                        <a:pt x="334680" y="40805"/>
                      </a:cubicBezTo>
                      <a:cubicBezTo>
                        <a:pt x="334680" y="36893"/>
                        <a:pt x="336459" y="36626"/>
                        <a:pt x="337970" y="36626"/>
                      </a:cubicBezTo>
                      <a:cubicBezTo>
                        <a:pt x="341839" y="36626"/>
                        <a:pt x="348242" y="41339"/>
                        <a:pt x="352510" y="44451"/>
                      </a:cubicBezTo>
                      <a:cubicBezTo>
                        <a:pt x="353488" y="45234"/>
                        <a:pt x="354556" y="45963"/>
                        <a:pt x="355623" y="46630"/>
                      </a:cubicBezTo>
                      <a:cubicBezTo>
                        <a:pt x="373409" y="54189"/>
                        <a:pt x="394529" y="54367"/>
                        <a:pt x="414804" y="54500"/>
                      </a:cubicBezTo>
                      <a:lnTo>
                        <a:pt x="426009" y="54500"/>
                      </a:lnTo>
                      <a:lnTo>
                        <a:pt x="426009" y="55078"/>
                      </a:lnTo>
                      <a:lnTo>
                        <a:pt x="426543" y="55078"/>
                      </a:lnTo>
                      <a:lnTo>
                        <a:pt x="426009" y="55078"/>
                      </a:lnTo>
                      <a:lnTo>
                        <a:pt x="426543" y="55078"/>
                      </a:lnTo>
                      <a:lnTo>
                        <a:pt x="426543" y="55078"/>
                      </a:lnTo>
                      <a:lnTo>
                        <a:pt x="426009" y="55078"/>
                      </a:lnTo>
                      <a:lnTo>
                        <a:pt x="426543" y="55078"/>
                      </a:lnTo>
                      <a:lnTo>
                        <a:pt x="426009" y="55078"/>
                      </a:lnTo>
                      <a:lnTo>
                        <a:pt x="426543" y="55078"/>
                      </a:lnTo>
                      <a:cubicBezTo>
                        <a:pt x="430634" y="79133"/>
                        <a:pt x="401732" y="94296"/>
                        <a:pt x="384079" y="101232"/>
                      </a:cubicBezTo>
                      <a:cubicBezTo>
                        <a:pt x="379589" y="102717"/>
                        <a:pt x="374920" y="103673"/>
                        <a:pt x="370207" y="104078"/>
                      </a:cubicBezTo>
                      <a:cubicBezTo>
                        <a:pt x="360647" y="105278"/>
                        <a:pt x="350776" y="106568"/>
                        <a:pt x="345930" y="114171"/>
                      </a:cubicBezTo>
                      <a:cubicBezTo>
                        <a:pt x="344595" y="116367"/>
                        <a:pt x="343662" y="118773"/>
                        <a:pt x="343173" y="121285"/>
                      </a:cubicBezTo>
                      <a:cubicBezTo>
                        <a:pt x="342550" y="125189"/>
                        <a:pt x="340550" y="128733"/>
                        <a:pt x="337481" y="131245"/>
                      </a:cubicBezTo>
                      <a:cubicBezTo>
                        <a:pt x="317117" y="148275"/>
                        <a:pt x="306357" y="164548"/>
                        <a:pt x="314271" y="193005"/>
                      </a:cubicBezTo>
                      <a:cubicBezTo>
                        <a:pt x="317473" y="204166"/>
                        <a:pt x="310492" y="209368"/>
                        <a:pt x="303111" y="214882"/>
                      </a:cubicBezTo>
                      <a:cubicBezTo>
                        <a:pt x="299064" y="217558"/>
                        <a:pt x="295419" y="220875"/>
                        <a:pt x="292439" y="224708"/>
                      </a:cubicBezTo>
                      <a:cubicBezTo>
                        <a:pt x="290528" y="228025"/>
                        <a:pt x="289683" y="231836"/>
                        <a:pt x="289950" y="235646"/>
                      </a:cubicBezTo>
                      <a:cubicBezTo>
                        <a:pt x="289950" y="240849"/>
                        <a:pt x="289594" y="246184"/>
                        <a:pt x="284569" y="250008"/>
                      </a:cubicBezTo>
                      <a:cubicBezTo>
                        <a:pt x="280612" y="252663"/>
                        <a:pt x="276166" y="254517"/>
                        <a:pt x="271497" y="255477"/>
                      </a:cubicBezTo>
                      <a:cubicBezTo>
                        <a:pt x="265228" y="256504"/>
                        <a:pt x="259492" y="259643"/>
                        <a:pt x="255268" y="264370"/>
                      </a:cubicBezTo>
                      <a:cubicBezTo>
                        <a:pt x="241173" y="281711"/>
                        <a:pt x="231613" y="282155"/>
                        <a:pt x="212538" y="282911"/>
                      </a:cubicBezTo>
                      <a:lnTo>
                        <a:pt x="203645" y="283312"/>
                      </a:lnTo>
                      <a:cubicBezTo>
                        <a:pt x="200977" y="283312"/>
                        <a:pt x="198221" y="283312"/>
                        <a:pt x="195553" y="283578"/>
                      </a:cubicBezTo>
                      <a:cubicBezTo>
                        <a:pt x="184748" y="283845"/>
                        <a:pt x="173632" y="284067"/>
                        <a:pt x="164428" y="290292"/>
                      </a:cubicBezTo>
                      <a:cubicBezTo>
                        <a:pt x="160426" y="293778"/>
                        <a:pt x="155313" y="295775"/>
                        <a:pt x="150022" y="295939"/>
                      </a:cubicBezTo>
                      <a:lnTo>
                        <a:pt x="150022" y="295939"/>
                      </a:lnTo>
                      <a:cubicBezTo>
                        <a:pt x="148332" y="295913"/>
                        <a:pt x="146598" y="295793"/>
                        <a:pt x="144909" y="295584"/>
                      </a:cubicBezTo>
                      <a:cubicBezTo>
                        <a:pt x="144375" y="295539"/>
                        <a:pt x="143797" y="295539"/>
                        <a:pt x="143263" y="295584"/>
                      </a:cubicBezTo>
                      <a:cubicBezTo>
                        <a:pt x="138416" y="296024"/>
                        <a:pt x="133926" y="298394"/>
                        <a:pt x="130858" y="302164"/>
                      </a:cubicBezTo>
                      <a:cubicBezTo>
                        <a:pt x="128457" y="305290"/>
                        <a:pt x="124900" y="307336"/>
                        <a:pt x="120987" y="307856"/>
                      </a:cubicBezTo>
                      <a:close/>
                      <a:moveTo>
                        <a:pt x="72521" y="266060"/>
                      </a:moveTo>
                      <a:cubicBezTo>
                        <a:pt x="86794" y="266060"/>
                        <a:pt x="93286" y="276019"/>
                        <a:pt x="100178" y="286602"/>
                      </a:cubicBezTo>
                      <a:cubicBezTo>
                        <a:pt x="103290" y="291751"/>
                        <a:pt x="106936" y="296575"/>
                        <a:pt x="111027" y="301008"/>
                      </a:cubicBezTo>
                      <a:cubicBezTo>
                        <a:pt x="113472" y="304138"/>
                        <a:pt x="117030" y="306197"/>
                        <a:pt x="120987" y="306744"/>
                      </a:cubicBezTo>
                      <a:cubicBezTo>
                        <a:pt x="124499" y="306122"/>
                        <a:pt x="127701" y="304201"/>
                        <a:pt x="129880" y="301364"/>
                      </a:cubicBezTo>
                      <a:cubicBezTo>
                        <a:pt x="133170" y="297287"/>
                        <a:pt x="137972" y="294730"/>
                        <a:pt x="143219" y="294294"/>
                      </a:cubicBezTo>
                      <a:cubicBezTo>
                        <a:pt x="143797" y="294250"/>
                        <a:pt x="144419" y="294250"/>
                        <a:pt x="144998" y="294294"/>
                      </a:cubicBezTo>
                      <a:cubicBezTo>
                        <a:pt x="146643" y="294503"/>
                        <a:pt x="148332" y="294623"/>
                        <a:pt x="149977" y="294650"/>
                      </a:cubicBezTo>
                      <a:cubicBezTo>
                        <a:pt x="155046" y="294459"/>
                        <a:pt x="159937" y="292529"/>
                        <a:pt x="163761" y="289181"/>
                      </a:cubicBezTo>
                      <a:cubicBezTo>
                        <a:pt x="173276" y="282823"/>
                        <a:pt x="184570" y="282556"/>
                        <a:pt x="195508" y="282289"/>
                      </a:cubicBezTo>
                      <a:cubicBezTo>
                        <a:pt x="198176" y="282289"/>
                        <a:pt x="200933" y="282289"/>
                        <a:pt x="203556" y="282022"/>
                      </a:cubicBezTo>
                      <a:lnTo>
                        <a:pt x="212449" y="281622"/>
                      </a:lnTo>
                      <a:cubicBezTo>
                        <a:pt x="231169" y="280822"/>
                        <a:pt x="240550" y="280466"/>
                        <a:pt x="254334" y="263481"/>
                      </a:cubicBezTo>
                      <a:cubicBezTo>
                        <a:pt x="258780" y="258621"/>
                        <a:pt x="264694" y="255393"/>
                        <a:pt x="271186" y="254321"/>
                      </a:cubicBezTo>
                      <a:cubicBezTo>
                        <a:pt x="275721" y="253392"/>
                        <a:pt x="280034" y="251596"/>
                        <a:pt x="283858" y="249030"/>
                      </a:cubicBezTo>
                      <a:cubicBezTo>
                        <a:pt x="288305" y="245562"/>
                        <a:pt x="288616" y="240671"/>
                        <a:pt x="288794" y="235691"/>
                      </a:cubicBezTo>
                      <a:cubicBezTo>
                        <a:pt x="288527" y="231671"/>
                        <a:pt x="289461" y="227665"/>
                        <a:pt x="291461" y="224175"/>
                      </a:cubicBezTo>
                      <a:cubicBezTo>
                        <a:pt x="294530" y="220231"/>
                        <a:pt x="298220" y="216820"/>
                        <a:pt x="302399" y="214081"/>
                      </a:cubicBezTo>
                      <a:cubicBezTo>
                        <a:pt x="309780" y="208568"/>
                        <a:pt x="316184" y="203810"/>
                        <a:pt x="313160" y="193361"/>
                      </a:cubicBezTo>
                      <a:cubicBezTo>
                        <a:pt x="304845" y="164326"/>
                        <a:pt x="316005" y="147786"/>
                        <a:pt x="336726" y="130489"/>
                      </a:cubicBezTo>
                      <a:cubicBezTo>
                        <a:pt x="339616" y="128124"/>
                        <a:pt x="341483" y="124784"/>
                        <a:pt x="342061" y="121107"/>
                      </a:cubicBezTo>
                      <a:cubicBezTo>
                        <a:pt x="342595" y="118466"/>
                        <a:pt x="343573" y="115940"/>
                        <a:pt x="344952" y="113637"/>
                      </a:cubicBezTo>
                      <a:cubicBezTo>
                        <a:pt x="350065" y="105634"/>
                        <a:pt x="360202" y="104300"/>
                        <a:pt x="370029" y="103055"/>
                      </a:cubicBezTo>
                      <a:cubicBezTo>
                        <a:pt x="374653" y="102641"/>
                        <a:pt x="379233" y="101717"/>
                        <a:pt x="383635" y="100298"/>
                      </a:cubicBezTo>
                      <a:cubicBezTo>
                        <a:pt x="399375" y="94118"/>
                        <a:pt x="424230" y="81268"/>
                        <a:pt x="425698" y="61570"/>
                      </a:cubicBezTo>
                      <a:cubicBezTo>
                        <a:pt x="425342" y="61886"/>
                        <a:pt x="424898" y="62059"/>
                        <a:pt x="424408" y="62059"/>
                      </a:cubicBezTo>
                      <a:cubicBezTo>
                        <a:pt x="422185" y="61766"/>
                        <a:pt x="420540" y="59858"/>
                        <a:pt x="420540" y="57613"/>
                      </a:cubicBezTo>
                      <a:cubicBezTo>
                        <a:pt x="420540" y="56795"/>
                        <a:pt x="420896" y="56021"/>
                        <a:pt x="421563" y="55523"/>
                      </a:cubicBezTo>
                      <a:lnTo>
                        <a:pt x="414760" y="55523"/>
                      </a:lnTo>
                      <a:cubicBezTo>
                        <a:pt x="395284" y="55523"/>
                        <a:pt x="373275" y="55212"/>
                        <a:pt x="355133" y="47564"/>
                      </a:cubicBezTo>
                      <a:cubicBezTo>
                        <a:pt x="353978" y="46897"/>
                        <a:pt x="352866" y="46141"/>
                        <a:pt x="351799" y="45296"/>
                      </a:cubicBezTo>
                      <a:cubicBezTo>
                        <a:pt x="347930" y="42451"/>
                        <a:pt x="341439" y="37649"/>
                        <a:pt x="337926" y="37649"/>
                      </a:cubicBezTo>
                      <a:cubicBezTo>
                        <a:pt x="336903" y="37649"/>
                        <a:pt x="335747" y="38004"/>
                        <a:pt x="335747" y="40717"/>
                      </a:cubicBezTo>
                      <a:cubicBezTo>
                        <a:pt x="335747" y="45163"/>
                        <a:pt x="332190" y="47742"/>
                        <a:pt x="325476" y="47742"/>
                      </a:cubicBezTo>
                      <a:cubicBezTo>
                        <a:pt x="319474" y="47648"/>
                        <a:pt x="313560" y="46234"/>
                        <a:pt x="308135" y="43607"/>
                      </a:cubicBezTo>
                      <a:cubicBezTo>
                        <a:pt x="273320" y="21864"/>
                        <a:pt x="235837" y="12482"/>
                        <a:pt x="182658" y="12482"/>
                      </a:cubicBezTo>
                      <a:lnTo>
                        <a:pt x="182036" y="12482"/>
                      </a:lnTo>
                      <a:cubicBezTo>
                        <a:pt x="173855" y="12482"/>
                        <a:pt x="164873" y="12838"/>
                        <a:pt x="155357" y="13193"/>
                      </a:cubicBezTo>
                      <a:cubicBezTo>
                        <a:pt x="144641" y="13593"/>
                        <a:pt x="133615" y="14038"/>
                        <a:pt x="122499" y="14038"/>
                      </a:cubicBezTo>
                      <a:cubicBezTo>
                        <a:pt x="103068" y="14038"/>
                        <a:pt x="74922" y="12838"/>
                        <a:pt x="54647" y="2700"/>
                      </a:cubicBezTo>
                      <a:cubicBezTo>
                        <a:pt x="52245" y="1375"/>
                        <a:pt x="49533" y="628"/>
                        <a:pt x="46776" y="521"/>
                      </a:cubicBezTo>
                      <a:cubicBezTo>
                        <a:pt x="41352" y="521"/>
                        <a:pt x="37884" y="4301"/>
                        <a:pt x="33838" y="8302"/>
                      </a:cubicBezTo>
                      <a:cubicBezTo>
                        <a:pt x="29791" y="12304"/>
                        <a:pt x="24945" y="17595"/>
                        <a:pt x="17075" y="17818"/>
                      </a:cubicBezTo>
                      <a:cubicBezTo>
                        <a:pt x="9205" y="18040"/>
                        <a:pt x="3736" y="20841"/>
                        <a:pt x="1601" y="24932"/>
                      </a:cubicBezTo>
                      <a:cubicBezTo>
                        <a:pt x="312" y="28693"/>
                        <a:pt x="1290" y="32855"/>
                        <a:pt x="4136" y="35648"/>
                      </a:cubicBezTo>
                      <a:cubicBezTo>
                        <a:pt x="15074" y="49654"/>
                        <a:pt x="17875" y="56145"/>
                        <a:pt x="16274" y="74153"/>
                      </a:cubicBezTo>
                      <a:cubicBezTo>
                        <a:pt x="18764" y="73188"/>
                        <a:pt x="21121" y="71886"/>
                        <a:pt x="23300" y="70285"/>
                      </a:cubicBezTo>
                      <a:cubicBezTo>
                        <a:pt x="26057" y="68026"/>
                        <a:pt x="29347" y="66501"/>
                        <a:pt x="32859" y="65839"/>
                      </a:cubicBezTo>
                      <a:cubicBezTo>
                        <a:pt x="33793" y="65803"/>
                        <a:pt x="34727" y="66141"/>
                        <a:pt x="35394" y="66772"/>
                      </a:cubicBezTo>
                      <a:cubicBezTo>
                        <a:pt x="37350" y="68507"/>
                        <a:pt x="38995" y="70623"/>
                        <a:pt x="40107" y="72997"/>
                      </a:cubicBezTo>
                      <a:cubicBezTo>
                        <a:pt x="41574" y="75932"/>
                        <a:pt x="42375" y="77444"/>
                        <a:pt x="51223" y="76954"/>
                      </a:cubicBezTo>
                      <a:cubicBezTo>
                        <a:pt x="53802" y="76950"/>
                        <a:pt x="56381" y="77248"/>
                        <a:pt x="58915" y="77844"/>
                      </a:cubicBezTo>
                      <a:cubicBezTo>
                        <a:pt x="60827" y="78320"/>
                        <a:pt x="62739" y="78586"/>
                        <a:pt x="64695" y="78644"/>
                      </a:cubicBezTo>
                      <a:cubicBezTo>
                        <a:pt x="66830" y="78698"/>
                        <a:pt x="68875" y="78057"/>
                        <a:pt x="70609" y="76821"/>
                      </a:cubicBezTo>
                      <a:cubicBezTo>
                        <a:pt x="73277" y="74562"/>
                        <a:pt x="76568" y="73166"/>
                        <a:pt x="80035" y="72819"/>
                      </a:cubicBezTo>
                      <a:cubicBezTo>
                        <a:pt x="83815" y="72819"/>
                        <a:pt x="86127" y="75576"/>
                        <a:pt x="88617" y="78511"/>
                      </a:cubicBezTo>
                      <a:cubicBezTo>
                        <a:pt x="90084" y="80458"/>
                        <a:pt x="91818" y="82206"/>
                        <a:pt x="93775" y="83713"/>
                      </a:cubicBezTo>
                      <a:cubicBezTo>
                        <a:pt x="99110" y="87492"/>
                        <a:pt x="101467" y="90383"/>
                        <a:pt x="101200" y="92873"/>
                      </a:cubicBezTo>
                      <a:cubicBezTo>
                        <a:pt x="100934" y="95363"/>
                        <a:pt x="97065" y="97586"/>
                        <a:pt x="92663" y="99587"/>
                      </a:cubicBezTo>
                      <a:cubicBezTo>
                        <a:pt x="86171" y="102521"/>
                        <a:pt x="78791" y="105901"/>
                        <a:pt x="78791" y="113771"/>
                      </a:cubicBezTo>
                      <a:cubicBezTo>
                        <a:pt x="78924" y="119506"/>
                        <a:pt x="79457" y="125225"/>
                        <a:pt x="80347" y="130889"/>
                      </a:cubicBezTo>
                      <a:cubicBezTo>
                        <a:pt x="81947" y="142895"/>
                        <a:pt x="83593" y="155344"/>
                        <a:pt x="78213" y="167216"/>
                      </a:cubicBezTo>
                      <a:cubicBezTo>
                        <a:pt x="77190" y="169440"/>
                        <a:pt x="73766" y="169706"/>
                        <a:pt x="70564" y="169929"/>
                      </a:cubicBezTo>
                      <a:cubicBezTo>
                        <a:pt x="67363" y="170151"/>
                        <a:pt x="64473" y="170418"/>
                        <a:pt x="63184" y="172107"/>
                      </a:cubicBezTo>
                      <a:cubicBezTo>
                        <a:pt x="62472" y="173135"/>
                        <a:pt x="62294" y="174428"/>
                        <a:pt x="62650" y="175620"/>
                      </a:cubicBezTo>
                      <a:cubicBezTo>
                        <a:pt x="63273" y="178999"/>
                        <a:pt x="67097" y="182289"/>
                        <a:pt x="70698" y="185491"/>
                      </a:cubicBezTo>
                      <a:cubicBezTo>
                        <a:pt x="75411" y="189626"/>
                        <a:pt x="80302" y="193850"/>
                        <a:pt x="79280" y="198830"/>
                      </a:cubicBezTo>
                      <a:cubicBezTo>
                        <a:pt x="78880" y="200920"/>
                        <a:pt x="76790" y="202209"/>
                        <a:pt x="74344" y="203721"/>
                      </a:cubicBezTo>
                      <a:cubicBezTo>
                        <a:pt x="70031" y="205482"/>
                        <a:pt x="67097" y="209466"/>
                        <a:pt x="66608" y="214081"/>
                      </a:cubicBezTo>
                      <a:cubicBezTo>
                        <a:pt x="66608" y="216972"/>
                        <a:pt x="70075" y="219906"/>
                        <a:pt x="73499" y="222707"/>
                      </a:cubicBezTo>
                      <a:cubicBezTo>
                        <a:pt x="77679" y="226131"/>
                        <a:pt x="81992" y="229644"/>
                        <a:pt x="79813" y="233423"/>
                      </a:cubicBezTo>
                      <a:cubicBezTo>
                        <a:pt x="77946" y="236118"/>
                        <a:pt x="75100" y="237958"/>
                        <a:pt x="71854" y="238536"/>
                      </a:cubicBezTo>
                      <a:cubicBezTo>
                        <a:pt x="67852" y="239826"/>
                        <a:pt x="64073" y="241026"/>
                        <a:pt x="62606" y="246629"/>
                      </a:cubicBezTo>
                      <a:cubicBezTo>
                        <a:pt x="60738" y="253512"/>
                        <a:pt x="62161" y="260862"/>
                        <a:pt x="66385" y="266593"/>
                      </a:cubicBezTo>
                      <a:cubicBezTo>
                        <a:pt x="68430" y="266246"/>
                        <a:pt x="70476" y="266069"/>
                        <a:pt x="72521" y="266060"/>
                      </a:cubicBezTo>
                      <a:close/>
                      <a:moveTo>
                        <a:pt x="425476" y="55656"/>
                      </a:moveTo>
                      <a:cubicBezTo>
                        <a:pt x="423964" y="55656"/>
                        <a:pt x="421652" y="56012"/>
                        <a:pt x="421652" y="57702"/>
                      </a:cubicBezTo>
                      <a:cubicBezTo>
                        <a:pt x="421652" y="59391"/>
                        <a:pt x="424186" y="61615"/>
                        <a:pt x="425120" y="60503"/>
                      </a:cubicBezTo>
                      <a:cubicBezTo>
                        <a:pt x="425476" y="60103"/>
                        <a:pt x="425965" y="58902"/>
                        <a:pt x="425476" y="55656"/>
                      </a:cubicBezTo>
                      <a:close/>
                      <a:moveTo>
                        <a:pt x="416138" y="180778"/>
                      </a:moveTo>
                      <a:lnTo>
                        <a:pt x="416138" y="180778"/>
                      </a:lnTo>
                      <a:cubicBezTo>
                        <a:pt x="410002" y="180520"/>
                        <a:pt x="404088" y="178497"/>
                        <a:pt x="399064" y="174953"/>
                      </a:cubicBezTo>
                      <a:cubicBezTo>
                        <a:pt x="397908" y="174233"/>
                        <a:pt x="397463" y="172788"/>
                        <a:pt x="397952" y="171529"/>
                      </a:cubicBezTo>
                      <a:cubicBezTo>
                        <a:pt x="399597" y="166149"/>
                        <a:pt x="412670" y="157568"/>
                        <a:pt x="421340" y="157568"/>
                      </a:cubicBezTo>
                      <a:cubicBezTo>
                        <a:pt x="425387" y="157141"/>
                        <a:pt x="428988" y="160066"/>
                        <a:pt x="429388" y="164095"/>
                      </a:cubicBezTo>
                      <a:cubicBezTo>
                        <a:pt x="429433" y="164202"/>
                        <a:pt x="429433" y="164308"/>
                        <a:pt x="429433" y="164415"/>
                      </a:cubicBezTo>
                      <a:cubicBezTo>
                        <a:pt x="430367" y="168644"/>
                        <a:pt x="429388" y="173068"/>
                        <a:pt x="426765" y="176509"/>
                      </a:cubicBezTo>
                      <a:cubicBezTo>
                        <a:pt x="424052" y="179457"/>
                        <a:pt x="420140" y="181027"/>
                        <a:pt x="416138" y="180778"/>
                      </a:cubicBezTo>
                      <a:close/>
                      <a:moveTo>
                        <a:pt x="421340" y="158546"/>
                      </a:moveTo>
                      <a:cubicBezTo>
                        <a:pt x="413248" y="158546"/>
                        <a:pt x="400531" y="166727"/>
                        <a:pt x="399108" y="171885"/>
                      </a:cubicBezTo>
                      <a:cubicBezTo>
                        <a:pt x="398753" y="172676"/>
                        <a:pt x="399020" y="173619"/>
                        <a:pt x="399775" y="174064"/>
                      </a:cubicBezTo>
                      <a:cubicBezTo>
                        <a:pt x="404578" y="177501"/>
                        <a:pt x="410313" y="179466"/>
                        <a:pt x="416227" y="179711"/>
                      </a:cubicBezTo>
                      <a:lnTo>
                        <a:pt x="416227" y="179711"/>
                      </a:lnTo>
                      <a:cubicBezTo>
                        <a:pt x="419918" y="179937"/>
                        <a:pt x="423475" y="178519"/>
                        <a:pt x="426009" y="175842"/>
                      </a:cubicBezTo>
                      <a:cubicBezTo>
                        <a:pt x="428455" y="172632"/>
                        <a:pt x="429344" y="168519"/>
                        <a:pt x="428455" y="164593"/>
                      </a:cubicBezTo>
                      <a:cubicBezTo>
                        <a:pt x="428277" y="161111"/>
                        <a:pt x="425298" y="158444"/>
                        <a:pt x="421785" y="158635"/>
                      </a:cubicBezTo>
                      <a:cubicBezTo>
                        <a:pt x="421652" y="158644"/>
                        <a:pt x="421474" y="158662"/>
                        <a:pt x="421340" y="1586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3" name="자유형: 도형 9782">
                  <a:extLst>
                    <a:ext uri="{FF2B5EF4-FFF2-40B4-BE49-F238E27FC236}">
                      <a16:creationId xmlns:a16="http://schemas.microsoft.com/office/drawing/2014/main" id="{FEEABC63-57DE-5368-C3E7-47F061EED0E8}"/>
                    </a:ext>
                  </a:extLst>
                </p:cNvPr>
                <p:cNvSpPr/>
                <p:nvPr/>
              </p:nvSpPr>
              <p:spPr>
                <a:xfrm>
                  <a:off x="4993329" y="8348312"/>
                  <a:ext cx="77222" cy="42006"/>
                </a:xfrm>
                <a:custGeom>
                  <a:avLst/>
                  <a:gdLst>
                    <a:gd name="connsiteX0" fmla="*/ 298 w 113060"/>
                    <a:gd name="connsiteY0" fmla="*/ 54446 h 61501"/>
                    <a:gd name="connsiteX1" fmla="*/ 21864 w 113060"/>
                    <a:gd name="connsiteY1" fmla="*/ 51689 h 61501"/>
                    <a:gd name="connsiteX2" fmla="*/ 33824 w 113060"/>
                    <a:gd name="connsiteY2" fmla="*/ 60849 h 61501"/>
                    <a:gd name="connsiteX3" fmla="*/ 69395 w 113060"/>
                    <a:gd name="connsiteY3" fmla="*/ 59381 h 61501"/>
                    <a:gd name="connsiteX4" fmla="*/ 88248 w 113060"/>
                    <a:gd name="connsiteY4" fmla="*/ 37149 h 61501"/>
                    <a:gd name="connsiteX5" fmla="*/ 112125 w 113060"/>
                    <a:gd name="connsiteY5" fmla="*/ 13361 h 61501"/>
                    <a:gd name="connsiteX6" fmla="*/ 102788 w 113060"/>
                    <a:gd name="connsiteY6" fmla="*/ 22 h 61501"/>
                    <a:gd name="connsiteX7" fmla="*/ 57034 w 113060"/>
                    <a:gd name="connsiteY7" fmla="*/ 16074 h 61501"/>
                    <a:gd name="connsiteX8" fmla="*/ 15416 w 113060"/>
                    <a:gd name="connsiteY8" fmla="*/ 10427 h 61501"/>
                    <a:gd name="connsiteX9" fmla="*/ 1144 w 113060"/>
                    <a:gd name="connsiteY9" fmla="*/ 16829 h 61501"/>
                    <a:gd name="connsiteX10" fmla="*/ 121 w 113060"/>
                    <a:gd name="connsiteY10" fmla="*/ 54223 h 61501"/>
                    <a:gd name="connsiteX11" fmla="*/ 298 w 113060"/>
                    <a:gd name="connsiteY11" fmla="*/ 54446 h 6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3060" h="61501">
                      <a:moveTo>
                        <a:pt x="298" y="54446"/>
                      </a:moveTo>
                      <a:cubicBezTo>
                        <a:pt x="6212" y="52045"/>
                        <a:pt x="15461" y="49066"/>
                        <a:pt x="21864" y="51689"/>
                      </a:cubicBezTo>
                      <a:cubicBezTo>
                        <a:pt x="31512" y="55557"/>
                        <a:pt x="21463" y="62805"/>
                        <a:pt x="33824" y="60849"/>
                      </a:cubicBezTo>
                      <a:cubicBezTo>
                        <a:pt x="45607" y="59155"/>
                        <a:pt x="57523" y="58665"/>
                        <a:pt x="69395" y="59381"/>
                      </a:cubicBezTo>
                      <a:cubicBezTo>
                        <a:pt x="70730" y="59381"/>
                        <a:pt x="87715" y="40306"/>
                        <a:pt x="88248" y="37149"/>
                      </a:cubicBezTo>
                      <a:cubicBezTo>
                        <a:pt x="90516" y="23810"/>
                        <a:pt x="102210" y="21943"/>
                        <a:pt x="112125" y="13361"/>
                      </a:cubicBezTo>
                      <a:cubicBezTo>
                        <a:pt x="115460" y="10471"/>
                        <a:pt x="107679" y="-2601"/>
                        <a:pt x="102788" y="22"/>
                      </a:cubicBezTo>
                      <a:cubicBezTo>
                        <a:pt x="88560" y="7714"/>
                        <a:pt x="72063" y="9315"/>
                        <a:pt x="57034" y="16074"/>
                      </a:cubicBezTo>
                      <a:cubicBezTo>
                        <a:pt x="45963" y="21054"/>
                        <a:pt x="27110" y="11093"/>
                        <a:pt x="15416" y="10427"/>
                      </a:cubicBezTo>
                      <a:cubicBezTo>
                        <a:pt x="5723" y="9893"/>
                        <a:pt x="2077" y="5313"/>
                        <a:pt x="1144" y="16829"/>
                      </a:cubicBezTo>
                      <a:cubicBezTo>
                        <a:pt x="-102" y="29253"/>
                        <a:pt x="-413" y="41751"/>
                        <a:pt x="121" y="54223"/>
                      </a:cubicBezTo>
                      <a:cubicBezTo>
                        <a:pt x="8347" y="51200"/>
                        <a:pt x="-546" y="38394"/>
                        <a:pt x="298" y="544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4" name="자유형: 도형 9783">
                  <a:extLst>
                    <a:ext uri="{FF2B5EF4-FFF2-40B4-BE49-F238E27FC236}">
                      <a16:creationId xmlns:a16="http://schemas.microsoft.com/office/drawing/2014/main" id="{929F7144-68EA-3640-C22E-76ED2750378C}"/>
                    </a:ext>
                  </a:extLst>
                </p:cNvPr>
                <p:cNvSpPr/>
                <p:nvPr/>
              </p:nvSpPr>
              <p:spPr>
                <a:xfrm>
                  <a:off x="4993244" y="8348123"/>
                  <a:ext cx="77995" cy="42709"/>
                </a:xfrm>
                <a:custGeom>
                  <a:avLst/>
                  <a:gdLst>
                    <a:gd name="connsiteX0" fmla="*/ 30525 w 114192"/>
                    <a:gd name="connsiteY0" fmla="*/ 62015 h 62530"/>
                    <a:gd name="connsiteX1" fmla="*/ 26346 w 114192"/>
                    <a:gd name="connsiteY1" fmla="*/ 58280 h 62530"/>
                    <a:gd name="connsiteX2" fmla="*/ 21900 w 114192"/>
                    <a:gd name="connsiteY2" fmla="*/ 52456 h 62530"/>
                    <a:gd name="connsiteX3" fmla="*/ 690 w 114192"/>
                    <a:gd name="connsiteY3" fmla="*/ 55212 h 62530"/>
                    <a:gd name="connsiteX4" fmla="*/ 690 w 114192"/>
                    <a:gd name="connsiteY4" fmla="*/ 55212 h 62530"/>
                    <a:gd name="connsiteX5" fmla="*/ 690 w 114192"/>
                    <a:gd name="connsiteY5" fmla="*/ 54723 h 62530"/>
                    <a:gd name="connsiteX6" fmla="*/ 112 w 114192"/>
                    <a:gd name="connsiteY6" fmla="*/ 54723 h 62530"/>
                    <a:gd name="connsiteX7" fmla="*/ 1135 w 114192"/>
                    <a:gd name="connsiteY7" fmla="*/ 17285 h 62530"/>
                    <a:gd name="connsiteX8" fmla="*/ 6159 w 114192"/>
                    <a:gd name="connsiteY8" fmla="*/ 9014 h 62530"/>
                    <a:gd name="connsiteX9" fmla="*/ 9894 w 114192"/>
                    <a:gd name="connsiteY9" fmla="*/ 9548 h 62530"/>
                    <a:gd name="connsiteX10" fmla="*/ 16030 w 114192"/>
                    <a:gd name="connsiteY10" fmla="*/ 10348 h 62530"/>
                    <a:gd name="connsiteX11" fmla="*/ 30970 w 114192"/>
                    <a:gd name="connsiteY11" fmla="*/ 13638 h 62530"/>
                    <a:gd name="connsiteX12" fmla="*/ 50223 w 114192"/>
                    <a:gd name="connsiteY12" fmla="*/ 17418 h 62530"/>
                    <a:gd name="connsiteX13" fmla="*/ 57337 w 114192"/>
                    <a:gd name="connsiteY13" fmla="*/ 16084 h 62530"/>
                    <a:gd name="connsiteX14" fmla="*/ 78369 w 114192"/>
                    <a:gd name="connsiteY14" fmla="*/ 9014 h 62530"/>
                    <a:gd name="connsiteX15" fmla="*/ 103091 w 114192"/>
                    <a:gd name="connsiteY15" fmla="*/ 122 h 62530"/>
                    <a:gd name="connsiteX16" fmla="*/ 104780 w 114192"/>
                    <a:gd name="connsiteY16" fmla="*/ -323 h 62530"/>
                    <a:gd name="connsiteX17" fmla="*/ 113362 w 114192"/>
                    <a:gd name="connsiteY17" fmla="*/ 8570 h 62530"/>
                    <a:gd name="connsiteX18" fmla="*/ 113051 w 114192"/>
                    <a:gd name="connsiteY18" fmla="*/ 14572 h 62530"/>
                    <a:gd name="connsiteX19" fmla="*/ 103580 w 114192"/>
                    <a:gd name="connsiteY19" fmla="*/ 21197 h 62530"/>
                    <a:gd name="connsiteX20" fmla="*/ 89351 w 114192"/>
                    <a:gd name="connsiteY20" fmla="*/ 38005 h 62530"/>
                    <a:gd name="connsiteX21" fmla="*/ 69965 w 114192"/>
                    <a:gd name="connsiteY21" fmla="*/ 60504 h 62530"/>
                    <a:gd name="connsiteX22" fmla="*/ 67564 w 114192"/>
                    <a:gd name="connsiteY22" fmla="*/ 60504 h 62530"/>
                    <a:gd name="connsiteX23" fmla="*/ 56581 w 114192"/>
                    <a:gd name="connsiteY23" fmla="*/ 60504 h 62530"/>
                    <a:gd name="connsiteX24" fmla="*/ 34349 w 114192"/>
                    <a:gd name="connsiteY24" fmla="*/ 62193 h 62530"/>
                    <a:gd name="connsiteX25" fmla="*/ 30525 w 114192"/>
                    <a:gd name="connsiteY25" fmla="*/ 62015 h 62530"/>
                    <a:gd name="connsiteX26" fmla="*/ 16208 w 114192"/>
                    <a:gd name="connsiteY26" fmla="*/ 50410 h 62530"/>
                    <a:gd name="connsiteX27" fmla="*/ 22211 w 114192"/>
                    <a:gd name="connsiteY27" fmla="*/ 51433 h 62530"/>
                    <a:gd name="connsiteX28" fmla="*/ 27458 w 114192"/>
                    <a:gd name="connsiteY28" fmla="*/ 58191 h 62530"/>
                    <a:gd name="connsiteX29" fmla="*/ 30525 w 114192"/>
                    <a:gd name="connsiteY29" fmla="*/ 60904 h 62530"/>
                    <a:gd name="connsiteX30" fmla="*/ 33860 w 114192"/>
                    <a:gd name="connsiteY30" fmla="*/ 60592 h 62530"/>
                    <a:gd name="connsiteX31" fmla="*/ 56315 w 114192"/>
                    <a:gd name="connsiteY31" fmla="*/ 58858 h 62530"/>
                    <a:gd name="connsiteX32" fmla="*/ 67297 w 114192"/>
                    <a:gd name="connsiteY32" fmla="*/ 58858 h 62530"/>
                    <a:gd name="connsiteX33" fmla="*/ 69698 w 114192"/>
                    <a:gd name="connsiteY33" fmla="*/ 58858 h 62530"/>
                    <a:gd name="connsiteX34" fmla="*/ 87973 w 114192"/>
                    <a:gd name="connsiteY34" fmla="*/ 37249 h 62530"/>
                    <a:gd name="connsiteX35" fmla="*/ 102735 w 114192"/>
                    <a:gd name="connsiteY35" fmla="*/ 19730 h 62530"/>
                    <a:gd name="connsiteX36" fmla="*/ 112073 w 114192"/>
                    <a:gd name="connsiteY36" fmla="*/ 13194 h 62530"/>
                    <a:gd name="connsiteX37" fmla="*/ 112073 w 114192"/>
                    <a:gd name="connsiteY37" fmla="*/ 8436 h 62530"/>
                    <a:gd name="connsiteX38" fmla="*/ 104558 w 114192"/>
                    <a:gd name="connsiteY38" fmla="*/ 477 h 62530"/>
                    <a:gd name="connsiteX39" fmla="*/ 103402 w 114192"/>
                    <a:gd name="connsiteY39" fmla="*/ 789 h 62530"/>
                    <a:gd name="connsiteX40" fmla="*/ 78413 w 114192"/>
                    <a:gd name="connsiteY40" fmla="*/ 9681 h 62530"/>
                    <a:gd name="connsiteX41" fmla="*/ 57604 w 114192"/>
                    <a:gd name="connsiteY41" fmla="*/ 16707 h 62530"/>
                    <a:gd name="connsiteX42" fmla="*/ 50001 w 114192"/>
                    <a:gd name="connsiteY42" fmla="*/ 18129 h 62530"/>
                    <a:gd name="connsiteX43" fmla="*/ 30481 w 114192"/>
                    <a:gd name="connsiteY43" fmla="*/ 14306 h 62530"/>
                    <a:gd name="connsiteX44" fmla="*/ 15764 w 114192"/>
                    <a:gd name="connsiteY44" fmla="*/ 11060 h 62530"/>
                    <a:gd name="connsiteX45" fmla="*/ 9494 w 114192"/>
                    <a:gd name="connsiteY45" fmla="*/ 10215 h 62530"/>
                    <a:gd name="connsiteX46" fmla="*/ 5937 w 114192"/>
                    <a:gd name="connsiteY46" fmla="*/ 9726 h 62530"/>
                    <a:gd name="connsiteX47" fmla="*/ 2024 w 114192"/>
                    <a:gd name="connsiteY47" fmla="*/ 16973 h 62530"/>
                    <a:gd name="connsiteX48" fmla="*/ 779 w 114192"/>
                    <a:gd name="connsiteY48" fmla="*/ 46809 h 62530"/>
                    <a:gd name="connsiteX49" fmla="*/ 1090 w 114192"/>
                    <a:gd name="connsiteY49" fmla="*/ 46320 h 62530"/>
                    <a:gd name="connsiteX50" fmla="*/ 2157 w 114192"/>
                    <a:gd name="connsiteY50" fmla="*/ 45830 h 62530"/>
                    <a:gd name="connsiteX51" fmla="*/ 4292 w 114192"/>
                    <a:gd name="connsiteY51" fmla="*/ 48498 h 62530"/>
                    <a:gd name="connsiteX52" fmla="*/ 3536 w 114192"/>
                    <a:gd name="connsiteY52" fmla="*/ 52544 h 62530"/>
                    <a:gd name="connsiteX53" fmla="*/ 16208 w 114192"/>
                    <a:gd name="connsiteY53" fmla="*/ 50410 h 62530"/>
                    <a:gd name="connsiteX54" fmla="*/ 2113 w 114192"/>
                    <a:gd name="connsiteY54" fmla="*/ 47342 h 62530"/>
                    <a:gd name="connsiteX55" fmla="*/ 1846 w 114192"/>
                    <a:gd name="connsiteY55" fmla="*/ 47342 h 62530"/>
                    <a:gd name="connsiteX56" fmla="*/ 913 w 114192"/>
                    <a:gd name="connsiteY56" fmla="*/ 53656 h 62530"/>
                    <a:gd name="connsiteX57" fmla="*/ 3180 w 114192"/>
                    <a:gd name="connsiteY57" fmla="*/ 48898 h 62530"/>
                    <a:gd name="connsiteX58" fmla="*/ 2113 w 114192"/>
                    <a:gd name="connsiteY58" fmla="*/ 47342 h 62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14192" h="62530">
                      <a:moveTo>
                        <a:pt x="30525" y="62015"/>
                      </a:moveTo>
                      <a:cubicBezTo>
                        <a:pt x="26746" y="62015"/>
                        <a:pt x="26524" y="60103"/>
                        <a:pt x="26346" y="58280"/>
                      </a:cubicBezTo>
                      <a:cubicBezTo>
                        <a:pt x="26391" y="55546"/>
                        <a:pt x="24567" y="53136"/>
                        <a:pt x="21900" y="52456"/>
                      </a:cubicBezTo>
                      <a:cubicBezTo>
                        <a:pt x="17186" y="50588"/>
                        <a:pt x="9983" y="51522"/>
                        <a:pt x="690" y="55212"/>
                      </a:cubicBezTo>
                      <a:lnTo>
                        <a:pt x="690" y="55212"/>
                      </a:lnTo>
                      <a:lnTo>
                        <a:pt x="690" y="54723"/>
                      </a:lnTo>
                      <a:lnTo>
                        <a:pt x="112" y="54723"/>
                      </a:lnTo>
                      <a:cubicBezTo>
                        <a:pt x="-421" y="42233"/>
                        <a:pt x="-66" y="29726"/>
                        <a:pt x="1135" y="17285"/>
                      </a:cubicBezTo>
                      <a:cubicBezTo>
                        <a:pt x="1668" y="11193"/>
                        <a:pt x="3002" y="9014"/>
                        <a:pt x="6159" y="9014"/>
                      </a:cubicBezTo>
                      <a:cubicBezTo>
                        <a:pt x="7404" y="9063"/>
                        <a:pt x="8649" y="9241"/>
                        <a:pt x="9894" y="9548"/>
                      </a:cubicBezTo>
                      <a:cubicBezTo>
                        <a:pt x="11940" y="9944"/>
                        <a:pt x="13985" y="10210"/>
                        <a:pt x="16030" y="10348"/>
                      </a:cubicBezTo>
                      <a:cubicBezTo>
                        <a:pt x="21099" y="10949"/>
                        <a:pt x="26124" y="12047"/>
                        <a:pt x="30970" y="13638"/>
                      </a:cubicBezTo>
                      <a:cubicBezTo>
                        <a:pt x="37195" y="15724"/>
                        <a:pt x="43687" y="16996"/>
                        <a:pt x="50223" y="17418"/>
                      </a:cubicBezTo>
                      <a:cubicBezTo>
                        <a:pt x="52668" y="17485"/>
                        <a:pt x="55070" y="17027"/>
                        <a:pt x="57337" y="16084"/>
                      </a:cubicBezTo>
                      <a:cubicBezTo>
                        <a:pt x="64185" y="13212"/>
                        <a:pt x="71210" y="10846"/>
                        <a:pt x="78369" y="9014"/>
                      </a:cubicBezTo>
                      <a:cubicBezTo>
                        <a:pt x="86906" y="6956"/>
                        <a:pt x="95176" y="3972"/>
                        <a:pt x="103091" y="122"/>
                      </a:cubicBezTo>
                      <a:cubicBezTo>
                        <a:pt x="103580" y="-181"/>
                        <a:pt x="104202" y="-337"/>
                        <a:pt x="104780" y="-323"/>
                      </a:cubicBezTo>
                      <a:cubicBezTo>
                        <a:pt x="108071" y="-323"/>
                        <a:pt x="111806" y="4123"/>
                        <a:pt x="113362" y="8570"/>
                      </a:cubicBezTo>
                      <a:cubicBezTo>
                        <a:pt x="114384" y="11371"/>
                        <a:pt x="114296" y="13505"/>
                        <a:pt x="113051" y="14572"/>
                      </a:cubicBezTo>
                      <a:cubicBezTo>
                        <a:pt x="110071" y="17018"/>
                        <a:pt x="106915" y="19232"/>
                        <a:pt x="103580" y="21197"/>
                      </a:cubicBezTo>
                      <a:cubicBezTo>
                        <a:pt x="96777" y="25644"/>
                        <a:pt x="90863" y="29068"/>
                        <a:pt x="89351" y="38005"/>
                      </a:cubicBezTo>
                      <a:cubicBezTo>
                        <a:pt x="88862" y="40717"/>
                        <a:pt x="71833" y="60504"/>
                        <a:pt x="69965" y="60504"/>
                      </a:cubicBezTo>
                      <a:lnTo>
                        <a:pt x="67564" y="60504"/>
                      </a:lnTo>
                      <a:cubicBezTo>
                        <a:pt x="63696" y="60504"/>
                        <a:pt x="60049" y="60504"/>
                        <a:pt x="56581" y="60504"/>
                      </a:cubicBezTo>
                      <a:cubicBezTo>
                        <a:pt x="49156" y="60450"/>
                        <a:pt x="41686" y="61015"/>
                        <a:pt x="34349" y="62193"/>
                      </a:cubicBezTo>
                      <a:cubicBezTo>
                        <a:pt x="33060" y="62237"/>
                        <a:pt x="31815" y="62175"/>
                        <a:pt x="30525" y="62015"/>
                      </a:cubicBezTo>
                      <a:close/>
                      <a:moveTo>
                        <a:pt x="16208" y="50410"/>
                      </a:moveTo>
                      <a:cubicBezTo>
                        <a:pt x="18253" y="50379"/>
                        <a:pt x="20299" y="50726"/>
                        <a:pt x="22211" y="51433"/>
                      </a:cubicBezTo>
                      <a:cubicBezTo>
                        <a:pt x="25279" y="52251"/>
                        <a:pt x="27413" y="55017"/>
                        <a:pt x="27458" y="58191"/>
                      </a:cubicBezTo>
                      <a:cubicBezTo>
                        <a:pt x="27458" y="59970"/>
                        <a:pt x="27724" y="60904"/>
                        <a:pt x="30525" y="60904"/>
                      </a:cubicBezTo>
                      <a:cubicBezTo>
                        <a:pt x="31637" y="60868"/>
                        <a:pt x="32749" y="60761"/>
                        <a:pt x="33860" y="60592"/>
                      </a:cubicBezTo>
                      <a:cubicBezTo>
                        <a:pt x="41286" y="59370"/>
                        <a:pt x="48800" y="58792"/>
                        <a:pt x="56315" y="58858"/>
                      </a:cubicBezTo>
                      <a:cubicBezTo>
                        <a:pt x="59783" y="58858"/>
                        <a:pt x="63429" y="58858"/>
                        <a:pt x="67297" y="58858"/>
                      </a:cubicBezTo>
                      <a:lnTo>
                        <a:pt x="69698" y="58858"/>
                      </a:lnTo>
                      <a:cubicBezTo>
                        <a:pt x="71299" y="58236"/>
                        <a:pt x="87484" y="39917"/>
                        <a:pt x="87973" y="37249"/>
                      </a:cubicBezTo>
                      <a:cubicBezTo>
                        <a:pt x="89618" y="27867"/>
                        <a:pt x="95977" y="23910"/>
                        <a:pt x="102735" y="19730"/>
                      </a:cubicBezTo>
                      <a:cubicBezTo>
                        <a:pt x="105981" y="17778"/>
                        <a:pt x="109138" y="15595"/>
                        <a:pt x="112073" y="13194"/>
                      </a:cubicBezTo>
                      <a:cubicBezTo>
                        <a:pt x="112873" y="12482"/>
                        <a:pt x="112873" y="10704"/>
                        <a:pt x="112073" y="8436"/>
                      </a:cubicBezTo>
                      <a:cubicBezTo>
                        <a:pt x="110694" y="4657"/>
                        <a:pt x="107270" y="477"/>
                        <a:pt x="104558" y="477"/>
                      </a:cubicBezTo>
                      <a:cubicBezTo>
                        <a:pt x="104158" y="468"/>
                        <a:pt x="103758" y="575"/>
                        <a:pt x="103402" y="789"/>
                      </a:cubicBezTo>
                      <a:cubicBezTo>
                        <a:pt x="95443" y="4679"/>
                        <a:pt x="87039" y="7663"/>
                        <a:pt x="78413" y="9681"/>
                      </a:cubicBezTo>
                      <a:cubicBezTo>
                        <a:pt x="71299" y="11495"/>
                        <a:pt x="64362" y="13843"/>
                        <a:pt x="57604" y="16707"/>
                      </a:cubicBezTo>
                      <a:cubicBezTo>
                        <a:pt x="55203" y="17698"/>
                        <a:pt x="52624" y="18183"/>
                        <a:pt x="50001" y="18129"/>
                      </a:cubicBezTo>
                      <a:cubicBezTo>
                        <a:pt x="43376" y="17707"/>
                        <a:pt x="36795" y="16422"/>
                        <a:pt x="30481" y="14306"/>
                      </a:cubicBezTo>
                      <a:cubicBezTo>
                        <a:pt x="25679" y="12740"/>
                        <a:pt x="20744" y="11651"/>
                        <a:pt x="15764" y="11060"/>
                      </a:cubicBezTo>
                      <a:cubicBezTo>
                        <a:pt x="13674" y="10922"/>
                        <a:pt x="11584" y="10637"/>
                        <a:pt x="9494" y="10215"/>
                      </a:cubicBezTo>
                      <a:cubicBezTo>
                        <a:pt x="8338" y="9953"/>
                        <a:pt x="7137" y="9788"/>
                        <a:pt x="5937" y="9726"/>
                      </a:cubicBezTo>
                      <a:cubicBezTo>
                        <a:pt x="4070" y="9726"/>
                        <a:pt x="2646" y="10259"/>
                        <a:pt x="2024" y="16973"/>
                      </a:cubicBezTo>
                      <a:cubicBezTo>
                        <a:pt x="1090" y="26889"/>
                        <a:pt x="690" y="36849"/>
                        <a:pt x="779" y="46809"/>
                      </a:cubicBezTo>
                      <a:cubicBezTo>
                        <a:pt x="868" y="46631"/>
                        <a:pt x="957" y="46466"/>
                        <a:pt x="1090" y="46320"/>
                      </a:cubicBezTo>
                      <a:cubicBezTo>
                        <a:pt x="1357" y="46022"/>
                        <a:pt x="1757" y="45844"/>
                        <a:pt x="2157" y="45830"/>
                      </a:cubicBezTo>
                      <a:cubicBezTo>
                        <a:pt x="3136" y="45830"/>
                        <a:pt x="4025" y="46942"/>
                        <a:pt x="4292" y="48498"/>
                      </a:cubicBezTo>
                      <a:cubicBezTo>
                        <a:pt x="4603" y="49894"/>
                        <a:pt x="4292" y="51348"/>
                        <a:pt x="3536" y="52544"/>
                      </a:cubicBezTo>
                      <a:cubicBezTo>
                        <a:pt x="7626" y="51153"/>
                        <a:pt x="11895" y="50432"/>
                        <a:pt x="16208" y="50410"/>
                      </a:cubicBezTo>
                      <a:close/>
                      <a:moveTo>
                        <a:pt x="2113" y="47342"/>
                      </a:moveTo>
                      <a:cubicBezTo>
                        <a:pt x="2113" y="47342"/>
                        <a:pt x="2113" y="47342"/>
                        <a:pt x="1846" y="47342"/>
                      </a:cubicBezTo>
                      <a:cubicBezTo>
                        <a:pt x="1579" y="47342"/>
                        <a:pt x="779" y="48854"/>
                        <a:pt x="913" y="53656"/>
                      </a:cubicBezTo>
                      <a:cubicBezTo>
                        <a:pt x="2646" y="52736"/>
                        <a:pt x="3536" y="50811"/>
                        <a:pt x="3180" y="48898"/>
                      </a:cubicBezTo>
                      <a:cubicBezTo>
                        <a:pt x="2958" y="47965"/>
                        <a:pt x="2424" y="47342"/>
                        <a:pt x="2113" y="4734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5" name="자유형: 도형 9784">
                  <a:extLst>
                    <a:ext uri="{FF2B5EF4-FFF2-40B4-BE49-F238E27FC236}">
                      <a16:creationId xmlns:a16="http://schemas.microsoft.com/office/drawing/2014/main" id="{EC8270F6-AF0C-0B78-B3FE-05D6E2096065}"/>
                    </a:ext>
                  </a:extLst>
                </p:cNvPr>
                <p:cNvSpPr/>
                <p:nvPr/>
              </p:nvSpPr>
              <p:spPr>
                <a:xfrm>
                  <a:off x="5153304" y="8494351"/>
                  <a:ext cx="146653" cy="182705"/>
                </a:xfrm>
                <a:custGeom>
                  <a:avLst/>
                  <a:gdLst>
                    <a:gd name="connsiteX0" fmla="*/ 211519 w 214714"/>
                    <a:gd name="connsiteY0" fmla="*/ -324 h 267499"/>
                    <a:gd name="connsiteX1" fmla="*/ 189642 w 214714"/>
                    <a:gd name="connsiteY1" fmla="*/ 14483 h 267499"/>
                    <a:gd name="connsiteX2" fmla="*/ 156873 w 214714"/>
                    <a:gd name="connsiteY2" fmla="*/ 12393 h 267499"/>
                    <a:gd name="connsiteX3" fmla="*/ 97736 w 214714"/>
                    <a:gd name="connsiteY3" fmla="*/ 12793 h 267499"/>
                    <a:gd name="connsiteX4" fmla="*/ 71680 w 214714"/>
                    <a:gd name="connsiteY4" fmla="*/ 25110 h 267499"/>
                    <a:gd name="connsiteX5" fmla="*/ 45580 w 214714"/>
                    <a:gd name="connsiteY5" fmla="*/ 35603 h 267499"/>
                    <a:gd name="connsiteX6" fmla="*/ 17656 w 214714"/>
                    <a:gd name="connsiteY6" fmla="*/ 57213 h 267499"/>
                    <a:gd name="connsiteX7" fmla="*/ -129 w 214714"/>
                    <a:gd name="connsiteY7" fmla="*/ 88337 h 267499"/>
                    <a:gd name="connsiteX8" fmla="*/ 19124 w 214714"/>
                    <a:gd name="connsiteY8" fmla="*/ 110569 h 267499"/>
                    <a:gd name="connsiteX9" fmla="*/ 38732 w 214714"/>
                    <a:gd name="connsiteY9" fmla="*/ 129466 h 267499"/>
                    <a:gd name="connsiteX10" fmla="*/ 64433 w 214714"/>
                    <a:gd name="connsiteY10" fmla="*/ 127421 h 267499"/>
                    <a:gd name="connsiteX11" fmla="*/ 63810 w 214714"/>
                    <a:gd name="connsiteY11" fmla="*/ 137781 h 267499"/>
                    <a:gd name="connsiteX12" fmla="*/ 34330 w 214714"/>
                    <a:gd name="connsiteY12" fmla="*/ 144139 h 267499"/>
                    <a:gd name="connsiteX13" fmla="*/ 44913 w 214714"/>
                    <a:gd name="connsiteY13" fmla="*/ 168595 h 267499"/>
                    <a:gd name="connsiteX14" fmla="*/ 68256 w 214714"/>
                    <a:gd name="connsiteY14" fmla="*/ 193316 h 267499"/>
                    <a:gd name="connsiteX15" fmla="*/ 95557 w 214714"/>
                    <a:gd name="connsiteY15" fmla="*/ 204833 h 267499"/>
                    <a:gd name="connsiteX16" fmla="*/ 88799 w 214714"/>
                    <a:gd name="connsiteY16" fmla="*/ 179622 h 267499"/>
                    <a:gd name="connsiteX17" fmla="*/ 106584 w 214714"/>
                    <a:gd name="connsiteY17" fmla="*/ 174909 h 267499"/>
                    <a:gd name="connsiteX18" fmla="*/ 95957 w 214714"/>
                    <a:gd name="connsiteY18" fmla="*/ 158590 h 267499"/>
                    <a:gd name="connsiteX19" fmla="*/ 95335 w 214714"/>
                    <a:gd name="connsiteY19" fmla="*/ 151298 h 267499"/>
                    <a:gd name="connsiteX20" fmla="*/ 116233 w 214714"/>
                    <a:gd name="connsiteY20" fmla="*/ 154944 h 267499"/>
                    <a:gd name="connsiteX21" fmla="*/ 114721 w 214714"/>
                    <a:gd name="connsiteY21" fmla="*/ 120707 h 267499"/>
                    <a:gd name="connsiteX22" fmla="*/ 93423 w 214714"/>
                    <a:gd name="connsiteY22" fmla="*/ 122574 h 267499"/>
                    <a:gd name="connsiteX23" fmla="*/ 103205 w 214714"/>
                    <a:gd name="connsiteY23" fmla="*/ 108213 h 267499"/>
                    <a:gd name="connsiteX24" fmla="*/ 85686 w 214714"/>
                    <a:gd name="connsiteY24" fmla="*/ 52722 h 267499"/>
                    <a:gd name="connsiteX25" fmla="*/ 114365 w 214714"/>
                    <a:gd name="connsiteY25" fmla="*/ 63171 h 267499"/>
                    <a:gd name="connsiteX26" fmla="*/ 122680 w 214714"/>
                    <a:gd name="connsiteY26" fmla="*/ 39249 h 267499"/>
                    <a:gd name="connsiteX27" fmla="*/ 145935 w 214714"/>
                    <a:gd name="connsiteY27" fmla="*/ 40005 h 267499"/>
                    <a:gd name="connsiteX28" fmla="*/ 166922 w 214714"/>
                    <a:gd name="connsiteY28" fmla="*/ 30579 h 267499"/>
                    <a:gd name="connsiteX29" fmla="*/ 204760 w 214714"/>
                    <a:gd name="connsiteY29" fmla="*/ 28756 h 267499"/>
                    <a:gd name="connsiteX30" fmla="*/ 213031 w 214714"/>
                    <a:gd name="connsiteY30" fmla="*/ 18218 h 267499"/>
                    <a:gd name="connsiteX31" fmla="*/ 211786 w 214714"/>
                    <a:gd name="connsiteY31" fmla="*/ -279 h 267499"/>
                    <a:gd name="connsiteX32" fmla="*/ 211519 w 214714"/>
                    <a:gd name="connsiteY32" fmla="*/ -324 h 267499"/>
                    <a:gd name="connsiteX33" fmla="*/ 183418 w 214714"/>
                    <a:gd name="connsiteY33" fmla="*/ 252320 h 267499"/>
                    <a:gd name="connsiteX34" fmla="*/ 139532 w 214714"/>
                    <a:gd name="connsiteY34" fmla="*/ 250186 h 267499"/>
                    <a:gd name="connsiteX35" fmla="*/ 108096 w 214714"/>
                    <a:gd name="connsiteY35" fmla="*/ 250942 h 267499"/>
                    <a:gd name="connsiteX36" fmla="*/ 149269 w 214714"/>
                    <a:gd name="connsiteY36" fmla="*/ 266815 h 267499"/>
                    <a:gd name="connsiteX37" fmla="*/ 204405 w 214714"/>
                    <a:gd name="connsiteY37" fmla="*/ 253788 h 267499"/>
                    <a:gd name="connsiteX38" fmla="*/ 183418 w 214714"/>
                    <a:gd name="connsiteY38" fmla="*/ 252320 h 267499"/>
                    <a:gd name="connsiteX39" fmla="*/ 183418 w 214714"/>
                    <a:gd name="connsiteY39" fmla="*/ 252320 h 267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14714" h="267499">
                      <a:moveTo>
                        <a:pt x="211519" y="-324"/>
                      </a:moveTo>
                      <a:cubicBezTo>
                        <a:pt x="196179" y="1233"/>
                        <a:pt x="199736" y="11548"/>
                        <a:pt x="189642" y="14483"/>
                      </a:cubicBezTo>
                      <a:cubicBezTo>
                        <a:pt x="179550" y="17417"/>
                        <a:pt x="166611" y="14216"/>
                        <a:pt x="156873" y="12393"/>
                      </a:cubicBezTo>
                      <a:cubicBezTo>
                        <a:pt x="139087" y="9103"/>
                        <a:pt x="112854" y="1233"/>
                        <a:pt x="97736" y="12793"/>
                      </a:cubicBezTo>
                      <a:cubicBezTo>
                        <a:pt x="90132" y="18867"/>
                        <a:pt x="81195" y="23082"/>
                        <a:pt x="71680" y="25110"/>
                      </a:cubicBezTo>
                      <a:cubicBezTo>
                        <a:pt x="61587" y="26666"/>
                        <a:pt x="56962" y="35203"/>
                        <a:pt x="45580" y="35603"/>
                      </a:cubicBezTo>
                      <a:cubicBezTo>
                        <a:pt x="25304" y="36359"/>
                        <a:pt x="31129" y="43696"/>
                        <a:pt x="17656" y="57213"/>
                      </a:cubicBezTo>
                      <a:cubicBezTo>
                        <a:pt x="9697" y="66292"/>
                        <a:pt x="3650" y="76874"/>
                        <a:pt x="-129" y="88337"/>
                      </a:cubicBezTo>
                      <a:cubicBezTo>
                        <a:pt x="9653" y="92784"/>
                        <a:pt x="17123" y="99364"/>
                        <a:pt x="19124" y="110569"/>
                      </a:cubicBezTo>
                      <a:cubicBezTo>
                        <a:pt x="21125" y="121774"/>
                        <a:pt x="22236" y="136892"/>
                        <a:pt x="38732" y="129466"/>
                      </a:cubicBezTo>
                      <a:cubicBezTo>
                        <a:pt x="49181" y="124798"/>
                        <a:pt x="52560" y="120574"/>
                        <a:pt x="64433" y="127421"/>
                      </a:cubicBezTo>
                      <a:cubicBezTo>
                        <a:pt x="73903" y="132846"/>
                        <a:pt x="77772" y="140271"/>
                        <a:pt x="63810" y="137781"/>
                      </a:cubicBezTo>
                      <a:cubicBezTo>
                        <a:pt x="55406" y="136314"/>
                        <a:pt x="38732" y="133646"/>
                        <a:pt x="34330" y="144139"/>
                      </a:cubicBezTo>
                      <a:cubicBezTo>
                        <a:pt x="30329" y="153521"/>
                        <a:pt x="47670" y="158946"/>
                        <a:pt x="44913" y="168595"/>
                      </a:cubicBezTo>
                      <a:cubicBezTo>
                        <a:pt x="39488" y="186380"/>
                        <a:pt x="57318" y="188826"/>
                        <a:pt x="68256" y="193316"/>
                      </a:cubicBezTo>
                      <a:cubicBezTo>
                        <a:pt x="71769" y="194739"/>
                        <a:pt x="93423" y="213903"/>
                        <a:pt x="95557" y="204833"/>
                      </a:cubicBezTo>
                      <a:cubicBezTo>
                        <a:pt x="97424" y="197052"/>
                        <a:pt x="91111" y="187047"/>
                        <a:pt x="88799" y="179622"/>
                      </a:cubicBezTo>
                      <a:cubicBezTo>
                        <a:pt x="84352" y="166283"/>
                        <a:pt x="99381" y="176287"/>
                        <a:pt x="106584" y="174909"/>
                      </a:cubicBezTo>
                      <a:cubicBezTo>
                        <a:pt x="123792" y="171529"/>
                        <a:pt x="105073" y="158190"/>
                        <a:pt x="95957" y="158590"/>
                      </a:cubicBezTo>
                      <a:cubicBezTo>
                        <a:pt x="89199" y="158901"/>
                        <a:pt x="91777" y="153210"/>
                        <a:pt x="95335" y="151298"/>
                      </a:cubicBezTo>
                      <a:cubicBezTo>
                        <a:pt x="102982" y="147074"/>
                        <a:pt x="108674" y="154455"/>
                        <a:pt x="116233" y="154944"/>
                      </a:cubicBezTo>
                      <a:cubicBezTo>
                        <a:pt x="144022" y="156634"/>
                        <a:pt x="140510" y="119373"/>
                        <a:pt x="114721" y="120707"/>
                      </a:cubicBezTo>
                      <a:cubicBezTo>
                        <a:pt x="105073" y="121152"/>
                        <a:pt x="102360" y="131867"/>
                        <a:pt x="93423" y="122574"/>
                      </a:cubicBezTo>
                      <a:cubicBezTo>
                        <a:pt x="83863" y="112570"/>
                        <a:pt x="98670" y="113904"/>
                        <a:pt x="103205" y="108213"/>
                      </a:cubicBezTo>
                      <a:cubicBezTo>
                        <a:pt x="112364" y="96785"/>
                        <a:pt x="53405" y="52900"/>
                        <a:pt x="85686" y="52722"/>
                      </a:cubicBezTo>
                      <a:cubicBezTo>
                        <a:pt x="97469" y="52722"/>
                        <a:pt x="99737" y="66061"/>
                        <a:pt x="114365" y="63171"/>
                      </a:cubicBezTo>
                      <a:cubicBezTo>
                        <a:pt x="133174" y="59480"/>
                        <a:pt x="115299" y="49832"/>
                        <a:pt x="122680" y="39249"/>
                      </a:cubicBezTo>
                      <a:cubicBezTo>
                        <a:pt x="129083" y="30134"/>
                        <a:pt x="140154" y="33380"/>
                        <a:pt x="145935" y="40005"/>
                      </a:cubicBezTo>
                      <a:cubicBezTo>
                        <a:pt x="151715" y="46630"/>
                        <a:pt x="161230" y="32357"/>
                        <a:pt x="166922" y="30579"/>
                      </a:cubicBezTo>
                      <a:cubicBezTo>
                        <a:pt x="178794" y="26799"/>
                        <a:pt x="204760" y="50143"/>
                        <a:pt x="204760" y="28756"/>
                      </a:cubicBezTo>
                      <a:cubicBezTo>
                        <a:pt x="204760" y="24309"/>
                        <a:pt x="210985" y="21464"/>
                        <a:pt x="213031" y="18218"/>
                      </a:cubicBezTo>
                      <a:cubicBezTo>
                        <a:pt x="216499" y="12704"/>
                        <a:pt x="213298" y="5234"/>
                        <a:pt x="211786" y="-279"/>
                      </a:cubicBezTo>
                      <a:cubicBezTo>
                        <a:pt x="204138" y="432"/>
                        <a:pt x="212853" y="3989"/>
                        <a:pt x="211519" y="-324"/>
                      </a:cubicBezTo>
                      <a:close/>
                      <a:moveTo>
                        <a:pt x="183418" y="252320"/>
                      </a:moveTo>
                      <a:cubicBezTo>
                        <a:pt x="172035" y="245917"/>
                        <a:pt x="152293" y="252320"/>
                        <a:pt x="139532" y="250186"/>
                      </a:cubicBezTo>
                      <a:cubicBezTo>
                        <a:pt x="128460" y="248363"/>
                        <a:pt x="117300" y="236847"/>
                        <a:pt x="108096" y="250942"/>
                      </a:cubicBezTo>
                      <a:cubicBezTo>
                        <a:pt x="105117" y="255388"/>
                        <a:pt x="144201" y="265926"/>
                        <a:pt x="149269" y="266815"/>
                      </a:cubicBezTo>
                      <a:cubicBezTo>
                        <a:pt x="156206" y="268016"/>
                        <a:pt x="205694" y="266815"/>
                        <a:pt x="204405" y="253788"/>
                      </a:cubicBezTo>
                      <a:cubicBezTo>
                        <a:pt x="204093" y="250808"/>
                        <a:pt x="186619" y="254054"/>
                        <a:pt x="183418" y="252320"/>
                      </a:cubicBezTo>
                      <a:cubicBezTo>
                        <a:pt x="175370" y="247874"/>
                        <a:pt x="191377" y="256767"/>
                        <a:pt x="183418" y="25232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6" name="자유형: 도형 9785">
                  <a:extLst>
                    <a:ext uri="{FF2B5EF4-FFF2-40B4-BE49-F238E27FC236}">
                      <a16:creationId xmlns:a16="http://schemas.microsoft.com/office/drawing/2014/main" id="{13DD3E90-AD84-10A6-2760-F003A04E6EE1}"/>
                    </a:ext>
                  </a:extLst>
                </p:cNvPr>
                <p:cNvSpPr/>
                <p:nvPr/>
              </p:nvSpPr>
              <p:spPr>
                <a:xfrm>
                  <a:off x="5429072" y="8656616"/>
                  <a:ext cx="54272" cy="29025"/>
                </a:xfrm>
                <a:custGeom>
                  <a:avLst/>
                  <a:gdLst>
                    <a:gd name="connsiteX0" fmla="*/ 54318 w 79459"/>
                    <a:gd name="connsiteY0" fmla="*/ 28533 h 42495"/>
                    <a:gd name="connsiteX1" fmla="*/ 79173 w 79459"/>
                    <a:gd name="connsiteY1" fmla="*/ -324 h 42495"/>
                    <a:gd name="connsiteX2" fmla="*/ 3585 w 79459"/>
                    <a:gd name="connsiteY2" fmla="*/ 22353 h 42495"/>
                    <a:gd name="connsiteX3" fmla="*/ 54096 w 79459"/>
                    <a:gd name="connsiteY3" fmla="*/ 28533 h 42495"/>
                    <a:gd name="connsiteX4" fmla="*/ 54318 w 79459"/>
                    <a:gd name="connsiteY4" fmla="*/ 28533 h 42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459" h="42495">
                      <a:moveTo>
                        <a:pt x="54318" y="28533"/>
                      </a:moveTo>
                      <a:cubicBezTo>
                        <a:pt x="51739" y="14260"/>
                        <a:pt x="81752" y="7457"/>
                        <a:pt x="79173" y="-324"/>
                      </a:cubicBezTo>
                      <a:cubicBezTo>
                        <a:pt x="80730" y="4123"/>
                        <a:pt x="8920" y="16706"/>
                        <a:pt x="3585" y="22353"/>
                      </a:cubicBezTo>
                      <a:cubicBezTo>
                        <a:pt x="-17447" y="45652"/>
                        <a:pt x="57875" y="49298"/>
                        <a:pt x="54096" y="28533"/>
                      </a:cubicBezTo>
                      <a:cubicBezTo>
                        <a:pt x="53295" y="23020"/>
                        <a:pt x="55296" y="34047"/>
                        <a:pt x="54318" y="285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7" name="자유형: 도형 9786">
                  <a:extLst>
                    <a:ext uri="{FF2B5EF4-FFF2-40B4-BE49-F238E27FC236}">
                      <a16:creationId xmlns:a16="http://schemas.microsoft.com/office/drawing/2014/main" id="{35D1FBD1-3EE4-5FD3-469F-244BC555EE61}"/>
                    </a:ext>
                  </a:extLst>
                </p:cNvPr>
                <p:cNvSpPr/>
                <p:nvPr/>
              </p:nvSpPr>
              <p:spPr>
                <a:xfrm>
                  <a:off x="5428934" y="8656495"/>
                  <a:ext cx="54802" cy="29518"/>
                </a:xfrm>
                <a:custGeom>
                  <a:avLst/>
                  <a:gdLst>
                    <a:gd name="connsiteX0" fmla="*/ 28110 w 80236"/>
                    <a:gd name="connsiteY0" fmla="*/ 42895 h 43218"/>
                    <a:gd name="connsiteX1" fmla="*/ 365 w 80236"/>
                    <a:gd name="connsiteY1" fmla="*/ 33113 h 43218"/>
                    <a:gd name="connsiteX2" fmla="*/ 3610 w 80236"/>
                    <a:gd name="connsiteY2" fmla="*/ 22130 h 43218"/>
                    <a:gd name="connsiteX3" fmla="*/ 42516 w 80236"/>
                    <a:gd name="connsiteY3" fmla="*/ 10614 h 43218"/>
                    <a:gd name="connsiteX4" fmla="*/ 78888 w 80236"/>
                    <a:gd name="connsiteY4" fmla="*/ -13 h 43218"/>
                    <a:gd name="connsiteX5" fmla="*/ 79911 w 80236"/>
                    <a:gd name="connsiteY5" fmla="*/ -324 h 43218"/>
                    <a:gd name="connsiteX6" fmla="*/ 79911 w 80236"/>
                    <a:gd name="connsiteY6" fmla="*/ -324 h 43218"/>
                    <a:gd name="connsiteX7" fmla="*/ 69951 w 80236"/>
                    <a:gd name="connsiteY7" fmla="*/ 10614 h 43218"/>
                    <a:gd name="connsiteX8" fmla="*/ 55011 w 80236"/>
                    <a:gd name="connsiteY8" fmla="*/ 28400 h 43218"/>
                    <a:gd name="connsiteX9" fmla="*/ 55278 w 80236"/>
                    <a:gd name="connsiteY9" fmla="*/ 29867 h 43218"/>
                    <a:gd name="connsiteX10" fmla="*/ 55278 w 80236"/>
                    <a:gd name="connsiteY10" fmla="*/ 30356 h 43218"/>
                    <a:gd name="connsiteX11" fmla="*/ 55278 w 80236"/>
                    <a:gd name="connsiteY11" fmla="*/ 30356 h 43218"/>
                    <a:gd name="connsiteX12" fmla="*/ 55278 w 80236"/>
                    <a:gd name="connsiteY12" fmla="*/ 30756 h 43218"/>
                    <a:gd name="connsiteX13" fmla="*/ 55278 w 80236"/>
                    <a:gd name="connsiteY13" fmla="*/ 30756 h 43218"/>
                    <a:gd name="connsiteX14" fmla="*/ 53321 w 80236"/>
                    <a:gd name="connsiteY14" fmla="*/ 35470 h 43218"/>
                    <a:gd name="connsiteX15" fmla="*/ 28110 w 80236"/>
                    <a:gd name="connsiteY15" fmla="*/ 42895 h 43218"/>
                    <a:gd name="connsiteX16" fmla="*/ 78932 w 80236"/>
                    <a:gd name="connsiteY16" fmla="*/ 1410 h 43218"/>
                    <a:gd name="connsiteX17" fmla="*/ 42739 w 80236"/>
                    <a:gd name="connsiteY17" fmla="*/ 11682 h 43218"/>
                    <a:gd name="connsiteX18" fmla="*/ 4411 w 80236"/>
                    <a:gd name="connsiteY18" fmla="*/ 22886 h 43218"/>
                    <a:gd name="connsiteX19" fmla="*/ 1387 w 80236"/>
                    <a:gd name="connsiteY19" fmla="*/ 32668 h 43218"/>
                    <a:gd name="connsiteX20" fmla="*/ 28066 w 80236"/>
                    <a:gd name="connsiteY20" fmla="*/ 41561 h 43218"/>
                    <a:gd name="connsiteX21" fmla="*/ 52343 w 80236"/>
                    <a:gd name="connsiteY21" fmla="*/ 34536 h 43218"/>
                    <a:gd name="connsiteX22" fmla="*/ 53899 w 80236"/>
                    <a:gd name="connsiteY22" fmla="*/ 28622 h 43218"/>
                    <a:gd name="connsiteX23" fmla="*/ 53899 w 80236"/>
                    <a:gd name="connsiteY23" fmla="*/ 27466 h 43218"/>
                    <a:gd name="connsiteX24" fmla="*/ 53899 w 80236"/>
                    <a:gd name="connsiteY24" fmla="*/ 27021 h 43218"/>
                    <a:gd name="connsiteX25" fmla="*/ 53899 w 80236"/>
                    <a:gd name="connsiteY25" fmla="*/ 27021 h 43218"/>
                    <a:gd name="connsiteX26" fmla="*/ 53899 w 80236"/>
                    <a:gd name="connsiteY26" fmla="*/ 26577 h 43218"/>
                    <a:gd name="connsiteX27" fmla="*/ 53899 w 80236"/>
                    <a:gd name="connsiteY27" fmla="*/ 26577 h 43218"/>
                    <a:gd name="connsiteX28" fmla="*/ 69417 w 80236"/>
                    <a:gd name="connsiteY28" fmla="*/ 9503 h 43218"/>
                    <a:gd name="connsiteX29" fmla="*/ 78932 w 80236"/>
                    <a:gd name="connsiteY29" fmla="*/ 1588 h 43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80236" h="43218">
                      <a:moveTo>
                        <a:pt x="28110" y="42895"/>
                      </a:moveTo>
                      <a:cubicBezTo>
                        <a:pt x="16461" y="42895"/>
                        <a:pt x="3343" y="39871"/>
                        <a:pt x="365" y="33113"/>
                      </a:cubicBezTo>
                      <a:cubicBezTo>
                        <a:pt x="-925" y="29134"/>
                        <a:pt x="365" y="24763"/>
                        <a:pt x="3610" y="22130"/>
                      </a:cubicBezTo>
                      <a:cubicBezTo>
                        <a:pt x="6189" y="19285"/>
                        <a:pt x="23842" y="15061"/>
                        <a:pt x="42516" y="10614"/>
                      </a:cubicBezTo>
                      <a:cubicBezTo>
                        <a:pt x="57634" y="7013"/>
                        <a:pt x="78399" y="2077"/>
                        <a:pt x="78888" y="-13"/>
                      </a:cubicBezTo>
                      <a:lnTo>
                        <a:pt x="79911" y="-324"/>
                      </a:lnTo>
                      <a:lnTo>
                        <a:pt x="79911" y="-324"/>
                      </a:lnTo>
                      <a:cubicBezTo>
                        <a:pt x="81200" y="3456"/>
                        <a:pt x="75953" y="6790"/>
                        <a:pt x="69951" y="10614"/>
                      </a:cubicBezTo>
                      <a:cubicBezTo>
                        <a:pt x="62436" y="15372"/>
                        <a:pt x="53943" y="20752"/>
                        <a:pt x="55011" y="28400"/>
                      </a:cubicBezTo>
                      <a:cubicBezTo>
                        <a:pt x="55055" y="28893"/>
                        <a:pt x="55144" y="29387"/>
                        <a:pt x="55278" y="29867"/>
                      </a:cubicBezTo>
                      <a:cubicBezTo>
                        <a:pt x="55278" y="30178"/>
                        <a:pt x="55278" y="30312"/>
                        <a:pt x="55278" y="30356"/>
                      </a:cubicBezTo>
                      <a:lnTo>
                        <a:pt x="55278" y="30356"/>
                      </a:lnTo>
                      <a:cubicBezTo>
                        <a:pt x="55278" y="30623"/>
                        <a:pt x="55278" y="30667"/>
                        <a:pt x="55278" y="30756"/>
                      </a:cubicBezTo>
                      <a:lnTo>
                        <a:pt x="55278" y="30756"/>
                      </a:lnTo>
                      <a:cubicBezTo>
                        <a:pt x="55144" y="32500"/>
                        <a:pt x="54477" y="34158"/>
                        <a:pt x="53321" y="35470"/>
                      </a:cubicBezTo>
                      <a:cubicBezTo>
                        <a:pt x="48652" y="40939"/>
                        <a:pt x="37225" y="42895"/>
                        <a:pt x="28110" y="42895"/>
                      </a:cubicBezTo>
                      <a:close/>
                      <a:moveTo>
                        <a:pt x="78932" y="1410"/>
                      </a:moveTo>
                      <a:cubicBezTo>
                        <a:pt x="75331" y="3811"/>
                        <a:pt x="62436" y="7013"/>
                        <a:pt x="42739" y="11682"/>
                      </a:cubicBezTo>
                      <a:cubicBezTo>
                        <a:pt x="25887" y="15728"/>
                        <a:pt x="6767" y="20308"/>
                        <a:pt x="4411" y="22886"/>
                      </a:cubicBezTo>
                      <a:cubicBezTo>
                        <a:pt x="1120" y="26532"/>
                        <a:pt x="-35" y="29823"/>
                        <a:pt x="1387" y="32668"/>
                      </a:cubicBezTo>
                      <a:cubicBezTo>
                        <a:pt x="3744" y="38049"/>
                        <a:pt x="14726" y="41561"/>
                        <a:pt x="28066" y="41561"/>
                      </a:cubicBezTo>
                      <a:cubicBezTo>
                        <a:pt x="39404" y="41561"/>
                        <a:pt x="48697" y="38893"/>
                        <a:pt x="52343" y="34536"/>
                      </a:cubicBezTo>
                      <a:cubicBezTo>
                        <a:pt x="53721" y="32909"/>
                        <a:pt x="54299" y="30730"/>
                        <a:pt x="53899" y="28622"/>
                      </a:cubicBezTo>
                      <a:lnTo>
                        <a:pt x="53899" y="27466"/>
                      </a:lnTo>
                      <a:lnTo>
                        <a:pt x="53899" y="27021"/>
                      </a:lnTo>
                      <a:lnTo>
                        <a:pt x="53899" y="27021"/>
                      </a:lnTo>
                      <a:cubicBezTo>
                        <a:pt x="53899" y="26710"/>
                        <a:pt x="53899" y="26666"/>
                        <a:pt x="53899" y="26577"/>
                      </a:cubicBezTo>
                      <a:lnTo>
                        <a:pt x="53899" y="26577"/>
                      </a:lnTo>
                      <a:cubicBezTo>
                        <a:pt x="53899" y="19240"/>
                        <a:pt x="62525" y="13860"/>
                        <a:pt x="69417" y="9503"/>
                      </a:cubicBezTo>
                      <a:cubicBezTo>
                        <a:pt x="74086" y="6657"/>
                        <a:pt x="78310" y="3945"/>
                        <a:pt x="78932" y="158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8" name="자유형: 도형 9787">
                  <a:extLst>
                    <a:ext uri="{FF2B5EF4-FFF2-40B4-BE49-F238E27FC236}">
                      <a16:creationId xmlns:a16="http://schemas.microsoft.com/office/drawing/2014/main" id="{D36C7A2C-E032-5A3E-89DC-2E333B1984E9}"/>
                    </a:ext>
                  </a:extLst>
                </p:cNvPr>
                <p:cNvSpPr/>
                <p:nvPr/>
              </p:nvSpPr>
              <p:spPr>
                <a:xfrm>
                  <a:off x="4453901" y="8093689"/>
                  <a:ext cx="97492" cy="115106"/>
                </a:xfrm>
                <a:custGeom>
                  <a:avLst/>
                  <a:gdLst>
                    <a:gd name="connsiteX0" fmla="*/ 133611 w 142738"/>
                    <a:gd name="connsiteY0" fmla="*/ 51520 h 168527"/>
                    <a:gd name="connsiteX1" fmla="*/ 106666 w 142738"/>
                    <a:gd name="connsiteY1" fmla="*/ 36980 h 168527"/>
                    <a:gd name="connsiteX2" fmla="*/ 91860 w 142738"/>
                    <a:gd name="connsiteY2" fmla="*/ 47740 h 168527"/>
                    <a:gd name="connsiteX3" fmla="*/ 98396 w 142738"/>
                    <a:gd name="connsiteY3" fmla="*/ 3899 h 168527"/>
                    <a:gd name="connsiteX4" fmla="*/ 66115 w 142738"/>
                    <a:gd name="connsiteY4" fmla="*/ 1587 h 168527"/>
                    <a:gd name="connsiteX5" fmla="*/ 70161 w 142738"/>
                    <a:gd name="connsiteY5" fmla="*/ 20706 h 168527"/>
                    <a:gd name="connsiteX6" fmla="*/ 63447 w 142738"/>
                    <a:gd name="connsiteY6" fmla="*/ 34045 h 168527"/>
                    <a:gd name="connsiteX7" fmla="*/ 41660 w 142738"/>
                    <a:gd name="connsiteY7" fmla="*/ 42671 h 168527"/>
                    <a:gd name="connsiteX8" fmla="*/ 19872 w 142738"/>
                    <a:gd name="connsiteY8" fmla="*/ 39025 h 168527"/>
                    <a:gd name="connsiteX9" fmla="*/ 15070 w 142738"/>
                    <a:gd name="connsiteY9" fmla="*/ 52765 h 168527"/>
                    <a:gd name="connsiteX10" fmla="*/ 13870 w 142738"/>
                    <a:gd name="connsiteY10" fmla="*/ 76553 h 168527"/>
                    <a:gd name="connsiteX11" fmla="*/ 36902 w 142738"/>
                    <a:gd name="connsiteY11" fmla="*/ 98785 h 168527"/>
                    <a:gd name="connsiteX12" fmla="*/ 27564 w 142738"/>
                    <a:gd name="connsiteY12" fmla="*/ 109323 h 168527"/>
                    <a:gd name="connsiteX13" fmla="*/ 21740 w 142738"/>
                    <a:gd name="connsiteY13" fmla="*/ 124485 h 168527"/>
                    <a:gd name="connsiteX14" fmla="*/ 620 w 142738"/>
                    <a:gd name="connsiteY14" fmla="*/ 140803 h 168527"/>
                    <a:gd name="connsiteX15" fmla="*/ 19161 w 142738"/>
                    <a:gd name="connsiteY15" fmla="*/ 164013 h 168527"/>
                    <a:gd name="connsiteX16" fmla="*/ 100574 w 142738"/>
                    <a:gd name="connsiteY16" fmla="*/ 138180 h 168527"/>
                    <a:gd name="connsiteX17" fmla="*/ 142415 w 142738"/>
                    <a:gd name="connsiteY17" fmla="*/ 114036 h 168527"/>
                    <a:gd name="connsiteX18" fmla="*/ 140325 w 142738"/>
                    <a:gd name="connsiteY18" fmla="*/ 80644 h 168527"/>
                    <a:gd name="connsiteX19" fmla="*/ 133611 w 142738"/>
                    <a:gd name="connsiteY19" fmla="*/ 51520 h 168527"/>
                    <a:gd name="connsiteX20" fmla="*/ 133611 w 142738"/>
                    <a:gd name="connsiteY20" fmla="*/ 51520 h 168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2738" h="168527">
                      <a:moveTo>
                        <a:pt x="133611" y="51520"/>
                      </a:moveTo>
                      <a:cubicBezTo>
                        <a:pt x="127964" y="47296"/>
                        <a:pt x="114181" y="27242"/>
                        <a:pt x="106666" y="36980"/>
                      </a:cubicBezTo>
                      <a:cubicBezTo>
                        <a:pt x="100663" y="44761"/>
                        <a:pt x="104576" y="54766"/>
                        <a:pt x="91860" y="47740"/>
                      </a:cubicBezTo>
                      <a:cubicBezTo>
                        <a:pt x="67271" y="34001"/>
                        <a:pt x="93594" y="25508"/>
                        <a:pt x="98396" y="3899"/>
                      </a:cubicBezTo>
                      <a:cubicBezTo>
                        <a:pt x="87235" y="3899"/>
                        <a:pt x="77542" y="-3794"/>
                        <a:pt x="66115" y="1587"/>
                      </a:cubicBezTo>
                      <a:cubicBezTo>
                        <a:pt x="54688" y="6967"/>
                        <a:pt x="61668" y="17772"/>
                        <a:pt x="70161" y="20706"/>
                      </a:cubicBezTo>
                      <a:cubicBezTo>
                        <a:pt x="83945" y="25508"/>
                        <a:pt x="70161" y="32356"/>
                        <a:pt x="63447" y="34045"/>
                      </a:cubicBezTo>
                      <a:cubicBezTo>
                        <a:pt x="56733" y="35735"/>
                        <a:pt x="48952" y="42049"/>
                        <a:pt x="41660" y="42671"/>
                      </a:cubicBezTo>
                      <a:cubicBezTo>
                        <a:pt x="34367" y="43294"/>
                        <a:pt x="27342" y="39159"/>
                        <a:pt x="19872" y="39025"/>
                      </a:cubicBezTo>
                      <a:cubicBezTo>
                        <a:pt x="6267" y="39025"/>
                        <a:pt x="9601" y="46095"/>
                        <a:pt x="15070" y="52765"/>
                      </a:cubicBezTo>
                      <a:cubicBezTo>
                        <a:pt x="23163" y="62547"/>
                        <a:pt x="9112" y="68594"/>
                        <a:pt x="13870" y="76553"/>
                      </a:cubicBezTo>
                      <a:cubicBezTo>
                        <a:pt x="18316" y="83623"/>
                        <a:pt x="39525" y="88380"/>
                        <a:pt x="36902" y="98785"/>
                      </a:cubicBezTo>
                      <a:cubicBezTo>
                        <a:pt x="35791" y="103231"/>
                        <a:pt x="30410" y="106255"/>
                        <a:pt x="27564" y="109323"/>
                      </a:cubicBezTo>
                      <a:cubicBezTo>
                        <a:pt x="23118" y="114214"/>
                        <a:pt x="24719" y="119060"/>
                        <a:pt x="21740" y="124485"/>
                      </a:cubicBezTo>
                      <a:cubicBezTo>
                        <a:pt x="17294" y="132711"/>
                        <a:pt x="4443" y="132133"/>
                        <a:pt x="620" y="140803"/>
                      </a:cubicBezTo>
                      <a:cubicBezTo>
                        <a:pt x="-3827" y="150407"/>
                        <a:pt x="12714" y="160901"/>
                        <a:pt x="19161" y="164013"/>
                      </a:cubicBezTo>
                      <a:cubicBezTo>
                        <a:pt x="50285" y="178953"/>
                        <a:pt x="75675" y="150052"/>
                        <a:pt x="100574" y="138180"/>
                      </a:cubicBezTo>
                      <a:cubicBezTo>
                        <a:pt x="120583" y="128620"/>
                        <a:pt x="140325" y="146450"/>
                        <a:pt x="142415" y="114036"/>
                      </a:cubicBezTo>
                      <a:cubicBezTo>
                        <a:pt x="142993" y="102862"/>
                        <a:pt x="142281" y="91657"/>
                        <a:pt x="140325" y="80644"/>
                      </a:cubicBezTo>
                      <a:cubicBezTo>
                        <a:pt x="139258" y="73929"/>
                        <a:pt x="131432" y="58011"/>
                        <a:pt x="133611" y="51520"/>
                      </a:cubicBezTo>
                      <a:cubicBezTo>
                        <a:pt x="129431" y="48363"/>
                        <a:pt x="133166" y="52942"/>
                        <a:pt x="133611" y="5152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89" name="자유형: 도형 9788">
                  <a:extLst>
                    <a:ext uri="{FF2B5EF4-FFF2-40B4-BE49-F238E27FC236}">
                      <a16:creationId xmlns:a16="http://schemas.microsoft.com/office/drawing/2014/main" id="{6590ED7A-6292-46F1-FAD7-A1F6F62366FD}"/>
                    </a:ext>
                  </a:extLst>
                </p:cNvPr>
                <p:cNvSpPr/>
                <p:nvPr/>
              </p:nvSpPr>
              <p:spPr>
                <a:xfrm>
                  <a:off x="4453688" y="8093051"/>
                  <a:ext cx="98296" cy="116133"/>
                </a:xfrm>
                <a:custGeom>
                  <a:avLst/>
                  <a:gdLst>
                    <a:gd name="connsiteX0" fmla="*/ 37213 w 143915"/>
                    <a:gd name="connsiteY0" fmla="*/ 169706 h 170030"/>
                    <a:gd name="connsiteX1" fmla="*/ 19428 w 143915"/>
                    <a:gd name="connsiteY1" fmla="*/ 165482 h 170030"/>
                    <a:gd name="connsiteX2" fmla="*/ 619 w 143915"/>
                    <a:gd name="connsiteY2" fmla="*/ 141472 h 170030"/>
                    <a:gd name="connsiteX3" fmla="*/ 11558 w 143915"/>
                    <a:gd name="connsiteY3" fmla="*/ 132579 h 170030"/>
                    <a:gd name="connsiteX4" fmla="*/ 21784 w 143915"/>
                    <a:gd name="connsiteY4" fmla="*/ 124931 h 170030"/>
                    <a:gd name="connsiteX5" fmla="*/ 23785 w 143915"/>
                    <a:gd name="connsiteY5" fmla="*/ 118528 h 170030"/>
                    <a:gd name="connsiteX6" fmla="*/ 27654 w 143915"/>
                    <a:gd name="connsiteY6" fmla="*/ 109636 h 170030"/>
                    <a:gd name="connsiteX7" fmla="*/ 30766 w 143915"/>
                    <a:gd name="connsiteY7" fmla="*/ 106834 h 170030"/>
                    <a:gd name="connsiteX8" fmla="*/ 36902 w 143915"/>
                    <a:gd name="connsiteY8" fmla="*/ 99364 h 170030"/>
                    <a:gd name="connsiteX9" fmla="*/ 24363 w 143915"/>
                    <a:gd name="connsiteY9" fmla="*/ 85447 h 170030"/>
                    <a:gd name="connsiteX10" fmla="*/ 13958 w 143915"/>
                    <a:gd name="connsiteY10" fmla="*/ 77622 h 170030"/>
                    <a:gd name="connsiteX11" fmla="*/ 15203 w 143915"/>
                    <a:gd name="connsiteY11" fmla="*/ 66995 h 170030"/>
                    <a:gd name="connsiteX12" fmla="*/ 15203 w 143915"/>
                    <a:gd name="connsiteY12" fmla="*/ 53655 h 170030"/>
                    <a:gd name="connsiteX13" fmla="*/ 10757 w 143915"/>
                    <a:gd name="connsiteY13" fmla="*/ 42362 h 170030"/>
                    <a:gd name="connsiteX14" fmla="*/ 20006 w 143915"/>
                    <a:gd name="connsiteY14" fmla="*/ 39071 h 170030"/>
                    <a:gd name="connsiteX15" fmla="*/ 20495 w 143915"/>
                    <a:gd name="connsiteY15" fmla="*/ 39071 h 170030"/>
                    <a:gd name="connsiteX16" fmla="*/ 30588 w 143915"/>
                    <a:gd name="connsiteY16" fmla="*/ 40939 h 170030"/>
                    <a:gd name="connsiteX17" fmla="*/ 42193 w 143915"/>
                    <a:gd name="connsiteY17" fmla="*/ 42717 h 170030"/>
                    <a:gd name="connsiteX18" fmla="*/ 54509 w 143915"/>
                    <a:gd name="connsiteY18" fmla="*/ 38271 h 170030"/>
                    <a:gd name="connsiteX19" fmla="*/ 63936 w 143915"/>
                    <a:gd name="connsiteY19" fmla="*/ 34225 h 170030"/>
                    <a:gd name="connsiteX20" fmla="*/ 76119 w 143915"/>
                    <a:gd name="connsiteY20" fmla="*/ 26266 h 170030"/>
                    <a:gd name="connsiteX21" fmla="*/ 70605 w 143915"/>
                    <a:gd name="connsiteY21" fmla="*/ 21819 h 170030"/>
                    <a:gd name="connsiteX22" fmla="*/ 60156 w 143915"/>
                    <a:gd name="connsiteY22" fmla="*/ 10214 h 170030"/>
                    <a:gd name="connsiteX23" fmla="*/ 66470 w 143915"/>
                    <a:gd name="connsiteY23" fmla="*/ 1677 h 170030"/>
                    <a:gd name="connsiteX24" fmla="*/ 75363 w 143915"/>
                    <a:gd name="connsiteY24" fmla="*/ -324 h 170030"/>
                    <a:gd name="connsiteX25" fmla="*/ 87235 w 143915"/>
                    <a:gd name="connsiteY25" fmla="*/ 1811 h 170030"/>
                    <a:gd name="connsiteX26" fmla="*/ 98929 w 143915"/>
                    <a:gd name="connsiteY26" fmla="*/ 3945 h 170030"/>
                    <a:gd name="connsiteX27" fmla="*/ 99596 w 143915"/>
                    <a:gd name="connsiteY27" fmla="*/ 3945 h 170030"/>
                    <a:gd name="connsiteX28" fmla="*/ 99596 w 143915"/>
                    <a:gd name="connsiteY28" fmla="*/ 4612 h 170030"/>
                    <a:gd name="connsiteX29" fmla="*/ 89280 w 143915"/>
                    <a:gd name="connsiteY29" fmla="*/ 23909 h 170030"/>
                    <a:gd name="connsiteX30" fmla="*/ 82922 w 143915"/>
                    <a:gd name="connsiteY30" fmla="*/ 37960 h 170030"/>
                    <a:gd name="connsiteX31" fmla="*/ 92837 w 143915"/>
                    <a:gd name="connsiteY31" fmla="*/ 47831 h 170030"/>
                    <a:gd name="connsiteX32" fmla="*/ 99151 w 143915"/>
                    <a:gd name="connsiteY32" fmla="*/ 50143 h 170030"/>
                    <a:gd name="connsiteX33" fmla="*/ 103198 w 143915"/>
                    <a:gd name="connsiteY33" fmla="*/ 45029 h 170030"/>
                    <a:gd name="connsiteX34" fmla="*/ 106888 w 143915"/>
                    <a:gd name="connsiteY34" fmla="*/ 37248 h 170030"/>
                    <a:gd name="connsiteX35" fmla="*/ 112224 w 143915"/>
                    <a:gd name="connsiteY35" fmla="*/ 34358 h 170030"/>
                    <a:gd name="connsiteX36" fmla="*/ 129476 w 143915"/>
                    <a:gd name="connsiteY36" fmla="*/ 46630 h 170030"/>
                    <a:gd name="connsiteX37" fmla="*/ 134589 w 143915"/>
                    <a:gd name="connsiteY37" fmla="*/ 51655 h 170030"/>
                    <a:gd name="connsiteX38" fmla="*/ 134589 w 143915"/>
                    <a:gd name="connsiteY38" fmla="*/ 51655 h 170030"/>
                    <a:gd name="connsiteX39" fmla="*/ 134233 w 143915"/>
                    <a:gd name="connsiteY39" fmla="*/ 52099 h 170030"/>
                    <a:gd name="connsiteX40" fmla="*/ 134767 w 143915"/>
                    <a:gd name="connsiteY40" fmla="*/ 52099 h 170030"/>
                    <a:gd name="connsiteX41" fmla="*/ 134767 w 143915"/>
                    <a:gd name="connsiteY41" fmla="*/ 52099 h 170030"/>
                    <a:gd name="connsiteX42" fmla="*/ 138635 w 143915"/>
                    <a:gd name="connsiteY42" fmla="*/ 71308 h 170030"/>
                    <a:gd name="connsiteX43" fmla="*/ 141481 w 143915"/>
                    <a:gd name="connsiteY43" fmla="*/ 80956 h 170030"/>
                    <a:gd name="connsiteX44" fmla="*/ 143615 w 143915"/>
                    <a:gd name="connsiteY44" fmla="*/ 114482 h 170030"/>
                    <a:gd name="connsiteX45" fmla="*/ 123473 w 143915"/>
                    <a:gd name="connsiteY45" fmla="*/ 135825 h 170030"/>
                    <a:gd name="connsiteX46" fmla="*/ 119516 w 143915"/>
                    <a:gd name="connsiteY46" fmla="*/ 135825 h 170030"/>
                    <a:gd name="connsiteX47" fmla="*/ 101463 w 143915"/>
                    <a:gd name="connsiteY47" fmla="*/ 139071 h 170030"/>
                    <a:gd name="connsiteX48" fmla="*/ 81944 w 143915"/>
                    <a:gd name="connsiteY48" fmla="*/ 150631 h 170030"/>
                    <a:gd name="connsiteX49" fmla="*/ 37213 w 143915"/>
                    <a:gd name="connsiteY49" fmla="*/ 169706 h 170030"/>
                    <a:gd name="connsiteX50" fmla="*/ 19694 w 143915"/>
                    <a:gd name="connsiteY50" fmla="*/ 40761 h 170030"/>
                    <a:gd name="connsiteX51" fmla="*/ 11424 w 143915"/>
                    <a:gd name="connsiteY51" fmla="*/ 43429 h 170030"/>
                    <a:gd name="connsiteX52" fmla="*/ 15870 w 143915"/>
                    <a:gd name="connsiteY52" fmla="*/ 53566 h 170030"/>
                    <a:gd name="connsiteX53" fmla="*/ 15870 w 143915"/>
                    <a:gd name="connsiteY53" fmla="*/ 67839 h 170030"/>
                    <a:gd name="connsiteX54" fmla="*/ 14581 w 143915"/>
                    <a:gd name="connsiteY54" fmla="*/ 77444 h 170030"/>
                    <a:gd name="connsiteX55" fmla="*/ 24585 w 143915"/>
                    <a:gd name="connsiteY55" fmla="*/ 84825 h 170030"/>
                    <a:gd name="connsiteX56" fmla="*/ 37658 w 143915"/>
                    <a:gd name="connsiteY56" fmla="*/ 99987 h 170030"/>
                    <a:gd name="connsiteX57" fmla="*/ 31166 w 143915"/>
                    <a:gd name="connsiteY57" fmla="*/ 108035 h 170030"/>
                    <a:gd name="connsiteX58" fmla="*/ 28187 w 143915"/>
                    <a:gd name="connsiteY58" fmla="*/ 110747 h 170030"/>
                    <a:gd name="connsiteX59" fmla="*/ 24585 w 143915"/>
                    <a:gd name="connsiteY59" fmla="*/ 119062 h 170030"/>
                    <a:gd name="connsiteX60" fmla="*/ 11691 w 143915"/>
                    <a:gd name="connsiteY60" fmla="*/ 133913 h 170030"/>
                    <a:gd name="connsiteX61" fmla="*/ 1331 w 143915"/>
                    <a:gd name="connsiteY61" fmla="*/ 142094 h 170030"/>
                    <a:gd name="connsiteX62" fmla="*/ 19605 w 143915"/>
                    <a:gd name="connsiteY62" fmla="*/ 164593 h 170030"/>
                    <a:gd name="connsiteX63" fmla="*/ 37124 w 143915"/>
                    <a:gd name="connsiteY63" fmla="*/ 168728 h 170030"/>
                    <a:gd name="connsiteX64" fmla="*/ 80921 w 143915"/>
                    <a:gd name="connsiteY64" fmla="*/ 150364 h 170030"/>
                    <a:gd name="connsiteX65" fmla="*/ 100574 w 143915"/>
                    <a:gd name="connsiteY65" fmla="*/ 138715 h 170030"/>
                    <a:gd name="connsiteX66" fmla="*/ 119116 w 143915"/>
                    <a:gd name="connsiteY66" fmla="*/ 135380 h 170030"/>
                    <a:gd name="connsiteX67" fmla="*/ 123073 w 143915"/>
                    <a:gd name="connsiteY67" fmla="*/ 135380 h 170030"/>
                    <a:gd name="connsiteX68" fmla="*/ 142104 w 143915"/>
                    <a:gd name="connsiteY68" fmla="*/ 115060 h 170030"/>
                    <a:gd name="connsiteX69" fmla="*/ 140014 w 143915"/>
                    <a:gd name="connsiteY69" fmla="*/ 81801 h 170030"/>
                    <a:gd name="connsiteX70" fmla="*/ 137213 w 143915"/>
                    <a:gd name="connsiteY70" fmla="*/ 72330 h 170030"/>
                    <a:gd name="connsiteX71" fmla="*/ 133077 w 143915"/>
                    <a:gd name="connsiteY71" fmla="*/ 53344 h 170030"/>
                    <a:gd name="connsiteX72" fmla="*/ 131299 w 143915"/>
                    <a:gd name="connsiteY72" fmla="*/ 51521 h 170030"/>
                    <a:gd name="connsiteX73" fmla="*/ 131299 w 143915"/>
                    <a:gd name="connsiteY73" fmla="*/ 51076 h 170030"/>
                    <a:gd name="connsiteX74" fmla="*/ 128231 w 143915"/>
                    <a:gd name="connsiteY74" fmla="*/ 47875 h 170030"/>
                    <a:gd name="connsiteX75" fmla="*/ 111779 w 143915"/>
                    <a:gd name="connsiteY75" fmla="*/ 35959 h 170030"/>
                    <a:gd name="connsiteX76" fmla="*/ 107332 w 143915"/>
                    <a:gd name="connsiteY76" fmla="*/ 38404 h 170030"/>
                    <a:gd name="connsiteX77" fmla="*/ 103820 w 143915"/>
                    <a:gd name="connsiteY77" fmla="*/ 45830 h 170030"/>
                    <a:gd name="connsiteX78" fmla="*/ 98751 w 143915"/>
                    <a:gd name="connsiteY78" fmla="*/ 51744 h 170030"/>
                    <a:gd name="connsiteX79" fmla="*/ 91859 w 143915"/>
                    <a:gd name="connsiteY79" fmla="*/ 49298 h 170030"/>
                    <a:gd name="connsiteX80" fmla="*/ 81410 w 143915"/>
                    <a:gd name="connsiteY80" fmla="*/ 38671 h 170030"/>
                    <a:gd name="connsiteX81" fmla="*/ 87991 w 143915"/>
                    <a:gd name="connsiteY81" fmla="*/ 23731 h 170030"/>
                    <a:gd name="connsiteX82" fmla="*/ 97951 w 143915"/>
                    <a:gd name="connsiteY82" fmla="*/ 5545 h 170030"/>
                    <a:gd name="connsiteX83" fmla="*/ 86657 w 143915"/>
                    <a:gd name="connsiteY83" fmla="*/ 3367 h 170030"/>
                    <a:gd name="connsiteX84" fmla="*/ 75096 w 143915"/>
                    <a:gd name="connsiteY84" fmla="*/ 1277 h 170030"/>
                    <a:gd name="connsiteX85" fmla="*/ 66604 w 143915"/>
                    <a:gd name="connsiteY85" fmla="*/ 3189 h 170030"/>
                    <a:gd name="connsiteX86" fmla="*/ 60912 w 143915"/>
                    <a:gd name="connsiteY86" fmla="*/ 10659 h 170030"/>
                    <a:gd name="connsiteX87" fmla="*/ 70650 w 143915"/>
                    <a:gd name="connsiteY87" fmla="*/ 21241 h 170030"/>
                    <a:gd name="connsiteX88" fmla="*/ 76875 w 143915"/>
                    <a:gd name="connsiteY88" fmla="*/ 26710 h 170030"/>
                    <a:gd name="connsiteX89" fmla="*/ 63847 w 143915"/>
                    <a:gd name="connsiteY89" fmla="*/ 35603 h 170030"/>
                    <a:gd name="connsiteX90" fmla="*/ 54643 w 143915"/>
                    <a:gd name="connsiteY90" fmla="*/ 39560 h 170030"/>
                    <a:gd name="connsiteX91" fmla="*/ 41971 w 143915"/>
                    <a:gd name="connsiteY91" fmla="*/ 44274 h 170030"/>
                    <a:gd name="connsiteX92" fmla="*/ 29921 w 143915"/>
                    <a:gd name="connsiteY92" fmla="*/ 42450 h 170030"/>
                    <a:gd name="connsiteX93" fmla="*/ 20139 w 143915"/>
                    <a:gd name="connsiteY93" fmla="*/ 40628 h 17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43915" h="170030">
                      <a:moveTo>
                        <a:pt x="37213" y="169706"/>
                      </a:moveTo>
                      <a:cubicBezTo>
                        <a:pt x="31033" y="169662"/>
                        <a:pt x="24941" y="168217"/>
                        <a:pt x="19428" y="165482"/>
                      </a:cubicBezTo>
                      <a:cubicBezTo>
                        <a:pt x="12714" y="162192"/>
                        <a:pt x="-3827" y="151565"/>
                        <a:pt x="619" y="141472"/>
                      </a:cubicBezTo>
                      <a:cubicBezTo>
                        <a:pt x="3020" y="137248"/>
                        <a:pt x="6933" y="134073"/>
                        <a:pt x="11558" y="132579"/>
                      </a:cubicBezTo>
                      <a:cubicBezTo>
                        <a:pt x="15692" y="131183"/>
                        <a:pt x="19294" y="128506"/>
                        <a:pt x="21784" y="124931"/>
                      </a:cubicBezTo>
                      <a:cubicBezTo>
                        <a:pt x="22807" y="122930"/>
                        <a:pt x="23474" y="120765"/>
                        <a:pt x="23785" y="118528"/>
                      </a:cubicBezTo>
                      <a:cubicBezTo>
                        <a:pt x="24096" y="115229"/>
                        <a:pt x="25475" y="112117"/>
                        <a:pt x="27654" y="109636"/>
                      </a:cubicBezTo>
                      <a:cubicBezTo>
                        <a:pt x="28543" y="108702"/>
                        <a:pt x="29654" y="107812"/>
                        <a:pt x="30766" y="106834"/>
                      </a:cubicBezTo>
                      <a:cubicBezTo>
                        <a:pt x="33523" y="105029"/>
                        <a:pt x="35657" y="102424"/>
                        <a:pt x="36902" y="99364"/>
                      </a:cubicBezTo>
                      <a:cubicBezTo>
                        <a:pt x="38413" y="93451"/>
                        <a:pt x="31255" y="89360"/>
                        <a:pt x="24363" y="85447"/>
                      </a:cubicBezTo>
                      <a:cubicBezTo>
                        <a:pt x="20361" y="83669"/>
                        <a:pt x="16760" y="80992"/>
                        <a:pt x="13958" y="77622"/>
                      </a:cubicBezTo>
                      <a:cubicBezTo>
                        <a:pt x="11602" y="73798"/>
                        <a:pt x="13425" y="70329"/>
                        <a:pt x="15203" y="66995"/>
                      </a:cubicBezTo>
                      <a:cubicBezTo>
                        <a:pt x="17338" y="62860"/>
                        <a:pt x="19339" y="58991"/>
                        <a:pt x="15203" y="53655"/>
                      </a:cubicBezTo>
                      <a:cubicBezTo>
                        <a:pt x="11069" y="48320"/>
                        <a:pt x="9512" y="44763"/>
                        <a:pt x="10757" y="42362"/>
                      </a:cubicBezTo>
                      <a:cubicBezTo>
                        <a:pt x="12002" y="39960"/>
                        <a:pt x="14803" y="39071"/>
                        <a:pt x="20006" y="39071"/>
                      </a:cubicBezTo>
                      <a:lnTo>
                        <a:pt x="20495" y="39071"/>
                      </a:lnTo>
                      <a:cubicBezTo>
                        <a:pt x="23918" y="39258"/>
                        <a:pt x="27297" y="39885"/>
                        <a:pt x="30588" y="40939"/>
                      </a:cubicBezTo>
                      <a:cubicBezTo>
                        <a:pt x="34323" y="42215"/>
                        <a:pt x="38236" y="42815"/>
                        <a:pt x="42193" y="42717"/>
                      </a:cubicBezTo>
                      <a:cubicBezTo>
                        <a:pt x="46551" y="42010"/>
                        <a:pt x="50730" y="40503"/>
                        <a:pt x="54509" y="38271"/>
                      </a:cubicBezTo>
                      <a:cubicBezTo>
                        <a:pt x="57489" y="36590"/>
                        <a:pt x="60645" y="35234"/>
                        <a:pt x="63936" y="34225"/>
                      </a:cubicBezTo>
                      <a:cubicBezTo>
                        <a:pt x="68960" y="32891"/>
                        <a:pt x="75986" y="29378"/>
                        <a:pt x="76119" y="26266"/>
                      </a:cubicBezTo>
                      <a:cubicBezTo>
                        <a:pt x="76119" y="24665"/>
                        <a:pt x="74252" y="23153"/>
                        <a:pt x="70605" y="21819"/>
                      </a:cubicBezTo>
                      <a:cubicBezTo>
                        <a:pt x="65225" y="20214"/>
                        <a:pt x="61179" y="15737"/>
                        <a:pt x="60156" y="10214"/>
                      </a:cubicBezTo>
                      <a:cubicBezTo>
                        <a:pt x="60156" y="7769"/>
                        <a:pt x="61001" y="4256"/>
                        <a:pt x="66470" y="1677"/>
                      </a:cubicBezTo>
                      <a:cubicBezTo>
                        <a:pt x="69272" y="357"/>
                        <a:pt x="72295" y="-324"/>
                        <a:pt x="75363" y="-324"/>
                      </a:cubicBezTo>
                      <a:cubicBezTo>
                        <a:pt x="79410" y="-146"/>
                        <a:pt x="83411" y="570"/>
                        <a:pt x="87235" y="1811"/>
                      </a:cubicBezTo>
                      <a:cubicBezTo>
                        <a:pt x="91015" y="3011"/>
                        <a:pt x="94972" y="3727"/>
                        <a:pt x="98929" y="3945"/>
                      </a:cubicBezTo>
                      <a:lnTo>
                        <a:pt x="99596" y="3945"/>
                      </a:lnTo>
                      <a:lnTo>
                        <a:pt x="99596" y="4612"/>
                      </a:lnTo>
                      <a:cubicBezTo>
                        <a:pt x="97595" y="11713"/>
                        <a:pt x="94082" y="18298"/>
                        <a:pt x="89280" y="23909"/>
                      </a:cubicBezTo>
                      <a:cubicBezTo>
                        <a:pt x="85368" y="29111"/>
                        <a:pt x="81988" y="33647"/>
                        <a:pt x="82922" y="37960"/>
                      </a:cubicBezTo>
                      <a:cubicBezTo>
                        <a:pt x="83589" y="41250"/>
                        <a:pt x="86835" y="44496"/>
                        <a:pt x="92837" y="47831"/>
                      </a:cubicBezTo>
                      <a:cubicBezTo>
                        <a:pt x="94749" y="49076"/>
                        <a:pt x="96884" y="49867"/>
                        <a:pt x="99151" y="50143"/>
                      </a:cubicBezTo>
                      <a:cubicBezTo>
                        <a:pt x="101374" y="50143"/>
                        <a:pt x="102086" y="48409"/>
                        <a:pt x="103198" y="45029"/>
                      </a:cubicBezTo>
                      <a:cubicBezTo>
                        <a:pt x="103953" y="42237"/>
                        <a:pt x="105198" y="39605"/>
                        <a:pt x="106888" y="37248"/>
                      </a:cubicBezTo>
                      <a:cubicBezTo>
                        <a:pt x="108089" y="35474"/>
                        <a:pt x="110089" y="34394"/>
                        <a:pt x="112224" y="34358"/>
                      </a:cubicBezTo>
                      <a:cubicBezTo>
                        <a:pt x="117826" y="34358"/>
                        <a:pt x="124273" y="41161"/>
                        <a:pt x="129476" y="46630"/>
                      </a:cubicBezTo>
                      <a:cubicBezTo>
                        <a:pt x="131077" y="48409"/>
                        <a:pt x="132766" y="50089"/>
                        <a:pt x="134589" y="51655"/>
                      </a:cubicBezTo>
                      <a:lnTo>
                        <a:pt x="134589" y="51655"/>
                      </a:lnTo>
                      <a:lnTo>
                        <a:pt x="134233" y="52099"/>
                      </a:lnTo>
                      <a:lnTo>
                        <a:pt x="134767" y="52099"/>
                      </a:lnTo>
                      <a:lnTo>
                        <a:pt x="134767" y="52099"/>
                      </a:lnTo>
                      <a:cubicBezTo>
                        <a:pt x="133522" y="56145"/>
                        <a:pt x="136368" y="64549"/>
                        <a:pt x="138635" y="71308"/>
                      </a:cubicBezTo>
                      <a:cubicBezTo>
                        <a:pt x="139836" y="74447"/>
                        <a:pt x="140769" y="77670"/>
                        <a:pt x="141481" y="80956"/>
                      </a:cubicBezTo>
                      <a:cubicBezTo>
                        <a:pt x="143437" y="92015"/>
                        <a:pt x="144149" y="103264"/>
                        <a:pt x="143615" y="114482"/>
                      </a:cubicBezTo>
                      <a:cubicBezTo>
                        <a:pt x="142326" y="134313"/>
                        <a:pt x="134456" y="135825"/>
                        <a:pt x="123473" y="135825"/>
                      </a:cubicBezTo>
                      <a:lnTo>
                        <a:pt x="119516" y="135825"/>
                      </a:lnTo>
                      <a:cubicBezTo>
                        <a:pt x="113336" y="135496"/>
                        <a:pt x="107155" y="136607"/>
                        <a:pt x="101463" y="139071"/>
                      </a:cubicBezTo>
                      <a:cubicBezTo>
                        <a:pt x="94705" y="142499"/>
                        <a:pt x="88213" y="146363"/>
                        <a:pt x="81944" y="150631"/>
                      </a:cubicBezTo>
                      <a:cubicBezTo>
                        <a:pt x="67627" y="160280"/>
                        <a:pt x="53087" y="169706"/>
                        <a:pt x="37213" y="169706"/>
                      </a:cubicBezTo>
                      <a:close/>
                      <a:moveTo>
                        <a:pt x="19694" y="40761"/>
                      </a:moveTo>
                      <a:cubicBezTo>
                        <a:pt x="15248" y="40761"/>
                        <a:pt x="12269" y="41650"/>
                        <a:pt x="11424" y="43429"/>
                      </a:cubicBezTo>
                      <a:cubicBezTo>
                        <a:pt x="10579" y="45207"/>
                        <a:pt x="11958" y="48898"/>
                        <a:pt x="15870" y="53566"/>
                      </a:cubicBezTo>
                      <a:cubicBezTo>
                        <a:pt x="20539" y="59213"/>
                        <a:pt x="18138" y="63793"/>
                        <a:pt x="15870" y="67839"/>
                      </a:cubicBezTo>
                      <a:cubicBezTo>
                        <a:pt x="14092" y="71219"/>
                        <a:pt x="12580" y="74109"/>
                        <a:pt x="14581" y="77444"/>
                      </a:cubicBezTo>
                      <a:cubicBezTo>
                        <a:pt x="17338" y="80601"/>
                        <a:pt x="20761" y="83117"/>
                        <a:pt x="24585" y="84825"/>
                      </a:cubicBezTo>
                      <a:cubicBezTo>
                        <a:pt x="31522" y="88782"/>
                        <a:pt x="39392" y="93273"/>
                        <a:pt x="37658" y="99987"/>
                      </a:cubicBezTo>
                      <a:cubicBezTo>
                        <a:pt x="36368" y="103273"/>
                        <a:pt x="34101" y="106083"/>
                        <a:pt x="31166" y="108035"/>
                      </a:cubicBezTo>
                      <a:cubicBezTo>
                        <a:pt x="30099" y="108871"/>
                        <a:pt x="29121" y="109778"/>
                        <a:pt x="28187" y="110747"/>
                      </a:cubicBezTo>
                      <a:cubicBezTo>
                        <a:pt x="26141" y="113059"/>
                        <a:pt x="24852" y="115976"/>
                        <a:pt x="24585" y="119062"/>
                      </a:cubicBezTo>
                      <a:cubicBezTo>
                        <a:pt x="23874" y="126256"/>
                        <a:pt x="18716" y="132219"/>
                        <a:pt x="11691" y="133913"/>
                      </a:cubicBezTo>
                      <a:cubicBezTo>
                        <a:pt x="7333" y="135251"/>
                        <a:pt x="3643" y="138168"/>
                        <a:pt x="1331" y="142094"/>
                      </a:cubicBezTo>
                      <a:cubicBezTo>
                        <a:pt x="-2760" y="151298"/>
                        <a:pt x="13558" y="161703"/>
                        <a:pt x="19605" y="164593"/>
                      </a:cubicBezTo>
                      <a:cubicBezTo>
                        <a:pt x="25074" y="167283"/>
                        <a:pt x="31033" y="168697"/>
                        <a:pt x="37124" y="168728"/>
                      </a:cubicBezTo>
                      <a:cubicBezTo>
                        <a:pt x="52731" y="168728"/>
                        <a:pt x="67048" y="159391"/>
                        <a:pt x="80921" y="150364"/>
                      </a:cubicBezTo>
                      <a:cubicBezTo>
                        <a:pt x="87235" y="146065"/>
                        <a:pt x="93771" y="142174"/>
                        <a:pt x="100574" y="138715"/>
                      </a:cubicBezTo>
                      <a:cubicBezTo>
                        <a:pt x="106399" y="136207"/>
                        <a:pt x="112757" y="135064"/>
                        <a:pt x="119116" y="135380"/>
                      </a:cubicBezTo>
                      <a:lnTo>
                        <a:pt x="123073" y="135380"/>
                      </a:lnTo>
                      <a:cubicBezTo>
                        <a:pt x="133789" y="135380"/>
                        <a:pt x="140858" y="133957"/>
                        <a:pt x="142104" y="115060"/>
                      </a:cubicBezTo>
                      <a:cubicBezTo>
                        <a:pt x="142637" y="103931"/>
                        <a:pt x="141926" y="92775"/>
                        <a:pt x="140014" y="81801"/>
                      </a:cubicBezTo>
                      <a:cubicBezTo>
                        <a:pt x="139258" y="78591"/>
                        <a:pt x="138324" y="75425"/>
                        <a:pt x="137213" y="72330"/>
                      </a:cubicBezTo>
                      <a:cubicBezTo>
                        <a:pt x="134900" y="65572"/>
                        <a:pt x="132321" y="57924"/>
                        <a:pt x="133077" y="53344"/>
                      </a:cubicBezTo>
                      <a:cubicBezTo>
                        <a:pt x="132277" y="53077"/>
                        <a:pt x="131299" y="52055"/>
                        <a:pt x="131299" y="51521"/>
                      </a:cubicBezTo>
                      <a:lnTo>
                        <a:pt x="131299" y="51076"/>
                      </a:lnTo>
                      <a:lnTo>
                        <a:pt x="128231" y="47875"/>
                      </a:lnTo>
                      <a:cubicBezTo>
                        <a:pt x="123428" y="42851"/>
                        <a:pt x="116937" y="35959"/>
                        <a:pt x="111779" y="35959"/>
                      </a:cubicBezTo>
                      <a:cubicBezTo>
                        <a:pt x="110001" y="36012"/>
                        <a:pt x="108356" y="36919"/>
                        <a:pt x="107332" y="38404"/>
                      </a:cubicBezTo>
                      <a:cubicBezTo>
                        <a:pt x="105776" y="40667"/>
                        <a:pt x="104576" y="43175"/>
                        <a:pt x="103820" y="45830"/>
                      </a:cubicBezTo>
                      <a:cubicBezTo>
                        <a:pt x="102798" y="49031"/>
                        <a:pt x="101908" y="51744"/>
                        <a:pt x="98751" y="51744"/>
                      </a:cubicBezTo>
                      <a:cubicBezTo>
                        <a:pt x="96306" y="51494"/>
                        <a:pt x="93949" y="50654"/>
                        <a:pt x="91859" y="49298"/>
                      </a:cubicBezTo>
                      <a:cubicBezTo>
                        <a:pt x="85546" y="45741"/>
                        <a:pt x="82211" y="42362"/>
                        <a:pt x="81410" y="38671"/>
                      </a:cubicBezTo>
                      <a:cubicBezTo>
                        <a:pt x="80388" y="33869"/>
                        <a:pt x="83900" y="29156"/>
                        <a:pt x="87991" y="23731"/>
                      </a:cubicBezTo>
                      <a:cubicBezTo>
                        <a:pt x="92526" y="18405"/>
                        <a:pt x="95905" y="12220"/>
                        <a:pt x="97951" y="5545"/>
                      </a:cubicBezTo>
                      <a:cubicBezTo>
                        <a:pt x="94127" y="5230"/>
                        <a:pt x="90347" y="4501"/>
                        <a:pt x="86657" y="3367"/>
                      </a:cubicBezTo>
                      <a:cubicBezTo>
                        <a:pt x="82922" y="2162"/>
                        <a:pt x="79009" y="1459"/>
                        <a:pt x="75096" y="1277"/>
                      </a:cubicBezTo>
                      <a:cubicBezTo>
                        <a:pt x="72162" y="1259"/>
                        <a:pt x="69272" y="1913"/>
                        <a:pt x="66604" y="3189"/>
                      </a:cubicBezTo>
                      <a:cubicBezTo>
                        <a:pt x="62691" y="5012"/>
                        <a:pt x="60734" y="7635"/>
                        <a:pt x="60912" y="10659"/>
                      </a:cubicBezTo>
                      <a:cubicBezTo>
                        <a:pt x="61980" y="15710"/>
                        <a:pt x="65714" y="19778"/>
                        <a:pt x="70650" y="21241"/>
                      </a:cubicBezTo>
                      <a:cubicBezTo>
                        <a:pt x="74830" y="22753"/>
                        <a:pt x="76964" y="24576"/>
                        <a:pt x="76875" y="26710"/>
                      </a:cubicBezTo>
                      <a:cubicBezTo>
                        <a:pt x="76875" y="30934"/>
                        <a:pt x="67982" y="34625"/>
                        <a:pt x="63847" y="35603"/>
                      </a:cubicBezTo>
                      <a:cubicBezTo>
                        <a:pt x="60645" y="36599"/>
                        <a:pt x="57578" y="37924"/>
                        <a:pt x="54643" y="39560"/>
                      </a:cubicBezTo>
                      <a:cubicBezTo>
                        <a:pt x="50730" y="41904"/>
                        <a:pt x="46462" y="43500"/>
                        <a:pt x="41971" y="44274"/>
                      </a:cubicBezTo>
                      <a:cubicBezTo>
                        <a:pt x="37880" y="44389"/>
                        <a:pt x="33790" y="43771"/>
                        <a:pt x="29921" y="42450"/>
                      </a:cubicBezTo>
                      <a:cubicBezTo>
                        <a:pt x="26764" y="41424"/>
                        <a:pt x="23474" y="40810"/>
                        <a:pt x="20139" y="406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0" name="자유형: 도형 9789">
                  <a:extLst>
                    <a:ext uri="{FF2B5EF4-FFF2-40B4-BE49-F238E27FC236}">
                      <a16:creationId xmlns:a16="http://schemas.microsoft.com/office/drawing/2014/main" id="{83CCC38C-352E-A6F4-7BE2-384E053195BB}"/>
                    </a:ext>
                  </a:extLst>
                </p:cNvPr>
                <p:cNvSpPr/>
                <p:nvPr/>
              </p:nvSpPr>
              <p:spPr>
                <a:xfrm>
                  <a:off x="4508120" y="7905248"/>
                  <a:ext cx="229029" cy="348181"/>
                </a:xfrm>
                <a:custGeom>
                  <a:avLst/>
                  <a:gdLst>
                    <a:gd name="connsiteX0" fmla="*/ 61342 w 335321"/>
                    <a:gd name="connsiteY0" fmla="*/ 273082 h 509772"/>
                    <a:gd name="connsiteX1" fmla="*/ 24882 w 335321"/>
                    <a:gd name="connsiteY1" fmla="*/ 278863 h 509772"/>
                    <a:gd name="connsiteX2" fmla="*/ 115 w 335321"/>
                    <a:gd name="connsiteY2" fmla="*/ 312299 h 509772"/>
                    <a:gd name="connsiteX3" fmla="*/ 23414 w 335321"/>
                    <a:gd name="connsiteY3" fmla="*/ 323282 h 509772"/>
                    <a:gd name="connsiteX4" fmla="*/ 54228 w 335321"/>
                    <a:gd name="connsiteY4" fmla="*/ 327417 h 509772"/>
                    <a:gd name="connsiteX5" fmla="*/ 80328 w 335321"/>
                    <a:gd name="connsiteY5" fmla="*/ 311099 h 509772"/>
                    <a:gd name="connsiteX6" fmla="*/ 61342 w 335321"/>
                    <a:gd name="connsiteY6" fmla="*/ 273082 h 509772"/>
                    <a:gd name="connsiteX7" fmla="*/ 335017 w 335321"/>
                    <a:gd name="connsiteY7" fmla="*/ 397181 h 509772"/>
                    <a:gd name="connsiteX8" fmla="*/ 316076 w 335321"/>
                    <a:gd name="connsiteY8" fmla="*/ 378729 h 509772"/>
                    <a:gd name="connsiteX9" fmla="*/ 294867 w 335321"/>
                    <a:gd name="connsiteY9" fmla="*/ 384687 h 509772"/>
                    <a:gd name="connsiteX10" fmla="*/ 284106 w 335321"/>
                    <a:gd name="connsiteY10" fmla="*/ 361165 h 509772"/>
                    <a:gd name="connsiteX11" fmla="*/ 271568 w 335321"/>
                    <a:gd name="connsiteY11" fmla="*/ 338044 h 509772"/>
                    <a:gd name="connsiteX12" fmla="*/ 260452 w 335321"/>
                    <a:gd name="connsiteY12" fmla="*/ 310921 h 509772"/>
                    <a:gd name="connsiteX13" fmla="*/ 235685 w 335321"/>
                    <a:gd name="connsiteY13" fmla="*/ 293136 h 509772"/>
                    <a:gd name="connsiteX14" fmla="*/ 224569 w 335321"/>
                    <a:gd name="connsiteY14" fmla="*/ 263700 h 509772"/>
                    <a:gd name="connsiteX15" fmla="*/ 200914 w 335321"/>
                    <a:gd name="connsiteY15" fmla="*/ 241469 h 509772"/>
                    <a:gd name="connsiteX16" fmla="*/ 170368 w 335321"/>
                    <a:gd name="connsiteY16" fmla="*/ 236489 h 509772"/>
                    <a:gd name="connsiteX17" fmla="*/ 182417 w 335321"/>
                    <a:gd name="connsiteY17" fmla="*/ 214257 h 509772"/>
                    <a:gd name="connsiteX18" fmla="*/ 208429 w 335321"/>
                    <a:gd name="connsiteY18" fmla="*/ 155208 h 509772"/>
                    <a:gd name="connsiteX19" fmla="*/ 158451 w 335321"/>
                    <a:gd name="connsiteY19" fmla="*/ 149517 h 509772"/>
                    <a:gd name="connsiteX20" fmla="*/ 133196 w 335321"/>
                    <a:gd name="connsiteY20" fmla="*/ 149873 h 509772"/>
                    <a:gd name="connsiteX21" fmla="*/ 152938 w 335321"/>
                    <a:gd name="connsiteY21" fmla="*/ 126040 h 509772"/>
                    <a:gd name="connsiteX22" fmla="*/ 164854 w 335321"/>
                    <a:gd name="connsiteY22" fmla="*/ 102963 h 509772"/>
                    <a:gd name="connsiteX23" fmla="*/ 155962 w 335321"/>
                    <a:gd name="connsiteY23" fmla="*/ 97894 h 509772"/>
                    <a:gd name="connsiteX24" fmla="*/ 93712 w 335321"/>
                    <a:gd name="connsiteY24" fmla="*/ 125373 h 509772"/>
                    <a:gd name="connsiteX25" fmla="*/ 84019 w 335321"/>
                    <a:gd name="connsiteY25" fmla="*/ 147605 h 509772"/>
                    <a:gd name="connsiteX26" fmla="*/ 74059 w 335321"/>
                    <a:gd name="connsiteY26" fmla="*/ 169348 h 509772"/>
                    <a:gd name="connsiteX27" fmla="*/ 48448 w 335321"/>
                    <a:gd name="connsiteY27" fmla="*/ 160455 h 509772"/>
                    <a:gd name="connsiteX28" fmla="*/ 72947 w 335321"/>
                    <a:gd name="connsiteY28" fmla="*/ 180508 h 509772"/>
                    <a:gd name="connsiteX29" fmla="*/ 68145 w 335321"/>
                    <a:gd name="connsiteY29" fmla="*/ 216080 h 509772"/>
                    <a:gd name="connsiteX30" fmla="*/ 50360 w 335321"/>
                    <a:gd name="connsiteY30" fmla="*/ 244581 h 509772"/>
                    <a:gd name="connsiteX31" fmla="*/ 69968 w 335321"/>
                    <a:gd name="connsiteY31" fmla="*/ 238756 h 509772"/>
                    <a:gd name="connsiteX32" fmla="*/ 78016 w 335321"/>
                    <a:gd name="connsiteY32" fmla="*/ 250361 h 509772"/>
                    <a:gd name="connsiteX33" fmla="*/ 107896 w 335321"/>
                    <a:gd name="connsiteY33" fmla="*/ 230086 h 509772"/>
                    <a:gd name="connsiteX34" fmla="*/ 111364 w 335321"/>
                    <a:gd name="connsiteY34" fmla="*/ 259210 h 509772"/>
                    <a:gd name="connsiteX35" fmla="*/ 98425 w 335321"/>
                    <a:gd name="connsiteY35" fmla="*/ 287622 h 509772"/>
                    <a:gd name="connsiteX36" fmla="*/ 146935 w 335321"/>
                    <a:gd name="connsiteY36" fmla="*/ 283176 h 509772"/>
                    <a:gd name="connsiteX37" fmla="*/ 155828 w 335321"/>
                    <a:gd name="connsiteY37" fmla="*/ 293180 h 509772"/>
                    <a:gd name="connsiteX38" fmla="*/ 167567 w 335321"/>
                    <a:gd name="connsiteY38" fmla="*/ 316479 h 509772"/>
                    <a:gd name="connsiteX39" fmla="*/ 168056 w 335321"/>
                    <a:gd name="connsiteY39" fmla="*/ 342135 h 509772"/>
                    <a:gd name="connsiteX40" fmla="*/ 149514 w 335321"/>
                    <a:gd name="connsiteY40" fmla="*/ 362633 h 509772"/>
                    <a:gd name="connsiteX41" fmla="*/ 130217 w 335321"/>
                    <a:gd name="connsiteY41" fmla="*/ 356452 h 509772"/>
                    <a:gd name="connsiteX42" fmla="*/ 118211 w 335321"/>
                    <a:gd name="connsiteY42" fmla="*/ 374905 h 509772"/>
                    <a:gd name="connsiteX43" fmla="*/ 116744 w 335321"/>
                    <a:gd name="connsiteY43" fmla="*/ 414611 h 509772"/>
                    <a:gd name="connsiteX44" fmla="*/ 94068 w 335321"/>
                    <a:gd name="connsiteY44" fmla="*/ 431107 h 509772"/>
                    <a:gd name="connsiteX45" fmla="*/ 117056 w 335321"/>
                    <a:gd name="connsiteY45" fmla="*/ 433197 h 509772"/>
                    <a:gd name="connsiteX46" fmla="*/ 140088 w 335321"/>
                    <a:gd name="connsiteY46" fmla="*/ 440800 h 509772"/>
                    <a:gd name="connsiteX47" fmla="*/ 160319 w 335321"/>
                    <a:gd name="connsiteY47" fmla="*/ 446358 h 509772"/>
                    <a:gd name="connsiteX48" fmla="*/ 178816 w 335321"/>
                    <a:gd name="connsiteY48" fmla="*/ 442934 h 509772"/>
                    <a:gd name="connsiteX49" fmla="*/ 164143 w 335321"/>
                    <a:gd name="connsiteY49" fmla="*/ 456274 h 509772"/>
                    <a:gd name="connsiteX50" fmla="*/ 131195 w 335321"/>
                    <a:gd name="connsiteY50" fmla="*/ 459697 h 509772"/>
                    <a:gd name="connsiteX51" fmla="*/ 91711 w 335321"/>
                    <a:gd name="connsiteY51" fmla="*/ 501671 h 509772"/>
                    <a:gd name="connsiteX52" fmla="*/ 128527 w 335321"/>
                    <a:gd name="connsiteY52" fmla="*/ 495935 h 509772"/>
                    <a:gd name="connsiteX53" fmla="*/ 147646 w 335321"/>
                    <a:gd name="connsiteY53" fmla="*/ 496780 h 509772"/>
                    <a:gd name="connsiteX54" fmla="*/ 166010 w 335321"/>
                    <a:gd name="connsiteY54" fmla="*/ 485131 h 509772"/>
                    <a:gd name="connsiteX55" fmla="*/ 201848 w 335321"/>
                    <a:gd name="connsiteY55" fmla="*/ 479617 h 509772"/>
                    <a:gd name="connsiteX56" fmla="*/ 225948 w 335321"/>
                    <a:gd name="connsiteY56" fmla="*/ 481307 h 509772"/>
                    <a:gd name="connsiteX57" fmla="*/ 282817 w 335321"/>
                    <a:gd name="connsiteY57" fmla="*/ 473703 h 509772"/>
                    <a:gd name="connsiteX58" fmla="*/ 304426 w 335321"/>
                    <a:gd name="connsiteY58" fmla="*/ 449026 h 509772"/>
                    <a:gd name="connsiteX59" fmla="*/ 312563 w 335321"/>
                    <a:gd name="connsiteY59" fmla="*/ 424171 h 509772"/>
                    <a:gd name="connsiteX60" fmla="*/ 334795 w 335321"/>
                    <a:gd name="connsiteY60" fmla="*/ 396514 h 509772"/>
                    <a:gd name="connsiteX61" fmla="*/ 335017 w 335321"/>
                    <a:gd name="connsiteY61" fmla="*/ 397181 h 509772"/>
                    <a:gd name="connsiteX62" fmla="*/ 34308 w 335321"/>
                    <a:gd name="connsiteY62" fmla="*/ 146004 h 509772"/>
                    <a:gd name="connsiteX63" fmla="*/ 56851 w 335321"/>
                    <a:gd name="connsiteY63" fmla="*/ 115991 h 509772"/>
                    <a:gd name="connsiteX64" fmla="*/ 34308 w 335321"/>
                    <a:gd name="connsiteY64" fmla="*/ 146004 h 509772"/>
                    <a:gd name="connsiteX65" fmla="*/ 227948 w 335321"/>
                    <a:gd name="connsiteY65" fmla="*/ 37424 h 509772"/>
                    <a:gd name="connsiteX66" fmla="*/ 233462 w 335321"/>
                    <a:gd name="connsiteY66" fmla="*/ -59 h 509772"/>
                    <a:gd name="connsiteX67" fmla="*/ 227948 w 335321"/>
                    <a:gd name="connsiteY67" fmla="*/ 37424 h 509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335321" h="509772">
                      <a:moveTo>
                        <a:pt x="61342" y="273082"/>
                      </a:moveTo>
                      <a:cubicBezTo>
                        <a:pt x="50404" y="262500"/>
                        <a:pt x="35909" y="275528"/>
                        <a:pt x="24882" y="278863"/>
                      </a:cubicBezTo>
                      <a:cubicBezTo>
                        <a:pt x="19680" y="280463"/>
                        <a:pt x="3095" y="303807"/>
                        <a:pt x="115" y="312299"/>
                      </a:cubicBezTo>
                      <a:cubicBezTo>
                        <a:pt x="-2864" y="320792"/>
                        <a:pt x="22347" y="330530"/>
                        <a:pt x="23414" y="323282"/>
                      </a:cubicBezTo>
                      <a:cubicBezTo>
                        <a:pt x="27550" y="297982"/>
                        <a:pt x="43646" y="319503"/>
                        <a:pt x="54228" y="327417"/>
                      </a:cubicBezTo>
                      <a:cubicBezTo>
                        <a:pt x="56807" y="318925"/>
                        <a:pt x="74325" y="317146"/>
                        <a:pt x="80328" y="311099"/>
                      </a:cubicBezTo>
                      <a:cubicBezTo>
                        <a:pt x="92378" y="299094"/>
                        <a:pt x="68723" y="280241"/>
                        <a:pt x="61342" y="273082"/>
                      </a:cubicBezTo>
                      <a:close/>
                      <a:moveTo>
                        <a:pt x="335017" y="397181"/>
                      </a:moveTo>
                      <a:cubicBezTo>
                        <a:pt x="335640" y="387443"/>
                        <a:pt x="323679" y="381263"/>
                        <a:pt x="316076" y="378729"/>
                      </a:cubicBezTo>
                      <a:cubicBezTo>
                        <a:pt x="302336" y="374282"/>
                        <a:pt x="304916" y="380818"/>
                        <a:pt x="294867" y="384687"/>
                      </a:cubicBezTo>
                      <a:cubicBezTo>
                        <a:pt x="279215" y="390734"/>
                        <a:pt x="283439" y="366901"/>
                        <a:pt x="284106" y="361165"/>
                      </a:cubicBezTo>
                      <a:cubicBezTo>
                        <a:pt x="284106" y="359209"/>
                        <a:pt x="272234" y="344892"/>
                        <a:pt x="271568" y="338044"/>
                      </a:cubicBezTo>
                      <a:cubicBezTo>
                        <a:pt x="270189" y="328218"/>
                        <a:pt x="266365" y="318889"/>
                        <a:pt x="260452" y="310921"/>
                      </a:cubicBezTo>
                      <a:cubicBezTo>
                        <a:pt x="253649" y="301406"/>
                        <a:pt x="242666" y="301450"/>
                        <a:pt x="235685" y="293136"/>
                      </a:cubicBezTo>
                      <a:cubicBezTo>
                        <a:pt x="228704" y="284821"/>
                        <a:pt x="226792" y="273749"/>
                        <a:pt x="224569" y="263700"/>
                      </a:cubicBezTo>
                      <a:cubicBezTo>
                        <a:pt x="221190" y="246982"/>
                        <a:pt x="209718" y="252762"/>
                        <a:pt x="200914" y="241469"/>
                      </a:cubicBezTo>
                      <a:cubicBezTo>
                        <a:pt x="193000" y="231197"/>
                        <a:pt x="180994" y="235777"/>
                        <a:pt x="170368" y="236489"/>
                      </a:cubicBezTo>
                      <a:cubicBezTo>
                        <a:pt x="159741" y="237200"/>
                        <a:pt x="180817" y="215501"/>
                        <a:pt x="182417" y="214257"/>
                      </a:cubicBezTo>
                      <a:cubicBezTo>
                        <a:pt x="196424" y="204919"/>
                        <a:pt x="208429" y="171616"/>
                        <a:pt x="208429" y="155208"/>
                      </a:cubicBezTo>
                      <a:cubicBezTo>
                        <a:pt x="208429" y="145026"/>
                        <a:pt x="164232" y="148850"/>
                        <a:pt x="158451" y="149517"/>
                      </a:cubicBezTo>
                      <a:cubicBezTo>
                        <a:pt x="150848" y="150318"/>
                        <a:pt x="139332" y="156631"/>
                        <a:pt x="133196" y="149873"/>
                      </a:cubicBezTo>
                      <a:cubicBezTo>
                        <a:pt x="127060" y="143114"/>
                        <a:pt x="148625" y="130976"/>
                        <a:pt x="152938" y="126040"/>
                      </a:cubicBezTo>
                      <a:cubicBezTo>
                        <a:pt x="159296" y="118793"/>
                        <a:pt x="159518" y="110611"/>
                        <a:pt x="164854" y="102963"/>
                      </a:cubicBezTo>
                      <a:cubicBezTo>
                        <a:pt x="170857" y="94382"/>
                        <a:pt x="161074" y="87490"/>
                        <a:pt x="155962" y="97894"/>
                      </a:cubicBezTo>
                      <a:cubicBezTo>
                        <a:pt x="141555" y="126351"/>
                        <a:pt x="102916" y="89313"/>
                        <a:pt x="93712" y="125373"/>
                      </a:cubicBezTo>
                      <a:cubicBezTo>
                        <a:pt x="91133" y="135422"/>
                        <a:pt x="92689" y="140446"/>
                        <a:pt x="84019" y="147605"/>
                      </a:cubicBezTo>
                      <a:cubicBezTo>
                        <a:pt x="77972" y="152763"/>
                        <a:pt x="79128" y="167703"/>
                        <a:pt x="74059" y="169348"/>
                      </a:cubicBezTo>
                      <a:cubicBezTo>
                        <a:pt x="63610" y="172727"/>
                        <a:pt x="61965" y="149695"/>
                        <a:pt x="48448" y="160455"/>
                      </a:cubicBezTo>
                      <a:cubicBezTo>
                        <a:pt x="36220" y="170282"/>
                        <a:pt x="67567" y="179886"/>
                        <a:pt x="72947" y="180508"/>
                      </a:cubicBezTo>
                      <a:cubicBezTo>
                        <a:pt x="83174" y="181665"/>
                        <a:pt x="44624" y="208476"/>
                        <a:pt x="68145" y="216080"/>
                      </a:cubicBezTo>
                      <a:cubicBezTo>
                        <a:pt x="99270" y="225995"/>
                        <a:pt x="50360" y="234754"/>
                        <a:pt x="50360" y="244581"/>
                      </a:cubicBezTo>
                      <a:cubicBezTo>
                        <a:pt x="50360" y="253474"/>
                        <a:pt x="67834" y="240135"/>
                        <a:pt x="69968" y="238756"/>
                      </a:cubicBezTo>
                      <a:cubicBezTo>
                        <a:pt x="80639" y="231820"/>
                        <a:pt x="76282" y="243202"/>
                        <a:pt x="78016" y="250361"/>
                      </a:cubicBezTo>
                      <a:cubicBezTo>
                        <a:pt x="84775" y="278151"/>
                        <a:pt x="108874" y="230219"/>
                        <a:pt x="107896" y="230086"/>
                      </a:cubicBezTo>
                      <a:cubicBezTo>
                        <a:pt x="109541" y="230086"/>
                        <a:pt x="111675" y="256231"/>
                        <a:pt x="111364" y="259210"/>
                      </a:cubicBezTo>
                      <a:cubicBezTo>
                        <a:pt x="110297" y="269036"/>
                        <a:pt x="97135" y="278018"/>
                        <a:pt x="98425" y="287622"/>
                      </a:cubicBezTo>
                      <a:cubicBezTo>
                        <a:pt x="100204" y="301361"/>
                        <a:pt x="141511" y="288778"/>
                        <a:pt x="146935" y="283176"/>
                      </a:cubicBezTo>
                      <a:cubicBezTo>
                        <a:pt x="157251" y="272371"/>
                        <a:pt x="163743" y="284332"/>
                        <a:pt x="155828" y="293180"/>
                      </a:cubicBezTo>
                      <a:cubicBezTo>
                        <a:pt x="144668" y="305763"/>
                        <a:pt x="157206" y="312077"/>
                        <a:pt x="167567" y="316479"/>
                      </a:cubicBezTo>
                      <a:cubicBezTo>
                        <a:pt x="176459" y="320303"/>
                        <a:pt x="167922" y="334487"/>
                        <a:pt x="168056" y="342135"/>
                      </a:cubicBezTo>
                      <a:cubicBezTo>
                        <a:pt x="168411" y="357875"/>
                        <a:pt x="165788" y="362499"/>
                        <a:pt x="149514" y="362633"/>
                      </a:cubicBezTo>
                      <a:cubicBezTo>
                        <a:pt x="140621" y="362633"/>
                        <a:pt x="136886" y="357830"/>
                        <a:pt x="130217" y="356452"/>
                      </a:cubicBezTo>
                      <a:cubicBezTo>
                        <a:pt x="119768" y="354318"/>
                        <a:pt x="122836" y="369525"/>
                        <a:pt x="118211" y="374905"/>
                      </a:cubicBezTo>
                      <a:cubicBezTo>
                        <a:pt x="101137" y="394780"/>
                        <a:pt x="154938" y="394824"/>
                        <a:pt x="116744" y="414611"/>
                      </a:cubicBezTo>
                      <a:cubicBezTo>
                        <a:pt x="112298" y="416923"/>
                        <a:pt x="86331" y="421947"/>
                        <a:pt x="94068" y="431107"/>
                      </a:cubicBezTo>
                      <a:cubicBezTo>
                        <a:pt x="101804" y="440266"/>
                        <a:pt x="108385" y="434175"/>
                        <a:pt x="117056" y="433197"/>
                      </a:cubicBezTo>
                      <a:cubicBezTo>
                        <a:pt x="120701" y="432797"/>
                        <a:pt x="135908" y="439644"/>
                        <a:pt x="140088" y="440800"/>
                      </a:cubicBezTo>
                      <a:cubicBezTo>
                        <a:pt x="146846" y="442623"/>
                        <a:pt x="153071" y="446447"/>
                        <a:pt x="160319" y="446358"/>
                      </a:cubicBezTo>
                      <a:cubicBezTo>
                        <a:pt x="164765" y="446358"/>
                        <a:pt x="174770" y="440400"/>
                        <a:pt x="178816" y="442934"/>
                      </a:cubicBezTo>
                      <a:cubicBezTo>
                        <a:pt x="183884" y="446091"/>
                        <a:pt x="165476" y="456274"/>
                        <a:pt x="164143" y="456274"/>
                      </a:cubicBezTo>
                      <a:cubicBezTo>
                        <a:pt x="153160" y="458675"/>
                        <a:pt x="141110" y="452717"/>
                        <a:pt x="131195" y="459697"/>
                      </a:cubicBezTo>
                      <a:cubicBezTo>
                        <a:pt x="116522" y="470057"/>
                        <a:pt x="99804" y="485442"/>
                        <a:pt x="91711" y="501671"/>
                      </a:cubicBezTo>
                      <a:cubicBezTo>
                        <a:pt x="80995" y="523236"/>
                        <a:pt x="119990" y="492778"/>
                        <a:pt x="128527" y="495935"/>
                      </a:cubicBezTo>
                      <a:cubicBezTo>
                        <a:pt x="135641" y="498514"/>
                        <a:pt x="142222" y="507051"/>
                        <a:pt x="147646" y="496780"/>
                      </a:cubicBezTo>
                      <a:cubicBezTo>
                        <a:pt x="153071" y="486509"/>
                        <a:pt x="155516" y="488732"/>
                        <a:pt x="166010" y="485131"/>
                      </a:cubicBezTo>
                      <a:cubicBezTo>
                        <a:pt x="178104" y="480951"/>
                        <a:pt x="190243" y="486554"/>
                        <a:pt x="201848" y="479617"/>
                      </a:cubicBezTo>
                      <a:cubicBezTo>
                        <a:pt x="212119" y="473481"/>
                        <a:pt x="215187" y="476460"/>
                        <a:pt x="225948" y="481307"/>
                      </a:cubicBezTo>
                      <a:cubicBezTo>
                        <a:pt x="236708" y="486153"/>
                        <a:pt x="271167" y="477083"/>
                        <a:pt x="282817" y="473703"/>
                      </a:cubicBezTo>
                      <a:cubicBezTo>
                        <a:pt x="294466" y="470324"/>
                        <a:pt x="342265" y="443334"/>
                        <a:pt x="304426" y="449026"/>
                      </a:cubicBezTo>
                      <a:cubicBezTo>
                        <a:pt x="287352" y="451605"/>
                        <a:pt x="309228" y="426794"/>
                        <a:pt x="312563" y="424171"/>
                      </a:cubicBezTo>
                      <a:cubicBezTo>
                        <a:pt x="321456" y="417012"/>
                        <a:pt x="334039" y="409409"/>
                        <a:pt x="334795" y="396514"/>
                      </a:cubicBezTo>
                      <a:cubicBezTo>
                        <a:pt x="335996" y="382152"/>
                        <a:pt x="333995" y="412299"/>
                        <a:pt x="335017" y="397181"/>
                      </a:cubicBezTo>
                      <a:close/>
                      <a:moveTo>
                        <a:pt x="34308" y="146004"/>
                      </a:moveTo>
                      <a:cubicBezTo>
                        <a:pt x="47647" y="145515"/>
                        <a:pt x="63343" y="122483"/>
                        <a:pt x="56851" y="115991"/>
                      </a:cubicBezTo>
                      <a:cubicBezTo>
                        <a:pt x="50360" y="109500"/>
                        <a:pt x="24259" y="146360"/>
                        <a:pt x="34308" y="146004"/>
                      </a:cubicBezTo>
                      <a:close/>
                      <a:moveTo>
                        <a:pt x="227948" y="37424"/>
                      </a:moveTo>
                      <a:cubicBezTo>
                        <a:pt x="236441" y="28931"/>
                        <a:pt x="246445" y="-3572"/>
                        <a:pt x="233462" y="-59"/>
                      </a:cubicBezTo>
                      <a:cubicBezTo>
                        <a:pt x="220478" y="3453"/>
                        <a:pt x="224258" y="41159"/>
                        <a:pt x="227948" y="374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1" name="자유형: 도형 9790">
                  <a:extLst>
                    <a:ext uri="{FF2B5EF4-FFF2-40B4-BE49-F238E27FC236}">
                      <a16:creationId xmlns:a16="http://schemas.microsoft.com/office/drawing/2014/main" id="{84161731-BCA9-8A88-8643-8752FD586A9E}"/>
                    </a:ext>
                  </a:extLst>
                </p:cNvPr>
                <p:cNvSpPr/>
                <p:nvPr/>
              </p:nvSpPr>
              <p:spPr>
                <a:xfrm>
                  <a:off x="4507764" y="7904759"/>
                  <a:ext cx="229933" cy="349531"/>
                </a:xfrm>
                <a:custGeom>
                  <a:avLst/>
                  <a:gdLst>
                    <a:gd name="connsiteX0" fmla="*/ 92810 w 336645"/>
                    <a:gd name="connsiteY0" fmla="*/ 511413 h 511749"/>
                    <a:gd name="connsiteX1" fmla="*/ 90320 w 336645"/>
                    <a:gd name="connsiteY1" fmla="*/ 510301 h 511749"/>
                    <a:gd name="connsiteX2" fmla="*/ 91832 w 336645"/>
                    <a:gd name="connsiteY2" fmla="*/ 502831 h 511749"/>
                    <a:gd name="connsiteX3" fmla="*/ 131493 w 336645"/>
                    <a:gd name="connsiteY3" fmla="*/ 460635 h 511749"/>
                    <a:gd name="connsiteX4" fmla="*/ 144832 w 336645"/>
                    <a:gd name="connsiteY4" fmla="*/ 456989 h 511749"/>
                    <a:gd name="connsiteX5" fmla="*/ 151725 w 336645"/>
                    <a:gd name="connsiteY5" fmla="*/ 457345 h 511749"/>
                    <a:gd name="connsiteX6" fmla="*/ 158617 w 336645"/>
                    <a:gd name="connsiteY6" fmla="*/ 457745 h 511749"/>
                    <a:gd name="connsiteX7" fmla="*/ 164797 w 336645"/>
                    <a:gd name="connsiteY7" fmla="*/ 457122 h 511749"/>
                    <a:gd name="connsiteX8" fmla="*/ 179915 w 336645"/>
                    <a:gd name="connsiteY8" fmla="*/ 445695 h 511749"/>
                    <a:gd name="connsiteX9" fmla="*/ 179292 w 336645"/>
                    <a:gd name="connsiteY9" fmla="*/ 444539 h 511749"/>
                    <a:gd name="connsiteX10" fmla="*/ 176936 w 336645"/>
                    <a:gd name="connsiteY10" fmla="*/ 444005 h 511749"/>
                    <a:gd name="connsiteX11" fmla="*/ 168043 w 336645"/>
                    <a:gd name="connsiteY11" fmla="*/ 446229 h 511749"/>
                    <a:gd name="connsiteX12" fmla="*/ 161151 w 336645"/>
                    <a:gd name="connsiteY12" fmla="*/ 448052 h 511749"/>
                    <a:gd name="connsiteX13" fmla="*/ 160662 w 336645"/>
                    <a:gd name="connsiteY13" fmla="*/ 448052 h 511749"/>
                    <a:gd name="connsiteX14" fmla="*/ 147323 w 336645"/>
                    <a:gd name="connsiteY14" fmla="*/ 444761 h 511749"/>
                    <a:gd name="connsiteX15" fmla="*/ 140698 w 336645"/>
                    <a:gd name="connsiteY15" fmla="*/ 442494 h 511749"/>
                    <a:gd name="connsiteX16" fmla="*/ 133450 w 336645"/>
                    <a:gd name="connsiteY16" fmla="*/ 439826 h 511749"/>
                    <a:gd name="connsiteX17" fmla="*/ 117888 w 336645"/>
                    <a:gd name="connsiteY17" fmla="*/ 434935 h 511749"/>
                    <a:gd name="connsiteX18" fmla="*/ 111307 w 336645"/>
                    <a:gd name="connsiteY18" fmla="*/ 436447 h 511749"/>
                    <a:gd name="connsiteX19" fmla="*/ 104104 w 336645"/>
                    <a:gd name="connsiteY19" fmla="*/ 437870 h 511749"/>
                    <a:gd name="connsiteX20" fmla="*/ 94411 w 336645"/>
                    <a:gd name="connsiteY20" fmla="*/ 432623 h 511749"/>
                    <a:gd name="connsiteX21" fmla="*/ 92988 w 336645"/>
                    <a:gd name="connsiteY21" fmla="*/ 427732 h 511749"/>
                    <a:gd name="connsiteX22" fmla="*/ 111885 w 336645"/>
                    <a:gd name="connsiteY22" fmla="*/ 417149 h 511749"/>
                    <a:gd name="connsiteX23" fmla="*/ 117265 w 336645"/>
                    <a:gd name="connsiteY23" fmla="*/ 415282 h 511749"/>
                    <a:gd name="connsiteX24" fmla="*/ 130960 w 336645"/>
                    <a:gd name="connsiteY24" fmla="*/ 403454 h 511749"/>
                    <a:gd name="connsiteX25" fmla="*/ 123846 w 336645"/>
                    <a:gd name="connsiteY25" fmla="*/ 394962 h 511749"/>
                    <a:gd name="connsiteX26" fmla="*/ 114953 w 336645"/>
                    <a:gd name="connsiteY26" fmla="*/ 384424 h 511749"/>
                    <a:gd name="connsiteX27" fmla="*/ 118510 w 336645"/>
                    <a:gd name="connsiteY27" fmla="*/ 375531 h 511749"/>
                    <a:gd name="connsiteX28" fmla="*/ 121400 w 336645"/>
                    <a:gd name="connsiteY28" fmla="*/ 367350 h 511749"/>
                    <a:gd name="connsiteX29" fmla="*/ 129048 w 336645"/>
                    <a:gd name="connsiteY29" fmla="*/ 356679 h 511749"/>
                    <a:gd name="connsiteX30" fmla="*/ 131049 w 336645"/>
                    <a:gd name="connsiteY30" fmla="*/ 356679 h 511749"/>
                    <a:gd name="connsiteX31" fmla="*/ 138252 w 336645"/>
                    <a:gd name="connsiteY31" fmla="*/ 359480 h 511749"/>
                    <a:gd name="connsiteX32" fmla="*/ 149990 w 336645"/>
                    <a:gd name="connsiteY32" fmla="*/ 362815 h 511749"/>
                    <a:gd name="connsiteX33" fmla="*/ 149990 w 336645"/>
                    <a:gd name="connsiteY33" fmla="*/ 362815 h 511749"/>
                    <a:gd name="connsiteX34" fmla="*/ 164708 w 336645"/>
                    <a:gd name="connsiteY34" fmla="*/ 359079 h 511749"/>
                    <a:gd name="connsiteX35" fmla="*/ 168043 w 336645"/>
                    <a:gd name="connsiteY35" fmla="*/ 342895 h 511749"/>
                    <a:gd name="connsiteX36" fmla="*/ 169733 w 336645"/>
                    <a:gd name="connsiteY36" fmla="*/ 334002 h 511749"/>
                    <a:gd name="connsiteX37" fmla="*/ 167865 w 336645"/>
                    <a:gd name="connsiteY37" fmla="*/ 317906 h 511749"/>
                    <a:gd name="connsiteX38" fmla="*/ 151591 w 336645"/>
                    <a:gd name="connsiteY38" fmla="*/ 305011 h 511749"/>
                    <a:gd name="connsiteX39" fmla="*/ 156037 w 336645"/>
                    <a:gd name="connsiteY39" fmla="*/ 293673 h 511749"/>
                    <a:gd name="connsiteX40" fmla="*/ 158794 w 336645"/>
                    <a:gd name="connsiteY40" fmla="*/ 282868 h 511749"/>
                    <a:gd name="connsiteX41" fmla="*/ 155059 w 336645"/>
                    <a:gd name="connsiteY41" fmla="*/ 280334 h 511749"/>
                    <a:gd name="connsiteX42" fmla="*/ 147856 w 336645"/>
                    <a:gd name="connsiteY42" fmla="*/ 284425 h 511749"/>
                    <a:gd name="connsiteX43" fmla="*/ 110863 w 336645"/>
                    <a:gd name="connsiteY43" fmla="*/ 295318 h 511749"/>
                    <a:gd name="connsiteX44" fmla="*/ 98368 w 336645"/>
                    <a:gd name="connsiteY44" fmla="*/ 288649 h 511749"/>
                    <a:gd name="connsiteX45" fmla="*/ 104859 w 336645"/>
                    <a:gd name="connsiteY45" fmla="*/ 272997 h 511749"/>
                    <a:gd name="connsiteX46" fmla="*/ 111352 w 336645"/>
                    <a:gd name="connsiteY46" fmla="*/ 260103 h 511749"/>
                    <a:gd name="connsiteX47" fmla="*/ 108550 w 336645"/>
                    <a:gd name="connsiteY47" fmla="*/ 232357 h 511749"/>
                    <a:gd name="connsiteX48" fmla="*/ 85251 w 336645"/>
                    <a:gd name="connsiteY48" fmla="*/ 260503 h 511749"/>
                    <a:gd name="connsiteX49" fmla="*/ 78004 w 336645"/>
                    <a:gd name="connsiteY49" fmla="*/ 251610 h 511749"/>
                    <a:gd name="connsiteX50" fmla="*/ 77470 w 336645"/>
                    <a:gd name="connsiteY50" fmla="*/ 244674 h 511749"/>
                    <a:gd name="connsiteX51" fmla="*/ 76580 w 336645"/>
                    <a:gd name="connsiteY51" fmla="*/ 238627 h 511749"/>
                    <a:gd name="connsiteX52" fmla="*/ 70800 w 336645"/>
                    <a:gd name="connsiteY52" fmla="*/ 240361 h 511749"/>
                    <a:gd name="connsiteX53" fmla="*/ 69689 w 336645"/>
                    <a:gd name="connsiteY53" fmla="*/ 241117 h 511749"/>
                    <a:gd name="connsiteX54" fmla="*/ 53593 w 336645"/>
                    <a:gd name="connsiteY54" fmla="*/ 249343 h 511749"/>
                    <a:gd name="connsiteX55" fmla="*/ 50303 w 336645"/>
                    <a:gd name="connsiteY55" fmla="*/ 245697 h 511749"/>
                    <a:gd name="connsiteX56" fmla="*/ 64797 w 336645"/>
                    <a:gd name="connsiteY56" fmla="*/ 234269 h 511749"/>
                    <a:gd name="connsiteX57" fmla="*/ 78137 w 336645"/>
                    <a:gd name="connsiteY57" fmla="*/ 224043 h 511749"/>
                    <a:gd name="connsiteX58" fmla="*/ 68221 w 336645"/>
                    <a:gd name="connsiteY58" fmla="*/ 217729 h 511749"/>
                    <a:gd name="connsiteX59" fmla="*/ 60485 w 336645"/>
                    <a:gd name="connsiteY59" fmla="*/ 211371 h 511749"/>
                    <a:gd name="connsiteX60" fmla="*/ 69377 w 336645"/>
                    <a:gd name="connsiteY60" fmla="*/ 191362 h 511749"/>
                    <a:gd name="connsiteX61" fmla="*/ 74402 w 336645"/>
                    <a:gd name="connsiteY61" fmla="*/ 182825 h 511749"/>
                    <a:gd name="connsiteX62" fmla="*/ 73201 w 336645"/>
                    <a:gd name="connsiteY62" fmla="*/ 182246 h 511749"/>
                    <a:gd name="connsiteX63" fmla="*/ 45589 w 336645"/>
                    <a:gd name="connsiteY63" fmla="*/ 167707 h 511749"/>
                    <a:gd name="connsiteX64" fmla="*/ 48391 w 336645"/>
                    <a:gd name="connsiteY64" fmla="*/ 161215 h 511749"/>
                    <a:gd name="connsiteX65" fmla="*/ 55416 w 336645"/>
                    <a:gd name="connsiteY65" fmla="*/ 158147 h 511749"/>
                    <a:gd name="connsiteX66" fmla="*/ 64308 w 336645"/>
                    <a:gd name="connsiteY66" fmla="*/ 164505 h 511749"/>
                    <a:gd name="connsiteX67" fmla="*/ 72134 w 336645"/>
                    <a:gd name="connsiteY67" fmla="*/ 170241 h 511749"/>
                    <a:gd name="connsiteX68" fmla="*/ 74002 w 336645"/>
                    <a:gd name="connsiteY68" fmla="*/ 169930 h 511749"/>
                    <a:gd name="connsiteX69" fmla="*/ 78448 w 336645"/>
                    <a:gd name="connsiteY69" fmla="*/ 161037 h 511749"/>
                    <a:gd name="connsiteX70" fmla="*/ 84006 w 336645"/>
                    <a:gd name="connsiteY70" fmla="*/ 148454 h 511749"/>
                    <a:gd name="connsiteX71" fmla="*/ 92143 w 336645"/>
                    <a:gd name="connsiteY71" fmla="*/ 133025 h 511749"/>
                    <a:gd name="connsiteX72" fmla="*/ 93521 w 336645"/>
                    <a:gd name="connsiteY72" fmla="*/ 126311 h 511749"/>
                    <a:gd name="connsiteX73" fmla="*/ 115309 w 336645"/>
                    <a:gd name="connsiteY73" fmla="*/ 108881 h 511749"/>
                    <a:gd name="connsiteX74" fmla="*/ 125313 w 336645"/>
                    <a:gd name="connsiteY74" fmla="*/ 109548 h 511749"/>
                    <a:gd name="connsiteX75" fmla="*/ 135451 w 336645"/>
                    <a:gd name="connsiteY75" fmla="*/ 110215 h 511749"/>
                    <a:gd name="connsiteX76" fmla="*/ 155815 w 336645"/>
                    <a:gd name="connsiteY76" fmla="*/ 98743 h 511749"/>
                    <a:gd name="connsiteX77" fmla="*/ 162752 w 336645"/>
                    <a:gd name="connsiteY77" fmla="*/ 93230 h 511749"/>
                    <a:gd name="connsiteX78" fmla="*/ 167198 w 336645"/>
                    <a:gd name="connsiteY78" fmla="*/ 95898 h 511749"/>
                    <a:gd name="connsiteX79" fmla="*/ 165909 w 336645"/>
                    <a:gd name="connsiteY79" fmla="*/ 104435 h 511749"/>
                    <a:gd name="connsiteX80" fmla="*/ 160840 w 336645"/>
                    <a:gd name="connsiteY80" fmla="*/ 114795 h 511749"/>
                    <a:gd name="connsiteX81" fmla="*/ 153992 w 336645"/>
                    <a:gd name="connsiteY81" fmla="*/ 127511 h 511749"/>
                    <a:gd name="connsiteX82" fmla="*/ 147323 w 336645"/>
                    <a:gd name="connsiteY82" fmla="*/ 132892 h 511749"/>
                    <a:gd name="connsiteX83" fmla="*/ 133227 w 336645"/>
                    <a:gd name="connsiteY83" fmla="*/ 147609 h 511749"/>
                    <a:gd name="connsiteX84" fmla="*/ 134251 w 336645"/>
                    <a:gd name="connsiteY84" fmla="*/ 150499 h 511749"/>
                    <a:gd name="connsiteX85" fmla="*/ 141631 w 336645"/>
                    <a:gd name="connsiteY85" fmla="*/ 153389 h 511749"/>
                    <a:gd name="connsiteX86" fmla="*/ 151992 w 336645"/>
                    <a:gd name="connsiteY86" fmla="*/ 151478 h 511749"/>
                    <a:gd name="connsiteX87" fmla="*/ 159017 w 336645"/>
                    <a:gd name="connsiteY87" fmla="*/ 149921 h 511749"/>
                    <a:gd name="connsiteX88" fmla="*/ 182938 w 336645"/>
                    <a:gd name="connsiteY88" fmla="*/ 148721 h 511749"/>
                    <a:gd name="connsiteX89" fmla="*/ 209617 w 336645"/>
                    <a:gd name="connsiteY89" fmla="*/ 156191 h 511749"/>
                    <a:gd name="connsiteX90" fmla="*/ 183383 w 336645"/>
                    <a:gd name="connsiteY90" fmla="*/ 215683 h 511749"/>
                    <a:gd name="connsiteX91" fmla="*/ 168710 w 336645"/>
                    <a:gd name="connsiteY91" fmla="*/ 235826 h 511749"/>
                    <a:gd name="connsiteX92" fmla="*/ 170577 w 336645"/>
                    <a:gd name="connsiteY92" fmla="*/ 236715 h 511749"/>
                    <a:gd name="connsiteX93" fmla="*/ 171022 w 336645"/>
                    <a:gd name="connsiteY93" fmla="*/ 236715 h 511749"/>
                    <a:gd name="connsiteX94" fmla="*/ 177603 w 336645"/>
                    <a:gd name="connsiteY94" fmla="*/ 235959 h 511749"/>
                    <a:gd name="connsiteX95" fmla="*/ 186985 w 336645"/>
                    <a:gd name="connsiteY95" fmla="*/ 235114 h 511749"/>
                    <a:gd name="connsiteX96" fmla="*/ 202013 w 336645"/>
                    <a:gd name="connsiteY96" fmla="*/ 241962 h 511749"/>
                    <a:gd name="connsiteX97" fmla="*/ 213307 w 336645"/>
                    <a:gd name="connsiteY97" fmla="*/ 249921 h 511749"/>
                    <a:gd name="connsiteX98" fmla="*/ 225757 w 336645"/>
                    <a:gd name="connsiteY98" fmla="*/ 264505 h 511749"/>
                    <a:gd name="connsiteX99" fmla="*/ 226068 w 336645"/>
                    <a:gd name="connsiteY99" fmla="*/ 266061 h 511749"/>
                    <a:gd name="connsiteX100" fmla="*/ 236740 w 336645"/>
                    <a:gd name="connsiteY100" fmla="*/ 293673 h 511749"/>
                    <a:gd name="connsiteX101" fmla="*/ 248123 w 336645"/>
                    <a:gd name="connsiteY101" fmla="*/ 301321 h 511749"/>
                    <a:gd name="connsiteX102" fmla="*/ 261462 w 336645"/>
                    <a:gd name="connsiteY102" fmla="*/ 311325 h 511749"/>
                    <a:gd name="connsiteX103" fmla="*/ 272666 w 336645"/>
                    <a:gd name="connsiteY103" fmla="*/ 338715 h 511749"/>
                    <a:gd name="connsiteX104" fmla="*/ 281248 w 336645"/>
                    <a:gd name="connsiteY104" fmla="*/ 354944 h 511749"/>
                    <a:gd name="connsiteX105" fmla="*/ 285205 w 336645"/>
                    <a:gd name="connsiteY105" fmla="*/ 361970 h 511749"/>
                    <a:gd name="connsiteX106" fmla="*/ 285205 w 336645"/>
                    <a:gd name="connsiteY106" fmla="*/ 363481 h 511749"/>
                    <a:gd name="connsiteX107" fmla="*/ 286939 w 336645"/>
                    <a:gd name="connsiteY107" fmla="*/ 384024 h 511749"/>
                    <a:gd name="connsiteX108" fmla="*/ 295388 w 336645"/>
                    <a:gd name="connsiteY108" fmla="*/ 384868 h 511749"/>
                    <a:gd name="connsiteX109" fmla="*/ 302413 w 336645"/>
                    <a:gd name="connsiteY109" fmla="*/ 380422 h 511749"/>
                    <a:gd name="connsiteX110" fmla="*/ 309349 w 336645"/>
                    <a:gd name="connsiteY110" fmla="*/ 377310 h 511749"/>
                    <a:gd name="connsiteX111" fmla="*/ 316997 w 336645"/>
                    <a:gd name="connsiteY111" fmla="*/ 378866 h 511749"/>
                    <a:gd name="connsiteX112" fmla="*/ 335627 w 336645"/>
                    <a:gd name="connsiteY112" fmla="*/ 393183 h 511749"/>
                    <a:gd name="connsiteX113" fmla="*/ 336027 w 336645"/>
                    <a:gd name="connsiteY113" fmla="*/ 393183 h 511749"/>
                    <a:gd name="connsiteX114" fmla="*/ 336517 w 336645"/>
                    <a:gd name="connsiteY114" fmla="*/ 393183 h 511749"/>
                    <a:gd name="connsiteX115" fmla="*/ 336517 w 336645"/>
                    <a:gd name="connsiteY115" fmla="*/ 393673 h 511749"/>
                    <a:gd name="connsiteX116" fmla="*/ 336517 w 336645"/>
                    <a:gd name="connsiteY116" fmla="*/ 393673 h 511749"/>
                    <a:gd name="connsiteX117" fmla="*/ 336517 w 336645"/>
                    <a:gd name="connsiteY117" fmla="*/ 393673 h 511749"/>
                    <a:gd name="connsiteX118" fmla="*/ 335983 w 336645"/>
                    <a:gd name="connsiteY118" fmla="*/ 401542 h 511749"/>
                    <a:gd name="connsiteX119" fmla="*/ 335983 w 336645"/>
                    <a:gd name="connsiteY119" fmla="*/ 402299 h 511749"/>
                    <a:gd name="connsiteX120" fmla="*/ 335983 w 336645"/>
                    <a:gd name="connsiteY120" fmla="*/ 402299 h 511749"/>
                    <a:gd name="connsiteX121" fmla="*/ 335672 w 336645"/>
                    <a:gd name="connsiteY121" fmla="*/ 402788 h 511749"/>
                    <a:gd name="connsiteX122" fmla="*/ 335672 w 336645"/>
                    <a:gd name="connsiteY122" fmla="*/ 402788 h 511749"/>
                    <a:gd name="connsiteX123" fmla="*/ 317886 w 336645"/>
                    <a:gd name="connsiteY123" fmla="*/ 423108 h 511749"/>
                    <a:gd name="connsiteX124" fmla="*/ 314107 w 336645"/>
                    <a:gd name="connsiteY124" fmla="*/ 425998 h 511749"/>
                    <a:gd name="connsiteX125" fmla="*/ 299923 w 336645"/>
                    <a:gd name="connsiteY125" fmla="*/ 448230 h 511749"/>
                    <a:gd name="connsiteX126" fmla="*/ 305570 w 336645"/>
                    <a:gd name="connsiteY126" fmla="*/ 449697 h 511749"/>
                    <a:gd name="connsiteX127" fmla="*/ 320509 w 336645"/>
                    <a:gd name="connsiteY127" fmla="*/ 451476 h 511749"/>
                    <a:gd name="connsiteX128" fmla="*/ 284183 w 336645"/>
                    <a:gd name="connsiteY128" fmla="*/ 475441 h 511749"/>
                    <a:gd name="connsiteX129" fmla="*/ 235939 w 336645"/>
                    <a:gd name="connsiteY129" fmla="*/ 484334 h 511749"/>
                    <a:gd name="connsiteX130" fmla="*/ 227047 w 336645"/>
                    <a:gd name="connsiteY130" fmla="*/ 482956 h 511749"/>
                    <a:gd name="connsiteX131" fmla="*/ 223578 w 336645"/>
                    <a:gd name="connsiteY131" fmla="*/ 481355 h 511749"/>
                    <a:gd name="connsiteX132" fmla="*/ 213040 w 336645"/>
                    <a:gd name="connsiteY132" fmla="*/ 477887 h 511749"/>
                    <a:gd name="connsiteX133" fmla="*/ 203481 w 336645"/>
                    <a:gd name="connsiteY133" fmla="*/ 481266 h 511749"/>
                    <a:gd name="connsiteX134" fmla="*/ 185695 w 336645"/>
                    <a:gd name="connsiteY134" fmla="*/ 485135 h 511749"/>
                    <a:gd name="connsiteX135" fmla="*/ 180537 w 336645"/>
                    <a:gd name="connsiteY135" fmla="*/ 485135 h 511749"/>
                    <a:gd name="connsiteX136" fmla="*/ 167465 w 336645"/>
                    <a:gd name="connsiteY136" fmla="*/ 486869 h 511749"/>
                    <a:gd name="connsiteX137" fmla="*/ 160929 w 336645"/>
                    <a:gd name="connsiteY137" fmla="*/ 488736 h 511749"/>
                    <a:gd name="connsiteX138" fmla="*/ 149412 w 336645"/>
                    <a:gd name="connsiteY138" fmla="*/ 498251 h 511749"/>
                    <a:gd name="connsiteX139" fmla="*/ 142698 w 336645"/>
                    <a:gd name="connsiteY139" fmla="*/ 503454 h 511749"/>
                    <a:gd name="connsiteX140" fmla="*/ 134873 w 336645"/>
                    <a:gd name="connsiteY140" fmla="*/ 500386 h 511749"/>
                    <a:gd name="connsiteX141" fmla="*/ 129626 w 336645"/>
                    <a:gd name="connsiteY141" fmla="*/ 497673 h 511749"/>
                    <a:gd name="connsiteX142" fmla="*/ 128337 w 336645"/>
                    <a:gd name="connsiteY142" fmla="*/ 497673 h 511749"/>
                    <a:gd name="connsiteX143" fmla="*/ 110151 w 336645"/>
                    <a:gd name="connsiteY143" fmla="*/ 504788 h 511749"/>
                    <a:gd name="connsiteX144" fmla="*/ 92810 w 336645"/>
                    <a:gd name="connsiteY144" fmla="*/ 511413 h 511749"/>
                    <a:gd name="connsiteX145" fmla="*/ 144655 w 336645"/>
                    <a:gd name="connsiteY145" fmla="*/ 458056 h 511749"/>
                    <a:gd name="connsiteX146" fmla="*/ 132116 w 336645"/>
                    <a:gd name="connsiteY146" fmla="*/ 461480 h 511749"/>
                    <a:gd name="connsiteX147" fmla="*/ 92810 w 336645"/>
                    <a:gd name="connsiteY147" fmla="*/ 503276 h 511749"/>
                    <a:gd name="connsiteX148" fmla="*/ 91254 w 336645"/>
                    <a:gd name="connsiteY148" fmla="*/ 509634 h 511749"/>
                    <a:gd name="connsiteX149" fmla="*/ 92810 w 336645"/>
                    <a:gd name="connsiteY149" fmla="*/ 510257 h 511749"/>
                    <a:gd name="connsiteX150" fmla="*/ 108995 w 336645"/>
                    <a:gd name="connsiteY150" fmla="*/ 503765 h 511749"/>
                    <a:gd name="connsiteX151" fmla="*/ 127669 w 336645"/>
                    <a:gd name="connsiteY151" fmla="*/ 496518 h 511749"/>
                    <a:gd name="connsiteX152" fmla="*/ 129359 w 336645"/>
                    <a:gd name="connsiteY152" fmla="*/ 496740 h 511749"/>
                    <a:gd name="connsiteX153" fmla="*/ 134784 w 336645"/>
                    <a:gd name="connsiteY153" fmla="*/ 499541 h 511749"/>
                    <a:gd name="connsiteX154" fmla="*/ 142032 w 336645"/>
                    <a:gd name="connsiteY154" fmla="*/ 502476 h 511749"/>
                    <a:gd name="connsiteX155" fmla="*/ 147767 w 336645"/>
                    <a:gd name="connsiteY155" fmla="*/ 498029 h 511749"/>
                    <a:gd name="connsiteX156" fmla="*/ 159995 w 336645"/>
                    <a:gd name="connsiteY156" fmla="*/ 487936 h 511749"/>
                    <a:gd name="connsiteX157" fmla="*/ 166442 w 336645"/>
                    <a:gd name="connsiteY157" fmla="*/ 486113 h 511749"/>
                    <a:gd name="connsiteX158" fmla="*/ 179782 w 336645"/>
                    <a:gd name="connsiteY158" fmla="*/ 484334 h 511749"/>
                    <a:gd name="connsiteX159" fmla="*/ 184939 w 336645"/>
                    <a:gd name="connsiteY159" fmla="*/ 484334 h 511749"/>
                    <a:gd name="connsiteX160" fmla="*/ 202102 w 336645"/>
                    <a:gd name="connsiteY160" fmla="*/ 480599 h 511749"/>
                    <a:gd name="connsiteX161" fmla="*/ 212240 w 336645"/>
                    <a:gd name="connsiteY161" fmla="*/ 477087 h 511749"/>
                    <a:gd name="connsiteX162" fmla="*/ 223267 w 336645"/>
                    <a:gd name="connsiteY162" fmla="*/ 480688 h 511749"/>
                    <a:gd name="connsiteX163" fmla="*/ 226691 w 336645"/>
                    <a:gd name="connsiteY163" fmla="*/ 482289 h 511749"/>
                    <a:gd name="connsiteX164" fmla="*/ 235228 w 336645"/>
                    <a:gd name="connsiteY164" fmla="*/ 483534 h 511749"/>
                    <a:gd name="connsiteX165" fmla="*/ 283160 w 336645"/>
                    <a:gd name="connsiteY165" fmla="*/ 474641 h 511749"/>
                    <a:gd name="connsiteX166" fmla="*/ 318731 w 336645"/>
                    <a:gd name="connsiteY166" fmla="*/ 451876 h 511749"/>
                    <a:gd name="connsiteX167" fmla="*/ 304991 w 336645"/>
                    <a:gd name="connsiteY167" fmla="*/ 451075 h 511749"/>
                    <a:gd name="connsiteX168" fmla="*/ 298144 w 336645"/>
                    <a:gd name="connsiteY168" fmla="*/ 448852 h 511749"/>
                    <a:gd name="connsiteX169" fmla="*/ 312728 w 336645"/>
                    <a:gd name="connsiteY169" fmla="*/ 425197 h 511749"/>
                    <a:gd name="connsiteX170" fmla="*/ 316508 w 336645"/>
                    <a:gd name="connsiteY170" fmla="*/ 422307 h 511749"/>
                    <a:gd name="connsiteX171" fmla="*/ 334872 w 336645"/>
                    <a:gd name="connsiteY171" fmla="*/ 397941 h 511749"/>
                    <a:gd name="connsiteX172" fmla="*/ 316330 w 336645"/>
                    <a:gd name="connsiteY172" fmla="*/ 380155 h 511749"/>
                    <a:gd name="connsiteX173" fmla="*/ 309038 w 336645"/>
                    <a:gd name="connsiteY173" fmla="*/ 378644 h 511749"/>
                    <a:gd name="connsiteX174" fmla="*/ 302857 w 336645"/>
                    <a:gd name="connsiteY174" fmla="*/ 381489 h 511749"/>
                    <a:gd name="connsiteX175" fmla="*/ 295476 w 336645"/>
                    <a:gd name="connsiteY175" fmla="*/ 385936 h 511749"/>
                    <a:gd name="connsiteX176" fmla="*/ 285783 w 336645"/>
                    <a:gd name="connsiteY176" fmla="*/ 384780 h 511749"/>
                    <a:gd name="connsiteX177" fmla="*/ 283782 w 336645"/>
                    <a:gd name="connsiteY177" fmla="*/ 363304 h 511749"/>
                    <a:gd name="connsiteX178" fmla="*/ 283782 w 336645"/>
                    <a:gd name="connsiteY178" fmla="*/ 361836 h 511749"/>
                    <a:gd name="connsiteX179" fmla="*/ 279958 w 336645"/>
                    <a:gd name="connsiteY179" fmla="*/ 355567 h 511749"/>
                    <a:gd name="connsiteX180" fmla="*/ 271066 w 336645"/>
                    <a:gd name="connsiteY180" fmla="*/ 338804 h 511749"/>
                    <a:gd name="connsiteX181" fmla="*/ 260083 w 336645"/>
                    <a:gd name="connsiteY181" fmla="*/ 312126 h 511749"/>
                    <a:gd name="connsiteX182" fmla="*/ 247055 w 336645"/>
                    <a:gd name="connsiteY182" fmla="*/ 302522 h 511749"/>
                    <a:gd name="connsiteX183" fmla="*/ 235361 w 336645"/>
                    <a:gd name="connsiteY183" fmla="*/ 294607 h 511749"/>
                    <a:gd name="connsiteX184" fmla="*/ 224423 w 336645"/>
                    <a:gd name="connsiteY184" fmla="*/ 266461 h 511749"/>
                    <a:gd name="connsiteX185" fmla="*/ 224112 w 336645"/>
                    <a:gd name="connsiteY185" fmla="*/ 264905 h 511749"/>
                    <a:gd name="connsiteX186" fmla="*/ 212284 w 336645"/>
                    <a:gd name="connsiteY186" fmla="*/ 251121 h 511749"/>
                    <a:gd name="connsiteX187" fmla="*/ 200546 w 336645"/>
                    <a:gd name="connsiteY187" fmla="*/ 242806 h 511749"/>
                    <a:gd name="connsiteX188" fmla="*/ 186407 w 336645"/>
                    <a:gd name="connsiteY188" fmla="*/ 236404 h 511749"/>
                    <a:gd name="connsiteX189" fmla="*/ 177158 w 336645"/>
                    <a:gd name="connsiteY189" fmla="*/ 237248 h 511749"/>
                    <a:gd name="connsiteX190" fmla="*/ 170488 w 336645"/>
                    <a:gd name="connsiteY190" fmla="*/ 238004 h 511749"/>
                    <a:gd name="connsiteX191" fmla="*/ 167064 w 336645"/>
                    <a:gd name="connsiteY191" fmla="*/ 236359 h 511749"/>
                    <a:gd name="connsiteX192" fmla="*/ 182182 w 336645"/>
                    <a:gd name="connsiteY192" fmla="*/ 214972 h 511749"/>
                    <a:gd name="connsiteX193" fmla="*/ 207927 w 336645"/>
                    <a:gd name="connsiteY193" fmla="*/ 156413 h 511749"/>
                    <a:gd name="connsiteX194" fmla="*/ 182360 w 336645"/>
                    <a:gd name="connsiteY194" fmla="*/ 150055 h 511749"/>
                    <a:gd name="connsiteX195" fmla="*/ 158572 w 336645"/>
                    <a:gd name="connsiteY195" fmla="*/ 151255 h 511749"/>
                    <a:gd name="connsiteX196" fmla="*/ 151725 w 336645"/>
                    <a:gd name="connsiteY196" fmla="*/ 152767 h 511749"/>
                    <a:gd name="connsiteX197" fmla="*/ 141053 w 336645"/>
                    <a:gd name="connsiteY197" fmla="*/ 154723 h 511749"/>
                    <a:gd name="connsiteX198" fmla="*/ 132872 w 336645"/>
                    <a:gd name="connsiteY198" fmla="*/ 151478 h 511749"/>
                    <a:gd name="connsiteX199" fmla="*/ 131538 w 336645"/>
                    <a:gd name="connsiteY199" fmla="*/ 147743 h 511749"/>
                    <a:gd name="connsiteX200" fmla="*/ 146078 w 336645"/>
                    <a:gd name="connsiteY200" fmla="*/ 132225 h 511749"/>
                    <a:gd name="connsiteX201" fmla="*/ 152614 w 336645"/>
                    <a:gd name="connsiteY201" fmla="*/ 126889 h 511749"/>
                    <a:gd name="connsiteX202" fmla="*/ 159283 w 336645"/>
                    <a:gd name="connsiteY202" fmla="*/ 114484 h 511749"/>
                    <a:gd name="connsiteX203" fmla="*/ 164486 w 336645"/>
                    <a:gd name="connsiteY203" fmla="*/ 103857 h 511749"/>
                    <a:gd name="connsiteX204" fmla="*/ 165686 w 336645"/>
                    <a:gd name="connsiteY204" fmla="*/ 96520 h 511749"/>
                    <a:gd name="connsiteX205" fmla="*/ 162352 w 336645"/>
                    <a:gd name="connsiteY205" fmla="*/ 94430 h 511749"/>
                    <a:gd name="connsiteX206" fmla="*/ 156393 w 336645"/>
                    <a:gd name="connsiteY206" fmla="*/ 99321 h 511749"/>
                    <a:gd name="connsiteX207" fmla="*/ 135051 w 336645"/>
                    <a:gd name="connsiteY207" fmla="*/ 111416 h 511749"/>
                    <a:gd name="connsiteX208" fmla="*/ 124780 w 336645"/>
                    <a:gd name="connsiteY208" fmla="*/ 110749 h 511749"/>
                    <a:gd name="connsiteX209" fmla="*/ 114908 w 336645"/>
                    <a:gd name="connsiteY209" fmla="*/ 110082 h 511749"/>
                    <a:gd name="connsiteX210" fmla="*/ 94189 w 336645"/>
                    <a:gd name="connsiteY210" fmla="*/ 126711 h 511749"/>
                    <a:gd name="connsiteX211" fmla="*/ 92854 w 336645"/>
                    <a:gd name="connsiteY211" fmla="*/ 133292 h 511749"/>
                    <a:gd name="connsiteX212" fmla="*/ 84362 w 336645"/>
                    <a:gd name="connsiteY212" fmla="*/ 149388 h 511749"/>
                    <a:gd name="connsiteX213" fmla="*/ 79115 w 336645"/>
                    <a:gd name="connsiteY213" fmla="*/ 161393 h 511749"/>
                    <a:gd name="connsiteX214" fmla="*/ 74180 w 336645"/>
                    <a:gd name="connsiteY214" fmla="*/ 171264 h 511749"/>
                    <a:gd name="connsiteX215" fmla="*/ 71957 w 336645"/>
                    <a:gd name="connsiteY215" fmla="*/ 171620 h 511749"/>
                    <a:gd name="connsiteX216" fmla="*/ 63064 w 336645"/>
                    <a:gd name="connsiteY216" fmla="*/ 165484 h 511749"/>
                    <a:gd name="connsiteX217" fmla="*/ 54882 w 336645"/>
                    <a:gd name="connsiteY217" fmla="*/ 159525 h 511749"/>
                    <a:gd name="connsiteX218" fmla="*/ 48569 w 336645"/>
                    <a:gd name="connsiteY218" fmla="*/ 162327 h 511749"/>
                    <a:gd name="connsiteX219" fmla="*/ 46123 w 336645"/>
                    <a:gd name="connsiteY219" fmla="*/ 167662 h 511749"/>
                    <a:gd name="connsiteX220" fmla="*/ 72801 w 336645"/>
                    <a:gd name="connsiteY220" fmla="*/ 181402 h 511749"/>
                    <a:gd name="connsiteX221" fmla="*/ 74891 w 336645"/>
                    <a:gd name="connsiteY221" fmla="*/ 182647 h 511749"/>
                    <a:gd name="connsiteX222" fmla="*/ 69733 w 336645"/>
                    <a:gd name="connsiteY222" fmla="*/ 192295 h 511749"/>
                    <a:gd name="connsiteX223" fmla="*/ 60841 w 336645"/>
                    <a:gd name="connsiteY223" fmla="*/ 211282 h 511749"/>
                    <a:gd name="connsiteX224" fmla="*/ 67910 w 336645"/>
                    <a:gd name="connsiteY224" fmla="*/ 216929 h 511749"/>
                    <a:gd name="connsiteX225" fmla="*/ 78582 w 336645"/>
                    <a:gd name="connsiteY225" fmla="*/ 224220 h 511749"/>
                    <a:gd name="connsiteX226" fmla="*/ 64442 w 336645"/>
                    <a:gd name="connsiteY226" fmla="*/ 235514 h 511749"/>
                    <a:gd name="connsiteX227" fmla="*/ 50569 w 336645"/>
                    <a:gd name="connsiteY227" fmla="*/ 245963 h 511749"/>
                    <a:gd name="connsiteX228" fmla="*/ 52748 w 336645"/>
                    <a:gd name="connsiteY228" fmla="*/ 248498 h 511749"/>
                    <a:gd name="connsiteX229" fmla="*/ 68221 w 336645"/>
                    <a:gd name="connsiteY229" fmla="*/ 240450 h 511749"/>
                    <a:gd name="connsiteX230" fmla="*/ 69377 w 336645"/>
                    <a:gd name="connsiteY230" fmla="*/ 239694 h 511749"/>
                    <a:gd name="connsiteX231" fmla="*/ 76536 w 336645"/>
                    <a:gd name="connsiteY231" fmla="*/ 238093 h 511749"/>
                    <a:gd name="connsiteX232" fmla="*/ 77737 w 336645"/>
                    <a:gd name="connsiteY232" fmla="*/ 244941 h 511749"/>
                    <a:gd name="connsiteX233" fmla="*/ 78270 w 336645"/>
                    <a:gd name="connsiteY233" fmla="*/ 251610 h 511749"/>
                    <a:gd name="connsiteX234" fmla="*/ 84406 w 336645"/>
                    <a:gd name="connsiteY234" fmla="*/ 259836 h 511749"/>
                    <a:gd name="connsiteX235" fmla="*/ 107038 w 336645"/>
                    <a:gd name="connsiteY235" fmla="*/ 231513 h 511749"/>
                    <a:gd name="connsiteX236" fmla="*/ 107572 w 336645"/>
                    <a:gd name="connsiteY236" fmla="*/ 231513 h 511749"/>
                    <a:gd name="connsiteX237" fmla="*/ 107572 w 336645"/>
                    <a:gd name="connsiteY237" fmla="*/ 230846 h 511749"/>
                    <a:gd name="connsiteX238" fmla="*/ 107572 w 336645"/>
                    <a:gd name="connsiteY238" fmla="*/ 230846 h 511749"/>
                    <a:gd name="connsiteX239" fmla="*/ 108061 w 336645"/>
                    <a:gd name="connsiteY239" fmla="*/ 230846 h 511749"/>
                    <a:gd name="connsiteX240" fmla="*/ 108061 w 336645"/>
                    <a:gd name="connsiteY240" fmla="*/ 231201 h 511749"/>
                    <a:gd name="connsiteX241" fmla="*/ 111485 w 336645"/>
                    <a:gd name="connsiteY241" fmla="*/ 260548 h 511749"/>
                    <a:gd name="connsiteX242" fmla="*/ 104859 w 336645"/>
                    <a:gd name="connsiteY242" fmla="*/ 273887 h 511749"/>
                    <a:gd name="connsiteX243" fmla="*/ 98546 w 336645"/>
                    <a:gd name="connsiteY243" fmla="*/ 288738 h 511749"/>
                    <a:gd name="connsiteX244" fmla="*/ 109928 w 336645"/>
                    <a:gd name="connsiteY244" fmla="*/ 294474 h 511749"/>
                    <a:gd name="connsiteX245" fmla="*/ 146122 w 336645"/>
                    <a:gd name="connsiteY245" fmla="*/ 283935 h 511749"/>
                    <a:gd name="connsiteX246" fmla="*/ 154126 w 336645"/>
                    <a:gd name="connsiteY246" fmla="*/ 279489 h 511749"/>
                    <a:gd name="connsiteX247" fmla="*/ 158883 w 336645"/>
                    <a:gd name="connsiteY247" fmla="*/ 282691 h 511749"/>
                    <a:gd name="connsiteX248" fmla="*/ 155948 w 336645"/>
                    <a:gd name="connsiteY248" fmla="*/ 294696 h 511749"/>
                    <a:gd name="connsiteX249" fmla="*/ 151903 w 336645"/>
                    <a:gd name="connsiteY249" fmla="*/ 305056 h 511749"/>
                    <a:gd name="connsiteX250" fmla="*/ 167509 w 336645"/>
                    <a:gd name="connsiteY250" fmla="*/ 317150 h 511749"/>
                    <a:gd name="connsiteX251" fmla="*/ 169999 w 336645"/>
                    <a:gd name="connsiteY251" fmla="*/ 334580 h 511749"/>
                    <a:gd name="connsiteX252" fmla="*/ 168354 w 336645"/>
                    <a:gd name="connsiteY252" fmla="*/ 343250 h 511749"/>
                    <a:gd name="connsiteX253" fmla="*/ 164708 w 336645"/>
                    <a:gd name="connsiteY253" fmla="*/ 360236 h 511749"/>
                    <a:gd name="connsiteX254" fmla="*/ 149235 w 336645"/>
                    <a:gd name="connsiteY254" fmla="*/ 364326 h 511749"/>
                    <a:gd name="connsiteX255" fmla="*/ 149012 w 336645"/>
                    <a:gd name="connsiteY255" fmla="*/ 364326 h 511749"/>
                    <a:gd name="connsiteX256" fmla="*/ 136785 w 336645"/>
                    <a:gd name="connsiteY256" fmla="*/ 360903 h 511749"/>
                    <a:gd name="connsiteX257" fmla="*/ 129848 w 336645"/>
                    <a:gd name="connsiteY257" fmla="*/ 358146 h 511749"/>
                    <a:gd name="connsiteX258" fmla="*/ 128070 w 336645"/>
                    <a:gd name="connsiteY258" fmla="*/ 358146 h 511749"/>
                    <a:gd name="connsiteX259" fmla="*/ 121489 w 336645"/>
                    <a:gd name="connsiteY259" fmla="*/ 367928 h 511749"/>
                    <a:gd name="connsiteX260" fmla="*/ 118377 w 336645"/>
                    <a:gd name="connsiteY260" fmla="*/ 376598 h 511749"/>
                    <a:gd name="connsiteX261" fmla="*/ 115086 w 336645"/>
                    <a:gd name="connsiteY261" fmla="*/ 384468 h 511749"/>
                    <a:gd name="connsiteX262" fmla="*/ 123490 w 336645"/>
                    <a:gd name="connsiteY262" fmla="*/ 394206 h 511749"/>
                    <a:gd name="connsiteX263" fmla="*/ 131049 w 336645"/>
                    <a:gd name="connsiteY263" fmla="*/ 403677 h 511749"/>
                    <a:gd name="connsiteX264" fmla="*/ 116732 w 336645"/>
                    <a:gd name="connsiteY264" fmla="*/ 416438 h 511749"/>
                    <a:gd name="connsiteX265" fmla="*/ 111218 w 336645"/>
                    <a:gd name="connsiteY265" fmla="*/ 418394 h 511749"/>
                    <a:gd name="connsiteX266" fmla="*/ 93032 w 336645"/>
                    <a:gd name="connsiteY266" fmla="*/ 428221 h 511749"/>
                    <a:gd name="connsiteX267" fmla="*/ 94233 w 336645"/>
                    <a:gd name="connsiteY267" fmla="*/ 432089 h 511749"/>
                    <a:gd name="connsiteX268" fmla="*/ 103126 w 336645"/>
                    <a:gd name="connsiteY268" fmla="*/ 436936 h 511749"/>
                    <a:gd name="connsiteX269" fmla="*/ 110017 w 336645"/>
                    <a:gd name="connsiteY269" fmla="*/ 435557 h 511749"/>
                    <a:gd name="connsiteX270" fmla="*/ 116776 w 336645"/>
                    <a:gd name="connsiteY270" fmla="*/ 434001 h 511749"/>
                    <a:gd name="connsiteX271" fmla="*/ 132872 w 336645"/>
                    <a:gd name="connsiteY271" fmla="*/ 438981 h 511749"/>
                    <a:gd name="connsiteX272" fmla="*/ 139986 w 336645"/>
                    <a:gd name="connsiteY272" fmla="*/ 441604 h 511749"/>
                    <a:gd name="connsiteX273" fmla="*/ 146700 w 336645"/>
                    <a:gd name="connsiteY273" fmla="*/ 443917 h 511749"/>
                    <a:gd name="connsiteX274" fmla="*/ 160039 w 336645"/>
                    <a:gd name="connsiteY274" fmla="*/ 447118 h 511749"/>
                    <a:gd name="connsiteX275" fmla="*/ 160306 w 336645"/>
                    <a:gd name="connsiteY275" fmla="*/ 447118 h 511749"/>
                    <a:gd name="connsiteX276" fmla="*/ 166798 w 336645"/>
                    <a:gd name="connsiteY276" fmla="*/ 445384 h 511749"/>
                    <a:gd name="connsiteX277" fmla="*/ 176135 w 336645"/>
                    <a:gd name="connsiteY277" fmla="*/ 443072 h 511749"/>
                    <a:gd name="connsiteX278" fmla="*/ 179114 w 336645"/>
                    <a:gd name="connsiteY278" fmla="*/ 443783 h 511749"/>
                    <a:gd name="connsiteX279" fmla="*/ 180182 w 336645"/>
                    <a:gd name="connsiteY279" fmla="*/ 446095 h 511749"/>
                    <a:gd name="connsiteX280" fmla="*/ 164264 w 336645"/>
                    <a:gd name="connsiteY280" fmla="*/ 458412 h 511749"/>
                    <a:gd name="connsiteX281" fmla="*/ 157816 w 336645"/>
                    <a:gd name="connsiteY281" fmla="*/ 459034 h 511749"/>
                    <a:gd name="connsiteX282" fmla="*/ 150836 w 336645"/>
                    <a:gd name="connsiteY282" fmla="*/ 458634 h 511749"/>
                    <a:gd name="connsiteX283" fmla="*/ 144655 w 336645"/>
                    <a:gd name="connsiteY283" fmla="*/ 458101 h 511749"/>
                    <a:gd name="connsiteX284" fmla="*/ 55060 w 336645"/>
                    <a:gd name="connsiteY284" fmla="*/ 329111 h 511749"/>
                    <a:gd name="connsiteX285" fmla="*/ 54438 w 336645"/>
                    <a:gd name="connsiteY285" fmla="*/ 328622 h 511749"/>
                    <a:gd name="connsiteX286" fmla="*/ 47768 w 336645"/>
                    <a:gd name="connsiteY286" fmla="*/ 322886 h 511749"/>
                    <a:gd name="connsiteX287" fmla="*/ 31895 w 336645"/>
                    <a:gd name="connsiteY287" fmla="*/ 312659 h 511749"/>
                    <a:gd name="connsiteX288" fmla="*/ 24469 w 336645"/>
                    <a:gd name="connsiteY288" fmla="*/ 324131 h 511749"/>
                    <a:gd name="connsiteX289" fmla="*/ 19667 w 336645"/>
                    <a:gd name="connsiteY289" fmla="*/ 327065 h 511749"/>
                    <a:gd name="connsiteX290" fmla="*/ 1170 w 336645"/>
                    <a:gd name="connsiteY290" fmla="*/ 318173 h 511749"/>
                    <a:gd name="connsiteX291" fmla="*/ 103 w 336645"/>
                    <a:gd name="connsiteY291" fmla="*/ 312970 h 511749"/>
                    <a:gd name="connsiteX292" fmla="*/ 25270 w 336645"/>
                    <a:gd name="connsiteY292" fmla="*/ 279222 h 511749"/>
                    <a:gd name="connsiteX293" fmla="*/ 34562 w 336645"/>
                    <a:gd name="connsiteY293" fmla="*/ 275176 h 511749"/>
                    <a:gd name="connsiteX294" fmla="*/ 51992 w 336645"/>
                    <a:gd name="connsiteY294" fmla="*/ 269351 h 511749"/>
                    <a:gd name="connsiteX295" fmla="*/ 57817 w 336645"/>
                    <a:gd name="connsiteY295" fmla="*/ 270552 h 511749"/>
                    <a:gd name="connsiteX296" fmla="*/ 57817 w 336645"/>
                    <a:gd name="connsiteY296" fmla="*/ 270552 h 511749"/>
                    <a:gd name="connsiteX297" fmla="*/ 57817 w 336645"/>
                    <a:gd name="connsiteY297" fmla="*/ 270241 h 511749"/>
                    <a:gd name="connsiteX298" fmla="*/ 58128 w 336645"/>
                    <a:gd name="connsiteY298" fmla="*/ 270241 h 511749"/>
                    <a:gd name="connsiteX299" fmla="*/ 58617 w 336645"/>
                    <a:gd name="connsiteY299" fmla="*/ 270241 h 511749"/>
                    <a:gd name="connsiteX300" fmla="*/ 58617 w 336645"/>
                    <a:gd name="connsiteY300" fmla="*/ 270241 h 511749"/>
                    <a:gd name="connsiteX301" fmla="*/ 59640 w 336645"/>
                    <a:gd name="connsiteY301" fmla="*/ 271219 h 511749"/>
                    <a:gd name="connsiteX302" fmla="*/ 60396 w 336645"/>
                    <a:gd name="connsiteY302" fmla="*/ 271975 h 511749"/>
                    <a:gd name="connsiteX303" fmla="*/ 62397 w 336645"/>
                    <a:gd name="connsiteY303" fmla="*/ 273931 h 511749"/>
                    <a:gd name="connsiteX304" fmla="*/ 65064 w 336645"/>
                    <a:gd name="connsiteY304" fmla="*/ 276377 h 511749"/>
                    <a:gd name="connsiteX305" fmla="*/ 84629 w 336645"/>
                    <a:gd name="connsiteY305" fmla="*/ 304033 h 511749"/>
                    <a:gd name="connsiteX306" fmla="*/ 81116 w 336645"/>
                    <a:gd name="connsiteY306" fmla="*/ 312437 h 511749"/>
                    <a:gd name="connsiteX307" fmla="*/ 69555 w 336645"/>
                    <a:gd name="connsiteY307" fmla="*/ 318617 h 511749"/>
                    <a:gd name="connsiteX308" fmla="*/ 55149 w 336645"/>
                    <a:gd name="connsiteY308" fmla="*/ 328488 h 511749"/>
                    <a:gd name="connsiteX309" fmla="*/ 31895 w 336645"/>
                    <a:gd name="connsiteY309" fmla="*/ 311325 h 511749"/>
                    <a:gd name="connsiteX310" fmla="*/ 48524 w 336645"/>
                    <a:gd name="connsiteY310" fmla="*/ 321863 h 511749"/>
                    <a:gd name="connsiteX311" fmla="*/ 54482 w 336645"/>
                    <a:gd name="connsiteY311" fmla="*/ 327065 h 511749"/>
                    <a:gd name="connsiteX312" fmla="*/ 69244 w 336645"/>
                    <a:gd name="connsiteY312" fmla="*/ 317150 h 511749"/>
                    <a:gd name="connsiteX313" fmla="*/ 80449 w 336645"/>
                    <a:gd name="connsiteY313" fmla="*/ 311281 h 511749"/>
                    <a:gd name="connsiteX314" fmla="*/ 83651 w 336645"/>
                    <a:gd name="connsiteY314" fmla="*/ 303633 h 511749"/>
                    <a:gd name="connsiteX315" fmla="*/ 65865 w 336645"/>
                    <a:gd name="connsiteY315" fmla="*/ 278289 h 511749"/>
                    <a:gd name="connsiteX316" fmla="*/ 65865 w 336645"/>
                    <a:gd name="connsiteY316" fmla="*/ 278289 h 511749"/>
                    <a:gd name="connsiteX317" fmla="*/ 61419 w 336645"/>
                    <a:gd name="connsiteY317" fmla="*/ 273842 h 511749"/>
                    <a:gd name="connsiteX318" fmla="*/ 61419 w 336645"/>
                    <a:gd name="connsiteY318" fmla="*/ 273842 h 511749"/>
                    <a:gd name="connsiteX319" fmla="*/ 51903 w 336645"/>
                    <a:gd name="connsiteY319" fmla="*/ 269885 h 511749"/>
                    <a:gd name="connsiteX320" fmla="*/ 34962 w 336645"/>
                    <a:gd name="connsiteY320" fmla="*/ 275576 h 511749"/>
                    <a:gd name="connsiteX321" fmla="*/ 25491 w 336645"/>
                    <a:gd name="connsiteY321" fmla="*/ 279712 h 511749"/>
                    <a:gd name="connsiteX322" fmla="*/ 1036 w 336645"/>
                    <a:gd name="connsiteY322" fmla="*/ 312793 h 511749"/>
                    <a:gd name="connsiteX323" fmla="*/ 1970 w 336645"/>
                    <a:gd name="connsiteY323" fmla="*/ 316928 h 511749"/>
                    <a:gd name="connsiteX324" fmla="*/ 19756 w 336645"/>
                    <a:gd name="connsiteY324" fmla="*/ 325509 h 511749"/>
                    <a:gd name="connsiteX325" fmla="*/ 23446 w 336645"/>
                    <a:gd name="connsiteY325" fmla="*/ 323508 h 511749"/>
                    <a:gd name="connsiteX326" fmla="*/ 31717 w 336645"/>
                    <a:gd name="connsiteY326" fmla="*/ 311503 h 511749"/>
                    <a:gd name="connsiteX327" fmla="*/ 34696 w 336645"/>
                    <a:gd name="connsiteY327" fmla="*/ 147120 h 511749"/>
                    <a:gd name="connsiteX328" fmla="*/ 31984 w 336645"/>
                    <a:gd name="connsiteY328" fmla="*/ 144799 h 511749"/>
                    <a:gd name="connsiteX329" fmla="*/ 31984 w 336645"/>
                    <a:gd name="connsiteY329" fmla="*/ 144230 h 511749"/>
                    <a:gd name="connsiteX330" fmla="*/ 40876 w 336645"/>
                    <a:gd name="connsiteY330" fmla="*/ 126978 h 511749"/>
                    <a:gd name="connsiteX331" fmla="*/ 55371 w 336645"/>
                    <a:gd name="connsiteY331" fmla="*/ 115195 h 511749"/>
                    <a:gd name="connsiteX332" fmla="*/ 55371 w 336645"/>
                    <a:gd name="connsiteY332" fmla="*/ 116307 h 511749"/>
                    <a:gd name="connsiteX333" fmla="*/ 41721 w 336645"/>
                    <a:gd name="connsiteY333" fmla="*/ 127645 h 511749"/>
                    <a:gd name="connsiteX334" fmla="*/ 32828 w 336645"/>
                    <a:gd name="connsiteY334" fmla="*/ 144230 h 511749"/>
                    <a:gd name="connsiteX335" fmla="*/ 34429 w 336645"/>
                    <a:gd name="connsiteY335" fmla="*/ 146009 h 511749"/>
                    <a:gd name="connsiteX336" fmla="*/ 227936 w 336645"/>
                    <a:gd name="connsiteY336" fmla="*/ 38762 h 511749"/>
                    <a:gd name="connsiteX337" fmla="*/ 227936 w 336645"/>
                    <a:gd name="connsiteY337" fmla="*/ 38762 h 511749"/>
                    <a:gd name="connsiteX338" fmla="*/ 224867 w 336645"/>
                    <a:gd name="connsiteY338" fmla="*/ 31247 h 511749"/>
                    <a:gd name="connsiteX339" fmla="*/ 233760 w 336645"/>
                    <a:gd name="connsiteY339" fmla="*/ 123 h 511749"/>
                    <a:gd name="connsiteX340" fmla="*/ 239719 w 336645"/>
                    <a:gd name="connsiteY340" fmla="*/ 2186 h 511749"/>
                    <a:gd name="connsiteX341" fmla="*/ 239941 w 336645"/>
                    <a:gd name="connsiteY341" fmla="*/ 2790 h 511749"/>
                    <a:gd name="connsiteX342" fmla="*/ 228780 w 336645"/>
                    <a:gd name="connsiteY342" fmla="*/ 38361 h 511749"/>
                    <a:gd name="connsiteX343" fmla="*/ 227936 w 336645"/>
                    <a:gd name="connsiteY343" fmla="*/ 38939 h 511749"/>
                    <a:gd name="connsiteX344" fmla="*/ 235761 w 336645"/>
                    <a:gd name="connsiteY344" fmla="*/ 745 h 511749"/>
                    <a:gd name="connsiteX345" fmla="*/ 234116 w 336645"/>
                    <a:gd name="connsiteY345" fmla="*/ 1012 h 511749"/>
                    <a:gd name="connsiteX346" fmla="*/ 225579 w 336645"/>
                    <a:gd name="connsiteY346" fmla="*/ 27112 h 511749"/>
                    <a:gd name="connsiteX347" fmla="*/ 227936 w 336645"/>
                    <a:gd name="connsiteY347" fmla="*/ 37650 h 511749"/>
                    <a:gd name="connsiteX348" fmla="*/ 227936 w 336645"/>
                    <a:gd name="connsiteY348" fmla="*/ 37650 h 511749"/>
                    <a:gd name="connsiteX349" fmla="*/ 238874 w 336645"/>
                    <a:gd name="connsiteY349" fmla="*/ 3146 h 511749"/>
                    <a:gd name="connsiteX350" fmla="*/ 235761 w 336645"/>
                    <a:gd name="connsiteY350" fmla="*/ 923 h 511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</a:cxnLst>
                  <a:rect l="l" t="t" r="r" b="b"/>
                  <a:pathLst>
                    <a:path w="336645" h="511749">
                      <a:moveTo>
                        <a:pt x="92810" y="511413"/>
                      </a:moveTo>
                      <a:cubicBezTo>
                        <a:pt x="91832" y="511506"/>
                        <a:pt x="90898" y="511084"/>
                        <a:pt x="90320" y="510301"/>
                      </a:cubicBezTo>
                      <a:cubicBezTo>
                        <a:pt x="89475" y="508923"/>
                        <a:pt x="89964" y="506566"/>
                        <a:pt x="91832" y="502831"/>
                      </a:cubicBezTo>
                      <a:cubicBezTo>
                        <a:pt x="101747" y="482956"/>
                        <a:pt x="122957" y="466682"/>
                        <a:pt x="131493" y="460635"/>
                      </a:cubicBezTo>
                      <a:cubicBezTo>
                        <a:pt x="135406" y="457972"/>
                        <a:pt x="140120" y="456691"/>
                        <a:pt x="144832" y="456989"/>
                      </a:cubicBezTo>
                      <a:cubicBezTo>
                        <a:pt x="147100" y="456989"/>
                        <a:pt x="149279" y="456989"/>
                        <a:pt x="151725" y="457345"/>
                      </a:cubicBezTo>
                      <a:cubicBezTo>
                        <a:pt x="154170" y="457700"/>
                        <a:pt x="156171" y="457745"/>
                        <a:pt x="158617" y="457745"/>
                      </a:cubicBezTo>
                      <a:cubicBezTo>
                        <a:pt x="160706" y="457763"/>
                        <a:pt x="162752" y="457554"/>
                        <a:pt x="164797" y="457122"/>
                      </a:cubicBezTo>
                      <a:cubicBezTo>
                        <a:pt x="165953" y="456856"/>
                        <a:pt x="179292" y="449430"/>
                        <a:pt x="179915" y="445695"/>
                      </a:cubicBezTo>
                      <a:cubicBezTo>
                        <a:pt x="180004" y="445211"/>
                        <a:pt x="179737" y="444735"/>
                        <a:pt x="179292" y="444539"/>
                      </a:cubicBezTo>
                      <a:cubicBezTo>
                        <a:pt x="178581" y="444148"/>
                        <a:pt x="177736" y="443961"/>
                        <a:pt x="176936" y="444005"/>
                      </a:cubicBezTo>
                      <a:cubicBezTo>
                        <a:pt x="173868" y="444326"/>
                        <a:pt x="170889" y="445073"/>
                        <a:pt x="168043" y="446229"/>
                      </a:cubicBezTo>
                      <a:cubicBezTo>
                        <a:pt x="165820" y="447153"/>
                        <a:pt x="163508" y="447767"/>
                        <a:pt x="161151" y="448052"/>
                      </a:cubicBezTo>
                      <a:lnTo>
                        <a:pt x="160662" y="448052"/>
                      </a:lnTo>
                      <a:cubicBezTo>
                        <a:pt x="156037" y="447772"/>
                        <a:pt x="151547" y="446655"/>
                        <a:pt x="147323" y="444761"/>
                      </a:cubicBezTo>
                      <a:cubicBezTo>
                        <a:pt x="145144" y="443961"/>
                        <a:pt x="142876" y="443116"/>
                        <a:pt x="140698" y="442494"/>
                      </a:cubicBezTo>
                      <a:cubicBezTo>
                        <a:pt x="139230" y="442093"/>
                        <a:pt x="136562" y="441071"/>
                        <a:pt x="133450" y="439826"/>
                      </a:cubicBezTo>
                      <a:cubicBezTo>
                        <a:pt x="128470" y="437549"/>
                        <a:pt x="123268" y="435904"/>
                        <a:pt x="117888" y="434935"/>
                      </a:cubicBezTo>
                      <a:cubicBezTo>
                        <a:pt x="115664" y="435224"/>
                        <a:pt x="113441" y="435731"/>
                        <a:pt x="111307" y="436447"/>
                      </a:cubicBezTo>
                      <a:cubicBezTo>
                        <a:pt x="108995" y="437256"/>
                        <a:pt x="106549" y="437736"/>
                        <a:pt x="104104" y="437870"/>
                      </a:cubicBezTo>
                      <a:cubicBezTo>
                        <a:pt x="100236" y="437732"/>
                        <a:pt x="96634" y="435789"/>
                        <a:pt x="94411" y="432623"/>
                      </a:cubicBezTo>
                      <a:cubicBezTo>
                        <a:pt x="93121" y="431356"/>
                        <a:pt x="92587" y="429501"/>
                        <a:pt x="92988" y="427732"/>
                      </a:cubicBezTo>
                      <a:cubicBezTo>
                        <a:pt x="94455" y="422707"/>
                        <a:pt x="104948" y="419373"/>
                        <a:pt x="111885" y="417149"/>
                      </a:cubicBezTo>
                      <a:cubicBezTo>
                        <a:pt x="113708" y="416634"/>
                        <a:pt x="115531" y="416011"/>
                        <a:pt x="117265" y="415282"/>
                      </a:cubicBezTo>
                      <a:cubicBezTo>
                        <a:pt x="126158" y="410836"/>
                        <a:pt x="130604" y="406745"/>
                        <a:pt x="130960" y="403454"/>
                      </a:cubicBezTo>
                      <a:cubicBezTo>
                        <a:pt x="131316" y="400164"/>
                        <a:pt x="127625" y="397719"/>
                        <a:pt x="123846" y="394962"/>
                      </a:cubicBezTo>
                      <a:cubicBezTo>
                        <a:pt x="120066" y="392205"/>
                        <a:pt x="115486" y="388826"/>
                        <a:pt x="114953" y="384424"/>
                      </a:cubicBezTo>
                      <a:cubicBezTo>
                        <a:pt x="114775" y="381080"/>
                        <a:pt x="116064" y="377830"/>
                        <a:pt x="118510" y="375531"/>
                      </a:cubicBezTo>
                      <a:cubicBezTo>
                        <a:pt x="120066" y="373046"/>
                        <a:pt x="121044" y="370253"/>
                        <a:pt x="121400" y="367350"/>
                      </a:cubicBezTo>
                      <a:cubicBezTo>
                        <a:pt x="122468" y="362103"/>
                        <a:pt x="123579" y="356679"/>
                        <a:pt x="129048" y="356679"/>
                      </a:cubicBezTo>
                      <a:cubicBezTo>
                        <a:pt x="129715" y="356616"/>
                        <a:pt x="130382" y="356616"/>
                        <a:pt x="131049" y="356679"/>
                      </a:cubicBezTo>
                      <a:cubicBezTo>
                        <a:pt x="133583" y="357265"/>
                        <a:pt x="135984" y="358208"/>
                        <a:pt x="138252" y="359480"/>
                      </a:cubicBezTo>
                      <a:cubicBezTo>
                        <a:pt x="141809" y="361574"/>
                        <a:pt x="145856" y="362721"/>
                        <a:pt x="149990" y="362815"/>
                      </a:cubicBezTo>
                      <a:lnTo>
                        <a:pt x="149990" y="362815"/>
                      </a:lnTo>
                      <a:cubicBezTo>
                        <a:pt x="157816" y="362815"/>
                        <a:pt x="162218" y="361658"/>
                        <a:pt x="164708" y="359079"/>
                      </a:cubicBezTo>
                      <a:cubicBezTo>
                        <a:pt x="167198" y="356500"/>
                        <a:pt x="168176" y="350631"/>
                        <a:pt x="168043" y="342895"/>
                      </a:cubicBezTo>
                      <a:cubicBezTo>
                        <a:pt x="168220" y="339871"/>
                        <a:pt x="168799" y="336883"/>
                        <a:pt x="169733" y="334002"/>
                      </a:cubicBezTo>
                      <a:cubicBezTo>
                        <a:pt x="171600" y="327243"/>
                        <a:pt x="173512" y="320263"/>
                        <a:pt x="167865" y="317906"/>
                      </a:cubicBezTo>
                      <a:cubicBezTo>
                        <a:pt x="160706" y="314838"/>
                        <a:pt x="152970" y="311103"/>
                        <a:pt x="151591" y="305011"/>
                      </a:cubicBezTo>
                      <a:cubicBezTo>
                        <a:pt x="151147" y="300739"/>
                        <a:pt x="152836" y="296514"/>
                        <a:pt x="156037" y="293673"/>
                      </a:cubicBezTo>
                      <a:cubicBezTo>
                        <a:pt x="158972" y="290903"/>
                        <a:pt x="160039" y="286701"/>
                        <a:pt x="158794" y="282868"/>
                      </a:cubicBezTo>
                      <a:cubicBezTo>
                        <a:pt x="158216" y="281325"/>
                        <a:pt x="156705" y="280316"/>
                        <a:pt x="155059" y="280334"/>
                      </a:cubicBezTo>
                      <a:cubicBezTo>
                        <a:pt x="152214" y="280658"/>
                        <a:pt x="149590" y="282135"/>
                        <a:pt x="147856" y="284425"/>
                      </a:cubicBezTo>
                      <a:cubicBezTo>
                        <a:pt x="144121" y="288338"/>
                        <a:pt x="124068" y="295318"/>
                        <a:pt x="110863" y="295318"/>
                      </a:cubicBezTo>
                      <a:cubicBezTo>
                        <a:pt x="101258" y="295318"/>
                        <a:pt x="98768" y="291672"/>
                        <a:pt x="98368" y="288649"/>
                      </a:cubicBezTo>
                      <a:cubicBezTo>
                        <a:pt x="97656" y="283224"/>
                        <a:pt x="101303" y="278022"/>
                        <a:pt x="104859" y="272997"/>
                      </a:cubicBezTo>
                      <a:cubicBezTo>
                        <a:pt x="108017" y="269267"/>
                        <a:pt x="110240" y="264852"/>
                        <a:pt x="111352" y="260103"/>
                      </a:cubicBezTo>
                      <a:cubicBezTo>
                        <a:pt x="111174" y="250792"/>
                        <a:pt x="110240" y="241517"/>
                        <a:pt x="108550" y="232357"/>
                      </a:cubicBezTo>
                      <a:cubicBezTo>
                        <a:pt x="106105" y="238049"/>
                        <a:pt x="94189" y="260503"/>
                        <a:pt x="85251" y="260503"/>
                      </a:cubicBezTo>
                      <a:cubicBezTo>
                        <a:pt x="81916" y="260503"/>
                        <a:pt x="79471" y="257435"/>
                        <a:pt x="78004" y="251610"/>
                      </a:cubicBezTo>
                      <a:cubicBezTo>
                        <a:pt x="77559" y="249325"/>
                        <a:pt x="77381" y="246999"/>
                        <a:pt x="77470" y="244674"/>
                      </a:cubicBezTo>
                      <a:cubicBezTo>
                        <a:pt x="77470" y="242006"/>
                        <a:pt x="77470" y="239516"/>
                        <a:pt x="76580" y="238627"/>
                      </a:cubicBezTo>
                      <a:cubicBezTo>
                        <a:pt x="75691" y="237738"/>
                        <a:pt x="73824" y="238360"/>
                        <a:pt x="70800" y="240361"/>
                      </a:cubicBezTo>
                      <a:lnTo>
                        <a:pt x="69689" y="241117"/>
                      </a:lnTo>
                      <a:cubicBezTo>
                        <a:pt x="66221" y="243562"/>
                        <a:pt x="58084" y="249343"/>
                        <a:pt x="53593" y="249343"/>
                      </a:cubicBezTo>
                      <a:cubicBezTo>
                        <a:pt x="51503" y="249343"/>
                        <a:pt x="50303" y="248009"/>
                        <a:pt x="50303" y="245697"/>
                      </a:cubicBezTo>
                      <a:cubicBezTo>
                        <a:pt x="50303" y="241606"/>
                        <a:pt x="57372" y="238049"/>
                        <a:pt x="64797" y="234269"/>
                      </a:cubicBezTo>
                      <a:cubicBezTo>
                        <a:pt x="71556" y="230846"/>
                        <a:pt x="78582" y="227288"/>
                        <a:pt x="78137" y="224043"/>
                      </a:cubicBezTo>
                      <a:cubicBezTo>
                        <a:pt x="78137" y="221908"/>
                        <a:pt x="74624" y="219596"/>
                        <a:pt x="68221" y="217729"/>
                      </a:cubicBezTo>
                      <a:cubicBezTo>
                        <a:pt x="64753" y="217026"/>
                        <a:pt x="61863" y="214643"/>
                        <a:pt x="60485" y="211371"/>
                      </a:cubicBezTo>
                      <a:cubicBezTo>
                        <a:pt x="58617" y="205412"/>
                        <a:pt x="64531" y="197631"/>
                        <a:pt x="69377" y="191362"/>
                      </a:cubicBezTo>
                      <a:cubicBezTo>
                        <a:pt x="72134" y="187804"/>
                        <a:pt x="74935" y="184070"/>
                        <a:pt x="74402" y="182825"/>
                      </a:cubicBezTo>
                      <a:cubicBezTo>
                        <a:pt x="74402" y="182513"/>
                        <a:pt x="73868" y="182291"/>
                        <a:pt x="73201" y="182246"/>
                      </a:cubicBezTo>
                      <a:cubicBezTo>
                        <a:pt x="68755" y="181668"/>
                        <a:pt x="47857" y="175488"/>
                        <a:pt x="45589" y="167707"/>
                      </a:cubicBezTo>
                      <a:cubicBezTo>
                        <a:pt x="45011" y="165164"/>
                        <a:pt x="46167" y="162549"/>
                        <a:pt x="48391" y="161215"/>
                      </a:cubicBezTo>
                      <a:cubicBezTo>
                        <a:pt x="50303" y="159428"/>
                        <a:pt x="52792" y="158343"/>
                        <a:pt x="55416" y="158147"/>
                      </a:cubicBezTo>
                      <a:cubicBezTo>
                        <a:pt x="59284" y="158147"/>
                        <a:pt x="61908" y="161393"/>
                        <a:pt x="64308" y="164505"/>
                      </a:cubicBezTo>
                      <a:cubicBezTo>
                        <a:pt x="66710" y="167618"/>
                        <a:pt x="68755" y="170241"/>
                        <a:pt x="72134" y="170241"/>
                      </a:cubicBezTo>
                      <a:cubicBezTo>
                        <a:pt x="72757" y="170241"/>
                        <a:pt x="73379" y="170139"/>
                        <a:pt x="74002" y="169930"/>
                      </a:cubicBezTo>
                      <a:cubicBezTo>
                        <a:pt x="76225" y="169219"/>
                        <a:pt x="77203" y="165172"/>
                        <a:pt x="78448" y="161037"/>
                      </a:cubicBezTo>
                      <a:cubicBezTo>
                        <a:pt x="79026" y="156391"/>
                        <a:pt x="80982" y="152016"/>
                        <a:pt x="84006" y="148454"/>
                      </a:cubicBezTo>
                      <a:cubicBezTo>
                        <a:pt x="88808" y="144724"/>
                        <a:pt x="91787" y="139099"/>
                        <a:pt x="92143" y="133025"/>
                      </a:cubicBezTo>
                      <a:cubicBezTo>
                        <a:pt x="92499" y="131069"/>
                        <a:pt x="92899" y="128846"/>
                        <a:pt x="93521" y="126311"/>
                      </a:cubicBezTo>
                      <a:cubicBezTo>
                        <a:pt x="97434" y="110926"/>
                        <a:pt x="106861" y="108881"/>
                        <a:pt x="115309" y="108881"/>
                      </a:cubicBezTo>
                      <a:cubicBezTo>
                        <a:pt x="118644" y="108930"/>
                        <a:pt x="121978" y="109152"/>
                        <a:pt x="125313" y="109548"/>
                      </a:cubicBezTo>
                      <a:cubicBezTo>
                        <a:pt x="128648" y="109859"/>
                        <a:pt x="132116" y="110215"/>
                        <a:pt x="135451" y="110215"/>
                      </a:cubicBezTo>
                      <a:cubicBezTo>
                        <a:pt x="143988" y="111096"/>
                        <a:pt x="152125" y="106498"/>
                        <a:pt x="155815" y="98743"/>
                      </a:cubicBezTo>
                      <a:cubicBezTo>
                        <a:pt x="156927" y="95751"/>
                        <a:pt x="159595" y="93621"/>
                        <a:pt x="162752" y="93230"/>
                      </a:cubicBezTo>
                      <a:cubicBezTo>
                        <a:pt x="164619" y="93163"/>
                        <a:pt x="166353" y="94208"/>
                        <a:pt x="167198" y="95898"/>
                      </a:cubicBezTo>
                      <a:cubicBezTo>
                        <a:pt x="168354" y="98766"/>
                        <a:pt x="167865" y="102043"/>
                        <a:pt x="165909" y="104435"/>
                      </a:cubicBezTo>
                      <a:cubicBezTo>
                        <a:pt x="163819" y="107667"/>
                        <a:pt x="162084" y="111149"/>
                        <a:pt x="160840" y="114795"/>
                      </a:cubicBezTo>
                      <a:cubicBezTo>
                        <a:pt x="159328" y="119415"/>
                        <a:pt x="157016" y="123723"/>
                        <a:pt x="153992" y="127511"/>
                      </a:cubicBezTo>
                      <a:cubicBezTo>
                        <a:pt x="151947" y="129490"/>
                        <a:pt x="149679" y="131291"/>
                        <a:pt x="147323" y="132892"/>
                      </a:cubicBezTo>
                      <a:cubicBezTo>
                        <a:pt x="141542" y="137338"/>
                        <a:pt x="133673" y="143118"/>
                        <a:pt x="133227" y="147609"/>
                      </a:cubicBezTo>
                      <a:cubicBezTo>
                        <a:pt x="133139" y="148676"/>
                        <a:pt x="133494" y="149735"/>
                        <a:pt x="134251" y="150499"/>
                      </a:cubicBezTo>
                      <a:cubicBezTo>
                        <a:pt x="136162" y="152500"/>
                        <a:pt x="138874" y="153559"/>
                        <a:pt x="141631" y="153389"/>
                      </a:cubicBezTo>
                      <a:cubicBezTo>
                        <a:pt x="145144" y="153189"/>
                        <a:pt x="148612" y="152549"/>
                        <a:pt x="151992" y="151478"/>
                      </a:cubicBezTo>
                      <a:cubicBezTo>
                        <a:pt x="154303" y="150811"/>
                        <a:pt x="156660" y="150290"/>
                        <a:pt x="159017" y="149921"/>
                      </a:cubicBezTo>
                      <a:cubicBezTo>
                        <a:pt x="162173" y="149610"/>
                        <a:pt x="172578" y="148721"/>
                        <a:pt x="182938" y="148721"/>
                      </a:cubicBezTo>
                      <a:cubicBezTo>
                        <a:pt x="200724" y="148721"/>
                        <a:pt x="209617" y="151211"/>
                        <a:pt x="209617" y="156191"/>
                      </a:cubicBezTo>
                      <a:cubicBezTo>
                        <a:pt x="209617" y="172376"/>
                        <a:pt x="197612" y="206213"/>
                        <a:pt x="183383" y="215683"/>
                      </a:cubicBezTo>
                      <a:cubicBezTo>
                        <a:pt x="182005" y="216573"/>
                        <a:pt x="167465" y="231646"/>
                        <a:pt x="168710" y="235826"/>
                      </a:cubicBezTo>
                      <a:cubicBezTo>
                        <a:pt x="168710" y="236048"/>
                        <a:pt x="168977" y="236715"/>
                        <a:pt x="170577" y="236715"/>
                      </a:cubicBezTo>
                      <a:lnTo>
                        <a:pt x="171022" y="236715"/>
                      </a:lnTo>
                      <a:cubicBezTo>
                        <a:pt x="173156" y="236715"/>
                        <a:pt x="175468" y="236270"/>
                        <a:pt x="177603" y="235959"/>
                      </a:cubicBezTo>
                      <a:cubicBezTo>
                        <a:pt x="180715" y="235483"/>
                        <a:pt x="183827" y="235199"/>
                        <a:pt x="186985" y="235114"/>
                      </a:cubicBezTo>
                      <a:cubicBezTo>
                        <a:pt x="192809" y="234736"/>
                        <a:pt x="198456" y="237306"/>
                        <a:pt x="202013" y="241962"/>
                      </a:cubicBezTo>
                      <a:cubicBezTo>
                        <a:pt x="204992" y="245603"/>
                        <a:pt x="208861" y="248360"/>
                        <a:pt x="213307" y="249921"/>
                      </a:cubicBezTo>
                      <a:cubicBezTo>
                        <a:pt x="220021" y="251837"/>
                        <a:pt x="224912" y="257582"/>
                        <a:pt x="225757" y="264505"/>
                      </a:cubicBezTo>
                      <a:lnTo>
                        <a:pt x="226068" y="266061"/>
                      </a:lnTo>
                      <a:cubicBezTo>
                        <a:pt x="227980" y="275532"/>
                        <a:pt x="230159" y="286248"/>
                        <a:pt x="236740" y="293673"/>
                      </a:cubicBezTo>
                      <a:cubicBezTo>
                        <a:pt x="239985" y="296977"/>
                        <a:pt x="243854" y="299582"/>
                        <a:pt x="248123" y="301321"/>
                      </a:cubicBezTo>
                      <a:cubicBezTo>
                        <a:pt x="253369" y="303437"/>
                        <a:pt x="257949" y="306883"/>
                        <a:pt x="261462" y="311325"/>
                      </a:cubicBezTo>
                      <a:cubicBezTo>
                        <a:pt x="267464" y="319355"/>
                        <a:pt x="271333" y="328782"/>
                        <a:pt x="272666" y="338715"/>
                      </a:cubicBezTo>
                      <a:cubicBezTo>
                        <a:pt x="273067" y="342761"/>
                        <a:pt x="277824" y="349787"/>
                        <a:pt x="281248" y="354944"/>
                      </a:cubicBezTo>
                      <a:cubicBezTo>
                        <a:pt x="284005" y="359035"/>
                        <a:pt x="285339" y="361036"/>
                        <a:pt x="285205" y="361970"/>
                      </a:cubicBezTo>
                      <a:cubicBezTo>
                        <a:pt x="285072" y="362903"/>
                        <a:pt x="285205" y="362903"/>
                        <a:pt x="285205" y="363481"/>
                      </a:cubicBezTo>
                      <a:cubicBezTo>
                        <a:pt x="284538" y="368728"/>
                        <a:pt x="283071" y="379666"/>
                        <a:pt x="286939" y="384024"/>
                      </a:cubicBezTo>
                      <a:cubicBezTo>
                        <a:pt x="288718" y="386114"/>
                        <a:pt x="291386" y="386380"/>
                        <a:pt x="295388" y="384868"/>
                      </a:cubicBezTo>
                      <a:cubicBezTo>
                        <a:pt x="298011" y="383886"/>
                        <a:pt x="300412" y="382370"/>
                        <a:pt x="302413" y="380422"/>
                      </a:cubicBezTo>
                      <a:cubicBezTo>
                        <a:pt x="304191" y="378493"/>
                        <a:pt x="306726" y="377367"/>
                        <a:pt x="309349" y="377310"/>
                      </a:cubicBezTo>
                      <a:cubicBezTo>
                        <a:pt x="311973" y="377425"/>
                        <a:pt x="314551" y="377950"/>
                        <a:pt x="316997" y="378866"/>
                      </a:cubicBezTo>
                      <a:cubicBezTo>
                        <a:pt x="324956" y="381489"/>
                        <a:pt x="333226" y="386469"/>
                        <a:pt x="335627" y="393183"/>
                      </a:cubicBezTo>
                      <a:cubicBezTo>
                        <a:pt x="335627" y="393183"/>
                        <a:pt x="335627" y="393183"/>
                        <a:pt x="336027" y="393183"/>
                      </a:cubicBezTo>
                      <a:lnTo>
                        <a:pt x="336517" y="393183"/>
                      </a:lnTo>
                      <a:lnTo>
                        <a:pt x="336517" y="393673"/>
                      </a:lnTo>
                      <a:lnTo>
                        <a:pt x="336517" y="393673"/>
                      </a:lnTo>
                      <a:lnTo>
                        <a:pt x="336517" y="393673"/>
                      </a:lnTo>
                      <a:cubicBezTo>
                        <a:pt x="336517" y="394473"/>
                        <a:pt x="336517" y="399231"/>
                        <a:pt x="335983" y="401542"/>
                      </a:cubicBezTo>
                      <a:cubicBezTo>
                        <a:pt x="335983" y="402032"/>
                        <a:pt x="335983" y="402254"/>
                        <a:pt x="335983" y="402299"/>
                      </a:cubicBezTo>
                      <a:lnTo>
                        <a:pt x="335983" y="402299"/>
                      </a:lnTo>
                      <a:cubicBezTo>
                        <a:pt x="335983" y="402610"/>
                        <a:pt x="335983" y="402788"/>
                        <a:pt x="335672" y="402788"/>
                      </a:cubicBezTo>
                      <a:lnTo>
                        <a:pt x="335672" y="402788"/>
                      </a:lnTo>
                      <a:cubicBezTo>
                        <a:pt x="332959" y="411680"/>
                        <a:pt x="324956" y="417638"/>
                        <a:pt x="317886" y="423108"/>
                      </a:cubicBezTo>
                      <a:lnTo>
                        <a:pt x="314107" y="425998"/>
                      </a:lnTo>
                      <a:cubicBezTo>
                        <a:pt x="311261" y="428265"/>
                        <a:pt x="298144" y="443294"/>
                        <a:pt x="299923" y="448230"/>
                      </a:cubicBezTo>
                      <a:cubicBezTo>
                        <a:pt x="300412" y="449697"/>
                        <a:pt x="302324" y="450186"/>
                        <a:pt x="305570" y="449697"/>
                      </a:cubicBezTo>
                      <a:cubicBezTo>
                        <a:pt x="315307" y="448230"/>
                        <a:pt x="320154" y="448763"/>
                        <a:pt x="320509" y="451476"/>
                      </a:cubicBezTo>
                      <a:cubicBezTo>
                        <a:pt x="321443" y="457789"/>
                        <a:pt x="292275" y="473085"/>
                        <a:pt x="284183" y="475441"/>
                      </a:cubicBezTo>
                      <a:cubicBezTo>
                        <a:pt x="272711" y="478776"/>
                        <a:pt x="249634" y="484334"/>
                        <a:pt x="235939" y="484334"/>
                      </a:cubicBezTo>
                      <a:cubicBezTo>
                        <a:pt x="232916" y="484485"/>
                        <a:pt x="229892" y="484019"/>
                        <a:pt x="227047" y="482956"/>
                      </a:cubicBezTo>
                      <a:lnTo>
                        <a:pt x="223578" y="481355"/>
                      </a:lnTo>
                      <a:cubicBezTo>
                        <a:pt x="220377" y="479439"/>
                        <a:pt x="216775" y="478252"/>
                        <a:pt x="213040" y="477887"/>
                      </a:cubicBezTo>
                      <a:cubicBezTo>
                        <a:pt x="209617" y="478109"/>
                        <a:pt x="206282" y="479279"/>
                        <a:pt x="203481" y="481266"/>
                      </a:cubicBezTo>
                      <a:cubicBezTo>
                        <a:pt x="198056" y="484205"/>
                        <a:pt x="191876" y="485548"/>
                        <a:pt x="185695" y="485135"/>
                      </a:cubicBezTo>
                      <a:lnTo>
                        <a:pt x="180537" y="485135"/>
                      </a:lnTo>
                      <a:cubicBezTo>
                        <a:pt x="176091" y="484957"/>
                        <a:pt x="171689" y="485544"/>
                        <a:pt x="167465" y="486869"/>
                      </a:cubicBezTo>
                      <a:cubicBezTo>
                        <a:pt x="164841" y="487758"/>
                        <a:pt x="162663" y="488292"/>
                        <a:pt x="160929" y="488736"/>
                      </a:cubicBezTo>
                      <a:cubicBezTo>
                        <a:pt x="155682" y="490026"/>
                        <a:pt x="153503" y="490559"/>
                        <a:pt x="149412" y="498251"/>
                      </a:cubicBezTo>
                      <a:cubicBezTo>
                        <a:pt x="147545" y="501764"/>
                        <a:pt x="145367" y="503454"/>
                        <a:pt x="142698" y="503454"/>
                      </a:cubicBezTo>
                      <a:cubicBezTo>
                        <a:pt x="139853" y="503116"/>
                        <a:pt x="137185" y="502058"/>
                        <a:pt x="134873" y="500386"/>
                      </a:cubicBezTo>
                      <a:cubicBezTo>
                        <a:pt x="133227" y="499310"/>
                        <a:pt x="131449" y="498398"/>
                        <a:pt x="129626" y="497673"/>
                      </a:cubicBezTo>
                      <a:cubicBezTo>
                        <a:pt x="129182" y="497598"/>
                        <a:pt x="128781" y="497598"/>
                        <a:pt x="128337" y="497673"/>
                      </a:cubicBezTo>
                      <a:cubicBezTo>
                        <a:pt x="121934" y="499016"/>
                        <a:pt x="115753" y="501417"/>
                        <a:pt x="110151" y="504788"/>
                      </a:cubicBezTo>
                      <a:cubicBezTo>
                        <a:pt x="104815" y="507980"/>
                        <a:pt x="98946" y="510221"/>
                        <a:pt x="92810" y="511413"/>
                      </a:cubicBezTo>
                      <a:close/>
                      <a:moveTo>
                        <a:pt x="144655" y="458056"/>
                      </a:moveTo>
                      <a:cubicBezTo>
                        <a:pt x="140209" y="457825"/>
                        <a:pt x="135807" y="459026"/>
                        <a:pt x="132116" y="461480"/>
                      </a:cubicBezTo>
                      <a:cubicBezTo>
                        <a:pt x="123579" y="467527"/>
                        <a:pt x="102592" y="483712"/>
                        <a:pt x="92810" y="503276"/>
                      </a:cubicBezTo>
                      <a:cubicBezTo>
                        <a:pt x="90809" y="507366"/>
                        <a:pt x="90854" y="509012"/>
                        <a:pt x="91254" y="509634"/>
                      </a:cubicBezTo>
                      <a:cubicBezTo>
                        <a:pt x="91609" y="510097"/>
                        <a:pt x="92232" y="510332"/>
                        <a:pt x="92810" y="510257"/>
                      </a:cubicBezTo>
                      <a:cubicBezTo>
                        <a:pt x="98501" y="508949"/>
                        <a:pt x="103970" y="506762"/>
                        <a:pt x="108995" y="503765"/>
                      </a:cubicBezTo>
                      <a:cubicBezTo>
                        <a:pt x="116109" y="500208"/>
                        <a:pt x="123535" y="496518"/>
                        <a:pt x="127669" y="496518"/>
                      </a:cubicBezTo>
                      <a:cubicBezTo>
                        <a:pt x="128247" y="496518"/>
                        <a:pt x="128826" y="496593"/>
                        <a:pt x="129359" y="496740"/>
                      </a:cubicBezTo>
                      <a:cubicBezTo>
                        <a:pt x="131227" y="497522"/>
                        <a:pt x="133050" y="498460"/>
                        <a:pt x="134784" y="499541"/>
                      </a:cubicBezTo>
                      <a:cubicBezTo>
                        <a:pt x="136918" y="501097"/>
                        <a:pt x="139408" y="502106"/>
                        <a:pt x="142032" y="502476"/>
                      </a:cubicBezTo>
                      <a:cubicBezTo>
                        <a:pt x="144255" y="502476"/>
                        <a:pt x="146078" y="501008"/>
                        <a:pt x="147767" y="498029"/>
                      </a:cubicBezTo>
                      <a:cubicBezTo>
                        <a:pt x="152214" y="489937"/>
                        <a:pt x="154570" y="489136"/>
                        <a:pt x="159995" y="487936"/>
                      </a:cubicBezTo>
                      <a:cubicBezTo>
                        <a:pt x="161818" y="487491"/>
                        <a:pt x="163819" y="487002"/>
                        <a:pt x="166442" y="486113"/>
                      </a:cubicBezTo>
                      <a:cubicBezTo>
                        <a:pt x="170755" y="484766"/>
                        <a:pt x="175246" y="484161"/>
                        <a:pt x="179782" y="484334"/>
                      </a:cubicBezTo>
                      <a:lnTo>
                        <a:pt x="184939" y="484334"/>
                      </a:lnTo>
                      <a:cubicBezTo>
                        <a:pt x="190898" y="484734"/>
                        <a:pt x="196856" y="483436"/>
                        <a:pt x="202102" y="480599"/>
                      </a:cubicBezTo>
                      <a:cubicBezTo>
                        <a:pt x="205081" y="478514"/>
                        <a:pt x="208594" y="477300"/>
                        <a:pt x="212240" y="477087"/>
                      </a:cubicBezTo>
                      <a:cubicBezTo>
                        <a:pt x="216153" y="477465"/>
                        <a:pt x="219888" y="478692"/>
                        <a:pt x="223267" y="480688"/>
                      </a:cubicBezTo>
                      <a:lnTo>
                        <a:pt x="226691" y="482289"/>
                      </a:lnTo>
                      <a:cubicBezTo>
                        <a:pt x="229447" y="483258"/>
                        <a:pt x="232338" y="483681"/>
                        <a:pt x="235228" y="483534"/>
                      </a:cubicBezTo>
                      <a:cubicBezTo>
                        <a:pt x="248567" y="483534"/>
                        <a:pt x="271733" y="477931"/>
                        <a:pt x="283160" y="474641"/>
                      </a:cubicBezTo>
                      <a:cubicBezTo>
                        <a:pt x="292631" y="471884"/>
                        <a:pt x="319398" y="456856"/>
                        <a:pt x="318731" y="451876"/>
                      </a:cubicBezTo>
                      <a:cubicBezTo>
                        <a:pt x="318464" y="450141"/>
                        <a:pt x="313529" y="449786"/>
                        <a:pt x="304991" y="451075"/>
                      </a:cubicBezTo>
                      <a:cubicBezTo>
                        <a:pt x="301168" y="451653"/>
                        <a:pt x="298855" y="451075"/>
                        <a:pt x="298144" y="448852"/>
                      </a:cubicBezTo>
                      <a:cubicBezTo>
                        <a:pt x="296099" y="442894"/>
                        <a:pt x="310016" y="427376"/>
                        <a:pt x="312728" y="425197"/>
                      </a:cubicBezTo>
                      <a:lnTo>
                        <a:pt x="316508" y="422307"/>
                      </a:lnTo>
                      <a:cubicBezTo>
                        <a:pt x="324778" y="415993"/>
                        <a:pt x="334294" y="408968"/>
                        <a:pt x="334872" y="397941"/>
                      </a:cubicBezTo>
                      <a:cubicBezTo>
                        <a:pt x="335450" y="389448"/>
                        <a:pt x="325667" y="383135"/>
                        <a:pt x="316330" y="380155"/>
                      </a:cubicBezTo>
                      <a:cubicBezTo>
                        <a:pt x="313973" y="379280"/>
                        <a:pt x="311528" y="378768"/>
                        <a:pt x="309038" y="378644"/>
                      </a:cubicBezTo>
                      <a:cubicBezTo>
                        <a:pt x="306681" y="378684"/>
                        <a:pt x="304413" y="379715"/>
                        <a:pt x="302857" y="381489"/>
                      </a:cubicBezTo>
                      <a:cubicBezTo>
                        <a:pt x="300679" y="383406"/>
                        <a:pt x="298189" y="384909"/>
                        <a:pt x="295476" y="385936"/>
                      </a:cubicBezTo>
                      <a:cubicBezTo>
                        <a:pt x="292364" y="387745"/>
                        <a:pt x="288407" y="387274"/>
                        <a:pt x="285783" y="384780"/>
                      </a:cubicBezTo>
                      <a:cubicBezTo>
                        <a:pt x="281603" y="380022"/>
                        <a:pt x="283071" y="368728"/>
                        <a:pt x="283782" y="363304"/>
                      </a:cubicBezTo>
                      <a:cubicBezTo>
                        <a:pt x="283782" y="362770"/>
                        <a:pt x="283782" y="362237"/>
                        <a:pt x="283782" y="361836"/>
                      </a:cubicBezTo>
                      <a:cubicBezTo>
                        <a:pt x="282760" y="359613"/>
                        <a:pt x="281470" y="357514"/>
                        <a:pt x="279958" y="355567"/>
                      </a:cubicBezTo>
                      <a:cubicBezTo>
                        <a:pt x="276446" y="350320"/>
                        <a:pt x="271644" y="343161"/>
                        <a:pt x="271066" y="338804"/>
                      </a:cubicBezTo>
                      <a:cubicBezTo>
                        <a:pt x="269732" y="329124"/>
                        <a:pt x="265953" y="319947"/>
                        <a:pt x="260083" y="312126"/>
                      </a:cubicBezTo>
                      <a:cubicBezTo>
                        <a:pt x="256659" y="307830"/>
                        <a:pt x="252168" y="304518"/>
                        <a:pt x="247055" y="302522"/>
                      </a:cubicBezTo>
                      <a:cubicBezTo>
                        <a:pt x="242653" y="300703"/>
                        <a:pt x="238696" y="298008"/>
                        <a:pt x="235361" y="294607"/>
                      </a:cubicBezTo>
                      <a:cubicBezTo>
                        <a:pt x="228558" y="286959"/>
                        <a:pt x="226469" y="276065"/>
                        <a:pt x="224423" y="266461"/>
                      </a:cubicBezTo>
                      <a:lnTo>
                        <a:pt x="224112" y="264905"/>
                      </a:lnTo>
                      <a:cubicBezTo>
                        <a:pt x="223311" y="258342"/>
                        <a:pt x="218643" y="252904"/>
                        <a:pt x="212284" y="251121"/>
                      </a:cubicBezTo>
                      <a:cubicBezTo>
                        <a:pt x="207704" y="249463"/>
                        <a:pt x="203614" y="246586"/>
                        <a:pt x="200546" y="242806"/>
                      </a:cubicBezTo>
                      <a:cubicBezTo>
                        <a:pt x="197211" y="238409"/>
                        <a:pt x="191920" y="235999"/>
                        <a:pt x="186407" y="236404"/>
                      </a:cubicBezTo>
                      <a:cubicBezTo>
                        <a:pt x="183294" y="236488"/>
                        <a:pt x="180226" y="236773"/>
                        <a:pt x="177158" y="237248"/>
                      </a:cubicBezTo>
                      <a:cubicBezTo>
                        <a:pt x="174979" y="237560"/>
                        <a:pt x="172711" y="237871"/>
                        <a:pt x="170488" y="238004"/>
                      </a:cubicBezTo>
                      <a:cubicBezTo>
                        <a:pt x="168265" y="238138"/>
                        <a:pt x="167287" y="237204"/>
                        <a:pt x="167064" y="236359"/>
                      </a:cubicBezTo>
                      <a:cubicBezTo>
                        <a:pt x="165553" y="231335"/>
                        <a:pt x="180849" y="215861"/>
                        <a:pt x="182182" y="214972"/>
                      </a:cubicBezTo>
                      <a:cubicBezTo>
                        <a:pt x="196144" y="205679"/>
                        <a:pt x="207927" y="172376"/>
                        <a:pt x="207927" y="156413"/>
                      </a:cubicBezTo>
                      <a:cubicBezTo>
                        <a:pt x="207927" y="152322"/>
                        <a:pt x="199034" y="150055"/>
                        <a:pt x="182360" y="150055"/>
                      </a:cubicBezTo>
                      <a:cubicBezTo>
                        <a:pt x="172045" y="150055"/>
                        <a:pt x="161684" y="150944"/>
                        <a:pt x="158572" y="151255"/>
                      </a:cubicBezTo>
                      <a:cubicBezTo>
                        <a:pt x="156260" y="151589"/>
                        <a:pt x="153948" y="152095"/>
                        <a:pt x="151725" y="152767"/>
                      </a:cubicBezTo>
                      <a:cubicBezTo>
                        <a:pt x="148256" y="153878"/>
                        <a:pt x="144699" y="154537"/>
                        <a:pt x="141053" y="154723"/>
                      </a:cubicBezTo>
                      <a:cubicBezTo>
                        <a:pt x="137985" y="154897"/>
                        <a:pt x="135006" y="153710"/>
                        <a:pt x="132872" y="151478"/>
                      </a:cubicBezTo>
                      <a:cubicBezTo>
                        <a:pt x="131849" y="150513"/>
                        <a:pt x="131360" y="149130"/>
                        <a:pt x="131538" y="147743"/>
                      </a:cubicBezTo>
                      <a:cubicBezTo>
                        <a:pt x="132027" y="142762"/>
                        <a:pt x="139809" y="136894"/>
                        <a:pt x="146078" y="132225"/>
                      </a:cubicBezTo>
                      <a:cubicBezTo>
                        <a:pt x="148390" y="130611"/>
                        <a:pt x="150568" y="128828"/>
                        <a:pt x="152614" y="126889"/>
                      </a:cubicBezTo>
                      <a:cubicBezTo>
                        <a:pt x="155593" y="123199"/>
                        <a:pt x="157861" y="118997"/>
                        <a:pt x="159283" y="114484"/>
                      </a:cubicBezTo>
                      <a:cubicBezTo>
                        <a:pt x="160573" y="110735"/>
                        <a:pt x="162307" y="107165"/>
                        <a:pt x="164486" y="103857"/>
                      </a:cubicBezTo>
                      <a:cubicBezTo>
                        <a:pt x="166220" y="101820"/>
                        <a:pt x="166664" y="99001"/>
                        <a:pt x="165686" y="96520"/>
                      </a:cubicBezTo>
                      <a:cubicBezTo>
                        <a:pt x="165064" y="95231"/>
                        <a:pt x="163774" y="94417"/>
                        <a:pt x="162352" y="94430"/>
                      </a:cubicBezTo>
                      <a:cubicBezTo>
                        <a:pt x="160128" y="94430"/>
                        <a:pt x="157905" y="96209"/>
                        <a:pt x="156393" y="99321"/>
                      </a:cubicBezTo>
                      <a:cubicBezTo>
                        <a:pt x="152525" y="107418"/>
                        <a:pt x="143988" y="112243"/>
                        <a:pt x="135051" y="111416"/>
                      </a:cubicBezTo>
                      <a:cubicBezTo>
                        <a:pt x="131671" y="111416"/>
                        <a:pt x="128158" y="111060"/>
                        <a:pt x="124780" y="110749"/>
                      </a:cubicBezTo>
                      <a:cubicBezTo>
                        <a:pt x="121489" y="110353"/>
                        <a:pt x="118199" y="110130"/>
                        <a:pt x="114908" y="110082"/>
                      </a:cubicBezTo>
                      <a:cubicBezTo>
                        <a:pt x="106772" y="110082"/>
                        <a:pt x="97923" y="112038"/>
                        <a:pt x="94189" y="126711"/>
                      </a:cubicBezTo>
                      <a:cubicBezTo>
                        <a:pt x="93566" y="129157"/>
                        <a:pt x="93165" y="131157"/>
                        <a:pt x="92854" y="133292"/>
                      </a:cubicBezTo>
                      <a:cubicBezTo>
                        <a:pt x="92454" y="139623"/>
                        <a:pt x="89342" y="145479"/>
                        <a:pt x="84362" y="149388"/>
                      </a:cubicBezTo>
                      <a:cubicBezTo>
                        <a:pt x="81516" y="152807"/>
                        <a:pt x="79693" y="156973"/>
                        <a:pt x="79115" y="161393"/>
                      </a:cubicBezTo>
                      <a:cubicBezTo>
                        <a:pt x="77959" y="166195"/>
                        <a:pt x="76981" y="170286"/>
                        <a:pt x="74180" y="171264"/>
                      </a:cubicBezTo>
                      <a:cubicBezTo>
                        <a:pt x="73468" y="171486"/>
                        <a:pt x="72712" y="171606"/>
                        <a:pt x="71957" y="171620"/>
                      </a:cubicBezTo>
                      <a:cubicBezTo>
                        <a:pt x="68266" y="171620"/>
                        <a:pt x="65732" y="168507"/>
                        <a:pt x="63064" y="165484"/>
                      </a:cubicBezTo>
                      <a:cubicBezTo>
                        <a:pt x="60396" y="162460"/>
                        <a:pt x="58217" y="159525"/>
                        <a:pt x="54882" y="159525"/>
                      </a:cubicBezTo>
                      <a:cubicBezTo>
                        <a:pt x="52526" y="159721"/>
                        <a:pt x="50303" y="160708"/>
                        <a:pt x="48569" y="162327"/>
                      </a:cubicBezTo>
                      <a:cubicBezTo>
                        <a:pt x="46390" y="164061"/>
                        <a:pt x="45589" y="165839"/>
                        <a:pt x="46123" y="167662"/>
                      </a:cubicBezTo>
                      <a:cubicBezTo>
                        <a:pt x="48080" y="174510"/>
                        <a:pt x="67910" y="181002"/>
                        <a:pt x="72801" y="181402"/>
                      </a:cubicBezTo>
                      <a:cubicBezTo>
                        <a:pt x="73690" y="181397"/>
                        <a:pt x="74491" y="181878"/>
                        <a:pt x="74891" y="182647"/>
                      </a:cubicBezTo>
                      <a:cubicBezTo>
                        <a:pt x="75691" y="184514"/>
                        <a:pt x="73201" y="187804"/>
                        <a:pt x="69733" y="192295"/>
                      </a:cubicBezTo>
                      <a:cubicBezTo>
                        <a:pt x="65287" y="198342"/>
                        <a:pt x="59328" y="205901"/>
                        <a:pt x="60841" y="211282"/>
                      </a:cubicBezTo>
                      <a:cubicBezTo>
                        <a:pt x="62130" y="214212"/>
                        <a:pt x="64753" y="216324"/>
                        <a:pt x="67910" y="216929"/>
                      </a:cubicBezTo>
                      <a:cubicBezTo>
                        <a:pt x="74980" y="219196"/>
                        <a:pt x="78359" y="221375"/>
                        <a:pt x="78582" y="224220"/>
                      </a:cubicBezTo>
                      <a:cubicBezTo>
                        <a:pt x="78893" y="228222"/>
                        <a:pt x="71868" y="231779"/>
                        <a:pt x="64442" y="235514"/>
                      </a:cubicBezTo>
                      <a:cubicBezTo>
                        <a:pt x="57016" y="239249"/>
                        <a:pt x="50569" y="242539"/>
                        <a:pt x="50569" y="245963"/>
                      </a:cubicBezTo>
                      <a:cubicBezTo>
                        <a:pt x="50569" y="248186"/>
                        <a:pt x="51770" y="248498"/>
                        <a:pt x="52748" y="248498"/>
                      </a:cubicBezTo>
                      <a:cubicBezTo>
                        <a:pt x="56883" y="248498"/>
                        <a:pt x="65109" y="242673"/>
                        <a:pt x="68221" y="240450"/>
                      </a:cubicBezTo>
                      <a:lnTo>
                        <a:pt x="69377" y="239694"/>
                      </a:lnTo>
                      <a:cubicBezTo>
                        <a:pt x="73024" y="237293"/>
                        <a:pt x="75247" y="236848"/>
                        <a:pt x="76536" y="238093"/>
                      </a:cubicBezTo>
                      <a:cubicBezTo>
                        <a:pt x="77826" y="239338"/>
                        <a:pt x="77781" y="241917"/>
                        <a:pt x="77737" y="244941"/>
                      </a:cubicBezTo>
                      <a:cubicBezTo>
                        <a:pt x="77648" y="247177"/>
                        <a:pt x="77826" y="249418"/>
                        <a:pt x="78270" y="251610"/>
                      </a:cubicBezTo>
                      <a:cubicBezTo>
                        <a:pt x="79560" y="257079"/>
                        <a:pt x="81649" y="259836"/>
                        <a:pt x="84406" y="259836"/>
                      </a:cubicBezTo>
                      <a:cubicBezTo>
                        <a:pt x="93299" y="259836"/>
                        <a:pt x="106638" y="232891"/>
                        <a:pt x="107038" y="231513"/>
                      </a:cubicBezTo>
                      <a:lnTo>
                        <a:pt x="107572" y="231513"/>
                      </a:lnTo>
                      <a:lnTo>
                        <a:pt x="107572" y="230846"/>
                      </a:lnTo>
                      <a:lnTo>
                        <a:pt x="107572" y="230846"/>
                      </a:lnTo>
                      <a:lnTo>
                        <a:pt x="108061" y="230846"/>
                      </a:lnTo>
                      <a:lnTo>
                        <a:pt x="108061" y="231201"/>
                      </a:lnTo>
                      <a:cubicBezTo>
                        <a:pt x="110373" y="234847"/>
                        <a:pt x="111529" y="260281"/>
                        <a:pt x="111485" y="260548"/>
                      </a:cubicBezTo>
                      <a:cubicBezTo>
                        <a:pt x="110373" y="265465"/>
                        <a:pt x="108106" y="270040"/>
                        <a:pt x="104859" y="273887"/>
                      </a:cubicBezTo>
                      <a:cubicBezTo>
                        <a:pt x="101258" y="278955"/>
                        <a:pt x="97879" y="283758"/>
                        <a:pt x="98546" y="288738"/>
                      </a:cubicBezTo>
                      <a:cubicBezTo>
                        <a:pt x="99213" y="293717"/>
                        <a:pt x="105082" y="294474"/>
                        <a:pt x="109928" y="294474"/>
                      </a:cubicBezTo>
                      <a:cubicBezTo>
                        <a:pt x="122868" y="294474"/>
                        <a:pt x="142521" y="287715"/>
                        <a:pt x="146122" y="283935"/>
                      </a:cubicBezTo>
                      <a:cubicBezTo>
                        <a:pt x="148079" y="281445"/>
                        <a:pt x="150968" y="279845"/>
                        <a:pt x="154126" y="279489"/>
                      </a:cubicBezTo>
                      <a:cubicBezTo>
                        <a:pt x="156215" y="279485"/>
                        <a:pt x="158083" y="280752"/>
                        <a:pt x="158883" y="282691"/>
                      </a:cubicBezTo>
                      <a:cubicBezTo>
                        <a:pt x="160262" y="286924"/>
                        <a:pt x="159150" y="291583"/>
                        <a:pt x="155948" y="294696"/>
                      </a:cubicBezTo>
                      <a:cubicBezTo>
                        <a:pt x="153014" y="297288"/>
                        <a:pt x="151502" y="301152"/>
                        <a:pt x="151903" y="305056"/>
                      </a:cubicBezTo>
                      <a:cubicBezTo>
                        <a:pt x="153103" y="310347"/>
                        <a:pt x="160084" y="313949"/>
                        <a:pt x="167509" y="317150"/>
                      </a:cubicBezTo>
                      <a:cubicBezTo>
                        <a:pt x="174046" y="319907"/>
                        <a:pt x="171956" y="327688"/>
                        <a:pt x="169999" y="334580"/>
                      </a:cubicBezTo>
                      <a:cubicBezTo>
                        <a:pt x="169066" y="337386"/>
                        <a:pt x="168532" y="340302"/>
                        <a:pt x="168354" y="343250"/>
                      </a:cubicBezTo>
                      <a:cubicBezTo>
                        <a:pt x="168354" y="351254"/>
                        <a:pt x="167954" y="356901"/>
                        <a:pt x="164708" y="360236"/>
                      </a:cubicBezTo>
                      <a:cubicBezTo>
                        <a:pt x="161462" y="363570"/>
                        <a:pt x="157372" y="364282"/>
                        <a:pt x="149235" y="364326"/>
                      </a:cubicBezTo>
                      <a:lnTo>
                        <a:pt x="149012" y="364326"/>
                      </a:lnTo>
                      <a:cubicBezTo>
                        <a:pt x="144699" y="364251"/>
                        <a:pt x="140520" y="363072"/>
                        <a:pt x="136785" y="360903"/>
                      </a:cubicBezTo>
                      <a:cubicBezTo>
                        <a:pt x="134606" y="359658"/>
                        <a:pt x="132294" y="358728"/>
                        <a:pt x="129848" y="358146"/>
                      </a:cubicBezTo>
                      <a:cubicBezTo>
                        <a:pt x="129270" y="358106"/>
                        <a:pt x="128648" y="358106"/>
                        <a:pt x="128070" y="358146"/>
                      </a:cubicBezTo>
                      <a:cubicBezTo>
                        <a:pt x="123624" y="358146"/>
                        <a:pt x="122512" y="362903"/>
                        <a:pt x="121489" y="367928"/>
                      </a:cubicBezTo>
                      <a:cubicBezTo>
                        <a:pt x="121133" y="371023"/>
                        <a:pt x="120066" y="373993"/>
                        <a:pt x="118377" y="376598"/>
                      </a:cubicBezTo>
                      <a:cubicBezTo>
                        <a:pt x="116242" y="378644"/>
                        <a:pt x="115042" y="381498"/>
                        <a:pt x="115086" y="384468"/>
                      </a:cubicBezTo>
                      <a:cubicBezTo>
                        <a:pt x="115531" y="388426"/>
                        <a:pt x="119533" y="391360"/>
                        <a:pt x="123490" y="394206"/>
                      </a:cubicBezTo>
                      <a:cubicBezTo>
                        <a:pt x="127447" y="397052"/>
                        <a:pt x="131316" y="399942"/>
                        <a:pt x="131049" y="403677"/>
                      </a:cubicBezTo>
                      <a:cubicBezTo>
                        <a:pt x="130782" y="407412"/>
                        <a:pt x="126202" y="411547"/>
                        <a:pt x="116732" y="416438"/>
                      </a:cubicBezTo>
                      <a:cubicBezTo>
                        <a:pt x="114953" y="417216"/>
                        <a:pt x="113086" y="417865"/>
                        <a:pt x="111218" y="418394"/>
                      </a:cubicBezTo>
                      <a:cubicBezTo>
                        <a:pt x="104904" y="420395"/>
                        <a:pt x="94322" y="423774"/>
                        <a:pt x="93032" y="428221"/>
                      </a:cubicBezTo>
                      <a:cubicBezTo>
                        <a:pt x="92721" y="429630"/>
                        <a:pt x="93165" y="431098"/>
                        <a:pt x="94233" y="432089"/>
                      </a:cubicBezTo>
                      <a:cubicBezTo>
                        <a:pt x="96278" y="435024"/>
                        <a:pt x="99569" y="436820"/>
                        <a:pt x="103126" y="436936"/>
                      </a:cubicBezTo>
                      <a:cubicBezTo>
                        <a:pt x="105482" y="436802"/>
                        <a:pt x="107794" y="436340"/>
                        <a:pt x="110017" y="435557"/>
                      </a:cubicBezTo>
                      <a:cubicBezTo>
                        <a:pt x="112241" y="434842"/>
                        <a:pt x="114464" y="434321"/>
                        <a:pt x="116776" y="434001"/>
                      </a:cubicBezTo>
                      <a:cubicBezTo>
                        <a:pt x="122334" y="434913"/>
                        <a:pt x="127758" y="436589"/>
                        <a:pt x="132872" y="438981"/>
                      </a:cubicBezTo>
                      <a:cubicBezTo>
                        <a:pt x="135984" y="440182"/>
                        <a:pt x="138608" y="441204"/>
                        <a:pt x="139986" y="441604"/>
                      </a:cubicBezTo>
                      <a:cubicBezTo>
                        <a:pt x="142254" y="442254"/>
                        <a:pt x="144521" y="443027"/>
                        <a:pt x="146700" y="443917"/>
                      </a:cubicBezTo>
                      <a:cubicBezTo>
                        <a:pt x="150925" y="445788"/>
                        <a:pt x="155415" y="446873"/>
                        <a:pt x="160039" y="447118"/>
                      </a:cubicBezTo>
                      <a:lnTo>
                        <a:pt x="160306" y="447118"/>
                      </a:lnTo>
                      <a:cubicBezTo>
                        <a:pt x="162530" y="446834"/>
                        <a:pt x="164708" y="446251"/>
                        <a:pt x="166798" y="445384"/>
                      </a:cubicBezTo>
                      <a:cubicBezTo>
                        <a:pt x="169777" y="444143"/>
                        <a:pt x="172934" y="443365"/>
                        <a:pt x="176135" y="443072"/>
                      </a:cubicBezTo>
                      <a:cubicBezTo>
                        <a:pt x="177158" y="443018"/>
                        <a:pt x="178225" y="443268"/>
                        <a:pt x="179114" y="443783"/>
                      </a:cubicBezTo>
                      <a:cubicBezTo>
                        <a:pt x="179959" y="444223"/>
                        <a:pt x="180404" y="445170"/>
                        <a:pt x="180182" y="446095"/>
                      </a:cubicBezTo>
                      <a:cubicBezTo>
                        <a:pt x="179425" y="450542"/>
                        <a:pt x="165375" y="458145"/>
                        <a:pt x="164264" y="458412"/>
                      </a:cubicBezTo>
                      <a:cubicBezTo>
                        <a:pt x="162129" y="458843"/>
                        <a:pt x="159995" y="459052"/>
                        <a:pt x="157816" y="459034"/>
                      </a:cubicBezTo>
                      <a:cubicBezTo>
                        <a:pt x="155504" y="459034"/>
                        <a:pt x="153370" y="459034"/>
                        <a:pt x="150836" y="458634"/>
                      </a:cubicBezTo>
                      <a:cubicBezTo>
                        <a:pt x="148301" y="458234"/>
                        <a:pt x="146878" y="458101"/>
                        <a:pt x="144655" y="458101"/>
                      </a:cubicBezTo>
                      <a:close/>
                      <a:moveTo>
                        <a:pt x="55060" y="329111"/>
                      </a:moveTo>
                      <a:lnTo>
                        <a:pt x="54438" y="328622"/>
                      </a:lnTo>
                      <a:cubicBezTo>
                        <a:pt x="52125" y="326826"/>
                        <a:pt x="49902" y="324909"/>
                        <a:pt x="47768" y="322886"/>
                      </a:cubicBezTo>
                      <a:cubicBezTo>
                        <a:pt x="42433" y="318084"/>
                        <a:pt x="36430" y="312659"/>
                        <a:pt x="31895" y="312659"/>
                      </a:cubicBezTo>
                      <a:cubicBezTo>
                        <a:pt x="28159" y="312659"/>
                        <a:pt x="25759" y="316394"/>
                        <a:pt x="24469" y="324131"/>
                      </a:cubicBezTo>
                      <a:cubicBezTo>
                        <a:pt x="24469" y="325243"/>
                        <a:pt x="23402" y="327065"/>
                        <a:pt x="19667" y="327065"/>
                      </a:cubicBezTo>
                      <a:cubicBezTo>
                        <a:pt x="12597" y="326612"/>
                        <a:pt x="5972" y="323424"/>
                        <a:pt x="1170" y="318173"/>
                      </a:cubicBezTo>
                      <a:cubicBezTo>
                        <a:pt x="-31" y="316732"/>
                        <a:pt x="-431" y="314771"/>
                        <a:pt x="103" y="312970"/>
                      </a:cubicBezTo>
                      <a:cubicBezTo>
                        <a:pt x="2993" y="304745"/>
                        <a:pt x="19533" y="280956"/>
                        <a:pt x="25270" y="279222"/>
                      </a:cubicBezTo>
                      <a:cubicBezTo>
                        <a:pt x="28471" y="278120"/>
                        <a:pt x="31583" y="276768"/>
                        <a:pt x="34562" y="275176"/>
                      </a:cubicBezTo>
                      <a:cubicBezTo>
                        <a:pt x="39853" y="271957"/>
                        <a:pt x="45812" y="269965"/>
                        <a:pt x="51992" y="269351"/>
                      </a:cubicBezTo>
                      <a:cubicBezTo>
                        <a:pt x="53993" y="269333"/>
                        <a:pt x="55994" y="269743"/>
                        <a:pt x="57817" y="270552"/>
                      </a:cubicBezTo>
                      <a:lnTo>
                        <a:pt x="57817" y="270552"/>
                      </a:lnTo>
                      <a:lnTo>
                        <a:pt x="57817" y="270241"/>
                      </a:lnTo>
                      <a:lnTo>
                        <a:pt x="58128" y="270241"/>
                      </a:lnTo>
                      <a:cubicBezTo>
                        <a:pt x="58128" y="270241"/>
                        <a:pt x="58128" y="270241"/>
                        <a:pt x="58617" y="270241"/>
                      </a:cubicBezTo>
                      <a:lnTo>
                        <a:pt x="58617" y="270241"/>
                      </a:lnTo>
                      <a:lnTo>
                        <a:pt x="59640" y="271219"/>
                      </a:lnTo>
                      <a:lnTo>
                        <a:pt x="60396" y="271975"/>
                      </a:lnTo>
                      <a:lnTo>
                        <a:pt x="62397" y="273931"/>
                      </a:lnTo>
                      <a:lnTo>
                        <a:pt x="65064" y="276377"/>
                      </a:lnTo>
                      <a:cubicBezTo>
                        <a:pt x="72312" y="283002"/>
                        <a:pt x="84406" y="294162"/>
                        <a:pt x="84629" y="304033"/>
                      </a:cubicBezTo>
                      <a:cubicBezTo>
                        <a:pt x="84718" y="307208"/>
                        <a:pt x="83428" y="310263"/>
                        <a:pt x="81116" y="312437"/>
                      </a:cubicBezTo>
                      <a:cubicBezTo>
                        <a:pt x="77692" y="315194"/>
                        <a:pt x="73779" y="317292"/>
                        <a:pt x="69555" y="318617"/>
                      </a:cubicBezTo>
                      <a:cubicBezTo>
                        <a:pt x="63152" y="321152"/>
                        <a:pt x="56616" y="323775"/>
                        <a:pt x="55149" y="328488"/>
                      </a:cubicBezTo>
                      <a:close/>
                      <a:moveTo>
                        <a:pt x="31895" y="311325"/>
                      </a:moveTo>
                      <a:cubicBezTo>
                        <a:pt x="36830" y="311325"/>
                        <a:pt x="42788" y="316661"/>
                        <a:pt x="48524" y="321863"/>
                      </a:cubicBezTo>
                      <a:cubicBezTo>
                        <a:pt x="50614" y="323775"/>
                        <a:pt x="52614" y="325598"/>
                        <a:pt x="54482" y="327065"/>
                      </a:cubicBezTo>
                      <a:cubicBezTo>
                        <a:pt x="56483" y="322264"/>
                        <a:pt x="62975" y="319685"/>
                        <a:pt x="69244" y="317150"/>
                      </a:cubicBezTo>
                      <a:cubicBezTo>
                        <a:pt x="73290" y="315892"/>
                        <a:pt x="77114" y="313904"/>
                        <a:pt x="80449" y="311281"/>
                      </a:cubicBezTo>
                      <a:cubicBezTo>
                        <a:pt x="82539" y="309302"/>
                        <a:pt x="83695" y="306519"/>
                        <a:pt x="83651" y="303633"/>
                      </a:cubicBezTo>
                      <a:cubicBezTo>
                        <a:pt x="83651" y="294740"/>
                        <a:pt x="73246" y="284914"/>
                        <a:pt x="65865" y="278289"/>
                      </a:cubicBezTo>
                      <a:lnTo>
                        <a:pt x="65865" y="278289"/>
                      </a:lnTo>
                      <a:lnTo>
                        <a:pt x="61419" y="273842"/>
                      </a:lnTo>
                      <a:lnTo>
                        <a:pt x="61419" y="273842"/>
                      </a:lnTo>
                      <a:cubicBezTo>
                        <a:pt x="58884" y="271303"/>
                        <a:pt x="55460" y="269876"/>
                        <a:pt x="51903" y="269885"/>
                      </a:cubicBezTo>
                      <a:cubicBezTo>
                        <a:pt x="45900" y="270525"/>
                        <a:pt x="40120" y="272468"/>
                        <a:pt x="34962" y="275576"/>
                      </a:cubicBezTo>
                      <a:cubicBezTo>
                        <a:pt x="31939" y="277204"/>
                        <a:pt x="28737" y="278587"/>
                        <a:pt x="25491" y="279712"/>
                      </a:cubicBezTo>
                      <a:cubicBezTo>
                        <a:pt x="20601" y="281223"/>
                        <a:pt x="4016" y="304433"/>
                        <a:pt x="1036" y="312793"/>
                      </a:cubicBezTo>
                      <a:cubicBezTo>
                        <a:pt x="636" y="314242"/>
                        <a:pt x="992" y="315794"/>
                        <a:pt x="1970" y="316928"/>
                      </a:cubicBezTo>
                      <a:cubicBezTo>
                        <a:pt x="6594" y="321957"/>
                        <a:pt x="12953" y="325029"/>
                        <a:pt x="19756" y="325509"/>
                      </a:cubicBezTo>
                      <a:cubicBezTo>
                        <a:pt x="21268" y="325509"/>
                        <a:pt x="23179" y="325154"/>
                        <a:pt x="23446" y="323508"/>
                      </a:cubicBezTo>
                      <a:cubicBezTo>
                        <a:pt x="24736" y="315549"/>
                        <a:pt x="27537" y="311503"/>
                        <a:pt x="31717" y="311503"/>
                      </a:cubicBezTo>
                      <a:close/>
                      <a:moveTo>
                        <a:pt x="34696" y="147120"/>
                      </a:moveTo>
                      <a:cubicBezTo>
                        <a:pt x="33317" y="147231"/>
                        <a:pt x="32072" y="146195"/>
                        <a:pt x="31984" y="144799"/>
                      </a:cubicBezTo>
                      <a:cubicBezTo>
                        <a:pt x="31939" y="144608"/>
                        <a:pt x="31939" y="144417"/>
                        <a:pt x="31984" y="144230"/>
                      </a:cubicBezTo>
                      <a:cubicBezTo>
                        <a:pt x="31984" y="140228"/>
                        <a:pt x="36430" y="132669"/>
                        <a:pt x="40876" y="126978"/>
                      </a:cubicBezTo>
                      <a:cubicBezTo>
                        <a:pt x="43011" y="124177"/>
                        <a:pt x="50391" y="115195"/>
                        <a:pt x="55371" y="115195"/>
                      </a:cubicBezTo>
                      <a:lnTo>
                        <a:pt x="55371" y="116307"/>
                      </a:lnTo>
                      <a:cubicBezTo>
                        <a:pt x="52437" y="116307"/>
                        <a:pt x="47101" y="120753"/>
                        <a:pt x="41721" y="127645"/>
                      </a:cubicBezTo>
                      <a:cubicBezTo>
                        <a:pt x="37453" y="132358"/>
                        <a:pt x="34384" y="138054"/>
                        <a:pt x="32828" y="144230"/>
                      </a:cubicBezTo>
                      <a:cubicBezTo>
                        <a:pt x="32828" y="145475"/>
                        <a:pt x="33317" y="146009"/>
                        <a:pt x="34429" y="146009"/>
                      </a:cubicBezTo>
                      <a:close/>
                      <a:moveTo>
                        <a:pt x="227936" y="38762"/>
                      </a:moveTo>
                      <a:lnTo>
                        <a:pt x="227936" y="38762"/>
                      </a:lnTo>
                      <a:cubicBezTo>
                        <a:pt x="226246" y="38762"/>
                        <a:pt x="225313" y="34671"/>
                        <a:pt x="224867" y="31247"/>
                      </a:cubicBezTo>
                      <a:cubicBezTo>
                        <a:pt x="223445" y="20443"/>
                        <a:pt x="224601" y="2434"/>
                        <a:pt x="233760" y="123"/>
                      </a:cubicBezTo>
                      <a:cubicBezTo>
                        <a:pt x="235983" y="-949"/>
                        <a:pt x="238652" y="-24"/>
                        <a:pt x="239719" y="2186"/>
                      </a:cubicBezTo>
                      <a:cubicBezTo>
                        <a:pt x="239808" y="2381"/>
                        <a:pt x="239896" y="2581"/>
                        <a:pt x="239941" y="2790"/>
                      </a:cubicBezTo>
                      <a:cubicBezTo>
                        <a:pt x="243054" y="10305"/>
                        <a:pt x="235494" y="31736"/>
                        <a:pt x="228780" y="38361"/>
                      </a:cubicBezTo>
                      <a:cubicBezTo>
                        <a:pt x="228603" y="38659"/>
                        <a:pt x="228291" y="38868"/>
                        <a:pt x="227936" y="38939"/>
                      </a:cubicBezTo>
                      <a:close/>
                      <a:moveTo>
                        <a:pt x="235761" y="745"/>
                      </a:moveTo>
                      <a:cubicBezTo>
                        <a:pt x="235183" y="758"/>
                        <a:pt x="234650" y="847"/>
                        <a:pt x="234116" y="1012"/>
                      </a:cubicBezTo>
                      <a:cubicBezTo>
                        <a:pt x="227313" y="2835"/>
                        <a:pt x="224912" y="15463"/>
                        <a:pt x="225579" y="27112"/>
                      </a:cubicBezTo>
                      <a:cubicBezTo>
                        <a:pt x="226024" y="34449"/>
                        <a:pt x="227447" y="37561"/>
                        <a:pt x="227936" y="37650"/>
                      </a:cubicBezTo>
                      <a:lnTo>
                        <a:pt x="227936" y="37650"/>
                      </a:lnTo>
                      <a:cubicBezTo>
                        <a:pt x="234383" y="31203"/>
                        <a:pt x="241764" y="10171"/>
                        <a:pt x="238874" y="3146"/>
                      </a:cubicBezTo>
                      <a:cubicBezTo>
                        <a:pt x="238429" y="1816"/>
                        <a:pt x="237184" y="923"/>
                        <a:pt x="235761" y="9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2" name="자유형: 도형 9791">
                  <a:extLst>
                    <a:ext uri="{FF2B5EF4-FFF2-40B4-BE49-F238E27FC236}">
                      <a16:creationId xmlns:a16="http://schemas.microsoft.com/office/drawing/2014/main" id="{D2634B22-18E4-369D-2622-2C86141B0358}"/>
                    </a:ext>
                  </a:extLst>
                </p:cNvPr>
                <p:cNvSpPr/>
                <p:nvPr/>
              </p:nvSpPr>
              <p:spPr>
                <a:xfrm>
                  <a:off x="4507764" y="7904759"/>
                  <a:ext cx="229933" cy="349531"/>
                </a:xfrm>
                <a:custGeom>
                  <a:avLst/>
                  <a:gdLst>
                    <a:gd name="connsiteX0" fmla="*/ 92810 w 336645"/>
                    <a:gd name="connsiteY0" fmla="*/ 511413 h 511749"/>
                    <a:gd name="connsiteX1" fmla="*/ 90320 w 336645"/>
                    <a:gd name="connsiteY1" fmla="*/ 510301 h 511749"/>
                    <a:gd name="connsiteX2" fmla="*/ 91832 w 336645"/>
                    <a:gd name="connsiteY2" fmla="*/ 502831 h 511749"/>
                    <a:gd name="connsiteX3" fmla="*/ 131493 w 336645"/>
                    <a:gd name="connsiteY3" fmla="*/ 460635 h 511749"/>
                    <a:gd name="connsiteX4" fmla="*/ 144832 w 336645"/>
                    <a:gd name="connsiteY4" fmla="*/ 456989 h 511749"/>
                    <a:gd name="connsiteX5" fmla="*/ 151725 w 336645"/>
                    <a:gd name="connsiteY5" fmla="*/ 457345 h 511749"/>
                    <a:gd name="connsiteX6" fmla="*/ 158617 w 336645"/>
                    <a:gd name="connsiteY6" fmla="*/ 457745 h 511749"/>
                    <a:gd name="connsiteX7" fmla="*/ 164797 w 336645"/>
                    <a:gd name="connsiteY7" fmla="*/ 457122 h 511749"/>
                    <a:gd name="connsiteX8" fmla="*/ 179915 w 336645"/>
                    <a:gd name="connsiteY8" fmla="*/ 445695 h 511749"/>
                    <a:gd name="connsiteX9" fmla="*/ 179292 w 336645"/>
                    <a:gd name="connsiteY9" fmla="*/ 444539 h 511749"/>
                    <a:gd name="connsiteX10" fmla="*/ 176936 w 336645"/>
                    <a:gd name="connsiteY10" fmla="*/ 444005 h 511749"/>
                    <a:gd name="connsiteX11" fmla="*/ 168043 w 336645"/>
                    <a:gd name="connsiteY11" fmla="*/ 446229 h 511749"/>
                    <a:gd name="connsiteX12" fmla="*/ 161151 w 336645"/>
                    <a:gd name="connsiteY12" fmla="*/ 448052 h 511749"/>
                    <a:gd name="connsiteX13" fmla="*/ 160662 w 336645"/>
                    <a:gd name="connsiteY13" fmla="*/ 448052 h 511749"/>
                    <a:gd name="connsiteX14" fmla="*/ 147323 w 336645"/>
                    <a:gd name="connsiteY14" fmla="*/ 444761 h 511749"/>
                    <a:gd name="connsiteX15" fmla="*/ 140698 w 336645"/>
                    <a:gd name="connsiteY15" fmla="*/ 442494 h 511749"/>
                    <a:gd name="connsiteX16" fmla="*/ 133450 w 336645"/>
                    <a:gd name="connsiteY16" fmla="*/ 439826 h 511749"/>
                    <a:gd name="connsiteX17" fmla="*/ 117888 w 336645"/>
                    <a:gd name="connsiteY17" fmla="*/ 434935 h 511749"/>
                    <a:gd name="connsiteX18" fmla="*/ 111307 w 336645"/>
                    <a:gd name="connsiteY18" fmla="*/ 436447 h 511749"/>
                    <a:gd name="connsiteX19" fmla="*/ 104104 w 336645"/>
                    <a:gd name="connsiteY19" fmla="*/ 437870 h 511749"/>
                    <a:gd name="connsiteX20" fmla="*/ 94411 w 336645"/>
                    <a:gd name="connsiteY20" fmla="*/ 432623 h 511749"/>
                    <a:gd name="connsiteX21" fmla="*/ 92988 w 336645"/>
                    <a:gd name="connsiteY21" fmla="*/ 427732 h 511749"/>
                    <a:gd name="connsiteX22" fmla="*/ 111885 w 336645"/>
                    <a:gd name="connsiteY22" fmla="*/ 417149 h 511749"/>
                    <a:gd name="connsiteX23" fmla="*/ 117265 w 336645"/>
                    <a:gd name="connsiteY23" fmla="*/ 415282 h 511749"/>
                    <a:gd name="connsiteX24" fmla="*/ 130960 w 336645"/>
                    <a:gd name="connsiteY24" fmla="*/ 403454 h 511749"/>
                    <a:gd name="connsiteX25" fmla="*/ 123846 w 336645"/>
                    <a:gd name="connsiteY25" fmla="*/ 394962 h 511749"/>
                    <a:gd name="connsiteX26" fmla="*/ 114953 w 336645"/>
                    <a:gd name="connsiteY26" fmla="*/ 384424 h 511749"/>
                    <a:gd name="connsiteX27" fmla="*/ 118510 w 336645"/>
                    <a:gd name="connsiteY27" fmla="*/ 375531 h 511749"/>
                    <a:gd name="connsiteX28" fmla="*/ 121400 w 336645"/>
                    <a:gd name="connsiteY28" fmla="*/ 367350 h 511749"/>
                    <a:gd name="connsiteX29" fmla="*/ 129048 w 336645"/>
                    <a:gd name="connsiteY29" fmla="*/ 356679 h 511749"/>
                    <a:gd name="connsiteX30" fmla="*/ 131049 w 336645"/>
                    <a:gd name="connsiteY30" fmla="*/ 356679 h 511749"/>
                    <a:gd name="connsiteX31" fmla="*/ 138252 w 336645"/>
                    <a:gd name="connsiteY31" fmla="*/ 359480 h 511749"/>
                    <a:gd name="connsiteX32" fmla="*/ 149990 w 336645"/>
                    <a:gd name="connsiteY32" fmla="*/ 362815 h 511749"/>
                    <a:gd name="connsiteX33" fmla="*/ 149990 w 336645"/>
                    <a:gd name="connsiteY33" fmla="*/ 362815 h 511749"/>
                    <a:gd name="connsiteX34" fmla="*/ 164708 w 336645"/>
                    <a:gd name="connsiteY34" fmla="*/ 359079 h 511749"/>
                    <a:gd name="connsiteX35" fmla="*/ 168043 w 336645"/>
                    <a:gd name="connsiteY35" fmla="*/ 342895 h 511749"/>
                    <a:gd name="connsiteX36" fmla="*/ 169733 w 336645"/>
                    <a:gd name="connsiteY36" fmla="*/ 334002 h 511749"/>
                    <a:gd name="connsiteX37" fmla="*/ 167865 w 336645"/>
                    <a:gd name="connsiteY37" fmla="*/ 317906 h 511749"/>
                    <a:gd name="connsiteX38" fmla="*/ 151591 w 336645"/>
                    <a:gd name="connsiteY38" fmla="*/ 305011 h 511749"/>
                    <a:gd name="connsiteX39" fmla="*/ 156037 w 336645"/>
                    <a:gd name="connsiteY39" fmla="*/ 293673 h 511749"/>
                    <a:gd name="connsiteX40" fmla="*/ 158794 w 336645"/>
                    <a:gd name="connsiteY40" fmla="*/ 282868 h 511749"/>
                    <a:gd name="connsiteX41" fmla="*/ 155059 w 336645"/>
                    <a:gd name="connsiteY41" fmla="*/ 280334 h 511749"/>
                    <a:gd name="connsiteX42" fmla="*/ 147856 w 336645"/>
                    <a:gd name="connsiteY42" fmla="*/ 284425 h 511749"/>
                    <a:gd name="connsiteX43" fmla="*/ 110863 w 336645"/>
                    <a:gd name="connsiteY43" fmla="*/ 295318 h 511749"/>
                    <a:gd name="connsiteX44" fmla="*/ 98368 w 336645"/>
                    <a:gd name="connsiteY44" fmla="*/ 288649 h 511749"/>
                    <a:gd name="connsiteX45" fmla="*/ 104859 w 336645"/>
                    <a:gd name="connsiteY45" fmla="*/ 272997 h 511749"/>
                    <a:gd name="connsiteX46" fmla="*/ 111352 w 336645"/>
                    <a:gd name="connsiteY46" fmla="*/ 260103 h 511749"/>
                    <a:gd name="connsiteX47" fmla="*/ 108550 w 336645"/>
                    <a:gd name="connsiteY47" fmla="*/ 232357 h 511749"/>
                    <a:gd name="connsiteX48" fmla="*/ 85251 w 336645"/>
                    <a:gd name="connsiteY48" fmla="*/ 260503 h 511749"/>
                    <a:gd name="connsiteX49" fmla="*/ 78004 w 336645"/>
                    <a:gd name="connsiteY49" fmla="*/ 251610 h 511749"/>
                    <a:gd name="connsiteX50" fmla="*/ 77470 w 336645"/>
                    <a:gd name="connsiteY50" fmla="*/ 244674 h 511749"/>
                    <a:gd name="connsiteX51" fmla="*/ 76580 w 336645"/>
                    <a:gd name="connsiteY51" fmla="*/ 238627 h 511749"/>
                    <a:gd name="connsiteX52" fmla="*/ 70800 w 336645"/>
                    <a:gd name="connsiteY52" fmla="*/ 240361 h 511749"/>
                    <a:gd name="connsiteX53" fmla="*/ 69689 w 336645"/>
                    <a:gd name="connsiteY53" fmla="*/ 241117 h 511749"/>
                    <a:gd name="connsiteX54" fmla="*/ 53593 w 336645"/>
                    <a:gd name="connsiteY54" fmla="*/ 249343 h 511749"/>
                    <a:gd name="connsiteX55" fmla="*/ 50303 w 336645"/>
                    <a:gd name="connsiteY55" fmla="*/ 245697 h 511749"/>
                    <a:gd name="connsiteX56" fmla="*/ 64797 w 336645"/>
                    <a:gd name="connsiteY56" fmla="*/ 234269 h 511749"/>
                    <a:gd name="connsiteX57" fmla="*/ 78137 w 336645"/>
                    <a:gd name="connsiteY57" fmla="*/ 224043 h 511749"/>
                    <a:gd name="connsiteX58" fmla="*/ 68221 w 336645"/>
                    <a:gd name="connsiteY58" fmla="*/ 217729 h 511749"/>
                    <a:gd name="connsiteX59" fmla="*/ 60485 w 336645"/>
                    <a:gd name="connsiteY59" fmla="*/ 211371 h 511749"/>
                    <a:gd name="connsiteX60" fmla="*/ 69377 w 336645"/>
                    <a:gd name="connsiteY60" fmla="*/ 191362 h 511749"/>
                    <a:gd name="connsiteX61" fmla="*/ 74402 w 336645"/>
                    <a:gd name="connsiteY61" fmla="*/ 182825 h 511749"/>
                    <a:gd name="connsiteX62" fmla="*/ 73201 w 336645"/>
                    <a:gd name="connsiteY62" fmla="*/ 182246 h 511749"/>
                    <a:gd name="connsiteX63" fmla="*/ 45589 w 336645"/>
                    <a:gd name="connsiteY63" fmla="*/ 167707 h 511749"/>
                    <a:gd name="connsiteX64" fmla="*/ 48391 w 336645"/>
                    <a:gd name="connsiteY64" fmla="*/ 161215 h 511749"/>
                    <a:gd name="connsiteX65" fmla="*/ 55416 w 336645"/>
                    <a:gd name="connsiteY65" fmla="*/ 158147 h 511749"/>
                    <a:gd name="connsiteX66" fmla="*/ 64308 w 336645"/>
                    <a:gd name="connsiteY66" fmla="*/ 164505 h 511749"/>
                    <a:gd name="connsiteX67" fmla="*/ 72134 w 336645"/>
                    <a:gd name="connsiteY67" fmla="*/ 170241 h 511749"/>
                    <a:gd name="connsiteX68" fmla="*/ 74002 w 336645"/>
                    <a:gd name="connsiteY68" fmla="*/ 169930 h 511749"/>
                    <a:gd name="connsiteX69" fmla="*/ 78448 w 336645"/>
                    <a:gd name="connsiteY69" fmla="*/ 161037 h 511749"/>
                    <a:gd name="connsiteX70" fmla="*/ 84006 w 336645"/>
                    <a:gd name="connsiteY70" fmla="*/ 148454 h 511749"/>
                    <a:gd name="connsiteX71" fmla="*/ 92143 w 336645"/>
                    <a:gd name="connsiteY71" fmla="*/ 133025 h 511749"/>
                    <a:gd name="connsiteX72" fmla="*/ 93521 w 336645"/>
                    <a:gd name="connsiteY72" fmla="*/ 126311 h 511749"/>
                    <a:gd name="connsiteX73" fmla="*/ 115309 w 336645"/>
                    <a:gd name="connsiteY73" fmla="*/ 108881 h 511749"/>
                    <a:gd name="connsiteX74" fmla="*/ 125313 w 336645"/>
                    <a:gd name="connsiteY74" fmla="*/ 109548 h 511749"/>
                    <a:gd name="connsiteX75" fmla="*/ 135451 w 336645"/>
                    <a:gd name="connsiteY75" fmla="*/ 110215 h 511749"/>
                    <a:gd name="connsiteX76" fmla="*/ 155815 w 336645"/>
                    <a:gd name="connsiteY76" fmla="*/ 98743 h 511749"/>
                    <a:gd name="connsiteX77" fmla="*/ 162752 w 336645"/>
                    <a:gd name="connsiteY77" fmla="*/ 93230 h 511749"/>
                    <a:gd name="connsiteX78" fmla="*/ 167198 w 336645"/>
                    <a:gd name="connsiteY78" fmla="*/ 95898 h 511749"/>
                    <a:gd name="connsiteX79" fmla="*/ 165909 w 336645"/>
                    <a:gd name="connsiteY79" fmla="*/ 104435 h 511749"/>
                    <a:gd name="connsiteX80" fmla="*/ 160840 w 336645"/>
                    <a:gd name="connsiteY80" fmla="*/ 114795 h 511749"/>
                    <a:gd name="connsiteX81" fmla="*/ 153992 w 336645"/>
                    <a:gd name="connsiteY81" fmla="*/ 127511 h 511749"/>
                    <a:gd name="connsiteX82" fmla="*/ 147323 w 336645"/>
                    <a:gd name="connsiteY82" fmla="*/ 132892 h 511749"/>
                    <a:gd name="connsiteX83" fmla="*/ 133227 w 336645"/>
                    <a:gd name="connsiteY83" fmla="*/ 147609 h 511749"/>
                    <a:gd name="connsiteX84" fmla="*/ 134251 w 336645"/>
                    <a:gd name="connsiteY84" fmla="*/ 150499 h 511749"/>
                    <a:gd name="connsiteX85" fmla="*/ 141631 w 336645"/>
                    <a:gd name="connsiteY85" fmla="*/ 153389 h 511749"/>
                    <a:gd name="connsiteX86" fmla="*/ 151992 w 336645"/>
                    <a:gd name="connsiteY86" fmla="*/ 151478 h 511749"/>
                    <a:gd name="connsiteX87" fmla="*/ 159017 w 336645"/>
                    <a:gd name="connsiteY87" fmla="*/ 149921 h 511749"/>
                    <a:gd name="connsiteX88" fmla="*/ 182938 w 336645"/>
                    <a:gd name="connsiteY88" fmla="*/ 148721 h 511749"/>
                    <a:gd name="connsiteX89" fmla="*/ 209617 w 336645"/>
                    <a:gd name="connsiteY89" fmla="*/ 156191 h 511749"/>
                    <a:gd name="connsiteX90" fmla="*/ 183383 w 336645"/>
                    <a:gd name="connsiteY90" fmla="*/ 215683 h 511749"/>
                    <a:gd name="connsiteX91" fmla="*/ 168710 w 336645"/>
                    <a:gd name="connsiteY91" fmla="*/ 235826 h 511749"/>
                    <a:gd name="connsiteX92" fmla="*/ 170577 w 336645"/>
                    <a:gd name="connsiteY92" fmla="*/ 236715 h 511749"/>
                    <a:gd name="connsiteX93" fmla="*/ 171022 w 336645"/>
                    <a:gd name="connsiteY93" fmla="*/ 236715 h 511749"/>
                    <a:gd name="connsiteX94" fmla="*/ 177603 w 336645"/>
                    <a:gd name="connsiteY94" fmla="*/ 235959 h 511749"/>
                    <a:gd name="connsiteX95" fmla="*/ 186985 w 336645"/>
                    <a:gd name="connsiteY95" fmla="*/ 235114 h 511749"/>
                    <a:gd name="connsiteX96" fmla="*/ 202013 w 336645"/>
                    <a:gd name="connsiteY96" fmla="*/ 241962 h 511749"/>
                    <a:gd name="connsiteX97" fmla="*/ 213307 w 336645"/>
                    <a:gd name="connsiteY97" fmla="*/ 249921 h 511749"/>
                    <a:gd name="connsiteX98" fmla="*/ 225757 w 336645"/>
                    <a:gd name="connsiteY98" fmla="*/ 264505 h 511749"/>
                    <a:gd name="connsiteX99" fmla="*/ 226068 w 336645"/>
                    <a:gd name="connsiteY99" fmla="*/ 266061 h 511749"/>
                    <a:gd name="connsiteX100" fmla="*/ 236740 w 336645"/>
                    <a:gd name="connsiteY100" fmla="*/ 293673 h 511749"/>
                    <a:gd name="connsiteX101" fmla="*/ 248123 w 336645"/>
                    <a:gd name="connsiteY101" fmla="*/ 301321 h 511749"/>
                    <a:gd name="connsiteX102" fmla="*/ 261462 w 336645"/>
                    <a:gd name="connsiteY102" fmla="*/ 311325 h 511749"/>
                    <a:gd name="connsiteX103" fmla="*/ 272666 w 336645"/>
                    <a:gd name="connsiteY103" fmla="*/ 338715 h 511749"/>
                    <a:gd name="connsiteX104" fmla="*/ 281248 w 336645"/>
                    <a:gd name="connsiteY104" fmla="*/ 354944 h 511749"/>
                    <a:gd name="connsiteX105" fmla="*/ 285205 w 336645"/>
                    <a:gd name="connsiteY105" fmla="*/ 361970 h 511749"/>
                    <a:gd name="connsiteX106" fmla="*/ 285205 w 336645"/>
                    <a:gd name="connsiteY106" fmla="*/ 363481 h 511749"/>
                    <a:gd name="connsiteX107" fmla="*/ 286939 w 336645"/>
                    <a:gd name="connsiteY107" fmla="*/ 384024 h 511749"/>
                    <a:gd name="connsiteX108" fmla="*/ 295388 w 336645"/>
                    <a:gd name="connsiteY108" fmla="*/ 384868 h 511749"/>
                    <a:gd name="connsiteX109" fmla="*/ 302413 w 336645"/>
                    <a:gd name="connsiteY109" fmla="*/ 380422 h 511749"/>
                    <a:gd name="connsiteX110" fmla="*/ 309349 w 336645"/>
                    <a:gd name="connsiteY110" fmla="*/ 377310 h 511749"/>
                    <a:gd name="connsiteX111" fmla="*/ 316997 w 336645"/>
                    <a:gd name="connsiteY111" fmla="*/ 378866 h 511749"/>
                    <a:gd name="connsiteX112" fmla="*/ 335627 w 336645"/>
                    <a:gd name="connsiteY112" fmla="*/ 393183 h 511749"/>
                    <a:gd name="connsiteX113" fmla="*/ 336027 w 336645"/>
                    <a:gd name="connsiteY113" fmla="*/ 393183 h 511749"/>
                    <a:gd name="connsiteX114" fmla="*/ 336517 w 336645"/>
                    <a:gd name="connsiteY114" fmla="*/ 393183 h 511749"/>
                    <a:gd name="connsiteX115" fmla="*/ 336517 w 336645"/>
                    <a:gd name="connsiteY115" fmla="*/ 393673 h 511749"/>
                    <a:gd name="connsiteX116" fmla="*/ 336517 w 336645"/>
                    <a:gd name="connsiteY116" fmla="*/ 393673 h 511749"/>
                    <a:gd name="connsiteX117" fmla="*/ 336517 w 336645"/>
                    <a:gd name="connsiteY117" fmla="*/ 393673 h 511749"/>
                    <a:gd name="connsiteX118" fmla="*/ 335983 w 336645"/>
                    <a:gd name="connsiteY118" fmla="*/ 401542 h 511749"/>
                    <a:gd name="connsiteX119" fmla="*/ 335983 w 336645"/>
                    <a:gd name="connsiteY119" fmla="*/ 402299 h 511749"/>
                    <a:gd name="connsiteX120" fmla="*/ 335983 w 336645"/>
                    <a:gd name="connsiteY120" fmla="*/ 402299 h 511749"/>
                    <a:gd name="connsiteX121" fmla="*/ 335672 w 336645"/>
                    <a:gd name="connsiteY121" fmla="*/ 402788 h 511749"/>
                    <a:gd name="connsiteX122" fmla="*/ 335672 w 336645"/>
                    <a:gd name="connsiteY122" fmla="*/ 402788 h 511749"/>
                    <a:gd name="connsiteX123" fmla="*/ 317886 w 336645"/>
                    <a:gd name="connsiteY123" fmla="*/ 423108 h 511749"/>
                    <a:gd name="connsiteX124" fmla="*/ 314107 w 336645"/>
                    <a:gd name="connsiteY124" fmla="*/ 425998 h 511749"/>
                    <a:gd name="connsiteX125" fmla="*/ 299923 w 336645"/>
                    <a:gd name="connsiteY125" fmla="*/ 448230 h 511749"/>
                    <a:gd name="connsiteX126" fmla="*/ 305570 w 336645"/>
                    <a:gd name="connsiteY126" fmla="*/ 449697 h 511749"/>
                    <a:gd name="connsiteX127" fmla="*/ 320509 w 336645"/>
                    <a:gd name="connsiteY127" fmla="*/ 451476 h 511749"/>
                    <a:gd name="connsiteX128" fmla="*/ 284183 w 336645"/>
                    <a:gd name="connsiteY128" fmla="*/ 475441 h 511749"/>
                    <a:gd name="connsiteX129" fmla="*/ 235939 w 336645"/>
                    <a:gd name="connsiteY129" fmla="*/ 484334 h 511749"/>
                    <a:gd name="connsiteX130" fmla="*/ 227047 w 336645"/>
                    <a:gd name="connsiteY130" fmla="*/ 482956 h 511749"/>
                    <a:gd name="connsiteX131" fmla="*/ 223578 w 336645"/>
                    <a:gd name="connsiteY131" fmla="*/ 481355 h 511749"/>
                    <a:gd name="connsiteX132" fmla="*/ 213040 w 336645"/>
                    <a:gd name="connsiteY132" fmla="*/ 477887 h 511749"/>
                    <a:gd name="connsiteX133" fmla="*/ 203481 w 336645"/>
                    <a:gd name="connsiteY133" fmla="*/ 481266 h 511749"/>
                    <a:gd name="connsiteX134" fmla="*/ 185695 w 336645"/>
                    <a:gd name="connsiteY134" fmla="*/ 485135 h 511749"/>
                    <a:gd name="connsiteX135" fmla="*/ 180537 w 336645"/>
                    <a:gd name="connsiteY135" fmla="*/ 485135 h 511749"/>
                    <a:gd name="connsiteX136" fmla="*/ 167465 w 336645"/>
                    <a:gd name="connsiteY136" fmla="*/ 486869 h 511749"/>
                    <a:gd name="connsiteX137" fmla="*/ 160929 w 336645"/>
                    <a:gd name="connsiteY137" fmla="*/ 488736 h 511749"/>
                    <a:gd name="connsiteX138" fmla="*/ 149412 w 336645"/>
                    <a:gd name="connsiteY138" fmla="*/ 498251 h 511749"/>
                    <a:gd name="connsiteX139" fmla="*/ 142698 w 336645"/>
                    <a:gd name="connsiteY139" fmla="*/ 503454 h 511749"/>
                    <a:gd name="connsiteX140" fmla="*/ 134873 w 336645"/>
                    <a:gd name="connsiteY140" fmla="*/ 500386 h 511749"/>
                    <a:gd name="connsiteX141" fmla="*/ 129626 w 336645"/>
                    <a:gd name="connsiteY141" fmla="*/ 497673 h 511749"/>
                    <a:gd name="connsiteX142" fmla="*/ 128337 w 336645"/>
                    <a:gd name="connsiteY142" fmla="*/ 497673 h 511749"/>
                    <a:gd name="connsiteX143" fmla="*/ 110151 w 336645"/>
                    <a:gd name="connsiteY143" fmla="*/ 504788 h 511749"/>
                    <a:gd name="connsiteX144" fmla="*/ 92810 w 336645"/>
                    <a:gd name="connsiteY144" fmla="*/ 511413 h 511749"/>
                    <a:gd name="connsiteX145" fmla="*/ 144655 w 336645"/>
                    <a:gd name="connsiteY145" fmla="*/ 458056 h 511749"/>
                    <a:gd name="connsiteX146" fmla="*/ 132116 w 336645"/>
                    <a:gd name="connsiteY146" fmla="*/ 461480 h 511749"/>
                    <a:gd name="connsiteX147" fmla="*/ 92810 w 336645"/>
                    <a:gd name="connsiteY147" fmla="*/ 503276 h 511749"/>
                    <a:gd name="connsiteX148" fmla="*/ 91254 w 336645"/>
                    <a:gd name="connsiteY148" fmla="*/ 509634 h 511749"/>
                    <a:gd name="connsiteX149" fmla="*/ 92810 w 336645"/>
                    <a:gd name="connsiteY149" fmla="*/ 510257 h 511749"/>
                    <a:gd name="connsiteX150" fmla="*/ 108995 w 336645"/>
                    <a:gd name="connsiteY150" fmla="*/ 503765 h 511749"/>
                    <a:gd name="connsiteX151" fmla="*/ 127669 w 336645"/>
                    <a:gd name="connsiteY151" fmla="*/ 496518 h 511749"/>
                    <a:gd name="connsiteX152" fmla="*/ 129359 w 336645"/>
                    <a:gd name="connsiteY152" fmla="*/ 496740 h 511749"/>
                    <a:gd name="connsiteX153" fmla="*/ 134784 w 336645"/>
                    <a:gd name="connsiteY153" fmla="*/ 499541 h 511749"/>
                    <a:gd name="connsiteX154" fmla="*/ 142032 w 336645"/>
                    <a:gd name="connsiteY154" fmla="*/ 502476 h 511749"/>
                    <a:gd name="connsiteX155" fmla="*/ 147767 w 336645"/>
                    <a:gd name="connsiteY155" fmla="*/ 498029 h 511749"/>
                    <a:gd name="connsiteX156" fmla="*/ 159995 w 336645"/>
                    <a:gd name="connsiteY156" fmla="*/ 487936 h 511749"/>
                    <a:gd name="connsiteX157" fmla="*/ 166442 w 336645"/>
                    <a:gd name="connsiteY157" fmla="*/ 486113 h 511749"/>
                    <a:gd name="connsiteX158" fmla="*/ 179782 w 336645"/>
                    <a:gd name="connsiteY158" fmla="*/ 484334 h 511749"/>
                    <a:gd name="connsiteX159" fmla="*/ 184939 w 336645"/>
                    <a:gd name="connsiteY159" fmla="*/ 484334 h 511749"/>
                    <a:gd name="connsiteX160" fmla="*/ 202102 w 336645"/>
                    <a:gd name="connsiteY160" fmla="*/ 480599 h 511749"/>
                    <a:gd name="connsiteX161" fmla="*/ 212240 w 336645"/>
                    <a:gd name="connsiteY161" fmla="*/ 477087 h 511749"/>
                    <a:gd name="connsiteX162" fmla="*/ 223267 w 336645"/>
                    <a:gd name="connsiteY162" fmla="*/ 480688 h 511749"/>
                    <a:gd name="connsiteX163" fmla="*/ 226691 w 336645"/>
                    <a:gd name="connsiteY163" fmla="*/ 482289 h 511749"/>
                    <a:gd name="connsiteX164" fmla="*/ 235228 w 336645"/>
                    <a:gd name="connsiteY164" fmla="*/ 483534 h 511749"/>
                    <a:gd name="connsiteX165" fmla="*/ 283160 w 336645"/>
                    <a:gd name="connsiteY165" fmla="*/ 474641 h 511749"/>
                    <a:gd name="connsiteX166" fmla="*/ 318731 w 336645"/>
                    <a:gd name="connsiteY166" fmla="*/ 451876 h 511749"/>
                    <a:gd name="connsiteX167" fmla="*/ 304991 w 336645"/>
                    <a:gd name="connsiteY167" fmla="*/ 451075 h 511749"/>
                    <a:gd name="connsiteX168" fmla="*/ 298144 w 336645"/>
                    <a:gd name="connsiteY168" fmla="*/ 448852 h 511749"/>
                    <a:gd name="connsiteX169" fmla="*/ 312728 w 336645"/>
                    <a:gd name="connsiteY169" fmla="*/ 425197 h 511749"/>
                    <a:gd name="connsiteX170" fmla="*/ 316508 w 336645"/>
                    <a:gd name="connsiteY170" fmla="*/ 422307 h 511749"/>
                    <a:gd name="connsiteX171" fmla="*/ 334872 w 336645"/>
                    <a:gd name="connsiteY171" fmla="*/ 397941 h 511749"/>
                    <a:gd name="connsiteX172" fmla="*/ 316330 w 336645"/>
                    <a:gd name="connsiteY172" fmla="*/ 380155 h 511749"/>
                    <a:gd name="connsiteX173" fmla="*/ 309038 w 336645"/>
                    <a:gd name="connsiteY173" fmla="*/ 378644 h 511749"/>
                    <a:gd name="connsiteX174" fmla="*/ 302857 w 336645"/>
                    <a:gd name="connsiteY174" fmla="*/ 381489 h 511749"/>
                    <a:gd name="connsiteX175" fmla="*/ 295476 w 336645"/>
                    <a:gd name="connsiteY175" fmla="*/ 385936 h 511749"/>
                    <a:gd name="connsiteX176" fmla="*/ 285783 w 336645"/>
                    <a:gd name="connsiteY176" fmla="*/ 384780 h 511749"/>
                    <a:gd name="connsiteX177" fmla="*/ 283782 w 336645"/>
                    <a:gd name="connsiteY177" fmla="*/ 363304 h 511749"/>
                    <a:gd name="connsiteX178" fmla="*/ 283782 w 336645"/>
                    <a:gd name="connsiteY178" fmla="*/ 361836 h 511749"/>
                    <a:gd name="connsiteX179" fmla="*/ 279958 w 336645"/>
                    <a:gd name="connsiteY179" fmla="*/ 355567 h 511749"/>
                    <a:gd name="connsiteX180" fmla="*/ 271066 w 336645"/>
                    <a:gd name="connsiteY180" fmla="*/ 338804 h 511749"/>
                    <a:gd name="connsiteX181" fmla="*/ 260083 w 336645"/>
                    <a:gd name="connsiteY181" fmla="*/ 312126 h 511749"/>
                    <a:gd name="connsiteX182" fmla="*/ 247055 w 336645"/>
                    <a:gd name="connsiteY182" fmla="*/ 302522 h 511749"/>
                    <a:gd name="connsiteX183" fmla="*/ 235361 w 336645"/>
                    <a:gd name="connsiteY183" fmla="*/ 294607 h 511749"/>
                    <a:gd name="connsiteX184" fmla="*/ 224423 w 336645"/>
                    <a:gd name="connsiteY184" fmla="*/ 266461 h 511749"/>
                    <a:gd name="connsiteX185" fmla="*/ 224112 w 336645"/>
                    <a:gd name="connsiteY185" fmla="*/ 264905 h 511749"/>
                    <a:gd name="connsiteX186" fmla="*/ 212284 w 336645"/>
                    <a:gd name="connsiteY186" fmla="*/ 251121 h 511749"/>
                    <a:gd name="connsiteX187" fmla="*/ 200546 w 336645"/>
                    <a:gd name="connsiteY187" fmla="*/ 242806 h 511749"/>
                    <a:gd name="connsiteX188" fmla="*/ 186407 w 336645"/>
                    <a:gd name="connsiteY188" fmla="*/ 236404 h 511749"/>
                    <a:gd name="connsiteX189" fmla="*/ 177158 w 336645"/>
                    <a:gd name="connsiteY189" fmla="*/ 237248 h 511749"/>
                    <a:gd name="connsiteX190" fmla="*/ 170488 w 336645"/>
                    <a:gd name="connsiteY190" fmla="*/ 238004 h 511749"/>
                    <a:gd name="connsiteX191" fmla="*/ 167064 w 336645"/>
                    <a:gd name="connsiteY191" fmla="*/ 236359 h 511749"/>
                    <a:gd name="connsiteX192" fmla="*/ 182182 w 336645"/>
                    <a:gd name="connsiteY192" fmla="*/ 214972 h 511749"/>
                    <a:gd name="connsiteX193" fmla="*/ 207927 w 336645"/>
                    <a:gd name="connsiteY193" fmla="*/ 156413 h 511749"/>
                    <a:gd name="connsiteX194" fmla="*/ 182360 w 336645"/>
                    <a:gd name="connsiteY194" fmla="*/ 150055 h 511749"/>
                    <a:gd name="connsiteX195" fmla="*/ 158572 w 336645"/>
                    <a:gd name="connsiteY195" fmla="*/ 151255 h 511749"/>
                    <a:gd name="connsiteX196" fmla="*/ 151725 w 336645"/>
                    <a:gd name="connsiteY196" fmla="*/ 152767 h 511749"/>
                    <a:gd name="connsiteX197" fmla="*/ 141053 w 336645"/>
                    <a:gd name="connsiteY197" fmla="*/ 154723 h 511749"/>
                    <a:gd name="connsiteX198" fmla="*/ 132872 w 336645"/>
                    <a:gd name="connsiteY198" fmla="*/ 151478 h 511749"/>
                    <a:gd name="connsiteX199" fmla="*/ 131538 w 336645"/>
                    <a:gd name="connsiteY199" fmla="*/ 147743 h 511749"/>
                    <a:gd name="connsiteX200" fmla="*/ 146078 w 336645"/>
                    <a:gd name="connsiteY200" fmla="*/ 132225 h 511749"/>
                    <a:gd name="connsiteX201" fmla="*/ 152614 w 336645"/>
                    <a:gd name="connsiteY201" fmla="*/ 126889 h 511749"/>
                    <a:gd name="connsiteX202" fmla="*/ 159283 w 336645"/>
                    <a:gd name="connsiteY202" fmla="*/ 114484 h 511749"/>
                    <a:gd name="connsiteX203" fmla="*/ 164486 w 336645"/>
                    <a:gd name="connsiteY203" fmla="*/ 103857 h 511749"/>
                    <a:gd name="connsiteX204" fmla="*/ 165686 w 336645"/>
                    <a:gd name="connsiteY204" fmla="*/ 96520 h 511749"/>
                    <a:gd name="connsiteX205" fmla="*/ 162352 w 336645"/>
                    <a:gd name="connsiteY205" fmla="*/ 94430 h 511749"/>
                    <a:gd name="connsiteX206" fmla="*/ 156393 w 336645"/>
                    <a:gd name="connsiteY206" fmla="*/ 99321 h 511749"/>
                    <a:gd name="connsiteX207" fmla="*/ 135051 w 336645"/>
                    <a:gd name="connsiteY207" fmla="*/ 111416 h 511749"/>
                    <a:gd name="connsiteX208" fmla="*/ 124780 w 336645"/>
                    <a:gd name="connsiteY208" fmla="*/ 110749 h 511749"/>
                    <a:gd name="connsiteX209" fmla="*/ 114908 w 336645"/>
                    <a:gd name="connsiteY209" fmla="*/ 110082 h 511749"/>
                    <a:gd name="connsiteX210" fmla="*/ 94189 w 336645"/>
                    <a:gd name="connsiteY210" fmla="*/ 126711 h 511749"/>
                    <a:gd name="connsiteX211" fmla="*/ 92854 w 336645"/>
                    <a:gd name="connsiteY211" fmla="*/ 133292 h 511749"/>
                    <a:gd name="connsiteX212" fmla="*/ 84362 w 336645"/>
                    <a:gd name="connsiteY212" fmla="*/ 149388 h 511749"/>
                    <a:gd name="connsiteX213" fmla="*/ 79115 w 336645"/>
                    <a:gd name="connsiteY213" fmla="*/ 161393 h 511749"/>
                    <a:gd name="connsiteX214" fmla="*/ 74180 w 336645"/>
                    <a:gd name="connsiteY214" fmla="*/ 171264 h 511749"/>
                    <a:gd name="connsiteX215" fmla="*/ 71957 w 336645"/>
                    <a:gd name="connsiteY215" fmla="*/ 171620 h 511749"/>
                    <a:gd name="connsiteX216" fmla="*/ 63064 w 336645"/>
                    <a:gd name="connsiteY216" fmla="*/ 165484 h 511749"/>
                    <a:gd name="connsiteX217" fmla="*/ 54882 w 336645"/>
                    <a:gd name="connsiteY217" fmla="*/ 159525 h 511749"/>
                    <a:gd name="connsiteX218" fmla="*/ 48569 w 336645"/>
                    <a:gd name="connsiteY218" fmla="*/ 162327 h 511749"/>
                    <a:gd name="connsiteX219" fmla="*/ 46123 w 336645"/>
                    <a:gd name="connsiteY219" fmla="*/ 167662 h 511749"/>
                    <a:gd name="connsiteX220" fmla="*/ 72801 w 336645"/>
                    <a:gd name="connsiteY220" fmla="*/ 181402 h 511749"/>
                    <a:gd name="connsiteX221" fmla="*/ 74891 w 336645"/>
                    <a:gd name="connsiteY221" fmla="*/ 182647 h 511749"/>
                    <a:gd name="connsiteX222" fmla="*/ 69733 w 336645"/>
                    <a:gd name="connsiteY222" fmla="*/ 192295 h 511749"/>
                    <a:gd name="connsiteX223" fmla="*/ 60841 w 336645"/>
                    <a:gd name="connsiteY223" fmla="*/ 211282 h 511749"/>
                    <a:gd name="connsiteX224" fmla="*/ 67910 w 336645"/>
                    <a:gd name="connsiteY224" fmla="*/ 216929 h 511749"/>
                    <a:gd name="connsiteX225" fmla="*/ 78582 w 336645"/>
                    <a:gd name="connsiteY225" fmla="*/ 224220 h 511749"/>
                    <a:gd name="connsiteX226" fmla="*/ 64442 w 336645"/>
                    <a:gd name="connsiteY226" fmla="*/ 235514 h 511749"/>
                    <a:gd name="connsiteX227" fmla="*/ 50569 w 336645"/>
                    <a:gd name="connsiteY227" fmla="*/ 245963 h 511749"/>
                    <a:gd name="connsiteX228" fmla="*/ 52748 w 336645"/>
                    <a:gd name="connsiteY228" fmla="*/ 248498 h 511749"/>
                    <a:gd name="connsiteX229" fmla="*/ 68221 w 336645"/>
                    <a:gd name="connsiteY229" fmla="*/ 240450 h 511749"/>
                    <a:gd name="connsiteX230" fmla="*/ 69377 w 336645"/>
                    <a:gd name="connsiteY230" fmla="*/ 239694 h 511749"/>
                    <a:gd name="connsiteX231" fmla="*/ 76536 w 336645"/>
                    <a:gd name="connsiteY231" fmla="*/ 238093 h 511749"/>
                    <a:gd name="connsiteX232" fmla="*/ 77737 w 336645"/>
                    <a:gd name="connsiteY232" fmla="*/ 244941 h 511749"/>
                    <a:gd name="connsiteX233" fmla="*/ 78270 w 336645"/>
                    <a:gd name="connsiteY233" fmla="*/ 251610 h 511749"/>
                    <a:gd name="connsiteX234" fmla="*/ 84406 w 336645"/>
                    <a:gd name="connsiteY234" fmla="*/ 259836 h 511749"/>
                    <a:gd name="connsiteX235" fmla="*/ 107038 w 336645"/>
                    <a:gd name="connsiteY235" fmla="*/ 231513 h 511749"/>
                    <a:gd name="connsiteX236" fmla="*/ 107572 w 336645"/>
                    <a:gd name="connsiteY236" fmla="*/ 231513 h 511749"/>
                    <a:gd name="connsiteX237" fmla="*/ 107572 w 336645"/>
                    <a:gd name="connsiteY237" fmla="*/ 230846 h 511749"/>
                    <a:gd name="connsiteX238" fmla="*/ 107572 w 336645"/>
                    <a:gd name="connsiteY238" fmla="*/ 230846 h 511749"/>
                    <a:gd name="connsiteX239" fmla="*/ 108061 w 336645"/>
                    <a:gd name="connsiteY239" fmla="*/ 230846 h 511749"/>
                    <a:gd name="connsiteX240" fmla="*/ 108061 w 336645"/>
                    <a:gd name="connsiteY240" fmla="*/ 231201 h 511749"/>
                    <a:gd name="connsiteX241" fmla="*/ 111485 w 336645"/>
                    <a:gd name="connsiteY241" fmla="*/ 260548 h 511749"/>
                    <a:gd name="connsiteX242" fmla="*/ 104859 w 336645"/>
                    <a:gd name="connsiteY242" fmla="*/ 273887 h 511749"/>
                    <a:gd name="connsiteX243" fmla="*/ 98546 w 336645"/>
                    <a:gd name="connsiteY243" fmla="*/ 288738 h 511749"/>
                    <a:gd name="connsiteX244" fmla="*/ 109928 w 336645"/>
                    <a:gd name="connsiteY244" fmla="*/ 294474 h 511749"/>
                    <a:gd name="connsiteX245" fmla="*/ 146122 w 336645"/>
                    <a:gd name="connsiteY245" fmla="*/ 283935 h 511749"/>
                    <a:gd name="connsiteX246" fmla="*/ 154126 w 336645"/>
                    <a:gd name="connsiteY246" fmla="*/ 279489 h 511749"/>
                    <a:gd name="connsiteX247" fmla="*/ 158883 w 336645"/>
                    <a:gd name="connsiteY247" fmla="*/ 282691 h 511749"/>
                    <a:gd name="connsiteX248" fmla="*/ 155948 w 336645"/>
                    <a:gd name="connsiteY248" fmla="*/ 294696 h 511749"/>
                    <a:gd name="connsiteX249" fmla="*/ 151903 w 336645"/>
                    <a:gd name="connsiteY249" fmla="*/ 305056 h 511749"/>
                    <a:gd name="connsiteX250" fmla="*/ 167509 w 336645"/>
                    <a:gd name="connsiteY250" fmla="*/ 317150 h 511749"/>
                    <a:gd name="connsiteX251" fmla="*/ 169999 w 336645"/>
                    <a:gd name="connsiteY251" fmla="*/ 334580 h 511749"/>
                    <a:gd name="connsiteX252" fmla="*/ 168354 w 336645"/>
                    <a:gd name="connsiteY252" fmla="*/ 343250 h 511749"/>
                    <a:gd name="connsiteX253" fmla="*/ 164708 w 336645"/>
                    <a:gd name="connsiteY253" fmla="*/ 360236 h 511749"/>
                    <a:gd name="connsiteX254" fmla="*/ 149235 w 336645"/>
                    <a:gd name="connsiteY254" fmla="*/ 364326 h 511749"/>
                    <a:gd name="connsiteX255" fmla="*/ 149012 w 336645"/>
                    <a:gd name="connsiteY255" fmla="*/ 364326 h 511749"/>
                    <a:gd name="connsiteX256" fmla="*/ 136785 w 336645"/>
                    <a:gd name="connsiteY256" fmla="*/ 360903 h 511749"/>
                    <a:gd name="connsiteX257" fmla="*/ 129848 w 336645"/>
                    <a:gd name="connsiteY257" fmla="*/ 358146 h 511749"/>
                    <a:gd name="connsiteX258" fmla="*/ 128070 w 336645"/>
                    <a:gd name="connsiteY258" fmla="*/ 358146 h 511749"/>
                    <a:gd name="connsiteX259" fmla="*/ 121489 w 336645"/>
                    <a:gd name="connsiteY259" fmla="*/ 367928 h 511749"/>
                    <a:gd name="connsiteX260" fmla="*/ 118377 w 336645"/>
                    <a:gd name="connsiteY260" fmla="*/ 376598 h 511749"/>
                    <a:gd name="connsiteX261" fmla="*/ 115086 w 336645"/>
                    <a:gd name="connsiteY261" fmla="*/ 384468 h 511749"/>
                    <a:gd name="connsiteX262" fmla="*/ 123490 w 336645"/>
                    <a:gd name="connsiteY262" fmla="*/ 394206 h 511749"/>
                    <a:gd name="connsiteX263" fmla="*/ 131049 w 336645"/>
                    <a:gd name="connsiteY263" fmla="*/ 403677 h 511749"/>
                    <a:gd name="connsiteX264" fmla="*/ 116732 w 336645"/>
                    <a:gd name="connsiteY264" fmla="*/ 416438 h 511749"/>
                    <a:gd name="connsiteX265" fmla="*/ 111218 w 336645"/>
                    <a:gd name="connsiteY265" fmla="*/ 418394 h 511749"/>
                    <a:gd name="connsiteX266" fmla="*/ 93032 w 336645"/>
                    <a:gd name="connsiteY266" fmla="*/ 428221 h 511749"/>
                    <a:gd name="connsiteX267" fmla="*/ 94233 w 336645"/>
                    <a:gd name="connsiteY267" fmla="*/ 432089 h 511749"/>
                    <a:gd name="connsiteX268" fmla="*/ 103126 w 336645"/>
                    <a:gd name="connsiteY268" fmla="*/ 436936 h 511749"/>
                    <a:gd name="connsiteX269" fmla="*/ 110017 w 336645"/>
                    <a:gd name="connsiteY269" fmla="*/ 435557 h 511749"/>
                    <a:gd name="connsiteX270" fmla="*/ 116776 w 336645"/>
                    <a:gd name="connsiteY270" fmla="*/ 434001 h 511749"/>
                    <a:gd name="connsiteX271" fmla="*/ 132872 w 336645"/>
                    <a:gd name="connsiteY271" fmla="*/ 438981 h 511749"/>
                    <a:gd name="connsiteX272" fmla="*/ 139986 w 336645"/>
                    <a:gd name="connsiteY272" fmla="*/ 441604 h 511749"/>
                    <a:gd name="connsiteX273" fmla="*/ 146700 w 336645"/>
                    <a:gd name="connsiteY273" fmla="*/ 443917 h 511749"/>
                    <a:gd name="connsiteX274" fmla="*/ 160039 w 336645"/>
                    <a:gd name="connsiteY274" fmla="*/ 447118 h 511749"/>
                    <a:gd name="connsiteX275" fmla="*/ 160306 w 336645"/>
                    <a:gd name="connsiteY275" fmla="*/ 447118 h 511749"/>
                    <a:gd name="connsiteX276" fmla="*/ 166798 w 336645"/>
                    <a:gd name="connsiteY276" fmla="*/ 445384 h 511749"/>
                    <a:gd name="connsiteX277" fmla="*/ 176135 w 336645"/>
                    <a:gd name="connsiteY277" fmla="*/ 443072 h 511749"/>
                    <a:gd name="connsiteX278" fmla="*/ 179114 w 336645"/>
                    <a:gd name="connsiteY278" fmla="*/ 443783 h 511749"/>
                    <a:gd name="connsiteX279" fmla="*/ 180182 w 336645"/>
                    <a:gd name="connsiteY279" fmla="*/ 446095 h 511749"/>
                    <a:gd name="connsiteX280" fmla="*/ 164264 w 336645"/>
                    <a:gd name="connsiteY280" fmla="*/ 458412 h 511749"/>
                    <a:gd name="connsiteX281" fmla="*/ 157816 w 336645"/>
                    <a:gd name="connsiteY281" fmla="*/ 459034 h 511749"/>
                    <a:gd name="connsiteX282" fmla="*/ 150836 w 336645"/>
                    <a:gd name="connsiteY282" fmla="*/ 458634 h 511749"/>
                    <a:gd name="connsiteX283" fmla="*/ 144655 w 336645"/>
                    <a:gd name="connsiteY283" fmla="*/ 458101 h 511749"/>
                    <a:gd name="connsiteX284" fmla="*/ 55060 w 336645"/>
                    <a:gd name="connsiteY284" fmla="*/ 329111 h 511749"/>
                    <a:gd name="connsiteX285" fmla="*/ 54438 w 336645"/>
                    <a:gd name="connsiteY285" fmla="*/ 328622 h 511749"/>
                    <a:gd name="connsiteX286" fmla="*/ 47768 w 336645"/>
                    <a:gd name="connsiteY286" fmla="*/ 322886 h 511749"/>
                    <a:gd name="connsiteX287" fmla="*/ 31895 w 336645"/>
                    <a:gd name="connsiteY287" fmla="*/ 312659 h 511749"/>
                    <a:gd name="connsiteX288" fmla="*/ 24469 w 336645"/>
                    <a:gd name="connsiteY288" fmla="*/ 324131 h 511749"/>
                    <a:gd name="connsiteX289" fmla="*/ 19667 w 336645"/>
                    <a:gd name="connsiteY289" fmla="*/ 327065 h 511749"/>
                    <a:gd name="connsiteX290" fmla="*/ 1170 w 336645"/>
                    <a:gd name="connsiteY290" fmla="*/ 318173 h 511749"/>
                    <a:gd name="connsiteX291" fmla="*/ 103 w 336645"/>
                    <a:gd name="connsiteY291" fmla="*/ 312970 h 511749"/>
                    <a:gd name="connsiteX292" fmla="*/ 25270 w 336645"/>
                    <a:gd name="connsiteY292" fmla="*/ 279222 h 511749"/>
                    <a:gd name="connsiteX293" fmla="*/ 34562 w 336645"/>
                    <a:gd name="connsiteY293" fmla="*/ 275176 h 511749"/>
                    <a:gd name="connsiteX294" fmla="*/ 51992 w 336645"/>
                    <a:gd name="connsiteY294" fmla="*/ 269351 h 511749"/>
                    <a:gd name="connsiteX295" fmla="*/ 57817 w 336645"/>
                    <a:gd name="connsiteY295" fmla="*/ 270552 h 511749"/>
                    <a:gd name="connsiteX296" fmla="*/ 57817 w 336645"/>
                    <a:gd name="connsiteY296" fmla="*/ 270552 h 511749"/>
                    <a:gd name="connsiteX297" fmla="*/ 57817 w 336645"/>
                    <a:gd name="connsiteY297" fmla="*/ 270241 h 511749"/>
                    <a:gd name="connsiteX298" fmla="*/ 58128 w 336645"/>
                    <a:gd name="connsiteY298" fmla="*/ 270241 h 511749"/>
                    <a:gd name="connsiteX299" fmla="*/ 58617 w 336645"/>
                    <a:gd name="connsiteY299" fmla="*/ 270241 h 511749"/>
                    <a:gd name="connsiteX300" fmla="*/ 58617 w 336645"/>
                    <a:gd name="connsiteY300" fmla="*/ 270241 h 511749"/>
                    <a:gd name="connsiteX301" fmla="*/ 59640 w 336645"/>
                    <a:gd name="connsiteY301" fmla="*/ 271219 h 511749"/>
                    <a:gd name="connsiteX302" fmla="*/ 60396 w 336645"/>
                    <a:gd name="connsiteY302" fmla="*/ 271975 h 511749"/>
                    <a:gd name="connsiteX303" fmla="*/ 62397 w 336645"/>
                    <a:gd name="connsiteY303" fmla="*/ 273931 h 511749"/>
                    <a:gd name="connsiteX304" fmla="*/ 65064 w 336645"/>
                    <a:gd name="connsiteY304" fmla="*/ 276377 h 511749"/>
                    <a:gd name="connsiteX305" fmla="*/ 84629 w 336645"/>
                    <a:gd name="connsiteY305" fmla="*/ 304033 h 511749"/>
                    <a:gd name="connsiteX306" fmla="*/ 81116 w 336645"/>
                    <a:gd name="connsiteY306" fmla="*/ 312437 h 511749"/>
                    <a:gd name="connsiteX307" fmla="*/ 69555 w 336645"/>
                    <a:gd name="connsiteY307" fmla="*/ 318617 h 511749"/>
                    <a:gd name="connsiteX308" fmla="*/ 55149 w 336645"/>
                    <a:gd name="connsiteY308" fmla="*/ 328488 h 511749"/>
                    <a:gd name="connsiteX309" fmla="*/ 31895 w 336645"/>
                    <a:gd name="connsiteY309" fmla="*/ 311325 h 511749"/>
                    <a:gd name="connsiteX310" fmla="*/ 48524 w 336645"/>
                    <a:gd name="connsiteY310" fmla="*/ 321863 h 511749"/>
                    <a:gd name="connsiteX311" fmla="*/ 54482 w 336645"/>
                    <a:gd name="connsiteY311" fmla="*/ 327065 h 511749"/>
                    <a:gd name="connsiteX312" fmla="*/ 69244 w 336645"/>
                    <a:gd name="connsiteY312" fmla="*/ 317150 h 511749"/>
                    <a:gd name="connsiteX313" fmla="*/ 80449 w 336645"/>
                    <a:gd name="connsiteY313" fmla="*/ 311281 h 511749"/>
                    <a:gd name="connsiteX314" fmla="*/ 83651 w 336645"/>
                    <a:gd name="connsiteY314" fmla="*/ 303633 h 511749"/>
                    <a:gd name="connsiteX315" fmla="*/ 65865 w 336645"/>
                    <a:gd name="connsiteY315" fmla="*/ 278289 h 511749"/>
                    <a:gd name="connsiteX316" fmla="*/ 65865 w 336645"/>
                    <a:gd name="connsiteY316" fmla="*/ 278289 h 511749"/>
                    <a:gd name="connsiteX317" fmla="*/ 61419 w 336645"/>
                    <a:gd name="connsiteY317" fmla="*/ 273842 h 511749"/>
                    <a:gd name="connsiteX318" fmla="*/ 61419 w 336645"/>
                    <a:gd name="connsiteY318" fmla="*/ 273842 h 511749"/>
                    <a:gd name="connsiteX319" fmla="*/ 51903 w 336645"/>
                    <a:gd name="connsiteY319" fmla="*/ 269885 h 511749"/>
                    <a:gd name="connsiteX320" fmla="*/ 34962 w 336645"/>
                    <a:gd name="connsiteY320" fmla="*/ 275576 h 511749"/>
                    <a:gd name="connsiteX321" fmla="*/ 25491 w 336645"/>
                    <a:gd name="connsiteY321" fmla="*/ 279712 h 511749"/>
                    <a:gd name="connsiteX322" fmla="*/ 1036 w 336645"/>
                    <a:gd name="connsiteY322" fmla="*/ 312793 h 511749"/>
                    <a:gd name="connsiteX323" fmla="*/ 1970 w 336645"/>
                    <a:gd name="connsiteY323" fmla="*/ 316928 h 511749"/>
                    <a:gd name="connsiteX324" fmla="*/ 19756 w 336645"/>
                    <a:gd name="connsiteY324" fmla="*/ 325509 h 511749"/>
                    <a:gd name="connsiteX325" fmla="*/ 23446 w 336645"/>
                    <a:gd name="connsiteY325" fmla="*/ 323508 h 511749"/>
                    <a:gd name="connsiteX326" fmla="*/ 31717 w 336645"/>
                    <a:gd name="connsiteY326" fmla="*/ 311503 h 511749"/>
                    <a:gd name="connsiteX327" fmla="*/ 34696 w 336645"/>
                    <a:gd name="connsiteY327" fmla="*/ 147120 h 511749"/>
                    <a:gd name="connsiteX328" fmla="*/ 31984 w 336645"/>
                    <a:gd name="connsiteY328" fmla="*/ 144799 h 511749"/>
                    <a:gd name="connsiteX329" fmla="*/ 31984 w 336645"/>
                    <a:gd name="connsiteY329" fmla="*/ 144230 h 511749"/>
                    <a:gd name="connsiteX330" fmla="*/ 40876 w 336645"/>
                    <a:gd name="connsiteY330" fmla="*/ 126978 h 511749"/>
                    <a:gd name="connsiteX331" fmla="*/ 55371 w 336645"/>
                    <a:gd name="connsiteY331" fmla="*/ 115195 h 511749"/>
                    <a:gd name="connsiteX332" fmla="*/ 55371 w 336645"/>
                    <a:gd name="connsiteY332" fmla="*/ 116307 h 511749"/>
                    <a:gd name="connsiteX333" fmla="*/ 41721 w 336645"/>
                    <a:gd name="connsiteY333" fmla="*/ 127645 h 511749"/>
                    <a:gd name="connsiteX334" fmla="*/ 32828 w 336645"/>
                    <a:gd name="connsiteY334" fmla="*/ 144230 h 511749"/>
                    <a:gd name="connsiteX335" fmla="*/ 34429 w 336645"/>
                    <a:gd name="connsiteY335" fmla="*/ 146009 h 511749"/>
                    <a:gd name="connsiteX336" fmla="*/ 227936 w 336645"/>
                    <a:gd name="connsiteY336" fmla="*/ 38762 h 511749"/>
                    <a:gd name="connsiteX337" fmla="*/ 227936 w 336645"/>
                    <a:gd name="connsiteY337" fmla="*/ 38762 h 511749"/>
                    <a:gd name="connsiteX338" fmla="*/ 224867 w 336645"/>
                    <a:gd name="connsiteY338" fmla="*/ 31247 h 511749"/>
                    <a:gd name="connsiteX339" fmla="*/ 233760 w 336645"/>
                    <a:gd name="connsiteY339" fmla="*/ 123 h 511749"/>
                    <a:gd name="connsiteX340" fmla="*/ 239719 w 336645"/>
                    <a:gd name="connsiteY340" fmla="*/ 2186 h 511749"/>
                    <a:gd name="connsiteX341" fmla="*/ 239941 w 336645"/>
                    <a:gd name="connsiteY341" fmla="*/ 2790 h 511749"/>
                    <a:gd name="connsiteX342" fmla="*/ 228780 w 336645"/>
                    <a:gd name="connsiteY342" fmla="*/ 38361 h 511749"/>
                    <a:gd name="connsiteX343" fmla="*/ 227936 w 336645"/>
                    <a:gd name="connsiteY343" fmla="*/ 38939 h 511749"/>
                    <a:gd name="connsiteX344" fmla="*/ 235761 w 336645"/>
                    <a:gd name="connsiteY344" fmla="*/ 745 h 511749"/>
                    <a:gd name="connsiteX345" fmla="*/ 234116 w 336645"/>
                    <a:gd name="connsiteY345" fmla="*/ 1012 h 511749"/>
                    <a:gd name="connsiteX346" fmla="*/ 225579 w 336645"/>
                    <a:gd name="connsiteY346" fmla="*/ 27112 h 511749"/>
                    <a:gd name="connsiteX347" fmla="*/ 227936 w 336645"/>
                    <a:gd name="connsiteY347" fmla="*/ 37650 h 511749"/>
                    <a:gd name="connsiteX348" fmla="*/ 227936 w 336645"/>
                    <a:gd name="connsiteY348" fmla="*/ 37650 h 511749"/>
                    <a:gd name="connsiteX349" fmla="*/ 238874 w 336645"/>
                    <a:gd name="connsiteY349" fmla="*/ 3146 h 511749"/>
                    <a:gd name="connsiteX350" fmla="*/ 235761 w 336645"/>
                    <a:gd name="connsiteY350" fmla="*/ 923 h 511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</a:cxnLst>
                  <a:rect l="l" t="t" r="r" b="b"/>
                  <a:pathLst>
                    <a:path w="336645" h="511749">
                      <a:moveTo>
                        <a:pt x="92810" y="511413"/>
                      </a:moveTo>
                      <a:cubicBezTo>
                        <a:pt x="91832" y="511506"/>
                        <a:pt x="90898" y="511084"/>
                        <a:pt x="90320" y="510301"/>
                      </a:cubicBezTo>
                      <a:cubicBezTo>
                        <a:pt x="89475" y="508923"/>
                        <a:pt x="89964" y="506566"/>
                        <a:pt x="91832" y="502831"/>
                      </a:cubicBezTo>
                      <a:cubicBezTo>
                        <a:pt x="101747" y="482956"/>
                        <a:pt x="122957" y="466682"/>
                        <a:pt x="131493" y="460635"/>
                      </a:cubicBezTo>
                      <a:cubicBezTo>
                        <a:pt x="135406" y="457972"/>
                        <a:pt x="140120" y="456691"/>
                        <a:pt x="144832" y="456989"/>
                      </a:cubicBezTo>
                      <a:cubicBezTo>
                        <a:pt x="147100" y="456989"/>
                        <a:pt x="149279" y="456989"/>
                        <a:pt x="151725" y="457345"/>
                      </a:cubicBezTo>
                      <a:cubicBezTo>
                        <a:pt x="154170" y="457700"/>
                        <a:pt x="156171" y="457745"/>
                        <a:pt x="158617" y="457745"/>
                      </a:cubicBezTo>
                      <a:cubicBezTo>
                        <a:pt x="160706" y="457763"/>
                        <a:pt x="162752" y="457554"/>
                        <a:pt x="164797" y="457122"/>
                      </a:cubicBezTo>
                      <a:cubicBezTo>
                        <a:pt x="165953" y="456856"/>
                        <a:pt x="179292" y="449430"/>
                        <a:pt x="179915" y="445695"/>
                      </a:cubicBezTo>
                      <a:cubicBezTo>
                        <a:pt x="180004" y="445211"/>
                        <a:pt x="179737" y="444735"/>
                        <a:pt x="179292" y="444539"/>
                      </a:cubicBezTo>
                      <a:cubicBezTo>
                        <a:pt x="178581" y="444148"/>
                        <a:pt x="177736" y="443961"/>
                        <a:pt x="176936" y="444005"/>
                      </a:cubicBezTo>
                      <a:cubicBezTo>
                        <a:pt x="173868" y="444326"/>
                        <a:pt x="170889" y="445073"/>
                        <a:pt x="168043" y="446229"/>
                      </a:cubicBezTo>
                      <a:cubicBezTo>
                        <a:pt x="165820" y="447153"/>
                        <a:pt x="163508" y="447767"/>
                        <a:pt x="161151" y="448052"/>
                      </a:cubicBezTo>
                      <a:lnTo>
                        <a:pt x="160662" y="448052"/>
                      </a:lnTo>
                      <a:cubicBezTo>
                        <a:pt x="156037" y="447772"/>
                        <a:pt x="151547" y="446655"/>
                        <a:pt x="147323" y="444761"/>
                      </a:cubicBezTo>
                      <a:cubicBezTo>
                        <a:pt x="145144" y="443961"/>
                        <a:pt x="142876" y="443116"/>
                        <a:pt x="140698" y="442494"/>
                      </a:cubicBezTo>
                      <a:cubicBezTo>
                        <a:pt x="139230" y="442093"/>
                        <a:pt x="136562" y="441071"/>
                        <a:pt x="133450" y="439826"/>
                      </a:cubicBezTo>
                      <a:cubicBezTo>
                        <a:pt x="128470" y="437549"/>
                        <a:pt x="123268" y="435904"/>
                        <a:pt x="117888" y="434935"/>
                      </a:cubicBezTo>
                      <a:cubicBezTo>
                        <a:pt x="115664" y="435224"/>
                        <a:pt x="113441" y="435731"/>
                        <a:pt x="111307" y="436447"/>
                      </a:cubicBezTo>
                      <a:cubicBezTo>
                        <a:pt x="108995" y="437256"/>
                        <a:pt x="106549" y="437736"/>
                        <a:pt x="104104" y="437870"/>
                      </a:cubicBezTo>
                      <a:cubicBezTo>
                        <a:pt x="100236" y="437732"/>
                        <a:pt x="96634" y="435789"/>
                        <a:pt x="94411" y="432623"/>
                      </a:cubicBezTo>
                      <a:cubicBezTo>
                        <a:pt x="93121" y="431356"/>
                        <a:pt x="92587" y="429501"/>
                        <a:pt x="92988" y="427732"/>
                      </a:cubicBezTo>
                      <a:cubicBezTo>
                        <a:pt x="94455" y="422707"/>
                        <a:pt x="104948" y="419373"/>
                        <a:pt x="111885" y="417149"/>
                      </a:cubicBezTo>
                      <a:cubicBezTo>
                        <a:pt x="113708" y="416634"/>
                        <a:pt x="115531" y="416011"/>
                        <a:pt x="117265" y="415282"/>
                      </a:cubicBezTo>
                      <a:cubicBezTo>
                        <a:pt x="126158" y="410836"/>
                        <a:pt x="130604" y="406745"/>
                        <a:pt x="130960" y="403454"/>
                      </a:cubicBezTo>
                      <a:cubicBezTo>
                        <a:pt x="131316" y="400164"/>
                        <a:pt x="127625" y="397719"/>
                        <a:pt x="123846" y="394962"/>
                      </a:cubicBezTo>
                      <a:cubicBezTo>
                        <a:pt x="120066" y="392205"/>
                        <a:pt x="115486" y="388826"/>
                        <a:pt x="114953" y="384424"/>
                      </a:cubicBezTo>
                      <a:cubicBezTo>
                        <a:pt x="114775" y="381080"/>
                        <a:pt x="116064" y="377830"/>
                        <a:pt x="118510" y="375531"/>
                      </a:cubicBezTo>
                      <a:cubicBezTo>
                        <a:pt x="120066" y="373046"/>
                        <a:pt x="121044" y="370253"/>
                        <a:pt x="121400" y="367350"/>
                      </a:cubicBezTo>
                      <a:cubicBezTo>
                        <a:pt x="122468" y="362103"/>
                        <a:pt x="123579" y="356679"/>
                        <a:pt x="129048" y="356679"/>
                      </a:cubicBezTo>
                      <a:cubicBezTo>
                        <a:pt x="129715" y="356616"/>
                        <a:pt x="130382" y="356616"/>
                        <a:pt x="131049" y="356679"/>
                      </a:cubicBezTo>
                      <a:cubicBezTo>
                        <a:pt x="133583" y="357265"/>
                        <a:pt x="135984" y="358208"/>
                        <a:pt x="138252" y="359480"/>
                      </a:cubicBezTo>
                      <a:cubicBezTo>
                        <a:pt x="141809" y="361574"/>
                        <a:pt x="145856" y="362721"/>
                        <a:pt x="149990" y="362815"/>
                      </a:cubicBezTo>
                      <a:lnTo>
                        <a:pt x="149990" y="362815"/>
                      </a:lnTo>
                      <a:cubicBezTo>
                        <a:pt x="157816" y="362815"/>
                        <a:pt x="162218" y="361658"/>
                        <a:pt x="164708" y="359079"/>
                      </a:cubicBezTo>
                      <a:cubicBezTo>
                        <a:pt x="167198" y="356500"/>
                        <a:pt x="168176" y="350631"/>
                        <a:pt x="168043" y="342895"/>
                      </a:cubicBezTo>
                      <a:cubicBezTo>
                        <a:pt x="168220" y="339871"/>
                        <a:pt x="168799" y="336883"/>
                        <a:pt x="169733" y="334002"/>
                      </a:cubicBezTo>
                      <a:cubicBezTo>
                        <a:pt x="171600" y="327243"/>
                        <a:pt x="173512" y="320263"/>
                        <a:pt x="167865" y="317906"/>
                      </a:cubicBezTo>
                      <a:cubicBezTo>
                        <a:pt x="160706" y="314838"/>
                        <a:pt x="152970" y="311103"/>
                        <a:pt x="151591" y="305011"/>
                      </a:cubicBezTo>
                      <a:cubicBezTo>
                        <a:pt x="151147" y="300739"/>
                        <a:pt x="152836" y="296514"/>
                        <a:pt x="156037" y="293673"/>
                      </a:cubicBezTo>
                      <a:cubicBezTo>
                        <a:pt x="158972" y="290903"/>
                        <a:pt x="160039" y="286701"/>
                        <a:pt x="158794" y="282868"/>
                      </a:cubicBezTo>
                      <a:cubicBezTo>
                        <a:pt x="158216" y="281325"/>
                        <a:pt x="156705" y="280316"/>
                        <a:pt x="155059" y="280334"/>
                      </a:cubicBezTo>
                      <a:cubicBezTo>
                        <a:pt x="152214" y="280658"/>
                        <a:pt x="149590" y="282135"/>
                        <a:pt x="147856" y="284425"/>
                      </a:cubicBezTo>
                      <a:cubicBezTo>
                        <a:pt x="144121" y="288338"/>
                        <a:pt x="124068" y="295318"/>
                        <a:pt x="110863" y="295318"/>
                      </a:cubicBezTo>
                      <a:cubicBezTo>
                        <a:pt x="101258" y="295318"/>
                        <a:pt x="98768" y="291672"/>
                        <a:pt x="98368" y="288649"/>
                      </a:cubicBezTo>
                      <a:cubicBezTo>
                        <a:pt x="97656" y="283224"/>
                        <a:pt x="101303" y="278022"/>
                        <a:pt x="104859" y="272997"/>
                      </a:cubicBezTo>
                      <a:cubicBezTo>
                        <a:pt x="108017" y="269267"/>
                        <a:pt x="110240" y="264852"/>
                        <a:pt x="111352" y="260103"/>
                      </a:cubicBezTo>
                      <a:cubicBezTo>
                        <a:pt x="111174" y="250792"/>
                        <a:pt x="110240" y="241517"/>
                        <a:pt x="108550" y="232357"/>
                      </a:cubicBezTo>
                      <a:cubicBezTo>
                        <a:pt x="106105" y="238049"/>
                        <a:pt x="94189" y="260503"/>
                        <a:pt x="85251" y="260503"/>
                      </a:cubicBezTo>
                      <a:cubicBezTo>
                        <a:pt x="81916" y="260503"/>
                        <a:pt x="79471" y="257435"/>
                        <a:pt x="78004" y="251610"/>
                      </a:cubicBezTo>
                      <a:cubicBezTo>
                        <a:pt x="77559" y="249325"/>
                        <a:pt x="77381" y="246999"/>
                        <a:pt x="77470" y="244674"/>
                      </a:cubicBezTo>
                      <a:cubicBezTo>
                        <a:pt x="77470" y="242006"/>
                        <a:pt x="77470" y="239516"/>
                        <a:pt x="76580" y="238627"/>
                      </a:cubicBezTo>
                      <a:cubicBezTo>
                        <a:pt x="75691" y="237738"/>
                        <a:pt x="73824" y="238360"/>
                        <a:pt x="70800" y="240361"/>
                      </a:cubicBezTo>
                      <a:lnTo>
                        <a:pt x="69689" y="241117"/>
                      </a:lnTo>
                      <a:cubicBezTo>
                        <a:pt x="66221" y="243562"/>
                        <a:pt x="58084" y="249343"/>
                        <a:pt x="53593" y="249343"/>
                      </a:cubicBezTo>
                      <a:cubicBezTo>
                        <a:pt x="51503" y="249343"/>
                        <a:pt x="50303" y="248009"/>
                        <a:pt x="50303" y="245697"/>
                      </a:cubicBezTo>
                      <a:cubicBezTo>
                        <a:pt x="50303" y="241606"/>
                        <a:pt x="57372" y="238049"/>
                        <a:pt x="64797" y="234269"/>
                      </a:cubicBezTo>
                      <a:cubicBezTo>
                        <a:pt x="71556" y="230846"/>
                        <a:pt x="78582" y="227288"/>
                        <a:pt x="78137" y="224043"/>
                      </a:cubicBezTo>
                      <a:cubicBezTo>
                        <a:pt x="78137" y="221908"/>
                        <a:pt x="74624" y="219596"/>
                        <a:pt x="68221" y="217729"/>
                      </a:cubicBezTo>
                      <a:cubicBezTo>
                        <a:pt x="64753" y="217026"/>
                        <a:pt x="61863" y="214643"/>
                        <a:pt x="60485" y="211371"/>
                      </a:cubicBezTo>
                      <a:cubicBezTo>
                        <a:pt x="58617" y="205412"/>
                        <a:pt x="64531" y="197631"/>
                        <a:pt x="69377" y="191362"/>
                      </a:cubicBezTo>
                      <a:cubicBezTo>
                        <a:pt x="72134" y="187804"/>
                        <a:pt x="74935" y="184070"/>
                        <a:pt x="74402" y="182825"/>
                      </a:cubicBezTo>
                      <a:cubicBezTo>
                        <a:pt x="74402" y="182513"/>
                        <a:pt x="73868" y="182291"/>
                        <a:pt x="73201" y="182246"/>
                      </a:cubicBezTo>
                      <a:cubicBezTo>
                        <a:pt x="68755" y="181668"/>
                        <a:pt x="47857" y="175488"/>
                        <a:pt x="45589" y="167707"/>
                      </a:cubicBezTo>
                      <a:cubicBezTo>
                        <a:pt x="45011" y="165164"/>
                        <a:pt x="46167" y="162549"/>
                        <a:pt x="48391" y="161215"/>
                      </a:cubicBezTo>
                      <a:cubicBezTo>
                        <a:pt x="50303" y="159428"/>
                        <a:pt x="52792" y="158343"/>
                        <a:pt x="55416" y="158147"/>
                      </a:cubicBezTo>
                      <a:cubicBezTo>
                        <a:pt x="59284" y="158147"/>
                        <a:pt x="61908" y="161393"/>
                        <a:pt x="64308" y="164505"/>
                      </a:cubicBezTo>
                      <a:cubicBezTo>
                        <a:pt x="66710" y="167618"/>
                        <a:pt x="68755" y="170241"/>
                        <a:pt x="72134" y="170241"/>
                      </a:cubicBezTo>
                      <a:cubicBezTo>
                        <a:pt x="72757" y="170241"/>
                        <a:pt x="73379" y="170139"/>
                        <a:pt x="74002" y="169930"/>
                      </a:cubicBezTo>
                      <a:cubicBezTo>
                        <a:pt x="76225" y="169219"/>
                        <a:pt x="77203" y="165172"/>
                        <a:pt x="78448" y="161037"/>
                      </a:cubicBezTo>
                      <a:cubicBezTo>
                        <a:pt x="79026" y="156391"/>
                        <a:pt x="80982" y="152016"/>
                        <a:pt x="84006" y="148454"/>
                      </a:cubicBezTo>
                      <a:cubicBezTo>
                        <a:pt x="88808" y="144724"/>
                        <a:pt x="91787" y="139099"/>
                        <a:pt x="92143" y="133025"/>
                      </a:cubicBezTo>
                      <a:cubicBezTo>
                        <a:pt x="92499" y="131069"/>
                        <a:pt x="92899" y="128846"/>
                        <a:pt x="93521" y="126311"/>
                      </a:cubicBezTo>
                      <a:cubicBezTo>
                        <a:pt x="97434" y="110926"/>
                        <a:pt x="106861" y="108881"/>
                        <a:pt x="115309" y="108881"/>
                      </a:cubicBezTo>
                      <a:cubicBezTo>
                        <a:pt x="118644" y="108930"/>
                        <a:pt x="121978" y="109152"/>
                        <a:pt x="125313" y="109548"/>
                      </a:cubicBezTo>
                      <a:cubicBezTo>
                        <a:pt x="128648" y="109859"/>
                        <a:pt x="132116" y="110215"/>
                        <a:pt x="135451" y="110215"/>
                      </a:cubicBezTo>
                      <a:cubicBezTo>
                        <a:pt x="143988" y="111096"/>
                        <a:pt x="152125" y="106498"/>
                        <a:pt x="155815" y="98743"/>
                      </a:cubicBezTo>
                      <a:cubicBezTo>
                        <a:pt x="156927" y="95751"/>
                        <a:pt x="159595" y="93621"/>
                        <a:pt x="162752" y="93230"/>
                      </a:cubicBezTo>
                      <a:cubicBezTo>
                        <a:pt x="164619" y="93163"/>
                        <a:pt x="166353" y="94208"/>
                        <a:pt x="167198" y="95898"/>
                      </a:cubicBezTo>
                      <a:cubicBezTo>
                        <a:pt x="168354" y="98766"/>
                        <a:pt x="167865" y="102043"/>
                        <a:pt x="165909" y="104435"/>
                      </a:cubicBezTo>
                      <a:cubicBezTo>
                        <a:pt x="163819" y="107667"/>
                        <a:pt x="162084" y="111149"/>
                        <a:pt x="160840" y="114795"/>
                      </a:cubicBezTo>
                      <a:cubicBezTo>
                        <a:pt x="159328" y="119415"/>
                        <a:pt x="157016" y="123723"/>
                        <a:pt x="153992" y="127511"/>
                      </a:cubicBezTo>
                      <a:cubicBezTo>
                        <a:pt x="151947" y="129490"/>
                        <a:pt x="149679" y="131291"/>
                        <a:pt x="147323" y="132892"/>
                      </a:cubicBezTo>
                      <a:cubicBezTo>
                        <a:pt x="141542" y="137338"/>
                        <a:pt x="133673" y="143118"/>
                        <a:pt x="133227" y="147609"/>
                      </a:cubicBezTo>
                      <a:cubicBezTo>
                        <a:pt x="133139" y="148676"/>
                        <a:pt x="133494" y="149735"/>
                        <a:pt x="134251" y="150499"/>
                      </a:cubicBezTo>
                      <a:cubicBezTo>
                        <a:pt x="136162" y="152500"/>
                        <a:pt x="138874" y="153559"/>
                        <a:pt x="141631" y="153389"/>
                      </a:cubicBezTo>
                      <a:cubicBezTo>
                        <a:pt x="145144" y="153189"/>
                        <a:pt x="148612" y="152549"/>
                        <a:pt x="151992" y="151478"/>
                      </a:cubicBezTo>
                      <a:cubicBezTo>
                        <a:pt x="154303" y="150811"/>
                        <a:pt x="156660" y="150290"/>
                        <a:pt x="159017" y="149921"/>
                      </a:cubicBezTo>
                      <a:cubicBezTo>
                        <a:pt x="162173" y="149610"/>
                        <a:pt x="172578" y="148721"/>
                        <a:pt x="182938" y="148721"/>
                      </a:cubicBezTo>
                      <a:cubicBezTo>
                        <a:pt x="200724" y="148721"/>
                        <a:pt x="209617" y="151211"/>
                        <a:pt x="209617" y="156191"/>
                      </a:cubicBezTo>
                      <a:cubicBezTo>
                        <a:pt x="209617" y="172376"/>
                        <a:pt x="197612" y="206213"/>
                        <a:pt x="183383" y="215683"/>
                      </a:cubicBezTo>
                      <a:cubicBezTo>
                        <a:pt x="182005" y="216573"/>
                        <a:pt x="167465" y="231646"/>
                        <a:pt x="168710" y="235826"/>
                      </a:cubicBezTo>
                      <a:cubicBezTo>
                        <a:pt x="168710" y="236048"/>
                        <a:pt x="168977" y="236715"/>
                        <a:pt x="170577" y="236715"/>
                      </a:cubicBezTo>
                      <a:lnTo>
                        <a:pt x="171022" y="236715"/>
                      </a:lnTo>
                      <a:cubicBezTo>
                        <a:pt x="173156" y="236715"/>
                        <a:pt x="175468" y="236270"/>
                        <a:pt x="177603" y="235959"/>
                      </a:cubicBezTo>
                      <a:cubicBezTo>
                        <a:pt x="180715" y="235483"/>
                        <a:pt x="183827" y="235199"/>
                        <a:pt x="186985" y="235114"/>
                      </a:cubicBezTo>
                      <a:cubicBezTo>
                        <a:pt x="192809" y="234736"/>
                        <a:pt x="198456" y="237306"/>
                        <a:pt x="202013" y="241962"/>
                      </a:cubicBezTo>
                      <a:cubicBezTo>
                        <a:pt x="204992" y="245603"/>
                        <a:pt x="208861" y="248360"/>
                        <a:pt x="213307" y="249921"/>
                      </a:cubicBezTo>
                      <a:cubicBezTo>
                        <a:pt x="220021" y="251837"/>
                        <a:pt x="224912" y="257582"/>
                        <a:pt x="225757" y="264505"/>
                      </a:cubicBezTo>
                      <a:lnTo>
                        <a:pt x="226068" y="266061"/>
                      </a:lnTo>
                      <a:cubicBezTo>
                        <a:pt x="227980" y="275532"/>
                        <a:pt x="230159" y="286248"/>
                        <a:pt x="236740" y="293673"/>
                      </a:cubicBezTo>
                      <a:cubicBezTo>
                        <a:pt x="239985" y="296977"/>
                        <a:pt x="243854" y="299582"/>
                        <a:pt x="248123" y="301321"/>
                      </a:cubicBezTo>
                      <a:cubicBezTo>
                        <a:pt x="253369" y="303437"/>
                        <a:pt x="257949" y="306883"/>
                        <a:pt x="261462" y="311325"/>
                      </a:cubicBezTo>
                      <a:cubicBezTo>
                        <a:pt x="267464" y="319355"/>
                        <a:pt x="271333" y="328782"/>
                        <a:pt x="272666" y="338715"/>
                      </a:cubicBezTo>
                      <a:cubicBezTo>
                        <a:pt x="273067" y="342761"/>
                        <a:pt x="277824" y="349787"/>
                        <a:pt x="281248" y="354944"/>
                      </a:cubicBezTo>
                      <a:cubicBezTo>
                        <a:pt x="284005" y="359035"/>
                        <a:pt x="285339" y="361036"/>
                        <a:pt x="285205" y="361970"/>
                      </a:cubicBezTo>
                      <a:cubicBezTo>
                        <a:pt x="285072" y="362903"/>
                        <a:pt x="285205" y="362903"/>
                        <a:pt x="285205" y="363481"/>
                      </a:cubicBezTo>
                      <a:cubicBezTo>
                        <a:pt x="284538" y="368728"/>
                        <a:pt x="283071" y="379666"/>
                        <a:pt x="286939" y="384024"/>
                      </a:cubicBezTo>
                      <a:cubicBezTo>
                        <a:pt x="288718" y="386114"/>
                        <a:pt x="291386" y="386380"/>
                        <a:pt x="295388" y="384868"/>
                      </a:cubicBezTo>
                      <a:cubicBezTo>
                        <a:pt x="298011" y="383886"/>
                        <a:pt x="300412" y="382370"/>
                        <a:pt x="302413" y="380422"/>
                      </a:cubicBezTo>
                      <a:cubicBezTo>
                        <a:pt x="304191" y="378493"/>
                        <a:pt x="306726" y="377367"/>
                        <a:pt x="309349" y="377310"/>
                      </a:cubicBezTo>
                      <a:cubicBezTo>
                        <a:pt x="311973" y="377425"/>
                        <a:pt x="314551" y="377950"/>
                        <a:pt x="316997" y="378866"/>
                      </a:cubicBezTo>
                      <a:cubicBezTo>
                        <a:pt x="324956" y="381489"/>
                        <a:pt x="333226" y="386469"/>
                        <a:pt x="335627" y="393183"/>
                      </a:cubicBezTo>
                      <a:cubicBezTo>
                        <a:pt x="335627" y="393183"/>
                        <a:pt x="335627" y="393183"/>
                        <a:pt x="336027" y="393183"/>
                      </a:cubicBezTo>
                      <a:lnTo>
                        <a:pt x="336517" y="393183"/>
                      </a:lnTo>
                      <a:lnTo>
                        <a:pt x="336517" y="393673"/>
                      </a:lnTo>
                      <a:lnTo>
                        <a:pt x="336517" y="393673"/>
                      </a:lnTo>
                      <a:lnTo>
                        <a:pt x="336517" y="393673"/>
                      </a:lnTo>
                      <a:cubicBezTo>
                        <a:pt x="336517" y="394473"/>
                        <a:pt x="336517" y="399231"/>
                        <a:pt x="335983" y="401542"/>
                      </a:cubicBezTo>
                      <a:cubicBezTo>
                        <a:pt x="335983" y="402032"/>
                        <a:pt x="335983" y="402254"/>
                        <a:pt x="335983" y="402299"/>
                      </a:cubicBezTo>
                      <a:lnTo>
                        <a:pt x="335983" y="402299"/>
                      </a:lnTo>
                      <a:cubicBezTo>
                        <a:pt x="335983" y="402610"/>
                        <a:pt x="335983" y="402788"/>
                        <a:pt x="335672" y="402788"/>
                      </a:cubicBezTo>
                      <a:lnTo>
                        <a:pt x="335672" y="402788"/>
                      </a:lnTo>
                      <a:cubicBezTo>
                        <a:pt x="332959" y="411680"/>
                        <a:pt x="324956" y="417638"/>
                        <a:pt x="317886" y="423108"/>
                      </a:cubicBezTo>
                      <a:lnTo>
                        <a:pt x="314107" y="425998"/>
                      </a:lnTo>
                      <a:cubicBezTo>
                        <a:pt x="311261" y="428265"/>
                        <a:pt x="298144" y="443294"/>
                        <a:pt x="299923" y="448230"/>
                      </a:cubicBezTo>
                      <a:cubicBezTo>
                        <a:pt x="300412" y="449697"/>
                        <a:pt x="302324" y="450186"/>
                        <a:pt x="305570" y="449697"/>
                      </a:cubicBezTo>
                      <a:cubicBezTo>
                        <a:pt x="315307" y="448230"/>
                        <a:pt x="320154" y="448763"/>
                        <a:pt x="320509" y="451476"/>
                      </a:cubicBezTo>
                      <a:cubicBezTo>
                        <a:pt x="321443" y="457789"/>
                        <a:pt x="292275" y="473085"/>
                        <a:pt x="284183" y="475441"/>
                      </a:cubicBezTo>
                      <a:cubicBezTo>
                        <a:pt x="272711" y="478776"/>
                        <a:pt x="249634" y="484334"/>
                        <a:pt x="235939" y="484334"/>
                      </a:cubicBezTo>
                      <a:cubicBezTo>
                        <a:pt x="232916" y="484485"/>
                        <a:pt x="229892" y="484019"/>
                        <a:pt x="227047" y="482956"/>
                      </a:cubicBezTo>
                      <a:lnTo>
                        <a:pt x="223578" y="481355"/>
                      </a:lnTo>
                      <a:cubicBezTo>
                        <a:pt x="220377" y="479439"/>
                        <a:pt x="216775" y="478252"/>
                        <a:pt x="213040" y="477887"/>
                      </a:cubicBezTo>
                      <a:cubicBezTo>
                        <a:pt x="209617" y="478109"/>
                        <a:pt x="206282" y="479279"/>
                        <a:pt x="203481" y="481266"/>
                      </a:cubicBezTo>
                      <a:cubicBezTo>
                        <a:pt x="198056" y="484205"/>
                        <a:pt x="191876" y="485548"/>
                        <a:pt x="185695" y="485135"/>
                      </a:cubicBezTo>
                      <a:lnTo>
                        <a:pt x="180537" y="485135"/>
                      </a:lnTo>
                      <a:cubicBezTo>
                        <a:pt x="176091" y="484957"/>
                        <a:pt x="171689" y="485544"/>
                        <a:pt x="167465" y="486869"/>
                      </a:cubicBezTo>
                      <a:cubicBezTo>
                        <a:pt x="164841" y="487758"/>
                        <a:pt x="162663" y="488292"/>
                        <a:pt x="160929" y="488736"/>
                      </a:cubicBezTo>
                      <a:cubicBezTo>
                        <a:pt x="155682" y="490026"/>
                        <a:pt x="153503" y="490559"/>
                        <a:pt x="149412" y="498251"/>
                      </a:cubicBezTo>
                      <a:cubicBezTo>
                        <a:pt x="147545" y="501764"/>
                        <a:pt x="145367" y="503454"/>
                        <a:pt x="142698" y="503454"/>
                      </a:cubicBezTo>
                      <a:cubicBezTo>
                        <a:pt x="139853" y="503116"/>
                        <a:pt x="137185" y="502058"/>
                        <a:pt x="134873" y="500386"/>
                      </a:cubicBezTo>
                      <a:cubicBezTo>
                        <a:pt x="133227" y="499310"/>
                        <a:pt x="131449" y="498398"/>
                        <a:pt x="129626" y="497673"/>
                      </a:cubicBezTo>
                      <a:cubicBezTo>
                        <a:pt x="129182" y="497598"/>
                        <a:pt x="128781" y="497598"/>
                        <a:pt x="128337" y="497673"/>
                      </a:cubicBezTo>
                      <a:cubicBezTo>
                        <a:pt x="121934" y="499016"/>
                        <a:pt x="115753" y="501417"/>
                        <a:pt x="110151" y="504788"/>
                      </a:cubicBezTo>
                      <a:cubicBezTo>
                        <a:pt x="104815" y="507980"/>
                        <a:pt x="98946" y="510221"/>
                        <a:pt x="92810" y="511413"/>
                      </a:cubicBezTo>
                      <a:close/>
                      <a:moveTo>
                        <a:pt x="144655" y="458056"/>
                      </a:moveTo>
                      <a:cubicBezTo>
                        <a:pt x="140209" y="457825"/>
                        <a:pt x="135807" y="459026"/>
                        <a:pt x="132116" y="461480"/>
                      </a:cubicBezTo>
                      <a:cubicBezTo>
                        <a:pt x="123579" y="467527"/>
                        <a:pt x="102592" y="483712"/>
                        <a:pt x="92810" y="503276"/>
                      </a:cubicBezTo>
                      <a:cubicBezTo>
                        <a:pt x="90809" y="507366"/>
                        <a:pt x="90854" y="509012"/>
                        <a:pt x="91254" y="509634"/>
                      </a:cubicBezTo>
                      <a:cubicBezTo>
                        <a:pt x="91609" y="510097"/>
                        <a:pt x="92232" y="510332"/>
                        <a:pt x="92810" y="510257"/>
                      </a:cubicBezTo>
                      <a:cubicBezTo>
                        <a:pt x="98501" y="508949"/>
                        <a:pt x="103970" y="506762"/>
                        <a:pt x="108995" y="503765"/>
                      </a:cubicBezTo>
                      <a:cubicBezTo>
                        <a:pt x="116109" y="500208"/>
                        <a:pt x="123535" y="496518"/>
                        <a:pt x="127669" y="496518"/>
                      </a:cubicBezTo>
                      <a:cubicBezTo>
                        <a:pt x="128247" y="496518"/>
                        <a:pt x="128826" y="496593"/>
                        <a:pt x="129359" y="496740"/>
                      </a:cubicBezTo>
                      <a:cubicBezTo>
                        <a:pt x="131227" y="497522"/>
                        <a:pt x="133050" y="498460"/>
                        <a:pt x="134784" y="499541"/>
                      </a:cubicBezTo>
                      <a:cubicBezTo>
                        <a:pt x="136918" y="501097"/>
                        <a:pt x="139408" y="502106"/>
                        <a:pt x="142032" y="502476"/>
                      </a:cubicBezTo>
                      <a:cubicBezTo>
                        <a:pt x="144255" y="502476"/>
                        <a:pt x="146078" y="501008"/>
                        <a:pt x="147767" y="498029"/>
                      </a:cubicBezTo>
                      <a:cubicBezTo>
                        <a:pt x="152214" y="489937"/>
                        <a:pt x="154570" y="489136"/>
                        <a:pt x="159995" y="487936"/>
                      </a:cubicBezTo>
                      <a:cubicBezTo>
                        <a:pt x="161818" y="487491"/>
                        <a:pt x="163819" y="487002"/>
                        <a:pt x="166442" y="486113"/>
                      </a:cubicBezTo>
                      <a:cubicBezTo>
                        <a:pt x="170755" y="484766"/>
                        <a:pt x="175246" y="484161"/>
                        <a:pt x="179782" y="484334"/>
                      </a:cubicBezTo>
                      <a:lnTo>
                        <a:pt x="184939" y="484334"/>
                      </a:lnTo>
                      <a:cubicBezTo>
                        <a:pt x="190898" y="484734"/>
                        <a:pt x="196856" y="483436"/>
                        <a:pt x="202102" y="480599"/>
                      </a:cubicBezTo>
                      <a:cubicBezTo>
                        <a:pt x="205081" y="478514"/>
                        <a:pt x="208594" y="477300"/>
                        <a:pt x="212240" y="477087"/>
                      </a:cubicBezTo>
                      <a:cubicBezTo>
                        <a:pt x="216153" y="477465"/>
                        <a:pt x="219888" y="478692"/>
                        <a:pt x="223267" y="480688"/>
                      </a:cubicBezTo>
                      <a:lnTo>
                        <a:pt x="226691" y="482289"/>
                      </a:lnTo>
                      <a:cubicBezTo>
                        <a:pt x="229447" y="483258"/>
                        <a:pt x="232338" y="483681"/>
                        <a:pt x="235228" y="483534"/>
                      </a:cubicBezTo>
                      <a:cubicBezTo>
                        <a:pt x="248567" y="483534"/>
                        <a:pt x="271733" y="477931"/>
                        <a:pt x="283160" y="474641"/>
                      </a:cubicBezTo>
                      <a:cubicBezTo>
                        <a:pt x="292631" y="471884"/>
                        <a:pt x="319398" y="456856"/>
                        <a:pt x="318731" y="451876"/>
                      </a:cubicBezTo>
                      <a:cubicBezTo>
                        <a:pt x="318464" y="450141"/>
                        <a:pt x="313529" y="449786"/>
                        <a:pt x="304991" y="451075"/>
                      </a:cubicBezTo>
                      <a:cubicBezTo>
                        <a:pt x="301168" y="451653"/>
                        <a:pt x="298855" y="451075"/>
                        <a:pt x="298144" y="448852"/>
                      </a:cubicBezTo>
                      <a:cubicBezTo>
                        <a:pt x="296099" y="442894"/>
                        <a:pt x="310016" y="427376"/>
                        <a:pt x="312728" y="425197"/>
                      </a:cubicBezTo>
                      <a:lnTo>
                        <a:pt x="316508" y="422307"/>
                      </a:lnTo>
                      <a:cubicBezTo>
                        <a:pt x="324778" y="415993"/>
                        <a:pt x="334294" y="408968"/>
                        <a:pt x="334872" y="397941"/>
                      </a:cubicBezTo>
                      <a:cubicBezTo>
                        <a:pt x="335450" y="389448"/>
                        <a:pt x="325667" y="383135"/>
                        <a:pt x="316330" y="380155"/>
                      </a:cubicBezTo>
                      <a:cubicBezTo>
                        <a:pt x="313973" y="379280"/>
                        <a:pt x="311528" y="378768"/>
                        <a:pt x="309038" y="378644"/>
                      </a:cubicBezTo>
                      <a:cubicBezTo>
                        <a:pt x="306681" y="378684"/>
                        <a:pt x="304413" y="379715"/>
                        <a:pt x="302857" y="381489"/>
                      </a:cubicBezTo>
                      <a:cubicBezTo>
                        <a:pt x="300679" y="383406"/>
                        <a:pt x="298189" y="384909"/>
                        <a:pt x="295476" y="385936"/>
                      </a:cubicBezTo>
                      <a:cubicBezTo>
                        <a:pt x="292364" y="387745"/>
                        <a:pt x="288407" y="387274"/>
                        <a:pt x="285783" y="384780"/>
                      </a:cubicBezTo>
                      <a:cubicBezTo>
                        <a:pt x="281603" y="380022"/>
                        <a:pt x="283071" y="368728"/>
                        <a:pt x="283782" y="363304"/>
                      </a:cubicBezTo>
                      <a:cubicBezTo>
                        <a:pt x="283782" y="362770"/>
                        <a:pt x="283782" y="362237"/>
                        <a:pt x="283782" y="361836"/>
                      </a:cubicBezTo>
                      <a:cubicBezTo>
                        <a:pt x="282760" y="359613"/>
                        <a:pt x="281470" y="357514"/>
                        <a:pt x="279958" y="355567"/>
                      </a:cubicBezTo>
                      <a:cubicBezTo>
                        <a:pt x="276446" y="350320"/>
                        <a:pt x="271644" y="343161"/>
                        <a:pt x="271066" y="338804"/>
                      </a:cubicBezTo>
                      <a:cubicBezTo>
                        <a:pt x="269732" y="329124"/>
                        <a:pt x="265953" y="319947"/>
                        <a:pt x="260083" y="312126"/>
                      </a:cubicBezTo>
                      <a:cubicBezTo>
                        <a:pt x="256659" y="307830"/>
                        <a:pt x="252168" y="304518"/>
                        <a:pt x="247055" y="302522"/>
                      </a:cubicBezTo>
                      <a:cubicBezTo>
                        <a:pt x="242653" y="300703"/>
                        <a:pt x="238696" y="298008"/>
                        <a:pt x="235361" y="294607"/>
                      </a:cubicBezTo>
                      <a:cubicBezTo>
                        <a:pt x="228558" y="286959"/>
                        <a:pt x="226469" y="276065"/>
                        <a:pt x="224423" y="266461"/>
                      </a:cubicBezTo>
                      <a:lnTo>
                        <a:pt x="224112" y="264905"/>
                      </a:lnTo>
                      <a:cubicBezTo>
                        <a:pt x="223311" y="258342"/>
                        <a:pt x="218643" y="252904"/>
                        <a:pt x="212284" y="251121"/>
                      </a:cubicBezTo>
                      <a:cubicBezTo>
                        <a:pt x="207704" y="249463"/>
                        <a:pt x="203614" y="246586"/>
                        <a:pt x="200546" y="242806"/>
                      </a:cubicBezTo>
                      <a:cubicBezTo>
                        <a:pt x="197211" y="238409"/>
                        <a:pt x="191920" y="235999"/>
                        <a:pt x="186407" y="236404"/>
                      </a:cubicBezTo>
                      <a:cubicBezTo>
                        <a:pt x="183294" y="236488"/>
                        <a:pt x="180226" y="236773"/>
                        <a:pt x="177158" y="237248"/>
                      </a:cubicBezTo>
                      <a:cubicBezTo>
                        <a:pt x="174979" y="237560"/>
                        <a:pt x="172711" y="237871"/>
                        <a:pt x="170488" y="238004"/>
                      </a:cubicBezTo>
                      <a:cubicBezTo>
                        <a:pt x="168265" y="238138"/>
                        <a:pt x="167287" y="237204"/>
                        <a:pt x="167064" y="236359"/>
                      </a:cubicBezTo>
                      <a:cubicBezTo>
                        <a:pt x="165553" y="231335"/>
                        <a:pt x="180849" y="215861"/>
                        <a:pt x="182182" y="214972"/>
                      </a:cubicBezTo>
                      <a:cubicBezTo>
                        <a:pt x="196144" y="205679"/>
                        <a:pt x="207927" y="172376"/>
                        <a:pt x="207927" y="156413"/>
                      </a:cubicBezTo>
                      <a:cubicBezTo>
                        <a:pt x="207927" y="152322"/>
                        <a:pt x="199034" y="150055"/>
                        <a:pt x="182360" y="150055"/>
                      </a:cubicBezTo>
                      <a:cubicBezTo>
                        <a:pt x="172045" y="150055"/>
                        <a:pt x="161684" y="150944"/>
                        <a:pt x="158572" y="151255"/>
                      </a:cubicBezTo>
                      <a:cubicBezTo>
                        <a:pt x="156260" y="151589"/>
                        <a:pt x="153948" y="152095"/>
                        <a:pt x="151725" y="152767"/>
                      </a:cubicBezTo>
                      <a:cubicBezTo>
                        <a:pt x="148256" y="153878"/>
                        <a:pt x="144699" y="154537"/>
                        <a:pt x="141053" y="154723"/>
                      </a:cubicBezTo>
                      <a:cubicBezTo>
                        <a:pt x="137985" y="154897"/>
                        <a:pt x="135006" y="153710"/>
                        <a:pt x="132872" y="151478"/>
                      </a:cubicBezTo>
                      <a:cubicBezTo>
                        <a:pt x="131849" y="150513"/>
                        <a:pt x="131360" y="149130"/>
                        <a:pt x="131538" y="147743"/>
                      </a:cubicBezTo>
                      <a:cubicBezTo>
                        <a:pt x="132027" y="142762"/>
                        <a:pt x="139809" y="136894"/>
                        <a:pt x="146078" y="132225"/>
                      </a:cubicBezTo>
                      <a:cubicBezTo>
                        <a:pt x="148390" y="130611"/>
                        <a:pt x="150568" y="128828"/>
                        <a:pt x="152614" y="126889"/>
                      </a:cubicBezTo>
                      <a:cubicBezTo>
                        <a:pt x="155593" y="123199"/>
                        <a:pt x="157861" y="118997"/>
                        <a:pt x="159283" y="114484"/>
                      </a:cubicBezTo>
                      <a:cubicBezTo>
                        <a:pt x="160573" y="110735"/>
                        <a:pt x="162307" y="107165"/>
                        <a:pt x="164486" y="103857"/>
                      </a:cubicBezTo>
                      <a:cubicBezTo>
                        <a:pt x="166220" y="101820"/>
                        <a:pt x="166664" y="99001"/>
                        <a:pt x="165686" y="96520"/>
                      </a:cubicBezTo>
                      <a:cubicBezTo>
                        <a:pt x="165064" y="95231"/>
                        <a:pt x="163774" y="94417"/>
                        <a:pt x="162352" y="94430"/>
                      </a:cubicBezTo>
                      <a:cubicBezTo>
                        <a:pt x="160128" y="94430"/>
                        <a:pt x="157905" y="96209"/>
                        <a:pt x="156393" y="99321"/>
                      </a:cubicBezTo>
                      <a:cubicBezTo>
                        <a:pt x="152525" y="107418"/>
                        <a:pt x="143988" y="112243"/>
                        <a:pt x="135051" y="111416"/>
                      </a:cubicBezTo>
                      <a:cubicBezTo>
                        <a:pt x="131671" y="111416"/>
                        <a:pt x="128158" y="111060"/>
                        <a:pt x="124780" y="110749"/>
                      </a:cubicBezTo>
                      <a:cubicBezTo>
                        <a:pt x="121489" y="110353"/>
                        <a:pt x="118199" y="110130"/>
                        <a:pt x="114908" y="110082"/>
                      </a:cubicBezTo>
                      <a:cubicBezTo>
                        <a:pt x="106772" y="110082"/>
                        <a:pt x="97923" y="112038"/>
                        <a:pt x="94189" y="126711"/>
                      </a:cubicBezTo>
                      <a:cubicBezTo>
                        <a:pt x="93566" y="129157"/>
                        <a:pt x="93165" y="131157"/>
                        <a:pt x="92854" y="133292"/>
                      </a:cubicBezTo>
                      <a:cubicBezTo>
                        <a:pt x="92454" y="139623"/>
                        <a:pt x="89342" y="145479"/>
                        <a:pt x="84362" y="149388"/>
                      </a:cubicBezTo>
                      <a:cubicBezTo>
                        <a:pt x="81516" y="152807"/>
                        <a:pt x="79693" y="156973"/>
                        <a:pt x="79115" y="161393"/>
                      </a:cubicBezTo>
                      <a:cubicBezTo>
                        <a:pt x="77959" y="166195"/>
                        <a:pt x="76981" y="170286"/>
                        <a:pt x="74180" y="171264"/>
                      </a:cubicBezTo>
                      <a:cubicBezTo>
                        <a:pt x="73468" y="171486"/>
                        <a:pt x="72712" y="171606"/>
                        <a:pt x="71957" y="171620"/>
                      </a:cubicBezTo>
                      <a:cubicBezTo>
                        <a:pt x="68266" y="171620"/>
                        <a:pt x="65732" y="168507"/>
                        <a:pt x="63064" y="165484"/>
                      </a:cubicBezTo>
                      <a:cubicBezTo>
                        <a:pt x="60396" y="162460"/>
                        <a:pt x="58217" y="159525"/>
                        <a:pt x="54882" y="159525"/>
                      </a:cubicBezTo>
                      <a:cubicBezTo>
                        <a:pt x="52526" y="159721"/>
                        <a:pt x="50303" y="160708"/>
                        <a:pt x="48569" y="162327"/>
                      </a:cubicBezTo>
                      <a:cubicBezTo>
                        <a:pt x="46390" y="164061"/>
                        <a:pt x="45589" y="165839"/>
                        <a:pt x="46123" y="167662"/>
                      </a:cubicBezTo>
                      <a:cubicBezTo>
                        <a:pt x="48080" y="174510"/>
                        <a:pt x="67910" y="181002"/>
                        <a:pt x="72801" y="181402"/>
                      </a:cubicBezTo>
                      <a:cubicBezTo>
                        <a:pt x="73690" y="181397"/>
                        <a:pt x="74491" y="181878"/>
                        <a:pt x="74891" y="182647"/>
                      </a:cubicBezTo>
                      <a:cubicBezTo>
                        <a:pt x="75691" y="184514"/>
                        <a:pt x="73201" y="187804"/>
                        <a:pt x="69733" y="192295"/>
                      </a:cubicBezTo>
                      <a:cubicBezTo>
                        <a:pt x="65287" y="198342"/>
                        <a:pt x="59328" y="205901"/>
                        <a:pt x="60841" y="211282"/>
                      </a:cubicBezTo>
                      <a:cubicBezTo>
                        <a:pt x="62130" y="214212"/>
                        <a:pt x="64753" y="216324"/>
                        <a:pt x="67910" y="216929"/>
                      </a:cubicBezTo>
                      <a:cubicBezTo>
                        <a:pt x="74980" y="219196"/>
                        <a:pt x="78359" y="221375"/>
                        <a:pt x="78582" y="224220"/>
                      </a:cubicBezTo>
                      <a:cubicBezTo>
                        <a:pt x="78893" y="228222"/>
                        <a:pt x="71868" y="231779"/>
                        <a:pt x="64442" y="235514"/>
                      </a:cubicBezTo>
                      <a:cubicBezTo>
                        <a:pt x="57016" y="239249"/>
                        <a:pt x="50569" y="242539"/>
                        <a:pt x="50569" y="245963"/>
                      </a:cubicBezTo>
                      <a:cubicBezTo>
                        <a:pt x="50569" y="248186"/>
                        <a:pt x="51770" y="248498"/>
                        <a:pt x="52748" y="248498"/>
                      </a:cubicBezTo>
                      <a:cubicBezTo>
                        <a:pt x="56883" y="248498"/>
                        <a:pt x="65109" y="242673"/>
                        <a:pt x="68221" y="240450"/>
                      </a:cubicBezTo>
                      <a:lnTo>
                        <a:pt x="69377" y="239694"/>
                      </a:lnTo>
                      <a:cubicBezTo>
                        <a:pt x="73024" y="237293"/>
                        <a:pt x="75247" y="236848"/>
                        <a:pt x="76536" y="238093"/>
                      </a:cubicBezTo>
                      <a:cubicBezTo>
                        <a:pt x="77826" y="239338"/>
                        <a:pt x="77781" y="241917"/>
                        <a:pt x="77737" y="244941"/>
                      </a:cubicBezTo>
                      <a:cubicBezTo>
                        <a:pt x="77648" y="247177"/>
                        <a:pt x="77826" y="249418"/>
                        <a:pt x="78270" y="251610"/>
                      </a:cubicBezTo>
                      <a:cubicBezTo>
                        <a:pt x="79560" y="257079"/>
                        <a:pt x="81649" y="259836"/>
                        <a:pt x="84406" y="259836"/>
                      </a:cubicBezTo>
                      <a:cubicBezTo>
                        <a:pt x="93299" y="259836"/>
                        <a:pt x="106638" y="232891"/>
                        <a:pt x="107038" y="231513"/>
                      </a:cubicBezTo>
                      <a:lnTo>
                        <a:pt x="107572" y="231513"/>
                      </a:lnTo>
                      <a:lnTo>
                        <a:pt x="107572" y="230846"/>
                      </a:lnTo>
                      <a:lnTo>
                        <a:pt x="107572" y="230846"/>
                      </a:lnTo>
                      <a:lnTo>
                        <a:pt x="108061" y="230846"/>
                      </a:lnTo>
                      <a:lnTo>
                        <a:pt x="108061" y="231201"/>
                      </a:lnTo>
                      <a:cubicBezTo>
                        <a:pt x="110373" y="234847"/>
                        <a:pt x="111529" y="260281"/>
                        <a:pt x="111485" y="260548"/>
                      </a:cubicBezTo>
                      <a:cubicBezTo>
                        <a:pt x="110373" y="265465"/>
                        <a:pt x="108106" y="270040"/>
                        <a:pt x="104859" y="273887"/>
                      </a:cubicBezTo>
                      <a:cubicBezTo>
                        <a:pt x="101258" y="278955"/>
                        <a:pt x="97879" y="283758"/>
                        <a:pt x="98546" y="288738"/>
                      </a:cubicBezTo>
                      <a:cubicBezTo>
                        <a:pt x="99213" y="293717"/>
                        <a:pt x="105082" y="294474"/>
                        <a:pt x="109928" y="294474"/>
                      </a:cubicBezTo>
                      <a:cubicBezTo>
                        <a:pt x="122868" y="294474"/>
                        <a:pt x="142521" y="287715"/>
                        <a:pt x="146122" y="283935"/>
                      </a:cubicBezTo>
                      <a:cubicBezTo>
                        <a:pt x="148079" y="281445"/>
                        <a:pt x="150968" y="279845"/>
                        <a:pt x="154126" y="279489"/>
                      </a:cubicBezTo>
                      <a:cubicBezTo>
                        <a:pt x="156215" y="279485"/>
                        <a:pt x="158083" y="280752"/>
                        <a:pt x="158883" y="282691"/>
                      </a:cubicBezTo>
                      <a:cubicBezTo>
                        <a:pt x="160262" y="286924"/>
                        <a:pt x="159150" y="291583"/>
                        <a:pt x="155948" y="294696"/>
                      </a:cubicBezTo>
                      <a:cubicBezTo>
                        <a:pt x="153014" y="297288"/>
                        <a:pt x="151502" y="301152"/>
                        <a:pt x="151903" y="305056"/>
                      </a:cubicBezTo>
                      <a:cubicBezTo>
                        <a:pt x="153103" y="310347"/>
                        <a:pt x="160084" y="313949"/>
                        <a:pt x="167509" y="317150"/>
                      </a:cubicBezTo>
                      <a:cubicBezTo>
                        <a:pt x="174046" y="319907"/>
                        <a:pt x="171956" y="327688"/>
                        <a:pt x="169999" y="334580"/>
                      </a:cubicBezTo>
                      <a:cubicBezTo>
                        <a:pt x="169066" y="337386"/>
                        <a:pt x="168532" y="340302"/>
                        <a:pt x="168354" y="343250"/>
                      </a:cubicBezTo>
                      <a:cubicBezTo>
                        <a:pt x="168354" y="351254"/>
                        <a:pt x="167954" y="356901"/>
                        <a:pt x="164708" y="360236"/>
                      </a:cubicBezTo>
                      <a:cubicBezTo>
                        <a:pt x="161462" y="363570"/>
                        <a:pt x="157372" y="364282"/>
                        <a:pt x="149235" y="364326"/>
                      </a:cubicBezTo>
                      <a:lnTo>
                        <a:pt x="149012" y="364326"/>
                      </a:lnTo>
                      <a:cubicBezTo>
                        <a:pt x="144699" y="364251"/>
                        <a:pt x="140520" y="363072"/>
                        <a:pt x="136785" y="360903"/>
                      </a:cubicBezTo>
                      <a:cubicBezTo>
                        <a:pt x="134606" y="359658"/>
                        <a:pt x="132294" y="358728"/>
                        <a:pt x="129848" y="358146"/>
                      </a:cubicBezTo>
                      <a:cubicBezTo>
                        <a:pt x="129270" y="358106"/>
                        <a:pt x="128648" y="358106"/>
                        <a:pt x="128070" y="358146"/>
                      </a:cubicBezTo>
                      <a:cubicBezTo>
                        <a:pt x="123624" y="358146"/>
                        <a:pt x="122512" y="362903"/>
                        <a:pt x="121489" y="367928"/>
                      </a:cubicBezTo>
                      <a:cubicBezTo>
                        <a:pt x="121133" y="371023"/>
                        <a:pt x="120066" y="373993"/>
                        <a:pt x="118377" y="376598"/>
                      </a:cubicBezTo>
                      <a:cubicBezTo>
                        <a:pt x="116242" y="378644"/>
                        <a:pt x="115042" y="381498"/>
                        <a:pt x="115086" y="384468"/>
                      </a:cubicBezTo>
                      <a:cubicBezTo>
                        <a:pt x="115531" y="388426"/>
                        <a:pt x="119533" y="391360"/>
                        <a:pt x="123490" y="394206"/>
                      </a:cubicBezTo>
                      <a:cubicBezTo>
                        <a:pt x="127447" y="397052"/>
                        <a:pt x="131316" y="399942"/>
                        <a:pt x="131049" y="403677"/>
                      </a:cubicBezTo>
                      <a:cubicBezTo>
                        <a:pt x="130782" y="407412"/>
                        <a:pt x="126202" y="411547"/>
                        <a:pt x="116732" y="416438"/>
                      </a:cubicBezTo>
                      <a:cubicBezTo>
                        <a:pt x="114953" y="417216"/>
                        <a:pt x="113086" y="417865"/>
                        <a:pt x="111218" y="418394"/>
                      </a:cubicBezTo>
                      <a:cubicBezTo>
                        <a:pt x="104904" y="420395"/>
                        <a:pt x="94322" y="423774"/>
                        <a:pt x="93032" y="428221"/>
                      </a:cubicBezTo>
                      <a:cubicBezTo>
                        <a:pt x="92721" y="429630"/>
                        <a:pt x="93165" y="431098"/>
                        <a:pt x="94233" y="432089"/>
                      </a:cubicBezTo>
                      <a:cubicBezTo>
                        <a:pt x="96278" y="435024"/>
                        <a:pt x="99569" y="436820"/>
                        <a:pt x="103126" y="436936"/>
                      </a:cubicBezTo>
                      <a:cubicBezTo>
                        <a:pt x="105482" y="436802"/>
                        <a:pt x="107794" y="436340"/>
                        <a:pt x="110017" y="435557"/>
                      </a:cubicBezTo>
                      <a:cubicBezTo>
                        <a:pt x="112241" y="434842"/>
                        <a:pt x="114464" y="434321"/>
                        <a:pt x="116776" y="434001"/>
                      </a:cubicBezTo>
                      <a:cubicBezTo>
                        <a:pt x="122334" y="434913"/>
                        <a:pt x="127758" y="436589"/>
                        <a:pt x="132872" y="438981"/>
                      </a:cubicBezTo>
                      <a:cubicBezTo>
                        <a:pt x="135984" y="440182"/>
                        <a:pt x="138608" y="441204"/>
                        <a:pt x="139986" y="441604"/>
                      </a:cubicBezTo>
                      <a:cubicBezTo>
                        <a:pt x="142254" y="442254"/>
                        <a:pt x="144521" y="443027"/>
                        <a:pt x="146700" y="443917"/>
                      </a:cubicBezTo>
                      <a:cubicBezTo>
                        <a:pt x="150925" y="445788"/>
                        <a:pt x="155415" y="446873"/>
                        <a:pt x="160039" y="447118"/>
                      </a:cubicBezTo>
                      <a:lnTo>
                        <a:pt x="160306" y="447118"/>
                      </a:lnTo>
                      <a:cubicBezTo>
                        <a:pt x="162530" y="446834"/>
                        <a:pt x="164708" y="446251"/>
                        <a:pt x="166798" y="445384"/>
                      </a:cubicBezTo>
                      <a:cubicBezTo>
                        <a:pt x="169777" y="444143"/>
                        <a:pt x="172934" y="443365"/>
                        <a:pt x="176135" y="443072"/>
                      </a:cubicBezTo>
                      <a:cubicBezTo>
                        <a:pt x="177158" y="443018"/>
                        <a:pt x="178225" y="443268"/>
                        <a:pt x="179114" y="443783"/>
                      </a:cubicBezTo>
                      <a:cubicBezTo>
                        <a:pt x="179959" y="444223"/>
                        <a:pt x="180404" y="445170"/>
                        <a:pt x="180182" y="446095"/>
                      </a:cubicBezTo>
                      <a:cubicBezTo>
                        <a:pt x="179425" y="450542"/>
                        <a:pt x="165375" y="458145"/>
                        <a:pt x="164264" y="458412"/>
                      </a:cubicBezTo>
                      <a:cubicBezTo>
                        <a:pt x="162129" y="458843"/>
                        <a:pt x="159995" y="459052"/>
                        <a:pt x="157816" y="459034"/>
                      </a:cubicBezTo>
                      <a:cubicBezTo>
                        <a:pt x="155504" y="459034"/>
                        <a:pt x="153370" y="459034"/>
                        <a:pt x="150836" y="458634"/>
                      </a:cubicBezTo>
                      <a:cubicBezTo>
                        <a:pt x="148301" y="458234"/>
                        <a:pt x="146878" y="458101"/>
                        <a:pt x="144655" y="458101"/>
                      </a:cubicBezTo>
                      <a:close/>
                      <a:moveTo>
                        <a:pt x="55060" y="329111"/>
                      </a:moveTo>
                      <a:lnTo>
                        <a:pt x="54438" y="328622"/>
                      </a:lnTo>
                      <a:cubicBezTo>
                        <a:pt x="52125" y="326826"/>
                        <a:pt x="49902" y="324909"/>
                        <a:pt x="47768" y="322886"/>
                      </a:cubicBezTo>
                      <a:cubicBezTo>
                        <a:pt x="42433" y="318084"/>
                        <a:pt x="36430" y="312659"/>
                        <a:pt x="31895" y="312659"/>
                      </a:cubicBezTo>
                      <a:cubicBezTo>
                        <a:pt x="28159" y="312659"/>
                        <a:pt x="25759" y="316394"/>
                        <a:pt x="24469" y="324131"/>
                      </a:cubicBezTo>
                      <a:cubicBezTo>
                        <a:pt x="24469" y="325243"/>
                        <a:pt x="23402" y="327065"/>
                        <a:pt x="19667" y="327065"/>
                      </a:cubicBezTo>
                      <a:cubicBezTo>
                        <a:pt x="12597" y="326612"/>
                        <a:pt x="5972" y="323424"/>
                        <a:pt x="1170" y="318173"/>
                      </a:cubicBezTo>
                      <a:cubicBezTo>
                        <a:pt x="-31" y="316732"/>
                        <a:pt x="-431" y="314771"/>
                        <a:pt x="103" y="312970"/>
                      </a:cubicBezTo>
                      <a:cubicBezTo>
                        <a:pt x="2993" y="304745"/>
                        <a:pt x="19533" y="280956"/>
                        <a:pt x="25270" y="279222"/>
                      </a:cubicBezTo>
                      <a:cubicBezTo>
                        <a:pt x="28471" y="278120"/>
                        <a:pt x="31583" y="276768"/>
                        <a:pt x="34562" y="275176"/>
                      </a:cubicBezTo>
                      <a:cubicBezTo>
                        <a:pt x="39853" y="271957"/>
                        <a:pt x="45812" y="269965"/>
                        <a:pt x="51992" y="269351"/>
                      </a:cubicBezTo>
                      <a:cubicBezTo>
                        <a:pt x="53993" y="269333"/>
                        <a:pt x="55994" y="269743"/>
                        <a:pt x="57817" y="270552"/>
                      </a:cubicBezTo>
                      <a:lnTo>
                        <a:pt x="57817" y="270552"/>
                      </a:lnTo>
                      <a:lnTo>
                        <a:pt x="57817" y="270241"/>
                      </a:lnTo>
                      <a:lnTo>
                        <a:pt x="58128" y="270241"/>
                      </a:lnTo>
                      <a:cubicBezTo>
                        <a:pt x="58128" y="270241"/>
                        <a:pt x="58128" y="270241"/>
                        <a:pt x="58617" y="270241"/>
                      </a:cubicBezTo>
                      <a:lnTo>
                        <a:pt x="58617" y="270241"/>
                      </a:lnTo>
                      <a:lnTo>
                        <a:pt x="59640" y="271219"/>
                      </a:lnTo>
                      <a:lnTo>
                        <a:pt x="60396" y="271975"/>
                      </a:lnTo>
                      <a:lnTo>
                        <a:pt x="62397" y="273931"/>
                      </a:lnTo>
                      <a:lnTo>
                        <a:pt x="65064" y="276377"/>
                      </a:lnTo>
                      <a:cubicBezTo>
                        <a:pt x="72312" y="283002"/>
                        <a:pt x="84406" y="294162"/>
                        <a:pt x="84629" y="304033"/>
                      </a:cubicBezTo>
                      <a:cubicBezTo>
                        <a:pt x="84718" y="307208"/>
                        <a:pt x="83428" y="310263"/>
                        <a:pt x="81116" y="312437"/>
                      </a:cubicBezTo>
                      <a:cubicBezTo>
                        <a:pt x="77692" y="315194"/>
                        <a:pt x="73779" y="317292"/>
                        <a:pt x="69555" y="318617"/>
                      </a:cubicBezTo>
                      <a:cubicBezTo>
                        <a:pt x="63152" y="321152"/>
                        <a:pt x="56616" y="323775"/>
                        <a:pt x="55149" y="328488"/>
                      </a:cubicBezTo>
                      <a:close/>
                      <a:moveTo>
                        <a:pt x="31895" y="311325"/>
                      </a:moveTo>
                      <a:cubicBezTo>
                        <a:pt x="36830" y="311325"/>
                        <a:pt x="42788" y="316661"/>
                        <a:pt x="48524" y="321863"/>
                      </a:cubicBezTo>
                      <a:cubicBezTo>
                        <a:pt x="50614" y="323775"/>
                        <a:pt x="52614" y="325598"/>
                        <a:pt x="54482" y="327065"/>
                      </a:cubicBezTo>
                      <a:cubicBezTo>
                        <a:pt x="56483" y="322264"/>
                        <a:pt x="62975" y="319685"/>
                        <a:pt x="69244" y="317150"/>
                      </a:cubicBezTo>
                      <a:cubicBezTo>
                        <a:pt x="73290" y="315892"/>
                        <a:pt x="77114" y="313904"/>
                        <a:pt x="80449" y="311281"/>
                      </a:cubicBezTo>
                      <a:cubicBezTo>
                        <a:pt x="82539" y="309302"/>
                        <a:pt x="83695" y="306519"/>
                        <a:pt x="83651" y="303633"/>
                      </a:cubicBezTo>
                      <a:cubicBezTo>
                        <a:pt x="83651" y="294740"/>
                        <a:pt x="73246" y="284914"/>
                        <a:pt x="65865" y="278289"/>
                      </a:cubicBezTo>
                      <a:lnTo>
                        <a:pt x="65865" y="278289"/>
                      </a:lnTo>
                      <a:lnTo>
                        <a:pt x="61419" y="273842"/>
                      </a:lnTo>
                      <a:lnTo>
                        <a:pt x="61419" y="273842"/>
                      </a:lnTo>
                      <a:cubicBezTo>
                        <a:pt x="58884" y="271303"/>
                        <a:pt x="55460" y="269876"/>
                        <a:pt x="51903" y="269885"/>
                      </a:cubicBezTo>
                      <a:cubicBezTo>
                        <a:pt x="45900" y="270525"/>
                        <a:pt x="40120" y="272468"/>
                        <a:pt x="34962" y="275576"/>
                      </a:cubicBezTo>
                      <a:cubicBezTo>
                        <a:pt x="31939" y="277204"/>
                        <a:pt x="28737" y="278587"/>
                        <a:pt x="25491" y="279712"/>
                      </a:cubicBezTo>
                      <a:cubicBezTo>
                        <a:pt x="20601" y="281223"/>
                        <a:pt x="4016" y="304433"/>
                        <a:pt x="1036" y="312793"/>
                      </a:cubicBezTo>
                      <a:cubicBezTo>
                        <a:pt x="636" y="314242"/>
                        <a:pt x="992" y="315794"/>
                        <a:pt x="1970" y="316928"/>
                      </a:cubicBezTo>
                      <a:cubicBezTo>
                        <a:pt x="6594" y="321957"/>
                        <a:pt x="12953" y="325029"/>
                        <a:pt x="19756" y="325509"/>
                      </a:cubicBezTo>
                      <a:cubicBezTo>
                        <a:pt x="21268" y="325509"/>
                        <a:pt x="23179" y="325154"/>
                        <a:pt x="23446" y="323508"/>
                      </a:cubicBezTo>
                      <a:cubicBezTo>
                        <a:pt x="24736" y="315549"/>
                        <a:pt x="27537" y="311503"/>
                        <a:pt x="31717" y="311503"/>
                      </a:cubicBezTo>
                      <a:close/>
                      <a:moveTo>
                        <a:pt x="34696" y="147120"/>
                      </a:moveTo>
                      <a:cubicBezTo>
                        <a:pt x="33317" y="147231"/>
                        <a:pt x="32072" y="146195"/>
                        <a:pt x="31984" y="144799"/>
                      </a:cubicBezTo>
                      <a:cubicBezTo>
                        <a:pt x="31939" y="144608"/>
                        <a:pt x="31939" y="144417"/>
                        <a:pt x="31984" y="144230"/>
                      </a:cubicBezTo>
                      <a:cubicBezTo>
                        <a:pt x="31984" y="140228"/>
                        <a:pt x="36430" y="132669"/>
                        <a:pt x="40876" y="126978"/>
                      </a:cubicBezTo>
                      <a:cubicBezTo>
                        <a:pt x="43011" y="124177"/>
                        <a:pt x="50391" y="115195"/>
                        <a:pt x="55371" y="115195"/>
                      </a:cubicBezTo>
                      <a:lnTo>
                        <a:pt x="55371" y="116307"/>
                      </a:lnTo>
                      <a:cubicBezTo>
                        <a:pt x="52437" y="116307"/>
                        <a:pt x="47101" y="120753"/>
                        <a:pt x="41721" y="127645"/>
                      </a:cubicBezTo>
                      <a:cubicBezTo>
                        <a:pt x="37453" y="132358"/>
                        <a:pt x="34384" y="138054"/>
                        <a:pt x="32828" y="144230"/>
                      </a:cubicBezTo>
                      <a:cubicBezTo>
                        <a:pt x="32828" y="145475"/>
                        <a:pt x="33317" y="146009"/>
                        <a:pt x="34429" y="146009"/>
                      </a:cubicBezTo>
                      <a:close/>
                      <a:moveTo>
                        <a:pt x="227936" y="38762"/>
                      </a:moveTo>
                      <a:lnTo>
                        <a:pt x="227936" y="38762"/>
                      </a:lnTo>
                      <a:cubicBezTo>
                        <a:pt x="226246" y="38762"/>
                        <a:pt x="225313" y="34671"/>
                        <a:pt x="224867" y="31247"/>
                      </a:cubicBezTo>
                      <a:cubicBezTo>
                        <a:pt x="223445" y="20443"/>
                        <a:pt x="224601" y="2434"/>
                        <a:pt x="233760" y="123"/>
                      </a:cubicBezTo>
                      <a:cubicBezTo>
                        <a:pt x="235983" y="-949"/>
                        <a:pt x="238652" y="-24"/>
                        <a:pt x="239719" y="2186"/>
                      </a:cubicBezTo>
                      <a:cubicBezTo>
                        <a:pt x="239808" y="2381"/>
                        <a:pt x="239896" y="2581"/>
                        <a:pt x="239941" y="2790"/>
                      </a:cubicBezTo>
                      <a:cubicBezTo>
                        <a:pt x="243054" y="10305"/>
                        <a:pt x="235494" y="31736"/>
                        <a:pt x="228780" y="38361"/>
                      </a:cubicBezTo>
                      <a:cubicBezTo>
                        <a:pt x="228603" y="38659"/>
                        <a:pt x="228291" y="38868"/>
                        <a:pt x="227936" y="38939"/>
                      </a:cubicBezTo>
                      <a:close/>
                      <a:moveTo>
                        <a:pt x="235761" y="745"/>
                      </a:moveTo>
                      <a:cubicBezTo>
                        <a:pt x="235183" y="758"/>
                        <a:pt x="234650" y="847"/>
                        <a:pt x="234116" y="1012"/>
                      </a:cubicBezTo>
                      <a:cubicBezTo>
                        <a:pt x="227313" y="2835"/>
                        <a:pt x="224912" y="15463"/>
                        <a:pt x="225579" y="27112"/>
                      </a:cubicBezTo>
                      <a:cubicBezTo>
                        <a:pt x="226024" y="34449"/>
                        <a:pt x="227447" y="37561"/>
                        <a:pt x="227936" y="37650"/>
                      </a:cubicBezTo>
                      <a:lnTo>
                        <a:pt x="227936" y="37650"/>
                      </a:lnTo>
                      <a:cubicBezTo>
                        <a:pt x="234383" y="31203"/>
                        <a:pt x="241764" y="10171"/>
                        <a:pt x="238874" y="3146"/>
                      </a:cubicBezTo>
                      <a:cubicBezTo>
                        <a:pt x="238429" y="1816"/>
                        <a:pt x="237184" y="923"/>
                        <a:pt x="235761" y="92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3" name="자유형: 도형 9792">
                  <a:extLst>
                    <a:ext uri="{FF2B5EF4-FFF2-40B4-BE49-F238E27FC236}">
                      <a16:creationId xmlns:a16="http://schemas.microsoft.com/office/drawing/2014/main" id="{768ECE43-F71B-188C-8F08-01209C307955}"/>
                    </a:ext>
                  </a:extLst>
                </p:cNvPr>
                <p:cNvSpPr/>
                <p:nvPr/>
              </p:nvSpPr>
              <p:spPr>
                <a:xfrm>
                  <a:off x="4882701" y="8007580"/>
                  <a:ext cx="106396" cy="102822"/>
                </a:xfrm>
                <a:custGeom>
                  <a:avLst/>
                  <a:gdLst>
                    <a:gd name="connsiteX0" fmla="*/ 79255 w 155775"/>
                    <a:gd name="connsiteY0" fmla="*/ 54693 h 150542"/>
                    <a:gd name="connsiteX1" fmla="*/ 68183 w 155775"/>
                    <a:gd name="connsiteY1" fmla="*/ 2003 h 150542"/>
                    <a:gd name="connsiteX2" fmla="*/ 45595 w 155775"/>
                    <a:gd name="connsiteY2" fmla="*/ 25080 h 150542"/>
                    <a:gd name="connsiteX3" fmla="*/ 35235 w 155775"/>
                    <a:gd name="connsiteY3" fmla="*/ 42554 h 150542"/>
                    <a:gd name="connsiteX4" fmla="*/ 10291 w 155775"/>
                    <a:gd name="connsiteY4" fmla="*/ 36952 h 150542"/>
                    <a:gd name="connsiteX5" fmla="*/ 909 w 155775"/>
                    <a:gd name="connsiteY5" fmla="*/ 86440 h 150542"/>
                    <a:gd name="connsiteX6" fmla="*/ 8691 w 155775"/>
                    <a:gd name="connsiteY6" fmla="*/ 106938 h 150542"/>
                    <a:gd name="connsiteX7" fmla="*/ 15894 w 155775"/>
                    <a:gd name="connsiteY7" fmla="*/ 131082 h 150542"/>
                    <a:gd name="connsiteX8" fmla="*/ 63781 w 155775"/>
                    <a:gd name="connsiteY8" fmla="*/ 141486 h 150542"/>
                    <a:gd name="connsiteX9" fmla="*/ 53688 w 155775"/>
                    <a:gd name="connsiteY9" fmla="*/ 119744 h 150542"/>
                    <a:gd name="connsiteX10" fmla="*/ 78810 w 155775"/>
                    <a:gd name="connsiteY10" fmla="*/ 131349 h 150542"/>
                    <a:gd name="connsiteX11" fmla="*/ 84012 w 155775"/>
                    <a:gd name="connsiteY11" fmla="*/ 104670 h 150542"/>
                    <a:gd name="connsiteX12" fmla="*/ 64270 w 155775"/>
                    <a:gd name="connsiteY12" fmla="*/ 103158 h 150542"/>
                    <a:gd name="connsiteX13" fmla="*/ 73786 w 155775"/>
                    <a:gd name="connsiteY13" fmla="*/ 82171 h 150542"/>
                    <a:gd name="connsiteX14" fmla="*/ 92327 w 155775"/>
                    <a:gd name="connsiteY14" fmla="*/ 73545 h 150542"/>
                    <a:gd name="connsiteX15" fmla="*/ 79255 w 155775"/>
                    <a:gd name="connsiteY15" fmla="*/ 54604 h 150542"/>
                    <a:gd name="connsiteX16" fmla="*/ 79255 w 155775"/>
                    <a:gd name="connsiteY16" fmla="*/ 54693 h 150542"/>
                    <a:gd name="connsiteX17" fmla="*/ 154843 w 155775"/>
                    <a:gd name="connsiteY17" fmla="*/ 85239 h 150542"/>
                    <a:gd name="connsiteX18" fmla="*/ 143327 w 155775"/>
                    <a:gd name="connsiteY18" fmla="*/ 93243 h 150542"/>
                    <a:gd name="connsiteX19" fmla="*/ 133323 w 155775"/>
                    <a:gd name="connsiteY19" fmla="*/ 81949 h 150542"/>
                    <a:gd name="connsiteX20" fmla="*/ 121273 w 155775"/>
                    <a:gd name="connsiteY20" fmla="*/ 88530 h 150542"/>
                    <a:gd name="connsiteX21" fmla="*/ 107178 w 155775"/>
                    <a:gd name="connsiteY21" fmla="*/ 108005 h 150542"/>
                    <a:gd name="connsiteX22" fmla="*/ 122784 w 155775"/>
                    <a:gd name="connsiteY22" fmla="*/ 125791 h 150542"/>
                    <a:gd name="connsiteX23" fmla="*/ 108956 w 155775"/>
                    <a:gd name="connsiteY23" fmla="*/ 138641 h 150542"/>
                    <a:gd name="connsiteX24" fmla="*/ 146573 w 155775"/>
                    <a:gd name="connsiteY24" fmla="*/ 125302 h 150542"/>
                    <a:gd name="connsiteX25" fmla="*/ 154843 w 155775"/>
                    <a:gd name="connsiteY25" fmla="*/ 85284 h 15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55775" h="150542">
                      <a:moveTo>
                        <a:pt x="79255" y="54693"/>
                      </a:moveTo>
                      <a:cubicBezTo>
                        <a:pt x="64981" y="47623"/>
                        <a:pt x="102242" y="-12803"/>
                        <a:pt x="68183" y="2003"/>
                      </a:cubicBezTo>
                      <a:cubicBezTo>
                        <a:pt x="55778" y="7383"/>
                        <a:pt x="60090" y="24502"/>
                        <a:pt x="45595" y="25080"/>
                      </a:cubicBezTo>
                      <a:cubicBezTo>
                        <a:pt x="30077" y="25747"/>
                        <a:pt x="44795" y="44333"/>
                        <a:pt x="35235" y="42554"/>
                      </a:cubicBezTo>
                      <a:cubicBezTo>
                        <a:pt x="26921" y="40998"/>
                        <a:pt x="19184" y="21078"/>
                        <a:pt x="10291" y="36952"/>
                      </a:cubicBezTo>
                      <a:cubicBezTo>
                        <a:pt x="1309" y="51785"/>
                        <a:pt x="-2025" y="69353"/>
                        <a:pt x="909" y="86440"/>
                      </a:cubicBezTo>
                      <a:cubicBezTo>
                        <a:pt x="1620" y="93848"/>
                        <a:pt x="4289" y="100931"/>
                        <a:pt x="8691" y="106938"/>
                      </a:cubicBezTo>
                      <a:cubicBezTo>
                        <a:pt x="15716" y="116320"/>
                        <a:pt x="11892" y="121566"/>
                        <a:pt x="15894" y="131082"/>
                      </a:cubicBezTo>
                      <a:cubicBezTo>
                        <a:pt x="20696" y="142598"/>
                        <a:pt x="51020" y="143220"/>
                        <a:pt x="63781" y="141486"/>
                      </a:cubicBezTo>
                      <a:cubicBezTo>
                        <a:pt x="62892" y="140063"/>
                        <a:pt x="42349" y="120677"/>
                        <a:pt x="53688" y="119744"/>
                      </a:cubicBezTo>
                      <a:cubicBezTo>
                        <a:pt x="62581" y="118987"/>
                        <a:pt x="69606" y="130015"/>
                        <a:pt x="78810" y="131349"/>
                      </a:cubicBezTo>
                      <a:cubicBezTo>
                        <a:pt x="95484" y="133705"/>
                        <a:pt x="96596" y="109117"/>
                        <a:pt x="84012" y="104670"/>
                      </a:cubicBezTo>
                      <a:cubicBezTo>
                        <a:pt x="75786" y="101824"/>
                        <a:pt x="71295" y="113207"/>
                        <a:pt x="64270" y="103158"/>
                      </a:cubicBezTo>
                      <a:cubicBezTo>
                        <a:pt x="60447" y="97689"/>
                        <a:pt x="72229" y="87062"/>
                        <a:pt x="73786" y="82171"/>
                      </a:cubicBezTo>
                      <a:cubicBezTo>
                        <a:pt x="75964" y="75146"/>
                        <a:pt x="87125" y="76169"/>
                        <a:pt x="92327" y="73545"/>
                      </a:cubicBezTo>
                      <a:cubicBezTo>
                        <a:pt x="103754" y="67809"/>
                        <a:pt x="83434" y="56738"/>
                        <a:pt x="79255" y="54604"/>
                      </a:cubicBezTo>
                      <a:cubicBezTo>
                        <a:pt x="74141" y="52247"/>
                        <a:pt x="84279" y="57227"/>
                        <a:pt x="79255" y="54693"/>
                      </a:cubicBezTo>
                      <a:close/>
                      <a:moveTo>
                        <a:pt x="154843" y="85239"/>
                      </a:moveTo>
                      <a:cubicBezTo>
                        <a:pt x="150797" y="82705"/>
                        <a:pt x="146706" y="92487"/>
                        <a:pt x="143327" y="93243"/>
                      </a:cubicBezTo>
                      <a:cubicBezTo>
                        <a:pt x="138303" y="94355"/>
                        <a:pt x="137369" y="81015"/>
                        <a:pt x="133323" y="81949"/>
                      </a:cubicBezTo>
                      <a:cubicBezTo>
                        <a:pt x="127320" y="83283"/>
                        <a:pt x="131722" y="89286"/>
                        <a:pt x="121273" y="88530"/>
                      </a:cubicBezTo>
                      <a:cubicBezTo>
                        <a:pt x="111580" y="87774"/>
                        <a:pt x="104732" y="99379"/>
                        <a:pt x="107178" y="108005"/>
                      </a:cubicBezTo>
                      <a:cubicBezTo>
                        <a:pt x="109312" y="115742"/>
                        <a:pt x="116337" y="121611"/>
                        <a:pt x="122784" y="125791"/>
                      </a:cubicBezTo>
                      <a:cubicBezTo>
                        <a:pt x="135235" y="133839"/>
                        <a:pt x="107845" y="133171"/>
                        <a:pt x="108956" y="138641"/>
                      </a:cubicBezTo>
                      <a:cubicBezTo>
                        <a:pt x="114514" y="165586"/>
                        <a:pt x="143327" y="138863"/>
                        <a:pt x="146573" y="125302"/>
                      </a:cubicBezTo>
                      <a:cubicBezTo>
                        <a:pt x="147907" y="119832"/>
                        <a:pt x="158623" y="87596"/>
                        <a:pt x="154843" y="852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4" name="자유형: 도형 9793">
                  <a:extLst>
                    <a:ext uri="{FF2B5EF4-FFF2-40B4-BE49-F238E27FC236}">
                      <a16:creationId xmlns:a16="http://schemas.microsoft.com/office/drawing/2014/main" id="{A0EFCB80-AC33-1744-64A1-74E6D592D80C}"/>
                    </a:ext>
                  </a:extLst>
                </p:cNvPr>
                <p:cNvSpPr/>
                <p:nvPr/>
              </p:nvSpPr>
              <p:spPr>
                <a:xfrm>
                  <a:off x="4882337" y="8007199"/>
                  <a:ext cx="107396" cy="103556"/>
                </a:xfrm>
                <a:custGeom>
                  <a:avLst/>
                  <a:gdLst>
                    <a:gd name="connsiteX0" fmla="*/ 119983 w 157239"/>
                    <a:gd name="connsiteY0" fmla="*/ 151293 h 151616"/>
                    <a:gd name="connsiteX1" fmla="*/ 119983 w 157239"/>
                    <a:gd name="connsiteY1" fmla="*/ 151293 h 151616"/>
                    <a:gd name="connsiteX2" fmla="*/ 108956 w 157239"/>
                    <a:gd name="connsiteY2" fmla="*/ 139287 h 151616"/>
                    <a:gd name="connsiteX3" fmla="*/ 117848 w 157239"/>
                    <a:gd name="connsiteY3" fmla="*/ 133907 h 151616"/>
                    <a:gd name="connsiteX4" fmla="*/ 126030 w 157239"/>
                    <a:gd name="connsiteY4" fmla="*/ 130128 h 151616"/>
                    <a:gd name="connsiteX5" fmla="*/ 123051 w 157239"/>
                    <a:gd name="connsiteY5" fmla="*/ 126793 h 151616"/>
                    <a:gd name="connsiteX6" fmla="*/ 107178 w 157239"/>
                    <a:gd name="connsiteY6" fmla="*/ 108696 h 151616"/>
                    <a:gd name="connsiteX7" fmla="*/ 110245 w 157239"/>
                    <a:gd name="connsiteY7" fmla="*/ 94068 h 151616"/>
                    <a:gd name="connsiteX8" fmla="*/ 121761 w 157239"/>
                    <a:gd name="connsiteY8" fmla="*/ 88376 h 151616"/>
                    <a:gd name="connsiteX9" fmla="*/ 129410 w 157239"/>
                    <a:gd name="connsiteY9" fmla="*/ 85353 h 151616"/>
                    <a:gd name="connsiteX10" fmla="*/ 133856 w 157239"/>
                    <a:gd name="connsiteY10" fmla="*/ 81840 h 151616"/>
                    <a:gd name="connsiteX11" fmla="*/ 134345 w 157239"/>
                    <a:gd name="connsiteY11" fmla="*/ 81840 h 151616"/>
                    <a:gd name="connsiteX12" fmla="*/ 138791 w 157239"/>
                    <a:gd name="connsiteY12" fmla="*/ 87487 h 151616"/>
                    <a:gd name="connsiteX13" fmla="*/ 143727 w 157239"/>
                    <a:gd name="connsiteY13" fmla="*/ 93223 h 151616"/>
                    <a:gd name="connsiteX14" fmla="*/ 147773 w 157239"/>
                    <a:gd name="connsiteY14" fmla="*/ 89532 h 151616"/>
                    <a:gd name="connsiteX15" fmla="*/ 153776 w 157239"/>
                    <a:gd name="connsiteY15" fmla="*/ 84774 h 151616"/>
                    <a:gd name="connsiteX16" fmla="*/ 153776 w 157239"/>
                    <a:gd name="connsiteY16" fmla="*/ 84508 h 151616"/>
                    <a:gd name="connsiteX17" fmla="*/ 154176 w 157239"/>
                    <a:gd name="connsiteY17" fmla="*/ 84508 h 151616"/>
                    <a:gd name="connsiteX18" fmla="*/ 154487 w 157239"/>
                    <a:gd name="connsiteY18" fmla="*/ 84508 h 151616"/>
                    <a:gd name="connsiteX19" fmla="*/ 154487 w 157239"/>
                    <a:gd name="connsiteY19" fmla="*/ 84508 h 151616"/>
                    <a:gd name="connsiteX20" fmla="*/ 154976 w 157239"/>
                    <a:gd name="connsiteY20" fmla="*/ 84774 h 151616"/>
                    <a:gd name="connsiteX21" fmla="*/ 156799 w 157239"/>
                    <a:gd name="connsiteY21" fmla="*/ 85931 h 151616"/>
                    <a:gd name="connsiteX22" fmla="*/ 156799 w 157239"/>
                    <a:gd name="connsiteY22" fmla="*/ 85931 h 151616"/>
                    <a:gd name="connsiteX23" fmla="*/ 156799 w 157239"/>
                    <a:gd name="connsiteY23" fmla="*/ 85931 h 151616"/>
                    <a:gd name="connsiteX24" fmla="*/ 157110 w 157239"/>
                    <a:gd name="connsiteY24" fmla="*/ 86375 h 151616"/>
                    <a:gd name="connsiteX25" fmla="*/ 157110 w 157239"/>
                    <a:gd name="connsiteY25" fmla="*/ 86953 h 151616"/>
                    <a:gd name="connsiteX26" fmla="*/ 156310 w 157239"/>
                    <a:gd name="connsiteY26" fmla="*/ 86953 h 151616"/>
                    <a:gd name="connsiteX27" fmla="*/ 149196 w 157239"/>
                    <a:gd name="connsiteY27" fmla="*/ 119412 h 151616"/>
                    <a:gd name="connsiteX28" fmla="*/ 147373 w 157239"/>
                    <a:gd name="connsiteY28" fmla="*/ 125726 h 151616"/>
                    <a:gd name="connsiteX29" fmla="*/ 119983 w 157239"/>
                    <a:gd name="connsiteY29" fmla="*/ 151293 h 151616"/>
                    <a:gd name="connsiteX30" fmla="*/ 120961 w 157239"/>
                    <a:gd name="connsiteY30" fmla="*/ 89577 h 151616"/>
                    <a:gd name="connsiteX31" fmla="*/ 111179 w 157239"/>
                    <a:gd name="connsiteY31" fmla="*/ 94868 h 151616"/>
                    <a:gd name="connsiteX32" fmla="*/ 108245 w 157239"/>
                    <a:gd name="connsiteY32" fmla="*/ 108429 h 151616"/>
                    <a:gd name="connsiteX33" fmla="*/ 123629 w 157239"/>
                    <a:gd name="connsiteY33" fmla="*/ 125859 h 151616"/>
                    <a:gd name="connsiteX34" fmla="*/ 127097 w 157239"/>
                    <a:gd name="connsiteY34" fmla="*/ 130306 h 151616"/>
                    <a:gd name="connsiteX35" fmla="*/ 118205 w 157239"/>
                    <a:gd name="connsiteY35" fmla="*/ 134974 h 151616"/>
                    <a:gd name="connsiteX36" fmla="*/ 110156 w 157239"/>
                    <a:gd name="connsiteY36" fmla="*/ 139065 h 151616"/>
                    <a:gd name="connsiteX37" fmla="*/ 120072 w 157239"/>
                    <a:gd name="connsiteY37" fmla="*/ 150181 h 151616"/>
                    <a:gd name="connsiteX38" fmla="*/ 146750 w 157239"/>
                    <a:gd name="connsiteY38" fmla="*/ 125726 h 151616"/>
                    <a:gd name="connsiteX39" fmla="*/ 148573 w 157239"/>
                    <a:gd name="connsiteY39" fmla="*/ 119368 h 151616"/>
                    <a:gd name="connsiteX40" fmla="*/ 155243 w 157239"/>
                    <a:gd name="connsiteY40" fmla="*/ 86286 h 151616"/>
                    <a:gd name="connsiteX41" fmla="*/ 154131 w 157239"/>
                    <a:gd name="connsiteY41" fmla="*/ 85931 h 151616"/>
                    <a:gd name="connsiteX42" fmla="*/ 148796 w 157239"/>
                    <a:gd name="connsiteY42" fmla="*/ 90377 h 151616"/>
                    <a:gd name="connsiteX43" fmla="*/ 144127 w 157239"/>
                    <a:gd name="connsiteY43" fmla="*/ 94423 h 151616"/>
                    <a:gd name="connsiteX44" fmla="*/ 143415 w 157239"/>
                    <a:gd name="connsiteY44" fmla="*/ 94423 h 151616"/>
                    <a:gd name="connsiteX45" fmla="*/ 137946 w 157239"/>
                    <a:gd name="connsiteY45" fmla="*/ 87976 h 151616"/>
                    <a:gd name="connsiteX46" fmla="*/ 134167 w 157239"/>
                    <a:gd name="connsiteY46" fmla="*/ 83041 h 151616"/>
                    <a:gd name="connsiteX47" fmla="*/ 130654 w 157239"/>
                    <a:gd name="connsiteY47" fmla="*/ 85975 h 151616"/>
                    <a:gd name="connsiteX48" fmla="*/ 121761 w 157239"/>
                    <a:gd name="connsiteY48" fmla="*/ 89621 h 151616"/>
                    <a:gd name="connsiteX49" fmla="*/ 51998 w 157239"/>
                    <a:gd name="connsiteY49" fmla="*/ 143334 h 151616"/>
                    <a:gd name="connsiteX50" fmla="*/ 15893 w 157239"/>
                    <a:gd name="connsiteY50" fmla="*/ 131862 h 151616"/>
                    <a:gd name="connsiteX51" fmla="*/ 13581 w 157239"/>
                    <a:gd name="connsiteY51" fmla="*/ 121502 h 151616"/>
                    <a:gd name="connsiteX52" fmla="*/ 8779 w 157239"/>
                    <a:gd name="connsiteY52" fmla="*/ 107851 h 151616"/>
                    <a:gd name="connsiteX53" fmla="*/ 909 w 157239"/>
                    <a:gd name="connsiteY53" fmla="*/ 87087 h 151616"/>
                    <a:gd name="connsiteX54" fmla="*/ 10335 w 157239"/>
                    <a:gd name="connsiteY54" fmla="*/ 37243 h 151616"/>
                    <a:gd name="connsiteX55" fmla="*/ 18116 w 157239"/>
                    <a:gd name="connsiteY55" fmla="*/ 30840 h 151616"/>
                    <a:gd name="connsiteX56" fmla="*/ 27854 w 157239"/>
                    <a:gd name="connsiteY56" fmla="*/ 36932 h 151616"/>
                    <a:gd name="connsiteX57" fmla="*/ 35857 w 157239"/>
                    <a:gd name="connsiteY57" fmla="*/ 42578 h 151616"/>
                    <a:gd name="connsiteX58" fmla="*/ 38259 w 157239"/>
                    <a:gd name="connsiteY58" fmla="*/ 42223 h 151616"/>
                    <a:gd name="connsiteX59" fmla="*/ 38259 w 157239"/>
                    <a:gd name="connsiteY59" fmla="*/ 37065 h 151616"/>
                    <a:gd name="connsiteX60" fmla="*/ 39326 w 157239"/>
                    <a:gd name="connsiteY60" fmla="*/ 27638 h 151616"/>
                    <a:gd name="connsiteX61" fmla="*/ 45951 w 157239"/>
                    <a:gd name="connsiteY61" fmla="*/ 25104 h 151616"/>
                    <a:gd name="connsiteX62" fmla="*/ 58178 w 157239"/>
                    <a:gd name="connsiteY62" fmla="*/ 14344 h 151616"/>
                    <a:gd name="connsiteX63" fmla="*/ 68360 w 157239"/>
                    <a:gd name="connsiteY63" fmla="*/ 2027 h 151616"/>
                    <a:gd name="connsiteX64" fmla="*/ 82322 w 157239"/>
                    <a:gd name="connsiteY64" fmla="*/ 2027 h 151616"/>
                    <a:gd name="connsiteX65" fmla="*/ 80410 w 157239"/>
                    <a:gd name="connsiteY65" fmla="*/ 27861 h 151616"/>
                    <a:gd name="connsiteX66" fmla="*/ 79921 w 157239"/>
                    <a:gd name="connsiteY66" fmla="*/ 54984 h 151616"/>
                    <a:gd name="connsiteX67" fmla="*/ 79921 w 157239"/>
                    <a:gd name="connsiteY67" fmla="*/ 54984 h 151616"/>
                    <a:gd name="connsiteX68" fmla="*/ 81077 w 157239"/>
                    <a:gd name="connsiteY68" fmla="*/ 55606 h 151616"/>
                    <a:gd name="connsiteX69" fmla="*/ 81344 w 157239"/>
                    <a:gd name="connsiteY69" fmla="*/ 55606 h 151616"/>
                    <a:gd name="connsiteX70" fmla="*/ 81344 w 157239"/>
                    <a:gd name="connsiteY70" fmla="*/ 55606 h 151616"/>
                    <a:gd name="connsiteX71" fmla="*/ 96728 w 157239"/>
                    <a:gd name="connsiteY71" fmla="*/ 70013 h 151616"/>
                    <a:gd name="connsiteX72" fmla="*/ 92993 w 157239"/>
                    <a:gd name="connsiteY72" fmla="*/ 74770 h 151616"/>
                    <a:gd name="connsiteX73" fmla="*/ 86235 w 157239"/>
                    <a:gd name="connsiteY73" fmla="*/ 76638 h 151616"/>
                    <a:gd name="connsiteX74" fmla="*/ 74719 w 157239"/>
                    <a:gd name="connsiteY74" fmla="*/ 83041 h 151616"/>
                    <a:gd name="connsiteX75" fmla="*/ 70539 w 157239"/>
                    <a:gd name="connsiteY75" fmla="*/ 89710 h 151616"/>
                    <a:gd name="connsiteX76" fmla="*/ 65114 w 157239"/>
                    <a:gd name="connsiteY76" fmla="*/ 103583 h 151616"/>
                    <a:gd name="connsiteX77" fmla="*/ 70806 w 157239"/>
                    <a:gd name="connsiteY77" fmla="*/ 107584 h 151616"/>
                    <a:gd name="connsiteX78" fmla="*/ 75252 w 157239"/>
                    <a:gd name="connsiteY78" fmla="*/ 106162 h 151616"/>
                    <a:gd name="connsiteX79" fmla="*/ 81477 w 157239"/>
                    <a:gd name="connsiteY79" fmla="*/ 104383 h 151616"/>
                    <a:gd name="connsiteX80" fmla="*/ 84456 w 157239"/>
                    <a:gd name="connsiteY80" fmla="*/ 104872 h 151616"/>
                    <a:gd name="connsiteX81" fmla="*/ 92949 w 157239"/>
                    <a:gd name="connsiteY81" fmla="*/ 122080 h 151616"/>
                    <a:gd name="connsiteX82" fmla="*/ 81210 w 157239"/>
                    <a:gd name="connsiteY82" fmla="*/ 132707 h 151616"/>
                    <a:gd name="connsiteX83" fmla="*/ 78943 w 157239"/>
                    <a:gd name="connsiteY83" fmla="*/ 132707 h 151616"/>
                    <a:gd name="connsiteX84" fmla="*/ 67071 w 157239"/>
                    <a:gd name="connsiteY84" fmla="*/ 126704 h 151616"/>
                    <a:gd name="connsiteX85" fmla="*/ 53954 w 157239"/>
                    <a:gd name="connsiteY85" fmla="*/ 121102 h 151616"/>
                    <a:gd name="connsiteX86" fmla="*/ 51197 w 157239"/>
                    <a:gd name="connsiteY86" fmla="*/ 122525 h 151616"/>
                    <a:gd name="connsiteX87" fmla="*/ 62669 w 157239"/>
                    <a:gd name="connsiteY87" fmla="*/ 139954 h 151616"/>
                    <a:gd name="connsiteX88" fmla="*/ 64492 w 157239"/>
                    <a:gd name="connsiteY88" fmla="*/ 142000 h 151616"/>
                    <a:gd name="connsiteX89" fmla="*/ 64937 w 157239"/>
                    <a:gd name="connsiteY89" fmla="*/ 142756 h 151616"/>
                    <a:gd name="connsiteX90" fmla="*/ 64092 w 157239"/>
                    <a:gd name="connsiteY90" fmla="*/ 142756 h 151616"/>
                    <a:gd name="connsiteX91" fmla="*/ 51998 w 157239"/>
                    <a:gd name="connsiteY91" fmla="*/ 143334 h 151616"/>
                    <a:gd name="connsiteX92" fmla="*/ 18116 w 157239"/>
                    <a:gd name="connsiteY92" fmla="*/ 31818 h 151616"/>
                    <a:gd name="connsiteX93" fmla="*/ 11313 w 157239"/>
                    <a:gd name="connsiteY93" fmla="*/ 37643 h 151616"/>
                    <a:gd name="connsiteX94" fmla="*/ 2020 w 157239"/>
                    <a:gd name="connsiteY94" fmla="*/ 86553 h 151616"/>
                    <a:gd name="connsiteX95" fmla="*/ 9668 w 157239"/>
                    <a:gd name="connsiteY95" fmla="*/ 106829 h 151616"/>
                    <a:gd name="connsiteX96" fmla="*/ 14692 w 157239"/>
                    <a:gd name="connsiteY96" fmla="*/ 121013 h 151616"/>
                    <a:gd name="connsiteX97" fmla="*/ 16916 w 157239"/>
                    <a:gd name="connsiteY97" fmla="*/ 131062 h 151616"/>
                    <a:gd name="connsiteX98" fmla="*/ 51998 w 157239"/>
                    <a:gd name="connsiteY98" fmla="*/ 141866 h 151616"/>
                    <a:gd name="connsiteX99" fmla="*/ 63247 w 157239"/>
                    <a:gd name="connsiteY99" fmla="*/ 141244 h 151616"/>
                    <a:gd name="connsiteX100" fmla="*/ 62136 w 157239"/>
                    <a:gd name="connsiteY100" fmla="*/ 140088 h 151616"/>
                    <a:gd name="connsiteX101" fmla="*/ 50486 w 157239"/>
                    <a:gd name="connsiteY101" fmla="*/ 121502 h 151616"/>
                    <a:gd name="connsiteX102" fmla="*/ 54176 w 157239"/>
                    <a:gd name="connsiteY102" fmla="*/ 119368 h 151616"/>
                    <a:gd name="connsiteX103" fmla="*/ 68049 w 157239"/>
                    <a:gd name="connsiteY103" fmla="*/ 125192 h 151616"/>
                    <a:gd name="connsiteX104" fmla="*/ 79432 w 157239"/>
                    <a:gd name="connsiteY104" fmla="*/ 130973 h 151616"/>
                    <a:gd name="connsiteX105" fmla="*/ 92015 w 157239"/>
                    <a:gd name="connsiteY105" fmla="*/ 122645 h 151616"/>
                    <a:gd name="connsiteX106" fmla="*/ 92193 w 157239"/>
                    <a:gd name="connsiteY106" fmla="*/ 121413 h 151616"/>
                    <a:gd name="connsiteX107" fmla="*/ 84368 w 157239"/>
                    <a:gd name="connsiteY107" fmla="*/ 105495 h 151616"/>
                    <a:gd name="connsiteX108" fmla="*/ 81788 w 157239"/>
                    <a:gd name="connsiteY108" fmla="*/ 105050 h 151616"/>
                    <a:gd name="connsiteX109" fmla="*/ 76053 w 157239"/>
                    <a:gd name="connsiteY109" fmla="*/ 106695 h 151616"/>
                    <a:gd name="connsiteX110" fmla="*/ 70939 w 157239"/>
                    <a:gd name="connsiteY110" fmla="*/ 108252 h 151616"/>
                    <a:gd name="connsiteX111" fmla="*/ 64359 w 157239"/>
                    <a:gd name="connsiteY111" fmla="*/ 103805 h 151616"/>
                    <a:gd name="connsiteX112" fmla="*/ 69783 w 157239"/>
                    <a:gd name="connsiteY112" fmla="*/ 88687 h 151616"/>
                    <a:gd name="connsiteX113" fmla="*/ 73785 w 157239"/>
                    <a:gd name="connsiteY113" fmla="*/ 82329 h 151616"/>
                    <a:gd name="connsiteX114" fmla="*/ 86146 w 157239"/>
                    <a:gd name="connsiteY114" fmla="*/ 75170 h 151616"/>
                    <a:gd name="connsiteX115" fmla="*/ 92593 w 157239"/>
                    <a:gd name="connsiteY115" fmla="*/ 73392 h 151616"/>
                    <a:gd name="connsiteX116" fmla="*/ 95750 w 157239"/>
                    <a:gd name="connsiteY116" fmla="*/ 69612 h 151616"/>
                    <a:gd name="connsiteX117" fmla="*/ 80499 w 157239"/>
                    <a:gd name="connsiteY117" fmla="*/ 55962 h 151616"/>
                    <a:gd name="connsiteX118" fmla="*/ 78543 w 157239"/>
                    <a:gd name="connsiteY118" fmla="*/ 54939 h 151616"/>
                    <a:gd name="connsiteX119" fmla="*/ 78143 w 157239"/>
                    <a:gd name="connsiteY119" fmla="*/ 54939 h 151616"/>
                    <a:gd name="connsiteX120" fmla="*/ 78143 w 157239"/>
                    <a:gd name="connsiteY120" fmla="*/ 54939 h 151616"/>
                    <a:gd name="connsiteX121" fmla="*/ 77831 w 157239"/>
                    <a:gd name="connsiteY121" fmla="*/ 54361 h 151616"/>
                    <a:gd name="connsiteX122" fmla="*/ 77831 w 157239"/>
                    <a:gd name="connsiteY122" fmla="*/ 54361 h 151616"/>
                    <a:gd name="connsiteX123" fmla="*/ 79476 w 157239"/>
                    <a:gd name="connsiteY123" fmla="*/ 27283 h 151616"/>
                    <a:gd name="connsiteX124" fmla="*/ 81566 w 157239"/>
                    <a:gd name="connsiteY124" fmla="*/ 2428 h 151616"/>
                    <a:gd name="connsiteX125" fmla="*/ 68938 w 157239"/>
                    <a:gd name="connsiteY125" fmla="*/ 2961 h 151616"/>
                    <a:gd name="connsiteX126" fmla="*/ 59334 w 157239"/>
                    <a:gd name="connsiteY126" fmla="*/ 14700 h 151616"/>
                    <a:gd name="connsiteX127" fmla="*/ 45995 w 157239"/>
                    <a:gd name="connsiteY127" fmla="*/ 26127 h 151616"/>
                    <a:gd name="connsiteX128" fmla="*/ 40170 w 157239"/>
                    <a:gd name="connsiteY128" fmla="*/ 28261 h 151616"/>
                    <a:gd name="connsiteX129" fmla="*/ 39370 w 157239"/>
                    <a:gd name="connsiteY129" fmla="*/ 36843 h 151616"/>
                    <a:gd name="connsiteX130" fmla="*/ 38970 w 157239"/>
                    <a:gd name="connsiteY130" fmla="*/ 42845 h 151616"/>
                    <a:gd name="connsiteX131" fmla="*/ 35501 w 157239"/>
                    <a:gd name="connsiteY131" fmla="*/ 43557 h 151616"/>
                    <a:gd name="connsiteX132" fmla="*/ 26920 w 157239"/>
                    <a:gd name="connsiteY132" fmla="*/ 37643 h 151616"/>
                    <a:gd name="connsiteX133" fmla="*/ 18116 w 157239"/>
                    <a:gd name="connsiteY133" fmla="*/ 31818 h 151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</a:cxnLst>
                  <a:rect l="l" t="t" r="r" b="b"/>
                  <a:pathLst>
                    <a:path w="157239" h="151616">
                      <a:moveTo>
                        <a:pt x="119983" y="151293"/>
                      </a:moveTo>
                      <a:lnTo>
                        <a:pt x="119983" y="151293"/>
                      </a:lnTo>
                      <a:cubicBezTo>
                        <a:pt x="116070" y="151293"/>
                        <a:pt x="111090" y="149203"/>
                        <a:pt x="108956" y="139287"/>
                      </a:cubicBezTo>
                      <a:cubicBezTo>
                        <a:pt x="108378" y="136486"/>
                        <a:pt x="112958" y="135241"/>
                        <a:pt x="117848" y="133907"/>
                      </a:cubicBezTo>
                      <a:cubicBezTo>
                        <a:pt x="121539" y="132884"/>
                        <a:pt x="125763" y="131773"/>
                        <a:pt x="126030" y="130128"/>
                      </a:cubicBezTo>
                      <a:cubicBezTo>
                        <a:pt x="126030" y="129550"/>
                        <a:pt x="125674" y="128483"/>
                        <a:pt x="123051" y="126793"/>
                      </a:cubicBezTo>
                      <a:cubicBezTo>
                        <a:pt x="114158" y="121102"/>
                        <a:pt x="108956" y="115188"/>
                        <a:pt x="107178" y="108696"/>
                      </a:cubicBezTo>
                      <a:cubicBezTo>
                        <a:pt x="105888" y="103609"/>
                        <a:pt x="107044" y="98216"/>
                        <a:pt x="110245" y="94068"/>
                      </a:cubicBezTo>
                      <a:cubicBezTo>
                        <a:pt x="112869" y="90324"/>
                        <a:pt x="117182" y="88176"/>
                        <a:pt x="121761" y="88376"/>
                      </a:cubicBezTo>
                      <a:cubicBezTo>
                        <a:pt x="127542" y="88821"/>
                        <a:pt x="128386" y="87220"/>
                        <a:pt x="129410" y="85353"/>
                      </a:cubicBezTo>
                      <a:cubicBezTo>
                        <a:pt x="130165" y="83481"/>
                        <a:pt x="131855" y="82147"/>
                        <a:pt x="133856" y="81840"/>
                      </a:cubicBezTo>
                      <a:lnTo>
                        <a:pt x="134345" y="81840"/>
                      </a:lnTo>
                      <a:cubicBezTo>
                        <a:pt x="136435" y="81840"/>
                        <a:pt x="137591" y="84597"/>
                        <a:pt x="138791" y="87487"/>
                      </a:cubicBezTo>
                      <a:cubicBezTo>
                        <a:pt x="139991" y="90377"/>
                        <a:pt x="141548" y="93712"/>
                        <a:pt x="143727" y="93223"/>
                      </a:cubicBezTo>
                      <a:cubicBezTo>
                        <a:pt x="144883" y="92956"/>
                        <a:pt x="146350" y="91222"/>
                        <a:pt x="147773" y="89532"/>
                      </a:cubicBezTo>
                      <a:cubicBezTo>
                        <a:pt x="149196" y="87842"/>
                        <a:pt x="151641" y="85086"/>
                        <a:pt x="153776" y="84774"/>
                      </a:cubicBezTo>
                      <a:lnTo>
                        <a:pt x="153776" y="84508"/>
                      </a:lnTo>
                      <a:lnTo>
                        <a:pt x="154176" y="84508"/>
                      </a:lnTo>
                      <a:lnTo>
                        <a:pt x="154487" y="84508"/>
                      </a:lnTo>
                      <a:lnTo>
                        <a:pt x="154487" y="84508"/>
                      </a:lnTo>
                      <a:lnTo>
                        <a:pt x="154976" y="84774"/>
                      </a:lnTo>
                      <a:cubicBezTo>
                        <a:pt x="155598" y="85108"/>
                        <a:pt x="156221" y="85495"/>
                        <a:pt x="156799" y="85931"/>
                      </a:cubicBezTo>
                      <a:lnTo>
                        <a:pt x="156799" y="85931"/>
                      </a:lnTo>
                      <a:lnTo>
                        <a:pt x="156799" y="85931"/>
                      </a:lnTo>
                      <a:cubicBezTo>
                        <a:pt x="156932" y="86046"/>
                        <a:pt x="157066" y="86202"/>
                        <a:pt x="157110" y="86375"/>
                      </a:cubicBezTo>
                      <a:lnTo>
                        <a:pt x="157110" y="86953"/>
                      </a:lnTo>
                      <a:lnTo>
                        <a:pt x="156310" y="86953"/>
                      </a:lnTo>
                      <a:cubicBezTo>
                        <a:pt x="157021" y="91400"/>
                        <a:pt x="154087" y="102960"/>
                        <a:pt x="149196" y="119412"/>
                      </a:cubicBezTo>
                      <a:cubicBezTo>
                        <a:pt x="148351" y="122347"/>
                        <a:pt x="147640" y="124614"/>
                        <a:pt x="147373" y="125726"/>
                      </a:cubicBezTo>
                      <a:cubicBezTo>
                        <a:pt x="145416" y="135286"/>
                        <a:pt x="130877" y="151293"/>
                        <a:pt x="119983" y="151293"/>
                      </a:cubicBezTo>
                      <a:close/>
                      <a:moveTo>
                        <a:pt x="120961" y="89577"/>
                      </a:moveTo>
                      <a:cubicBezTo>
                        <a:pt x="117048" y="89679"/>
                        <a:pt x="113402" y="91644"/>
                        <a:pt x="111179" y="94868"/>
                      </a:cubicBezTo>
                      <a:cubicBezTo>
                        <a:pt x="108200" y="98723"/>
                        <a:pt x="107133" y="103698"/>
                        <a:pt x="108245" y="108429"/>
                      </a:cubicBezTo>
                      <a:cubicBezTo>
                        <a:pt x="109978" y="114610"/>
                        <a:pt x="115003" y="120301"/>
                        <a:pt x="123629" y="125859"/>
                      </a:cubicBezTo>
                      <a:cubicBezTo>
                        <a:pt x="126208" y="127504"/>
                        <a:pt x="127319" y="128927"/>
                        <a:pt x="127097" y="130306"/>
                      </a:cubicBezTo>
                      <a:cubicBezTo>
                        <a:pt x="126741" y="132618"/>
                        <a:pt x="122651" y="133774"/>
                        <a:pt x="118205" y="134974"/>
                      </a:cubicBezTo>
                      <a:cubicBezTo>
                        <a:pt x="113758" y="136175"/>
                        <a:pt x="109801" y="137286"/>
                        <a:pt x="110156" y="139065"/>
                      </a:cubicBezTo>
                      <a:cubicBezTo>
                        <a:pt x="111668" y="146446"/>
                        <a:pt x="115003" y="150181"/>
                        <a:pt x="120072" y="150181"/>
                      </a:cubicBezTo>
                      <a:cubicBezTo>
                        <a:pt x="130521" y="150181"/>
                        <a:pt x="144482" y="134708"/>
                        <a:pt x="146750" y="125726"/>
                      </a:cubicBezTo>
                      <a:cubicBezTo>
                        <a:pt x="147017" y="124614"/>
                        <a:pt x="147729" y="122302"/>
                        <a:pt x="148573" y="119368"/>
                      </a:cubicBezTo>
                      <a:cubicBezTo>
                        <a:pt x="151107" y="110786"/>
                        <a:pt x="157910" y="87932"/>
                        <a:pt x="155243" y="86286"/>
                      </a:cubicBezTo>
                      <a:cubicBezTo>
                        <a:pt x="154932" y="86064"/>
                        <a:pt x="154531" y="85940"/>
                        <a:pt x="154131" y="85931"/>
                      </a:cubicBezTo>
                      <a:cubicBezTo>
                        <a:pt x="152442" y="85931"/>
                        <a:pt x="150530" y="88243"/>
                        <a:pt x="148796" y="90377"/>
                      </a:cubicBezTo>
                      <a:cubicBezTo>
                        <a:pt x="147062" y="92511"/>
                        <a:pt x="145683" y="94068"/>
                        <a:pt x="144127" y="94423"/>
                      </a:cubicBezTo>
                      <a:lnTo>
                        <a:pt x="143415" y="94423"/>
                      </a:lnTo>
                      <a:cubicBezTo>
                        <a:pt x="140792" y="94423"/>
                        <a:pt x="139325" y="91133"/>
                        <a:pt x="137946" y="87976"/>
                      </a:cubicBezTo>
                      <a:cubicBezTo>
                        <a:pt x="136568" y="84819"/>
                        <a:pt x="135590" y="82729"/>
                        <a:pt x="134167" y="83041"/>
                      </a:cubicBezTo>
                      <a:cubicBezTo>
                        <a:pt x="132566" y="83294"/>
                        <a:pt x="131188" y="84423"/>
                        <a:pt x="130654" y="85975"/>
                      </a:cubicBezTo>
                      <a:cubicBezTo>
                        <a:pt x="129632" y="87932"/>
                        <a:pt x="128520" y="90110"/>
                        <a:pt x="121761" y="89621"/>
                      </a:cubicBezTo>
                      <a:close/>
                      <a:moveTo>
                        <a:pt x="51998" y="143334"/>
                      </a:moveTo>
                      <a:cubicBezTo>
                        <a:pt x="44661" y="143334"/>
                        <a:pt x="20339" y="142489"/>
                        <a:pt x="15893" y="131862"/>
                      </a:cubicBezTo>
                      <a:cubicBezTo>
                        <a:pt x="14559" y="128558"/>
                        <a:pt x="13759" y="125059"/>
                        <a:pt x="13581" y="121502"/>
                      </a:cubicBezTo>
                      <a:cubicBezTo>
                        <a:pt x="13447" y="116557"/>
                        <a:pt x="11802" y="111777"/>
                        <a:pt x="8779" y="107851"/>
                      </a:cubicBezTo>
                      <a:cubicBezTo>
                        <a:pt x="4333" y="101764"/>
                        <a:pt x="1620" y="94592"/>
                        <a:pt x="909" y="87087"/>
                      </a:cubicBezTo>
                      <a:cubicBezTo>
                        <a:pt x="-2026" y="69879"/>
                        <a:pt x="1309" y="52183"/>
                        <a:pt x="10335" y="37243"/>
                      </a:cubicBezTo>
                      <a:cubicBezTo>
                        <a:pt x="12736" y="32796"/>
                        <a:pt x="15270" y="30840"/>
                        <a:pt x="18116" y="30840"/>
                      </a:cubicBezTo>
                      <a:cubicBezTo>
                        <a:pt x="20962" y="30840"/>
                        <a:pt x="24741" y="33952"/>
                        <a:pt x="27854" y="36932"/>
                      </a:cubicBezTo>
                      <a:cubicBezTo>
                        <a:pt x="29988" y="39479"/>
                        <a:pt x="32745" y="41427"/>
                        <a:pt x="35857" y="42578"/>
                      </a:cubicBezTo>
                      <a:cubicBezTo>
                        <a:pt x="37058" y="42801"/>
                        <a:pt x="37858" y="42578"/>
                        <a:pt x="38259" y="42223"/>
                      </a:cubicBezTo>
                      <a:cubicBezTo>
                        <a:pt x="38659" y="41867"/>
                        <a:pt x="38703" y="39288"/>
                        <a:pt x="38259" y="37065"/>
                      </a:cubicBezTo>
                      <a:cubicBezTo>
                        <a:pt x="37324" y="33908"/>
                        <a:pt x="37680" y="30502"/>
                        <a:pt x="39326" y="27638"/>
                      </a:cubicBezTo>
                      <a:cubicBezTo>
                        <a:pt x="41104" y="25913"/>
                        <a:pt x="43505" y="24993"/>
                        <a:pt x="45951" y="25104"/>
                      </a:cubicBezTo>
                      <a:cubicBezTo>
                        <a:pt x="53509" y="24793"/>
                        <a:pt x="55688" y="19946"/>
                        <a:pt x="58178" y="14344"/>
                      </a:cubicBezTo>
                      <a:cubicBezTo>
                        <a:pt x="59779" y="9044"/>
                        <a:pt x="63469" y="4611"/>
                        <a:pt x="68360" y="2027"/>
                      </a:cubicBezTo>
                      <a:cubicBezTo>
                        <a:pt x="75519" y="-1085"/>
                        <a:pt x="80054" y="-1130"/>
                        <a:pt x="82322" y="2027"/>
                      </a:cubicBezTo>
                      <a:cubicBezTo>
                        <a:pt x="85790" y="6474"/>
                        <a:pt x="83167" y="16878"/>
                        <a:pt x="80410" y="27861"/>
                      </a:cubicBezTo>
                      <a:cubicBezTo>
                        <a:pt x="77386" y="39822"/>
                        <a:pt x="74274" y="52227"/>
                        <a:pt x="79921" y="54984"/>
                      </a:cubicBezTo>
                      <a:lnTo>
                        <a:pt x="79921" y="54984"/>
                      </a:lnTo>
                      <a:lnTo>
                        <a:pt x="81077" y="55606"/>
                      </a:lnTo>
                      <a:lnTo>
                        <a:pt x="81344" y="55606"/>
                      </a:lnTo>
                      <a:lnTo>
                        <a:pt x="81344" y="55606"/>
                      </a:lnTo>
                      <a:cubicBezTo>
                        <a:pt x="86324" y="58274"/>
                        <a:pt x="96773" y="64499"/>
                        <a:pt x="96728" y="70013"/>
                      </a:cubicBezTo>
                      <a:cubicBezTo>
                        <a:pt x="96728" y="71925"/>
                        <a:pt x="95439" y="73525"/>
                        <a:pt x="92993" y="74770"/>
                      </a:cubicBezTo>
                      <a:cubicBezTo>
                        <a:pt x="90815" y="75686"/>
                        <a:pt x="88547" y="76313"/>
                        <a:pt x="86235" y="76638"/>
                      </a:cubicBezTo>
                      <a:cubicBezTo>
                        <a:pt x="81255" y="77660"/>
                        <a:pt x="76053" y="78683"/>
                        <a:pt x="74719" y="83041"/>
                      </a:cubicBezTo>
                      <a:cubicBezTo>
                        <a:pt x="73652" y="85459"/>
                        <a:pt x="72273" y="87705"/>
                        <a:pt x="70539" y="89710"/>
                      </a:cubicBezTo>
                      <a:cubicBezTo>
                        <a:pt x="67116" y="94423"/>
                        <a:pt x="62802" y="100293"/>
                        <a:pt x="65114" y="103583"/>
                      </a:cubicBezTo>
                      <a:cubicBezTo>
                        <a:pt x="67427" y="106873"/>
                        <a:pt x="68849" y="107584"/>
                        <a:pt x="70806" y="107584"/>
                      </a:cubicBezTo>
                      <a:cubicBezTo>
                        <a:pt x="72362" y="107407"/>
                        <a:pt x="73874" y="106922"/>
                        <a:pt x="75252" y="106162"/>
                      </a:cubicBezTo>
                      <a:cubicBezTo>
                        <a:pt x="77164" y="105112"/>
                        <a:pt x="79299" y="104503"/>
                        <a:pt x="81477" y="104383"/>
                      </a:cubicBezTo>
                      <a:cubicBezTo>
                        <a:pt x="82500" y="104392"/>
                        <a:pt x="83478" y="104557"/>
                        <a:pt x="84456" y="104872"/>
                      </a:cubicBezTo>
                      <a:cubicBezTo>
                        <a:pt x="90993" y="107874"/>
                        <a:pt x="94549" y="115054"/>
                        <a:pt x="92949" y="122080"/>
                      </a:cubicBezTo>
                      <a:cubicBezTo>
                        <a:pt x="92371" y="128127"/>
                        <a:pt x="87302" y="132733"/>
                        <a:pt x="81210" y="132707"/>
                      </a:cubicBezTo>
                      <a:cubicBezTo>
                        <a:pt x="80455" y="132769"/>
                        <a:pt x="79699" y="132769"/>
                        <a:pt x="78943" y="132707"/>
                      </a:cubicBezTo>
                      <a:cubicBezTo>
                        <a:pt x="74541" y="131684"/>
                        <a:pt x="70495" y="129625"/>
                        <a:pt x="67071" y="126704"/>
                      </a:cubicBezTo>
                      <a:cubicBezTo>
                        <a:pt x="63469" y="123360"/>
                        <a:pt x="58845" y="121382"/>
                        <a:pt x="53954" y="121102"/>
                      </a:cubicBezTo>
                      <a:cubicBezTo>
                        <a:pt x="52442" y="121102"/>
                        <a:pt x="51509" y="121724"/>
                        <a:pt x="51197" y="122525"/>
                      </a:cubicBezTo>
                      <a:cubicBezTo>
                        <a:pt x="49775" y="126259"/>
                        <a:pt x="59112" y="136219"/>
                        <a:pt x="62669" y="139954"/>
                      </a:cubicBezTo>
                      <a:cubicBezTo>
                        <a:pt x="63781" y="141199"/>
                        <a:pt x="64314" y="141733"/>
                        <a:pt x="64492" y="142000"/>
                      </a:cubicBezTo>
                      <a:lnTo>
                        <a:pt x="64937" y="142756"/>
                      </a:lnTo>
                      <a:lnTo>
                        <a:pt x="64092" y="142756"/>
                      </a:lnTo>
                      <a:cubicBezTo>
                        <a:pt x="60090" y="143209"/>
                        <a:pt x="56044" y="143405"/>
                        <a:pt x="51998" y="143334"/>
                      </a:cubicBezTo>
                      <a:close/>
                      <a:moveTo>
                        <a:pt x="18116" y="31818"/>
                      </a:moveTo>
                      <a:cubicBezTo>
                        <a:pt x="15715" y="31818"/>
                        <a:pt x="13670" y="33730"/>
                        <a:pt x="11313" y="37643"/>
                      </a:cubicBezTo>
                      <a:cubicBezTo>
                        <a:pt x="2465" y="52303"/>
                        <a:pt x="-870" y="69661"/>
                        <a:pt x="2020" y="86553"/>
                      </a:cubicBezTo>
                      <a:cubicBezTo>
                        <a:pt x="2687" y="93881"/>
                        <a:pt x="5311" y="100888"/>
                        <a:pt x="9668" y="106829"/>
                      </a:cubicBezTo>
                      <a:cubicBezTo>
                        <a:pt x="12780" y="110911"/>
                        <a:pt x="14559" y="115873"/>
                        <a:pt x="14692" y="121013"/>
                      </a:cubicBezTo>
                      <a:cubicBezTo>
                        <a:pt x="14915" y="124459"/>
                        <a:pt x="15626" y="127851"/>
                        <a:pt x="16916" y="131062"/>
                      </a:cubicBezTo>
                      <a:cubicBezTo>
                        <a:pt x="20250" y="139020"/>
                        <a:pt x="37235" y="141866"/>
                        <a:pt x="51998" y="141866"/>
                      </a:cubicBezTo>
                      <a:cubicBezTo>
                        <a:pt x="55777" y="141880"/>
                        <a:pt x="59512" y="141675"/>
                        <a:pt x="63247" y="141244"/>
                      </a:cubicBezTo>
                      <a:lnTo>
                        <a:pt x="62136" y="140088"/>
                      </a:lnTo>
                      <a:cubicBezTo>
                        <a:pt x="55555" y="133062"/>
                        <a:pt x="48796" y="125370"/>
                        <a:pt x="50486" y="121502"/>
                      </a:cubicBezTo>
                      <a:cubicBezTo>
                        <a:pt x="51197" y="120123"/>
                        <a:pt x="52620" y="119287"/>
                        <a:pt x="54176" y="119368"/>
                      </a:cubicBezTo>
                      <a:cubicBezTo>
                        <a:pt x="59334" y="119639"/>
                        <a:pt x="64225" y="121697"/>
                        <a:pt x="68049" y="125192"/>
                      </a:cubicBezTo>
                      <a:cubicBezTo>
                        <a:pt x="71339" y="127998"/>
                        <a:pt x="75252" y="129977"/>
                        <a:pt x="79432" y="130973"/>
                      </a:cubicBezTo>
                      <a:cubicBezTo>
                        <a:pt x="85212" y="132147"/>
                        <a:pt x="90859" y="128420"/>
                        <a:pt x="92015" y="122645"/>
                      </a:cubicBezTo>
                      <a:cubicBezTo>
                        <a:pt x="92104" y="122236"/>
                        <a:pt x="92149" y="121826"/>
                        <a:pt x="92193" y="121413"/>
                      </a:cubicBezTo>
                      <a:cubicBezTo>
                        <a:pt x="93616" y="114930"/>
                        <a:pt x="90370" y="108327"/>
                        <a:pt x="84368" y="105495"/>
                      </a:cubicBezTo>
                      <a:cubicBezTo>
                        <a:pt x="83522" y="105192"/>
                        <a:pt x="82678" y="105041"/>
                        <a:pt x="81788" y="105050"/>
                      </a:cubicBezTo>
                      <a:cubicBezTo>
                        <a:pt x="79788" y="105184"/>
                        <a:pt x="77831" y="105744"/>
                        <a:pt x="76053" y="106695"/>
                      </a:cubicBezTo>
                      <a:cubicBezTo>
                        <a:pt x="74496" y="107576"/>
                        <a:pt x="72718" y="108105"/>
                        <a:pt x="70939" y="108252"/>
                      </a:cubicBezTo>
                      <a:cubicBezTo>
                        <a:pt x="68138" y="107980"/>
                        <a:pt x="65648" y="106308"/>
                        <a:pt x="64359" y="103805"/>
                      </a:cubicBezTo>
                      <a:cubicBezTo>
                        <a:pt x="61558" y="99848"/>
                        <a:pt x="65959" y="93934"/>
                        <a:pt x="69783" y="88687"/>
                      </a:cubicBezTo>
                      <a:cubicBezTo>
                        <a:pt x="71384" y="86749"/>
                        <a:pt x="72718" y="84610"/>
                        <a:pt x="73785" y="82329"/>
                      </a:cubicBezTo>
                      <a:cubicBezTo>
                        <a:pt x="75341" y="77305"/>
                        <a:pt x="81077" y="76148"/>
                        <a:pt x="86146" y="75170"/>
                      </a:cubicBezTo>
                      <a:cubicBezTo>
                        <a:pt x="88369" y="74855"/>
                        <a:pt x="90548" y="74259"/>
                        <a:pt x="92593" y="73392"/>
                      </a:cubicBezTo>
                      <a:cubicBezTo>
                        <a:pt x="94683" y="72325"/>
                        <a:pt x="95750" y="71080"/>
                        <a:pt x="95750" y="69612"/>
                      </a:cubicBezTo>
                      <a:cubicBezTo>
                        <a:pt x="95750" y="65477"/>
                        <a:pt x="87924" y="59875"/>
                        <a:pt x="80499" y="55962"/>
                      </a:cubicBezTo>
                      <a:lnTo>
                        <a:pt x="78543" y="54939"/>
                      </a:lnTo>
                      <a:lnTo>
                        <a:pt x="78143" y="54939"/>
                      </a:lnTo>
                      <a:lnTo>
                        <a:pt x="78143" y="54939"/>
                      </a:lnTo>
                      <a:cubicBezTo>
                        <a:pt x="77742" y="54673"/>
                        <a:pt x="77742" y="54584"/>
                        <a:pt x="77831" y="54361"/>
                      </a:cubicBezTo>
                      <a:lnTo>
                        <a:pt x="77831" y="54361"/>
                      </a:lnTo>
                      <a:cubicBezTo>
                        <a:pt x="73830" y="49915"/>
                        <a:pt x="76675" y="38354"/>
                        <a:pt x="79476" y="27283"/>
                      </a:cubicBezTo>
                      <a:cubicBezTo>
                        <a:pt x="82055" y="17012"/>
                        <a:pt x="84723" y="6429"/>
                        <a:pt x="81566" y="2428"/>
                      </a:cubicBezTo>
                      <a:cubicBezTo>
                        <a:pt x="79654" y="-62"/>
                        <a:pt x="75475" y="115"/>
                        <a:pt x="68938" y="2961"/>
                      </a:cubicBezTo>
                      <a:cubicBezTo>
                        <a:pt x="64314" y="5455"/>
                        <a:pt x="60846" y="9675"/>
                        <a:pt x="59334" y="14700"/>
                      </a:cubicBezTo>
                      <a:cubicBezTo>
                        <a:pt x="56800" y="20391"/>
                        <a:pt x="54398" y="25771"/>
                        <a:pt x="45995" y="26127"/>
                      </a:cubicBezTo>
                      <a:cubicBezTo>
                        <a:pt x="43817" y="25967"/>
                        <a:pt x="41726" y="26745"/>
                        <a:pt x="40170" y="28261"/>
                      </a:cubicBezTo>
                      <a:cubicBezTo>
                        <a:pt x="38792" y="30907"/>
                        <a:pt x="38481" y="33988"/>
                        <a:pt x="39370" y="36843"/>
                      </a:cubicBezTo>
                      <a:cubicBezTo>
                        <a:pt x="39726" y="39422"/>
                        <a:pt x="40037" y="41645"/>
                        <a:pt x="38970" y="42845"/>
                      </a:cubicBezTo>
                      <a:cubicBezTo>
                        <a:pt x="37902" y="44046"/>
                        <a:pt x="37191" y="43868"/>
                        <a:pt x="35501" y="43557"/>
                      </a:cubicBezTo>
                      <a:cubicBezTo>
                        <a:pt x="32166" y="42374"/>
                        <a:pt x="29232" y="40333"/>
                        <a:pt x="26920" y="37643"/>
                      </a:cubicBezTo>
                      <a:cubicBezTo>
                        <a:pt x="24119" y="34886"/>
                        <a:pt x="21050" y="31818"/>
                        <a:pt x="18116" y="318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5" name="자유형: 도형 9794">
                  <a:extLst>
                    <a:ext uri="{FF2B5EF4-FFF2-40B4-BE49-F238E27FC236}">
                      <a16:creationId xmlns:a16="http://schemas.microsoft.com/office/drawing/2014/main" id="{A31824E7-EAB7-0845-F421-B5D3915DC61A}"/>
                    </a:ext>
                  </a:extLst>
                </p:cNvPr>
                <p:cNvSpPr/>
                <p:nvPr/>
              </p:nvSpPr>
              <p:spPr>
                <a:xfrm>
                  <a:off x="4956361" y="7587134"/>
                  <a:ext cx="288476" cy="498990"/>
                </a:xfrm>
                <a:custGeom>
                  <a:avLst/>
                  <a:gdLst>
                    <a:gd name="connsiteX0" fmla="*/ 417249 w 422358"/>
                    <a:gd name="connsiteY0" fmla="*/ 168626 h 730571"/>
                    <a:gd name="connsiteX1" fmla="*/ 416315 w 422358"/>
                    <a:gd name="connsiteY1" fmla="*/ 146083 h 730571"/>
                    <a:gd name="connsiteX2" fmla="*/ 409023 w 422358"/>
                    <a:gd name="connsiteY2" fmla="*/ 118426 h 730571"/>
                    <a:gd name="connsiteX3" fmla="*/ 407867 w 422358"/>
                    <a:gd name="connsiteY3" fmla="*/ 100641 h 730571"/>
                    <a:gd name="connsiteX4" fmla="*/ 400931 w 422358"/>
                    <a:gd name="connsiteY4" fmla="*/ 87301 h 730571"/>
                    <a:gd name="connsiteX5" fmla="*/ 394884 w 422358"/>
                    <a:gd name="connsiteY5" fmla="*/ 48573 h 730571"/>
                    <a:gd name="connsiteX6" fmla="*/ 354511 w 422358"/>
                    <a:gd name="connsiteY6" fmla="*/ 30343 h 730571"/>
                    <a:gd name="connsiteX7" fmla="*/ 314493 w 422358"/>
                    <a:gd name="connsiteY7" fmla="*/ 1397 h 730571"/>
                    <a:gd name="connsiteX8" fmla="*/ 295507 w 422358"/>
                    <a:gd name="connsiteY8" fmla="*/ 21228 h 730571"/>
                    <a:gd name="connsiteX9" fmla="*/ 265138 w 422358"/>
                    <a:gd name="connsiteY9" fmla="*/ 30121 h 730571"/>
                    <a:gd name="connsiteX10" fmla="*/ 228055 w 422358"/>
                    <a:gd name="connsiteY10" fmla="*/ 30921 h 730571"/>
                    <a:gd name="connsiteX11" fmla="*/ 222986 w 422358"/>
                    <a:gd name="connsiteY11" fmla="*/ 58845 h 730571"/>
                    <a:gd name="connsiteX12" fmla="*/ 184125 w 422358"/>
                    <a:gd name="connsiteY12" fmla="*/ 68582 h 730571"/>
                    <a:gd name="connsiteX13" fmla="*/ 168207 w 422358"/>
                    <a:gd name="connsiteY13" fmla="*/ 104153 h 730571"/>
                    <a:gd name="connsiteX14" fmla="*/ 148909 w 422358"/>
                    <a:gd name="connsiteY14" fmla="*/ 137813 h 730571"/>
                    <a:gd name="connsiteX15" fmla="*/ 136015 w 422358"/>
                    <a:gd name="connsiteY15" fmla="*/ 166847 h 730571"/>
                    <a:gd name="connsiteX16" fmla="*/ 108314 w 422358"/>
                    <a:gd name="connsiteY16" fmla="*/ 184944 h 730571"/>
                    <a:gd name="connsiteX17" fmla="*/ 86082 w 422358"/>
                    <a:gd name="connsiteY17" fmla="*/ 247194 h 730571"/>
                    <a:gd name="connsiteX18" fmla="*/ 97331 w 422358"/>
                    <a:gd name="connsiteY18" fmla="*/ 268492 h 730571"/>
                    <a:gd name="connsiteX19" fmla="*/ 71631 w 422358"/>
                    <a:gd name="connsiteY19" fmla="*/ 285833 h 730571"/>
                    <a:gd name="connsiteX20" fmla="*/ 37838 w 422358"/>
                    <a:gd name="connsiteY20" fmla="*/ 308332 h 730571"/>
                    <a:gd name="connsiteX21" fmla="*/ 33704 w 422358"/>
                    <a:gd name="connsiteY21" fmla="*/ 352795 h 730571"/>
                    <a:gd name="connsiteX22" fmla="*/ 35215 w 422358"/>
                    <a:gd name="connsiteY22" fmla="*/ 395748 h 730571"/>
                    <a:gd name="connsiteX23" fmla="*/ 49355 w 422358"/>
                    <a:gd name="connsiteY23" fmla="*/ 423004 h 730571"/>
                    <a:gd name="connsiteX24" fmla="*/ 42685 w 422358"/>
                    <a:gd name="connsiteY24" fmla="*/ 449682 h 730571"/>
                    <a:gd name="connsiteX25" fmla="*/ 48688 w 422358"/>
                    <a:gd name="connsiteY25" fmla="*/ 480807 h 730571"/>
                    <a:gd name="connsiteX26" fmla="*/ 32814 w 422358"/>
                    <a:gd name="connsiteY26" fmla="*/ 501527 h 730571"/>
                    <a:gd name="connsiteX27" fmla="*/ 19475 w 422358"/>
                    <a:gd name="connsiteY27" fmla="*/ 527628 h 730571"/>
                    <a:gd name="connsiteX28" fmla="*/ 13294 w 422358"/>
                    <a:gd name="connsiteY28" fmla="*/ 556396 h 730571"/>
                    <a:gd name="connsiteX29" fmla="*/ -45 w 422358"/>
                    <a:gd name="connsiteY29" fmla="*/ 554439 h 730571"/>
                    <a:gd name="connsiteX30" fmla="*/ 4758 w 422358"/>
                    <a:gd name="connsiteY30" fmla="*/ 579384 h 730571"/>
                    <a:gd name="connsiteX31" fmla="*/ 19519 w 422358"/>
                    <a:gd name="connsiteY31" fmla="*/ 597569 h 730571"/>
                    <a:gd name="connsiteX32" fmla="*/ 23121 w 422358"/>
                    <a:gd name="connsiteY32" fmla="*/ 619090 h 730571"/>
                    <a:gd name="connsiteX33" fmla="*/ 50111 w 422358"/>
                    <a:gd name="connsiteY33" fmla="*/ 663554 h 730571"/>
                    <a:gd name="connsiteX34" fmla="*/ 55624 w 422358"/>
                    <a:gd name="connsiteY34" fmla="*/ 693256 h 730571"/>
                    <a:gd name="connsiteX35" fmla="*/ 63539 w 422358"/>
                    <a:gd name="connsiteY35" fmla="*/ 729582 h 730571"/>
                    <a:gd name="connsiteX36" fmla="*/ 94886 w 422358"/>
                    <a:gd name="connsiteY36" fmla="*/ 725136 h 730571"/>
                    <a:gd name="connsiteX37" fmla="*/ 107025 w 422358"/>
                    <a:gd name="connsiteY37" fmla="*/ 698858 h 730571"/>
                    <a:gd name="connsiteX38" fmla="*/ 138549 w 422358"/>
                    <a:gd name="connsiteY38" fmla="*/ 692900 h 730571"/>
                    <a:gd name="connsiteX39" fmla="*/ 160248 w 422358"/>
                    <a:gd name="connsiteY39" fmla="*/ 672802 h 730571"/>
                    <a:gd name="connsiteX40" fmla="*/ 175410 w 422358"/>
                    <a:gd name="connsiteY40" fmla="*/ 678227 h 730571"/>
                    <a:gd name="connsiteX41" fmla="*/ 190305 w 422358"/>
                    <a:gd name="connsiteY41" fmla="*/ 641544 h 730571"/>
                    <a:gd name="connsiteX42" fmla="*/ 171141 w 422358"/>
                    <a:gd name="connsiteY42" fmla="*/ 655283 h 730571"/>
                    <a:gd name="connsiteX43" fmla="*/ 178033 w 422358"/>
                    <a:gd name="connsiteY43" fmla="*/ 624159 h 730571"/>
                    <a:gd name="connsiteX44" fmla="*/ 182080 w 422358"/>
                    <a:gd name="connsiteY44" fmla="*/ 580895 h 730571"/>
                    <a:gd name="connsiteX45" fmla="*/ 214004 w 422358"/>
                    <a:gd name="connsiteY45" fmla="*/ 554750 h 730571"/>
                    <a:gd name="connsiteX46" fmla="*/ 234236 w 422358"/>
                    <a:gd name="connsiteY46" fmla="*/ 524470 h 730571"/>
                    <a:gd name="connsiteX47" fmla="*/ 250776 w 422358"/>
                    <a:gd name="connsiteY47" fmla="*/ 501349 h 730571"/>
                    <a:gd name="connsiteX48" fmla="*/ 222808 w 422358"/>
                    <a:gd name="connsiteY48" fmla="*/ 471158 h 730571"/>
                    <a:gd name="connsiteX49" fmla="*/ 196130 w 422358"/>
                    <a:gd name="connsiteY49" fmla="*/ 458397 h 730571"/>
                    <a:gd name="connsiteX50" fmla="*/ 195330 w 422358"/>
                    <a:gd name="connsiteY50" fmla="*/ 410954 h 730571"/>
                    <a:gd name="connsiteX51" fmla="*/ 207868 w 422358"/>
                    <a:gd name="connsiteY51" fmla="*/ 369336 h 730571"/>
                    <a:gd name="connsiteX52" fmla="*/ 237971 w 422358"/>
                    <a:gd name="connsiteY52" fmla="*/ 342658 h 730571"/>
                    <a:gd name="connsiteX53" fmla="*/ 318895 w 422358"/>
                    <a:gd name="connsiteY53" fmla="*/ 283387 h 730571"/>
                    <a:gd name="connsiteX54" fmla="*/ 335836 w 422358"/>
                    <a:gd name="connsiteY54" fmla="*/ 256709 h 730571"/>
                    <a:gd name="connsiteX55" fmla="*/ 341216 w 422358"/>
                    <a:gd name="connsiteY55" fmla="*/ 219982 h 730571"/>
                    <a:gd name="connsiteX56" fmla="*/ 422229 w 422358"/>
                    <a:gd name="connsiteY56" fmla="*/ 185567 h 730571"/>
                    <a:gd name="connsiteX57" fmla="*/ 417471 w 422358"/>
                    <a:gd name="connsiteY57" fmla="*/ 168893 h 730571"/>
                    <a:gd name="connsiteX58" fmla="*/ 417249 w 422358"/>
                    <a:gd name="connsiteY58" fmla="*/ 168626 h 730571"/>
                    <a:gd name="connsiteX59" fmla="*/ 248286 w 422358"/>
                    <a:gd name="connsiteY59" fmla="*/ 608819 h 730571"/>
                    <a:gd name="connsiteX60" fmla="*/ 225254 w 422358"/>
                    <a:gd name="connsiteY60" fmla="*/ 652882 h 730571"/>
                    <a:gd name="connsiteX61" fmla="*/ 248108 w 422358"/>
                    <a:gd name="connsiteY61" fmla="*/ 608730 h 730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422358" h="730571">
                      <a:moveTo>
                        <a:pt x="417249" y="168626"/>
                      </a:moveTo>
                      <a:cubicBezTo>
                        <a:pt x="403599" y="155065"/>
                        <a:pt x="411380" y="156977"/>
                        <a:pt x="416315" y="146083"/>
                      </a:cubicBezTo>
                      <a:cubicBezTo>
                        <a:pt x="422585" y="132166"/>
                        <a:pt x="413736" y="128786"/>
                        <a:pt x="409023" y="118426"/>
                      </a:cubicBezTo>
                      <a:cubicBezTo>
                        <a:pt x="406533" y="113002"/>
                        <a:pt x="408045" y="106154"/>
                        <a:pt x="407867" y="100641"/>
                      </a:cubicBezTo>
                      <a:cubicBezTo>
                        <a:pt x="407867" y="93260"/>
                        <a:pt x="403421" y="93526"/>
                        <a:pt x="400931" y="87301"/>
                      </a:cubicBezTo>
                      <a:cubicBezTo>
                        <a:pt x="395150" y="73073"/>
                        <a:pt x="410446" y="58756"/>
                        <a:pt x="394884" y="48573"/>
                      </a:cubicBezTo>
                      <a:cubicBezTo>
                        <a:pt x="382523" y="40481"/>
                        <a:pt x="367894" y="36390"/>
                        <a:pt x="354511" y="30343"/>
                      </a:cubicBezTo>
                      <a:cubicBezTo>
                        <a:pt x="339126" y="23318"/>
                        <a:pt x="328944" y="9534"/>
                        <a:pt x="314493" y="1397"/>
                      </a:cubicBezTo>
                      <a:cubicBezTo>
                        <a:pt x="301154" y="-5895"/>
                        <a:pt x="296441" y="11757"/>
                        <a:pt x="295507" y="21228"/>
                      </a:cubicBezTo>
                      <a:cubicBezTo>
                        <a:pt x="292795" y="47906"/>
                        <a:pt x="281856" y="33100"/>
                        <a:pt x="265138" y="30121"/>
                      </a:cubicBezTo>
                      <a:cubicBezTo>
                        <a:pt x="258246" y="28876"/>
                        <a:pt x="229567" y="22340"/>
                        <a:pt x="228055" y="30921"/>
                      </a:cubicBezTo>
                      <a:cubicBezTo>
                        <a:pt x="226544" y="39503"/>
                        <a:pt x="234369" y="54576"/>
                        <a:pt x="222986" y="58845"/>
                      </a:cubicBezTo>
                      <a:cubicBezTo>
                        <a:pt x="209647" y="63869"/>
                        <a:pt x="196308" y="58267"/>
                        <a:pt x="184125" y="68582"/>
                      </a:cubicBezTo>
                      <a:cubicBezTo>
                        <a:pt x="180656" y="71517"/>
                        <a:pt x="165539" y="100774"/>
                        <a:pt x="168207" y="104153"/>
                      </a:cubicBezTo>
                      <a:cubicBezTo>
                        <a:pt x="174476" y="112513"/>
                        <a:pt x="153267" y="130254"/>
                        <a:pt x="148909" y="137813"/>
                      </a:cubicBezTo>
                      <a:cubicBezTo>
                        <a:pt x="144552" y="145371"/>
                        <a:pt x="141795" y="162979"/>
                        <a:pt x="136015" y="166847"/>
                      </a:cubicBezTo>
                      <a:cubicBezTo>
                        <a:pt x="124277" y="174718"/>
                        <a:pt x="106758" y="164846"/>
                        <a:pt x="108314" y="184944"/>
                      </a:cubicBezTo>
                      <a:cubicBezTo>
                        <a:pt x="110270" y="210289"/>
                        <a:pt x="101155" y="227274"/>
                        <a:pt x="86082" y="247194"/>
                      </a:cubicBezTo>
                      <a:cubicBezTo>
                        <a:pt x="74077" y="263245"/>
                        <a:pt x="94441" y="258710"/>
                        <a:pt x="97331" y="268492"/>
                      </a:cubicBezTo>
                      <a:cubicBezTo>
                        <a:pt x="103645" y="289657"/>
                        <a:pt x="83992" y="288856"/>
                        <a:pt x="71631" y="285833"/>
                      </a:cubicBezTo>
                      <a:cubicBezTo>
                        <a:pt x="59270" y="282809"/>
                        <a:pt x="43307" y="299172"/>
                        <a:pt x="37838" y="308332"/>
                      </a:cubicBezTo>
                      <a:cubicBezTo>
                        <a:pt x="27568" y="325450"/>
                        <a:pt x="38417" y="336610"/>
                        <a:pt x="33704" y="352795"/>
                      </a:cubicBezTo>
                      <a:cubicBezTo>
                        <a:pt x="28990" y="368980"/>
                        <a:pt x="41173" y="380986"/>
                        <a:pt x="35215" y="395748"/>
                      </a:cubicBezTo>
                      <a:cubicBezTo>
                        <a:pt x="28901" y="411399"/>
                        <a:pt x="38061" y="415356"/>
                        <a:pt x="49355" y="423004"/>
                      </a:cubicBezTo>
                      <a:cubicBezTo>
                        <a:pt x="59981" y="430207"/>
                        <a:pt x="56825" y="449682"/>
                        <a:pt x="42685" y="449682"/>
                      </a:cubicBezTo>
                      <a:cubicBezTo>
                        <a:pt x="33348" y="449682"/>
                        <a:pt x="48688" y="475427"/>
                        <a:pt x="48688" y="480807"/>
                      </a:cubicBezTo>
                      <a:cubicBezTo>
                        <a:pt x="48688" y="494457"/>
                        <a:pt x="46954" y="500994"/>
                        <a:pt x="32814" y="501527"/>
                      </a:cubicBezTo>
                      <a:cubicBezTo>
                        <a:pt x="19475" y="502016"/>
                        <a:pt x="22410" y="516512"/>
                        <a:pt x="19475" y="527628"/>
                      </a:cubicBezTo>
                      <a:cubicBezTo>
                        <a:pt x="17741" y="534342"/>
                        <a:pt x="20542" y="552527"/>
                        <a:pt x="13294" y="556396"/>
                      </a:cubicBezTo>
                      <a:cubicBezTo>
                        <a:pt x="11249" y="557507"/>
                        <a:pt x="2801" y="554084"/>
                        <a:pt x="-45" y="554439"/>
                      </a:cubicBezTo>
                      <a:cubicBezTo>
                        <a:pt x="-534" y="563021"/>
                        <a:pt x="1111" y="571589"/>
                        <a:pt x="4758" y="579384"/>
                      </a:cubicBezTo>
                      <a:cubicBezTo>
                        <a:pt x="8537" y="586364"/>
                        <a:pt x="16363" y="590455"/>
                        <a:pt x="19519" y="597569"/>
                      </a:cubicBezTo>
                      <a:cubicBezTo>
                        <a:pt x="22677" y="604684"/>
                        <a:pt x="20987" y="612064"/>
                        <a:pt x="23121" y="619090"/>
                      </a:cubicBezTo>
                      <a:cubicBezTo>
                        <a:pt x="28101" y="635808"/>
                        <a:pt x="39706" y="650215"/>
                        <a:pt x="50111" y="663554"/>
                      </a:cubicBezTo>
                      <a:cubicBezTo>
                        <a:pt x="58114" y="673691"/>
                        <a:pt x="43441" y="687253"/>
                        <a:pt x="55624" y="693256"/>
                      </a:cubicBezTo>
                      <a:cubicBezTo>
                        <a:pt x="68697" y="699658"/>
                        <a:pt x="50555" y="723980"/>
                        <a:pt x="63539" y="729582"/>
                      </a:cubicBezTo>
                      <a:cubicBezTo>
                        <a:pt x="69052" y="731984"/>
                        <a:pt x="89862" y="727271"/>
                        <a:pt x="94886" y="725136"/>
                      </a:cubicBezTo>
                      <a:cubicBezTo>
                        <a:pt x="106536" y="720067"/>
                        <a:pt x="93863" y="703882"/>
                        <a:pt x="107025" y="698858"/>
                      </a:cubicBezTo>
                      <a:cubicBezTo>
                        <a:pt x="119341" y="694145"/>
                        <a:pt x="122009" y="685786"/>
                        <a:pt x="138549" y="692900"/>
                      </a:cubicBezTo>
                      <a:cubicBezTo>
                        <a:pt x="158514" y="701793"/>
                        <a:pt x="150732" y="675692"/>
                        <a:pt x="160248" y="672802"/>
                      </a:cubicBezTo>
                      <a:cubicBezTo>
                        <a:pt x="167984" y="670446"/>
                        <a:pt x="166962" y="690588"/>
                        <a:pt x="175410" y="678227"/>
                      </a:cubicBezTo>
                      <a:cubicBezTo>
                        <a:pt x="177900" y="674670"/>
                        <a:pt x="195508" y="644612"/>
                        <a:pt x="190305" y="641544"/>
                      </a:cubicBezTo>
                      <a:cubicBezTo>
                        <a:pt x="185859" y="638965"/>
                        <a:pt x="173676" y="659641"/>
                        <a:pt x="171141" y="655283"/>
                      </a:cubicBezTo>
                      <a:cubicBezTo>
                        <a:pt x="166695" y="647458"/>
                        <a:pt x="176255" y="631851"/>
                        <a:pt x="178033" y="624159"/>
                      </a:cubicBezTo>
                      <a:cubicBezTo>
                        <a:pt x="181235" y="609930"/>
                        <a:pt x="179011" y="595035"/>
                        <a:pt x="182080" y="580895"/>
                      </a:cubicBezTo>
                      <a:cubicBezTo>
                        <a:pt x="186081" y="562176"/>
                        <a:pt x="200221" y="563510"/>
                        <a:pt x="214004" y="554750"/>
                      </a:cubicBezTo>
                      <a:cubicBezTo>
                        <a:pt x="228722" y="545369"/>
                        <a:pt x="225654" y="534875"/>
                        <a:pt x="234236" y="524470"/>
                      </a:cubicBezTo>
                      <a:cubicBezTo>
                        <a:pt x="238682" y="519001"/>
                        <a:pt x="254689" y="509931"/>
                        <a:pt x="250776" y="501349"/>
                      </a:cubicBezTo>
                      <a:cubicBezTo>
                        <a:pt x="245352" y="489566"/>
                        <a:pt x="232991" y="479118"/>
                        <a:pt x="222808" y="471158"/>
                      </a:cubicBezTo>
                      <a:cubicBezTo>
                        <a:pt x="213915" y="464400"/>
                        <a:pt x="196130" y="470580"/>
                        <a:pt x="196130" y="458397"/>
                      </a:cubicBezTo>
                      <a:cubicBezTo>
                        <a:pt x="196130" y="443013"/>
                        <a:pt x="187237" y="425183"/>
                        <a:pt x="195330" y="410954"/>
                      </a:cubicBezTo>
                      <a:cubicBezTo>
                        <a:pt x="202399" y="398238"/>
                        <a:pt x="200176" y="379830"/>
                        <a:pt x="207868" y="369336"/>
                      </a:cubicBezTo>
                      <a:cubicBezTo>
                        <a:pt x="215561" y="358842"/>
                        <a:pt x="231568" y="353462"/>
                        <a:pt x="237971" y="342658"/>
                      </a:cubicBezTo>
                      <a:cubicBezTo>
                        <a:pt x="255756" y="313222"/>
                        <a:pt x="291772" y="303885"/>
                        <a:pt x="318895" y="283387"/>
                      </a:cubicBezTo>
                      <a:cubicBezTo>
                        <a:pt x="326587" y="277563"/>
                        <a:pt x="341883" y="267958"/>
                        <a:pt x="335836" y="256709"/>
                      </a:cubicBezTo>
                      <a:cubicBezTo>
                        <a:pt x="324320" y="234833"/>
                        <a:pt x="338992" y="240702"/>
                        <a:pt x="341216" y="219982"/>
                      </a:cubicBezTo>
                      <a:cubicBezTo>
                        <a:pt x="344728" y="186856"/>
                        <a:pt x="395062" y="179030"/>
                        <a:pt x="422229" y="185567"/>
                      </a:cubicBezTo>
                      <a:cubicBezTo>
                        <a:pt x="422140" y="179689"/>
                        <a:pt x="420495" y="173939"/>
                        <a:pt x="417471" y="168893"/>
                      </a:cubicBezTo>
                      <a:cubicBezTo>
                        <a:pt x="412402" y="163824"/>
                        <a:pt x="419428" y="171071"/>
                        <a:pt x="417249" y="168626"/>
                      </a:cubicBezTo>
                      <a:close/>
                      <a:moveTo>
                        <a:pt x="248286" y="608819"/>
                      </a:moveTo>
                      <a:cubicBezTo>
                        <a:pt x="229256" y="609352"/>
                        <a:pt x="220363" y="646746"/>
                        <a:pt x="225254" y="652882"/>
                      </a:cubicBezTo>
                      <a:cubicBezTo>
                        <a:pt x="229078" y="657773"/>
                        <a:pt x="267095" y="608241"/>
                        <a:pt x="248108" y="60873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6" name="자유형: 도형 9795">
                  <a:extLst>
                    <a:ext uri="{FF2B5EF4-FFF2-40B4-BE49-F238E27FC236}">
                      <a16:creationId xmlns:a16="http://schemas.microsoft.com/office/drawing/2014/main" id="{2DE000E0-C5CD-5282-E2E1-851B5F8D8E6C}"/>
                    </a:ext>
                  </a:extLst>
                </p:cNvPr>
                <p:cNvSpPr/>
                <p:nvPr/>
              </p:nvSpPr>
              <p:spPr>
                <a:xfrm>
                  <a:off x="4955823" y="7586732"/>
                  <a:ext cx="289195" cy="499737"/>
                </a:xfrm>
                <a:custGeom>
                  <a:avLst/>
                  <a:gdLst>
                    <a:gd name="connsiteX0" fmla="*/ 68994 w 423411"/>
                    <a:gd name="connsiteY0" fmla="*/ 731330 h 731665"/>
                    <a:gd name="connsiteX1" fmla="*/ 64103 w 423411"/>
                    <a:gd name="connsiteY1" fmla="*/ 730618 h 731665"/>
                    <a:gd name="connsiteX2" fmla="*/ 59657 w 423411"/>
                    <a:gd name="connsiteY2" fmla="*/ 712210 h 731665"/>
                    <a:gd name="connsiteX3" fmla="*/ 56011 w 423411"/>
                    <a:gd name="connsiteY3" fmla="*/ 694425 h 731665"/>
                    <a:gd name="connsiteX4" fmla="*/ 51564 w 423411"/>
                    <a:gd name="connsiteY4" fmla="*/ 679396 h 731665"/>
                    <a:gd name="connsiteX5" fmla="*/ 50230 w 423411"/>
                    <a:gd name="connsiteY5" fmla="*/ 664589 h 731665"/>
                    <a:gd name="connsiteX6" fmla="*/ 48986 w 423411"/>
                    <a:gd name="connsiteY6" fmla="*/ 662944 h 731665"/>
                    <a:gd name="connsiteX7" fmla="*/ 23152 w 423411"/>
                    <a:gd name="connsiteY7" fmla="*/ 620125 h 731665"/>
                    <a:gd name="connsiteX8" fmla="*/ 21729 w 423411"/>
                    <a:gd name="connsiteY8" fmla="*/ 610343 h 731665"/>
                    <a:gd name="connsiteX9" fmla="*/ 19551 w 423411"/>
                    <a:gd name="connsiteY9" fmla="*/ 598650 h 731665"/>
                    <a:gd name="connsiteX10" fmla="*/ 12125 w 423411"/>
                    <a:gd name="connsiteY10" fmla="*/ 589267 h 731665"/>
                    <a:gd name="connsiteX11" fmla="*/ 4833 w 423411"/>
                    <a:gd name="connsiteY11" fmla="*/ 580375 h 731665"/>
                    <a:gd name="connsiteX12" fmla="*/ -58 w 423411"/>
                    <a:gd name="connsiteY12" fmla="*/ 555208 h 731665"/>
                    <a:gd name="connsiteX13" fmla="*/ -58 w 423411"/>
                    <a:gd name="connsiteY13" fmla="*/ 554719 h 731665"/>
                    <a:gd name="connsiteX14" fmla="*/ 431 w 423411"/>
                    <a:gd name="connsiteY14" fmla="*/ 554719 h 731665"/>
                    <a:gd name="connsiteX15" fmla="*/ 6922 w 423411"/>
                    <a:gd name="connsiteY15" fmla="*/ 555786 h 731665"/>
                    <a:gd name="connsiteX16" fmla="*/ 12747 w 423411"/>
                    <a:gd name="connsiteY16" fmla="*/ 556898 h 731665"/>
                    <a:gd name="connsiteX17" fmla="*/ 13637 w 423411"/>
                    <a:gd name="connsiteY17" fmla="*/ 556898 h 731665"/>
                    <a:gd name="connsiteX18" fmla="*/ 18795 w 423411"/>
                    <a:gd name="connsiteY18" fmla="*/ 537645 h 731665"/>
                    <a:gd name="connsiteX19" fmla="*/ 19551 w 423411"/>
                    <a:gd name="connsiteY19" fmla="*/ 528441 h 731665"/>
                    <a:gd name="connsiteX20" fmla="*/ 20973 w 423411"/>
                    <a:gd name="connsiteY20" fmla="*/ 519548 h 731665"/>
                    <a:gd name="connsiteX21" fmla="*/ 33379 w 423411"/>
                    <a:gd name="connsiteY21" fmla="*/ 501762 h 731665"/>
                    <a:gd name="connsiteX22" fmla="*/ 48719 w 423411"/>
                    <a:gd name="connsiteY22" fmla="*/ 481620 h 731665"/>
                    <a:gd name="connsiteX23" fmla="*/ 45206 w 423411"/>
                    <a:gd name="connsiteY23" fmla="*/ 471749 h 731665"/>
                    <a:gd name="connsiteX24" fmla="*/ 40359 w 423411"/>
                    <a:gd name="connsiteY24" fmla="*/ 451474 h 731665"/>
                    <a:gd name="connsiteX25" fmla="*/ 43250 w 423411"/>
                    <a:gd name="connsiteY25" fmla="*/ 450140 h 731665"/>
                    <a:gd name="connsiteX26" fmla="*/ 54988 w 423411"/>
                    <a:gd name="connsiteY26" fmla="*/ 441247 h 731665"/>
                    <a:gd name="connsiteX27" fmla="*/ 49608 w 423411"/>
                    <a:gd name="connsiteY27" fmla="*/ 424395 h 731665"/>
                    <a:gd name="connsiteX28" fmla="*/ 46406 w 423411"/>
                    <a:gd name="connsiteY28" fmla="*/ 422261 h 731665"/>
                    <a:gd name="connsiteX29" fmla="*/ 35246 w 423411"/>
                    <a:gd name="connsiteY29" fmla="*/ 396472 h 731665"/>
                    <a:gd name="connsiteX30" fmla="*/ 34846 w 423411"/>
                    <a:gd name="connsiteY30" fmla="*/ 374996 h 731665"/>
                    <a:gd name="connsiteX31" fmla="*/ 33734 w 423411"/>
                    <a:gd name="connsiteY31" fmla="*/ 353609 h 731665"/>
                    <a:gd name="connsiteX32" fmla="*/ 34134 w 423411"/>
                    <a:gd name="connsiteY32" fmla="*/ 335023 h 731665"/>
                    <a:gd name="connsiteX33" fmla="*/ 37914 w 423411"/>
                    <a:gd name="connsiteY33" fmla="*/ 308967 h 731665"/>
                    <a:gd name="connsiteX34" fmla="*/ 69039 w 423411"/>
                    <a:gd name="connsiteY34" fmla="*/ 285801 h 731665"/>
                    <a:gd name="connsiteX35" fmla="*/ 72551 w 423411"/>
                    <a:gd name="connsiteY35" fmla="*/ 286246 h 731665"/>
                    <a:gd name="connsiteX36" fmla="*/ 84334 w 423411"/>
                    <a:gd name="connsiteY36" fmla="*/ 287802 h 731665"/>
                    <a:gd name="connsiteX37" fmla="*/ 96873 w 423411"/>
                    <a:gd name="connsiteY37" fmla="*/ 283356 h 731665"/>
                    <a:gd name="connsiteX38" fmla="*/ 97584 w 423411"/>
                    <a:gd name="connsiteY38" fmla="*/ 269705 h 731665"/>
                    <a:gd name="connsiteX39" fmla="*/ 89581 w 423411"/>
                    <a:gd name="connsiteY39" fmla="*/ 263125 h 731665"/>
                    <a:gd name="connsiteX40" fmla="*/ 82734 w 423411"/>
                    <a:gd name="connsiteY40" fmla="*/ 257656 h 731665"/>
                    <a:gd name="connsiteX41" fmla="*/ 86424 w 423411"/>
                    <a:gd name="connsiteY41" fmla="*/ 247962 h 731665"/>
                    <a:gd name="connsiteX42" fmla="*/ 108656 w 423411"/>
                    <a:gd name="connsiteY42" fmla="*/ 186069 h 731665"/>
                    <a:gd name="connsiteX43" fmla="*/ 122885 w 423411"/>
                    <a:gd name="connsiteY43" fmla="*/ 171218 h 731665"/>
                    <a:gd name="connsiteX44" fmla="*/ 136624 w 423411"/>
                    <a:gd name="connsiteY44" fmla="*/ 167483 h 731665"/>
                    <a:gd name="connsiteX45" fmla="*/ 144850 w 423411"/>
                    <a:gd name="connsiteY45" fmla="*/ 150320 h 731665"/>
                    <a:gd name="connsiteX46" fmla="*/ 149296 w 423411"/>
                    <a:gd name="connsiteY46" fmla="*/ 138626 h 731665"/>
                    <a:gd name="connsiteX47" fmla="*/ 156366 w 423411"/>
                    <a:gd name="connsiteY47" fmla="*/ 129733 h 731665"/>
                    <a:gd name="connsiteX48" fmla="*/ 168638 w 423411"/>
                    <a:gd name="connsiteY48" fmla="*/ 105545 h 731665"/>
                    <a:gd name="connsiteX49" fmla="*/ 184601 w 423411"/>
                    <a:gd name="connsiteY49" fmla="*/ 68995 h 731665"/>
                    <a:gd name="connsiteX50" fmla="*/ 207855 w 423411"/>
                    <a:gd name="connsiteY50" fmla="*/ 61748 h 731665"/>
                    <a:gd name="connsiteX51" fmla="*/ 223684 w 423411"/>
                    <a:gd name="connsiteY51" fmla="*/ 59169 h 731665"/>
                    <a:gd name="connsiteX52" fmla="*/ 228931 w 423411"/>
                    <a:gd name="connsiteY52" fmla="*/ 41383 h 731665"/>
                    <a:gd name="connsiteX53" fmla="*/ 228397 w 423411"/>
                    <a:gd name="connsiteY53" fmla="*/ 31512 h 731665"/>
                    <a:gd name="connsiteX54" fmla="*/ 239824 w 423411"/>
                    <a:gd name="connsiteY54" fmla="*/ 26710 h 731665"/>
                    <a:gd name="connsiteX55" fmla="*/ 263612 w 423411"/>
                    <a:gd name="connsiteY55" fmla="*/ 29778 h 731665"/>
                    <a:gd name="connsiteX56" fmla="*/ 266103 w 423411"/>
                    <a:gd name="connsiteY56" fmla="*/ 30223 h 731665"/>
                    <a:gd name="connsiteX57" fmla="*/ 278419 w 423411"/>
                    <a:gd name="connsiteY57" fmla="*/ 34225 h 731665"/>
                    <a:gd name="connsiteX58" fmla="*/ 287801 w 423411"/>
                    <a:gd name="connsiteY58" fmla="*/ 36981 h 731665"/>
                    <a:gd name="connsiteX59" fmla="*/ 295805 w 423411"/>
                    <a:gd name="connsiteY59" fmla="*/ 21908 h 731665"/>
                    <a:gd name="connsiteX60" fmla="*/ 309499 w 423411"/>
                    <a:gd name="connsiteY60" fmla="*/ -324 h 731665"/>
                    <a:gd name="connsiteX61" fmla="*/ 315636 w 423411"/>
                    <a:gd name="connsiteY61" fmla="*/ 1455 h 731665"/>
                    <a:gd name="connsiteX62" fmla="*/ 333866 w 423411"/>
                    <a:gd name="connsiteY62" fmla="*/ 14794 h 731665"/>
                    <a:gd name="connsiteX63" fmla="*/ 355742 w 423411"/>
                    <a:gd name="connsiteY63" fmla="*/ 30178 h 731665"/>
                    <a:gd name="connsiteX64" fmla="*/ 369570 w 423411"/>
                    <a:gd name="connsiteY64" fmla="*/ 35825 h 731665"/>
                    <a:gd name="connsiteX65" fmla="*/ 396249 w 423411"/>
                    <a:gd name="connsiteY65" fmla="*/ 48409 h 731665"/>
                    <a:gd name="connsiteX66" fmla="*/ 402474 w 423411"/>
                    <a:gd name="connsiteY66" fmla="*/ 70374 h 731665"/>
                    <a:gd name="connsiteX67" fmla="*/ 402474 w 423411"/>
                    <a:gd name="connsiteY67" fmla="*/ 87448 h 731665"/>
                    <a:gd name="connsiteX68" fmla="*/ 405853 w 423411"/>
                    <a:gd name="connsiteY68" fmla="*/ 92383 h 731665"/>
                    <a:gd name="connsiteX69" fmla="*/ 409454 w 423411"/>
                    <a:gd name="connsiteY69" fmla="*/ 100743 h 731665"/>
                    <a:gd name="connsiteX70" fmla="*/ 409454 w 423411"/>
                    <a:gd name="connsiteY70" fmla="*/ 106034 h 731665"/>
                    <a:gd name="connsiteX71" fmla="*/ 410655 w 423411"/>
                    <a:gd name="connsiteY71" fmla="*/ 118484 h 731665"/>
                    <a:gd name="connsiteX72" fmla="*/ 415101 w 423411"/>
                    <a:gd name="connsiteY72" fmla="*/ 125954 h 731665"/>
                    <a:gd name="connsiteX73" fmla="*/ 417813 w 423411"/>
                    <a:gd name="connsiteY73" fmla="*/ 146585 h 731665"/>
                    <a:gd name="connsiteX74" fmla="*/ 413367 w 423411"/>
                    <a:gd name="connsiteY74" fmla="*/ 153388 h 731665"/>
                    <a:gd name="connsiteX75" fmla="*/ 417235 w 423411"/>
                    <a:gd name="connsiteY75" fmla="*/ 167261 h 731665"/>
                    <a:gd name="connsiteX76" fmla="*/ 418481 w 423411"/>
                    <a:gd name="connsiteY76" fmla="*/ 168506 h 731665"/>
                    <a:gd name="connsiteX77" fmla="*/ 418836 w 423411"/>
                    <a:gd name="connsiteY77" fmla="*/ 168906 h 731665"/>
                    <a:gd name="connsiteX78" fmla="*/ 418836 w 423411"/>
                    <a:gd name="connsiteY78" fmla="*/ 168906 h 731665"/>
                    <a:gd name="connsiteX79" fmla="*/ 418836 w 423411"/>
                    <a:gd name="connsiteY79" fmla="*/ 169439 h 731665"/>
                    <a:gd name="connsiteX80" fmla="*/ 423282 w 423411"/>
                    <a:gd name="connsiteY80" fmla="*/ 185535 h 731665"/>
                    <a:gd name="connsiteX81" fmla="*/ 423282 w 423411"/>
                    <a:gd name="connsiteY81" fmla="*/ 186247 h 731665"/>
                    <a:gd name="connsiteX82" fmla="*/ 422571 w 423411"/>
                    <a:gd name="connsiteY82" fmla="*/ 186247 h 731665"/>
                    <a:gd name="connsiteX83" fmla="*/ 403096 w 423411"/>
                    <a:gd name="connsiteY83" fmla="*/ 184157 h 731665"/>
                    <a:gd name="connsiteX84" fmla="*/ 342225 w 423411"/>
                    <a:gd name="connsiteY84" fmla="*/ 220217 h 731665"/>
                    <a:gd name="connsiteX85" fmla="*/ 335822 w 423411"/>
                    <a:gd name="connsiteY85" fmla="*/ 236224 h 731665"/>
                    <a:gd name="connsiteX86" fmla="*/ 336800 w 423411"/>
                    <a:gd name="connsiteY86" fmla="*/ 256588 h 731665"/>
                    <a:gd name="connsiteX87" fmla="*/ 322038 w 423411"/>
                    <a:gd name="connsiteY87" fmla="*/ 282467 h 731665"/>
                    <a:gd name="connsiteX88" fmla="*/ 319682 w 423411"/>
                    <a:gd name="connsiteY88" fmla="*/ 284201 h 731665"/>
                    <a:gd name="connsiteX89" fmla="*/ 289224 w 423411"/>
                    <a:gd name="connsiteY89" fmla="*/ 302876 h 731665"/>
                    <a:gd name="connsiteX90" fmla="*/ 238891 w 423411"/>
                    <a:gd name="connsiteY90" fmla="*/ 343293 h 731665"/>
                    <a:gd name="connsiteX91" fmla="*/ 223462 w 423411"/>
                    <a:gd name="connsiteY91" fmla="*/ 357299 h 731665"/>
                    <a:gd name="connsiteX92" fmla="*/ 208789 w 423411"/>
                    <a:gd name="connsiteY92" fmla="*/ 369883 h 731665"/>
                    <a:gd name="connsiteX93" fmla="*/ 202208 w 423411"/>
                    <a:gd name="connsiteY93" fmla="*/ 390692 h 731665"/>
                    <a:gd name="connsiteX94" fmla="*/ 196250 w 423411"/>
                    <a:gd name="connsiteY94" fmla="*/ 411456 h 731665"/>
                    <a:gd name="connsiteX95" fmla="*/ 195094 w 423411"/>
                    <a:gd name="connsiteY95" fmla="*/ 442137 h 731665"/>
                    <a:gd name="connsiteX96" fmla="*/ 197184 w 423411"/>
                    <a:gd name="connsiteY96" fmla="*/ 458632 h 731665"/>
                    <a:gd name="connsiteX97" fmla="*/ 210123 w 423411"/>
                    <a:gd name="connsiteY97" fmla="*/ 466903 h 731665"/>
                    <a:gd name="connsiteX98" fmla="*/ 223817 w 423411"/>
                    <a:gd name="connsiteY98" fmla="*/ 470949 h 731665"/>
                    <a:gd name="connsiteX99" fmla="*/ 251963 w 423411"/>
                    <a:gd name="connsiteY99" fmla="*/ 501362 h 731665"/>
                    <a:gd name="connsiteX100" fmla="*/ 240891 w 423411"/>
                    <a:gd name="connsiteY100" fmla="*/ 519948 h 731665"/>
                    <a:gd name="connsiteX101" fmla="*/ 235378 w 423411"/>
                    <a:gd name="connsiteY101" fmla="*/ 525062 h 731665"/>
                    <a:gd name="connsiteX102" fmla="*/ 228975 w 423411"/>
                    <a:gd name="connsiteY102" fmla="*/ 537067 h 731665"/>
                    <a:gd name="connsiteX103" fmla="*/ 214969 w 423411"/>
                    <a:gd name="connsiteY103" fmla="*/ 555475 h 731665"/>
                    <a:gd name="connsiteX104" fmla="*/ 202831 w 423411"/>
                    <a:gd name="connsiteY104" fmla="*/ 561433 h 731665"/>
                    <a:gd name="connsiteX105" fmla="*/ 183311 w 423411"/>
                    <a:gd name="connsiteY105" fmla="*/ 581264 h 731665"/>
                    <a:gd name="connsiteX106" fmla="*/ 181354 w 423411"/>
                    <a:gd name="connsiteY106" fmla="*/ 602429 h 731665"/>
                    <a:gd name="connsiteX107" fmla="*/ 179265 w 423411"/>
                    <a:gd name="connsiteY107" fmla="*/ 624661 h 731665"/>
                    <a:gd name="connsiteX108" fmla="*/ 176108 w 423411"/>
                    <a:gd name="connsiteY108" fmla="*/ 633554 h 731665"/>
                    <a:gd name="connsiteX109" fmla="*/ 172284 w 423411"/>
                    <a:gd name="connsiteY109" fmla="*/ 655563 h 731665"/>
                    <a:gd name="connsiteX110" fmla="*/ 172818 w 423411"/>
                    <a:gd name="connsiteY110" fmla="*/ 655919 h 731665"/>
                    <a:gd name="connsiteX111" fmla="*/ 180243 w 423411"/>
                    <a:gd name="connsiteY111" fmla="*/ 649383 h 731665"/>
                    <a:gd name="connsiteX112" fmla="*/ 190159 w 423411"/>
                    <a:gd name="connsiteY112" fmla="*/ 641335 h 731665"/>
                    <a:gd name="connsiteX113" fmla="*/ 191270 w 423411"/>
                    <a:gd name="connsiteY113" fmla="*/ 641646 h 731665"/>
                    <a:gd name="connsiteX114" fmla="*/ 192382 w 423411"/>
                    <a:gd name="connsiteY114" fmla="*/ 643380 h 731665"/>
                    <a:gd name="connsiteX115" fmla="*/ 176552 w 423411"/>
                    <a:gd name="connsiteY115" fmla="*/ 678951 h 731665"/>
                    <a:gd name="connsiteX116" fmla="*/ 171483 w 423411"/>
                    <a:gd name="connsiteY116" fmla="*/ 683131 h 731665"/>
                    <a:gd name="connsiteX117" fmla="*/ 167037 w 423411"/>
                    <a:gd name="connsiteY117" fmla="*/ 678685 h 731665"/>
                    <a:gd name="connsiteX118" fmla="*/ 162102 w 423411"/>
                    <a:gd name="connsiteY118" fmla="*/ 673616 h 731665"/>
                    <a:gd name="connsiteX119" fmla="*/ 161034 w 423411"/>
                    <a:gd name="connsiteY119" fmla="*/ 673616 h 731665"/>
                    <a:gd name="connsiteX120" fmla="*/ 155521 w 423411"/>
                    <a:gd name="connsiteY120" fmla="*/ 683575 h 731665"/>
                    <a:gd name="connsiteX121" fmla="*/ 146139 w 423411"/>
                    <a:gd name="connsiteY121" fmla="*/ 695536 h 731665"/>
                    <a:gd name="connsiteX122" fmla="*/ 138936 w 423411"/>
                    <a:gd name="connsiteY122" fmla="*/ 693713 h 731665"/>
                    <a:gd name="connsiteX123" fmla="*/ 128087 w 423411"/>
                    <a:gd name="connsiteY123" fmla="*/ 691001 h 731665"/>
                    <a:gd name="connsiteX124" fmla="*/ 116615 w 423411"/>
                    <a:gd name="connsiteY124" fmla="*/ 695136 h 731665"/>
                    <a:gd name="connsiteX125" fmla="*/ 107722 w 423411"/>
                    <a:gd name="connsiteY125" fmla="*/ 699582 h 731665"/>
                    <a:gd name="connsiteX126" fmla="*/ 101497 w 423411"/>
                    <a:gd name="connsiteY126" fmla="*/ 712655 h 731665"/>
                    <a:gd name="connsiteX127" fmla="*/ 95628 w 423411"/>
                    <a:gd name="connsiteY127" fmla="*/ 725994 h 731665"/>
                    <a:gd name="connsiteX128" fmla="*/ 68994 w 423411"/>
                    <a:gd name="connsiteY128" fmla="*/ 731330 h 731665"/>
                    <a:gd name="connsiteX129" fmla="*/ 1275 w 423411"/>
                    <a:gd name="connsiteY129" fmla="*/ 555653 h 731665"/>
                    <a:gd name="connsiteX130" fmla="*/ 6033 w 423411"/>
                    <a:gd name="connsiteY130" fmla="*/ 579797 h 731665"/>
                    <a:gd name="connsiteX131" fmla="*/ 13148 w 423411"/>
                    <a:gd name="connsiteY131" fmla="*/ 588289 h 731665"/>
                    <a:gd name="connsiteX132" fmla="*/ 20795 w 423411"/>
                    <a:gd name="connsiteY132" fmla="*/ 597982 h 731665"/>
                    <a:gd name="connsiteX133" fmla="*/ 23063 w 423411"/>
                    <a:gd name="connsiteY133" fmla="*/ 610076 h 731665"/>
                    <a:gd name="connsiteX134" fmla="*/ 24442 w 423411"/>
                    <a:gd name="connsiteY134" fmla="*/ 619592 h 731665"/>
                    <a:gd name="connsiteX135" fmla="*/ 50053 w 423411"/>
                    <a:gd name="connsiteY135" fmla="*/ 662099 h 731665"/>
                    <a:gd name="connsiteX136" fmla="*/ 51342 w 423411"/>
                    <a:gd name="connsiteY136" fmla="*/ 663700 h 731665"/>
                    <a:gd name="connsiteX137" fmla="*/ 52854 w 423411"/>
                    <a:gd name="connsiteY137" fmla="*/ 679440 h 731665"/>
                    <a:gd name="connsiteX138" fmla="*/ 56633 w 423411"/>
                    <a:gd name="connsiteY138" fmla="*/ 693224 h 731665"/>
                    <a:gd name="connsiteX139" fmla="*/ 61080 w 423411"/>
                    <a:gd name="connsiteY139" fmla="*/ 712388 h 731665"/>
                    <a:gd name="connsiteX140" fmla="*/ 64681 w 423411"/>
                    <a:gd name="connsiteY140" fmla="*/ 729595 h 731665"/>
                    <a:gd name="connsiteX141" fmla="*/ 69127 w 423411"/>
                    <a:gd name="connsiteY141" fmla="*/ 730218 h 731665"/>
                    <a:gd name="connsiteX142" fmla="*/ 95584 w 423411"/>
                    <a:gd name="connsiteY142" fmla="*/ 725060 h 731665"/>
                    <a:gd name="connsiteX143" fmla="*/ 100786 w 423411"/>
                    <a:gd name="connsiteY143" fmla="*/ 712922 h 731665"/>
                    <a:gd name="connsiteX144" fmla="*/ 107722 w 423411"/>
                    <a:gd name="connsiteY144" fmla="*/ 698782 h 731665"/>
                    <a:gd name="connsiteX145" fmla="*/ 116348 w 423411"/>
                    <a:gd name="connsiteY145" fmla="*/ 694336 h 731665"/>
                    <a:gd name="connsiteX146" fmla="*/ 128398 w 423411"/>
                    <a:gd name="connsiteY146" fmla="*/ 689889 h 731665"/>
                    <a:gd name="connsiteX147" fmla="*/ 139692 w 423411"/>
                    <a:gd name="connsiteY147" fmla="*/ 692690 h 731665"/>
                    <a:gd name="connsiteX148" fmla="*/ 146450 w 423411"/>
                    <a:gd name="connsiteY148" fmla="*/ 694425 h 731665"/>
                    <a:gd name="connsiteX149" fmla="*/ 154765 w 423411"/>
                    <a:gd name="connsiteY149" fmla="*/ 683353 h 731665"/>
                    <a:gd name="connsiteX150" fmla="*/ 161034 w 423411"/>
                    <a:gd name="connsiteY150" fmla="*/ 672548 h 731665"/>
                    <a:gd name="connsiteX151" fmla="*/ 162413 w 423411"/>
                    <a:gd name="connsiteY151" fmla="*/ 672326 h 731665"/>
                    <a:gd name="connsiteX152" fmla="*/ 168327 w 423411"/>
                    <a:gd name="connsiteY152" fmla="*/ 677973 h 731665"/>
                    <a:gd name="connsiteX153" fmla="*/ 171706 w 423411"/>
                    <a:gd name="connsiteY153" fmla="*/ 681886 h 731665"/>
                    <a:gd name="connsiteX154" fmla="*/ 175885 w 423411"/>
                    <a:gd name="connsiteY154" fmla="*/ 678195 h 731665"/>
                    <a:gd name="connsiteX155" fmla="*/ 191537 w 423411"/>
                    <a:gd name="connsiteY155" fmla="*/ 643291 h 731665"/>
                    <a:gd name="connsiteX156" fmla="*/ 190914 w 423411"/>
                    <a:gd name="connsiteY156" fmla="*/ 642313 h 731665"/>
                    <a:gd name="connsiteX157" fmla="*/ 190381 w 423411"/>
                    <a:gd name="connsiteY157" fmla="*/ 642313 h 731665"/>
                    <a:gd name="connsiteX158" fmla="*/ 181488 w 423411"/>
                    <a:gd name="connsiteY158" fmla="*/ 650005 h 731665"/>
                    <a:gd name="connsiteX159" fmla="*/ 173218 w 423411"/>
                    <a:gd name="connsiteY159" fmla="*/ 656897 h 731665"/>
                    <a:gd name="connsiteX160" fmla="*/ 171750 w 423411"/>
                    <a:gd name="connsiteY160" fmla="*/ 656008 h 731665"/>
                    <a:gd name="connsiteX161" fmla="*/ 175485 w 423411"/>
                    <a:gd name="connsiteY161" fmla="*/ 632976 h 731665"/>
                    <a:gd name="connsiteX162" fmla="*/ 178554 w 423411"/>
                    <a:gd name="connsiteY162" fmla="*/ 624439 h 731665"/>
                    <a:gd name="connsiteX163" fmla="*/ 180643 w 423411"/>
                    <a:gd name="connsiteY163" fmla="*/ 602562 h 731665"/>
                    <a:gd name="connsiteX164" fmla="*/ 182599 w 423411"/>
                    <a:gd name="connsiteY164" fmla="*/ 581219 h 731665"/>
                    <a:gd name="connsiteX165" fmla="*/ 202786 w 423411"/>
                    <a:gd name="connsiteY165" fmla="*/ 560588 h 731665"/>
                    <a:gd name="connsiteX166" fmla="*/ 214791 w 423411"/>
                    <a:gd name="connsiteY166" fmla="*/ 554675 h 731665"/>
                    <a:gd name="connsiteX167" fmla="*/ 228130 w 423411"/>
                    <a:gd name="connsiteY167" fmla="*/ 536889 h 731665"/>
                    <a:gd name="connsiteX168" fmla="*/ 234711 w 423411"/>
                    <a:gd name="connsiteY168" fmla="*/ 524573 h 731665"/>
                    <a:gd name="connsiteX169" fmla="*/ 240358 w 423411"/>
                    <a:gd name="connsiteY169" fmla="*/ 519326 h 731665"/>
                    <a:gd name="connsiteX170" fmla="*/ 251163 w 423411"/>
                    <a:gd name="connsiteY170" fmla="*/ 502029 h 731665"/>
                    <a:gd name="connsiteX171" fmla="*/ 223328 w 423411"/>
                    <a:gd name="connsiteY171" fmla="*/ 472061 h 731665"/>
                    <a:gd name="connsiteX172" fmla="*/ 209989 w 423411"/>
                    <a:gd name="connsiteY172" fmla="*/ 468237 h 731665"/>
                    <a:gd name="connsiteX173" fmla="*/ 196072 w 423411"/>
                    <a:gd name="connsiteY173" fmla="*/ 458855 h 731665"/>
                    <a:gd name="connsiteX174" fmla="*/ 194027 w 423411"/>
                    <a:gd name="connsiteY174" fmla="*/ 442537 h 731665"/>
                    <a:gd name="connsiteX175" fmla="*/ 195316 w 423411"/>
                    <a:gd name="connsiteY175" fmla="*/ 411145 h 731665"/>
                    <a:gd name="connsiteX176" fmla="*/ 201141 w 423411"/>
                    <a:gd name="connsiteY176" fmla="*/ 390736 h 731665"/>
                    <a:gd name="connsiteX177" fmla="*/ 207900 w 423411"/>
                    <a:gd name="connsiteY177" fmla="*/ 369482 h 731665"/>
                    <a:gd name="connsiteX178" fmla="*/ 222839 w 423411"/>
                    <a:gd name="connsiteY178" fmla="*/ 356588 h 731665"/>
                    <a:gd name="connsiteX179" fmla="*/ 237957 w 423411"/>
                    <a:gd name="connsiteY179" fmla="*/ 342982 h 731665"/>
                    <a:gd name="connsiteX180" fmla="*/ 288690 w 423411"/>
                    <a:gd name="connsiteY180" fmla="*/ 302120 h 731665"/>
                    <a:gd name="connsiteX181" fmla="*/ 319015 w 423411"/>
                    <a:gd name="connsiteY181" fmla="*/ 283534 h 731665"/>
                    <a:gd name="connsiteX182" fmla="*/ 321372 w 423411"/>
                    <a:gd name="connsiteY182" fmla="*/ 281800 h 731665"/>
                    <a:gd name="connsiteX183" fmla="*/ 335822 w 423411"/>
                    <a:gd name="connsiteY183" fmla="*/ 257300 h 731665"/>
                    <a:gd name="connsiteX184" fmla="*/ 334933 w 423411"/>
                    <a:gd name="connsiteY184" fmla="*/ 235779 h 731665"/>
                    <a:gd name="connsiteX185" fmla="*/ 341113 w 423411"/>
                    <a:gd name="connsiteY185" fmla="*/ 220306 h 731665"/>
                    <a:gd name="connsiteX186" fmla="*/ 403096 w 423411"/>
                    <a:gd name="connsiteY186" fmla="*/ 183268 h 731665"/>
                    <a:gd name="connsiteX187" fmla="*/ 422126 w 423411"/>
                    <a:gd name="connsiteY187" fmla="*/ 185224 h 731665"/>
                    <a:gd name="connsiteX188" fmla="*/ 417680 w 423411"/>
                    <a:gd name="connsiteY188" fmla="*/ 169662 h 731665"/>
                    <a:gd name="connsiteX189" fmla="*/ 416346 w 423411"/>
                    <a:gd name="connsiteY189" fmla="*/ 168283 h 731665"/>
                    <a:gd name="connsiteX190" fmla="*/ 415990 w 423411"/>
                    <a:gd name="connsiteY190" fmla="*/ 167927 h 731665"/>
                    <a:gd name="connsiteX191" fmla="*/ 415990 w 423411"/>
                    <a:gd name="connsiteY191" fmla="*/ 167927 h 731665"/>
                    <a:gd name="connsiteX192" fmla="*/ 412478 w 423411"/>
                    <a:gd name="connsiteY192" fmla="*/ 153077 h 731665"/>
                    <a:gd name="connsiteX193" fmla="*/ 416613 w 423411"/>
                    <a:gd name="connsiteY193" fmla="*/ 146496 h 731665"/>
                    <a:gd name="connsiteX194" fmla="*/ 414034 w 423411"/>
                    <a:gd name="connsiteY194" fmla="*/ 126976 h 731665"/>
                    <a:gd name="connsiteX195" fmla="*/ 409588 w 423411"/>
                    <a:gd name="connsiteY195" fmla="*/ 119284 h 731665"/>
                    <a:gd name="connsiteX196" fmla="*/ 408254 w 423411"/>
                    <a:gd name="connsiteY196" fmla="*/ 106345 h 731665"/>
                    <a:gd name="connsiteX197" fmla="*/ 408254 w 423411"/>
                    <a:gd name="connsiteY197" fmla="*/ 101098 h 731665"/>
                    <a:gd name="connsiteX198" fmla="*/ 404963 w 423411"/>
                    <a:gd name="connsiteY198" fmla="*/ 93495 h 731665"/>
                    <a:gd name="connsiteX199" fmla="*/ 401362 w 423411"/>
                    <a:gd name="connsiteY199" fmla="*/ 88204 h 731665"/>
                    <a:gd name="connsiteX200" fmla="*/ 401362 w 423411"/>
                    <a:gd name="connsiteY200" fmla="*/ 70418 h 731665"/>
                    <a:gd name="connsiteX201" fmla="*/ 395582 w 423411"/>
                    <a:gd name="connsiteY201" fmla="*/ 49609 h 731665"/>
                    <a:gd name="connsiteX202" fmla="*/ 369170 w 423411"/>
                    <a:gd name="connsiteY202" fmla="*/ 37159 h 731665"/>
                    <a:gd name="connsiteX203" fmla="*/ 355298 w 423411"/>
                    <a:gd name="connsiteY203" fmla="*/ 31423 h 731665"/>
                    <a:gd name="connsiteX204" fmla="*/ 333066 w 423411"/>
                    <a:gd name="connsiteY204" fmla="*/ 15905 h 731665"/>
                    <a:gd name="connsiteX205" fmla="*/ 315013 w 423411"/>
                    <a:gd name="connsiteY205" fmla="*/ 2566 h 731665"/>
                    <a:gd name="connsiteX206" fmla="*/ 309410 w 423411"/>
                    <a:gd name="connsiteY206" fmla="*/ 921 h 731665"/>
                    <a:gd name="connsiteX207" fmla="*/ 296827 w 423411"/>
                    <a:gd name="connsiteY207" fmla="*/ 21953 h 731665"/>
                    <a:gd name="connsiteX208" fmla="*/ 287712 w 423411"/>
                    <a:gd name="connsiteY208" fmla="*/ 38049 h 731665"/>
                    <a:gd name="connsiteX209" fmla="*/ 277930 w 423411"/>
                    <a:gd name="connsiteY209" fmla="*/ 35203 h 731665"/>
                    <a:gd name="connsiteX210" fmla="*/ 265792 w 423411"/>
                    <a:gd name="connsiteY210" fmla="*/ 31290 h 731665"/>
                    <a:gd name="connsiteX211" fmla="*/ 263346 w 423411"/>
                    <a:gd name="connsiteY211" fmla="*/ 30801 h 731665"/>
                    <a:gd name="connsiteX212" fmla="*/ 239735 w 423411"/>
                    <a:gd name="connsiteY212" fmla="*/ 27733 h 731665"/>
                    <a:gd name="connsiteX213" fmla="*/ 229420 w 423411"/>
                    <a:gd name="connsiteY213" fmla="*/ 31646 h 731665"/>
                    <a:gd name="connsiteX214" fmla="*/ 229954 w 423411"/>
                    <a:gd name="connsiteY214" fmla="*/ 41205 h 731665"/>
                    <a:gd name="connsiteX215" fmla="*/ 223996 w 423411"/>
                    <a:gd name="connsiteY215" fmla="*/ 59969 h 731665"/>
                    <a:gd name="connsiteX216" fmla="*/ 207811 w 423411"/>
                    <a:gd name="connsiteY216" fmla="*/ 62637 h 731665"/>
                    <a:gd name="connsiteX217" fmla="*/ 185267 w 423411"/>
                    <a:gd name="connsiteY217" fmla="*/ 69618 h 731665"/>
                    <a:gd name="connsiteX218" fmla="*/ 169438 w 423411"/>
                    <a:gd name="connsiteY218" fmla="*/ 104655 h 731665"/>
                    <a:gd name="connsiteX219" fmla="*/ 157122 w 423411"/>
                    <a:gd name="connsiteY219" fmla="*/ 130267 h 731665"/>
                    <a:gd name="connsiteX220" fmla="*/ 150186 w 423411"/>
                    <a:gd name="connsiteY220" fmla="*/ 138893 h 731665"/>
                    <a:gd name="connsiteX221" fmla="*/ 145739 w 423411"/>
                    <a:gd name="connsiteY221" fmla="*/ 150409 h 731665"/>
                    <a:gd name="connsiteX222" fmla="*/ 136846 w 423411"/>
                    <a:gd name="connsiteY222" fmla="*/ 168194 h 731665"/>
                    <a:gd name="connsiteX223" fmla="*/ 122662 w 423411"/>
                    <a:gd name="connsiteY223" fmla="*/ 172107 h 731665"/>
                    <a:gd name="connsiteX224" fmla="*/ 109323 w 423411"/>
                    <a:gd name="connsiteY224" fmla="*/ 185758 h 731665"/>
                    <a:gd name="connsiteX225" fmla="*/ 87091 w 423411"/>
                    <a:gd name="connsiteY225" fmla="*/ 248407 h 731665"/>
                    <a:gd name="connsiteX226" fmla="*/ 83578 w 423411"/>
                    <a:gd name="connsiteY226" fmla="*/ 257300 h 731665"/>
                    <a:gd name="connsiteX227" fmla="*/ 89803 w 423411"/>
                    <a:gd name="connsiteY227" fmla="*/ 262013 h 731665"/>
                    <a:gd name="connsiteX228" fmla="*/ 98430 w 423411"/>
                    <a:gd name="connsiteY228" fmla="*/ 269305 h 731665"/>
                    <a:gd name="connsiteX229" fmla="*/ 97540 w 423411"/>
                    <a:gd name="connsiteY229" fmla="*/ 283934 h 731665"/>
                    <a:gd name="connsiteX230" fmla="*/ 84201 w 423411"/>
                    <a:gd name="connsiteY230" fmla="*/ 288958 h 731665"/>
                    <a:gd name="connsiteX231" fmla="*/ 72151 w 423411"/>
                    <a:gd name="connsiteY231" fmla="*/ 287358 h 731665"/>
                    <a:gd name="connsiteX232" fmla="*/ 68905 w 423411"/>
                    <a:gd name="connsiteY232" fmla="*/ 286957 h 731665"/>
                    <a:gd name="connsiteX233" fmla="*/ 38981 w 423411"/>
                    <a:gd name="connsiteY233" fmla="*/ 309590 h 731665"/>
                    <a:gd name="connsiteX234" fmla="*/ 35290 w 423411"/>
                    <a:gd name="connsiteY234" fmla="*/ 334890 h 731665"/>
                    <a:gd name="connsiteX235" fmla="*/ 34890 w 423411"/>
                    <a:gd name="connsiteY235" fmla="*/ 353965 h 731665"/>
                    <a:gd name="connsiteX236" fmla="*/ 36002 w 423411"/>
                    <a:gd name="connsiteY236" fmla="*/ 374774 h 731665"/>
                    <a:gd name="connsiteX237" fmla="*/ 36358 w 423411"/>
                    <a:gd name="connsiteY237" fmla="*/ 397006 h 731665"/>
                    <a:gd name="connsiteX238" fmla="*/ 47118 w 423411"/>
                    <a:gd name="connsiteY238" fmla="*/ 421416 h 731665"/>
                    <a:gd name="connsiteX239" fmla="*/ 50319 w 423411"/>
                    <a:gd name="connsiteY239" fmla="*/ 423551 h 731665"/>
                    <a:gd name="connsiteX240" fmla="*/ 56144 w 423411"/>
                    <a:gd name="connsiteY240" fmla="*/ 441692 h 731665"/>
                    <a:gd name="connsiteX241" fmla="*/ 43339 w 423411"/>
                    <a:gd name="connsiteY241" fmla="*/ 451385 h 731665"/>
                    <a:gd name="connsiteX242" fmla="*/ 41382 w 423411"/>
                    <a:gd name="connsiteY242" fmla="*/ 452230 h 731665"/>
                    <a:gd name="connsiteX243" fmla="*/ 46317 w 423411"/>
                    <a:gd name="connsiteY243" fmla="*/ 471438 h 731665"/>
                    <a:gd name="connsiteX244" fmla="*/ 49919 w 423411"/>
                    <a:gd name="connsiteY244" fmla="*/ 481754 h 731665"/>
                    <a:gd name="connsiteX245" fmla="*/ 33512 w 423411"/>
                    <a:gd name="connsiteY245" fmla="*/ 503008 h 731665"/>
                    <a:gd name="connsiteX246" fmla="*/ 22174 w 423411"/>
                    <a:gd name="connsiteY246" fmla="*/ 519637 h 731665"/>
                    <a:gd name="connsiteX247" fmla="*/ 20707 w 423411"/>
                    <a:gd name="connsiteY247" fmla="*/ 528530 h 731665"/>
                    <a:gd name="connsiteX248" fmla="*/ 19995 w 423411"/>
                    <a:gd name="connsiteY248" fmla="*/ 537423 h 731665"/>
                    <a:gd name="connsiteX249" fmla="*/ 14259 w 423411"/>
                    <a:gd name="connsiteY249" fmla="*/ 557609 h 731665"/>
                    <a:gd name="connsiteX250" fmla="*/ 12837 w 423411"/>
                    <a:gd name="connsiteY250" fmla="*/ 557920 h 731665"/>
                    <a:gd name="connsiteX251" fmla="*/ 6789 w 423411"/>
                    <a:gd name="connsiteY251" fmla="*/ 556764 h 731665"/>
                    <a:gd name="connsiteX252" fmla="*/ 1275 w 423411"/>
                    <a:gd name="connsiteY252" fmla="*/ 555653 h 731665"/>
                    <a:gd name="connsiteX253" fmla="*/ 226663 w 423411"/>
                    <a:gd name="connsiteY253" fmla="*/ 654274 h 731665"/>
                    <a:gd name="connsiteX254" fmla="*/ 226663 w 423411"/>
                    <a:gd name="connsiteY254" fmla="*/ 653162 h 731665"/>
                    <a:gd name="connsiteX255" fmla="*/ 241959 w 423411"/>
                    <a:gd name="connsiteY255" fmla="*/ 637911 h 731665"/>
                    <a:gd name="connsiteX256" fmla="*/ 253608 w 423411"/>
                    <a:gd name="connsiteY256" fmla="*/ 614123 h 731665"/>
                    <a:gd name="connsiteX257" fmla="*/ 249162 w 423411"/>
                    <a:gd name="connsiteY257" fmla="*/ 609676 h 731665"/>
                    <a:gd name="connsiteX258" fmla="*/ 249162 w 423411"/>
                    <a:gd name="connsiteY258" fmla="*/ 608565 h 731665"/>
                    <a:gd name="connsiteX259" fmla="*/ 254676 w 423411"/>
                    <a:gd name="connsiteY259" fmla="*/ 612611 h 731665"/>
                    <a:gd name="connsiteX260" fmla="*/ 254720 w 423411"/>
                    <a:gd name="connsiteY260" fmla="*/ 613901 h 731665"/>
                    <a:gd name="connsiteX261" fmla="*/ 242848 w 423411"/>
                    <a:gd name="connsiteY261" fmla="*/ 638311 h 731665"/>
                    <a:gd name="connsiteX262" fmla="*/ 226663 w 423411"/>
                    <a:gd name="connsiteY262" fmla="*/ 654274 h 731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</a:cxnLst>
                  <a:rect l="l" t="t" r="r" b="b"/>
                  <a:pathLst>
                    <a:path w="423411" h="731665">
                      <a:moveTo>
                        <a:pt x="68994" y="731330"/>
                      </a:moveTo>
                      <a:cubicBezTo>
                        <a:pt x="67349" y="731401"/>
                        <a:pt x="65660" y="731156"/>
                        <a:pt x="64103" y="730618"/>
                      </a:cubicBezTo>
                      <a:cubicBezTo>
                        <a:pt x="57256" y="727639"/>
                        <a:pt x="58545" y="719769"/>
                        <a:pt x="59657" y="712210"/>
                      </a:cubicBezTo>
                      <a:cubicBezTo>
                        <a:pt x="60768" y="704651"/>
                        <a:pt x="62191" y="697270"/>
                        <a:pt x="56011" y="694425"/>
                      </a:cubicBezTo>
                      <a:cubicBezTo>
                        <a:pt x="49074" y="691045"/>
                        <a:pt x="50319" y="685532"/>
                        <a:pt x="51564" y="679396"/>
                      </a:cubicBezTo>
                      <a:cubicBezTo>
                        <a:pt x="52676" y="674327"/>
                        <a:pt x="53788" y="669080"/>
                        <a:pt x="50230" y="664589"/>
                      </a:cubicBezTo>
                      <a:lnTo>
                        <a:pt x="48986" y="662944"/>
                      </a:lnTo>
                      <a:cubicBezTo>
                        <a:pt x="39114" y="650450"/>
                        <a:pt x="27998" y="636266"/>
                        <a:pt x="23152" y="620125"/>
                      </a:cubicBezTo>
                      <a:cubicBezTo>
                        <a:pt x="22307" y="616928"/>
                        <a:pt x="21818" y="613647"/>
                        <a:pt x="21729" y="610343"/>
                      </a:cubicBezTo>
                      <a:cubicBezTo>
                        <a:pt x="21685" y="606346"/>
                        <a:pt x="20973" y="602389"/>
                        <a:pt x="19551" y="598650"/>
                      </a:cubicBezTo>
                      <a:cubicBezTo>
                        <a:pt x="17683" y="595079"/>
                        <a:pt x="15193" y="591895"/>
                        <a:pt x="12125" y="589267"/>
                      </a:cubicBezTo>
                      <a:cubicBezTo>
                        <a:pt x="9279" y="586684"/>
                        <a:pt x="6789" y="583687"/>
                        <a:pt x="4833" y="580375"/>
                      </a:cubicBezTo>
                      <a:cubicBezTo>
                        <a:pt x="1142" y="572513"/>
                        <a:pt x="-503" y="563870"/>
                        <a:pt x="-58" y="555208"/>
                      </a:cubicBezTo>
                      <a:lnTo>
                        <a:pt x="-58" y="554719"/>
                      </a:lnTo>
                      <a:lnTo>
                        <a:pt x="431" y="554719"/>
                      </a:lnTo>
                      <a:cubicBezTo>
                        <a:pt x="2654" y="554750"/>
                        <a:pt x="4833" y="555110"/>
                        <a:pt x="6922" y="555786"/>
                      </a:cubicBezTo>
                      <a:cubicBezTo>
                        <a:pt x="8835" y="556346"/>
                        <a:pt x="10791" y="556720"/>
                        <a:pt x="12747" y="556898"/>
                      </a:cubicBezTo>
                      <a:cubicBezTo>
                        <a:pt x="13058" y="556978"/>
                        <a:pt x="13326" y="556978"/>
                        <a:pt x="13637" y="556898"/>
                      </a:cubicBezTo>
                      <a:cubicBezTo>
                        <a:pt x="18083" y="554408"/>
                        <a:pt x="18572" y="545115"/>
                        <a:pt x="18795" y="537645"/>
                      </a:cubicBezTo>
                      <a:cubicBezTo>
                        <a:pt x="18750" y="534559"/>
                        <a:pt x="19017" y="531478"/>
                        <a:pt x="19551" y="528441"/>
                      </a:cubicBezTo>
                      <a:cubicBezTo>
                        <a:pt x="20217" y="525515"/>
                        <a:pt x="20707" y="522541"/>
                        <a:pt x="20973" y="519548"/>
                      </a:cubicBezTo>
                      <a:cubicBezTo>
                        <a:pt x="21951" y="510655"/>
                        <a:pt x="22885" y="502341"/>
                        <a:pt x="33379" y="501762"/>
                      </a:cubicBezTo>
                      <a:cubicBezTo>
                        <a:pt x="47207" y="501273"/>
                        <a:pt x="48719" y="494960"/>
                        <a:pt x="48719" y="481620"/>
                      </a:cubicBezTo>
                      <a:cubicBezTo>
                        <a:pt x="47963" y="478197"/>
                        <a:pt x="46762" y="474884"/>
                        <a:pt x="45206" y="471749"/>
                      </a:cubicBezTo>
                      <a:cubicBezTo>
                        <a:pt x="41871" y="463835"/>
                        <a:pt x="38092" y="454853"/>
                        <a:pt x="40359" y="451474"/>
                      </a:cubicBezTo>
                      <a:cubicBezTo>
                        <a:pt x="41026" y="450549"/>
                        <a:pt x="42138" y="450042"/>
                        <a:pt x="43250" y="450140"/>
                      </a:cubicBezTo>
                      <a:cubicBezTo>
                        <a:pt x="48719" y="450220"/>
                        <a:pt x="53565" y="446556"/>
                        <a:pt x="54988" y="441247"/>
                      </a:cubicBezTo>
                      <a:cubicBezTo>
                        <a:pt x="57033" y="435058"/>
                        <a:pt x="54855" y="428268"/>
                        <a:pt x="49608" y="424395"/>
                      </a:cubicBezTo>
                      <a:lnTo>
                        <a:pt x="46406" y="422261"/>
                      </a:lnTo>
                      <a:cubicBezTo>
                        <a:pt x="36891" y="415992"/>
                        <a:pt x="29377" y="411056"/>
                        <a:pt x="35246" y="396472"/>
                      </a:cubicBezTo>
                      <a:cubicBezTo>
                        <a:pt x="38270" y="389047"/>
                        <a:pt x="36625" y="382199"/>
                        <a:pt x="34846" y="374996"/>
                      </a:cubicBezTo>
                      <a:cubicBezTo>
                        <a:pt x="32534" y="368100"/>
                        <a:pt x="32134" y="360705"/>
                        <a:pt x="33734" y="353609"/>
                      </a:cubicBezTo>
                      <a:cubicBezTo>
                        <a:pt x="35246" y="347517"/>
                        <a:pt x="35379" y="341172"/>
                        <a:pt x="34134" y="335023"/>
                      </a:cubicBezTo>
                      <a:cubicBezTo>
                        <a:pt x="32000" y="326175"/>
                        <a:pt x="33379" y="316851"/>
                        <a:pt x="37914" y="308967"/>
                      </a:cubicBezTo>
                      <a:cubicBezTo>
                        <a:pt x="43561" y="299630"/>
                        <a:pt x="57256" y="285801"/>
                        <a:pt x="69039" y="285801"/>
                      </a:cubicBezTo>
                      <a:cubicBezTo>
                        <a:pt x="70239" y="285793"/>
                        <a:pt x="71395" y="285944"/>
                        <a:pt x="72551" y="286246"/>
                      </a:cubicBezTo>
                      <a:cubicBezTo>
                        <a:pt x="76420" y="287220"/>
                        <a:pt x="80377" y="287744"/>
                        <a:pt x="84334" y="287802"/>
                      </a:cubicBezTo>
                      <a:cubicBezTo>
                        <a:pt x="89003" y="288371"/>
                        <a:pt x="93627" y="286726"/>
                        <a:pt x="96873" y="283356"/>
                      </a:cubicBezTo>
                      <a:cubicBezTo>
                        <a:pt x="99230" y="279172"/>
                        <a:pt x="99497" y="274116"/>
                        <a:pt x="97584" y="269705"/>
                      </a:cubicBezTo>
                      <a:cubicBezTo>
                        <a:pt x="96517" y="266193"/>
                        <a:pt x="93138" y="264636"/>
                        <a:pt x="89581" y="263125"/>
                      </a:cubicBezTo>
                      <a:cubicBezTo>
                        <a:pt x="86024" y="261613"/>
                        <a:pt x="83445" y="260457"/>
                        <a:pt x="82734" y="257656"/>
                      </a:cubicBezTo>
                      <a:cubicBezTo>
                        <a:pt x="82022" y="254855"/>
                        <a:pt x="83267" y="252187"/>
                        <a:pt x="86424" y="247962"/>
                      </a:cubicBezTo>
                      <a:cubicBezTo>
                        <a:pt x="101809" y="227465"/>
                        <a:pt x="110346" y="210746"/>
                        <a:pt x="108656" y="186069"/>
                      </a:cubicBezTo>
                      <a:cubicBezTo>
                        <a:pt x="107633" y="172730"/>
                        <a:pt x="115059" y="172018"/>
                        <a:pt x="122885" y="171218"/>
                      </a:cubicBezTo>
                      <a:cubicBezTo>
                        <a:pt x="127687" y="171107"/>
                        <a:pt x="132400" y="169826"/>
                        <a:pt x="136624" y="167483"/>
                      </a:cubicBezTo>
                      <a:cubicBezTo>
                        <a:pt x="140003" y="165215"/>
                        <a:pt x="142582" y="157301"/>
                        <a:pt x="144850" y="150320"/>
                      </a:cubicBezTo>
                      <a:cubicBezTo>
                        <a:pt x="145961" y="146300"/>
                        <a:pt x="147473" y="142383"/>
                        <a:pt x="149296" y="138626"/>
                      </a:cubicBezTo>
                      <a:cubicBezTo>
                        <a:pt x="151386" y="135473"/>
                        <a:pt x="153787" y="132499"/>
                        <a:pt x="156366" y="129733"/>
                      </a:cubicBezTo>
                      <a:cubicBezTo>
                        <a:pt x="163702" y="121418"/>
                        <a:pt x="172773" y="111103"/>
                        <a:pt x="168638" y="105545"/>
                      </a:cubicBezTo>
                      <a:cubicBezTo>
                        <a:pt x="165659" y="101587"/>
                        <a:pt x="181132" y="71975"/>
                        <a:pt x="184601" y="68995"/>
                      </a:cubicBezTo>
                      <a:cubicBezTo>
                        <a:pt x="191981" y="62681"/>
                        <a:pt x="200074" y="62237"/>
                        <a:pt x="207855" y="61748"/>
                      </a:cubicBezTo>
                      <a:cubicBezTo>
                        <a:pt x="213235" y="61708"/>
                        <a:pt x="218571" y="60841"/>
                        <a:pt x="223684" y="59169"/>
                      </a:cubicBezTo>
                      <a:cubicBezTo>
                        <a:pt x="231021" y="56412"/>
                        <a:pt x="229954" y="48853"/>
                        <a:pt x="228931" y="41383"/>
                      </a:cubicBezTo>
                      <a:cubicBezTo>
                        <a:pt x="228264" y="38133"/>
                        <a:pt x="228086" y="34811"/>
                        <a:pt x="228397" y="31512"/>
                      </a:cubicBezTo>
                      <a:cubicBezTo>
                        <a:pt x="228886" y="28311"/>
                        <a:pt x="232844" y="26710"/>
                        <a:pt x="239824" y="26710"/>
                      </a:cubicBezTo>
                      <a:cubicBezTo>
                        <a:pt x="247828" y="27048"/>
                        <a:pt x="255787" y="28075"/>
                        <a:pt x="263612" y="29778"/>
                      </a:cubicBezTo>
                      <a:lnTo>
                        <a:pt x="266103" y="30223"/>
                      </a:lnTo>
                      <a:cubicBezTo>
                        <a:pt x="270327" y="31108"/>
                        <a:pt x="274462" y="32450"/>
                        <a:pt x="278419" y="34225"/>
                      </a:cubicBezTo>
                      <a:cubicBezTo>
                        <a:pt x="281354" y="35674"/>
                        <a:pt x="284555" y="36608"/>
                        <a:pt x="287801" y="36981"/>
                      </a:cubicBezTo>
                      <a:cubicBezTo>
                        <a:pt x="291002" y="36981"/>
                        <a:pt x="294471" y="35158"/>
                        <a:pt x="295805" y="21908"/>
                      </a:cubicBezTo>
                      <a:cubicBezTo>
                        <a:pt x="296872" y="11726"/>
                        <a:pt x="301051" y="-324"/>
                        <a:pt x="309499" y="-324"/>
                      </a:cubicBezTo>
                      <a:cubicBezTo>
                        <a:pt x="311678" y="-235"/>
                        <a:pt x="313768" y="374"/>
                        <a:pt x="315636" y="1455"/>
                      </a:cubicBezTo>
                      <a:cubicBezTo>
                        <a:pt x="322127" y="5296"/>
                        <a:pt x="328219" y="9765"/>
                        <a:pt x="333866" y="14794"/>
                      </a:cubicBezTo>
                      <a:cubicBezTo>
                        <a:pt x="340402" y="20912"/>
                        <a:pt x="347783" y="26092"/>
                        <a:pt x="355742" y="30178"/>
                      </a:cubicBezTo>
                      <a:cubicBezTo>
                        <a:pt x="360188" y="32224"/>
                        <a:pt x="364990" y="34047"/>
                        <a:pt x="369570" y="35825"/>
                      </a:cubicBezTo>
                      <a:cubicBezTo>
                        <a:pt x="378863" y="39098"/>
                        <a:pt x="387800" y="43313"/>
                        <a:pt x="396249" y="48409"/>
                      </a:cubicBezTo>
                      <a:cubicBezTo>
                        <a:pt x="405675" y="54589"/>
                        <a:pt x="404119" y="62237"/>
                        <a:pt x="402474" y="70374"/>
                      </a:cubicBezTo>
                      <a:cubicBezTo>
                        <a:pt x="400784" y="75936"/>
                        <a:pt x="400784" y="81886"/>
                        <a:pt x="402474" y="87448"/>
                      </a:cubicBezTo>
                      <a:cubicBezTo>
                        <a:pt x="403274" y="89302"/>
                        <a:pt x="404385" y="90983"/>
                        <a:pt x="405853" y="92383"/>
                      </a:cubicBezTo>
                      <a:cubicBezTo>
                        <a:pt x="408209" y="94526"/>
                        <a:pt x="409499" y="97568"/>
                        <a:pt x="409454" y="100743"/>
                      </a:cubicBezTo>
                      <a:cubicBezTo>
                        <a:pt x="409454" y="102432"/>
                        <a:pt x="409454" y="104166"/>
                        <a:pt x="409454" y="106034"/>
                      </a:cubicBezTo>
                      <a:cubicBezTo>
                        <a:pt x="408876" y="110222"/>
                        <a:pt x="409276" y="114486"/>
                        <a:pt x="410655" y="118484"/>
                      </a:cubicBezTo>
                      <a:cubicBezTo>
                        <a:pt x="411900" y="121111"/>
                        <a:pt x="413367" y="123615"/>
                        <a:pt x="415101" y="125954"/>
                      </a:cubicBezTo>
                      <a:cubicBezTo>
                        <a:pt x="419059" y="131556"/>
                        <a:pt x="422438" y="136358"/>
                        <a:pt x="417813" y="146585"/>
                      </a:cubicBezTo>
                      <a:cubicBezTo>
                        <a:pt x="416613" y="149035"/>
                        <a:pt x="415146" y="151325"/>
                        <a:pt x="413367" y="153388"/>
                      </a:cubicBezTo>
                      <a:cubicBezTo>
                        <a:pt x="410299" y="157345"/>
                        <a:pt x="408921" y="158901"/>
                        <a:pt x="417235" y="167261"/>
                      </a:cubicBezTo>
                      <a:lnTo>
                        <a:pt x="418481" y="168506"/>
                      </a:lnTo>
                      <a:lnTo>
                        <a:pt x="418836" y="168906"/>
                      </a:lnTo>
                      <a:lnTo>
                        <a:pt x="418836" y="168906"/>
                      </a:lnTo>
                      <a:cubicBezTo>
                        <a:pt x="418836" y="168906"/>
                        <a:pt x="419059" y="169262"/>
                        <a:pt x="418836" y="169439"/>
                      </a:cubicBezTo>
                      <a:cubicBezTo>
                        <a:pt x="421637" y="174353"/>
                        <a:pt x="423149" y="179884"/>
                        <a:pt x="423282" y="185535"/>
                      </a:cubicBezTo>
                      <a:lnTo>
                        <a:pt x="423282" y="186247"/>
                      </a:lnTo>
                      <a:lnTo>
                        <a:pt x="422571" y="186247"/>
                      </a:lnTo>
                      <a:cubicBezTo>
                        <a:pt x="416168" y="184802"/>
                        <a:pt x="409632" y="184099"/>
                        <a:pt x="403096" y="184157"/>
                      </a:cubicBezTo>
                      <a:cubicBezTo>
                        <a:pt x="374728" y="184157"/>
                        <a:pt x="344893" y="195317"/>
                        <a:pt x="342225" y="220217"/>
                      </a:cubicBezTo>
                      <a:cubicBezTo>
                        <a:pt x="341736" y="226077"/>
                        <a:pt x="339513" y="231653"/>
                        <a:pt x="335822" y="236224"/>
                      </a:cubicBezTo>
                      <a:cubicBezTo>
                        <a:pt x="332399" y="240671"/>
                        <a:pt x="330131" y="243916"/>
                        <a:pt x="336800" y="256588"/>
                      </a:cubicBezTo>
                      <a:cubicBezTo>
                        <a:pt x="342492" y="267438"/>
                        <a:pt x="330175" y="276464"/>
                        <a:pt x="322038" y="282467"/>
                      </a:cubicBezTo>
                      <a:lnTo>
                        <a:pt x="319682" y="284201"/>
                      </a:lnTo>
                      <a:cubicBezTo>
                        <a:pt x="309989" y="291141"/>
                        <a:pt x="299806" y="297384"/>
                        <a:pt x="289224" y="302876"/>
                      </a:cubicBezTo>
                      <a:cubicBezTo>
                        <a:pt x="269215" y="313858"/>
                        <a:pt x="250318" y="324218"/>
                        <a:pt x="238891" y="343293"/>
                      </a:cubicBezTo>
                      <a:cubicBezTo>
                        <a:pt x="234755" y="348980"/>
                        <a:pt x="229509" y="353751"/>
                        <a:pt x="223462" y="357299"/>
                      </a:cubicBezTo>
                      <a:cubicBezTo>
                        <a:pt x="217904" y="360656"/>
                        <a:pt x="212969" y="364907"/>
                        <a:pt x="208789" y="369883"/>
                      </a:cubicBezTo>
                      <a:cubicBezTo>
                        <a:pt x="205098" y="376254"/>
                        <a:pt x="202875" y="383360"/>
                        <a:pt x="202208" y="390692"/>
                      </a:cubicBezTo>
                      <a:cubicBezTo>
                        <a:pt x="201408" y="397899"/>
                        <a:pt x="199407" y="404925"/>
                        <a:pt x="196250" y="411456"/>
                      </a:cubicBezTo>
                      <a:cubicBezTo>
                        <a:pt x="191137" y="420660"/>
                        <a:pt x="193182" y="431554"/>
                        <a:pt x="195094" y="442137"/>
                      </a:cubicBezTo>
                      <a:cubicBezTo>
                        <a:pt x="196295" y="447561"/>
                        <a:pt x="197006" y="453083"/>
                        <a:pt x="197184" y="458632"/>
                      </a:cubicBezTo>
                      <a:cubicBezTo>
                        <a:pt x="197184" y="465391"/>
                        <a:pt x="203186" y="466102"/>
                        <a:pt x="210123" y="466903"/>
                      </a:cubicBezTo>
                      <a:cubicBezTo>
                        <a:pt x="214969" y="467010"/>
                        <a:pt x="219683" y="468406"/>
                        <a:pt x="223817" y="470949"/>
                      </a:cubicBezTo>
                      <a:cubicBezTo>
                        <a:pt x="234089" y="478864"/>
                        <a:pt x="246538" y="489490"/>
                        <a:pt x="251963" y="501362"/>
                      </a:cubicBezTo>
                      <a:cubicBezTo>
                        <a:pt x="254987" y="507988"/>
                        <a:pt x="247161" y="514702"/>
                        <a:pt x="240891" y="519948"/>
                      </a:cubicBezTo>
                      <a:cubicBezTo>
                        <a:pt x="238935" y="521500"/>
                        <a:pt x="237068" y="523212"/>
                        <a:pt x="235378" y="525062"/>
                      </a:cubicBezTo>
                      <a:cubicBezTo>
                        <a:pt x="232577" y="528681"/>
                        <a:pt x="230443" y="532736"/>
                        <a:pt x="228975" y="537067"/>
                      </a:cubicBezTo>
                      <a:cubicBezTo>
                        <a:pt x="226708" y="544715"/>
                        <a:pt x="221728" y="551269"/>
                        <a:pt x="214969" y="555475"/>
                      </a:cubicBezTo>
                      <a:cubicBezTo>
                        <a:pt x="211101" y="557809"/>
                        <a:pt x="207055" y="559801"/>
                        <a:pt x="202831" y="561433"/>
                      </a:cubicBezTo>
                      <a:cubicBezTo>
                        <a:pt x="193938" y="565168"/>
                        <a:pt x="186068" y="568369"/>
                        <a:pt x="183311" y="581264"/>
                      </a:cubicBezTo>
                      <a:cubicBezTo>
                        <a:pt x="182021" y="588245"/>
                        <a:pt x="181354" y="595328"/>
                        <a:pt x="181354" y="602429"/>
                      </a:cubicBezTo>
                      <a:cubicBezTo>
                        <a:pt x="181354" y="609890"/>
                        <a:pt x="180688" y="617333"/>
                        <a:pt x="179265" y="624661"/>
                      </a:cubicBezTo>
                      <a:cubicBezTo>
                        <a:pt x="178420" y="627698"/>
                        <a:pt x="177353" y="630668"/>
                        <a:pt x="176108" y="633554"/>
                      </a:cubicBezTo>
                      <a:cubicBezTo>
                        <a:pt x="173040" y="641023"/>
                        <a:pt x="169216" y="650361"/>
                        <a:pt x="172284" y="655563"/>
                      </a:cubicBezTo>
                      <a:cubicBezTo>
                        <a:pt x="172373" y="655777"/>
                        <a:pt x="172595" y="655919"/>
                        <a:pt x="172818" y="655919"/>
                      </a:cubicBezTo>
                      <a:cubicBezTo>
                        <a:pt x="174285" y="655919"/>
                        <a:pt x="177264" y="652451"/>
                        <a:pt x="180243" y="649383"/>
                      </a:cubicBezTo>
                      <a:cubicBezTo>
                        <a:pt x="184023" y="645248"/>
                        <a:pt x="187579" y="641335"/>
                        <a:pt x="190159" y="641335"/>
                      </a:cubicBezTo>
                      <a:cubicBezTo>
                        <a:pt x="190559" y="641344"/>
                        <a:pt x="190914" y="641450"/>
                        <a:pt x="191270" y="641646"/>
                      </a:cubicBezTo>
                      <a:cubicBezTo>
                        <a:pt x="191848" y="642042"/>
                        <a:pt x="192293" y="642669"/>
                        <a:pt x="192382" y="643380"/>
                      </a:cubicBezTo>
                      <a:cubicBezTo>
                        <a:pt x="193893" y="650317"/>
                        <a:pt x="178731" y="676061"/>
                        <a:pt x="176552" y="678951"/>
                      </a:cubicBezTo>
                      <a:cubicBezTo>
                        <a:pt x="174374" y="681841"/>
                        <a:pt x="172951" y="683131"/>
                        <a:pt x="171483" y="683131"/>
                      </a:cubicBezTo>
                      <a:cubicBezTo>
                        <a:pt x="170016" y="683131"/>
                        <a:pt x="168327" y="680952"/>
                        <a:pt x="167037" y="678685"/>
                      </a:cubicBezTo>
                      <a:cubicBezTo>
                        <a:pt x="165748" y="676417"/>
                        <a:pt x="164369" y="673616"/>
                        <a:pt x="162102" y="673616"/>
                      </a:cubicBezTo>
                      <a:cubicBezTo>
                        <a:pt x="161746" y="673553"/>
                        <a:pt x="161390" y="673553"/>
                        <a:pt x="161034" y="673616"/>
                      </a:cubicBezTo>
                      <a:cubicBezTo>
                        <a:pt x="157655" y="674638"/>
                        <a:pt x="156588" y="678996"/>
                        <a:pt x="155521" y="683575"/>
                      </a:cubicBezTo>
                      <a:cubicBezTo>
                        <a:pt x="154187" y="689178"/>
                        <a:pt x="152675" y="695536"/>
                        <a:pt x="146139" y="695536"/>
                      </a:cubicBezTo>
                      <a:cubicBezTo>
                        <a:pt x="143649" y="695434"/>
                        <a:pt x="141204" y="694816"/>
                        <a:pt x="138936" y="693713"/>
                      </a:cubicBezTo>
                      <a:cubicBezTo>
                        <a:pt x="135557" y="692099"/>
                        <a:pt x="131866" y="691174"/>
                        <a:pt x="128087" y="691001"/>
                      </a:cubicBezTo>
                      <a:cubicBezTo>
                        <a:pt x="123952" y="691245"/>
                        <a:pt x="119950" y="692682"/>
                        <a:pt x="116615" y="695136"/>
                      </a:cubicBezTo>
                      <a:cubicBezTo>
                        <a:pt x="113814" y="696901"/>
                        <a:pt x="110835" y="698386"/>
                        <a:pt x="107722" y="699582"/>
                      </a:cubicBezTo>
                      <a:cubicBezTo>
                        <a:pt x="101319" y="702028"/>
                        <a:pt x="101408" y="707186"/>
                        <a:pt x="101497" y="712655"/>
                      </a:cubicBezTo>
                      <a:cubicBezTo>
                        <a:pt x="101586" y="718124"/>
                        <a:pt x="101497" y="723193"/>
                        <a:pt x="95628" y="725994"/>
                      </a:cubicBezTo>
                      <a:cubicBezTo>
                        <a:pt x="87046" y="729009"/>
                        <a:pt x="78065" y="730805"/>
                        <a:pt x="68994" y="731330"/>
                      </a:cubicBezTo>
                      <a:close/>
                      <a:moveTo>
                        <a:pt x="1275" y="555653"/>
                      </a:moveTo>
                      <a:cubicBezTo>
                        <a:pt x="875" y="563967"/>
                        <a:pt x="2521" y="572256"/>
                        <a:pt x="6033" y="579797"/>
                      </a:cubicBezTo>
                      <a:cubicBezTo>
                        <a:pt x="7990" y="582958"/>
                        <a:pt x="10391" y="585817"/>
                        <a:pt x="13148" y="588289"/>
                      </a:cubicBezTo>
                      <a:cubicBezTo>
                        <a:pt x="16304" y="591011"/>
                        <a:pt x="18884" y="594296"/>
                        <a:pt x="20795" y="597982"/>
                      </a:cubicBezTo>
                      <a:cubicBezTo>
                        <a:pt x="22263" y="601846"/>
                        <a:pt x="23018" y="605941"/>
                        <a:pt x="23063" y="610076"/>
                      </a:cubicBezTo>
                      <a:cubicBezTo>
                        <a:pt x="23152" y="613291"/>
                        <a:pt x="23641" y="616484"/>
                        <a:pt x="24442" y="619592"/>
                      </a:cubicBezTo>
                      <a:cubicBezTo>
                        <a:pt x="29199" y="635554"/>
                        <a:pt x="39826" y="649027"/>
                        <a:pt x="50053" y="662099"/>
                      </a:cubicBezTo>
                      <a:lnTo>
                        <a:pt x="51342" y="663700"/>
                      </a:lnTo>
                      <a:cubicBezTo>
                        <a:pt x="55210" y="668636"/>
                        <a:pt x="53966" y="674371"/>
                        <a:pt x="52854" y="679440"/>
                      </a:cubicBezTo>
                      <a:cubicBezTo>
                        <a:pt x="51609" y="685221"/>
                        <a:pt x="50542" y="690245"/>
                        <a:pt x="56633" y="693224"/>
                      </a:cubicBezTo>
                      <a:cubicBezTo>
                        <a:pt x="63614" y="696648"/>
                        <a:pt x="62236" y="704651"/>
                        <a:pt x="61080" y="712388"/>
                      </a:cubicBezTo>
                      <a:cubicBezTo>
                        <a:pt x="59924" y="720125"/>
                        <a:pt x="58634" y="726972"/>
                        <a:pt x="64681" y="729595"/>
                      </a:cubicBezTo>
                      <a:cubicBezTo>
                        <a:pt x="66104" y="730080"/>
                        <a:pt x="67616" y="730289"/>
                        <a:pt x="69127" y="730218"/>
                      </a:cubicBezTo>
                      <a:cubicBezTo>
                        <a:pt x="78154" y="729773"/>
                        <a:pt x="87046" y="728035"/>
                        <a:pt x="95584" y="725060"/>
                      </a:cubicBezTo>
                      <a:cubicBezTo>
                        <a:pt x="100919" y="722748"/>
                        <a:pt x="100830" y="717990"/>
                        <a:pt x="100786" y="712922"/>
                      </a:cubicBezTo>
                      <a:cubicBezTo>
                        <a:pt x="100742" y="707853"/>
                        <a:pt x="100786" y="701494"/>
                        <a:pt x="107722" y="698782"/>
                      </a:cubicBezTo>
                      <a:cubicBezTo>
                        <a:pt x="110746" y="697590"/>
                        <a:pt x="113636" y="696101"/>
                        <a:pt x="116348" y="694336"/>
                      </a:cubicBezTo>
                      <a:cubicBezTo>
                        <a:pt x="119861" y="691699"/>
                        <a:pt x="124041" y="690152"/>
                        <a:pt x="128398" y="689889"/>
                      </a:cubicBezTo>
                      <a:cubicBezTo>
                        <a:pt x="132311" y="690045"/>
                        <a:pt x="136135" y="690996"/>
                        <a:pt x="139692" y="692690"/>
                      </a:cubicBezTo>
                      <a:cubicBezTo>
                        <a:pt x="141826" y="693709"/>
                        <a:pt x="144094" y="694300"/>
                        <a:pt x="146450" y="694425"/>
                      </a:cubicBezTo>
                      <a:cubicBezTo>
                        <a:pt x="152097" y="694425"/>
                        <a:pt x="153387" y="689044"/>
                        <a:pt x="154765" y="683353"/>
                      </a:cubicBezTo>
                      <a:cubicBezTo>
                        <a:pt x="155877" y="678640"/>
                        <a:pt x="157033" y="673749"/>
                        <a:pt x="161034" y="672548"/>
                      </a:cubicBezTo>
                      <a:cubicBezTo>
                        <a:pt x="161479" y="672411"/>
                        <a:pt x="161924" y="672335"/>
                        <a:pt x="162413" y="672326"/>
                      </a:cubicBezTo>
                      <a:cubicBezTo>
                        <a:pt x="165347" y="672326"/>
                        <a:pt x="166860" y="675305"/>
                        <a:pt x="168327" y="677973"/>
                      </a:cubicBezTo>
                      <a:cubicBezTo>
                        <a:pt x="169794" y="680641"/>
                        <a:pt x="170416" y="681886"/>
                        <a:pt x="171706" y="681886"/>
                      </a:cubicBezTo>
                      <a:cubicBezTo>
                        <a:pt x="172996" y="681886"/>
                        <a:pt x="174151" y="680641"/>
                        <a:pt x="175885" y="678195"/>
                      </a:cubicBezTo>
                      <a:cubicBezTo>
                        <a:pt x="178776" y="674060"/>
                        <a:pt x="192871" y="649516"/>
                        <a:pt x="191537" y="643291"/>
                      </a:cubicBezTo>
                      <a:cubicBezTo>
                        <a:pt x="191492" y="642895"/>
                        <a:pt x="191226" y="642540"/>
                        <a:pt x="190914" y="642313"/>
                      </a:cubicBezTo>
                      <a:cubicBezTo>
                        <a:pt x="190737" y="642246"/>
                        <a:pt x="190559" y="642246"/>
                        <a:pt x="190381" y="642313"/>
                      </a:cubicBezTo>
                      <a:cubicBezTo>
                        <a:pt x="188291" y="642313"/>
                        <a:pt x="184556" y="646404"/>
                        <a:pt x="181488" y="650005"/>
                      </a:cubicBezTo>
                      <a:cubicBezTo>
                        <a:pt x="178420" y="653607"/>
                        <a:pt x="175174" y="656897"/>
                        <a:pt x="173218" y="656897"/>
                      </a:cubicBezTo>
                      <a:cubicBezTo>
                        <a:pt x="172595" y="656888"/>
                        <a:pt x="172061" y="656550"/>
                        <a:pt x="171750" y="656008"/>
                      </a:cubicBezTo>
                      <a:cubicBezTo>
                        <a:pt x="168371" y="650317"/>
                        <a:pt x="172328" y="640712"/>
                        <a:pt x="175485" y="632976"/>
                      </a:cubicBezTo>
                      <a:cubicBezTo>
                        <a:pt x="176730" y="630214"/>
                        <a:pt x="177753" y="627360"/>
                        <a:pt x="178554" y="624439"/>
                      </a:cubicBezTo>
                      <a:cubicBezTo>
                        <a:pt x="179976" y="617231"/>
                        <a:pt x="180643" y="609903"/>
                        <a:pt x="180643" y="602562"/>
                      </a:cubicBezTo>
                      <a:cubicBezTo>
                        <a:pt x="180643" y="595403"/>
                        <a:pt x="181310" y="588258"/>
                        <a:pt x="182599" y="581219"/>
                      </a:cubicBezTo>
                      <a:cubicBezTo>
                        <a:pt x="185534" y="567880"/>
                        <a:pt x="193538" y="564412"/>
                        <a:pt x="202786" y="560588"/>
                      </a:cubicBezTo>
                      <a:cubicBezTo>
                        <a:pt x="206965" y="558970"/>
                        <a:pt x="210967" y="556991"/>
                        <a:pt x="214791" y="554675"/>
                      </a:cubicBezTo>
                      <a:cubicBezTo>
                        <a:pt x="221283" y="550588"/>
                        <a:pt x="226041" y="544257"/>
                        <a:pt x="228130" y="536889"/>
                      </a:cubicBezTo>
                      <a:cubicBezTo>
                        <a:pt x="229598" y="532438"/>
                        <a:pt x="231821" y="528272"/>
                        <a:pt x="234711" y="524573"/>
                      </a:cubicBezTo>
                      <a:cubicBezTo>
                        <a:pt x="236445" y="522678"/>
                        <a:pt x="238357" y="520922"/>
                        <a:pt x="240358" y="519326"/>
                      </a:cubicBezTo>
                      <a:cubicBezTo>
                        <a:pt x="246361" y="514212"/>
                        <a:pt x="253697" y="507899"/>
                        <a:pt x="251163" y="502029"/>
                      </a:cubicBezTo>
                      <a:cubicBezTo>
                        <a:pt x="245783" y="490424"/>
                        <a:pt x="233377" y="479797"/>
                        <a:pt x="223328" y="472061"/>
                      </a:cubicBezTo>
                      <a:cubicBezTo>
                        <a:pt x="219282" y="469633"/>
                        <a:pt x="214702" y="468312"/>
                        <a:pt x="209989" y="468237"/>
                      </a:cubicBezTo>
                      <a:cubicBezTo>
                        <a:pt x="202831" y="467392"/>
                        <a:pt x="196072" y="466592"/>
                        <a:pt x="196072" y="458855"/>
                      </a:cubicBezTo>
                      <a:cubicBezTo>
                        <a:pt x="195894" y="453363"/>
                        <a:pt x="195183" y="447903"/>
                        <a:pt x="194027" y="442537"/>
                      </a:cubicBezTo>
                      <a:cubicBezTo>
                        <a:pt x="192026" y="431776"/>
                        <a:pt x="189981" y="420660"/>
                        <a:pt x="195316" y="411145"/>
                      </a:cubicBezTo>
                      <a:cubicBezTo>
                        <a:pt x="198340" y="404702"/>
                        <a:pt x="200340" y="397810"/>
                        <a:pt x="201141" y="390736"/>
                      </a:cubicBezTo>
                      <a:cubicBezTo>
                        <a:pt x="201764" y="383231"/>
                        <a:pt x="204076" y="375965"/>
                        <a:pt x="207900" y="369482"/>
                      </a:cubicBezTo>
                      <a:cubicBezTo>
                        <a:pt x="212123" y="364383"/>
                        <a:pt x="217192" y="360021"/>
                        <a:pt x="222839" y="356588"/>
                      </a:cubicBezTo>
                      <a:cubicBezTo>
                        <a:pt x="228753" y="353155"/>
                        <a:pt x="233911" y="348522"/>
                        <a:pt x="237957" y="342982"/>
                      </a:cubicBezTo>
                      <a:cubicBezTo>
                        <a:pt x="249518" y="323640"/>
                        <a:pt x="269437" y="312702"/>
                        <a:pt x="288690" y="302120"/>
                      </a:cubicBezTo>
                      <a:cubicBezTo>
                        <a:pt x="299228" y="296659"/>
                        <a:pt x="309366" y="290448"/>
                        <a:pt x="319015" y="283534"/>
                      </a:cubicBezTo>
                      <a:lnTo>
                        <a:pt x="321372" y="281800"/>
                      </a:lnTo>
                      <a:cubicBezTo>
                        <a:pt x="329197" y="276019"/>
                        <a:pt x="341069" y="267304"/>
                        <a:pt x="335822" y="257300"/>
                      </a:cubicBezTo>
                      <a:cubicBezTo>
                        <a:pt x="328841" y="243961"/>
                        <a:pt x="331376" y="240582"/>
                        <a:pt x="334933" y="235779"/>
                      </a:cubicBezTo>
                      <a:cubicBezTo>
                        <a:pt x="338490" y="231364"/>
                        <a:pt x="340669" y="225971"/>
                        <a:pt x="341113" y="220306"/>
                      </a:cubicBezTo>
                      <a:cubicBezTo>
                        <a:pt x="343870" y="194739"/>
                        <a:pt x="374239" y="183268"/>
                        <a:pt x="403096" y="183268"/>
                      </a:cubicBezTo>
                      <a:cubicBezTo>
                        <a:pt x="409499" y="183219"/>
                        <a:pt x="415857" y="183872"/>
                        <a:pt x="422126" y="185224"/>
                      </a:cubicBezTo>
                      <a:cubicBezTo>
                        <a:pt x="421993" y="179746"/>
                        <a:pt x="420437" y="174393"/>
                        <a:pt x="417680" y="169662"/>
                      </a:cubicBezTo>
                      <a:lnTo>
                        <a:pt x="416346" y="168283"/>
                      </a:lnTo>
                      <a:lnTo>
                        <a:pt x="415990" y="167927"/>
                      </a:lnTo>
                      <a:lnTo>
                        <a:pt x="415990" y="167927"/>
                      </a:lnTo>
                      <a:cubicBezTo>
                        <a:pt x="408076" y="159702"/>
                        <a:pt x="408965" y="157568"/>
                        <a:pt x="412478" y="153077"/>
                      </a:cubicBezTo>
                      <a:cubicBezTo>
                        <a:pt x="414123" y="151053"/>
                        <a:pt x="415501" y="148848"/>
                        <a:pt x="416613" y="146496"/>
                      </a:cubicBezTo>
                      <a:cubicBezTo>
                        <a:pt x="421059" y="136847"/>
                        <a:pt x="417902" y="132490"/>
                        <a:pt x="414034" y="126976"/>
                      </a:cubicBezTo>
                      <a:cubicBezTo>
                        <a:pt x="412300" y="124566"/>
                        <a:pt x="410833" y="121987"/>
                        <a:pt x="409588" y="119284"/>
                      </a:cubicBezTo>
                      <a:cubicBezTo>
                        <a:pt x="408120" y="115140"/>
                        <a:pt x="407676" y="110702"/>
                        <a:pt x="408254" y="106345"/>
                      </a:cubicBezTo>
                      <a:cubicBezTo>
                        <a:pt x="408254" y="104522"/>
                        <a:pt x="408254" y="102788"/>
                        <a:pt x="408254" y="101098"/>
                      </a:cubicBezTo>
                      <a:cubicBezTo>
                        <a:pt x="408298" y="98208"/>
                        <a:pt x="407098" y="95442"/>
                        <a:pt x="404963" y="93495"/>
                      </a:cubicBezTo>
                      <a:cubicBezTo>
                        <a:pt x="403407" y="92001"/>
                        <a:pt x="402162" y="90200"/>
                        <a:pt x="401362" y="88204"/>
                      </a:cubicBezTo>
                      <a:cubicBezTo>
                        <a:pt x="399539" y="82415"/>
                        <a:pt x="399539" y="76207"/>
                        <a:pt x="401362" y="70418"/>
                      </a:cubicBezTo>
                      <a:cubicBezTo>
                        <a:pt x="403007" y="62326"/>
                        <a:pt x="404430" y="55389"/>
                        <a:pt x="395582" y="49609"/>
                      </a:cubicBezTo>
                      <a:cubicBezTo>
                        <a:pt x="387222" y="44554"/>
                        <a:pt x="378374" y="40378"/>
                        <a:pt x="369170" y="37159"/>
                      </a:cubicBezTo>
                      <a:cubicBezTo>
                        <a:pt x="364724" y="35336"/>
                        <a:pt x="359832" y="33513"/>
                        <a:pt x="355298" y="31423"/>
                      </a:cubicBezTo>
                      <a:cubicBezTo>
                        <a:pt x="347205" y="27333"/>
                        <a:pt x="339691" y="22108"/>
                        <a:pt x="333066" y="15905"/>
                      </a:cubicBezTo>
                      <a:cubicBezTo>
                        <a:pt x="327508" y="10890"/>
                        <a:pt x="321460" y="6421"/>
                        <a:pt x="315013" y="2566"/>
                      </a:cubicBezTo>
                      <a:cubicBezTo>
                        <a:pt x="313323" y="1548"/>
                        <a:pt x="311367" y="983"/>
                        <a:pt x="309410" y="921"/>
                      </a:cubicBezTo>
                      <a:cubicBezTo>
                        <a:pt x="299273" y="921"/>
                        <a:pt x="297049" y="19818"/>
                        <a:pt x="296827" y="21953"/>
                      </a:cubicBezTo>
                      <a:cubicBezTo>
                        <a:pt x="295671" y="33246"/>
                        <a:pt x="292959" y="38049"/>
                        <a:pt x="287712" y="38049"/>
                      </a:cubicBezTo>
                      <a:cubicBezTo>
                        <a:pt x="284333" y="37675"/>
                        <a:pt x="280998" y="36710"/>
                        <a:pt x="277930" y="35203"/>
                      </a:cubicBezTo>
                      <a:cubicBezTo>
                        <a:pt x="274017" y="33469"/>
                        <a:pt x="269971" y="32157"/>
                        <a:pt x="265792" y="31290"/>
                      </a:cubicBezTo>
                      <a:lnTo>
                        <a:pt x="263346" y="30801"/>
                      </a:lnTo>
                      <a:cubicBezTo>
                        <a:pt x="255565" y="29102"/>
                        <a:pt x="247695" y="28075"/>
                        <a:pt x="239735" y="27733"/>
                      </a:cubicBezTo>
                      <a:cubicBezTo>
                        <a:pt x="233288" y="27733"/>
                        <a:pt x="229820" y="29067"/>
                        <a:pt x="229420" y="31646"/>
                      </a:cubicBezTo>
                      <a:cubicBezTo>
                        <a:pt x="229153" y="34843"/>
                        <a:pt x="229331" y="38058"/>
                        <a:pt x="229954" y="41205"/>
                      </a:cubicBezTo>
                      <a:cubicBezTo>
                        <a:pt x="230976" y="48586"/>
                        <a:pt x="232132" y="56946"/>
                        <a:pt x="223996" y="59969"/>
                      </a:cubicBezTo>
                      <a:cubicBezTo>
                        <a:pt x="218749" y="61685"/>
                        <a:pt x="213324" y="62584"/>
                        <a:pt x="207811" y="62637"/>
                      </a:cubicBezTo>
                      <a:cubicBezTo>
                        <a:pt x="199851" y="63126"/>
                        <a:pt x="192337" y="63571"/>
                        <a:pt x="185267" y="69618"/>
                      </a:cubicBezTo>
                      <a:cubicBezTo>
                        <a:pt x="181888" y="72508"/>
                        <a:pt x="167126" y="101587"/>
                        <a:pt x="169438" y="104655"/>
                      </a:cubicBezTo>
                      <a:cubicBezTo>
                        <a:pt x="174151" y="110925"/>
                        <a:pt x="164725" y="121641"/>
                        <a:pt x="157122" y="130267"/>
                      </a:cubicBezTo>
                      <a:cubicBezTo>
                        <a:pt x="154587" y="132948"/>
                        <a:pt x="152275" y="135834"/>
                        <a:pt x="150186" y="138893"/>
                      </a:cubicBezTo>
                      <a:cubicBezTo>
                        <a:pt x="148407" y="142601"/>
                        <a:pt x="146895" y="146456"/>
                        <a:pt x="145739" y="150409"/>
                      </a:cubicBezTo>
                      <a:cubicBezTo>
                        <a:pt x="143338" y="157879"/>
                        <a:pt x="140803" y="165660"/>
                        <a:pt x="136846" y="168194"/>
                      </a:cubicBezTo>
                      <a:cubicBezTo>
                        <a:pt x="132533" y="170658"/>
                        <a:pt x="127642" y="172005"/>
                        <a:pt x="122662" y="172107"/>
                      </a:cubicBezTo>
                      <a:cubicBezTo>
                        <a:pt x="114703" y="172908"/>
                        <a:pt x="108434" y="173530"/>
                        <a:pt x="109323" y="185758"/>
                      </a:cubicBezTo>
                      <a:cubicBezTo>
                        <a:pt x="111235" y="210791"/>
                        <a:pt x="102609" y="227687"/>
                        <a:pt x="87091" y="248407"/>
                      </a:cubicBezTo>
                      <a:cubicBezTo>
                        <a:pt x="84201" y="252276"/>
                        <a:pt x="83045" y="255121"/>
                        <a:pt x="83578" y="257300"/>
                      </a:cubicBezTo>
                      <a:cubicBezTo>
                        <a:pt x="84112" y="259479"/>
                        <a:pt x="86913" y="260768"/>
                        <a:pt x="89803" y="262013"/>
                      </a:cubicBezTo>
                      <a:cubicBezTo>
                        <a:pt x="92693" y="263258"/>
                        <a:pt x="97229" y="265304"/>
                        <a:pt x="98430" y="269305"/>
                      </a:cubicBezTo>
                      <a:cubicBezTo>
                        <a:pt x="100475" y="274045"/>
                        <a:pt x="100164" y="279479"/>
                        <a:pt x="97540" y="283934"/>
                      </a:cubicBezTo>
                      <a:cubicBezTo>
                        <a:pt x="94161" y="287642"/>
                        <a:pt x="89181" y="289510"/>
                        <a:pt x="84201" y="288958"/>
                      </a:cubicBezTo>
                      <a:cubicBezTo>
                        <a:pt x="80155" y="288909"/>
                        <a:pt x="76109" y="288371"/>
                        <a:pt x="72151" y="287358"/>
                      </a:cubicBezTo>
                      <a:cubicBezTo>
                        <a:pt x="71084" y="287091"/>
                        <a:pt x="70017" y="286957"/>
                        <a:pt x="68905" y="286957"/>
                      </a:cubicBezTo>
                      <a:cubicBezTo>
                        <a:pt x="57745" y="286957"/>
                        <a:pt x="44450" y="300297"/>
                        <a:pt x="38981" y="309590"/>
                      </a:cubicBezTo>
                      <a:cubicBezTo>
                        <a:pt x="34535" y="317233"/>
                        <a:pt x="33201" y="326295"/>
                        <a:pt x="35290" y="334890"/>
                      </a:cubicBezTo>
                      <a:cubicBezTo>
                        <a:pt x="36580" y="341199"/>
                        <a:pt x="36447" y="347713"/>
                        <a:pt x="34890" y="353965"/>
                      </a:cubicBezTo>
                      <a:cubicBezTo>
                        <a:pt x="33334" y="360870"/>
                        <a:pt x="33734" y="368068"/>
                        <a:pt x="36002" y="374774"/>
                      </a:cubicBezTo>
                      <a:cubicBezTo>
                        <a:pt x="38581" y="381941"/>
                        <a:pt x="38714" y="389758"/>
                        <a:pt x="36358" y="397006"/>
                      </a:cubicBezTo>
                      <a:cubicBezTo>
                        <a:pt x="30844" y="410701"/>
                        <a:pt x="37292" y="414791"/>
                        <a:pt x="47118" y="421416"/>
                      </a:cubicBezTo>
                      <a:lnTo>
                        <a:pt x="50319" y="423551"/>
                      </a:lnTo>
                      <a:cubicBezTo>
                        <a:pt x="55966" y="427703"/>
                        <a:pt x="58323" y="435022"/>
                        <a:pt x="56144" y="441692"/>
                      </a:cubicBezTo>
                      <a:cubicBezTo>
                        <a:pt x="54632" y="447481"/>
                        <a:pt x="49341" y="451483"/>
                        <a:pt x="43339" y="451385"/>
                      </a:cubicBezTo>
                      <a:cubicBezTo>
                        <a:pt x="42583" y="451296"/>
                        <a:pt x="41827" y="451621"/>
                        <a:pt x="41382" y="452230"/>
                      </a:cubicBezTo>
                      <a:cubicBezTo>
                        <a:pt x="39470" y="455120"/>
                        <a:pt x="43428" y="464546"/>
                        <a:pt x="46317" y="471438"/>
                      </a:cubicBezTo>
                      <a:cubicBezTo>
                        <a:pt x="47963" y="474702"/>
                        <a:pt x="49163" y="478170"/>
                        <a:pt x="49919" y="481754"/>
                      </a:cubicBezTo>
                      <a:cubicBezTo>
                        <a:pt x="49919" y="496338"/>
                        <a:pt x="47607" y="502518"/>
                        <a:pt x="33512" y="503008"/>
                      </a:cubicBezTo>
                      <a:cubicBezTo>
                        <a:pt x="23952" y="503363"/>
                        <a:pt x="23107" y="510922"/>
                        <a:pt x="22174" y="519637"/>
                      </a:cubicBezTo>
                      <a:cubicBezTo>
                        <a:pt x="21862" y="522629"/>
                        <a:pt x="21373" y="525600"/>
                        <a:pt x="20707" y="528530"/>
                      </a:cubicBezTo>
                      <a:cubicBezTo>
                        <a:pt x="20173" y="531464"/>
                        <a:pt x="19951" y="534444"/>
                        <a:pt x="19995" y="537423"/>
                      </a:cubicBezTo>
                      <a:cubicBezTo>
                        <a:pt x="19995" y="545604"/>
                        <a:pt x="19506" y="554808"/>
                        <a:pt x="14259" y="557609"/>
                      </a:cubicBezTo>
                      <a:cubicBezTo>
                        <a:pt x="13815" y="557849"/>
                        <a:pt x="13326" y="557956"/>
                        <a:pt x="12837" y="557920"/>
                      </a:cubicBezTo>
                      <a:cubicBezTo>
                        <a:pt x="10791" y="557756"/>
                        <a:pt x="8746" y="557369"/>
                        <a:pt x="6789" y="556764"/>
                      </a:cubicBezTo>
                      <a:cubicBezTo>
                        <a:pt x="4966" y="556235"/>
                        <a:pt x="3143" y="555866"/>
                        <a:pt x="1275" y="555653"/>
                      </a:cubicBezTo>
                      <a:close/>
                      <a:moveTo>
                        <a:pt x="226663" y="654274"/>
                      </a:moveTo>
                      <a:lnTo>
                        <a:pt x="226663" y="653162"/>
                      </a:lnTo>
                      <a:cubicBezTo>
                        <a:pt x="228975" y="653162"/>
                        <a:pt x="235556" y="646448"/>
                        <a:pt x="241959" y="637911"/>
                      </a:cubicBezTo>
                      <a:cubicBezTo>
                        <a:pt x="247606" y="630219"/>
                        <a:pt x="253608" y="619903"/>
                        <a:pt x="253608" y="614123"/>
                      </a:cubicBezTo>
                      <a:cubicBezTo>
                        <a:pt x="253608" y="611277"/>
                        <a:pt x="252141" y="609676"/>
                        <a:pt x="249162" y="609676"/>
                      </a:cubicBezTo>
                      <a:lnTo>
                        <a:pt x="249162" y="608565"/>
                      </a:lnTo>
                      <a:cubicBezTo>
                        <a:pt x="251785" y="608156"/>
                        <a:pt x="254275" y="609965"/>
                        <a:pt x="254676" y="612611"/>
                      </a:cubicBezTo>
                      <a:cubicBezTo>
                        <a:pt x="254764" y="613038"/>
                        <a:pt x="254764" y="613474"/>
                        <a:pt x="254720" y="613901"/>
                      </a:cubicBezTo>
                      <a:cubicBezTo>
                        <a:pt x="254720" y="621548"/>
                        <a:pt x="245827" y="634532"/>
                        <a:pt x="242848" y="638311"/>
                      </a:cubicBezTo>
                      <a:cubicBezTo>
                        <a:pt x="237290" y="646137"/>
                        <a:pt x="229865" y="654274"/>
                        <a:pt x="226663" y="654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7" name="자유형: 도형 9796">
                  <a:extLst>
                    <a:ext uri="{FF2B5EF4-FFF2-40B4-BE49-F238E27FC236}">
                      <a16:creationId xmlns:a16="http://schemas.microsoft.com/office/drawing/2014/main" id="{86B1133D-95B7-6188-93DC-EAA636F7CAD5}"/>
                    </a:ext>
                  </a:extLst>
                </p:cNvPr>
                <p:cNvSpPr/>
                <p:nvPr/>
              </p:nvSpPr>
              <p:spPr>
                <a:xfrm>
                  <a:off x="5196286" y="7941932"/>
                  <a:ext cx="138749" cy="69151"/>
                </a:xfrm>
                <a:custGeom>
                  <a:avLst/>
                  <a:gdLst>
                    <a:gd name="connsiteX0" fmla="*/ 193497 w 203143"/>
                    <a:gd name="connsiteY0" fmla="*/ 25510 h 101244"/>
                    <a:gd name="connsiteX1" fmla="*/ 200389 w 203143"/>
                    <a:gd name="connsiteY1" fmla="*/ 3278 h 101244"/>
                    <a:gd name="connsiteX2" fmla="*/ 135428 w 203143"/>
                    <a:gd name="connsiteY2" fmla="*/ -324 h 101244"/>
                    <a:gd name="connsiteX3" fmla="*/ 69265 w 203143"/>
                    <a:gd name="connsiteY3" fmla="*/ 10303 h 101244"/>
                    <a:gd name="connsiteX4" fmla="*/ 44632 w 203143"/>
                    <a:gd name="connsiteY4" fmla="*/ 25643 h 101244"/>
                    <a:gd name="connsiteX5" fmla="*/ 49701 w 203143"/>
                    <a:gd name="connsiteY5" fmla="*/ 47519 h 101244"/>
                    <a:gd name="connsiteX6" fmla="*/ 79003 w 203143"/>
                    <a:gd name="connsiteY6" fmla="*/ 79356 h 101244"/>
                    <a:gd name="connsiteX7" fmla="*/ 126401 w 203143"/>
                    <a:gd name="connsiteY7" fmla="*/ 86959 h 101244"/>
                    <a:gd name="connsiteX8" fmla="*/ 181759 w 203143"/>
                    <a:gd name="connsiteY8" fmla="*/ 100920 h 101244"/>
                    <a:gd name="connsiteX9" fmla="*/ 188473 w 203143"/>
                    <a:gd name="connsiteY9" fmla="*/ 88604 h 101244"/>
                    <a:gd name="connsiteX10" fmla="*/ 185627 w 203143"/>
                    <a:gd name="connsiteY10" fmla="*/ 69262 h 101244"/>
                    <a:gd name="connsiteX11" fmla="*/ 193497 w 203143"/>
                    <a:gd name="connsiteY11" fmla="*/ 25510 h 101244"/>
                    <a:gd name="connsiteX12" fmla="*/ 193497 w 203143"/>
                    <a:gd name="connsiteY12" fmla="*/ 25510 h 101244"/>
                    <a:gd name="connsiteX13" fmla="*/ 16398 w 203143"/>
                    <a:gd name="connsiteY13" fmla="*/ 49742 h 101244"/>
                    <a:gd name="connsiteX14" fmla="*/ 12796 w 203143"/>
                    <a:gd name="connsiteY14" fmla="*/ 75487 h 101244"/>
                    <a:gd name="connsiteX15" fmla="*/ 16398 w 203143"/>
                    <a:gd name="connsiteY15" fmla="*/ 49742 h 101244"/>
                    <a:gd name="connsiteX16" fmla="*/ 31382 w 203143"/>
                    <a:gd name="connsiteY16" fmla="*/ 35247 h 101244"/>
                    <a:gd name="connsiteX17" fmla="*/ 9862 w 203143"/>
                    <a:gd name="connsiteY17" fmla="*/ 37782 h 101244"/>
                    <a:gd name="connsiteX18" fmla="*/ 31382 w 203143"/>
                    <a:gd name="connsiteY18" fmla="*/ 35247 h 101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03143" h="101244">
                      <a:moveTo>
                        <a:pt x="193497" y="25510"/>
                      </a:moveTo>
                      <a:cubicBezTo>
                        <a:pt x="197544" y="16617"/>
                        <a:pt x="207814" y="14038"/>
                        <a:pt x="200389" y="3278"/>
                      </a:cubicBezTo>
                      <a:cubicBezTo>
                        <a:pt x="184693" y="16394"/>
                        <a:pt x="153258" y="-368"/>
                        <a:pt x="135428" y="-324"/>
                      </a:cubicBezTo>
                      <a:cubicBezTo>
                        <a:pt x="116486" y="-324"/>
                        <a:pt x="86117" y="1232"/>
                        <a:pt x="69265" y="10303"/>
                      </a:cubicBezTo>
                      <a:cubicBezTo>
                        <a:pt x="60550" y="14540"/>
                        <a:pt x="52280" y="19680"/>
                        <a:pt x="44632" y="25643"/>
                      </a:cubicBezTo>
                      <a:cubicBezTo>
                        <a:pt x="42453" y="27555"/>
                        <a:pt x="49079" y="42806"/>
                        <a:pt x="49701" y="47519"/>
                      </a:cubicBezTo>
                      <a:cubicBezTo>
                        <a:pt x="52547" y="69307"/>
                        <a:pt x="95455" y="61125"/>
                        <a:pt x="79003" y="79356"/>
                      </a:cubicBezTo>
                      <a:cubicBezTo>
                        <a:pt x="98878" y="77488"/>
                        <a:pt x="110527" y="75576"/>
                        <a:pt x="126401" y="86959"/>
                      </a:cubicBezTo>
                      <a:cubicBezTo>
                        <a:pt x="145120" y="100298"/>
                        <a:pt x="159305" y="98030"/>
                        <a:pt x="181759" y="100920"/>
                      </a:cubicBezTo>
                      <a:cubicBezTo>
                        <a:pt x="179180" y="94118"/>
                        <a:pt x="182648" y="91138"/>
                        <a:pt x="188473" y="88604"/>
                      </a:cubicBezTo>
                      <a:cubicBezTo>
                        <a:pt x="199011" y="84158"/>
                        <a:pt x="187539" y="76065"/>
                        <a:pt x="185627" y="69262"/>
                      </a:cubicBezTo>
                      <a:cubicBezTo>
                        <a:pt x="179491" y="47964"/>
                        <a:pt x="185316" y="43206"/>
                        <a:pt x="193497" y="25510"/>
                      </a:cubicBezTo>
                      <a:cubicBezTo>
                        <a:pt x="197499" y="16528"/>
                        <a:pt x="189006" y="35247"/>
                        <a:pt x="193497" y="25510"/>
                      </a:cubicBezTo>
                      <a:close/>
                      <a:moveTo>
                        <a:pt x="16398" y="49742"/>
                      </a:moveTo>
                      <a:cubicBezTo>
                        <a:pt x="835" y="54189"/>
                        <a:pt x="-9658" y="88293"/>
                        <a:pt x="12796" y="75487"/>
                      </a:cubicBezTo>
                      <a:cubicBezTo>
                        <a:pt x="28981" y="66239"/>
                        <a:pt x="55081" y="39027"/>
                        <a:pt x="16398" y="49742"/>
                      </a:cubicBezTo>
                      <a:close/>
                      <a:moveTo>
                        <a:pt x="31382" y="35247"/>
                      </a:moveTo>
                      <a:cubicBezTo>
                        <a:pt x="35428" y="27733"/>
                        <a:pt x="2480" y="31023"/>
                        <a:pt x="9862" y="37782"/>
                      </a:cubicBezTo>
                      <a:cubicBezTo>
                        <a:pt x="15197" y="42895"/>
                        <a:pt x="27425" y="42895"/>
                        <a:pt x="31382" y="3524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8" name="자유형: 도형 9797">
                  <a:extLst>
                    <a:ext uri="{FF2B5EF4-FFF2-40B4-BE49-F238E27FC236}">
                      <a16:creationId xmlns:a16="http://schemas.microsoft.com/office/drawing/2014/main" id="{F3D2422C-8F36-336F-7BFE-22FBFAC74E29}"/>
                    </a:ext>
                  </a:extLst>
                </p:cNvPr>
                <p:cNvSpPr/>
                <p:nvPr/>
              </p:nvSpPr>
              <p:spPr>
                <a:xfrm>
                  <a:off x="5195904" y="7941690"/>
                  <a:ext cx="139465" cy="69849"/>
                </a:xfrm>
                <a:custGeom>
                  <a:avLst/>
                  <a:gdLst>
                    <a:gd name="connsiteX0" fmla="*/ 183163 w 204190"/>
                    <a:gd name="connsiteY0" fmla="*/ 101943 h 102266"/>
                    <a:gd name="connsiteX1" fmla="*/ 182274 w 204190"/>
                    <a:gd name="connsiteY1" fmla="*/ 101943 h 102266"/>
                    <a:gd name="connsiteX2" fmla="*/ 168001 w 204190"/>
                    <a:gd name="connsiteY2" fmla="*/ 100565 h 102266"/>
                    <a:gd name="connsiteX3" fmla="*/ 126649 w 204190"/>
                    <a:gd name="connsiteY3" fmla="*/ 87892 h 102266"/>
                    <a:gd name="connsiteX4" fmla="*/ 99216 w 204190"/>
                    <a:gd name="connsiteY4" fmla="*/ 79000 h 102266"/>
                    <a:gd name="connsiteX5" fmla="*/ 82986 w 204190"/>
                    <a:gd name="connsiteY5" fmla="*/ 80111 h 102266"/>
                    <a:gd name="connsiteX6" fmla="*/ 78184 w 204190"/>
                    <a:gd name="connsiteY6" fmla="*/ 80556 h 102266"/>
                    <a:gd name="connsiteX7" fmla="*/ 79162 w 204190"/>
                    <a:gd name="connsiteY7" fmla="*/ 79489 h 102266"/>
                    <a:gd name="connsiteX8" fmla="*/ 82631 w 204190"/>
                    <a:gd name="connsiteY8" fmla="*/ 72063 h 102266"/>
                    <a:gd name="connsiteX9" fmla="*/ 71159 w 204190"/>
                    <a:gd name="connsiteY9" fmla="*/ 65572 h 102266"/>
                    <a:gd name="connsiteX10" fmla="*/ 49727 w 204190"/>
                    <a:gd name="connsiteY10" fmla="*/ 48142 h 102266"/>
                    <a:gd name="connsiteX11" fmla="*/ 47371 w 204190"/>
                    <a:gd name="connsiteY11" fmla="*/ 39960 h 102266"/>
                    <a:gd name="connsiteX12" fmla="*/ 44792 w 204190"/>
                    <a:gd name="connsiteY12" fmla="*/ 25732 h 102266"/>
                    <a:gd name="connsiteX13" fmla="*/ 68224 w 204190"/>
                    <a:gd name="connsiteY13" fmla="*/ 11059 h 102266"/>
                    <a:gd name="connsiteX14" fmla="*/ 69558 w 204190"/>
                    <a:gd name="connsiteY14" fmla="*/ 10347 h 102266"/>
                    <a:gd name="connsiteX15" fmla="*/ 135987 w 204190"/>
                    <a:gd name="connsiteY15" fmla="*/ -324 h 102266"/>
                    <a:gd name="connsiteX16" fmla="*/ 157908 w 204190"/>
                    <a:gd name="connsiteY16" fmla="*/ 3634 h 102266"/>
                    <a:gd name="connsiteX17" fmla="*/ 184586 w 204190"/>
                    <a:gd name="connsiteY17" fmla="*/ 8080 h 102266"/>
                    <a:gd name="connsiteX18" fmla="*/ 200549 w 204190"/>
                    <a:gd name="connsiteY18" fmla="*/ 3189 h 102266"/>
                    <a:gd name="connsiteX19" fmla="*/ 201038 w 204190"/>
                    <a:gd name="connsiteY19" fmla="*/ 2789 h 102266"/>
                    <a:gd name="connsiteX20" fmla="*/ 201349 w 204190"/>
                    <a:gd name="connsiteY20" fmla="*/ 3322 h 102266"/>
                    <a:gd name="connsiteX21" fmla="*/ 199393 w 204190"/>
                    <a:gd name="connsiteY21" fmla="*/ 19329 h 102266"/>
                    <a:gd name="connsiteX22" fmla="*/ 194947 w 204190"/>
                    <a:gd name="connsiteY22" fmla="*/ 25599 h 102266"/>
                    <a:gd name="connsiteX23" fmla="*/ 193790 w 204190"/>
                    <a:gd name="connsiteY23" fmla="*/ 28000 h 102266"/>
                    <a:gd name="connsiteX24" fmla="*/ 193390 w 204190"/>
                    <a:gd name="connsiteY24" fmla="*/ 28978 h 102266"/>
                    <a:gd name="connsiteX25" fmla="*/ 193390 w 204190"/>
                    <a:gd name="connsiteY25" fmla="*/ 28978 h 102266"/>
                    <a:gd name="connsiteX26" fmla="*/ 190811 w 204190"/>
                    <a:gd name="connsiteY26" fmla="*/ 34180 h 102266"/>
                    <a:gd name="connsiteX27" fmla="*/ 186898 w 204190"/>
                    <a:gd name="connsiteY27" fmla="*/ 69529 h 102266"/>
                    <a:gd name="connsiteX28" fmla="*/ 190367 w 204190"/>
                    <a:gd name="connsiteY28" fmla="*/ 75798 h 102266"/>
                    <a:gd name="connsiteX29" fmla="*/ 193968 w 204190"/>
                    <a:gd name="connsiteY29" fmla="*/ 85314 h 102266"/>
                    <a:gd name="connsiteX30" fmla="*/ 189522 w 204190"/>
                    <a:gd name="connsiteY30" fmla="*/ 89538 h 102266"/>
                    <a:gd name="connsiteX31" fmla="*/ 183119 w 204190"/>
                    <a:gd name="connsiteY31" fmla="*/ 101098 h 102266"/>
                    <a:gd name="connsiteX32" fmla="*/ 99216 w 204190"/>
                    <a:gd name="connsiteY32" fmla="*/ 77710 h 102266"/>
                    <a:gd name="connsiteX33" fmla="*/ 127272 w 204190"/>
                    <a:gd name="connsiteY33" fmla="*/ 86870 h 102266"/>
                    <a:gd name="connsiteX34" fmla="*/ 168090 w 204190"/>
                    <a:gd name="connsiteY34" fmla="*/ 99320 h 102266"/>
                    <a:gd name="connsiteX35" fmla="*/ 181429 w 204190"/>
                    <a:gd name="connsiteY35" fmla="*/ 100609 h 102266"/>
                    <a:gd name="connsiteX36" fmla="*/ 188721 w 204190"/>
                    <a:gd name="connsiteY36" fmla="*/ 88470 h 102266"/>
                    <a:gd name="connsiteX37" fmla="*/ 192634 w 204190"/>
                    <a:gd name="connsiteY37" fmla="*/ 84958 h 102266"/>
                    <a:gd name="connsiteX38" fmla="*/ 189211 w 204190"/>
                    <a:gd name="connsiteY38" fmla="*/ 76376 h 102266"/>
                    <a:gd name="connsiteX39" fmla="*/ 185564 w 204190"/>
                    <a:gd name="connsiteY39" fmla="*/ 69796 h 102266"/>
                    <a:gd name="connsiteX40" fmla="*/ 189566 w 204190"/>
                    <a:gd name="connsiteY40" fmla="*/ 33647 h 102266"/>
                    <a:gd name="connsiteX41" fmla="*/ 193434 w 204190"/>
                    <a:gd name="connsiteY41" fmla="*/ 25687 h 102266"/>
                    <a:gd name="connsiteX42" fmla="*/ 193434 w 204190"/>
                    <a:gd name="connsiteY42" fmla="*/ 25687 h 102266"/>
                    <a:gd name="connsiteX43" fmla="*/ 193434 w 204190"/>
                    <a:gd name="connsiteY43" fmla="*/ 25687 h 102266"/>
                    <a:gd name="connsiteX44" fmla="*/ 194235 w 204190"/>
                    <a:gd name="connsiteY44" fmla="*/ 24042 h 102266"/>
                    <a:gd name="connsiteX45" fmla="*/ 194590 w 204190"/>
                    <a:gd name="connsiteY45" fmla="*/ 23242 h 102266"/>
                    <a:gd name="connsiteX46" fmla="*/ 194590 w 204190"/>
                    <a:gd name="connsiteY46" fmla="*/ 23242 h 102266"/>
                    <a:gd name="connsiteX47" fmla="*/ 194991 w 204190"/>
                    <a:gd name="connsiteY47" fmla="*/ 22886 h 102266"/>
                    <a:gd name="connsiteX48" fmla="*/ 198414 w 204190"/>
                    <a:gd name="connsiteY48" fmla="*/ 18662 h 102266"/>
                    <a:gd name="connsiteX49" fmla="*/ 200637 w 204190"/>
                    <a:gd name="connsiteY49" fmla="*/ 4523 h 102266"/>
                    <a:gd name="connsiteX50" fmla="*/ 184453 w 204190"/>
                    <a:gd name="connsiteY50" fmla="*/ 9280 h 102266"/>
                    <a:gd name="connsiteX51" fmla="*/ 157463 w 204190"/>
                    <a:gd name="connsiteY51" fmla="*/ 4612 h 102266"/>
                    <a:gd name="connsiteX52" fmla="*/ 135854 w 204190"/>
                    <a:gd name="connsiteY52" fmla="*/ 699 h 102266"/>
                    <a:gd name="connsiteX53" fmla="*/ 69914 w 204190"/>
                    <a:gd name="connsiteY53" fmla="*/ 11237 h 102266"/>
                    <a:gd name="connsiteX54" fmla="*/ 68580 w 204190"/>
                    <a:gd name="connsiteY54" fmla="*/ 11948 h 102266"/>
                    <a:gd name="connsiteX55" fmla="*/ 45370 w 204190"/>
                    <a:gd name="connsiteY55" fmla="*/ 26488 h 102266"/>
                    <a:gd name="connsiteX56" fmla="*/ 48216 w 204190"/>
                    <a:gd name="connsiteY56" fmla="*/ 39516 h 102266"/>
                    <a:gd name="connsiteX57" fmla="*/ 50616 w 204190"/>
                    <a:gd name="connsiteY57" fmla="*/ 47875 h 102266"/>
                    <a:gd name="connsiteX58" fmla="*/ 71337 w 204190"/>
                    <a:gd name="connsiteY58" fmla="*/ 64416 h 102266"/>
                    <a:gd name="connsiteX59" fmla="*/ 83564 w 204190"/>
                    <a:gd name="connsiteY59" fmla="*/ 71663 h 102266"/>
                    <a:gd name="connsiteX60" fmla="*/ 80718 w 204190"/>
                    <a:gd name="connsiteY60" fmla="*/ 79089 h 102266"/>
                    <a:gd name="connsiteX61" fmla="*/ 82720 w 204190"/>
                    <a:gd name="connsiteY61" fmla="*/ 79089 h 102266"/>
                    <a:gd name="connsiteX62" fmla="*/ 99216 w 204190"/>
                    <a:gd name="connsiteY62" fmla="*/ 77710 h 102266"/>
                    <a:gd name="connsiteX63" fmla="*/ 5130 w 204190"/>
                    <a:gd name="connsiteY63" fmla="*/ 79222 h 102266"/>
                    <a:gd name="connsiteX64" fmla="*/ -28 w 204190"/>
                    <a:gd name="connsiteY64" fmla="*/ 74776 h 102266"/>
                    <a:gd name="connsiteX65" fmla="*/ 11666 w 204190"/>
                    <a:gd name="connsiteY65" fmla="*/ 52277 h 102266"/>
                    <a:gd name="connsiteX66" fmla="*/ 11310 w 204190"/>
                    <a:gd name="connsiteY66" fmla="*/ 52277 h 102266"/>
                    <a:gd name="connsiteX67" fmla="*/ 11310 w 204190"/>
                    <a:gd name="connsiteY67" fmla="*/ 51832 h 102266"/>
                    <a:gd name="connsiteX68" fmla="*/ 11755 w 204190"/>
                    <a:gd name="connsiteY68" fmla="*/ 51299 h 102266"/>
                    <a:gd name="connsiteX69" fmla="*/ 11755 w 204190"/>
                    <a:gd name="connsiteY69" fmla="*/ 51299 h 102266"/>
                    <a:gd name="connsiteX70" fmla="*/ 13801 w 204190"/>
                    <a:gd name="connsiteY70" fmla="*/ 50721 h 102266"/>
                    <a:gd name="connsiteX71" fmla="*/ 16913 w 204190"/>
                    <a:gd name="connsiteY71" fmla="*/ 49876 h 102266"/>
                    <a:gd name="connsiteX72" fmla="*/ 16913 w 204190"/>
                    <a:gd name="connsiteY72" fmla="*/ 49876 h 102266"/>
                    <a:gd name="connsiteX73" fmla="*/ 21670 w 204190"/>
                    <a:gd name="connsiteY73" fmla="*/ 48586 h 102266"/>
                    <a:gd name="connsiteX74" fmla="*/ 22071 w 204190"/>
                    <a:gd name="connsiteY74" fmla="*/ 48586 h 102266"/>
                    <a:gd name="connsiteX75" fmla="*/ 22737 w 204190"/>
                    <a:gd name="connsiteY75" fmla="*/ 48586 h 102266"/>
                    <a:gd name="connsiteX76" fmla="*/ 37589 w 204190"/>
                    <a:gd name="connsiteY76" fmla="*/ 50721 h 102266"/>
                    <a:gd name="connsiteX77" fmla="*/ 13712 w 204190"/>
                    <a:gd name="connsiteY77" fmla="*/ 76732 h 102266"/>
                    <a:gd name="connsiteX78" fmla="*/ 5130 w 204190"/>
                    <a:gd name="connsiteY78" fmla="*/ 79222 h 102266"/>
                    <a:gd name="connsiteX79" fmla="*/ 30875 w 204190"/>
                    <a:gd name="connsiteY79" fmla="*/ 48097 h 102266"/>
                    <a:gd name="connsiteX80" fmla="*/ 18380 w 204190"/>
                    <a:gd name="connsiteY80" fmla="*/ 50187 h 102266"/>
                    <a:gd name="connsiteX81" fmla="*/ 16646 w 204190"/>
                    <a:gd name="connsiteY81" fmla="*/ 50632 h 102266"/>
                    <a:gd name="connsiteX82" fmla="*/ 1083 w 204190"/>
                    <a:gd name="connsiteY82" fmla="*/ 74331 h 102266"/>
                    <a:gd name="connsiteX83" fmla="*/ 13089 w 204190"/>
                    <a:gd name="connsiteY83" fmla="*/ 75220 h 102266"/>
                    <a:gd name="connsiteX84" fmla="*/ 36433 w 204190"/>
                    <a:gd name="connsiteY84" fmla="*/ 50454 h 102266"/>
                    <a:gd name="connsiteX85" fmla="*/ 30875 w 204190"/>
                    <a:gd name="connsiteY85" fmla="*/ 48231 h 102266"/>
                    <a:gd name="connsiteX86" fmla="*/ 20470 w 204190"/>
                    <a:gd name="connsiteY86" fmla="*/ 42006 h 102266"/>
                    <a:gd name="connsiteX87" fmla="*/ 20470 w 204190"/>
                    <a:gd name="connsiteY87" fmla="*/ 42006 h 102266"/>
                    <a:gd name="connsiteX88" fmla="*/ 10065 w 204190"/>
                    <a:gd name="connsiteY88" fmla="*/ 38404 h 102266"/>
                    <a:gd name="connsiteX89" fmla="*/ 8954 w 204190"/>
                    <a:gd name="connsiteY89" fmla="*/ 35247 h 102266"/>
                    <a:gd name="connsiteX90" fmla="*/ 23893 w 204190"/>
                    <a:gd name="connsiteY90" fmla="*/ 30801 h 102266"/>
                    <a:gd name="connsiteX91" fmla="*/ 32520 w 204190"/>
                    <a:gd name="connsiteY91" fmla="*/ 33291 h 102266"/>
                    <a:gd name="connsiteX92" fmla="*/ 32520 w 204190"/>
                    <a:gd name="connsiteY92" fmla="*/ 35914 h 102266"/>
                    <a:gd name="connsiteX93" fmla="*/ 20470 w 204190"/>
                    <a:gd name="connsiteY93" fmla="*/ 42139 h 102266"/>
                    <a:gd name="connsiteX94" fmla="*/ 23893 w 204190"/>
                    <a:gd name="connsiteY94" fmla="*/ 31735 h 102266"/>
                    <a:gd name="connsiteX95" fmla="*/ 9976 w 204190"/>
                    <a:gd name="connsiteY95" fmla="*/ 35647 h 102266"/>
                    <a:gd name="connsiteX96" fmla="*/ 10821 w 204190"/>
                    <a:gd name="connsiteY96" fmla="*/ 37559 h 102266"/>
                    <a:gd name="connsiteX97" fmla="*/ 20470 w 204190"/>
                    <a:gd name="connsiteY97" fmla="*/ 40894 h 102266"/>
                    <a:gd name="connsiteX98" fmla="*/ 20470 w 204190"/>
                    <a:gd name="connsiteY98" fmla="*/ 40894 h 102266"/>
                    <a:gd name="connsiteX99" fmla="*/ 31453 w 204190"/>
                    <a:gd name="connsiteY99" fmla="*/ 35203 h 102266"/>
                    <a:gd name="connsiteX100" fmla="*/ 31453 w 204190"/>
                    <a:gd name="connsiteY100" fmla="*/ 33647 h 102266"/>
                    <a:gd name="connsiteX101" fmla="*/ 23893 w 204190"/>
                    <a:gd name="connsiteY101" fmla="*/ 31868 h 102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</a:cxnLst>
                  <a:rect l="l" t="t" r="r" b="b"/>
                  <a:pathLst>
                    <a:path w="204190" h="102266">
                      <a:moveTo>
                        <a:pt x="183163" y="101943"/>
                      </a:moveTo>
                      <a:lnTo>
                        <a:pt x="182274" y="101943"/>
                      </a:lnTo>
                      <a:cubicBezTo>
                        <a:pt x="177116" y="101276"/>
                        <a:pt x="172492" y="100920"/>
                        <a:pt x="168001" y="100565"/>
                      </a:cubicBezTo>
                      <a:cubicBezTo>
                        <a:pt x="153017" y="99320"/>
                        <a:pt x="141323" y="98342"/>
                        <a:pt x="126649" y="87892"/>
                      </a:cubicBezTo>
                      <a:cubicBezTo>
                        <a:pt x="118780" y="81899"/>
                        <a:pt x="109086" y="78764"/>
                        <a:pt x="99216" y="79000"/>
                      </a:cubicBezTo>
                      <a:cubicBezTo>
                        <a:pt x="94325" y="79000"/>
                        <a:pt x="89078" y="79533"/>
                        <a:pt x="82986" y="80111"/>
                      </a:cubicBezTo>
                      <a:lnTo>
                        <a:pt x="78184" y="80556"/>
                      </a:lnTo>
                      <a:lnTo>
                        <a:pt x="79162" y="79489"/>
                      </a:lnTo>
                      <a:cubicBezTo>
                        <a:pt x="82008" y="76332"/>
                        <a:pt x="83164" y="73931"/>
                        <a:pt x="82631" y="72063"/>
                      </a:cubicBezTo>
                      <a:cubicBezTo>
                        <a:pt x="81875" y="69084"/>
                        <a:pt x="76895" y="67617"/>
                        <a:pt x="71159" y="65572"/>
                      </a:cubicBezTo>
                      <a:cubicBezTo>
                        <a:pt x="62266" y="62681"/>
                        <a:pt x="51150" y="59035"/>
                        <a:pt x="49727" y="48142"/>
                      </a:cubicBezTo>
                      <a:cubicBezTo>
                        <a:pt x="49105" y="45367"/>
                        <a:pt x="48349" y="42633"/>
                        <a:pt x="47371" y="39960"/>
                      </a:cubicBezTo>
                      <a:cubicBezTo>
                        <a:pt x="44747" y="32046"/>
                        <a:pt x="43280" y="27110"/>
                        <a:pt x="44792" y="25732"/>
                      </a:cubicBezTo>
                      <a:cubicBezTo>
                        <a:pt x="52084" y="20032"/>
                        <a:pt x="59910" y="15114"/>
                        <a:pt x="68224" y="11059"/>
                      </a:cubicBezTo>
                      <a:lnTo>
                        <a:pt x="69558" y="10347"/>
                      </a:lnTo>
                      <a:cubicBezTo>
                        <a:pt x="85832" y="1455"/>
                        <a:pt x="114644" y="-279"/>
                        <a:pt x="135987" y="-324"/>
                      </a:cubicBezTo>
                      <a:cubicBezTo>
                        <a:pt x="143412" y="165"/>
                        <a:pt x="150794" y="1490"/>
                        <a:pt x="157908" y="3634"/>
                      </a:cubicBezTo>
                      <a:cubicBezTo>
                        <a:pt x="166579" y="6150"/>
                        <a:pt x="175560" y="7644"/>
                        <a:pt x="184586" y="8080"/>
                      </a:cubicBezTo>
                      <a:cubicBezTo>
                        <a:pt x="190322" y="8422"/>
                        <a:pt x="195969" y="6688"/>
                        <a:pt x="200549" y="3189"/>
                      </a:cubicBezTo>
                      <a:lnTo>
                        <a:pt x="201038" y="2789"/>
                      </a:lnTo>
                      <a:lnTo>
                        <a:pt x="201349" y="3322"/>
                      </a:lnTo>
                      <a:cubicBezTo>
                        <a:pt x="206685" y="11059"/>
                        <a:pt x="203128" y="15061"/>
                        <a:pt x="199393" y="19329"/>
                      </a:cubicBezTo>
                      <a:cubicBezTo>
                        <a:pt x="197659" y="21214"/>
                        <a:pt x="196147" y="23322"/>
                        <a:pt x="194947" y="25599"/>
                      </a:cubicBezTo>
                      <a:lnTo>
                        <a:pt x="193790" y="28000"/>
                      </a:lnTo>
                      <a:lnTo>
                        <a:pt x="193390" y="28978"/>
                      </a:lnTo>
                      <a:lnTo>
                        <a:pt x="193390" y="28978"/>
                      </a:lnTo>
                      <a:cubicBezTo>
                        <a:pt x="192501" y="30890"/>
                        <a:pt x="191612" y="32624"/>
                        <a:pt x="190811" y="34180"/>
                      </a:cubicBezTo>
                      <a:cubicBezTo>
                        <a:pt x="184853" y="46097"/>
                        <a:pt x="181918" y="51966"/>
                        <a:pt x="186898" y="69529"/>
                      </a:cubicBezTo>
                      <a:cubicBezTo>
                        <a:pt x="187743" y="71774"/>
                        <a:pt x="188899" y="73891"/>
                        <a:pt x="190367" y="75798"/>
                      </a:cubicBezTo>
                      <a:cubicBezTo>
                        <a:pt x="192590" y="79044"/>
                        <a:pt x="194813" y="82379"/>
                        <a:pt x="193968" y="85314"/>
                      </a:cubicBezTo>
                      <a:cubicBezTo>
                        <a:pt x="193212" y="87323"/>
                        <a:pt x="191567" y="88880"/>
                        <a:pt x="189522" y="89538"/>
                      </a:cubicBezTo>
                      <a:cubicBezTo>
                        <a:pt x="183653" y="92072"/>
                        <a:pt x="180629" y="94785"/>
                        <a:pt x="183119" y="101098"/>
                      </a:cubicBezTo>
                      <a:close/>
                      <a:moveTo>
                        <a:pt x="99216" y="77710"/>
                      </a:moveTo>
                      <a:cubicBezTo>
                        <a:pt x="109354" y="77479"/>
                        <a:pt x="119224" y="80712"/>
                        <a:pt x="127272" y="86870"/>
                      </a:cubicBezTo>
                      <a:cubicBezTo>
                        <a:pt x="141590" y="97141"/>
                        <a:pt x="153284" y="98119"/>
                        <a:pt x="168090" y="99320"/>
                      </a:cubicBezTo>
                      <a:cubicBezTo>
                        <a:pt x="172537" y="99631"/>
                        <a:pt x="176716" y="99987"/>
                        <a:pt x="181429" y="100609"/>
                      </a:cubicBezTo>
                      <a:cubicBezTo>
                        <a:pt x="179340" y="94117"/>
                        <a:pt x="182852" y="91049"/>
                        <a:pt x="188721" y="88470"/>
                      </a:cubicBezTo>
                      <a:cubicBezTo>
                        <a:pt x="190500" y="87946"/>
                        <a:pt x="191923" y="86657"/>
                        <a:pt x="192634" y="84958"/>
                      </a:cubicBezTo>
                      <a:cubicBezTo>
                        <a:pt x="193345" y="82512"/>
                        <a:pt x="191256" y="79400"/>
                        <a:pt x="189211" y="76376"/>
                      </a:cubicBezTo>
                      <a:cubicBezTo>
                        <a:pt x="187654" y="74384"/>
                        <a:pt x="186454" y="72166"/>
                        <a:pt x="185564" y="69796"/>
                      </a:cubicBezTo>
                      <a:cubicBezTo>
                        <a:pt x="180407" y="52010"/>
                        <a:pt x="183653" y="45429"/>
                        <a:pt x="189566" y="33647"/>
                      </a:cubicBezTo>
                      <a:cubicBezTo>
                        <a:pt x="190722" y="31334"/>
                        <a:pt x="192056" y="28666"/>
                        <a:pt x="193434" y="25687"/>
                      </a:cubicBezTo>
                      <a:lnTo>
                        <a:pt x="193434" y="25687"/>
                      </a:lnTo>
                      <a:lnTo>
                        <a:pt x="193434" y="25687"/>
                      </a:lnTo>
                      <a:lnTo>
                        <a:pt x="194235" y="24042"/>
                      </a:lnTo>
                      <a:cubicBezTo>
                        <a:pt x="194324" y="23767"/>
                        <a:pt x="194457" y="23500"/>
                        <a:pt x="194590" y="23242"/>
                      </a:cubicBezTo>
                      <a:lnTo>
                        <a:pt x="194590" y="23242"/>
                      </a:lnTo>
                      <a:cubicBezTo>
                        <a:pt x="194590" y="22931"/>
                        <a:pt x="194858" y="22886"/>
                        <a:pt x="194991" y="22886"/>
                      </a:cubicBezTo>
                      <a:cubicBezTo>
                        <a:pt x="196058" y="21415"/>
                        <a:pt x="197214" y="20005"/>
                        <a:pt x="198414" y="18662"/>
                      </a:cubicBezTo>
                      <a:cubicBezTo>
                        <a:pt x="202105" y="14527"/>
                        <a:pt x="204995" y="11192"/>
                        <a:pt x="200637" y="4523"/>
                      </a:cubicBezTo>
                      <a:cubicBezTo>
                        <a:pt x="195969" y="7920"/>
                        <a:pt x="190233" y="9601"/>
                        <a:pt x="184453" y="9280"/>
                      </a:cubicBezTo>
                      <a:cubicBezTo>
                        <a:pt x="175293" y="8800"/>
                        <a:pt x="166222" y="7231"/>
                        <a:pt x="157463" y="4612"/>
                      </a:cubicBezTo>
                      <a:cubicBezTo>
                        <a:pt x="150438" y="2513"/>
                        <a:pt x="143190" y="1201"/>
                        <a:pt x="135854" y="699"/>
                      </a:cubicBezTo>
                      <a:cubicBezTo>
                        <a:pt x="114600" y="699"/>
                        <a:pt x="85965" y="2611"/>
                        <a:pt x="69914" y="11237"/>
                      </a:cubicBezTo>
                      <a:lnTo>
                        <a:pt x="68580" y="11948"/>
                      </a:lnTo>
                      <a:cubicBezTo>
                        <a:pt x="60354" y="15963"/>
                        <a:pt x="52573" y="20836"/>
                        <a:pt x="45370" y="26488"/>
                      </a:cubicBezTo>
                      <a:cubicBezTo>
                        <a:pt x="44303" y="27466"/>
                        <a:pt x="46659" y="34714"/>
                        <a:pt x="48216" y="39516"/>
                      </a:cubicBezTo>
                      <a:cubicBezTo>
                        <a:pt x="49238" y="42241"/>
                        <a:pt x="50038" y="45034"/>
                        <a:pt x="50616" y="47875"/>
                      </a:cubicBezTo>
                      <a:cubicBezTo>
                        <a:pt x="51950" y="58102"/>
                        <a:pt x="62711" y="61614"/>
                        <a:pt x="71337" y="64416"/>
                      </a:cubicBezTo>
                      <a:cubicBezTo>
                        <a:pt x="77384" y="66417"/>
                        <a:pt x="82586" y="68106"/>
                        <a:pt x="83564" y="71663"/>
                      </a:cubicBezTo>
                      <a:cubicBezTo>
                        <a:pt x="83831" y="74447"/>
                        <a:pt x="82764" y="77199"/>
                        <a:pt x="80718" y="79089"/>
                      </a:cubicBezTo>
                      <a:lnTo>
                        <a:pt x="82720" y="79089"/>
                      </a:lnTo>
                      <a:cubicBezTo>
                        <a:pt x="88989" y="78244"/>
                        <a:pt x="94236" y="77710"/>
                        <a:pt x="99216" y="77710"/>
                      </a:cubicBezTo>
                      <a:close/>
                      <a:moveTo>
                        <a:pt x="5130" y="79222"/>
                      </a:moveTo>
                      <a:cubicBezTo>
                        <a:pt x="2507" y="79378"/>
                        <a:pt x="194" y="77408"/>
                        <a:pt x="-28" y="74776"/>
                      </a:cubicBezTo>
                      <a:cubicBezTo>
                        <a:pt x="-917" y="68862"/>
                        <a:pt x="4152" y="57613"/>
                        <a:pt x="11666" y="52277"/>
                      </a:cubicBezTo>
                      <a:lnTo>
                        <a:pt x="11310" y="52277"/>
                      </a:lnTo>
                      <a:lnTo>
                        <a:pt x="11310" y="51832"/>
                      </a:lnTo>
                      <a:cubicBezTo>
                        <a:pt x="11310" y="51832"/>
                        <a:pt x="11310" y="51476"/>
                        <a:pt x="11755" y="51299"/>
                      </a:cubicBezTo>
                      <a:lnTo>
                        <a:pt x="11755" y="51299"/>
                      </a:lnTo>
                      <a:lnTo>
                        <a:pt x="13801" y="50721"/>
                      </a:lnTo>
                      <a:lnTo>
                        <a:pt x="16913" y="49876"/>
                      </a:lnTo>
                      <a:lnTo>
                        <a:pt x="16913" y="49876"/>
                      </a:lnTo>
                      <a:lnTo>
                        <a:pt x="21670" y="48586"/>
                      </a:lnTo>
                      <a:lnTo>
                        <a:pt x="22071" y="48586"/>
                      </a:lnTo>
                      <a:lnTo>
                        <a:pt x="22737" y="48586"/>
                      </a:lnTo>
                      <a:cubicBezTo>
                        <a:pt x="31630" y="46675"/>
                        <a:pt x="36699" y="47430"/>
                        <a:pt x="37589" y="50721"/>
                      </a:cubicBezTo>
                      <a:cubicBezTo>
                        <a:pt x="39234" y="56990"/>
                        <a:pt x="24250" y="70596"/>
                        <a:pt x="13712" y="76732"/>
                      </a:cubicBezTo>
                      <a:cubicBezTo>
                        <a:pt x="11088" y="78257"/>
                        <a:pt x="8154" y="79111"/>
                        <a:pt x="5130" y="79222"/>
                      </a:cubicBezTo>
                      <a:close/>
                      <a:moveTo>
                        <a:pt x="30875" y="48097"/>
                      </a:moveTo>
                      <a:cubicBezTo>
                        <a:pt x="26650" y="48266"/>
                        <a:pt x="22426" y="48969"/>
                        <a:pt x="18380" y="50187"/>
                      </a:cubicBezTo>
                      <a:lnTo>
                        <a:pt x="16646" y="50632"/>
                      </a:lnTo>
                      <a:cubicBezTo>
                        <a:pt x="7220" y="53655"/>
                        <a:pt x="61" y="67617"/>
                        <a:pt x="1083" y="74331"/>
                      </a:cubicBezTo>
                      <a:cubicBezTo>
                        <a:pt x="1795" y="78777"/>
                        <a:pt x="6152" y="79178"/>
                        <a:pt x="13089" y="75220"/>
                      </a:cubicBezTo>
                      <a:cubicBezTo>
                        <a:pt x="23360" y="69351"/>
                        <a:pt x="37900" y="55923"/>
                        <a:pt x="36433" y="50454"/>
                      </a:cubicBezTo>
                      <a:cubicBezTo>
                        <a:pt x="36033" y="48987"/>
                        <a:pt x="34120" y="48231"/>
                        <a:pt x="30875" y="48231"/>
                      </a:cubicBezTo>
                      <a:close/>
                      <a:moveTo>
                        <a:pt x="20470" y="42006"/>
                      </a:moveTo>
                      <a:lnTo>
                        <a:pt x="20470" y="42006"/>
                      </a:lnTo>
                      <a:cubicBezTo>
                        <a:pt x="16690" y="42095"/>
                        <a:pt x="13000" y="40814"/>
                        <a:pt x="10065" y="38404"/>
                      </a:cubicBezTo>
                      <a:cubicBezTo>
                        <a:pt x="9043" y="37715"/>
                        <a:pt x="8598" y="36430"/>
                        <a:pt x="8954" y="35247"/>
                      </a:cubicBezTo>
                      <a:cubicBezTo>
                        <a:pt x="10199" y="32046"/>
                        <a:pt x="18425" y="30801"/>
                        <a:pt x="23893" y="30801"/>
                      </a:cubicBezTo>
                      <a:cubicBezTo>
                        <a:pt x="26562" y="30801"/>
                        <a:pt x="31230" y="31112"/>
                        <a:pt x="32520" y="33291"/>
                      </a:cubicBezTo>
                      <a:cubicBezTo>
                        <a:pt x="33009" y="34096"/>
                        <a:pt x="33009" y="35109"/>
                        <a:pt x="32520" y="35914"/>
                      </a:cubicBezTo>
                      <a:cubicBezTo>
                        <a:pt x="29985" y="40089"/>
                        <a:pt x="25317" y="42495"/>
                        <a:pt x="20470" y="42139"/>
                      </a:cubicBezTo>
                      <a:close/>
                      <a:moveTo>
                        <a:pt x="23893" y="31735"/>
                      </a:moveTo>
                      <a:cubicBezTo>
                        <a:pt x="17268" y="31735"/>
                        <a:pt x="10821" y="33558"/>
                        <a:pt x="9976" y="35647"/>
                      </a:cubicBezTo>
                      <a:cubicBezTo>
                        <a:pt x="9976" y="35647"/>
                        <a:pt x="9665" y="36537"/>
                        <a:pt x="10821" y="37559"/>
                      </a:cubicBezTo>
                      <a:cubicBezTo>
                        <a:pt x="13534" y="39796"/>
                        <a:pt x="16957" y="40983"/>
                        <a:pt x="20470" y="40894"/>
                      </a:cubicBezTo>
                      <a:lnTo>
                        <a:pt x="20470" y="40894"/>
                      </a:lnTo>
                      <a:cubicBezTo>
                        <a:pt x="24917" y="41183"/>
                        <a:pt x="29140" y="38991"/>
                        <a:pt x="31453" y="35203"/>
                      </a:cubicBezTo>
                      <a:cubicBezTo>
                        <a:pt x="31719" y="34722"/>
                        <a:pt x="31719" y="34127"/>
                        <a:pt x="31453" y="33647"/>
                      </a:cubicBezTo>
                      <a:cubicBezTo>
                        <a:pt x="30875" y="32624"/>
                        <a:pt x="27895" y="31868"/>
                        <a:pt x="23893" y="318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799" name="자유형: 도형 9798">
                  <a:extLst>
                    <a:ext uri="{FF2B5EF4-FFF2-40B4-BE49-F238E27FC236}">
                      <a16:creationId xmlns:a16="http://schemas.microsoft.com/office/drawing/2014/main" id="{6A080496-3736-3E2A-AEC8-D49F9059002A}"/>
                    </a:ext>
                  </a:extLst>
                </p:cNvPr>
                <p:cNvSpPr/>
                <p:nvPr/>
              </p:nvSpPr>
              <p:spPr>
                <a:xfrm>
                  <a:off x="5460452" y="9413208"/>
                  <a:ext cx="186659" cy="225889"/>
                </a:xfrm>
                <a:custGeom>
                  <a:avLst/>
                  <a:gdLst>
                    <a:gd name="connsiteX0" fmla="*/ 241411 w 273287"/>
                    <a:gd name="connsiteY0" fmla="*/ 75222 h 330724"/>
                    <a:gd name="connsiteX1" fmla="*/ 273158 w 273287"/>
                    <a:gd name="connsiteY1" fmla="*/ 27290 h 330724"/>
                    <a:gd name="connsiteX2" fmla="*/ 243723 w 273287"/>
                    <a:gd name="connsiteY2" fmla="*/ 30047 h 330724"/>
                    <a:gd name="connsiteX3" fmla="*/ 210508 w 273287"/>
                    <a:gd name="connsiteY3" fmla="*/ 31247 h 330724"/>
                    <a:gd name="connsiteX4" fmla="*/ 187965 w 273287"/>
                    <a:gd name="connsiteY4" fmla="*/ 49300 h 330724"/>
                    <a:gd name="connsiteX5" fmla="*/ 159197 w 273287"/>
                    <a:gd name="connsiteY5" fmla="*/ 43342 h 330724"/>
                    <a:gd name="connsiteX6" fmla="*/ 109931 w 273287"/>
                    <a:gd name="connsiteY6" fmla="*/ 20042 h 330724"/>
                    <a:gd name="connsiteX7" fmla="*/ 79251 w 273287"/>
                    <a:gd name="connsiteY7" fmla="*/ 14352 h 330724"/>
                    <a:gd name="connsiteX8" fmla="*/ 50660 w 273287"/>
                    <a:gd name="connsiteY8" fmla="*/ 567 h 330724"/>
                    <a:gd name="connsiteX9" fmla="*/ 4285 w 273287"/>
                    <a:gd name="connsiteY9" fmla="*/ 24800 h 330724"/>
                    <a:gd name="connsiteX10" fmla="*/ 18558 w 273287"/>
                    <a:gd name="connsiteY10" fmla="*/ 37784 h 330724"/>
                    <a:gd name="connsiteX11" fmla="*/ 22292 w 273287"/>
                    <a:gd name="connsiteY11" fmla="*/ 56770 h 330724"/>
                    <a:gd name="connsiteX12" fmla="*/ 32164 w 273287"/>
                    <a:gd name="connsiteY12" fmla="*/ 70954 h 330724"/>
                    <a:gd name="connsiteX13" fmla="*/ 36299 w 273287"/>
                    <a:gd name="connsiteY13" fmla="*/ 92741 h 330724"/>
                    <a:gd name="connsiteX14" fmla="*/ 2729 w 273287"/>
                    <a:gd name="connsiteY14" fmla="*/ 163884 h 330724"/>
                    <a:gd name="connsiteX15" fmla="*/ 3618 w 273287"/>
                    <a:gd name="connsiteY15" fmla="*/ 202790 h 330724"/>
                    <a:gd name="connsiteX16" fmla="*/ 73070 w 273287"/>
                    <a:gd name="connsiteY16" fmla="*/ 239694 h 330724"/>
                    <a:gd name="connsiteX17" fmla="*/ 128472 w 273287"/>
                    <a:gd name="connsiteY17" fmla="*/ 269129 h 330724"/>
                    <a:gd name="connsiteX18" fmla="*/ 128117 w 273287"/>
                    <a:gd name="connsiteY18" fmla="*/ 290828 h 330724"/>
                    <a:gd name="connsiteX19" fmla="*/ 183875 w 273287"/>
                    <a:gd name="connsiteY19" fmla="*/ 330401 h 330724"/>
                    <a:gd name="connsiteX20" fmla="*/ 210286 w 273287"/>
                    <a:gd name="connsiteY20" fmla="*/ 269574 h 330724"/>
                    <a:gd name="connsiteX21" fmla="*/ 238520 w 273287"/>
                    <a:gd name="connsiteY21" fmla="*/ 239250 h 330724"/>
                    <a:gd name="connsiteX22" fmla="*/ 259196 w 273287"/>
                    <a:gd name="connsiteY22" fmla="*/ 221998 h 330724"/>
                    <a:gd name="connsiteX23" fmla="*/ 243145 w 273287"/>
                    <a:gd name="connsiteY23" fmla="*/ 196164 h 330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73287" h="330724">
                      <a:moveTo>
                        <a:pt x="241411" y="75222"/>
                      </a:moveTo>
                      <a:cubicBezTo>
                        <a:pt x="251771" y="59082"/>
                        <a:pt x="262309" y="43120"/>
                        <a:pt x="273158" y="27290"/>
                      </a:cubicBezTo>
                      <a:cubicBezTo>
                        <a:pt x="264265" y="29247"/>
                        <a:pt x="252171" y="36183"/>
                        <a:pt x="243723" y="30047"/>
                      </a:cubicBezTo>
                      <a:cubicBezTo>
                        <a:pt x="231718" y="21154"/>
                        <a:pt x="224870" y="23200"/>
                        <a:pt x="210508" y="31247"/>
                      </a:cubicBezTo>
                      <a:cubicBezTo>
                        <a:pt x="206996" y="33249"/>
                        <a:pt x="191878" y="51879"/>
                        <a:pt x="187965" y="49300"/>
                      </a:cubicBezTo>
                      <a:cubicBezTo>
                        <a:pt x="180673" y="44409"/>
                        <a:pt x="167556" y="44320"/>
                        <a:pt x="159197" y="43342"/>
                      </a:cubicBezTo>
                      <a:cubicBezTo>
                        <a:pt x="140700" y="41074"/>
                        <a:pt x="123403" y="32893"/>
                        <a:pt x="109931" y="20042"/>
                      </a:cubicBezTo>
                      <a:cubicBezTo>
                        <a:pt x="102327" y="13195"/>
                        <a:pt x="88544" y="15596"/>
                        <a:pt x="79251" y="14352"/>
                      </a:cubicBezTo>
                      <a:cubicBezTo>
                        <a:pt x="68402" y="12751"/>
                        <a:pt x="60576" y="2879"/>
                        <a:pt x="50660" y="567"/>
                      </a:cubicBezTo>
                      <a:cubicBezTo>
                        <a:pt x="28429" y="-4501"/>
                        <a:pt x="17980" y="13195"/>
                        <a:pt x="4285" y="24800"/>
                      </a:cubicBezTo>
                      <a:cubicBezTo>
                        <a:pt x="4596" y="27957"/>
                        <a:pt x="16068" y="35516"/>
                        <a:pt x="18558" y="37784"/>
                      </a:cubicBezTo>
                      <a:cubicBezTo>
                        <a:pt x="22248" y="41119"/>
                        <a:pt x="21626" y="52101"/>
                        <a:pt x="22292" y="56770"/>
                      </a:cubicBezTo>
                      <a:cubicBezTo>
                        <a:pt x="23404" y="64551"/>
                        <a:pt x="26072" y="65662"/>
                        <a:pt x="32164" y="70954"/>
                      </a:cubicBezTo>
                      <a:cubicBezTo>
                        <a:pt x="39367" y="77267"/>
                        <a:pt x="37010" y="82870"/>
                        <a:pt x="36299" y="92741"/>
                      </a:cubicBezTo>
                      <a:cubicBezTo>
                        <a:pt x="34120" y="121865"/>
                        <a:pt x="12466" y="137872"/>
                        <a:pt x="2729" y="163884"/>
                      </a:cubicBezTo>
                      <a:cubicBezTo>
                        <a:pt x="58309" y="177756"/>
                        <a:pt x="-17236" y="191762"/>
                        <a:pt x="3618" y="202790"/>
                      </a:cubicBezTo>
                      <a:lnTo>
                        <a:pt x="73070" y="239694"/>
                      </a:lnTo>
                      <a:lnTo>
                        <a:pt x="128472" y="269129"/>
                      </a:lnTo>
                      <a:cubicBezTo>
                        <a:pt x="132163" y="271042"/>
                        <a:pt x="124026" y="287760"/>
                        <a:pt x="128117" y="290828"/>
                      </a:cubicBezTo>
                      <a:cubicBezTo>
                        <a:pt x="146525" y="304256"/>
                        <a:pt x="165110" y="317462"/>
                        <a:pt x="183875" y="330401"/>
                      </a:cubicBezTo>
                      <a:cubicBezTo>
                        <a:pt x="191967" y="309858"/>
                        <a:pt x="200726" y="289494"/>
                        <a:pt x="210286" y="269574"/>
                      </a:cubicBezTo>
                      <a:cubicBezTo>
                        <a:pt x="217534" y="254634"/>
                        <a:pt x="228872" y="251122"/>
                        <a:pt x="238520" y="239250"/>
                      </a:cubicBezTo>
                      <a:cubicBezTo>
                        <a:pt x="241589" y="235470"/>
                        <a:pt x="265199" y="231647"/>
                        <a:pt x="259196" y="221998"/>
                      </a:cubicBezTo>
                      <a:cubicBezTo>
                        <a:pt x="255417" y="215995"/>
                        <a:pt x="243234" y="203101"/>
                        <a:pt x="243145" y="19616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0" name="자유형: 도형 9799">
                  <a:extLst>
                    <a:ext uri="{FF2B5EF4-FFF2-40B4-BE49-F238E27FC236}">
                      <a16:creationId xmlns:a16="http://schemas.microsoft.com/office/drawing/2014/main" id="{9AD98ACB-E8AC-82EC-99DE-A137FD1036FE}"/>
                    </a:ext>
                  </a:extLst>
                </p:cNvPr>
                <p:cNvSpPr/>
                <p:nvPr/>
              </p:nvSpPr>
              <p:spPr>
                <a:xfrm>
                  <a:off x="5460186" y="9413392"/>
                  <a:ext cx="187622" cy="226222"/>
                </a:xfrm>
                <a:custGeom>
                  <a:avLst/>
                  <a:gdLst>
                    <a:gd name="connsiteX0" fmla="*/ 184619 w 274698"/>
                    <a:gd name="connsiteY0" fmla="*/ 330888 h 331211"/>
                    <a:gd name="connsiteX1" fmla="*/ 184041 w 274698"/>
                    <a:gd name="connsiteY1" fmla="*/ 330487 h 331211"/>
                    <a:gd name="connsiteX2" fmla="*/ 128283 w 274698"/>
                    <a:gd name="connsiteY2" fmla="*/ 290915 h 331211"/>
                    <a:gd name="connsiteX3" fmla="*/ 128283 w 274698"/>
                    <a:gd name="connsiteY3" fmla="*/ 278465 h 331211"/>
                    <a:gd name="connsiteX4" fmla="*/ 128816 w 274698"/>
                    <a:gd name="connsiteY4" fmla="*/ 269261 h 331211"/>
                    <a:gd name="connsiteX5" fmla="*/ 3917 w 274698"/>
                    <a:gd name="connsiteY5" fmla="*/ 202921 h 331211"/>
                    <a:gd name="connsiteX6" fmla="*/ -129 w 274698"/>
                    <a:gd name="connsiteY6" fmla="*/ 198474 h 331211"/>
                    <a:gd name="connsiteX7" fmla="*/ 11298 w 274698"/>
                    <a:gd name="connsiteY7" fmla="*/ 187269 h 331211"/>
                    <a:gd name="connsiteX8" fmla="*/ 23526 w 274698"/>
                    <a:gd name="connsiteY8" fmla="*/ 174775 h 331211"/>
                    <a:gd name="connsiteX9" fmla="*/ 3161 w 274698"/>
                    <a:gd name="connsiteY9" fmla="*/ 164281 h 331211"/>
                    <a:gd name="connsiteX10" fmla="*/ 2539 w 274698"/>
                    <a:gd name="connsiteY10" fmla="*/ 164281 h 331211"/>
                    <a:gd name="connsiteX11" fmla="*/ 2539 w 274698"/>
                    <a:gd name="connsiteY11" fmla="*/ 163703 h 331211"/>
                    <a:gd name="connsiteX12" fmla="*/ 17834 w 274698"/>
                    <a:gd name="connsiteY12" fmla="*/ 136047 h 331211"/>
                    <a:gd name="connsiteX13" fmla="*/ 36109 w 274698"/>
                    <a:gd name="connsiteY13" fmla="*/ 92828 h 331211"/>
                    <a:gd name="connsiteX14" fmla="*/ 36554 w 274698"/>
                    <a:gd name="connsiteY14" fmla="*/ 87892 h 331211"/>
                    <a:gd name="connsiteX15" fmla="*/ 32107 w 274698"/>
                    <a:gd name="connsiteY15" fmla="*/ 71485 h 331211"/>
                    <a:gd name="connsiteX16" fmla="*/ 29618 w 274698"/>
                    <a:gd name="connsiteY16" fmla="*/ 69351 h 331211"/>
                    <a:gd name="connsiteX17" fmla="*/ 22058 w 274698"/>
                    <a:gd name="connsiteY17" fmla="*/ 56990 h 331211"/>
                    <a:gd name="connsiteX18" fmla="*/ 21703 w 274698"/>
                    <a:gd name="connsiteY18" fmla="*/ 52543 h 331211"/>
                    <a:gd name="connsiteX19" fmla="*/ 18546 w 274698"/>
                    <a:gd name="connsiteY19" fmla="*/ 38538 h 331211"/>
                    <a:gd name="connsiteX20" fmla="*/ 15033 w 274698"/>
                    <a:gd name="connsiteY20" fmla="*/ 35825 h 331211"/>
                    <a:gd name="connsiteX21" fmla="*/ 4095 w 274698"/>
                    <a:gd name="connsiteY21" fmla="*/ 25198 h 331211"/>
                    <a:gd name="connsiteX22" fmla="*/ 4095 w 274698"/>
                    <a:gd name="connsiteY22" fmla="*/ 24931 h 331211"/>
                    <a:gd name="connsiteX23" fmla="*/ 4095 w 274698"/>
                    <a:gd name="connsiteY23" fmla="*/ 24931 h 331211"/>
                    <a:gd name="connsiteX24" fmla="*/ 12499 w 274698"/>
                    <a:gd name="connsiteY24" fmla="*/ 17017 h 331211"/>
                    <a:gd name="connsiteX25" fmla="*/ 43312 w 274698"/>
                    <a:gd name="connsiteY25" fmla="*/ -324 h 331211"/>
                    <a:gd name="connsiteX26" fmla="*/ 50960 w 274698"/>
                    <a:gd name="connsiteY26" fmla="*/ 565 h 331211"/>
                    <a:gd name="connsiteX27" fmla="*/ 64299 w 274698"/>
                    <a:gd name="connsiteY27" fmla="*/ 7190 h 331211"/>
                    <a:gd name="connsiteX28" fmla="*/ 79684 w 274698"/>
                    <a:gd name="connsiteY28" fmla="*/ 14304 h 331211"/>
                    <a:gd name="connsiteX29" fmla="*/ 88577 w 274698"/>
                    <a:gd name="connsiteY29" fmla="*/ 14838 h 331211"/>
                    <a:gd name="connsiteX30" fmla="*/ 110497 w 274698"/>
                    <a:gd name="connsiteY30" fmla="*/ 20129 h 331211"/>
                    <a:gd name="connsiteX31" fmla="*/ 159407 w 274698"/>
                    <a:gd name="connsiteY31" fmla="*/ 43340 h 331211"/>
                    <a:gd name="connsiteX32" fmla="*/ 164832 w 274698"/>
                    <a:gd name="connsiteY32" fmla="*/ 43873 h 331211"/>
                    <a:gd name="connsiteX33" fmla="*/ 188442 w 274698"/>
                    <a:gd name="connsiteY33" fmla="*/ 49342 h 331211"/>
                    <a:gd name="connsiteX34" fmla="*/ 189065 w 274698"/>
                    <a:gd name="connsiteY34" fmla="*/ 49342 h 331211"/>
                    <a:gd name="connsiteX35" fmla="*/ 203827 w 274698"/>
                    <a:gd name="connsiteY35" fmla="*/ 37292 h 331211"/>
                    <a:gd name="connsiteX36" fmla="*/ 210408 w 274698"/>
                    <a:gd name="connsiteY36" fmla="*/ 31156 h 331211"/>
                    <a:gd name="connsiteX37" fmla="*/ 229616 w 274698"/>
                    <a:gd name="connsiteY37" fmla="*/ 23998 h 331211"/>
                    <a:gd name="connsiteX38" fmla="*/ 244200 w 274698"/>
                    <a:gd name="connsiteY38" fmla="*/ 29956 h 331211"/>
                    <a:gd name="connsiteX39" fmla="*/ 252159 w 274698"/>
                    <a:gd name="connsiteY39" fmla="*/ 32402 h 331211"/>
                    <a:gd name="connsiteX40" fmla="*/ 266121 w 274698"/>
                    <a:gd name="connsiteY40" fmla="*/ 29244 h 331211"/>
                    <a:gd name="connsiteX41" fmla="*/ 273191 w 274698"/>
                    <a:gd name="connsiteY41" fmla="*/ 27110 h 331211"/>
                    <a:gd name="connsiteX42" fmla="*/ 274569 w 274698"/>
                    <a:gd name="connsiteY42" fmla="*/ 26799 h 331211"/>
                    <a:gd name="connsiteX43" fmla="*/ 273769 w 274698"/>
                    <a:gd name="connsiteY43" fmla="*/ 27955 h 331211"/>
                    <a:gd name="connsiteX44" fmla="*/ 242111 w 274698"/>
                    <a:gd name="connsiteY44" fmla="*/ 75709 h 331211"/>
                    <a:gd name="connsiteX45" fmla="*/ 243844 w 274698"/>
                    <a:gd name="connsiteY45" fmla="*/ 196429 h 331211"/>
                    <a:gd name="connsiteX46" fmla="*/ 254916 w 274698"/>
                    <a:gd name="connsiteY46" fmla="*/ 215282 h 331211"/>
                    <a:gd name="connsiteX47" fmla="*/ 259852 w 274698"/>
                    <a:gd name="connsiteY47" fmla="*/ 221951 h 331211"/>
                    <a:gd name="connsiteX48" fmla="*/ 260696 w 274698"/>
                    <a:gd name="connsiteY48" fmla="*/ 226842 h 331211"/>
                    <a:gd name="connsiteX49" fmla="*/ 246379 w 274698"/>
                    <a:gd name="connsiteY49" fmla="*/ 236268 h 331211"/>
                    <a:gd name="connsiteX50" fmla="*/ 239087 w 274698"/>
                    <a:gd name="connsiteY50" fmla="*/ 239870 h 331211"/>
                    <a:gd name="connsiteX51" fmla="*/ 227126 w 274698"/>
                    <a:gd name="connsiteY51" fmla="*/ 251342 h 331211"/>
                    <a:gd name="connsiteX52" fmla="*/ 210986 w 274698"/>
                    <a:gd name="connsiteY52" fmla="*/ 270105 h 331211"/>
                    <a:gd name="connsiteX53" fmla="*/ 184574 w 274698"/>
                    <a:gd name="connsiteY53" fmla="*/ 330888 h 331211"/>
                    <a:gd name="connsiteX54" fmla="*/ 3962 w 274698"/>
                    <a:gd name="connsiteY54" fmla="*/ 163126 h 331211"/>
                    <a:gd name="connsiteX55" fmla="*/ 24549 w 274698"/>
                    <a:gd name="connsiteY55" fmla="*/ 174330 h 331211"/>
                    <a:gd name="connsiteX56" fmla="*/ 11787 w 274698"/>
                    <a:gd name="connsiteY56" fmla="*/ 187936 h 331211"/>
                    <a:gd name="connsiteX57" fmla="*/ 894 w 274698"/>
                    <a:gd name="connsiteY57" fmla="*/ 198207 h 331211"/>
                    <a:gd name="connsiteX58" fmla="*/ 4317 w 274698"/>
                    <a:gd name="connsiteY58" fmla="*/ 201942 h 331211"/>
                    <a:gd name="connsiteX59" fmla="*/ 129217 w 274698"/>
                    <a:gd name="connsiteY59" fmla="*/ 268282 h 331211"/>
                    <a:gd name="connsiteX60" fmla="*/ 129217 w 274698"/>
                    <a:gd name="connsiteY60" fmla="*/ 278687 h 331211"/>
                    <a:gd name="connsiteX61" fmla="*/ 128861 w 274698"/>
                    <a:gd name="connsiteY61" fmla="*/ 290025 h 331211"/>
                    <a:gd name="connsiteX62" fmla="*/ 184041 w 274698"/>
                    <a:gd name="connsiteY62" fmla="*/ 329198 h 331211"/>
                    <a:gd name="connsiteX63" fmla="*/ 210230 w 274698"/>
                    <a:gd name="connsiteY63" fmla="*/ 268994 h 331211"/>
                    <a:gd name="connsiteX64" fmla="*/ 226681 w 274698"/>
                    <a:gd name="connsiteY64" fmla="*/ 249874 h 331211"/>
                    <a:gd name="connsiteX65" fmla="*/ 238509 w 274698"/>
                    <a:gd name="connsiteY65" fmla="*/ 238536 h 331211"/>
                    <a:gd name="connsiteX66" fmla="*/ 246201 w 274698"/>
                    <a:gd name="connsiteY66" fmla="*/ 234623 h 331211"/>
                    <a:gd name="connsiteX67" fmla="*/ 259896 w 274698"/>
                    <a:gd name="connsiteY67" fmla="*/ 225731 h 331211"/>
                    <a:gd name="connsiteX68" fmla="*/ 259185 w 274698"/>
                    <a:gd name="connsiteY68" fmla="*/ 221729 h 331211"/>
                    <a:gd name="connsiteX69" fmla="*/ 254294 w 274698"/>
                    <a:gd name="connsiteY69" fmla="*/ 215148 h 331211"/>
                    <a:gd name="connsiteX70" fmla="*/ 243000 w 274698"/>
                    <a:gd name="connsiteY70" fmla="*/ 195628 h 331211"/>
                    <a:gd name="connsiteX71" fmla="*/ 241266 w 274698"/>
                    <a:gd name="connsiteY71" fmla="*/ 74598 h 331211"/>
                    <a:gd name="connsiteX72" fmla="*/ 241266 w 274698"/>
                    <a:gd name="connsiteY72" fmla="*/ 74598 h 331211"/>
                    <a:gd name="connsiteX73" fmla="*/ 272390 w 274698"/>
                    <a:gd name="connsiteY73" fmla="*/ 27866 h 331211"/>
                    <a:gd name="connsiteX74" fmla="*/ 266832 w 274698"/>
                    <a:gd name="connsiteY74" fmla="*/ 29600 h 331211"/>
                    <a:gd name="connsiteX75" fmla="*/ 252515 w 274698"/>
                    <a:gd name="connsiteY75" fmla="*/ 32846 h 331211"/>
                    <a:gd name="connsiteX76" fmla="*/ 243889 w 274698"/>
                    <a:gd name="connsiteY76" fmla="*/ 30178 h 331211"/>
                    <a:gd name="connsiteX77" fmla="*/ 229972 w 274698"/>
                    <a:gd name="connsiteY77" fmla="*/ 24442 h 331211"/>
                    <a:gd name="connsiteX78" fmla="*/ 211297 w 274698"/>
                    <a:gd name="connsiteY78" fmla="*/ 31423 h 331211"/>
                    <a:gd name="connsiteX79" fmla="*/ 204983 w 274698"/>
                    <a:gd name="connsiteY79" fmla="*/ 37382 h 331211"/>
                    <a:gd name="connsiteX80" fmla="*/ 189421 w 274698"/>
                    <a:gd name="connsiteY80" fmla="*/ 49787 h 331211"/>
                    <a:gd name="connsiteX81" fmla="*/ 189421 w 274698"/>
                    <a:gd name="connsiteY81" fmla="*/ 49787 h 331211"/>
                    <a:gd name="connsiteX82" fmla="*/ 188176 w 274698"/>
                    <a:gd name="connsiteY82" fmla="*/ 49431 h 331211"/>
                    <a:gd name="connsiteX83" fmla="*/ 165054 w 274698"/>
                    <a:gd name="connsiteY83" fmla="*/ 44096 h 331211"/>
                    <a:gd name="connsiteX84" fmla="*/ 159630 w 274698"/>
                    <a:gd name="connsiteY84" fmla="*/ 43607 h 331211"/>
                    <a:gd name="connsiteX85" fmla="*/ 110097 w 274698"/>
                    <a:gd name="connsiteY85" fmla="*/ 20129 h 331211"/>
                    <a:gd name="connsiteX86" fmla="*/ 88843 w 274698"/>
                    <a:gd name="connsiteY86" fmla="*/ 15105 h 331211"/>
                    <a:gd name="connsiteX87" fmla="*/ 79950 w 274698"/>
                    <a:gd name="connsiteY87" fmla="*/ 14572 h 331211"/>
                    <a:gd name="connsiteX88" fmla="*/ 64122 w 274698"/>
                    <a:gd name="connsiteY88" fmla="*/ 7279 h 331211"/>
                    <a:gd name="connsiteX89" fmla="*/ 51271 w 274698"/>
                    <a:gd name="connsiteY89" fmla="*/ 832 h 331211"/>
                    <a:gd name="connsiteX90" fmla="*/ 43890 w 274698"/>
                    <a:gd name="connsiteY90" fmla="*/ -57 h 331211"/>
                    <a:gd name="connsiteX91" fmla="*/ 13833 w 274698"/>
                    <a:gd name="connsiteY91" fmla="*/ 16972 h 331211"/>
                    <a:gd name="connsiteX92" fmla="*/ 5651 w 274698"/>
                    <a:gd name="connsiteY92" fmla="*/ 24709 h 331211"/>
                    <a:gd name="connsiteX93" fmla="*/ 16100 w 274698"/>
                    <a:gd name="connsiteY93" fmla="*/ 34269 h 331211"/>
                    <a:gd name="connsiteX94" fmla="*/ 19702 w 274698"/>
                    <a:gd name="connsiteY94" fmla="*/ 37070 h 331211"/>
                    <a:gd name="connsiteX95" fmla="*/ 23214 w 274698"/>
                    <a:gd name="connsiteY95" fmla="*/ 51832 h 331211"/>
                    <a:gd name="connsiteX96" fmla="*/ 23570 w 274698"/>
                    <a:gd name="connsiteY96" fmla="*/ 56279 h 331211"/>
                    <a:gd name="connsiteX97" fmla="*/ 30729 w 274698"/>
                    <a:gd name="connsiteY97" fmla="*/ 67928 h 331211"/>
                    <a:gd name="connsiteX98" fmla="*/ 33263 w 274698"/>
                    <a:gd name="connsiteY98" fmla="*/ 70062 h 331211"/>
                    <a:gd name="connsiteX99" fmla="*/ 38066 w 274698"/>
                    <a:gd name="connsiteY99" fmla="*/ 87448 h 331211"/>
                    <a:gd name="connsiteX100" fmla="*/ 37621 w 274698"/>
                    <a:gd name="connsiteY100" fmla="*/ 92339 h 331211"/>
                    <a:gd name="connsiteX101" fmla="*/ 19169 w 274698"/>
                    <a:gd name="connsiteY101" fmla="*/ 136091 h 331211"/>
                    <a:gd name="connsiteX102" fmla="*/ 3873 w 274698"/>
                    <a:gd name="connsiteY102" fmla="*/ 163126 h 331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274698" h="331211">
                      <a:moveTo>
                        <a:pt x="184619" y="330888"/>
                      </a:moveTo>
                      <a:lnTo>
                        <a:pt x="184041" y="330487"/>
                      </a:lnTo>
                      <a:cubicBezTo>
                        <a:pt x="166255" y="318349"/>
                        <a:pt x="148158" y="305410"/>
                        <a:pt x="128283" y="290915"/>
                      </a:cubicBezTo>
                      <a:cubicBezTo>
                        <a:pt x="125793" y="289092"/>
                        <a:pt x="126994" y="283712"/>
                        <a:pt x="128283" y="278465"/>
                      </a:cubicBezTo>
                      <a:cubicBezTo>
                        <a:pt x="129172" y="274463"/>
                        <a:pt x="130195" y="269972"/>
                        <a:pt x="128816" y="269261"/>
                      </a:cubicBezTo>
                      <a:lnTo>
                        <a:pt x="3917" y="202921"/>
                      </a:lnTo>
                      <a:cubicBezTo>
                        <a:pt x="1250" y="201542"/>
                        <a:pt x="-40" y="200030"/>
                        <a:pt x="-129" y="198474"/>
                      </a:cubicBezTo>
                      <a:cubicBezTo>
                        <a:pt x="-129" y="194784"/>
                        <a:pt x="5340" y="191137"/>
                        <a:pt x="11298" y="187269"/>
                      </a:cubicBezTo>
                      <a:cubicBezTo>
                        <a:pt x="17256" y="183401"/>
                        <a:pt x="24193" y="178865"/>
                        <a:pt x="23526" y="174775"/>
                      </a:cubicBezTo>
                      <a:cubicBezTo>
                        <a:pt x="22859" y="170684"/>
                        <a:pt x="16056" y="167483"/>
                        <a:pt x="3161" y="164281"/>
                      </a:cubicBezTo>
                      <a:lnTo>
                        <a:pt x="2539" y="164281"/>
                      </a:lnTo>
                      <a:lnTo>
                        <a:pt x="2539" y="163703"/>
                      </a:lnTo>
                      <a:cubicBezTo>
                        <a:pt x="6585" y="153921"/>
                        <a:pt x="11698" y="144673"/>
                        <a:pt x="17834" y="136047"/>
                      </a:cubicBezTo>
                      <a:cubicBezTo>
                        <a:pt x="26727" y="122707"/>
                        <a:pt x="34775" y="110258"/>
                        <a:pt x="36109" y="92828"/>
                      </a:cubicBezTo>
                      <a:cubicBezTo>
                        <a:pt x="36109" y="91049"/>
                        <a:pt x="36421" y="89449"/>
                        <a:pt x="36554" y="87892"/>
                      </a:cubicBezTo>
                      <a:cubicBezTo>
                        <a:pt x="37354" y="81045"/>
                        <a:pt x="37843" y="76509"/>
                        <a:pt x="32107" y="71485"/>
                      </a:cubicBezTo>
                      <a:lnTo>
                        <a:pt x="29618" y="69351"/>
                      </a:lnTo>
                      <a:cubicBezTo>
                        <a:pt x="25305" y="66639"/>
                        <a:pt x="22503" y="62059"/>
                        <a:pt x="22058" y="56990"/>
                      </a:cubicBezTo>
                      <a:cubicBezTo>
                        <a:pt x="22058" y="55745"/>
                        <a:pt x="21792" y="54144"/>
                        <a:pt x="21703" y="52543"/>
                      </a:cubicBezTo>
                      <a:cubicBezTo>
                        <a:pt x="21436" y="47608"/>
                        <a:pt x="21080" y="40894"/>
                        <a:pt x="18546" y="38538"/>
                      </a:cubicBezTo>
                      <a:cubicBezTo>
                        <a:pt x="17879" y="37960"/>
                        <a:pt x="16545" y="36981"/>
                        <a:pt x="15033" y="35825"/>
                      </a:cubicBezTo>
                      <a:cubicBezTo>
                        <a:pt x="9164" y="31379"/>
                        <a:pt x="4317" y="27555"/>
                        <a:pt x="4095" y="25198"/>
                      </a:cubicBezTo>
                      <a:lnTo>
                        <a:pt x="4095" y="24931"/>
                      </a:lnTo>
                      <a:lnTo>
                        <a:pt x="4095" y="24931"/>
                      </a:lnTo>
                      <a:cubicBezTo>
                        <a:pt x="6986" y="22486"/>
                        <a:pt x="9787" y="19685"/>
                        <a:pt x="12499" y="17017"/>
                      </a:cubicBezTo>
                      <a:cubicBezTo>
                        <a:pt x="21125" y="8480"/>
                        <a:pt x="30285" y="-324"/>
                        <a:pt x="43312" y="-324"/>
                      </a:cubicBezTo>
                      <a:cubicBezTo>
                        <a:pt x="45891" y="-324"/>
                        <a:pt x="48470" y="-13"/>
                        <a:pt x="50960" y="565"/>
                      </a:cubicBezTo>
                      <a:cubicBezTo>
                        <a:pt x="55762" y="1988"/>
                        <a:pt x="60253" y="4211"/>
                        <a:pt x="64299" y="7190"/>
                      </a:cubicBezTo>
                      <a:cubicBezTo>
                        <a:pt x="68834" y="10659"/>
                        <a:pt x="74081" y="13104"/>
                        <a:pt x="79684" y="14304"/>
                      </a:cubicBezTo>
                      <a:cubicBezTo>
                        <a:pt x="82619" y="14661"/>
                        <a:pt x="85597" y="14838"/>
                        <a:pt x="88577" y="14838"/>
                      </a:cubicBezTo>
                      <a:cubicBezTo>
                        <a:pt x="96269" y="14838"/>
                        <a:pt x="104984" y="15150"/>
                        <a:pt x="110497" y="20129"/>
                      </a:cubicBezTo>
                      <a:cubicBezTo>
                        <a:pt x="123881" y="32891"/>
                        <a:pt x="141044" y="41027"/>
                        <a:pt x="159407" y="43340"/>
                      </a:cubicBezTo>
                      <a:lnTo>
                        <a:pt x="164832" y="43873"/>
                      </a:lnTo>
                      <a:cubicBezTo>
                        <a:pt x="172658" y="44540"/>
                        <a:pt x="182618" y="45385"/>
                        <a:pt x="188442" y="49342"/>
                      </a:cubicBezTo>
                      <a:cubicBezTo>
                        <a:pt x="188665" y="49431"/>
                        <a:pt x="188842" y="49431"/>
                        <a:pt x="189065" y="49342"/>
                      </a:cubicBezTo>
                      <a:cubicBezTo>
                        <a:pt x="192000" y="49342"/>
                        <a:pt x="198847" y="42361"/>
                        <a:pt x="203827" y="37292"/>
                      </a:cubicBezTo>
                      <a:cubicBezTo>
                        <a:pt x="205828" y="35025"/>
                        <a:pt x="208007" y="32980"/>
                        <a:pt x="210408" y="31156"/>
                      </a:cubicBezTo>
                      <a:cubicBezTo>
                        <a:pt x="218634" y="26710"/>
                        <a:pt x="224147" y="23998"/>
                        <a:pt x="229616" y="23998"/>
                      </a:cubicBezTo>
                      <a:cubicBezTo>
                        <a:pt x="234996" y="24264"/>
                        <a:pt x="240154" y="26399"/>
                        <a:pt x="244200" y="29956"/>
                      </a:cubicBezTo>
                      <a:cubicBezTo>
                        <a:pt x="246513" y="31645"/>
                        <a:pt x="249314" y="32491"/>
                        <a:pt x="252159" y="32402"/>
                      </a:cubicBezTo>
                      <a:cubicBezTo>
                        <a:pt x="256961" y="32090"/>
                        <a:pt x="261674" y="31023"/>
                        <a:pt x="266121" y="29244"/>
                      </a:cubicBezTo>
                      <a:cubicBezTo>
                        <a:pt x="268433" y="28400"/>
                        <a:pt x="270790" y="27688"/>
                        <a:pt x="273191" y="27110"/>
                      </a:cubicBezTo>
                      <a:lnTo>
                        <a:pt x="274569" y="26799"/>
                      </a:lnTo>
                      <a:lnTo>
                        <a:pt x="273769" y="27955"/>
                      </a:lnTo>
                      <a:cubicBezTo>
                        <a:pt x="262964" y="43784"/>
                        <a:pt x="252293" y="59880"/>
                        <a:pt x="242111" y="75709"/>
                      </a:cubicBezTo>
                      <a:lnTo>
                        <a:pt x="243844" y="196429"/>
                      </a:lnTo>
                      <a:cubicBezTo>
                        <a:pt x="243844" y="201186"/>
                        <a:pt x="250025" y="208968"/>
                        <a:pt x="254916" y="215282"/>
                      </a:cubicBezTo>
                      <a:cubicBezTo>
                        <a:pt x="256961" y="217905"/>
                        <a:pt x="258740" y="220173"/>
                        <a:pt x="259852" y="221951"/>
                      </a:cubicBezTo>
                      <a:cubicBezTo>
                        <a:pt x="260874" y="223374"/>
                        <a:pt x="261185" y="225152"/>
                        <a:pt x="260696" y="226842"/>
                      </a:cubicBezTo>
                      <a:cubicBezTo>
                        <a:pt x="259274" y="231289"/>
                        <a:pt x="252115" y="234001"/>
                        <a:pt x="246379" y="236268"/>
                      </a:cubicBezTo>
                      <a:cubicBezTo>
                        <a:pt x="243756" y="237068"/>
                        <a:pt x="241310" y="238269"/>
                        <a:pt x="239087" y="239870"/>
                      </a:cubicBezTo>
                      <a:cubicBezTo>
                        <a:pt x="235530" y="244094"/>
                        <a:pt x="231528" y="247962"/>
                        <a:pt x="227126" y="251342"/>
                      </a:cubicBezTo>
                      <a:cubicBezTo>
                        <a:pt x="220323" y="256233"/>
                        <a:pt x="214810" y="262680"/>
                        <a:pt x="210986" y="270105"/>
                      </a:cubicBezTo>
                      <a:cubicBezTo>
                        <a:pt x="202093" y="288914"/>
                        <a:pt x="193200" y="309367"/>
                        <a:pt x="184574" y="330888"/>
                      </a:cubicBezTo>
                      <a:close/>
                      <a:moveTo>
                        <a:pt x="3962" y="163126"/>
                      </a:moveTo>
                      <a:cubicBezTo>
                        <a:pt x="17301" y="166504"/>
                        <a:pt x="23837" y="170062"/>
                        <a:pt x="24549" y="174330"/>
                      </a:cubicBezTo>
                      <a:cubicBezTo>
                        <a:pt x="25260" y="178599"/>
                        <a:pt x="18457" y="183623"/>
                        <a:pt x="11787" y="187936"/>
                      </a:cubicBezTo>
                      <a:cubicBezTo>
                        <a:pt x="6363" y="191493"/>
                        <a:pt x="760" y="195139"/>
                        <a:pt x="894" y="198207"/>
                      </a:cubicBezTo>
                      <a:cubicBezTo>
                        <a:pt x="894" y="199541"/>
                        <a:pt x="2094" y="200786"/>
                        <a:pt x="4317" y="201942"/>
                      </a:cubicBezTo>
                      <a:lnTo>
                        <a:pt x="129217" y="268282"/>
                      </a:lnTo>
                      <a:cubicBezTo>
                        <a:pt x="131351" y="269394"/>
                        <a:pt x="130373" y="273707"/>
                        <a:pt x="129217" y="278687"/>
                      </a:cubicBezTo>
                      <a:cubicBezTo>
                        <a:pt x="128061" y="283667"/>
                        <a:pt x="126994" y="288647"/>
                        <a:pt x="128861" y="290025"/>
                      </a:cubicBezTo>
                      <a:cubicBezTo>
                        <a:pt x="148558" y="304342"/>
                        <a:pt x="166611" y="317148"/>
                        <a:pt x="184041" y="329198"/>
                      </a:cubicBezTo>
                      <a:cubicBezTo>
                        <a:pt x="192444" y="307900"/>
                        <a:pt x="201248" y="287668"/>
                        <a:pt x="210230" y="268994"/>
                      </a:cubicBezTo>
                      <a:cubicBezTo>
                        <a:pt x="214143" y="261435"/>
                        <a:pt x="219790" y="254854"/>
                        <a:pt x="226681" y="249874"/>
                      </a:cubicBezTo>
                      <a:cubicBezTo>
                        <a:pt x="230995" y="246495"/>
                        <a:pt x="234951" y="242715"/>
                        <a:pt x="238509" y="238536"/>
                      </a:cubicBezTo>
                      <a:cubicBezTo>
                        <a:pt x="240821" y="236757"/>
                        <a:pt x="243400" y="235423"/>
                        <a:pt x="246201" y="234623"/>
                      </a:cubicBezTo>
                      <a:cubicBezTo>
                        <a:pt x="251759" y="232400"/>
                        <a:pt x="258651" y="229688"/>
                        <a:pt x="259896" y="225731"/>
                      </a:cubicBezTo>
                      <a:cubicBezTo>
                        <a:pt x="260341" y="224352"/>
                        <a:pt x="260074" y="222885"/>
                        <a:pt x="259185" y="221729"/>
                      </a:cubicBezTo>
                      <a:cubicBezTo>
                        <a:pt x="258073" y="220039"/>
                        <a:pt x="256339" y="217771"/>
                        <a:pt x="254294" y="215148"/>
                      </a:cubicBezTo>
                      <a:cubicBezTo>
                        <a:pt x="249314" y="208745"/>
                        <a:pt x="243089" y="200742"/>
                        <a:pt x="243000" y="195628"/>
                      </a:cubicBezTo>
                      <a:lnTo>
                        <a:pt x="241266" y="74598"/>
                      </a:lnTo>
                      <a:lnTo>
                        <a:pt x="241266" y="74598"/>
                      </a:lnTo>
                      <a:cubicBezTo>
                        <a:pt x="251225" y="59080"/>
                        <a:pt x="261630" y="43473"/>
                        <a:pt x="272390" y="27866"/>
                      </a:cubicBezTo>
                      <a:cubicBezTo>
                        <a:pt x="270656" y="28311"/>
                        <a:pt x="268744" y="28978"/>
                        <a:pt x="266832" y="29600"/>
                      </a:cubicBezTo>
                      <a:cubicBezTo>
                        <a:pt x="262252" y="31423"/>
                        <a:pt x="257450" y="32535"/>
                        <a:pt x="252515" y="32846"/>
                      </a:cubicBezTo>
                      <a:cubicBezTo>
                        <a:pt x="249402" y="32935"/>
                        <a:pt x="246379" y="32001"/>
                        <a:pt x="243889" y="30178"/>
                      </a:cubicBezTo>
                      <a:cubicBezTo>
                        <a:pt x="240020" y="26755"/>
                        <a:pt x="235130" y="24753"/>
                        <a:pt x="229972" y="24442"/>
                      </a:cubicBezTo>
                      <a:cubicBezTo>
                        <a:pt x="224770" y="24442"/>
                        <a:pt x="219389" y="26888"/>
                        <a:pt x="211297" y="31423"/>
                      </a:cubicBezTo>
                      <a:cubicBezTo>
                        <a:pt x="209029" y="33246"/>
                        <a:pt x="206940" y="35203"/>
                        <a:pt x="204983" y="37382"/>
                      </a:cubicBezTo>
                      <a:cubicBezTo>
                        <a:pt x="198091" y="44407"/>
                        <a:pt x="192578" y="49787"/>
                        <a:pt x="189421" y="49787"/>
                      </a:cubicBezTo>
                      <a:lnTo>
                        <a:pt x="189421" y="49787"/>
                      </a:lnTo>
                      <a:cubicBezTo>
                        <a:pt x="188976" y="49787"/>
                        <a:pt x="188531" y="49654"/>
                        <a:pt x="188176" y="49431"/>
                      </a:cubicBezTo>
                      <a:cubicBezTo>
                        <a:pt x="182440" y="45607"/>
                        <a:pt x="172791" y="44985"/>
                        <a:pt x="165054" y="44096"/>
                      </a:cubicBezTo>
                      <a:lnTo>
                        <a:pt x="159630" y="43607"/>
                      </a:lnTo>
                      <a:cubicBezTo>
                        <a:pt x="141044" y="41294"/>
                        <a:pt x="123659" y="33069"/>
                        <a:pt x="110097" y="20129"/>
                      </a:cubicBezTo>
                      <a:cubicBezTo>
                        <a:pt x="104851" y="15416"/>
                        <a:pt x="96758" y="15239"/>
                        <a:pt x="88843" y="15105"/>
                      </a:cubicBezTo>
                      <a:cubicBezTo>
                        <a:pt x="85864" y="15105"/>
                        <a:pt x="82885" y="14927"/>
                        <a:pt x="79950" y="14572"/>
                      </a:cubicBezTo>
                      <a:cubicBezTo>
                        <a:pt x="74215" y="13326"/>
                        <a:pt x="68790" y="10837"/>
                        <a:pt x="64122" y="7279"/>
                      </a:cubicBezTo>
                      <a:cubicBezTo>
                        <a:pt x="60253" y="4389"/>
                        <a:pt x="55896" y="2210"/>
                        <a:pt x="51271" y="832"/>
                      </a:cubicBezTo>
                      <a:cubicBezTo>
                        <a:pt x="48870" y="254"/>
                        <a:pt x="46380" y="-57"/>
                        <a:pt x="43890" y="-57"/>
                      </a:cubicBezTo>
                      <a:cubicBezTo>
                        <a:pt x="31085" y="-57"/>
                        <a:pt x="22325" y="8835"/>
                        <a:pt x="13833" y="16972"/>
                      </a:cubicBezTo>
                      <a:cubicBezTo>
                        <a:pt x="11209" y="19596"/>
                        <a:pt x="8453" y="22308"/>
                        <a:pt x="5651" y="24709"/>
                      </a:cubicBezTo>
                      <a:cubicBezTo>
                        <a:pt x="6274" y="26888"/>
                        <a:pt x="12410" y="31467"/>
                        <a:pt x="16100" y="34269"/>
                      </a:cubicBezTo>
                      <a:cubicBezTo>
                        <a:pt x="17701" y="35469"/>
                        <a:pt x="18991" y="36447"/>
                        <a:pt x="19702" y="37070"/>
                      </a:cubicBezTo>
                      <a:cubicBezTo>
                        <a:pt x="22592" y="39694"/>
                        <a:pt x="22948" y="46408"/>
                        <a:pt x="23214" y="51832"/>
                      </a:cubicBezTo>
                      <a:cubicBezTo>
                        <a:pt x="23214" y="53655"/>
                        <a:pt x="23214" y="55212"/>
                        <a:pt x="23570" y="56279"/>
                      </a:cubicBezTo>
                      <a:cubicBezTo>
                        <a:pt x="24015" y="61081"/>
                        <a:pt x="26638" y="65393"/>
                        <a:pt x="30729" y="67928"/>
                      </a:cubicBezTo>
                      <a:cubicBezTo>
                        <a:pt x="31529" y="68551"/>
                        <a:pt x="32330" y="69262"/>
                        <a:pt x="33263" y="70062"/>
                      </a:cubicBezTo>
                      <a:cubicBezTo>
                        <a:pt x="39399" y="75487"/>
                        <a:pt x="38866" y="80511"/>
                        <a:pt x="38066" y="87448"/>
                      </a:cubicBezTo>
                      <a:cubicBezTo>
                        <a:pt x="38066" y="89004"/>
                        <a:pt x="37710" y="90605"/>
                        <a:pt x="37621" y="92339"/>
                      </a:cubicBezTo>
                      <a:cubicBezTo>
                        <a:pt x="36287" y="110124"/>
                        <a:pt x="27972" y="122707"/>
                        <a:pt x="19169" y="136091"/>
                      </a:cubicBezTo>
                      <a:cubicBezTo>
                        <a:pt x="13077" y="144495"/>
                        <a:pt x="7964" y="153566"/>
                        <a:pt x="3873" y="1631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1" name="자유형: 도형 9800">
                  <a:extLst>
                    <a:ext uri="{FF2B5EF4-FFF2-40B4-BE49-F238E27FC236}">
                      <a16:creationId xmlns:a16="http://schemas.microsoft.com/office/drawing/2014/main" id="{3242A57F-7D04-4516-A85A-C47FE14F3B53}"/>
                    </a:ext>
                  </a:extLst>
                </p:cNvPr>
                <p:cNvSpPr/>
                <p:nvPr/>
              </p:nvSpPr>
              <p:spPr>
                <a:xfrm>
                  <a:off x="5359512" y="9430472"/>
                  <a:ext cx="126277" cy="129899"/>
                </a:xfrm>
                <a:custGeom>
                  <a:avLst/>
                  <a:gdLst>
                    <a:gd name="connsiteX0" fmla="*/ 170968 w 184882"/>
                    <a:gd name="connsiteY0" fmla="*/ 37808 h 190185"/>
                    <a:gd name="connsiteX1" fmla="*/ 166521 w 184882"/>
                    <a:gd name="connsiteY1" fmla="*/ 12508 h 190185"/>
                    <a:gd name="connsiteX2" fmla="*/ 153182 w 184882"/>
                    <a:gd name="connsiteY2" fmla="*/ 547 h 190185"/>
                    <a:gd name="connsiteX3" fmla="*/ 137842 w 184882"/>
                    <a:gd name="connsiteY3" fmla="*/ 13397 h 190185"/>
                    <a:gd name="connsiteX4" fmla="*/ 94801 w 184882"/>
                    <a:gd name="connsiteY4" fmla="*/ 20245 h 190185"/>
                    <a:gd name="connsiteX5" fmla="*/ 73814 w 184882"/>
                    <a:gd name="connsiteY5" fmla="*/ 12775 h 190185"/>
                    <a:gd name="connsiteX6" fmla="*/ 50204 w 184882"/>
                    <a:gd name="connsiteY6" fmla="*/ 19533 h 190185"/>
                    <a:gd name="connsiteX7" fmla="*/ 45268 w 184882"/>
                    <a:gd name="connsiteY7" fmla="*/ 49546 h 190185"/>
                    <a:gd name="connsiteX8" fmla="*/ 56562 w 184882"/>
                    <a:gd name="connsiteY8" fmla="*/ 66042 h 190185"/>
                    <a:gd name="connsiteX9" fmla="*/ 44423 w 184882"/>
                    <a:gd name="connsiteY9" fmla="*/ 87341 h 190185"/>
                    <a:gd name="connsiteX10" fmla="*/ 14811 w 184882"/>
                    <a:gd name="connsiteY10" fmla="*/ 122423 h 190185"/>
                    <a:gd name="connsiteX11" fmla="*/ 6229 w 184882"/>
                    <a:gd name="connsiteY11" fmla="*/ 155015 h 190185"/>
                    <a:gd name="connsiteX12" fmla="*/ -129 w 184882"/>
                    <a:gd name="connsiteY12" fmla="*/ 189697 h 190185"/>
                    <a:gd name="connsiteX13" fmla="*/ 52961 w 184882"/>
                    <a:gd name="connsiteY13" fmla="*/ 176357 h 190185"/>
                    <a:gd name="connsiteX14" fmla="*/ 78083 w 184882"/>
                    <a:gd name="connsiteY14" fmla="*/ 174312 h 190185"/>
                    <a:gd name="connsiteX15" fmla="*/ 105339 w 184882"/>
                    <a:gd name="connsiteY15" fmla="*/ 137496 h 190185"/>
                    <a:gd name="connsiteX16" fmla="*/ 150470 w 184882"/>
                    <a:gd name="connsiteY16" fmla="*/ 138652 h 190185"/>
                    <a:gd name="connsiteX17" fmla="*/ 174392 w 184882"/>
                    <a:gd name="connsiteY17" fmla="*/ 99657 h 190185"/>
                    <a:gd name="connsiteX18" fmla="*/ 184752 w 184882"/>
                    <a:gd name="connsiteY18" fmla="*/ 52437 h 190185"/>
                    <a:gd name="connsiteX19" fmla="*/ 170968 w 184882"/>
                    <a:gd name="connsiteY19" fmla="*/ 37808 h 190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4882" h="190185">
                      <a:moveTo>
                        <a:pt x="170968" y="37808"/>
                      </a:moveTo>
                      <a:cubicBezTo>
                        <a:pt x="170078" y="31672"/>
                        <a:pt x="170968" y="16687"/>
                        <a:pt x="166521" y="12508"/>
                      </a:cubicBezTo>
                      <a:lnTo>
                        <a:pt x="153182" y="547"/>
                      </a:lnTo>
                      <a:cubicBezTo>
                        <a:pt x="147935" y="-4166"/>
                        <a:pt x="141933" y="11708"/>
                        <a:pt x="137842" y="13397"/>
                      </a:cubicBezTo>
                      <a:cubicBezTo>
                        <a:pt x="124503" y="18866"/>
                        <a:pt x="105962" y="3526"/>
                        <a:pt x="94801" y="20245"/>
                      </a:cubicBezTo>
                      <a:cubicBezTo>
                        <a:pt x="92178" y="24202"/>
                        <a:pt x="78083" y="12330"/>
                        <a:pt x="73814" y="12775"/>
                      </a:cubicBezTo>
                      <a:cubicBezTo>
                        <a:pt x="65677" y="14064"/>
                        <a:pt x="57762" y="16332"/>
                        <a:pt x="50204" y="19533"/>
                      </a:cubicBezTo>
                      <a:cubicBezTo>
                        <a:pt x="44646" y="21578"/>
                        <a:pt x="45268" y="43944"/>
                        <a:pt x="45268" y="49546"/>
                      </a:cubicBezTo>
                      <a:cubicBezTo>
                        <a:pt x="45268" y="57639"/>
                        <a:pt x="56562" y="58439"/>
                        <a:pt x="56562" y="66042"/>
                      </a:cubicBezTo>
                      <a:cubicBezTo>
                        <a:pt x="56562" y="70978"/>
                        <a:pt x="48159" y="83828"/>
                        <a:pt x="44423" y="87341"/>
                      </a:cubicBezTo>
                      <a:cubicBezTo>
                        <a:pt x="32552" y="98412"/>
                        <a:pt x="18412" y="103437"/>
                        <a:pt x="14811" y="122423"/>
                      </a:cubicBezTo>
                      <a:cubicBezTo>
                        <a:pt x="12677" y="133539"/>
                        <a:pt x="7785" y="143765"/>
                        <a:pt x="6229" y="155015"/>
                      </a:cubicBezTo>
                      <a:cubicBezTo>
                        <a:pt x="4673" y="166264"/>
                        <a:pt x="7430" y="180359"/>
                        <a:pt x="-129" y="189697"/>
                      </a:cubicBezTo>
                      <a:cubicBezTo>
                        <a:pt x="17656" y="191519"/>
                        <a:pt x="34952" y="177691"/>
                        <a:pt x="52961" y="176357"/>
                      </a:cubicBezTo>
                      <a:lnTo>
                        <a:pt x="78083" y="174312"/>
                      </a:lnTo>
                      <a:cubicBezTo>
                        <a:pt x="84886" y="173778"/>
                        <a:pt x="92089" y="141409"/>
                        <a:pt x="105339" y="137496"/>
                      </a:cubicBezTo>
                      <a:cubicBezTo>
                        <a:pt x="119745" y="133050"/>
                        <a:pt x="136152" y="135095"/>
                        <a:pt x="150470" y="138652"/>
                      </a:cubicBezTo>
                      <a:cubicBezTo>
                        <a:pt x="156339" y="122956"/>
                        <a:pt x="165899" y="113619"/>
                        <a:pt x="174392" y="99657"/>
                      </a:cubicBezTo>
                      <a:cubicBezTo>
                        <a:pt x="183284" y="84895"/>
                        <a:pt x="184441" y="69377"/>
                        <a:pt x="184752" y="52437"/>
                      </a:cubicBezTo>
                      <a:cubicBezTo>
                        <a:pt x="184885" y="46701"/>
                        <a:pt x="174970" y="41321"/>
                        <a:pt x="170968" y="3780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2" name="자유형: 도형 9801">
                  <a:extLst>
                    <a:ext uri="{FF2B5EF4-FFF2-40B4-BE49-F238E27FC236}">
                      <a16:creationId xmlns:a16="http://schemas.microsoft.com/office/drawing/2014/main" id="{071428C1-C1E8-B750-4D7B-3F4C823CA2BE}"/>
                    </a:ext>
                  </a:extLst>
                </p:cNvPr>
                <p:cNvSpPr/>
                <p:nvPr/>
              </p:nvSpPr>
              <p:spPr>
                <a:xfrm>
                  <a:off x="5358814" y="9430459"/>
                  <a:ext cx="127522" cy="130330"/>
                </a:xfrm>
                <a:custGeom>
                  <a:avLst/>
                  <a:gdLst>
                    <a:gd name="connsiteX0" fmla="*/ 4273 w 186705"/>
                    <a:gd name="connsiteY0" fmla="*/ 190426 h 190816"/>
                    <a:gd name="connsiteX1" fmla="*/ 894 w 186705"/>
                    <a:gd name="connsiteY1" fmla="*/ 190426 h 190816"/>
                    <a:gd name="connsiteX2" fmla="*/ -129 w 186705"/>
                    <a:gd name="connsiteY2" fmla="*/ 190426 h 190816"/>
                    <a:gd name="connsiteX3" fmla="*/ 538 w 186705"/>
                    <a:gd name="connsiteY3" fmla="*/ 189626 h 190816"/>
                    <a:gd name="connsiteX4" fmla="*/ 6140 w 186705"/>
                    <a:gd name="connsiteY4" fmla="*/ 165571 h 190816"/>
                    <a:gd name="connsiteX5" fmla="*/ 6763 w 186705"/>
                    <a:gd name="connsiteY5" fmla="*/ 155211 h 190816"/>
                    <a:gd name="connsiteX6" fmla="*/ 11209 w 186705"/>
                    <a:gd name="connsiteY6" fmla="*/ 137425 h 190816"/>
                    <a:gd name="connsiteX7" fmla="*/ 15211 w 186705"/>
                    <a:gd name="connsiteY7" fmla="*/ 122707 h 190816"/>
                    <a:gd name="connsiteX8" fmla="*/ 35487 w 186705"/>
                    <a:gd name="connsiteY8" fmla="*/ 95096 h 190816"/>
                    <a:gd name="connsiteX9" fmla="*/ 45046 w 186705"/>
                    <a:gd name="connsiteY9" fmla="*/ 87314 h 190816"/>
                    <a:gd name="connsiteX10" fmla="*/ 56963 w 186705"/>
                    <a:gd name="connsiteY10" fmla="*/ 66417 h 190816"/>
                    <a:gd name="connsiteX11" fmla="*/ 51716 w 186705"/>
                    <a:gd name="connsiteY11" fmla="*/ 58902 h 190816"/>
                    <a:gd name="connsiteX12" fmla="*/ 45713 w 186705"/>
                    <a:gd name="connsiteY12" fmla="*/ 50009 h 190816"/>
                    <a:gd name="connsiteX13" fmla="*/ 45713 w 186705"/>
                    <a:gd name="connsiteY13" fmla="*/ 48408 h 190816"/>
                    <a:gd name="connsiteX14" fmla="*/ 51004 w 186705"/>
                    <a:gd name="connsiteY14" fmla="*/ 19507 h 190816"/>
                    <a:gd name="connsiteX15" fmla="*/ 53939 w 186705"/>
                    <a:gd name="connsiteY15" fmla="*/ 18440 h 190816"/>
                    <a:gd name="connsiteX16" fmla="*/ 74704 w 186705"/>
                    <a:gd name="connsiteY16" fmla="*/ 12659 h 190816"/>
                    <a:gd name="connsiteX17" fmla="*/ 84041 w 186705"/>
                    <a:gd name="connsiteY17" fmla="*/ 16617 h 190816"/>
                    <a:gd name="connsiteX18" fmla="*/ 94001 w 186705"/>
                    <a:gd name="connsiteY18" fmla="*/ 21063 h 190816"/>
                    <a:gd name="connsiteX19" fmla="*/ 95335 w 186705"/>
                    <a:gd name="connsiteY19" fmla="*/ 20485 h 190816"/>
                    <a:gd name="connsiteX20" fmla="*/ 110987 w 186705"/>
                    <a:gd name="connsiteY20" fmla="*/ 12170 h 190816"/>
                    <a:gd name="connsiteX21" fmla="*/ 121436 w 186705"/>
                    <a:gd name="connsiteY21" fmla="*/ 13415 h 190816"/>
                    <a:gd name="connsiteX22" fmla="*/ 131662 w 186705"/>
                    <a:gd name="connsiteY22" fmla="*/ 14616 h 190816"/>
                    <a:gd name="connsiteX23" fmla="*/ 138599 w 186705"/>
                    <a:gd name="connsiteY23" fmla="*/ 13415 h 190816"/>
                    <a:gd name="connsiteX24" fmla="*/ 143579 w 186705"/>
                    <a:gd name="connsiteY24" fmla="*/ 7679 h 190816"/>
                    <a:gd name="connsiteX25" fmla="*/ 152116 w 186705"/>
                    <a:gd name="connsiteY25" fmla="*/ -324 h 190816"/>
                    <a:gd name="connsiteX26" fmla="*/ 154516 w 186705"/>
                    <a:gd name="connsiteY26" fmla="*/ 699 h 190816"/>
                    <a:gd name="connsiteX27" fmla="*/ 167856 w 186705"/>
                    <a:gd name="connsiteY27" fmla="*/ 12659 h 190816"/>
                    <a:gd name="connsiteX28" fmla="*/ 172302 w 186705"/>
                    <a:gd name="connsiteY28" fmla="*/ 31913 h 190816"/>
                    <a:gd name="connsiteX29" fmla="*/ 172747 w 186705"/>
                    <a:gd name="connsiteY29" fmla="*/ 38049 h 190816"/>
                    <a:gd name="connsiteX30" fmla="*/ 176304 w 186705"/>
                    <a:gd name="connsiteY30" fmla="*/ 40805 h 190816"/>
                    <a:gd name="connsiteX31" fmla="*/ 186575 w 186705"/>
                    <a:gd name="connsiteY31" fmla="*/ 52855 h 190816"/>
                    <a:gd name="connsiteX32" fmla="*/ 176126 w 186705"/>
                    <a:gd name="connsiteY32" fmla="*/ 100343 h 190816"/>
                    <a:gd name="connsiteX33" fmla="*/ 167233 w 186705"/>
                    <a:gd name="connsiteY33" fmla="*/ 113682 h 190816"/>
                    <a:gd name="connsiteX34" fmla="*/ 152471 w 186705"/>
                    <a:gd name="connsiteY34" fmla="*/ 139159 h 190816"/>
                    <a:gd name="connsiteX35" fmla="*/ 152471 w 186705"/>
                    <a:gd name="connsiteY35" fmla="*/ 139648 h 190816"/>
                    <a:gd name="connsiteX36" fmla="*/ 151982 w 186705"/>
                    <a:gd name="connsiteY36" fmla="*/ 139648 h 190816"/>
                    <a:gd name="connsiteX37" fmla="*/ 107118 w 186705"/>
                    <a:gd name="connsiteY37" fmla="*/ 138492 h 190816"/>
                    <a:gd name="connsiteX38" fmla="*/ 89688 w 186705"/>
                    <a:gd name="connsiteY38" fmla="*/ 161391 h 190816"/>
                    <a:gd name="connsiteX39" fmla="*/ 79773 w 186705"/>
                    <a:gd name="connsiteY39" fmla="*/ 175353 h 190816"/>
                    <a:gd name="connsiteX40" fmla="*/ 54651 w 186705"/>
                    <a:gd name="connsiteY40" fmla="*/ 177398 h 190816"/>
                    <a:gd name="connsiteX41" fmla="*/ 31263 w 186705"/>
                    <a:gd name="connsiteY41" fmla="*/ 184157 h 190816"/>
                    <a:gd name="connsiteX42" fmla="*/ 4273 w 186705"/>
                    <a:gd name="connsiteY42" fmla="*/ 190426 h 190816"/>
                    <a:gd name="connsiteX43" fmla="*/ 2006 w 186705"/>
                    <a:gd name="connsiteY43" fmla="*/ 189226 h 190816"/>
                    <a:gd name="connsiteX44" fmla="*/ 4273 w 186705"/>
                    <a:gd name="connsiteY44" fmla="*/ 189226 h 190816"/>
                    <a:gd name="connsiteX45" fmla="*/ 30285 w 186705"/>
                    <a:gd name="connsiteY45" fmla="*/ 182423 h 190816"/>
                    <a:gd name="connsiteX46" fmla="*/ 53984 w 186705"/>
                    <a:gd name="connsiteY46" fmla="*/ 175620 h 190816"/>
                    <a:gd name="connsiteX47" fmla="*/ 79106 w 186705"/>
                    <a:gd name="connsiteY47" fmla="*/ 173574 h 190816"/>
                    <a:gd name="connsiteX48" fmla="*/ 87999 w 186705"/>
                    <a:gd name="connsiteY48" fmla="*/ 160235 h 190816"/>
                    <a:gd name="connsiteX49" fmla="*/ 106095 w 186705"/>
                    <a:gd name="connsiteY49" fmla="*/ 136758 h 190816"/>
                    <a:gd name="connsiteX50" fmla="*/ 151048 w 186705"/>
                    <a:gd name="connsiteY50" fmla="*/ 137781 h 190816"/>
                    <a:gd name="connsiteX51" fmla="*/ 165810 w 186705"/>
                    <a:gd name="connsiteY51" fmla="*/ 112526 h 190816"/>
                    <a:gd name="connsiteX52" fmla="*/ 174703 w 186705"/>
                    <a:gd name="connsiteY52" fmla="*/ 99186 h 190816"/>
                    <a:gd name="connsiteX53" fmla="*/ 184974 w 186705"/>
                    <a:gd name="connsiteY53" fmla="*/ 52277 h 190816"/>
                    <a:gd name="connsiteX54" fmla="*/ 175148 w 186705"/>
                    <a:gd name="connsiteY54" fmla="*/ 41116 h 190816"/>
                    <a:gd name="connsiteX55" fmla="*/ 171368 w 186705"/>
                    <a:gd name="connsiteY55" fmla="*/ 38182 h 190816"/>
                    <a:gd name="connsiteX56" fmla="*/ 171368 w 186705"/>
                    <a:gd name="connsiteY56" fmla="*/ 38182 h 190816"/>
                    <a:gd name="connsiteX57" fmla="*/ 171368 w 186705"/>
                    <a:gd name="connsiteY57" fmla="*/ 38182 h 190816"/>
                    <a:gd name="connsiteX58" fmla="*/ 170879 w 186705"/>
                    <a:gd name="connsiteY58" fmla="*/ 31779 h 190816"/>
                    <a:gd name="connsiteX59" fmla="*/ 166922 w 186705"/>
                    <a:gd name="connsiteY59" fmla="*/ 13237 h 190816"/>
                    <a:gd name="connsiteX60" fmla="*/ 153583 w 186705"/>
                    <a:gd name="connsiteY60" fmla="*/ 1321 h 190816"/>
                    <a:gd name="connsiteX61" fmla="*/ 151938 w 186705"/>
                    <a:gd name="connsiteY61" fmla="*/ 565 h 190816"/>
                    <a:gd name="connsiteX62" fmla="*/ 144290 w 186705"/>
                    <a:gd name="connsiteY62" fmla="*/ 8080 h 190816"/>
                    <a:gd name="connsiteX63" fmla="*/ 138821 w 186705"/>
                    <a:gd name="connsiteY63" fmla="*/ 14215 h 190816"/>
                    <a:gd name="connsiteX64" fmla="*/ 131484 w 186705"/>
                    <a:gd name="connsiteY64" fmla="*/ 15505 h 190816"/>
                    <a:gd name="connsiteX65" fmla="*/ 121080 w 186705"/>
                    <a:gd name="connsiteY65" fmla="*/ 14304 h 190816"/>
                    <a:gd name="connsiteX66" fmla="*/ 110809 w 186705"/>
                    <a:gd name="connsiteY66" fmla="*/ 13060 h 190816"/>
                    <a:gd name="connsiteX67" fmla="*/ 96091 w 186705"/>
                    <a:gd name="connsiteY67" fmla="*/ 20885 h 190816"/>
                    <a:gd name="connsiteX68" fmla="*/ 93823 w 186705"/>
                    <a:gd name="connsiteY68" fmla="*/ 21953 h 190816"/>
                    <a:gd name="connsiteX69" fmla="*/ 83330 w 186705"/>
                    <a:gd name="connsiteY69" fmla="*/ 17506 h 190816"/>
                    <a:gd name="connsiteX70" fmla="*/ 74837 w 186705"/>
                    <a:gd name="connsiteY70" fmla="*/ 13682 h 190816"/>
                    <a:gd name="connsiteX71" fmla="*/ 74837 w 186705"/>
                    <a:gd name="connsiteY71" fmla="*/ 13682 h 190816"/>
                    <a:gd name="connsiteX72" fmla="*/ 54339 w 186705"/>
                    <a:gd name="connsiteY72" fmla="*/ 19373 h 190816"/>
                    <a:gd name="connsiteX73" fmla="*/ 51405 w 186705"/>
                    <a:gd name="connsiteY73" fmla="*/ 20441 h 190816"/>
                    <a:gd name="connsiteX74" fmla="*/ 46959 w 186705"/>
                    <a:gd name="connsiteY74" fmla="*/ 48319 h 190816"/>
                    <a:gd name="connsiteX75" fmla="*/ 46959 w 186705"/>
                    <a:gd name="connsiteY75" fmla="*/ 49920 h 190816"/>
                    <a:gd name="connsiteX76" fmla="*/ 52517 w 186705"/>
                    <a:gd name="connsiteY76" fmla="*/ 58057 h 190816"/>
                    <a:gd name="connsiteX77" fmla="*/ 58208 w 186705"/>
                    <a:gd name="connsiteY77" fmla="*/ 66417 h 190816"/>
                    <a:gd name="connsiteX78" fmla="*/ 45936 w 186705"/>
                    <a:gd name="connsiteY78" fmla="*/ 88115 h 190816"/>
                    <a:gd name="connsiteX79" fmla="*/ 36287 w 186705"/>
                    <a:gd name="connsiteY79" fmla="*/ 95985 h 190816"/>
                    <a:gd name="connsiteX80" fmla="*/ 16456 w 186705"/>
                    <a:gd name="connsiteY80" fmla="*/ 122663 h 190816"/>
                    <a:gd name="connsiteX81" fmla="*/ 12410 w 186705"/>
                    <a:gd name="connsiteY81" fmla="*/ 137514 h 190816"/>
                    <a:gd name="connsiteX82" fmla="*/ 7964 w 186705"/>
                    <a:gd name="connsiteY82" fmla="*/ 155300 h 190816"/>
                    <a:gd name="connsiteX83" fmla="*/ 7386 w 186705"/>
                    <a:gd name="connsiteY83" fmla="*/ 165526 h 190816"/>
                    <a:gd name="connsiteX84" fmla="*/ 2006 w 186705"/>
                    <a:gd name="connsiteY84" fmla="*/ 189226 h 190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186705" h="190816">
                      <a:moveTo>
                        <a:pt x="4273" y="190426"/>
                      </a:moveTo>
                      <a:cubicBezTo>
                        <a:pt x="3162" y="190515"/>
                        <a:pt x="2006" y="190515"/>
                        <a:pt x="894" y="190426"/>
                      </a:cubicBezTo>
                      <a:lnTo>
                        <a:pt x="-129" y="190426"/>
                      </a:lnTo>
                      <a:lnTo>
                        <a:pt x="538" y="189626"/>
                      </a:lnTo>
                      <a:cubicBezTo>
                        <a:pt x="5740" y="183178"/>
                        <a:pt x="5962" y="174242"/>
                        <a:pt x="6140" y="165571"/>
                      </a:cubicBezTo>
                      <a:cubicBezTo>
                        <a:pt x="6140" y="162102"/>
                        <a:pt x="6363" y="158635"/>
                        <a:pt x="6763" y="155211"/>
                      </a:cubicBezTo>
                      <a:cubicBezTo>
                        <a:pt x="7741" y="149164"/>
                        <a:pt x="9209" y="143205"/>
                        <a:pt x="11209" y="137425"/>
                      </a:cubicBezTo>
                      <a:cubicBezTo>
                        <a:pt x="12855" y="132623"/>
                        <a:pt x="14189" y="127687"/>
                        <a:pt x="15211" y="122707"/>
                      </a:cubicBezTo>
                      <a:cubicBezTo>
                        <a:pt x="17968" y="108479"/>
                        <a:pt x="26461" y="101988"/>
                        <a:pt x="35487" y="95096"/>
                      </a:cubicBezTo>
                      <a:cubicBezTo>
                        <a:pt x="38644" y="92694"/>
                        <a:pt x="41934" y="90205"/>
                        <a:pt x="45046" y="87314"/>
                      </a:cubicBezTo>
                      <a:cubicBezTo>
                        <a:pt x="48159" y="84424"/>
                        <a:pt x="56963" y="71129"/>
                        <a:pt x="56963" y="66417"/>
                      </a:cubicBezTo>
                      <a:cubicBezTo>
                        <a:pt x="56963" y="62993"/>
                        <a:pt x="54428" y="60992"/>
                        <a:pt x="51716" y="58902"/>
                      </a:cubicBezTo>
                      <a:cubicBezTo>
                        <a:pt x="48337" y="57123"/>
                        <a:pt x="46113" y="53788"/>
                        <a:pt x="45713" y="50009"/>
                      </a:cubicBezTo>
                      <a:lnTo>
                        <a:pt x="45713" y="48408"/>
                      </a:lnTo>
                      <a:cubicBezTo>
                        <a:pt x="45713" y="35870"/>
                        <a:pt x="46158" y="21241"/>
                        <a:pt x="51004" y="19507"/>
                      </a:cubicBezTo>
                      <a:lnTo>
                        <a:pt x="53939" y="18440"/>
                      </a:lnTo>
                      <a:cubicBezTo>
                        <a:pt x="60609" y="15683"/>
                        <a:pt x="67590" y="13726"/>
                        <a:pt x="74704" y="12659"/>
                      </a:cubicBezTo>
                      <a:cubicBezTo>
                        <a:pt x="78083" y="13282"/>
                        <a:pt x="81285" y="14616"/>
                        <a:pt x="84041" y="16617"/>
                      </a:cubicBezTo>
                      <a:cubicBezTo>
                        <a:pt x="87065" y="18706"/>
                        <a:pt x="90444" y="20219"/>
                        <a:pt x="94001" y="21063"/>
                      </a:cubicBezTo>
                      <a:cubicBezTo>
                        <a:pt x="94535" y="21152"/>
                        <a:pt x="95024" y="20930"/>
                        <a:pt x="95335" y="20485"/>
                      </a:cubicBezTo>
                      <a:cubicBezTo>
                        <a:pt x="98670" y="15061"/>
                        <a:pt x="104628" y="11904"/>
                        <a:pt x="110987" y="12170"/>
                      </a:cubicBezTo>
                      <a:cubicBezTo>
                        <a:pt x="114499" y="12259"/>
                        <a:pt x="118012" y="12704"/>
                        <a:pt x="121436" y="13415"/>
                      </a:cubicBezTo>
                      <a:cubicBezTo>
                        <a:pt x="124815" y="14082"/>
                        <a:pt x="128238" y="14482"/>
                        <a:pt x="131662" y="14616"/>
                      </a:cubicBezTo>
                      <a:cubicBezTo>
                        <a:pt x="134019" y="14661"/>
                        <a:pt x="136375" y="14260"/>
                        <a:pt x="138599" y="13415"/>
                      </a:cubicBezTo>
                      <a:cubicBezTo>
                        <a:pt x="139977" y="12882"/>
                        <a:pt x="141800" y="10214"/>
                        <a:pt x="143579" y="7679"/>
                      </a:cubicBezTo>
                      <a:cubicBezTo>
                        <a:pt x="146291" y="3767"/>
                        <a:pt x="149092" y="-324"/>
                        <a:pt x="152116" y="-324"/>
                      </a:cubicBezTo>
                      <a:cubicBezTo>
                        <a:pt x="153005" y="-279"/>
                        <a:pt x="153894" y="76"/>
                        <a:pt x="154516" y="699"/>
                      </a:cubicBezTo>
                      <a:lnTo>
                        <a:pt x="167856" y="12659"/>
                      </a:lnTo>
                      <a:cubicBezTo>
                        <a:pt x="171368" y="15861"/>
                        <a:pt x="171813" y="24754"/>
                        <a:pt x="172302" y="31913"/>
                      </a:cubicBezTo>
                      <a:cubicBezTo>
                        <a:pt x="172302" y="34358"/>
                        <a:pt x="172302" y="36359"/>
                        <a:pt x="172747" y="38049"/>
                      </a:cubicBezTo>
                      <a:cubicBezTo>
                        <a:pt x="173681" y="38893"/>
                        <a:pt x="174970" y="39827"/>
                        <a:pt x="176304" y="40805"/>
                      </a:cubicBezTo>
                      <a:cubicBezTo>
                        <a:pt x="180750" y="44185"/>
                        <a:pt x="186664" y="48364"/>
                        <a:pt x="186575" y="52855"/>
                      </a:cubicBezTo>
                      <a:cubicBezTo>
                        <a:pt x="186308" y="69306"/>
                        <a:pt x="185286" y="85314"/>
                        <a:pt x="176126" y="100343"/>
                      </a:cubicBezTo>
                      <a:cubicBezTo>
                        <a:pt x="173192" y="105233"/>
                        <a:pt x="170079" y="109591"/>
                        <a:pt x="167233" y="113682"/>
                      </a:cubicBezTo>
                      <a:cubicBezTo>
                        <a:pt x="161142" y="121463"/>
                        <a:pt x="156206" y="130044"/>
                        <a:pt x="152471" y="139159"/>
                      </a:cubicBezTo>
                      <a:lnTo>
                        <a:pt x="152471" y="139648"/>
                      </a:lnTo>
                      <a:lnTo>
                        <a:pt x="151982" y="139648"/>
                      </a:lnTo>
                      <a:cubicBezTo>
                        <a:pt x="137398" y="135336"/>
                        <a:pt x="121925" y="134935"/>
                        <a:pt x="107118" y="138492"/>
                      </a:cubicBezTo>
                      <a:cubicBezTo>
                        <a:pt x="99826" y="140627"/>
                        <a:pt x="94224" y="152143"/>
                        <a:pt x="89688" y="161391"/>
                      </a:cubicBezTo>
                      <a:cubicBezTo>
                        <a:pt x="85953" y="169039"/>
                        <a:pt x="83019" y="175086"/>
                        <a:pt x="79773" y="175353"/>
                      </a:cubicBezTo>
                      <a:lnTo>
                        <a:pt x="54651" y="177398"/>
                      </a:lnTo>
                      <a:cubicBezTo>
                        <a:pt x="46558" y="178510"/>
                        <a:pt x="38688" y="180778"/>
                        <a:pt x="31263" y="184157"/>
                      </a:cubicBezTo>
                      <a:cubicBezTo>
                        <a:pt x="22725" y="187936"/>
                        <a:pt x="13566" y="190026"/>
                        <a:pt x="4273" y="190426"/>
                      </a:cubicBezTo>
                      <a:close/>
                      <a:moveTo>
                        <a:pt x="2006" y="189226"/>
                      </a:moveTo>
                      <a:cubicBezTo>
                        <a:pt x="2761" y="189270"/>
                        <a:pt x="3517" y="189270"/>
                        <a:pt x="4273" y="189226"/>
                      </a:cubicBezTo>
                      <a:cubicBezTo>
                        <a:pt x="13299" y="188559"/>
                        <a:pt x="22103" y="186247"/>
                        <a:pt x="30285" y="182423"/>
                      </a:cubicBezTo>
                      <a:cubicBezTo>
                        <a:pt x="37799" y="179043"/>
                        <a:pt x="45802" y="176731"/>
                        <a:pt x="53984" y="175620"/>
                      </a:cubicBezTo>
                      <a:lnTo>
                        <a:pt x="79106" y="173574"/>
                      </a:lnTo>
                      <a:cubicBezTo>
                        <a:pt x="81729" y="173574"/>
                        <a:pt x="84842" y="166994"/>
                        <a:pt x="87999" y="160235"/>
                      </a:cubicBezTo>
                      <a:cubicBezTo>
                        <a:pt x="92445" y="150764"/>
                        <a:pt x="98314" y="139026"/>
                        <a:pt x="106095" y="136758"/>
                      </a:cubicBezTo>
                      <a:cubicBezTo>
                        <a:pt x="120902" y="133201"/>
                        <a:pt x="136420" y="133557"/>
                        <a:pt x="151048" y="137781"/>
                      </a:cubicBezTo>
                      <a:cubicBezTo>
                        <a:pt x="154828" y="128754"/>
                        <a:pt x="159763" y="120262"/>
                        <a:pt x="165810" y="112526"/>
                      </a:cubicBezTo>
                      <a:cubicBezTo>
                        <a:pt x="168790" y="108346"/>
                        <a:pt x="171902" y="103988"/>
                        <a:pt x="174703" y="99186"/>
                      </a:cubicBezTo>
                      <a:cubicBezTo>
                        <a:pt x="183596" y="84380"/>
                        <a:pt x="184708" y="68551"/>
                        <a:pt x="184974" y="52277"/>
                      </a:cubicBezTo>
                      <a:cubicBezTo>
                        <a:pt x="184974" y="48364"/>
                        <a:pt x="179550" y="44318"/>
                        <a:pt x="175148" y="41116"/>
                      </a:cubicBezTo>
                      <a:cubicBezTo>
                        <a:pt x="173725" y="40049"/>
                        <a:pt x="172347" y="39071"/>
                        <a:pt x="171368" y="38182"/>
                      </a:cubicBezTo>
                      <a:lnTo>
                        <a:pt x="171368" y="38182"/>
                      </a:lnTo>
                      <a:lnTo>
                        <a:pt x="171368" y="38182"/>
                      </a:lnTo>
                      <a:cubicBezTo>
                        <a:pt x="171101" y="36536"/>
                        <a:pt x="171013" y="34313"/>
                        <a:pt x="170879" y="31779"/>
                      </a:cubicBezTo>
                      <a:cubicBezTo>
                        <a:pt x="170523" y="25154"/>
                        <a:pt x="170079" y="16128"/>
                        <a:pt x="166922" y="13237"/>
                      </a:cubicBezTo>
                      <a:lnTo>
                        <a:pt x="153583" y="1321"/>
                      </a:lnTo>
                      <a:cubicBezTo>
                        <a:pt x="153138" y="876"/>
                        <a:pt x="152560" y="610"/>
                        <a:pt x="151938" y="565"/>
                      </a:cubicBezTo>
                      <a:cubicBezTo>
                        <a:pt x="149537" y="565"/>
                        <a:pt x="146735" y="4567"/>
                        <a:pt x="144290" y="8080"/>
                      </a:cubicBezTo>
                      <a:cubicBezTo>
                        <a:pt x="143000" y="10525"/>
                        <a:pt x="141088" y="12615"/>
                        <a:pt x="138821" y="14215"/>
                      </a:cubicBezTo>
                      <a:cubicBezTo>
                        <a:pt x="136464" y="15150"/>
                        <a:pt x="133974" y="15550"/>
                        <a:pt x="131484" y="15505"/>
                      </a:cubicBezTo>
                      <a:cubicBezTo>
                        <a:pt x="127972" y="15372"/>
                        <a:pt x="124503" y="14972"/>
                        <a:pt x="121080" y="14304"/>
                      </a:cubicBezTo>
                      <a:cubicBezTo>
                        <a:pt x="117700" y="13593"/>
                        <a:pt x="114277" y="13193"/>
                        <a:pt x="110809" y="13060"/>
                      </a:cubicBezTo>
                      <a:cubicBezTo>
                        <a:pt x="104851" y="12748"/>
                        <a:pt x="99159" y="15728"/>
                        <a:pt x="96091" y="20885"/>
                      </a:cubicBezTo>
                      <a:cubicBezTo>
                        <a:pt x="95557" y="21597"/>
                        <a:pt x="94713" y="21997"/>
                        <a:pt x="93823" y="21953"/>
                      </a:cubicBezTo>
                      <a:cubicBezTo>
                        <a:pt x="90088" y="21152"/>
                        <a:pt x="86487" y="19640"/>
                        <a:pt x="83330" y="17506"/>
                      </a:cubicBezTo>
                      <a:cubicBezTo>
                        <a:pt x="80751" y="15728"/>
                        <a:pt x="77861" y="14438"/>
                        <a:pt x="74837" y="13682"/>
                      </a:cubicBezTo>
                      <a:lnTo>
                        <a:pt x="74837" y="13682"/>
                      </a:lnTo>
                      <a:cubicBezTo>
                        <a:pt x="67812" y="14705"/>
                        <a:pt x="60920" y="16617"/>
                        <a:pt x="54339" y="19373"/>
                      </a:cubicBezTo>
                      <a:lnTo>
                        <a:pt x="51405" y="20441"/>
                      </a:lnTo>
                      <a:cubicBezTo>
                        <a:pt x="46647" y="22175"/>
                        <a:pt x="46959" y="41872"/>
                        <a:pt x="46959" y="48319"/>
                      </a:cubicBezTo>
                      <a:lnTo>
                        <a:pt x="46959" y="49920"/>
                      </a:lnTo>
                      <a:cubicBezTo>
                        <a:pt x="46959" y="53744"/>
                        <a:pt x="49671" y="55834"/>
                        <a:pt x="52517" y="58057"/>
                      </a:cubicBezTo>
                      <a:cubicBezTo>
                        <a:pt x="55362" y="60281"/>
                        <a:pt x="58208" y="62504"/>
                        <a:pt x="58208" y="66417"/>
                      </a:cubicBezTo>
                      <a:cubicBezTo>
                        <a:pt x="58208" y="71485"/>
                        <a:pt x="49804" y="84513"/>
                        <a:pt x="45936" y="88115"/>
                      </a:cubicBezTo>
                      <a:cubicBezTo>
                        <a:pt x="42868" y="90916"/>
                        <a:pt x="39622" y="93539"/>
                        <a:pt x="36287" y="95985"/>
                      </a:cubicBezTo>
                      <a:cubicBezTo>
                        <a:pt x="27394" y="102743"/>
                        <a:pt x="19080" y="109324"/>
                        <a:pt x="16456" y="122663"/>
                      </a:cubicBezTo>
                      <a:cubicBezTo>
                        <a:pt x="15389" y="127687"/>
                        <a:pt x="14055" y="132667"/>
                        <a:pt x="12410" y="137514"/>
                      </a:cubicBezTo>
                      <a:cubicBezTo>
                        <a:pt x="10409" y="143294"/>
                        <a:pt x="8942" y="149253"/>
                        <a:pt x="7964" y="155300"/>
                      </a:cubicBezTo>
                      <a:cubicBezTo>
                        <a:pt x="7564" y="158457"/>
                        <a:pt x="7475" y="161880"/>
                        <a:pt x="7386" y="165526"/>
                      </a:cubicBezTo>
                      <a:cubicBezTo>
                        <a:pt x="7074" y="173841"/>
                        <a:pt x="6852" y="182601"/>
                        <a:pt x="2006" y="1892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3" name="자유형: 도형 9802">
                  <a:extLst>
                    <a:ext uri="{FF2B5EF4-FFF2-40B4-BE49-F238E27FC236}">
                      <a16:creationId xmlns:a16="http://schemas.microsoft.com/office/drawing/2014/main" id="{18D63249-61CD-25EF-BEDB-D63A5DE8032C}"/>
                    </a:ext>
                  </a:extLst>
                </p:cNvPr>
                <p:cNvSpPr/>
                <p:nvPr/>
              </p:nvSpPr>
              <p:spPr>
                <a:xfrm>
                  <a:off x="5982177" y="8388058"/>
                  <a:ext cx="401940" cy="239007"/>
                </a:xfrm>
                <a:custGeom>
                  <a:avLst/>
                  <a:gdLst>
                    <a:gd name="connsiteX0" fmla="*/ 582659 w 588480"/>
                    <a:gd name="connsiteY0" fmla="*/ 196162 h 349930"/>
                    <a:gd name="connsiteX1" fmla="*/ 547622 w 588480"/>
                    <a:gd name="connsiteY1" fmla="*/ 174553 h 349930"/>
                    <a:gd name="connsiteX2" fmla="*/ 527257 w 588480"/>
                    <a:gd name="connsiteY2" fmla="*/ 181044 h 349930"/>
                    <a:gd name="connsiteX3" fmla="*/ 502357 w 588480"/>
                    <a:gd name="connsiteY3" fmla="*/ 168372 h 349930"/>
                    <a:gd name="connsiteX4" fmla="*/ 459494 w 588480"/>
                    <a:gd name="connsiteY4" fmla="*/ 175531 h 349930"/>
                    <a:gd name="connsiteX5" fmla="*/ 440286 w 588480"/>
                    <a:gd name="connsiteY5" fmla="*/ 198163 h 349930"/>
                    <a:gd name="connsiteX6" fmla="*/ 418943 w 588480"/>
                    <a:gd name="connsiteY6" fmla="*/ 188915 h 349930"/>
                    <a:gd name="connsiteX7" fmla="*/ 383684 w 588480"/>
                    <a:gd name="connsiteY7" fmla="*/ 180600 h 349930"/>
                    <a:gd name="connsiteX8" fmla="*/ 357005 w 588480"/>
                    <a:gd name="connsiteY8" fmla="*/ 153077 h 349930"/>
                    <a:gd name="connsiteX9" fmla="*/ 349224 w 588480"/>
                    <a:gd name="connsiteY9" fmla="*/ 115638 h 349930"/>
                    <a:gd name="connsiteX10" fmla="*/ 325836 w 588480"/>
                    <a:gd name="connsiteY10" fmla="*/ 92917 h 349930"/>
                    <a:gd name="connsiteX11" fmla="*/ 263853 w 588480"/>
                    <a:gd name="connsiteY11" fmla="*/ 85758 h 349930"/>
                    <a:gd name="connsiteX12" fmla="*/ 209118 w 588480"/>
                    <a:gd name="connsiteY12" fmla="*/ 89227 h 349930"/>
                    <a:gd name="connsiteX13" fmla="*/ 163632 w 588480"/>
                    <a:gd name="connsiteY13" fmla="*/ 43384 h 349930"/>
                    <a:gd name="connsiteX14" fmla="*/ 111075 w 588480"/>
                    <a:gd name="connsiteY14" fmla="*/ 57657 h 349930"/>
                    <a:gd name="connsiteX15" fmla="*/ 105784 w 588480"/>
                    <a:gd name="connsiteY15" fmla="*/ 3856 h 349930"/>
                    <a:gd name="connsiteX16" fmla="*/ 96891 w 588480"/>
                    <a:gd name="connsiteY16" fmla="*/ 50410 h 349930"/>
                    <a:gd name="connsiteX17" fmla="*/ 89910 w 588480"/>
                    <a:gd name="connsiteY17" fmla="*/ -324 h 349930"/>
                    <a:gd name="connsiteX18" fmla="*/ 24771 w 588480"/>
                    <a:gd name="connsiteY18" fmla="*/ 17062 h 349930"/>
                    <a:gd name="connsiteX19" fmla="*/ 3784 w 588480"/>
                    <a:gd name="connsiteY19" fmla="*/ 40450 h 349930"/>
                    <a:gd name="connsiteX20" fmla="*/ 1561 w 588480"/>
                    <a:gd name="connsiteY20" fmla="*/ 124086 h 349930"/>
                    <a:gd name="connsiteX21" fmla="*/ -129 w 588480"/>
                    <a:gd name="connsiteY21" fmla="*/ 172463 h 349930"/>
                    <a:gd name="connsiteX22" fmla="*/ 34597 w 588480"/>
                    <a:gd name="connsiteY22" fmla="*/ 173085 h 349930"/>
                    <a:gd name="connsiteX23" fmla="*/ 46959 w 588480"/>
                    <a:gd name="connsiteY23" fmla="*/ 147963 h 349930"/>
                    <a:gd name="connsiteX24" fmla="*/ 69190 w 588480"/>
                    <a:gd name="connsiteY24" fmla="*/ 135914 h 349930"/>
                    <a:gd name="connsiteX25" fmla="*/ 88977 w 588480"/>
                    <a:gd name="connsiteY25" fmla="*/ 122263 h 349930"/>
                    <a:gd name="connsiteX26" fmla="*/ 114766 w 588480"/>
                    <a:gd name="connsiteY26" fmla="*/ 133290 h 349930"/>
                    <a:gd name="connsiteX27" fmla="*/ 143579 w 588480"/>
                    <a:gd name="connsiteY27" fmla="*/ 149786 h 349930"/>
                    <a:gd name="connsiteX28" fmla="*/ 173414 w 588480"/>
                    <a:gd name="connsiteY28" fmla="*/ 180111 h 349930"/>
                    <a:gd name="connsiteX29" fmla="*/ 197913 w 588480"/>
                    <a:gd name="connsiteY29" fmla="*/ 181089 h 349930"/>
                    <a:gd name="connsiteX30" fmla="*/ 220901 w 588480"/>
                    <a:gd name="connsiteY30" fmla="*/ 217861 h 349930"/>
                    <a:gd name="connsiteX31" fmla="*/ 270612 w 588480"/>
                    <a:gd name="connsiteY31" fmla="*/ 264992 h 349930"/>
                    <a:gd name="connsiteX32" fmla="*/ 306850 w 588480"/>
                    <a:gd name="connsiteY32" fmla="*/ 282778 h 349930"/>
                    <a:gd name="connsiteX33" fmla="*/ 339975 w 588480"/>
                    <a:gd name="connsiteY33" fmla="*/ 302653 h 349930"/>
                    <a:gd name="connsiteX34" fmla="*/ 367543 w 588480"/>
                    <a:gd name="connsiteY34" fmla="*/ 334578 h 349930"/>
                    <a:gd name="connsiteX35" fmla="*/ 412007 w 588480"/>
                    <a:gd name="connsiteY35" fmla="*/ 349607 h 349930"/>
                    <a:gd name="connsiteX36" fmla="*/ 422233 w 588480"/>
                    <a:gd name="connsiteY36" fmla="*/ 317593 h 349930"/>
                    <a:gd name="connsiteX37" fmla="*/ 422233 w 588480"/>
                    <a:gd name="connsiteY37" fmla="*/ 284245 h 349930"/>
                    <a:gd name="connsiteX38" fmla="*/ 401825 w 588480"/>
                    <a:gd name="connsiteY38" fmla="*/ 262013 h 349930"/>
                    <a:gd name="connsiteX39" fmla="*/ 427836 w 588480"/>
                    <a:gd name="connsiteY39" fmla="*/ 247963 h 349930"/>
                    <a:gd name="connsiteX40" fmla="*/ 444243 w 588480"/>
                    <a:gd name="connsiteY40" fmla="*/ 227287 h 349930"/>
                    <a:gd name="connsiteX41" fmla="*/ 468387 w 588480"/>
                    <a:gd name="connsiteY41" fmla="*/ 205055 h 349930"/>
                    <a:gd name="connsiteX42" fmla="*/ 505515 w 588480"/>
                    <a:gd name="connsiteY42" fmla="*/ 196162 h 349930"/>
                    <a:gd name="connsiteX43" fmla="*/ 497333 w 588480"/>
                    <a:gd name="connsiteY43" fmla="*/ 226086 h 349930"/>
                    <a:gd name="connsiteX44" fmla="*/ 545532 w 588480"/>
                    <a:gd name="connsiteY44" fmla="*/ 218350 h 349930"/>
                    <a:gd name="connsiteX45" fmla="*/ 568386 w 588480"/>
                    <a:gd name="connsiteY45" fmla="*/ 213903 h 349930"/>
                    <a:gd name="connsiteX46" fmla="*/ 588351 w 588480"/>
                    <a:gd name="connsiteY46" fmla="*/ 203499 h 349930"/>
                    <a:gd name="connsiteX47" fmla="*/ 583104 w 588480"/>
                    <a:gd name="connsiteY47" fmla="*/ 196518 h 349930"/>
                    <a:gd name="connsiteX48" fmla="*/ 582659 w 588480"/>
                    <a:gd name="connsiteY48" fmla="*/ 196162 h 349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588480" h="349930">
                      <a:moveTo>
                        <a:pt x="582659" y="196162"/>
                      </a:moveTo>
                      <a:cubicBezTo>
                        <a:pt x="572211" y="187105"/>
                        <a:pt x="560383" y="179808"/>
                        <a:pt x="547622" y="174553"/>
                      </a:cubicBezTo>
                      <a:cubicBezTo>
                        <a:pt x="535261" y="169840"/>
                        <a:pt x="537796" y="178999"/>
                        <a:pt x="527257" y="181044"/>
                      </a:cubicBezTo>
                      <a:cubicBezTo>
                        <a:pt x="514585" y="183757"/>
                        <a:pt x="510317" y="175575"/>
                        <a:pt x="502357" y="168372"/>
                      </a:cubicBezTo>
                      <a:cubicBezTo>
                        <a:pt x="490130" y="157390"/>
                        <a:pt x="470833" y="168372"/>
                        <a:pt x="459494" y="175531"/>
                      </a:cubicBezTo>
                      <a:cubicBezTo>
                        <a:pt x="448156" y="182690"/>
                        <a:pt x="447000" y="188870"/>
                        <a:pt x="440286" y="198163"/>
                      </a:cubicBezTo>
                      <a:cubicBezTo>
                        <a:pt x="429348" y="213548"/>
                        <a:pt x="426680" y="193717"/>
                        <a:pt x="418943" y="188915"/>
                      </a:cubicBezTo>
                      <a:cubicBezTo>
                        <a:pt x="408183" y="182943"/>
                        <a:pt x="396000" y="180066"/>
                        <a:pt x="383684" y="180600"/>
                      </a:cubicBezTo>
                      <a:cubicBezTo>
                        <a:pt x="367454" y="180600"/>
                        <a:pt x="365364" y="164948"/>
                        <a:pt x="357005" y="153077"/>
                      </a:cubicBezTo>
                      <a:cubicBezTo>
                        <a:pt x="348112" y="140493"/>
                        <a:pt x="351936" y="129644"/>
                        <a:pt x="349224" y="115638"/>
                      </a:cubicBezTo>
                      <a:cubicBezTo>
                        <a:pt x="347534" y="106745"/>
                        <a:pt x="332106" y="99587"/>
                        <a:pt x="325836" y="92917"/>
                      </a:cubicBezTo>
                      <a:cubicBezTo>
                        <a:pt x="313475" y="79800"/>
                        <a:pt x="280394" y="86559"/>
                        <a:pt x="263853" y="85758"/>
                      </a:cubicBezTo>
                      <a:cubicBezTo>
                        <a:pt x="244956" y="84825"/>
                        <a:pt x="227615" y="89716"/>
                        <a:pt x="209118" y="89227"/>
                      </a:cubicBezTo>
                      <a:cubicBezTo>
                        <a:pt x="197424" y="88915"/>
                        <a:pt x="173547" y="51699"/>
                        <a:pt x="163632" y="43384"/>
                      </a:cubicBezTo>
                      <a:cubicBezTo>
                        <a:pt x="159541" y="59213"/>
                        <a:pt x="109119" y="85225"/>
                        <a:pt x="111075" y="57657"/>
                      </a:cubicBezTo>
                      <a:cubicBezTo>
                        <a:pt x="111075" y="55968"/>
                        <a:pt x="125837" y="-10817"/>
                        <a:pt x="105784" y="3856"/>
                      </a:cubicBezTo>
                      <a:cubicBezTo>
                        <a:pt x="93379" y="12749"/>
                        <a:pt x="105428" y="38760"/>
                        <a:pt x="96891" y="50410"/>
                      </a:cubicBezTo>
                      <a:cubicBezTo>
                        <a:pt x="89066" y="60903"/>
                        <a:pt x="86887" y="7368"/>
                        <a:pt x="89910" y="-324"/>
                      </a:cubicBezTo>
                      <a:lnTo>
                        <a:pt x="24771" y="17062"/>
                      </a:lnTo>
                      <a:cubicBezTo>
                        <a:pt x="4184" y="22531"/>
                        <a:pt x="4362" y="19818"/>
                        <a:pt x="3784" y="40450"/>
                      </a:cubicBezTo>
                      <a:cubicBezTo>
                        <a:pt x="3073" y="68315"/>
                        <a:pt x="2317" y="96194"/>
                        <a:pt x="1561" y="124086"/>
                      </a:cubicBezTo>
                      <a:cubicBezTo>
                        <a:pt x="1339" y="131645"/>
                        <a:pt x="5562" y="167083"/>
                        <a:pt x="-129" y="172463"/>
                      </a:cubicBezTo>
                      <a:cubicBezTo>
                        <a:pt x="6897" y="175842"/>
                        <a:pt x="30018" y="183935"/>
                        <a:pt x="34597" y="173085"/>
                      </a:cubicBezTo>
                      <a:cubicBezTo>
                        <a:pt x="39177" y="162236"/>
                        <a:pt x="34597" y="155745"/>
                        <a:pt x="46959" y="147963"/>
                      </a:cubicBezTo>
                      <a:cubicBezTo>
                        <a:pt x="55362" y="142672"/>
                        <a:pt x="65455" y="146852"/>
                        <a:pt x="69190" y="135914"/>
                      </a:cubicBezTo>
                      <a:cubicBezTo>
                        <a:pt x="70702" y="131467"/>
                        <a:pt x="84264" y="122975"/>
                        <a:pt x="88977" y="122263"/>
                      </a:cubicBezTo>
                      <a:cubicBezTo>
                        <a:pt x="99559" y="120663"/>
                        <a:pt x="106318" y="129333"/>
                        <a:pt x="114766" y="133290"/>
                      </a:cubicBezTo>
                      <a:cubicBezTo>
                        <a:pt x="126593" y="138848"/>
                        <a:pt x="138821" y="135469"/>
                        <a:pt x="143579" y="149786"/>
                      </a:cubicBezTo>
                      <a:cubicBezTo>
                        <a:pt x="151715" y="174108"/>
                        <a:pt x="143890" y="178821"/>
                        <a:pt x="173414" y="180111"/>
                      </a:cubicBezTo>
                      <a:cubicBezTo>
                        <a:pt x="181506" y="180511"/>
                        <a:pt x="189910" y="180111"/>
                        <a:pt x="197913" y="181089"/>
                      </a:cubicBezTo>
                      <a:cubicBezTo>
                        <a:pt x="205917" y="182067"/>
                        <a:pt x="217699" y="211458"/>
                        <a:pt x="220901" y="217861"/>
                      </a:cubicBezTo>
                      <a:cubicBezTo>
                        <a:pt x="230906" y="237869"/>
                        <a:pt x="252026" y="252409"/>
                        <a:pt x="270612" y="264992"/>
                      </a:cubicBezTo>
                      <a:cubicBezTo>
                        <a:pt x="281950" y="272640"/>
                        <a:pt x="295556" y="275397"/>
                        <a:pt x="306850" y="282778"/>
                      </a:cubicBezTo>
                      <a:cubicBezTo>
                        <a:pt x="319166" y="290692"/>
                        <a:pt x="325480" y="299719"/>
                        <a:pt x="339975" y="302653"/>
                      </a:cubicBezTo>
                      <a:cubicBezTo>
                        <a:pt x="364030" y="307544"/>
                        <a:pt x="365053" y="312791"/>
                        <a:pt x="367543" y="334578"/>
                      </a:cubicBezTo>
                      <a:cubicBezTo>
                        <a:pt x="380882" y="332088"/>
                        <a:pt x="400669" y="342271"/>
                        <a:pt x="412007" y="349607"/>
                      </a:cubicBezTo>
                      <a:cubicBezTo>
                        <a:pt x="411651" y="338091"/>
                        <a:pt x="413919" y="326086"/>
                        <a:pt x="422233" y="317593"/>
                      </a:cubicBezTo>
                      <a:cubicBezTo>
                        <a:pt x="435262" y="304254"/>
                        <a:pt x="419255" y="299274"/>
                        <a:pt x="422233" y="284245"/>
                      </a:cubicBezTo>
                      <a:cubicBezTo>
                        <a:pt x="424146" y="273574"/>
                        <a:pt x="406049" y="269528"/>
                        <a:pt x="401825" y="262013"/>
                      </a:cubicBezTo>
                      <a:cubicBezTo>
                        <a:pt x="395689" y="250986"/>
                        <a:pt x="422856" y="249119"/>
                        <a:pt x="427836" y="247963"/>
                      </a:cubicBezTo>
                      <a:cubicBezTo>
                        <a:pt x="439263" y="245384"/>
                        <a:pt x="436373" y="227287"/>
                        <a:pt x="444243" y="227287"/>
                      </a:cubicBezTo>
                      <a:cubicBezTo>
                        <a:pt x="459583" y="227287"/>
                        <a:pt x="454692" y="204833"/>
                        <a:pt x="468387" y="205055"/>
                      </a:cubicBezTo>
                      <a:cubicBezTo>
                        <a:pt x="482082" y="205277"/>
                        <a:pt x="493598" y="194473"/>
                        <a:pt x="505515" y="196162"/>
                      </a:cubicBezTo>
                      <a:cubicBezTo>
                        <a:pt x="517431" y="197852"/>
                        <a:pt x="499868" y="221996"/>
                        <a:pt x="497333" y="226086"/>
                      </a:cubicBezTo>
                      <a:cubicBezTo>
                        <a:pt x="512273" y="225686"/>
                        <a:pt x="531882" y="215993"/>
                        <a:pt x="545532" y="218350"/>
                      </a:cubicBezTo>
                      <a:cubicBezTo>
                        <a:pt x="553091" y="219639"/>
                        <a:pt x="563940" y="222796"/>
                        <a:pt x="568386" y="213903"/>
                      </a:cubicBezTo>
                      <a:cubicBezTo>
                        <a:pt x="572522" y="205722"/>
                        <a:pt x="585327" y="209190"/>
                        <a:pt x="588351" y="203499"/>
                      </a:cubicBezTo>
                      <a:cubicBezTo>
                        <a:pt x="587950" y="200413"/>
                        <a:pt x="585950" y="197767"/>
                        <a:pt x="583104" y="196518"/>
                      </a:cubicBezTo>
                      <a:cubicBezTo>
                        <a:pt x="566608" y="182823"/>
                        <a:pt x="598666" y="209546"/>
                        <a:pt x="582659" y="19616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4" name="자유형: 도형 9803">
                  <a:extLst>
                    <a:ext uri="{FF2B5EF4-FFF2-40B4-BE49-F238E27FC236}">
                      <a16:creationId xmlns:a16="http://schemas.microsoft.com/office/drawing/2014/main" id="{F01A4BC5-2360-1087-1C02-CD2F4A14FE2B}"/>
                    </a:ext>
                  </a:extLst>
                </p:cNvPr>
                <p:cNvSpPr/>
                <p:nvPr/>
              </p:nvSpPr>
              <p:spPr>
                <a:xfrm>
                  <a:off x="5981175" y="8387118"/>
                  <a:ext cx="403063" cy="240587"/>
                </a:xfrm>
                <a:custGeom>
                  <a:avLst/>
                  <a:gdLst>
                    <a:gd name="connsiteX0" fmla="*/ 413874 w 590124"/>
                    <a:gd name="connsiteY0" fmla="*/ 351919 h 352243"/>
                    <a:gd name="connsiteX1" fmla="*/ 412985 w 590124"/>
                    <a:gd name="connsiteY1" fmla="*/ 351341 h 352243"/>
                    <a:gd name="connsiteX2" fmla="*/ 372968 w 590124"/>
                    <a:gd name="connsiteY2" fmla="*/ 336046 h 352243"/>
                    <a:gd name="connsiteX3" fmla="*/ 368521 w 590124"/>
                    <a:gd name="connsiteY3" fmla="*/ 336401 h 352243"/>
                    <a:gd name="connsiteX4" fmla="*/ 367899 w 590124"/>
                    <a:gd name="connsiteY4" fmla="*/ 336401 h 352243"/>
                    <a:gd name="connsiteX5" fmla="*/ 367899 w 590124"/>
                    <a:gd name="connsiteY5" fmla="*/ 335823 h 352243"/>
                    <a:gd name="connsiteX6" fmla="*/ 340776 w 590124"/>
                    <a:gd name="connsiteY6" fmla="*/ 304387 h 352243"/>
                    <a:gd name="connsiteX7" fmla="*/ 317788 w 590124"/>
                    <a:gd name="connsiteY7" fmla="*/ 292071 h 352243"/>
                    <a:gd name="connsiteX8" fmla="*/ 307428 w 590124"/>
                    <a:gd name="connsiteY8" fmla="*/ 284423 h 352243"/>
                    <a:gd name="connsiteX9" fmla="*/ 289998 w 590124"/>
                    <a:gd name="connsiteY9" fmla="*/ 276019 h 352243"/>
                    <a:gd name="connsiteX10" fmla="*/ 271190 w 590124"/>
                    <a:gd name="connsiteY10" fmla="*/ 266771 h 352243"/>
                    <a:gd name="connsiteX11" fmla="*/ 221301 w 590124"/>
                    <a:gd name="connsiteY11" fmla="*/ 219417 h 352243"/>
                    <a:gd name="connsiteX12" fmla="*/ 219300 w 590124"/>
                    <a:gd name="connsiteY12" fmla="*/ 214970 h 352243"/>
                    <a:gd name="connsiteX13" fmla="*/ 198713 w 590124"/>
                    <a:gd name="connsiteY13" fmla="*/ 182734 h 352243"/>
                    <a:gd name="connsiteX14" fmla="*/ 182840 w 590124"/>
                    <a:gd name="connsiteY14" fmla="*/ 181978 h 352243"/>
                    <a:gd name="connsiteX15" fmla="*/ 174303 w 590124"/>
                    <a:gd name="connsiteY15" fmla="*/ 181978 h 352243"/>
                    <a:gd name="connsiteX16" fmla="*/ 147624 w 590124"/>
                    <a:gd name="connsiteY16" fmla="*/ 165171 h 352243"/>
                    <a:gd name="connsiteX17" fmla="*/ 143934 w 590124"/>
                    <a:gd name="connsiteY17" fmla="*/ 151254 h 352243"/>
                    <a:gd name="connsiteX18" fmla="*/ 126638 w 590124"/>
                    <a:gd name="connsiteY18" fmla="*/ 138581 h 352243"/>
                    <a:gd name="connsiteX19" fmla="*/ 115343 w 590124"/>
                    <a:gd name="connsiteY19" fmla="*/ 135113 h 352243"/>
                    <a:gd name="connsiteX20" fmla="*/ 107651 w 590124"/>
                    <a:gd name="connsiteY20" fmla="*/ 130400 h 352243"/>
                    <a:gd name="connsiteX21" fmla="*/ 92356 w 590124"/>
                    <a:gd name="connsiteY21" fmla="*/ 123908 h 352243"/>
                    <a:gd name="connsiteX22" fmla="*/ 89910 w 590124"/>
                    <a:gd name="connsiteY22" fmla="*/ 123908 h 352243"/>
                    <a:gd name="connsiteX23" fmla="*/ 70569 w 590124"/>
                    <a:gd name="connsiteY23" fmla="*/ 137248 h 352243"/>
                    <a:gd name="connsiteX24" fmla="*/ 57718 w 590124"/>
                    <a:gd name="connsiteY24" fmla="*/ 146407 h 352243"/>
                    <a:gd name="connsiteX25" fmla="*/ 48159 w 590124"/>
                    <a:gd name="connsiteY25" fmla="*/ 149609 h 352243"/>
                    <a:gd name="connsiteX26" fmla="*/ 38599 w 590124"/>
                    <a:gd name="connsiteY26" fmla="*/ 164593 h 352243"/>
                    <a:gd name="connsiteX27" fmla="*/ 36020 w 590124"/>
                    <a:gd name="connsiteY27" fmla="*/ 174464 h 352243"/>
                    <a:gd name="connsiteX28" fmla="*/ 24460 w 590124"/>
                    <a:gd name="connsiteY28" fmla="*/ 180244 h 352243"/>
                    <a:gd name="connsiteX29" fmla="*/ 582 w 590124"/>
                    <a:gd name="connsiteY29" fmla="*/ 174108 h 352243"/>
                    <a:gd name="connsiteX30" fmla="*/ -129 w 590124"/>
                    <a:gd name="connsiteY30" fmla="*/ 173752 h 352243"/>
                    <a:gd name="connsiteX31" fmla="*/ 449 w 590124"/>
                    <a:gd name="connsiteY31" fmla="*/ 173174 h 352243"/>
                    <a:gd name="connsiteX32" fmla="*/ 2405 w 590124"/>
                    <a:gd name="connsiteY32" fmla="*/ 135336 h 352243"/>
                    <a:gd name="connsiteX33" fmla="*/ 1916 w 590124"/>
                    <a:gd name="connsiteY33" fmla="*/ 125242 h 352243"/>
                    <a:gd name="connsiteX34" fmla="*/ 4184 w 590124"/>
                    <a:gd name="connsiteY34" fmla="*/ 41339 h 352243"/>
                    <a:gd name="connsiteX35" fmla="*/ 19257 w 590124"/>
                    <a:gd name="connsiteY35" fmla="*/ 19107 h 352243"/>
                    <a:gd name="connsiteX36" fmla="*/ 25571 w 590124"/>
                    <a:gd name="connsiteY36" fmla="*/ 17462 h 352243"/>
                    <a:gd name="connsiteX37" fmla="*/ 91733 w 590124"/>
                    <a:gd name="connsiteY37" fmla="*/ -324 h 352243"/>
                    <a:gd name="connsiteX38" fmla="*/ 91333 w 590124"/>
                    <a:gd name="connsiteY38" fmla="*/ 699 h 352243"/>
                    <a:gd name="connsiteX39" fmla="*/ 94668 w 590124"/>
                    <a:gd name="connsiteY39" fmla="*/ 51121 h 352243"/>
                    <a:gd name="connsiteX40" fmla="*/ 97336 w 590124"/>
                    <a:gd name="connsiteY40" fmla="*/ 50899 h 352243"/>
                    <a:gd name="connsiteX41" fmla="*/ 100493 w 590124"/>
                    <a:gd name="connsiteY41" fmla="*/ 29245 h 352243"/>
                    <a:gd name="connsiteX42" fmla="*/ 106540 w 590124"/>
                    <a:gd name="connsiteY42" fmla="*/ 4212 h 352243"/>
                    <a:gd name="connsiteX43" fmla="*/ 115433 w 590124"/>
                    <a:gd name="connsiteY43" fmla="*/ 3678 h 352243"/>
                    <a:gd name="connsiteX44" fmla="*/ 113343 w 590124"/>
                    <a:gd name="connsiteY44" fmla="*/ 56279 h 352243"/>
                    <a:gd name="connsiteX45" fmla="*/ 112943 w 590124"/>
                    <a:gd name="connsiteY45" fmla="*/ 58458 h 352243"/>
                    <a:gd name="connsiteX46" fmla="*/ 115210 w 590124"/>
                    <a:gd name="connsiteY46" fmla="*/ 67350 h 352243"/>
                    <a:gd name="connsiteX47" fmla="*/ 123169 w 590124"/>
                    <a:gd name="connsiteY47" fmla="*/ 70107 h 352243"/>
                    <a:gd name="connsiteX48" fmla="*/ 164387 w 590124"/>
                    <a:gd name="connsiteY48" fmla="*/ 44185 h 352243"/>
                    <a:gd name="connsiteX49" fmla="*/ 164387 w 590124"/>
                    <a:gd name="connsiteY49" fmla="*/ 43340 h 352243"/>
                    <a:gd name="connsiteX50" fmla="*/ 165054 w 590124"/>
                    <a:gd name="connsiteY50" fmla="*/ 43873 h 352243"/>
                    <a:gd name="connsiteX51" fmla="*/ 179861 w 590124"/>
                    <a:gd name="connsiteY51" fmla="*/ 60725 h 352243"/>
                    <a:gd name="connsiteX52" fmla="*/ 210185 w 590124"/>
                    <a:gd name="connsiteY52" fmla="*/ 89582 h 352243"/>
                    <a:gd name="connsiteX53" fmla="*/ 236197 w 590124"/>
                    <a:gd name="connsiteY53" fmla="*/ 87804 h 352243"/>
                    <a:gd name="connsiteX54" fmla="*/ 260029 w 590124"/>
                    <a:gd name="connsiteY54" fmla="*/ 85981 h 352243"/>
                    <a:gd name="connsiteX55" fmla="*/ 264920 w 590124"/>
                    <a:gd name="connsiteY55" fmla="*/ 85981 h 352243"/>
                    <a:gd name="connsiteX56" fmla="*/ 280616 w 590124"/>
                    <a:gd name="connsiteY56" fmla="*/ 85536 h 352243"/>
                    <a:gd name="connsiteX57" fmla="*/ 296845 w 590124"/>
                    <a:gd name="connsiteY57" fmla="*/ 84958 h 352243"/>
                    <a:gd name="connsiteX58" fmla="*/ 327303 w 590124"/>
                    <a:gd name="connsiteY58" fmla="*/ 93317 h 352243"/>
                    <a:gd name="connsiteX59" fmla="*/ 336196 w 590124"/>
                    <a:gd name="connsiteY59" fmla="*/ 100343 h 352243"/>
                    <a:gd name="connsiteX60" fmla="*/ 351047 w 590124"/>
                    <a:gd name="connsiteY60" fmla="*/ 116349 h 352243"/>
                    <a:gd name="connsiteX61" fmla="*/ 352247 w 590124"/>
                    <a:gd name="connsiteY61" fmla="*/ 129689 h 352243"/>
                    <a:gd name="connsiteX62" fmla="*/ 358694 w 590124"/>
                    <a:gd name="connsiteY62" fmla="*/ 153610 h 352243"/>
                    <a:gd name="connsiteX63" fmla="*/ 364608 w 590124"/>
                    <a:gd name="connsiteY63" fmla="*/ 163748 h 352243"/>
                    <a:gd name="connsiteX64" fmla="*/ 384973 w 590124"/>
                    <a:gd name="connsiteY64" fmla="*/ 180867 h 352243"/>
                    <a:gd name="connsiteX65" fmla="*/ 420544 w 590124"/>
                    <a:gd name="connsiteY65" fmla="*/ 189270 h 352243"/>
                    <a:gd name="connsiteX66" fmla="*/ 427035 w 590124"/>
                    <a:gd name="connsiteY66" fmla="*/ 197096 h 352243"/>
                    <a:gd name="connsiteX67" fmla="*/ 434238 w 590124"/>
                    <a:gd name="connsiteY67" fmla="*/ 204210 h 352243"/>
                    <a:gd name="connsiteX68" fmla="*/ 441131 w 590124"/>
                    <a:gd name="connsiteY68" fmla="*/ 198697 h 352243"/>
                    <a:gd name="connsiteX69" fmla="*/ 445577 w 590124"/>
                    <a:gd name="connsiteY69" fmla="*/ 191760 h 352243"/>
                    <a:gd name="connsiteX70" fmla="*/ 460383 w 590124"/>
                    <a:gd name="connsiteY70" fmla="*/ 175887 h 352243"/>
                    <a:gd name="connsiteX71" fmla="*/ 490930 w 590124"/>
                    <a:gd name="connsiteY71" fmla="*/ 164059 h 352243"/>
                    <a:gd name="connsiteX72" fmla="*/ 503914 w 590124"/>
                    <a:gd name="connsiteY72" fmla="*/ 168817 h 352243"/>
                    <a:gd name="connsiteX73" fmla="*/ 508360 w 590124"/>
                    <a:gd name="connsiteY73" fmla="*/ 173263 h 352243"/>
                    <a:gd name="connsiteX74" fmla="*/ 523833 w 590124"/>
                    <a:gd name="connsiteY74" fmla="*/ 182156 h 352243"/>
                    <a:gd name="connsiteX75" fmla="*/ 528280 w 590124"/>
                    <a:gd name="connsiteY75" fmla="*/ 181622 h 352243"/>
                    <a:gd name="connsiteX76" fmla="*/ 536283 w 590124"/>
                    <a:gd name="connsiteY76" fmla="*/ 177176 h 352243"/>
                    <a:gd name="connsiteX77" fmla="*/ 542864 w 590124"/>
                    <a:gd name="connsiteY77" fmla="*/ 173886 h 352243"/>
                    <a:gd name="connsiteX78" fmla="*/ 549000 w 590124"/>
                    <a:gd name="connsiteY78" fmla="*/ 175264 h 352243"/>
                    <a:gd name="connsiteX79" fmla="*/ 579236 w 590124"/>
                    <a:gd name="connsiteY79" fmla="*/ 193050 h 352243"/>
                    <a:gd name="connsiteX80" fmla="*/ 579502 w 590124"/>
                    <a:gd name="connsiteY80" fmla="*/ 193050 h 352243"/>
                    <a:gd name="connsiteX81" fmla="*/ 579502 w 590124"/>
                    <a:gd name="connsiteY81" fmla="*/ 193050 h 352243"/>
                    <a:gd name="connsiteX82" fmla="*/ 580258 w 590124"/>
                    <a:gd name="connsiteY82" fmla="*/ 193717 h 352243"/>
                    <a:gd name="connsiteX83" fmla="*/ 584038 w 590124"/>
                    <a:gd name="connsiteY83" fmla="*/ 196873 h 352243"/>
                    <a:gd name="connsiteX84" fmla="*/ 584038 w 590124"/>
                    <a:gd name="connsiteY84" fmla="*/ 196873 h 352243"/>
                    <a:gd name="connsiteX85" fmla="*/ 588039 w 590124"/>
                    <a:gd name="connsiteY85" fmla="*/ 200253 h 352243"/>
                    <a:gd name="connsiteX86" fmla="*/ 588573 w 590124"/>
                    <a:gd name="connsiteY86" fmla="*/ 200653 h 352243"/>
                    <a:gd name="connsiteX87" fmla="*/ 588573 w 590124"/>
                    <a:gd name="connsiteY87" fmla="*/ 200653 h 352243"/>
                    <a:gd name="connsiteX88" fmla="*/ 588573 w 590124"/>
                    <a:gd name="connsiteY88" fmla="*/ 200653 h 352243"/>
                    <a:gd name="connsiteX89" fmla="*/ 588573 w 590124"/>
                    <a:gd name="connsiteY89" fmla="*/ 201276 h 352243"/>
                    <a:gd name="connsiteX90" fmla="*/ 588573 w 590124"/>
                    <a:gd name="connsiteY90" fmla="*/ 201276 h 352243"/>
                    <a:gd name="connsiteX91" fmla="*/ 589996 w 590124"/>
                    <a:gd name="connsiteY91" fmla="*/ 203365 h 352243"/>
                    <a:gd name="connsiteX92" fmla="*/ 588929 w 590124"/>
                    <a:gd name="connsiteY92" fmla="*/ 202520 h 352243"/>
                    <a:gd name="connsiteX93" fmla="*/ 589285 w 590124"/>
                    <a:gd name="connsiteY93" fmla="*/ 204077 h 352243"/>
                    <a:gd name="connsiteX94" fmla="*/ 589285 w 590124"/>
                    <a:gd name="connsiteY94" fmla="*/ 204077 h 352243"/>
                    <a:gd name="connsiteX95" fmla="*/ 589285 w 590124"/>
                    <a:gd name="connsiteY95" fmla="*/ 204077 h 352243"/>
                    <a:gd name="connsiteX96" fmla="*/ 580392 w 590124"/>
                    <a:gd name="connsiteY96" fmla="*/ 208523 h 352243"/>
                    <a:gd name="connsiteX97" fmla="*/ 569231 w 590124"/>
                    <a:gd name="connsiteY97" fmla="*/ 214615 h 352243"/>
                    <a:gd name="connsiteX98" fmla="*/ 557493 w 590124"/>
                    <a:gd name="connsiteY98" fmla="*/ 221062 h 352243"/>
                    <a:gd name="connsiteX99" fmla="*/ 557493 w 590124"/>
                    <a:gd name="connsiteY99" fmla="*/ 221062 h 352243"/>
                    <a:gd name="connsiteX100" fmla="*/ 548066 w 590124"/>
                    <a:gd name="connsiteY100" fmla="*/ 219862 h 352243"/>
                    <a:gd name="connsiteX101" fmla="*/ 545799 w 590124"/>
                    <a:gd name="connsiteY101" fmla="*/ 219461 h 352243"/>
                    <a:gd name="connsiteX102" fmla="*/ 541352 w 590124"/>
                    <a:gd name="connsiteY102" fmla="*/ 219105 h 352243"/>
                    <a:gd name="connsiteX103" fmla="*/ 519120 w 590124"/>
                    <a:gd name="connsiteY103" fmla="*/ 223152 h 352243"/>
                    <a:gd name="connsiteX104" fmla="*/ 497778 w 590124"/>
                    <a:gd name="connsiteY104" fmla="*/ 227242 h 352243"/>
                    <a:gd name="connsiteX105" fmla="*/ 496755 w 590124"/>
                    <a:gd name="connsiteY105" fmla="*/ 227242 h 352243"/>
                    <a:gd name="connsiteX106" fmla="*/ 497288 w 590124"/>
                    <a:gd name="connsiteY106" fmla="*/ 226353 h 352243"/>
                    <a:gd name="connsiteX107" fmla="*/ 498356 w 590124"/>
                    <a:gd name="connsiteY107" fmla="*/ 224708 h 352243"/>
                    <a:gd name="connsiteX108" fmla="*/ 508893 w 590124"/>
                    <a:gd name="connsiteY108" fmla="*/ 199186 h 352243"/>
                    <a:gd name="connsiteX109" fmla="*/ 505915 w 590124"/>
                    <a:gd name="connsiteY109" fmla="*/ 197229 h 352243"/>
                    <a:gd name="connsiteX110" fmla="*/ 503380 w 590124"/>
                    <a:gd name="connsiteY110" fmla="*/ 197229 h 352243"/>
                    <a:gd name="connsiteX111" fmla="*/ 487284 w 590124"/>
                    <a:gd name="connsiteY111" fmla="*/ 201676 h 352243"/>
                    <a:gd name="connsiteX112" fmla="*/ 469143 w 590124"/>
                    <a:gd name="connsiteY112" fmla="*/ 206433 h 352243"/>
                    <a:gd name="connsiteX113" fmla="*/ 468654 w 590124"/>
                    <a:gd name="connsiteY113" fmla="*/ 206433 h 352243"/>
                    <a:gd name="connsiteX114" fmla="*/ 458072 w 590124"/>
                    <a:gd name="connsiteY114" fmla="*/ 216704 h 352243"/>
                    <a:gd name="connsiteX115" fmla="*/ 444732 w 590124"/>
                    <a:gd name="connsiteY115" fmla="*/ 228710 h 352243"/>
                    <a:gd name="connsiteX116" fmla="*/ 438729 w 590124"/>
                    <a:gd name="connsiteY116" fmla="*/ 236624 h 352243"/>
                    <a:gd name="connsiteX117" fmla="*/ 428458 w 590124"/>
                    <a:gd name="connsiteY117" fmla="*/ 249341 h 352243"/>
                    <a:gd name="connsiteX118" fmla="*/ 424768 w 590124"/>
                    <a:gd name="connsiteY118" fmla="*/ 249963 h 352243"/>
                    <a:gd name="connsiteX119" fmla="*/ 402536 w 590124"/>
                    <a:gd name="connsiteY119" fmla="*/ 258011 h 352243"/>
                    <a:gd name="connsiteX120" fmla="*/ 402936 w 590124"/>
                    <a:gd name="connsiteY120" fmla="*/ 262458 h 352243"/>
                    <a:gd name="connsiteX121" fmla="*/ 411829 w 590124"/>
                    <a:gd name="connsiteY121" fmla="*/ 270150 h 352243"/>
                    <a:gd name="connsiteX122" fmla="*/ 423167 w 590124"/>
                    <a:gd name="connsiteY122" fmla="*/ 285135 h 352243"/>
                    <a:gd name="connsiteX123" fmla="*/ 426013 w 590124"/>
                    <a:gd name="connsiteY123" fmla="*/ 299674 h 352243"/>
                    <a:gd name="connsiteX124" fmla="*/ 423256 w 590124"/>
                    <a:gd name="connsiteY124" fmla="*/ 318794 h 352243"/>
                    <a:gd name="connsiteX125" fmla="*/ 413207 w 590124"/>
                    <a:gd name="connsiteY125" fmla="*/ 350363 h 352243"/>
                    <a:gd name="connsiteX126" fmla="*/ 373101 w 590124"/>
                    <a:gd name="connsiteY126" fmla="*/ 334934 h 352243"/>
                    <a:gd name="connsiteX127" fmla="*/ 412674 w 590124"/>
                    <a:gd name="connsiteY127" fmla="*/ 349874 h 352243"/>
                    <a:gd name="connsiteX128" fmla="*/ 423078 w 590124"/>
                    <a:gd name="connsiteY128" fmla="*/ 318749 h 352243"/>
                    <a:gd name="connsiteX129" fmla="*/ 425613 w 590124"/>
                    <a:gd name="connsiteY129" fmla="*/ 300964 h 352243"/>
                    <a:gd name="connsiteX130" fmla="*/ 422678 w 590124"/>
                    <a:gd name="connsiteY130" fmla="*/ 285801 h 352243"/>
                    <a:gd name="connsiteX131" fmla="*/ 411829 w 590124"/>
                    <a:gd name="connsiteY131" fmla="*/ 271929 h 352243"/>
                    <a:gd name="connsiteX132" fmla="*/ 402403 w 590124"/>
                    <a:gd name="connsiteY132" fmla="*/ 263836 h 352243"/>
                    <a:gd name="connsiteX133" fmla="*/ 401958 w 590124"/>
                    <a:gd name="connsiteY133" fmla="*/ 258234 h 352243"/>
                    <a:gd name="connsiteX134" fmla="*/ 425124 w 590124"/>
                    <a:gd name="connsiteY134" fmla="*/ 249341 h 352243"/>
                    <a:gd name="connsiteX135" fmla="*/ 428769 w 590124"/>
                    <a:gd name="connsiteY135" fmla="*/ 248763 h 352243"/>
                    <a:gd name="connsiteX136" fmla="*/ 438240 w 590124"/>
                    <a:gd name="connsiteY136" fmla="*/ 236758 h 352243"/>
                    <a:gd name="connsiteX137" fmla="*/ 445266 w 590124"/>
                    <a:gd name="connsiteY137" fmla="*/ 228087 h 352243"/>
                    <a:gd name="connsiteX138" fmla="*/ 457626 w 590124"/>
                    <a:gd name="connsiteY138" fmla="*/ 216749 h 352243"/>
                    <a:gd name="connsiteX139" fmla="*/ 469232 w 590124"/>
                    <a:gd name="connsiteY139" fmla="*/ 205811 h 352243"/>
                    <a:gd name="connsiteX140" fmla="*/ 469721 w 590124"/>
                    <a:gd name="connsiteY140" fmla="*/ 205811 h 352243"/>
                    <a:gd name="connsiteX141" fmla="*/ 487507 w 590124"/>
                    <a:gd name="connsiteY141" fmla="*/ 201142 h 352243"/>
                    <a:gd name="connsiteX142" fmla="*/ 504003 w 590124"/>
                    <a:gd name="connsiteY142" fmla="*/ 196696 h 352243"/>
                    <a:gd name="connsiteX143" fmla="*/ 506670 w 590124"/>
                    <a:gd name="connsiteY143" fmla="*/ 196696 h 352243"/>
                    <a:gd name="connsiteX144" fmla="*/ 510539 w 590124"/>
                    <a:gd name="connsiteY144" fmla="*/ 199319 h 352243"/>
                    <a:gd name="connsiteX145" fmla="*/ 499912 w 590124"/>
                    <a:gd name="connsiteY145" fmla="*/ 225998 h 352243"/>
                    <a:gd name="connsiteX146" fmla="*/ 499423 w 590124"/>
                    <a:gd name="connsiteY146" fmla="*/ 226709 h 352243"/>
                    <a:gd name="connsiteX147" fmla="*/ 519431 w 590124"/>
                    <a:gd name="connsiteY147" fmla="*/ 222707 h 352243"/>
                    <a:gd name="connsiteX148" fmla="*/ 541975 w 590124"/>
                    <a:gd name="connsiteY148" fmla="*/ 218616 h 352243"/>
                    <a:gd name="connsiteX149" fmla="*/ 546688 w 590124"/>
                    <a:gd name="connsiteY149" fmla="*/ 218972 h 352243"/>
                    <a:gd name="connsiteX150" fmla="*/ 548956 w 590124"/>
                    <a:gd name="connsiteY150" fmla="*/ 219417 h 352243"/>
                    <a:gd name="connsiteX151" fmla="*/ 558204 w 590124"/>
                    <a:gd name="connsiteY151" fmla="*/ 220573 h 352243"/>
                    <a:gd name="connsiteX152" fmla="*/ 568964 w 590124"/>
                    <a:gd name="connsiteY152" fmla="*/ 214748 h 352243"/>
                    <a:gd name="connsiteX153" fmla="*/ 580881 w 590124"/>
                    <a:gd name="connsiteY153" fmla="*/ 208034 h 352243"/>
                    <a:gd name="connsiteX154" fmla="*/ 588840 w 590124"/>
                    <a:gd name="connsiteY154" fmla="*/ 204432 h 352243"/>
                    <a:gd name="connsiteX155" fmla="*/ 587683 w 590124"/>
                    <a:gd name="connsiteY155" fmla="*/ 201276 h 352243"/>
                    <a:gd name="connsiteX156" fmla="*/ 581903 w 590124"/>
                    <a:gd name="connsiteY156" fmla="*/ 196473 h 352243"/>
                    <a:gd name="connsiteX157" fmla="*/ 548956 w 590124"/>
                    <a:gd name="connsiteY157" fmla="*/ 176465 h 352243"/>
                    <a:gd name="connsiteX158" fmla="*/ 543220 w 590124"/>
                    <a:gd name="connsiteY158" fmla="*/ 175175 h 352243"/>
                    <a:gd name="connsiteX159" fmla="*/ 537395 w 590124"/>
                    <a:gd name="connsiteY159" fmla="*/ 178154 h 352243"/>
                    <a:gd name="connsiteX160" fmla="*/ 528858 w 590124"/>
                    <a:gd name="connsiteY160" fmla="*/ 183001 h 352243"/>
                    <a:gd name="connsiteX161" fmla="*/ 524100 w 590124"/>
                    <a:gd name="connsiteY161" fmla="*/ 183579 h 352243"/>
                    <a:gd name="connsiteX162" fmla="*/ 507826 w 590124"/>
                    <a:gd name="connsiteY162" fmla="*/ 174464 h 352243"/>
                    <a:gd name="connsiteX163" fmla="*/ 503380 w 590124"/>
                    <a:gd name="connsiteY163" fmla="*/ 170240 h 352243"/>
                    <a:gd name="connsiteX164" fmla="*/ 491152 w 590124"/>
                    <a:gd name="connsiteY164" fmla="*/ 165793 h 352243"/>
                    <a:gd name="connsiteX165" fmla="*/ 461184 w 590124"/>
                    <a:gd name="connsiteY165" fmla="*/ 177443 h 352243"/>
                    <a:gd name="connsiteX166" fmla="*/ 446733 w 590124"/>
                    <a:gd name="connsiteY166" fmla="*/ 192961 h 352243"/>
                    <a:gd name="connsiteX167" fmla="*/ 442287 w 590124"/>
                    <a:gd name="connsiteY167" fmla="*/ 199942 h 352243"/>
                    <a:gd name="connsiteX168" fmla="*/ 434461 w 590124"/>
                    <a:gd name="connsiteY168" fmla="*/ 205944 h 352243"/>
                    <a:gd name="connsiteX169" fmla="*/ 426324 w 590124"/>
                    <a:gd name="connsiteY169" fmla="*/ 198341 h 352243"/>
                    <a:gd name="connsiteX170" fmla="*/ 420144 w 590124"/>
                    <a:gd name="connsiteY170" fmla="*/ 190826 h 352243"/>
                    <a:gd name="connsiteX171" fmla="*/ 385195 w 590124"/>
                    <a:gd name="connsiteY171" fmla="*/ 182601 h 352243"/>
                    <a:gd name="connsiteX172" fmla="*/ 363808 w 590124"/>
                    <a:gd name="connsiteY172" fmla="*/ 164815 h 352243"/>
                    <a:gd name="connsiteX173" fmla="*/ 358028 w 590124"/>
                    <a:gd name="connsiteY173" fmla="*/ 154811 h 352243"/>
                    <a:gd name="connsiteX174" fmla="*/ 351358 w 590124"/>
                    <a:gd name="connsiteY174" fmla="*/ 130311 h 352243"/>
                    <a:gd name="connsiteX175" fmla="*/ 350158 w 590124"/>
                    <a:gd name="connsiteY175" fmla="*/ 116972 h 352243"/>
                    <a:gd name="connsiteX176" fmla="*/ 335751 w 590124"/>
                    <a:gd name="connsiteY176" fmla="*/ 101632 h 352243"/>
                    <a:gd name="connsiteX177" fmla="*/ 326859 w 590124"/>
                    <a:gd name="connsiteY177" fmla="*/ 94473 h 352243"/>
                    <a:gd name="connsiteX178" fmla="*/ 297201 w 590124"/>
                    <a:gd name="connsiteY178" fmla="*/ 86470 h 352243"/>
                    <a:gd name="connsiteX179" fmla="*/ 281016 w 590124"/>
                    <a:gd name="connsiteY179" fmla="*/ 87048 h 352243"/>
                    <a:gd name="connsiteX180" fmla="*/ 265232 w 590124"/>
                    <a:gd name="connsiteY180" fmla="*/ 87492 h 352243"/>
                    <a:gd name="connsiteX181" fmla="*/ 260385 w 590124"/>
                    <a:gd name="connsiteY181" fmla="*/ 87492 h 352243"/>
                    <a:gd name="connsiteX182" fmla="*/ 236686 w 590124"/>
                    <a:gd name="connsiteY182" fmla="*/ 89316 h 352243"/>
                    <a:gd name="connsiteX183" fmla="*/ 210496 w 590124"/>
                    <a:gd name="connsiteY183" fmla="*/ 91094 h 352243"/>
                    <a:gd name="connsiteX184" fmla="*/ 179372 w 590124"/>
                    <a:gd name="connsiteY184" fmla="*/ 61837 h 352243"/>
                    <a:gd name="connsiteX185" fmla="*/ 165410 w 590124"/>
                    <a:gd name="connsiteY185" fmla="*/ 45696 h 352243"/>
                    <a:gd name="connsiteX186" fmla="*/ 123347 w 590124"/>
                    <a:gd name="connsiteY186" fmla="*/ 71619 h 352243"/>
                    <a:gd name="connsiteX187" fmla="*/ 114454 w 590124"/>
                    <a:gd name="connsiteY187" fmla="*/ 68506 h 352243"/>
                    <a:gd name="connsiteX188" fmla="*/ 111875 w 590124"/>
                    <a:gd name="connsiteY188" fmla="*/ 58947 h 352243"/>
                    <a:gd name="connsiteX189" fmla="*/ 112276 w 590124"/>
                    <a:gd name="connsiteY189" fmla="*/ 56634 h 352243"/>
                    <a:gd name="connsiteX190" fmla="*/ 114632 w 590124"/>
                    <a:gd name="connsiteY190" fmla="*/ 4923 h 352243"/>
                    <a:gd name="connsiteX191" fmla="*/ 107429 w 590124"/>
                    <a:gd name="connsiteY191" fmla="*/ 5679 h 352243"/>
                    <a:gd name="connsiteX192" fmla="*/ 101871 w 590124"/>
                    <a:gd name="connsiteY192" fmla="*/ 29734 h 352243"/>
                    <a:gd name="connsiteX193" fmla="*/ 98536 w 590124"/>
                    <a:gd name="connsiteY193" fmla="*/ 51966 h 352243"/>
                    <a:gd name="connsiteX194" fmla="*/ 96135 w 590124"/>
                    <a:gd name="connsiteY194" fmla="*/ 53522 h 352243"/>
                    <a:gd name="connsiteX195" fmla="*/ 96135 w 590124"/>
                    <a:gd name="connsiteY195" fmla="*/ 53522 h 352243"/>
                    <a:gd name="connsiteX196" fmla="*/ 94046 w 590124"/>
                    <a:gd name="connsiteY196" fmla="*/ 52144 h 352243"/>
                    <a:gd name="connsiteX197" fmla="*/ 90266 w 590124"/>
                    <a:gd name="connsiteY197" fmla="*/ 1677 h 352243"/>
                    <a:gd name="connsiteX198" fmla="*/ 26105 w 590124"/>
                    <a:gd name="connsiteY198" fmla="*/ 18796 h 352243"/>
                    <a:gd name="connsiteX199" fmla="*/ 19791 w 590124"/>
                    <a:gd name="connsiteY199" fmla="*/ 20397 h 352243"/>
                    <a:gd name="connsiteX200" fmla="*/ 5562 w 590124"/>
                    <a:gd name="connsiteY200" fmla="*/ 41428 h 352243"/>
                    <a:gd name="connsiteX201" fmla="*/ 5562 w 590124"/>
                    <a:gd name="connsiteY201" fmla="*/ 41695 h 352243"/>
                    <a:gd name="connsiteX202" fmla="*/ 3295 w 590124"/>
                    <a:gd name="connsiteY202" fmla="*/ 125287 h 352243"/>
                    <a:gd name="connsiteX203" fmla="*/ 3784 w 590124"/>
                    <a:gd name="connsiteY203" fmla="*/ 135291 h 352243"/>
                    <a:gd name="connsiteX204" fmla="*/ 2005 w 590124"/>
                    <a:gd name="connsiteY204" fmla="*/ 173441 h 352243"/>
                    <a:gd name="connsiteX205" fmla="*/ 24726 w 590124"/>
                    <a:gd name="connsiteY205" fmla="*/ 179177 h 352243"/>
                    <a:gd name="connsiteX206" fmla="*/ 35264 w 590124"/>
                    <a:gd name="connsiteY206" fmla="*/ 174064 h 352243"/>
                    <a:gd name="connsiteX207" fmla="*/ 37754 w 590124"/>
                    <a:gd name="connsiteY207" fmla="*/ 164459 h 352243"/>
                    <a:gd name="connsiteX208" fmla="*/ 47848 w 590124"/>
                    <a:gd name="connsiteY208" fmla="*/ 148675 h 352243"/>
                    <a:gd name="connsiteX209" fmla="*/ 57763 w 590124"/>
                    <a:gd name="connsiteY209" fmla="*/ 145340 h 352243"/>
                    <a:gd name="connsiteX210" fmla="*/ 69768 w 590124"/>
                    <a:gd name="connsiteY210" fmla="*/ 136936 h 352243"/>
                    <a:gd name="connsiteX211" fmla="*/ 89999 w 590124"/>
                    <a:gd name="connsiteY211" fmla="*/ 122930 h 352243"/>
                    <a:gd name="connsiteX212" fmla="*/ 92623 w 590124"/>
                    <a:gd name="connsiteY212" fmla="*/ 122930 h 352243"/>
                    <a:gd name="connsiteX213" fmla="*/ 108540 w 590124"/>
                    <a:gd name="connsiteY213" fmla="*/ 129644 h 352243"/>
                    <a:gd name="connsiteX214" fmla="*/ 116100 w 590124"/>
                    <a:gd name="connsiteY214" fmla="*/ 134090 h 352243"/>
                    <a:gd name="connsiteX215" fmla="*/ 127127 w 590124"/>
                    <a:gd name="connsiteY215" fmla="*/ 137470 h 352243"/>
                    <a:gd name="connsiteX216" fmla="*/ 145223 w 590124"/>
                    <a:gd name="connsiteY216" fmla="*/ 150809 h 352243"/>
                    <a:gd name="connsiteX217" fmla="*/ 149003 w 590124"/>
                    <a:gd name="connsiteY217" fmla="*/ 164860 h 352243"/>
                    <a:gd name="connsiteX218" fmla="*/ 174570 w 590124"/>
                    <a:gd name="connsiteY218" fmla="*/ 180778 h 352243"/>
                    <a:gd name="connsiteX219" fmla="*/ 183062 w 590124"/>
                    <a:gd name="connsiteY219" fmla="*/ 180778 h 352243"/>
                    <a:gd name="connsiteX220" fmla="*/ 199114 w 590124"/>
                    <a:gd name="connsiteY220" fmla="*/ 181578 h 352243"/>
                    <a:gd name="connsiteX221" fmla="*/ 220501 w 590124"/>
                    <a:gd name="connsiteY221" fmla="*/ 214437 h 352243"/>
                    <a:gd name="connsiteX222" fmla="*/ 222501 w 590124"/>
                    <a:gd name="connsiteY222" fmla="*/ 218616 h 352243"/>
                    <a:gd name="connsiteX223" fmla="*/ 272034 w 590124"/>
                    <a:gd name="connsiteY223" fmla="*/ 265570 h 352243"/>
                    <a:gd name="connsiteX224" fmla="*/ 290665 w 590124"/>
                    <a:gd name="connsiteY224" fmla="*/ 274730 h 352243"/>
                    <a:gd name="connsiteX225" fmla="*/ 308450 w 590124"/>
                    <a:gd name="connsiteY225" fmla="*/ 283223 h 352243"/>
                    <a:gd name="connsiteX226" fmla="*/ 318855 w 590124"/>
                    <a:gd name="connsiteY226" fmla="*/ 290915 h 352243"/>
                    <a:gd name="connsiteX227" fmla="*/ 341398 w 590124"/>
                    <a:gd name="connsiteY227" fmla="*/ 303053 h 352243"/>
                    <a:gd name="connsiteX228" fmla="*/ 369321 w 590124"/>
                    <a:gd name="connsiteY228" fmla="*/ 334845 h 352243"/>
                    <a:gd name="connsiteX229" fmla="*/ 373101 w 590124"/>
                    <a:gd name="connsiteY229" fmla="*/ 334934 h 352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</a:cxnLst>
                  <a:rect l="l" t="t" r="r" b="b"/>
                  <a:pathLst>
                    <a:path w="590124" h="352243">
                      <a:moveTo>
                        <a:pt x="413874" y="351919"/>
                      </a:moveTo>
                      <a:lnTo>
                        <a:pt x="412985" y="351341"/>
                      </a:lnTo>
                      <a:cubicBezTo>
                        <a:pt x="407383" y="347740"/>
                        <a:pt x="387996" y="336046"/>
                        <a:pt x="372968" y="336046"/>
                      </a:cubicBezTo>
                      <a:cubicBezTo>
                        <a:pt x="371455" y="336006"/>
                        <a:pt x="369988" y="336126"/>
                        <a:pt x="368521" y="336401"/>
                      </a:cubicBezTo>
                      <a:lnTo>
                        <a:pt x="367899" y="336401"/>
                      </a:lnTo>
                      <a:lnTo>
                        <a:pt x="367899" y="335823"/>
                      </a:lnTo>
                      <a:cubicBezTo>
                        <a:pt x="365453" y="314392"/>
                        <a:pt x="364830" y="309145"/>
                        <a:pt x="340776" y="304387"/>
                      </a:cubicBezTo>
                      <a:cubicBezTo>
                        <a:pt x="332194" y="302315"/>
                        <a:pt x="324279" y="298078"/>
                        <a:pt x="317788" y="292071"/>
                      </a:cubicBezTo>
                      <a:cubicBezTo>
                        <a:pt x="314453" y="289341"/>
                        <a:pt x="311029" y="286789"/>
                        <a:pt x="307428" y="284423"/>
                      </a:cubicBezTo>
                      <a:cubicBezTo>
                        <a:pt x="301870" y="281102"/>
                        <a:pt x="296045" y="278287"/>
                        <a:pt x="289998" y="276019"/>
                      </a:cubicBezTo>
                      <a:cubicBezTo>
                        <a:pt x="283417" y="273596"/>
                        <a:pt x="277103" y="270497"/>
                        <a:pt x="271190" y="266771"/>
                      </a:cubicBezTo>
                      <a:cubicBezTo>
                        <a:pt x="253404" y="254855"/>
                        <a:pt x="231617" y="240093"/>
                        <a:pt x="221301" y="219417"/>
                      </a:cubicBezTo>
                      <a:cubicBezTo>
                        <a:pt x="220812" y="218439"/>
                        <a:pt x="220145" y="216971"/>
                        <a:pt x="219300" y="214970"/>
                      </a:cubicBezTo>
                      <a:cubicBezTo>
                        <a:pt x="214854" y="205589"/>
                        <a:pt x="204672" y="183623"/>
                        <a:pt x="198713" y="182734"/>
                      </a:cubicBezTo>
                      <a:cubicBezTo>
                        <a:pt x="193467" y="182125"/>
                        <a:pt x="188131" y="181872"/>
                        <a:pt x="182840" y="181978"/>
                      </a:cubicBezTo>
                      <a:cubicBezTo>
                        <a:pt x="180039" y="181978"/>
                        <a:pt x="177104" y="181978"/>
                        <a:pt x="174303" y="181978"/>
                      </a:cubicBezTo>
                      <a:cubicBezTo>
                        <a:pt x="151226" y="180956"/>
                        <a:pt x="150470" y="177532"/>
                        <a:pt x="147624" y="165171"/>
                      </a:cubicBezTo>
                      <a:cubicBezTo>
                        <a:pt x="146646" y="160467"/>
                        <a:pt x="145446" y="155820"/>
                        <a:pt x="143934" y="151254"/>
                      </a:cubicBezTo>
                      <a:cubicBezTo>
                        <a:pt x="140777" y="141783"/>
                        <a:pt x="134196" y="140316"/>
                        <a:pt x="126638" y="138581"/>
                      </a:cubicBezTo>
                      <a:cubicBezTo>
                        <a:pt x="122769" y="137839"/>
                        <a:pt x="118990" y="136674"/>
                        <a:pt x="115343" y="135113"/>
                      </a:cubicBezTo>
                      <a:cubicBezTo>
                        <a:pt x="112676" y="133730"/>
                        <a:pt x="110097" y="132152"/>
                        <a:pt x="107651" y="130400"/>
                      </a:cubicBezTo>
                      <a:cubicBezTo>
                        <a:pt x="103338" y="126705"/>
                        <a:pt x="98002" y="124438"/>
                        <a:pt x="92356" y="123908"/>
                      </a:cubicBezTo>
                      <a:cubicBezTo>
                        <a:pt x="91555" y="123842"/>
                        <a:pt x="90711" y="123842"/>
                        <a:pt x="89910" y="123908"/>
                      </a:cubicBezTo>
                      <a:cubicBezTo>
                        <a:pt x="85464" y="124575"/>
                        <a:pt x="72125" y="132801"/>
                        <a:pt x="70569" y="137248"/>
                      </a:cubicBezTo>
                      <a:cubicBezTo>
                        <a:pt x="68167" y="144406"/>
                        <a:pt x="63098" y="145384"/>
                        <a:pt x="57718" y="146407"/>
                      </a:cubicBezTo>
                      <a:cubicBezTo>
                        <a:pt x="54339" y="146843"/>
                        <a:pt x="51093" y="147932"/>
                        <a:pt x="48159" y="149609"/>
                      </a:cubicBezTo>
                      <a:cubicBezTo>
                        <a:pt x="42512" y="152539"/>
                        <a:pt x="38866" y="158248"/>
                        <a:pt x="38599" y="164593"/>
                      </a:cubicBezTo>
                      <a:cubicBezTo>
                        <a:pt x="38199" y="167981"/>
                        <a:pt x="37310" y="171302"/>
                        <a:pt x="36020" y="174464"/>
                      </a:cubicBezTo>
                      <a:cubicBezTo>
                        <a:pt x="34419" y="178332"/>
                        <a:pt x="30507" y="180244"/>
                        <a:pt x="24460" y="180244"/>
                      </a:cubicBezTo>
                      <a:cubicBezTo>
                        <a:pt x="16189" y="179768"/>
                        <a:pt x="8052" y="177683"/>
                        <a:pt x="582" y="174108"/>
                      </a:cubicBezTo>
                      <a:lnTo>
                        <a:pt x="-129" y="173752"/>
                      </a:lnTo>
                      <a:lnTo>
                        <a:pt x="449" y="173174"/>
                      </a:lnTo>
                      <a:cubicBezTo>
                        <a:pt x="4495" y="169351"/>
                        <a:pt x="3161" y="148052"/>
                        <a:pt x="2405" y="135336"/>
                      </a:cubicBezTo>
                      <a:cubicBezTo>
                        <a:pt x="2094" y="130889"/>
                        <a:pt x="1872" y="127154"/>
                        <a:pt x="1916" y="125242"/>
                      </a:cubicBezTo>
                      <a:lnTo>
                        <a:pt x="4184" y="41339"/>
                      </a:lnTo>
                      <a:cubicBezTo>
                        <a:pt x="4673" y="23109"/>
                        <a:pt x="4806" y="22887"/>
                        <a:pt x="19257" y="19107"/>
                      </a:cubicBezTo>
                      <a:cubicBezTo>
                        <a:pt x="21125" y="18618"/>
                        <a:pt x="23214" y="18129"/>
                        <a:pt x="25571" y="17462"/>
                      </a:cubicBezTo>
                      <a:lnTo>
                        <a:pt x="91733" y="-324"/>
                      </a:lnTo>
                      <a:lnTo>
                        <a:pt x="91333" y="699"/>
                      </a:lnTo>
                      <a:cubicBezTo>
                        <a:pt x="88888" y="6924"/>
                        <a:pt x="89955" y="44185"/>
                        <a:pt x="94668" y="51121"/>
                      </a:cubicBezTo>
                      <a:cubicBezTo>
                        <a:pt x="95557" y="52410"/>
                        <a:pt x="96313" y="52277"/>
                        <a:pt x="97336" y="50899"/>
                      </a:cubicBezTo>
                      <a:cubicBezTo>
                        <a:pt x="101249" y="45696"/>
                        <a:pt x="100848" y="37560"/>
                        <a:pt x="100493" y="29245"/>
                      </a:cubicBezTo>
                      <a:cubicBezTo>
                        <a:pt x="100048" y="19418"/>
                        <a:pt x="99559" y="9325"/>
                        <a:pt x="106540" y="4212"/>
                      </a:cubicBezTo>
                      <a:cubicBezTo>
                        <a:pt x="110319" y="1455"/>
                        <a:pt x="113254" y="1321"/>
                        <a:pt x="115433" y="3678"/>
                      </a:cubicBezTo>
                      <a:cubicBezTo>
                        <a:pt x="119879" y="8836"/>
                        <a:pt x="118990" y="26532"/>
                        <a:pt x="113343" y="56279"/>
                      </a:cubicBezTo>
                      <a:cubicBezTo>
                        <a:pt x="113343" y="57435"/>
                        <a:pt x="112943" y="58324"/>
                        <a:pt x="112943" y="58458"/>
                      </a:cubicBezTo>
                      <a:cubicBezTo>
                        <a:pt x="112409" y="61610"/>
                        <a:pt x="113254" y="64834"/>
                        <a:pt x="115210" y="67350"/>
                      </a:cubicBezTo>
                      <a:cubicBezTo>
                        <a:pt x="117345" y="69338"/>
                        <a:pt x="120234" y="70334"/>
                        <a:pt x="123169" y="70107"/>
                      </a:cubicBezTo>
                      <a:cubicBezTo>
                        <a:pt x="137353" y="70107"/>
                        <a:pt x="161631" y="54856"/>
                        <a:pt x="164387" y="44185"/>
                      </a:cubicBezTo>
                      <a:lnTo>
                        <a:pt x="164387" y="43340"/>
                      </a:lnTo>
                      <a:lnTo>
                        <a:pt x="165054" y="43873"/>
                      </a:lnTo>
                      <a:cubicBezTo>
                        <a:pt x="170434" y="49084"/>
                        <a:pt x="175370" y="54723"/>
                        <a:pt x="179861" y="60725"/>
                      </a:cubicBezTo>
                      <a:cubicBezTo>
                        <a:pt x="190132" y="73486"/>
                        <a:pt x="202893" y="89404"/>
                        <a:pt x="210185" y="89582"/>
                      </a:cubicBezTo>
                      <a:cubicBezTo>
                        <a:pt x="218900" y="89622"/>
                        <a:pt x="227570" y="89031"/>
                        <a:pt x="236197" y="87804"/>
                      </a:cubicBezTo>
                      <a:cubicBezTo>
                        <a:pt x="244111" y="86741"/>
                        <a:pt x="252070" y="86132"/>
                        <a:pt x="260029" y="85981"/>
                      </a:cubicBezTo>
                      <a:cubicBezTo>
                        <a:pt x="261674" y="85981"/>
                        <a:pt x="263319" y="85981"/>
                        <a:pt x="264920" y="85981"/>
                      </a:cubicBezTo>
                      <a:cubicBezTo>
                        <a:pt x="270167" y="86101"/>
                        <a:pt x="275414" y="85954"/>
                        <a:pt x="280616" y="85536"/>
                      </a:cubicBezTo>
                      <a:cubicBezTo>
                        <a:pt x="285907" y="85269"/>
                        <a:pt x="291376" y="84958"/>
                        <a:pt x="296845" y="84958"/>
                      </a:cubicBezTo>
                      <a:cubicBezTo>
                        <a:pt x="306538" y="84958"/>
                        <a:pt x="320233" y="85803"/>
                        <a:pt x="327303" y="93317"/>
                      </a:cubicBezTo>
                      <a:cubicBezTo>
                        <a:pt x="330060" y="95914"/>
                        <a:pt x="333039" y="98266"/>
                        <a:pt x="336196" y="100343"/>
                      </a:cubicBezTo>
                      <a:cubicBezTo>
                        <a:pt x="342910" y="105233"/>
                        <a:pt x="349891" y="110258"/>
                        <a:pt x="351047" y="116349"/>
                      </a:cubicBezTo>
                      <a:cubicBezTo>
                        <a:pt x="351803" y="120756"/>
                        <a:pt x="352203" y="125216"/>
                        <a:pt x="352247" y="129689"/>
                      </a:cubicBezTo>
                      <a:cubicBezTo>
                        <a:pt x="351803" y="138146"/>
                        <a:pt x="354026" y="146532"/>
                        <a:pt x="358694" y="153610"/>
                      </a:cubicBezTo>
                      <a:cubicBezTo>
                        <a:pt x="360918" y="156847"/>
                        <a:pt x="362874" y="160235"/>
                        <a:pt x="364608" y="163748"/>
                      </a:cubicBezTo>
                      <a:cubicBezTo>
                        <a:pt x="369366" y="172863"/>
                        <a:pt x="373501" y="180778"/>
                        <a:pt x="384973" y="180867"/>
                      </a:cubicBezTo>
                      <a:cubicBezTo>
                        <a:pt x="400357" y="180867"/>
                        <a:pt x="411651" y="183712"/>
                        <a:pt x="420544" y="189270"/>
                      </a:cubicBezTo>
                      <a:cubicBezTo>
                        <a:pt x="423211" y="191405"/>
                        <a:pt x="425435" y="194068"/>
                        <a:pt x="427035" y="197096"/>
                      </a:cubicBezTo>
                      <a:cubicBezTo>
                        <a:pt x="429348" y="200742"/>
                        <a:pt x="431482" y="204210"/>
                        <a:pt x="434238" y="204210"/>
                      </a:cubicBezTo>
                      <a:cubicBezTo>
                        <a:pt x="436240" y="204210"/>
                        <a:pt x="438685" y="202387"/>
                        <a:pt x="441131" y="198697"/>
                      </a:cubicBezTo>
                      <a:cubicBezTo>
                        <a:pt x="442909" y="196207"/>
                        <a:pt x="444287" y="193939"/>
                        <a:pt x="445577" y="191760"/>
                      </a:cubicBezTo>
                      <a:cubicBezTo>
                        <a:pt x="449001" y="185229"/>
                        <a:pt x="454114" y="179742"/>
                        <a:pt x="460383" y="175887"/>
                      </a:cubicBezTo>
                      <a:cubicBezTo>
                        <a:pt x="467142" y="171752"/>
                        <a:pt x="479725" y="164059"/>
                        <a:pt x="490930" y="164059"/>
                      </a:cubicBezTo>
                      <a:cubicBezTo>
                        <a:pt x="495688" y="163935"/>
                        <a:pt x="500357" y="165638"/>
                        <a:pt x="503914" y="168817"/>
                      </a:cubicBezTo>
                      <a:cubicBezTo>
                        <a:pt x="505514" y="170240"/>
                        <a:pt x="506937" y="171707"/>
                        <a:pt x="508360" y="173263"/>
                      </a:cubicBezTo>
                      <a:cubicBezTo>
                        <a:pt x="512806" y="177976"/>
                        <a:pt x="516942" y="182156"/>
                        <a:pt x="523833" y="182156"/>
                      </a:cubicBezTo>
                      <a:cubicBezTo>
                        <a:pt x="525345" y="182138"/>
                        <a:pt x="526813" y="181961"/>
                        <a:pt x="528280" y="181622"/>
                      </a:cubicBezTo>
                      <a:cubicBezTo>
                        <a:pt x="531348" y="181000"/>
                        <a:pt x="534149" y="179448"/>
                        <a:pt x="536283" y="177176"/>
                      </a:cubicBezTo>
                      <a:cubicBezTo>
                        <a:pt x="537884" y="175180"/>
                        <a:pt x="540285" y="173979"/>
                        <a:pt x="542864" y="173886"/>
                      </a:cubicBezTo>
                      <a:cubicBezTo>
                        <a:pt x="544954" y="173979"/>
                        <a:pt x="547044" y="174442"/>
                        <a:pt x="549000" y="175264"/>
                      </a:cubicBezTo>
                      <a:cubicBezTo>
                        <a:pt x="559893" y="179697"/>
                        <a:pt x="570076" y="185686"/>
                        <a:pt x="579236" y="193050"/>
                      </a:cubicBezTo>
                      <a:lnTo>
                        <a:pt x="579502" y="193050"/>
                      </a:lnTo>
                      <a:lnTo>
                        <a:pt x="579502" y="193050"/>
                      </a:lnTo>
                      <a:lnTo>
                        <a:pt x="580258" y="193717"/>
                      </a:lnTo>
                      <a:lnTo>
                        <a:pt x="584038" y="196873"/>
                      </a:lnTo>
                      <a:lnTo>
                        <a:pt x="584038" y="196873"/>
                      </a:lnTo>
                      <a:cubicBezTo>
                        <a:pt x="585638" y="197625"/>
                        <a:pt x="587017" y="198794"/>
                        <a:pt x="588039" y="200253"/>
                      </a:cubicBezTo>
                      <a:lnTo>
                        <a:pt x="588573" y="200653"/>
                      </a:lnTo>
                      <a:lnTo>
                        <a:pt x="588573" y="200653"/>
                      </a:lnTo>
                      <a:lnTo>
                        <a:pt x="588573" y="200653"/>
                      </a:lnTo>
                      <a:cubicBezTo>
                        <a:pt x="588884" y="200920"/>
                        <a:pt x="588884" y="201009"/>
                        <a:pt x="588573" y="201276"/>
                      </a:cubicBezTo>
                      <a:lnTo>
                        <a:pt x="588573" y="201276"/>
                      </a:lnTo>
                      <a:lnTo>
                        <a:pt x="589996" y="203365"/>
                      </a:lnTo>
                      <a:lnTo>
                        <a:pt x="588929" y="202520"/>
                      </a:lnTo>
                      <a:cubicBezTo>
                        <a:pt x="589062" y="203032"/>
                        <a:pt x="589196" y="203552"/>
                        <a:pt x="589285" y="204077"/>
                      </a:cubicBezTo>
                      <a:lnTo>
                        <a:pt x="589285" y="204077"/>
                      </a:lnTo>
                      <a:lnTo>
                        <a:pt x="589285" y="204077"/>
                      </a:lnTo>
                      <a:cubicBezTo>
                        <a:pt x="587817" y="206878"/>
                        <a:pt x="584260" y="207589"/>
                        <a:pt x="580392" y="208523"/>
                      </a:cubicBezTo>
                      <a:cubicBezTo>
                        <a:pt x="575945" y="209412"/>
                        <a:pt x="571499" y="210346"/>
                        <a:pt x="569231" y="214615"/>
                      </a:cubicBezTo>
                      <a:cubicBezTo>
                        <a:pt x="567008" y="218977"/>
                        <a:pt x="562339" y="221538"/>
                        <a:pt x="557493" y="221062"/>
                      </a:cubicBezTo>
                      <a:lnTo>
                        <a:pt x="557493" y="221062"/>
                      </a:lnTo>
                      <a:cubicBezTo>
                        <a:pt x="554335" y="220960"/>
                        <a:pt x="551179" y="220560"/>
                        <a:pt x="548066" y="219862"/>
                      </a:cubicBezTo>
                      <a:lnTo>
                        <a:pt x="545799" y="219461"/>
                      </a:lnTo>
                      <a:cubicBezTo>
                        <a:pt x="544331" y="219230"/>
                        <a:pt x="542819" y="219110"/>
                        <a:pt x="541352" y="219105"/>
                      </a:cubicBezTo>
                      <a:cubicBezTo>
                        <a:pt x="533793" y="219559"/>
                        <a:pt x="526324" y="220915"/>
                        <a:pt x="519120" y="223152"/>
                      </a:cubicBezTo>
                      <a:cubicBezTo>
                        <a:pt x="512184" y="225277"/>
                        <a:pt x="505025" y="226651"/>
                        <a:pt x="497778" y="227242"/>
                      </a:cubicBezTo>
                      <a:lnTo>
                        <a:pt x="496755" y="227242"/>
                      </a:lnTo>
                      <a:lnTo>
                        <a:pt x="497288" y="226353"/>
                      </a:lnTo>
                      <a:lnTo>
                        <a:pt x="498356" y="224708"/>
                      </a:lnTo>
                      <a:cubicBezTo>
                        <a:pt x="501557" y="219773"/>
                        <a:pt x="511384" y="204655"/>
                        <a:pt x="508893" y="199186"/>
                      </a:cubicBezTo>
                      <a:cubicBezTo>
                        <a:pt x="508315" y="198034"/>
                        <a:pt x="507204" y="197283"/>
                        <a:pt x="505915" y="197229"/>
                      </a:cubicBezTo>
                      <a:cubicBezTo>
                        <a:pt x="505070" y="197185"/>
                        <a:pt x="504225" y="197185"/>
                        <a:pt x="503380" y="197229"/>
                      </a:cubicBezTo>
                      <a:cubicBezTo>
                        <a:pt x="497778" y="197701"/>
                        <a:pt x="492309" y="199208"/>
                        <a:pt x="487284" y="201676"/>
                      </a:cubicBezTo>
                      <a:cubicBezTo>
                        <a:pt x="481593" y="204384"/>
                        <a:pt x="475457" y="205997"/>
                        <a:pt x="469143" y="206433"/>
                      </a:cubicBezTo>
                      <a:lnTo>
                        <a:pt x="468654" y="206433"/>
                      </a:lnTo>
                      <a:cubicBezTo>
                        <a:pt x="462473" y="206433"/>
                        <a:pt x="460339" y="211413"/>
                        <a:pt x="458072" y="216704"/>
                      </a:cubicBezTo>
                      <a:cubicBezTo>
                        <a:pt x="455804" y="221996"/>
                        <a:pt x="452914" y="228710"/>
                        <a:pt x="444732" y="228710"/>
                      </a:cubicBezTo>
                      <a:cubicBezTo>
                        <a:pt x="441486" y="228710"/>
                        <a:pt x="440286" y="232400"/>
                        <a:pt x="438729" y="236624"/>
                      </a:cubicBezTo>
                      <a:cubicBezTo>
                        <a:pt x="436951" y="241915"/>
                        <a:pt x="434906" y="247918"/>
                        <a:pt x="428458" y="249341"/>
                      </a:cubicBezTo>
                      <a:cubicBezTo>
                        <a:pt x="427658" y="249341"/>
                        <a:pt x="426369" y="249741"/>
                        <a:pt x="424768" y="249963"/>
                      </a:cubicBezTo>
                      <a:cubicBezTo>
                        <a:pt x="417832" y="250986"/>
                        <a:pt x="404937" y="252898"/>
                        <a:pt x="402536" y="258011"/>
                      </a:cubicBezTo>
                      <a:cubicBezTo>
                        <a:pt x="401914" y="259470"/>
                        <a:pt x="402091" y="261133"/>
                        <a:pt x="402936" y="262458"/>
                      </a:cubicBezTo>
                      <a:cubicBezTo>
                        <a:pt x="405293" y="265633"/>
                        <a:pt x="408361" y="268261"/>
                        <a:pt x="411829" y="270150"/>
                      </a:cubicBezTo>
                      <a:cubicBezTo>
                        <a:pt x="418010" y="274152"/>
                        <a:pt x="424412" y="278243"/>
                        <a:pt x="423167" y="285135"/>
                      </a:cubicBezTo>
                      <a:cubicBezTo>
                        <a:pt x="422411" y="290163"/>
                        <a:pt x="423434" y="295294"/>
                        <a:pt x="426013" y="299674"/>
                      </a:cubicBezTo>
                      <a:cubicBezTo>
                        <a:pt x="428636" y="305366"/>
                        <a:pt x="431126" y="310746"/>
                        <a:pt x="423256" y="318794"/>
                      </a:cubicBezTo>
                      <a:cubicBezTo>
                        <a:pt x="416142" y="326086"/>
                        <a:pt x="412763" y="336579"/>
                        <a:pt x="413207" y="350363"/>
                      </a:cubicBezTo>
                      <a:close/>
                      <a:moveTo>
                        <a:pt x="373101" y="334934"/>
                      </a:moveTo>
                      <a:cubicBezTo>
                        <a:pt x="387596" y="334934"/>
                        <a:pt x="406093" y="345694"/>
                        <a:pt x="412674" y="349874"/>
                      </a:cubicBezTo>
                      <a:cubicBezTo>
                        <a:pt x="412407" y="336535"/>
                        <a:pt x="415919" y="325819"/>
                        <a:pt x="423078" y="318749"/>
                      </a:cubicBezTo>
                      <a:cubicBezTo>
                        <a:pt x="430237" y="311679"/>
                        <a:pt x="428280" y="306655"/>
                        <a:pt x="425613" y="300964"/>
                      </a:cubicBezTo>
                      <a:cubicBezTo>
                        <a:pt x="422945" y="296384"/>
                        <a:pt x="421922" y="291044"/>
                        <a:pt x="422678" y="285801"/>
                      </a:cubicBezTo>
                      <a:cubicBezTo>
                        <a:pt x="423790" y="279621"/>
                        <a:pt x="417698" y="275708"/>
                        <a:pt x="411829" y="271929"/>
                      </a:cubicBezTo>
                      <a:cubicBezTo>
                        <a:pt x="408094" y="269986"/>
                        <a:pt x="404892" y="267215"/>
                        <a:pt x="402403" y="263836"/>
                      </a:cubicBezTo>
                      <a:cubicBezTo>
                        <a:pt x="401291" y="262178"/>
                        <a:pt x="401113" y="260048"/>
                        <a:pt x="401958" y="258234"/>
                      </a:cubicBezTo>
                      <a:cubicBezTo>
                        <a:pt x="404715" y="252587"/>
                        <a:pt x="418010" y="250630"/>
                        <a:pt x="425124" y="249341"/>
                      </a:cubicBezTo>
                      <a:cubicBezTo>
                        <a:pt x="426724" y="249341"/>
                        <a:pt x="428014" y="248941"/>
                        <a:pt x="428769" y="248763"/>
                      </a:cubicBezTo>
                      <a:cubicBezTo>
                        <a:pt x="434550" y="247429"/>
                        <a:pt x="436506" y="241782"/>
                        <a:pt x="438240" y="236758"/>
                      </a:cubicBezTo>
                      <a:cubicBezTo>
                        <a:pt x="439974" y="231733"/>
                        <a:pt x="441220" y="228087"/>
                        <a:pt x="445266" y="228087"/>
                      </a:cubicBezTo>
                      <a:cubicBezTo>
                        <a:pt x="452780" y="228087"/>
                        <a:pt x="455137" y="222574"/>
                        <a:pt x="457626" y="216749"/>
                      </a:cubicBezTo>
                      <a:cubicBezTo>
                        <a:pt x="460117" y="210924"/>
                        <a:pt x="462340" y="205811"/>
                        <a:pt x="469232" y="205811"/>
                      </a:cubicBezTo>
                      <a:lnTo>
                        <a:pt x="469721" y="205811"/>
                      </a:lnTo>
                      <a:cubicBezTo>
                        <a:pt x="475902" y="205380"/>
                        <a:pt x="481904" y="203797"/>
                        <a:pt x="487507" y="201142"/>
                      </a:cubicBezTo>
                      <a:cubicBezTo>
                        <a:pt x="492664" y="198639"/>
                        <a:pt x="498267" y="197127"/>
                        <a:pt x="504003" y="196696"/>
                      </a:cubicBezTo>
                      <a:cubicBezTo>
                        <a:pt x="504892" y="196651"/>
                        <a:pt x="505781" y="196651"/>
                        <a:pt x="506670" y="196696"/>
                      </a:cubicBezTo>
                      <a:cubicBezTo>
                        <a:pt x="508360" y="196767"/>
                        <a:pt x="509872" y="197781"/>
                        <a:pt x="510539" y="199319"/>
                      </a:cubicBezTo>
                      <a:cubicBezTo>
                        <a:pt x="512940" y="204655"/>
                        <a:pt x="506092" y="216304"/>
                        <a:pt x="499912" y="225998"/>
                      </a:cubicBezTo>
                      <a:lnTo>
                        <a:pt x="499423" y="226709"/>
                      </a:lnTo>
                      <a:cubicBezTo>
                        <a:pt x="506181" y="226002"/>
                        <a:pt x="512895" y="224663"/>
                        <a:pt x="519431" y="222707"/>
                      </a:cubicBezTo>
                      <a:cubicBezTo>
                        <a:pt x="526768" y="220457"/>
                        <a:pt x="534327" y="219083"/>
                        <a:pt x="541975" y="218616"/>
                      </a:cubicBezTo>
                      <a:cubicBezTo>
                        <a:pt x="543531" y="218612"/>
                        <a:pt x="545132" y="218732"/>
                        <a:pt x="546688" y="218972"/>
                      </a:cubicBezTo>
                      <a:lnTo>
                        <a:pt x="548956" y="219417"/>
                      </a:lnTo>
                      <a:cubicBezTo>
                        <a:pt x="551979" y="220075"/>
                        <a:pt x="555092" y="220462"/>
                        <a:pt x="558204" y="220573"/>
                      </a:cubicBezTo>
                      <a:cubicBezTo>
                        <a:pt x="562650" y="221058"/>
                        <a:pt x="566919" y="218737"/>
                        <a:pt x="568964" y="214748"/>
                      </a:cubicBezTo>
                      <a:cubicBezTo>
                        <a:pt x="571321" y="209990"/>
                        <a:pt x="576390" y="208968"/>
                        <a:pt x="580881" y="208034"/>
                      </a:cubicBezTo>
                      <a:cubicBezTo>
                        <a:pt x="584304" y="207323"/>
                        <a:pt x="587550" y="206656"/>
                        <a:pt x="588840" y="204432"/>
                      </a:cubicBezTo>
                      <a:cubicBezTo>
                        <a:pt x="588662" y="203312"/>
                        <a:pt x="588261" y="202240"/>
                        <a:pt x="587683" y="201276"/>
                      </a:cubicBezTo>
                      <a:lnTo>
                        <a:pt x="581903" y="196473"/>
                      </a:lnTo>
                      <a:cubicBezTo>
                        <a:pt x="572033" y="188132"/>
                        <a:pt x="560917" y="181383"/>
                        <a:pt x="548956" y="176465"/>
                      </a:cubicBezTo>
                      <a:cubicBezTo>
                        <a:pt x="547132" y="175713"/>
                        <a:pt x="545176" y="175277"/>
                        <a:pt x="543220" y="175175"/>
                      </a:cubicBezTo>
                      <a:cubicBezTo>
                        <a:pt x="540952" y="175295"/>
                        <a:pt x="538818" y="176376"/>
                        <a:pt x="537395" y="178154"/>
                      </a:cubicBezTo>
                      <a:cubicBezTo>
                        <a:pt x="535127" y="180626"/>
                        <a:pt x="532148" y="182321"/>
                        <a:pt x="528858" y="183001"/>
                      </a:cubicBezTo>
                      <a:cubicBezTo>
                        <a:pt x="527302" y="183379"/>
                        <a:pt x="525701" y="183570"/>
                        <a:pt x="524100" y="183579"/>
                      </a:cubicBezTo>
                      <a:cubicBezTo>
                        <a:pt x="516764" y="183579"/>
                        <a:pt x="512584" y="179132"/>
                        <a:pt x="507826" y="174464"/>
                      </a:cubicBezTo>
                      <a:cubicBezTo>
                        <a:pt x="506448" y="173041"/>
                        <a:pt x="505025" y="171618"/>
                        <a:pt x="503380" y="170240"/>
                      </a:cubicBezTo>
                      <a:cubicBezTo>
                        <a:pt x="500001" y="167265"/>
                        <a:pt x="495643" y="165678"/>
                        <a:pt x="491152" y="165793"/>
                      </a:cubicBezTo>
                      <a:cubicBezTo>
                        <a:pt x="480259" y="165793"/>
                        <a:pt x="467853" y="173397"/>
                        <a:pt x="461184" y="177443"/>
                      </a:cubicBezTo>
                      <a:cubicBezTo>
                        <a:pt x="455048" y="181200"/>
                        <a:pt x="450023" y="186567"/>
                        <a:pt x="446733" y="192961"/>
                      </a:cubicBezTo>
                      <a:cubicBezTo>
                        <a:pt x="445399" y="195140"/>
                        <a:pt x="443976" y="197407"/>
                        <a:pt x="442287" y="199942"/>
                      </a:cubicBezTo>
                      <a:cubicBezTo>
                        <a:pt x="439396" y="203988"/>
                        <a:pt x="436862" y="205944"/>
                        <a:pt x="434461" y="205944"/>
                      </a:cubicBezTo>
                      <a:cubicBezTo>
                        <a:pt x="431126" y="205944"/>
                        <a:pt x="428814" y="202254"/>
                        <a:pt x="426324" y="198341"/>
                      </a:cubicBezTo>
                      <a:cubicBezTo>
                        <a:pt x="424812" y="195433"/>
                        <a:pt x="422722" y="192876"/>
                        <a:pt x="420144" y="190826"/>
                      </a:cubicBezTo>
                      <a:cubicBezTo>
                        <a:pt x="411251" y="185357"/>
                        <a:pt x="400357" y="182779"/>
                        <a:pt x="385195" y="182601"/>
                      </a:cubicBezTo>
                      <a:cubicBezTo>
                        <a:pt x="373057" y="182601"/>
                        <a:pt x="368566" y="173708"/>
                        <a:pt x="363808" y="164815"/>
                      </a:cubicBezTo>
                      <a:cubicBezTo>
                        <a:pt x="362074" y="161360"/>
                        <a:pt x="360162" y="158021"/>
                        <a:pt x="358028" y="154811"/>
                      </a:cubicBezTo>
                      <a:cubicBezTo>
                        <a:pt x="353225" y="147576"/>
                        <a:pt x="350869" y="138982"/>
                        <a:pt x="351358" y="130311"/>
                      </a:cubicBezTo>
                      <a:cubicBezTo>
                        <a:pt x="351314" y="125838"/>
                        <a:pt x="350913" y="121378"/>
                        <a:pt x="350158" y="116972"/>
                      </a:cubicBezTo>
                      <a:cubicBezTo>
                        <a:pt x="349091" y="111325"/>
                        <a:pt x="342020" y="106167"/>
                        <a:pt x="335751" y="101632"/>
                      </a:cubicBezTo>
                      <a:cubicBezTo>
                        <a:pt x="332550" y="99533"/>
                        <a:pt x="329571" y="97137"/>
                        <a:pt x="326859" y="94473"/>
                      </a:cubicBezTo>
                      <a:cubicBezTo>
                        <a:pt x="320055" y="87315"/>
                        <a:pt x="306672" y="86470"/>
                        <a:pt x="297201" y="86470"/>
                      </a:cubicBezTo>
                      <a:cubicBezTo>
                        <a:pt x="291776" y="86470"/>
                        <a:pt x="286308" y="86781"/>
                        <a:pt x="281016" y="87048"/>
                      </a:cubicBezTo>
                      <a:cubicBezTo>
                        <a:pt x="275770" y="87466"/>
                        <a:pt x="270478" y="87612"/>
                        <a:pt x="265232" y="87492"/>
                      </a:cubicBezTo>
                      <a:cubicBezTo>
                        <a:pt x="263675" y="87492"/>
                        <a:pt x="262030" y="87492"/>
                        <a:pt x="260385" y="87492"/>
                      </a:cubicBezTo>
                      <a:cubicBezTo>
                        <a:pt x="252471" y="87644"/>
                        <a:pt x="244556" y="88253"/>
                        <a:pt x="236686" y="89316"/>
                      </a:cubicBezTo>
                      <a:cubicBezTo>
                        <a:pt x="228015" y="90543"/>
                        <a:pt x="219256" y="91138"/>
                        <a:pt x="210496" y="91094"/>
                      </a:cubicBezTo>
                      <a:cubicBezTo>
                        <a:pt x="202715" y="91094"/>
                        <a:pt x="190310" y="75443"/>
                        <a:pt x="179372" y="61837"/>
                      </a:cubicBezTo>
                      <a:cubicBezTo>
                        <a:pt x="175059" y="56168"/>
                        <a:pt x="170390" y="50774"/>
                        <a:pt x="165410" y="45696"/>
                      </a:cubicBezTo>
                      <a:cubicBezTo>
                        <a:pt x="161542" y="56857"/>
                        <a:pt x="137842" y="71619"/>
                        <a:pt x="123347" y="71619"/>
                      </a:cubicBezTo>
                      <a:cubicBezTo>
                        <a:pt x="120057" y="71908"/>
                        <a:pt x="116856" y="70774"/>
                        <a:pt x="114454" y="68506"/>
                      </a:cubicBezTo>
                      <a:cubicBezTo>
                        <a:pt x="112276" y="65825"/>
                        <a:pt x="111342" y="62353"/>
                        <a:pt x="111875" y="58947"/>
                      </a:cubicBezTo>
                      <a:cubicBezTo>
                        <a:pt x="111875" y="58724"/>
                        <a:pt x="111875" y="58191"/>
                        <a:pt x="112276" y="56634"/>
                      </a:cubicBezTo>
                      <a:cubicBezTo>
                        <a:pt x="119256" y="19996"/>
                        <a:pt x="117389" y="8302"/>
                        <a:pt x="114632" y="4923"/>
                      </a:cubicBezTo>
                      <a:cubicBezTo>
                        <a:pt x="113031" y="3011"/>
                        <a:pt x="110675" y="3278"/>
                        <a:pt x="107429" y="5679"/>
                      </a:cubicBezTo>
                      <a:cubicBezTo>
                        <a:pt x="100982" y="10392"/>
                        <a:pt x="101426" y="20219"/>
                        <a:pt x="101871" y="29734"/>
                      </a:cubicBezTo>
                      <a:cubicBezTo>
                        <a:pt x="102227" y="38004"/>
                        <a:pt x="102627" y="46586"/>
                        <a:pt x="98536" y="51966"/>
                      </a:cubicBezTo>
                      <a:cubicBezTo>
                        <a:pt x="98047" y="52837"/>
                        <a:pt x="97158" y="53415"/>
                        <a:pt x="96135" y="53522"/>
                      </a:cubicBezTo>
                      <a:lnTo>
                        <a:pt x="96135" y="53522"/>
                      </a:lnTo>
                      <a:cubicBezTo>
                        <a:pt x="95246" y="53455"/>
                        <a:pt x="94446" y="52935"/>
                        <a:pt x="94046" y="52144"/>
                      </a:cubicBezTo>
                      <a:cubicBezTo>
                        <a:pt x="89332" y="45252"/>
                        <a:pt x="88043" y="10525"/>
                        <a:pt x="90266" y="1677"/>
                      </a:cubicBezTo>
                      <a:lnTo>
                        <a:pt x="26105" y="18796"/>
                      </a:lnTo>
                      <a:lnTo>
                        <a:pt x="19791" y="20397"/>
                      </a:lnTo>
                      <a:cubicBezTo>
                        <a:pt x="6051" y="23820"/>
                        <a:pt x="6051" y="23820"/>
                        <a:pt x="5562" y="41428"/>
                      </a:cubicBezTo>
                      <a:lnTo>
                        <a:pt x="5562" y="41695"/>
                      </a:lnTo>
                      <a:lnTo>
                        <a:pt x="3295" y="125287"/>
                      </a:lnTo>
                      <a:cubicBezTo>
                        <a:pt x="3295" y="127154"/>
                        <a:pt x="3295" y="130756"/>
                        <a:pt x="3784" y="135291"/>
                      </a:cubicBezTo>
                      <a:cubicBezTo>
                        <a:pt x="4584" y="148630"/>
                        <a:pt x="5784" y="168150"/>
                        <a:pt x="2005" y="173441"/>
                      </a:cubicBezTo>
                      <a:cubicBezTo>
                        <a:pt x="9164" y="176763"/>
                        <a:pt x="16856" y="178710"/>
                        <a:pt x="24726" y="179177"/>
                      </a:cubicBezTo>
                      <a:cubicBezTo>
                        <a:pt x="30284" y="179177"/>
                        <a:pt x="33841" y="177487"/>
                        <a:pt x="35264" y="174064"/>
                      </a:cubicBezTo>
                      <a:cubicBezTo>
                        <a:pt x="36509" y="170987"/>
                        <a:pt x="37354" y="167759"/>
                        <a:pt x="37754" y="164459"/>
                      </a:cubicBezTo>
                      <a:cubicBezTo>
                        <a:pt x="38110" y="157790"/>
                        <a:pt x="41934" y="151801"/>
                        <a:pt x="47848" y="148675"/>
                      </a:cubicBezTo>
                      <a:cubicBezTo>
                        <a:pt x="50915" y="146945"/>
                        <a:pt x="54295" y="145816"/>
                        <a:pt x="57763" y="145340"/>
                      </a:cubicBezTo>
                      <a:cubicBezTo>
                        <a:pt x="63054" y="144362"/>
                        <a:pt x="67589" y="143473"/>
                        <a:pt x="69768" y="136936"/>
                      </a:cubicBezTo>
                      <a:cubicBezTo>
                        <a:pt x="71369" y="132090"/>
                        <a:pt x="85019" y="123597"/>
                        <a:pt x="89999" y="122930"/>
                      </a:cubicBezTo>
                      <a:cubicBezTo>
                        <a:pt x="90888" y="122868"/>
                        <a:pt x="91733" y="122868"/>
                        <a:pt x="92623" y="122930"/>
                      </a:cubicBezTo>
                      <a:cubicBezTo>
                        <a:pt x="98492" y="123455"/>
                        <a:pt x="104050" y="125803"/>
                        <a:pt x="108540" y="129644"/>
                      </a:cubicBezTo>
                      <a:cubicBezTo>
                        <a:pt x="110942" y="131307"/>
                        <a:pt x="113476" y="132797"/>
                        <a:pt x="116100" y="134090"/>
                      </a:cubicBezTo>
                      <a:cubicBezTo>
                        <a:pt x="119656" y="135629"/>
                        <a:pt x="123347" y="136763"/>
                        <a:pt x="127127" y="137470"/>
                      </a:cubicBezTo>
                      <a:cubicBezTo>
                        <a:pt x="134730" y="139204"/>
                        <a:pt x="141888" y="140849"/>
                        <a:pt x="145223" y="150809"/>
                      </a:cubicBezTo>
                      <a:cubicBezTo>
                        <a:pt x="146735" y="155420"/>
                        <a:pt x="147980" y="160111"/>
                        <a:pt x="149003" y="164860"/>
                      </a:cubicBezTo>
                      <a:cubicBezTo>
                        <a:pt x="151671" y="176909"/>
                        <a:pt x="152338" y="179800"/>
                        <a:pt x="174570" y="180778"/>
                      </a:cubicBezTo>
                      <a:cubicBezTo>
                        <a:pt x="177371" y="180778"/>
                        <a:pt x="180261" y="180778"/>
                        <a:pt x="183062" y="180778"/>
                      </a:cubicBezTo>
                      <a:cubicBezTo>
                        <a:pt x="188442" y="180667"/>
                        <a:pt x="193778" y="180933"/>
                        <a:pt x="199114" y="181578"/>
                      </a:cubicBezTo>
                      <a:cubicBezTo>
                        <a:pt x="204849" y="182378"/>
                        <a:pt x="212809" y="197852"/>
                        <a:pt x="220501" y="214437"/>
                      </a:cubicBezTo>
                      <a:lnTo>
                        <a:pt x="222501" y="218616"/>
                      </a:lnTo>
                      <a:cubicBezTo>
                        <a:pt x="232684" y="238981"/>
                        <a:pt x="254516" y="253743"/>
                        <a:pt x="272034" y="265570"/>
                      </a:cubicBezTo>
                      <a:cubicBezTo>
                        <a:pt x="277904" y="269257"/>
                        <a:pt x="284173" y="272329"/>
                        <a:pt x="290665" y="274730"/>
                      </a:cubicBezTo>
                      <a:cubicBezTo>
                        <a:pt x="296845" y="277015"/>
                        <a:pt x="302803" y="279857"/>
                        <a:pt x="308450" y="283223"/>
                      </a:cubicBezTo>
                      <a:cubicBezTo>
                        <a:pt x="312052" y="285606"/>
                        <a:pt x="315520" y="288171"/>
                        <a:pt x="318855" y="290915"/>
                      </a:cubicBezTo>
                      <a:cubicBezTo>
                        <a:pt x="325169" y="296851"/>
                        <a:pt x="332950" y="301035"/>
                        <a:pt x="341398" y="303053"/>
                      </a:cubicBezTo>
                      <a:cubicBezTo>
                        <a:pt x="365231" y="307900"/>
                        <a:pt x="366787" y="312791"/>
                        <a:pt x="369321" y="334845"/>
                      </a:cubicBezTo>
                      <a:cubicBezTo>
                        <a:pt x="370566" y="334787"/>
                        <a:pt x="371856" y="334819"/>
                        <a:pt x="373101" y="334934"/>
                      </a:cubicBezTo>
                      <a:close/>
                    </a:path>
                  </a:pathLst>
                </a:custGeom>
                <a:solidFill>
                  <a:srgbClr val="079986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5" name="자유형: 도형 9804">
                  <a:extLst>
                    <a:ext uri="{FF2B5EF4-FFF2-40B4-BE49-F238E27FC236}">
                      <a16:creationId xmlns:a16="http://schemas.microsoft.com/office/drawing/2014/main" id="{9C3747F6-3EE2-C8E2-7D3E-808DC02D0E79}"/>
                    </a:ext>
                  </a:extLst>
                </p:cNvPr>
                <p:cNvSpPr/>
                <p:nvPr/>
              </p:nvSpPr>
              <p:spPr>
                <a:xfrm>
                  <a:off x="4812403" y="7051818"/>
                  <a:ext cx="593903" cy="943591"/>
                </a:xfrm>
                <a:custGeom>
                  <a:avLst/>
                  <a:gdLst>
                    <a:gd name="connsiteX0" fmla="*/ 843623 w 869533"/>
                    <a:gd name="connsiteY0" fmla="*/ 738602 h 1381512"/>
                    <a:gd name="connsiteX1" fmla="*/ 827216 w 869533"/>
                    <a:gd name="connsiteY1" fmla="*/ 733488 h 1381512"/>
                    <a:gd name="connsiteX2" fmla="*/ 806585 w 869533"/>
                    <a:gd name="connsiteY2" fmla="*/ 720149 h 1381512"/>
                    <a:gd name="connsiteX3" fmla="*/ 838065 w 869533"/>
                    <a:gd name="connsiteY3" fmla="*/ 721261 h 1381512"/>
                    <a:gd name="connsiteX4" fmla="*/ 869190 w 869533"/>
                    <a:gd name="connsiteY4" fmla="*/ 705698 h 1381512"/>
                    <a:gd name="connsiteX5" fmla="*/ 819657 w 869533"/>
                    <a:gd name="connsiteY5" fmla="*/ 680532 h 1381512"/>
                    <a:gd name="connsiteX6" fmla="*/ 798403 w 869533"/>
                    <a:gd name="connsiteY6" fmla="*/ 670528 h 1381512"/>
                    <a:gd name="connsiteX7" fmla="*/ 780618 w 869533"/>
                    <a:gd name="connsiteY7" fmla="*/ 696094 h 1381512"/>
                    <a:gd name="connsiteX8" fmla="*/ 774971 w 869533"/>
                    <a:gd name="connsiteY8" fmla="*/ 686890 h 1381512"/>
                    <a:gd name="connsiteX9" fmla="*/ 782797 w 869533"/>
                    <a:gd name="connsiteY9" fmla="*/ 667949 h 1381512"/>
                    <a:gd name="connsiteX10" fmla="*/ 742779 w 869533"/>
                    <a:gd name="connsiteY10" fmla="*/ 673640 h 1381512"/>
                    <a:gd name="connsiteX11" fmla="*/ 721125 w 869533"/>
                    <a:gd name="connsiteY11" fmla="*/ 686001 h 1381512"/>
                    <a:gd name="connsiteX12" fmla="*/ 688844 w 869533"/>
                    <a:gd name="connsiteY12" fmla="*/ 698229 h 1381512"/>
                    <a:gd name="connsiteX13" fmla="*/ 665501 w 869533"/>
                    <a:gd name="connsiteY13" fmla="*/ 714191 h 1381512"/>
                    <a:gd name="connsiteX14" fmla="*/ 680797 w 869533"/>
                    <a:gd name="connsiteY14" fmla="*/ 689292 h 1381512"/>
                    <a:gd name="connsiteX15" fmla="*/ 697204 w 869533"/>
                    <a:gd name="connsiteY15" fmla="*/ 667637 h 1381512"/>
                    <a:gd name="connsiteX16" fmla="*/ 686888 w 869533"/>
                    <a:gd name="connsiteY16" fmla="*/ 654654 h 1381512"/>
                    <a:gd name="connsiteX17" fmla="*/ 671503 w 869533"/>
                    <a:gd name="connsiteY17" fmla="*/ 670528 h 1381512"/>
                    <a:gd name="connsiteX18" fmla="*/ 650695 w 869533"/>
                    <a:gd name="connsiteY18" fmla="*/ 666659 h 1381512"/>
                    <a:gd name="connsiteX19" fmla="*/ 646248 w 869533"/>
                    <a:gd name="connsiteY19" fmla="*/ 671817 h 1381512"/>
                    <a:gd name="connsiteX20" fmla="*/ 646559 w 869533"/>
                    <a:gd name="connsiteY20" fmla="*/ 684845 h 1381512"/>
                    <a:gd name="connsiteX21" fmla="*/ 626061 w 869533"/>
                    <a:gd name="connsiteY21" fmla="*/ 681510 h 1381512"/>
                    <a:gd name="connsiteX22" fmla="*/ 603829 w 869533"/>
                    <a:gd name="connsiteY22" fmla="*/ 703742 h 1381512"/>
                    <a:gd name="connsiteX23" fmla="*/ 602451 w 869533"/>
                    <a:gd name="connsiteY23" fmla="*/ 725352 h 1381512"/>
                    <a:gd name="connsiteX24" fmla="*/ 588356 w 869533"/>
                    <a:gd name="connsiteY24" fmla="*/ 695650 h 1381512"/>
                    <a:gd name="connsiteX25" fmla="*/ 611744 w 869533"/>
                    <a:gd name="connsiteY25" fmla="*/ 680487 h 1381512"/>
                    <a:gd name="connsiteX26" fmla="*/ 604585 w 869533"/>
                    <a:gd name="connsiteY26" fmla="*/ 671595 h 1381512"/>
                    <a:gd name="connsiteX27" fmla="*/ 583109 w 869533"/>
                    <a:gd name="connsiteY27" fmla="*/ 681866 h 1381512"/>
                    <a:gd name="connsiteX28" fmla="*/ 570659 w 869533"/>
                    <a:gd name="connsiteY28" fmla="*/ 698584 h 1381512"/>
                    <a:gd name="connsiteX29" fmla="*/ 541046 w 869533"/>
                    <a:gd name="connsiteY29" fmla="*/ 713391 h 1381512"/>
                    <a:gd name="connsiteX30" fmla="*/ 561411 w 869533"/>
                    <a:gd name="connsiteY30" fmla="*/ 728597 h 1381512"/>
                    <a:gd name="connsiteX31" fmla="*/ 535666 w 869533"/>
                    <a:gd name="connsiteY31" fmla="*/ 725574 h 1381512"/>
                    <a:gd name="connsiteX32" fmla="*/ 522594 w 869533"/>
                    <a:gd name="connsiteY32" fmla="*/ 712591 h 1381512"/>
                    <a:gd name="connsiteX33" fmla="*/ 512990 w 869533"/>
                    <a:gd name="connsiteY33" fmla="*/ 720327 h 1381512"/>
                    <a:gd name="connsiteX34" fmla="*/ 525173 w 869533"/>
                    <a:gd name="connsiteY34" fmla="*/ 732466 h 1381512"/>
                    <a:gd name="connsiteX35" fmla="*/ 519481 w 869533"/>
                    <a:gd name="connsiteY35" fmla="*/ 749095 h 1381512"/>
                    <a:gd name="connsiteX36" fmla="*/ 512589 w 869533"/>
                    <a:gd name="connsiteY36" fmla="*/ 731977 h 1381512"/>
                    <a:gd name="connsiteX37" fmla="*/ 490357 w 869533"/>
                    <a:gd name="connsiteY37" fmla="*/ 736690 h 1381512"/>
                    <a:gd name="connsiteX38" fmla="*/ 487734 w 869533"/>
                    <a:gd name="connsiteY38" fmla="*/ 712502 h 1381512"/>
                    <a:gd name="connsiteX39" fmla="*/ 455853 w 869533"/>
                    <a:gd name="connsiteY39" fmla="*/ 723395 h 1381512"/>
                    <a:gd name="connsiteX40" fmla="*/ 455542 w 869533"/>
                    <a:gd name="connsiteY40" fmla="*/ 743093 h 1381512"/>
                    <a:gd name="connsiteX41" fmla="*/ 435000 w 869533"/>
                    <a:gd name="connsiteY41" fmla="*/ 756432 h 1381512"/>
                    <a:gd name="connsiteX42" fmla="*/ 413746 w 869533"/>
                    <a:gd name="connsiteY42" fmla="*/ 751541 h 1381512"/>
                    <a:gd name="connsiteX43" fmla="*/ 392048 w 869533"/>
                    <a:gd name="connsiteY43" fmla="*/ 778619 h 1381512"/>
                    <a:gd name="connsiteX44" fmla="*/ 417615 w 869533"/>
                    <a:gd name="connsiteY44" fmla="*/ 780576 h 1381512"/>
                    <a:gd name="connsiteX45" fmla="*/ 415036 w 869533"/>
                    <a:gd name="connsiteY45" fmla="*/ 798139 h 1381512"/>
                    <a:gd name="connsiteX46" fmla="*/ 395383 w 869533"/>
                    <a:gd name="connsiteY46" fmla="*/ 804186 h 1381512"/>
                    <a:gd name="connsiteX47" fmla="*/ 373462 w 869533"/>
                    <a:gd name="connsiteY47" fmla="*/ 794671 h 1381512"/>
                    <a:gd name="connsiteX48" fmla="*/ 369016 w 869533"/>
                    <a:gd name="connsiteY48" fmla="*/ 769816 h 1381512"/>
                    <a:gd name="connsiteX49" fmla="*/ 344738 w 869533"/>
                    <a:gd name="connsiteY49" fmla="*/ 793737 h 1381512"/>
                    <a:gd name="connsiteX50" fmla="*/ 329443 w 869533"/>
                    <a:gd name="connsiteY50" fmla="*/ 801918 h 1381512"/>
                    <a:gd name="connsiteX51" fmla="*/ 328553 w 869533"/>
                    <a:gd name="connsiteY51" fmla="*/ 810811 h 1381512"/>
                    <a:gd name="connsiteX52" fmla="*/ 303031 w 869533"/>
                    <a:gd name="connsiteY52" fmla="*/ 832776 h 1381512"/>
                    <a:gd name="connsiteX53" fmla="*/ 269461 w 869533"/>
                    <a:gd name="connsiteY53" fmla="*/ 853274 h 1381512"/>
                    <a:gd name="connsiteX54" fmla="*/ 291471 w 869533"/>
                    <a:gd name="connsiteY54" fmla="*/ 842114 h 1381512"/>
                    <a:gd name="connsiteX55" fmla="*/ 327042 w 869533"/>
                    <a:gd name="connsiteY55" fmla="*/ 825484 h 1381512"/>
                    <a:gd name="connsiteX56" fmla="*/ 349985 w 869533"/>
                    <a:gd name="connsiteY56" fmla="*/ 825129 h 1381512"/>
                    <a:gd name="connsiteX57" fmla="*/ 385067 w 869533"/>
                    <a:gd name="connsiteY57" fmla="*/ 817881 h 1381512"/>
                    <a:gd name="connsiteX58" fmla="*/ 379954 w 869533"/>
                    <a:gd name="connsiteY58" fmla="*/ 831487 h 1381512"/>
                    <a:gd name="connsiteX59" fmla="*/ 374351 w 869533"/>
                    <a:gd name="connsiteY59" fmla="*/ 844248 h 1381512"/>
                    <a:gd name="connsiteX60" fmla="*/ 354787 w 869533"/>
                    <a:gd name="connsiteY60" fmla="*/ 841269 h 1381512"/>
                    <a:gd name="connsiteX61" fmla="*/ 330732 w 869533"/>
                    <a:gd name="connsiteY61" fmla="*/ 864568 h 1381512"/>
                    <a:gd name="connsiteX62" fmla="*/ 321840 w 869533"/>
                    <a:gd name="connsiteY62" fmla="*/ 879108 h 1381512"/>
                    <a:gd name="connsiteX63" fmla="*/ 306366 w 869533"/>
                    <a:gd name="connsiteY63" fmla="*/ 904052 h 1381512"/>
                    <a:gd name="connsiteX64" fmla="*/ 279287 w 869533"/>
                    <a:gd name="connsiteY64" fmla="*/ 938600 h 1381512"/>
                    <a:gd name="connsiteX65" fmla="*/ 270750 w 869533"/>
                    <a:gd name="connsiteY65" fmla="*/ 955675 h 1381512"/>
                    <a:gd name="connsiteX66" fmla="*/ 249452 w 869533"/>
                    <a:gd name="connsiteY66" fmla="*/ 986799 h 1381512"/>
                    <a:gd name="connsiteX67" fmla="*/ 244339 w 869533"/>
                    <a:gd name="connsiteY67" fmla="*/ 1012233 h 1381512"/>
                    <a:gd name="connsiteX68" fmla="*/ 225886 w 869533"/>
                    <a:gd name="connsiteY68" fmla="*/ 1016279 h 1381512"/>
                    <a:gd name="connsiteX69" fmla="*/ 204944 w 869533"/>
                    <a:gd name="connsiteY69" fmla="*/ 1020325 h 1381512"/>
                    <a:gd name="connsiteX70" fmla="*/ 223930 w 869533"/>
                    <a:gd name="connsiteY70" fmla="*/ 1041312 h 1381512"/>
                    <a:gd name="connsiteX71" fmla="*/ 216149 w 869533"/>
                    <a:gd name="connsiteY71" fmla="*/ 1049093 h 1381512"/>
                    <a:gd name="connsiteX72" fmla="*/ 192316 w 869533"/>
                    <a:gd name="connsiteY72" fmla="*/ 1053139 h 1381512"/>
                    <a:gd name="connsiteX73" fmla="*/ 171596 w 869533"/>
                    <a:gd name="connsiteY73" fmla="*/ 1070925 h 1381512"/>
                    <a:gd name="connsiteX74" fmla="*/ 154566 w 869533"/>
                    <a:gd name="connsiteY74" fmla="*/ 1084753 h 1381512"/>
                    <a:gd name="connsiteX75" fmla="*/ 142605 w 869533"/>
                    <a:gd name="connsiteY75" fmla="*/ 1105829 h 1381512"/>
                    <a:gd name="connsiteX76" fmla="*/ 127354 w 869533"/>
                    <a:gd name="connsiteY76" fmla="*/ 1090267 h 1381512"/>
                    <a:gd name="connsiteX77" fmla="*/ 123353 w 869533"/>
                    <a:gd name="connsiteY77" fmla="*/ 1109253 h 1381512"/>
                    <a:gd name="connsiteX78" fmla="*/ 109169 w 869533"/>
                    <a:gd name="connsiteY78" fmla="*/ 1117523 h 1381512"/>
                    <a:gd name="connsiteX79" fmla="*/ 78044 w 869533"/>
                    <a:gd name="connsiteY79" fmla="*/ 1140111 h 1381512"/>
                    <a:gd name="connsiteX80" fmla="*/ 61236 w 869533"/>
                    <a:gd name="connsiteY80" fmla="*/ 1146780 h 1381512"/>
                    <a:gd name="connsiteX81" fmla="*/ 43451 w 869533"/>
                    <a:gd name="connsiteY81" fmla="*/ 1158830 h 1381512"/>
                    <a:gd name="connsiteX82" fmla="*/ 30112 w 869533"/>
                    <a:gd name="connsiteY82" fmla="*/ 1178483 h 1381512"/>
                    <a:gd name="connsiteX83" fmla="*/ 2589 w 869533"/>
                    <a:gd name="connsiteY83" fmla="*/ 1186264 h 1381512"/>
                    <a:gd name="connsiteX84" fmla="*/ 13127 w 869533"/>
                    <a:gd name="connsiteY84" fmla="*/ 1209830 h 1381512"/>
                    <a:gd name="connsiteX85" fmla="*/ 5834 w 869533"/>
                    <a:gd name="connsiteY85" fmla="*/ 1220101 h 1381512"/>
                    <a:gd name="connsiteX86" fmla="*/ 11170 w 869533"/>
                    <a:gd name="connsiteY86" fmla="*/ 1230951 h 1381512"/>
                    <a:gd name="connsiteX87" fmla="*/ 1611 w 869533"/>
                    <a:gd name="connsiteY87" fmla="*/ 1243934 h 1381512"/>
                    <a:gd name="connsiteX88" fmla="*/ 2277 w 869533"/>
                    <a:gd name="connsiteY88" fmla="*/ 1261364 h 1381512"/>
                    <a:gd name="connsiteX89" fmla="*/ 20597 w 869533"/>
                    <a:gd name="connsiteY89" fmla="*/ 1276882 h 1381512"/>
                    <a:gd name="connsiteX90" fmla="*/ 53055 w 869533"/>
                    <a:gd name="connsiteY90" fmla="*/ 1266255 h 1381512"/>
                    <a:gd name="connsiteX91" fmla="*/ 37760 w 869533"/>
                    <a:gd name="connsiteY91" fmla="*/ 1281817 h 1381512"/>
                    <a:gd name="connsiteX92" fmla="*/ 32424 w 869533"/>
                    <a:gd name="connsiteY92" fmla="*/ 1296535 h 1381512"/>
                    <a:gd name="connsiteX93" fmla="*/ 19618 w 869533"/>
                    <a:gd name="connsiteY93" fmla="*/ 1288887 h 1381512"/>
                    <a:gd name="connsiteX94" fmla="*/ 8102 w 869533"/>
                    <a:gd name="connsiteY94" fmla="*/ 1298891 h 1381512"/>
                    <a:gd name="connsiteX95" fmla="*/ 19307 w 869533"/>
                    <a:gd name="connsiteY95" fmla="*/ 1321435 h 1381512"/>
                    <a:gd name="connsiteX96" fmla="*/ 37626 w 869533"/>
                    <a:gd name="connsiteY96" fmla="*/ 1312231 h 1381512"/>
                    <a:gd name="connsiteX97" fmla="*/ 41139 w 869533"/>
                    <a:gd name="connsiteY97" fmla="*/ 1323524 h 1381512"/>
                    <a:gd name="connsiteX98" fmla="*/ 34113 w 869533"/>
                    <a:gd name="connsiteY98" fmla="*/ 1331928 h 1381512"/>
                    <a:gd name="connsiteX99" fmla="*/ 20107 w 869533"/>
                    <a:gd name="connsiteY99" fmla="*/ 1342422 h 1381512"/>
                    <a:gd name="connsiteX100" fmla="*/ 71641 w 869533"/>
                    <a:gd name="connsiteY100" fmla="*/ 1377770 h 1381512"/>
                    <a:gd name="connsiteX101" fmla="*/ 150076 w 869533"/>
                    <a:gd name="connsiteY101" fmla="*/ 1343000 h 1381512"/>
                    <a:gd name="connsiteX102" fmla="*/ 175598 w 869533"/>
                    <a:gd name="connsiteY102" fmla="*/ 1331795 h 1381512"/>
                    <a:gd name="connsiteX103" fmla="*/ 190226 w 869533"/>
                    <a:gd name="connsiteY103" fmla="*/ 1305117 h 1381512"/>
                    <a:gd name="connsiteX104" fmla="*/ 228732 w 869533"/>
                    <a:gd name="connsiteY104" fmla="*/ 1333396 h 1381512"/>
                    <a:gd name="connsiteX105" fmla="*/ 235091 w 869533"/>
                    <a:gd name="connsiteY105" fmla="*/ 1297335 h 1381512"/>
                    <a:gd name="connsiteX106" fmla="*/ 254788 w 869533"/>
                    <a:gd name="connsiteY106" fmla="*/ 1284841 h 1381512"/>
                    <a:gd name="connsiteX107" fmla="*/ 258656 w 869533"/>
                    <a:gd name="connsiteY107" fmla="*/ 1253449 h 1381512"/>
                    <a:gd name="connsiteX108" fmla="*/ 250430 w 869533"/>
                    <a:gd name="connsiteY108" fmla="*/ 1241177 h 1381512"/>
                    <a:gd name="connsiteX109" fmla="*/ 263770 w 869533"/>
                    <a:gd name="connsiteY109" fmla="*/ 1230328 h 1381512"/>
                    <a:gd name="connsiteX110" fmla="*/ 250875 w 869533"/>
                    <a:gd name="connsiteY110" fmla="*/ 1201649 h 1381512"/>
                    <a:gd name="connsiteX111" fmla="*/ 249052 w 869533"/>
                    <a:gd name="connsiteY111" fmla="*/ 1168701 h 1381512"/>
                    <a:gd name="connsiteX112" fmla="*/ 261146 w 869533"/>
                    <a:gd name="connsiteY112" fmla="*/ 1079551 h 1381512"/>
                    <a:gd name="connsiteX113" fmla="*/ 295117 w 869533"/>
                    <a:gd name="connsiteY113" fmla="*/ 1073771 h 1381512"/>
                    <a:gd name="connsiteX114" fmla="*/ 302186 w 869533"/>
                    <a:gd name="connsiteY114" fmla="*/ 1048248 h 1381512"/>
                    <a:gd name="connsiteX115" fmla="*/ 309345 w 869533"/>
                    <a:gd name="connsiteY115" fmla="*/ 1015123 h 1381512"/>
                    <a:gd name="connsiteX116" fmla="*/ 320239 w 869533"/>
                    <a:gd name="connsiteY116" fmla="*/ 988444 h 1381512"/>
                    <a:gd name="connsiteX117" fmla="*/ 321840 w 869533"/>
                    <a:gd name="connsiteY117" fmla="*/ 957853 h 1381512"/>
                    <a:gd name="connsiteX118" fmla="*/ 352564 w 869533"/>
                    <a:gd name="connsiteY118" fmla="*/ 941179 h 1381512"/>
                    <a:gd name="connsiteX119" fmla="*/ 371684 w 869533"/>
                    <a:gd name="connsiteY119" fmla="*/ 906453 h 1381512"/>
                    <a:gd name="connsiteX120" fmla="*/ 379731 w 869533"/>
                    <a:gd name="connsiteY120" fmla="*/ 888667 h 1381512"/>
                    <a:gd name="connsiteX121" fmla="*/ 387868 w 869533"/>
                    <a:gd name="connsiteY121" fmla="*/ 870882 h 1381512"/>
                    <a:gd name="connsiteX122" fmla="*/ 421438 w 869533"/>
                    <a:gd name="connsiteY122" fmla="*/ 845315 h 1381512"/>
                    <a:gd name="connsiteX123" fmla="*/ 439224 w 869533"/>
                    <a:gd name="connsiteY123" fmla="*/ 820193 h 1381512"/>
                    <a:gd name="connsiteX124" fmla="*/ 476485 w 869533"/>
                    <a:gd name="connsiteY124" fmla="*/ 814591 h 1381512"/>
                    <a:gd name="connsiteX125" fmla="*/ 506854 w 869533"/>
                    <a:gd name="connsiteY125" fmla="*/ 805698 h 1381512"/>
                    <a:gd name="connsiteX126" fmla="*/ 529086 w 869533"/>
                    <a:gd name="connsiteY126" fmla="*/ 787912 h 1381512"/>
                    <a:gd name="connsiteX127" fmla="*/ 571282 w 869533"/>
                    <a:gd name="connsiteY127" fmla="*/ 787156 h 1381512"/>
                    <a:gd name="connsiteX128" fmla="*/ 597960 w 869533"/>
                    <a:gd name="connsiteY128" fmla="*/ 800896 h 1381512"/>
                    <a:gd name="connsiteX129" fmla="*/ 614901 w 869533"/>
                    <a:gd name="connsiteY129" fmla="*/ 804186 h 1381512"/>
                    <a:gd name="connsiteX130" fmla="*/ 628952 w 869533"/>
                    <a:gd name="connsiteY130" fmla="*/ 797739 h 1381512"/>
                    <a:gd name="connsiteX131" fmla="*/ 663233 w 869533"/>
                    <a:gd name="connsiteY131" fmla="*/ 810544 h 1381512"/>
                    <a:gd name="connsiteX132" fmla="*/ 675016 w 869533"/>
                    <a:gd name="connsiteY132" fmla="*/ 793959 h 1381512"/>
                    <a:gd name="connsiteX133" fmla="*/ 693157 w 869533"/>
                    <a:gd name="connsiteY133" fmla="*/ 784400 h 1381512"/>
                    <a:gd name="connsiteX134" fmla="*/ 701739 w 869533"/>
                    <a:gd name="connsiteY134" fmla="*/ 746694 h 1381512"/>
                    <a:gd name="connsiteX135" fmla="*/ 713433 w 869533"/>
                    <a:gd name="connsiteY135" fmla="*/ 733355 h 1381512"/>
                    <a:gd name="connsiteX136" fmla="*/ 738644 w 869533"/>
                    <a:gd name="connsiteY136" fmla="*/ 730776 h 1381512"/>
                    <a:gd name="connsiteX137" fmla="*/ 776572 w 869533"/>
                    <a:gd name="connsiteY137" fmla="*/ 732066 h 1381512"/>
                    <a:gd name="connsiteX138" fmla="*/ 808630 w 869533"/>
                    <a:gd name="connsiteY138" fmla="*/ 771149 h 1381512"/>
                    <a:gd name="connsiteX139" fmla="*/ 857541 w 869533"/>
                    <a:gd name="connsiteY139" fmla="*/ 751007 h 1381512"/>
                    <a:gd name="connsiteX140" fmla="*/ 844201 w 869533"/>
                    <a:gd name="connsiteY140" fmla="*/ 739447 h 1381512"/>
                    <a:gd name="connsiteX141" fmla="*/ 843623 w 869533"/>
                    <a:gd name="connsiteY141" fmla="*/ 738602 h 1381512"/>
                    <a:gd name="connsiteX142" fmla="*/ 238470 w 869533"/>
                    <a:gd name="connsiteY142" fmla="*/ 97166 h 1381512"/>
                    <a:gd name="connsiteX143" fmla="*/ 218639 w 869533"/>
                    <a:gd name="connsiteY143" fmla="*/ 135494 h 1381512"/>
                    <a:gd name="connsiteX144" fmla="*/ 281288 w 869533"/>
                    <a:gd name="connsiteY144" fmla="*/ 175511 h 1381512"/>
                    <a:gd name="connsiteX145" fmla="*/ 307344 w 869533"/>
                    <a:gd name="connsiteY145" fmla="*/ 161194 h 1381512"/>
                    <a:gd name="connsiteX146" fmla="*/ 315081 w 869533"/>
                    <a:gd name="connsiteY146" fmla="*/ 145854 h 1381512"/>
                    <a:gd name="connsiteX147" fmla="*/ 328420 w 869533"/>
                    <a:gd name="connsiteY147" fmla="*/ 140696 h 1381512"/>
                    <a:gd name="connsiteX148" fmla="*/ 344783 w 869533"/>
                    <a:gd name="connsiteY148" fmla="*/ 132070 h 1381512"/>
                    <a:gd name="connsiteX149" fmla="*/ 343093 w 869533"/>
                    <a:gd name="connsiteY149" fmla="*/ 157103 h 1381512"/>
                    <a:gd name="connsiteX150" fmla="*/ 375730 w 869533"/>
                    <a:gd name="connsiteY150" fmla="*/ 141985 h 1381512"/>
                    <a:gd name="connsiteX151" fmla="*/ 376130 w 869533"/>
                    <a:gd name="connsiteY151" fmla="*/ 164217 h 1381512"/>
                    <a:gd name="connsiteX152" fmla="*/ 346250 w 869533"/>
                    <a:gd name="connsiteY152" fmla="*/ 172665 h 1381512"/>
                    <a:gd name="connsiteX153" fmla="*/ 313124 w 869533"/>
                    <a:gd name="connsiteY153" fmla="*/ 185649 h 1381512"/>
                    <a:gd name="connsiteX154" fmla="*/ 312057 w 869533"/>
                    <a:gd name="connsiteY154" fmla="*/ 207881 h 1381512"/>
                    <a:gd name="connsiteX155" fmla="*/ 390847 w 869533"/>
                    <a:gd name="connsiteY155" fmla="*/ 205302 h 1381512"/>
                    <a:gd name="connsiteX156" fmla="*/ 329087 w 869533"/>
                    <a:gd name="connsiteY156" fmla="*/ 217974 h 1381512"/>
                    <a:gd name="connsiteX157" fmla="*/ 323173 w 869533"/>
                    <a:gd name="connsiteY157" fmla="*/ 225666 h 1381512"/>
                    <a:gd name="connsiteX158" fmla="*/ 298674 w 869533"/>
                    <a:gd name="connsiteY158" fmla="*/ 225133 h 1381512"/>
                    <a:gd name="connsiteX159" fmla="*/ 321662 w 869533"/>
                    <a:gd name="connsiteY159" fmla="*/ 252567 h 1381512"/>
                    <a:gd name="connsiteX160" fmla="*/ 335979 w 869533"/>
                    <a:gd name="connsiteY160" fmla="*/ 261727 h 1381512"/>
                    <a:gd name="connsiteX161" fmla="*/ 362657 w 869533"/>
                    <a:gd name="connsiteY161" fmla="*/ 263238 h 1381512"/>
                    <a:gd name="connsiteX162" fmla="*/ 344872 w 869533"/>
                    <a:gd name="connsiteY162" fmla="*/ 275955 h 1381512"/>
                    <a:gd name="connsiteX163" fmla="*/ 372262 w 869533"/>
                    <a:gd name="connsiteY163" fmla="*/ 290761 h 1381512"/>
                    <a:gd name="connsiteX164" fmla="*/ 411879 w 869533"/>
                    <a:gd name="connsiteY164" fmla="*/ 241851 h 1381512"/>
                    <a:gd name="connsiteX165" fmla="*/ 445672 w 869533"/>
                    <a:gd name="connsiteY165" fmla="*/ 216196 h 1381512"/>
                    <a:gd name="connsiteX166" fmla="*/ 449139 w 869533"/>
                    <a:gd name="connsiteY166" fmla="*/ 190051 h 1381512"/>
                    <a:gd name="connsiteX167" fmla="*/ 460167 w 869533"/>
                    <a:gd name="connsiteY167" fmla="*/ 176223 h 1381512"/>
                    <a:gd name="connsiteX168" fmla="*/ 493470 w 869533"/>
                    <a:gd name="connsiteY168" fmla="*/ 145453 h 1381512"/>
                    <a:gd name="connsiteX169" fmla="*/ 531754 w 869533"/>
                    <a:gd name="connsiteY169" fmla="*/ 141496 h 1381512"/>
                    <a:gd name="connsiteX170" fmla="*/ 512500 w 869533"/>
                    <a:gd name="connsiteY170" fmla="*/ 157859 h 1381512"/>
                    <a:gd name="connsiteX171" fmla="*/ 538734 w 869533"/>
                    <a:gd name="connsiteY171" fmla="*/ 211527 h 1381512"/>
                    <a:gd name="connsiteX172" fmla="*/ 580842 w 869533"/>
                    <a:gd name="connsiteY172" fmla="*/ 223443 h 1381512"/>
                    <a:gd name="connsiteX173" fmla="*/ 583910 w 869533"/>
                    <a:gd name="connsiteY173" fmla="*/ 242740 h 1381512"/>
                    <a:gd name="connsiteX174" fmla="*/ 626684 w 869533"/>
                    <a:gd name="connsiteY174" fmla="*/ 222465 h 1381512"/>
                    <a:gd name="connsiteX175" fmla="*/ 655941 w 869533"/>
                    <a:gd name="connsiteY175" fmla="*/ 202945 h 1381512"/>
                    <a:gd name="connsiteX176" fmla="*/ 620370 w 869533"/>
                    <a:gd name="connsiteY176" fmla="*/ 199032 h 1381512"/>
                    <a:gd name="connsiteX177" fmla="*/ 609076 w 869533"/>
                    <a:gd name="connsiteY177" fmla="*/ 184404 h 1381512"/>
                    <a:gd name="connsiteX178" fmla="*/ 573505 w 869533"/>
                    <a:gd name="connsiteY178" fmla="*/ 173154 h 1381512"/>
                    <a:gd name="connsiteX179" fmla="*/ 570926 w 869533"/>
                    <a:gd name="connsiteY179" fmla="*/ 155591 h 1381512"/>
                    <a:gd name="connsiteX180" fmla="*/ 545893 w 869533"/>
                    <a:gd name="connsiteY180" fmla="*/ 135316 h 1381512"/>
                    <a:gd name="connsiteX181" fmla="*/ 527796 w 869533"/>
                    <a:gd name="connsiteY181" fmla="*/ 117530 h 1381512"/>
                    <a:gd name="connsiteX182" fmla="*/ 509477 w 869533"/>
                    <a:gd name="connsiteY182" fmla="*/ 107704 h 1381512"/>
                    <a:gd name="connsiteX183" fmla="*/ 496938 w 869533"/>
                    <a:gd name="connsiteY183" fmla="*/ 113262 h 1381512"/>
                    <a:gd name="connsiteX184" fmla="*/ 490180 w 869533"/>
                    <a:gd name="connsiteY184" fmla="*/ 101745 h 1381512"/>
                    <a:gd name="connsiteX185" fmla="*/ 456832 w 869533"/>
                    <a:gd name="connsiteY185" fmla="*/ 98188 h 1381512"/>
                    <a:gd name="connsiteX186" fmla="*/ 442114 w 869533"/>
                    <a:gd name="connsiteY186" fmla="*/ 71777 h 1381512"/>
                    <a:gd name="connsiteX187" fmla="*/ 418237 w 869533"/>
                    <a:gd name="connsiteY187" fmla="*/ 78624 h 1381512"/>
                    <a:gd name="connsiteX188" fmla="*/ 421438 w 869533"/>
                    <a:gd name="connsiteY188" fmla="*/ 51946 h 1381512"/>
                    <a:gd name="connsiteX189" fmla="*/ 392804 w 869533"/>
                    <a:gd name="connsiteY189" fmla="*/ 49056 h 1381512"/>
                    <a:gd name="connsiteX190" fmla="*/ 374796 w 869533"/>
                    <a:gd name="connsiteY190" fmla="*/ 33315 h 1381512"/>
                    <a:gd name="connsiteX191" fmla="*/ 357544 w 869533"/>
                    <a:gd name="connsiteY191" fmla="*/ 55547 h 1381512"/>
                    <a:gd name="connsiteX192" fmla="*/ 371817 w 869533"/>
                    <a:gd name="connsiteY192" fmla="*/ 78846 h 1381512"/>
                    <a:gd name="connsiteX193" fmla="*/ 383111 w 869533"/>
                    <a:gd name="connsiteY193" fmla="*/ 114017 h 1381512"/>
                    <a:gd name="connsiteX194" fmla="*/ 346561 w 869533"/>
                    <a:gd name="connsiteY194" fmla="*/ 78180 h 1381512"/>
                    <a:gd name="connsiteX195" fmla="*/ 325441 w 869533"/>
                    <a:gd name="connsiteY195" fmla="*/ 52924 h 1381512"/>
                    <a:gd name="connsiteX196" fmla="*/ 308767 w 869533"/>
                    <a:gd name="connsiteY196" fmla="*/ 83693 h 1381512"/>
                    <a:gd name="connsiteX197" fmla="*/ 298318 w 869533"/>
                    <a:gd name="connsiteY197" fmla="*/ 85116 h 1381512"/>
                    <a:gd name="connsiteX198" fmla="*/ 273240 w 869533"/>
                    <a:gd name="connsiteY198" fmla="*/ 68753 h 1381512"/>
                    <a:gd name="connsiteX199" fmla="*/ 295161 w 869533"/>
                    <a:gd name="connsiteY199" fmla="*/ 50078 h 1381512"/>
                    <a:gd name="connsiteX200" fmla="*/ 238069 w 869533"/>
                    <a:gd name="connsiteY200" fmla="*/ 56881 h 1381512"/>
                    <a:gd name="connsiteX201" fmla="*/ 196362 w 869533"/>
                    <a:gd name="connsiteY201" fmla="*/ 75156 h 1381512"/>
                    <a:gd name="connsiteX202" fmla="*/ 213437 w 869533"/>
                    <a:gd name="connsiteY202" fmla="*/ 107259 h 1381512"/>
                    <a:gd name="connsiteX203" fmla="*/ 238959 w 869533"/>
                    <a:gd name="connsiteY203" fmla="*/ 97166 h 1381512"/>
                    <a:gd name="connsiteX204" fmla="*/ 207701 w 869533"/>
                    <a:gd name="connsiteY204" fmla="*/ 157992 h 1381512"/>
                    <a:gd name="connsiteX205" fmla="*/ 231711 w 869533"/>
                    <a:gd name="connsiteY205" fmla="*/ 174488 h 1381512"/>
                    <a:gd name="connsiteX206" fmla="*/ 193294 w 869533"/>
                    <a:gd name="connsiteY206" fmla="*/ 127312 h 1381512"/>
                    <a:gd name="connsiteX207" fmla="*/ 207701 w 869533"/>
                    <a:gd name="connsiteY207" fmla="*/ 157992 h 1381512"/>
                    <a:gd name="connsiteX208" fmla="*/ 207701 w 869533"/>
                    <a:gd name="connsiteY208" fmla="*/ 157992 h 1381512"/>
                    <a:gd name="connsiteX209" fmla="*/ 446339 w 869533"/>
                    <a:gd name="connsiteY209" fmla="*/ 36383 h 1381512"/>
                    <a:gd name="connsiteX210" fmla="*/ 449851 w 869533"/>
                    <a:gd name="connsiteY210" fmla="*/ 54169 h 1381512"/>
                    <a:gd name="connsiteX211" fmla="*/ 490802 w 869533"/>
                    <a:gd name="connsiteY211" fmla="*/ 58615 h 1381512"/>
                    <a:gd name="connsiteX212" fmla="*/ 566747 w 869533"/>
                    <a:gd name="connsiteY212" fmla="*/ 54169 h 1381512"/>
                    <a:gd name="connsiteX213" fmla="*/ 495115 w 869533"/>
                    <a:gd name="connsiteY213" fmla="*/ 77201 h 1381512"/>
                    <a:gd name="connsiteX214" fmla="*/ 540557 w 869533"/>
                    <a:gd name="connsiteY214" fmla="*/ 88762 h 1381512"/>
                    <a:gd name="connsiteX215" fmla="*/ 579952 w 869533"/>
                    <a:gd name="connsiteY215" fmla="*/ 87072 h 1381512"/>
                    <a:gd name="connsiteX216" fmla="*/ 638511 w 869533"/>
                    <a:gd name="connsiteY216" fmla="*/ 95965 h 1381512"/>
                    <a:gd name="connsiteX217" fmla="*/ 696982 w 869533"/>
                    <a:gd name="connsiteY217" fmla="*/ 72577 h 1381512"/>
                    <a:gd name="connsiteX218" fmla="*/ 739178 w 869533"/>
                    <a:gd name="connsiteY218" fmla="*/ 45054 h 1381512"/>
                    <a:gd name="connsiteX219" fmla="*/ 703607 w 869533"/>
                    <a:gd name="connsiteY219" fmla="*/ 24734 h 1381512"/>
                    <a:gd name="connsiteX220" fmla="*/ 645270 w 869533"/>
                    <a:gd name="connsiteY220" fmla="*/ 12684 h 1381512"/>
                    <a:gd name="connsiteX221" fmla="*/ 605919 w 869533"/>
                    <a:gd name="connsiteY221" fmla="*/ 19798 h 1381512"/>
                    <a:gd name="connsiteX222" fmla="*/ 578841 w 869533"/>
                    <a:gd name="connsiteY222" fmla="*/ 22200 h 1381512"/>
                    <a:gd name="connsiteX223" fmla="*/ 578841 w 869533"/>
                    <a:gd name="connsiteY223" fmla="*/ 37984 h 1381512"/>
                    <a:gd name="connsiteX224" fmla="*/ 553808 w 869533"/>
                    <a:gd name="connsiteY224" fmla="*/ 19754 h 1381512"/>
                    <a:gd name="connsiteX225" fmla="*/ 532910 w 869533"/>
                    <a:gd name="connsiteY225" fmla="*/ 24956 h 1381512"/>
                    <a:gd name="connsiteX226" fmla="*/ 516147 w 869533"/>
                    <a:gd name="connsiteY226" fmla="*/ 8371 h 1381512"/>
                    <a:gd name="connsiteX227" fmla="*/ 490758 w 869533"/>
                    <a:gd name="connsiteY227" fmla="*/ -210 h 1381512"/>
                    <a:gd name="connsiteX228" fmla="*/ 489557 w 869533"/>
                    <a:gd name="connsiteY228" fmla="*/ 16464 h 1381512"/>
                    <a:gd name="connsiteX229" fmla="*/ 466303 w 869533"/>
                    <a:gd name="connsiteY229" fmla="*/ 9127 h 1381512"/>
                    <a:gd name="connsiteX230" fmla="*/ 467192 w 869533"/>
                    <a:gd name="connsiteY230" fmla="*/ 27713 h 1381512"/>
                    <a:gd name="connsiteX231" fmla="*/ 448028 w 869533"/>
                    <a:gd name="connsiteY231" fmla="*/ 9927 h 1381512"/>
                    <a:gd name="connsiteX232" fmla="*/ 427485 w 869533"/>
                    <a:gd name="connsiteY232" fmla="*/ 22733 h 1381512"/>
                    <a:gd name="connsiteX233" fmla="*/ 446472 w 869533"/>
                    <a:gd name="connsiteY233" fmla="*/ 36383 h 138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</a:cxnLst>
                  <a:rect l="l" t="t" r="r" b="b"/>
                  <a:pathLst>
                    <a:path w="869533" h="1381512">
                      <a:moveTo>
                        <a:pt x="843623" y="738602"/>
                      </a:moveTo>
                      <a:cubicBezTo>
                        <a:pt x="839622" y="753453"/>
                        <a:pt x="829528" y="736379"/>
                        <a:pt x="827216" y="733488"/>
                      </a:cubicBezTo>
                      <a:cubicBezTo>
                        <a:pt x="823170" y="728508"/>
                        <a:pt x="808230" y="725841"/>
                        <a:pt x="806585" y="720149"/>
                      </a:cubicBezTo>
                      <a:cubicBezTo>
                        <a:pt x="805918" y="717926"/>
                        <a:pt x="833975" y="723840"/>
                        <a:pt x="838065" y="721261"/>
                      </a:cubicBezTo>
                      <a:cubicBezTo>
                        <a:pt x="841445" y="719127"/>
                        <a:pt x="868746" y="707611"/>
                        <a:pt x="869190" y="705698"/>
                      </a:cubicBezTo>
                      <a:cubicBezTo>
                        <a:pt x="872880" y="687424"/>
                        <a:pt x="827794" y="681644"/>
                        <a:pt x="819657" y="680532"/>
                      </a:cubicBezTo>
                      <a:cubicBezTo>
                        <a:pt x="810365" y="679243"/>
                        <a:pt x="809564" y="667193"/>
                        <a:pt x="798403" y="670528"/>
                      </a:cubicBezTo>
                      <a:cubicBezTo>
                        <a:pt x="783241" y="674974"/>
                        <a:pt x="785998" y="685067"/>
                        <a:pt x="780618" y="696094"/>
                      </a:cubicBezTo>
                      <a:cubicBezTo>
                        <a:pt x="773682" y="709745"/>
                        <a:pt x="775015" y="687202"/>
                        <a:pt x="774971" y="686890"/>
                      </a:cubicBezTo>
                      <a:cubicBezTo>
                        <a:pt x="773815" y="674930"/>
                        <a:pt x="782886" y="676130"/>
                        <a:pt x="782797" y="667949"/>
                      </a:cubicBezTo>
                      <a:cubicBezTo>
                        <a:pt x="782797" y="641270"/>
                        <a:pt x="729796" y="659056"/>
                        <a:pt x="742779" y="673640"/>
                      </a:cubicBezTo>
                      <a:cubicBezTo>
                        <a:pt x="749360" y="680977"/>
                        <a:pt x="713744" y="719971"/>
                        <a:pt x="721125" y="686001"/>
                      </a:cubicBezTo>
                      <a:cubicBezTo>
                        <a:pt x="730018" y="645983"/>
                        <a:pt x="698893" y="686579"/>
                        <a:pt x="688844" y="698229"/>
                      </a:cubicBezTo>
                      <a:cubicBezTo>
                        <a:pt x="686177" y="701341"/>
                        <a:pt x="671770" y="720460"/>
                        <a:pt x="665501" y="714191"/>
                      </a:cubicBezTo>
                      <a:cubicBezTo>
                        <a:pt x="656608" y="704898"/>
                        <a:pt x="676572" y="693827"/>
                        <a:pt x="680797" y="689292"/>
                      </a:cubicBezTo>
                      <a:cubicBezTo>
                        <a:pt x="685021" y="684756"/>
                        <a:pt x="689689" y="667637"/>
                        <a:pt x="697204" y="667637"/>
                      </a:cubicBezTo>
                      <a:cubicBezTo>
                        <a:pt x="710009" y="667637"/>
                        <a:pt x="697471" y="651408"/>
                        <a:pt x="686888" y="654654"/>
                      </a:cubicBezTo>
                      <a:cubicBezTo>
                        <a:pt x="679463" y="656966"/>
                        <a:pt x="678795" y="670705"/>
                        <a:pt x="671503" y="670528"/>
                      </a:cubicBezTo>
                      <a:cubicBezTo>
                        <a:pt x="669636" y="670528"/>
                        <a:pt x="650516" y="665192"/>
                        <a:pt x="650695" y="666659"/>
                      </a:cubicBezTo>
                      <a:cubicBezTo>
                        <a:pt x="649983" y="668922"/>
                        <a:pt x="648382" y="670794"/>
                        <a:pt x="646248" y="671817"/>
                      </a:cubicBezTo>
                      <a:cubicBezTo>
                        <a:pt x="640779" y="676263"/>
                        <a:pt x="646826" y="679598"/>
                        <a:pt x="646559" y="684845"/>
                      </a:cubicBezTo>
                      <a:cubicBezTo>
                        <a:pt x="646070" y="694449"/>
                        <a:pt x="632108" y="678976"/>
                        <a:pt x="626061" y="681510"/>
                      </a:cubicBezTo>
                      <a:cubicBezTo>
                        <a:pt x="622238" y="683111"/>
                        <a:pt x="603829" y="699296"/>
                        <a:pt x="603829" y="703742"/>
                      </a:cubicBezTo>
                      <a:cubicBezTo>
                        <a:pt x="603829" y="709389"/>
                        <a:pt x="618369" y="720950"/>
                        <a:pt x="602451" y="725352"/>
                      </a:cubicBezTo>
                      <a:cubicBezTo>
                        <a:pt x="598005" y="726552"/>
                        <a:pt x="587155" y="697517"/>
                        <a:pt x="588356" y="695650"/>
                      </a:cubicBezTo>
                      <a:cubicBezTo>
                        <a:pt x="593469" y="687557"/>
                        <a:pt x="605475" y="689247"/>
                        <a:pt x="611744" y="680487"/>
                      </a:cubicBezTo>
                      <a:cubicBezTo>
                        <a:pt x="616591" y="673773"/>
                        <a:pt x="611744" y="663725"/>
                        <a:pt x="604585" y="671595"/>
                      </a:cubicBezTo>
                      <a:cubicBezTo>
                        <a:pt x="596626" y="680487"/>
                        <a:pt x="598093" y="682488"/>
                        <a:pt x="583109" y="681866"/>
                      </a:cubicBezTo>
                      <a:cubicBezTo>
                        <a:pt x="571993" y="681421"/>
                        <a:pt x="559455" y="685779"/>
                        <a:pt x="570659" y="698584"/>
                      </a:cubicBezTo>
                      <a:cubicBezTo>
                        <a:pt x="604941" y="737935"/>
                        <a:pt x="537534" y="690848"/>
                        <a:pt x="541046" y="713391"/>
                      </a:cubicBezTo>
                      <a:cubicBezTo>
                        <a:pt x="542292" y="721350"/>
                        <a:pt x="559722" y="720905"/>
                        <a:pt x="561411" y="728597"/>
                      </a:cubicBezTo>
                      <a:cubicBezTo>
                        <a:pt x="560966" y="726463"/>
                        <a:pt x="538734" y="727219"/>
                        <a:pt x="535666" y="725574"/>
                      </a:cubicBezTo>
                      <a:cubicBezTo>
                        <a:pt x="530242" y="722684"/>
                        <a:pt x="528641" y="712235"/>
                        <a:pt x="522594" y="712591"/>
                      </a:cubicBezTo>
                      <a:cubicBezTo>
                        <a:pt x="520504" y="712813"/>
                        <a:pt x="510011" y="716281"/>
                        <a:pt x="512990" y="720327"/>
                      </a:cubicBezTo>
                      <a:cubicBezTo>
                        <a:pt x="517436" y="726107"/>
                        <a:pt x="525395" y="722372"/>
                        <a:pt x="525173" y="732466"/>
                      </a:cubicBezTo>
                      <a:cubicBezTo>
                        <a:pt x="525173" y="736023"/>
                        <a:pt x="526329" y="750829"/>
                        <a:pt x="519481" y="749095"/>
                      </a:cubicBezTo>
                      <a:cubicBezTo>
                        <a:pt x="508988" y="746472"/>
                        <a:pt x="516680" y="737046"/>
                        <a:pt x="512589" y="731977"/>
                      </a:cubicBezTo>
                      <a:cubicBezTo>
                        <a:pt x="506453" y="724462"/>
                        <a:pt x="494804" y="739758"/>
                        <a:pt x="490357" y="736690"/>
                      </a:cubicBezTo>
                      <a:cubicBezTo>
                        <a:pt x="485911" y="733622"/>
                        <a:pt x="500006" y="715392"/>
                        <a:pt x="487734" y="712502"/>
                      </a:cubicBezTo>
                      <a:cubicBezTo>
                        <a:pt x="484044" y="711657"/>
                        <a:pt x="455098" y="720016"/>
                        <a:pt x="455853" y="723395"/>
                      </a:cubicBezTo>
                      <a:cubicBezTo>
                        <a:pt x="456609" y="726775"/>
                        <a:pt x="470971" y="745627"/>
                        <a:pt x="455542" y="743093"/>
                      </a:cubicBezTo>
                      <a:cubicBezTo>
                        <a:pt x="441625" y="740647"/>
                        <a:pt x="445627" y="763324"/>
                        <a:pt x="435000" y="756432"/>
                      </a:cubicBezTo>
                      <a:cubicBezTo>
                        <a:pt x="427130" y="751318"/>
                        <a:pt x="426107" y="743804"/>
                        <a:pt x="413746" y="751541"/>
                      </a:cubicBezTo>
                      <a:cubicBezTo>
                        <a:pt x="407655" y="755409"/>
                        <a:pt x="390714" y="770705"/>
                        <a:pt x="392048" y="778619"/>
                      </a:cubicBezTo>
                      <a:cubicBezTo>
                        <a:pt x="393604" y="788357"/>
                        <a:pt x="416503" y="767815"/>
                        <a:pt x="417615" y="780576"/>
                      </a:cubicBezTo>
                      <a:cubicBezTo>
                        <a:pt x="417615" y="783333"/>
                        <a:pt x="424373" y="806765"/>
                        <a:pt x="415036" y="798139"/>
                      </a:cubicBezTo>
                      <a:cubicBezTo>
                        <a:pt x="399829" y="784044"/>
                        <a:pt x="404009" y="802185"/>
                        <a:pt x="395383" y="804186"/>
                      </a:cubicBezTo>
                      <a:cubicBezTo>
                        <a:pt x="384800" y="806676"/>
                        <a:pt x="385289" y="779909"/>
                        <a:pt x="373462" y="794671"/>
                      </a:cubicBezTo>
                      <a:cubicBezTo>
                        <a:pt x="354876" y="817837"/>
                        <a:pt x="376085" y="770527"/>
                        <a:pt x="369016" y="769816"/>
                      </a:cubicBezTo>
                      <a:cubicBezTo>
                        <a:pt x="363057" y="769193"/>
                        <a:pt x="350163" y="790358"/>
                        <a:pt x="344738" y="793737"/>
                      </a:cubicBezTo>
                      <a:cubicBezTo>
                        <a:pt x="341759" y="795516"/>
                        <a:pt x="331399" y="798184"/>
                        <a:pt x="329443" y="801918"/>
                      </a:cubicBezTo>
                      <a:cubicBezTo>
                        <a:pt x="327486" y="805653"/>
                        <a:pt x="334912" y="805920"/>
                        <a:pt x="328553" y="810811"/>
                      </a:cubicBezTo>
                      <a:cubicBezTo>
                        <a:pt x="318994" y="817926"/>
                        <a:pt x="314102" y="827930"/>
                        <a:pt x="303031" y="832776"/>
                      </a:cubicBezTo>
                      <a:cubicBezTo>
                        <a:pt x="300230" y="833977"/>
                        <a:pt x="263859" y="850562"/>
                        <a:pt x="269461" y="853274"/>
                      </a:cubicBezTo>
                      <a:cubicBezTo>
                        <a:pt x="277731" y="857454"/>
                        <a:pt x="285824" y="845315"/>
                        <a:pt x="291471" y="842114"/>
                      </a:cubicBezTo>
                      <a:cubicBezTo>
                        <a:pt x="302275" y="836022"/>
                        <a:pt x="315526" y="830775"/>
                        <a:pt x="327042" y="825484"/>
                      </a:cubicBezTo>
                      <a:cubicBezTo>
                        <a:pt x="338558" y="820193"/>
                        <a:pt x="339847" y="822594"/>
                        <a:pt x="349985" y="825129"/>
                      </a:cubicBezTo>
                      <a:cubicBezTo>
                        <a:pt x="365147" y="828908"/>
                        <a:pt x="368749" y="803964"/>
                        <a:pt x="385067" y="817881"/>
                      </a:cubicBezTo>
                      <a:cubicBezTo>
                        <a:pt x="390092" y="822327"/>
                        <a:pt x="380087" y="827085"/>
                        <a:pt x="379954" y="831487"/>
                      </a:cubicBezTo>
                      <a:cubicBezTo>
                        <a:pt x="379954" y="834021"/>
                        <a:pt x="387957" y="851273"/>
                        <a:pt x="374351" y="844248"/>
                      </a:cubicBezTo>
                      <a:cubicBezTo>
                        <a:pt x="363324" y="838557"/>
                        <a:pt x="368260" y="824728"/>
                        <a:pt x="354787" y="841269"/>
                      </a:cubicBezTo>
                      <a:cubicBezTo>
                        <a:pt x="346161" y="851852"/>
                        <a:pt x="334912" y="849050"/>
                        <a:pt x="330732" y="864568"/>
                      </a:cubicBezTo>
                      <a:cubicBezTo>
                        <a:pt x="328553" y="872749"/>
                        <a:pt x="331755" y="879241"/>
                        <a:pt x="321840" y="879108"/>
                      </a:cubicBezTo>
                      <a:cubicBezTo>
                        <a:pt x="316771" y="879108"/>
                        <a:pt x="309612" y="899828"/>
                        <a:pt x="306366" y="904052"/>
                      </a:cubicBezTo>
                      <a:cubicBezTo>
                        <a:pt x="299874" y="912456"/>
                        <a:pt x="278576" y="927129"/>
                        <a:pt x="279287" y="938600"/>
                      </a:cubicBezTo>
                      <a:cubicBezTo>
                        <a:pt x="279821" y="946960"/>
                        <a:pt x="284178" y="955675"/>
                        <a:pt x="270750" y="955675"/>
                      </a:cubicBezTo>
                      <a:cubicBezTo>
                        <a:pt x="236647" y="955675"/>
                        <a:pt x="267327" y="971459"/>
                        <a:pt x="249452" y="986799"/>
                      </a:cubicBezTo>
                      <a:cubicBezTo>
                        <a:pt x="241982" y="993247"/>
                        <a:pt x="255588" y="1013744"/>
                        <a:pt x="244339" y="1012233"/>
                      </a:cubicBezTo>
                      <a:cubicBezTo>
                        <a:pt x="233089" y="1010721"/>
                        <a:pt x="234379" y="1010810"/>
                        <a:pt x="225886" y="1016279"/>
                      </a:cubicBezTo>
                      <a:cubicBezTo>
                        <a:pt x="219573" y="1020325"/>
                        <a:pt x="211569" y="1017657"/>
                        <a:pt x="204944" y="1020325"/>
                      </a:cubicBezTo>
                      <a:cubicBezTo>
                        <a:pt x="199875" y="1022326"/>
                        <a:pt x="222329" y="1040067"/>
                        <a:pt x="223930" y="1041312"/>
                      </a:cubicBezTo>
                      <a:cubicBezTo>
                        <a:pt x="231044" y="1046870"/>
                        <a:pt x="221040" y="1051405"/>
                        <a:pt x="216149" y="1049093"/>
                      </a:cubicBezTo>
                      <a:cubicBezTo>
                        <a:pt x="204855" y="1043758"/>
                        <a:pt x="206100" y="1044914"/>
                        <a:pt x="192316" y="1053139"/>
                      </a:cubicBezTo>
                      <a:cubicBezTo>
                        <a:pt x="183424" y="1058475"/>
                        <a:pt x="175731" y="1060832"/>
                        <a:pt x="171596" y="1070925"/>
                      </a:cubicBezTo>
                      <a:cubicBezTo>
                        <a:pt x="167772" y="1080263"/>
                        <a:pt x="158568" y="1076750"/>
                        <a:pt x="154566" y="1084753"/>
                      </a:cubicBezTo>
                      <a:cubicBezTo>
                        <a:pt x="152610" y="1088666"/>
                        <a:pt x="150120" y="1107786"/>
                        <a:pt x="142605" y="1105829"/>
                      </a:cubicBezTo>
                      <a:cubicBezTo>
                        <a:pt x="135091" y="1103873"/>
                        <a:pt x="137848" y="1090711"/>
                        <a:pt x="127354" y="1090267"/>
                      </a:cubicBezTo>
                      <a:cubicBezTo>
                        <a:pt x="113437" y="1089733"/>
                        <a:pt x="118461" y="1102228"/>
                        <a:pt x="123353" y="1109253"/>
                      </a:cubicBezTo>
                      <a:cubicBezTo>
                        <a:pt x="129311" y="1117612"/>
                        <a:pt x="113481" y="1115656"/>
                        <a:pt x="109169" y="1117523"/>
                      </a:cubicBezTo>
                      <a:cubicBezTo>
                        <a:pt x="102143" y="1120591"/>
                        <a:pt x="59325" y="1133530"/>
                        <a:pt x="78044" y="1140111"/>
                      </a:cubicBezTo>
                      <a:cubicBezTo>
                        <a:pt x="105789" y="1149848"/>
                        <a:pt x="73242" y="1149537"/>
                        <a:pt x="61236" y="1146780"/>
                      </a:cubicBezTo>
                      <a:cubicBezTo>
                        <a:pt x="50787" y="1144424"/>
                        <a:pt x="53011" y="1160787"/>
                        <a:pt x="43451" y="1158830"/>
                      </a:cubicBezTo>
                      <a:cubicBezTo>
                        <a:pt x="22464" y="1154606"/>
                        <a:pt x="32024" y="1171414"/>
                        <a:pt x="30112" y="1178483"/>
                      </a:cubicBezTo>
                      <a:cubicBezTo>
                        <a:pt x="28378" y="1184352"/>
                        <a:pt x="8903" y="1173014"/>
                        <a:pt x="2589" y="1186264"/>
                      </a:cubicBezTo>
                      <a:cubicBezTo>
                        <a:pt x="-5192" y="1202672"/>
                        <a:pt x="14372" y="1199604"/>
                        <a:pt x="13127" y="1209830"/>
                      </a:cubicBezTo>
                      <a:cubicBezTo>
                        <a:pt x="12593" y="1213877"/>
                        <a:pt x="5479" y="1215877"/>
                        <a:pt x="5834" y="1220101"/>
                      </a:cubicBezTo>
                      <a:cubicBezTo>
                        <a:pt x="6324" y="1225437"/>
                        <a:pt x="19174" y="1222280"/>
                        <a:pt x="11170" y="1230951"/>
                      </a:cubicBezTo>
                      <a:cubicBezTo>
                        <a:pt x="7124" y="1235397"/>
                        <a:pt x="-924" y="1235975"/>
                        <a:pt x="1611" y="1243934"/>
                      </a:cubicBezTo>
                      <a:cubicBezTo>
                        <a:pt x="4990" y="1254605"/>
                        <a:pt x="8547" y="1252027"/>
                        <a:pt x="2277" y="1261364"/>
                      </a:cubicBezTo>
                      <a:cubicBezTo>
                        <a:pt x="-8216" y="1276882"/>
                        <a:pt x="18907" y="1272791"/>
                        <a:pt x="20597" y="1276882"/>
                      </a:cubicBezTo>
                      <a:cubicBezTo>
                        <a:pt x="26866" y="1292088"/>
                        <a:pt x="44963" y="1259363"/>
                        <a:pt x="53055" y="1266255"/>
                      </a:cubicBezTo>
                      <a:cubicBezTo>
                        <a:pt x="65727" y="1277060"/>
                        <a:pt x="41406" y="1279283"/>
                        <a:pt x="37760" y="1281817"/>
                      </a:cubicBezTo>
                      <a:cubicBezTo>
                        <a:pt x="31001" y="1286530"/>
                        <a:pt x="36292" y="1291644"/>
                        <a:pt x="32424" y="1296535"/>
                      </a:cubicBezTo>
                      <a:cubicBezTo>
                        <a:pt x="27577" y="1302715"/>
                        <a:pt x="19352" y="1294267"/>
                        <a:pt x="19618" y="1288887"/>
                      </a:cubicBezTo>
                      <a:cubicBezTo>
                        <a:pt x="20019" y="1279461"/>
                        <a:pt x="499" y="1290221"/>
                        <a:pt x="8102" y="1298891"/>
                      </a:cubicBezTo>
                      <a:cubicBezTo>
                        <a:pt x="13260" y="1304805"/>
                        <a:pt x="-2036" y="1334463"/>
                        <a:pt x="19307" y="1321435"/>
                      </a:cubicBezTo>
                      <a:cubicBezTo>
                        <a:pt x="25132" y="1317966"/>
                        <a:pt x="29000" y="1307028"/>
                        <a:pt x="37626" y="1312231"/>
                      </a:cubicBezTo>
                      <a:cubicBezTo>
                        <a:pt x="39360" y="1313298"/>
                        <a:pt x="46786" y="1321123"/>
                        <a:pt x="41139" y="1323524"/>
                      </a:cubicBezTo>
                      <a:cubicBezTo>
                        <a:pt x="36693" y="1325214"/>
                        <a:pt x="34113" y="1326415"/>
                        <a:pt x="34113" y="1331928"/>
                      </a:cubicBezTo>
                      <a:cubicBezTo>
                        <a:pt x="34113" y="1341488"/>
                        <a:pt x="24821" y="1335885"/>
                        <a:pt x="20107" y="1342422"/>
                      </a:cubicBezTo>
                      <a:cubicBezTo>
                        <a:pt x="10903" y="1355227"/>
                        <a:pt x="63593" y="1374213"/>
                        <a:pt x="71641" y="1377770"/>
                      </a:cubicBezTo>
                      <a:cubicBezTo>
                        <a:pt x="101787" y="1391110"/>
                        <a:pt x="130244" y="1362430"/>
                        <a:pt x="150076" y="1343000"/>
                      </a:cubicBezTo>
                      <a:cubicBezTo>
                        <a:pt x="159813" y="1333484"/>
                        <a:pt x="161903" y="1333351"/>
                        <a:pt x="175598" y="1331795"/>
                      </a:cubicBezTo>
                      <a:cubicBezTo>
                        <a:pt x="192316" y="1329927"/>
                        <a:pt x="180400" y="1310274"/>
                        <a:pt x="190226" y="1305117"/>
                      </a:cubicBezTo>
                      <a:cubicBezTo>
                        <a:pt x="194673" y="1302538"/>
                        <a:pt x="221840" y="1364476"/>
                        <a:pt x="228732" y="1333396"/>
                      </a:cubicBezTo>
                      <a:cubicBezTo>
                        <a:pt x="231311" y="1321835"/>
                        <a:pt x="233178" y="1309074"/>
                        <a:pt x="235091" y="1297335"/>
                      </a:cubicBezTo>
                      <a:cubicBezTo>
                        <a:pt x="237580" y="1281462"/>
                        <a:pt x="241449" y="1289687"/>
                        <a:pt x="254788" y="1284841"/>
                      </a:cubicBezTo>
                      <a:cubicBezTo>
                        <a:pt x="263236" y="1281773"/>
                        <a:pt x="261457" y="1259630"/>
                        <a:pt x="258656" y="1253449"/>
                      </a:cubicBezTo>
                      <a:cubicBezTo>
                        <a:pt x="256299" y="1248247"/>
                        <a:pt x="251186" y="1247758"/>
                        <a:pt x="250430" y="1241177"/>
                      </a:cubicBezTo>
                      <a:cubicBezTo>
                        <a:pt x="249452" y="1232285"/>
                        <a:pt x="259323" y="1235219"/>
                        <a:pt x="263770" y="1230328"/>
                      </a:cubicBezTo>
                      <a:cubicBezTo>
                        <a:pt x="276308" y="1216989"/>
                        <a:pt x="259990" y="1207830"/>
                        <a:pt x="250875" y="1201649"/>
                      </a:cubicBezTo>
                      <a:cubicBezTo>
                        <a:pt x="237536" y="1192756"/>
                        <a:pt x="250653" y="1180306"/>
                        <a:pt x="249052" y="1168701"/>
                      </a:cubicBezTo>
                      <a:cubicBezTo>
                        <a:pt x="245183" y="1140111"/>
                        <a:pt x="234424" y="1101427"/>
                        <a:pt x="261146" y="1079551"/>
                      </a:cubicBezTo>
                      <a:cubicBezTo>
                        <a:pt x="274486" y="1068746"/>
                        <a:pt x="280399" y="1071681"/>
                        <a:pt x="295117" y="1073771"/>
                      </a:cubicBezTo>
                      <a:cubicBezTo>
                        <a:pt x="308456" y="1075727"/>
                        <a:pt x="315170" y="1053095"/>
                        <a:pt x="302186" y="1048248"/>
                      </a:cubicBezTo>
                      <a:cubicBezTo>
                        <a:pt x="284401" y="1041623"/>
                        <a:pt x="303787" y="1024016"/>
                        <a:pt x="309345" y="1015123"/>
                      </a:cubicBezTo>
                      <a:cubicBezTo>
                        <a:pt x="314903" y="1007137"/>
                        <a:pt x="318593" y="998027"/>
                        <a:pt x="320239" y="988444"/>
                      </a:cubicBezTo>
                      <a:cubicBezTo>
                        <a:pt x="321039" y="981152"/>
                        <a:pt x="315792" y="963767"/>
                        <a:pt x="321840" y="957853"/>
                      </a:cubicBezTo>
                      <a:cubicBezTo>
                        <a:pt x="329798" y="949894"/>
                        <a:pt x="353720" y="960210"/>
                        <a:pt x="352564" y="941179"/>
                      </a:cubicBezTo>
                      <a:cubicBezTo>
                        <a:pt x="351986" y="931042"/>
                        <a:pt x="363546" y="912500"/>
                        <a:pt x="371684" y="906453"/>
                      </a:cubicBezTo>
                      <a:cubicBezTo>
                        <a:pt x="376485" y="902851"/>
                        <a:pt x="385023" y="895826"/>
                        <a:pt x="379731" y="888667"/>
                      </a:cubicBezTo>
                      <a:cubicBezTo>
                        <a:pt x="375685" y="883287"/>
                        <a:pt x="385912" y="875062"/>
                        <a:pt x="387868" y="870882"/>
                      </a:cubicBezTo>
                      <a:cubicBezTo>
                        <a:pt x="396050" y="853363"/>
                        <a:pt x="399652" y="846071"/>
                        <a:pt x="421438" y="845315"/>
                      </a:cubicBezTo>
                      <a:cubicBezTo>
                        <a:pt x="441625" y="844604"/>
                        <a:pt x="440069" y="836689"/>
                        <a:pt x="439224" y="820193"/>
                      </a:cubicBezTo>
                      <a:cubicBezTo>
                        <a:pt x="438379" y="803697"/>
                        <a:pt x="465902" y="812634"/>
                        <a:pt x="476485" y="814591"/>
                      </a:cubicBezTo>
                      <a:cubicBezTo>
                        <a:pt x="493203" y="817614"/>
                        <a:pt x="504142" y="832376"/>
                        <a:pt x="506854" y="805698"/>
                      </a:cubicBezTo>
                      <a:cubicBezTo>
                        <a:pt x="508187" y="792359"/>
                        <a:pt x="514413" y="778530"/>
                        <a:pt x="529086" y="787912"/>
                      </a:cubicBezTo>
                      <a:cubicBezTo>
                        <a:pt x="540157" y="763057"/>
                        <a:pt x="557498" y="772394"/>
                        <a:pt x="571282" y="787156"/>
                      </a:cubicBezTo>
                      <a:cubicBezTo>
                        <a:pt x="579419" y="796049"/>
                        <a:pt x="586711" y="798139"/>
                        <a:pt x="597960" y="800896"/>
                      </a:cubicBezTo>
                      <a:cubicBezTo>
                        <a:pt x="603518" y="802457"/>
                        <a:pt x="609165" y="803559"/>
                        <a:pt x="614901" y="804186"/>
                      </a:cubicBezTo>
                      <a:cubicBezTo>
                        <a:pt x="622949" y="804631"/>
                        <a:pt x="622682" y="798762"/>
                        <a:pt x="628952" y="797739"/>
                      </a:cubicBezTo>
                      <a:cubicBezTo>
                        <a:pt x="642291" y="795560"/>
                        <a:pt x="653851" y="804898"/>
                        <a:pt x="663233" y="810544"/>
                      </a:cubicBezTo>
                      <a:cubicBezTo>
                        <a:pt x="669992" y="814591"/>
                        <a:pt x="674705" y="797783"/>
                        <a:pt x="675016" y="793959"/>
                      </a:cubicBezTo>
                      <a:cubicBezTo>
                        <a:pt x="675950" y="781598"/>
                        <a:pt x="688667" y="792803"/>
                        <a:pt x="693157" y="784400"/>
                      </a:cubicBezTo>
                      <a:cubicBezTo>
                        <a:pt x="701027" y="769682"/>
                        <a:pt x="682264" y="757944"/>
                        <a:pt x="701739" y="746694"/>
                      </a:cubicBezTo>
                      <a:cubicBezTo>
                        <a:pt x="708853" y="742559"/>
                        <a:pt x="708453" y="737802"/>
                        <a:pt x="713433" y="733355"/>
                      </a:cubicBezTo>
                      <a:cubicBezTo>
                        <a:pt x="718413" y="728909"/>
                        <a:pt x="731797" y="731399"/>
                        <a:pt x="738644" y="730776"/>
                      </a:cubicBezTo>
                      <a:cubicBezTo>
                        <a:pt x="758030" y="729042"/>
                        <a:pt x="757630" y="715570"/>
                        <a:pt x="776572" y="732066"/>
                      </a:cubicBezTo>
                      <a:cubicBezTo>
                        <a:pt x="796580" y="749407"/>
                        <a:pt x="808808" y="739936"/>
                        <a:pt x="808630" y="771149"/>
                      </a:cubicBezTo>
                      <a:cubicBezTo>
                        <a:pt x="818323" y="761545"/>
                        <a:pt x="844557" y="751630"/>
                        <a:pt x="857541" y="751007"/>
                      </a:cubicBezTo>
                      <a:cubicBezTo>
                        <a:pt x="887731" y="749673"/>
                        <a:pt x="849314" y="719882"/>
                        <a:pt x="844201" y="739447"/>
                      </a:cubicBezTo>
                      <a:cubicBezTo>
                        <a:pt x="841622" y="746116"/>
                        <a:pt x="845446" y="731799"/>
                        <a:pt x="843623" y="738602"/>
                      </a:cubicBezTo>
                      <a:close/>
                      <a:moveTo>
                        <a:pt x="238470" y="97166"/>
                      </a:moveTo>
                      <a:cubicBezTo>
                        <a:pt x="248741" y="99344"/>
                        <a:pt x="216904" y="126245"/>
                        <a:pt x="218639" y="135494"/>
                      </a:cubicBezTo>
                      <a:cubicBezTo>
                        <a:pt x="222596" y="156258"/>
                        <a:pt x="262702" y="176134"/>
                        <a:pt x="281288" y="175511"/>
                      </a:cubicBezTo>
                      <a:cubicBezTo>
                        <a:pt x="292627" y="175022"/>
                        <a:pt x="303076" y="172710"/>
                        <a:pt x="307344" y="161194"/>
                      </a:cubicBezTo>
                      <a:cubicBezTo>
                        <a:pt x="309167" y="156347"/>
                        <a:pt x="310279" y="149010"/>
                        <a:pt x="315081" y="145854"/>
                      </a:cubicBezTo>
                      <a:cubicBezTo>
                        <a:pt x="319883" y="142697"/>
                        <a:pt x="325708" y="146476"/>
                        <a:pt x="328420" y="140696"/>
                      </a:cubicBezTo>
                      <a:cubicBezTo>
                        <a:pt x="330332" y="136783"/>
                        <a:pt x="339714" y="120732"/>
                        <a:pt x="344783" y="132070"/>
                      </a:cubicBezTo>
                      <a:cubicBezTo>
                        <a:pt x="348385" y="140073"/>
                        <a:pt x="330688" y="156347"/>
                        <a:pt x="343093" y="157103"/>
                      </a:cubicBezTo>
                      <a:cubicBezTo>
                        <a:pt x="357588" y="157992"/>
                        <a:pt x="363902" y="146743"/>
                        <a:pt x="375730" y="141985"/>
                      </a:cubicBezTo>
                      <a:cubicBezTo>
                        <a:pt x="386579" y="137539"/>
                        <a:pt x="384978" y="160705"/>
                        <a:pt x="376130" y="164217"/>
                      </a:cubicBezTo>
                      <a:cubicBezTo>
                        <a:pt x="366481" y="168041"/>
                        <a:pt x="355188" y="166707"/>
                        <a:pt x="346250" y="172665"/>
                      </a:cubicBezTo>
                      <a:cubicBezTo>
                        <a:pt x="333889" y="180891"/>
                        <a:pt x="328820" y="184048"/>
                        <a:pt x="313124" y="185649"/>
                      </a:cubicBezTo>
                      <a:cubicBezTo>
                        <a:pt x="283423" y="188628"/>
                        <a:pt x="276175" y="212327"/>
                        <a:pt x="312057" y="207881"/>
                      </a:cubicBezTo>
                      <a:cubicBezTo>
                        <a:pt x="326642" y="206058"/>
                        <a:pt x="379865" y="191740"/>
                        <a:pt x="390847" y="205302"/>
                      </a:cubicBezTo>
                      <a:cubicBezTo>
                        <a:pt x="390358" y="204724"/>
                        <a:pt x="334467" y="212505"/>
                        <a:pt x="329087" y="217974"/>
                      </a:cubicBezTo>
                      <a:cubicBezTo>
                        <a:pt x="325975" y="221220"/>
                        <a:pt x="328598" y="225755"/>
                        <a:pt x="323173" y="225666"/>
                      </a:cubicBezTo>
                      <a:cubicBezTo>
                        <a:pt x="315214" y="225666"/>
                        <a:pt x="306499" y="222465"/>
                        <a:pt x="298674" y="225133"/>
                      </a:cubicBezTo>
                      <a:cubicBezTo>
                        <a:pt x="278531" y="231936"/>
                        <a:pt x="317704" y="250299"/>
                        <a:pt x="321662" y="252567"/>
                      </a:cubicBezTo>
                      <a:cubicBezTo>
                        <a:pt x="327309" y="255768"/>
                        <a:pt x="328820" y="261460"/>
                        <a:pt x="335979" y="261727"/>
                      </a:cubicBezTo>
                      <a:cubicBezTo>
                        <a:pt x="338469" y="261727"/>
                        <a:pt x="362924" y="258658"/>
                        <a:pt x="362657" y="263238"/>
                      </a:cubicBezTo>
                      <a:cubicBezTo>
                        <a:pt x="362257" y="266795"/>
                        <a:pt x="341448" y="272887"/>
                        <a:pt x="344872" y="275955"/>
                      </a:cubicBezTo>
                      <a:cubicBezTo>
                        <a:pt x="352075" y="282936"/>
                        <a:pt x="366748" y="281513"/>
                        <a:pt x="372262" y="290761"/>
                      </a:cubicBezTo>
                      <a:cubicBezTo>
                        <a:pt x="386890" y="315083"/>
                        <a:pt x="407833" y="247587"/>
                        <a:pt x="411879" y="241851"/>
                      </a:cubicBezTo>
                      <a:cubicBezTo>
                        <a:pt x="421038" y="229357"/>
                        <a:pt x="437134" y="227045"/>
                        <a:pt x="445672" y="216196"/>
                      </a:cubicBezTo>
                      <a:cubicBezTo>
                        <a:pt x="451585" y="208637"/>
                        <a:pt x="441225" y="197254"/>
                        <a:pt x="449139" y="190051"/>
                      </a:cubicBezTo>
                      <a:cubicBezTo>
                        <a:pt x="459411" y="180847"/>
                        <a:pt x="463857" y="193563"/>
                        <a:pt x="460167" y="176223"/>
                      </a:cubicBezTo>
                      <a:cubicBezTo>
                        <a:pt x="457010" y="161149"/>
                        <a:pt x="480887" y="146031"/>
                        <a:pt x="493470" y="145453"/>
                      </a:cubicBezTo>
                      <a:cubicBezTo>
                        <a:pt x="501651" y="145098"/>
                        <a:pt x="526507" y="133848"/>
                        <a:pt x="531754" y="141496"/>
                      </a:cubicBezTo>
                      <a:cubicBezTo>
                        <a:pt x="536200" y="148299"/>
                        <a:pt x="511433" y="147365"/>
                        <a:pt x="512500" y="157859"/>
                      </a:cubicBezTo>
                      <a:cubicBezTo>
                        <a:pt x="515169" y="183203"/>
                        <a:pt x="560211" y="180491"/>
                        <a:pt x="538734" y="211527"/>
                      </a:cubicBezTo>
                      <a:cubicBezTo>
                        <a:pt x="509255" y="254123"/>
                        <a:pt x="568080" y="212194"/>
                        <a:pt x="580842" y="223443"/>
                      </a:cubicBezTo>
                      <a:cubicBezTo>
                        <a:pt x="585733" y="227890"/>
                        <a:pt x="578574" y="237405"/>
                        <a:pt x="583910" y="242740"/>
                      </a:cubicBezTo>
                      <a:cubicBezTo>
                        <a:pt x="595381" y="254212"/>
                        <a:pt x="620192" y="230202"/>
                        <a:pt x="626684" y="222465"/>
                      </a:cubicBezTo>
                      <a:cubicBezTo>
                        <a:pt x="631130" y="217485"/>
                        <a:pt x="656519" y="208903"/>
                        <a:pt x="655941" y="202945"/>
                      </a:cubicBezTo>
                      <a:cubicBezTo>
                        <a:pt x="654518" y="187116"/>
                        <a:pt x="628552" y="198810"/>
                        <a:pt x="620370" y="199032"/>
                      </a:cubicBezTo>
                      <a:cubicBezTo>
                        <a:pt x="602896" y="199477"/>
                        <a:pt x="602584" y="196676"/>
                        <a:pt x="609076" y="184404"/>
                      </a:cubicBezTo>
                      <a:cubicBezTo>
                        <a:pt x="614278" y="174355"/>
                        <a:pt x="579997" y="175956"/>
                        <a:pt x="573505" y="173154"/>
                      </a:cubicBezTo>
                      <a:cubicBezTo>
                        <a:pt x="563456" y="168708"/>
                        <a:pt x="581331" y="164751"/>
                        <a:pt x="570926" y="155591"/>
                      </a:cubicBezTo>
                      <a:cubicBezTo>
                        <a:pt x="560522" y="146432"/>
                        <a:pt x="544248" y="152212"/>
                        <a:pt x="545893" y="135316"/>
                      </a:cubicBezTo>
                      <a:cubicBezTo>
                        <a:pt x="547182" y="122243"/>
                        <a:pt x="538912" y="121354"/>
                        <a:pt x="527796" y="117530"/>
                      </a:cubicBezTo>
                      <a:cubicBezTo>
                        <a:pt x="519526" y="114729"/>
                        <a:pt x="523350" y="105214"/>
                        <a:pt x="509477" y="107704"/>
                      </a:cubicBezTo>
                      <a:cubicBezTo>
                        <a:pt x="504408" y="108593"/>
                        <a:pt x="502808" y="114862"/>
                        <a:pt x="496938" y="113262"/>
                      </a:cubicBezTo>
                      <a:cubicBezTo>
                        <a:pt x="491069" y="111661"/>
                        <a:pt x="494048" y="105125"/>
                        <a:pt x="490180" y="101745"/>
                      </a:cubicBezTo>
                      <a:cubicBezTo>
                        <a:pt x="481287" y="94231"/>
                        <a:pt x="463502" y="104902"/>
                        <a:pt x="456832" y="98188"/>
                      </a:cubicBezTo>
                      <a:cubicBezTo>
                        <a:pt x="451007" y="92275"/>
                        <a:pt x="455053" y="70576"/>
                        <a:pt x="442114" y="71777"/>
                      </a:cubicBezTo>
                      <a:cubicBezTo>
                        <a:pt x="439179" y="72043"/>
                        <a:pt x="410989" y="94009"/>
                        <a:pt x="418237" y="78624"/>
                      </a:cubicBezTo>
                      <a:cubicBezTo>
                        <a:pt x="422684" y="68798"/>
                        <a:pt x="434600" y="59638"/>
                        <a:pt x="421438" y="51946"/>
                      </a:cubicBezTo>
                      <a:cubicBezTo>
                        <a:pt x="416636" y="49189"/>
                        <a:pt x="396405" y="40341"/>
                        <a:pt x="392804" y="49056"/>
                      </a:cubicBezTo>
                      <a:cubicBezTo>
                        <a:pt x="390003" y="55814"/>
                        <a:pt x="378753" y="34516"/>
                        <a:pt x="374796" y="33315"/>
                      </a:cubicBezTo>
                      <a:cubicBezTo>
                        <a:pt x="377953" y="34249"/>
                        <a:pt x="358478" y="53858"/>
                        <a:pt x="357544" y="55547"/>
                      </a:cubicBezTo>
                      <a:cubicBezTo>
                        <a:pt x="354387" y="60794"/>
                        <a:pt x="369149" y="73600"/>
                        <a:pt x="371817" y="78846"/>
                      </a:cubicBezTo>
                      <a:cubicBezTo>
                        <a:pt x="377731" y="89767"/>
                        <a:pt x="381554" y="101692"/>
                        <a:pt x="383111" y="114017"/>
                      </a:cubicBezTo>
                      <a:cubicBezTo>
                        <a:pt x="383733" y="121443"/>
                        <a:pt x="349763" y="87339"/>
                        <a:pt x="346561" y="78180"/>
                      </a:cubicBezTo>
                      <a:cubicBezTo>
                        <a:pt x="344116" y="71332"/>
                        <a:pt x="338736" y="46521"/>
                        <a:pt x="325441" y="52924"/>
                      </a:cubicBezTo>
                      <a:cubicBezTo>
                        <a:pt x="318994" y="56036"/>
                        <a:pt x="306321" y="76357"/>
                        <a:pt x="308767" y="83693"/>
                      </a:cubicBezTo>
                      <a:cubicBezTo>
                        <a:pt x="313880" y="99078"/>
                        <a:pt x="302453" y="92097"/>
                        <a:pt x="298318" y="85116"/>
                      </a:cubicBezTo>
                      <a:cubicBezTo>
                        <a:pt x="296317" y="81692"/>
                        <a:pt x="277509" y="65196"/>
                        <a:pt x="273240" y="68753"/>
                      </a:cubicBezTo>
                      <a:cubicBezTo>
                        <a:pt x="276753" y="65774"/>
                        <a:pt x="325975" y="53146"/>
                        <a:pt x="295161" y="50078"/>
                      </a:cubicBezTo>
                      <a:cubicBezTo>
                        <a:pt x="275997" y="48122"/>
                        <a:pt x="254832" y="63951"/>
                        <a:pt x="238069" y="56881"/>
                      </a:cubicBezTo>
                      <a:cubicBezTo>
                        <a:pt x="227887" y="52435"/>
                        <a:pt x="197385" y="63551"/>
                        <a:pt x="196362" y="75156"/>
                      </a:cubicBezTo>
                      <a:cubicBezTo>
                        <a:pt x="195607" y="84049"/>
                        <a:pt x="201165" y="107615"/>
                        <a:pt x="213437" y="107259"/>
                      </a:cubicBezTo>
                      <a:cubicBezTo>
                        <a:pt x="223085" y="106992"/>
                        <a:pt x="228466" y="94942"/>
                        <a:pt x="238959" y="97166"/>
                      </a:cubicBezTo>
                      <a:close/>
                      <a:moveTo>
                        <a:pt x="207701" y="157992"/>
                      </a:moveTo>
                      <a:cubicBezTo>
                        <a:pt x="216860" y="160260"/>
                        <a:pt x="221796" y="175378"/>
                        <a:pt x="231711" y="174488"/>
                      </a:cubicBezTo>
                      <a:cubicBezTo>
                        <a:pt x="224241" y="175155"/>
                        <a:pt x="205656" y="129224"/>
                        <a:pt x="193294" y="127312"/>
                      </a:cubicBezTo>
                      <a:cubicBezTo>
                        <a:pt x="169373" y="123533"/>
                        <a:pt x="197741" y="155413"/>
                        <a:pt x="207701" y="157992"/>
                      </a:cubicBezTo>
                      <a:cubicBezTo>
                        <a:pt x="216727" y="160215"/>
                        <a:pt x="198719" y="155725"/>
                        <a:pt x="207701" y="157992"/>
                      </a:cubicBezTo>
                      <a:close/>
                      <a:moveTo>
                        <a:pt x="446339" y="36383"/>
                      </a:moveTo>
                      <a:cubicBezTo>
                        <a:pt x="450785" y="39985"/>
                        <a:pt x="433666" y="46699"/>
                        <a:pt x="449851" y="54169"/>
                      </a:cubicBezTo>
                      <a:cubicBezTo>
                        <a:pt x="462345" y="59772"/>
                        <a:pt x="477463" y="59194"/>
                        <a:pt x="490802" y="58615"/>
                      </a:cubicBezTo>
                      <a:cubicBezTo>
                        <a:pt x="499695" y="58126"/>
                        <a:pt x="562522" y="44743"/>
                        <a:pt x="566747" y="54169"/>
                      </a:cubicBezTo>
                      <a:cubicBezTo>
                        <a:pt x="568658" y="58615"/>
                        <a:pt x="492270" y="70354"/>
                        <a:pt x="495115" y="77201"/>
                      </a:cubicBezTo>
                      <a:cubicBezTo>
                        <a:pt x="499562" y="87295"/>
                        <a:pt x="531976" y="87917"/>
                        <a:pt x="540557" y="88762"/>
                      </a:cubicBezTo>
                      <a:cubicBezTo>
                        <a:pt x="550295" y="89696"/>
                        <a:pt x="572394" y="84316"/>
                        <a:pt x="579952" y="87072"/>
                      </a:cubicBezTo>
                      <a:cubicBezTo>
                        <a:pt x="599961" y="94854"/>
                        <a:pt x="616457" y="108860"/>
                        <a:pt x="638511" y="95965"/>
                      </a:cubicBezTo>
                      <a:cubicBezTo>
                        <a:pt x="650739" y="88895"/>
                        <a:pt x="695514" y="92408"/>
                        <a:pt x="696982" y="72577"/>
                      </a:cubicBezTo>
                      <a:cubicBezTo>
                        <a:pt x="697826" y="61817"/>
                        <a:pt x="731663" y="52213"/>
                        <a:pt x="739178" y="45054"/>
                      </a:cubicBezTo>
                      <a:cubicBezTo>
                        <a:pt x="759987" y="25179"/>
                        <a:pt x="712232" y="24601"/>
                        <a:pt x="703607" y="24734"/>
                      </a:cubicBezTo>
                      <a:cubicBezTo>
                        <a:pt x="682041" y="24956"/>
                        <a:pt x="666168" y="15397"/>
                        <a:pt x="645270" y="12684"/>
                      </a:cubicBezTo>
                      <a:cubicBezTo>
                        <a:pt x="632420" y="11084"/>
                        <a:pt x="608231" y="38340"/>
                        <a:pt x="605919" y="19798"/>
                      </a:cubicBezTo>
                      <a:cubicBezTo>
                        <a:pt x="603029" y="-3901"/>
                        <a:pt x="573550" y="1346"/>
                        <a:pt x="578841" y="22200"/>
                      </a:cubicBezTo>
                      <a:cubicBezTo>
                        <a:pt x="579819" y="26112"/>
                        <a:pt x="587333" y="38251"/>
                        <a:pt x="578841" y="37984"/>
                      </a:cubicBezTo>
                      <a:cubicBezTo>
                        <a:pt x="563456" y="37495"/>
                        <a:pt x="563278" y="25001"/>
                        <a:pt x="553808" y="19754"/>
                      </a:cubicBezTo>
                      <a:cubicBezTo>
                        <a:pt x="548383" y="16775"/>
                        <a:pt x="538690" y="24778"/>
                        <a:pt x="532910" y="24956"/>
                      </a:cubicBezTo>
                      <a:cubicBezTo>
                        <a:pt x="527129" y="25134"/>
                        <a:pt x="521438" y="11617"/>
                        <a:pt x="516147" y="8371"/>
                      </a:cubicBezTo>
                      <a:cubicBezTo>
                        <a:pt x="509611" y="4369"/>
                        <a:pt x="498806" y="-1189"/>
                        <a:pt x="490758" y="-210"/>
                      </a:cubicBezTo>
                      <a:cubicBezTo>
                        <a:pt x="485511" y="457"/>
                        <a:pt x="500895" y="16553"/>
                        <a:pt x="489557" y="16464"/>
                      </a:cubicBezTo>
                      <a:cubicBezTo>
                        <a:pt x="486667" y="16464"/>
                        <a:pt x="466969" y="5926"/>
                        <a:pt x="466303" y="9127"/>
                      </a:cubicBezTo>
                      <a:cubicBezTo>
                        <a:pt x="465991" y="10772"/>
                        <a:pt x="472616" y="29180"/>
                        <a:pt x="467192" y="27713"/>
                      </a:cubicBezTo>
                      <a:cubicBezTo>
                        <a:pt x="459722" y="25668"/>
                        <a:pt x="455098" y="13885"/>
                        <a:pt x="448028" y="9927"/>
                      </a:cubicBezTo>
                      <a:cubicBezTo>
                        <a:pt x="442426" y="6904"/>
                        <a:pt x="426374" y="19532"/>
                        <a:pt x="427485" y="22733"/>
                      </a:cubicBezTo>
                      <a:cubicBezTo>
                        <a:pt x="429442" y="28513"/>
                        <a:pt x="441936" y="32826"/>
                        <a:pt x="446472" y="3638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6" name="자유형: 도형 9805">
                  <a:extLst>
                    <a:ext uri="{FF2B5EF4-FFF2-40B4-BE49-F238E27FC236}">
                      <a16:creationId xmlns:a16="http://schemas.microsoft.com/office/drawing/2014/main" id="{53399D56-5490-C715-C01A-1806312AC244}"/>
                    </a:ext>
                  </a:extLst>
                </p:cNvPr>
                <p:cNvSpPr/>
                <p:nvPr/>
              </p:nvSpPr>
              <p:spPr>
                <a:xfrm>
                  <a:off x="9040166" y="7808004"/>
                  <a:ext cx="71380" cy="21658"/>
                </a:xfrm>
                <a:custGeom>
                  <a:avLst/>
                  <a:gdLst>
                    <a:gd name="connsiteX0" fmla="*/ 43180 w 104508"/>
                    <a:gd name="connsiteY0" fmla="*/ 1674 h 31709"/>
                    <a:gd name="connsiteX1" fmla="*/ -128 w 104508"/>
                    <a:gd name="connsiteY1" fmla="*/ 12168 h 31709"/>
                    <a:gd name="connsiteX2" fmla="*/ 64211 w 104508"/>
                    <a:gd name="connsiteY2" fmla="*/ 28708 h 31709"/>
                    <a:gd name="connsiteX3" fmla="*/ 98671 w 104508"/>
                    <a:gd name="connsiteY3" fmla="*/ 16525 h 31709"/>
                    <a:gd name="connsiteX4" fmla="*/ 43180 w 104508"/>
                    <a:gd name="connsiteY4" fmla="*/ 1674 h 31709"/>
                    <a:gd name="connsiteX5" fmla="*/ 43180 w 104508"/>
                    <a:gd name="connsiteY5" fmla="*/ 1674 h 31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4508" h="31709">
                      <a:moveTo>
                        <a:pt x="43180" y="1674"/>
                      </a:moveTo>
                      <a:cubicBezTo>
                        <a:pt x="37311" y="6121"/>
                        <a:pt x="-395" y="3497"/>
                        <a:pt x="-128" y="12168"/>
                      </a:cubicBezTo>
                      <a:cubicBezTo>
                        <a:pt x="273" y="23773"/>
                        <a:pt x="55007" y="23328"/>
                        <a:pt x="64211" y="28708"/>
                      </a:cubicBezTo>
                      <a:cubicBezTo>
                        <a:pt x="75639" y="35467"/>
                        <a:pt x="119969" y="28708"/>
                        <a:pt x="98671" y="16525"/>
                      </a:cubicBezTo>
                      <a:cubicBezTo>
                        <a:pt x="88934" y="10967"/>
                        <a:pt x="54207" y="-6107"/>
                        <a:pt x="43180" y="1674"/>
                      </a:cubicBezTo>
                      <a:cubicBezTo>
                        <a:pt x="36199" y="6743"/>
                        <a:pt x="50206" y="-3306"/>
                        <a:pt x="43180" y="1674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7" name="자유형: 도형 9806">
                  <a:extLst>
                    <a:ext uri="{FF2B5EF4-FFF2-40B4-BE49-F238E27FC236}">
                      <a16:creationId xmlns:a16="http://schemas.microsoft.com/office/drawing/2014/main" id="{7182BF23-7459-8CDB-F428-8162D606E0D3}"/>
                    </a:ext>
                  </a:extLst>
                </p:cNvPr>
                <p:cNvSpPr/>
                <p:nvPr/>
              </p:nvSpPr>
              <p:spPr>
                <a:xfrm>
                  <a:off x="9039863" y="7807788"/>
                  <a:ext cx="72089" cy="22303"/>
                </a:xfrm>
                <a:custGeom>
                  <a:avLst/>
                  <a:gdLst>
                    <a:gd name="connsiteX0" fmla="*/ 79195 w 105546"/>
                    <a:gd name="connsiteY0" fmla="*/ 32273 h 32654"/>
                    <a:gd name="connsiteX1" fmla="*/ 64299 w 105546"/>
                    <a:gd name="connsiteY1" fmla="*/ 29516 h 32654"/>
                    <a:gd name="connsiteX2" fmla="*/ 39888 w 105546"/>
                    <a:gd name="connsiteY2" fmla="*/ 25069 h 32654"/>
                    <a:gd name="connsiteX3" fmla="*/ -129 w 105546"/>
                    <a:gd name="connsiteY3" fmla="*/ 12620 h 32654"/>
                    <a:gd name="connsiteX4" fmla="*/ 26105 w 105546"/>
                    <a:gd name="connsiteY4" fmla="*/ 4527 h 32654"/>
                    <a:gd name="connsiteX5" fmla="*/ 43401 w 105546"/>
                    <a:gd name="connsiteY5" fmla="*/ 1637 h 32654"/>
                    <a:gd name="connsiteX6" fmla="*/ 45180 w 105546"/>
                    <a:gd name="connsiteY6" fmla="*/ 392 h 32654"/>
                    <a:gd name="connsiteX7" fmla="*/ 45402 w 105546"/>
                    <a:gd name="connsiteY7" fmla="*/ 392 h 32654"/>
                    <a:gd name="connsiteX8" fmla="*/ 45402 w 105546"/>
                    <a:gd name="connsiteY8" fmla="*/ 392 h 32654"/>
                    <a:gd name="connsiteX9" fmla="*/ 45758 w 105546"/>
                    <a:gd name="connsiteY9" fmla="*/ 392 h 32654"/>
                    <a:gd name="connsiteX10" fmla="*/ 46159 w 105546"/>
                    <a:gd name="connsiteY10" fmla="*/ 392 h 32654"/>
                    <a:gd name="connsiteX11" fmla="*/ 46159 w 105546"/>
                    <a:gd name="connsiteY11" fmla="*/ 392 h 32654"/>
                    <a:gd name="connsiteX12" fmla="*/ 51672 w 105546"/>
                    <a:gd name="connsiteY12" fmla="*/ -320 h 32654"/>
                    <a:gd name="connsiteX13" fmla="*/ 99426 w 105546"/>
                    <a:gd name="connsiteY13" fmla="*/ 16577 h 32654"/>
                    <a:gd name="connsiteX14" fmla="*/ 105296 w 105546"/>
                    <a:gd name="connsiteY14" fmla="*/ 24269 h 32654"/>
                    <a:gd name="connsiteX15" fmla="*/ 79195 w 105546"/>
                    <a:gd name="connsiteY15" fmla="*/ 32273 h 32654"/>
                    <a:gd name="connsiteX16" fmla="*/ 41000 w 105546"/>
                    <a:gd name="connsiteY16" fmla="*/ 3638 h 32654"/>
                    <a:gd name="connsiteX17" fmla="*/ 26016 w 105546"/>
                    <a:gd name="connsiteY17" fmla="*/ 5550 h 32654"/>
                    <a:gd name="connsiteX18" fmla="*/ 806 w 105546"/>
                    <a:gd name="connsiteY18" fmla="*/ 12486 h 32654"/>
                    <a:gd name="connsiteX19" fmla="*/ 40022 w 105546"/>
                    <a:gd name="connsiteY19" fmla="*/ 23913 h 32654"/>
                    <a:gd name="connsiteX20" fmla="*/ 64833 w 105546"/>
                    <a:gd name="connsiteY20" fmla="*/ 28360 h 32654"/>
                    <a:gd name="connsiteX21" fmla="*/ 79195 w 105546"/>
                    <a:gd name="connsiteY21" fmla="*/ 30983 h 32654"/>
                    <a:gd name="connsiteX22" fmla="*/ 104095 w 105546"/>
                    <a:gd name="connsiteY22" fmla="*/ 23602 h 32654"/>
                    <a:gd name="connsiteX23" fmla="*/ 98759 w 105546"/>
                    <a:gd name="connsiteY23" fmla="*/ 17155 h 32654"/>
                    <a:gd name="connsiteX24" fmla="*/ 51538 w 105546"/>
                    <a:gd name="connsiteY24" fmla="*/ 392 h 32654"/>
                    <a:gd name="connsiteX25" fmla="*/ 44246 w 105546"/>
                    <a:gd name="connsiteY25" fmla="*/ 2037 h 32654"/>
                    <a:gd name="connsiteX26" fmla="*/ 42112 w 105546"/>
                    <a:gd name="connsiteY26" fmla="*/ 3549 h 32654"/>
                    <a:gd name="connsiteX27" fmla="*/ 41846 w 105546"/>
                    <a:gd name="connsiteY27" fmla="*/ 3549 h 32654"/>
                    <a:gd name="connsiteX28" fmla="*/ 41846 w 105546"/>
                    <a:gd name="connsiteY28" fmla="*/ 3549 h 32654"/>
                    <a:gd name="connsiteX29" fmla="*/ 41490 w 105546"/>
                    <a:gd name="connsiteY29" fmla="*/ 3549 h 32654"/>
                    <a:gd name="connsiteX30" fmla="*/ 41089 w 105546"/>
                    <a:gd name="connsiteY30" fmla="*/ 3549 h 32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05546" h="32654">
                      <a:moveTo>
                        <a:pt x="79195" y="32273"/>
                      </a:moveTo>
                      <a:cubicBezTo>
                        <a:pt x="74082" y="32584"/>
                        <a:pt x="68968" y="31637"/>
                        <a:pt x="64299" y="29516"/>
                      </a:cubicBezTo>
                      <a:cubicBezTo>
                        <a:pt x="60920" y="27515"/>
                        <a:pt x="50694" y="26314"/>
                        <a:pt x="39888" y="25069"/>
                      </a:cubicBezTo>
                      <a:cubicBezTo>
                        <a:pt x="21169" y="22846"/>
                        <a:pt x="-129" y="20267"/>
                        <a:pt x="-129" y="12620"/>
                      </a:cubicBezTo>
                      <a:cubicBezTo>
                        <a:pt x="-129" y="6839"/>
                        <a:pt x="13210" y="5639"/>
                        <a:pt x="26105" y="4527"/>
                      </a:cubicBezTo>
                      <a:cubicBezTo>
                        <a:pt x="33886" y="3860"/>
                        <a:pt x="41178" y="3238"/>
                        <a:pt x="43401" y="1637"/>
                      </a:cubicBezTo>
                      <a:lnTo>
                        <a:pt x="45180" y="392"/>
                      </a:lnTo>
                      <a:lnTo>
                        <a:pt x="45402" y="392"/>
                      </a:lnTo>
                      <a:lnTo>
                        <a:pt x="45402" y="392"/>
                      </a:lnTo>
                      <a:lnTo>
                        <a:pt x="45758" y="392"/>
                      </a:lnTo>
                      <a:lnTo>
                        <a:pt x="46159" y="392"/>
                      </a:lnTo>
                      <a:lnTo>
                        <a:pt x="46159" y="392"/>
                      </a:lnTo>
                      <a:cubicBezTo>
                        <a:pt x="47937" y="-119"/>
                        <a:pt x="49804" y="-359"/>
                        <a:pt x="51672" y="-320"/>
                      </a:cubicBezTo>
                      <a:cubicBezTo>
                        <a:pt x="66567" y="-320"/>
                        <a:pt x="91200" y="11864"/>
                        <a:pt x="99426" y="16577"/>
                      </a:cubicBezTo>
                      <a:cubicBezTo>
                        <a:pt x="103873" y="19200"/>
                        <a:pt x="105962" y="21779"/>
                        <a:pt x="105296" y="24269"/>
                      </a:cubicBezTo>
                      <a:cubicBezTo>
                        <a:pt x="103873" y="29205"/>
                        <a:pt x="90977" y="32273"/>
                        <a:pt x="79195" y="32273"/>
                      </a:cubicBezTo>
                      <a:close/>
                      <a:moveTo>
                        <a:pt x="41000" y="3638"/>
                      </a:moveTo>
                      <a:cubicBezTo>
                        <a:pt x="36065" y="4643"/>
                        <a:pt x="31040" y="5283"/>
                        <a:pt x="26016" y="5550"/>
                      </a:cubicBezTo>
                      <a:cubicBezTo>
                        <a:pt x="14722" y="6528"/>
                        <a:pt x="628" y="7773"/>
                        <a:pt x="806" y="12486"/>
                      </a:cubicBezTo>
                      <a:cubicBezTo>
                        <a:pt x="1027" y="19200"/>
                        <a:pt x="22637" y="21824"/>
                        <a:pt x="40022" y="23913"/>
                      </a:cubicBezTo>
                      <a:cubicBezTo>
                        <a:pt x="51405" y="25247"/>
                        <a:pt x="61276" y="26448"/>
                        <a:pt x="64833" y="28360"/>
                      </a:cubicBezTo>
                      <a:cubicBezTo>
                        <a:pt x="69324" y="30361"/>
                        <a:pt x="74259" y="31259"/>
                        <a:pt x="79195" y="30983"/>
                      </a:cubicBezTo>
                      <a:cubicBezTo>
                        <a:pt x="90266" y="30983"/>
                        <a:pt x="102894" y="28004"/>
                        <a:pt x="104095" y="23602"/>
                      </a:cubicBezTo>
                      <a:cubicBezTo>
                        <a:pt x="104717" y="21157"/>
                        <a:pt x="101516" y="18756"/>
                        <a:pt x="98759" y="17155"/>
                      </a:cubicBezTo>
                      <a:cubicBezTo>
                        <a:pt x="91111" y="12708"/>
                        <a:pt x="66123" y="392"/>
                        <a:pt x="51538" y="392"/>
                      </a:cubicBezTo>
                      <a:cubicBezTo>
                        <a:pt x="49004" y="254"/>
                        <a:pt x="46469" y="823"/>
                        <a:pt x="44246" y="2037"/>
                      </a:cubicBezTo>
                      <a:lnTo>
                        <a:pt x="42112" y="3549"/>
                      </a:lnTo>
                      <a:lnTo>
                        <a:pt x="41846" y="3549"/>
                      </a:lnTo>
                      <a:lnTo>
                        <a:pt x="41846" y="3549"/>
                      </a:lnTo>
                      <a:cubicBezTo>
                        <a:pt x="41846" y="3549"/>
                        <a:pt x="41579" y="3549"/>
                        <a:pt x="41490" y="3549"/>
                      </a:cubicBezTo>
                      <a:lnTo>
                        <a:pt x="41089" y="35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8" name="자유형: 도형 9807">
                  <a:extLst>
                    <a:ext uri="{FF2B5EF4-FFF2-40B4-BE49-F238E27FC236}">
                      <a16:creationId xmlns:a16="http://schemas.microsoft.com/office/drawing/2014/main" id="{4331ECBB-F438-F096-DC98-8EEC682A8449}"/>
                    </a:ext>
                  </a:extLst>
                </p:cNvPr>
                <p:cNvSpPr/>
                <p:nvPr/>
              </p:nvSpPr>
              <p:spPr>
                <a:xfrm>
                  <a:off x="7667706" y="8396151"/>
                  <a:ext cx="392554" cy="389279"/>
                </a:xfrm>
                <a:custGeom>
                  <a:avLst/>
                  <a:gdLst>
                    <a:gd name="connsiteX0" fmla="*/ 543627 w 574739"/>
                    <a:gd name="connsiteY0" fmla="*/ 54168 h 569943"/>
                    <a:gd name="connsiteX1" fmla="*/ 502054 w 574739"/>
                    <a:gd name="connsiteY1" fmla="*/ 61283 h 569943"/>
                    <a:gd name="connsiteX2" fmla="*/ 456790 w 574739"/>
                    <a:gd name="connsiteY2" fmla="*/ 30825 h 569943"/>
                    <a:gd name="connsiteX3" fmla="*/ 424198 w 574739"/>
                    <a:gd name="connsiteY3" fmla="*/ -33 h 569943"/>
                    <a:gd name="connsiteX4" fmla="*/ 416283 w 574739"/>
                    <a:gd name="connsiteY4" fmla="*/ 33760 h 569943"/>
                    <a:gd name="connsiteX5" fmla="*/ 403255 w 574739"/>
                    <a:gd name="connsiteY5" fmla="*/ 74088 h 569943"/>
                    <a:gd name="connsiteX6" fmla="*/ 397831 w 574739"/>
                    <a:gd name="connsiteY6" fmla="*/ 91207 h 569943"/>
                    <a:gd name="connsiteX7" fmla="*/ 373509 w 574739"/>
                    <a:gd name="connsiteY7" fmla="*/ 95209 h 569943"/>
                    <a:gd name="connsiteX8" fmla="*/ 367684 w 574739"/>
                    <a:gd name="connsiteY8" fmla="*/ 106147 h 569943"/>
                    <a:gd name="connsiteX9" fmla="*/ 350343 w 574739"/>
                    <a:gd name="connsiteY9" fmla="*/ 123932 h 569943"/>
                    <a:gd name="connsiteX10" fmla="*/ 357769 w 574739"/>
                    <a:gd name="connsiteY10" fmla="*/ 139939 h 569943"/>
                    <a:gd name="connsiteX11" fmla="*/ 355189 w 574739"/>
                    <a:gd name="connsiteY11" fmla="*/ 165417 h 569943"/>
                    <a:gd name="connsiteX12" fmla="*/ 377421 w 574739"/>
                    <a:gd name="connsiteY12" fmla="*/ 151233 h 569943"/>
                    <a:gd name="connsiteX13" fmla="*/ 388938 w 574739"/>
                    <a:gd name="connsiteY13" fmla="*/ 146431 h 569943"/>
                    <a:gd name="connsiteX14" fmla="*/ 382668 w 574739"/>
                    <a:gd name="connsiteY14" fmla="*/ 123221 h 569943"/>
                    <a:gd name="connsiteX15" fmla="*/ 441538 w 574739"/>
                    <a:gd name="connsiteY15" fmla="*/ 129357 h 569943"/>
                    <a:gd name="connsiteX16" fmla="*/ 477510 w 574739"/>
                    <a:gd name="connsiteY16" fmla="*/ 114906 h 569943"/>
                    <a:gd name="connsiteX17" fmla="*/ 538470 w 574739"/>
                    <a:gd name="connsiteY17" fmla="*/ 98721 h 569943"/>
                    <a:gd name="connsiteX18" fmla="*/ 539403 w 574739"/>
                    <a:gd name="connsiteY18" fmla="*/ 89019 h 569943"/>
                    <a:gd name="connsiteX19" fmla="*/ 537536 w 574739"/>
                    <a:gd name="connsiteY19" fmla="*/ 87427 h 569943"/>
                    <a:gd name="connsiteX20" fmla="*/ 546962 w 574739"/>
                    <a:gd name="connsiteY20" fmla="*/ 73555 h 569943"/>
                    <a:gd name="connsiteX21" fmla="*/ 574575 w 574739"/>
                    <a:gd name="connsiteY21" fmla="*/ 45409 h 569943"/>
                    <a:gd name="connsiteX22" fmla="*/ 543450 w 574739"/>
                    <a:gd name="connsiteY22" fmla="*/ 54302 h 569943"/>
                    <a:gd name="connsiteX23" fmla="*/ 359502 w 574739"/>
                    <a:gd name="connsiteY23" fmla="*/ 191251 h 569943"/>
                    <a:gd name="connsiteX24" fmla="*/ 355811 w 574739"/>
                    <a:gd name="connsiteY24" fmla="*/ 239583 h 569943"/>
                    <a:gd name="connsiteX25" fmla="*/ 342917 w 574739"/>
                    <a:gd name="connsiteY25" fmla="*/ 263193 h 569943"/>
                    <a:gd name="connsiteX26" fmla="*/ 333269 w 574739"/>
                    <a:gd name="connsiteY26" fmla="*/ 293740 h 569943"/>
                    <a:gd name="connsiteX27" fmla="*/ 292450 w 574739"/>
                    <a:gd name="connsiteY27" fmla="*/ 333046 h 569943"/>
                    <a:gd name="connsiteX28" fmla="*/ 262615 w 574739"/>
                    <a:gd name="connsiteY28" fmla="*/ 337092 h 569943"/>
                    <a:gd name="connsiteX29" fmla="*/ 257547 w 574739"/>
                    <a:gd name="connsiteY29" fmla="*/ 325443 h 569943"/>
                    <a:gd name="connsiteX30" fmla="*/ 226778 w 574739"/>
                    <a:gd name="connsiteY30" fmla="*/ 374353 h 569943"/>
                    <a:gd name="connsiteX31" fmla="*/ 203478 w 574739"/>
                    <a:gd name="connsiteY31" fmla="*/ 399831 h 569943"/>
                    <a:gd name="connsiteX32" fmla="*/ 190139 w 574739"/>
                    <a:gd name="connsiteY32" fmla="*/ 390716 h 569943"/>
                    <a:gd name="connsiteX33" fmla="*/ 145987 w 574739"/>
                    <a:gd name="connsiteY33" fmla="*/ 402632 h 569943"/>
                    <a:gd name="connsiteX34" fmla="*/ 114240 w 574739"/>
                    <a:gd name="connsiteY34" fmla="*/ 398764 h 569943"/>
                    <a:gd name="connsiteX35" fmla="*/ 86494 w 574739"/>
                    <a:gd name="connsiteY35" fmla="*/ 420729 h 569943"/>
                    <a:gd name="connsiteX36" fmla="*/ 43764 w 574739"/>
                    <a:gd name="connsiteY36" fmla="*/ 457056 h 569943"/>
                    <a:gd name="connsiteX37" fmla="*/ 91296 w 574739"/>
                    <a:gd name="connsiteY37" fmla="*/ 451364 h 569943"/>
                    <a:gd name="connsiteX38" fmla="*/ 159237 w 574739"/>
                    <a:gd name="connsiteY38" fmla="*/ 433579 h 569943"/>
                    <a:gd name="connsiteX39" fmla="*/ 188227 w 574739"/>
                    <a:gd name="connsiteY39" fmla="*/ 457189 h 569943"/>
                    <a:gd name="connsiteX40" fmla="*/ 235538 w 574739"/>
                    <a:gd name="connsiteY40" fmla="*/ 453188 h 569943"/>
                    <a:gd name="connsiteX41" fmla="*/ 236293 w 574739"/>
                    <a:gd name="connsiteY41" fmla="*/ 432334 h 569943"/>
                    <a:gd name="connsiteX42" fmla="*/ 254079 w 574739"/>
                    <a:gd name="connsiteY42" fmla="*/ 436425 h 569943"/>
                    <a:gd name="connsiteX43" fmla="*/ 305079 w 574739"/>
                    <a:gd name="connsiteY43" fmla="*/ 424820 h 569943"/>
                    <a:gd name="connsiteX44" fmla="*/ 337715 w 574739"/>
                    <a:gd name="connsiteY44" fmla="*/ 409124 h 569943"/>
                    <a:gd name="connsiteX45" fmla="*/ 363904 w 574739"/>
                    <a:gd name="connsiteY45" fmla="*/ 412103 h 569943"/>
                    <a:gd name="connsiteX46" fmla="*/ 377243 w 574739"/>
                    <a:gd name="connsiteY46" fmla="*/ 364171 h 569943"/>
                    <a:gd name="connsiteX47" fmla="*/ 390139 w 574739"/>
                    <a:gd name="connsiteY47" fmla="*/ 313349 h 569943"/>
                    <a:gd name="connsiteX48" fmla="*/ 407167 w 574739"/>
                    <a:gd name="connsiteY48" fmla="*/ 278089 h 569943"/>
                    <a:gd name="connsiteX49" fmla="*/ 407167 w 574739"/>
                    <a:gd name="connsiteY49" fmla="*/ 199299 h 569943"/>
                    <a:gd name="connsiteX50" fmla="*/ 394585 w 574739"/>
                    <a:gd name="connsiteY50" fmla="*/ 173021 h 569943"/>
                    <a:gd name="connsiteX51" fmla="*/ 359369 w 574739"/>
                    <a:gd name="connsiteY51" fmla="*/ 191295 h 569943"/>
                    <a:gd name="connsiteX52" fmla="*/ 139362 w 574739"/>
                    <a:gd name="connsiteY52" fmla="*/ 451409 h 569943"/>
                    <a:gd name="connsiteX53" fmla="*/ 95343 w 574739"/>
                    <a:gd name="connsiteY53" fmla="*/ 476487 h 569943"/>
                    <a:gd name="connsiteX54" fmla="*/ 99255 w 574739"/>
                    <a:gd name="connsiteY54" fmla="*/ 503165 h 569943"/>
                    <a:gd name="connsiteX55" fmla="*/ 121487 w 574739"/>
                    <a:gd name="connsiteY55" fmla="*/ 496273 h 569943"/>
                    <a:gd name="connsiteX56" fmla="*/ 150522 w 574739"/>
                    <a:gd name="connsiteY56" fmla="*/ 485246 h 569943"/>
                    <a:gd name="connsiteX57" fmla="*/ 172531 w 574739"/>
                    <a:gd name="connsiteY57" fmla="*/ 463014 h 569943"/>
                    <a:gd name="connsiteX58" fmla="*/ 139495 w 574739"/>
                    <a:gd name="connsiteY58" fmla="*/ 451231 h 569943"/>
                    <a:gd name="connsiteX59" fmla="*/ 139362 w 574739"/>
                    <a:gd name="connsiteY59" fmla="*/ 451409 h 569943"/>
                    <a:gd name="connsiteX60" fmla="*/ 70309 w 574739"/>
                    <a:gd name="connsiteY60" fmla="*/ 490448 h 569943"/>
                    <a:gd name="connsiteX61" fmla="*/ 49367 w 574739"/>
                    <a:gd name="connsiteY61" fmla="*/ 477109 h 569943"/>
                    <a:gd name="connsiteX62" fmla="*/ 25223 w 574739"/>
                    <a:gd name="connsiteY62" fmla="*/ 474619 h 569943"/>
                    <a:gd name="connsiteX63" fmla="*/ 12 w 574739"/>
                    <a:gd name="connsiteY63" fmla="*/ 498807 h 569943"/>
                    <a:gd name="connsiteX64" fmla="*/ 23311 w 574739"/>
                    <a:gd name="connsiteY64" fmla="*/ 491915 h 569943"/>
                    <a:gd name="connsiteX65" fmla="*/ 23577 w 574739"/>
                    <a:gd name="connsiteY65" fmla="*/ 536379 h 569943"/>
                    <a:gd name="connsiteX66" fmla="*/ 45809 w 574739"/>
                    <a:gd name="connsiteY66" fmla="*/ 564436 h 569943"/>
                    <a:gd name="connsiteX67" fmla="*/ 77468 w 574739"/>
                    <a:gd name="connsiteY67" fmla="*/ 512280 h 569943"/>
                    <a:gd name="connsiteX68" fmla="*/ 70309 w 574739"/>
                    <a:gd name="connsiteY68" fmla="*/ 490448 h 569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574739" h="569943">
                      <a:moveTo>
                        <a:pt x="543627" y="54168"/>
                      </a:moveTo>
                      <a:cubicBezTo>
                        <a:pt x="535446" y="43630"/>
                        <a:pt x="514103" y="65107"/>
                        <a:pt x="502054" y="61283"/>
                      </a:cubicBezTo>
                      <a:cubicBezTo>
                        <a:pt x="485157" y="55902"/>
                        <a:pt x="469728" y="42430"/>
                        <a:pt x="456790" y="30825"/>
                      </a:cubicBezTo>
                      <a:cubicBezTo>
                        <a:pt x="448430" y="23355"/>
                        <a:pt x="435403" y="1656"/>
                        <a:pt x="424198" y="-33"/>
                      </a:cubicBezTo>
                      <a:cubicBezTo>
                        <a:pt x="400676" y="-3501"/>
                        <a:pt x="419440" y="25045"/>
                        <a:pt x="416283" y="33760"/>
                      </a:cubicBezTo>
                      <a:cubicBezTo>
                        <a:pt x="411170" y="47988"/>
                        <a:pt x="411170" y="60971"/>
                        <a:pt x="403255" y="74088"/>
                      </a:cubicBezTo>
                      <a:cubicBezTo>
                        <a:pt x="399920" y="79557"/>
                        <a:pt x="404278" y="87427"/>
                        <a:pt x="397831" y="91207"/>
                      </a:cubicBezTo>
                      <a:cubicBezTo>
                        <a:pt x="391383" y="94986"/>
                        <a:pt x="381246" y="93919"/>
                        <a:pt x="373509" y="95209"/>
                      </a:cubicBezTo>
                      <a:cubicBezTo>
                        <a:pt x="366795" y="96320"/>
                        <a:pt x="368128" y="101167"/>
                        <a:pt x="367684" y="106147"/>
                      </a:cubicBezTo>
                      <a:cubicBezTo>
                        <a:pt x="366840" y="116062"/>
                        <a:pt x="354033" y="115484"/>
                        <a:pt x="350343" y="123932"/>
                      </a:cubicBezTo>
                      <a:cubicBezTo>
                        <a:pt x="346653" y="132380"/>
                        <a:pt x="356079" y="133359"/>
                        <a:pt x="357769" y="139939"/>
                      </a:cubicBezTo>
                      <a:cubicBezTo>
                        <a:pt x="358836" y="144386"/>
                        <a:pt x="351944" y="163683"/>
                        <a:pt x="355189" y="165417"/>
                      </a:cubicBezTo>
                      <a:cubicBezTo>
                        <a:pt x="362126" y="169152"/>
                        <a:pt x="370841" y="151722"/>
                        <a:pt x="377421" y="151233"/>
                      </a:cubicBezTo>
                      <a:cubicBezTo>
                        <a:pt x="380801" y="150966"/>
                        <a:pt x="393695" y="156569"/>
                        <a:pt x="388938" y="146431"/>
                      </a:cubicBezTo>
                      <a:cubicBezTo>
                        <a:pt x="385692" y="139628"/>
                        <a:pt x="352344" y="116774"/>
                        <a:pt x="382668" y="123221"/>
                      </a:cubicBezTo>
                      <a:cubicBezTo>
                        <a:pt x="404278" y="127667"/>
                        <a:pt x="419351" y="115573"/>
                        <a:pt x="441538" y="129357"/>
                      </a:cubicBezTo>
                      <a:cubicBezTo>
                        <a:pt x="474664" y="149899"/>
                        <a:pt x="456167" y="133270"/>
                        <a:pt x="477510" y="114906"/>
                      </a:cubicBezTo>
                      <a:cubicBezTo>
                        <a:pt x="494984" y="99833"/>
                        <a:pt x="523041" y="112238"/>
                        <a:pt x="538470" y="98721"/>
                      </a:cubicBezTo>
                      <a:cubicBezTo>
                        <a:pt x="541404" y="96302"/>
                        <a:pt x="541849" y="91963"/>
                        <a:pt x="539403" y="89019"/>
                      </a:cubicBezTo>
                      <a:cubicBezTo>
                        <a:pt x="538870" y="88379"/>
                        <a:pt x="538247" y="87841"/>
                        <a:pt x="537536" y="87427"/>
                      </a:cubicBezTo>
                      <a:cubicBezTo>
                        <a:pt x="533579" y="84582"/>
                        <a:pt x="545629" y="74800"/>
                        <a:pt x="546962" y="73555"/>
                      </a:cubicBezTo>
                      <a:cubicBezTo>
                        <a:pt x="552387" y="68619"/>
                        <a:pt x="575642" y="54035"/>
                        <a:pt x="574575" y="45409"/>
                      </a:cubicBezTo>
                      <a:cubicBezTo>
                        <a:pt x="573996" y="40963"/>
                        <a:pt x="549142" y="61594"/>
                        <a:pt x="543450" y="54302"/>
                      </a:cubicBezTo>
                      <a:close/>
                      <a:moveTo>
                        <a:pt x="359502" y="191251"/>
                      </a:moveTo>
                      <a:cubicBezTo>
                        <a:pt x="339050" y="201522"/>
                        <a:pt x="352166" y="226422"/>
                        <a:pt x="355811" y="239583"/>
                      </a:cubicBezTo>
                      <a:cubicBezTo>
                        <a:pt x="357947" y="247320"/>
                        <a:pt x="346653" y="257368"/>
                        <a:pt x="342917" y="263193"/>
                      </a:cubicBezTo>
                      <a:cubicBezTo>
                        <a:pt x="336515" y="272886"/>
                        <a:pt x="339449" y="284847"/>
                        <a:pt x="333269" y="293740"/>
                      </a:cubicBezTo>
                      <a:cubicBezTo>
                        <a:pt x="322864" y="309796"/>
                        <a:pt x="308903" y="323246"/>
                        <a:pt x="292450" y="333046"/>
                      </a:cubicBezTo>
                      <a:cubicBezTo>
                        <a:pt x="284803" y="337492"/>
                        <a:pt x="269062" y="351498"/>
                        <a:pt x="262615" y="337092"/>
                      </a:cubicBezTo>
                      <a:cubicBezTo>
                        <a:pt x="260437" y="332246"/>
                        <a:pt x="266217" y="321886"/>
                        <a:pt x="257547" y="325443"/>
                      </a:cubicBezTo>
                      <a:cubicBezTo>
                        <a:pt x="233714" y="335180"/>
                        <a:pt x="244208" y="361014"/>
                        <a:pt x="226778" y="374353"/>
                      </a:cubicBezTo>
                      <a:cubicBezTo>
                        <a:pt x="214995" y="383246"/>
                        <a:pt x="219664" y="398897"/>
                        <a:pt x="203478" y="399831"/>
                      </a:cubicBezTo>
                      <a:cubicBezTo>
                        <a:pt x="193607" y="400364"/>
                        <a:pt x="198098" y="391294"/>
                        <a:pt x="190139" y="390716"/>
                      </a:cubicBezTo>
                      <a:cubicBezTo>
                        <a:pt x="174621" y="389604"/>
                        <a:pt x="160882" y="400542"/>
                        <a:pt x="145987" y="402632"/>
                      </a:cubicBezTo>
                      <a:cubicBezTo>
                        <a:pt x="134871" y="404188"/>
                        <a:pt x="125089" y="398185"/>
                        <a:pt x="114240" y="398764"/>
                      </a:cubicBezTo>
                      <a:cubicBezTo>
                        <a:pt x="103391" y="399342"/>
                        <a:pt x="93875" y="413970"/>
                        <a:pt x="86494" y="420729"/>
                      </a:cubicBezTo>
                      <a:cubicBezTo>
                        <a:pt x="77335" y="429088"/>
                        <a:pt x="38028" y="443583"/>
                        <a:pt x="43764" y="457056"/>
                      </a:cubicBezTo>
                      <a:cubicBezTo>
                        <a:pt x="49500" y="470528"/>
                        <a:pt x="83293" y="457411"/>
                        <a:pt x="91296" y="451364"/>
                      </a:cubicBezTo>
                      <a:cubicBezTo>
                        <a:pt x="108548" y="438337"/>
                        <a:pt x="138561" y="435891"/>
                        <a:pt x="159237" y="433579"/>
                      </a:cubicBezTo>
                      <a:cubicBezTo>
                        <a:pt x="188005" y="430422"/>
                        <a:pt x="190762" y="432111"/>
                        <a:pt x="188227" y="457189"/>
                      </a:cubicBezTo>
                      <a:cubicBezTo>
                        <a:pt x="184670" y="491604"/>
                        <a:pt x="226955" y="460702"/>
                        <a:pt x="235538" y="453188"/>
                      </a:cubicBezTo>
                      <a:cubicBezTo>
                        <a:pt x="249721" y="440826"/>
                        <a:pt x="240784" y="446029"/>
                        <a:pt x="236293" y="432334"/>
                      </a:cubicBezTo>
                      <a:cubicBezTo>
                        <a:pt x="231802" y="418639"/>
                        <a:pt x="252878" y="435580"/>
                        <a:pt x="254079" y="436425"/>
                      </a:cubicBezTo>
                      <a:cubicBezTo>
                        <a:pt x="275377" y="453054"/>
                        <a:pt x="295874" y="417883"/>
                        <a:pt x="305079" y="424820"/>
                      </a:cubicBezTo>
                      <a:cubicBezTo>
                        <a:pt x="322464" y="437847"/>
                        <a:pt x="338827" y="409924"/>
                        <a:pt x="337715" y="409124"/>
                      </a:cubicBezTo>
                      <a:cubicBezTo>
                        <a:pt x="347186" y="416060"/>
                        <a:pt x="348787" y="422685"/>
                        <a:pt x="363904" y="412103"/>
                      </a:cubicBezTo>
                      <a:cubicBezTo>
                        <a:pt x="381912" y="399520"/>
                        <a:pt x="372797" y="381956"/>
                        <a:pt x="377243" y="364171"/>
                      </a:cubicBezTo>
                      <a:cubicBezTo>
                        <a:pt x="381690" y="346385"/>
                        <a:pt x="394496" y="333713"/>
                        <a:pt x="390139" y="313349"/>
                      </a:cubicBezTo>
                      <a:cubicBezTo>
                        <a:pt x="385692" y="293784"/>
                        <a:pt x="390139" y="289916"/>
                        <a:pt x="407167" y="278089"/>
                      </a:cubicBezTo>
                      <a:cubicBezTo>
                        <a:pt x="434690" y="259058"/>
                        <a:pt x="415527" y="225755"/>
                        <a:pt x="407167" y="199299"/>
                      </a:cubicBezTo>
                      <a:cubicBezTo>
                        <a:pt x="405078" y="192451"/>
                        <a:pt x="404677" y="171553"/>
                        <a:pt x="394585" y="173021"/>
                      </a:cubicBezTo>
                      <a:cubicBezTo>
                        <a:pt x="381467" y="174888"/>
                        <a:pt x="370841" y="185559"/>
                        <a:pt x="359369" y="191295"/>
                      </a:cubicBezTo>
                      <a:close/>
                      <a:moveTo>
                        <a:pt x="139362" y="451409"/>
                      </a:moveTo>
                      <a:cubicBezTo>
                        <a:pt x="132469" y="470395"/>
                        <a:pt x="100945" y="449586"/>
                        <a:pt x="95343" y="476487"/>
                      </a:cubicBezTo>
                      <a:cubicBezTo>
                        <a:pt x="93653" y="484535"/>
                        <a:pt x="93253" y="496718"/>
                        <a:pt x="99255" y="503165"/>
                      </a:cubicBezTo>
                      <a:cubicBezTo>
                        <a:pt x="107081" y="511791"/>
                        <a:pt x="118953" y="505922"/>
                        <a:pt x="121487" y="496273"/>
                      </a:cubicBezTo>
                      <a:cubicBezTo>
                        <a:pt x="124511" y="484268"/>
                        <a:pt x="140429" y="480221"/>
                        <a:pt x="150522" y="485246"/>
                      </a:cubicBezTo>
                      <a:cubicBezTo>
                        <a:pt x="161772" y="490937"/>
                        <a:pt x="170709" y="470439"/>
                        <a:pt x="172531" y="463014"/>
                      </a:cubicBezTo>
                      <a:cubicBezTo>
                        <a:pt x="177423" y="443005"/>
                        <a:pt x="145543" y="434690"/>
                        <a:pt x="139495" y="451231"/>
                      </a:cubicBezTo>
                      <a:cubicBezTo>
                        <a:pt x="135360" y="462436"/>
                        <a:pt x="143408" y="440560"/>
                        <a:pt x="139362" y="451409"/>
                      </a:cubicBezTo>
                      <a:close/>
                      <a:moveTo>
                        <a:pt x="70309" y="490448"/>
                      </a:moveTo>
                      <a:cubicBezTo>
                        <a:pt x="70309" y="481555"/>
                        <a:pt x="54436" y="481555"/>
                        <a:pt x="49367" y="477109"/>
                      </a:cubicBezTo>
                      <a:cubicBezTo>
                        <a:pt x="40073" y="468928"/>
                        <a:pt x="39629" y="466349"/>
                        <a:pt x="25223" y="474619"/>
                      </a:cubicBezTo>
                      <a:cubicBezTo>
                        <a:pt x="18687" y="478354"/>
                        <a:pt x="-2034" y="488625"/>
                        <a:pt x="12" y="498807"/>
                      </a:cubicBezTo>
                      <a:cubicBezTo>
                        <a:pt x="5481" y="525886"/>
                        <a:pt x="18464" y="492938"/>
                        <a:pt x="23311" y="491915"/>
                      </a:cubicBezTo>
                      <a:cubicBezTo>
                        <a:pt x="37095" y="489025"/>
                        <a:pt x="24156" y="533623"/>
                        <a:pt x="23577" y="536379"/>
                      </a:cubicBezTo>
                      <a:cubicBezTo>
                        <a:pt x="21354" y="547318"/>
                        <a:pt x="30559" y="582800"/>
                        <a:pt x="45809" y="564436"/>
                      </a:cubicBezTo>
                      <a:cubicBezTo>
                        <a:pt x="58749" y="548740"/>
                        <a:pt x="64840" y="528287"/>
                        <a:pt x="77468" y="512280"/>
                      </a:cubicBezTo>
                      <a:cubicBezTo>
                        <a:pt x="91741" y="494450"/>
                        <a:pt x="70309" y="503031"/>
                        <a:pt x="70309" y="49044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09" name="자유형: 도형 9808">
                  <a:extLst>
                    <a:ext uri="{FF2B5EF4-FFF2-40B4-BE49-F238E27FC236}">
                      <a16:creationId xmlns:a16="http://schemas.microsoft.com/office/drawing/2014/main" id="{8C7992C2-A509-E330-76E4-29E1E39134E0}"/>
                    </a:ext>
                  </a:extLst>
                </p:cNvPr>
                <p:cNvSpPr/>
                <p:nvPr/>
              </p:nvSpPr>
              <p:spPr>
                <a:xfrm>
                  <a:off x="7667331" y="8395877"/>
                  <a:ext cx="393236" cy="390052"/>
                </a:xfrm>
                <a:custGeom>
                  <a:avLst/>
                  <a:gdLst>
                    <a:gd name="connsiteX0" fmla="*/ 37910 w 575737"/>
                    <a:gd name="connsiteY0" fmla="*/ 570751 h 571075"/>
                    <a:gd name="connsiteX1" fmla="*/ 37910 w 575737"/>
                    <a:gd name="connsiteY1" fmla="*/ 570751 h 571075"/>
                    <a:gd name="connsiteX2" fmla="*/ 31107 w 575737"/>
                    <a:gd name="connsiteY2" fmla="*/ 566883 h 571075"/>
                    <a:gd name="connsiteX3" fmla="*/ 23593 w 575737"/>
                    <a:gd name="connsiteY3" fmla="*/ 536825 h 571075"/>
                    <a:gd name="connsiteX4" fmla="*/ 24081 w 575737"/>
                    <a:gd name="connsiteY4" fmla="*/ 534780 h 571075"/>
                    <a:gd name="connsiteX5" fmla="*/ 27816 w 575737"/>
                    <a:gd name="connsiteY5" fmla="*/ 494096 h 571075"/>
                    <a:gd name="connsiteX6" fmla="*/ 23992 w 575737"/>
                    <a:gd name="connsiteY6" fmla="*/ 492895 h 571075"/>
                    <a:gd name="connsiteX7" fmla="*/ 18390 w 575737"/>
                    <a:gd name="connsiteY7" fmla="*/ 499387 h 571075"/>
                    <a:gd name="connsiteX8" fmla="*/ 6830 w 575737"/>
                    <a:gd name="connsiteY8" fmla="*/ 510414 h 571075"/>
                    <a:gd name="connsiteX9" fmla="*/ 26 w 575737"/>
                    <a:gd name="connsiteY9" fmla="*/ 499298 h 571075"/>
                    <a:gd name="connsiteX10" fmla="*/ 23236 w 575737"/>
                    <a:gd name="connsiteY10" fmla="*/ 475821 h 571075"/>
                    <a:gd name="connsiteX11" fmla="*/ 25460 w 575737"/>
                    <a:gd name="connsiteY11" fmla="*/ 474576 h 571075"/>
                    <a:gd name="connsiteX12" fmla="*/ 38310 w 575737"/>
                    <a:gd name="connsiteY12" fmla="*/ 469418 h 571075"/>
                    <a:gd name="connsiteX13" fmla="*/ 47914 w 575737"/>
                    <a:gd name="connsiteY13" fmla="*/ 474976 h 571075"/>
                    <a:gd name="connsiteX14" fmla="*/ 50271 w 575737"/>
                    <a:gd name="connsiteY14" fmla="*/ 477110 h 571075"/>
                    <a:gd name="connsiteX15" fmla="*/ 58541 w 575737"/>
                    <a:gd name="connsiteY15" fmla="*/ 480712 h 571075"/>
                    <a:gd name="connsiteX16" fmla="*/ 71436 w 575737"/>
                    <a:gd name="connsiteY16" fmla="*/ 490849 h 571075"/>
                    <a:gd name="connsiteX17" fmla="*/ 78150 w 575737"/>
                    <a:gd name="connsiteY17" fmla="*/ 498542 h 571075"/>
                    <a:gd name="connsiteX18" fmla="*/ 83218 w 575737"/>
                    <a:gd name="connsiteY18" fmla="*/ 502544 h 571075"/>
                    <a:gd name="connsiteX19" fmla="*/ 78328 w 575737"/>
                    <a:gd name="connsiteY19" fmla="*/ 513215 h 571075"/>
                    <a:gd name="connsiteX20" fmla="*/ 62987 w 575737"/>
                    <a:gd name="connsiteY20" fmla="*/ 538648 h 571075"/>
                    <a:gd name="connsiteX21" fmla="*/ 46625 w 575737"/>
                    <a:gd name="connsiteY21" fmla="*/ 565327 h 571075"/>
                    <a:gd name="connsiteX22" fmla="*/ 37910 w 575737"/>
                    <a:gd name="connsiteY22" fmla="*/ 570751 h 571075"/>
                    <a:gd name="connsiteX23" fmla="*/ 25104 w 575737"/>
                    <a:gd name="connsiteY23" fmla="*/ 491650 h 571075"/>
                    <a:gd name="connsiteX24" fmla="*/ 28705 w 575737"/>
                    <a:gd name="connsiteY24" fmla="*/ 493428 h 571075"/>
                    <a:gd name="connsiteX25" fmla="*/ 25148 w 575737"/>
                    <a:gd name="connsiteY25" fmla="*/ 535047 h 571075"/>
                    <a:gd name="connsiteX26" fmla="*/ 24660 w 575737"/>
                    <a:gd name="connsiteY26" fmla="*/ 537048 h 571075"/>
                    <a:gd name="connsiteX27" fmla="*/ 31951 w 575737"/>
                    <a:gd name="connsiteY27" fmla="*/ 566171 h 571075"/>
                    <a:gd name="connsiteX28" fmla="*/ 45780 w 575737"/>
                    <a:gd name="connsiteY28" fmla="*/ 564660 h 571075"/>
                    <a:gd name="connsiteX29" fmla="*/ 62009 w 575737"/>
                    <a:gd name="connsiteY29" fmla="*/ 537981 h 571075"/>
                    <a:gd name="connsiteX30" fmla="*/ 77438 w 575737"/>
                    <a:gd name="connsiteY30" fmla="*/ 512370 h 571075"/>
                    <a:gd name="connsiteX31" fmla="*/ 82151 w 575737"/>
                    <a:gd name="connsiteY31" fmla="*/ 502677 h 571075"/>
                    <a:gd name="connsiteX32" fmla="*/ 77705 w 575737"/>
                    <a:gd name="connsiteY32" fmla="*/ 499431 h 571075"/>
                    <a:gd name="connsiteX33" fmla="*/ 70324 w 575737"/>
                    <a:gd name="connsiteY33" fmla="*/ 490538 h 571075"/>
                    <a:gd name="connsiteX34" fmla="*/ 58230 w 575737"/>
                    <a:gd name="connsiteY34" fmla="*/ 481423 h 571075"/>
                    <a:gd name="connsiteX35" fmla="*/ 49337 w 575737"/>
                    <a:gd name="connsiteY35" fmla="*/ 477644 h 571075"/>
                    <a:gd name="connsiteX36" fmla="*/ 46936 w 575737"/>
                    <a:gd name="connsiteY36" fmla="*/ 475510 h 571075"/>
                    <a:gd name="connsiteX37" fmla="*/ 38043 w 575737"/>
                    <a:gd name="connsiteY37" fmla="*/ 470218 h 571075"/>
                    <a:gd name="connsiteX38" fmla="*/ 25771 w 575737"/>
                    <a:gd name="connsiteY38" fmla="*/ 475198 h 571075"/>
                    <a:gd name="connsiteX39" fmla="*/ 23504 w 575737"/>
                    <a:gd name="connsiteY39" fmla="*/ 476488 h 571075"/>
                    <a:gd name="connsiteX40" fmla="*/ 827 w 575737"/>
                    <a:gd name="connsiteY40" fmla="*/ 498720 h 571075"/>
                    <a:gd name="connsiteX41" fmla="*/ 6563 w 575737"/>
                    <a:gd name="connsiteY41" fmla="*/ 508946 h 571075"/>
                    <a:gd name="connsiteX42" fmla="*/ 17235 w 575737"/>
                    <a:gd name="connsiteY42" fmla="*/ 498408 h 571075"/>
                    <a:gd name="connsiteX43" fmla="*/ 23459 w 575737"/>
                    <a:gd name="connsiteY43" fmla="*/ 491428 h 571075"/>
                    <a:gd name="connsiteX44" fmla="*/ 108651 w 575737"/>
                    <a:gd name="connsiteY44" fmla="*/ 508502 h 571075"/>
                    <a:gd name="connsiteX45" fmla="*/ 99404 w 575737"/>
                    <a:gd name="connsiteY45" fmla="*/ 504055 h 571075"/>
                    <a:gd name="connsiteX46" fmla="*/ 95357 w 575737"/>
                    <a:gd name="connsiteY46" fmla="*/ 476666 h 571075"/>
                    <a:gd name="connsiteX47" fmla="*/ 119901 w 575737"/>
                    <a:gd name="connsiteY47" fmla="*/ 460614 h 571075"/>
                    <a:gd name="connsiteX48" fmla="*/ 139421 w 575737"/>
                    <a:gd name="connsiteY48" fmla="*/ 451721 h 571075"/>
                    <a:gd name="connsiteX49" fmla="*/ 140132 w 575737"/>
                    <a:gd name="connsiteY49" fmla="*/ 449765 h 571075"/>
                    <a:gd name="connsiteX50" fmla="*/ 140577 w 575737"/>
                    <a:gd name="connsiteY50" fmla="*/ 448565 h 571075"/>
                    <a:gd name="connsiteX51" fmla="*/ 140577 w 575737"/>
                    <a:gd name="connsiteY51" fmla="*/ 448565 h 571075"/>
                    <a:gd name="connsiteX52" fmla="*/ 140843 w 575737"/>
                    <a:gd name="connsiteY52" fmla="*/ 448209 h 571075"/>
                    <a:gd name="connsiteX53" fmla="*/ 140843 w 575737"/>
                    <a:gd name="connsiteY53" fmla="*/ 448209 h 571075"/>
                    <a:gd name="connsiteX54" fmla="*/ 141066 w 575737"/>
                    <a:gd name="connsiteY54" fmla="*/ 448209 h 571075"/>
                    <a:gd name="connsiteX55" fmla="*/ 141066 w 575737"/>
                    <a:gd name="connsiteY55" fmla="*/ 448209 h 571075"/>
                    <a:gd name="connsiteX56" fmla="*/ 153783 w 575737"/>
                    <a:gd name="connsiteY56" fmla="*/ 442517 h 571075"/>
                    <a:gd name="connsiteX57" fmla="*/ 170501 w 575737"/>
                    <a:gd name="connsiteY57" fmla="*/ 450210 h 571075"/>
                    <a:gd name="connsiteX58" fmla="*/ 173258 w 575737"/>
                    <a:gd name="connsiteY58" fmla="*/ 463816 h 571075"/>
                    <a:gd name="connsiteX59" fmla="*/ 154628 w 575737"/>
                    <a:gd name="connsiteY59" fmla="*/ 487470 h 571075"/>
                    <a:gd name="connsiteX60" fmla="*/ 150448 w 575737"/>
                    <a:gd name="connsiteY60" fmla="*/ 486403 h 571075"/>
                    <a:gd name="connsiteX61" fmla="*/ 141199 w 575737"/>
                    <a:gd name="connsiteY61" fmla="*/ 484358 h 571075"/>
                    <a:gd name="connsiteX62" fmla="*/ 122213 w 575737"/>
                    <a:gd name="connsiteY62" fmla="*/ 497075 h 571075"/>
                    <a:gd name="connsiteX63" fmla="*/ 108651 w 575737"/>
                    <a:gd name="connsiteY63" fmla="*/ 508502 h 571075"/>
                    <a:gd name="connsiteX64" fmla="*/ 138620 w 575737"/>
                    <a:gd name="connsiteY64" fmla="*/ 455545 h 571075"/>
                    <a:gd name="connsiteX65" fmla="*/ 119945 w 575737"/>
                    <a:gd name="connsiteY65" fmla="*/ 461815 h 571075"/>
                    <a:gd name="connsiteX66" fmla="*/ 96424 w 575737"/>
                    <a:gd name="connsiteY66" fmla="*/ 476977 h 571075"/>
                    <a:gd name="connsiteX67" fmla="*/ 100204 w 575737"/>
                    <a:gd name="connsiteY67" fmla="*/ 503388 h 571075"/>
                    <a:gd name="connsiteX68" fmla="*/ 108651 w 575737"/>
                    <a:gd name="connsiteY68" fmla="*/ 507390 h 571075"/>
                    <a:gd name="connsiteX69" fmla="*/ 121369 w 575737"/>
                    <a:gd name="connsiteY69" fmla="*/ 496719 h 571075"/>
                    <a:gd name="connsiteX70" fmla="*/ 141422 w 575737"/>
                    <a:gd name="connsiteY70" fmla="*/ 483380 h 571075"/>
                    <a:gd name="connsiteX71" fmla="*/ 151204 w 575737"/>
                    <a:gd name="connsiteY71" fmla="*/ 485559 h 571075"/>
                    <a:gd name="connsiteX72" fmla="*/ 154850 w 575737"/>
                    <a:gd name="connsiteY72" fmla="*/ 486492 h 571075"/>
                    <a:gd name="connsiteX73" fmla="*/ 172413 w 575737"/>
                    <a:gd name="connsiteY73" fmla="*/ 463682 h 571075"/>
                    <a:gd name="connsiteX74" fmla="*/ 169834 w 575737"/>
                    <a:gd name="connsiteY74" fmla="*/ 451010 h 571075"/>
                    <a:gd name="connsiteX75" fmla="*/ 154004 w 575737"/>
                    <a:gd name="connsiteY75" fmla="*/ 443762 h 571075"/>
                    <a:gd name="connsiteX76" fmla="*/ 140665 w 575737"/>
                    <a:gd name="connsiteY76" fmla="*/ 451944 h 571075"/>
                    <a:gd name="connsiteX77" fmla="*/ 140665 w 575737"/>
                    <a:gd name="connsiteY77" fmla="*/ 451944 h 571075"/>
                    <a:gd name="connsiteX78" fmla="*/ 139999 w 575737"/>
                    <a:gd name="connsiteY78" fmla="*/ 453767 h 571075"/>
                    <a:gd name="connsiteX79" fmla="*/ 139421 w 575737"/>
                    <a:gd name="connsiteY79" fmla="*/ 455412 h 571075"/>
                    <a:gd name="connsiteX80" fmla="*/ 139421 w 575737"/>
                    <a:gd name="connsiteY80" fmla="*/ 455412 h 571075"/>
                    <a:gd name="connsiteX81" fmla="*/ 138887 w 575737"/>
                    <a:gd name="connsiteY81" fmla="*/ 455812 h 571075"/>
                    <a:gd name="connsiteX82" fmla="*/ 198291 w 575737"/>
                    <a:gd name="connsiteY82" fmla="*/ 474042 h 571075"/>
                    <a:gd name="connsiteX83" fmla="*/ 191043 w 575737"/>
                    <a:gd name="connsiteY83" fmla="*/ 471197 h 571075"/>
                    <a:gd name="connsiteX84" fmla="*/ 188376 w 575737"/>
                    <a:gd name="connsiteY84" fmla="*/ 457502 h 571075"/>
                    <a:gd name="connsiteX85" fmla="*/ 186641 w 575737"/>
                    <a:gd name="connsiteY85" fmla="*/ 436337 h 571075"/>
                    <a:gd name="connsiteX86" fmla="*/ 175792 w 575737"/>
                    <a:gd name="connsiteY86" fmla="*/ 433313 h 571075"/>
                    <a:gd name="connsiteX87" fmla="*/ 160007 w 575737"/>
                    <a:gd name="connsiteY87" fmla="*/ 434514 h 571075"/>
                    <a:gd name="connsiteX88" fmla="*/ 155917 w 575737"/>
                    <a:gd name="connsiteY88" fmla="*/ 434959 h 571075"/>
                    <a:gd name="connsiteX89" fmla="*/ 92378 w 575737"/>
                    <a:gd name="connsiteY89" fmla="*/ 452166 h 571075"/>
                    <a:gd name="connsiteX90" fmla="*/ 56540 w 575737"/>
                    <a:gd name="connsiteY90" fmla="*/ 463593 h 571075"/>
                    <a:gd name="connsiteX91" fmla="*/ 44001 w 575737"/>
                    <a:gd name="connsiteY91" fmla="*/ 457635 h 571075"/>
                    <a:gd name="connsiteX92" fmla="*/ 72191 w 575737"/>
                    <a:gd name="connsiteY92" fmla="*/ 429801 h 571075"/>
                    <a:gd name="connsiteX93" fmla="*/ 86820 w 575737"/>
                    <a:gd name="connsiteY93" fmla="*/ 420908 h 571075"/>
                    <a:gd name="connsiteX94" fmla="*/ 93000 w 575737"/>
                    <a:gd name="connsiteY94" fmla="*/ 414416 h 571075"/>
                    <a:gd name="connsiteX95" fmla="*/ 114922 w 575737"/>
                    <a:gd name="connsiteY95" fmla="*/ 398765 h 571075"/>
                    <a:gd name="connsiteX96" fmla="*/ 129727 w 575737"/>
                    <a:gd name="connsiteY96" fmla="*/ 400855 h 571075"/>
                    <a:gd name="connsiteX97" fmla="*/ 143066 w 575737"/>
                    <a:gd name="connsiteY97" fmla="*/ 402900 h 571075"/>
                    <a:gd name="connsiteX98" fmla="*/ 146802 w 575737"/>
                    <a:gd name="connsiteY98" fmla="*/ 402900 h 571075"/>
                    <a:gd name="connsiteX99" fmla="*/ 165120 w 575737"/>
                    <a:gd name="connsiteY99" fmla="*/ 397120 h 571075"/>
                    <a:gd name="connsiteX100" fmla="*/ 191088 w 575737"/>
                    <a:gd name="connsiteY100" fmla="*/ 390984 h 571075"/>
                    <a:gd name="connsiteX101" fmla="*/ 197091 w 575737"/>
                    <a:gd name="connsiteY101" fmla="*/ 395741 h 571075"/>
                    <a:gd name="connsiteX102" fmla="*/ 204160 w 575737"/>
                    <a:gd name="connsiteY102" fmla="*/ 400188 h 571075"/>
                    <a:gd name="connsiteX103" fmla="*/ 218167 w 575737"/>
                    <a:gd name="connsiteY103" fmla="*/ 388183 h 571075"/>
                    <a:gd name="connsiteX104" fmla="*/ 227059 w 575737"/>
                    <a:gd name="connsiteY104" fmla="*/ 374843 h 571075"/>
                    <a:gd name="connsiteX105" fmla="*/ 239020 w 575737"/>
                    <a:gd name="connsiteY105" fmla="*/ 352611 h 571075"/>
                    <a:gd name="connsiteX106" fmla="*/ 257962 w 575737"/>
                    <a:gd name="connsiteY106" fmla="*/ 325933 h 571075"/>
                    <a:gd name="connsiteX107" fmla="*/ 262941 w 575737"/>
                    <a:gd name="connsiteY107" fmla="*/ 325933 h 571075"/>
                    <a:gd name="connsiteX108" fmla="*/ 263520 w 575737"/>
                    <a:gd name="connsiteY108" fmla="*/ 331669 h 571075"/>
                    <a:gd name="connsiteX109" fmla="*/ 263742 w 575737"/>
                    <a:gd name="connsiteY109" fmla="*/ 337894 h 571075"/>
                    <a:gd name="connsiteX110" fmla="*/ 271790 w 575737"/>
                    <a:gd name="connsiteY110" fmla="*/ 343896 h 571075"/>
                    <a:gd name="connsiteX111" fmla="*/ 288508 w 575737"/>
                    <a:gd name="connsiteY111" fmla="*/ 336337 h 571075"/>
                    <a:gd name="connsiteX112" fmla="*/ 292954 w 575737"/>
                    <a:gd name="connsiteY112" fmla="*/ 333581 h 571075"/>
                    <a:gd name="connsiteX113" fmla="*/ 333595 w 575737"/>
                    <a:gd name="connsiteY113" fmla="*/ 294453 h 571075"/>
                    <a:gd name="connsiteX114" fmla="*/ 338041 w 575737"/>
                    <a:gd name="connsiteY114" fmla="*/ 279824 h 571075"/>
                    <a:gd name="connsiteX115" fmla="*/ 343065 w 575737"/>
                    <a:gd name="connsiteY115" fmla="*/ 263906 h 571075"/>
                    <a:gd name="connsiteX116" fmla="*/ 346934 w 575737"/>
                    <a:gd name="connsiteY116" fmla="*/ 258881 h 571075"/>
                    <a:gd name="connsiteX117" fmla="*/ 355827 w 575737"/>
                    <a:gd name="connsiteY117" fmla="*/ 240740 h 571075"/>
                    <a:gd name="connsiteX118" fmla="*/ 353514 w 575737"/>
                    <a:gd name="connsiteY118" fmla="*/ 233670 h 571075"/>
                    <a:gd name="connsiteX119" fmla="*/ 356627 w 575737"/>
                    <a:gd name="connsiteY119" fmla="*/ 193653 h 571075"/>
                    <a:gd name="connsiteX120" fmla="*/ 356938 w 575737"/>
                    <a:gd name="connsiteY120" fmla="*/ 193208 h 571075"/>
                    <a:gd name="connsiteX121" fmla="*/ 356938 w 575737"/>
                    <a:gd name="connsiteY121" fmla="*/ 193208 h 571075"/>
                    <a:gd name="connsiteX122" fmla="*/ 358495 w 575737"/>
                    <a:gd name="connsiteY122" fmla="*/ 192452 h 571075"/>
                    <a:gd name="connsiteX123" fmla="*/ 359828 w 575737"/>
                    <a:gd name="connsiteY123" fmla="*/ 191786 h 571075"/>
                    <a:gd name="connsiteX124" fmla="*/ 359828 w 575737"/>
                    <a:gd name="connsiteY124" fmla="*/ 191786 h 571075"/>
                    <a:gd name="connsiteX125" fmla="*/ 371478 w 575737"/>
                    <a:gd name="connsiteY125" fmla="*/ 184671 h 571075"/>
                    <a:gd name="connsiteX126" fmla="*/ 395178 w 575737"/>
                    <a:gd name="connsiteY126" fmla="*/ 173422 h 571075"/>
                    <a:gd name="connsiteX127" fmla="*/ 407049 w 575737"/>
                    <a:gd name="connsiteY127" fmla="*/ 193564 h 571075"/>
                    <a:gd name="connsiteX128" fmla="*/ 408383 w 575737"/>
                    <a:gd name="connsiteY128" fmla="*/ 200100 h 571075"/>
                    <a:gd name="connsiteX129" fmla="*/ 413229 w 575737"/>
                    <a:gd name="connsiteY129" fmla="*/ 214151 h 571075"/>
                    <a:gd name="connsiteX130" fmla="*/ 407983 w 575737"/>
                    <a:gd name="connsiteY130" fmla="*/ 279513 h 571075"/>
                    <a:gd name="connsiteX131" fmla="*/ 391131 w 575737"/>
                    <a:gd name="connsiteY131" fmla="*/ 314195 h 571075"/>
                    <a:gd name="connsiteX132" fmla="*/ 384773 w 575737"/>
                    <a:gd name="connsiteY132" fmla="*/ 347898 h 571075"/>
                    <a:gd name="connsiteX133" fmla="*/ 378237 w 575737"/>
                    <a:gd name="connsiteY133" fmla="*/ 365283 h 571075"/>
                    <a:gd name="connsiteX134" fmla="*/ 376992 w 575737"/>
                    <a:gd name="connsiteY134" fmla="*/ 382447 h 571075"/>
                    <a:gd name="connsiteX135" fmla="*/ 364942 w 575737"/>
                    <a:gd name="connsiteY135" fmla="*/ 413571 h 571075"/>
                    <a:gd name="connsiteX136" fmla="*/ 352091 w 575737"/>
                    <a:gd name="connsiteY136" fmla="*/ 419218 h 571075"/>
                    <a:gd name="connsiteX137" fmla="*/ 342577 w 575737"/>
                    <a:gd name="connsiteY137" fmla="*/ 414238 h 571075"/>
                    <a:gd name="connsiteX138" fmla="*/ 338797 w 575737"/>
                    <a:gd name="connsiteY138" fmla="*/ 411126 h 571075"/>
                    <a:gd name="connsiteX139" fmla="*/ 315364 w 575737"/>
                    <a:gd name="connsiteY139" fmla="*/ 429845 h 571075"/>
                    <a:gd name="connsiteX140" fmla="*/ 305449 w 575737"/>
                    <a:gd name="connsiteY140" fmla="*/ 426288 h 571075"/>
                    <a:gd name="connsiteX141" fmla="*/ 302958 w 575737"/>
                    <a:gd name="connsiteY141" fmla="*/ 425488 h 571075"/>
                    <a:gd name="connsiteX142" fmla="*/ 290554 w 575737"/>
                    <a:gd name="connsiteY142" fmla="*/ 431979 h 571075"/>
                    <a:gd name="connsiteX143" fmla="*/ 267032 w 575737"/>
                    <a:gd name="connsiteY143" fmla="*/ 442517 h 571075"/>
                    <a:gd name="connsiteX144" fmla="*/ 254404 w 575737"/>
                    <a:gd name="connsiteY144" fmla="*/ 438071 h 571075"/>
                    <a:gd name="connsiteX145" fmla="*/ 254137 w 575737"/>
                    <a:gd name="connsiteY145" fmla="*/ 438071 h 571075"/>
                    <a:gd name="connsiteX146" fmla="*/ 238353 w 575737"/>
                    <a:gd name="connsiteY146" fmla="*/ 428689 h 571075"/>
                    <a:gd name="connsiteX147" fmla="*/ 237197 w 575737"/>
                    <a:gd name="connsiteY147" fmla="*/ 429134 h 571075"/>
                    <a:gd name="connsiteX148" fmla="*/ 237552 w 575737"/>
                    <a:gd name="connsiteY148" fmla="*/ 433580 h 571075"/>
                    <a:gd name="connsiteX149" fmla="*/ 242622 w 575737"/>
                    <a:gd name="connsiteY149" fmla="*/ 442473 h 571075"/>
                    <a:gd name="connsiteX150" fmla="*/ 236663 w 575737"/>
                    <a:gd name="connsiteY150" fmla="*/ 455145 h 571075"/>
                    <a:gd name="connsiteX151" fmla="*/ 198291 w 575737"/>
                    <a:gd name="connsiteY151" fmla="*/ 474042 h 571075"/>
                    <a:gd name="connsiteX152" fmla="*/ 175792 w 575737"/>
                    <a:gd name="connsiteY152" fmla="*/ 432202 h 571075"/>
                    <a:gd name="connsiteX153" fmla="*/ 187486 w 575737"/>
                    <a:gd name="connsiteY153" fmla="*/ 435581 h 571075"/>
                    <a:gd name="connsiteX154" fmla="*/ 189488 w 575737"/>
                    <a:gd name="connsiteY154" fmla="*/ 457813 h 571075"/>
                    <a:gd name="connsiteX155" fmla="*/ 191888 w 575737"/>
                    <a:gd name="connsiteY155" fmla="*/ 470663 h 571075"/>
                    <a:gd name="connsiteX156" fmla="*/ 198291 w 575737"/>
                    <a:gd name="connsiteY156" fmla="*/ 473108 h 571075"/>
                    <a:gd name="connsiteX157" fmla="*/ 235908 w 575737"/>
                    <a:gd name="connsiteY157" fmla="*/ 453322 h 571075"/>
                    <a:gd name="connsiteX158" fmla="*/ 241777 w 575737"/>
                    <a:gd name="connsiteY158" fmla="*/ 442250 h 571075"/>
                    <a:gd name="connsiteX159" fmla="*/ 236485 w 575737"/>
                    <a:gd name="connsiteY159" fmla="*/ 433046 h 571075"/>
                    <a:gd name="connsiteX160" fmla="*/ 236485 w 575737"/>
                    <a:gd name="connsiteY160" fmla="*/ 427622 h 571075"/>
                    <a:gd name="connsiteX161" fmla="*/ 238530 w 575737"/>
                    <a:gd name="connsiteY161" fmla="*/ 426733 h 571075"/>
                    <a:gd name="connsiteX162" fmla="*/ 255027 w 575737"/>
                    <a:gd name="connsiteY162" fmla="*/ 436337 h 571075"/>
                    <a:gd name="connsiteX163" fmla="*/ 255249 w 575737"/>
                    <a:gd name="connsiteY163" fmla="*/ 436337 h 571075"/>
                    <a:gd name="connsiteX164" fmla="*/ 267210 w 575737"/>
                    <a:gd name="connsiteY164" fmla="*/ 440783 h 571075"/>
                    <a:gd name="connsiteX165" fmla="*/ 290064 w 575737"/>
                    <a:gd name="connsiteY165" fmla="*/ 430468 h 571075"/>
                    <a:gd name="connsiteX166" fmla="*/ 303137 w 575737"/>
                    <a:gd name="connsiteY166" fmla="*/ 423754 h 571075"/>
                    <a:gd name="connsiteX167" fmla="*/ 306293 w 575737"/>
                    <a:gd name="connsiteY167" fmla="*/ 424776 h 571075"/>
                    <a:gd name="connsiteX168" fmla="*/ 315542 w 575737"/>
                    <a:gd name="connsiteY168" fmla="*/ 428111 h 571075"/>
                    <a:gd name="connsiteX169" fmla="*/ 338086 w 575737"/>
                    <a:gd name="connsiteY169" fmla="*/ 409659 h 571075"/>
                    <a:gd name="connsiteX170" fmla="*/ 338086 w 575737"/>
                    <a:gd name="connsiteY170" fmla="*/ 409970 h 571075"/>
                    <a:gd name="connsiteX171" fmla="*/ 338752 w 575737"/>
                    <a:gd name="connsiteY171" fmla="*/ 409081 h 571075"/>
                    <a:gd name="connsiteX172" fmla="*/ 343199 w 575737"/>
                    <a:gd name="connsiteY172" fmla="*/ 412771 h 571075"/>
                    <a:gd name="connsiteX173" fmla="*/ 352091 w 575737"/>
                    <a:gd name="connsiteY173" fmla="*/ 417484 h 571075"/>
                    <a:gd name="connsiteX174" fmla="*/ 364274 w 575737"/>
                    <a:gd name="connsiteY174" fmla="*/ 412060 h 571075"/>
                    <a:gd name="connsiteX175" fmla="*/ 375880 w 575737"/>
                    <a:gd name="connsiteY175" fmla="*/ 381869 h 571075"/>
                    <a:gd name="connsiteX176" fmla="*/ 377170 w 575737"/>
                    <a:gd name="connsiteY176" fmla="*/ 364439 h 571075"/>
                    <a:gd name="connsiteX177" fmla="*/ 383750 w 575737"/>
                    <a:gd name="connsiteY177" fmla="*/ 346876 h 571075"/>
                    <a:gd name="connsiteX178" fmla="*/ 390019 w 575737"/>
                    <a:gd name="connsiteY178" fmla="*/ 313883 h 571075"/>
                    <a:gd name="connsiteX179" fmla="*/ 407316 w 575737"/>
                    <a:gd name="connsiteY179" fmla="*/ 278045 h 571075"/>
                    <a:gd name="connsiteX180" fmla="*/ 412162 w 575737"/>
                    <a:gd name="connsiteY180" fmla="*/ 213973 h 571075"/>
                    <a:gd name="connsiteX181" fmla="*/ 407316 w 575737"/>
                    <a:gd name="connsiteY181" fmla="*/ 199833 h 571075"/>
                    <a:gd name="connsiteX182" fmla="*/ 405982 w 575737"/>
                    <a:gd name="connsiteY182" fmla="*/ 193164 h 571075"/>
                    <a:gd name="connsiteX183" fmla="*/ 396245 w 575737"/>
                    <a:gd name="connsiteY183" fmla="*/ 173866 h 571075"/>
                    <a:gd name="connsiteX184" fmla="*/ 395310 w 575737"/>
                    <a:gd name="connsiteY184" fmla="*/ 173866 h 571075"/>
                    <a:gd name="connsiteX185" fmla="*/ 372100 w 575737"/>
                    <a:gd name="connsiteY185" fmla="*/ 184938 h 571075"/>
                    <a:gd name="connsiteX186" fmla="*/ 363430 w 575737"/>
                    <a:gd name="connsiteY186" fmla="*/ 190451 h 571075"/>
                    <a:gd name="connsiteX187" fmla="*/ 363163 w 575737"/>
                    <a:gd name="connsiteY187" fmla="*/ 190451 h 571075"/>
                    <a:gd name="connsiteX188" fmla="*/ 363163 w 575737"/>
                    <a:gd name="connsiteY188" fmla="*/ 190451 h 571075"/>
                    <a:gd name="connsiteX189" fmla="*/ 361474 w 575737"/>
                    <a:gd name="connsiteY189" fmla="*/ 191296 h 571075"/>
                    <a:gd name="connsiteX190" fmla="*/ 360006 w 575737"/>
                    <a:gd name="connsiteY190" fmla="*/ 192008 h 571075"/>
                    <a:gd name="connsiteX191" fmla="*/ 360006 w 575737"/>
                    <a:gd name="connsiteY191" fmla="*/ 192008 h 571075"/>
                    <a:gd name="connsiteX192" fmla="*/ 354537 w 575737"/>
                    <a:gd name="connsiteY192" fmla="*/ 232425 h 571075"/>
                    <a:gd name="connsiteX193" fmla="*/ 356849 w 575737"/>
                    <a:gd name="connsiteY193" fmla="*/ 239540 h 571075"/>
                    <a:gd name="connsiteX194" fmla="*/ 347734 w 575737"/>
                    <a:gd name="connsiteY194" fmla="*/ 258704 h 571075"/>
                    <a:gd name="connsiteX195" fmla="*/ 343866 w 575737"/>
                    <a:gd name="connsiteY195" fmla="*/ 263639 h 571075"/>
                    <a:gd name="connsiteX196" fmla="*/ 339019 w 575737"/>
                    <a:gd name="connsiteY196" fmla="*/ 279112 h 571075"/>
                    <a:gd name="connsiteX197" fmla="*/ 334261 w 575737"/>
                    <a:gd name="connsiteY197" fmla="*/ 294186 h 571075"/>
                    <a:gd name="connsiteX198" fmla="*/ 293266 w 575737"/>
                    <a:gd name="connsiteY198" fmla="*/ 333625 h 571075"/>
                    <a:gd name="connsiteX199" fmla="*/ 288819 w 575737"/>
                    <a:gd name="connsiteY199" fmla="*/ 336337 h 571075"/>
                    <a:gd name="connsiteX200" fmla="*/ 271479 w 575737"/>
                    <a:gd name="connsiteY200" fmla="*/ 344119 h 571075"/>
                    <a:gd name="connsiteX201" fmla="*/ 262586 w 575737"/>
                    <a:gd name="connsiteY201" fmla="*/ 337449 h 571075"/>
                    <a:gd name="connsiteX202" fmla="*/ 262274 w 575737"/>
                    <a:gd name="connsiteY202" fmla="*/ 330646 h 571075"/>
                    <a:gd name="connsiteX203" fmla="*/ 262007 w 575737"/>
                    <a:gd name="connsiteY203" fmla="*/ 325800 h 571075"/>
                    <a:gd name="connsiteX204" fmla="*/ 258229 w 575737"/>
                    <a:gd name="connsiteY204" fmla="*/ 326111 h 571075"/>
                    <a:gd name="connsiteX205" fmla="*/ 239953 w 575737"/>
                    <a:gd name="connsiteY205" fmla="*/ 351811 h 571075"/>
                    <a:gd name="connsiteX206" fmla="*/ 227637 w 575737"/>
                    <a:gd name="connsiteY206" fmla="*/ 374888 h 571075"/>
                    <a:gd name="connsiteX207" fmla="*/ 218967 w 575737"/>
                    <a:gd name="connsiteY207" fmla="*/ 387782 h 571075"/>
                    <a:gd name="connsiteX208" fmla="*/ 204026 w 575737"/>
                    <a:gd name="connsiteY208" fmla="*/ 400455 h 571075"/>
                    <a:gd name="connsiteX209" fmla="*/ 195890 w 575737"/>
                    <a:gd name="connsiteY209" fmla="*/ 395519 h 571075"/>
                    <a:gd name="connsiteX210" fmla="*/ 190776 w 575737"/>
                    <a:gd name="connsiteY210" fmla="*/ 391384 h 571075"/>
                    <a:gd name="connsiteX211" fmla="*/ 165298 w 575737"/>
                    <a:gd name="connsiteY211" fmla="*/ 397431 h 571075"/>
                    <a:gd name="connsiteX212" fmla="*/ 146757 w 575737"/>
                    <a:gd name="connsiteY212" fmla="*/ 403256 h 571075"/>
                    <a:gd name="connsiteX213" fmla="*/ 142845 w 575737"/>
                    <a:gd name="connsiteY213" fmla="*/ 403523 h 571075"/>
                    <a:gd name="connsiteX214" fmla="*/ 129506 w 575737"/>
                    <a:gd name="connsiteY214" fmla="*/ 401433 h 571075"/>
                    <a:gd name="connsiteX215" fmla="*/ 115011 w 575737"/>
                    <a:gd name="connsiteY215" fmla="*/ 399387 h 571075"/>
                    <a:gd name="connsiteX216" fmla="*/ 93846 w 575737"/>
                    <a:gd name="connsiteY216" fmla="*/ 414639 h 571075"/>
                    <a:gd name="connsiteX217" fmla="*/ 87576 w 575737"/>
                    <a:gd name="connsiteY217" fmla="*/ 421219 h 571075"/>
                    <a:gd name="connsiteX218" fmla="*/ 72725 w 575737"/>
                    <a:gd name="connsiteY218" fmla="*/ 430512 h 571075"/>
                    <a:gd name="connsiteX219" fmla="*/ 45024 w 575737"/>
                    <a:gd name="connsiteY219" fmla="*/ 456924 h 571075"/>
                    <a:gd name="connsiteX220" fmla="*/ 56540 w 575737"/>
                    <a:gd name="connsiteY220" fmla="*/ 462215 h 571075"/>
                    <a:gd name="connsiteX221" fmla="*/ 91712 w 575737"/>
                    <a:gd name="connsiteY221" fmla="*/ 451010 h 571075"/>
                    <a:gd name="connsiteX222" fmla="*/ 155784 w 575737"/>
                    <a:gd name="connsiteY222" fmla="*/ 433580 h 571075"/>
                    <a:gd name="connsiteX223" fmla="*/ 159918 w 575737"/>
                    <a:gd name="connsiteY223" fmla="*/ 433135 h 571075"/>
                    <a:gd name="connsiteX224" fmla="*/ 175792 w 575737"/>
                    <a:gd name="connsiteY224" fmla="*/ 432068 h 571075"/>
                    <a:gd name="connsiteX225" fmla="*/ 357783 w 575737"/>
                    <a:gd name="connsiteY225" fmla="*/ 166708 h 571075"/>
                    <a:gd name="connsiteX226" fmla="*/ 355471 w 575737"/>
                    <a:gd name="connsiteY226" fmla="*/ 166085 h 571075"/>
                    <a:gd name="connsiteX227" fmla="*/ 356183 w 575737"/>
                    <a:gd name="connsiteY227" fmla="*/ 151190 h 571075"/>
                    <a:gd name="connsiteX228" fmla="*/ 357783 w 575737"/>
                    <a:gd name="connsiteY228" fmla="*/ 140252 h 571075"/>
                    <a:gd name="connsiteX229" fmla="*/ 353559 w 575737"/>
                    <a:gd name="connsiteY229" fmla="*/ 134561 h 571075"/>
                    <a:gd name="connsiteX230" fmla="*/ 350358 w 575737"/>
                    <a:gd name="connsiteY230" fmla="*/ 123889 h 571075"/>
                    <a:gd name="connsiteX231" fmla="*/ 359250 w 575737"/>
                    <a:gd name="connsiteY231" fmla="*/ 116152 h 571075"/>
                    <a:gd name="connsiteX232" fmla="*/ 367787 w 575737"/>
                    <a:gd name="connsiteY232" fmla="*/ 106504 h 571075"/>
                    <a:gd name="connsiteX233" fmla="*/ 367787 w 575737"/>
                    <a:gd name="connsiteY233" fmla="*/ 103925 h 571075"/>
                    <a:gd name="connsiteX234" fmla="*/ 373968 w 575737"/>
                    <a:gd name="connsiteY234" fmla="*/ 95032 h 571075"/>
                    <a:gd name="connsiteX235" fmla="*/ 382104 w 575737"/>
                    <a:gd name="connsiteY235" fmla="*/ 94320 h 571075"/>
                    <a:gd name="connsiteX236" fmla="*/ 398112 w 575737"/>
                    <a:gd name="connsiteY236" fmla="*/ 91119 h 571075"/>
                    <a:gd name="connsiteX237" fmla="*/ 401758 w 575737"/>
                    <a:gd name="connsiteY237" fmla="*/ 82226 h 571075"/>
                    <a:gd name="connsiteX238" fmla="*/ 403314 w 575737"/>
                    <a:gd name="connsiteY238" fmla="*/ 74312 h 571075"/>
                    <a:gd name="connsiteX239" fmla="*/ 411940 w 575737"/>
                    <a:gd name="connsiteY239" fmla="*/ 49946 h 571075"/>
                    <a:gd name="connsiteX240" fmla="*/ 416386 w 575737"/>
                    <a:gd name="connsiteY240" fmla="*/ 34116 h 571075"/>
                    <a:gd name="connsiteX241" fmla="*/ 414608 w 575737"/>
                    <a:gd name="connsiteY241" fmla="*/ 21178 h 571075"/>
                    <a:gd name="connsiteX242" fmla="*/ 413808 w 575737"/>
                    <a:gd name="connsiteY242" fmla="*/ 2503 h 571075"/>
                    <a:gd name="connsiteX243" fmla="*/ 424879 w 575737"/>
                    <a:gd name="connsiteY243" fmla="*/ -32 h 571075"/>
                    <a:gd name="connsiteX244" fmla="*/ 448490 w 575737"/>
                    <a:gd name="connsiteY244" fmla="*/ 20466 h 571075"/>
                    <a:gd name="connsiteX245" fmla="*/ 457738 w 575737"/>
                    <a:gd name="connsiteY245" fmla="*/ 30915 h 571075"/>
                    <a:gd name="connsiteX246" fmla="*/ 502825 w 575737"/>
                    <a:gd name="connsiteY246" fmla="*/ 61284 h 571075"/>
                    <a:gd name="connsiteX247" fmla="*/ 505848 w 575737"/>
                    <a:gd name="connsiteY247" fmla="*/ 61729 h 571075"/>
                    <a:gd name="connsiteX248" fmla="*/ 522166 w 575737"/>
                    <a:gd name="connsiteY248" fmla="*/ 56393 h 571075"/>
                    <a:gd name="connsiteX249" fmla="*/ 537906 w 575737"/>
                    <a:gd name="connsiteY249" fmla="*/ 51191 h 571075"/>
                    <a:gd name="connsiteX250" fmla="*/ 541686 w 575737"/>
                    <a:gd name="connsiteY250" fmla="*/ 51947 h 571075"/>
                    <a:gd name="connsiteX251" fmla="*/ 541686 w 575737"/>
                    <a:gd name="connsiteY251" fmla="*/ 51947 h 571075"/>
                    <a:gd name="connsiteX252" fmla="*/ 541686 w 575737"/>
                    <a:gd name="connsiteY252" fmla="*/ 51635 h 571075"/>
                    <a:gd name="connsiteX253" fmla="*/ 542041 w 575737"/>
                    <a:gd name="connsiteY253" fmla="*/ 51635 h 571075"/>
                    <a:gd name="connsiteX254" fmla="*/ 542442 w 575737"/>
                    <a:gd name="connsiteY254" fmla="*/ 51902 h 571075"/>
                    <a:gd name="connsiteX255" fmla="*/ 542442 w 575737"/>
                    <a:gd name="connsiteY255" fmla="*/ 51902 h 571075"/>
                    <a:gd name="connsiteX256" fmla="*/ 543242 w 575737"/>
                    <a:gd name="connsiteY256" fmla="*/ 52925 h 571075"/>
                    <a:gd name="connsiteX257" fmla="*/ 544442 w 575737"/>
                    <a:gd name="connsiteY257" fmla="*/ 54481 h 571075"/>
                    <a:gd name="connsiteX258" fmla="*/ 544442 w 575737"/>
                    <a:gd name="connsiteY258" fmla="*/ 54481 h 571075"/>
                    <a:gd name="connsiteX259" fmla="*/ 547732 w 575737"/>
                    <a:gd name="connsiteY259" fmla="*/ 55770 h 571075"/>
                    <a:gd name="connsiteX260" fmla="*/ 565030 w 575737"/>
                    <a:gd name="connsiteY260" fmla="*/ 48745 h 571075"/>
                    <a:gd name="connsiteX261" fmla="*/ 574188 w 575737"/>
                    <a:gd name="connsiteY261" fmla="*/ 44610 h 571075"/>
                    <a:gd name="connsiteX262" fmla="*/ 575567 w 575737"/>
                    <a:gd name="connsiteY262" fmla="*/ 45708 h 571075"/>
                    <a:gd name="connsiteX263" fmla="*/ 575567 w 575737"/>
                    <a:gd name="connsiteY263" fmla="*/ 45721 h 571075"/>
                    <a:gd name="connsiteX264" fmla="*/ 553869 w 575737"/>
                    <a:gd name="connsiteY264" fmla="*/ 69599 h 571075"/>
                    <a:gd name="connsiteX265" fmla="*/ 547821 w 575737"/>
                    <a:gd name="connsiteY265" fmla="*/ 74356 h 571075"/>
                    <a:gd name="connsiteX266" fmla="*/ 547199 w 575737"/>
                    <a:gd name="connsiteY266" fmla="*/ 74890 h 571075"/>
                    <a:gd name="connsiteX267" fmla="*/ 537773 w 575737"/>
                    <a:gd name="connsiteY267" fmla="*/ 86317 h 571075"/>
                    <a:gd name="connsiteX268" fmla="*/ 538307 w 575737"/>
                    <a:gd name="connsiteY268" fmla="*/ 87340 h 571075"/>
                    <a:gd name="connsiteX269" fmla="*/ 541996 w 575737"/>
                    <a:gd name="connsiteY269" fmla="*/ 93609 h 571075"/>
                    <a:gd name="connsiteX270" fmla="*/ 539329 w 575737"/>
                    <a:gd name="connsiteY270" fmla="*/ 99523 h 571075"/>
                    <a:gd name="connsiteX271" fmla="*/ 510116 w 575737"/>
                    <a:gd name="connsiteY271" fmla="*/ 107126 h 571075"/>
                    <a:gd name="connsiteX272" fmla="*/ 478325 w 575737"/>
                    <a:gd name="connsiteY272" fmla="*/ 115708 h 571075"/>
                    <a:gd name="connsiteX273" fmla="*/ 466452 w 575737"/>
                    <a:gd name="connsiteY273" fmla="*/ 133493 h 571075"/>
                    <a:gd name="connsiteX274" fmla="*/ 461161 w 575737"/>
                    <a:gd name="connsiteY274" fmla="*/ 139674 h 571075"/>
                    <a:gd name="connsiteX275" fmla="*/ 441731 w 575737"/>
                    <a:gd name="connsiteY275" fmla="*/ 130158 h 571075"/>
                    <a:gd name="connsiteX276" fmla="*/ 418388 w 575737"/>
                    <a:gd name="connsiteY276" fmla="*/ 123445 h 571075"/>
                    <a:gd name="connsiteX277" fmla="*/ 406560 w 575737"/>
                    <a:gd name="connsiteY277" fmla="*/ 124289 h 571075"/>
                    <a:gd name="connsiteX278" fmla="*/ 393977 w 575737"/>
                    <a:gd name="connsiteY278" fmla="*/ 125178 h 571075"/>
                    <a:gd name="connsiteX279" fmla="*/ 383038 w 575737"/>
                    <a:gd name="connsiteY279" fmla="*/ 124067 h 571075"/>
                    <a:gd name="connsiteX280" fmla="*/ 374724 w 575737"/>
                    <a:gd name="connsiteY280" fmla="*/ 122955 h 571075"/>
                    <a:gd name="connsiteX281" fmla="*/ 371122 w 575737"/>
                    <a:gd name="connsiteY281" fmla="*/ 124111 h 571075"/>
                    <a:gd name="connsiteX282" fmla="*/ 381705 w 575737"/>
                    <a:gd name="connsiteY282" fmla="*/ 137451 h 571075"/>
                    <a:gd name="connsiteX283" fmla="*/ 389886 w 575737"/>
                    <a:gd name="connsiteY283" fmla="*/ 146343 h 571075"/>
                    <a:gd name="connsiteX284" fmla="*/ 390553 w 575737"/>
                    <a:gd name="connsiteY284" fmla="*/ 151857 h 571075"/>
                    <a:gd name="connsiteX285" fmla="*/ 387085 w 575737"/>
                    <a:gd name="connsiteY285" fmla="*/ 153235 h 571075"/>
                    <a:gd name="connsiteX286" fmla="*/ 381571 w 575737"/>
                    <a:gd name="connsiteY286" fmla="*/ 152435 h 571075"/>
                    <a:gd name="connsiteX287" fmla="*/ 377925 w 575737"/>
                    <a:gd name="connsiteY287" fmla="*/ 151901 h 571075"/>
                    <a:gd name="connsiteX288" fmla="*/ 368721 w 575737"/>
                    <a:gd name="connsiteY288" fmla="*/ 158838 h 571075"/>
                    <a:gd name="connsiteX289" fmla="*/ 357783 w 575737"/>
                    <a:gd name="connsiteY289" fmla="*/ 166708 h 571075"/>
                    <a:gd name="connsiteX290" fmla="*/ 421322 w 575737"/>
                    <a:gd name="connsiteY290" fmla="*/ 769 h 571075"/>
                    <a:gd name="connsiteX291" fmla="*/ 414830 w 575737"/>
                    <a:gd name="connsiteY291" fmla="*/ 3169 h 571075"/>
                    <a:gd name="connsiteX292" fmla="*/ 415808 w 575737"/>
                    <a:gd name="connsiteY292" fmla="*/ 20955 h 571075"/>
                    <a:gd name="connsiteX293" fmla="*/ 417542 w 575737"/>
                    <a:gd name="connsiteY293" fmla="*/ 34561 h 571075"/>
                    <a:gd name="connsiteX294" fmla="*/ 413096 w 575737"/>
                    <a:gd name="connsiteY294" fmla="*/ 50257 h 571075"/>
                    <a:gd name="connsiteX295" fmla="*/ 404203 w 575737"/>
                    <a:gd name="connsiteY295" fmla="*/ 74934 h 571075"/>
                    <a:gd name="connsiteX296" fmla="*/ 402781 w 575737"/>
                    <a:gd name="connsiteY296" fmla="*/ 82315 h 571075"/>
                    <a:gd name="connsiteX297" fmla="*/ 398556 w 575737"/>
                    <a:gd name="connsiteY297" fmla="*/ 92275 h 571075"/>
                    <a:gd name="connsiteX298" fmla="*/ 382060 w 575737"/>
                    <a:gd name="connsiteY298" fmla="*/ 95610 h 571075"/>
                    <a:gd name="connsiteX299" fmla="*/ 374057 w 575737"/>
                    <a:gd name="connsiteY299" fmla="*/ 96321 h 571075"/>
                    <a:gd name="connsiteX300" fmla="*/ 368810 w 575737"/>
                    <a:gd name="connsiteY300" fmla="*/ 104103 h 571075"/>
                    <a:gd name="connsiteX301" fmla="*/ 368810 w 575737"/>
                    <a:gd name="connsiteY301" fmla="*/ 106815 h 571075"/>
                    <a:gd name="connsiteX302" fmla="*/ 359694 w 575737"/>
                    <a:gd name="connsiteY302" fmla="*/ 117309 h 571075"/>
                    <a:gd name="connsiteX303" fmla="*/ 351380 w 575737"/>
                    <a:gd name="connsiteY303" fmla="*/ 124512 h 571075"/>
                    <a:gd name="connsiteX304" fmla="*/ 354314 w 575737"/>
                    <a:gd name="connsiteY304" fmla="*/ 133938 h 571075"/>
                    <a:gd name="connsiteX305" fmla="*/ 358761 w 575737"/>
                    <a:gd name="connsiteY305" fmla="*/ 140163 h 571075"/>
                    <a:gd name="connsiteX306" fmla="*/ 357205 w 575737"/>
                    <a:gd name="connsiteY306" fmla="*/ 151590 h 571075"/>
                    <a:gd name="connsiteX307" fmla="*/ 355916 w 575737"/>
                    <a:gd name="connsiteY307" fmla="*/ 165285 h 571075"/>
                    <a:gd name="connsiteX308" fmla="*/ 357694 w 575737"/>
                    <a:gd name="connsiteY308" fmla="*/ 165774 h 571075"/>
                    <a:gd name="connsiteX309" fmla="*/ 368054 w 575737"/>
                    <a:gd name="connsiteY309" fmla="*/ 158304 h 571075"/>
                    <a:gd name="connsiteX310" fmla="*/ 377925 w 575737"/>
                    <a:gd name="connsiteY310" fmla="*/ 151012 h 571075"/>
                    <a:gd name="connsiteX311" fmla="*/ 381882 w 575737"/>
                    <a:gd name="connsiteY311" fmla="*/ 151590 h 571075"/>
                    <a:gd name="connsiteX312" fmla="*/ 387174 w 575737"/>
                    <a:gd name="connsiteY312" fmla="*/ 152346 h 571075"/>
                    <a:gd name="connsiteX313" fmla="*/ 389708 w 575737"/>
                    <a:gd name="connsiteY313" fmla="*/ 151457 h 571075"/>
                    <a:gd name="connsiteX314" fmla="*/ 388952 w 575737"/>
                    <a:gd name="connsiteY314" fmla="*/ 147010 h 571075"/>
                    <a:gd name="connsiteX315" fmla="*/ 381037 w 575737"/>
                    <a:gd name="connsiteY315" fmla="*/ 138118 h 571075"/>
                    <a:gd name="connsiteX316" fmla="*/ 370188 w 575737"/>
                    <a:gd name="connsiteY316" fmla="*/ 123445 h 571075"/>
                    <a:gd name="connsiteX317" fmla="*/ 383528 w 575737"/>
                    <a:gd name="connsiteY317" fmla="*/ 122777 h 571075"/>
                    <a:gd name="connsiteX318" fmla="*/ 394243 w 575737"/>
                    <a:gd name="connsiteY318" fmla="*/ 123845 h 571075"/>
                    <a:gd name="connsiteX319" fmla="*/ 406738 w 575737"/>
                    <a:gd name="connsiteY319" fmla="*/ 122955 h 571075"/>
                    <a:gd name="connsiteX320" fmla="*/ 418654 w 575737"/>
                    <a:gd name="connsiteY320" fmla="*/ 122110 h 571075"/>
                    <a:gd name="connsiteX321" fmla="*/ 442576 w 575737"/>
                    <a:gd name="connsiteY321" fmla="*/ 129003 h 571075"/>
                    <a:gd name="connsiteX322" fmla="*/ 461428 w 575737"/>
                    <a:gd name="connsiteY322" fmla="*/ 138340 h 571075"/>
                    <a:gd name="connsiteX323" fmla="*/ 465875 w 575737"/>
                    <a:gd name="connsiteY323" fmla="*/ 132915 h 571075"/>
                    <a:gd name="connsiteX324" fmla="*/ 478058 w 575737"/>
                    <a:gd name="connsiteY324" fmla="*/ 114552 h 571075"/>
                    <a:gd name="connsiteX325" fmla="*/ 510517 w 575737"/>
                    <a:gd name="connsiteY325" fmla="*/ 105659 h 571075"/>
                    <a:gd name="connsiteX326" fmla="*/ 539018 w 575737"/>
                    <a:gd name="connsiteY326" fmla="*/ 98322 h 571075"/>
                    <a:gd name="connsiteX327" fmla="*/ 541330 w 575737"/>
                    <a:gd name="connsiteY327" fmla="*/ 93298 h 571075"/>
                    <a:gd name="connsiteX328" fmla="*/ 538129 w 575737"/>
                    <a:gd name="connsiteY328" fmla="*/ 87918 h 571075"/>
                    <a:gd name="connsiteX329" fmla="*/ 537106 w 575737"/>
                    <a:gd name="connsiteY329" fmla="*/ 86050 h 571075"/>
                    <a:gd name="connsiteX330" fmla="*/ 546932 w 575737"/>
                    <a:gd name="connsiteY330" fmla="*/ 73689 h 571075"/>
                    <a:gd name="connsiteX331" fmla="*/ 547510 w 575737"/>
                    <a:gd name="connsiteY331" fmla="*/ 73200 h 571075"/>
                    <a:gd name="connsiteX332" fmla="*/ 553646 w 575737"/>
                    <a:gd name="connsiteY332" fmla="*/ 68354 h 571075"/>
                    <a:gd name="connsiteX333" fmla="*/ 574900 w 575737"/>
                    <a:gd name="connsiteY333" fmla="*/ 45499 h 571075"/>
                    <a:gd name="connsiteX334" fmla="*/ 574633 w 575737"/>
                    <a:gd name="connsiteY334" fmla="*/ 45499 h 571075"/>
                    <a:gd name="connsiteX335" fmla="*/ 566008 w 575737"/>
                    <a:gd name="connsiteY335" fmla="*/ 49501 h 571075"/>
                    <a:gd name="connsiteX336" fmla="*/ 548222 w 575737"/>
                    <a:gd name="connsiteY336" fmla="*/ 56660 h 571075"/>
                    <a:gd name="connsiteX337" fmla="*/ 546710 w 575737"/>
                    <a:gd name="connsiteY337" fmla="*/ 56660 h 571075"/>
                    <a:gd name="connsiteX338" fmla="*/ 546977 w 575737"/>
                    <a:gd name="connsiteY338" fmla="*/ 56971 h 571075"/>
                    <a:gd name="connsiteX339" fmla="*/ 546977 w 575737"/>
                    <a:gd name="connsiteY339" fmla="*/ 56971 h 571075"/>
                    <a:gd name="connsiteX340" fmla="*/ 546977 w 575737"/>
                    <a:gd name="connsiteY340" fmla="*/ 57594 h 571075"/>
                    <a:gd name="connsiteX341" fmla="*/ 546977 w 575737"/>
                    <a:gd name="connsiteY341" fmla="*/ 57905 h 571075"/>
                    <a:gd name="connsiteX342" fmla="*/ 546621 w 575737"/>
                    <a:gd name="connsiteY342" fmla="*/ 57905 h 571075"/>
                    <a:gd name="connsiteX343" fmla="*/ 546266 w 575737"/>
                    <a:gd name="connsiteY343" fmla="*/ 57905 h 571075"/>
                    <a:gd name="connsiteX344" fmla="*/ 546266 w 575737"/>
                    <a:gd name="connsiteY344" fmla="*/ 57905 h 571075"/>
                    <a:gd name="connsiteX345" fmla="*/ 545509 w 575737"/>
                    <a:gd name="connsiteY345" fmla="*/ 56926 h 571075"/>
                    <a:gd name="connsiteX346" fmla="*/ 544087 w 575737"/>
                    <a:gd name="connsiteY346" fmla="*/ 55103 h 571075"/>
                    <a:gd name="connsiteX347" fmla="*/ 538351 w 575737"/>
                    <a:gd name="connsiteY347" fmla="*/ 52569 h 571075"/>
                    <a:gd name="connsiteX348" fmla="*/ 523055 w 575737"/>
                    <a:gd name="connsiteY348" fmla="*/ 57638 h 571075"/>
                    <a:gd name="connsiteX349" fmla="*/ 506293 w 575737"/>
                    <a:gd name="connsiteY349" fmla="*/ 63107 h 571075"/>
                    <a:gd name="connsiteX350" fmla="*/ 502958 w 575737"/>
                    <a:gd name="connsiteY350" fmla="*/ 62618 h 571075"/>
                    <a:gd name="connsiteX351" fmla="*/ 457427 w 575737"/>
                    <a:gd name="connsiteY351" fmla="*/ 32027 h 571075"/>
                    <a:gd name="connsiteX352" fmla="*/ 448089 w 575737"/>
                    <a:gd name="connsiteY352" fmla="*/ 21444 h 571075"/>
                    <a:gd name="connsiteX353" fmla="*/ 425146 w 575737"/>
                    <a:gd name="connsiteY353" fmla="*/ 1347 h 571075"/>
                    <a:gd name="connsiteX354" fmla="*/ 421322 w 575737"/>
                    <a:gd name="connsiteY354" fmla="*/ 769 h 571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</a:cxnLst>
                  <a:rect l="l" t="t" r="r" b="b"/>
                  <a:pathLst>
                    <a:path w="575737" h="571075">
                      <a:moveTo>
                        <a:pt x="37910" y="570751"/>
                      </a:moveTo>
                      <a:lnTo>
                        <a:pt x="37910" y="570751"/>
                      </a:lnTo>
                      <a:cubicBezTo>
                        <a:pt x="35153" y="570582"/>
                        <a:pt x="32663" y="569155"/>
                        <a:pt x="31107" y="566883"/>
                      </a:cubicBezTo>
                      <a:cubicBezTo>
                        <a:pt x="25282" y="557995"/>
                        <a:pt x="22659" y="547403"/>
                        <a:pt x="23593" y="536825"/>
                      </a:cubicBezTo>
                      <a:cubicBezTo>
                        <a:pt x="23593" y="536559"/>
                        <a:pt x="23593" y="535847"/>
                        <a:pt x="24081" y="534780"/>
                      </a:cubicBezTo>
                      <a:cubicBezTo>
                        <a:pt x="29906" y="512103"/>
                        <a:pt x="31196" y="498408"/>
                        <a:pt x="27816" y="494096"/>
                      </a:cubicBezTo>
                      <a:cubicBezTo>
                        <a:pt x="26927" y="492913"/>
                        <a:pt x="25371" y="492428"/>
                        <a:pt x="23992" y="492895"/>
                      </a:cubicBezTo>
                      <a:cubicBezTo>
                        <a:pt x="22793" y="493117"/>
                        <a:pt x="20569" y="496319"/>
                        <a:pt x="18390" y="499387"/>
                      </a:cubicBezTo>
                      <a:cubicBezTo>
                        <a:pt x="14789" y="504544"/>
                        <a:pt x="10697" y="510414"/>
                        <a:pt x="6830" y="510414"/>
                      </a:cubicBezTo>
                      <a:cubicBezTo>
                        <a:pt x="3762" y="510414"/>
                        <a:pt x="1494" y="506768"/>
                        <a:pt x="26" y="499298"/>
                      </a:cubicBezTo>
                      <a:cubicBezTo>
                        <a:pt x="-1930" y="489738"/>
                        <a:pt x="15055" y="480312"/>
                        <a:pt x="23236" y="475821"/>
                      </a:cubicBezTo>
                      <a:lnTo>
                        <a:pt x="25460" y="474576"/>
                      </a:lnTo>
                      <a:cubicBezTo>
                        <a:pt x="29240" y="471832"/>
                        <a:pt x="33686" y="470063"/>
                        <a:pt x="38310" y="469418"/>
                      </a:cubicBezTo>
                      <a:cubicBezTo>
                        <a:pt x="41733" y="469418"/>
                        <a:pt x="44045" y="471508"/>
                        <a:pt x="47914" y="474976"/>
                      </a:cubicBezTo>
                      <a:lnTo>
                        <a:pt x="50271" y="477110"/>
                      </a:lnTo>
                      <a:cubicBezTo>
                        <a:pt x="52806" y="478795"/>
                        <a:pt x="55606" y="480018"/>
                        <a:pt x="58541" y="480712"/>
                      </a:cubicBezTo>
                      <a:cubicBezTo>
                        <a:pt x="64588" y="482579"/>
                        <a:pt x="71436" y="484714"/>
                        <a:pt x="71436" y="490849"/>
                      </a:cubicBezTo>
                      <a:cubicBezTo>
                        <a:pt x="71436" y="495785"/>
                        <a:pt x="74860" y="497208"/>
                        <a:pt x="78150" y="498542"/>
                      </a:cubicBezTo>
                      <a:cubicBezTo>
                        <a:pt x="80462" y="499520"/>
                        <a:pt x="82596" y="500409"/>
                        <a:pt x="83218" y="502544"/>
                      </a:cubicBezTo>
                      <a:cubicBezTo>
                        <a:pt x="83841" y="504678"/>
                        <a:pt x="82329" y="508146"/>
                        <a:pt x="78328" y="513215"/>
                      </a:cubicBezTo>
                      <a:cubicBezTo>
                        <a:pt x="72414" y="521196"/>
                        <a:pt x="67300" y="529711"/>
                        <a:pt x="62987" y="538648"/>
                      </a:cubicBezTo>
                      <a:cubicBezTo>
                        <a:pt x="58496" y="548088"/>
                        <a:pt x="52983" y="557030"/>
                        <a:pt x="46625" y="565327"/>
                      </a:cubicBezTo>
                      <a:cubicBezTo>
                        <a:pt x="44668" y="568337"/>
                        <a:pt x="41467" y="570324"/>
                        <a:pt x="37910" y="570751"/>
                      </a:cubicBezTo>
                      <a:close/>
                      <a:moveTo>
                        <a:pt x="25104" y="491650"/>
                      </a:moveTo>
                      <a:cubicBezTo>
                        <a:pt x="26527" y="491637"/>
                        <a:pt x="27861" y="492295"/>
                        <a:pt x="28705" y="493428"/>
                      </a:cubicBezTo>
                      <a:cubicBezTo>
                        <a:pt x="34085" y="500365"/>
                        <a:pt x="27371" y="526465"/>
                        <a:pt x="25148" y="535047"/>
                      </a:cubicBezTo>
                      <a:cubicBezTo>
                        <a:pt x="24882" y="536069"/>
                        <a:pt x="24704" y="536781"/>
                        <a:pt x="24660" y="537048"/>
                      </a:cubicBezTo>
                      <a:cubicBezTo>
                        <a:pt x="23726" y="547301"/>
                        <a:pt x="26304" y="557563"/>
                        <a:pt x="31951" y="566171"/>
                      </a:cubicBezTo>
                      <a:cubicBezTo>
                        <a:pt x="36087" y="571240"/>
                        <a:pt x="40844" y="570618"/>
                        <a:pt x="45780" y="564660"/>
                      </a:cubicBezTo>
                      <a:cubicBezTo>
                        <a:pt x="52094" y="556358"/>
                        <a:pt x="57562" y="547417"/>
                        <a:pt x="62009" y="537981"/>
                      </a:cubicBezTo>
                      <a:cubicBezTo>
                        <a:pt x="66366" y="528986"/>
                        <a:pt x="71525" y="520414"/>
                        <a:pt x="77438" y="512370"/>
                      </a:cubicBezTo>
                      <a:cubicBezTo>
                        <a:pt x="81129" y="507924"/>
                        <a:pt x="82641" y="504589"/>
                        <a:pt x="82151" y="502677"/>
                      </a:cubicBezTo>
                      <a:cubicBezTo>
                        <a:pt x="81663" y="500765"/>
                        <a:pt x="79883" y="500320"/>
                        <a:pt x="77705" y="499431"/>
                      </a:cubicBezTo>
                      <a:cubicBezTo>
                        <a:pt x="74414" y="498097"/>
                        <a:pt x="70324" y="496407"/>
                        <a:pt x="70324" y="490538"/>
                      </a:cubicBezTo>
                      <a:cubicBezTo>
                        <a:pt x="70324" y="484669"/>
                        <a:pt x="64188" y="483291"/>
                        <a:pt x="58230" y="481423"/>
                      </a:cubicBezTo>
                      <a:cubicBezTo>
                        <a:pt x="55029" y="480752"/>
                        <a:pt x="52049" y="479471"/>
                        <a:pt x="49337" y="477644"/>
                      </a:cubicBezTo>
                      <a:lnTo>
                        <a:pt x="46936" y="475510"/>
                      </a:lnTo>
                      <a:cubicBezTo>
                        <a:pt x="43156" y="472086"/>
                        <a:pt x="41111" y="470218"/>
                        <a:pt x="38043" y="470218"/>
                      </a:cubicBezTo>
                      <a:cubicBezTo>
                        <a:pt x="33597" y="470872"/>
                        <a:pt x="29418" y="472580"/>
                        <a:pt x="25771" y="475198"/>
                      </a:cubicBezTo>
                      <a:lnTo>
                        <a:pt x="23504" y="476488"/>
                      </a:lnTo>
                      <a:cubicBezTo>
                        <a:pt x="15589" y="480934"/>
                        <a:pt x="-952" y="489827"/>
                        <a:pt x="827" y="498720"/>
                      </a:cubicBezTo>
                      <a:cubicBezTo>
                        <a:pt x="2205" y="505523"/>
                        <a:pt x="4117" y="508946"/>
                        <a:pt x="6563" y="508946"/>
                      </a:cubicBezTo>
                      <a:cubicBezTo>
                        <a:pt x="9853" y="508946"/>
                        <a:pt x="13943" y="503122"/>
                        <a:pt x="17235" y="498408"/>
                      </a:cubicBezTo>
                      <a:cubicBezTo>
                        <a:pt x="20525" y="493695"/>
                        <a:pt x="21947" y="491739"/>
                        <a:pt x="23459" y="491428"/>
                      </a:cubicBezTo>
                      <a:close/>
                      <a:moveTo>
                        <a:pt x="108651" y="508502"/>
                      </a:moveTo>
                      <a:cubicBezTo>
                        <a:pt x="105051" y="508431"/>
                        <a:pt x="101716" y="506808"/>
                        <a:pt x="99404" y="504055"/>
                      </a:cubicBezTo>
                      <a:cubicBezTo>
                        <a:pt x="93534" y="497608"/>
                        <a:pt x="93490" y="485692"/>
                        <a:pt x="95357" y="476666"/>
                      </a:cubicBezTo>
                      <a:cubicBezTo>
                        <a:pt x="98514" y="461592"/>
                        <a:pt x="109897" y="461059"/>
                        <a:pt x="119901" y="460614"/>
                      </a:cubicBezTo>
                      <a:cubicBezTo>
                        <a:pt x="128394" y="460214"/>
                        <a:pt x="136397" y="459858"/>
                        <a:pt x="139421" y="451721"/>
                      </a:cubicBezTo>
                      <a:cubicBezTo>
                        <a:pt x="139732" y="450876"/>
                        <a:pt x="139954" y="450210"/>
                        <a:pt x="140132" y="449765"/>
                      </a:cubicBezTo>
                      <a:cubicBezTo>
                        <a:pt x="140266" y="449352"/>
                        <a:pt x="140399" y="448951"/>
                        <a:pt x="140577" y="448565"/>
                      </a:cubicBezTo>
                      <a:lnTo>
                        <a:pt x="140577" y="448565"/>
                      </a:lnTo>
                      <a:cubicBezTo>
                        <a:pt x="140577" y="448298"/>
                        <a:pt x="140577" y="448253"/>
                        <a:pt x="140843" y="448209"/>
                      </a:cubicBezTo>
                      <a:lnTo>
                        <a:pt x="140843" y="448209"/>
                      </a:lnTo>
                      <a:lnTo>
                        <a:pt x="141066" y="448209"/>
                      </a:lnTo>
                      <a:lnTo>
                        <a:pt x="141066" y="448209"/>
                      </a:lnTo>
                      <a:cubicBezTo>
                        <a:pt x="144178" y="444407"/>
                        <a:pt x="148892" y="442300"/>
                        <a:pt x="153783" y="442517"/>
                      </a:cubicBezTo>
                      <a:cubicBezTo>
                        <a:pt x="160230" y="442486"/>
                        <a:pt x="166321" y="445301"/>
                        <a:pt x="170501" y="450210"/>
                      </a:cubicBezTo>
                      <a:cubicBezTo>
                        <a:pt x="173525" y="454047"/>
                        <a:pt x="174547" y="459098"/>
                        <a:pt x="173258" y="463816"/>
                      </a:cubicBezTo>
                      <a:cubicBezTo>
                        <a:pt x="172102" y="468529"/>
                        <a:pt x="165209" y="487470"/>
                        <a:pt x="154628" y="487470"/>
                      </a:cubicBezTo>
                      <a:cubicBezTo>
                        <a:pt x="153160" y="487453"/>
                        <a:pt x="151738" y="487088"/>
                        <a:pt x="150448" y="486403"/>
                      </a:cubicBezTo>
                      <a:cubicBezTo>
                        <a:pt x="147557" y="485025"/>
                        <a:pt x="144401" y="484327"/>
                        <a:pt x="141199" y="484358"/>
                      </a:cubicBezTo>
                      <a:cubicBezTo>
                        <a:pt x="133596" y="484358"/>
                        <a:pt x="124392" y="488360"/>
                        <a:pt x="122213" y="497075"/>
                      </a:cubicBezTo>
                      <a:cubicBezTo>
                        <a:pt x="120701" y="503451"/>
                        <a:pt x="115188" y="508093"/>
                        <a:pt x="108651" y="508502"/>
                      </a:cubicBezTo>
                      <a:close/>
                      <a:moveTo>
                        <a:pt x="138620" y="455545"/>
                      </a:moveTo>
                      <a:cubicBezTo>
                        <a:pt x="134530" y="461148"/>
                        <a:pt x="127149" y="461459"/>
                        <a:pt x="119945" y="461815"/>
                      </a:cubicBezTo>
                      <a:cubicBezTo>
                        <a:pt x="109852" y="462259"/>
                        <a:pt x="99404" y="462749"/>
                        <a:pt x="96424" y="476977"/>
                      </a:cubicBezTo>
                      <a:cubicBezTo>
                        <a:pt x="94601" y="485870"/>
                        <a:pt x="94646" y="497252"/>
                        <a:pt x="100204" y="503388"/>
                      </a:cubicBezTo>
                      <a:cubicBezTo>
                        <a:pt x="102338" y="505870"/>
                        <a:pt x="105406" y="507328"/>
                        <a:pt x="108651" y="507390"/>
                      </a:cubicBezTo>
                      <a:cubicBezTo>
                        <a:pt x="114788" y="507057"/>
                        <a:pt x="119990" y="502708"/>
                        <a:pt x="121369" y="496719"/>
                      </a:cubicBezTo>
                      <a:cubicBezTo>
                        <a:pt x="123681" y="487426"/>
                        <a:pt x="133418" y="483380"/>
                        <a:pt x="141422" y="483380"/>
                      </a:cubicBezTo>
                      <a:cubicBezTo>
                        <a:pt x="144801" y="483353"/>
                        <a:pt x="148136" y="484096"/>
                        <a:pt x="151204" y="485559"/>
                      </a:cubicBezTo>
                      <a:cubicBezTo>
                        <a:pt x="152315" y="486163"/>
                        <a:pt x="153560" y="486483"/>
                        <a:pt x="154850" y="486492"/>
                      </a:cubicBezTo>
                      <a:cubicBezTo>
                        <a:pt x="163743" y="486492"/>
                        <a:pt x="170901" y="469774"/>
                        <a:pt x="172413" y="463682"/>
                      </a:cubicBezTo>
                      <a:cubicBezTo>
                        <a:pt x="173614" y="459289"/>
                        <a:pt x="172680" y="454576"/>
                        <a:pt x="169834" y="451010"/>
                      </a:cubicBezTo>
                      <a:cubicBezTo>
                        <a:pt x="165877" y="446372"/>
                        <a:pt x="160096" y="443718"/>
                        <a:pt x="154004" y="443762"/>
                      </a:cubicBezTo>
                      <a:cubicBezTo>
                        <a:pt x="148269" y="443416"/>
                        <a:pt x="142933" y="446684"/>
                        <a:pt x="140665" y="451944"/>
                      </a:cubicBezTo>
                      <a:lnTo>
                        <a:pt x="140665" y="451944"/>
                      </a:lnTo>
                      <a:cubicBezTo>
                        <a:pt x="140399" y="452700"/>
                        <a:pt x="140221" y="453278"/>
                        <a:pt x="139999" y="453767"/>
                      </a:cubicBezTo>
                      <a:lnTo>
                        <a:pt x="139421" y="455412"/>
                      </a:lnTo>
                      <a:lnTo>
                        <a:pt x="139421" y="455412"/>
                      </a:lnTo>
                      <a:cubicBezTo>
                        <a:pt x="139421" y="455856"/>
                        <a:pt x="139110" y="455856"/>
                        <a:pt x="138887" y="455812"/>
                      </a:cubicBezTo>
                      <a:close/>
                      <a:moveTo>
                        <a:pt x="198291" y="474042"/>
                      </a:moveTo>
                      <a:cubicBezTo>
                        <a:pt x="195579" y="474211"/>
                        <a:pt x="192910" y="473171"/>
                        <a:pt x="191043" y="471197"/>
                      </a:cubicBezTo>
                      <a:cubicBezTo>
                        <a:pt x="188332" y="467186"/>
                        <a:pt x="187352" y="462242"/>
                        <a:pt x="188376" y="457502"/>
                      </a:cubicBezTo>
                      <a:cubicBezTo>
                        <a:pt x="189576" y="446030"/>
                        <a:pt x="189620" y="439716"/>
                        <a:pt x="186641" y="436337"/>
                      </a:cubicBezTo>
                      <a:cubicBezTo>
                        <a:pt x="183618" y="433833"/>
                        <a:pt x="179660" y="432735"/>
                        <a:pt x="175792" y="433313"/>
                      </a:cubicBezTo>
                      <a:cubicBezTo>
                        <a:pt x="170501" y="433447"/>
                        <a:pt x="165254" y="433851"/>
                        <a:pt x="160007" y="434514"/>
                      </a:cubicBezTo>
                      <a:lnTo>
                        <a:pt x="155917" y="434959"/>
                      </a:lnTo>
                      <a:cubicBezTo>
                        <a:pt x="135864" y="437093"/>
                        <a:pt x="108386" y="440072"/>
                        <a:pt x="92378" y="452166"/>
                      </a:cubicBezTo>
                      <a:cubicBezTo>
                        <a:pt x="81574" y="458876"/>
                        <a:pt x="69257" y="462797"/>
                        <a:pt x="56540" y="463593"/>
                      </a:cubicBezTo>
                      <a:cubicBezTo>
                        <a:pt x="49915" y="463593"/>
                        <a:pt x="45691" y="461592"/>
                        <a:pt x="44001" y="457635"/>
                      </a:cubicBezTo>
                      <a:cubicBezTo>
                        <a:pt x="39821" y="447808"/>
                        <a:pt x="57741" y="437849"/>
                        <a:pt x="72191" y="429801"/>
                      </a:cubicBezTo>
                      <a:cubicBezTo>
                        <a:pt x="77304" y="427275"/>
                        <a:pt x="82196" y="424296"/>
                        <a:pt x="86820" y="420908"/>
                      </a:cubicBezTo>
                      <a:cubicBezTo>
                        <a:pt x="88732" y="419129"/>
                        <a:pt x="90821" y="416862"/>
                        <a:pt x="93000" y="414416"/>
                      </a:cubicBezTo>
                      <a:cubicBezTo>
                        <a:pt x="99404" y="407302"/>
                        <a:pt x="106606" y="399209"/>
                        <a:pt x="114922" y="398765"/>
                      </a:cubicBezTo>
                      <a:cubicBezTo>
                        <a:pt x="119945" y="398729"/>
                        <a:pt x="124926" y="399432"/>
                        <a:pt x="129727" y="400855"/>
                      </a:cubicBezTo>
                      <a:cubicBezTo>
                        <a:pt x="134085" y="402064"/>
                        <a:pt x="138576" y="402749"/>
                        <a:pt x="143066" y="402900"/>
                      </a:cubicBezTo>
                      <a:cubicBezTo>
                        <a:pt x="144312" y="402971"/>
                        <a:pt x="145557" y="402971"/>
                        <a:pt x="146802" y="402900"/>
                      </a:cubicBezTo>
                      <a:cubicBezTo>
                        <a:pt x="153115" y="401704"/>
                        <a:pt x="159252" y="399765"/>
                        <a:pt x="165120" y="397120"/>
                      </a:cubicBezTo>
                      <a:cubicBezTo>
                        <a:pt x="173213" y="393114"/>
                        <a:pt x="182061" y="391015"/>
                        <a:pt x="191088" y="390984"/>
                      </a:cubicBezTo>
                      <a:cubicBezTo>
                        <a:pt x="193889" y="391122"/>
                        <a:pt x="196334" y="393034"/>
                        <a:pt x="197091" y="395741"/>
                      </a:cubicBezTo>
                      <a:cubicBezTo>
                        <a:pt x="197891" y="398876"/>
                        <a:pt x="201003" y="400832"/>
                        <a:pt x="204160" y="400188"/>
                      </a:cubicBezTo>
                      <a:cubicBezTo>
                        <a:pt x="213320" y="399699"/>
                        <a:pt x="215543" y="394363"/>
                        <a:pt x="218167" y="388183"/>
                      </a:cubicBezTo>
                      <a:cubicBezTo>
                        <a:pt x="219856" y="383016"/>
                        <a:pt x="222923" y="378405"/>
                        <a:pt x="227059" y="374843"/>
                      </a:cubicBezTo>
                      <a:cubicBezTo>
                        <a:pt x="234663" y="369019"/>
                        <a:pt x="236886" y="360570"/>
                        <a:pt x="239020" y="352611"/>
                      </a:cubicBezTo>
                      <a:cubicBezTo>
                        <a:pt x="241733" y="342296"/>
                        <a:pt x="244533" y="331624"/>
                        <a:pt x="257962" y="325933"/>
                      </a:cubicBezTo>
                      <a:cubicBezTo>
                        <a:pt x="260496" y="324910"/>
                        <a:pt x="262052" y="324910"/>
                        <a:pt x="262941" y="325933"/>
                      </a:cubicBezTo>
                      <a:cubicBezTo>
                        <a:pt x="263831" y="326956"/>
                        <a:pt x="263742" y="329223"/>
                        <a:pt x="263520" y="331669"/>
                      </a:cubicBezTo>
                      <a:cubicBezTo>
                        <a:pt x="263119" y="333732"/>
                        <a:pt x="263208" y="335862"/>
                        <a:pt x="263742" y="337894"/>
                      </a:cubicBezTo>
                      <a:cubicBezTo>
                        <a:pt x="264854" y="341420"/>
                        <a:pt x="268099" y="343839"/>
                        <a:pt x="271790" y="343896"/>
                      </a:cubicBezTo>
                      <a:cubicBezTo>
                        <a:pt x="277126" y="343896"/>
                        <a:pt x="283439" y="339672"/>
                        <a:pt x="288508" y="336337"/>
                      </a:cubicBezTo>
                      <a:cubicBezTo>
                        <a:pt x="290109" y="335270"/>
                        <a:pt x="291577" y="334292"/>
                        <a:pt x="292954" y="333581"/>
                      </a:cubicBezTo>
                      <a:cubicBezTo>
                        <a:pt x="309362" y="323879"/>
                        <a:pt x="323279" y="310482"/>
                        <a:pt x="333595" y="294453"/>
                      </a:cubicBezTo>
                      <a:cubicBezTo>
                        <a:pt x="336174" y="289975"/>
                        <a:pt x="337685" y="284973"/>
                        <a:pt x="338041" y="279824"/>
                      </a:cubicBezTo>
                      <a:cubicBezTo>
                        <a:pt x="338530" y="274213"/>
                        <a:pt x="340220" y="268779"/>
                        <a:pt x="343065" y="263906"/>
                      </a:cubicBezTo>
                      <a:cubicBezTo>
                        <a:pt x="344000" y="262483"/>
                        <a:pt x="345422" y="260749"/>
                        <a:pt x="346934" y="258881"/>
                      </a:cubicBezTo>
                      <a:cubicBezTo>
                        <a:pt x="351380" y="253279"/>
                        <a:pt x="357383" y="246298"/>
                        <a:pt x="355827" y="240740"/>
                      </a:cubicBezTo>
                      <a:cubicBezTo>
                        <a:pt x="355248" y="238650"/>
                        <a:pt x="354404" y="236294"/>
                        <a:pt x="353514" y="233670"/>
                      </a:cubicBezTo>
                      <a:cubicBezTo>
                        <a:pt x="349068" y="220687"/>
                        <a:pt x="343065" y="203124"/>
                        <a:pt x="356627" y="193653"/>
                      </a:cubicBezTo>
                      <a:cubicBezTo>
                        <a:pt x="356627" y="193653"/>
                        <a:pt x="356627" y="193386"/>
                        <a:pt x="356938" y="193208"/>
                      </a:cubicBezTo>
                      <a:lnTo>
                        <a:pt x="356938" y="193208"/>
                      </a:lnTo>
                      <a:lnTo>
                        <a:pt x="358495" y="192452"/>
                      </a:lnTo>
                      <a:lnTo>
                        <a:pt x="359828" y="191786"/>
                      </a:lnTo>
                      <a:lnTo>
                        <a:pt x="359828" y="191786"/>
                      </a:lnTo>
                      <a:cubicBezTo>
                        <a:pt x="363875" y="189656"/>
                        <a:pt x="367743" y="187281"/>
                        <a:pt x="371478" y="184671"/>
                      </a:cubicBezTo>
                      <a:cubicBezTo>
                        <a:pt x="378459" y="179202"/>
                        <a:pt x="386551" y="175360"/>
                        <a:pt x="395178" y="173422"/>
                      </a:cubicBezTo>
                      <a:cubicBezTo>
                        <a:pt x="403447" y="172221"/>
                        <a:pt x="405537" y="184627"/>
                        <a:pt x="407049" y="193564"/>
                      </a:cubicBezTo>
                      <a:cubicBezTo>
                        <a:pt x="407361" y="195769"/>
                        <a:pt x="407805" y="197948"/>
                        <a:pt x="408383" y="200100"/>
                      </a:cubicBezTo>
                      <a:cubicBezTo>
                        <a:pt x="409761" y="204547"/>
                        <a:pt x="411451" y="209260"/>
                        <a:pt x="413229" y="214151"/>
                      </a:cubicBezTo>
                      <a:cubicBezTo>
                        <a:pt x="421633" y="237317"/>
                        <a:pt x="431015" y="263506"/>
                        <a:pt x="407983" y="279513"/>
                      </a:cubicBezTo>
                      <a:cubicBezTo>
                        <a:pt x="390819" y="291340"/>
                        <a:pt x="386951" y="294897"/>
                        <a:pt x="391131" y="314195"/>
                      </a:cubicBezTo>
                      <a:cubicBezTo>
                        <a:pt x="394022" y="327534"/>
                        <a:pt x="389531" y="337449"/>
                        <a:pt x="384773" y="347898"/>
                      </a:cubicBezTo>
                      <a:cubicBezTo>
                        <a:pt x="382015" y="353461"/>
                        <a:pt x="379837" y="359285"/>
                        <a:pt x="378237" y="365283"/>
                      </a:cubicBezTo>
                      <a:cubicBezTo>
                        <a:pt x="377125" y="370935"/>
                        <a:pt x="376724" y="376697"/>
                        <a:pt x="376992" y="382447"/>
                      </a:cubicBezTo>
                      <a:cubicBezTo>
                        <a:pt x="376992" y="394007"/>
                        <a:pt x="376992" y="404679"/>
                        <a:pt x="364942" y="413571"/>
                      </a:cubicBezTo>
                      <a:cubicBezTo>
                        <a:pt x="361296" y="416675"/>
                        <a:pt x="356849" y="418640"/>
                        <a:pt x="352091" y="419218"/>
                      </a:cubicBezTo>
                      <a:cubicBezTo>
                        <a:pt x="348402" y="418805"/>
                        <a:pt x="345022" y="417026"/>
                        <a:pt x="342577" y="414238"/>
                      </a:cubicBezTo>
                      <a:cubicBezTo>
                        <a:pt x="341465" y="413260"/>
                        <a:pt x="340220" y="412193"/>
                        <a:pt x="338797" y="411126"/>
                      </a:cubicBezTo>
                      <a:cubicBezTo>
                        <a:pt x="337507" y="414683"/>
                        <a:pt x="327725" y="429845"/>
                        <a:pt x="315364" y="429845"/>
                      </a:cubicBezTo>
                      <a:cubicBezTo>
                        <a:pt x="311763" y="429801"/>
                        <a:pt x="308251" y="428551"/>
                        <a:pt x="305449" y="426288"/>
                      </a:cubicBezTo>
                      <a:cubicBezTo>
                        <a:pt x="304738" y="425755"/>
                        <a:pt x="303849" y="425470"/>
                        <a:pt x="302958" y="425488"/>
                      </a:cubicBezTo>
                      <a:cubicBezTo>
                        <a:pt x="298335" y="426581"/>
                        <a:pt x="294066" y="428814"/>
                        <a:pt x="290554" y="431979"/>
                      </a:cubicBezTo>
                      <a:cubicBezTo>
                        <a:pt x="283573" y="436915"/>
                        <a:pt x="275658" y="442517"/>
                        <a:pt x="267032" y="442517"/>
                      </a:cubicBezTo>
                      <a:cubicBezTo>
                        <a:pt x="262452" y="442513"/>
                        <a:pt x="258006" y="440943"/>
                        <a:pt x="254404" y="438071"/>
                      </a:cubicBezTo>
                      <a:lnTo>
                        <a:pt x="254137" y="438071"/>
                      </a:lnTo>
                      <a:cubicBezTo>
                        <a:pt x="246712" y="432068"/>
                        <a:pt x="240798" y="428689"/>
                        <a:pt x="238353" y="428689"/>
                      </a:cubicBezTo>
                      <a:cubicBezTo>
                        <a:pt x="237908" y="428640"/>
                        <a:pt x="237508" y="428805"/>
                        <a:pt x="237197" y="429134"/>
                      </a:cubicBezTo>
                      <a:cubicBezTo>
                        <a:pt x="236886" y="429578"/>
                        <a:pt x="236663" y="430734"/>
                        <a:pt x="237552" y="433580"/>
                      </a:cubicBezTo>
                      <a:cubicBezTo>
                        <a:pt x="238575" y="436879"/>
                        <a:pt x="240310" y="439912"/>
                        <a:pt x="242622" y="442473"/>
                      </a:cubicBezTo>
                      <a:cubicBezTo>
                        <a:pt x="245823" y="446208"/>
                        <a:pt x="245689" y="447275"/>
                        <a:pt x="236663" y="455145"/>
                      </a:cubicBezTo>
                      <a:cubicBezTo>
                        <a:pt x="231773" y="458213"/>
                        <a:pt x="211007" y="474042"/>
                        <a:pt x="198291" y="474042"/>
                      </a:cubicBezTo>
                      <a:close/>
                      <a:moveTo>
                        <a:pt x="175792" y="432202"/>
                      </a:moveTo>
                      <a:cubicBezTo>
                        <a:pt x="179972" y="431610"/>
                        <a:pt x="184240" y="432842"/>
                        <a:pt x="187486" y="435581"/>
                      </a:cubicBezTo>
                      <a:cubicBezTo>
                        <a:pt x="190732" y="439182"/>
                        <a:pt x="190687" y="445808"/>
                        <a:pt x="189488" y="457813"/>
                      </a:cubicBezTo>
                      <a:cubicBezTo>
                        <a:pt x="188508" y="462246"/>
                        <a:pt x="189354" y="466884"/>
                        <a:pt x="191888" y="470663"/>
                      </a:cubicBezTo>
                      <a:cubicBezTo>
                        <a:pt x="193578" y="472366"/>
                        <a:pt x="195890" y="473260"/>
                        <a:pt x="198291" y="473108"/>
                      </a:cubicBezTo>
                      <a:cubicBezTo>
                        <a:pt x="210652" y="473108"/>
                        <a:pt x="231105" y="457502"/>
                        <a:pt x="235908" y="453322"/>
                      </a:cubicBezTo>
                      <a:cubicBezTo>
                        <a:pt x="244800" y="445630"/>
                        <a:pt x="244311" y="445185"/>
                        <a:pt x="241777" y="442250"/>
                      </a:cubicBezTo>
                      <a:cubicBezTo>
                        <a:pt x="239376" y="439596"/>
                        <a:pt x="237552" y="436457"/>
                        <a:pt x="236485" y="433046"/>
                      </a:cubicBezTo>
                      <a:cubicBezTo>
                        <a:pt x="235641" y="430423"/>
                        <a:pt x="235596" y="428600"/>
                        <a:pt x="236485" y="427622"/>
                      </a:cubicBezTo>
                      <a:cubicBezTo>
                        <a:pt x="236975" y="426995"/>
                        <a:pt x="237730" y="426657"/>
                        <a:pt x="238530" y="426733"/>
                      </a:cubicBezTo>
                      <a:cubicBezTo>
                        <a:pt x="242444" y="426733"/>
                        <a:pt x="250536" y="432735"/>
                        <a:pt x="255027" y="436337"/>
                      </a:cubicBezTo>
                      <a:lnTo>
                        <a:pt x="255249" y="436337"/>
                      </a:lnTo>
                      <a:cubicBezTo>
                        <a:pt x="258584" y="439169"/>
                        <a:pt x="262809" y="440739"/>
                        <a:pt x="267210" y="440783"/>
                      </a:cubicBezTo>
                      <a:cubicBezTo>
                        <a:pt x="275480" y="440783"/>
                        <a:pt x="283261" y="435314"/>
                        <a:pt x="290064" y="430468"/>
                      </a:cubicBezTo>
                      <a:cubicBezTo>
                        <a:pt x="293755" y="427133"/>
                        <a:pt x="298291" y="424816"/>
                        <a:pt x="303137" y="423754"/>
                      </a:cubicBezTo>
                      <a:cubicBezTo>
                        <a:pt x="304293" y="423745"/>
                        <a:pt x="305360" y="424105"/>
                        <a:pt x="306293" y="424776"/>
                      </a:cubicBezTo>
                      <a:cubicBezTo>
                        <a:pt x="308917" y="426884"/>
                        <a:pt x="312163" y="428058"/>
                        <a:pt x="315542" y="428111"/>
                      </a:cubicBezTo>
                      <a:cubicBezTo>
                        <a:pt x="328126" y="428111"/>
                        <a:pt x="338086" y="411082"/>
                        <a:pt x="338086" y="409659"/>
                      </a:cubicBezTo>
                      <a:cubicBezTo>
                        <a:pt x="338041" y="409761"/>
                        <a:pt x="338041" y="409868"/>
                        <a:pt x="338086" y="409970"/>
                      </a:cubicBezTo>
                      <a:lnTo>
                        <a:pt x="338752" y="409081"/>
                      </a:lnTo>
                      <a:cubicBezTo>
                        <a:pt x="340487" y="410325"/>
                        <a:pt x="341953" y="411615"/>
                        <a:pt x="343199" y="412771"/>
                      </a:cubicBezTo>
                      <a:cubicBezTo>
                        <a:pt x="345466" y="415390"/>
                        <a:pt x="348667" y="417071"/>
                        <a:pt x="352091" y="417484"/>
                      </a:cubicBezTo>
                      <a:cubicBezTo>
                        <a:pt x="356582" y="416893"/>
                        <a:pt x="360806" y="415008"/>
                        <a:pt x="364274" y="412060"/>
                      </a:cubicBezTo>
                      <a:cubicBezTo>
                        <a:pt x="376102" y="403745"/>
                        <a:pt x="376013" y="393118"/>
                        <a:pt x="375880" y="381869"/>
                      </a:cubicBezTo>
                      <a:cubicBezTo>
                        <a:pt x="375613" y="376026"/>
                        <a:pt x="376058" y="370175"/>
                        <a:pt x="377170" y="364439"/>
                      </a:cubicBezTo>
                      <a:cubicBezTo>
                        <a:pt x="378770" y="358374"/>
                        <a:pt x="380948" y="352487"/>
                        <a:pt x="383750" y="346876"/>
                      </a:cubicBezTo>
                      <a:cubicBezTo>
                        <a:pt x="388197" y="336604"/>
                        <a:pt x="392643" y="326911"/>
                        <a:pt x="390019" y="313883"/>
                      </a:cubicBezTo>
                      <a:cubicBezTo>
                        <a:pt x="385573" y="293919"/>
                        <a:pt x="390019" y="289962"/>
                        <a:pt x="407316" y="278045"/>
                      </a:cubicBezTo>
                      <a:cubicBezTo>
                        <a:pt x="429770" y="262527"/>
                        <a:pt x="420655" y="238028"/>
                        <a:pt x="412162" y="213973"/>
                      </a:cubicBezTo>
                      <a:cubicBezTo>
                        <a:pt x="410384" y="209038"/>
                        <a:pt x="408694" y="204413"/>
                        <a:pt x="407316" y="199833"/>
                      </a:cubicBezTo>
                      <a:cubicBezTo>
                        <a:pt x="406738" y="197637"/>
                        <a:pt x="406294" y="195409"/>
                        <a:pt x="405982" y="193164"/>
                      </a:cubicBezTo>
                      <a:cubicBezTo>
                        <a:pt x="404603" y="185027"/>
                        <a:pt x="402736" y="173866"/>
                        <a:pt x="396245" y="173866"/>
                      </a:cubicBezTo>
                      <a:lnTo>
                        <a:pt x="395310" y="173866"/>
                      </a:lnTo>
                      <a:cubicBezTo>
                        <a:pt x="386862" y="175801"/>
                        <a:pt x="378948" y="179580"/>
                        <a:pt x="372100" y="184938"/>
                      </a:cubicBezTo>
                      <a:cubicBezTo>
                        <a:pt x="369255" y="186806"/>
                        <a:pt x="366364" y="188762"/>
                        <a:pt x="363430" y="190451"/>
                      </a:cubicBezTo>
                      <a:lnTo>
                        <a:pt x="363163" y="190451"/>
                      </a:lnTo>
                      <a:lnTo>
                        <a:pt x="363163" y="190451"/>
                      </a:lnTo>
                      <a:lnTo>
                        <a:pt x="361474" y="191296"/>
                      </a:lnTo>
                      <a:lnTo>
                        <a:pt x="360006" y="192008"/>
                      </a:lnTo>
                      <a:lnTo>
                        <a:pt x="360006" y="192008"/>
                      </a:lnTo>
                      <a:cubicBezTo>
                        <a:pt x="343555" y="200500"/>
                        <a:pt x="349913" y="218953"/>
                        <a:pt x="354537" y="232425"/>
                      </a:cubicBezTo>
                      <a:cubicBezTo>
                        <a:pt x="355426" y="235004"/>
                        <a:pt x="356272" y="237450"/>
                        <a:pt x="356849" y="239540"/>
                      </a:cubicBezTo>
                      <a:cubicBezTo>
                        <a:pt x="358538" y="245676"/>
                        <a:pt x="352403" y="252879"/>
                        <a:pt x="347734" y="258704"/>
                      </a:cubicBezTo>
                      <a:cubicBezTo>
                        <a:pt x="346223" y="260527"/>
                        <a:pt x="344800" y="262261"/>
                        <a:pt x="343866" y="263639"/>
                      </a:cubicBezTo>
                      <a:cubicBezTo>
                        <a:pt x="341153" y="268383"/>
                        <a:pt x="339509" y="273666"/>
                        <a:pt x="339019" y="279112"/>
                      </a:cubicBezTo>
                      <a:cubicBezTo>
                        <a:pt x="338574" y="284431"/>
                        <a:pt x="336974" y="289588"/>
                        <a:pt x="334261" y="294186"/>
                      </a:cubicBezTo>
                      <a:cubicBezTo>
                        <a:pt x="323857" y="310331"/>
                        <a:pt x="309806" y="323834"/>
                        <a:pt x="293266" y="333625"/>
                      </a:cubicBezTo>
                      <a:cubicBezTo>
                        <a:pt x="292021" y="334337"/>
                        <a:pt x="290554" y="335315"/>
                        <a:pt x="288819" y="336337"/>
                      </a:cubicBezTo>
                      <a:cubicBezTo>
                        <a:pt x="283617" y="339806"/>
                        <a:pt x="277126" y="344119"/>
                        <a:pt x="271479" y="344119"/>
                      </a:cubicBezTo>
                      <a:cubicBezTo>
                        <a:pt x="267432" y="343972"/>
                        <a:pt x="263876" y="341313"/>
                        <a:pt x="262586" y="337449"/>
                      </a:cubicBezTo>
                      <a:cubicBezTo>
                        <a:pt x="261918" y="335244"/>
                        <a:pt x="261829" y="332905"/>
                        <a:pt x="262274" y="330646"/>
                      </a:cubicBezTo>
                      <a:cubicBezTo>
                        <a:pt x="262497" y="328645"/>
                        <a:pt x="262675" y="326556"/>
                        <a:pt x="262007" y="325800"/>
                      </a:cubicBezTo>
                      <a:cubicBezTo>
                        <a:pt x="261341" y="325044"/>
                        <a:pt x="260185" y="325310"/>
                        <a:pt x="258229" y="326111"/>
                      </a:cubicBezTo>
                      <a:cubicBezTo>
                        <a:pt x="245333" y="331358"/>
                        <a:pt x="242711" y="341318"/>
                        <a:pt x="239953" y="351811"/>
                      </a:cubicBezTo>
                      <a:cubicBezTo>
                        <a:pt x="237775" y="360170"/>
                        <a:pt x="235507" y="368841"/>
                        <a:pt x="227637" y="374888"/>
                      </a:cubicBezTo>
                      <a:cubicBezTo>
                        <a:pt x="223636" y="378316"/>
                        <a:pt x="220612" y="382771"/>
                        <a:pt x="218967" y="387782"/>
                      </a:cubicBezTo>
                      <a:cubicBezTo>
                        <a:pt x="216343" y="394007"/>
                        <a:pt x="213809" y="399921"/>
                        <a:pt x="204026" y="400455"/>
                      </a:cubicBezTo>
                      <a:cubicBezTo>
                        <a:pt x="200426" y="401153"/>
                        <a:pt x="196913" y="399018"/>
                        <a:pt x="195890" y="395519"/>
                      </a:cubicBezTo>
                      <a:cubicBezTo>
                        <a:pt x="194912" y="393429"/>
                        <a:pt x="194066" y="391606"/>
                        <a:pt x="190776" y="391384"/>
                      </a:cubicBezTo>
                      <a:cubicBezTo>
                        <a:pt x="181928" y="391442"/>
                        <a:pt x="173213" y="393509"/>
                        <a:pt x="165298" y="397431"/>
                      </a:cubicBezTo>
                      <a:cubicBezTo>
                        <a:pt x="159385" y="400125"/>
                        <a:pt x="153160" y="402082"/>
                        <a:pt x="146757" y="403256"/>
                      </a:cubicBezTo>
                      <a:cubicBezTo>
                        <a:pt x="145468" y="403438"/>
                        <a:pt x="144134" y="403527"/>
                        <a:pt x="142845" y="403523"/>
                      </a:cubicBezTo>
                      <a:cubicBezTo>
                        <a:pt x="138354" y="403349"/>
                        <a:pt x="133863" y="402647"/>
                        <a:pt x="129506" y="401433"/>
                      </a:cubicBezTo>
                      <a:cubicBezTo>
                        <a:pt x="124792" y="400037"/>
                        <a:pt x="119901" y="399347"/>
                        <a:pt x="115011" y="399387"/>
                      </a:cubicBezTo>
                      <a:cubicBezTo>
                        <a:pt x="107140" y="399832"/>
                        <a:pt x="100070" y="407702"/>
                        <a:pt x="93846" y="414639"/>
                      </a:cubicBezTo>
                      <a:cubicBezTo>
                        <a:pt x="91623" y="417129"/>
                        <a:pt x="89399" y="419440"/>
                        <a:pt x="87576" y="421219"/>
                      </a:cubicBezTo>
                      <a:cubicBezTo>
                        <a:pt x="82951" y="424794"/>
                        <a:pt x="77972" y="427907"/>
                        <a:pt x="72725" y="430512"/>
                      </a:cubicBezTo>
                      <a:cubicBezTo>
                        <a:pt x="58674" y="438338"/>
                        <a:pt x="41245" y="448031"/>
                        <a:pt x="45024" y="456924"/>
                      </a:cubicBezTo>
                      <a:cubicBezTo>
                        <a:pt x="46491" y="460436"/>
                        <a:pt x="50404" y="462215"/>
                        <a:pt x="56540" y="462215"/>
                      </a:cubicBezTo>
                      <a:cubicBezTo>
                        <a:pt x="68990" y="461383"/>
                        <a:pt x="81084" y="457537"/>
                        <a:pt x="91712" y="451010"/>
                      </a:cubicBezTo>
                      <a:cubicBezTo>
                        <a:pt x="107985" y="438738"/>
                        <a:pt x="135597" y="435759"/>
                        <a:pt x="155784" y="433580"/>
                      </a:cubicBezTo>
                      <a:lnTo>
                        <a:pt x="159918" y="433135"/>
                      </a:lnTo>
                      <a:cubicBezTo>
                        <a:pt x="165209" y="432513"/>
                        <a:pt x="170501" y="432157"/>
                        <a:pt x="175792" y="432068"/>
                      </a:cubicBezTo>
                      <a:close/>
                      <a:moveTo>
                        <a:pt x="357783" y="166708"/>
                      </a:moveTo>
                      <a:cubicBezTo>
                        <a:pt x="356983" y="166699"/>
                        <a:pt x="356183" y="166486"/>
                        <a:pt x="355471" y="166085"/>
                      </a:cubicBezTo>
                      <a:cubicBezTo>
                        <a:pt x="353381" y="164974"/>
                        <a:pt x="354359" y="159727"/>
                        <a:pt x="356183" y="151190"/>
                      </a:cubicBezTo>
                      <a:cubicBezTo>
                        <a:pt x="357205" y="147633"/>
                        <a:pt x="357738" y="143951"/>
                        <a:pt x="357783" y="140252"/>
                      </a:cubicBezTo>
                      <a:cubicBezTo>
                        <a:pt x="356983" y="137971"/>
                        <a:pt x="355515" y="135988"/>
                        <a:pt x="353559" y="134561"/>
                      </a:cubicBezTo>
                      <a:cubicBezTo>
                        <a:pt x="350757" y="132026"/>
                        <a:pt x="347867" y="129403"/>
                        <a:pt x="350358" y="123889"/>
                      </a:cubicBezTo>
                      <a:cubicBezTo>
                        <a:pt x="352403" y="120394"/>
                        <a:pt x="355515" y="117673"/>
                        <a:pt x="359250" y="116152"/>
                      </a:cubicBezTo>
                      <a:cubicBezTo>
                        <a:pt x="363385" y="113840"/>
                        <a:pt x="367343" y="111706"/>
                        <a:pt x="367787" y="106504"/>
                      </a:cubicBezTo>
                      <a:cubicBezTo>
                        <a:pt x="367832" y="105645"/>
                        <a:pt x="367832" y="104783"/>
                        <a:pt x="367787" y="103925"/>
                      </a:cubicBezTo>
                      <a:cubicBezTo>
                        <a:pt x="367787" y="99878"/>
                        <a:pt x="368010" y="96055"/>
                        <a:pt x="373968" y="95032"/>
                      </a:cubicBezTo>
                      <a:cubicBezTo>
                        <a:pt x="376680" y="94650"/>
                        <a:pt x="379393" y="94414"/>
                        <a:pt x="382104" y="94320"/>
                      </a:cubicBezTo>
                      <a:cubicBezTo>
                        <a:pt x="387618" y="94449"/>
                        <a:pt x="393087" y="93356"/>
                        <a:pt x="398112" y="91119"/>
                      </a:cubicBezTo>
                      <a:cubicBezTo>
                        <a:pt x="401625" y="89163"/>
                        <a:pt x="401669" y="85739"/>
                        <a:pt x="401758" y="82226"/>
                      </a:cubicBezTo>
                      <a:cubicBezTo>
                        <a:pt x="401580" y="79496"/>
                        <a:pt x="402113" y="76766"/>
                        <a:pt x="403314" y="74312"/>
                      </a:cubicBezTo>
                      <a:cubicBezTo>
                        <a:pt x="407538" y="66726"/>
                        <a:pt x="410428" y="58492"/>
                        <a:pt x="411940" y="49946"/>
                      </a:cubicBezTo>
                      <a:cubicBezTo>
                        <a:pt x="413096" y="44583"/>
                        <a:pt x="414563" y="39296"/>
                        <a:pt x="416386" y="34116"/>
                      </a:cubicBezTo>
                      <a:cubicBezTo>
                        <a:pt x="416831" y="29724"/>
                        <a:pt x="416209" y="25286"/>
                        <a:pt x="414608" y="21178"/>
                      </a:cubicBezTo>
                      <a:cubicBezTo>
                        <a:pt x="412696" y="14019"/>
                        <a:pt x="410695" y="6549"/>
                        <a:pt x="413808" y="2503"/>
                      </a:cubicBezTo>
                      <a:cubicBezTo>
                        <a:pt x="415719" y="13"/>
                        <a:pt x="419410" y="-832"/>
                        <a:pt x="424879" y="-32"/>
                      </a:cubicBezTo>
                      <a:cubicBezTo>
                        <a:pt x="432660" y="1124"/>
                        <a:pt x="441064" y="11395"/>
                        <a:pt x="448490" y="20466"/>
                      </a:cubicBezTo>
                      <a:cubicBezTo>
                        <a:pt x="451335" y="24170"/>
                        <a:pt x="454403" y="27665"/>
                        <a:pt x="457738" y="30915"/>
                      </a:cubicBezTo>
                      <a:cubicBezTo>
                        <a:pt x="469432" y="41409"/>
                        <a:pt x="485438" y="55770"/>
                        <a:pt x="502825" y="61284"/>
                      </a:cubicBezTo>
                      <a:cubicBezTo>
                        <a:pt x="503803" y="61573"/>
                        <a:pt x="504825" y="61724"/>
                        <a:pt x="505848" y="61729"/>
                      </a:cubicBezTo>
                      <a:cubicBezTo>
                        <a:pt x="511584" y="61017"/>
                        <a:pt x="517142" y="59207"/>
                        <a:pt x="522166" y="56393"/>
                      </a:cubicBezTo>
                      <a:cubicBezTo>
                        <a:pt x="527013" y="53645"/>
                        <a:pt x="532348" y="51875"/>
                        <a:pt x="537906" y="51191"/>
                      </a:cubicBezTo>
                      <a:cubicBezTo>
                        <a:pt x="539196" y="51173"/>
                        <a:pt x="540485" y="51431"/>
                        <a:pt x="541686" y="51947"/>
                      </a:cubicBezTo>
                      <a:lnTo>
                        <a:pt x="541686" y="51947"/>
                      </a:lnTo>
                      <a:lnTo>
                        <a:pt x="541686" y="51635"/>
                      </a:lnTo>
                      <a:lnTo>
                        <a:pt x="542041" y="51635"/>
                      </a:lnTo>
                      <a:cubicBezTo>
                        <a:pt x="542041" y="51635"/>
                        <a:pt x="542041" y="51635"/>
                        <a:pt x="542442" y="51902"/>
                      </a:cubicBezTo>
                      <a:lnTo>
                        <a:pt x="542442" y="51902"/>
                      </a:lnTo>
                      <a:lnTo>
                        <a:pt x="543242" y="52925"/>
                      </a:lnTo>
                      <a:lnTo>
                        <a:pt x="544442" y="54481"/>
                      </a:lnTo>
                      <a:lnTo>
                        <a:pt x="544442" y="54481"/>
                      </a:lnTo>
                      <a:cubicBezTo>
                        <a:pt x="545287" y="55410"/>
                        <a:pt x="546487" y="55890"/>
                        <a:pt x="547732" y="55770"/>
                      </a:cubicBezTo>
                      <a:cubicBezTo>
                        <a:pt x="552179" y="55770"/>
                        <a:pt x="559338" y="51858"/>
                        <a:pt x="565030" y="48745"/>
                      </a:cubicBezTo>
                      <a:cubicBezTo>
                        <a:pt x="567830" y="46869"/>
                        <a:pt x="570942" y="45473"/>
                        <a:pt x="574188" y="44610"/>
                      </a:cubicBezTo>
                      <a:cubicBezTo>
                        <a:pt x="574856" y="44534"/>
                        <a:pt x="575478" y="45023"/>
                        <a:pt x="575567" y="45708"/>
                      </a:cubicBezTo>
                      <a:cubicBezTo>
                        <a:pt x="575567" y="45713"/>
                        <a:pt x="575567" y="45717"/>
                        <a:pt x="575567" y="45721"/>
                      </a:cubicBezTo>
                      <a:cubicBezTo>
                        <a:pt x="576456" y="52702"/>
                        <a:pt x="562851" y="62884"/>
                        <a:pt x="553869" y="69599"/>
                      </a:cubicBezTo>
                      <a:cubicBezTo>
                        <a:pt x="551290" y="71555"/>
                        <a:pt x="549022" y="73245"/>
                        <a:pt x="547821" y="74356"/>
                      </a:cubicBezTo>
                      <a:lnTo>
                        <a:pt x="547199" y="74890"/>
                      </a:lnTo>
                      <a:cubicBezTo>
                        <a:pt x="540840" y="80403"/>
                        <a:pt x="537639" y="84227"/>
                        <a:pt x="537773" y="86317"/>
                      </a:cubicBezTo>
                      <a:cubicBezTo>
                        <a:pt x="537773" y="86731"/>
                        <a:pt x="537951" y="87117"/>
                        <a:pt x="538307" y="87340"/>
                      </a:cubicBezTo>
                      <a:cubicBezTo>
                        <a:pt x="540441" y="88762"/>
                        <a:pt x="541775" y="91066"/>
                        <a:pt x="541996" y="93609"/>
                      </a:cubicBezTo>
                      <a:cubicBezTo>
                        <a:pt x="542085" y="95886"/>
                        <a:pt x="541107" y="98073"/>
                        <a:pt x="539329" y="99523"/>
                      </a:cubicBezTo>
                      <a:cubicBezTo>
                        <a:pt x="531637" y="106237"/>
                        <a:pt x="521188" y="106682"/>
                        <a:pt x="510116" y="107126"/>
                      </a:cubicBezTo>
                      <a:cubicBezTo>
                        <a:pt x="499045" y="107571"/>
                        <a:pt x="487173" y="108104"/>
                        <a:pt x="478325" y="115708"/>
                      </a:cubicBezTo>
                      <a:cubicBezTo>
                        <a:pt x="472767" y="120381"/>
                        <a:pt x="468631" y="126552"/>
                        <a:pt x="466452" y="133493"/>
                      </a:cubicBezTo>
                      <a:cubicBezTo>
                        <a:pt x="465164" y="137095"/>
                        <a:pt x="464229" y="139674"/>
                        <a:pt x="461161" y="139674"/>
                      </a:cubicBezTo>
                      <a:cubicBezTo>
                        <a:pt x="458094" y="139674"/>
                        <a:pt x="453202" y="137273"/>
                        <a:pt x="441731" y="130158"/>
                      </a:cubicBezTo>
                      <a:cubicBezTo>
                        <a:pt x="434795" y="125659"/>
                        <a:pt x="426657" y="123320"/>
                        <a:pt x="418388" y="123445"/>
                      </a:cubicBezTo>
                      <a:cubicBezTo>
                        <a:pt x="414430" y="123507"/>
                        <a:pt x="410473" y="123791"/>
                        <a:pt x="406560" y="124289"/>
                      </a:cubicBezTo>
                      <a:cubicBezTo>
                        <a:pt x="402380" y="124818"/>
                        <a:pt x="398201" y="125116"/>
                        <a:pt x="393977" y="125178"/>
                      </a:cubicBezTo>
                      <a:cubicBezTo>
                        <a:pt x="390286" y="125205"/>
                        <a:pt x="386640" y="124832"/>
                        <a:pt x="383038" y="124067"/>
                      </a:cubicBezTo>
                      <a:cubicBezTo>
                        <a:pt x="380326" y="123418"/>
                        <a:pt x="377525" y="123049"/>
                        <a:pt x="374724" y="122955"/>
                      </a:cubicBezTo>
                      <a:cubicBezTo>
                        <a:pt x="373301" y="122955"/>
                        <a:pt x="371523" y="122955"/>
                        <a:pt x="371122" y="124111"/>
                      </a:cubicBezTo>
                      <a:cubicBezTo>
                        <a:pt x="370188" y="126468"/>
                        <a:pt x="376546" y="132604"/>
                        <a:pt x="381705" y="137451"/>
                      </a:cubicBezTo>
                      <a:cubicBezTo>
                        <a:pt x="384817" y="140043"/>
                        <a:pt x="387573" y="143035"/>
                        <a:pt x="389886" y="146343"/>
                      </a:cubicBezTo>
                      <a:cubicBezTo>
                        <a:pt x="391086" y="148878"/>
                        <a:pt x="391309" y="150790"/>
                        <a:pt x="390553" y="151857"/>
                      </a:cubicBezTo>
                      <a:cubicBezTo>
                        <a:pt x="389708" y="152893"/>
                        <a:pt x="388419" y="153418"/>
                        <a:pt x="387085" y="153235"/>
                      </a:cubicBezTo>
                      <a:cubicBezTo>
                        <a:pt x="385217" y="153137"/>
                        <a:pt x="383394" y="152871"/>
                        <a:pt x="381571" y="152435"/>
                      </a:cubicBezTo>
                      <a:cubicBezTo>
                        <a:pt x="380371" y="152119"/>
                        <a:pt x="379170" y="151937"/>
                        <a:pt x="377925" y="151901"/>
                      </a:cubicBezTo>
                      <a:cubicBezTo>
                        <a:pt x="375212" y="151901"/>
                        <a:pt x="371922" y="155547"/>
                        <a:pt x="368721" y="158838"/>
                      </a:cubicBezTo>
                      <a:cubicBezTo>
                        <a:pt x="365519" y="162128"/>
                        <a:pt x="361429" y="166708"/>
                        <a:pt x="357783" y="166708"/>
                      </a:cubicBezTo>
                      <a:close/>
                      <a:moveTo>
                        <a:pt x="421322" y="769"/>
                      </a:moveTo>
                      <a:cubicBezTo>
                        <a:pt x="418921" y="502"/>
                        <a:pt x="416475" y="1391"/>
                        <a:pt x="414830" y="3169"/>
                      </a:cubicBezTo>
                      <a:cubicBezTo>
                        <a:pt x="412073" y="6816"/>
                        <a:pt x="414075" y="14285"/>
                        <a:pt x="415808" y="20955"/>
                      </a:cubicBezTo>
                      <a:cubicBezTo>
                        <a:pt x="417542" y="25273"/>
                        <a:pt x="418121" y="29950"/>
                        <a:pt x="417542" y="34561"/>
                      </a:cubicBezTo>
                      <a:cubicBezTo>
                        <a:pt x="415719" y="39692"/>
                        <a:pt x="414252" y="44934"/>
                        <a:pt x="413096" y="50257"/>
                      </a:cubicBezTo>
                      <a:cubicBezTo>
                        <a:pt x="411540" y="58918"/>
                        <a:pt x="408517" y="67260"/>
                        <a:pt x="404203" y="74934"/>
                      </a:cubicBezTo>
                      <a:cubicBezTo>
                        <a:pt x="403091" y="77220"/>
                        <a:pt x="402603" y="79772"/>
                        <a:pt x="402781" y="82315"/>
                      </a:cubicBezTo>
                      <a:cubicBezTo>
                        <a:pt x="402781" y="86095"/>
                        <a:pt x="402781" y="90008"/>
                        <a:pt x="398556" y="92275"/>
                      </a:cubicBezTo>
                      <a:cubicBezTo>
                        <a:pt x="393354" y="94592"/>
                        <a:pt x="387751" y="95730"/>
                        <a:pt x="382060" y="95610"/>
                      </a:cubicBezTo>
                      <a:cubicBezTo>
                        <a:pt x="379393" y="95703"/>
                        <a:pt x="376724" y="95939"/>
                        <a:pt x="374057" y="96321"/>
                      </a:cubicBezTo>
                      <a:cubicBezTo>
                        <a:pt x="368988" y="97166"/>
                        <a:pt x="368943" y="100101"/>
                        <a:pt x="368810" y="104103"/>
                      </a:cubicBezTo>
                      <a:cubicBezTo>
                        <a:pt x="368810" y="104992"/>
                        <a:pt x="368810" y="105881"/>
                        <a:pt x="368810" y="106815"/>
                      </a:cubicBezTo>
                      <a:cubicBezTo>
                        <a:pt x="368277" y="112551"/>
                        <a:pt x="363919" y="114952"/>
                        <a:pt x="359694" y="117309"/>
                      </a:cubicBezTo>
                      <a:cubicBezTo>
                        <a:pt x="356227" y="118745"/>
                        <a:pt x="353292" y="121275"/>
                        <a:pt x="351380" y="124512"/>
                      </a:cubicBezTo>
                      <a:cubicBezTo>
                        <a:pt x="349202" y="129314"/>
                        <a:pt x="351603" y="131448"/>
                        <a:pt x="354314" y="133938"/>
                      </a:cubicBezTo>
                      <a:cubicBezTo>
                        <a:pt x="356404" y="135516"/>
                        <a:pt x="357961" y="137686"/>
                        <a:pt x="358761" y="140163"/>
                      </a:cubicBezTo>
                      <a:cubicBezTo>
                        <a:pt x="358805" y="144027"/>
                        <a:pt x="358317" y="147882"/>
                        <a:pt x="357205" y="151590"/>
                      </a:cubicBezTo>
                      <a:cubicBezTo>
                        <a:pt x="356005" y="157059"/>
                        <a:pt x="354448" y="164485"/>
                        <a:pt x="355916" y="165285"/>
                      </a:cubicBezTo>
                      <a:cubicBezTo>
                        <a:pt x="356449" y="165596"/>
                        <a:pt x="357072" y="165765"/>
                        <a:pt x="357694" y="165774"/>
                      </a:cubicBezTo>
                      <a:cubicBezTo>
                        <a:pt x="360851" y="165774"/>
                        <a:pt x="364497" y="161950"/>
                        <a:pt x="368054" y="158304"/>
                      </a:cubicBezTo>
                      <a:cubicBezTo>
                        <a:pt x="371612" y="154658"/>
                        <a:pt x="374813" y="151234"/>
                        <a:pt x="377925" y="151012"/>
                      </a:cubicBezTo>
                      <a:cubicBezTo>
                        <a:pt x="379259" y="151061"/>
                        <a:pt x="380593" y="151256"/>
                        <a:pt x="381882" y="151590"/>
                      </a:cubicBezTo>
                      <a:cubicBezTo>
                        <a:pt x="383617" y="152008"/>
                        <a:pt x="385395" y="152261"/>
                        <a:pt x="387174" y="152346"/>
                      </a:cubicBezTo>
                      <a:cubicBezTo>
                        <a:pt x="388508" y="152346"/>
                        <a:pt x="389353" y="152035"/>
                        <a:pt x="389708" y="151457"/>
                      </a:cubicBezTo>
                      <a:cubicBezTo>
                        <a:pt x="390064" y="150879"/>
                        <a:pt x="389975" y="149145"/>
                        <a:pt x="388952" y="147010"/>
                      </a:cubicBezTo>
                      <a:cubicBezTo>
                        <a:pt x="386684" y="143720"/>
                        <a:pt x="384062" y="140732"/>
                        <a:pt x="381037" y="138118"/>
                      </a:cubicBezTo>
                      <a:cubicBezTo>
                        <a:pt x="373746" y="131092"/>
                        <a:pt x="369032" y="126290"/>
                        <a:pt x="370188" y="123445"/>
                      </a:cubicBezTo>
                      <a:cubicBezTo>
                        <a:pt x="371345" y="120599"/>
                        <a:pt x="375257" y="121043"/>
                        <a:pt x="383528" y="122777"/>
                      </a:cubicBezTo>
                      <a:cubicBezTo>
                        <a:pt x="387040" y="123502"/>
                        <a:pt x="390642" y="123858"/>
                        <a:pt x="394243" y="123845"/>
                      </a:cubicBezTo>
                      <a:cubicBezTo>
                        <a:pt x="398423" y="123778"/>
                        <a:pt x="402603" y="123484"/>
                        <a:pt x="406738" y="122955"/>
                      </a:cubicBezTo>
                      <a:cubicBezTo>
                        <a:pt x="410695" y="122449"/>
                        <a:pt x="414652" y="122164"/>
                        <a:pt x="418654" y="122110"/>
                      </a:cubicBezTo>
                      <a:cubicBezTo>
                        <a:pt x="427147" y="121986"/>
                        <a:pt x="435461" y="124383"/>
                        <a:pt x="442576" y="129003"/>
                      </a:cubicBezTo>
                      <a:cubicBezTo>
                        <a:pt x="453736" y="135894"/>
                        <a:pt x="458671" y="138340"/>
                        <a:pt x="461428" y="138340"/>
                      </a:cubicBezTo>
                      <a:cubicBezTo>
                        <a:pt x="464185" y="138340"/>
                        <a:pt x="464318" y="136695"/>
                        <a:pt x="465875" y="132915"/>
                      </a:cubicBezTo>
                      <a:cubicBezTo>
                        <a:pt x="468098" y="125752"/>
                        <a:pt x="472322" y="119376"/>
                        <a:pt x="478058" y="114552"/>
                      </a:cubicBezTo>
                      <a:cubicBezTo>
                        <a:pt x="487173" y="106682"/>
                        <a:pt x="499045" y="106193"/>
                        <a:pt x="510517" y="105659"/>
                      </a:cubicBezTo>
                      <a:cubicBezTo>
                        <a:pt x="521988" y="105125"/>
                        <a:pt x="531637" y="104770"/>
                        <a:pt x="539018" y="98322"/>
                      </a:cubicBezTo>
                      <a:cubicBezTo>
                        <a:pt x="540530" y="97104"/>
                        <a:pt x="541374" y="95245"/>
                        <a:pt x="541330" y="93298"/>
                      </a:cubicBezTo>
                      <a:cubicBezTo>
                        <a:pt x="541152" y="91110"/>
                        <a:pt x="539951" y="89127"/>
                        <a:pt x="538129" y="87918"/>
                      </a:cubicBezTo>
                      <a:cubicBezTo>
                        <a:pt x="537506" y="87500"/>
                        <a:pt x="537106" y="86802"/>
                        <a:pt x="537106" y="86050"/>
                      </a:cubicBezTo>
                      <a:cubicBezTo>
                        <a:pt x="537106" y="82715"/>
                        <a:pt x="542620" y="77424"/>
                        <a:pt x="546932" y="73689"/>
                      </a:cubicBezTo>
                      <a:lnTo>
                        <a:pt x="547510" y="73200"/>
                      </a:lnTo>
                      <a:cubicBezTo>
                        <a:pt x="548800" y="72044"/>
                        <a:pt x="551023" y="70355"/>
                        <a:pt x="553646" y="68354"/>
                      </a:cubicBezTo>
                      <a:cubicBezTo>
                        <a:pt x="561917" y="62173"/>
                        <a:pt x="575878" y="51858"/>
                        <a:pt x="574900" y="45499"/>
                      </a:cubicBezTo>
                      <a:cubicBezTo>
                        <a:pt x="574900" y="45499"/>
                        <a:pt x="574900" y="45499"/>
                        <a:pt x="574633" y="45499"/>
                      </a:cubicBezTo>
                      <a:cubicBezTo>
                        <a:pt x="571566" y="46393"/>
                        <a:pt x="568675" y="47740"/>
                        <a:pt x="566008" y="49501"/>
                      </a:cubicBezTo>
                      <a:cubicBezTo>
                        <a:pt x="560183" y="52702"/>
                        <a:pt x="552935" y="56660"/>
                        <a:pt x="548222" y="56660"/>
                      </a:cubicBezTo>
                      <a:cubicBezTo>
                        <a:pt x="547732" y="56709"/>
                        <a:pt x="547199" y="56709"/>
                        <a:pt x="546710" y="56660"/>
                      </a:cubicBezTo>
                      <a:lnTo>
                        <a:pt x="546977" y="56971"/>
                      </a:lnTo>
                      <a:lnTo>
                        <a:pt x="546977" y="56971"/>
                      </a:lnTo>
                      <a:cubicBezTo>
                        <a:pt x="547199" y="57371"/>
                        <a:pt x="546977" y="57415"/>
                        <a:pt x="546977" y="57594"/>
                      </a:cubicBezTo>
                      <a:lnTo>
                        <a:pt x="546977" y="57905"/>
                      </a:lnTo>
                      <a:lnTo>
                        <a:pt x="546621" y="57905"/>
                      </a:lnTo>
                      <a:cubicBezTo>
                        <a:pt x="546621" y="57905"/>
                        <a:pt x="546621" y="57905"/>
                        <a:pt x="546266" y="57905"/>
                      </a:cubicBezTo>
                      <a:lnTo>
                        <a:pt x="546266" y="57905"/>
                      </a:lnTo>
                      <a:lnTo>
                        <a:pt x="545509" y="56926"/>
                      </a:lnTo>
                      <a:cubicBezTo>
                        <a:pt x="545154" y="56526"/>
                        <a:pt x="544709" y="55904"/>
                        <a:pt x="544087" y="55103"/>
                      </a:cubicBezTo>
                      <a:cubicBezTo>
                        <a:pt x="542664" y="53409"/>
                        <a:pt x="540574" y="52471"/>
                        <a:pt x="538351" y="52569"/>
                      </a:cubicBezTo>
                      <a:cubicBezTo>
                        <a:pt x="532971" y="53271"/>
                        <a:pt x="527768" y="54992"/>
                        <a:pt x="523055" y="57638"/>
                      </a:cubicBezTo>
                      <a:cubicBezTo>
                        <a:pt x="517897" y="60564"/>
                        <a:pt x="512206" y="62422"/>
                        <a:pt x="506293" y="63107"/>
                      </a:cubicBezTo>
                      <a:cubicBezTo>
                        <a:pt x="505181" y="63111"/>
                        <a:pt x="504025" y="62947"/>
                        <a:pt x="502958" y="62618"/>
                      </a:cubicBezTo>
                      <a:cubicBezTo>
                        <a:pt x="485173" y="57015"/>
                        <a:pt x="469210" y="42565"/>
                        <a:pt x="457427" y="32027"/>
                      </a:cubicBezTo>
                      <a:cubicBezTo>
                        <a:pt x="454092" y="28719"/>
                        <a:pt x="450934" y="25184"/>
                        <a:pt x="448089" y="21444"/>
                      </a:cubicBezTo>
                      <a:cubicBezTo>
                        <a:pt x="440797" y="12552"/>
                        <a:pt x="432527" y="2414"/>
                        <a:pt x="425146" y="1347"/>
                      </a:cubicBezTo>
                      <a:cubicBezTo>
                        <a:pt x="423901" y="1035"/>
                        <a:pt x="422612" y="844"/>
                        <a:pt x="421322" y="7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0" name="자유형: 도형 9809">
                  <a:extLst>
                    <a:ext uri="{FF2B5EF4-FFF2-40B4-BE49-F238E27FC236}">
                      <a16:creationId xmlns:a16="http://schemas.microsoft.com/office/drawing/2014/main" id="{4265A1C5-B86E-5118-B7E9-B3F800F3088D}"/>
                    </a:ext>
                  </a:extLst>
                </p:cNvPr>
                <p:cNvSpPr/>
                <p:nvPr/>
              </p:nvSpPr>
              <p:spPr>
                <a:xfrm>
                  <a:off x="6401557" y="8152012"/>
                  <a:ext cx="1383640" cy="950528"/>
                </a:xfrm>
                <a:custGeom>
                  <a:avLst/>
                  <a:gdLst>
                    <a:gd name="connsiteX0" fmla="*/ 2021100 w 2025788"/>
                    <a:gd name="connsiteY0" fmla="*/ 247497 h 1391669"/>
                    <a:gd name="connsiteX1" fmla="*/ 1983706 w 2025788"/>
                    <a:gd name="connsiteY1" fmla="*/ 243050 h 1391669"/>
                    <a:gd name="connsiteX2" fmla="*/ 1957028 w 2025788"/>
                    <a:gd name="connsiteY2" fmla="*/ 257546 h 1391669"/>
                    <a:gd name="connsiteX3" fmla="*/ 1923724 w 2025788"/>
                    <a:gd name="connsiteY3" fmla="*/ 259769 h 1391669"/>
                    <a:gd name="connsiteX4" fmla="*/ 1891088 w 2025788"/>
                    <a:gd name="connsiteY4" fmla="*/ 217395 h 1391669"/>
                    <a:gd name="connsiteX5" fmla="*/ 1836263 w 2025788"/>
                    <a:gd name="connsiteY5" fmla="*/ 186048 h 1391669"/>
                    <a:gd name="connsiteX6" fmla="*/ 1787353 w 2025788"/>
                    <a:gd name="connsiteY6" fmla="*/ 169196 h 1391669"/>
                    <a:gd name="connsiteX7" fmla="*/ 1784864 w 2025788"/>
                    <a:gd name="connsiteY7" fmla="*/ 146208 h 1391669"/>
                    <a:gd name="connsiteX8" fmla="*/ 1769834 w 2025788"/>
                    <a:gd name="connsiteY8" fmla="*/ 114283 h 1391669"/>
                    <a:gd name="connsiteX9" fmla="*/ 1758852 w 2025788"/>
                    <a:gd name="connsiteY9" fmla="*/ 97164 h 1391669"/>
                    <a:gd name="connsiteX10" fmla="*/ 1744757 w 2025788"/>
                    <a:gd name="connsiteY10" fmla="*/ 60126 h 1391669"/>
                    <a:gd name="connsiteX11" fmla="*/ 1733419 w 2025788"/>
                    <a:gd name="connsiteY11" fmla="*/ 46787 h 1391669"/>
                    <a:gd name="connsiteX12" fmla="*/ 1720391 w 2025788"/>
                    <a:gd name="connsiteY12" fmla="*/ 24999 h 1391669"/>
                    <a:gd name="connsiteX13" fmla="*/ 1590245 w 2025788"/>
                    <a:gd name="connsiteY13" fmla="*/ 2768 h 1391669"/>
                    <a:gd name="connsiteX14" fmla="*/ 1545381 w 2025788"/>
                    <a:gd name="connsiteY14" fmla="*/ 11660 h 1391669"/>
                    <a:gd name="connsiteX15" fmla="*/ 1550449 w 2025788"/>
                    <a:gd name="connsiteY15" fmla="*/ 48743 h 1391669"/>
                    <a:gd name="connsiteX16" fmla="*/ 1527951 w 2025788"/>
                    <a:gd name="connsiteY16" fmla="*/ 87693 h 1391669"/>
                    <a:gd name="connsiteX17" fmla="*/ 1500828 w 2025788"/>
                    <a:gd name="connsiteY17" fmla="*/ 140116 h 1391669"/>
                    <a:gd name="connsiteX18" fmla="*/ 1457609 w 2025788"/>
                    <a:gd name="connsiteY18" fmla="*/ 173954 h 1391669"/>
                    <a:gd name="connsiteX19" fmla="*/ 1413145 w 2025788"/>
                    <a:gd name="connsiteY19" fmla="*/ 161192 h 1391669"/>
                    <a:gd name="connsiteX20" fmla="*/ 1388913 w 2025788"/>
                    <a:gd name="connsiteY20" fmla="*/ 209702 h 1391669"/>
                    <a:gd name="connsiteX21" fmla="*/ 1384466 w 2025788"/>
                    <a:gd name="connsiteY21" fmla="*/ 226643 h 1391669"/>
                    <a:gd name="connsiteX22" fmla="*/ 1375128 w 2025788"/>
                    <a:gd name="connsiteY22" fmla="*/ 244429 h 1391669"/>
                    <a:gd name="connsiteX23" fmla="*/ 1405720 w 2025788"/>
                    <a:gd name="connsiteY23" fmla="*/ 253322 h 1391669"/>
                    <a:gd name="connsiteX24" fmla="*/ 1444314 w 2025788"/>
                    <a:gd name="connsiteY24" fmla="*/ 260391 h 1391669"/>
                    <a:gd name="connsiteX25" fmla="*/ 1473704 w 2025788"/>
                    <a:gd name="connsiteY25" fmla="*/ 247586 h 1391669"/>
                    <a:gd name="connsiteX26" fmla="*/ 1511944 w 2025788"/>
                    <a:gd name="connsiteY26" fmla="*/ 281289 h 1391669"/>
                    <a:gd name="connsiteX27" fmla="*/ 1474105 w 2025788"/>
                    <a:gd name="connsiteY27" fmla="*/ 303032 h 1391669"/>
                    <a:gd name="connsiteX28" fmla="*/ 1428263 w 2025788"/>
                    <a:gd name="connsiteY28" fmla="*/ 313792 h 1391669"/>
                    <a:gd name="connsiteX29" fmla="*/ 1386511 w 2025788"/>
                    <a:gd name="connsiteY29" fmla="*/ 351809 h 1391669"/>
                    <a:gd name="connsiteX30" fmla="*/ 1345338 w 2025788"/>
                    <a:gd name="connsiteY30" fmla="*/ 360702 h 1391669"/>
                    <a:gd name="connsiteX31" fmla="*/ 1294782 w 2025788"/>
                    <a:gd name="connsiteY31" fmla="*/ 381911 h 1391669"/>
                    <a:gd name="connsiteX32" fmla="*/ 1235912 w 2025788"/>
                    <a:gd name="connsiteY32" fmla="*/ 401875 h 1391669"/>
                    <a:gd name="connsiteX33" fmla="*/ 1202742 w 2025788"/>
                    <a:gd name="connsiteY33" fmla="*/ 457455 h 1391669"/>
                    <a:gd name="connsiteX34" fmla="*/ 1112925 w 2025788"/>
                    <a:gd name="connsiteY34" fmla="*/ 479332 h 1391669"/>
                    <a:gd name="connsiteX35" fmla="*/ 1015104 w 2025788"/>
                    <a:gd name="connsiteY35" fmla="*/ 514903 h 1391669"/>
                    <a:gd name="connsiteX36" fmla="*/ 987936 w 2025788"/>
                    <a:gd name="connsiteY36" fmla="*/ 503564 h 1391669"/>
                    <a:gd name="connsiteX37" fmla="*/ 964637 w 2025788"/>
                    <a:gd name="connsiteY37" fmla="*/ 503031 h 1391669"/>
                    <a:gd name="connsiteX38" fmla="*/ 940182 w 2025788"/>
                    <a:gd name="connsiteY38" fmla="*/ 492537 h 1391669"/>
                    <a:gd name="connsiteX39" fmla="*/ 902211 w 2025788"/>
                    <a:gd name="connsiteY39" fmla="*/ 481999 h 1391669"/>
                    <a:gd name="connsiteX40" fmla="*/ 858369 w 2025788"/>
                    <a:gd name="connsiteY40" fmla="*/ 473774 h 1391669"/>
                    <a:gd name="connsiteX41" fmla="*/ 776866 w 2025788"/>
                    <a:gd name="connsiteY41" fmla="*/ 471328 h 1391669"/>
                    <a:gd name="connsiteX42" fmla="*/ 735737 w 2025788"/>
                    <a:gd name="connsiteY42" fmla="*/ 470928 h 1391669"/>
                    <a:gd name="connsiteX43" fmla="*/ 714128 w 2025788"/>
                    <a:gd name="connsiteY43" fmla="*/ 452876 h 1391669"/>
                    <a:gd name="connsiteX44" fmla="*/ 692919 w 2025788"/>
                    <a:gd name="connsiteY44" fmla="*/ 410635 h 1391669"/>
                    <a:gd name="connsiteX45" fmla="*/ 677357 w 2025788"/>
                    <a:gd name="connsiteY45" fmla="*/ 402987 h 1391669"/>
                    <a:gd name="connsiteX46" fmla="*/ 655569 w 2025788"/>
                    <a:gd name="connsiteY46" fmla="*/ 387736 h 1391669"/>
                    <a:gd name="connsiteX47" fmla="*/ 626357 w 2025788"/>
                    <a:gd name="connsiteY47" fmla="*/ 372307 h 1391669"/>
                    <a:gd name="connsiteX48" fmla="*/ 582381 w 2025788"/>
                    <a:gd name="connsiteY48" fmla="*/ 366349 h 1391669"/>
                    <a:gd name="connsiteX49" fmla="*/ 551880 w 2025788"/>
                    <a:gd name="connsiteY49" fmla="*/ 347274 h 1391669"/>
                    <a:gd name="connsiteX50" fmla="*/ 560105 w 2025788"/>
                    <a:gd name="connsiteY50" fmla="*/ 332512 h 1391669"/>
                    <a:gd name="connsiteX51" fmla="*/ 565663 w 2025788"/>
                    <a:gd name="connsiteY51" fmla="*/ 302543 h 1391669"/>
                    <a:gd name="connsiteX52" fmla="*/ 543832 w 2025788"/>
                    <a:gd name="connsiteY52" fmla="*/ 261414 h 1391669"/>
                    <a:gd name="connsiteX53" fmla="*/ 501101 w 2025788"/>
                    <a:gd name="connsiteY53" fmla="*/ 237715 h 1391669"/>
                    <a:gd name="connsiteX54" fmla="*/ 466686 w 2025788"/>
                    <a:gd name="connsiteY54" fmla="*/ 209702 h 1391669"/>
                    <a:gd name="connsiteX55" fmla="*/ 460773 w 2025788"/>
                    <a:gd name="connsiteY55" fmla="*/ 191072 h 1391669"/>
                    <a:gd name="connsiteX56" fmla="*/ 438985 w 2025788"/>
                    <a:gd name="connsiteY56" fmla="*/ 183735 h 1391669"/>
                    <a:gd name="connsiteX57" fmla="*/ 427247 w 2025788"/>
                    <a:gd name="connsiteY57" fmla="*/ 205523 h 1391669"/>
                    <a:gd name="connsiteX58" fmla="*/ 406216 w 2025788"/>
                    <a:gd name="connsiteY58" fmla="*/ 225220 h 1391669"/>
                    <a:gd name="connsiteX59" fmla="*/ 390565 w 2025788"/>
                    <a:gd name="connsiteY59" fmla="*/ 249853 h 1391669"/>
                    <a:gd name="connsiteX60" fmla="*/ 395410 w 2025788"/>
                    <a:gd name="connsiteY60" fmla="*/ 276887 h 1391669"/>
                    <a:gd name="connsiteX61" fmla="*/ 340942 w 2025788"/>
                    <a:gd name="connsiteY61" fmla="*/ 286403 h 1391669"/>
                    <a:gd name="connsiteX62" fmla="*/ 312130 w 2025788"/>
                    <a:gd name="connsiteY62" fmla="*/ 279866 h 1391669"/>
                    <a:gd name="connsiteX63" fmla="*/ 302170 w 2025788"/>
                    <a:gd name="connsiteY63" fmla="*/ 306545 h 1391669"/>
                    <a:gd name="connsiteX64" fmla="*/ 288831 w 2025788"/>
                    <a:gd name="connsiteY64" fmla="*/ 351009 h 1391669"/>
                    <a:gd name="connsiteX65" fmla="*/ 279316 w 2025788"/>
                    <a:gd name="connsiteY65" fmla="*/ 366393 h 1391669"/>
                    <a:gd name="connsiteX66" fmla="*/ 247346 w 2025788"/>
                    <a:gd name="connsiteY66" fmla="*/ 363592 h 1391669"/>
                    <a:gd name="connsiteX67" fmla="*/ 216933 w 2025788"/>
                    <a:gd name="connsiteY67" fmla="*/ 383956 h 1391669"/>
                    <a:gd name="connsiteX68" fmla="*/ 221691 w 2025788"/>
                    <a:gd name="connsiteY68" fmla="*/ 413481 h 1391669"/>
                    <a:gd name="connsiteX69" fmla="*/ 234496 w 2025788"/>
                    <a:gd name="connsiteY69" fmla="*/ 442916 h 1391669"/>
                    <a:gd name="connsiteX70" fmla="*/ 221779 w 2025788"/>
                    <a:gd name="connsiteY70" fmla="*/ 461457 h 1391669"/>
                    <a:gd name="connsiteX71" fmla="*/ 214043 w 2025788"/>
                    <a:gd name="connsiteY71" fmla="*/ 493516 h 1391669"/>
                    <a:gd name="connsiteX72" fmla="*/ 157752 w 2025788"/>
                    <a:gd name="connsiteY72" fmla="*/ 523529 h 1391669"/>
                    <a:gd name="connsiteX73" fmla="*/ 105907 w 2025788"/>
                    <a:gd name="connsiteY73" fmla="*/ 541581 h 1391669"/>
                    <a:gd name="connsiteX74" fmla="*/ 79673 w 2025788"/>
                    <a:gd name="connsiteY74" fmla="*/ 561056 h 1391669"/>
                    <a:gd name="connsiteX75" fmla="*/ 52105 w 2025788"/>
                    <a:gd name="connsiteY75" fmla="*/ 555053 h 1391669"/>
                    <a:gd name="connsiteX76" fmla="*/ 26539 w 2025788"/>
                    <a:gd name="connsiteY76" fmla="*/ 568926 h 1391669"/>
                    <a:gd name="connsiteX77" fmla="*/ 3417 w 2025788"/>
                    <a:gd name="connsiteY77" fmla="*/ 590714 h 1391669"/>
                    <a:gd name="connsiteX78" fmla="*/ 4484 w 2025788"/>
                    <a:gd name="connsiteY78" fmla="*/ 628197 h 1391669"/>
                    <a:gd name="connsiteX79" fmla="*/ 37921 w 2025788"/>
                    <a:gd name="connsiteY79" fmla="*/ 649628 h 1391669"/>
                    <a:gd name="connsiteX80" fmla="*/ 43613 w 2025788"/>
                    <a:gd name="connsiteY80" fmla="*/ 695159 h 1391669"/>
                    <a:gd name="connsiteX81" fmla="*/ 73048 w 2025788"/>
                    <a:gd name="connsiteY81" fmla="*/ 717658 h 1391669"/>
                    <a:gd name="connsiteX82" fmla="*/ 83853 w 2025788"/>
                    <a:gd name="connsiteY82" fmla="*/ 740557 h 1391669"/>
                    <a:gd name="connsiteX83" fmla="*/ 119424 w 2025788"/>
                    <a:gd name="connsiteY83" fmla="*/ 756519 h 1391669"/>
                    <a:gd name="connsiteX84" fmla="*/ 140411 w 2025788"/>
                    <a:gd name="connsiteY84" fmla="*/ 761677 h 1391669"/>
                    <a:gd name="connsiteX85" fmla="*/ 217778 w 2025788"/>
                    <a:gd name="connsiteY85" fmla="*/ 771948 h 1391669"/>
                    <a:gd name="connsiteX86" fmla="*/ 187631 w 2025788"/>
                    <a:gd name="connsiteY86" fmla="*/ 810765 h 1391669"/>
                    <a:gd name="connsiteX87" fmla="*/ 168201 w 2025788"/>
                    <a:gd name="connsiteY87" fmla="*/ 820859 h 1391669"/>
                    <a:gd name="connsiteX88" fmla="*/ 181540 w 2025788"/>
                    <a:gd name="connsiteY88" fmla="*/ 848337 h 1391669"/>
                    <a:gd name="connsiteX89" fmla="*/ 182073 w 2025788"/>
                    <a:gd name="connsiteY89" fmla="*/ 868924 h 1391669"/>
                    <a:gd name="connsiteX90" fmla="*/ 161087 w 2025788"/>
                    <a:gd name="connsiteY90" fmla="*/ 865234 h 1391669"/>
                    <a:gd name="connsiteX91" fmla="*/ 166288 w 2025788"/>
                    <a:gd name="connsiteY91" fmla="*/ 906852 h 1391669"/>
                    <a:gd name="connsiteX92" fmla="*/ 232184 w 2025788"/>
                    <a:gd name="connsiteY92" fmla="*/ 962965 h 1391669"/>
                    <a:gd name="connsiteX93" fmla="*/ 260063 w 2025788"/>
                    <a:gd name="connsiteY93" fmla="*/ 953139 h 1391669"/>
                    <a:gd name="connsiteX94" fmla="*/ 291632 w 2025788"/>
                    <a:gd name="connsiteY94" fmla="*/ 971324 h 1391669"/>
                    <a:gd name="connsiteX95" fmla="*/ 360596 w 2025788"/>
                    <a:gd name="connsiteY95" fmla="*/ 1019790 h 1391669"/>
                    <a:gd name="connsiteX96" fmla="*/ 441253 w 2025788"/>
                    <a:gd name="connsiteY96" fmla="*/ 1044645 h 1391669"/>
                    <a:gd name="connsiteX97" fmla="*/ 466287 w 2025788"/>
                    <a:gd name="connsiteY97" fmla="*/ 1046780 h 1391669"/>
                    <a:gd name="connsiteX98" fmla="*/ 480738 w 2025788"/>
                    <a:gd name="connsiteY98" fmla="*/ 1036153 h 1391669"/>
                    <a:gd name="connsiteX99" fmla="*/ 489941 w 2025788"/>
                    <a:gd name="connsiteY99" fmla="*/ 1070657 h 1391669"/>
                    <a:gd name="connsiteX100" fmla="*/ 517153 w 2025788"/>
                    <a:gd name="connsiteY100" fmla="*/ 1037976 h 1391669"/>
                    <a:gd name="connsiteX101" fmla="*/ 554725 w 2025788"/>
                    <a:gd name="connsiteY101" fmla="*/ 1041711 h 1391669"/>
                    <a:gd name="connsiteX102" fmla="*/ 588429 w 2025788"/>
                    <a:gd name="connsiteY102" fmla="*/ 1050604 h 1391669"/>
                    <a:gd name="connsiteX103" fmla="*/ 624000 w 2025788"/>
                    <a:gd name="connsiteY103" fmla="*/ 1019835 h 1391669"/>
                    <a:gd name="connsiteX104" fmla="*/ 638317 w 2025788"/>
                    <a:gd name="connsiteY104" fmla="*/ 1015166 h 1391669"/>
                    <a:gd name="connsiteX105" fmla="*/ 658904 w 2025788"/>
                    <a:gd name="connsiteY105" fmla="*/ 999781 h 1391669"/>
                    <a:gd name="connsiteX106" fmla="*/ 698921 w 2025788"/>
                    <a:gd name="connsiteY106" fmla="*/ 998448 h 1391669"/>
                    <a:gd name="connsiteX107" fmla="*/ 726445 w 2025788"/>
                    <a:gd name="connsiteY107" fmla="*/ 1012498 h 1391669"/>
                    <a:gd name="connsiteX108" fmla="*/ 739161 w 2025788"/>
                    <a:gd name="connsiteY108" fmla="*/ 1026238 h 1391669"/>
                    <a:gd name="connsiteX109" fmla="*/ 760281 w 2025788"/>
                    <a:gd name="connsiteY109" fmla="*/ 1023525 h 1391669"/>
                    <a:gd name="connsiteX110" fmla="*/ 779846 w 2025788"/>
                    <a:gd name="connsiteY110" fmla="*/ 1051360 h 1391669"/>
                    <a:gd name="connsiteX111" fmla="*/ 798298 w 2025788"/>
                    <a:gd name="connsiteY111" fmla="*/ 1070701 h 1391669"/>
                    <a:gd name="connsiteX112" fmla="*/ 790072 w 2025788"/>
                    <a:gd name="connsiteY112" fmla="*/ 1120279 h 1391669"/>
                    <a:gd name="connsiteX113" fmla="*/ 762016 w 2025788"/>
                    <a:gd name="connsiteY113" fmla="*/ 1163942 h 1391669"/>
                    <a:gd name="connsiteX114" fmla="*/ 768285 w 2025788"/>
                    <a:gd name="connsiteY114" fmla="*/ 1184040 h 1391669"/>
                    <a:gd name="connsiteX115" fmla="*/ 799054 w 2025788"/>
                    <a:gd name="connsiteY115" fmla="*/ 1190042 h 1391669"/>
                    <a:gd name="connsiteX116" fmla="*/ 809548 w 2025788"/>
                    <a:gd name="connsiteY116" fmla="*/ 1217788 h 1391669"/>
                    <a:gd name="connsiteX117" fmla="*/ 818441 w 2025788"/>
                    <a:gd name="connsiteY117" fmla="*/ 1253092 h 1391669"/>
                    <a:gd name="connsiteX118" fmla="*/ 835382 w 2025788"/>
                    <a:gd name="connsiteY118" fmla="*/ 1256471 h 1391669"/>
                    <a:gd name="connsiteX119" fmla="*/ 841295 w 2025788"/>
                    <a:gd name="connsiteY119" fmla="*/ 1269544 h 1391669"/>
                    <a:gd name="connsiteX120" fmla="*/ 874466 w 2025788"/>
                    <a:gd name="connsiteY120" fmla="*/ 1270878 h 1391669"/>
                    <a:gd name="connsiteX121" fmla="*/ 894074 w 2025788"/>
                    <a:gd name="connsiteY121" fmla="*/ 1288397 h 1391669"/>
                    <a:gd name="connsiteX122" fmla="*/ 895408 w 2025788"/>
                    <a:gd name="connsiteY122" fmla="*/ 1261718 h 1391669"/>
                    <a:gd name="connsiteX123" fmla="*/ 939516 w 2025788"/>
                    <a:gd name="connsiteY123" fmla="*/ 1236374 h 1391669"/>
                    <a:gd name="connsiteX124" fmla="*/ 952855 w 2025788"/>
                    <a:gd name="connsiteY124" fmla="*/ 1230727 h 1391669"/>
                    <a:gd name="connsiteX125" fmla="*/ 971086 w 2025788"/>
                    <a:gd name="connsiteY125" fmla="*/ 1235173 h 1391669"/>
                    <a:gd name="connsiteX126" fmla="*/ 1004522 w 2025788"/>
                    <a:gd name="connsiteY126" fmla="*/ 1224680 h 1391669"/>
                    <a:gd name="connsiteX127" fmla="*/ 1029689 w 2025788"/>
                    <a:gd name="connsiteY127" fmla="*/ 1214409 h 1391669"/>
                    <a:gd name="connsiteX128" fmla="*/ 1063881 w 2025788"/>
                    <a:gd name="connsiteY128" fmla="*/ 1228771 h 1391669"/>
                    <a:gd name="connsiteX129" fmla="*/ 1066149 w 2025788"/>
                    <a:gd name="connsiteY129" fmla="*/ 1249846 h 1391669"/>
                    <a:gd name="connsiteX130" fmla="*/ 1098519 w 2025788"/>
                    <a:gd name="connsiteY130" fmla="*/ 1272078 h 1391669"/>
                    <a:gd name="connsiteX131" fmla="*/ 1126131 w 2025788"/>
                    <a:gd name="connsiteY131" fmla="*/ 1272078 h 1391669"/>
                    <a:gd name="connsiteX132" fmla="*/ 1152320 w 2025788"/>
                    <a:gd name="connsiteY132" fmla="*/ 1279237 h 1391669"/>
                    <a:gd name="connsiteX133" fmla="*/ 1175486 w 2025788"/>
                    <a:gd name="connsiteY133" fmla="*/ 1282794 h 1391669"/>
                    <a:gd name="connsiteX134" fmla="*/ 1185401 w 2025788"/>
                    <a:gd name="connsiteY134" fmla="*/ 1319388 h 1391669"/>
                    <a:gd name="connsiteX135" fmla="*/ 1191226 w 2025788"/>
                    <a:gd name="connsiteY135" fmla="*/ 1296044 h 1391669"/>
                    <a:gd name="connsiteX136" fmla="*/ 1237201 w 2025788"/>
                    <a:gd name="connsiteY136" fmla="*/ 1273545 h 1391669"/>
                    <a:gd name="connsiteX137" fmla="*/ 1288824 w 2025788"/>
                    <a:gd name="connsiteY137" fmla="*/ 1247712 h 1391669"/>
                    <a:gd name="connsiteX138" fmla="*/ 1313101 w 2025788"/>
                    <a:gd name="connsiteY138" fmla="*/ 1235840 h 1391669"/>
                    <a:gd name="connsiteX139" fmla="*/ 1391002 w 2025788"/>
                    <a:gd name="connsiteY139" fmla="*/ 1226681 h 1391669"/>
                    <a:gd name="connsiteX140" fmla="*/ 1420659 w 2025788"/>
                    <a:gd name="connsiteY140" fmla="*/ 1203426 h 1391669"/>
                    <a:gd name="connsiteX141" fmla="*/ 1454274 w 2025788"/>
                    <a:gd name="connsiteY141" fmla="*/ 1172301 h 1391669"/>
                    <a:gd name="connsiteX142" fmla="*/ 1477306 w 2025788"/>
                    <a:gd name="connsiteY142" fmla="*/ 1157806 h 1391669"/>
                    <a:gd name="connsiteX143" fmla="*/ 1499894 w 2025788"/>
                    <a:gd name="connsiteY143" fmla="*/ 1134285 h 1391669"/>
                    <a:gd name="connsiteX144" fmla="*/ 1510255 w 2025788"/>
                    <a:gd name="connsiteY144" fmla="*/ 1105828 h 1391669"/>
                    <a:gd name="connsiteX145" fmla="*/ 1514701 w 2025788"/>
                    <a:gd name="connsiteY145" fmla="*/ 1095245 h 1391669"/>
                    <a:gd name="connsiteX146" fmla="*/ 1514078 w 2025788"/>
                    <a:gd name="connsiteY146" fmla="*/ 1081906 h 1391669"/>
                    <a:gd name="connsiteX147" fmla="*/ 1546047 w 2025788"/>
                    <a:gd name="connsiteY147" fmla="*/ 1058518 h 1391669"/>
                    <a:gd name="connsiteX148" fmla="*/ 1554452 w 2025788"/>
                    <a:gd name="connsiteY148" fmla="*/ 1041044 h 1391669"/>
                    <a:gd name="connsiteX149" fmla="*/ 1574060 w 2025788"/>
                    <a:gd name="connsiteY149" fmla="*/ 1027394 h 1391669"/>
                    <a:gd name="connsiteX150" fmla="*/ 1576951 w 2025788"/>
                    <a:gd name="connsiteY150" fmla="*/ 1003605 h 1391669"/>
                    <a:gd name="connsiteX151" fmla="*/ 1583975 w 2025788"/>
                    <a:gd name="connsiteY151" fmla="*/ 992578 h 1391669"/>
                    <a:gd name="connsiteX152" fmla="*/ 1581485 w 2025788"/>
                    <a:gd name="connsiteY152" fmla="*/ 982440 h 1391669"/>
                    <a:gd name="connsiteX153" fmla="*/ 1600738 w 2025788"/>
                    <a:gd name="connsiteY153" fmla="*/ 967856 h 1391669"/>
                    <a:gd name="connsiteX154" fmla="*/ 1582953 w 2025788"/>
                    <a:gd name="connsiteY154" fmla="*/ 966078 h 1391669"/>
                    <a:gd name="connsiteX155" fmla="*/ 1567123 w 2025788"/>
                    <a:gd name="connsiteY155" fmla="*/ 957185 h 1391669"/>
                    <a:gd name="connsiteX156" fmla="*/ 1551072 w 2025788"/>
                    <a:gd name="connsiteY156" fmla="*/ 959097 h 1391669"/>
                    <a:gd name="connsiteX157" fmla="*/ 1563833 w 2025788"/>
                    <a:gd name="connsiteY157" fmla="*/ 946781 h 1391669"/>
                    <a:gd name="connsiteX158" fmla="*/ 1577662 w 2025788"/>
                    <a:gd name="connsiteY158" fmla="*/ 919835 h 1391669"/>
                    <a:gd name="connsiteX159" fmla="*/ 1556630 w 2025788"/>
                    <a:gd name="connsiteY159" fmla="*/ 910365 h 1391669"/>
                    <a:gd name="connsiteX160" fmla="*/ 1533420 w 2025788"/>
                    <a:gd name="connsiteY160" fmla="*/ 893113 h 1391669"/>
                    <a:gd name="connsiteX161" fmla="*/ 1576461 w 2025788"/>
                    <a:gd name="connsiteY161" fmla="*/ 883553 h 1391669"/>
                    <a:gd name="connsiteX162" fmla="*/ 1552583 w 2025788"/>
                    <a:gd name="connsiteY162" fmla="*/ 855407 h 1391669"/>
                    <a:gd name="connsiteX163" fmla="*/ 1534443 w 2025788"/>
                    <a:gd name="connsiteY163" fmla="*/ 817746 h 1391669"/>
                    <a:gd name="connsiteX164" fmla="*/ 1508520 w 2025788"/>
                    <a:gd name="connsiteY164" fmla="*/ 790490 h 1391669"/>
                    <a:gd name="connsiteX165" fmla="*/ 1503229 w 2025788"/>
                    <a:gd name="connsiteY165" fmla="*/ 762122 h 1391669"/>
                    <a:gd name="connsiteX166" fmla="*/ 1522349 w 2025788"/>
                    <a:gd name="connsiteY166" fmla="*/ 748205 h 1391669"/>
                    <a:gd name="connsiteX167" fmla="*/ 1528529 w 2025788"/>
                    <a:gd name="connsiteY167" fmla="*/ 735399 h 1391669"/>
                    <a:gd name="connsiteX168" fmla="*/ 1541246 w 2025788"/>
                    <a:gd name="connsiteY168" fmla="*/ 733087 h 1391669"/>
                    <a:gd name="connsiteX169" fmla="*/ 1560188 w 2025788"/>
                    <a:gd name="connsiteY169" fmla="*/ 714412 h 1391669"/>
                    <a:gd name="connsiteX170" fmla="*/ 1606697 w 2025788"/>
                    <a:gd name="connsiteY170" fmla="*/ 685555 h 1391669"/>
                    <a:gd name="connsiteX171" fmla="*/ 1568190 w 2025788"/>
                    <a:gd name="connsiteY171" fmla="*/ 675462 h 1391669"/>
                    <a:gd name="connsiteX172" fmla="*/ 1537066 w 2025788"/>
                    <a:gd name="connsiteY172" fmla="*/ 672127 h 1391669"/>
                    <a:gd name="connsiteX173" fmla="*/ 1505052 w 2025788"/>
                    <a:gd name="connsiteY173" fmla="*/ 695782 h 1391669"/>
                    <a:gd name="connsiteX174" fmla="*/ 1490556 w 2025788"/>
                    <a:gd name="connsiteY174" fmla="*/ 667192 h 1391669"/>
                    <a:gd name="connsiteX175" fmla="*/ 1441646 w 2025788"/>
                    <a:gd name="connsiteY175" fmla="*/ 635267 h 1391669"/>
                    <a:gd name="connsiteX176" fmla="*/ 1488689 w 2025788"/>
                    <a:gd name="connsiteY176" fmla="*/ 613035 h 1391669"/>
                    <a:gd name="connsiteX177" fmla="*/ 1512744 w 2025788"/>
                    <a:gd name="connsiteY177" fmla="*/ 585911 h 1391669"/>
                    <a:gd name="connsiteX178" fmla="*/ 1558675 w 2025788"/>
                    <a:gd name="connsiteY178" fmla="*/ 553053 h 1391669"/>
                    <a:gd name="connsiteX179" fmla="*/ 1597492 w 2025788"/>
                    <a:gd name="connsiteY179" fmla="*/ 554876 h 1391669"/>
                    <a:gd name="connsiteX180" fmla="*/ 1581485 w 2025788"/>
                    <a:gd name="connsiteY180" fmla="*/ 583822 h 1391669"/>
                    <a:gd name="connsiteX181" fmla="*/ 1570192 w 2025788"/>
                    <a:gd name="connsiteY181" fmla="*/ 616503 h 1391669"/>
                    <a:gd name="connsiteX182" fmla="*/ 1563300 w 2025788"/>
                    <a:gd name="connsiteY182" fmla="*/ 629842 h 1391669"/>
                    <a:gd name="connsiteX183" fmla="*/ 1589489 w 2025788"/>
                    <a:gd name="connsiteY183" fmla="*/ 622461 h 1391669"/>
                    <a:gd name="connsiteX184" fmla="*/ 1643602 w 2025788"/>
                    <a:gd name="connsiteY184" fmla="*/ 591069 h 1391669"/>
                    <a:gd name="connsiteX185" fmla="*/ 1668368 w 2025788"/>
                    <a:gd name="connsiteY185" fmla="*/ 585378 h 1391669"/>
                    <a:gd name="connsiteX186" fmla="*/ 1681707 w 2025788"/>
                    <a:gd name="connsiteY186" fmla="*/ 568615 h 1391669"/>
                    <a:gd name="connsiteX187" fmla="*/ 1749070 w 2025788"/>
                    <a:gd name="connsiteY187" fmla="*/ 523395 h 1391669"/>
                    <a:gd name="connsiteX188" fmla="*/ 1776994 w 2025788"/>
                    <a:gd name="connsiteY188" fmla="*/ 518949 h 1391669"/>
                    <a:gd name="connsiteX189" fmla="*/ 1806473 w 2025788"/>
                    <a:gd name="connsiteY189" fmla="*/ 513791 h 1391669"/>
                    <a:gd name="connsiteX190" fmla="*/ 1825859 w 2025788"/>
                    <a:gd name="connsiteY190" fmla="*/ 498629 h 1391669"/>
                    <a:gd name="connsiteX191" fmla="*/ 1850270 w 2025788"/>
                    <a:gd name="connsiteY191" fmla="*/ 478086 h 1391669"/>
                    <a:gd name="connsiteX192" fmla="*/ 1874058 w 2025788"/>
                    <a:gd name="connsiteY192" fmla="*/ 462168 h 1391669"/>
                    <a:gd name="connsiteX193" fmla="*/ 1900736 w 2025788"/>
                    <a:gd name="connsiteY193" fmla="*/ 469327 h 1391669"/>
                    <a:gd name="connsiteX194" fmla="*/ 1907940 w 2025788"/>
                    <a:gd name="connsiteY194" fmla="*/ 436646 h 1391669"/>
                    <a:gd name="connsiteX195" fmla="*/ 1903182 w 2025788"/>
                    <a:gd name="connsiteY195" fmla="*/ 391293 h 1391669"/>
                    <a:gd name="connsiteX196" fmla="*/ 1932617 w 2025788"/>
                    <a:gd name="connsiteY196" fmla="*/ 364259 h 1391669"/>
                    <a:gd name="connsiteX197" fmla="*/ 1967610 w 2025788"/>
                    <a:gd name="connsiteY197" fmla="*/ 365726 h 1391669"/>
                    <a:gd name="connsiteX198" fmla="*/ 1981216 w 2025788"/>
                    <a:gd name="connsiteY198" fmla="*/ 349764 h 1391669"/>
                    <a:gd name="connsiteX199" fmla="*/ 1995889 w 2025788"/>
                    <a:gd name="connsiteY199" fmla="*/ 328154 h 1391669"/>
                    <a:gd name="connsiteX200" fmla="*/ 2014252 w 2025788"/>
                    <a:gd name="connsiteY200" fmla="*/ 283913 h 1391669"/>
                    <a:gd name="connsiteX201" fmla="*/ 2025635 w 2025788"/>
                    <a:gd name="connsiteY201" fmla="*/ 268750 h 1391669"/>
                    <a:gd name="connsiteX202" fmla="*/ 2020699 w 2025788"/>
                    <a:gd name="connsiteY202" fmla="*/ 246518 h 1391669"/>
                    <a:gd name="connsiteX203" fmla="*/ 1530752 w 2025788"/>
                    <a:gd name="connsiteY203" fmla="*/ 1195111 h 1391669"/>
                    <a:gd name="connsiteX204" fmla="*/ 1548760 w 2025788"/>
                    <a:gd name="connsiteY204" fmla="*/ 1253181 h 1391669"/>
                    <a:gd name="connsiteX205" fmla="*/ 1578239 w 2025788"/>
                    <a:gd name="connsiteY205" fmla="*/ 1199380 h 1391669"/>
                    <a:gd name="connsiteX206" fmla="*/ 1588422 w 2025788"/>
                    <a:gd name="connsiteY206" fmla="*/ 1146023 h 1391669"/>
                    <a:gd name="connsiteX207" fmla="*/ 1530618 w 2025788"/>
                    <a:gd name="connsiteY207" fmla="*/ 1194934 h 1391669"/>
                    <a:gd name="connsiteX208" fmla="*/ 1530841 w 2025788"/>
                    <a:gd name="connsiteY208" fmla="*/ 1195111 h 1391669"/>
                    <a:gd name="connsiteX209" fmla="*/ 1173529 w 2025788"/>
                    <a:gd name="connsiteY209" fmla="*/ 1331216 h 1391669"/>
                    <a:gd name="connsiteX210" fmla="*/ 1181844 w 2025788"/>
                    <a:gd name="connsiteY210" fmla="*/ 1387818 h 1391669"/>
                    <a:gd name="connsiteX211" fmla="*/ 1209901 w 2025788"/>
                    <a:gd name="connsiteY211" fmla="*/ 1350024 h 1391669"/>
                    <a:gd name="connsiteX212" fmla="*/ 1173618 w 2025788"/>
                    <a:gd name="connsiteY212" fmla="*/ 1331216 h 1391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</a:cxnLst>
                  <a:rect l="l" t="t" r="r" b="b"/>
                  <a:pathLst>
                    <a:path w="2025788" h="1391669">
                      <a:moveTo>
                        <a:pt x="2021100" y="247497"/>
                      </a:moveTo>
                      <a:cubicBezTo>
                        <a:pt x="2022390" y="224331"/>
                        <a:pt x="1993755" y="242117"/>
                        <a:pt x="1983706" y="243050"/>
                      </a:cubicBezTo>
                      <a:cubicBezTo>
                        <a:pt x="1968632" y="244651"/>
                        <a:pt x="1967832" y="249631"/>
                        <a:pt x="1957028" y="257546"/>
                      </a:cubicBezTo>
                      <a:cubicBezTo>
                        <a:pt x="1950269" y="262437"/>
                        <a:pt x="1931683" y="260036"/>
                        <a:pt x="1923724" y="259769"/>
                      </a:cubicBezTo>
                      <a:cubicBezTo>
                        <a:pt x="1901493" y="258969"/>
                        <a:pt x="1889042" y="239360"/>
                        <a:pt x="1891088" y="217395"/>
                      </a:cubicBezTo>
                      <a:cubicBezTo>
                        <a:pt x="1891888" y="208502"/>
                        <a:pt x="1845646" y="186981"/>
                        <a:pt x="1836263" y="186048"/>
                      </a:cubicBezTo>
                      <a:cubicBezTo>
                        <a:pt x="1826882" y="185114"/>
                        <a:pt x="1792467" y="176132"/>
                        <a:pt x="1787353" y="169196"/>
                      </a:cubicBezTo>
                      <a:cubicBezTo>
                        <a:pt x="1782240" y="162260"/>
                        <a:pt x="1788065" y="153722"/>
                        <a:pt x="1784864" y="146208"/>
                      </a:cubicBezTo>
                      <a:cubicBezTo>
                        <a:pt x="1780417" y="135537"/>
                        <a:pt x="1772680" y="125666"/>
                        <a:pt x="1769834" y="114283"/>
                      </a:cubicBezTo>
                      <a:cubicBezTo>
                        <a:pt x="1768101" y="107480"/>
                        <a:pt x="1762675" y="102722"/>
                        <a:pt x="1758852" y="97164"/>
                      </a:cubicBezTo>
                      <a:cubicBezTo>
                        <a:pt x="1750982" y="85782"/>
                        <a:pt x="1751826" y="71553"/>
                        <a:pt x="1744757" y="60126"/>
                      </a:cubicBezTo>
                      <a:cubicBezTo>
                        <a:pt x="1742134" y="55679"/>
                        <a:pt x="1733952" y="52122"/>
                        <a:pt x="1733419" y="46787"/>
                      </a:cubicBezTo>
                      <a:cubicBezTo>
                        <a:pt x="1732174" y="35093"/>
                        <a:pt x="1731018" y="32025"/>
                        <a:pt x="1720391" y="24999"/>
                      </a:cubicBezTo>
                      <a:cubicBezTo>
                        <a:pt x="1684820" y="1345"/>
                        <a:pt x="1632796" y="-4880"/>
                        <a:pt x="1590245" y="2768"/>
                      </a:cubicBezTo>
                      <a:cubicBezTo>
                        <a:pt x="1574638" y="5613"/>
                        <a:pt x="1559121" y="589"/>
                        <a:pt x="1545381" y="11660"/>
                      </a:cubicBezTo>
                      <a:cubicBezTo>
                        <a:pt x="1518346" y="34115"/>
                        <a:pt x="1545781" y="30513"/>
                        <a:pt x="1550449" y="48743"/>
                      </a:cubicBezTo>
                      <a:cubicBezTo>
                        <a:pt x="1555963" y="70264"/>
                        <a:pt x="1538400" y="72531"/>
                        <a:pt x="1527951" y="87693"/>
                      </a:cubicBezTo>
                      <a:cubicBezTo>
                        <a:pt x="1518524" y="101433"/>
                        <a:pt x="1504741" y="124065"/>
                        <a:pt x="1500828" y="140116"/>
                      </a:cubicBezTo>
                      <a:cubicBezTo>
                        <a:pt x="1496382" y="158747"/>
                        <a:pt x="1474550" y="164660"/>
                        <a:pt x="1457609" y="173954"/>
                      </a:cubicBezTo>
                      <a:cubicBezTo>
                        <a:pt x="1439468" y="183958"/>
                        <a:pt x="1427195" y="166973"/>
                        <a:pt x="1413145" y="161192"/>
                      </a:cubicBezTo>
                      <a:lnTo>
                        <a:pt x="1388913" y="209702"/>
                      </a:lnTo>
                      <a:cubicBezTo>
                        <a:pt x="1386333" y="215003"/>
                        <a:pt x="1384821" y="220761"/>
                        <a:pt x="1384466" y="226643"/>
                      </a:cubicBezTo>
                      <a:cubicBezTo>
                        <a:pt x="1383533" y="234069"/>
                        <a:pt x="1371972" y="236692"/>
                        <a:pt x="1375128" y="244429"/>
                      </a:cubicBezTo>
                      <a:cubicBezTo>
                        <a:pt x="1381575" y="260125"/>
                        <a:pt x="1393582" y="255411"/>
                        <a:pt x="1405720" y="253322"/>
                      </a:cubicBezTo>
                      <a:cubicBezTo>
                        <a:pt x="1415769" y="251454"/>
                        <a:pt x="1437689" y="264082"/>
                        <a:pt x="1444314" y="260391"/>
                      </a:cubicBezTo>
                      <a:cubicBezTo>
                        <a:pt x="1454675" y="254700"/>
                        <a:pt x="1457075" y="238159"/>
                        <a:pt x="1473704" y="247586"/>
                      </a:cubicBezTo>
                      <a:cubicBezTo>
                        <a:pt x="1487044" y="254922"/>
                        <a:pt x="1500872" y="270974"/>
                        <a:pt x="1511944" y="281289"/>
                      </a:cubicBezTo>
                      <a:cubicBezTo>
                        <a:pt x="1546937" y="313881"/>
                        <a:pt x="1488378" y="299342"/>
                        <a:pt x="1474105" y="303032"/>
                      </a:cubicBezTo>
                      <a:cubicBezTo>
                        <a:pt x="1459077" y="306900"/>
                        <a:pt x="1442980" y="309435"/>
                        <a:pt x="1428263" y="313792"/>
                      </a:cubicBezTo>
                      <a:cubicBezTo>
                        <a:pt x="1405587" y="320506"/>
                        <a:pt x="1401896" y="338025"/>
                        <a:pt x="1386511" y="351809"/>
                      </a:cubicBezTo>
                      <a:cubicBezTo>
                        <a:pt x="1376106" y="361102"/>
                        <a:pt x="1358054" y="357100"/>
                        <a:pt x="1345338" y="360702"/>
                      </a:cubicBezTo>
                      <a:cubicBezTo>
                        <a:pt x="1327107" y="365949"/>
                        <a:pt x="1314702" y="380977"/>
                        <a:pt x="1294782" y="381911"/>
                      </a:cubicBezTo>
                      <a:cubicBezTo>
                        <a:pt x="1283355" y="382489"/>
                        <a:pt x="1213369" y="361502"/>
                        <a:pt x="1235912" y="401875"/>
                      </a:cubicBezTo>
                      <a:cubicBezTo>
                        <a:pt x="1256677" y="439092"/>
                        <a:pt x="1222929" y="434779"/>
                        <a:pt x="1202742" y="457455"/>
                      </a:cubicBezTo>
                      <a:cubicBezTo>
                        <a:pt x="1176553" y="486935"/>
                        <a:pt x="1147473" y="482444"/>
                        <a:pt x="1112925" y="479332"/>
                      </a:cubicBezTo>
                      <a:cubicBezTo>
                        <a:pt x="1071395" y="475552"/>
                        <a:pt x="1050230" y="500318"/>
                        <a:pt x="1015104" y="514903"/>
                      </a:cubicBezTo>
                      <a:cubicBezTo>
                        <a:pt x="1001765" y="520461"/>
                        <a:pt x="998920" y="506677"/>
                        <a:pt x="987936" y="503564"/>
                      </a:cubicBezTo>
                      <a:cubicBezTo>
                        <a:pt x="980511" y="501475"/>
                        <a:pt x="972330" y="504587"/>
                        <a:pt x="964637" y="503031"/>
                      </a:cubicBezTo>
                      <a:cubicBezTo>
                        <a:pt x="955745" y="501163"/>
                        <a:pt x="948898" y="494138"/>
                        <a:pt x="940182" y="492537"/>
                      </a:cubicBezTo>
                      <a:cubicBezTo>
                        <a:pt x="924620" y="489736"/>
                        <a:pt x="917195" y="489469"/>
                        <a:pt x="902211" y="481999"/>
                      </a:cubicBezTo>
                      <a:cubicBezTo>
                        <a:pt x="888872" y="475330"/>
                        <a:pt x="873087" y="474707"/>
                        <a:pt x="858369" y="473774"/>
                      </a:cubicBezTo>
                      <a:cubicBezTo>
                        <a:pt x="831201" y="472084"/>
                        <a:pt x="804123" y="472395"/>
                        <a:pt x="776866" y="471328"/>
                      </a:cubicBezTo>
                      <a:cubicBezTo>
                        <a:pt x="763039" y="470750"/>
                        <a:pt x="749522" y="470972"/>
                        <a:pt x="735737" y="470928"/>
                      </a:cubicBezTo>
                      <a:cubicBezTo>
                        <a:pt x="722977" y="470928"/>
                        <a:pt x="721242" y="462035"/>
                        <a:pt x="714128" y="452876"/>
                      </a:cubicBezTo>
                      <a:cubicBezTo>
                        <a:pt x="704124" y="440114"/>
                        <a:pt x="704746" y="421751"/>
                        <a:pt x="692919" y="410635"/>
                      </a:cubicBezTo>
                      <a:cubicBezTo>
                        <a:pt x="688562" y="406664"/>
                        <a:pt x="683182" y="404010"/>
                        <a:pt x="677357" y="402987"/>
                      </a:cubicBezTo>
                      <a:cubicBezTo>
                        <a:pt x="667619" y="401030"/>
                        <a:pt x="665174" y="389337"/>
                        <a:pt x="655569" y="387736"/>
                      </a:cubicBezTo>
                      <a:cubicBezTo>
                        <a:pt x="644898" y="386002"/>
                        <a:pt x="640541" y="372930"/>
                        <a:pt x="626357" y="372307"/>
                      </a:cubicBezTo>
                      <a:cubicBezTo>
                        <a:pt x="611550" y="371636"/>
                        <a:pt x="596832" y="369644"/>
                        <a:pt x="582381" y="366349"/>
                      </a:cubicBezTo>
                      <a:cubicBezTo>
                        <a:pt x="573000" y="364214"/>
                        <a:pt x="551835" y="360613"/>
                        <a:pt x="551880" y="347274"/>
                      </a:cubicBezTo>
                      <a:cubicBezTo>
                        <a:pt x="551880" y="341360"/>
                        <a:pt x="557748" y="337358"/>
                        <a:pt x="560105" y="332512"/>
                      </a:cubicBezTo>
                      <a:cubicBezTo>
                        <a:pt x="563929" y="324686"/>
                        <a:pt x="564551" y="311169"/>
                        <a:pt x="565663" y="302543"/>
                      </a:cubicBezTo>
                      <a:cubicBezTo>
                        <a:pt x="567220" y="292050"/>
                        <a:pt x="549345" y="271418"/>
                        <a:pt x="543832" y="261414"/>
                      </a:cubicBezTo>
                      <a:cubicBezTo>
                        <a:pt x="533827" y="243628"/>
                        <a:pt x="516131" y="246696"/>
                        <a:pt x="501101" y="237715"/>
                      </a:cubicBezTo>
                      <a:cubicBezTo>
                        <a:pt x="491141" y="231801"/>
                        <a:pt x="472734" y="220285"/>
                        <a:pt x="466686" y="209702"/>
                      </a:cubicBezTo>
                      <a:cubicBezTo>
                        <a:pt x="463975" y="203758"/>
                        <a:pt x="461974" y="197501"/>
                        <a:pt x="460773" y="191072"/>
                      </a:cubicBezTo>
                      <a:cubicBezTo>
                        <a:pt x="452992" y="190272"/>
                        <a:pt x="444677" y="189649"/>
                        <a:pt x="438985" y="183735"/>
                      </a:cubicBezTo>
                      <a:cubicBezTo>
                        <a:pt x="436762" y="191517"/>
                        <a:pt x="427247" y="197075"/>
                        <a:pt x="427247" y="205523"/>
                      </a:cubicBezTo>
                      <a:cubicBezTo>
                        <a:pt x="427247" y="221530"/>
                        <a:pt x="418355" y="221307"/>
                        <a:pt x="406216" y="225220"/>
                      </a:cubicBezTo>
                      <a:cubicBezTo>
                        <a:pt x="395633" y="228600"/>
                        <a:pt x="390964" y="239493"/>
                        <a:pt x="390565" y="249853"/>
                      </a:cubicBezTo>
                      <a:cubicBezTo>
                        <a:pt x="390253" y="257368"/>
                        <a:pt x="399457" y="270440"/>
                        <a:pt x="395410" y="276887"/>
                      </a:cubicBezTo>
                      <a:cubicBezTo>
                        <a:pt x="383628" y="295384"/>
                        <a:pt x="357883" y="286714"/>
                        <a:pt x="340942" y="286403"/>
                      </a:cubicBezTo>
                      <a:cubicBezTo>
                        <a:pt x="335829" y="286403"/>
                        <a:pt x="315199" y="276843"/>
                        <a:pt x="312130" y="279866"/>
                      </a:cubicBezTo>
                      <a:cubicBezTo>
                        <a:pt x="307106" y="284847"/>
                        <a:pt x="304838" y="299831"/>
                        <a:pt x="302170" y="306545"/>
                      </a:cubicBezTo>
                      <a:cubicBezTo>
                        <a:pt x="299503" y="313259"/>
                        <a:pt x="282117" y="345362"/>
                        <a:pt x="288831" y="351009"/>
                      </a:cubicBezTo>
                      <a:cubicBezTo>
                        <a:pt x="300970" y="361680"/>
                        <a:pt x="291854" y="367994"/>
                        <a:pt x="279316" y="366393"/>
                      </a:cubicBezTo>
                      <a:cubicBezTo>
                        <a:pt x="264287" y="364526"/>
                        <a:pt x="262820" y="357856"/>
                        <a:pt x="247346" y="363592"/>
                      </a:cubicBezTo>
                      <a:cubicBezTo>
                        <a:pt x="234452" y="368394"/>
                        <a:pt x="207329" y="366927"/>
                        <a:pt x="216933" y="383956"/>
                      </a:cubicBezTo>
                      <a:cubicBezTo>
                        <a:pt x="222224" y="393294"/>
                        <a:pt x="218312" y="404010"/>
                        <a:pt x="221691" y="413481"/>
                      </a:cubicBezTo>
                      <a:cubicBezTo>
                        <a:pt x="225070" y="422951"/>
                        <a:pt x="232762" y="432378"/>
                        <a:pt x="234496" y="442916"/>
                      </a:cubicBezTo>
                      <a:cubicBezTo>
                        <a:pt x="235741" y="450563"/>
                        <a:pt x="226093" y="456566"/>
                        <a:pt x="221779" y="461457"/>
                      </a:cubicBezTo>
                      <a:cubicBezTo>
                        <a:pt x="215021" y="469060"/>
                        <a:pt x="221201" y="490403"/>
                        <a:pt x="214043" y="493516"/>
                      </a:cubicBezTo>
                      <a:cubicBezTo>
                        <a:pt x="200703" y="499162"/>
                        <a:pt x="164154" y="510723"/>
                        <a:pt x="157752" y="523529"/>
                      </a:cubicBezTo>
                      <a:cubicBezTo>
                        <a:pt x="145213" y="548473"/>
                        <a:pt x="122892" y="528242"/>
                        <a:pt x="105907" y="541581"/>
                      </a:cubicBezTo>
                      <a:cubicBezTo>
                        <a:pt x="97014" y="548339"/>
                        <a:pt x="88121" y="554387"/>
                        <a:pt x="79673" y="561056"/>
                      </a:cubicBezTo>
                      <a:cubicBezTo>
                        <a:pt x="69936" y="568882"/>
                        <a:pt x="62643" y="550563"/>
                        <a:pt x="52105" y="555053"/>
                      </a:cubicBezTo>
                      <a:cubicBezTo>
                        <a:pt x="42901" y="558335"/>
                        <a:pt x="34275" y="563017"/>
                        <a:pt x="26539" y="568926"/>
                      </a:cubicBezTo>
                      <a:cubicBezTo>
                        <a:pt x="12088" y="581109"/>
                        <a:pt x="9464" y="570660"/>
                        <a:pt x="3417" y="590714"/>
                      </a:cubicBezTo>
                      <a:cubicBezTo>
                        <a:pt x="483" y="600496"/>
                        <a:pt x="-3297" y="618459"/>
                        <a:pt x="4484" y="628197"/>
                      </a:cubicBezTo>
                      <a:cubicBezTo>
                        <a:pt x="11421" y="637089"/>
                        <a:pt x="36010" y="634244"/>
                        <a:pt x="37921" y="649628"/>
                      </a:cubicBezTo>
                      <a:cubicBezTo>
                        <a:pt x="38544" y="654608"/>
                        <a:pt x="45124" y="695026"/>
                        <a:pt x="43613" y="695159"/>
                      </a:cubicBezTo>
                      <a:cubicBezTo>
                        <a:pt x="53039" y="702540"/>
                        <a:pt x="65089" y="708498"/>
                        <a:pt x="73048" y="717658"/>
                      </a:cubicBezTo>
                      <a:cubicBezTo>
                        <a:pt x="78650" y="723972"/>
                        <a:pt x="76027" y="733665"/>
                        <a:pt x="83853" y="740557"/>
                      </a:cubicBezTo>
                      <a:cubicBezTo>
                        <a:pt x="94391" y="748414"/>
                        <a:pt x="106529" y="753865"/>
                        <a:pt x="119424" y="756519"/>
                      </a:cubicBezTo>
                      <a:cubicBezTo>
                        <a:pt x="130228" y="757987"/>
                        <a:pt x="131740" y="752073"/>
                        <a:pt x="140411" y="761677"/>
                      </a:cubicBezTo>
                      <a:cubicBezTo>
                        <a:pt x="151793" y="724194"/>
                        <a:pt x="226982" y="746693"/>
                        <a:pt x="217778" y="771948"/>
                      </a:cubicBezTo>
                      <a:cubicBezTo>
                        <a:pt x="211508" y="787431"/>
                        <a:pt x="201104" y="800872"/>
                        <a:pt x="187631" y="810765"/>
                      </a:cubicBezTo>
                      <a:cubicBezTo>
                        <a:pt x="178739" y="816768"/>
                        <a:pt x="170735" y="808009"/>
                        <a:pt x="168201" y="820859"/>
                      </a:cubicBezTo>
                      <a:cubicBezTo>
                        <a:pt x="165977" y="832153"/>
                        <a:pt x="175626" y="839889"/>
                        <a:pt x="181540" y="848337"/>
                      </a:cubicBezTo>
                      <a:cubicBezTo>
                        <a:pt x="185986" y="854696"/>
                        <a:pt x="191544" y="863855"/>
                        <a:pt x="182073" y="868924"/>
                      </a:cubicBezTo>
                      <a:cubicBezTo>
                        <a:pt x="172603" y="873993"/>
                        <a:pt x="169223" y="864922"/>
                        <a:pt x="161087" y="865234"/>
                      </a:cubicBezTo>
                      <a:cubicBezTo>
                        <a:pt x="150059" y="865634"/>
                        <a:pt x="162198" y="902539"/>
                        <a:pt x="166288" y="906852"/>
                      </a:cubicBezTo>
                      <a:cubicBezTo>
                        <a:pt x="173092" y="914144"/>
                        <a:pt x="239743" y="949760"/>
                        <a:pt x="232184" y="962965"/>
                      </a:cubicBezTo>
                      <a:cubicBezTo>
                        <a:pt x="242722" y="961898"/>
                        <a:pt x="251704" y="953317"/>
                        <a:pt x="260063" y="953139"/>
                      </a:cubicBezTo>
                      <a:cubicBezTo>
                        <a:pt x="273091" y="952828"/>
                        <a:pt x="282028" y="964255"/>
                        <a:pt x="291632" y="971324"/>
                      </a:cubicBezTo>
                      <a:cubicBezTo>
                        <a:pt x="313864" y="987687"/>
                        <a:pt x="336718" y="1006229"/>
                        <a:pt x="360596" y="1019790"/>
                      </a:cubicBezTo>
                      <a:cubicBezTo>
                        <a:pt x="386296" y="1034374"/>
                        <a:pt x="413374" y="1037576"/>
                        <a:pt x="441253" y="1044645"/>
                      </a:cubicBezTo>
                      <a:cubicBezTo>
                        <a:pt x="449524" y="1046113"/>
                        <a:pt x="457882" y="1046824"/>
                        <a:pt x="466287" y="1046780"/>
                      </a:cubicBezTo>
                      <a:cubicBezTo>
                        <a:pt x="468287" y="1044690"/>
                        <a:pt x="477980" y="1036153"/>
                        <a:pt x="480738" y="1036153"/>
                      </a:cubicBezTo>
                      <a:cubicBezTo>
                        <a:pt x="492208" y="1036153"/>
                        <a:pt x="487140" y="1064610"/>
                        <a:pt x="489941" y="1070657"/>
                      </a:cubicBezTo>
                      <a:cubicBezTo>
                        <a:pt x="499412" y="1057318"/>
                        <a:pt x="501324" y="1045490"/>
                        <a:pt x="517153" y="1037976"/>
                      </a:cubicBezTo>
                      <a:cubicBezTo>
                        <a:pt x="534405" y="1029795"/>
                        <a:pt x="537162" y="1038821"/>
                        <a:pt x="554725" y="1041711"/>
                      </a:cubicBezTo>
                      <a:cubicBezTo>
                        <a:pt x="568998" y="1044068"/>
                        <a:pt x="575667" y="1038821"/>
                        <a:pt x="588429" y="1050604"/>
                      </a:cubicBezTo>
                      <a:cubicBezTo>
                        <a:pt x="606526" y="1042556"/>
                        <a:pt x="610661" y="1033529"/>
                        <a:pt x="624000" y="1019835"/>
                      </a:cubicBezTo>
                      <a:cubicBezTo>
                        <a:pt x="627023" y="1016811"/>
                        <a:pt x="634361" y="1018367"/>
                        <a:pt x="638317" y="1015166"/>
                      </a:cubicBezTo>
                      <a:cubicBezTo>
                        <a:pt x="644675" y="1009399"/>
                        <a:pt x="651567" y="1004250"/>
                        <a:pt x="658904" y="999781"/>
                      </a:cubicBezTo>
                      <a:cubicBezTo>
                        <a:pt x="671043" y="993245"/>
                        <a:pt x="690028" y="1006007"/>
                        <a:pt x="698921" y="998448"/>
                      </a:cubicBezTo>
                      <a:cubicBezTo>
                        <a:pt x="715196" y="984842"/>
                        <a:pt x="717818" y="1000093"/>
                        <a:pt x="726445" y="1012498"/>
                      </a:cubicBezTo>
                      <a:cubicBezTo>
                        <a:pt x="730891" y="1018768"/>
                        <a:pt x="731424" y="1023170"/>
                        <a:pt x="739161" y="1026238"/>
                      </a:cubicBezTo>
                      <a:cubicBezTo>
                        <a:pt x="750010" y="1030684"/>
                        <a:pt x="750099" y="1024904"/>
                        <a:pt x="760281" y="1023525"/>
                      </a:cubicBezTo>
                      <a:cubicBezTo>
                        <a:pt x="780735" y="1020813"/>
                        <a:pt x="773398" y="1041311"/>
                        <a:pt x="779846" y="1051360"/>
                      </a:cubicBezTo>
                      <a:cubicBezTo>
                        <a:pt x="786826" y="1062475"/>
                        <a:pt x="798298" y="1049626"/>
                        <a:pt x="798298" y="1070701"/>
                      </a:cubicBezTo>
                      <a:cubicBezTo>
                        <a:pt x="798298" y="1087775"/>
                        <a:pt x="803723" y="1106584"/>
                        <a:pt x="790072" y="1120279"/>
                      </a:cubicBezTo>
                      <a:cubicBezTo>
                        <a:pt x="779223" y="1131083"/>
                        <a:pt x="764106" y="1148068"/>
                        <a:pt x="762016" y="1163942"/>
                      </a:cubicBezTo>
                      <a:cubicBezTo>
                        <a:pt x="761349" y="1169011"/>
                        <a:pt x="759927" y="1188220"/>
                        <a:pt x="768285" y="1184040"/>
                      </a:cubicBezTo>
                      <a:cubicBezTo>
                        <a:pt x="772065" y="1182172"/>
                        <a:pt x="804212" y="1181817"/>
                        <a:pt x="799054" y="1190042"/>
                      </a:cubicBezTo>
                      <a:cubicBezTo>
                        <a:pt x="794607" y="1197246"/>
                        <a:pt x="799721" y="1217077"/>
                        <a:pt x="809548" y="1217788"/>
                      </a:cubicBezTo>
                      <a:cubicBezTo>
                        <a:pt x="835070" y="1219833"/>
                        <a:pt x="812838" y="1240509"/>
                        <a:pt x="818441" y="1253092"/>
                      </a:cubicBezTo>
                      <a:cubicBezTo>
                        <a:pt x="820352" y="1257539"/>
                        <a:pt x="831780" y="1255404"/>
                        <a:pt x="835382" y="1256471"/>
                      </a:cubicBezTo>
                      <a:cubicBezTo>
                        <a:pt x="843029" y="1258695"/>
                        <a:pt x="839828" y="1263808"/>
                        <a:pt x="841295" y="1269544"/>
                      </a:cubicBezTo>
                      <a:cubicBezTo>
                        <a:pt x="845741" y="1286618"/>
                        <a:pt x="865395" y="1271456"/>
                        <a:pt x="874466" y="1270878"/>
                      </a:cubicBezTo>
                      <a:cubicBezTo>
                        <a:pt x="883535" y="1270300"/>
                        <a:pt x="885537" y="1286263"/>
                        <a:pt x="894074" y="1288397"/>
                      </a:cubicBezTo>
                      <a:cubicBezTo>
                        <a:pt x="904967" y="1291109"/>
                        <a:pt x="899320" y="1265587"/>
                        <a:pt x="895408" y="1261718"/>
                      </a:cubicBezTo>
                      <a:cubicBezTo>
                        <a:pt x="879979" y="1246334"/>
                        <a:pt x="931334" y="1234284"/>
                        <a:pt x="939516" y="1236374"/>
                      </a:cubicBezTo>
                      <a:cubicBezTo>
                        <a:pt x="947697" y="1238464"/>
                        <a:pt x="946319" y="1231661"/>
                        <a:pt x="952855" y="1230727"/>
                      </a:cubicBezTo>
                      <a:cubicBezTo>
                        <a:pt x="959391" y="1229793"/>
                        <a:pt x="964993" y="1235173"/>
                        <a:pt x="971086" y="1235173"/>
                      </a:cubicBezTo>
                      <a:cubicBezTo>
                        <a:pt x="983490" y="1235707"/>
                        <a:pt x="996918" y="1233261"/>
                        <a:pt x="1004522" y="1224680"/>
                      </a:cubicBezTo>
                      <a:cubicBezTo>
                        <a:pt x="1009368" y="1219255"/>
                        <a:pt x="1022841" y="1205961"/>
                        <a:pt x="1029689" y="1214409"/>
                      </a:cubicBezTo>
                      <a:cubicBezTo>
                        <a:pt x="1039025" y="1225969"/>
                        <a:pt x="1051476" y="1223302"/>
                        <a:pt x="1063881" y="1228771"/>
                      </a:cubicBezTo>
                      <a:cubicBezTo>
                        <a:pt x="1074730" y="1233484"/>
                        <a:pt x="1061925" y="1242821"/>
                        <a:pt x="1066149" y="1249846"/>
                      </a:cubicBezTo>
                      <a:cubicBezTo>
                        <a:pt x="1071885" y="1259273"/>
                        <a:pt x="1087447" y="1270656"/>
                        <a:pt x="1098519" y="1272078"/>
                      </a:cubicBezTo>
                      <a:cubicBezTo>
                        <a:pt x="1103498" y="1272834"/>
                        <a:pt x="1121996" y="1284484"/>
                        <a:pt x="1126131" y="1272078"/>
                      </a:cubicBezTo>
                      <a:cubicBezTo>
                        <a:pt x="1132000" y="1254293"/>
                        <a:pt x="1145961" y="1278837"/>
                        <a:pt x="1152320" y="1279237"/>
                      </a:cubicBezTo>
                      <a:cubicBezTo>
                        <a:pt x="1158678" y="1279637"/>
                        <a:pt x="1180243" y="1260473"/>
                        <a:pt x="1175486" y="1282794"/>
                      </a:cubicBezTo>
                      <a:cubicBezTo>
                        <a:pt x="1173396" y="1292443"/>
                        <a:pt x="1165792" y="1317076"/>
                        <a:pt x="1185401" y="1319388"/>
                      </a:cubicBezTo>
                      <a:cubicBezTo>
                        <a:pt x="1193849" y="1320366"/>
                        <a:pt x="1188157" y="1300268"/>
                        <a:pt x="1191226" y="1296044"/>
                      </a:cubicBezTo>
                      <a:cubicBezTo>
                        <a:pt x="1200430" y="1283328"/>
                        <a:pt x="1223374" y="1278259"/>
                        <a:pt x="1237201" y="1273545"/>
                      </a:cubicBezTo>
                      <a:cubicBezTo>
                        <a:pt x="1255476" y="1267321"/>
                        <a:pt x="1272861" y="1258606"/>
                        <a:pt x="1288824" y="1247712"/>
                      </a:cubicBezTo>
                      <a:cubicBezTo>
                        <a:pt x="1298784" y="1240998"/>
                        <a:pt x="1301230" y="1232372"/>
                        <a:pt x="1313101" y="1235840"/>
                      </a:cubicBezTo>
                      <a:cubicBezTo>
                        <a:pt x="1335645" y="1242421"/>
                        <a:pt x="1366458" y="1227792"/>
                        <a:pt x="1391002" y="1226681"/>
                      </a:cubicBezTo>
                      <a:cubicBezTo>
                        <a:pt x="1403674" y="1226103"/>
                        <a:pt x="1412745" y="1212452"/>
                        <a:pt x="1420659" y="1203426"/>
                      </a:cubicBezTo>
                      <a:cubicBezTo>
                        <a:pt x="1429552" y="1193022"/>
                        <a:pt x="1454274" y="1189376"/>
                        <a:pt x="1454274" y="1172301"/>
                      </a:cubicBezTo>
                      <a:cubicBezTo>
                        <a:pt x="1454274" y="1163409"/>
                        <a:pt x="1476506" y="1166877"/>
                        <a:pt x="1477306" y="1157806"/>
                      </a:cubicBezTo>
                      <a:cubicBezTo>
                        <a:pt x="1484243" y="1149403"/>
                        <a:pt x="1491802" y="1141532"/>
                        <a:pt x="1499894" y="1134285"/>
                      </a:cubicBezTo>
                      <a:cubicBezTo>
                        <a:pt x="1515813" y="1127126"/>
                        <a:pt x="1505497" y="1118722"/>
                        <a:pt x="1510255" y="1105828"/>
                      </a:cubicBezTo>
                      <a:cubicBezTo>
                        <a:pt x="1512255" y="1100403"/>
                        <a:pt x="1519148" y="1102582"/>
                        <a:pt x="1514701" y="1095245"/>
                      </a:cubicBezTo>
                      <a:cubicBezTo>
                        <a:pt x="1511366" y="1089643"/>
                        <a:pt x="1505007" y="1085108"/>
                        <a:pt x="1514078" y="1081906"/>
                      </a:cubicBezTo>
                      <a:cubicBezTo>
                        <a:pt x="1527773" y="1077460"/>
                        <a:pt x="1540268" y="1073458"/>
                        <a:pt x="1546047" y="1058518"/>
                      </a:cubicBezTo>
                      <a:cubicBezTo>
                        <a:pt x="1548760" y="1051582"/>
                        <a:pt x="1548716" y="1046469"/>
                        <a:pt x="1554452" y="1041044"/>
                      </a:cubicBezTo>
                      <a:cubicBezTo>
                        <a:pt x="1560188" y="1035619"/>
                        <a:pt x="1570237" y="1033529"/>
                        <a:pt x="1574060" y="1027394"/>
                      </a:cubicBezTo>
                      <a:cubicBezTo>
                        <a:pt x="1577751" y="1020039"/>
                        <a:pt x="1578773" y="1011631"/>
                        <a:pt x="1576951" y="1003605"/>
                      </a:cubicBezTo>
                      <a:cubicBezTo>
                        <a:pt x="1575438" y="994713"/>
                        <a:pt x="1583131" y="997647"/>
                        <a:pt x="1583975" y="992578"/>
                      </a:cubicBezTo>
                      <a:cubicBezTo>
                        <a:pt x="1584643" y="988665"/>
                        <a:pt x="1578640" y="988532"/>
                        <a:pt x="1581485" y="982440"/>
                      </a:cubicBezTo>
                      <a:cubicBezTo>
                        <a:pt x="1584776" y="975415"/>
                        <a:pt x="1599270" y="972747"/>
                        <a:pt x="1600738" y="967856"/>
                      </a:cubicBezTo>
                      <a:cubicBezTo>
                        <a:pt x="1602206" y="962965"/>
                        <a:pt x="1584953" y="964522"/>
                        <a:pt x="1582953" y="966078"/>
                      </a:cubicBezTo>
                      <a:cubicBezTo>
                        <a:pt x="1577439" y="970524"/>
                        <a:pt x="1571837" y="958341"/>
                        <a:pt x="1567123" y="957185"/>
                      </a:cubicBezTo>
                      <a:cubicBezTo>
                        <a:pt x="1560899" y="955940"/>
                        <a:pt x="1558987" y="964299"/>
                        <a:pt x="1551072" y="959097"/>
                      </a:cubicBezTo>
                      <a:cubicBezTo>
                        <a:pt x="1541112" y="952605"/>
                        <a:pt x="1559965" y="948781"/>
                        <a:pt x="1563833" y="946781"/>
                      </a:cubicBezTo>
                      <a:cubicBezTo>
                        <a:pt x="1578062" y="939311"/>
                        <a:pt x="1599094" y="933441"/>
                        <a:pt x="1577662" y="919835"/>
                      </a:cubicBezTo>
                      <a:cubicBezTo>
                        <a:pt x="1570502" y="915389"/>
                        <a:pt x="1562944" y="916501"/>
                        <a:pt x="1556630" y="910365"/>
                      </a:cubicBezTo>
                      <a:cubicBezTo>
                        <a:pt x="1555207" y="908942"/>
                        <a:pt x="1533153" y="891467"/>
                        <a:pt x="1533420" y="893113"/>
                      </a:cubicBezTo>
                      <a:cubicBezTo>
                        <a:pt x="1531864" y="884220"/>
                        <a:pt x="1612121" y="918546"/>
                        <a:pt x="1576461" y="883553"/>
                      </a:cubicBezTo>
                      <a:cubicBezTo>
                        <a:pt x="1568813" y="876083"/>
                        <a:pt x="1551605" y="867590"/>
                        <a:pt x="1552583" y="855407"/>
                      </a:cubicBezTo>
                      <a:cubicBezTo>
                        <a:pt x="1553563" y="843224"/>
                        <a:pt x="1539244" y="828729"/>
                        <a:pt x="1534443" y="817746"/>
                      </a:cubicBezTo>
                      <a:cubicBezTo>
                        <a:pt x="1527729" y="802628"/>
                        <a:pt x="1523904" y="797515"/>
                        <a:pt x="1508520" y="790490"/>
                      </a:cubicBezTo>
                      <a:cubicBezTo>
                        <a:pt x="1495804" y="784665"/>
                        <a:pt x="1494869" y="773105"/>
                        <a:pt x="1503229" y="762122"/>
                      </a:cubicBezTo>
                      <a:cubicBezTo>
                        <a:pt x="1508476" y="755275"/>
                        <a:pt x="1516568" y="754074"/>
                        <a:pt x="1522349" y="748205"/>
                      </a:cubicBezTo>
                      <a:cubicBezTo>
                        <a:pt x="1526172" y="744336"/>
                        <a:pt x="1525328" y="739045"/>
                        <a:pt x="1528529" y="735399"/>
                      </a:cubicBezTo>
                      <a:cubicBezTo>
                        <a:pt x="1530663" y="732954"/>
                        <a:pt x="1537867" y="735399"/>
                        <a:pt x="1541246" y="733087"/>
                      </a:cubicBezTo>
                      <a:cubicBezTo>
                        <a:pt x="1549205" y="727840"/>
                        <a:pt x="1549427" y="715657"/>
                        <a:pt x="1560188" y="714412"/>
                      </a:cubicBezTo>
                      <a:cubicBezTo>
                        <a:pt x="1572681" y="712945"/>
                        <a:pt x="1622437" y="703074"/>
                        <a:pt x="1606697" y="685555"/>
                      </a:cubicBezTo>
                      <a:cubicBezTo>
                        <a:pt x="1595581" y="673194"/>
                        <a:pt x="1581485" y="682576"/>
                        <a:pt x="1568190" y="675462"/>
                      </a:cubicBezTo>
                      <a:cubicBezTo>
                        <a:pt x="1552006" y="666836"/>
                        <a:pt x="1553652" y="655987"/>
                        <a:pt x="1537066" y="672127"/>
                      </a:cubicBezTo>
                      <a:cubicBezTo>
                        <a:pt x="1528885" y="679997"/>
                        <a:pt x="1517813" y="695693"/>
                        <a:pt x="1505052" y="695782"/>
                      </a:cubicBezTo>
                      <a:cubicBezTo>
                        <a:pt x="1491713" y="695782"/>
                        <a:pt x="1486333" y="677507"/>
                        <a:pt x="1490556" y="667192"/>
                      </a:cubicBezTo>
                      <a:cubicBezTo>
                        <a:pt x="1498961" y="646516"/>
                        <a:pt x="1438578" y="668259"/>
                        <a:pt x="1441646" y="635267"/>
                      </a:cubicBezTo>
                      <a:cubicBezTo>
                        <a:pt x="1445115" y="599695"/>
                        <a:pt x="1469881" y="625351"/>
                        <a:pt x="1488689" y="613035"/>
                      </a:cubicBezTo>
                      <a:cubicBezTo>
                        <a:pt x="1500250" y="605342"/>
                        <a:pt x="1496649" y="588446"/>
                        <a:pt x="1512744" y="585911"/>
                      </a:cubicBezTo>
                      <a:cubicBezTo>
                        <a:pt x="1533420" y="582710"/>
                        <a:pt x="1542135" y="563679"/>
                        <a:pt x="1558675" y="553053"/>
                      </a:cubicBezTo>
                      <a:cubicBezTo>
                        <a:pt x="1568991" y="546339"/>
                        <a:pt x="1589800" y="539980"/>
                        <a:pt x="1597492" y="554876"/>
                      </a:cubicBezTo>
                      <a:cubicBezTo>
                        <a:pt x="1602694" y="565236"/>
                        <a:pt x="1587533" y="577597"/>
                        <a:pt x="1581485" y="583822"/>
                      </a:cubicBezTo>
                      <a:cubicBezTo>
                        <a:pt x="1569524" y="596094"/>
                        <a:pt x="1574060" y="601963"/>
                        <a:pt x="1570192" y="616503"/>
                      </a:cubicBezTo>
                      <a:cubicBezTo>
                        <a:pt x="1569702" y="618415"/>
                        <a:pt x="1560409" y="626774"/>
                        <a:pt x="1563300" y="629842"/>
                      </a:cubicBezTo>
                      <a:cubicBezTo>
                        <a:pt x="1568902" y="635489"/>
                        <a:pt x="1585532" y="625084"/>
                        <a:pt x="1589489" y="622461"/>
                      </a:cubicBezTo>
                      <a:cubicBezTo>
                        <a:pt x="1606786" y="610793"/>
                        <a:pt x="1624882" y="600309"/>
                        <a:pt x="1643602" y="591069"/>
                      </a:cubicBezTo>
                      <a:cubicBezTo>
                        <a:pt x="1651205" y="586970"/>
                        <a:pt x="1659742" y="585000"/>
                        <a:pt x="1668368" y="585378"/>
                      </a:cubicBezTo>
                      <a:cubicBezTo>
                        <a:pt x="1671258" y="577508"/>
                        <a:pt x="1674282" y="572039"/>
                        <a:pt x="1681707" y="568615"/>
                      </a:cubicBezTo>
                      <a:cubicBezTo>
                        <a:pt x="1706963" y="556387"/>
                        <a:pt x="1733285" y="547361"/>
                        <a:pt x="1749070" y="523395"/>
                      </a:cubicBezTo>
                      <a:cubicBezTo>
                        <a:pt x="1759385" y="507788"/>
                        <a:pt x="1763432" y="513391"/>
                        <a:pt x="1776994" y="518949"/>
                      </a:cubicBezTo>
                      <a:cubicBezTo>
                        <a:pt x="1781795" y="520950"/>
                        <a:pt x="1813676" y="525796"/>
                        <a:pt x="1806473" y="513791"/>
                      </a:cubicBezTo>
                      <a:cubicBezTo>
                        <a:pt x="1797580" y="498673"/>
                        <a:pt x="1817277" y="503431"/>
                        <a:pt x="1825859" y="498629"/>
                      </a:cubicBezTo>
                      <a:cubicBezTo>
                        <a:pt x="1830306" y="496272"/>
                        <a:pt x="1848446" y="481644"/>
                        <a:pt x="1850270" y="478086"/>
                      </a:cubicBezTo>
                      <a:cubicBezTo>
                        <a:pt x="1856138" y="466793"/>
                        <a:pt x="1857829" y="448874"/>
                        <a:pt x="1874058" y="462168"/>
                      </a:cubicBezTo>
                      <a:cubicBezTo>
                        <a:pt x="1883884" y="470217"/>
                        <a:pt x="1890154" y="464792"/>
                        <a:pt x="1900736" y="469327"/>
                      </a:cubicBezTo>
                      <a:cubicBezTo>
                        <a:pt x="1911941" y="460657"/>
                        <a:pt x="1909629" y="450475"/>
                        <a:pt x="1907940" y="436646"/>
                      </a:cubicBezTo>
                      <a:cubicBezTo>
                        <a:pt x="1906294" y="421573"/>
                        <a:pt x="1903048" y="406633"/>
                        <a:pt x="1903182" y="391293"/>
                      </a:cubicBezTo>
                      <a:cubicBezTo>
                        <a:pt x="1903182" y="381600"/>
                        <a:pt x="1922479" y="364970"/>
                        <a:pt x="1932617" y="364259"/>
                      </a:cubicBezTo>
                      <a:cubicBezTo>
                        <a:pt x="1937330" y="363948"/>
                        <a:pt x="1967610" y="381556"/>
                        <a:pt x="1967610" y="365726"/>
                      </a:cubicBezTo>
                      <a:cubicBezTo>
                        <a:pt x="1967610" y="358301"/>
                        <a:pt x="1977525" y="355099"/>
                        <a:pt x="1981216" y="349764"/>
                      </a:cubicBezTo>
                      <a:cubicBezTo>
                        <a:pt x="1986952" y="341404"/>
                        <a:pt x="1987574" y="335224"/>
                        <a:pt x="1995889" y="328154"/>
                      </a:cubicBezTo>
                      <a:cubicBezTo>
                        <a:pt x="2008295" y="317616"/>
                        <a:pt x="2007183" y="297830"/>
                        <a:pt x="2014252" y="283913"/>
                      </a:cubicBezTo>
                      <a:cubicBezTo>
                        <a:pt x="2016387" y="279733"/>
                        <a:pt x="2026213" y="273375"/>
                        <a:pt x="2025635" y="268750"/>
                      </a:cubicBezTo>
                      <a:cubicBezTo>
                        <a:pt x="2024657" y="260880"/>
                        <a:pt x="2020211" y="255411"/>
                        <a:pt x="2020699" y="246518"/>
                      </a:cubicBezTo>
                      <a:close/>
                      <a:moveTo>
                        <a:pt x="1530752" y="1195111"/>
                      </a:moveTo>
                      <a:cubicBezTo>
                        <a:pt x="1529507" y="1199558"/>
                        <a:pt x="1532086" y="1264786"/>
                        <a:pt x="1548760" y="1253181"/>
                      </a:cubicBezTo>
                      <a:cubicBezTo>
                        <a:pt x="1563077" y="1243177"/>
                        <a:pt x="1571792" y="1214587"/>
                        <a:pt x="1578239" y="1199380"/>
                      </a:cubicBezTo>
                      <a:cubicBezTo>
                        <a:pt x="1581885" y="1190799"/>
                        <a:pt x="1601139" y="1153360"/>
                        <a:pt x="1588422" y="1146023"/>
                      </a:cubicBezTo>
                      <a:cubicBezTo>
                        <a:pt x="1564278" y="1132017"/>
                        <a:pt x="1535376" y="1178393"/>
                        <a:pt x="1530618" y="1194934"/>
                      </a:cubicBezTo>
                      <a:cubicBezTo>
                        <a:pt x="1519859" y="1235173"/>
                        <a:pt x="1541868" y="1155094"/>
                        <a:pt x="1530841" y="1195111"/>
                      </a:cubicBezTo>
                      <a:close/>
                      <a:moveTo>
                        <a:pt x="1173529" y="1331216"/>
                      </a:moveTo>
                      <a:cubicBezTo>
                        <a:pt x="1125242" y="1331216"/>
                        <a:pt x="1130088" y="1408538"/>
                        <a:pt x="1181844" y="1387818"/>
                      </a:cubicBezTo>
                      <a:cubicBezTo>
                        <a:pt x="1198518" y="1381148"/>
                        <a:pt x="1201053" y="1364252"/>
                        <a:pt x="1209901" y="1350024"/>
                      </a:cubicBezTo>
                      <a:cubicBezTo>
                        <a:pt x="1227197" y="1322189"/>
                        <a:pt x="1190915" y="1331216"/>
                        <a:pt x="1173618" y="133121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1" name="자유형: 도형 9810">
                  <a:extLst>
                    <a:ext uri="{FF2B5EF4-FFF2-40B4-BE49-F238E27FC236}">
                      <a16:creationId xmlns:a16="http://schemas.microsoft.com/office/drawing/2014/main" id="{63F8E080-D9CB-B6C6-B965-0865F72A18F9}"/>
                    </a:ext>
                  </a:extLst>
                </p:cNvPr>
                <p:cNvSpPr/>
                <p:nvPr/>
              </p:nvSpPr>
              <p:spPr>
                <a:xfrm>
                  <a:off x="6401440" y="8150266"/>
                  <a:ext cx="1384399" cy="952658"/>
                </a:xfrm>
                <a:custGeom>
                  <a:avLst/>
                  <a:gdLst>
                    <a:gd name="connsiteX0" fmla="*/ 1165740 w 2026898"/>
                    <a:gd name="connsiteY0" fmla="*/ 1394464 h 1394787"/>
                    <a:gd name="connsiteX1" fmla="*/ 1165740 w 2026898"/>
                    <a:gd name="connsiteY1" fmla="*/ 1394464 h 1394787"/>
                    <a:gd name="connsiteX2" fmla="*/ 1139728 w 2026898"/>
                    <a:gd name="connsiteY2" fmla="*/ 1366541 h 1394787"/>
                    <a:gd name="connsiteX3" fmla="*/ 1171564 w 2026898"/>
                    <a:gd name="connsiteY3" fmla="*/ 1333193 h 1394787"/>
                    <a:gd name="connsiteX4" fmla="*/ 1173787 w 2026898"/>
                    <a:gd name="connsiteY4" fmla="*/ 1333238 h 1394787"/>
                    <a:gd name="connsiteX5" fmla="*/ 1184992 w 2026898"/>
                    <a:gd name="connsiteY5" fmla="*/ 1332571 h 1394787"/>
                    <a:gd name="connsiteX6" fmla="*/ 1198643 w 2026898"/>
                    <a:gd name="connsiteY6" fmla="*/ 1331815 h 1394787"/>
                    <a:gd name="connsiteX7" fmla="*/ 1214338 w 2026898"/>
                    <a:gd name="connsiteY7" fmla="*/ 1336973 h 1394787"/>
                    <a:gd name="connsiteX8" fmla="*/ 1210603 w 2026898"/>
                    <a:gd name="connsiteY8" fmla="*/ 1352846 h 1394787"/>
                    <a:gd name="connsiteX9" fmla="*/ 1204156 w 2026898"/>
                    <a:gd name="connsiteY9" fmla="*/ 1365341 h 1394787"/>
                    <a:gd name="connsiteX10" fmla="*/ 1182325 w 2026898"/>
                    <a:gd name="connsiteY10" fmla="*/ 1390907 h 1394787"/>
                    <a:gd name="connsiteX11" fmla="*/ 1165740 w 2026898"/>
                    <a:gd name="connsiteY11" fmla="*/ 1394464 h 1394787"/>
                    <a:gd name="connsiteX12" fmla="*/ 1198643 w 2026898"/>
                    <a:gd name="connsiteY12" fmla="*/ 1332926 h 1394787"/>
                    <a:gd name="connsiteX13" fmla="*/ 1185303 w 2026898"/>
                    <a:gd name="connsiteY13" fmla="*/ 1333682 h 1394787"/>
                    <a:gd name="connsiteX14" fmla="*/ 1174009 w 2026898"/>
                    <a:gd name="connsiteY14" fmla="*/ 1334350 h 1394787"/>
                    <a:gd name="connsiteX15" fmla="*/ 1141107 w 2026898"/>
                    <a:gd name="connsiteY15" fmla="*/ 1364318 h 1394787"/>
                    <a:gd name="connsiteX16" fmla="*/ 1141062 w 2026898"/>
                    <a:gd name="connsiteY16" fmla="*/ 1366541 h 1394787"/>
                    <a:gd name="connsiteX17" fmla="*/ 1165961 w 2026898"/>
                    <a:gd name="connsiteY17" fmla="*/ 1393220 h 1394787"/>
                    <a:gd name="connsiteX18" fmla="*/ 1165961 w 2026898"/>
                    <a:gd name="connsiteY18" fmla="*/ 1393220 h 1394787"/>
                    <a:gd name="connsiteX19" fmla="*/ 1182102 w 2026898"/>
                    <a:gd name="connsiteY19" fmla="*/ 1389751 h 1394787"/>
                    <a:gd name="connsiteX20" fmla="*/ 1203356 w 2026898"/>
                    <a:gd name="connsiteY20" fmla="*/ 1364718 h 1394787"/>
                    <a:gd name="connsiteX21" fmla="*/ 1209892 w 2026898"/>
                    <a:gd name="connsiteY21" fmla="*/ 1352135 h 1394787"/>
                    <a:gd name="connsiteX22" fmla="*/ 1213583 w 2026898"/>
                    <a:gd name="connsiteY22" fmla="*/ 1337373 h 1394787"/>
                    <a:gd name="connsiteX23" fmla="*/ 1198687 w 2026898"/>
                    <a:gd name="connsiteY23" fmla="*/ 1332926 h 1394787"/>
                    <a:gd name="connsiteX24" fmla="*/ 1186638 w 2026898"/>
                    <a:gd name="connsiteY24" fmla="*/ 1323145 h 1394787"/>
                    <a:gd name="connsiteX25" fmla="*/ 1186014 w 2026898"/>
                    <a:gd name="connsiteY25" fmla="*/ 1323145 h 1394787"/>
                    <a:gd name="connsiteX26" fmla="*/ 1175388 w 2026898"/>
                    <a:gd name="connsiteY26" fmla="*/ 1317453 h 1394787"/>
                    <a:gd name="connsiteX27" fmla="*/ 1174943 w 2026898"/>
                    <a:gd name="connsiteY27" fmla="*/ 1288685 h 1394787"/>
                    <a:gd name="connsiteX28" fmla="*/ 1175566 w 2026898"/>
                    <a:gd name="connsiteY28" fmla="*/ 1285928 h 1394787"/>
                    <a:gd name="connsiteX29" fmla="*/ 1175299 w 2026898"/>
                    <a:gd name="connsiteY29" fmla="*/ 1276813 h 1394787"/>
                    <a:gd name="connsiteX30" fmla="*/ 1172675 w 2026898"/>
                    <a:gd name="connsiteY30" fmla="*/ 1275746 h 1394787"/>
                    <a:gd name="connsiteX31" fmla="*/ 1161737 w 2026898"/>
                    <a:gd name="connsiteY31" fmla="*/ 1279748 h 1394787"/>
                    <a:gd name="connsiteX32" fmla="*/ 1152845 w 2026898"/>
                    <a:gd name="connsiteY32" fmla="*/ 1282993 h 1394787"/>
                    <a:gd name="connsiteX33" fmla="*/ 1144352 w 2026898"/>
                    <a:gd name="connsiteY33" fmla="*/ 1276991 h 1394787"/>
                    <a:gd name="connsiteX34" fmla="*/ 1132791 w 2026898"/>
                    <a:gd name="connsiteY34" fmla="*/ 1269387 h 1394787"/>
                    <a:gd name="connsiteX35" fmla="*/ 1127233 w 2026898"/>
                    <a:gd name="connsiteY35" fmla="*/ 1275479 h 1394787"/>
                    <a:gd name="connsiteX36" fmla="*/ 1118340 w 2026898"/>
                    <a:gd name="connsiteY36" fmla="*/ 1281482 h 1394787"/>
                    <a:gd name="connsiteX37" fmla="*/ 1103979 w 2026898"/>
                    <a:gd name="connsiteY37" fmla="*/ 1277614 h 1394787"/>
                    <a:gd name="connsiteX38" fmla="*/ 1098866 w 2026898"/>
                    <a:gd name="connsiteY38" fmla="*/ 1275790 h 1394787"/>
                    <a:gd name="connsiteX39" fmla="*/ 1066140 w 2026898"/>
                    <a:gd name="connsiteY39" fmla="*/ 1253114 h 1394787"/>
                    <a:gd name="connsiteX40" fmla="*/ 1066763 w 2026898"/>
                    <a:gd name="connsiteY40" fmla="*/ 1243020 h 1394787"/>
                    <a:gd name="connsiteX41" fmla="*/ 1064095 w 2026898"/>
                    <a:gd name="connsiteY41" fmla="*/ 1232305 h 1394787"/>
                    <a:gd name="connsiteX42" fmla="*/ 1051290 w 2026898"/>
                    <a:gd name="connsiteY42" fmla="*/ 1228614 h 1394787"/>
                    <a:gd name="connsiteX43" fmla="*/ 1029680 w 2026898"/>
                    <a:gd name="connsiteY43" fmla="*/ 1217765 h 1394787"/>
                    <a:gd name="connsiteX44" fmla="*/ 1024522 w 2026898"/>
                    <a:gd name="connsiteY44" fmla="*/ 1215231 h 1394787"/>
                    <a:gd name="connsiteX45" fmla="*/ 1005403 w 2026898"/>
                    <a:gd name="connsiteY45" fmla="*/ 1228036 h 1394787"/>
                    <a:gd name="connsiteX46" fmla="*/ 974678 w 2026898"/>
                    <a:gd name="connsiteY46" fmla="*/ 1238796 h 1394787"/>
                    <a:gd name="connsiteX47" fmla="*/ 971921 w 2026898"/>
                    <a:gd name="connsiteY47" fmla="*/ 1238796 h 1394787"/>
                    <a:gd name="connsiteX48" fmla="*/ 963518 w 2026898"/>
                    <a:gd name="connsiteY48" fmla="*/ 1236395 h 1394787"/>
                    <a:gd name="connsiteX49" fmla="*/ 955114 w 2026898"/>
                    <a:gd name="connsiteY49" fmla="*/ 1234039 h 1394787"/>
                    <a:gd name="connsiteX50" fmla="*/ 953780 w 2026898"/>
                    <a:gd name="connsiteY50" fmla="*/ 1234039 h 1394787"/>
                    <a:gd name="connsiteX51" fmla="*/ 948756 w 2026898"/>
                    <a:gd name="connsiteY51" fmla="*/ 1237107 h 1394787"/>
                    <a:gd name="connsiteX52" fmla="*/ 943198 w 2026898"/>
                    <a:gd name="connsiteY52" fmla="*/ 1240041 h 1394787"/>
                    <a:gd name="connsiteX53" fmla="*/ 940262 w 2026898"/>
                    <a:gd name="connsiteY53" fmla="*/ 1239641 h 1394787"/>
                    <a:gd name="connsiteX54" fmla="*/ 937818 w 2026898"/>
                    <a:gd name="connsiteY54" fmla="*/ 1239641 h 1394787"/>
                    <a:gd name="connsiteX55" fmla="*/ 894421 w 2026898"/>
                    <a:gd name="connsiteY55" fmla="*/ 1256671 h 1394787"/>
                    <a:gd name="connsiteX56" fmla="*/ 896689 w 2026898"/>
                    <a:gd name="connsiteY56" fmla="*/ 1264274 h 1394787"/>
                    <a:gd name="connsiteX57" fmla="*/ 900912 w 2026898"/>
                    <a:gd name="connsiteY57" fmla="*/ 1288952 h 1394787"/>
                    <a:gd name="connsiteX58" fmla="*/ 894909 w 2026898"/>
                    <a:gd name="connsiteY58" fmla="*/ 1292020 h 1394787"/>
                    <a:gd name="connsiteX59" fmla="*/ 894820 w 2026898"/>
                    <a:gd name="connsiteY59" fmla="*/ 1291975 h 1394787"/>
                    <a:gd name="connsiteX60" fmla="*/ 885306 w 2026898"/>
                    <a:gd name="connsiteY60" fmla="*/ 1282771 h 1394787"/>
                    <a:gd name="connsiteX61" fmla="*/ 875790 w 2026898"/>
                    <a:gd name="connsiteY61" fmla="*/ 1274456 h 1394787"/>
                    <a:gd name="connsiteX62" fmla="*/ 875390 w 2026898"/>
                    <a:gd name="connsiteY62" fmla="*/ 1274456 h 1394787"/>
                    <a:gd name="connsiteX63" fmla="*/ 865785 w 2026898"/>
                    <a:gd name="connsiteY63" fmla="*/ 1277346 h 1394787"/>
                    <a:gd name="connsiteX64" fmla="*/ 851513 w 2026898"/>
                    <a:gd name="connsiteY64" fmla="*/ 1281170 h 1394787"/>
                    <a:gd name="connsiteX65" fmla="*/ 841642 w 2026898"/>
                    <a:gd name="connsiteY65" fmla="*/ 1272678 h 1394787"/>
                    <a:gd name="connsiteX66" fmla="*/ 841153 w 2026898"/>
                    <a:gd name="connsiteY66" fmla="*/ 1267654 h 1394787"/>
                    <a:gd name="connsiteX67" fmla="*/ 836128 w 2026898"/>
                    <a:gd name="connsiteY67" fmla="*/ 1260005 h 1394787"/>
                    <a:gd name="connsiteX68" fmla="*/ 830793 w 2026898"/>
                    <a:gd name="connsiteY68" fmla="*/ 1259650 h 1394787"/>
                    <a:gd name="connsiteX69" fmla="*/ 818832 w 2026898"/>
                    <a:gd name="connsiteY69" fmla="*/ 1256315 h 1394787"/>
                    <a:gd name="connsiteX70" fmla="*/ 820299 w 2026898"/>
                    <a:gd name="connsiteY70" fmla="*/ 1239730 h 1394787"/>
                    <a:gd name="connsiteX71" fmla="*/ 821321 w 2026898"/>
                    <a:gd name="connsiteY71" fmla="*/ 1225635 h 1394787"/>
                    <a:gd name="connsiteX72" fmla="*/ 810428 w 2026898"/>
                    <a:gd name="connsiteY72" fmla="*/ 1221189 h 1394787"/>
                    <a:gd name="connsiteX73" fmla="*/ 800913 w 2026898"/>
                    <a:gd name="connsiteY73" fmla="*/ 1213230 h 1394787"/>
                    <a:gd name="connsiteX74" fmla="*/ 799490 w 2026898"/>
                    <a:gd name="connsiteY74" fmla="*/ 1192554 h 1394787"/>
                    <a:gd name="connsiteX75" fmla="*/ 799757 w 2026898"/>
                    <a:gd name="connsiteY75" fmla="*/ 1190331 h 1394787"/>
                    <a:gd name="connsiteX76" fmla="*/ 780504 w 2026898"/>
                    <a:gd name="connsiteY76" fmla="*/ 1186285 h 1394787"/>
                    <a:gd name="connsiteX77" fmla="*/ 769432 w 2026898"/>
                    <a:gd name="connsiteY77" fmla="*/ 1187352 h 1394787"/>
                    <a:gd name="connsiteX78" fmla="*/ 764319 w 2026898"/>
                    <a:gd name="connsiteY78" fmla="*/ 1186729 h 1394787"/>
                    <a:gd name="connsiteX79" fmla="*/ 762407 w 2026898"/>
                    <a:gd name="connsiteY79" fmla="*/ 1166676 h 1394787"/>
                    <a:gd name="connsiteX80" fmla="*/ 790597 w 2026898"/>
                    <a:gd name="connsiteY80" fmla="*/ 1122701 h 1394787"/>
                    <a:gd name="connsiteX81" fmla="*/ 799223 w 2026898"/>
                    <a:gd name="connsiteY81" fmla="*/ 1085040 h 1394787"/>
                    <a:gd name="connsiteX82" fmla="*/ 798690 w 2026898"/>
                    <a:gd name="connsiteY82" fmla="*/ 1073524 h 1394787"/>
                    <a:gd name="connsiteX83" fmla="*/ 790419 w 2026898"/>
                    <a:gd name="connsiteY83" fmla="*/ 1060185 h 1394787"/>
                    <a:gd name="connsiteX84" fmla="*/ 780281 w 2026898"/>
                    <a:gd name="connsiteY84" fmla="*/ 1054316 h 1394787"/>
                    <a:gd name="connsiteX85" fmla="*/ 776858 w 2026898"/>
                    <a:gd name="connsiteY85" fmla="*/ 1041955 h 1394787"/>
                    <a:gd name="connsiteX86" fmla="*/ 764719 w 2026898"/>
                    <a:gd name="connsiteY86" fmla="*/ 1026526 h 1394787"/>
                    <a:gd name="connsiteX87" fmla="*/ 761295 w 2026898"/>
                    <a:gd name="connsiteY87" fmla="*/ 1026793 h 1394787"/>
                    <a:gd name="connsiteX88" fmla="*/ 753159 w 2026898"/>
                    <a:gd name="connsiteY88" fmla="*/ 1029327 h 1394787"/>
                    <a:gd name="connsiteX89" fmla="*/ 746889 w 2026898"/>
                    <a:gd name="connsiteY89" fmla="*/ 1031105 h 1394787"/>
                    <a:gd name="connsiteX90" fmla="*/ 739864 w 2026898"/>
                    <a:gd name="connsiteY90" fmla="*/ 1029460 h 1394787"/>
                    <a:gd name="connsiteX91" fmla="*/ 729637 w 2026898"/>
                    <a:gd name="connsiteY91" fmla="*/ 1019856 h 1394787"/>
                    <a:gd name="connsiteX92" fmla="*/ 726925 w 2026898"/>
                    <a:gd name="connsiteY92" fmla="*/ 1015410 h 1394787"/>
                    <a:gd name="connsiteX93" fmla="*/ 722212 w 2026898"/>
                    <a:gd name="connsiteY93" fmla="*/ 1007762 h 1394787"/>
                    <a:gd name="connsiteX94" fmla="*/ 710696 w 2026898"/>
                    <a:gd name="connsiteY94" fmla="*/ 996290 h 1394787"/>
                    <a:gd name="connsiteX95" fmla="*/ 700202 w 2026898"/>
                    <a:gd name="connsiteY95" fmla="*/ 1001493 h 1394787"/>
                    <a:gd name="connsiteX96" fmla="*/ 691710 w 2026898"/>
                    <a:gd name="connsiteY96" fmla="*/ 1004072 h 1394787"/>
                    <a:gd name="connsiteX97" fmla="*/ 680594 w 2026898"/>
                    <a:gd name="connsiteY97" fmla="*/ 1002604 h 1394787"/>
                    <a:gd name="connsiteX98" fmla="*/ 668500 w 2026898"/>
                    <a:gd name="connsiteY98" fmla="*/ 1001004 h 1394787"/>
                    <a:gd name="connsiteX99" fmla="*/ 660007 w 2026898"/>
                    <a:gd name="connsiteY99" fmla="*/ 1002871 h 1394787"/>
                    <a:gd name="connsiteX100" fmla="*/ 644044 w 2026898"/>
                    <a:gd name="connsiteY100" fmla="*/ 1014476 h 1394787"/>
                    <a:gd name="connsiteX101" fmla="*/ 639598 w 2026898"/>
                    <a:gd name="connsiteY101" fmla="*/ 1018167 h 1394787"/>
                    <a:gd name="connsiteX102" fmla="*/ 631817 w 2026898"/>
                    <a:gd name="connsiteY102" fmla="*/ 1020701 h 1394787"/>
                    <a:gd name="connsiteX103" fmla="*/ 625325 w 2026898"/>
                    <a:gd name="connsiteY103" fmla="*/ 1022835 h 1394787"/>
                    <a:gd name="connsiteX104" fmla="*/ 615809 w 2026898"/>
                    <a:gd name="connsiteY104" fmla="*/ 1033062 h 1394787"/>
                    <a:gd name="connsiteX105" fmla="*/ 589443 w 2026898"/>
                    <a:gd name="connsiteY105" fmla="*/ 1053738 h 1394787"/>
                    <a:gd name="connsiteX106" fmla="*/ 589087 w 2026898"/>
                    <a:gd name="connsiteY106" fmla="*/ 1053738 h 1394787"/>
                    <a:gd name="connsiteX107" fmla="*/ 588821 w 2026898"/>
                    <a:gd name="connsiteY107" fmla="*/ 1053471 h 1394787"/>
                    <a:gd name="connsiteX108" fmla="*/ 555384 w 2026898"/>
                    <a:gd name="connsiteY108" fmla="*/ 1044578 h 1394787"/>
                    <a:gd name="connsiteX109" fmla="*/ 541243 w 2026898"/>
                    <a:gd name="connsiteY109" fmla="*/ 1040354 h 1394787"/>
                    <a:gd name="connsiteX110" fmla="*/ 518167 w 2026898"/>
                    <a:gd name="connsiteY110" fmla="*/ 1040799 h 1394787"/>
                    <a:gd name="connsiteX111" fmla="*/ 497980 w 2026898"/>
                    <a:gd name="connsiteY111" fmla="*/ 1062186 h 1394787"/>
                    <a:gd name="connsiteX112" fmla="*/ 491177 w 2026898"/>
                    <a:gd name="connsiteY112" fmla="*/ 1073302 h 1394787"/>
                    <a:gd name="connsiteX113" fmla="*/ 490644 w 2026898"/>
                    <a:gd name="connsiteY113" fmla="*/ 1074102 h 1394787"/>
                    <a:gd name="connsiteX114" fmla="*/ 490243 w 2026898"/>
                    <a:gd name="connsiteY114" fmla="*/ 1073213 h 1394787"/>
                    <a:gd name="connsiteX115" fmla="*/ 489087 w 2026898"/>
                    <a:gd name="connsiteY115" fmla="*/ 1061608 h 1394787"/>
                    <a:gd name="connsiteX116" fmla="*/ 481529 w 2026898"/>
                    <a:gd name="connsiteY116" fmla="*/ 1039020 h 1394787"/>
                    <a:gd name="connsiteX117" fmla="*/ 467523 w 2026898"/>
                    <a:gd name="connsiteY117" fmla="*/ 1049514 h 1394787"/>
                    <a:gd name="connsiteX118" fmla="*/ 467300 w 2026898"/>
                    <a:gd name="connsiteY118" fmla="*/ 1049514 h 1394787"/>
                    <a:gd name="connsiteX119" fmla="*/ 467033 w 2026898"/>
                    <a:gd name="connsiteY119" fmla="*/ 1049514 h 1394787"/>
                    <a:gd name="connsiteX120" fmla="*/ 459030 w 2026898"/>
                    <a:gd name="connsiteY120" fmla="*/ 1049158 h 1394787"/>
                    <a:gd name="connsiteX121" fmla="*/ 441867 w 2026898"/>
                    <a:gd name="connsiteY121" fmla="*/ 1047335 h 1394787"/>
                    <a:gd name="connsiteX122" fmla="*/ 421858 w 2026898"/>
                    <a:gd name="connsiteY122" fmla="*/ 1042888 h 1394787"/>
                    <a:gd name="connsiteX123" fmla="*/ 361120 w 2026898"/>
                    <a:gd name="connsiteY123" fmla="*/ 1022657 h 1394787"/>
                    <a:gd name="connsiteX124" fmla="*/ 305941 w 2026898"/>
                    <a:gd name="connsiteY124" fmla="*/ 984552 h 1394787"/>
                    <a:gd name="connsiteX125" fmla="*/ 292113 w 2026898"/>
                    <a:gd name="connsiteY125" fmla="*/ 974192 h 1394787"/>
                    <a:gd name="connsiteX126" fmla="*/ 285176 w 2026898"/>
                    <a:gd name="connsiteY126" fmla="*/ 968456 h 1394787"/>
                    <a:gd name="connsiteX127" fmla="*/ 261343 w 2026898"/>
                    <a:gd name="connsiteY127" fmla="*/ 956050 h 1394787"/>
                    <a:gd name="connsiteX128" fmla="*/ 260499 w 2026898"/>
                    <a:gd name="connsiteY128" fmla="*/ 956050 h 1394787"/>
                    <a:gd name="connsiteX129" fmla="*/ 247827 w 2026898"/>
                    <a:gd name="connsiteY129" fmla="*/ 960497 h 1394787"/>
                    <a:gd name="connsiteX130" fmla="*/ 232664 w 2026898"/>
                    <a:gd name="connsiteY130" fmla="*/ 965921 h 1394787"/>
                    <a:gd name="connsiteX131" fmla="*/ 231597 w 2026898"/>
                    <a:gd name="connsiteY131" fmla="*/ 965921 h 1394787"/>
                    <a:gd name="connsiteX132" fmla="*/ 232131 w 2026898"/>
                    <a:gd name="connsiteY132" fmla="*/ 964988 h 1394787"/>
                    <a:gd name="connsiteX133" fmla="*/ 183843 w 2026898"/>
                    <a:gd name="connsiteY133" fmla="*/ 921635 h 1394787"/>
                    <a:gd name="connsiteX134" fmla="*/ 166058 w 2026898"/>
                    <a:gd name="connsiteY134" fmla="*/ 909541 h 1394787"/>
                    <a:gd name="connsiteX135" fmla="*/ 157165 w 2026898"/>
                    <a:gd name="connsiteY135" fmla="*/ 870102 h 1394787"/>
                    <a:gd name="connsiteX136" fmla="*/ 161300 w 2026898"/>
                    <a:gd name="connsiteY136" fmla="*/ 866945 h 1394787"/>
                    <a:gd name="connsiteX137" fmla="*/ 161745 w 2026898"/>
                    <a:gd name="connsiteY137" fmla="*/ 866945 h 1394787"/>
                    <a:gd name="connsiteX138" fmla="*/ 169881 w 2026898"/>
                    <a:gd name="connsiteY138" fmla="*/ 869746 h 1394787"/>
                    <a:gd name="connsiteX139" fmla="*/ 176818 w 2026898"/>
                    <a:gd name="connsiteY139" fmla="*/ 872191 h 1394787"/>
                    <a:gd name="connsiteX140" fmla="*/ 182064 w 2026898"/>
                    <a:gd name="connsiteY140" fmla="*/ 870724 h 1394787"/>
                    <a:gd name="connsiteX141" fmla="*/ 186778 w 2026898"/>
                    <a:gd name="connsiteY141" fmla="*/ 865255 h 1394787"/>
                    <a:gd name="connsiteX142" fmla="*/ 181353 w 2026898"/>
                    <a:gd name="connsiteY142" fmla="*/ 850982 h 1394787"/>
                    <a:gd name="connsiteX143" fmla="*/ 176906 w 2026898"/>
                    <a:gd name="connsiteY143" fmla="*/ 845424 h 1394787"/>
                    <a:gd name="connsiteX144" fmla="*/ 167703 w 2026898"/>
                    <a:gd name="connsiteY144" fmla="*/ 823192 h 1394787"/>
                    <a:gd name="connsiteX145" fmla="*/ 177485 w 2026898"/>
                    <a:gd name="connsiteY145" fmla="*/ 815055 h 1394787"/>
                    <a:gd name="connsiteX146" fmla="*/ 187356 w 2026898"/>
                    <a:gd name="connsiteY146" fmla="*/ 812699 h 1394787"/>
                    <a:gd name="connsiteX147" fmla="*/ 217280 w 2026898"/>
                    <a:gd name="connsiteY147" fmla="*/ 774193 h 1394787"/>
                    <a:gd name="connsiteX148" fmla="*/ 215234 w 2026898"/>
                    <a:gd name="connsiteY148" fmla="*/ 762010 h 1394787"/>
                    <a:gd name="connsiteX149" fmla="*/ 173172 w 2026898"/>
                    <a:gd name="connsiteY149" fmla="*/ 744758 h 1394787"/>
                    <a:gd name="connsiteX150" fmla="*/ 140980 w 2026898"/>
                    <a:gd name="connsiteY150" fmla="*/ 764278 h 1394787"/>
                    <a:gd name="connsiteX151" fmla="*/ 140669 w 2026898"/>
                    <a:gd name="connsiteY151" fmla="*/ 765211 h 1394787"/>
                    <a:gd name="connsiteX152" fmla="*/ 140446 w 2026898"/>
                    <a:gd name="connsiteY152" fmla="*/ 764989 h 1394787"/>
                    <a:gd name="connsiteX153" fmla="*/ 131554 w 2026898"/>
                    <a:gd name="connsiteY153" fmla="*/ 759609 h 1394787"/>
                    <a:gd name="connsiteX154" fmla="*/ 128574 w 2026898"/>
                    <a:gd name="connsiteY154" fmla="*/ 759876 h 1394787"/>
                    <a:gd name="connsiteX155" fmla="*/ 123772 w 2026898"/>
                    <a:gd name="connsiteY155" fmla="*/ 760231 h 1394787"/>
                    <a:gd name="connsiteX156" fmla="*/ 119904 w 2026898"/>
                    <a:gd name="connsiteY156" fmla="*/ 759965 h 1394787"/>
                    <a:gd name="connsiteX157" fmla="*/ 84066 w 2026898"/>
                    <a:gd name="connsiteY157" fmla="*/ 743913 h 1394787"/>
                    <a:gd name="connsiteX158" fmla="*/ 77352 w 2026898"/>
                    <a:gd name="connsiteY158" fmla="*/ 730574 h 1394787"/>
                    <a:gd name="connsiteX159" fmla="*/ 73217 w 2026898"/>
                    <a:gd name="connsiteY159" fmla="*/ 720836 h 1394787"/>
                    <a:gd name="connsiteX160" fmla="*/ 54498 w 2026898"/>
                    <a:gd name="connsiteY160" fmla="*/ 705941 h 1394787"/>
                    <a:gd name="connsiteX161" fmla="*/ 43826 w 2026898"/>
                    <a:gd name="connsiteY161" fmla="*/ 698427 h 1394787"/>
                    <a:gd name="connsiteX162" fmla="*/ 42715 w 2026898"/>
                    <a:gd name="connsiteY162" fmla="*/ 697537 h 1394787"/>
                    <a:gd name="connsiteX163" fmla="*/ 43826 w 2026898"/>
                    <a:gd name="connsiteY163" fmla="*/ 697537 h 1394787"/>
                    <a:gd name="connsiteX164" fmla="*/ 39113 w 2026898"/>
                    <a:gd name="connsiteY164" fmla="*/ 660677 h 1394787"/>
                    <a:gd name="connsiteX165" fmla="*/ 37912 w 2026898"/>
                    <a:gd name="connsiteY165" fmla="*/ 652584 h 1394787"/>
                    <a:gd name="connsiteX166" fmla="*/ 19193 w 2026898"/>
                    <a:gd name="connsiteY166" fmla="*/ 638578 h 1394787"/>
                    <a:gd name="connsiteX167" fmla="*/ 4609 w 2026898"/>
                    <a:gd name="connsiteY167" fmla="*/ 631464 h 1394787"/>
                    <a:gd name="connsiteX168" fmla="*/ 3453 w 2026898"/>
                    <a:gd name="connsiteY168" fmla="*/ 593492 h 1394787"/>
                    <a:gd name="connsiteX169" fmla="*/ 14569 w 2026898"/>
                    <a:gd name="connsiteY169" fmla="*/ 578374 h 1394787"/>
                    <a:gd name="connsiteX170" fmla="*/ 26752 w 2026898"/>
                    <a:gd name="connsiteY170" fmla="*/ 571438 h 1394787"/>
                    <a:gd name="connsiteX171" fmla="*/ 50718 w 2026898"/>
                    <a:gd name="connsiteY171" fmla="*/ 558098 h 1394787"/>
                    <a:gd name="connsiteX172" fmla="*/ 52452 w 2026898"/>
                    <a:gd name="connsiteY172" fmla="*/ 557387 h 1394787"/>
                    <a:gd name="connsiteX173" fmla="*/ 56098 w 2026898"/>
                    <a:gd name="connsiteY173" fmla="*/ 556587 h 1394787"/>
                    <a:gd name="connsiteX174" fmla="*/ 66414 w 2026898"/>
                    <a:gd name="connsiteY174" fmla="*/ 561033 h 1394787"/>
                    <a:gd name="connsiteX175" fmla="*/ 75307 w 2026898"/>
                    <a:gd name="connsiteY175" fmla="*/ 565168 h 1394787"/>
                    <a:gd name="connsiteX176" fmla="*/ 79753 w 2026898"/>
                    <a:gd name="connsiteY176" fmla="*/ 563301 h 1394787"/>
                    <a:gd name="connsiteX177" fmla="*/ 93404 w 2026898"/>
                    <a:gd name="connsiteY177" fmla="*/ 553118 h 1394787"/>
                    <a:gd name="connsiteX178" fmla="*/ 105987 w 2026898"/>
                    <a:gd name="connsiteY178" fmla="*/ 543826 h 1394787"/>
                    <a:gd name="connsiteX179" fmla="*/ 123461 w 2026898"/>
                    <a:gd name="connsiteY179" fmla="*/ 538623 h 1394787"/>
                    <a:gd name="connsiteX180" fmla="*/ 129864 w 2026898"/>
                    <a:gd name="connsiteY180" fmla="*/ 538846 h 1394787"/>
                    <a:gd name="connsiteX181" fmla="*/ 136044 w 2026898"/>
                    <a:gd name="connsiteY181" fmla="*/ 538846 h 1394787"/>
                    <a:gd name="connsiteX182" fmla="*/ 157698 w 2026898"/>
                    <a:gd name="connsiteY182" fmla="*/ 525773 h 1394787"/>
                    <a:gd name="connsiteX183" fmla="*/ 204385 w 2026898"/>
                    <a:gd name="connsiteY183" fmla="*/ 499362 h 1394787"/>
                    <a:gd name="connsiteX184" fmla="*/ 214256 w 2026898"/>
                    <a:gd name="connsiteY184" fmla="*/ 495493 h 1394787"/>
                    <a:gd name="connsiteX185" fmla="*/ 217947 w 2026898"/>
                    <a:gd name="connsiteY185" fmla="*/ 481220 h 1394787"/>
                    <a:gd name="connsiteX186" fmla="*/ 221815 w 2026898"/>
                    <a:gd name="connsiteY186" fmla="*/ 463435 h 1394787"/>
                    <a:gd name="connsiteX187" fmla="*/ 225728 w 2026898"/>
                    <a:gd name="connsiteY187" fmla="*/ 459611 h 1394787"/>
                    <a:gd name="connsiteX188" fmla="*/ 234399 w 2026898"/>
                    <a:gd name="connsiteY188" fmla="*/ 445338 h 1394787"/>
                    <a:gd name="connsiteX189" fmla="*/ 227240 w 2026898"/>
                    <a:gd name="connsiteY189" fmla="*/ 427819 h 1394787"/>
                    <a:gd name="connsiteX190" fmla="*/ 221593 w 2026898"/>
                    <a:gd name="connsiteY190" fmla="*/ 416036 h 1394787"/>
                    <a:gd name="connsiteX191" fmla="*/ 219948 w 2026898"/>
                    <a:gd name="connsiteY191" fmla="*/ 402697 h 1394787"/>
                    <a:gd name="connsiteX192" fmla="*/ 216879 w 2026898"/>
                    <a:gd name="connsiteY192" fmla="*/ 386468 h 1394787"/>
                    <a:gd name="connsiteX193" fmla="*/ 215412 w 2026898"/>
                    <a:gd name="connsiteY193" fmla="*/ 376864 h 1394787"/>
                    <a:gd name="connsiteX194" fmla="*/ 235599 w 2026898"/>
                    <a:gd name="connsiteY194" fmla="*/ 367971 h 1394787"/>
                    <a:gd name="connsiteX195" fmla="*/ 247604 w 2026898"/>
                    <a:gd name="connsiteY195" fmla="*/ 365081 h 1394787"/>
                    <a:gd name="connsiteX196" fmla="*/ 258365 w 2026898"/>
                    <a:gd name="connsiteY196" fmla="*/ 362769 h 1394787"/>
                    <a:gd name="connsiteX197" fmla="*/ 267791 w 2026898"/>
                    <a:gd name="connsiteY197" fmla="*/ 364858 h 1394787"/>
                    <a:gd name="connsiteX198" fmla="*/ 279796 w 2026898"/>
                    <a:gd name="connsiteY198" fmla="*/ 367882 h 1394787"/>
                    <a:gd name="connsiteX199" fmla="*/ 283487 w 2026898"/>
                    <a:gd name="connsiteY199" fmla="*/ 368104 h 1394787"/>
                    <a:gd name="connsiteX200" fmla="*/ 294158 w 2026898"/>
                    <a:gd name="connsiteY200" fmla="*/ 363658 h 1394787"/>
                    <a:gd name="connsiteX201" fmla="*/ 288911 w 2026898"/>
                    <a:gd name="connsiteY201" fmla="*/ 353520 h 1394787"/>
                    <a:gd name="connsiteX202" fmla="*/ 299672 w 2026898"/>
                    <a:gd name="connsiteY202" fmla="*/ 313503 h 1394787"/>
                    <a:gd name="connsiteX203" fmla="*/ 302206 w 2026898"/>
                    <a:gd name="connsiteY203" fmla="*/ 308078 h 1394787"/>
                    <a:gd name="connsiteX204" fmla="*/ 304740 w 2026898"/>
                    <a:gd name="connsiteY204" fmla="*/ 299674 h 1394787"/>
                    <a:gd name="connsiteX205" fmla="*/ 312254 w 2026898"/>
                    <a:gd name="connsiteY205" fmla="*/ 281400 h 1394787"/>
                    <a:gd name="connsiteX206" fmla="*/ 314878 w 2026898"/>
                    <a:gd name="connsiteY206" fmla="*/ 280644 h 1394787"/>
                    <a:gd name="connsiteX207" fmla="*/ 330663 w 2026898"/>
                    <a:gd name="connsiteY207" fmla="*/ 284779 h 1394787"/>
                    <a:gd name="connsiteX208" fmla="*/ 341467 w 2026898"/>
                    <a:gd name="connsiteY208" fmla="*/ 287758 h 1394787"/>
                    <a:gd name="connsiteX209" fmla="*/ 353962 w 2026898"/>
                    <a:gd name="connsiteY209" fmla="*/ 288825 h 1394787"/>
                    <a:gd name="connsiteX210" fmla="*/ 369969 w 2026898"/>
                    <a:gd name="connsiteY210" fmla="*/ 290070 h 1394787"/>
                    <a:gd name="connsiteX211" fmla="*/ 395447 w 2026898"/>
                    <a:gd name="connsiteY211" fmla="*/ 278510 h 1394787"/>
                    <a:gd name="connsiteX212" fmla="*/ 393401 w 2026898"/>
                    <a:gd name="connsiteY212" fmla="*/ 263125 h 1394787"/>
                    <a:gd name="connsiteX213" fmla="*/ 390511 w 2026898"/>
                    <a:gd name="connsiteY213" fmla="*/ 251742 h 1394787"/>
                    <a:gd name="connsiteX214" fmla="*/ 406563 w 2026898"/>
                    <a:gd name="connsiteY214" fmla="*/ 226620 h 1394787"/>
                    <a:gd name="connsiteX215" fmla="*/ 411676 w 2026898"/>
                    <a:gd name="connsiteY215" fmla="*/ 225108 h 1394787"/>
                    <a:gd name="connsiteX216" fmla="*/ 427238 w 2026898"/>
                    <a:gd name="connsiteY216" fmla="*/ 207323 h 1394787"/>
                    <a:gd name="connsiteX217" fmla="*/ 433418 w 2026898"/>
                    <a:gd name="connsiteY217" fmla="*/ 194517 h 1394787"/>
                    <a:gd name="connsiteX218" fmla="*/ 438976 w 2026898"/>
                    <a:gd name="connsiteY218" fmla="*/ 185358 h 1394787"/>
                    <a:gd name="connsiteX219" fmla="*/ 439243 w 2026898"/>
                    <a:gd name="connsiteY219" fmla="*/ 184468 h 1394787"/>
                    <a:gd name="connsiteX220" fmla="*/ 439911 w 2026898"/>
                    <a:gd name="connsiteY220" fmla="*/ 185135 h 1394787"/>
                    <a:gd name="connsiteX221" fmla="*/ 460319 w 2026898"/>
                    <a:gd name="connsiteY221" fmla="*/ 192205 h 1394787"/>
                    <a:gd name="connsiteX222" fmla="*/ 461742 w 2026898"/>
                    <a:gd name="connsiteY222" fmla="*/ 192205 h 1394787"/>
                    <a:gd name="connsiteX223" fmla="*/ 461742 w 2026898"/>
                    <a:gd name="connsiteY223" fmla="*/ 192561 h 1394787"/>
                    <a:gd name="connsiteX224" fmla="*/ 463077 w 2026898"/>
                    <a:gd name="connsiteY224" fmla="*/ 197763 h 1394787"/>
                    <a:gd name="connsiteX225" fmla="*/ 467523 w 2026898"/>
                    <a:gd name="connsiteY225" fmla="*/ 211102 h 1394787"/>
                    <a:gd name="connsiteX226" fmla="*/ 501760 w 2026898"/>
                    <a:gd name="connsiteY226" fmla="*/ 238892 h 1394787"/>
                    <a:gd name="connsiteX227" fmla="*/ 518256 w 2026898"/>
                    <a:gd name="connsiteY227" fmla="*/ 245384 h 1394787"/>
                    <a:gd name="connsiteX228" fmla="*/ 544623 w 2026898"/>
                    <a:gd name="connsiteY228" fmla="*/ 262814 h 1394787"/>
                    <a:gd name="connsiteX229" fmla="*/ 551337 w 2026898"/>
                    <a:gd name="connsiteY229" fmla="*/ 272952 h 1394787"/>
                    <a:gd name="connsiteX230" fmla="*/ 566544 w 2026898"/>
                    <a:gd name="connsiteY230" fmla="*/ 304299 h 1394787"/>
                    <a:gd name="connsiteX231" fmla="*/ 565654 w 2026898"/>
                    <a:gd name="connsiteY231" fmla="*/ 311635 h 1394787"/>
                    <a:gd name="connsiteX232" fmla="*/ 560942 w 2026898"/>
                    <a:gd name="connsiteY232" fmla="*/ 334401 h 1394787"/>
                    <a:gd name="connsiteX233" fmla="*/ 557384 w 2026898"/>
                    <a:gd name="connsiteY233" fmla="*/ 339558 h 1394787"/>
                    <a:gd name="connsiteX234" fmla="*/ 552938 w 2026898"/>
                    <a:gd name="connsiteY234" fmla="*/ 348940 h 1394787"/>
                    <a:gd name="connsiteX235" fmla="*/ 580861 w 2026898"/>
                    <a:gd name="connsiteY235" fmla="*/ 366726 h 1394787"/>
                    <a:gd name="connsiteX236" fmla="*/ 583040 w 2026898"/>
                    <a:gd name="connsiteY236" fmla="*/ 367215 h 1394787"/>
                    <a:gd name="connsiteX237" fmla="*/ 626925 w 2026898"/>
                    <a:gd name="connsiteY237" fmla="*/ 373218 h 1394787"/>
                    <a:gd name="connsiteX238" fmla="*/ 644711 w 2026898"/>
                    <a:gd name="connsiteY238" fmla="*/ 381799 h 1394787"/>
                    <a:gd name="connsiteX239" fmla="*/ 656361 w 2026898"/>
                    <a:gd name="connsiteY239" fmla="*/ 388647 h 1394787"/>
                    <a:gd name="connsiteX240" fmla="*/ 667611 w 2026898"/>
                    <a:gd name="connsiteY240" fmla="*/ 396339 h 1394787"/>
                    <a:gd name="connsiteX241" fmla="*/ 678192 w 2026898"/>
                    <a:gd name="connsiteY241" fmla="*/ 403898 h 1394787"/>
                    <a:gd name="connsiteX242" fmla="*/ 693977 w 2026898"/>
                    <a:gd name="connsiteY242" fmla="*/ 411679 h 1394787"/>
                    <a:gd name="connsiteX243" fmla="*/ 706071 w 2026898"/>
                    <a:gd name="connsiteY243" fmla="*/ 434311 h 1394787"/>
                    <a:gd name="connsiteX244" fmla="*/ 715276 w 2026898"/>
                    <a:gd name="connsiteY244" fmla="*/ 453964 h 1394787"/>
                    <a:gd name="connsiteX245" fmla="*/ 719722 w 2026898"/>
                    <a:gd name="connsiteY245" fmla="*/ 460411 h 1394787"/>
                    <a:gd name="connsiteX246" fmla="*/ 736396 w 2026898"/>
                    <a:gd name="connsiteY246" fmla="*/ 471794 h 1394787"/>
                    <a:gd name="connsiteX247" fmla="*/ 751958 w 2026898"/>
                    <a:gd name="connsiteY247" fmla="*/ 471794 h 1394787"/>
                    <a:gd name="connsiteX248" fmla="*/ 777570 w 2026898"/>
                    <a:gd name="connsiteY248" fmla="*/ 472194 h 1394787"/>
                    <a:gd name="connsiteX249" fmla="*/ 811274 w 2026898"/>
                    <a:gd name="connsiteY249" fmla="*/ 473083 h 1394787"/>
                    <a:gd name="connsiteX250" fmla="*/ 859072 w 2026898"/>
                    <a:gd name="connsiteY250" fmla="*/ 474684 h 1394787"/>
                    <a:gd name="connsiteX251" fmla="*/ 861472 w 2026898"/>
                    <a:gd name="connsiteY251" fmla="*/ 474684 h 1394787"/>
                    <a:gd name="connsiteX252" fmla="*/ 903091 w 2026898"/>
                    <a:gd name="connsiteY252" fmla="*/ 482821 h 1394787"/>
                    <a:gd name="connsiteX253" fmla="*/ 933904 w 2026898"/>
                    <a:gd name="connsiteY253" fmla="*/ 492114 h 1394787"/>
                    <a:gd name="connsiteX254" fmla="*/ 940974 w 2026898"/>
                    <a:gd name="connsiteY254" fmla="*/ 493315 h 1394787"/>
                    <a:gd name="connsiteX255" fmla="*/ 953425 w 2026898"/>
                    <a:gd name="connsiteY255" fmla="*/ 498606 h 1394787"/>
                    <a:gd name="connsiteX256" fmla="*/ 965430 w 2026898"/>
                    <a:gd name="connsiteY256" fmla="*/ 503808 h 1394787"/>
                    <a:gd name="connsiteX257" fmla="*/ 970409 w 2026898"/>
                    <a:gd name="connsiteY257" fmla="*/ 504253 h 1394787"/>
                    <a:gd name="connsiteX258" fmla="*/ 976412 w 2026898"/>
                    <a:gd name="connsiteY258" fmla="*/ 503897 h 1394787"/>
                    <a:gd name="connsiteX259" fmla="*/ 982415 w 2026898"/>
                    <a:gd name="connsiteY259" fmla="*/ 503586 h 1394787"/>
                    <a:gd name="connsiteX260" fmla="*/ 988729 w 2026898"/>
                    <a:gd name="connsiteY260" fmla="*/ 504342 h 1394787"/>
                    <a:gd name="connsiteX261" fmla="*/ 999045 w 2026898"/>
                    <a:gd name="connsiteY261" fmla="*/ 511100 h 1394787"/>
                    <a:gd name="connsiteX262" fmla="*/ 1009849 w 2026898"/>
                    <a:gd name="connsiteY262" fmla="*/ 516969 h 1394787"/>
                    <a:gd name="connsiteX263" fmla="*/ 1015540 w 2026898"/>
                    <a:gd name="connsiteY263" fmla="*/ 515680 h 1394787"/>
                    <a:gd name="connsiteX264" fmla="*/ 1045376 w 2026898"/>
                    <a:gd name="connsiteY264" fmla="*/ 500295 h 1394787"/>
                    <a:gd name="connsiteX265" fmla="*/ 1105268 w 2026898"/>
                    <a:gd name="connsiteY265" fmla="*/ 479753 h 1394787"/>
                    <a:gd name="connsiteX266" fmla="*/ 1113628 w 2026898"/>
                    <a:gd name="connsiteY266" fmla="*/ 480109 h 1394787"/>
                    <a:gd name="connsiteX267" fmla="*/ 1119053 w 2026898"/>
                    <a:gd name="connsiteY267" fmla="*/ 480642 h 1394787"/>
                    <a:gd name="connsiteX268" fmla="*/ 1146887 w 2026898"/>
                    <a:gd name="connsiteY268" fmla="*/ 482377 h 1394787"/>
                    <a:gd name="connsiteX269" fmla="*/ 1202955 w 2026898"/>
                    <a:gd name="connsiteY269" fmla="*/ 458410 h 1394787"/>
                    <a:gd name="connsiteX270" fmla="*/ 1224699 w 2026898"/>
                    <a:gd name="connsiteY270" fmla="*/ 442448 h 1394787"/>
                    <a:gd name="connsiteX271" fmla="*/ 1236081 w 2026898"/>
                    <a:gd name="connsiteY271" fmla="*/ 403498 h 1394787"/>
                    <a:gd name="connsiteX272" fmla="*/ 1232924 w 2026898"/>
                    <a:gd name="connsiteY272" fmla="*/ 384556 h 1394787"/>
                    <a:gd name="connsiteX273" fmla="*/ 1252666 w 2026898"/>
                    <a:gd name="connsiteY273" fmla="*/ 377753 h 1394787"/>
                    <a:gd name="connsiteX274" fmla="*/ 1282457 w 2026898"/>
                    <a:gd name="connsiteY274" fmla="*/ 381088 h 1394787"/>
                    <a:gd name="connsiteX275" fmla="*/ 1295396 w 2026898"/>
                    <a:gd name="connsiteY275" fmla="*/ 382733 h 1394787"/>
                    <a:gd name="connsiteX276" fmla="*/ 1325009 w 2026898"/>
                    <a:gd name="connsiteY276" fmla="*/ 371484 h 1394787"/>
                    <a:gd name="connsiteX277" fmla="*/ 1345863 w 2026898"/>
                    <a:gd name="connsiteY277" fmla="*/ 361524 h 1394787"/>
                    <a:gd name="connsiteX278" fmla="*/ 1361470 w 2026898"/>
                    <a:gd name="connsiteY278" fmla="*/ 359567 h 1394787"/>
                    <a:gd name="connsiteX279" fmla="*/ 1386814 w 2026898"/>
                    <a:gd name="connsiteY279" fmla="*/ 352720 h 1394787"/>
                    <a:gd name="connsiteX280" fmla="*/ 1399886 w 2026898"/>
                    <a:gd name="connsiteY280" fmla="*/ 337602 h 1394787"/>
                    <a:gd name="connsiteX281" fmla="*/ 1428788 w 2026898"/>
                    <a:gd name="connsiteY281" fmla="*/ 314570 h 1394787"/>
                    <a:gd name="connsiteX282" fmla="*/ 1455110 w 2026898"/>
                    <a:gd name="connsiteY282" fmla="*/ 308256 h 1394787"/>
                    <a:gd name="connsiteX283" fmla="*/ 1474630 w 2026898"/>
                    <a:gd name="connsiteY283" fmla="*/ 303810 h 1394787"/>
                    <a:gd name="connsiteX284" fmla="*/ 1482456 w 2026898"/>
                    <a:gd name="connsiteY284" fmla="*/ 303143 h 1394787"/>
                    <a:gd name="connsiteX285" fmla="*/ 1493661 w 2026898"/>
                    <a:gd name="connsiteY285" fmla="*/ 303498 h 1394787"/>
                    <a:gd name="connsiteX286" fmla="*/ 1506377 w 2026898"/>
                    <a:gd name="connsiteY286" fmla="*/ 303943 h 1394787"/>
                    <a:gd name="connsiteX287" fmla="*/ 1522784 w 2026898"/>
                    <a:gd name="connsiteY287" fmla="*/ 299496 h 1394787"/>
                    <a:gd name="connsiteX288" fmla="*/ 1512202 w 2026898"/>
                    <a:gd name="connsiteY288" fmla="*/ 282912 h 1394787"/>
                    <a:gd name="connsiteX289" fmla="*/ 1502909 w 2026898"/>
                    <a:gd name="connsiteY289" fmla="*/ 273796 h 1394787"/>
                    <a:gd name="connsiteX290" fmla="*/ 1474096 w 2026898"/>
                    <a:gd name="connsiteY290" fmla="*/ 249297 h 1394787"/>
                    <a:gd name="connsiteX291" fmla="*/ 1465470 w 2026898"/>
                    <a:gd name="connsiteY291" fmla="*/ 246629 h 1394787"/>
                    <a:gd name="connsiteX292" fmla="*/ 1453599 w 2026898"/>
                    <a:gd name="connsiteY292" fmla="*/ 254410 h 1394787"/>
                    <a:gd name="connsiteX293" fmla="*/ 1445239 w 2026898"/>
                    <a:gd name="connsiteY293" fmla="*/ 262102 h 1394787"/>
                    <a:gd name="connsiteX294" fmla="*/ 1441726 w 2026898"/>
                    <a:gd name="connsiteY294" fmla="*/ 262858 h 1394787"/>
                    <a:gd name="connsiteX295" fmla="*/ 1426075 w 2026898"/>
                    <a:gd name="connsiteY295" fmla="*/ 259034 h 1394787"/>
                    <a:gd name="connsiteX296" fmla="*/ 1408601 w 2026898"/>
                    <a:gd name="connsiteY296" fmla="*/ 254899 h 1394787"/>
                    <a:gd name="connsiteX297" fmla="*/ 1406467 w 2026898"/>
                    <a:gd name="connsiteY297" fmla="*/ 254899 h 1394787"/>
                    <a:gd name="connsiteX298" fmla="*/ 1402287 w 2026898"/>
                    <a:gd name="connsiteY298" fmla="*/ 255744 h 1394787"/>
                    <a:gd name="connsiteX299" fmla="*/ 1390904 w 2026898"/>
                    <a:gd name="connsiteY299" fmla="*/ 257345 h 1394787"/>
                    <a:gd name="connsiteX300" fmla="*/ 1375253 w 2026898"/>
                    <a:gd name="connsiteY300" fmla="*/ 245829 h 1394787"/>
                    <a:gd name="connsiteX301" fmla="*/ 1379477 w 2026898"/>
                    <a:gd name="connsiteY301" fmla="*/ 235291 h 1394787"/>
                    <a:gd name="connsiteX302" fmla="*/ 1384546 w 2026898"/>
                    <a:gd name="connsiteY302" fmla="*/ 227776 h 1394787"/>
                    <a:gd name="connsiteX303" fmla="*/ 1384546 w 2026898"/>
                    <a:gd name="connsiteY303" fmla="*/ 227065 h 1394787"/>
                    <a:gd name="connsiteX304" fmla="*/ 1388770 w 2026898"/>
                    <a:gd name="connsiteY304" fmla="*/ 210658 h 1394787"/>
                    <a:gd name="connsiteX305" fmla="*/ 1413225 w 2026898"/>
                    <a:gd name="connsiteY305" fmla="*/ 161747 h 1394787"/>
                    <a:gd name="connsiteX306" fmla="*/ 1413715 w 2026898"/>
                    <a:gd name="connsiteY306" fmla="*/ 161747 h 1394787"/>
                    <a:gd name="connsiteX307" fmla="*/ 1425720 w 2026898"/>
                    <a:gd name="connsiteY307" fmla="*/ 168639 h 1394787"/>
                    <a:gd name="connsiteX308" fmla="*/ 1446885 w 2026898"/>
                    <a:gd name="connsiteY308" fmla="*/ 177532 h 1394787"/>
                    <a:gd name="connsiteX309" fmla="*/ 1457778 w 2026898"/>
                    <a:gd name="connsiteY309" fmla="*/ 174509 h 1394787"/>
                    <a:gd name="connsiteX310" fmla="*/ 1469117 w 2026898"/>
                    <a:gd name="connsiteY310" fmla="*/ 168817 h 1394787"/>
                    <a:gd name="connsiteX311" fmla="*/ 1500685 w 2026898"/>
                    <a:gd name="connsiteY311" fmla="*/ 141027 h 1394787"/>
                    <a:gd name="connsiteX312" fmla="*/ 1527942 w 2026898"/>
                    <a:gd name="connsiteY312" fmla="*/ 88426 h 1394787"/>
                    <a:gd name="connsiteX313" fmla="*/ 1539547 w 2026898"/>
                    <a:gd name="connsiteY313" fmla="*/ 76421 h 1394787"/>
                    <a:gd name="connsiteX314" fmla="*/ 1550352 w 2026898"/>
                    <a:gd name="connsiteY314" fmla="*/ 49743 h 1394787"/>
                    <a:gd name="connsiteX315" fmla="*/ 1540081 w 2026898"/>
                    <a:gd name="connsiteY315" fmla="*/ 36404 h 1394787"/>
                    <a:gd name="connsiteX316" fmla="*/ 1533500 w 2026898"/>
                    <a:gd name="connsiteY316" fmla="*/ 27733 h 1394787"/>
                    <a:gd name="connsiteX317" fmla="*/ 1545461 w 2026898"/>
                    <a:gd name="connsiteY317" fmla="*/ 12082 h 1394787"/>
                    <a:gd name="connsiteX318" fmla="*/ 1575519 w 2026898"/>
                    <a:gd name="connsiteY318" fmla="*/ 3945 h 1394787"/>
                    <a:gd name="connsiteX319" fmla="*/ 1590591 w 2026898"/>
                    <a:gd name="connsiteY319" fmla="*/ 2833 h 1394787"/>
                    <a:gd name="connsiteX320" fmla="*/ 1626474 w 2026898"/>
                    <a:gd name="connsiteY320" fmla="*/ -324 h 1394787"/>
                    <a:gd name="connsiteX321" fmla="*/ 1721138 w 2026898"/>
                    <a:gd name="connsiteY321" fmla="*/ 25021 h 1394787"/>
                    <a:gd name="connsiteX322" fmla="*/ 1734477 w 2026898"/>
                    <a:gd name="connsiteY322" fmla="*/ 47253 h 1394787"/>
                    <a:gd name="connsiteX323" fmla="*/ 1740701 w 2026898"/>
                    <a:gd name="connsiteY323" fmla="*/ 55079 h 1394787"/>
                    <a:gd name="connsiteX324" fmla="*/ 1745593 w 2026898"/>
                    <a:gd name="connsiteY324" fmla="*/ 62459 h 1394787"/>
                    <a:gd name="connsiteX325" fmla="*/ 1752174 w 2026898"/>
                    <a:gd name="connsiteY325" fmla="*/ 80245 h 1394787"/>
                    <a:gd name="connsiteX326" fmla="*/ 1759643 w 2026898"/>
                    <a:gd name="connsiteY326" fmla="*/ 99409 h 1394787"/>
                    <a:gd name="connsiteX327" fmla="*/ 1763290 w 2026898"/>
                    <a:gd name="connsiteY327" fmla="*/ 104167 h 1394787"/>
                    <a:gd name="connsiteX328" fmla="*/ 1770715 w 2026898"/>
                    <a:gd name="connsiteY328" fmla="*/ 116705 h 1394787"/>
                    <a:gd name="connsiteX329" fmla="*/ 1779607 w 2026898"/>
                    <a:gd name="connsiteY329" fmla="*/ 136358 h 1394787"/>
                    <a:gd name="connsiteX330" fmla="*/ 1785878 w 2026898"/>
                    <a:gd name="connsiteY330" fmla="*/ 148586 h 1394787"/>
                    <a:gd name="connsiteX331" fmla="*/ 1786678 w 2026898"/>
                    <a:gd name="connsiteY331" fmla="*/ 159835 h 1394787"/>
                    <a:gd name="connsiteX332" fmla="*/ 1788279 w 2026898"/>
                    <a:gd name="connsiteY332" fmla="*/ 171441 h 1394787"/>
                    <a:gd name="connsiteX333" fmla="*/ 1836610 w 2026898"/>
                    <a:gd name="connsiteY333" fmla="*/ 188070 h 1394787"/>
                    <a:gd name="connsiteX334" fmla="*/ 1891923 w 2026898"/>
                    <a:gd name="connsiteY334" fmla="*/ 219995 h 1394787"/>
                    <a:gd name="connsiteX335" fmla="*/ 1900816 w 2026898"/>
                    <a:gd name="connsiteY335" fmla="*/ 251120 h 1394787"/>
                    <a:gd name="connsiteX336" fmla="*/ 1923849 w 2026898"/>
                    <a:gd name="connsiteY336" fmla="*/ 261747 h 1394787"/>
                    <a:gd name="connsiteX337" fmla="*/ 1929051 w 2026898"/>
                    <a:gd name="connsiteY337" fmla="*/ 262058 h 1394787"/>
                    <a:gd name="connsiteX338" fmla="*/ 1941279 w 2026898"/>
                    <a:gd name="connsiteY338" fmla="*/ 262592 h 1394787"/>
                    <a:gd name="connsiteX339" fmla="*/ 1956796 w 2026898"/>
                    <a:gd name="connsiteY339" fmla="*/ 259657 h 1394787"/>
                    <a:gd name="connsiteX340" fmla="*/ 1963867 w 2026898"/>
                    <a:gd name="connsiteY340" fmla="*/ 253921 h 1394787"/>
                    <a:gd name="connsiteX341" fmla="*/ 1983831 w 2026898"/>
                    <a:gd name="connsiteY341" fmla="*/ 245028 h 1394787"/>
                    <a:gd name="connsiteX342" fmla="*/ 1993969 w 2026898"/>
                    <a:gd name="connsiteY342" fmla="*/ 242049 h 1394787"/>
                    <a:gd name="connsiteX343" fmla="*/ 2012020 w 2026898"/>
                    <a:gd name="connsiteY343" fmla="*/ 237603 h 1394787"/>
                    <a:gd name="connsiteX344" fmla="*/ 2019268 w 2026898"/>
                    <a:gd name="connsiteY344" fmla="*/ 240226 h 1394787"/>
                    <a:gd name="connsiteX345" fmla="*/ 2021358 w 2026898"/>
                    <a:gd name="connsiteY345" fmla="*/ 244272 h 1394787"/>
                    <a:gd name="connsiteX346" fmla="*/ 2021803 w 2026898"/>
                    <a:gd name="connsiteY346" fmla="*/ 244272 h 1394787"/>
                    <a:gd name="connsiteX347" fmla="*/ 2021803 w 2026898"/>
                    <a:gd name="connsiteY347" fmla="*/ 244272 h 1394787"/>
                    <a:gd name="connsiteX348" fmla="*/ 2021803 w 2026898"/>
                    <a:gd name="connsiteY348" fmla="*/ 244672 h 1394787"/>
                    <a:gd name="connsiteX349" fmla="*/ 2021803 w 2026898"/>
                    <a:gd name="connsiteY349" fmla="*/ 244672 h 1394787"/>
                    <a:gd name="connsiteX350" fmla="*/ 2021803 w 2026898"/>
                    <a:gd name="connsiteY350" fmla="*/ 246851 h 1394787"/>
                    <a:gd name="connsiteX351" fmla="*/ 2021803 w 2026898"/>
                    <a:gd name="connsiteY351" fmla="*/ 250275 h 1394787"/>
                    <a:gd name="connsiteX352" fmla="*/ 2024292 w 2026898"/>
                    <a:gd name="connsiteY352" fmla="*/ 262681 h 1394787"/>
                    <a:gd name="connsiteX353" fmla="*/ 2026738 w 2026898"/>
                    <a:gd name="connsiteY353" fmla="*/ 271884 h 1394787"/>
                    <a:gd name="connsiteX354" fmla="*/ 2020113 w 2026898"/>
                    <a:gd name="connsiteY354" fmla="*/ 281844 h 1394787"/>
                    <a:gd name="connsiteX355" fmla="*/ 2015311 w 2026898"/>
                    <a:gd name="connsiteY355" fmla="*/ 287358 h 1394787"/>
                    <a:gd name="connsiteX356" fmla="*/ 2009664 w 2026898"/>
                    <a:gd name="connsiteY356" fmla="*/ 304743 h 1394787"/>
                    <a:gd name="connsiteX357" fmla="*/ 1996814 w 2026898"/>
                    <a:gd name="connsiteY357" fmla="*/ 331777 h 1394787"/>
                    <a:gd name="connsiteX358" fmla="*/ 1987032 w 2026898"/>
                    <a:gd name="connsiteY358" fmla="*/ 345116 h 1394787"/>
                    <a:gd name="connsiteX359" fmla="*/ 1982230 w 2026898"/>
                    <a:gd name="connsiteY359" fmla="*/ 353431 h 1394787"/>
                    <a:gd name="connsiteX360" fmla="*/ 1976316 w 2026898"/>
                    <a:gd name="connsiteY360" fmla="*/ 358900 h 1394787"/>
                    <a:gd name="connsiteX361" fmla="*/ 1968757 w 2026898"/>
                    <a:gd name="connsiteY361" fmla="*/ 369083 h 1394787"/>
                    <a:gd name="connsiteX362" fmla="*/ 1966578 w 2026898"/>
                    <a:gd name="connsiteY362" fmla="*/ 374685 h 1394787"/>
                    <a:gd name="connsiteX363" fmla="*/ 1961109 w 2026898"/>
                    <a:gd name="connsiteY363" fmla="*/ 376241 h 1394787"/>
                    <a:gd name="connsiteX364" fmla="*/ 1961109 w 2026898"/>
                    <a:gd name="connsiteY364" fmla="*/ 376241 h 1394787"/>
                    <a:gd name="connsiteX365" fmla="*/ 1941323 w 2026898"/>
                    <a:gd name="connsiteY365" fmla="*/ 370772 h 1394787"/>
                    <a:gd name="connsiteX366" fmla="*/ 1933319 w 2026898"/>
                    <a:gd name="connsiteY366" fmla="*/ 368193 h 1394787"/>
                    <a:gd name="connsiteX367" fmla="*/ 1904329 w 2026898"/>
                    <a:gd name="connsiteY367" fmla="*/ 394872 h 1394787"/>
                    <a:gd name="connsiteX368" fmla="*/ 1907175 w 2026898"/>
                    <a:gd name="connsiteY368" fmla="*/ 425685 h 1394787"/>
                    <a:gd name="connsiteX369" fmla="*/ 1909042 w 2026898"/>
                    <a:gd name="connsiteY369" fmla="*/ 440136 h 1394787"/>
                    <a:gd name="connsiteX370" fmla="*/ 1909487 w 2026898"/>
                    <a:gd name="connsiteY370" fmla="*/ 444004 h 1394787"/>
                    <a:gd name="connsiteX371" fmla="*/ 1901662 w 2026898"/>
                    <a:gd name="connsiteY371" fmla="*/ 473350 h 1394787"/>
                    <a:gd name="connsiteX372" fmla="*/ 1901395 w 2026898"/>
                    <a:gd name="connsiteY372" fmla="*/ 473350 h 1394787"/>
                    <a:gd name="connsiteX373" fmla="*/ 1901128 w 2026898"/>
                    <a:gd name="connsiteY373" fmla="*/ 473350 h 1394787"/>
                    <a:gd name="connsiteX374" fmla="*/ 1889523 w 2026898"/>
                    <a:gd name="connsiteY374" fmla="*/ 471172 h 1394787"/>
                    <a:gd name="connsiteX375" fmla="*/ 1874227 w 2026898"/>
                    <a:gd name="connsiteY375" fmla="*/ 466103 h 1394787"/>
                    <a:gd name="connsiteX376" fmla="*/ 1864801 w 2026898"/>
                    <a:gd name="connsiteY376" fmla="*/ 461656 h 1394787"/>
                    <a:gd name="connsiteX377" fmla="*/ 1854530 w 2026898"/>
                    <a:gd name="connsiteY377" fmla="*/ 474595 h 1394787"/>
                    <a:gd name="connsiteX378" fmla="*/ 1851284 w 2026898"/>
                    <a:gd name="connsiteY378" fmla="*/ 481976 h 1394787"/>
                    <a:gd name="connsiteX379" fmla="*/ 1826651 w 2026898"/>
                    <a:gd name="connsiteY379" fmla="*/ 502741 h 1394787"/>
                    <a:gd name="connsiteX380" fmla="*/ 1816201 w 2026898"/>
                    <a:gd name="connsiteY380" fmla="*/ 505409 h 1394787"/>
                    <a:gd name="connsiteX381" fmla="*/ 1805575 w 2026898"/>
                    <a:gd name="connsiteY381" fmla="*/ 509366 h 1394787"/>
                    <a:gd name="connsiteX382" fmla="*/ 1807486 w 2026898"/>
                    <a:gd name="connsiteY382" fmla="*/ 517103 h 1394787"/>
                    <a:gd name="connsiteX383" fmla="*/ 1808154 w 2026898"/>
                    <a:gd name="connsiteY383" fmla="*/ 522350 h 1394787"/>
                    <a:gd name="connsiteX384" fmla="*/ 1796504 w 2026898"/>
                    <a:gd name="connsiteY384" fmla="*/ 525818 h 1394787"/>
                    <a:gd name="connsiteX385" fmla="*/ 1777295 w 2026898"/>
                    <a:gd name="connsiteY385" fmla="*/ 523105 h 1394787"/>
                    <a:gd name="connsiteX386" fmla="*/ 1771605 w 2026898"/>
                    <a:gd name="connsiteY386" fmla="*/ 520571 h 1394787"/>
                    <a:gd name="connsiteX387" fmla="*/ 1762000 w 2026898"/>
                    <a:gd name="connsiteY387" fmla="*/ 517370 h 1394787"/>
                    <a:gd name="connsiteX388" fmla="*/ 1750039 w 2026898"/>
                    <a:gd name="connsiteY388" fmla="*/ 527285 h 1394787"/>
                    <a:gd name="connsiteX389" fmla="*/ 1694326 w 2026898"/>
                    <a:gd name="connsiteY389" fmla="*/ 567302 h 1394787"/>
                    <a:gd name="connsiteX390" fmla="*/ 1682499 w 2026898"/>
                    <a:gd name="connsiteY390" fmla="*/ 572860 h 1394787"/>
                    <a:gd name="connsiteX391" fmla="*/ 1669382 w 2026898"/>
                    <a:gd name="connsiteY391" fmla="*/ 589312 h 1394787"/>
                    <a:gd name="connsiteX392" fmla="*/ 1669382 w 2026898"/>
                    <a:gd name="connsiteY392" fmla="*/ 589712 h 1394787"/>
                    <a:gd name="connsiteX393" fmla="*/ 1668982 w 2026898"/>
                    <a:gd name="connsiteY393" fmla="*/ 589712 h 1394787"/>
                    <a:gd name="connsiteX394" fmla="*/ 1666048 w 2026898"/>
                    <a:gd name="connsiteY394" fmla="*/ 589712 h 1394787"/>
                    <a:gd name="connsiteX395" fmla="*/ 1644482 w 2026898"/>
                    <a:gd name="connsiteY395" fmla="*/ 595493 h 1394787"/>
                    <a:gd name="connsiteX396" fmla="*/ 1590769 w 2026898"/>
                    <a:gd name="connsiteY396" fmla="*/ 626617 h 1394787"/>
                    <a:gd name="connsiteX397" fmla="*/ 1590459 w 2026898"/>
                    <a:gd name="connsiteY397" fmla="*/ 626617 h 1394787"/>
                    <a:gd name="connsiteX398" fmla="*/ 1568671 w 2026898"/>
                    <a:gd name="connsiteY398" fmla="*/ 635732 h 1394787"/>
                    <a:gd name="connsiteX399" fmla="*/ 1563558 w 2026898"/>
                    <a:gd name="connsiteY399" fmla="*/ 633910 h 1394787"/>
                    <a:gd name="connsiteX400" fmla="*/ 1568004 w 2026898"/>
                    <a:gd name="connsiteY400" fmla="*/ 623283 h 1394787"/>
                    <a:gd name="connsiteX401" fmla="*/ 1570272 w 2026898"/>
                    <a:gd name="connsiteY401" fmla="*/ 620215 h 1394787"/>
                    <a:gd name="connsiteX402" fmla="*/ 1572228 w 2026898"/>
                    <a:gd name="connsiteY402" fmla="*/ 608432 h 1394787"/>
                    <a:gd name="connsiteX403" fmla="*/ 1581699 w 2026898"/>
                    <a:gd name="connsiteY403" fmla="*/ 587267 h 1394787"/>
                    <a:gd name="connsiteX404" fmla="*/ 1584545 w 2026898"/>
                    <a:gd name="connsiteY404" fmla="*/ 584510 h 1394787"/>
                    <a:gd name="connsiteX405" fmla="*/ 1597617 w 2026898"/>
                    <a:gd name="connsiteY405" fmla="*/ 558988 h 1394787"/>
                    <a:gd name="connsiteX406" fmla="*/ 1582010 w 2026898"/>
                    <a:gd name="connsiteY406" fmla="*/ 550095 h 1394787"/>
                    <a:gd name="connsiteX407" fmla="*/ 1559778 w 2026898"/>
                    <a:gd name="connsiteY407" fmla="*/ 557298 h 1394787"/>
                    <a:gd name="connsiteX408" fmla="*/ 1543904 w 2026898"/>
                    <a:gd name="connsiteY408" fmla="*/ 571127 h 1394787"/>
                    <a:gd name="connsiteX409" fmla="*/ 1513625 w 2026898"/>
                    <a:gd name="connsiteY409" fmla="*/ 590246 h 1394787"/>
                    <a:gd name="connsiteX410" fmla="*/ 1499174 w 2026898"/>
                    <a:gd name="connsiteY410" fmla="*/ 604030 h 1394787"/>
                    <a:gd name="connsiteX411" fmla="*/ 1489792 w 2026898"/>
                    <a:gd name="connsiteY411" fmla="*/ 617369 h 1394787"/>
                    <a:gd name="connsiteX412" fmla="*/ 1475608 w 2026898"/>
                    <a:gd name="connsiteY412" fmla="*/ 621237 h 1394787"/>
                    <a:gd name="connsiteX413" fmla="*/ 1466359 w 2026898"/>
                    <a:gd name="connsiteY413" fmla="*/ 620526 h 1394787"/>
                    <a:gd name="connsiteX414" fmla="*/ 1458489 w 2026898"/>
                    <a:gd name="connsiteY414" fmla="*/ 619903 h 1394787"/>
                    <a:gd name="connsiteX415" fmla="*/ 1442971 w 2026898"/>
                    <a:gd name="connsiteY415" fmla="*/ 639379 h 1394787"/>
                    <a:gd name="connsiteX416" fmla="*/ 1446039 w 2026898"/>
                    <a:gd name="connsiteY416" fmla="*/ 651428 h 1394787"/>
                    <a:gd name="connsiteX417" fmla="*/ 1473296 w 2026898"/>
                    <a:gd name="connsiteY417" fmla="*/ 659743 h 1394787"/>
                    <a:gd name="connsiteX418" fmla="*/ 1491793 w 2026898"/>
                    <a:gd name="connsiteY418" fmla="*/ 664901 h 1394787"/>
                    <a:gd name="connsiteX419" fmla="*/ 1491793 w 2026898"/>
                    <a:gd name="connsiteY419" fmla="*/ 671437 h 1394787"/>
                    <a:gd name="connsiteX420" fmla="*/ 1494372 w 2026898"/>
                    <a:gd name="connsiteY420" fmla="*/ 692824 h 1394787"/>
                    <a:gd name="connsiteX421" fmla="*/ 1505710 w 2026898"/>
                    <a:gd name="connsiteY421" fmla="*/ 699271 h 1394787"/>
                    <a:gd name="connsiteX422" fmla="*/ 1531855 w 2026898"/>
                    <a:gd name="connsiteY422" fmla="*/ 681486 h 1394787"/>
                    <a:gd name="connsiteX423" fmla="*/ 1537457 w 2026898"/>
                    <a:gd name="connsiteY423" fmla="*/ 675661 h 1394787"/>
                    <a:gd name="connsiteX424" fmla="*/ 1550796 w 2026898"/>
                    <a:gd name="connsiteY424" fmla="*/ 667168 h 1394787"/>
                    <a:gd name="connsiteX425" fmla="*/ 1559023 w 2026898"/>
                    <a:gd name="connsiteY425" fmla="*/ 671615 h 1394787"/>
                    <a:gd name="connsiteX426" fmla="*/ 1569339 w 2026898"/>
                    <a:gd name="connsiteY426" fmla="*/ 678863 h 1394787"/>
                    <a:gd name="connsiteX427" fmla="*/ 1586323 w 2026898"/>
                    <a:gd name="connsiteY427" fmla="*/ 681842 h 1394787"/>
                    <a:gd name="connsiteX428" fmla="*/ 1586546 w 2026898"/>
                    <a:gd name="connsiteY428" fmla="*/ 681842 h 1394787"/>
                    <a:gd name="connsiteX429" fmla="*/ 1608022 w 2026898"/>
                    <a:gd name="connsiteY429" fmla="*/ 689089 h 1394787"/>
                    <a:gd name="connsiteX430" fmla="*/ 1610689 w 2026898"/>
                    <a:gd name="connsiteY430" fmla="*/ 698827 h 1394787"/>
                    <a:gd name="connsiteX431" fmla="*/ 1561112 w 2026898"/>
                    <a:gd name="connsiteY431" fmla="*/ 718836 h 1394787"/>
                    <a:gd name="connsiteX432" fmla="*/ 1549774 w 2026898"/>
                    <a:gd name="connsiteY432" fmla="*/ 728529 h 1394787"/>
                    <a:gd name="connsiteX433" fmla="*/ 1542438 w 2026898"/>
                    <a:gd name="connsiteY433" fmla="*/ 737421 h 1394787"/>
                    <a:gd name="connsiteX434" fmla="*/ 1535991 w 2026898"/>
                    <a:gd name="connsiteY434" fmla="*/ 738577 h 1394787"/>
                    <a:gd name="connsiteX435" fmla="*/ 1535011 w 2026898"/>
                    <a:gd name="connsiteY435" fmla="*/ 738577 h 1394787"/>
                    <a:gd name="connsiteX436" fmla="*/ 1529854 w 2026898"/>
                    <a:gd name="connsiteY436" fmla="*/ 739645 h 1394787"/>
                    <a:gd name="connsiteX437" fmla="*/ 1527186 w 2026898"/>
                    <a:gd name="connsiteY437" fmla="*/ 745381 h 1394787"/>
                    <a:gd name="connsiteX438" fmla="*/ 1523630 w 2026898"/>
                    <a:gd name="connsiteY438" fmla="*/ 752495 h 1394787"/>
                    <a:gd name="connsiteX439" fmla="*/ 1514737 w 2026898"/>
                    <a:gd name="connsiteY439" fmla="*/ 758631 h 1394787"/>
                    <a:gd name="connsiteX440" fmla="*/ 1504554 w 2026898"/>
                    <a:gd name="connsiteY440" fmla="*/ 766367 h 1394787"/>
                    <a:gd name="connsiteX441" fmla="*/ 1499618 w 2026898"/>
                    <a:gd name="connsiteY441" fmla="*/ 783219 h 1394787"/>
                    <a:gd name="connsiteX442" fmla="*/ 1509623 w 2026898"/>
                    <a:gd name="connsiteY442" fmla="*/ 793846 h 1394787"/>
                    <a:gd name="connsiteX443" fmla="*/ 1535857 w 2026898"/>
                    <a:gd name="connsiteY443" fmla="*/ 821414 h 1394787"/>
                    <a:gd name="connsiteX444" fmla="*/ 1542971 w 2026898"/>
                    <a:gd name="connsiteY444" fmla="*/ 833464 h 1394787"/>
                    <a:gd name="connsiteX445" fmla="*/ 1554042 w 2026898"/>
                    <a:gd name="connsiteY445" fmla="*/ 859341 h 1394787"/>
                    <a:gd name="connsiteX446" fmla="*/ 1570139 w 2026898"/>
                    <a:gd name="connsiteY446" fmla="*/ 880862 h 1394787"/>
                    <a:gd name="connsiteX447" fmla="*/ 1577697 w 2026898"/>
                    <a:gd name="connsiteY447" fmla="*/ 887043 h 1394787"/>
                    <a:gd name="connsiteX448" fmla="*/ 1586813 w 2026898"/>
                    <a:gd name="connsiteY448" fmla="*/ 901582 h 1394787"/>
                    <a:gd name="connsiteX449" fmla="*/ 1580455 w 2026898"/>
                    <a:gd name="connsiteY449" fmla="*/ 904072 h 1394787"/>
                    <a:gd name="connsiteX450" fmla="*/ 1555554 w 2026898"/>
                    <a:gd name="connsiteY450" fmla="*/ 899626 h 1394787"/>
                    <a:gd name="connsiteX451" fmla="*/ 1537147 w 2026898"/>
                    <a:gd name="connsiteY451" fmla="*/ 896069 h 1394787"/>
                    <a:gd name="connsiteX452" fmla="*/ 1534967 w 2026898"/>
                    <a:gd name="connsiteY452" fmla="*/ 896558 h 1394787"/>
                    <a:gd name="connsiteX453" fmla="*/ 1534967 w 2026898"/>
                    <a:gd name="connsiteY453" fmla="*/ 896558 h 1394787"/>
                    <a:gd name="connsiteX454" fmla="*/ 1557956 w 2026898"/>
                    <a:gd name="connsiteY454" fmla="*/ 913899 h 1394787"/>
                    <a:gd name="connsiteX455" fmla="*/ 1569383 w 2026898"/>
                    <a:gd name="connsiteY455" fmla="*/ 919501 h 1394787"/>
                    <a:gd name="connsiteX456" fmla="*/ 1578853 w 2026898"/>
                    <a:gd name="connsiteY456" fmla="*/ 923325 h 1394787"/>
                    <a:gd name="connsiteX457" fmla="*/ 1588280 w 2026898"/>
                    <a:gd name="connsiteY457" fmla="*/ 934752 h 1394787"/>
                    <a:gd name="connsiteX458" fmla="*/ 1571562 w 2026898"/>
                    <a:gd name="connsiteY458" fmla="*/ 948091 h 1394787"/>
                    <a:gd name="connsiteX459" fmla="*/ 1565025 w 2026898"/>
                    <a:gd name="connsiteY459" fmla="*/ 951293 h 1394787"/>
                    <a:gd name="connsiteX460" fmla="*/ 1560934 w 2026898"/>
                    <a:gd name="connsiteY460" fmla="*/ 952849 h 1394787"/>
                    <a:gd name="connsiteX461" fmla="*/ 1549685 w 2026898"/>
                    <a:gd name="connsiteY461" fmla="*/ 959252 h 1394787"/>
                    <a:gd name="connsiteX462" fmla="*/ 1552309 w 2026898"/>
                    <a:gd name="connsiteY462" fmla="*/ 962676 h 1394787"/>
                    <a:gd name="connsiteX463" fmla="*/ 1556755 w 2026898"/>
                    <a:gd name="connsiteY463" fmla="*/ 964276 h 1394787"/>
                    <a:gd name="connsiteX464" fmla="*/ 1561424 w 2026898"/>
                    <a:gd name="connsiteY464" fmla="*/ 962498 h 1394787"/>
                    <a:gd name="connsiteX465" fmla="*/ 1566715 w 2026898"/>
                    <a:gd name="connsiteY465" fmla="*/ 960541 h 1394787"/>
                    <a:gd name="connsiteX466" fmla="*/ 1568093 w 2026898"/>
                    <a:gd name="connsiteY466" fmla="*/ 960541 h 1394787"/>
                    <a:gd name="connsiteX467" fmla="*/ 1574140 w 2026898"/>
                    <a:gd name="connsiteY467" fmla="*/ 964988 h 1394787"/>
                    <a:gd name="connsiteX468" fmla="*/ 1581299 w 2026898"/>
                    <a:gd name="connsiteY468" fmla="*/ 969968 h 1394787"/>
                    <a:gd name="connsiteX469" fmla="*/ 1583433 w 2026898"/>
                    <a:gd name="connsiteY469" fmla="*/ 969167 h 1394787"/>
                    <a:gd name="connsiteX470" fmla="*/ 1594149 w 2026898"/>
                    <a:gd name="connsiteY470" fmla="*/ 967433 h 1394787"/>
                    <a:gd name="connsiteX471" fmla="*/ 1601796 w 2026898"/>
                    <a:gd name="connsiteY471" fmla="*/ 969434 h 1394787"/>
                    <a:gd name="connsiteX472" fmla="*/ 1602108 w 2026898"/>
                    <a:gd name="connsiteY472" fmla="*/ 971568 h 1394787"/>
                    <a:gd name="connsiteX473" fmla="*/ 1593705 w 2026898"/>
                    <a:gd name="connsiteY473" fmla="*/ 977971 h 1394787"/>
                    <a:gd name="connsiteX474" fmla="*/ 1582855 w 2026898"/>
                    <a:gd name="connsiteY474" fmla="*/ 986197 h 1394787"/>
                    <a:gd name="connsiteX475" fmla="*/ 1583745 w 2026898"/>
                    <a:gd name="connsiteY475" fmla="*/ 992155 h 1394787"/>
                    <a:gd name="connsiteX476" fmla="*/ 1585389 w 2026898"/>
                    <a:gd name="connsiteY476" fmla="*/ 996201 h 1394787"/>
                    <a:gd name="connsiteX477" fmla="*/ 1581654 w 2026898"/>
                    <a:gd name="connsiteY477" fmla="*/ 1000203 h 1394787"/>
                    <a:gd name="connsiteX478" fmla="*/ 1578319 w 2026898"/>
                    <a:gd name="connsiteY478" fmla="*/ 1007051 h 1394787"/>
                    <a:gd name="connsiteX479" fmla="*/ 1575341 w 2026898"/>
                    <a:gd name="connsiteY479" fmla="*/ 1031239 h 1394787"/>
                    <a:gd name="connsiteX480" fmla="*/ 1564225 w 2026898"/>
                    <a:gd name="connsiteY480" fmla="*/ 1039554 h 1394787"/>
                    <a:gd name="connsiteX481" fmla="*/ 1555643 w 2026898"/>
                    <a:gd name="connsiteY481" fmla="*/ 1044978 h 1394787"/>
                    <a:gd name="connsiteX482" fmla="*/ 1549196 w 2026898"/>
                    <a:gd name="connsiteY482" fmla="*/ 1056850 h 1394787"/>
                    <a:gd name="connsiteX483" fmla="*/ 1547417 w 2026898"/>
                    <a:gd name="connsiteY483" fmla="*/ 1062275 h 1394787"/>
                    <a:gd name="connsiteX484" fmla="*/ 1516559 w 2026898"/>
                    <a:gd name="connsiteY484" fmla="*/ 1085485 h 1394787"/>
                    <a:gd name="connsiteX485" fmla="*/ 1515092 w 2026898"/>
                    <a:gd name="connsiteY485" fmla="*/ 1085974 h 1394787"/>
                    <a:gd name="connsiteX486" fmla="*/ 1510912 w 2026898"/>
                    <a:gd name="connsiteY486" fmla="*/ 1088953 h 1394787"/>
                    <a:gd name="connsiteX487" fmla="*/ 1513670 w 2026898"/>
                    <a:gd name="connsiteY487" fmla="*/ 1095000 h 1394787"/>
                    <a:gd name="connsiteX488" fmla="*/ 1516026 w 2026898"/>
                    <a:gd name="connsiteY488" fmla="*/ 1098424 h 1394787"/>
                    <a:gd name="connsiteX489" fmla="*/ 1515047 w 2026898"/>
                    <a:gd name="connsiteY489" fmla="*/ 1105849 h 1394787"/>
                    <a:gd name="connsiteX490" fmla="*/ 1511668 w 2026898"/>
                    <a:gd name="connsiteY490" fmla="*/ 1109495 h 1394787"/>
                    <a:gd name="connsiteX491" fmla="*/ 1510512 w 2026898"/>
                    <a:gd name="connsiteY491" fmla="*/ 1121901 h 1394787"/>
                    <a:gd name="connsiteX492" fmla="*/ 1501042 w 2026898"/>
                    <a:gd name="connsiteY492" fmla="*/ 1138219 h 1394787"/>
                    <a:gd name="connsiteX493" fmla="*/ 1478810 w 2026898"/>
                    <a:gd name="connsiteY493" fmla="*/ 1161340 h 1394787"/>
                    <a:gd name="connsiteX494" fmla="*/ 1466582 w 2026898"/>
                    <a:gd name="connsiteY494" fmla="*/ 1169122 h 1394787"/>
                    <a:gd name="connsiteX495" fmla="*/ 1455778 w 2026898"/>
                    <a:gd name="connsiteY495" fmla="*/ 1175747 h 1394787"/>
                    <a:gd name="connsiteX496" fmla="*/ 1435947 w 2026898"/>
                    <a:gd name="connsiteY496" fmla="*/ 1197578 h 1394787"/>
                    <a:gd name="connsiteX497" fmla="*/ 1421985 w 2026898"/>
                    <a:gd name="connsiteY497" fmla="*/ 1207049 h 1394787"/>
                    <a:gd name="connsiteX498" fmla="*/ 1418161 w 2026898"/>
                    <a:gd name="connsiteY498" fmla="*/ 1211495 h 1394787"/>
                    <a:gd name="connsiteX499" fmla="*/ 1391927 w 2026898"/>
                    <a:gd name="connsiteY499" fmla="*/ 1230437 h 1394787"/>
                    <a:gd name="connsiteX500" fmla="*/ 1361825 w 2026898"/>
                    <a:gd name="connsiteY500" fmla="*/ 1235684 h 1394787"/>
                    <a:gd name="connsiteX501" fmla="*/ 1327098 w 2026898"/>
                    <a:gd name="connsiteY501" fmla="*/ 1241242 h 1394787"/>
                    <a:gd name="connsiteX502" fmla="*/ 1313759 w 2026898"/>
                    <a:gd name="connsiteY502" fmla="*/ 1239552 h 1394787"/>
                    <a:gd name="connsiteX503" fmla="*/ 1297397 w 2026898"/>
                    <a:gd name="connsiteY503" fmla="*/ 1245110 h 1394787"/>
                    <a:gd name="connsiteX504" fmla="*/ 1289927 w 2026898"/>
                    <a:gd name="connsiteY504" fmla="*/ 1251335 h 1394787"/>
                    <a:gd name="connsiteX505" fmla="*/ 1238170 w 2026898"/>
                    <a:gd name="connsiteY505" fmla="*/ 1277257 h 1394787"/>
                    <a:gd name="connsiteX506" fmla="*/ 1230923 w 2026898"/>
                    <a:gd name="connsiteY506" fmla="*/ 1279525 h 1394787"/>
                    <a:gd name="connsiteX507" fmla="*/ 1192463 w 2026898"/>
                    <a:gd name="connsiteY507" fmla="*/ 1299578 h 1394787"/>
                    <a:gd name="connsiteX508" fmla="*/ 1191617 w 2026898"/>
                    <a:gd name="connsiteY508" fmla="*/ 1308871 h 1394787"/>
                    <a:gd name="connsiteX509" fmla="*/ 1189616 w 2026898"/>
                    <a:gd name="connsiteY509" fmla="*/ 1322210 h 1394787"/>
                    <a:gd name="connsiteX510" fmla="*/ 1186638 w 2026898"/>
                    <a:gd name="connsiteY510" fmla="*/ 1323145 h 1394787"/>
                    <a:gd name="connsiteX511" fmla="*/ 1172675 w 2026898"/>
                    <a:gd name="connsiteY511" fmla="*/ 1274590 h 1394787"/>
                    <a:gd name="connsiteX512" fmla="*/ 1176144 w 2026898"/>
                    <a:gd name="connsiteY512" fmla="*/ 1276057 h 1394787"/>
                    <a:gd name="connsiteX513" fmla="*/ 1176678 w 2026898"/>
                    <a:gd name="connsiteY513" fmla="*/ 1286106 h 1394787"/>
                    <a:gd name="connsiteX514" fmla="*/ 1176055 w 2026898"/>
                    <a:gd name="connsiteY514" fmla="*/ 1288907 h 1394787"/>
                    <a:gd name="connsiteX515" fmla="*/ 1176322 w 2026898"/>
                    <a:gd name="connsiteY515" fmla="*/ 1316786 h 1394787"/>
                    <a:gd name="connsiteX516" fmla="*/ 1186148 w 2026898"/>
                    <a:gd name="connsiteY516" fmla="*/ 1322033 h 1394787"/>
                    <a:gd name="connsiteX517" fmla="*/ 1188683 w 2026898"/>
                    <a:gd name="connsiteY517" fmla="*/ 1321232 h 1394787"/>
                    <a:gd name="connsiteX518" fmla="*/ 1190372 w 2026898"/>
                    <a:gd name="connsiteY518" fmla="*/ 1308871 h 1394787"/>
                    <a:gd name="connsiteX519" fmla="*/ 1191440 w 2026898"/>
                    <a:gd name="connsiteY519" fmla="*/ 1298911 h 1394787"/>
                    <a:gd name="connsiteX520" fmla="*/ 1230434 w 2026898"/>
                    <a:gd name="connsiteY520" fmla="*/ 1278503 h 1394787"/>
                    <a:gd name="connsiteX521" fmla="*/ 1237682 w 2026898"/>
                    <a:gd name="connsiteY521" fmla="*/ 1276235 h 1394787"/>
                    <a:gd name="connsiteX522" fmla="*/ 1289172 w 2026898"/>
                    <a:gd name="connsiteY522" fmla="*/ 1250446 h 1394787"/>
                    <a:gd name="connsiteX523" fmla="*/ 1296508 w 2026898"/>
                    <a:gd name="connsiteY523" fmla="*/ 1244310 h 1394787"/>
                    <a:gd name="connsiteX524" fmla="*/ 1308780 w 2026898"/>
                    <a:gd name="connsiteY524" fmla="*/ 1237685 h 1394787"/>
                    <a:gd name="connsiteX525" fmla="*/ 1313937 w 2026898"/>
                    <a:gd name="connsiteY525" fmla="*/ 1238485 h 1394787"/>
                    <a:gd name="connsiteX526" fmla="*/ 1326832 w 2026898"/>
                    <a:gd name="connsiteY526" fmla="*/ 1240130 h 1394787"/>
                    <a:gd name="connsiteX527" fmla="*/ 1361292 w 2026898"/>
                    <a:gd name="connsiteY527" fmla="*/ 1234617 h 1394787"/>
                    <a:gd name="connsiteX528" fmla="*/ 1391615 w 2026898"/>
                    <a:gd name="connsiteY528" fmla="*/ 1229326 h 1394787"/>
                    <a:gd name="connsiteX529" fmla="*/ 1417050 w 2026898"/>
                    <a:gd name="connsiteY529" fmla="*/ 1210784 h 1394787"/>
                    <a:gd name="connsiteX530" fmla="*/ 1420918 w 2026898"/>
                    <a:gd name="connsiteY530" fmla="*/ 1206338 h 1394787"/>
                    <a:gd name="connsiteX531" fmla="*/ 1435146 w 2026898"/>
                    <a:gd name="connsiteY531" fmla="*/ 1196600 h 1394787"/>
                    <a:gd name="connsiteX532" fmla="*/ 1454399 w 2026898"/>
                    <a:gd name="connsiteY532" fmla="*/ 1175747 h 1394787"/>
                    <a:gd name="connsiteX533" fmla="*/ 1466048 w 2026898"/>
                    <a:gd name="connsiteY533" fmla="*/ 1168054 h 1394787"/>
                    <a:gd name="connsiteX534" fmla="*/ 1477431 w 2026898"/>
                    <a:gd name="connsiteY534" fmla="*/ 1161207 h 1394787"/>
                    <a:gd name="connsiteX535" fmla="*/ 1500331 w 2026898"/>
                    <a:gd name="connsiteY535" fmla="*/ 1137241 h 1394787"/>
                    <a:gd name="connsiteX536" fmla="*/ 1509223 w 2026898"/>
                    <a:gd name="connsiteY536" fmla="*/ 1121990 h 1394787"/>
                    <a:gd name="connsiteX537" fmla="*/ 1510424 w 2026898"/>
                    <a:gd name="connsiteY537" fmla="*/ 1109095 h 1394787"/>
                    <a:gd name="connsiteX538" fmla="*/ 1514247 w 2026898"/>
                    <a:gd name="connsiteY538" fmla="*/ 1104916 h 1394787"/>
                    <a:gd name="connsiteX539" fmla="*/ 1514870 w 2026898"/>
                    <a:gd name="connsiteY539" fmla="*/ 1099002 h 1394787"/>
                    <a:gd name="connsiteX540" fmla="*/ 1512603 w 2026898"/>
                    <a:gd name="connsiteY540" fmla="*/ 1095667 h 1394787"/>
                    <a:gd name="connsiteX541" fmla="*/ 1509667 w 2026898"/>
                    <a:gd name="connsiteY541" fmla="*/ 1088597 h 1394787"/>
                    <a:gd name="connsiteX542" fmla="*/ 1514559 w 2026898"/>
                    <a:gd name="connsiteY542" fmla="*/ 1084951 h 1394787"/>
                    <a:gd name="connsiteX543" fmla="*/ 1516026 w 2026898"/>
                    <a:gd name="connsiteY543" fmla="*/ 1084418 h 1394787"/>
                    <a:gd name="connsiteX544" fmla="*/ 1546216 w 2026898"/>
                    <a:gd name="connsiteY544" fmla="*/ 1061875 h 1394787"/>
                    <a:gd name="connsiteX545" fmla="*/ 1547951 w 2026898"/>
                    <a:gd name="connsiteY545" fmla="*/ 1056494 h 1394787"/>
                    <a:gd name="connsiteX546" fmla="*/ 1554710 w 2026898"/>
                    <a:gd name="connsiteY546" fmla="*/ 1044178 h 1394787"/>
                    <a:gd name="connsiteX547" fmla="*/ 1563603 w 2026898"/>
                    <a:gd name="connsiteY547" fmla="*/ 1038576 h 1394787"/>
                    <a:gd name="connsiteX548" fmla="*/ 1574318 w 2026898"/>
                    <a:gd name="connsiteY548" fmla="*/ 1030616 h 1394787"/>
                    <a:gd name="connsiteX549" fmla="*/ 1577120 w 2026898"/>
                    <a:gd name="connsiteY549" fmla="*/ 1007228 h 1394787"/>
                    <a:gd name="connsiteX550" fmla="*/ 1580899 w 2026898"/>
                    <a:gd name="connsiteY550" fmla="*/ 999283 h 1394787"/>
                    <a:gd name="connsiteX551" fmla="*/ 1581077 w 2026898"/>
                    <a:gd name="connsiteY551" fmla="*/ 999225 h 1394787"/>
                    <a:gd name="connsiteX552" fmla="*/ 1584189 w 2026898"/>
                    <a:gd name="connsiteY552" fmla="*/ 996024 h 1394787"/>
                    <a:gd name="connsiteX553" fmla="*/ 1582810 w 2026898"/>
                    <a:gd name="connsiteY553" fmla="*/ 992911 h 1394787"/>
                    <a:gd name="connsiteX554" fmla="*/ 1581743 w 2026898"/>
                    <a:gd name="connsiteY554" fmla="*/ 985752 h 1394787"/>
                    <a:gd name="connsiteX555" fmla="*/ 1593082 w 2026898"/>
                    <a:gd name="connsiteY555" fmla="*/ 976860 h 1394787"/>
                    <a:gd name="connsiteX556" fmla="*/ 1600952 w 2026898"/>
                    <a:gd name="connsiteY556" fmla="*/ 971124 h 1394787"/>
                    <a:gd name="connsiteX557" fmla="*/ 1600952 w 2026898"/>
                    <a:gd name="connsiteY557" fmla="*/ 970012 h 1394787"/>
                    <a:gd name="connsiteX558" fmla="*/ 1594193 w 2026898"/>
                    <a:gd name="connsiteY558" fmla="*/ 968456 h 1394787"/>
                    <a:gd name="connsiteX559" fmla="*/ 1584189 w 2026898"/>
                    <a:gd name="connsiteY559" fmla="*/ 969968 h 1394787"/>
                    <a:gd name="connsiteX560" fmla="*/ 1581344 w 2026898"/>
                    <a:gd name="connsiteY560" fmla="*/ 970990 h 1394787"/>
                    <a:gd name="connsiteX561" fmla="*/ 1573384 w 2026898"/>
                    <a:gd name="connsiteY561" fmla="*/ 965699 h 1394787"/>
                    <a:gd name="connsiteX562" fmla="*/ 1567915 w 2026898"/>
                    <a:gd name="connsiteY562" fmla="*/ 961253 h 1394787"/>
                    <a:gd name="connsiteX563" fmla="*/ 1566759 w 2026898"/>
                    <a:gd name="connsiteY563" fmla="*/ 961253 h 1394787"/>
                    <a:gd name="connsiteX564" fmla="*/ 1562046 w 2026898"/>
                    <a:gd name="connsiteY564" fmla="*/ 963031 h 1394787"/>
                    <a:gd name="connsiteX565" fmla="*/ 1551641 w 2026898"/>
                    <a:gd name="connsiteY565" fmla="*/ 963031 h 1394787"/>
                    <a:gd name="connsiteX566" fmla="*/ 1548529 w 2026898"/>
                    <a:gd name="connsiteY566" fmla="*/ 958585 h 1394787"/>
                    <a:gd name="connsiteX567" fmla="*/ 1560534 w 2026898"/>
                    <a:gd name="connsiteY567" fmla="*/ 951248 h 1394787"/>
                    <a:gd name="connsiteX568" fmla="*/ 1564492 w 2026898"/>
                    <a:gd name="connsiteY568" fmla="*/ 949781 h 1394787"/>
                    <a:gd name="connsiteX569" fmla="*/ 1571028 w 2026898"/>
                    <a:gd name="connsiteY569" fmla="*/ 946535 h 1394787"/>
                    <a:gd name="connsiteX570" fmla="*/ 1587124 w 2026898"/>
                    <a:gd name="connsiteY570" fmla="*/ 934263 h 1394787"/>
                    <a:gd name="connsiteX571" fmla="*/ 1578231 w 2026898"/>
                    <a:gd name="connsiteY571" fmla="*/ 923814 h 1394787"/>
                    <a:gd name="connsiteX572" fmla="*/ 1569027 w 2026898"/>
                    <a:gd name="connsiteY572" fmla="*/ 920168 h 1394787"/>
                    <a:gd name="connsiteX573" fmla="*/ 1557155 w 2026898"/>
                    <a:gd name="connsiteY573" fmla="*/ 914254 h 1394787"/>
                    <a:gd name="connsiteX574" fmla="*/ 1534389 w 2026898"/>
                    <a:gd name="connsiteY574" fmla="*/ 897047 h 1394787"/>
                    <a:gd name="connsiteX575" fmla="*/ 1534746 w 2026898"/>
                    <a:gd name="connsiteY575" fmla="*/ 897047 h 1394787"/>
                    <a:gd name="connsiteX576" fmla="*/ 1534434 w 2026898"/>
                    <a:gd name="connsiteY576" fmla="*/ 896736 h 1394787"/>
                    <a:gd name="connsiteX577" fmla="*/ 1533767 w 2026898"/>
                    <a:gd name="connsiteY577" fmla="*/ 896736 h 1394787"/>
                    <a:gd name="connsiteX578" fmla="*/ 1533767 w 2026898"/>
                    <a:gd name="connsiteY578" fmla="*/ 896736 h 1394787"/>
                    <a:gd name="connsiteX579" fmla="*/ 1533767 w 2026898"/>
                    <a:gd name="connsiteY579" fmla="*/ 896736 h 1394787"/>
                    <a:gd name="connsiteX580" fmla="*/ 1533767 w 2026898"/>
                    <a:gd name="connsiteY580" fmla="*/ 896736 h 1394787"/>
                    <a:gd name="connsiteX581" fmla="*/ 1534167 w 2026898"/>
                    <a:gd name="connsiteY581" fmla="*/ 895669 h 1394787"/>
                    <a:gd name="connsiteX582" fmla="*/ 1537190 w 2026898"/>
                    <a:gd name="connsiteY582" fmla="*/ 894779 h 1394787"/>
                    <a:gd name="connsiteX583" fmla="*/ 1555866 w 2026898"/>
                    <a:gd name="connsiteY583" fmla="*/ 898381 h 1394787"/>
                    <a:gd name="connsiteX584" fmla="*/ 1580499 w 2026898"/>
                    <a:gd name="connsiteY584" fmla="*/ 902827 h 1394787"/>
                    <a:gd name="connsiteX585" fmla="*/ 1585834 w 2026898"/>
                    <a:gd name="connsiteY585" fmla="*/ 901004 h 1394787"/>
                    <a:gd name="connsiteX586" fmla="*/ 1576942 w 2026898"/>
                    <a:gd name="connsiteY586" fmla="*/ 887665 h 1394787"/>
                    <a:gd name="connsiteX587" fmla="*/ 1569471 w 2026898"/>
                    <a:gd name="connsiteY587" fmla="*/ 881573 h 1394787"/>
                    <a:gd name="connsiteX588" fmla="*/ 1552931 w 2026898"/>
                    <a:gd name="connsiteY588" fmla="*/ 859075 h 1394787"/>
                    <a:gd name="connsiteX589" fmla="*/ 1542037 w 2026898"/>
                    <a:gd name="connsiteY589" fmla="*/ 833908 h 1394787"/>
                    <a:gd name="connsiteX590" fmla="*/ 1534835 w 2026898"/>
                    <a:gd name="connsiteY590" fmla="*/ 821681 h 1394787"/>
                    <a:gd name="connsiteX591" fmla="*/ 1509134 w 2026898"/>
                    <a:gd name="connsiteY591" fmla="*/ 794691 h 1394787"/>
                    <a:gd name="connsiteX592" fmla="*/ 1498551 w 2026898"/>
                    <a:gd name="connsiteY592" fmla="*/ 783308 h 1394787"/>
                    <a:gd name="connsiteX593" fmla="*/ 1503710 w 2026898"/>
                    <a:gd name="connsiteY593" fmla="*/ 765523 h 1394787"/>
                    <a:gd name="connsiteX594" fmla="*/ 1514203 w 2026898"/>
                    <a:gd name="connsiteY594" fmla="*/ 757519 h 1394787"/>
                    <a:gd name="connsiteX595" fmla="*/ 1522828 w 2026898"/>
                    <a:gd name="connsiteY595" fmla="*/ 751605 h 1394787"/>
                    <a:gd name="connsiteX596" fmla="*/ 1526119 w 2026898"/>
                    <a:gd name="connsiteY596" fmla="*/ 744936 h 1394787"/>
                    <a:gd name="connsiteX597" fmla="*/ 1529010 w 2026898"/>
                    <a:gd name="connsiteY597" fmla="*/ 738755 h 1394787"/>
                    <a:gd name="connsiteX598" fmla="*/ 1535011 w 2026898"/>
                    <a:gd name="connsiteY598" fmla="*/ 737333 h 1394787"/>
                    <a:gd name="connsiteX599" fmla="*/ 1535991 w 2026898"/>
                    <a:gd name="connsiteY599" fmla="*/ 737333 h 1394787"/>
                    <a:gd name="connsiteX600" fmla="*/ 1541815 w 2026898"/>
                    <a:gd name="connsiteY600" fmla="*/ 736354 h 1394787"/>
                    <a:gd name="connsiteX601" fmla="*/ 1548796 w 2026898"/>
                    <a:gd name="connsiteY601" fmla="*/ 727817 h 1394787"/>
                    <a:gd name="connsiteX602" fmla="*/ 1560979 w 2026898"/>
                    <a:gd name="connsiteY602" fmla="*/ 717591 h 1394787"/>
                    <a:gd name="connsiteX603" fmla="*/ 1609667 w 2026898"/>
                    <a:gd name="connsiteY603" fmla="*/ 698293 h 1394787"/>
                    <a:gd name="connsiteX604" fmla="*/ 1607177 w 2026898"/>
                    <a:gd name="connsiteY604" fmla="*/ 689667 h 1394787"/>
                    <a:gd name="connsiteX605" fmla="*/ 1586546 w 2026898"/>
                    <a:gd name="connsiteY605" fmla="*/ 682820 h 1394787"/>
                    <a:gd name="connsiteX606" fmla="*/ 1586323 w 2026898"/>
                    <a:gd name="connsiteY606" fmla="*/ 682286 h 1394787"/>
                    <a:gd name="connsiteX607" fmla="*/ 1586323 w 2026898"/>
                    <a:gd name="connsiteY607" fmla="*/ 682820 h 1394787"/>
                    <a:gd name="connsiteX608" fmla="*/ 1568804 w 2026898"/>
                    <a:gd name="connsiteY608" fmla="*/ 679707 h 1394787"/>
                    <a:gd name="connsiteX609" fmla="*/ 1558311 w 2026898"/>
                    <a:gd name="connsiteY609" fmla="*/ 672326 h 1394787"/>
                    <a:gd name="connsiteX610" fmla="*/ 1550796 w 2026898"/>
                    <a:gd name="connsiteY610" fmla="*/ 668102 h 1394787"/>
                    <a:gd name="connsiteX611" fmla="*/ 1538169 w 2026898"/>
                    <a:gd name="connsiteY611" fmla="*/ 676284 h 1394787"/>
                    <a:gd name="connsiteX612" fmla="*/ 1532611 w 2026898"/>
                    <a:gd name="connsiteY612" fmla="*/ 682064 h 1394787"/>
                    <a:gd name="connsiteX613" fmla="*/ 1505933 w 2026898"/>
                    <a:gd name="connsiteY613" fmla="*/ 699849 h 1394787"/>
                    <a:gd name="connsiteX614" fmla="*/ 1493572 w 2026898"/>
                    <a:gd name="connsiteY614" fmla="*/ 692913 h 1394787"/>
                    <a:gd name="connsiteX615" fmla="*/ 1490904 w 2026898"/>
                    <a:gd name="connsiteY615" fmla="*/ 670681 h 1394787"/>
                    <a:gd name="connsiteX616" fmla="*/ 1490904 w 2026898"/>
                    <a:gd name="connsiteY616" fmla="*/ 665123 h 1394787"/>
                    <a:gd name="connsiteX617" fmla="*/ 1473118 w 2026898"/>
                    <a:gd name="connsiteY617" fmla="*/ 660677 h 1394787"/>
                    <a:gd name="connsiteX618" fmla="*/ 1445106 w 2026898"/>
                    <a:gd name="connsiteY618" fmla="*/ 651784 h 1394787"/>
                    <a:gd name="connsiteX619" fmla="*/ 1441815 w 2026898"/>
                    <a:gd name="connsiteY619" fmla="*/ 638890 h 1394787"/>
                    <a:gd name="connsiteX620" fmla="*/ 1458400 w 2026898"/>
                    <a:gd name="connsiteY620" fmla="*/ 618392 h 1394787"/>
                    <a:gd name="connsiteX621" fmla="*/ 1466404 w 2026898"/>
                    <a:gd name="connsiteY621" fmla="*/ 619014 h 1394787"/>
                    <a:gd name="connsiteX622" fmla="*/ 1475519 w 2026898"/>
                    <a:gd name="connsiteY622" fmla="*/ 619726 h 1394787"/>
                    <a:gd name="connsiteX623" fmla="*/ 1489081 w 2026898"/>
                    <a:gd name="connsiteY623" fmla="*/ 616035 h 1394787"/>
                    <a:gd name="connsiteX624" fmla="*/ 1497974 w 2026898"/>
                    <a:gd name="connsiteY624" fmla="*/ 603318 h 1394787"/>
                    <a:gd name="connsiteX625" fmla="*/ 1513269 w 2026898"/>
                    <a:gd name="connsiteY625" fmla="*/ 588868 h 1394787"/>
                    <a:gd name="connsiteX626" fmla="*/ 1542926 w 2026898"/>
                    <a:gd name="connsiteY626" fmla="*/ 570059 h 1394787"/>
                    <a:gd name="connsiteX627" fmla="*/ 1558845 w 2026898"/>
                    <a:gd name="connsiteY627" fmla="*/ 556009 h 1394787"/>
                    <a:gd name="connsiteX628" fmla="*/ 1581877 w 2026898"/>
                    <a:gd name="connsiteY628" fmla="*/ 548628 h 1394787"/>
                    <a:gd name="connsiteX629" fmla="*/ 1598462 w 2026898"/>
                    <a:gd name="connsiteY629" fmla="*/ 558054 h 1394787"/>
                    <a:gd name="connsiteX630" fmla="*/ 1585122 w 2026898"/>
                    <a:gd name="connsiteY630" fmla="*/ 584733 h 1394787"/>
                    <a:gd name="connsiteX631" fmla="*/ 1582322 w 2026898"/>
                    <a:gd name="connsiteY631" fmla="*/ 587445 h 1394787"/>
                    <a:gd name="connsiteX632" fmla="*/ 1573162 w 2026898"/>
                    <a:gd name="connsiteY632" fmla="*/ 607943 h 1394787"/>
                    <a:gd name="connsiteX633" fmla="*/ 1571161 w 2026898"/>
                    <a:gd name="connsiteY633" fmla="*/ 619903 h 1394787"/>
                    <a:gd name="connsiteX634" fmla="*/ 1568671 w 2026898"/>
                    <a:gd name="connsiteY634" fmla="*/ 623416 h 1394787"/>
                    <a:gd name="connsiteX635" fmla="*/ 1564225 w 2026898"/>
                    <a:gd name="connsiteY635" fmla="*/ 632575 h 1394787"/>
                    <a:gd name="connsiteX636" fmla="*/ 1568671 w 2026898"/>
                    <a:gd name="connsiteY636" fmla="*/ 634043 h 1394787"/>
                    <a:gd name="connsiteX637" fmla="*/ 1589836 w 2026898"/>
                    <a:gd name="connsiteY637" fmla="*/ 625150 h 1394787"/>
                    <a:gd name="connsiteX638" fmla="*/ 1590192 w 2026898"/>
                    <a:gd name="connsiteY638" fmla="*/ 624928 h 1394787"/>
                    <a:gd name="connsiteX639" fmla="*/ 1644037 w 2026898"/>
                    <a:gd name="connsiteY639" fmla="*/ 593803 h 1394787"/>
                    <a:gd name="connsiteX640" fmla="*/ 1666269 w 2026898"/>
                    <a:gd name="connsiteY640" fmla="*/ 587934 h 1394787"/>
                    <a:gd name="connsiteX641" fmla="*/ 1668848 w 2026898"/>
                    <a:gd name="connsiteY641" fmla="*/ 587934 h 1394787"/>
                    <a:gd name="connsiteX642" fmla="*/ 1682187 w 2026898"/>
                    <a:gd name="connsiteY642" fmla="*/ 571260 h 1394787"/>
                    <a:gd name="connsiteX643" fmla="*/ 1694059 w 2026898"/>
                    <a:gd name="connsiteY643" fmla="*/ 565702 h 1394787"/>
                    <a:gd name="connsiteX644" fmla="*/ 1749284 w 2026898"/>
                    <a:gd name="connsiteY644" fmla="*/ 526218 h 1394787"/>
                    <a:gd name="connsiteX645" fmla="*/ 1762178 w 2026898"/>
                    <a:gd name="connsiteY645" fmla="*/ 515813 h 1394787"/>
                    <a:gd name="connsiteX646" fmla="*/ 1772227 w 2026898"/>
                    <a:gd name="connsiteY646" fmla="*/ 519104 h 1394787"/>
                    <a:gd name="connsiteX647" fmla="*/ 1777874 w 2026898"/>
                    <a:gd name="connsiteY647" fmla="*/ 521638 h 1394787"/>
                    <a:gd name="connsiteX648" fmla="*/ 1796682 w 2026898"/>
                    <a:gd name="connsiteY648" fmla="*/ 524261 h 1394787"/>
                    <a:gd name="connsiteX649" fmla="*/ 1807353 w 2026898"/>
                    <a:gd name="connsiteY649" fmla="*/ 521371 h 1394787"/>
                    <a:gd name="connsiteX650" fmla="*/ 1806686 w 2026898"/>
                    <a:gd name="connsiteY650" fmla="*/ 517236 h 1394787"/>
                    <a:gd name="connsiteX651" fmla="*/ 1804775 w 2026898"/>
                    <a:gd name="connsiteY651" fmla="*/ 508344 h 1394787"/>
                    <a:gd name="connsiteX652" fmla="*/ 1816201 w 2026898"/>
                    <a:gd name="connsiteY652" fmla="*/ 503897 h 1394787"/>
                    <a:gd name="connsiteX653" fmla="*/ 1826294 w 2026898"/>
                    <a:gd name="connsiteY653" fmla="*/ 501363 h 1394787"/>
                    <a:gd name="connsiteX654" fmla="*/ 1850484 w 2026898"/>
                    <a:gd name="connsiteY654" fmla="*/ 481043 h 1394787"/>
                    <a:gd name="connsiteX655" fmla="*/ 1853685 w 2026898"/>
                    <a:gd name="connsiteY655" fmla="*/ 473751 h 1394787"/>
                    <a:gd name="connsiteX656" fmla="*/ 1864979 w 2026898"/>
                    <a:gd name="connsiteY656" fmla="*/ 460145 h 1394787"/>
                    <a:gd name="connsiteX657" fmla="*/ 1875116 w 2026898"/>
                    <a:gd name="connsiteY657" fmla="*/ 464991 h 1394787"/>
                    <a:gd name="connsiteX658" fmla="*/ 1889745 w 2026898"/>
                    <a:gd name="connsiteY658" fmla="*/ 469793 h 1394787"/>
                    <a:gd name="connsiteX659" fmla="*/ 1901439 w 2026898"/>
                    <a:gd name="connsiteY659" fmla="*/ 471928 h 1394787"/>
                    <a:gd name="connsiteX660" fmla="*/ 1908597 w 2026898"/>
                    <a:gd name="connsiteY660" fmla="*/ 443782 h 1394787"/>
                    <a:gd name="connsiteX661" fmla="*/ 1908153 w 2026898"/>
                    <a:gd name="connsiteY661" fmla="*/ 439914 h 1394787"/>
                    <a:gd name="connsiteX662" fmla="*/ 1906240 w 2026898"/>
                    <a:gd name="connsiteY662" fmla="*/ 425507 h 1394787"/>
                    <a:gd name="connsiteX663" fmla="*/ 1903395 w 2026898"/>
                    <a:gd name="connsiteY663" fmla="*/ 394383 h 1394787"/>
                    <a:gd name="connsiteX664" fmla="*/ 1933319 w 2026898"/>
                    <a:gd name="connsiteY664" fmla="*/ 366815 h 1394787"/>
                    <a:gd name="connsiteX665" fmla="*/ 1933319 w 2026898"/>
                    <a:gd name="connsiteY665" fmla="*/ 366815 h 1394787"/>
                    <a:gd name="connsiteX666" fmla="*/ 1941724 w 2026898"/>
                    <a:gd name="connsiteY666" fmla="*/ 369483 h 1394787"/>
                    <a:gd name="connsiteX667" fmla="*/ 1961109 w 2026898"/>
                    <a:gd name="connsiteY667" fmla="*/ 374863 h 1394787"/>
                    <a:gd name="connsiteX668" fmla="*/ 1961109 w 2026898"/>
                    <a:gd name="connsiteY668" fmla="*/ 374863 h 1394787"/>
                    <a:gd name="connsiteX669" fmla="*/ 1965867 w 2026898"/>
                    <a:gd name="connsiteY669" fmla="*/ 373529 h 1394787"/>
                    <a:gd name="connsiteX670" fmla="*/ 1967645 w 2026898"/>
                    <a:gd name="connsiteY670" fmla="*/ 368816 h 1394787"/>
                    <a:gd name="connsiteX671" fmla="*/ 1975649 w 2026898"/>
                    <a:gd name="connsiteY671" fmla="*/ 357744 h 1394787"/>
                    <a:gd name="connsiteX672" fmla="*/ 1981341 w 2026898"/>
                    <a:gd name="connsiteY672" fmla="*/ 352542 h 1394787"/>
                    <a:gd name="connsiteX673" fmla="*/ 1986054 w 2026898"/>
                    <a:gd name="connsiteY673" fmla="*/ 344361 h 1394787"/>
                    <a:gd name="connsiteX674" fmla="*/ 1996103 w 2026898"/>
                    <a:gd name="connsiteY674" fmla="*/ 331022 h 1394787"/>
                    <a:gd name="connsiteX675" fmla="*/ 2008596 w 2026898"/>
                    <a:gd name="connsiteY675" fmla="*/ 304565 h 1394787"/>
                    <a:gd name="connsiteX676" fmla="*/ 2014332 w 2026898"/>
                    <a:gd name="connsiteY676" fmla="*/ 286780 h 1394787"/>
                    <a:gd name="connsiteX677" fmla="*/ 2019357 w 2026898"/>
                    <a:gd name="connsiteY677" fmla="*/ 281000 h 1394787"/>
                    <a:gd name="connsiteX678" fmla="*/ 2025671 w 2026898"/>
                    <a:gd name="connsiteY678" fmla="*/ 272107 h 1394787"/>
                    <a:gd name="connsiteX679" fmla="*/ 2023270 w 2026898"/>
                    <a:gd name="connsiteY679" fmla="*/ 263214 h 1394787"/>
                    <a:gd name="connsiteX680" fmla="*/ 2021091 w 2026898"/>
                    <a:gd name="connsiteY680" fmla="*/ 255788 h 1394787"/>
                    <a:gd name="connsiteX681" fmla="*/ 2021091 w 2026898"/>
                    <a:gd name="connsiteY681" fmla="*/ 255788 h 1394787"/>
                    <a:gd name="connsiteX682" fmla="*/ 2020824 w 2026898"/>
                    <a:gd name="connsiteY682" fmla="*/ 255788 h 1394787"/>
                    <a:gd name="connsiteX683" fmla="*/ 2020824 w 2026898"/>
                    <a:gd name="connsiteY683" fmla="*/ 255299 h 1394787"/>
                    <a:gd name="connsiteX684" fmla="*/ 2020824 w 2026898"/>
                    <a:gd name="connsiteY684" fmla="*/ 255299 h 1394787"/>
                    <a:gd name="connsiteX685" fmla="*/ 2020824 w 2026898"/>
                    <a:gd name="connsiteY685" fmla="*/ 252854 h 1394787"/>
                    <a:gd name="connsiteX686" fmla="*/ 2020824 w 2026898"/>
                    <a:gd name="connsiteY686" fmla="*/ 250097 h 1394787"/>
                    <a:gd name="connsiteX687" fmla="*/ 2018601 w 2026898"/>
                    <a:gd name="connsiteY687" fmla="*/ 241204 h 1394787"/>
                    <a:gd name="connsiteX688" fmla="*/ 2012154 w 2026898"/>
                    <a:gd name="connsiteY688" fmla="*/ 238937 h 1394787"/>
                    <a:gd name="connsiteX689" fmla="*/ 1994368 w 2026898"/>
                    <a:gd name="connsiteY689" fmla="*/ 243383 h 1394787"/>
                    <a:gd name="connsiteX690" fmla="*/ 1984009 w 2026898"/>
                    <a:gd name="connsiteY690" fmla="*/ 246407 h 1394787"/>
                    <a:gd name="connsiteX691" fmla="*/ 1964622 w 2026898"/>
                    <a:gd name="connsiteY691" fmla="*/ 254988 h 1394787"/>
                    <a:gd name="connsiteX692" fmla="*/ 1957507 w 2026898"/>
                    <a:gd name="connsiteY692" fmla="*/ 260813 h 1394787"/>
                    <a:gd name="connsiteX693" fmla="*/ 1941323 w 2026898"/>
                    <a:gd name="connsiteY693" fmla="*/ 263970 h 1394787"/>
                    <a:gd name="connsiteX694" fmla="*/ 1929007 w 2026898"/>
                    <a:gd name="connsiteY694" fmla="*/ 263436 h 1394787"/>
                    <a:gd name="connsiteX695" fmla="*/ 1923849 w 2026898"/>
                    <a:gd name="connsiteY695" fmla="*/ 263125 h 1394787"/>
                    <a:gd name="connsiteX696" fmla="*/ 1900016 w 2026898"/>
                    <a:gd name="connsiteY696" fmla="*/ 252098 h 1394787"/>
                    <a:gd name="connsiteX697" fmla="*/ 1890678 w 2026898"/>
                    <a:gd name="connsiteY697" fmla="*/ 220129 h 1394787"/>
                    <a:gd name="connsiteX698" fmla="*/ 1836343 w 2026898"/>
                    <a:gd name="connsiteY698" fmla="*/ 189448 h 1394787"/>
                    <a:gd name="connsiteX699" fmla="*/ 1787212 w 2026898"/>
                    <a:gd name="connsiteY699" fmla="*/ 172374 h 1394787"/>
                    <a:gd name="connsiteX700" fmla="*/ 1785388 w 2026898"/>
                    <a:gd name="connsiteY700" fmla="*/ 159969 h 1394787"/>
                    <a:gd name="connsiteX701" fmla="*/ 1784632 w 2026898"/>
                    <a:gd name="connsiteY701" fmla="*/ 149253 h 1394787"/>
                    <a:gd name="connsiteX702" fmla="*/ 1778451 w 2026898"/>
                    <a:gd name="connsiteY702" fmla="*/ 137159 h 1394787"/>
                    <a:gd name="connsiteX703" fmla="*/ 1769559 w 2026898"/>
                    <a:gd name="connsiteY703" fmla="*/ 117239 h 1394787"/>
                    <a:gd name="connsiteX704" fmla="*/ 1762400 w 2026898"/>
                    <a:gd name="connsiteY704" fmla="*/ 105100 h 1394787"/>
                    <a:gd name="connsiteX705" fmla="*/ 1758665 w 2026898"/>
                    <a:gd name="connsiteY705" fmla="*/ 100298 h 1394787"/>
                    <a:gd name="connsiteX706" fmla="*/ 1751062 w 2026898"/>
                    <a:gd name="connsiteY706" fmla="*/ 80779 h 1394787"/>
                    <a:gd name="connsiteX707" fmla="*/ 1744615 w 2026898"/>
                    <a:gd name="connsiteY707" fmla="*/ 63260 h 1394787"/>
                    <a:gd name="connsiteX708" fmla="*/ 1739768 w 2026898"/>
                    <a:gd name="connsiteY708" fmla="*/ 58413 h 1394787"/>
                    <a:gd name="connsiteX709" fmla="*/ 1733187 w 2026898"/>
                    <a:gd name="connsiteY709" fmla="*/ 49832 h 1394787"/>
                    <a:gd name="connsiteX710" fmla="*/ 1720382 w 2026898"/>
                    <a:gd name="connsiteY710" fmla="*/ 28444 h 1394787"/>
                    <a:gd name="connsiteX711" fmla="*/ 1626340 w 2026898"/>
                    <a:gd name="connsiteY711" fmla="*/ 3278 h 1394787"/>
                    <a:gd name="connsiteX712" fmla="*/ 1590769 w 2026898"/>
                    <a:gd name="connsiteY712" fmla="*/ 6435 h 1394787"/>
                    <a:gd name="connsiteX713" fmla="*/ 1575563 w 2026898"/>
                    <a:gd name="connsiteY713" fmla="*/ 7547 h 1394787"/>
                    <a:gd name="connsiteX714" fmla="*/ 1546172 w 2026898"/>
                    <a:gd name="connsiteY714" fmla="*/ 15417 h 1394787"/>
                    <a:gd name="connsiteX715" fmla="*/ 1534612 w 2026898"/>
                    <a:gd name="connsiteY715" fmla="*/ 30179 h 1394787"/>
                    <a:gd name="connsiteX716" fmla="*/ 1540747 w 2026898"/>
                    <a:gd name="connsiteY716" fmla="*/ 38004 h 1394787"/>
                    <a:gd name="connsiteX717" fmla="*/ 1551419 w 2026898"/>
                    <a:gd name="connsiteY717" fmla="*/ 51877 h 1394787"/>
                    <a:gd name="connsiteX718" fmla="*/ 1540259 w 2026898"/>
                    <a:gd name="connsiteY718" fmla="*/ 79534 h 1394787"/>
                    <a:gd name="connsiteX719" fmla="*/ 1528831 w 2026898"/>
                    <a:gd name="connsiteY719" fmla="*/ 91316 h 1394787"/>
                    <a:gd name="connsiteX720" fmla="*/ 1501797 w 2026898"/>
                    <a:gd name="connsiteY720" fmla="*/ 143562 h 1394787"/>
                    <a:gd name="connsiteX721" fmla="*/ 1469561 w 2026898"/>
                    <a:gd name="connsiteY721" fmla="*/ 172107 h 1394787"/>
                    <a:gd name="connsiteX722" fmla="*/ 1458311 w 2026898"/>
                    <a:gd name="connsiteY722" fmla="*/ 177754 h 1394787"/>
                    <a:gd name="connsiteX723" fmla="*/ 1446885 w 2026898"/>
                    <a:gd name="connsiteY723" fmla="*/ 180911 h 1394787"/>
                    <a:gd name="connsiteX724" fmla="*/ 1425097 w 2026898"/>
                    <a:gd name="connsiteY724" fmla="*/ 172019 h 1394787"/>
                    <a:gd name="connsiteX725" fmla="*/ 1413759 w 2026898"/>
                    <a:gd name="connsiteY725" fmla="*/ 165393 h 1394787"/>
                    <a:gd name="connsiteX726" fmla="*/ 1389748 w 2026898"/>
                    <a:gd name="connsiteY726" fmla="*/ 213459 h 1394787"/>
                    <a:gd name="connsiteX727" fmla="*/ 1385658 w 2026898"/>
                    <a:gd name="connsiteY727" fmla="*/ 229466 h 1394787"/>
                    <a:gd name="connsiteX728" fmla="*/ 1385658 w 2026898"/>
                    <a:gd name="connsiteY728" fmla="*/ 230177 h 1394787"/>
                    <a:gd name="connsiteX729" fmla="*/ 1380233 w 2026898"/>
                    <a:gd name="connsiteY729" fmla="*/ 238403 h 1394787"/>
                    <a:gd name="connsiteX730" fmla="*/ 1376276 w 2026898"/>
                    <a:gd name="connsiteY730" fmla="*/ 247652 h 1394787"/>
                    <a:gd name="connsiteX731" fmla="*/ 1390904 w 2026898"/>
                    <a:gd name="connsiteY731" fmla="*/ 258501 h 1394787"/>
                    <a:gd name="connsiteX732" fmla="*/ 1402065 w 2026898"/>
                    <a:gd name="connsiteY732" fmla="*/ 256900 h 1394787"/>
                    <a:gd name="connsiteX733" fmla="*/ 1406511 w 2026898"/>
                    <a:gd name="connsiteY733" fmla="*/ 256055 h 1394787"/>
                    <a:gd name="connsiteX734" fmla="*/ 1408823 w 2026898"/>
                    <a:gd name="connsiteY734" fmla="*/ 256055 h 1394787"/>
                    <a:gd name="connsiteX735" fmla="*/ 1426609 w 2026898"/>
                    <a:gd name="connsiteY735" fmla="*/ 260235 h 1394787"/>
                    <a:gd name="connsiteX736" fmla="*/ 1441949 w 2026898"/>
                    <a:gd name="connsiteY736" fmla="*/ 264014 h 1394787"/>
                    <a:gd name="connsiteX737" fmla="*/ 1444928 w 2026898"/>
                    <a:gd name="connsiteY737" fmla="*/ 263392 h 1394787"/>
                    <a:gd name="connsiteX738" fmla="*/ 1452976 w 2026898"/>
                    <a:gd name="connsiteY738" fmla="*/ 255966 h 1394787"/>
                    <a:gd name="connsiteX739" fmla="*/ 1465693 w 2026898"/>
                    <a:gd name="connsiteY739" fmla="*/ 247785 h 1394787"/>
                    <a:gd name="connsiteX740" fmla="*/ 1474853 w 2026898"/>
                    <a:gd name="connsiteY740" fmla="*/ 250586 h 1394787"/>
                    <a:gd name="connsiteX741" fmla="*/ 1503887 w 2026898"/>
                    <a:gd name="connsiteY741" fmla="*/ 275308 h 1394787"/>
                    <a:gd name="connsiteX742" fmla="*/ 1513180 w 2026898"/>
                    <a:gd name="connsiteY742" fmla="*/ 284201 h 1394787"/>
                    <a:gd name="connsiteX743" fmla="*/ 1524029 w 2026898"/>
                    <a:gd name="connsiteY743" fmla="*/ 301986 h 1394787"/>
                    <a:gd name="connsiteX744" fmla="*/ 1506600 w 2026898"/>
                    <a:gd name="connsiteY744" fmla="*/ 307055 h 1394787"/>
                    <a:gd name="connsiteX745" fmla="*/ 1493838 w 2026898"/>
                    <a:gd name="connsiteY745" fmla="*/ 306611 h 1394787"/>
                    <a:gd name="connsiteX746" fmla="*/ 1482678 w 2026898"/>
                    <a:gd name="connsiteY746" fmla="*/ 306255 h 1394787"/>
                    <a:gd name="connsiteX747" fmla="*/ 1475119 w 2026898"/>
                    <a:gd name="connsiteY747" fmla="*/ 306877 h 1394787"/>
                    <a:gd name="connsiteX748" fmla="*/ 1455600 w 2026898"/>
                    <a:gd name="connsiteY748" fmla="*/ 311324 h 1394787"/>
                    <a:gd name="connsiteX749" fmla="*/ 1429322 w 2026898"/>
                    <a:gd name="connsiteY749" fmla="*/ 317638 h 1394787"/>
                    <a:gd name="connsiteX750" fmla="*/ 1400998 w 2026898"/>
                    <a:gd name="connsiteY750" fmla="*/ 340270 h 1394787"/>
                    <a:gd name="connsiteX751" fmla="*/ 1387659 w 2026898"/>
                    <a:gd name="connsiteY751" fmla="*/ 355521 h 1394787"/>
                    <a:gd name="connsiteX752" fmla="*/ 1361691 w 2026898"/>
                    <a:gd name="connsiteY752" fmla="*/ 362635 h 1394787"/>
                    <a:gd name="connsiteX753" fmla="*/ 1346307 w 2026898"/>
                    <a:gd name="connsiteY753" fmla="*/ 364592 h 1394787"/>
                    <a:gd name="connsiteX754" fmla="*/ 1325721 w 2026898"/>
                    <a:gd name="connsiteY754" fmla="*/ 374463 h 1394787"/>
                    <a:gd name="connsiteX755" fmla="*/ 1295619 w 2026898"/>
                    <a:gd name="connsiteY755" fmla="*/ 385845 h 1394787"/>
                    <a:gd name="connsiteX756" fmla="*/ 1282279 w 2026898"/>
                    <a:gd name="connsiteY756" fmla="*/ 384200 h 1394787"/>
                    <a:gd name="connsiteX757" fmla="*/ 1252666 w 2026898"/>
                    <a:gd name="connsiteY757" fmla="*/ 380865 h 1394787"/>
                    <a:gd name="connsiteX758" fmla="*/ 1233858 w 2026898"/>
                    <a:gd name="connsiteY758" fmla="*/ 387090 h 1394787"/>
                    <a:gd name="connsiteX759" fmla="*/ 1237059 w 2026898"/>
                    <a:gd name="connsiteY759" fmla="*/ 404876 h 1394787"/>
                    <a:gd name="connsiteX760" fmla="*/ 1225232 w 2026898"/>
                    <a:gd name="connsiteY760" fmla="*/ 445338 h 1394787"/>
                    <a:gd name="connsiteX761" fmla="*/ 1203800 w 2026898"/>
                    <a:gd name="connsiteY761" fmla="*/ 461078 h 1394787"/>
                    <a:gd name="connsiteX762" fmla="*/ 1146887 w 2026898"/>
                    <a:gd name="connsiteY762" fmla="*/ 485400 h 1394787"/>
                    <a:gd name="connsiteX763" fmla="*/ 1118919 w 2026898"/>
                    <a:gd name="connsiteY763" fmla="*/ 483666 h 1394787"/>
                    <a:gd name="connsiteX764" fmla="*/ 1113539 w 2026898"/>
                    <a:gd name="connsiteY764" fmla="*/ 483132 h 1394787"/>
                    <a:gd name="connsiteX765" fmla="*/ 1105268 w 2026898"/>
                    <a:gd name="connsiteY765" fmla="*/ 482777 h 1394787"/>
                    <a:gd name="connsiteX766" fmla="*/ 1045909 w 2026898"/>
                    <a:gd name="connsiteY766" fmla="*/ 503186 h 1394787"/>
                    <a:gd name="connsiteX767" fmla="*/ 1015984 w 2026898"/>
                    <a:gd name="connsiteY767" fmla="*/ 518615 h 1394787"/>
                    <a:gd name="connsiteX768" fmla="*/ 1009849 w 2026898"/>
                    <a:gd name="connsiteY768" fmla="*/ 519993 h 1394787"/>
                    <a:gd name="connsiteX769" fmla="*/ 998288 w 2026898"/>
                    <a:gd name="connsiteY769" fmla="*/ 513813 h 1394787"/>
                    <a:gd name="connsiteX770" fmla="*/ 988417 w 2026898"/>
                    <a:gd name="connsiteY770" fmla="*/ 507321 h 1394787"/>
                    <a:gd name="connsiteX771" fmla="*/ 982415 w 2026898"/>
                    <a:gd name="connsiteY771" fmla="*/ 506609 h 1394787"/>
                    <a:gd name="connsiteX772" fmla="*/ 976501 w 2026898"/>
                    <a:gd name="connsiteY772" fmla="*/ 506921 h 1394787"/>
                    <a:gd name="connsiteX773" fmla="*/ 970409 w 2026898"/>
                    <a:gd name="connsiteY773" fmla="*/ 507276 h 1394787"/>
                    <a:gd name="connsiteX774" fmla="*/ 965207 w 2026898"/>
                    <a:gd name="connsiteY774" fmla="*/ 506787 h 1394787"/>
                    <a:gd name="connsiteX775" fmla="*/ 952890 w 2026898"/>
                    <a:gd name="connsiteY775" fmla="*/ 501451 h 1394787"/>
                    <a:gd name="connsiteX776" fmla="*/ 940752 w 2026898"/>
                    <a:gd name="connsiteY776" fmla="*/ 496294 h 1394787"/>
                    <a:gd name="connsiteX777" fmla="*/ 933726 w 2026898"/>
                    <a:gd name="connsiteY777" fmla="*/ 495093 h 1394787"/>
                    <a:gd name="connsiteX778" fmla="*/ 902602 w 2026898"/>
                    <a:gd name="connsiteY778" fmla="*/ 485756 h 1394787"/>
                    <a:gd name="connsiteX779" fmla="*/ 861428 w 2026898"/>
                    <a:gd name="connsiteY779" fmla="*/ 477708 h 1394787"/>
                    <a:gd name="connsiteX780" fmla="*/ 859028 w 2026898"/>
                    <a:gd name="connsiteY780" fmla="*/ 477708 h 1394787"/>
                    <a:gd name="connsiteX781" fmla="*/ 811229 w 2026898"/>
                    <a:gd name="connsiteY781" fmla="*/ 476107 h 1394787"/>
                    <a:gd name="connsiteX782" fmla="*/ 777525 w 2026898"/>
                    <a:gd name="connsiteY782" fmla="*/ 475218 h 1394787"/>
                    <a:gd name="connsiteX783" fmla="*/ 751958 w 2026898"/>
                    <a:gd name="connsiteY783" fmla="*/ 474818 h 1394787"/>
                    <a:gd name="connsiteX784" fmla="*/ 736263 w 2026898"/>
                    <a:gd name="connsiteY784" fmla="*/ 474818 h 1394787"/>
                    <a:gd name="connsiteX785" fmla="*/ 718477 w 2026898"/>
                    <a:gd name="connsiteY785" fmla="*/ 462946 h 1394787"/>
                    <a:gd name="connsiteX786" fmla="*/ 714031 w 2026898"/>
                    <a:gd name="connsiteY786" fmla="*/ 456543 h 1394787"/>
                    <a:gd name="connsiteX787" fmla="*/ 704604 w 2026898"/>
                    <a:gd name="connsiteY787" fmla="*/ 436579 h 1394787"/>
                    <a:gd name="connsiteX788" fmla="*/ 692821 w 2026898"/>
                    <a:gd name="connsiteY788" fmla="*/ 414347 h 1394787"/>
                    <a:gd name="connsiteX789" fmla="*/ 677570 w 2026898"/>
                    <a:gd name="connsiteY789" fmla="*/ 406832 h 1394787"/>
                    <a:gd name="connsiteX790" fmla="*/ 666365 w 2026898"/>
                    <a:gd name="connsiteY790" fmla="*/ 398962 h 1394787"/>
                    <a:gd name="connsiteX791" fmla="*/ 655782 w 2026898"/>
                    <a:gd name="connsiteY791" fmla="*/ 391581 h 1394787"/>
                    <a:gd name="connsiteX792" fmla="*/ 643599 w 2026898"/>
                    <a:gd name="connsiteY792" fmla="*/ 384511 h 1394787"/>
                    <a:gd name="connsiteX793" fmla="*/ 626659 w 2026898"/>
                    <a:gd name="connsiteY793" fmla="*/ 376197 h 1394787"/>
                    <a:gd name="connsiteX794" fmla="*/ 582551 w 2026898"/>
                    <a:gd name="connsiteY794" fmla="*/ 370194 h 1394787"/>
                    <a:gd name="connsiteX795" fmla="*/ 580639 w 2026898"/>
                    <a:gd name="connsiteY795" fmla="*/ 369260 h 1394787"/>
                    <a:gd name="connsiteX796" fmla="*/ 551871 w 2026898"/>
                    <a:gd name="connsiteY796" fmla="*/ 350141 h 1394787"/>
                    <a:gd name="connsiteX797" fmla="*/ 556718 w 2026898"/>
                    <a:gd name="connsiteY797" fmla="*/ 340092 h 1394787"/>
                    <a:gd name="connsiteX798" fmla="*/ 560185 w 2026898"/>
                    <a:gd name="connsiteY798" fmla="*/ 335112 h 1394787"/>
                    <a:gd name="connsiteX799" fmla="*/ 564631 w 2026898"/>
                    <a:gd name="connsiteY799" fmla="*/ 312880 h 1394787"/>
                    <a:gd name="connsiteX800" fmla="*/ 565522 w 2026898"/>
                    <a:gd name="connsiteY800" fmla="*/ 305499 h 1394787"/>
                    <a:gd name="connsiteX801" fmla="*/ 550537 w 2026898"/>
                    <a:gd name="connsiteY801" fmla="*/ 274952 h 1394787"/>
                    <a:gd name="connsiteX802" fmla="*/ 543778 w 2026898"/>
                    <a:gd name="connsiteY802" fmla="*/ 264726 h 1394787"/>
                    <a:gd name="connsiteX803" fmla="*/ 518033 w 2026898"/>
                    <a:gd name="connsiteY803" fmla="*/ 247829 h 1394787"/>
                    <a:gd name="connsiteX804" fmla="*/ 501270 w 2026898"/>
                    <a:gd name="connsiteY804" fmla="*/ 241249 h 1394787"/>
                    <a:gd name="connsiteX805" fmla="*/ 466634 w 2026898"/>
                    <a:gd name="connsiteY805" fmla="*/ 213059 h 1394787"/>
                    <a:gd name="connsiteX806" fmla="*/ 462188 w 2026898"/>
                    <a:gd name="connsiteY806" fmla="*/ 199453 h 1394787"/>
                    <a:gd name="connsiteX807" fmla="*/ 460987 w 2026898"/>
                    <a:gd name="connsiteY807" fmla="*/ 194651 h 1394787"/>
                    <a:gd name="connsiteX808" fmla="*/ 460319 w 2026898"/>
                    <a:gd name="connsiteY808" fmla="*/ 194651 h 1394787"/>
                    <a:gd name="connsiteX809" fmla="*/ 439911 w 2026898"/>
                    <a:gd name="connsiteY809" fmla="*/ 187892 h 1394787"/>
                    <a:gd name="connsiteX810" fmla="*/ 434442 w 2026898"/>
                    <a:gd name="connsiteY810" fmla="*/ 196785 h 1394787"/>
                    <a:gd name="connsiteX811" fmla="*/ 428484 w 2026898"/>
                    <a:gd name="connsiteY811" fmla="*/ 208879 h 1394787"/>
                    <a:gd name="connsiteX812" fmla="*/ 412077 w 2026898"/>
                    <a:gd name="connsiteY812" fmla="*/ 227598 h 1394787"/>
                    <a:gd name="connsiteX813" fmla="*/ 407052 w 2026898"/>
                    <a:gd name="connsiteY813" fmla="*/ 229110 h 1394787"/>
                    <a:gd name="connsiteX814" fmla="*/ 391756 w 2026898"/>
                    <a:gd name="connsiteY814" fmla="*/ 253210 h 1394787"/>
                    <a:gd name="connsiteX815" fmla="*/ 394557 w 2026898"/>
                    <a:gd name="connsiteY815" fmla="*/ 264148 h 1394787"/>
                    <a:gd name="connsiteX816" fmla="*/ 396514 w 2026898"/>
                    <a:gd name="connsiteY816" fmla="*/ 280510 h 1394787"/>
                    <a:gd name="connsiteX817" fmla="*/ 370102 w 2026898"/>
                    <a:gd name="connsiteY817" fmla="*/ 292605 h 1394787"/>
                    <a:gd name="connsiteX818" fmla="*/ 353962 w 2026898"/>
                    <a:gd name="connsiteY818" fmla="*/ 291360 h 1394787"/>
                    <a:gd name="connsiteX819" fmla="*/ 341601 w 2026898"/>
                    <a:gd name="connsiteY819" fmla="*/ 290292 h 1394787"/>
                    <a:gd name="connsiteX820" fmla="*/ 330485 w 2026898"/>
                    <a:gd name="connsiteY820" fmla="*/ 287224 h 1394787"/>
                    <a:gd name="connsiteX821" fmla="*/ 315012 w 2026898"/>
                    <a:gd name="connsiteY821" fmla="*/ 283178 h 1394787"/>
                    <a:gd name="connsiteX822" fmla="*/ 313189 w 2026898"/>
                    <a:gd name="connsiteY822" fmla="*/ 283623 h 1394787"/>
                    <a:gd name="connsiteX823" fmla="*/ 305941 w 2026898"/>
                    <a:gd name="connsiteY823" fmla="*/ 301408 h 1394787"/>
                    <a:gd name="connsiteX824" fmla="*/ 303362 w 2026898"/>
                    <a:gd name="connsiteY824" fmla="*/ 309901 h 1394787"/>
                    <a:gd name="connsiteX825" fmla="*/ 300827 w 2026898"/>
                    <a:gd name="connsiteY825" fmla="*/ 315415 h 1394787"/>
                    <a:gd name="connsiteX826" fmla="*/ 289756 w 2026898"/>
                    <a:gd name="connsiteY826" fmla="*/ 353920 h 1394787"/>
                    <a:gd name="connsiteX827" fmla="*/ 295314 w 2026898"/>
                    <a:gd name="connsiteY827" fmla="*/ 365303 h 1394787"/>
                    <a:gd name="connsiteX828" fmla="*/ 283620 w 2026898"/>
                    <a:gd name="connsiteY828" fmla="*/ 370505 h 1394787"/>
                    <a:gd name="connsiteX829" fmla="*/ 279796 w 2026898"/>
                    <a:gd name="connsiteY829" fmla="*/ 370283 h 1394787"/>
                    <a:gd name="connsiteX830" fmla="*/ 267568 w 2026898"/>
                    <a:gd name="connsiteY830" fmla="*/ 367171 h 1394787"/>
                    <a:gd name="connsiteX831" fmla="*/ 258676 w 2026898"/>
                    <a:gd name="connsiteY831" fmla="*/ 365170 h 1394787"/>
                    <a:gd name="connsiteX832" fmla="*/ 248271 w 2026898"/>
                    <a:gd name="connsiteY832" fmla="*/ 367437 h 1394787"/>
                    <a:gd name="connsiteX833" fmla="*/ 236133 w 2026898"/>
                    <a:gd name="connsiteY833" fmla="*/ 370327 h 1394787"/>
                    <a:gd name="connsiteX834" fmla="*/ 216746 w 2026898"/>
                    <a:gd name="connsiteY834" fmla="*/ 378375 h 1394787"/>
                    <a:gd name="connsiteX835" fmla="*/ 218169 w 2026898"/>
                    <a:gd name="connsiteY835" fmla="*/ 387001 h 1394787"/>
                    <a:gd name="connsiteX836" fmla="*/ 221370 w 2026898"/>
                    <a:gd name="connsiteY836" fmla="*/ 403720 h 1394787"/>
                    <a:gd name="connsiteX837" fmla="*/ 222972 w 2026898"/>
                    <a:gd name="connsiteY837" fmla="*/ 416615 h 1394787"/>
                    <a:gd name="connsiteX838" fmla="*/ 228530 w 2026898"/>
                    <a:gd name="connsiteY838" fmla="*/ 428309 h 1394787"/>
                    <a:gd name="connsiteX839" fmla="*/ 235777 w 2026898"/>
                    <a:gd name="connsiteY839" fmla="*/ 446094 h 1394787"/>
                    <a:gd name="connsiteX840" fmla="*/ 226884 w 2026898"/>
                    <a:gd name="connsiteY840" fmla="*/ 461345 h 1394787"/>
                    <a:gd name="connsiteX841" fmla="*/ 223016 w 2026898"/>
                    <a:gd name="connsiteY841" fmla="*/ 465080 h 1394787"/>
                    <a:gd name="connsiteX842" fmla="*/ 219459 w 2026898"/>
                    <a:gd name="connsiteY842" fmla="*/ 482065 h 1394787"/>
                    <a:gd name="connsiteX843" fmla="*/ 215012 w 2026898"/>
                    <a:gd name="connsiteY843" fmla="*/ 497316 h 1394787"/>
                    <a:gd name="connsiteX844" fmla="*/ 205097 w 2026898"/>
                    <a:gd name="connsiteY844" fmla="*/ 501229 h 1394787"/>
                    <a:gd name="connsiteX845" fmla="*/ 158988 w 2026898"/>
                    <a:gd name="connsiteY845" fmla="*/ 527063 h 1394787"/>
                    <a:gd name="connsiteX846" fmla="*/ 136355 w 2026898"/>
                    <a:gd name="connsiteY846" fmla="*/ 540758 h 1394787"/>
                    <a:gd name="connsiteX847" fmla="*/ 130131 w 2026898"/>
                    <a:gd name="connsiteY847" fmla="*/ 540758 h 1394787"/>
                    <a:gd name="connsiteX848" fmla="*/ 123772 w 2026898"/>
                    <a:gd name="connsiteY848" fmla="*/ 540535 h 1394787"/>
                    <a:gd name="connsiteX849" fmla="*/ 106965 w 2026898"/>
                    <a:gd name="connsiteY849" fmla="*/ 545471 h 1394787"/>
                    <a:gd name="connsiteX850" fmla="*/ 94382 w 2026898"/>
                    <a:gd name="connsiteY850" fmla="*/ 554808 h 1394787"/>
                    <a:gd name="connsiteX851" fmla="*/ 80776 w 2026898"/>
                    <a:gd name="connsiteY851" fmla="*/ 564991 h 1394787"/>
                    <a:gd name="connsiteX852" fmla="*/ 75396 w 2026898"/>
                    <a:gd name="connsiteY852" fmla="*/ 567080 h 1394787"/>
                    <a:gd name="connsiteX853" fmla="*/ 65925 w 2026898"/>
                    <a:gd name="connsiteY853" fmla="*/ 562634 h 1394787"/>
                    <a:gd name="connsiteX854" fmla="*/ 56276 w 2026898"/>
                    <a:gd name="connsiteY854" fmla="*/ 558187 h 1394787"/>
                    <a:gd name="connsiteX855" fmla="*/ 53075 w 2026898"/>
                    <a:gd name="connsiteY855" fmla="*/ 558854 h 1394787"/>
                    <a:gd name="connsiteX856" fmla="*/ 51296 w 2026898"/>
                    <a:gd name="connsiteY856" fmla="*/ 559610 h 1394787"/>
                    <a:gd name="connsiteX857" fmla="*/ 27641 w 2026898"/>
                    <a:gd name="connsiteY857" fmla="*/ 572683 h 1394787"/>
                    <a:gd name="connsiteX858" fmla="*/ 15103 w 2026898"/>
                    <a:gd name="connsiteY858" fmla="*/ 579841 h 1394787"/>
                    <a:gd name="connsiteX859" fmla="*/ 4698 w 2026898"/>
                    <a:gd name="connsiteY859" fmla="*/ 594203 h 1394787"/>
                    <a:gd name="connsiteX860" fmla="*/ 5676 w 2026898"/>
                    <a:gd name="connsiteY860" fmla="*/ 631197 h 1394787"/>
                    <a:gd name="connsiteX861" fmla="*/ 19682 w 2026898"/>
                    <a:gd name="connsiteY861" fmla="*/ 637911 h 1394787"/>
                    <a:gd name="connsiteX862" fmla="*/ 39202 w 2026898"/>
                    <a:gd name="connsiteY862" fmla="*/ 652851 h 1394787"/>
                    <a:gd name="connsiteX863" fmla="*/ 40403 w 2026898"/>
                    <a:gd name="connsiteY863" fmla="*/ 660899 h 1394787"/>
                    <a:gd name="connsiteX864" fmla="*/ 44849 w 2026898"/>
                    <a:gd name="connsiteY864" fmla="*/ 698293 h 1394787"/>
                    <a:gd name="connsiteX865" fmla="*/ 55120 w 2026898"/>
                    <a:gd name="connsiteY865" fmla="*/ 705496 h 1394787"/>
                    <a:gd name="connsiteX866" fmla="*/ 74061 w 2026898"/>
                    <a:gd name="connsiteY866" fmla="*/ 720614 h 1394787"/>
                    <a:gd name="connsiteX867" fmla="*/ 78508 w 2026898"/>
                    <a:gd name="connsiteY867" fmla="*/ 730796 h 1394787"/>
                    <a:gd name="connsiteX868" fmla="*/ 84866 w 2026898"/>
                    <a:gd name="connsiteY868" fmla="*/ 743468 h 1394787"/>
                    <a:gd name="connsiteX869" fmla="*/ 120127 w 2026898"/>
                    <a:gd name="connsiteY869" fmla="*/ 759253 h 1394787"/>
                    <a:gd name="connsiteX870" fmla="*/ 123861 w 2026898"/>
                    <a:gd name="connsiteY870" fmla="*/ 759520 h 1394787"/>
                    <a:gd name="connsiteX871" fmla="*/ 128308 w 2026898"/>
                    <a:gd name="connsiteY871" fmla="*/ 759164 h 1394787"/>
                    <a:gd name="connsiteX872" fmla="*/ 131420 w 2026898"/>
                    <a:gd name="connsiteY872" fmla="*/ 758898 h 1394787"/>
                    <a:gd name="connsiteX873" fmla="*/ 140580 w 2026898"/>
                    <a:gd name="connsiteY873" fmla="*/ 763922 h 1394787"/>
                    <a:gd name="connsiteX874" fmla="*/ 173572 w 2026898"/>
                    <a:gd name="connsiteY874" fmla="*/ 744536 h 1394787"/>
                    <a:gd name="connsiteX875" fmla="*/ 216524 w 2026898"/>
                    <a:gd name="connsiteY875" fmla="*/ 762321 h 1394787"/>
                    <a:gd name="connsiteX876" fmla="*/ 218747 w 2026898"/>
                    <a:gd name="connsiteY876" fmla="*/ 775660 h 1394787"/>
                    <a:gd name="connsiteX877" fmla="*/ 188379 w 2026898"/>
                    <a:gd name="connsiteY877" fmla="*/ 814744 h 1394787"/>
                    <a:gd name="connsiteX878" fmla="*/ 177885 w 2026898"/>
                    <a:gd name="connsiteY878" fmla="*/ 817279 h 1394787"/>
                    <a:gd name="connsiteX879" fmla="*/ 168992 w 2026898"/>
                    <a:gd name="connsiteY879" fmla="*/ 824482 h 1394787"/>
                    <a:gd name="connsiteX880" fmla="*/ 177885 w 2026898"/>
                    <a:gd name="connsiteY880" fmla="*/ 845958 h 1394787"/>
                    <a:gd name="connsiteX881" fmla="*/ 182331 w 2026898"/>
                    <a:gd name="connsiteY881" fmla="*/ 851560 h 1394787"/>
                    <a:gd name="connsiteX882" fmla="*/ 187934 w 2026898"/>
                    <a:gd name="connsiteY882" fmla="*/ 866767 h 1394787"/>
                    <a:gd name="connsiteX883" fmla="*/ 182687 w 2026898"/>
                    <a:gd name="connsiteY883" fmla="*/ 872948 h 1394787"/>
                    <a:gd name="connsiteX884" fmla="*/ 176906 w 2026898"/>
                    <a:gd name="connsiteY884" fmla="*/ 874548 h 1394787"/>
                    <a:gd name="connsiteX885" fmla="*/ 169437 w 2026898"/>
                    <a:gd name="connsiteY885" fmla="*/ 871925 h 1394787"/>
                    <a:gd name="connsiteX886" fmla="*/ 161433 w 2026898"/>
                    <a:gd name="connsiteY886" fmla="*/ 869301 h 1394787"/>
                    <a:gd name="connsiteX887" fmla="*/ 158276 w 2026898"/>
                    <a:gd name="connsiteY887" fmla="*/ 871747 h 1394787"/>
                    <a:gd name="connsiteX888" fmla="*/ 167169 w 2026898"/>
                    <a:gd name="connsiteY888" fmla="*/ 910030 h 1394787"/>
                    <a:gd name="connsiteX889" fmla="*/ 184466 w 2026898"/>
                    <a:gd name="connsiteY889" fmla="*/ 921947 h 1394787"/>
                    <a:gd name="connsiteX890" fmla="*/ 233376 w 2026898"/>
                    <a:gd name="connsiteY890" fmla="*/ 965832 h 1394787"/>
                    <a:gd name="connsiteX891" fmla="*/ 247204 w 2026898"/>
                    <a:gd name="connsiteY891" fmla="*/ 960675 h 1394787"/>
                    <a:gd name="connsiteX892" fmla="*/ 260543 w 2026898"/>
                    <a:gd name="connsiteY892" fmla="*/ 956228 h 1394787"/>
                    <a:gd name="connsiteX893" fmla="*/ 261077 w 2026898"/>
                    <a:gd name="connsiteY893" fmla="*/ 956228 h 1394787"/>
                    <a:gd name="connsiteX894" fmla="*/ 285621 w 2026898"/>
                    <a:gd name="connsiteY894" fmla="*/ 968945 h 1394787"/>
                    <a:gd name="connsiteX895" fmla="*/ 292513 w 2026898"/>
                    <a:gd name="connsiteY895" fmla="*/ 974547 h 1394787"/>
                    <a:gd name="connsiteX896" fmla="*/ 306341 w 2026898"/>
                    <a:gd name="connsiteY896" fmla="*/ 984952 h 1394787"/>
                    <a:gd name="connsiteX897" fmla="*/ 361387 w 2026898"/>
                    <a:gd name="connsiteY897" fmla="*/ 1022969 h 1394787"/>
                    <a:gd name="connsiteX898" fmla="*/ 421814 w 2026898"/>
                    <a:gd name="connsiteY898" fmla="*/ 1043111 h 1394787"/>
                    <a:gd name="connsiteX899" fmla="*/ 441912 w 2026898"/>
                    <a:gd name="connsiteY899" fmla="*/ 1047779 h 1394787"/>
                    <a:gd name="connsiteX900" fmla="*/ 458808 w 2026898"/>
                    <a:gd name="connsiteY900" fmla="*/ 1049558 h 1394787"/>
                    <a:gd name="connsiteX901" fmla="*/ 466634 w 2026898"/>
                    <a:gd name="connsiteY901" fmla="*/ 1049869 h 1394787"/>
                    <a:gd name="connsiteX902" fmla="*/ 481262 w 2026898"/>
                    <a:gd name="connsiteY902" fmla="*/ 1039242 h 1394787"/>
                    <a:gd name="connsiteX903" fmla="*/ 489933 w 2026898"/>
                    <a:gd name="connsiteY903" fmla="*/ 1062942 h 1394787"/>
                    <a:gd name="connsiteX904" fmla="*/ 490644 w 2026898"/>
                    <a:gd name="connsiteY904" fmla="*/ 1073124 h 1394787"/>
                    <a:gd name="connsiteX905" fmla="*/ 496735 w 2026898"/>
                    <a:gd name="connsiteY905" fmla="*/ 1062986 h 1394787"/>
                    <a:gd name="connsiteX906" fmla="*/ 517456 w 2026898"/>
                    <a:gd name="connsiteY906" fmla="*/ 1041154 h 1394787"/>
                    <a:gd name="connsiteX907" fmla="*/ 541421 w 2026898"/>
                    <a:gd name="connsiteY907" fmla="*/ 1040665 h 1394787"/>
                    <a:gd name="connsiteX908" fmla="*/ 555339 w 2026898"/>
                    <a:gd name="connsiteY908" fmla="*/ 1044845 h 1394787"/>
                    <a:gd name="connsiteX909" fmla="*/ 566766 w 2026898"/>
                    <a:gd name="connsiteY909" fmla="*/ 1045556 h 1394787"/>
                    <a:gd name="connsiteX910" fmla="*/ 588998 w 2026898"/>
                    <a:gd name="connsiteY910" fmla="*/ 1053515 h 1394787"/>
                    <a:gd name="connsiteX911" fmla="*/ 614698 w 2026898"/>
                    <a:gd name="connsiteY911" fmla="*/ 1033284 h 1394787"/>
                    <a:gd name="connsiteX912" fmla="*/ 624214 w 2026898"/>
                    <a:gd name="connsiteY912" fmla="*/ 1023057 h 1394787"/>
                    <a:gd name="connsiteX913" fmla="*/ 631327 w 2026898"/>
                    <a:gd name="connsiteY913" fmla="*/ 1020567 h 1394787"/>
                    <a:gd name="connsiteX914" fmla="*/ 638620 w 2026898"/>
                    <a:gd name="connsiteY914" fmla="*/ 1018300 h 1394787"/>
                    <a:gd name="connsiteX915" fmla="*/ 643066 w 2026898"/>
                    <a:gd name="connsiteY915" fmla="*/ 1014609 h 1394787"/>
                    <a:gd name="connsiteX916" fmla="*/ 659206 w 2026898"/>
                    <a:gd name="connsiteY916" fmla="*/ 1002871 h 1394787"/>
                    <a:gd name="connsiteX917" fmla="*/ 668099 w 2026898"/>
                    <a:gd name="connsiteY917" fmla="*/ 1000870 h 1394787"/>
                    <a:gd name="connsiteX918" fmla="*/ 680416 w 2026898"/>
                    <a:gd name="connsiteY918" fmla="*/ 1002471 h 1394787"/>
                    <a:gd name="connsiteX919" fmla="*/ 691309 w 2026898"/>
                    <a:gd name="connsiteY919" fmla="*/ 1003938 h 1394787"/>
                    <a:gd name="connsiteX920" fmla="*/ 699090 w 2026898"/>
                    <a:gd name="connsiteY920" fmla="*/ 1001582 h 1394787"/>
                    <a:gd name="connsiteX921" fmla="*/ 710295 w 2026898"/>
                    <a:gd name="connsiteY921" fmla="*/ 996157 h 1394787"/>
                    <a:gd name="connsiteX922" fmla="*/ 722790 w 2026898"/>
                    <a:gd name="connsiteY922" fmla="*/ 1008162 h 1394787"/>
                    <a:gd name="connsiteX923" fmla="*/ 727236 w 2026898"/>
                    <a:gd name="connsiteY923" fmla="*/ 1015766 h 1394787"/>
                    <a:gd name="connsiteX924" fmla="*/ 730038 w 2026898"/>
                    <a:gd name="connsiteY924" fmla="*/ 1020212 h 1394787"/>
                    <a:gd name="connsiteX925" fmla="*/ 739686 w 2026898"/>
                    <a:gd name="connsiteY925" fmla="*/ 1029371 h 1394787"/>
                    <a:gd name="connsiteX926" fmla="*/ 746311 w 2026898"/>
                    <a:gd name="connsiteY926" fmla="*/ 1030928 h 1394787"/>
                    <a:gd name="connsiteX927" fmla="*/ 752092 w 2026898"/>
                    <a:gd name="connsiteY927" fmla="*/ 1029282 h 1394787"/>
                    <a:gd name="connsiteX928" fmla="*/ 764141 w 2026898"/>
                    <a:gd name="connsiteY928" fmla="*/ 1026348 h 1394787"/>
                    <a:gd name="connsiteX929" fmla="*/ 777481 w 2026898"/>
                    <a:gd name="connsiteY929" fmla="*/ 1042711 h 1394787"/>
                    <a:gd name="connsiteX930" fmla="*/ 780726 w 2026898"/>
                    <a:gd name="connsiteY930" fmla="*/ 1054671 h 1394787"/>
                    <a:gd name="connsiteX931" fmla="*/ 790109 w 2026898"/>
                    <a:gd name="connsiteY931" fmla="*/ 1060007 h 1394787"/>
                    <a:gd name="connsiteX932" fmla="*/ 799312 w 2026898"/>
                    <a:gd name="connsiteY932" fmla="*/ 1074324 h 1394787"/>
                    <a:gd name="connsiteX933" fmla="*/ 799846 w 2026898"/>
                    <a:gd name="connsiteY933" fmla="*/ 1085752 h 1394787"/>
                    <a:gd name="connsiteX934" fmla="*/ 790953 w 2026898"/>
                    <a:gd name="connsiteY934" fmla="*/ 1124257 h 1394787"/>
                    <a:gd name="connsiteX935" fmla="*/ 763119 w 2026898"/>
                    <a:gd name="connsiteY935" fmla="*/ 1167610 h 1394787"/>
                    <a:gd name="connsiteX936" fmla="*/ 764763 w 2026898"/>
                    <a:gd name="connsiteY936" fmla="*/ 1186774 h 1394787"/>
                    <a:gd name="connsiteX937" fmla="*/ 768543 w 2026898"/>
                    <a:gd name="connsiteY937" fmla="*/ 1187174 h 1394787"/>
                    <a:gd name="connsiteX938" fmla="*/ 780104 w 2026898"/>
                    <a:gd name="connsiteY938" fmla="*/ 1185973 h 1394787"/>
                    <a:gd name="connsiteX939" fmla="*/ 800335 w 2026898"/>
                    <a:gd name="connsiteY939" fmla="*/ 1190420 h 1394787"/>
                    <a:gd name="connsiteX940" fmla="*/ 800024 w 2026898"/>
                    <a:gd name="connsiteY940" fmla="*/ 1193754 h 1394787"/>
                    <a:gd name="connsiteX941" fmla="*/ 801535 w 2026898"/>
                    <a:gd name="connsiteY941" fmla="*/ 1213363 h 1394787"/>
                    <a:gd name="connsiteX942" fmla="*/ 810118 w 2026898"/>
                    <a:gd name="connsiteY942" fmla="*/ 1220700 h 1394787"/>
                    <a:gd name="connsiteX943" fmla="*/ 821856 w 2026898"/>
                    <a:gd name="connsiteY943" fmla="*/ 1225457 h 1394787"/>
                    <a:gd name="connsiteX944" fmla="*/ 820966 w 2026898"/>
                    <a:gd name="connsiteY944" fmla="*/ 1240486 h 1394787"/>
                    <a:gd name="connsiteX945" fmla="*/ 819410 w 2026898"/>
                    <a:gd name="connsiteY945" fmla="*/ 1256315 h 1394787"/>
                    <a:gd name="connsiteX946" fmla="*/ 830392 w 2026898"/>
                    <a:gd name="connsiteY946" fmla="*/ 1258983 h 1394787"/>
                    <a:gd name="connsiteX947" fmla="*/ 836039 w 2026898"/>
                    <a:gd name="connsiteY947" fmla="*/ 1259383 h 1394787"/>
                    <a:gd name="connsiteX948" fmla="*/ 841864 w 2026898"/>
                    <a:gd name="connsiteY948" fmla="*/ 1268276 h 1394787"/>
                    <a:gd name="connsiteX949" fmla="*/ 842309 w 2026898"/>
                    <a:gd name="connsiteY949" fmla="*/ 1273034 h 1394787"/>
                    <a:gd name="connsiteX950" fmla="*/ 851202 w 2026898"/>
                    <a:gd name="connsiteY950" fmla="*/ 1280681 h 1394787"/>
                    <a:gd name="connsiteX951" fmla="*/ 865074 w 2026898"/>
                    <a:gd name="connsiteY951" fmla="*/ 1276946 h 1394787"/>
                    <a:gd name="connsiteX952" fmla="*/ 875034 w 2026898"/>
                    <a:gd name="connsiteY952" fmla="*/ 1273967 h 1394787"/>
                    <a:gd name="connsiteX953" fmla="*/ 875479 w 2026898"/>
                    <a:gd name="connsiteY953" fmla="*/ 1273967 h 1394787"/>
                    <a:gd name="connsiteX954" fmla="*/ 885928 w 2026898"/>
                    <a:gd name="connsiteY954" fmla="*/ 1282860 h 1394787"/>
                    <a:gd name="connsiteX955" fmla="*/ 894820 w 2026898"/>
                    <a:gd name="connsiteY955" fmla="*/ 1291753 h 1394787"/>
                    <a:gd name="connsiteX956" fmla="*/ 899534 w 2026898"/>
                    <a:gd name="connsiteY956" fmla="*/ 1289663 h 1394787"/>
                    <a:gd name="connsiteX957" fmla="*/ 899623 w 2026898"/>
                    <a:gd name="connsiteY957" fmla="*/ 1289352 h 1394787"/>
                    <a:gd name="connsiteX958" fmla="*/ 895622 w 2026898"/>
                    <a:gd name="connsiteY958" fmla="*/ 1265920 h 1394787"/>
                    <a:gd name="connsiteX959" fmla="*/ 893131 w 2026898"/>
                    <a:gd name="connsiteY959" fmla="*/ 1257027 h 1394787"/>
                    <a:gd name="connsiteX960" fmla="*/ 937595 w 2026898"/>
                    <a:gd name="connsiteY960" fmla="*/ 1239241 h 1394787"/>
                    <a:gd name="connsiteX961" fmla="*/ 940307 w 2026898"/>
                    <a:gd name="connsiteY961" fmla="*/ 1239508 h 1394787"/>
                    <a:gd name="connsiteX962" fmla="*/ 942975 w 2026898"/>
                    <a:gd name="connsiteY962" fmla="*/ 1239863 h 1394787"/>
                    <a:gd name="connsiteX963" fmla="*/ 947689 w 2026898"/>
                    <a:gd name="connsiteY963" fmla="*/ 1237284 h 1394787"/>
                    <a:gd name="connsiteX964" fmla="*/ 953380 w 2026898"/>
                    <a:gd name="connsiteY964" fmla="*/ 1233861 h 1394787"/>
                    <a:gd name="connsiteX965" fmla="*/ 954891 w 2026898"/>
                    <a:gd name="connsiteY965" fmla="*/ 1233861 h 1394787"/>
                    <a:gd name="connsiteX966" fmla="*/ 963784 w 2026898"/>
                    <a:gd name="connsiteY966" fmla="*/ 1236262 h 1394787"/>
                    <a:gd name="connsiteX967" fmla="*/ 971832 w 2026898"/>
                    <a:gd name="connsiteY967" fmla="*/ 1238619 h 1394787"/>
                    <a:gd name="connsiteX968" fmla="*/ 974944 w 2026898"/>
                    <a:gd name="connsiteY968" fmla="*/ 1238619 h 1394787"/>
                    <a:gd name="connsiteX969" fmla="*/ 1004824 w 2026898"/>
                    <a:gd name="connsiteY969" fmla="*/ 1228258 h 1394787"/>
                    <a:gd name="connsiteX970" fmla="*/ 1024788 w 2026898"/>
                    <a:gd name="connsiteY970" fmla="*/ 1214919 h 1394787"/>
                    <a:gd name="connsiteX971" fmla="*/ 1030836 w 2026898"/>
                    <a:gd name="connsiteY971" fmla="*/ 1217854 h 1394787"/>
                    <a:gd name="connsiteX972" fmla="*/ 1051778 w 2026898"/>
                    <a:gd name="connsiteY972" fmla="*/ 1228347 h 1394787"/>
                    <a:gd name="connsiteX973" fmla="*/ 1064806 w 2026898"/>
                    <a:gd name="connsiteY973" fmla="*/ 1232082 h 1394787"/>
                    <a:gd name="connsiteX974" fmla="*/ 1068096 w 2026898"/>
                    <a:gd name="connsiteY974" fmla="*/ 1244177 h 1394787"/>
                    <a:gd name="connsiteX975" fmla="*/ 1067341 w 2026898"/>
                    <a:gd name="connsiteY975" fmla="*/ 1253336 h 1394787"/>
                    <a:gd name="connsiteX976" fmla="*/ 1099265 w 2026898"/>
                    <a:gd name="connsiteY976" fmla="*/ 1275568 h 1394787"/>
                    <a:gd name="connsiteX977" fmla="*/ 1104646 w 2026898"/>
                    <a:gd name="connsiteY977" fmla="*/ 1277436 h 1394787"/>
                    <a:gd name="connsiteX978" fmla="*/ 1118608 w 2026898"/>
                    <a:gd name="connsiteY978" fmla="*/ 1281259 h 1394787"/>
                    <a:gd name="connsiteX979" fmla="*/ 1126300 w 2026898"/>
                    <a:gd name="connsiteY979" fmla="*/ 1276013 h 1394787"/>
                    <a:gd name="connsiteX980" fmla="*/ 1132925 w 2026898"/>
                    <a:gd name="connsiteY980" fmla="*/ 1269165 h 1394787"/>
                    <a:gd name="connsiteX981" fmla="*/ 1145241 w 2026898"/>
                    <a:gd name="connsiteY981" fmla="*/ 1277080 h 1394787"/>
                    <a:gd name="connsiteX982" fmla="*/ 1153023 w 2026898"/>
                    <a:gd name="connsiteY982" fmla="*/ 1282771 h 1394787"/>
                    <a:gd name="connsiteX983" fmla="*/ 1153023 w 2026898"/>
                    <a:gd name="connsiteY983" fmla="*/ 1282771 h 1394787"/>
                    <a:gd name="connsiteX984" fmla="*/ 1161115 w 2026898"/>
                    <a:gd name="connsiteY984" fmla="*/ 1279659 h 1394787"/>
                    <a:gd name="connsiteX985" fmla="*/ 1172675 w 2026898"/>
                    <a:gd name="connsiteY985" fmla="*/ 1274590 h 1394787"/>
                    <a:gd name="connsiteX986" fmla="*/ 1545194 w 2026898"/>
                    <a:gd name="connsiteY986" fmla="*/ 1257649 h 1394787"/>
                    <a:gd name="connsiteX987" fmla="*/ 1539769 w 2026898"/>
                    <a:gd name="connsiteY987" fmla="*/ 1254447 h 1394787"/>
                    <a:gd name="connsiteX988" fmla="*/ 1530210 w 2026898"/>
                    <a:gd name="connsiteY988" fmla="*/ 1202781 h 1394787"/>
                    <a:gd name="connsiteX989" fmla="*/ 1530210 w 2026898"/>
                    <a:gd name="connsiteY989" fmla="*/ 1203492 h 1394787"/>
                    <a:gd name="connsiteX990" fmla="*/ 1528609 w 2026898"/>
                    <a:gd name="connsiteY990" fmla="*/ 1209361 h 1394787"/>
                    <a:gd name="connsiteX991" fmla="*/ 1528609 w 2026898"/>
                    <a:gd name="connsiteY991" fmla="*/ 1209361 h 1394787"/>
                    <a:gd name="connsiteX992" fmla="*/ 1528209 w 2026898"/>
                    <a:gd name="connsiteY992" fmla="*/ 1209806 h 1394787"/>
                    <a:gd name="connsiteX993" fmla="*/ 1527631 w 2026898"/>
                    <a:gd name="connsiteY993" fmla="*/ 1209806 h 1394787"/>
                    <a:gd name="connsiteX994" fmla="*/ 1527631 w 2026898"/>
                    <a:gd name="connsiteY994" fmla="*/ 1209095 h 1394787"/>
                    <a:gd name="connsiteX995" fmla="*/ 1527631 w 2026898"/>
                    <a:gd name="connsiteY995" fmla="*/ 1209095 h 1394787"/>
                    <a:gd name="connsiteX996" fmla="*/ 1528076 w 2026898"/>
                    <a:gd name="connsiteY996" fmla="*/ 1207494 h 1394787"/>
                    <a:gd name="connsiteX997" fmla="*/ 1530788 w 2026898"/>
                    <a:gd name="connsiteY997" fmla="*/ 1197534 h 1394787"/>
                    <a:gd name="connsiteX998" fmla="*/ 1532389 w 2026898"/>
                    <a:gd name="connsiteY998" fmla="*/ 1191753 h 1394787"/>
                    <a:gd name="connsiteX999" fmla="*/ 1533989 w 2026898"/>
                    <a:gd name="connsiteY999" fmla="*/ 1185973 h 1394787"/>
                    <a:gd name="connsiteX1000" fmla="*/ 1533989 w 2026898"/>
                    <a:gd name="connsiteY1000" fmla="*/ 1185973 h 1394787"/>
                    <a:gd name="connsiteX1001" fmla="*/ 1534434 w 2026898"/>
                    <a:gd name="connsiteY1001" fmla="*/ 1185529 h 1394787"/>
                    <a:gd name="connsiteX1002" fmla="*/ 1534701 w 2026898"/>
                    <a:gd name="connsiteY1002" fmla="*/ 1185529 h 1394787"/>
                    <a:gd name="connsiteX1003" fmla="*/ 1534701 w 2026898"/>
                    <a:gd name="connsiteY1003" fmla="*/ 1185529 h 1394787"/>
                    <a:gd name="connsiteX1004" fmla="*/ 1534701 w 2026898"/>
                    <a:gd name="connsiteY1004" fmla="*/ 1185973 h 1394787"/>
                    <a:gd name="connsiteX1005" fmla="*/ 1534701 w 2026898"/>
                    <a:gd name="connsiteY1005" fmla="*/ 1185973 h 1394787"/>
                    <a:gd name="connsiteX1006" fmla="*/ 1534167 w 2026898"/>
                    <a:gd name="connsiteY1006" fmla="*/ 1187841 h 1394787"/>
                    <a:gd name="connsiteX1007" fmla="*/ 1579165 w 2026898"/>
                    <a:gd name="connsiteY1007" fmla="*/ 1145066 h 1394787"/>
                    <a:gd name="connsiteX1008" fmla="*/ 1588902 w 2026898"/>
                    <a:gd name="connsiteY1008" fmla="*/ 1147734 h 1394787"/>
                    <a:gd name="connsiteX1009" fmla="*/ 1580810 w 2026898"/>
                    <a:gd name="connsiteY1009" fmla="*/ 1197756 h 1394787"/>
                    <a:gd name="connsiteX1010" fmla="*/ 1578987 w 2026898"/>
                    <a:gd name="connsiteY1010" fmla="*/ 1201847 h 1394787"/>
                    <a:gd name="connsiteX1011" fmla="*/ 1575118 w 2026898"/>
                    <a:gd name="connsiteY1011" fmla="*/ 1211540 h 1394787"/>
                    <a:gd name="connsiteX1012" fmla="*/ 1549285 w 2026898"/>
                    <a:gd name="connsiteY1012" fmla="*/ 1256004 h 1394787"/>
                    <a:gd name="connsiteX1013" fmla="*/ 1545194 w 2026898"/>
                    <a:gd name="connsiteY1013" fmla="*/ 1257649 h 1394787"/>
                    <a:gd name="connsiteX1014" fmla="*/ 1531544 w 2026898"/>
                    <a:gd name="connsiteY1014" fmla="*/ 1197801 h 1394787"/>
                    <a:gd name="connsiteX1015" fmla="*/ 1540437 w 2026898"/>
                    <a:gd name="connsiteY1015" fmla="*/ 1253781 h 1394787"/>
                    <a:gd name="connsiteX1016" fmla="*/ 1547462 w 2026898"/>
                    <a:gd name="connsiteY1016" fmla="*/ 1255960 h 1394787"/>
                    <a:gd name="connsiteX1017" fmla="*/ 1548484 w 2026898"/>
                    <a:gd name="connsiteY1017" fmla="*/ 1255248 h 1394787"/>
                    <a:gd name="connsiteX1018" fmla="*/ 1573873 w 2026898"/>
                    <a:gd name="connsiteY1018" fmla="*/ 1211451 h 1394787"/>
                    <a:gd name="connsiteX1019" fmla="*/ 1577786 w 2026898"/>
                    <a:gd name="connsiteY1019" fmla="*/ 1201713 h 1394787"/>
                    <a:gd name="connsiteX1020" fmla="*/ 1579609 w 2026898"/>
                    <a:gd name="connsiteY1020" fmla="*/ 1197623 h 1394787"/>
                    <a:gd name="connsiteX1021" fmla="*/ 1588191 w 2026898"/>
                    <a:gd name="connsiteY1021" fmla="*/ 1149024 h 1394787"/>
                    <a:gd name="connsiteX1022" fmla="*/ 1578987 w 2026898"/>
                    <a:gd name="connsiteY1022" fmla="*/ 1146489 h 1394787"/>
                    <a:gd name="connsiteX1023" fmla="*/ 1531544 w 2026898"/>
                    <a:gd name="connsiteY1023" fmla="*/ 1197801 h 139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</a:cxnLst>
                  <a:rect l="l" t="t" r="r" b="b"/>
                  <a:pathLst>
                    <a:path w="2026898" h="1394787">
                      <a:moveTo>
                        <a:pt x="1165740" y="1394464"/>
                      </a:moveTo>
                      <a:lnTo>
                        <a:pt x="1165740" y="1394464"/>
                      </a:lnTo>
                      <a:cubicBezTo>
                        <a:pt x="1147954" y="1394464"/>
                        <a:pt x="1139728" y="1379970"/>
                        <a:pt x="1139728" y="1366541"/>
                      </a:cubicBezTo>
                      <a:cubicBezTo>
                        <a:pt x="1139327" y="1348533"/>
                        <a:pt x="1153557" y="1333638"/>
                        <a:pt x="1171564" y="1333193"/>
                      </a:cubicBezTo>
                      <a:cubicBezTo>
                        <a:pt x="1172320" y="1333193"/>
                        <a:pt x="1173031" y="1333193"/>
                        <a:pt x="1173787" y="1333238"/>
                      </a:cubicBezTo>
                      <a:cubicBezTo>
                        <a:pt x="1176989" y="1333238"/>
                        <a:pt x="1180857" y="1332926"/>
                        <a:pt x="1184992" y="1332571"/>
                      </a:cubicBezTo>
                      <a:cubicBezTo>
                        <a:pt x="1189128" y="1332215"/>
                        <a:pt x="1194241" y="1331815"/>
                        <a:pt x="1198643" y="1331815"/>
                      </a:cubicBezTo>
                      <a:cubicBezTo>
                        <a:pt x="1207535" y="1331815"/>
                        <a:pt x="1212382" y="1333460"/>
                        <a:pt x="1214338" y="1336973"/>
                      </a:cubicBezTo>
                      <a:cubicBezTo>
                        <a:pt x="1216295" y="1340486"/>
                        <a:pt x="1215049" y="1345866"/>
                        <a:pt x="1210603" y="1352846"/>
                      </a:cubicBezTo>
                      <a:cubicBezTo>
                        <a:pt x="1208202" y="1356892"/>
                        <a:pt x="1206068" y="1361072"/>
                        <a:pt x="1204156" y="1365341"/>
                      </a:cubicBezTo>
                      <a:cubicBezTo>
                        <a:pt x="1199177" y="1375968"/>
                        <a:pt x="1194419" y="1386061"/>
                        <a:pt x="1182325" y="1390907"/>
                      </a:cubicBezTo>
                      <a:cubicBezTo>
                        <a:pt x="1177077" y="1393131"/>
                        <a:pt x="1171431" y="1394331"/>
                        <a:pt x="1165740" y="1394464"/>
                      </a:cubicBezTo>
                      <a:close/>
                      <a:moveTo>
                        <a:pt x="1198643" y="1332926"/>
                      </a:moveTo>
                      <a:cubicBezTo>
                        <a:pt x="1194196" y="1332926"/>
                        <a:pt x="1189750" y="1333326"/>
                        <a:pt x="1185303" y="1333682"/>
                      </a:cubicBezTo>
                      <a:cubicBezTo>
                        <a:pt x="1180857" y="1334038"/>
                        <a:pt x="1177255" y="1334350"/>
                        <a:pt x="1174009" y="1334350"/>
                      </a:cubicBezTo>
                      <a:cubicBezTo>
                        <a:pt x="1156624" y="1333549"/>
                        <a:pt x="1141907" y="1346933"/>
                        <a:pt x="1141107" y="1364318"/>
                      </a:cubicBezTo>
                      <a:cubicBezTo>
                        <a:pt x="1141062" y="1365074"/>
                        <a:pt x="1141062" y="1365785"/>
                        <a:pt x="1141062" y="1366541"/>
                      </a:cubicBezTo>
                      <a:cubicBezTo>
                        <a:pt x="1141062" y="1379435"/>
                        <a:pt x="1148843" y="1393220"/>
                        <a:pt x="1165961" y="1393220"/>
                      </a:cubicBezTo>
                      <a:lnTo>
                        <a:pt x="1165961" y="1393220"/>
                      </a:lnTo>
                      <a:cubicBezTo>
                        <a:pt x="1171519" y="1393086"/>
                        <a:pt x="1176989" y="1391930"/>
                        <a:pt x="1182102" y="1389751"/>
                      </a:cubicBezTo>
                      <a:cubicBezTo>
                        <a:pt x="1193840" y="1385038"/>
                        <a:pt x="1198465" y="1375167"/>
                        <a:pt x="1203356" y="1364718"/>
                      </a:cubicBezTo>
                      <a:cubicBezTo>
                        <a:pt x="1205312" y="1360405"/>
                        <a:pt x="1207491" y="1356225"/>
                        <a:pt x="1209892" y="1352135"/>
                      </a:cubicBezTo>
                      <a:cubicBezTo>
                        <a:pt x="1214071" y="1345421"/>
                        <a:pt x="1215317" y="1340441"/>
                        <a:pt x="1213583" y="1337373"/>
                      </a:cubicBezTo>
                      <a:cubicBezTo>
                        <a:pt x="1211848" y="1334305"/>
                        <a:pt x="1206958" y="1332926"/>
                        <a:pt x="1198687" y="1332926"/>
                      </a:cubicBezTo>
                      <a:close/>
                      <a:moveTo>
                        <a:pt x="1186638" y="1323145"/>
                      </a:moveTo>
                      <a:lnTo>
                        <a:pt x="1186014" y="1323145"/>
                      </a:lnTo>
                      <a:cubicBezTo>
                        <a:pt x="1181791" y="1322922"/>
                        <a:pt x="1177923" y="1320832"/>
                        <a:pt x="1175388" y="1317453"/>
                      </a:cubicBezTo>
                      <a:cubicBezTo>
                        <a:pt x="1170053" y="1309850"/>
                        <a:pt x="1173120" y="1296600"/>
                        <a:pt x="1174943" y="1288685"/>
                      </a:cubicBezTo>
                      <a:cubicBezTo>
                        <a:pt x="1175210" y="1287662"/>
                        <a:pt x="1175388" y="1286728"/>
                        <a:pt x="1175566" y="1285928"/>
                      </a:cubicBezTo>
                      <a:cubicBezTo>
                        <a:pt x="1176544" y="1281482"/>
                        <a:pt x="1176455" y="1278236"/>
                        <a:pt x="1175299" y="1276813"/>
                      </a:cubicBezTo>
                      <a:cubicBezTo>
                        <a:pt x="1174632" y="1276057"/>
                        <a:pt x="1173654" y="1275657"/>
                        <a:pt x="1172675" y="1275746"/>
                      </a:cubicBezTo>
                      <a:cubicBezTo>
                        <a:pt x="1168807" y="1276368"/>
                        <a:pt x="1165117" y="1277747"/>
                        <a:pt x="1161737" y="1279748"/>
                      </a:cubicBezTo>
                      <a:cubicBezTo>
                        <a:pt x="1159026" y="1281437"/>
                        <a:pt x="1156001" y="1282549"/>
                        <a:pt x="1152845" y="1282993"/>
                      </a:cubicBezTo>
                      <a:cubicBezTo>
                        <a:pt x="1150577" y="1282993"/>
                        <a:pt x="1147687" y="1280148"/>
                        <a:pt x="1144352" y="1276991"/>
                      </a:cubicBezTo>
                      <a:cubicBezTo>
                        <a:pt x="1141018" y="1273834"/>
                        <a:pt x="1136260" y="1269387"/>
                        <a:pt x="1132791" y="1269387"/>
                      </a:cubicBezTo>
                      <a:cubicBezTo>
                        <a:pt x="1130390" y="1269387"/>
                        <a:pt x="1128567" y="1271388"/>
                        <a:pt x="1127233" y="1275479"/>
                      </a:cubicBezTo>
                      <a:cubicBezTo>
                        <a:pt x="1126122" y="1279348"/>
                        <a:pt x="1122387" y="1281882"/>
                        <a:pt x="1118340" y="1281482"/>
                      </a:cubicBezTo>
                      <a:cubicBezTo>
                        <a:pt x="1113361" y="1281037"/>
                        <a:pt x="1108514" y="1279748"/>
                        <a:pt x="1103979" y="1277614"/>
                      </a:cubicBezTo>
                      <a:cubicBezTo>
                        <a:pt x="1102334" y="1276857"/>
                        <a:pt x="1100599" y="1276235"/>
                        <a:pt x="1098866" y="1275790"/>
                      </a:cubicBezTo>
                      <a:cubicBezTo>
                        <a:pt x="1087127" y="1274145"/>
                        <a:pt x="1071653" y="1262451"/>
                        <a:pt x="1066140" y="1253114"/>
                      </a:cubicBezTo>
                      <a:cubicBezTo>
                        <a:pt x="1064761" y="1249824"/>
                        <a:pt x="1064984" y="1246089"/>
                        <a:pt x="1066763" y="1243020"/>
                      </a:cubicBezTo>
                      <a:cubicBezTo>
                        <a:pt x="1068452" y="1238574"/>
                        <a:pt x="1069875" y="1234795"/>
                        <a:pt x="1064095" y="1232305"/>
                      </a:cubicBezTo>
                      <a:cubicBezTo>
                        <a:pt x="1059960" y="1230659"/>
                        <a:pt x="1055692" y="1229415"/>
                        <a:pt x="1051290" y="1228614"/>
                      </a:cubicBezTo>
                      <a:cubicBezTo>
                        <a:pt x="1043375" y="1226969"/>
                        <a:pt x="1035904" y="1225413"/>
                        <a:pt x="1029680" y="1217765"/>
                      </a:cubicBezTo>
                      <a:cubicBezTo>
                        <a:pt x="1028479" y="1216164"/>
                        <a:pt x="1026567" y="1215186"/>
                        <a:pt x="1024522" y="1215231"/>
                      </a:cubicBezTo>
                      <a:cubicBezTo>
                        <a:pt x="1017363" y="1215231"/>
                        <a:pt x="1008070" y="1225057"/>
                        <a:pt x="1005403" y="1228036"/>
                      </a:cubicBezTo>
                      <a:cubicBezTo>
                        <a:pt x="997488" y="1236929"/>
                        <a:pt x="984327" y="1238796"/>
                        <a:pt x="974678" y="1238796"/>
                      </a:cubicBezTo>
                      <a:lnTo>
                        <a:pt x="971921" y="1238796"/>
                      </a:lnTo>
                      <a:cubicBezTo>
                        <a:pt x="968987" y="1238485"/>
                        <a:pt x="966185" y="1237640"/>
                        <a:pt x="963518" y="1236395"/>
                      </a:cubicBezTo>
                      <a:cubicBezTo>
                        <a:pt x="960894" y="1235106"/>
                        <a:pt x="958048" y="1234305"/>
                        <a:pt x="955114" y="1234039"/>
                      </a:cubicBezTo>
                      <a:cubicBezTo>
                        <a:pt x="954670" y="1233994"/>
                        <a:pt x="954225" y="1233994"/>
                        <a:pt x="953780" y="1234039"/>
                      </a:cubicBezTo>
                      <a:cubicBezTo>
                        <a:pt x="951779" y="1234350"/>
                        <a:pt x="949956" y="1235462"/>
                        <a:pt x="948756" y="1237107"/>
                      </a:cubicBezTo>
                      <a:cubicBezTo>
                        <a:pt x="947466" y="1238930"/>
                        <a:pt x="945421" y="1239997"/>
                        <a:pt x="943198" y="1240041"/>
                      </a:cubicBezTo>
                      <a:cubicBezTo>
                        <a:pt x="942220" y="1240041"/>
                        <a:pt x="941242" y="1239908"/>
                        <a:pt x="940262" y="1239641"/>
                      </a:cubicBezTo>
                      <a:cubicBezTo>
                        <a:pt x="939462" y="1239552"/>
                        <a:pt x="938618" y="1239552"/>
                        <a:pt x="937818" y="1239641"/>
                      </a:cubicBezTo>
                      <a:cubicBezTo>
                        <a:pt x="927279" y="1239641"/>
                        <a:pt x="898422" y="1247022"/>
                        <a:pt x="894421" y="1256671"/>
                      </a:cubicBezTo>
                      <a:cubicBezTo>
                        <a:pt x="893398" y="1259427"/>
                        <a:pt x="894332" y="1262540"/>
                        <a:pt x="896689" y="1264274"/>
                      </a:cubicBezTo>
                      <a:cubicBezTo>
                        <a:pt x="899623" y="1267298"/>
                        <a:pt x="903713" y="1282060"/>
                        <a:pt x="900912" y="1288952"/>
                      </a:cubicBezTo>
                      <a:cubicBezTo>
                        <a:pt x="900112" y="1291442"/>
                        <a:pt x="897400" y="1292820"/>
                        <a:pt x="894909" y="1292020"/>
                      </a:cubicBezTo>
                      <a:cubicBezTo>
                        <a:pt x="894865" y="1291975"/>
                        <a:pt x="894865" y="1291975"/>
                        <a:pt x="894820" y="1291975"/>
                      </a:cubicBezTo>
                      <a:cubicBezTo>
                        <a:pt x="890597" y="1290908"/>
                        <a:pt x="887929" y="1286773"/>
                        <a:pt x="885306" y="1282771"/>
                      </a:cubicBezTo>
                      <a:cubicBezTo>
                        <a:pt x="882682" y="1278770"/>
                        <a:pt x="879926" y="1274456"/>
                        <a:pt x="875790" y="1274456"/>
                      </a:cubicBezTo>
                      <a:lnTo>
                        <a:pt x="875390" y="1274456"/>
                      </a:lnTo>
                      <a:cubicBezTo>
                        <a:pt x="872055" y="1274990"/>
                        <a:pt x="868854" y="1275968"/>
                        <a:pt x="865785" y="1277346"/>
                      </a:cubicBezTo>
                      <a:cubicBezTo>
                        <a:pt x="861296" y="1279436"/>
                        <a:pt x="856449" y="1280726"/>
                        <a:pt x="851513" y="1281170"/>
                      </a:cubicBezTo>
                      <a:cubicBezTo>
                        <a:pt x="846489" y="1281348"/>
                        <a:pt x="842220" y="1277658"/>
                        <a:pt x="841642" y="1272678"/>
                      </a:cubicBezTo>
                      <a:cubicBezTo>
                        <a:pt x="841287" y="1271033"/>
                        <a:pt x="841109" y="1269343"/>
                        <a:pt x="841153" y="1267654"/>
                      </a:cubicBezTo>
                      <a:cubicBezTo>
                        <a:pt x="841153" y="1264052"/>
                        <a:pt x="841153" y="1261429"/>
                        <a:pt x="836128" y="1260005"/>
                      </a:cubicBezTo>
                      <a:cubicBezTo>
                        <a:pt x="834350" y="1259650"/>
                        <a:pt x="832571" y="1259561"/>
                        <a:pt x="830793" y="1259650"/>
                      </a:cubicBezTo>
                      <a:cubicBezTo>
                        <a:pt x="825857" y="1259650"/>
                        <a:pt x="820254" y="1259650"/>
                        <a:pt x="818832" y="1256315"/>
                      </a:cubicBezTo>
                      <a:cubicBezTo>
                        <a:pt x="816654" y="1251380"/>
                        <a:pt x="818521" y="1245466"/>
                        <a:pt x="820299" y="1239730"/>
                      </a:cubicBezTo>
                      <a:cubicBezTo>
                        <a:pt x="822078" y="1233994"/>
                        <a:pt x="823634" y="1229059"/>
                        <a:pt x="821321" y="1225635"/>
                      </a:cubicBezTo>
                      <a:cubicBezTo>
                        <a:pt x="818521" y="1222611"/>
                        <a:pt x="814519" y="1220966"/>
                        <a:pt x="810428" y="1221189"/>
                      </a:cubicBezTo>
                      <a:cubicBezTo>
                        <a:pt x="806071" y="1220388"/>
                        <a:pt x="802469" y="1217365"/>
                        <a:pt x="800913" y="1213230"/>
                      </a:cubicBezTo>
                      <a:cubicBezTo>
                        <a:pt x="797400" y="1206249"/>
                        <a:pt x="796734" y="1196956"/>
                        <a:pt x="799490" y="1192554"/>
                      </a:cubicBezTo>
                      <a:cubicBezTo>
                        <a:pt x="800024" y="1191932"/>
                        <a:pt x="800113" y="1191042"/>
                        <a:pt x="799757" y="1190331"/>
                      </a:cubicBezTo>
                      <a:cubicBezTo>
                        <a:pt x="798378" y="1187885"/>
                        <a:pt x="790864" y="1186285"/>
                        <a:pt x="780504" y="1186285"/>
                      </a:cubicBezTo>
                      <a:cubicBezTo>
                        <a:pt x="776770" y="1186107"/>
                        <a:pt x="773034" y="1186462"/>
                        <a:pt x="769432" y="1187352"/>
                      </a:cubicBezTo>
                      <a:cubicBezTo>
                        <a:pt x="767832" y="1188463"/>
                        <a:pt x="765609" y="1188196"/>
                        <a:pt x="764319" y="1186729"/>
                      </a:cubicBezTo>
                      <a:cubicBezTo>
                        <a:pt x="760406" y="1182283"/>
                        <a:pt x="762319" y="1167298"/>
                        <a:pt x="762407" y="1166676"/>
                      </a:cubicBezTo>
                      <a:cubicBezTo>
                        <a:pt x="764008" y="1154404"/>
                        <a:pt x="773257" y="1139998"/>
                        <a:pt x="790597" y="1122701"/>
                      </a:cubicBezTo>
                      <a:cubicBezTo>
                        <a:pt x="801047" y="1112208"/>
                        <a:pt x="800113" y="1098379"/>
                        <a:pt x="799223" y="1085040"/>
                      </a:cubicBezTo>
                      <a:cubicBezTo>
                        <a:pt x="798957" y="1081261"/>
                        <a:pt x="798690" y="1077303"/>
                        <a:pt x="798690" y="1073524"/>
                      </a:cubicBezTo>
                      <a:cubicBezTo>
                        <a:pt x="798690" y="1061563"/>
                        <a:pt x="795044" y="1060985"/>
                        <a:pt x="790419" y="1060185"/>
                      </a:cubicBezTo>
                      <a:cubicBezTo>
                        <a:pt x="786284" y="1060016"/>
                        <a:pt x="782505" y="1057824"/>
                        <a:pt x="780281" y="1054316"/>
                      </a:cubicBezTo>
                      <a:cubicBezTo>
                        <a:pt x="778325" y="1050470"/>
                        <a:pt x="777169" y="1046263"/>
                        <a:pt x="776858" y="1041955"/>
                      </a:cubicBezTo>
                      <a:cubicBezTo>
                        <a:pt x="775703" y="1033684"/>
                        <a:pt x="774679" y="1026526"/>
                        <a:pt x="764719" y="1026526"/>
                      </a:cubicBezTo>
                      <a:cubicBezTo>
                        <a:pt x="763563" y="1026530"/>
                        <a:pt x="762407" y="1026619"/>
                        <a:pt x="761295" y="1026793"/>
                      </a:cubicBezTo>
                      <a:cubicBezTo>
                        <a:pt x="758450" y="1027179"/>
                        <a:pt x="755694" y="1028037"/>
                        <a:pt x="753159" y="1029327"/>
                      </a:cubicBezTo>
                      <a:cubicBezTo>
                        <a:pt x="751247" y="1030430"/>
                        <a:pt x="749112" y="1031039"/>
                        <a:pt x="746889" y="1031105"/>
                      </a:cubicBezTo>
                      <a:cubicBezTo>
                        <a:pt x="744444" y="1031003"/>
                        <a:pt x="742088" y="1030448"/>
                        <a:pt x="739864" y="1029460"/>
                      </a:cubicBezTo>
                      <a:cubicBezTo>
                        <a:pt x="735329" y="1027704"/>
                        <a:pt x="731683" y="1024258"/>
                        <a:pt x="729637" y="1019856"/>
                      </a:cubicBezTo>
                      <a:cubicBezTo>
                        <a:pt x="728837" y="1018478"/>
                        <a:pt x="727992" y="1017055"/>
                        <a:pt x="726925" y="1015410"/>
                      </a:cubicBezTo>
                      <a:cubicBezTo>
                        <a:pt x="725147" y="1012875"/>
                        <a:pt x="723679" y="1010296"/>
                        <a:pt x="722212" y="1007762"/>
                      </a:cubicBezTo>
                      <a:cubicBezTo>
                        <a:pt x="718699" y="1001582"/>
                        <a:pt x="715676" y="996290"/>
                        <a:pt x="710696" y="996290"/>
                      </a:cubicBezTo>
                      <a:cubicBezTo>
                        <a:pt x="706694" y="996788"/>
                        <a:pt x="703004" y="998625"/>
                        <a:pt x="700202" y="1001493"/>
                      </a:cubicBezTo>
                      <a:cubicBezTo>
                        <a:pt x="697757" y="1003333"/>
                        <a:pt x="694777" y="1004249"/>
                        <a:pt x="691710" y="1004072"/>
                      </a:cubicBezTo>
                      <a:cubicBezTo>
                        <a:pt x="687974" y="1003920"/>
                        <a:pt x="684240" y="1003431"/>
                        <a:pt x="680594" y="1002604"/>
                      </a:cubicBezTo>
                      <a:cubicBezTo>
                        <a:pt x="676637" y="1001688"/>
                        <a:pt x="672590" y="1001155"/>
                        <a:pt x="668500" y="1001004"/>
                      </a:cubicBezTo>
                      <a:cubicBezTo>
                        <a:pt x="665565" y="1000914"/>
                        <a:pt x="662630" y="1001555"/>
                        <a:pt x="660007" y="1002871"/>
                      </a:cubicBezTo>
                      <a:cubicBezTo>
                        <a:pt x="654316" y="1006170"/>
                        <a:pt x="648936" y="1010056"/>
                        <a:pt x="644044" y="1014476"/>
                      </a:cubicBezTo>
                      <a:cubicBezTo>
                        <a:pt x="642532" y="1015721"/>
                        <a:pt x="641066" y="1016966"/>
                        <a:pt x="639598" y="1018167"/>
                      </a:cubicBezTo>
                      <a:cubicBezTo>
                        <a:pt x="637286" y="1019705"/>
                        <a:pt x="634573" y="1020581"/>
                        <a:pt x="631817" y="1020701"/>
                      </a:cubicBezTo>
                      <a:cubicBezTo>
                        <a:pt x="629505" y="1020768"/>
                        <a:pt x="627237" y="1021506"/>
                        <a:pt x="625325" y="1022835"/>
                      </a:cubicBezTo>
                      <a:cubicBezTo>
                        <a:pt x="621590" y="1026570"/>
                        <a:pt x="618522" y="1029994"/>
                        <a:pt x="615809" y="1033062"/>
                      </a:cubicBezTo>
                      <a:cubicBezTo>
                        <a:pt x="608874" y="1042030"/>
                        <a:pt x="599803" y="1049136"/>
                        <a:pt x="589443" y="1053738"/>
                      </a:cubicBezTo>
                      <a:lnTo>
                        <a:pt x="589087" y="1053738"/>
                      </a:lnTo>
                      <a:lnTo>
                        <a:pt x="588821" y="1053471"/>
                      </a:lnTo>
                      <a:cubicBezTo>
                        <a:pt x="576282" y="1041955"/>
                        <a:pt x="569790" y="1047201"/>
                        <a:pt x="555384" y="1044578"/>
                      </a:cubicBezTo>
                      <a:cubicBezTo>
                        <a:pt x="550537" y="1043738"/>
                        <a:pt x="545779" y="1042319"/>
                        <a:pt x="541243" y="1040354"/>
                      </a:cubicBezTo>
                      <a:cubicBezTo>
                        <a:pt x="533996" y="1036406"/>
                        <a:pt x="525237" y="1036575"/>
                        <a:pt x="518167" y="1040799"/>
                      </a:cubicBezTo>
                      <a:cubicBezTo>
                        <a:pt x="507006" y="1046090"/>
                        <a:pt x="502827" y="1053560"/>
                        <a:pt x="497980" y="1062186"/>
                      </a:cubicBezTo>
                      <a:cubicBezTo>
                        <a:pt x="495890" y="1066005"/>
                        <a:pt x="493623" y="1069714"/>
                        <a:pt x="491177" y="1073302"/>
                      </a:cubicBezTo>
                      <a:lnTo>
                        <a:pt x="490644" y="1074102"/>
                      </a:lnTo>
                      <a:lnTo>
                        <a:pt x="490243" y="1073213"/>
                      </a:lnTo>
                      <a:cubicBezTo>
                        <a:pt x="489265" y="1069429"/>
                        <a:pt x="488866" y="1065512"/>
                        <a:pt x="489087" y="1061608"/>
                      </a:cubicBezTo>
                      <a:cubicBezTo>
                        <a:pt x="489087" y="1051559"/>
                        <a:pt x="488688" y="1039020"/>
                        <a:pt x="481529" y="1039020"/>
                      </a:cubicBezTo>
                      <a:cubicBezTo>
                        <a:pt x="479172" y="1039020"/>
                        <a:pt x="469835" y="1047068"/>
                        <a:pt x="467523" y="1049514"/>
                      </a:cubicBezTo>
                      <a:lnTo>
                        <a:pt x="467300" y="1049514"/>
                      </a:lnTo>
                      <a:lnTo>
                        <a:pt x="467033" y="1049514"/>
                      </a:lnTo>
                      <a:cubicBezTo>
                        <a:pt x="464366" y="1049514"/>
                        <a:pt x="461653" y="1049202"/>
                        <a:pt x="459030" y="1049158"/>
                      </a:cubicBezTo>
                      <a:cubicBezTo>
                        <a:pt x="453250" y="1049176"/>
                        <a:pt x="447514" y="1048562"/>
                        <a:pt x="441867" y="1047335"/>
                      </a:cubicBezTo>
                      <a:cubicBezTo>
                        <a:pt x="435153" y="1045645"/>
                        <a:pt x="428528" y="1044134"/>
                        <a:pt x="421858" y="1042888"/>
                      </a:cubicBezTo>
                      <a:cubicBezTo>
                        <a:pt x="400649" y="1038175"/>
                        <a:pt x="380685" y="1033996"/>
                        <a:pt x="361120" y="1022657"/>
                      </a:cubicBezTo>
                      <a:cubicBezTo>
                        <a:pt x="341912" y="1011159"/>
                        <a:pt x="323504" y="998429"/>
                        <a:pt x="305941" y="984552"/>
                      </a:cubicBezTo>
                      <a:cubicBezTo>
                        <a:pt x="301494" y="981039"/>
                        <a:pt x="296692" y="977571"/>
                        <a:pt x="292113" y="974192"/>
                      </a:cubicBezTo>
                      <a:cubicBezTo>
                        <a:pt x="289756" y="972457"/>
                        <a:pt x="287666" y="970412"/>
                        <a:pt x="285176" y="968456"/>
                      </a:cubicBezTo>
                      <a:cubicBezTo>
                        <a:pt x="278106" y="962364"/>
                        <a:pt x="270770" y="956050"/>
                        <a:pt x="261343" y="956050"/>
                      </a:cubicBezTo>
                      <a:lnTo>
                        <a:pt x="260499" y="956050"/>
                      </a:lnTo>
                      <a:cubicBezTo>
                        <a:pt x="256008" y="956633"/>
                        <a:pt x="251695" y="958145"/>
                        <a:pt x="247827" y="960497"/>
                      </a:cubicBezTo>
                      <a:cubicBezTo>
                        <a:pt x="243158" y="963214"/>
                        <a:pt x="238000" y="965050"/>
                        <a:pt x="232664" y="965921"/>
                      </a:cubicBezTo>
                      <a:lnTo>
                        <a:pt x="231597" y="965921"/>
                      </a:lnTo>
                      <a:lnTo>
                        <a:pt x="232131" y="964988"/>
                      </a:lnTo>
                      <a:cubicBezTo>
                        <a:pt x="237244" y="956095"/>
                        <a:pt x="203807" y="934485"/>
                        <a:pt x="183843" y="921635"/>
                      </a:cubicBezTo>
                      <a:cubicBezTo>
                        <a:pt x="177618" y="918034"/>
                        <a:pt x="171705" y="913992"/>
                        <a:pt x="166058" y="909541"/>
                      </a:cubicBezTo>
                      <a:cubicBezTo>
                        <a:pt x="162456" y="905628"/>
                        <a:pt x="153474" y="878995"/>
                        <a:pt x="157165" y="870102"/>
                      </a:cubicBezTo>
                      <a:cubicBezTo>
                        <a:pt x="157698" y="868270"/>
                        <a:pt x="159388" y="866998"/>
                        <a:pt x="161300" y="866945"/>
                      </a:cubicBezTo>
                      <a:lnTo>
                        <a:pt x="161745" y="866945"/>
                      </a:lnTo>
                      <a:cubicBezTo>
                        <a:pt x="164679" y="867114"/>
                        <a:pt x="167480" y="868083"/>
                        <a:pt x="169881" y="869746"/>
                      </a:cubicBezTo>
                      <a:cubicBezTo>
                        <a:pt x="171927" y="871156"/>
                        <a:pt x="174328" y="872000"/>
                        <a:pt x="176818" y="872191"/>
                      </a:cubicBezTo>
                      <a:cubicBezTo>
                        <a:pt x="178641" y="872138"/>
                        <a:pt x="180464" y="871631"/>
                        <a:pt x="182064" y="870724"/>
                      </a:cubicBezTo>
                      <a:cubicBezTo>
                        <a:pt x="184377" y="869684"/>
                        <a:pt x="186066" y="867683"/>
                        <a:pt x="186778" y="865255"/>
                      </a:cubicBezTo>
                      <a:cubicBezTo>
                        <a:pt x="187845" y="860809"/>
                        <a:pt x="184421" y="855295"/>
                        <a:pt x="181353" y="850982"/>
                      </a:cubicBezTo>
                      <a:cubicBezTo>
                        <a:pt x="180019" y="849115"/>
                        <a:pt x="178508" y="847247"/>
                        <a:pt x="176906" y="845424"/>
                      </a:cubicBezTo>
                      <a:cubicBezTo>
                        <a:pt x="171482" y="838888"/>
                        <a:pt x="165924" y="832085"/>
                        <a:pt x="167703" y="823192"/>
                      </a:cubicBezTo>
                      <a:cubicBezTo>
                        <a:pt x="169259" y="815100"/>
                        <a:pt x="173083" y="815100"/>
                        <a:pt x="177485" y="815055"/>
                      </a:cubicBezTo>
                      <a:cubicBezTo>
                        <a:pt x="180953" y="815344"/>
                        <a:pt x="184421" y="814517"/>
                        <a:pt x="187356" y="812699"/>
                      </a:cubicBezTo>
                      <a:cubicBezTo>
                        <a:pt x="200740" y="802903"/>
                        <a:pt x="211099" y="789564"/>
                        <a:pt x="217280" y="774193"/>
                      </a:cubicBezTo>
                      <a:cubicBezTo>
                        <a:pt x="218747" y="770053"/>
                        <a:pt x="217991" y="765447"/>
                        <a:pt x="215234" y="762010"/>
                      </a:cubicBezTo>
                      <a:cubicBezTo>
                        <a:pt x="208343" y="752183"/>
                        <a:pt x="190290" y="744758"/>
                        <a:pt x="173172" y="744758"/>
                      </a:cubicBezTo>
                      <a:cubicBezTo>
                        <a:pt x="156053" y="744758"/>
                        <a:pt x="144759" y="751872"/>
                        <a:pt x="140980" y="764278"/>
                      </a:cubicBezTo>
                      <a:lnTo>
                        <a:pt x="140669" y="765211"/>
                      </a:lnTo>
                      <a:lnTo>
                        <a:pt x="140446" y="764989"/>
                      </a:lnTo>
                      <a:cubicBezTo>
                        <a:pt x="136311" y="760543"/>
                        <a:pt x="133910" y="759609"/>
                        <a:pt x="131554" y="759609"/>
                      </a:cubicBezTo>
                      <a:cubicBezTo>
                        <a:pt x="130575" y="759640"/>
                        <a:pt x="129553" y="759729"/>
                        <a:pt x="128574" y="759876"/>
                      </a:cubicBezTo>
                      <a:cubicBezTo>
                        <a:pt x="126974" y="760102"/>
                        <a:pt x="125373" y="760218"/>
                        <a:pt x="123772" y="760231"/>
                      </a:cubicBezTo>
                      <a:cubicBezTo>
                        <a:pt x="122483" y="760231"/>
                        <a:pt x="121194" y="760142"/>
                        <a:pt x="119904" y="759965"/>
                      </a:cubicBezTo>
                      <a:cubicBezTo>
                        <a:pt x="106920" y="757306"/>
                        <a:pt x="94693" y="751828"/>
                        <a:pt x="84066" y="743913"/>
                      </a:cubicBezTo>
                      <a:cubicBezTo>
                        <a:pt x="80420" y="740329"/>
                        <a:pt x="78063" y="735638"/>
                        <a:pt x="77352" y="730574"/>
                      </a:cubicBezTo>
                      <a:cubicBezTo>
                        <a:pt x="76774" y="727044"/>
                        <a:pt x="75351" y="723704"/>
                        <a:pt x="73217" y="720836"/>
                      </a:cubicBezTo>
                      <a:cubicBezTo>
                        <a:pt x="67659" y="715087"/>
                        <a:pt x="61345" y="710085"/>
                        <a:pt x="54498" y="705941"/>
                      </a:cubicBezTo>
                      <a:cubicBezTo>
                        <a:pt x="50896" y="703540"/>
                        <a:pt x="47161" y="701005"/>
                        <a:pt x="43826" y="698427"/>
                      </a:cubicBezTo>
                      <a:lnTo>
                        <a:pt x="42715" y="697537"/>
                      </a:lnTo>
                      <a:lnTo>
                        <a:pt x="43826" y="697537"/>
                      </a:lnTo>
                      <a:cubicBezTo>
                        <a:pt x="44271" y="694603"/>
                        <a:pt x="40670" y="670859"/>
                        <a:pt x="39113" y="660677"/>
                      </a:cubicBezTo>
                      <a:cubicBezTo>
                        <a:pt x="38490" y="656675"/>
                        <a:pt x="38046" y="653740"/>
                        <a:pt x="37912" y="652584"/>
                      </a:cubicBezTo>
                      <a:cubicBezTo>
                        <a:pt x="36801" y="643691"/>
                        <a:pt x="27864" y="641113"/>
                        <a:pt x="19193" y="638578"/>
                      </a:cubicBezTo>
                      <a:cubicBezTo>
                        <a:pt x="13769" y="637635"/>
                        <a:pt x="8700" y="635168"/>
                        <a:pt x="4609" y="631464"/>
                      </a:cubicBezTo>
                      <a:cubicBezTo>
                        <a:pt x="-3350" y="621459"/>
                        <a:pt x="474" y="603363"/>
                        <a:pt x="3453" y="593492"/>
                      </a:cubicBezTo>
                      <a:cubicBezTo>
                        <a:pt x="7233" y="580908"/>
                        <a:pt x="9856" y="580153"/>
                        <a:pt x="14569" y="578374"/>
                      </a:cubicBezTo>
                      <a:cubicBezTo>
                        <a:pt x="19060" y="576942"/>
                        <a:pt x="23240" y="574577"/>
                        <a:pt x="26752" y="571438"/>
                      </a:cubicBezTo>
                      <a:cubicBezTo>
                        <a:pt x="34000" y="565791"/>
                        <a:pt x="42092" y="561291"/>
                        <a:pt x="50718" y="558098"/>
                      </a:cubicBezTo>
                      <a:lnTo>
                        <a:pt x="52452" y="557387"/>
                      </a:lnTo>
                      <a:cubicBezTo>
                        <a:pt x="53608" y="556867"/>
                        <a:pt x="54853" y="556591"/>
                        <a:pt x="56098" y="556587"/>
                      </a:cubicBezTo>
                      <a:cubicBezTo>
                        <a:pt x="59878" y="557023"/>
                        <a:pt x="63479" y="558570"/>
                        <a:pt x="66414" y="561033"/>
                      </a:cubicBezTo>
                      <a:cubicBezTo>
                        <a:pt x="68904" y="563274"/>
                        <a:pt x="71972" y="564715"/>
                        <a:pt x="75307" y="565168"/>
                      </a:cubicBezTo>
                      <a:cubicBezTo>
                        <a:pt x="76952" y="565066"/>
                        <a:pt x="78508" y="564408"/>
                        <a:pt x="79753" y="563301"/>
                      </a:cubicBezTo>
                      <a:cubicBezTo>
                        <a:pt x="84199" y="559833"/>
                        <a:pt x="88868" y="556409"/>
                        <a:pt x="93404" y="553118"/>
                      </a:cubicBezTo>
                      <a:cubicBezTo>
                        <a:pt x="97939" y="549828"/>
                        <a:pt x="101896" y="547027"/>
                        <a:pt x="105987" y="543826"/>
                      </a:cubicBezTo>
                      <a:cubicBezTo>
                        <a:pt x="111011" y="540095"/>
                        <a:pt x="117192" y="538250"/>
                        <a:pt x="123461" y="538623"/>
                      </a:cubicBezTo>
                      <a:cubicBezTo>
                        <a:pt x="125596" y="538623"/>
                        <a:pt x="127908" y="538623"/>
                        <a:pt x="129864" y="538846"/>
                      </a:cubicBezTo>
                      <a:cubicBezTo>
                        <a:pt x="131821" y="539068"/>
                        <a:pt x="133999" y="538846"/>
                        <a:pt x="136044" y="538846"/>
                      </a:cubicBezTo>
                      <a:cubicBezTo>
                        <a:pt x="145337" y="539753"/>
                        <a:pt x="154185" y="534439"/>
                        <a:pt x="157698" y="525773"/>
                      </a:cubicBezTo>
                      <a:cubicBezTo>
                        <a:pt x="162945" y="515235"/>
                        <a:pt x="187889" y="505676"/>
                        <a:pt x="204385" y="499362"/>
                      </a:cubicBezTo>
                      <a:cubicBezTo>
                        <a:pt x="208298" y="497850"/>
                        <a:pt x="211722" y="496561"/>
                        <a:pt x="214256" y="495493"/>
                      </a:cubicBezTo>
                      <a:cubicBezTo>
                        <a:pt x="217591" y="494026"/>
                        <a:pt x="217769" y="487801"/>
                        <a:pt x="217947" y="481220"/>
                      </a:cubicBezTo>
                      <a:cubicBezTo>
                        <a:pt x="218125" y="474640"/>
                        <a:pt x="218347" y="467437"/>
                        <a:pt x="221815" y="463435"/>
                      </a:cubicBezTo>
                      <a:cubicBezTo>
                        <a:pt x="223060" y="462083"/>
                        <a:pt x="224350" y="460807"/>
                        <a:pt x="225728" y="459611"/>
                      </a:cubicBezTo>
                      <a:cubicBezTo>
                        <a:pt x="230175" y="455476"/>
                        <a:pt x="235288" y="450718"/>
                        <a:pt x="234399" y="445338"/>
                      </a:cubicBezTo>
                      <a:cubicBezTo>
                        <a:pt x="232976" y="439144"/>
                        <a:pt x="230575" y="433226"/>
                        <a:pt x="227240" y="427819"/>
                      </a:cubicBezTo>
                      <a:cubicBezTo>
                        <a:pt x="225061" y="424035"/>
                        <a:pt x="223194" y="420096"/>
                        <a:pt x="221593" y="416036"/>
                      </a:cubicBezTo>
                      <a:cubicBezTo>
                        <a:pt x="220303" y="411710"/>
                        <a:pt x="219770" y="407206"/>
                        <a:pt x="219948" y="402697"/>
                      </a:cubicBezTo>
                      <a:cubicBezTo>
                        <a:pt x="220348" y="397112"/>
                        <a:pt x="219281" y="391528"/>
                        <a:pt x="216879" y="386468"/>
                      </a:cubicBezTo>
                      <a:cubicBezTo>
                        <a:pt x="214834" y="383707"/>
                        <a:pt x="214301" y="380110"/>
                        <a:pt x="215412" y="376864"/>
                      </a:cubicBezTo>
                      <a:cubicBezTo>
                        <a:pt x="217858" y="371573"/>
                        <a:pt x="226884" y="369838"/>
                        <a:pt x="235599" y="367971"/>
                      </a:cubicBezTo>
                      <a:cubicBezTo>
                        <a:pt x="239689" y="367331"/>
                        <a:pt x="243691" y="366366"/>
                        <a:pt x="247604" y="365081"/>
                      </a:cubicBezTo>
                      <a:cubicBezTo>
                        <a:pt x="251028" y="363689"/>
                        <a:pt x="254674" y="362906"/>
                        <a:pt x="258365" y="362769"/>
                      </a:cubicBezTo>
                      <a:cubicBezTo>
                        <a:pt x="261610" y="362893"/>
                        <a:pt x="264812" y="363600"/>
                        <a:pt x="267791" y="364858"/>
                      </a:cubicBezTo>
                      <a:cubicBezTo>
                        <a:pt x="271659" y="366326"/>
                        <a:pt x="275706" y="367339"/>
                        <a:pt x="279796" y="367882"/>
                      </a:cubicBezTo>
                      <a:cubicBezTo>
                        <a:pt x="281041" y="368020"/>
                        <a:pt x="282242" y="368095"/>
                        <a:pt x="283487" y="368104"/>
                      </a:cubicBezTo>
                      <a:cubicBezTo>
                        <a:pt x="289000" y="368104"/>
                        <a:pt x="293091" y="366370"/>
                        <a:pt x="294158" y="363658"/>
                      </a:cubicBezTo>
                      <a:cubicBezTo>
                        <a:pt x="295225" y="360946"/>
                        <a:pt x="293313" y="357344"/>
                        <a:pt x="288911" y="353520"/>
                      </a:cubicBezTo>
                      <a:cubicBezTo>
                        <a:pt x="283131" y="348496"/>
                        <a:pt x="293891" y="325864"/>
                        <a:pt x="299672" y="313503"/>
                      </a:cubicBezTo>
                      <a:cubicBezTo>
                        <a:pt x="300827" y="311057"/>
                        <a:pt x="301761" y="309056"/>
                        <a:pt x="302206" y="308078"/>
                      </a:cubicBezTo>
                      <a:cubicBezTo>
                        <a:pt x="303229" y="305326"/>
                        <a:pt x="304074" y="302520"/>
                        <a:pt x="304740" y="299674"/>
                      </a:cubicBezTo>
                      <a:cubicBezTo>
                        <a:pt x="306652" y="292738"/>
                        <a:pt x="308787" y="284868"/>
                        <a:pt x="312254" y="281400"/>
                      </a:cubicBezTo>
                      <a:cubicBezTo>
                        <a:pt x="313011" y="280831"/>
                        <a:pt x="313945" y="280559"/>
                        <a:pt x="314878" y="280644"/>
                      </a:cubicBezTo>
                      <a:cubicBezTo>
                        <a:pt x="320303" y="281360"/>
                        <a:pt x="325593" y="282747"/>
                        <a:pt x="330663" y="284779"/>
                      </a:cubicBezTo>
                      <a:cubicBezTo>
                        <a:pt x="334131" y="286140"/>
                        <a:pt x="337777" y="287136"/>
                        <a:pt x="341467" y="287758"/>
                      </a:cubicBezTo>
                      <a:cubicBezTo>
                        <a:pt x="345292" y="287758"/>
                        <a:pt x="349516" y="288336"/>
                        <a:pt x="353962" y="288825"/>
                      </a:cubicBezTo>
                      <a:cubicBezTo>
                        <a:pt x="359253" y="289550"/>
                        <a:pt x="364633" y="289968"/>
                        <a:pt x="369969" y="290070"/>
                      </a:cubicBezTo>
                      <a:cubicBezTo>
                        <a:pt x="382329" y="290070"/>
                        <a:pt x="390422" y="286380"/>
                        <a:pt x="395447" y="278510"/>
                      </a:cubicBezTo>
                      <a:cubicBezTo>
                        <a:pt x="397715" y="274908"/>
                        <a:pt x="395447" y="268905"/>
                        <a:pt x="393401" y="263125"/>
                      </a:cubicBezTo>
                      <a:cubicBezTo>
                        <a:pt x="391756" y="259532"/>
                        <a:pt x="390778" y="255677"/>
                        <a:pt x="390511" y="251742"/>
                      </a:cubicBezTo>
                      <a:cubicBezTo>
                        <a:pt x="390912" y="241960"/>
                        <a:pt x="395314" y="230222"/>
                        <a:pt x="406563" y="226620"/>
                      </a:cubicBezTo>
                      <a:cubicBezTo>
                        <a:pt x="408341" y="226042"/>
                        <a:pt x="410030" y="225553"/>
                        <a:pt x="411676" y="225108"/>
                      </a:cubicBezTo>
                      <a:cubicBezTo>
                        <a:pt x="421014" y="222440"/>
                        <a:pt x="427238" y="220662"/>
                        <a:pt x="427238" y="207323"/>
                      </a:cubicBezTo>
                      <a:cubicBezTo>
                        <a:pt x="427816" y="202481"/>
                        <a:pt x="429996" y="197972"/>
                        <a:pt x="433418" y="194517"/>
                      </a:cubicBezTo>
                      <a:cubicBezTo>
                        <a:pt x="435820" y="191841"/>
                        <a:pt x="437732" y="188732"/>
                        <a:pt x="438976" y="185358"/>
                      </a:cubicBezTo>
                      <a:lnTo>
                        <a:pt x="439243" y="184468"/>
                      </a:lnTo>
                      <a:lnTo>
                        <a:pt x="439911" y="185135"/>
                      </a:lnTo>
                      <a:cubicBezTo>
                        <a:pt x="445202" y="190649"/>
                        <a:pt x="452850" y="191449"/>
                        <a:pt x="460319" y="192205"/>
                      </a:cubicBezTo>
                      <a:lnTo>
                        <a:pt x="461742" y="192205"/>
                      </a:lnTo>
                      <a:lnTo>
                        <a:pt x="461742" y="192561"/>
                      </a:lnTo>
                      <a:cubicBezTo>
                        <a:pt x="462232" y="194295"/>
                        <a:pt x="462632" y="196073"/>
                        <a:pt x="463077" y="197763"/>
                      </a:cubicBezTo>
                      <a:cubicBezTo>
                        <a:pt x="463921" y="202396"/>
                        <a:pt x="465433" y="206891"/>
                        <a:pt x="467523" y="211102"/>
                      </a:cubicBezTo>
                      <a:cubicBezTo>
                        <a:pt x="473926" y="222352"/>
                        <a:pt x="494868" y="234802"/>
                        <a:pt x="501760" y="238892"/>
                      </a:cubicBezTo>
                      <a:cubicBezTo>
                        <a:pt x="506962" y="241760"/>
                        <a:pt x="512520" y="243939"/>
                        <a:pt x="518256" y="245384"/>
                      </a:cubicBezTo>
                      <a:cubicBezTo>
                        <a:pt x="528438" y="248363"/>
                        <a:pt x="538087" y="251209"/>
                        <a:pt x="544623" y="262814"/>
                      </a:cubicBezTo>
                      <a:cubicBezTo>
                        <a:pt x="546179" y="265481"/>
                        <a:pt x="548581" y="268950"/>
                        <a:pt x="551337" y="272952"/>
                      </a:cubicBezTo>
                      <a:cubicBezTo>
                        <a:pt x="558629" y="283445"/>
                        <a:pt x="567700" y="296473"/>
                        <a:pt x="566544" y="304299"/>
                      </a:cubicBezTo>
                      <a:cubicBezTo>
                        <a:pt x="566233" y="306477"/>
                        <a:pt x="565966" y="308745"/>
                        <a:pt x="565654" y="311635"/>
                      </a:cubicBezTo>
                      <a:cubicBezTo>
                        <a:pt x="565299" y="319421"/>
                        <a:pt x="563698" y="327104"/>
                        <a:pt x="560942" y="334401"/>
                      </a:cubicBezTo>
                      <a:cubicBezTo>
                        <a:pt x="559964" y="336246"/>
                        <a:pt x="558763" y="337976"/>
                        <a:pt x="557384" y="339558"/>
                      </a:cubicBezTo>
                      <a:cubicBezTo>
                        <a:pt x="554894" y="342097"/>
                        <a:pt x="553339" y="345401"/>
                        <a:pt x="552938" y="348940"/>
                      </a:cubicBezTo>
                      <a:cubicBezTo>
                        <a:pt x="552938" y="360857"/>
                        <a:pt x="571080" y="364858"/>
                        <a:pt x="580861" y="366726"/>
                      </a:cubicBezTo>
                      <a:lnTo>
                        <a:pt x="583040" y="367215"/>
                      </a:lnTo>
                      <a:cubicBezTo>
                        <a:pt x="597446" y="370514"/>
                        <a:pt x="612164" y="372524"/>
                        <a:pt x="626925" y="373218"/>
                      </a:cubicBezTo>
                      <a:cubicBezTo>
                        <a:pt x="633729" y="373787"/>
                        <a:pt x="640043" y="376846"/>
                        <a:pt x="644711" y="381799"/>
                      </a:cubicBezTo>
                      <a:cubicBezTo>
                        <a:pt x="647869" y="385116"/>
                        <a:pt x="651915" y="387486"/>
                        <a:pt x="656361" y="388647"/>
                      </a:cubicBezTo>
                      <a:cubicBezTo>
                        <a:pt x="660896" y="389794"/>
                        <a:pt x="664898" y="392519"/>
                        <a:pt x="667611" y="396339"/>
                      </a:cubicBezTo>
                      <a:cubicBezTo>
                        <a:pt x="670189" y="399971"/>
                        <a:pt x="673924" y="402635"/>
                        <a:pt x="678192" y="403898"/>
                      </a:cubicBezTo>
                      <a:cubicBezTo>
                        <a:pt x="684106" y="404920"/>
                        <a:pt x="689575" y="407619"/>
                        <a:pt x="693977" y="411679"/>
                      </a:cubicBezTo>
                      <a:cubicBezTo>
                        <a:pt x="699802" y="418104"/>
                        <a:pt x="703982" y="425881"/>
                        <a:pt x="706071" y="434311"/>
                      </a:cubicBezTo>
                      <a:cubicBezTo>
                        <a:pt x="707983" y="441336"/>
                        <a:pt x="711096" y="447984"/>
                        <a:pt x="715276" y="453964"/>
                      </a:cubicBezTo>
                      <a:cubicBezTo>
                        <a:pt x="716876" y="456032"/>
                        <a:pt x="718343" y="458184"/>
                        <a:pt x="719722" y="460411"/>
                      </a:cubicBezTo>
                      <a:cubicBezTo>
                        <a:pt x="723812" y="466770"/>
                        <a:pt x="727058" y="471794"/>
                        <a:pt x="736396" y="471794"/>
                      </a:cubicBezTo>
                      <a:lnTo>
                        <a:pt x="751958" y="471794"/>
                      </a:lnTo>
                      <a:cubicBezTo>
                        <a:pt x="760096" y="471794"/>
                        <a:pt x="768810" y="471794"/>
                        <a:pt x="777570" y="472194"/>
                      </a:cubicBezTo>
                      <a:cubicBezTo>
                        <a:pt x="788819" y="472639"/>
                        <a:pt x="800201" y="472861"/>
                        <a:pt x="811274" y="473083"/>
                      </a:cubicBezTo>
                      <a:cubicBezTo>
                        <a:pt x="826924" y="473395"/>
                        <a:pt x="843109" y="473661"/>
                        <a:pt x="859072" y="474684"/>
                      </a:cubicBezTo>
                      <a:lnTo>
                        <a:pt x="861472" y="474684"/>
                      </a:lnTo>
                      <a:cubicBezTo>
                        <a:pt x="875657" y="475573"/>
                        <a:pt x="890285" y="476463"/>
                        <a:pt x="903091" y="482821"/>
                      </a:cubicBezTo>
                      <a:cubicBezTo>
                        <a:pt x="912739" y="487694"/>
                        <a:pt x="923189" y="490842"/>
                        <a:pt x="933904" y="492114"/>
                      </a:cubicBezTo>
                      <a:cubicBezTo>
                        <a:pt x="936083" y="492470"/>
                        <a:pt x="938351" y="492825"/>
                        <a:pt x="940974" y="493315"/>
                      </a:cubicBezTo>
                      <a:cubicBezTo>
                        <a:pt x="945376" y="494369"/>
                        <a:pt x="949600" y="496156"/>
                        <a:pt x="953425" y="498606"/>
                      </a:cubicBezTo>
                      <a:cubicBezTo>
                        <a:pt x="957159" y="500931"/>
                        <a:pt x="961206" y="502688"/>
                        <a:pt x="965430" y="503808"/>
                      </a:cubicBezTo>
                      <a:cubicBezTo>
                        <a:pt x="967074" y="504106"/>
                        <a:pt x="968720" y="504257"/>
                        <a:pt x="970409" y="504253"/>
                      </a:cubicBezTo>
                      <a:cubicBezTo>
                        <a:pt x="972411" y="504253"/>
                        <a:pt x="974411" y="504253"/>
                        <a:pt x="976412" y="503897"/>
                      </a:cubicBezTo>
                      <a:cubicBezTo>
                        <a:pt x="978413" y="503541"/>
                        <a:pt x="980413" y="503586"/>
                        <a:pt x="982415" y="503586"/>
                      </a:cubicBezTo>
                      <a:cubicBezTo>
                        <a:pt x="984549" y="503537"/>
                        <a:pt x="986683" y="503795"/>
                        <a:pt x="988729" y="504342"/>
                      </a:cubicBezTo>
                      <a:cubicBezTo>
                        <a:pt x="992685" y="505720"/>
                        <a:pt x="996198" y="508041"/>
                        <a:pt x="999045" y="511100"/>
                      </a:cubicBezTo>
                      <a:cubicBezTo>
                        <a:pt x="1001712" y="514404"/>
                        <a:pt x="1005625" y="516511"/>
                        <a:pt x="1009849" y="516969"/>
                      </a:cubicBezTo>
                      <a:cubicBezTo>
                        <a:pt x="1011805" y="516934"/>
                        <a:pt x="1013761" y="516498"/>
                        <a:pt x="1015540" y="515680"/>
                      </a:cubicBezTo>
                      <a:cubicBezTo>
                        <a:pt x="1025812" y="511229"/>
                        <a:pt x="1035772" y="506089"/>
                        <a:pt x="1045376" y="500295"/>
                      </a:cubicBezTo>
                      <a:cubicBezTo>
                        <a:pt x="1063694" y="489713"/>
                        <a:pt x="1080947" y="479753"/>
                        <a:pt x="1105268" y="479753"/>
                      </a:cubicBezTo>
                      <a:cubicBezTo>
                        <a:pt x="1107981" y="479753"/>
                        <a:pt x="1110826" y="479753"/>
                        <a:pt x="1113628" y="480109"/>
                      </a:cubicBezTo>
                      <a:lnTo>
                        <a:pt x="1119053" y="480642"/>
                      </a:lnTo>
                      <a:cubicBezTo>
                        <a:pt x="1128790" y="481532"/>
                        <a:pt x="1137994" y="482377"/>
                        <a:pt x="1146887" y="482377"/>
                      </a:cubicBezTo>
                      <a:cubicBezTo>
                        <a:pt x="1164094" y="482377"/>
                        <a:pt x="1184236" y="479531"/>
                        <a:pt x="1202955" y="458410"/>
                      </a:cubicBezTo>
                      <a:cubicBezTo>
                        <a:pt x="1209269" y="451910"/>
                        <a:pt x="1216606" y="446516"/>
                        <a:pt x="1224699" y="442448"/>
                      </a:cubicBezTo>
                      <a:cubicBezTo>
                        <a:pt x="1239282" y="434178"/>
                        <a:pt x="1249865" y="428175"/>
                        <a:pt x="1236081" y="403498"/>
                      </a:cubicBezTo>
                      <a:cubicBezTo>
                        <a:pt x="1231634" y="395227"/>
                        <a:pt x="1230389" y="388825"/>
                        <a:pt x="1232924" y="384556"/>
                      </a:cubicBezTo>
                      <a:cubicBezTo>
                        <a:pt x="1235459" y="380287"/>
                        <a:pt x="1242039" y="377753"/>
                        <a:pt x="1252666" y="377753"/>
                      </a:cubicBezTo>
                      <a:cubicBezTo>
                        <a:pt x="1262670" y="378095"/>
                        <a:pt x="1272630" y="379211"/>
                        <a:pt x="1282457" y="381088"/>
                      </a:cubicBezTo>
                      <a:cubicBezTo>
                        <a:pt x="1286726" y="381950"/>
                        <a:pt x="1291039" y="382502"/>
                        <a:pt x="1295396" y="382733"/>
                      </a:cubicBezTo>
                      <a:cubicBezTo>
                        <a:pt x="1306913" y="382199"/>
                        <a:pt x="1315672" y="376997"/>
                        <a:pt x="1325009" y="371484"/>
                      </a:cubicBezTo>
                      <a:cubicBezTo>
                        <a:pt x="1331545" y="367317"/>
                        <a:pt x="1338526" y="363973"/>
                        <a:pt x="1345863" y="361524"/>
                      </a:cubicBezTo>
                      <a:cubicBezTo>
                        <a:pt x="1350976" y="360310"/>
                        <a:pt x="1356222" y="359652"/>
                        <a:pt x="1361470" y="359567"/>
                      </a:cubicBezTo>
                      <a:cubicBezTo>
                        <a:pt x="1370762" y="359034"/>
                        <a:pt x="1380367" y="358456"/>
                        <a:pt x="1386814" y="352720"/>
                      </a:cubicBezTo>
                      <a:cubicBezTo>
                        <a:pt x="1391660" y="348113"/>
                        <a:pt x="1396017" y="343049"/>
                        <a:pt x="1399886" y="337602"/>
                      </a:cubicBezTo>
                      <a:cubicBezTo>
                        <a:pt x="1407045" y="328042"/>
                        <a:pt x="1413847" y="319016"/>
                        <a:pt x="1428788" y="314570"/>
                      </a:cubicBezTo>
                      <a:cubicBezTo>
                        <a:pt x="1437280" y="312035"/>
                        <a:pt x="1446351" y="310123"/>
                        <a:pt x="1455110" y="308256"/>
                      </a:cubicBezTo>
                      <a:cubicBezTo>
                        <a:pt x="1461602" y="306877"/>
                        <a:pt x="1468449" y="305455"/>
                        <a:pt x="1474630" y="303810"/>
                      </a:cubicBezTo>
                      <a:cubicBezTo>
                        <a:pt x="1477208" y="303263"/>
                        <a:pt x="1479832" y="303036"/>
                        <a:pt x="1482456" y="303143"/>
                      </a:cubicBezTo>
                      <a:cubicBezTo>
                        <a:pt x="1485791" y="303143"/>
                        <a:pt x="1489614" y="303143"/>
                        <a:pt x="1493661" y="303498"/>
                      </a:cubicBezTo>
                      <a:cubicBezTo>
                        <a:pt x="1497707" y="303854"/>
                        <a:pt x="1502331" y="303943"/>
                        <a:pt x="1506377" y="303943"/>
                      </a:cubicBezTo>
                      <a:cubicBezTo>
                        <a:pt x="1512692" y="303943"/>
                        <a:pt x="1521228" y="303498"/>
                        <a:pt x="1522784" y="299496"/>
                      </a:cubicBezTo>
                      <a:cubicBezTo>
                        <a:pt x="1524341" y="295495"/>
                        <a:pt x="1520516" y="290604"/>
                        <a:pt x="1512202" y="282912"/>
                      </a:cubicBezTo>
                      <a:cubicBezTo>
                        <a:pt x="1509268" y="280199"/>
                        <a:pt x="1506199" y="277087"/>
                        <a:pt x="1502909" y="273796"/>
                      </a:cubicBezTo>
                      <a:cubicBezTo>
                        <a:pt x="1494372" y="264437"/>
                        <a:pt x="1484724" y="256206"/>
                        <a:pt x="1474096" y="249297"/>
                      </a:cubicBezTo>
                      <a:cubicBezTo>
                        <a:pt x="1471518" y="247678"/>
                        <a:pt x="1468538" y="246762"/>
                        <a:pt x="1465470" y="246629"/>
                      </a:cubicBezTo>
                      <a:cubicBezTo>
                        <a:pt x="1460313" y="246629"/>
                        <a:pt x="1457067" y="250408"/>
                        <a:pt x="1453599" y="254410"/>
                      </a:cubicBezTo>
                      <a:cubicBezTo>
                        <a:pt x="1451331" y="257474"/>
                        <a:pt x="1448485" y="260079"/>
                        <a:pt x="1445239" y="262102"/>
                      </a:cubicBezTo>
                      <a:cubicBezTo>
                        <a:pt x="1444172" y="262645"/>
                        <a:pt x="1442927" y="262907"/>
                        <a:pt x="1441726" y="262858"/>
                      </a:cubicBezTo>
                      <a:cubicBezTo>
                        <a:pt x="1436346" y="262289"/>
                        <a:pt x="1431100" y="261004"/>
                        <a:pt x="1426075" y="259034"/>
                      </a:cubicBezTo>
                      <a:cubicBezTo>
                        <a:pt x="1420472" y="256864"/>
                        <a:pt x="1414604" y="255473"/>
                        <a:pt x="1408601" y="254899"/>
                      </a:cubicBezTo>
                      <a:cubicBezTo>
                        <a:pt x="1407890" y="254828"/>
                        <a:pt x="1407178" y="254828"/>
                        <a:pt x="1406467" y="254899"/>
                      </a:cubicBezTo>
                      <a:lnTo>
                        <a:pt x="1402287" y="255744"/>
                      </a:lnTo>
                      <a:cubicBezTo>
                        <a:pt x="1398552" y="256642"/>
                        <a:pt x="1394729" y="257176"/>
                        <a:pt x="1390904" y="257345"/>
                      </a:cubicBezTo>
                      <a:cubicBezTo>
                        <a:pt x="1383702" y="257487"/>
                        <a:pt x="1377254" y="252765"/>
                        <a:pt x="1375253" y="245829"/>
                      </a:cubicBezTo>
                      <a:cubicBezTo>
                        <a:pt x="1373341" y="241382"/>
                        <a:pt x="1376454" y="238181"/>
                        <a:pt x="1379477" y="235291"/>
                      </a:cubicBezTo>
                      <a:cubicBezTo>
                        <a:pt x="1382012" y="233454"/>
                        <a:pt x="1383790" y="230795"/>
                        <a:pt x="1384546" y="227776"/>
                      </a:cubicBezTo>
                      <a:lnTo>
                        <a:pt x="1384546" y="227065"/>
                      </a:lnTo>
                      <a:cubicBezTo>
                        <a:pt x="1384901" y="221373"/>
                        <a:pt x="1386324" y="215802"/>
                        <a:pt x="1388770" y="210658"/>
                      </a:cubicBezTo>
                      <a:lnTo>
                        <a:pt x="1413225" y="161747"/>
                      </a:lnTo>
                      <a:lnTo>
                        <a:pt x="1413715" y="161747"/>
                      </a:lnTo>
                      <a:cubicBezTo>
                        <a:pt x="1417939" y="163646"/>
                        <a:pt x="1421940" y="165954"/>
                        <a:pt x="1425720" y="168639"/>
                      </a:cubicBezTo>
                      <a:cubicBezTo>
                        <a:pt x="1432345" y="173086"/>
                        <a:pt x="1439059" y="177532"/>
                        <a:pt x="1446885" y="177532"/>
                      </a:cubicBezTo>
                      <a:cubicBezTo>
                        <a:pt x="1450708" y="177479"/>
                        <a:pt x="1454488" y="176438"/>
                        <a:pt x="1457778" y="174509"/>
                      </a:cubicBezTo>
                      <a:cubicBezTo>
                        <a:pt x="1461425" y="172508"/>
                        <a:pt x="1465337" y="170640"/>
                        <a:pt x="1469117" y="168817"/>
                      </a:cubicBezTo>
                      <a:cubicBezTo>
                        <a:pt x="1482900" y="162236"/>
                        <a:pt x="1497173" y="155478"/>
                        <a:pt x="1500685" y="141027"/>
                      </a:cubicBezTo>
                      <a:cubicBezTo>
                        <a:pt x="1505132" y="122352"/>
                        <a:pt x="1522696" y="96030"/>
                        <a:pt x="1527942" y="88426"/>
                      </a:cubicBezTo>
                      <a:cubicBezTo>
                        <a:pt x="1531233" y="83913"/>
                        <a:pt x="1535145" y="79872"/>
                        <a:pt x="1539547" y="76421"/>
                      </a:cubicBezTo>
                      <a:cubicBezTo>
                        <a:pt x="1547595" y="69485"/>
                        <a:pt x="1553953" y="64060"/>
                        <a:pt x="1550352" y="49743"/>
                      </a:cubicBezTo>
                      <a:cubicBezTo>
                        <a:pt x="1548573" y="44234"/>
                        <a:pt x="1544971" y="39512"/>
                        <a:pt x="1540081" y="36404"/>
                      </a:cubicBezTo>
                      <a:cubicBezTo>
                        <a:pt x="1536568" y="33647"/>
                        <a:pt x="1533545" y="31290"/>
                        <a:pt x="1533500" y="27733"/>
                      </a:cubicBezTo>
                      <a:cubicBezTo>
                        <a:pt x="1533456" y="24176"/>
                        <a:pt x="1537147" y="18840"/>
                        <a:pt x="1545461" y="12082"/>
                      </a:cubicBezTo>
                      <a:cubicBezTo>
                        <a:pt x="1554799" y="4345"/>
                        <a:pt x="1564892" y="4123"/>
                        <a:pt x="1575519" y="3945"/>
                      </a:cubicBezTo>
                      <a:cubicBezTo>
                        <a:pt x="1580587" y="3994"/>
                        <a:pt x="1585612" y="3620"/>
                        <a:pt x="1590591" y="2833"/>
                      </a:cubicBezTo>
                      <a:cubicBezTo>
                        <a:pt x="1602419" y="712"/>
                        <a:pt x="1614424" y="-341"/>
                        <a:pt x="1626474" y="-324"/>
                      </a:cubicBezTo>
                      <a:cubicBezTo>
                        <a:pt x="1662757" y="-324"/>
                        <a:pt x="1696371" y="8569"/>
                        <a:pt x="1721138" y="25021"/>
                      </a:cubicBezTo>
                      <a:cubicBezTo>
                        <a:pt x="1731898" y="32135"/>
                        <a:pt x="1733143" y="35337"/>
                        <a:pt x="1734477" y="47253"/>
                      </a:cubicBezTo>
                      <a:cubicBezTo>
                        <a:pt x="1734789" y="50143"/>
                        <a:pt x="1737812" y="52633"/>
                        <a:pt x="1740701" y="55079"/>
                      </a:cubicBezTo>
                      <a:cubicBezTo>
                        <a:pt x="1742748" y="57239"/>
                        <a:pt x="1744392" y="59738"/>
                        <a:pt x="1745593" y="62459"/>
                      </a:cubicBezTo>
                      <a:cubicBezTo>
                        <a:pt x="1748661" y="68022"/>
                        <a:pt x="1750884" y="74020"/>
                        <a:pt x="1752174" y="80245"/>
                      </a:cubicBezTo>
                      <a:cubicBezTo>
                        <a:pt x="1753508" y="87026"/>
                        <a:pt x="1756042" y="93513"/>
                        <a:pt x="1759643" y="99409"/>
                      </a:cubicBezTo>
                      <a:cubicBezTo>
                        <a:pt x="1760755" y="101010"/>
                        <a:pt x="1762044" y="102610"/>
                        <a:pt x="1763290" y="104167"/>
                      </a:cubicBezTo>
                      <a:cubicBezTo>
                        <a:pt x="1766669" y="107755"/>
                        <a:pt x="1769159" y="112037"/>
                        <a:pt x="1770715" y="116705"/>
                      </a:cubicBezTo>
                      <a:cubicBezTo>
                        <a:pt x="1772805" y="123611"/>
                        <a:pt x="1775829" y="130213"/>
                        <a:pt x="1779607" y="136358"/>
                      </a:cubicBezTo>
                      <a:cubicBezTo>
                        <a:pt x="1781920" y="140316"/>
                        <a:pt x="1784009" y="144402"/>
                        <a:pt x="1785878" y="148586"/>
                      </a:cubicBezTo>
                      <a:cubicBezTo>
                        <a:pt x="1787078" y="152210"/>
                        <a:pt x="1787344" y="156078"/>
                        <a:pt x="1786678" y="159835"/>
                      </a:cubicBezTo>
                      <a:cubicBezTo>
                        <a:pt x="1785788" y="163770"/>
                        <a:pt x="1786321" y="167897"/>
                        <a:pt x="1788279" y="171441"/>
                      </a:cubicBezTo>
                      <a:cubicBezTo>
                        <a:pt x="1792725" y="177888"/>
                        <a:pt x="1826250" y="187092"/>
                        <a:pt x="1836610" y="188070"/>
                      </a:cubicBezTo>
                      <a:cubicBezTo>
                        <a:pt x="1845503" y="188915"/>
                        <a:pt x="1892813" y="210702"/>
                        <a:pt x="1891923" y="219995"/>
                      </a:cubicBezTo>
                      <a:cubicBezTo>
                        <a:pt x="1890546" y="231147"/>
                        <a:pt x="1893747" y="242387"/>
                        <a:pt x="1900816" y="251120"/>
                      </a:cubicBezTo>
                      <a:cubicBezTo>
                        <a:pt x="1906641" y="257772"/>
                        <a:pt x="1915001" y="261635"/>
                        <a:pt x="1923849" y="261747"/>
                      </a:cubicBezTo>
                      <a:lnTo>
                        <a:pt x="1929051" y="262058"/>
                      </a:lnTo>
                      <a:cubicBezTo>
                        <a:pt x="1932608" y="262280"/>
                        <a:pt x="1937010" y="262592"/>
                        <a:pt x="1941279" y="262592"/>
                      </a:cubicBezTo>
                      <a:cubicBezTo>
                        <a:pt x="1946614" y="263098"/>
                        <a:pt x="1951994" y="262080"/>
                        <a:pt x="1956796" y="259657"/>
                      </a:cubicBezTo>
                      <a:cubicBezTo>
                        <a:pt x="1959731" y="257523"/>
                        <a:pt x="1961909" y="255611"/>
                        <a:pt x="1963867" y="253921"/>
                      </a:cubicBezTo>
                      <a:cubicBezTo>
                        <a:pt x="1969113" y="248501"/>
                        <a:pt x="1976271" y="245317"/>
                        <a:pt x="1983831" y="245028"/>
                      </a:cubicBezTo>
                      <a:cubicBezTo>
                        <a:pt x="1987299" y="244392"/>
                        <a:pt x="1990722" y="243392"/>
                        <a:pt x="1993969" y="242049"/>
                      </a:cubicBezTo>
                      <a:cubicBezTo>
                        <a:pt x="1999704" y="239635"/>
                        <a:pt x="2005796" y="238136"/>
                        <a:pt x="2012020" y="237603"/>
                      </a:cubicBezTo>
                      <a:cubicBezTo>
                        <a:pt x="2014689" y="237416"/>
                        <a:pt x="2017312" y="238368"/>
                        <a:pt x="2019268" y="240226"/>
                      </a:cubicBezTo>
                      <a:cubicBezTo>
                        <a:pt x="2020291" y="241369"/>
                        <a:pt x="2021047" y="242765"/>
                        <a:pt x="2021358" y="244272"/>
                      </a:cubicBezTo>
                      <a:lnTo>
                        <a:pt x="2021803" y="244272"/>
                      </a:lnTo>
                      <a:lnTo>
                        <a:pt x="2021803" y="244272"/>
                      </a:lnTo>
                      <a:cubicBezTo>
                        <a:pt x="2021803" y="244272"/>
                        <a:pt x="2021803" y="244272"/>
                        <a:pt x="2021803" y="244672"/>
                      </a:cubicBezTo>
                      <a:lnTo>
                        <a:pt x="2021803" y="244672"/>
                      </a:lnTo>
                      <a:lnTo>
                        <a:pt x="2021803" y="246851"/>
                      </a:lnTo>
                      <a:cubicBezTo>
                        <a:pt x="2021803" y="247696"/>
                        <a:pt x="2021803" y="248808"/>
                        <a:pt x="2021803" y="250275"/>
                      </a:cubicBezTo>
                      <a:cubicBezTo>
                        <a:pt x="2021803" y="254535"/>
                        <a:pt x="2022648" y="258750"/>
                        <a:pt x="2024292" y="262681"/>
                      </a:cubicBezTo>
                      <a:cubicBezTo>
                        <a:pt x="2025448" y="265642"/>
                        <a:pt x="2026293" y="268732"/>
                        <a:pt x="2026738" y="271884"/>
                      </a:cubicBezTo>
                      <a:cubicBezTo>
                        <a:pt x="2027139" y="274952"/>
                        <a:pt x="2023581" y="278465"/>
                        <a:pt x="2020113" y="281844"/>
                      </a:cubicBezTo>
                      <a:cubicBezTo>
                        <a:pt x="2018290" y="283467"/>
                        <a:pt x="2016689" y="285321"/>
                        <a:pt x="2015311" y="287358"/>
                      </a:cubicBezTo>
                      <a:cubicBezTo>
                        <a:pt x="2012821" y="292934"/>
                        <a:pt x="2010909" y="298763"/>
                        <a:pt x="2009664" y="304743"/>
                      </a:cubicBezTo>
                      <a:cubicBezTo>
                        <a:pt x="2007219" y="314748"/>
                        <a:pt x="2004640" y="325108"/>
                        <a:pt x="1996814" y="331777"/>
                      </a:cubicBezTo>
                      <a:cubicBezTo>
                        <a:pt x="1992590" y="335450"/>
                        <a:pt x="1989255" y="340003"/>
                        <a:pt x="1987032" y="345116"/>
                      </a:cubicBezTo>
                      <a:cubicBezTo>
                        <a:pt x="1985609" y="347998"/>
                        <a:pt x="1984009" y="350777"/>
                        <a:pt x="1982230" y="353431"/>
                      </a:cubicBezTo>
                      <a:cubicBezTo>
                        <a:pt x="1980541" y="355548"/>
                        <a:pt x="1978539" y="357393"/>
                        <a:pt x="1976316" y="358900"/>
                      </a:cubicBezTo>
                      <a:cubicBezTo>
                        <a:pt x="1972626" y="361746"/>
                        <a:pt x="1968757" y="364680"/>
                        <a:pt x="1968757" y="369083"/>
                      </a:cubicBezTo>
                      <a:cubicBezTo>
                        <a:pt x="1968935" y="371186"/>
                        <a:pt x="1968135" y="373244"/>
                        <a:pt x="1966578" y="374685"/>
                      </a:cubicBezTo>
                      <a:cubicBezTo>
                        <a:pt x="1964978" y="375805"/>
                        <a:pt x="1963065" y="376357"/>
                        <a:pt x="1961109" y="376241"/>
                      </a:cubicBezTo>
                      <a:lnTo>
                        <a:pt x="1961109" y="376241"/>
                      </a:lnTo>
                      <a:cubicBezTo>
                        <a:pt x="1954262" y="375499"/>
                        <a:pt x="1947592" y="373653"/>
                        <a:pt x="1941323" y="370772"/>
                      </a:cubicBezTo>
                      <a:cubicBezTo>
                        <a:pt x="1938744" y="369625"/>
                        <a:pt x="1936077" y="368758"/>
                        <a:pt x="1933319" y="368193"/>
                      </a:cubicBezTo>
                      <a:cubicBezTo>
                        <a:pt x="1923582" y="368860"/>
                        <a:pt x="1904373" y="385045"/>
                        <a:pt x="1904329" y="394872"/>
                      </a:cubicBezTo>
                      <a:cubicBezTo>
                        <a:pt x="1904507" y="405201"/>
                        <a:pt x="1905440" y="415503"/>
                        <a:pt x="1907175" y="425685"/>
                      </a:cubicBezTo>
                      <a:cubicBezTo>
                        <a:pt x="1907842" y="430443"/>
                        <a:pt x="1908553" y="435334"/>
                        <a:pt x="1909042" y="440136"/>
                      </a:cubicBezTo>
                      <a:cubicBezTo>
                        <a:pt x="1909042" y="441470"/>
                        <a:pt x="1909354" y="442759"/>
                        <a:pt x="1909487" y="444004"/>
                      </a:cubicBezTo>
                      <a:cubicBezTo>
                        <a:pt x="1910909" y="455920"/>
                        <a:pt x="1912066" y="465302"/>
                        <a:pt x="1901662" y="473350"/>
                      </a:cubicBezTo>
                      <a:lnTo>
                        <a:pt x="1901395" y="473350"/>
                      </a:lnTo>
                      <a:lnTo>
                        <a:pt x="1901128" y="473350"/>
                      </a:lnTo>
                      <a:cubicBezTo>
                        <a:pt x="1897437" y="471852"/>
                        <a:pt x="1893480" y="471109"/>
                        <a:pt x="1889523" y="471172"/>
                      </a:cubicBezTo>
                      <a:cubicBezTo>
                        <a:pt x="1883965" y="471492"/>
                        <a:pt x="1878495" y="469678"/>
                        <a:pt x="1874227" y="466103"/>
                      </a:cubicBezTo>
                      <a:cubicBezTo>
                        <a:pt x="1871649" y="463626"/>
                        <a:pt x="1868358" y="462061"/>
                        <a:pt x="1864801" y="461656"/>
                      </a:cubicBezTo>
                      <a:cubicBezTo>
                        <a:pt x="1859642" y="461656"/>
                        <a:pt x="1857153" y="467926"/>
                        <a:pt x="1854530" y="474595"/>
                      </a:cubicBezTo>
                      <a:cubicBezTo>
                        <a:pt x="1853507" y="477085"/>
                        <a:pt x="1852484" y="479664"/>
                        <a:pt x="1851284" y="481976"/>
                      </a:cubicBezTo>
                      <a:cubicBezTo>
                        <a:pt x="1849372" y="485667"/>
                        <a:pt x="1830830" y="500429"/>
                        <a:pt x="1826651" y="502741"/>
                      </a:cubicBezTo>
                      <a:cubicBezTo>
                        <a:pt x="1823360" y="504217"/>
                        <a:pt x="1819803" y="505120"/>
                        <a:pt x="1816201" y="505409"/>
                      </a:cubicBezTo>
                      <a:cubicBezTo>
                        <a:pt x="1811355" y="506120"/>
                        <a:pt x="1806820" y="506787"/>
                        <a:pt x="1805575" y="509366"/>
                      </a:cubicBezTo>
                      <a:cubicBezTo>
                        <a:pt x="1804775" y="511100"/>
                        <a:pt x="1805575" y="513813"/>
                        <a:pt x="1807486" y="517103"/>
                      </a:cubicBezTo>
                      <a:cubicBezTo>
                        <a:pt x="1808642" y="518601"/>
                        <a:pt x="1808910" y="520611"/>
                        <a:pt x="1808154" y="522350"/>
                      </a:cubicBezTo>
                      <a:cubicBezTo>
                        <a:pt x="1806820" y="524662"/>
                        <a:pt x="1802906" y="525818"/>
                        <a:pt x="1796504" y="525818"/>
                      </a:cubicBezTo>
                      <a:cubicBezTo>
                        <a:pt x="1790012" y="525796"/>
                        <a:pt x="1783565" y="524884"/>
                        <a:pt x="1777295" y="523105"/>
                      </a:cubicBezTo>
                      <a:cubicBezTo>
                        <a:pt x="1775161" y="522216"/>
                        <a:pt x="1773249" y="521327"/>
                        <a:pt x="1771605" y="520571"/>
                      </a:cubicBezTo>
                      <a:cubicBezTo>
                        <a:pt x="1768669" y="518877"/>
                        <a:pt x="1765379" y="517788"/>
                        <a:pt x="1762000" y="517370"/>
                      </a:cubicBezTo>
                      <a:cubicBezTo>
                        <a:pt x="1758177" y="517370"/>
                        <a:pt x="1754708" y="520260"/>
                        <a:pt x="1750039" y="527285"/>
                      </a:cubicBezTo>
                      <a:cubicBezTo>
                        <a:pt x="1736700" y="547650"/>
                        <a:pt x="1716069" y="557120"/>
                        <a:pt x="1694326" y="567302"/>
                      </a:cubicBezTo>
                      <a:cubicBezTo>
                        <a:pt x="1690458" y="569126"/>
                        <a:pt x="1686411" y="570949"/>
                        <a:pt x="1682499" y="572860"/>
                      </a:cubicBezTo>
                      <a:cubicBezTo>
                        <a:pt x="1675295" y="576329"/>
                        <a:pt x="1672317" y="581353"/>
                        <a:pt x="1669382" y="589312"/>
                      </a:cubicBezTo>
                      <a:lnTo>
                        <a:pt x="1669382" y="589712"/>
                      </a:lnTo>
                      <a:lnTo>
                        <a:pt x="1668982" y="589712"/>
                      </a:lnTo>
                      <a:lnTo>
                        <a:pt x="1666048" y="589712"/>
                      </a:lnTo>
                      <a:cubicBezTo>
                        <a:pt x="1658532" y="589979"/>
                        <a:pt x="1651152" y="591958"/>
                        <a:pt x="1644482" y="595493"/>
                      </a:cubicBezTo>
                      <a:cubicBezTo>
                        <a:pt x="1625897" y="604679"/>
                        <a:pt x="1607977" y="615075"/>
                        <a:pt x="1590769" y="626617"/>
                      </a:cubicBezTo>
                      <a:lnTo>
                        <a:pt x="1590459" y="626617"/>
                      </a:lnTo>
                      <a:cubicBezTo>
                        <a:pt x="1578675" y="634176"/>
                        <a:pt x="1572095" y="635732"/>
                        <a:pt x="1568671" y="635732"/>
                      </a:cubicBezTo>
                      <a:cubicBezTo>
                        <a:pt x="1566804" y="635861"/>
                        <a:pt x="1564937" y="635199"/>
                        <a:pt x="1563558" y="633910"/>
                      </a:cubicBezTo>
                      <a:cubicBezTo>
                        <a:pt x="1561201" y="631553"/>
                        <a:pt x="1565158" y="626795"/>
                        <a:pt x="1568004" y="623283"/>
                      </a:cubicBezTo>
                      <a:cubicBezTo>
                        <a:pt x="1568849" y="622340"/>
                        <a:pt x="1569605" y="621313"/>
                        <a:pt x="1570272" y="620215"/>
                      </a:cubicBezTo>
                      <a:cubicBezTo>
                        <a:pt x="1571250" y="616346"/>
                        <a:pt x="1571917" y="612407"/>
                        <a:pt x="1572228" y="608432"/>
                      </a:cubicBezTo>
                      <a:cubicBezTo>
                        <a:pt x="1572317" y="600370"/>
                        <a:pt x="1575741" y="592705"/>
                        <a:pt x="1581699" y="587267"/>
                      </a:cubicBezTo>
                      <a:cubicBezTo>
                        <a:pt x="1582500" y="586422"/>
                        <a:pt x="1583478" y="585488"/>
                        <a:pt x="1584545" y="584510"/>
                      </a:cubicBezTo>
                      <a:cubicBezTo>
                        <a:pt x="1591481" y="577752"/>
                        <a:pt x="1601930" y="567614"/>
                        <a:pt x="1597617" y="558988"/>
                      </a:cubicBezTo>
                      <a:cubicBezTo>
                        <a:pt x="1594727" y="553101"/>
                        <a:pt x="1588546" y="549575"/>
                        <a:pt x="1582010" y="550095"/>
                      </a:cubicBezTo>
                      <a:cubicBezTo>
                        <a:pt x="1574095" y="550473"/>
                        <a:pt x="1566403" y="552959"/>
                        <a:pt x="1559778" y="557298"/>
                      </a:cubicBezTo>
                      <a:cubicBezTo>
                        <a:pt x="1553998" y="561331"/>
                        <a:pt x="1548707" y="565964"/>
                        <a:pt x="1543904" y="571127"/>
                      </a:cubicBezTo>
                      <a:cubicBezTo>
                        <a:pt x="1535011" y="580019"/>
                        <a:pt x="1526920" y="588156"/>
                        <a:pt x="1513625" y="590246"/>
                      </a:cubicBezTo>
                      <a:cubicBezTo>
                        <a:pt x="1504732" y="591624"/>
                        <a:pt x="1502020" y="597671"/>
                        <a:pt x="1499174" y="604030"/>
                      </a:cubicBezTo>
                      <a:cubicBezTo>
                        <a:pt x="1497440" y="609317"/>
                        <a:pt x="1494194" y="613967"/>
                        <a:pt x="1489792" y="617369"/>
                      </a:cubicBezTo>
                      <a:cubicBezTo>
                        <a:pt x="1485568" y="620077"/>
                        <a:pt x="1480632" y="621429"/>
                        <a:pt x="1475608" y="621237"/>
                      </a:cubicBezTo>
                      <a:cubicBezTo>
                        <a:pt x="1472496" y="621184"/>
                        <a:pt x="1469427" y="620944"/>
                        <a:pt x="1466359" y="620526"/>
                      </a:cubicBezTo>
                      <a:cubicBezTo>
                        <a:pt x="1463737" y="620179"/>
                        <a:pt x="1461113" y="619970"/>
                        <a:pt x="1458489" y="619903"/>
                      </a:cubicBezTo>
                      <a:cubicBezTo>
                        <a:pt x="1450309" y="619903"/>
                        <a:pt x="1444573" y="623238"/>
                        <a:pt x="1442971" y="639379"/>
                      </a:cubicBezTo>
                      <a:cubicBezTo>
                        <a:pt x="1442260" y="643647"/>
                        <a:pt x="1443372" y="648014"/>
                        <a:pt x="1446039" y="651428"/>
                      </a:cubicBezTo>
                      <a:cubicBezTo>
                        <a:pt x="1451465" y="657964"/>
                        <a:pt x="1463069" y="658898"/>
                        <a:pt x="1473296" y="659743"/>
                      </a:cubicBezTo>
                      <a:cubicBezTo>
                        <a:pt x="1481966" y="660410"/>
                        <a:pt x="1489436" y="661032"/>
                        <a:pt x="1491793" y="664901"/>
                      </a:cubicBezTo>
                      <a:cubicBezTo>
                        <a:pt x="1492904" y="666942"/>
                        <a:pt x="1492904" y="669396"/>
                        <a:pt x="1491793" y="671437"/>
                      </a:cubicBezTo>
                      <a:cubicBezTo>
                        <a:pt x="1489348" y="678587"/>
                        <a:pt x="1490326" y="686457"/>
                        <a:pt x="1494372" y="692824"/>
                      </a:cubicBezTo>
                      <a:cubicBezTo>
                        <a:pt x="1496773" y="696799"/>
                        <a:pt x="1501086" y="699245"/>
                        <a:pt x="1505710" y="699271"/>
                      </a:cubicBezTo>
                      <a:cubicBezTo>
                        <a:pt x="1515626" y="699271"/>
                        <a:pt x="1524608" y="689445"/>
                        <a:pt x="1531855" y="681486"/>
                      </a:cubicBezTo>
                      <a:cubicBezTo>
                        <a:pt x="1533812" y="679352"/>
                        <a:pt x="1535724" y="677306"/>
                        <a:pt x="1537457" y="675661"/>
                      </a:cubicBezTo>
                      <a:cubicBezTo>
                        <a:pt x="1543683" y="669614"/>
                        <a:pt x="1547551" y="667168"/>
                        <a:pt x="1550796" y="667168"/>
                      </a:cubicBezTo>
                      <a:cubicBezTo>
                        <a:pt x="1553998" y="667609"/>
                        <a:pt x="1556888" y="669187"/>
                        <a:pt x="1559023" y="671615"/>
                      </a:cubicBezTo>
                      <a:cubicBezTo>
                        <a:pt x="1562179" y="674416"/>
                        <a:pt x="1565648" y="676848"/>
                        <a:pt x="1569339" y="678863"/>
                      </a:cubicBezTo>
                      <a:cubicBezTo>
                        <a:pt x="1574674" y="681286"/>
                        <a:pt x="1580499" y="682309"/>
                        <a:pt x="1586323" y="681842"/>
                      </a:cubicBezTo>
                      <a:lnTo>
                        <a:pt x="1586546" y="681842"/>
                      </a:lnTo>
                      <a:cubicBezTo>
                        <a:pt x="1593882" y="681842"/>
                        <a:pt x="1601530" y="681842"/>
                        <a:pt x="1608022" y="689089"/>
                      </a:cubicBezTo>
                      <a:cubicBezTo>
                        <a:pt x="1610734" y="691526"/>
                        <a:pt x="1611801" y="695341"/>
                        <a:pt x="1610689" y="698827"/>
                      </a:cubicBezTo>
                      <a:cubicBezTo>
                        <a:pt x="1606243" y="711143"/>
                        <a:pt x="1570406" y="717768"/>
                        <a:pt x="1561112" y="718836"/>
                      </a:cubicBezTo>
                      <a:cubicBezTo>
                        <a:pt x="1555065" y="719547"/>
                        <a:pt x="1552487" y="723904"/>
                        <a:pt x="1549774" y="728529"/>
                      </a:cubicBezTo>
                      <a:cubicBezTo>
                        <a:pt x="1548040" y="732019"/>
                        <a:pt x="1545550" y="735060"/>
                        <a:pt x="1542438" y="737421"/>
                      </a:cubicBezTo>
                      <a:cubicBezTo>
                        <a:pt x="1540437" y="738391"/>
                        <a:pt x="1538214" y="738791"/>
                        <a:pt x="1535991" y="738577"/>
                      </a:cubicBezTo>
                      <a:lnTo>
                        <a:pt x="1535011" y="738577"/>
                      </a:lnTo>
                      <a:cubicBezTo>
                        <a:pt x="1532700" y="738577"/>
                        <a:pt x="1530565" y="738577"/>
                        <a:pt x="1529854" y="739645"/>
                      </a:cubicBezTo>
                      <a:cubicBezTo>
                        <a:pt x="1528564" y="741343"/>
                        <a:pt x="1527631" y="743300"/>
                        <a:pt x="1527186" y="745381"/>
                      </a:cubicBezTo>
                      <a:cubicBezTo>
                        <a:pt x="1526653" y="748017"/>
                        <a:pt x="1525408" y="750472"/>
                        <a:pt x="1523630" y="752495"/>
                      </a:cubicBezTo>
                      <a:cubicBezTo>
                        <a:pt x="1521006" y="754967"/>
                        <a:pt x="1517983" y="757034"/>
                        <a:pt x="1514737" y="758631"/>
                      </a:cubicBezTo>
                      <a:cubicBezTo>
                        <a:pt x="1510823" y="760436"/>
                        <a:pt x="1507355" y="763077"/>
                        <a:pt x="1504554" y="766367"/>
                      </a:cubicBezTo>
                      <a:cubicBezTo>
                        <a:pt x="1500464" y="770952"/>
                        <a:pt x="1498640" y="777146"/>
                        <a:pt x="1499618" y="783219"/>
                      </a:cubicBezTo>
                      <a:cubicBezTo>
                        <a:pt x="1501131" y="788124"/>
                        <a:pt x="1504821" y="792050"/>
                        <a:pt x="1509623" y="793846"/>
                      </a:cubicBezTo>
                      <a:cubicBezTo>
                        <a:pt x="1524963" y="800871"/>
                        <a:pt x="1529010" y="806029"/>
                        <a:pt x="1535857" y="821414"/>
                      </a:cubicBezTo>
                      <a:cubicBezTo>
                        <a:pt x="1537947" y="825602"/>
                        <a:pt x="1540304" y="829626"/>
                        <a:pt x="1542971" y="833464"/>
                      </a:cubicBezTo>
                      <a:cubicBezTo>
                        <a:pt x="1548484" y="841912"/>
                        <a:pt x="1554710" y="851249"/>
                        <a:pt x="1554042" y="859341"/>
                      </a:cubicBezTo>
                      <a:cubicBezTo>
                        <a:pt x="1553331" y="868234"/>
                        <a:pt x="1562268" y="874815"/>
                        <a:pt x="1570139" y="880862"/>
                      </a:cubicBezTo>
                      <a:cubicBezTo>
                        <a:pt x="1572761" y="882765"/>
                        <a:pt x="1575296" y="884833"/>
                        <a:pt x="1577697" y="887043"/>
                      </a:cubicBezTo>
                      <a:cubicBezTo>
                        <a:pt x="1585033" y="894246"/>
                        <a:pt x="1587924" y="898825"/>
                        <a:pt x="1586813" y="901582"/>
                      </a:cubicBezTo>
                      <a:cubicBezTo>
                        <a:pt x="1586145" y="903227"/>
                        <a:pt x="1584055" y="904072"/>
                        <a:pt x="1580455" y="904072"/>
                      </a:cubicBezTo>
                      <a:cubicBezTo>
                        <a:pt x="1572050" y="903405"/>
                        <a:pt x="1563692" y="901916"/>
                        <a:pt x="1555554" y="899626"/>
                      </a:cubicBezTo>
                      <a:cubicBezTo>
                        <a:pt x="1549551" y="897905"/>
                        <a:pt x="1543371" y="896713"/>
                        <a:pt x="1537147" y="896069"/>
                      </a:cubicBezTo>
                      <a:cubicBezTo>
                        <a:pt x="1535590" y="896069"/>
                        <a:pt x="1535100" y="896380"/>
                        <a:pt x="1534967" y="896558"/>
                      </a:cubicBezTo>
                      <a:lnTo>
                        <a:pt x="1534967" y="896558"/>
                      </a:lnTo>
                      <a:cubicBezTo>
                        <a:pt x="1542926" y="901925"/>
                        <a:pt x="1550618" y="907714"/>
                        <a:pt x="1557956" y="913899"/>
                      </a:cubicBezTo>
                      <a:cubicBezTo>
                        <a:pt x="1561201" y="916771"/>
                        <a:pt x="1565114" y="918705"/>
                        <a:pt x="1569383" y="919501"/>
                      </a:cubicBezTo>
                      <a:cubicBezTo>
                        <a:pt x="1572718" y="920297"/>
                        <a:pt x="1575919" y="921586"/>
                        <a:pt x="1578853" y="923325"/>
                      </a:cubicBezTo>
                      <a:cubicBezTo>
                        <a:pt x="1585434" y="927460"/>
                        <a:pt x="1588502" y="931240"/>
                        <a:pt x="1588280" y="934752"/>
                      </a:cubicBezTo>
                      <a:cubicBezTo>
                        <a:pt x="1587924" y="940266"/>
                        <a:pt x="1579965" y="944001"/>
                        <a:pt x="1571562" y="948091"/>
                      </a:cubicBezTo>
                      <a:cubicBezTo>
                        <a:pt x="1569383" y="949114"/>
                        <a:pt x="1567115" y="950181"/>
                        <a:pt x="1565025" y="951293"/>
                      </a:cubicBezTo>
                      <a:cubicBezTo>
                        <a:pt x="1563692" y="951884"/>
                        <a:pt x="1562313" y="952404"/>
                        <a:pt x="1560934" y="952849"/>
                      </a:cubicBezTo>
                      <a:cubicBezTo>
                        <a:pt x="1556488" y="954316"/>
                        <a:pt x="1550041" y="956540"/>
                        <a:pt x="1549685" y="959252"/>
                      </a:cubicBezTo>
                      <a:cubicBezTo>
                        <a:pt x="1549685" y="960319"/>
                        <a:pt x="1550441" y="961431"/>
                        <a:pt x="1552309" y="962676"/>
                      </a:cubicBezTo>
                      <a:cubicBezTo>
                        <a:pt x="1553598" y="963618"/>
                        <a:pt x="1555154" y="964174"/>
                        <a:pt x="1556755" y="964276"/>
                      </a:cubicBezTo>
                      <a:cubicBezTo>
                        <a:pt x="1558444" y="964143"/>
                        <a:pt x="1560090" y="963525"/>
                        <a:pt x="1561424" y="962498"/>
                      </a:cubicBezTo>
                      <a:cubicBezTo>
                        <a:pt x="1562979" y="961342"/>
                        <a:pt x="1564803" y="960661"/>
                        <a:pt x="1566715" y="960541"/>
                      </a:cubicBezTo>
                      <a:lnTo>
                        <a:pt x="1568093" y="960541"/>
                      </a:lnTo>
                      <a:cubicBezTo>
                        <a:pt x="1570450" y="961462"/>
                        <a:pt x="1572540" y="962996"/>
                        <a:pt x="1574140" y="964988"/>
                      </a:cubicBezTo>
                      <a:cubicBezTo>
                        <a:pt x="1576541" y="967433"/>
                        <a:pt x="1578987" y="969968"/>
                        <a:pt x="1581299" y="969968"/>
                      </a:cubicBezTo>
                      <a:cubicBezTo>
                        <a:pt x="1582099" y="969954"/>
                        <a:pt x="1582855" y="969674"/>
                        <a:pt x="1583433" y="969167"/>
                      </a:cubicBezTo>
                      <a:cubicBezTo>
                        <a:pt x="1586857" y="967878"/>
                        <a:pt x="1590503" y="967291"/>
                        <a:pt x="1594149" y="967433"/>
                      </a:cubicBezTo>
                      <a:cubicBezTo>
                        <a:pt x="1596950" y="967433"/>
                        <a:pt x="1600551" y="967744"/>
                        <a:pt x="1601796" y="969434"/>
                      </a:cubicBezTo>
                      <a:cubicBezTo>
                        <a:pt x="1602241" y="970052"/>
                        <a:pt x="1602375" y="970848"/>
                        <a:pt x="1602108" y="971568"/>
                      </a:cubicBezTo>
                      <a:cubicBezTo>
                        <a:pt x="1601308" y="974058"/>
                        <a:pt x="1597661" y="976015"/>
                        <a:pt x="1593705" y="977971"/>
                      </a:cubicBezTo>
                      <a:cubicBezTo>
                        <a:pt x="1589347" y="979567"/>
                        <a:pt x="1585567" y="982431"/>
                        <a:pt x="1582855" y="986197"/>
                      </a:cubicBezTo>
                      <a:cubicBezTo>
                        <a:pt x="1581566" y="988113"/>
                        <a:pt x="1581966" y="990701"/>
                        <a:pt x="1583745" y="992155"/>
                      </a:cubicBezTo>
                      <a:cubicBezTo>
                        <a:pt x="1584901" y="993151"/>
                        <a:pt x="1585523" y="994663"/>
                        <a:pt x="1585389" y="996201"/>
                      </a:cubicBezTo>
                      <a:cubicBezTo>
                        <a:pt x="1584945" y="998104"/>
                        <a:pt x="1583522" y="999625"/>
                        <a:pt x="1581654" y="1000203"/>
                      </a:cubicBezTo>
                      <a:cubicBezTo>
                        <a:pt x="1579431" y="1001359"/>
                        <a:pt x="1577519" y="1002293"/>
                        <a:pt x="1578319" y="1007051"/>
                      </a:cubicBezTo>
                      <a:cubicBezTo>
                        <a:pt x="1579120" y="1011808"/>
                        <a:pt x="1580410" y="1023102"/>
                        <a:pt x="1575341" y="1031239"/>
                      </a:cubicBezTo>
                      <a:cubicBezTo>
                        <a:pt x="1572406" y="1034898"/>
                        <a:pt x="1568582" y="1037757"/>
                        <a:pt x="1564225" y="1039554"/>
                      </a:cubicBezTo>
                      <a:cubicBezTo>
                        <a:pt x="1561157" y="1040985"/>
                        <a:pt x="1558267" y="1042808"/>
                        <a:pt x="1555643" y="1044978"/>
                      </a:cubicBezTo>
                      <a:cubicBezTo>
                        <a:pt x="1552398" y="1048237"/>
                        <a:pt x="1550174" y="1052359"/>
                        <a:pt x="1549196" y="1056850"/>
                      </a:cubicBezTo>
                      <a:cubicBezTo>
                        <a:pt x="1548707" y="1058540"/>
                        <a:pt x="1548174" y="1060318"/>
                        <a:pt x="1547417" y="1062275"/>
                      </a:cubicBezTo>
                      <a:cubicBezTo>
                        <a:pt x="1541770" y="1076903"/>
                        <a:pt x="1529632" y="1081083"/>
                        <a:pt x="1516559" y="1085485"/>
                      </a:cubicBezTo>
                      <a:lnTo>
                        <a:pt x="1515092" y="1085974"/>
                      </a:lnTo>
                      <a:cubicBezTo>
                        <a:pt x="1512647" y="1086819"/>
                        <a:pt x="1511268" y="1087797"/>
                        <a:pt x="1510912" y="1088953"/>
                      </a:cubicBezTo>
                      <a:cubicBezTo>
                        <a:pt x="1510556" y="1090109"/>
                        <a:pt x="1511979" y="1092733"/>
                        <a:pt x="1513670" y="1095000"/>
                      </a:cubicBezTo>
                      <a:cubicBezTo>
                        <a:pt x="1514514" y="1096098"/>
                        <a:pt x="1515314" y="1097241"/>
                        <a:pt x="1516026" y="1098424"/>
                      </a:cubicBezTo>
                      <a:cubicBezTo>
                        <a:pt x="1518783" y="1102870"/>
                        <a:pt x="1517404" y="1104338"/>
                        <a:pt x="1515047" y="1105849"/>
                      </a:cubicBezTo>
                      <a:cubicBezTo>
                        <a:pt x="1513536" y="1106623"/>
                        <a:pt x="1512336" y="1107917"/>
                        <a:pt x="1511668" y="1109495"/>
                      </a:cubicBezTo>
                      <a:cubicBezTo>
                        <a:pt x="1510335" y="1113488"/>
                        <a:pt x="1509934" y="1117730"/>
                        <a:pt x="1510512" y="1121901"/>
                      </a:cubicBezTo>
                      <a:cubicBezTo>
                        <a:pt x="1511001" y="1128170"/>
                        <a:pt x="1511402" y="1133550"/>
                        <a:pt x="1501042" y="1138219"/>
                      </a:cubicBezTo>
                      <a:cubicBezTo>
                        <a:pt x="1493082" y="1145378"/>
                        <a:pt x="1485657" y="1153114"/>
                        <a:pt x="1478810" y="1161340"/>
                      </a:cubicBezTo>
                      <a:cubicBezTo>
                        <a:pt x="1478409" y="1166231"/>
                        <a:pt x="1472407" y="1167699"/>
                        <a:pt x="1466582" y="1169122"/>
                      </a:cubicBezTo>
                      <a:cubicBezTo>
                        <a:pt x="1460757" y="1170544"/>
                        <a:pt x="1455778" y="1171789"/>
                        <a:pt x="1455778" y="1175747"/>
                      </a:cubicBezTo>
                      <a:cubicBezTo>
                        <a:pt x="1455778" y="1186818"/>
                        <a:pt x="1445684" y="1192287"/>
                        <a:pt x="1435947" y="1197578"/>
                      </a:cubicBezTo>
                      <a:cubicBezTo>
                        <a:pt x="1430788" y="1199935"/>
                        <a:pt x="1426075" y="1203136"/>
                        <a:pt x="1421985" y="1207049"/>
                      </a:cubicBezTo>
                      <a:cubicBezTo>
                        <a:pt x="1420739" y="1208472"/>
                        <a:pt x="1419494" y="1209984"/>
                        <a:pt x="1418161" y="1211495"/>
                      </a:cubicBezTo>
                      <a:cubicBezTo>
                        <a:pt x="1411002" y="1220121"/>
                        <a:pt x="1402865" y="1229948"/>
                        <a:pt x="1391927" y="1230437"/>
                      </a:cubicBezTo>
                      <a:cubicBezTo>
                        <a:pt x="1381745" y="1231326"/>
                        <a:pt x="1371696" y="1233061"/>
                        <a:pt x="1361825" y="1235684"/>
                      </a:cubicBezTo>
                      <a:cubicBezTo>
                        <a:pt x="1350486" y="1238796"/>
                        <a:pt x="1338837" y="1240664"/>
                        <a:pt x="1327098" y="1241242"/>
                      </a:cubicBezTo>
                      <a:cubicBezTo>
                        <a:pt x="1322608" y="1241331"/>
                        <a:pt x="1318118" y="1240753"/>
                        <a:pt x="1313759" y="1239552"/>
                      </a:cubicBezTo>
                      <a:cubicBezTo>
                        <a:pt x="1307668" y="1237463"/>
                        <a:pt x="1300954" y="1239730"/>
                        <a:pt x="1297397" y="1245110"/>
                      </a:cubicBezTo>
                      <a:cubicBezTo>
                        <a:pt x="1295084" y="1247378"/>
                        <a:pt x="1292595" y="1249468"/>
                        <a:pt x="1289927" y="1251335"/>
                      </a:cubicBezTo>
                      <a:cubicBezTo>
                        <a:pt x="1273920" y="1262273"/>
                        <a:pt x="1256535" y="1270988"/>
                        <a:pt x="1238170" y="1277257"/>
                      </a:cubicBezTo>
                      <a:cubicBezTo>
                        <a:pt x="1235947" y="1278014"/>
                        <a:pt x="1233724" y="1278770"/>
                        <a:pt x="1230923" y="1279525"/>
                      </a:cubicBezTo>
                      <a:cubicBezTo>
                        <a:pt x="1217184" y="1283972"/>
                        <a:pt x="1200066" y="1288996"/>
                        <a:pt x="1192463" y="1299578"/>
                      </a:cubicBezTo>
                      <a:cubicBezTo>
                        <a:pt x="1191483" y="1302558"/>
                        <a:pt x="1191173" y="1305759"/>
                        <a:pt x="1191617" y="1308871"/>
                      </a:cubicBezTo>
                      <a:cubicBezTo>
                        <a:pt x="1191617" y="1314163"/>
                        <a:pt x="1191928" y="1319676"/>
                        <a:pt x="1189616" y="1322210"/>
                      </a:cubicBezTo>
                      <a:cubicBezTo>
                        <a:pt x="1188816" y="1322966"/>
                        <a:pt x="1187705" y="1323278"/>
                        <a:pt x="1186638" y="1323145"/>
                      </a:cubicBezTo>
                      <a:close/>
                      <a:moveTo>
                        <a:pt x="1172675" y="1274590"/>
                      </a:moveTo>
                      <a:cubicBezTo>
                        <a:pt x="1174009" y="1274501"/>
                        <a:pt x="1175299" y="1275034"/>
                        <a:pt x="1176144" y="1276057"/>
                      </a:cubicBezTo>
                      <a:cubicBezTo>
                        <a:pt x="1177567" y="1277791"/>
                        <a:pt x="1177745" y="1281081"/>
                        <a:pt x="1176678" y="1286106"/>
                      </a:cubicBezTo>
                      <a:cubicBezTo>
                        <a:pt x="1176678" y="1286951"/>
                        <a:pt x="1176277" y="1287884"/>
                        <a:pt x="1176055" y="1288907"/>
                      </a:cubicBezTo>
                      <a:cubicBezTo>
                        <a:pt x="1174232" y="1296644"/>
                        <a:pt x="1171253" y="1309538"/>
                        <a:pt x="1176322" y="1316786"/>
                      </a:cubicBezTo>
                      <a:cubicBezTo>
                        <a:pt x="1178678" y="1319899"/>
                        <a:pt x="1182280" y="1321810"/>
                        <a:pt x="1186148" y="1322033"/>
                      </a:cubicBezTo>
                      <a:cubicBezTo>
                        <a:pt x="1187081" y="1322210"/>
                        <a:pt x="1188016" y="1321899"/>
                        <a:pt x="1188683" y="1321232"/>
                      </a:cubicBezTo>
                      <a:cubicBezTo>
                        <a:pt x="1190639" y="1319232"/>
                        <a:pt x="1190505" y="1313718"/>
                        <a:pt x="1190372" y="1308871"/>
                      </a:cubicBezTo>
                      <a:cubicBezTo>
                        <a:pt x="1189839" y="1305536"/>
                        <a:pt x="1190195" y="1302069"/>
                        <a:pt x="1191440" y="1298911"/>
                      </a:cubicBezTo>
                      <a:cubicBezTo>
                        <a:pt x="1199265" y="1288062"/>
                        <a:pt x="1216562" y="1282771"/>
                        <a:pt x="1230434" y="1278503"/>
                      </a:cubicBezTo>
                      <a:lnTo>
                        <a:pt x="1237682" y="1276235"/>
                      </a:lnTo>
                      <a:cubicBezTo>
                        <a:pt x="1255913" y="1270010"/>
                        <a:pt x="1273253" y="1261295"/>
                        <a:pt x="1289172" y="1250446"/>
                      </a:cubicBezTo>
                      <a:cubicBezTo>
                        <a:pt x="1291794" y="1248623"/>
                        <a:pt x="1294240" y="1246578"/>
                        <a:pt x="1296508" y="1244310"/>
                      </a:cubicBezTo>
                      <a:cubicBezTo>
                        <a:pt x="1299531" y="1240531"/>
                        <a:pt x="1303977" y="1238129"/>
                        <a:pt x="1308780" y="1237685"/>
                      </a:cubicBezTo>
                      <a:cubicBezTo>
                        <a:pt x="1310513" y="1237729"/>
                        <a:pt x="1312248" y="1237996"/>
                        <a:pt x="1313937" y="1238485"/>
                      </a:cubicBezTo>
                      <a:cubicBezTo>
                        <a:pt x="1318118" y="1239641"/>
                        <a:pt x="1322475" y="1240219"/>
                        <a:pt x="1326832" y="1240130"/>
                      </a:cubicBezTo>
                      <a:cubicBezTo>
                        <a:pt x="1338481" y="1239552"/>
                        <a:pt x="1350042" y="1237685"/>
                        <a:pt x="1361292" y="1234617"/>
                      </a:cubicBezTo>
                      <a:cubicBezTo>
                        <a:pt x="1371207" y="1231949"/>
                        <a:pt x="1381390" y="1230170"/>
                        <a:pt x="1391615" y="1229326"/>
                      </a:cubicBezTo>
                      <a:cubicBezTo>
                        <a:pt x="1402065" y="1228837"/>
                        <a:pt x="1410024" y="1219232"/>
                        <a:pt x="1417050" y="1210784"/>
                      </a:cubicBezTo>
                      <a:lnTo>
                        <a:pt x="1420918" y="1206338"/>
                      </a:lnTo>
                      <a:cubicBezTo>
                        <a:pt x="1425052" y="1202291"/>
                        <a:pt x="1429899" y="1199001"/>
                        <a:pt x="1435146" y="1196600"/>
                      </a:cubicBezTo>
                      <a:cubicBezTo>
                        <a:pt x="1444617" y="1191487"/>
                        <a:pt x="1454399" y="1186196"/>
                        <a:pt x="1454399" y="1175747"/>
                      </a:cubicBezTo>
                      <a:cubicBezTo>
                        <a:pt x="1454399" y="1170900"/>
                        <a:pt x="1460313" y="1169477"/>
                        <a:pt x="1466048" y="1168054"/>
                      </a:cubicBezTo>
                      <a:cubicBezTo>
                        <a:pt x="1471784" y="1166632"/>
                        <a:pt x="1477120" y="1165342"/>
                        <a:pt x="1477431" y="1161207"/>
                      </a:cubicBezTo>
                      <a:cubicBezTo>
                        <a:pt x="1477431" y="1159295"/>
                        <a:pt x="1498907" y="1137863"/>
                        <a:pt x="1500331" y="1137241"/>
                      </a:cubicBezTo>
                      <a:cubicBezTo>
                        <a:pt x="1510023" y="1132794"/>
                        <a:pt x="1509667" y="1128348"/>
                        <a:pt x="1509223" y="1121990"/>
                      </a:cubicBezTo>
                      <a:cubicBezTo>
                        <a:pt x="1508645" y="1117655"/>
                        <a:pt x="1509045" y="1113248"/>
                        <a:pt x="1510424" y="1109095"/>
                      </a:cubicBezTo>
                      <a:cubicBezTo>
                        <a:pt x="1511179" y="1107294"/>
                        <a:pt x="1512514" y="1105814"/>
                        <a:pt x="1514247" y="1104916"/>
                      </a:cubicBezTo>
                      <a:cubicBezTo>
                        <a:pt x="1516203" y="1103671"/>
                        <a:pt x="1517270" y="1103004"/>
                        <a:pt x="1514870" y="1099002"/>
                      </a:cubicBezTo>
                      <a:cubicBezTo>
                        <a:pt x="1514203" y="1097846"/>
                        <a:pt x="1513358" y="1096734"/>
                        <a:pt x="1512603" y="1095667"/>
                      </a:cubicBezTo>
                      <a:cubicBezTo>
                        <a:pt x="1510734" y="1093133"/>
                        <a:pt x="1509001" y="1090776"/>
                        <a:pt x="1509667" y="1088597"/>
                      </a:cubicBezTo>
                      <a:cubicBezTo>
                        <a:pt x="1510335" y="1086419"/>
                        <a:pt x="1511712" y="1085929"/>
                        <a:pt x="1514559" y="1084951"/>
                      </a:cubicBezTo>
                      <a:lnTo>
                        <a:pt x="1516026" y="1084418"/>
                      </a:lnTo>
                      <a:cubicBezTo>
                        <a:pt x="1529366" y="1079971"/>
                        <a:pt x="1540703" y="1076014"/>
                        <a:pt x="1546216" y="1061875"/>
                      </a:cubicBezTo>
                      <a:cubicBezTo>
                        <a:pt x="1546929" y="1059963"/>
                        <a:pt x="1547462" y="1058229"/>
                        <a:pt x="1547951" y="1056494"/>
                      </a:cubicBezTo>
                      <a:cubicBezTo>
                        <a:pt x="1548974" y="1051826"/>
                        <a:pt x="1551330" y="1047548"/>
                        <a:pt x="1554710" y="1044178"/>
                      </a:cubicBezTo>
                      <a:cubicBezTo>
                        <a:pt x="1557377" y="1041906"/>
                        <a:pt x="1560401" y="1040020"/>
                        <a:pt x="1563603" y="1038576"/>
                      </a:cubicBezTo>
                      <a:cubicBezTo>
                        <a:pt x="1567782" y="1036837"/>
                        <a:pt x="1571428" y="1034102"/>
                        <a:pt x="1574318" y="1030616"/>
                      </a:cubicBezTo>
                      <a:cubicBezTo>
                        <a:pt x="1579165" y="1022835"/>
                        <a:pt x="1577920" y="1011675"/>
                        <a:pt x="1577120" y="1007228"/>
                      </a:cubicBezTo>
                      <a:cubicBezTo>
                        <a:pt x="1575964" y="1003987"/>
                        <a:pt x="1577653" y="1000430"/>
                        <a:pt x="1580899" y="999283"/>
                      </a:cubicBezTo>
                      <a:cubicBezTo>
                        <a:pt x="1580943" y="999260"/>
                        <a:pt x="1581032" y="999243"/>
                        <a:pt x="1581077" y="999225"/>
                      </a:cubicBezTo>
                      <a:cubicBezTo>
                        <a:pt x="1582589" y="998469"/>
                        <a:pt x="1583877" y="997802"/>
                        <a:pt x="1584189" y="996024"/>
                      </a:cubicBezTo>
                      <a:cubicBezTo>
                        <a:pt x="1584500" y="994245"/>
                        <a:pt x="1583700" y="993889"/>
                        <a:pt x="1582810" y="992911"/>
                      </a:cubicBezTo>
                      <a:cubicBezTo>
                        <a:pt x="1580720" y="991115"/>
                        <a:pt x="1580277" y="988073"/>
                        <a:pt x="1581743" y="985752"/>
                      </a:cubicBezTo>
                      <a:cubicBezTo>
                        <a:pt x="1584545" y="981715"/>
                        <a:pt x="1588502" y="978611"/>
                        <a:pt x="1593082" y="976860"/>
                      </a:cubicBezTo>
                      <a:cubicBezTo>
                        <a:pt x="1596817" y="974992"/>
                        <a:pt x="1600285" y="973214"/>
                        <a:pt x="1600952" y="971124"/>
                      </a:cubicBezTo>
                      <a:cubicBezTo>
                        <a:pt x="1601130" y="970777"/>
                        <a:pt x="1601130" y="970359"/>
                        <a:pt x="1600952" y="970012"/>
                      </a:cubicBezTo>
                      <a:cubicBezTo>
                        <a:pt x="1600196" y="968989"/>
                        <a:pt x="1597751" y="968456"/>
                        <a:pt x="1594193" y="968456"/>
                      </a:cubicBezTo>
                      <a:cubicBezTo>
                        <a:pt x="1590814" y="968318"/>
                        <a:pt x="1587390" y="968829"/>
                        <a:pt x="1584189" y="969968"/>
                      </a:cubicBezTo>
                      <a:cubicBezTo>
                        <a:pt x="1583389" y="970630"/>
                        <a:pt x="1582366" y="970995"/>
                        <a:pt x="1581344" y="970990"/>
                      </a:cubicBezTo>
                      <a:cubicBezTo>
                        <a:pt x="1578542" y="970990"/>
                        <a:pt x="1575964" y="968278"/>
                        <a:pt x="1573384" y="965699"/>
                      </a:cubicBezTo>
                      <a:cubicBezTo>
                        <a:pt x="1571961" y="963778"/>
                        <a:pt x="1570094" y="962253"/>
                        <a:pt x="1567915" y="961253"/>
                      </a:cubicBezTo>
                      <a:lnTo>
                        <a:pt x="1566759" y="961253"/>
                      </a:lnTo>
                      <a:cubicBezTo>
                        <a:pt x="1565069" y="961377"/>
                        <a:pt x="1563425" y="961995"/>
                        <a:pt x="1562046" y="963031"/>
                      </a:cubicBezTo>
                      <a:cubicBezTo>
                        <a:pt x="1559023" y="965521"/>
                        <a:pt x="1554665" y="965521"/>
                        <a:pt x="1551641" y="963031"/>
                      </a:cubicBezTo>
                      <a:cubicBezTo>
                        <a:pt x="1549374" y="961520"/>
                        <a:pt x="1548351" y="960052"/>
                        <a:pt x="1548529" y="958585"/>
                      </a:cubicBezTo>
                      <a:cubicBezTo>
                        <a:pt x="1548974" y="955206"/>
                        <a:pt x="1555376" y="953027"/>
                        <a:pt x="1560534" y="951248"/>
                      </a:cubicBezTo>
                      <a:cubicBezTo>
                        <a:pt x="1561868" y="950826"/>
                        <a:pt x="1563202" y="950337"/>
                        <a:pt x="1564492" y="949781"/>
                      </a:cubicBezTo>
                      <a:cubicBezTo>
                        <a:pt x="1566581" y="948669"/>
                        <a:pt x="1568938" y="947602"/>
                        <a:pt x="1571028" y="946535"/>
                      </a:cubicBezTo>
                      <a:cubicBezTo>
                        <a:pt x="1578809" y="942889"/>
                        <a:pt x="1586813" y="939065"/>
                        <a:pt x="1587124" y="934263"/>
                      </a:cubicBezTo>
                      <a:cubicBezTo>
                        <a:pt x="1587124" y="931151"/>
                        <a:pt x="1584411" y="927727"/>
                        <a:pt x="1578231" y="923814"/>
                      </a:cubicBezTo>
                      <a:cubicBezTo>
                        <a:pt x="1575385" y="922142"/>
                        <a:pt x="1572273" y="920915"/>
                        <a:pt x="1569027" y="920168"/>
                      </a:cubicBezTo>
                      <a:cubicBezTo>
                        <a:pt x="1564625" y="919274"/>
                        <a:pt x="1560534" y="917233"/>
                        <a:pt x="1557155" y="914254"/>
                      </a:cubicBezTo>
                      <a:cubicBezTo>
                        <a:pt x="1549907" y="908096"/>
                        <a:pt x="1542304" y="902351"/>
                        <a:pt x="1534389" y="897047"/>
                      </a:cubicBezTo>
                      <a:cubicBezTo>
                        <a:pt x="1534523" y="897082"/>
                        <a:pt x="1534612" y="897082"/>
                        <a:pt x="1534746" y="897047"/>
                      </a:cubicBezTo>
                      <a:lnTo>
                        <a:pt x="1534434" y="896736"/>
                      </a:lnTo>
                      <a:lnTo>
                        <a:pt x="1533767" y="896736"/>
                      </a:lnTo>
                      <a:lnTo>
                        <a:pt x="1533767" y="896736"/>
                      </a:lnTo>
                      <a:lnTo>
                        <a:pt x="1533767" y="896736"/>
                      </a:lnTo>
                      <a:lnTo>
                        <a:pt x="1533767" y="896736"/>
                      </a:lnTo>
                      <a:cubicBezTo>
                        <a:pt x="1533767" y="896340"/>
                        <a:pt x="1533900" y="895958"/>
                        <a:pt x="1534167" y="895669"/>
                      </a:cubicBezTo>
                      <a:cubicBezTo>
                        <a:pt x="1535011" y="894957"/>
                        <a:pt x="1536123" y="894632"/>
                        <a:pt x="1537190" y="894779"/>
                      </a:cubicBezTo>
                      <a:cubicBezTo>
                        <a:pt x="1543505" y="895415"/>
                        <a:pt x="1549774" y="896620"/>
                        <a:pt x="1555866" y="898381"/>
                      </a:cubicBezTo>
                      <a:cubicBezTo>
                        <a:pt x="1563913" y="900639"/>
                        <a:pt x="1572184" y="902125"/>
                        <a:pt x="1580499" y="902827"/>
                      </a:cubicBezTo>
                      <a:cubicBezTo>
                        <a:pt x="1583567" y="902827"/>
                        <a:pt x="1585345" y="902205"/>
                        <a:pt x="1585834" y="901004"/>
                      </a:cubicBezTo>
                      <a:cubicBezTo>
                        <a:pt x="1586323" y="899804"/>
                        <a:pt x="1585389" y="895980"/>
                        <a:pt x="1576942" y="887665"/>
                      </a:cubicBezTo>
                      <a:cubicBezTo>
                        <a:pt x="1574585" y="885495"/>
                        <a:pt x="1572095" y="883459"/>
                        <a:pt x="1569471" y="881573"/>
                      </a:cubicBezTo>
                      <a:cubicBezTo>
                        <a:pt x="1561379" y="875348"/>
                        <a:pt x="1552175" y="868234"/>
                        <a:pt x="1552931" y="859075"/>
                      </a:cubicBezTo>
                      <a:cubicBezTo>
                        <a:pt x="1553554" y="851560"/>
                        <a:pt x="1547462" y="842178"/>
                        <a:pt x="1542037" y="833908"/>
                      </a:cubicBezTo>
                      <a:cubicBezTo>
                        <a:pt x="1539370" y="830009"/>
                        <a:pt x="1536924" y="825922"/>
                        <a:pt x="1534835" y="821681"/>
                      </a:cubicBezTo>
                      <a:cubicBezTo>
                        <a:pt x="1528031" y="806385"/>
                        <a:pt x="1524296" y="801583"/>
                        <a:pt x="1509134" y="794691"/>
                      </a:cubicBezTo>
                      <a:cubicBezTo>
                        <a:pt x="1504065" y="792721"/>
                        <a:pt x="1500152" y="788524"/>
                        <a:pt x="1498551" y="783308"/>
                      </a:cubicBezTo>
                      <a:cubicBezTo>
                        <a:pt x="1497484" y="776905"/>
                        <a:pt x="1499396" y="770369"/>
                        <a:pt x="1503710" y="765523"/>
                      </a:cubicBezTo>
                      <a:cubicBezTo>
                        <a:pt x="1506600" y="762134"/>
                        <a:pt x="1510157" y="759404"/>
                        <a:pt x="1514203" y="757519"/>
                      </a:cubicBezTo>
                      <a:cubicBezTo>
                        <a:pt x="1517359" y="755981"/>
                        <a:pt x="1520250" y="753989"/>
                        <a:pt x="1522828" y="751605"/>
                      </a:cubicBezTo>
                      <a:cubicBezTo>
                        <a:pt x="1524474" y="749702"/>
                        <a:pt x="1525630" y="747404"/>
                        <a:pt x="1526119" y="744936"/>
                      </a:cubicBezTo>
                      <a:cubicBezTo>
                        <a:pt x="1526608" y="742690"/>
                        <a:pt x="1527631" y="740583"/>
                        <a:pt x="1529010" y="738755"/>
                      </a:cubicBezTo>
                      <a:cubicBezTo>
                        <a:pt x="1530743" y="737515"/>
                        <a:pt x="1532922" y="737003"/>
                        <a:pt x="1535011" y="737333"/>
                      </a:cubicBezTo>
                      <a:lnTo>
                        <a:pt x="1535991" y="737333"/>
                      </a:lnTo>
                      <a:cubicBezTo>
                        <a:pt x="1537991" y="737550"/>
                        <a:pt x="1539992" y="737212"/>
                        <a:pt x="1541815" y="736354"/>
                      </a:cubicBezTo>
                      <a:cubicBezTo>
                        <a:pt x="1544794" y="734096"/>
                        <a:pt x="1547151" y="731170"/>
                        <a:pt x="1548796" y="727817"/>
                      </a:cubicBezTo>
                      <a:cubicBezTo>
                        <a:pt x="1551553" y="723371"/>
                        <a:pt x="1554398" y="718391"/>
                        <a:pt x="1560979" y="717591"/>
                      </a:cubicBezTo>
                      <a:cubicBezTo>
                        <a:pt x="1574318" y="715990"/>
                        <a:pt x="1605443" y="708698"/>
                        <a:pt x="1609667" y="698293"/>
                      </a:cubicBezTo>
                      <a:cubicBezTo>
                        <a:pt x="1610600" y="695176"/>
                        <a:pt x="1609622" y="691810"/>
                        <a:pt x="1607177" y="689667"/>
                      </a:cubicBezTo>
                      <a:cubicBezTo>
                        <a:pt x="1600996" y="682820"/>
                        <a:pt x="1593838" y="682820"/>
                        <a:pt x="1586546" y="682820"/>
                      </a:cubicBezTo>
                      <a:lnTo>
                        <a:pt x="1586323" y="682286"/>
                      </a:lnTo>
                      <a:lnTo>
                        <a:pt x="1586323" y="682820"/>
                      </a:lnTo>
                      <a:cubicBezTo>
                        <a:pt x="1580321" y="683296"/>
                        <a:pt x="1574273" y="682224"/>
                        <a:pt x="1568804" y="679707"/>
                      </a:cubicBezTo>
                      <a:cubicBezTo>
                        <a:pt x="1565025" y="677644"/>
                        <a:pt x="1561513" y="675168"/>
                        <a:pt x="1558311" y="672326"/>
                      </a:cubicBezTo>
                      <a:cubicBezTo>
                        <a:pt x="1555421" y="669881"/>
                        <a:pt x="1553287" y="668102"/>
                        <a:pt x="1550796" y="668102"/>
                      </a:cubicBezTo>
                      <a:cubicBezTo>
                        <a:pt x="1548306" y="668102"/>
                        <a:pt x="1544171" y="670459"/>
                        <a:pt x="1538169" y="676284"/>
                      </a:cubicBezTo>
                      <a:cubicBezTo>
                        <a:pt x="1536435" y="677929"/>
                        <a:pt x="1534612" y="679930"/>
                        <a:pt x="1532611" y="682064"/>
                      </a:cubicBezTo>
                      <a:cubicBezTo>
                        <a:pt x="1525230" y="690067"/>
                        <a:pt x="1516070" y="699849"/>
                        <a:pt x="1505933" y="699849"/>
                      </a:cubicBezTo>
                      <a:cubicBezTo>
                        <a:pt x="1500908" y="699823"/>
                        <a:pt x="1496239" y="697200"/>
                        <a:pt x="1493572" y="692913"/>
                      </a:cubicBezTo>
                      <a:cubicBezTo>
                        <a:pt x="1489348" y="686297"/>
                        <a:pt x="1488369" y="678111"/>
                        <a:pt x="1490904" y="670681"/>
                      </a:cubicBezTo>
                      <a:cubicBezTo>
                        <a:pt x="1491793" y="668938"/>
                        <a:pt x="1491793" y="666866"/>
                        <a:pt x="1490904" y="665123"/>
                      </a:cubicBezTo>
                      <a:cubicBezTo>
                        <a:pt x="1488814" y="661744"/>
                        <a:pt x="1481255" y="661121"/>
                        <a:pt x="1473118" y="660677"/>
                      </a:cubicBezTo>
                      <a:cubicBezTo>
                        <a:pt x="1462670" y="659788"/>
                        <a:pt x="1450886" y="658854"/>
                        <a:pt x="1445106" y="651784"/>
                      </a:cubicBezTo>
                      <a:cubicBezTo>
                        <a:pt x="1442260" y="648125"/>
                        <a:pt x="1441060" y="643456"/>
                        <a:pt x="1441815" y="638890"/>
                      </a:cubicBezTo>
                      <a:cubicBezTo>
                        <a:pt x="1443550" y="621104"/>
                        <a:pt x="1450708" y="618392"/>
                        <a:pt x="1458400" y="618392"/>
                      </a:cubicBezTo>
                      <a:cubicBezTo>
                        <a:pt x="1461069" y="618458"/>
                        <a:pt x="1463737" y="618663"/>
                        <a:pt x="1466404" y="619014"/>
                      </a:cubicBezTo>
                      <a:cubicBezTo>
                        <a:pt x="1469427" y="619432"/>
                        <a:pt x="1472452" y="619668"/>
                        <a:pt x="1475519" y="619726"/>
                      </a:cubicBezTo>
                      <a:cubicBezTo>
                        <a:pt x="1480322" y="619926"/>
                        <a:pt x="1485034" y="618636"/>
                        <a:pt x="1489081" y="616035"/>
                      </a:cubicBezTo>
                      <a:cubicBezTo>
                        <a:pt x="1493260" y="612771"/>
                        <a:pt x="1496328" y="608343"/>
                        <a:pt x="1497974" y="603318"/>
                      </a:cubicBezTo>
                      <a:cubicBezTo>
                        <a:pt x="1500819" y="596960"/>
                        <a:pt x="1503710" y="590335"/>
                        <a:pt x="1513269" y="588868"/>
                      </a:cubicBezTo>
                      <a:cubicBezTo>
                        <a:pt x="1526208" y="586867"/>
                        <a:pt x="1534345" y="578685"/>
                        <a:pt x="1542926" y="570059"/>
                      </a:cubicBezTo>
                      <a:cubicBezTo>
                        <a:pt x="1547729" y="564830"/>
                        <a:pt x="1553064" y="560122"/>
                        <a:pt x="1558845" y="556009"/>
                      </a:cubicBezTo>
                      <a:cubicBezTo>
                        <a:pt x="1565737" y="551527"/>
                        <a:pt x="1573696" y="548979"/>
                        <a:pt x="1581877" y="548628"/>
                      </a:cubicBezTo>
                      <a:cubicBezTo>
                        <a:pt x="1588813" y="548125"/>
                        <a:pt x="1595349" y="551847"/>
                        <a:pt x="1598462" y="558054"/>
                      </a:cubicBezTo>
                      <a:cubicBezTo>
                        <a:pt x="1603175" y="567391"/>
                        <a:pt x="1592326" y="577885"/>
                        <a:pt x="1585122" y="584733"/>
                      </a:cubicBezTo>
                      <a:lnTo>
                        <a:pt x="1582322" y="587445"/>
                      </a:lnTo>
                      <a:cubicBezTo>
                        <a:pt x="1576541" y="592696"/>
                        <a:pt x="1573206" y="600130"/>
                        <a:pt x="1573162" y="607943"/>
                      </a:cubicBezTo>
                      <a:cubicBezTo>
                        <a:pt x="1572850" y="611980"/>
                        <a:pt x="1572184" y="615982"/>
                        <a:pt x="1571161" y="619903"/>
                      </a:cubicBezTo>
                      <a:cubicBezTo>
                        <a:pt x="1570538" y="621197"/>
                        <a:pt x="1569694" y="622380"/>
                        <a:pt x="1568671" y="623416"/>
                      </a:cubicBezTo>
                      <a:cubicBezTo>
                        <a:pt x="1566359" y="626217"/>
                        <a:pt x="1562491" y="630930"/>
                        <a:pt x="1564225" y="632575"/>
                      </a:cubicBezTo>
                      <a:cubicBezTo>
                        <a:pt x="1565425" y="633656"/>
                        <a:pt x="1567071" y="634185"/>
                        <a:pt x="1568671" y="634043"/>
                      </a:cubicBezTo>
                      <a:cubicBezTo>
                        <a:pt x="1571961" y="634043"/>
                        <a:pt x="1578319" y="632487"/>
                        <a:pt x="1589836" y="625150"/>
                      </a:cubicBezTo>
                      <a:lnTo>
                        <a:pt x="1590192" y="624928"/>
                      </a:lnTo>
                      <a:cubicBezTo>
                        <a:pt x="1607443" y="613367"/>
                        <a:pt x="1625407" y="602972"/>
                        <a:pt x="1644037" y="593803"/>
                      </a:cubicBezTo>
                      <a:cubicBezTo>
                        <a:pt x="1650885" y="590170"/>
                        <a:pt x="1658488" y="588165"/>
                        <a:pt x="1666269" y="587934"/>
                      </a:cubicBezTo>
                      <a:cubicBezTo>
                        <a:pt x="1667115" y="587889"/>
                        <a:pt x="1668004" y="587889"/>
                        <a:pt x="1668848" y="587934"/>
                      </a:cubicBezTo>
                      <a:cubicBezTo>
                        <a:pt x="1670671" y="580708"/>
                        <a:pt x="1675562" y="574630"/>
                        <a:pt x="1682187" y="571260"/>
                      </a:cubicBezTo>
                      <a:cubicBezTo>
                        <a:pt x="1686144" y="569348"/>
                        <a:pt x="1690147" y="567480"/>
                        <a:pt x="1694059" y="565702"/>
                      </a:cubicBezTo>
                      <a:cubicBezTo>
                        <a:pt x="1715669" y="555742"/>
                        <a:pt x="1736034" y="546360"/>
                        <a:pt x="1749284" y="526218"/>
                      </a:cubicBezTo>
                      <a:cubicBezTo>
                        <a:pt x="1754174" y="518837"/>
                        <a:pt x="1757910" y="515813"/>
                        <a:pt x="1762178" y="515813"/>
                      </a:cubicBezTo>
                      <a:cubicBezTo>
                        <a:pt x="1765735" y="516213"/>
                        <a:pt x="1769159" y="517334"/>
                        <a:pt x="1772227" y="519104"/>
                      </a:cubicBezTo>
                      <a:cubicBezTo>
                        <a:pt x="1773917" y="519860"/>
                        <a:pt x="1775784" y="520749"/>
                        <a:pt x="1777874" y="521638"/>
                      </a:cubicBezTo>
                      <a:cubicBezTo>
                        <a:pt x="1784009" y="523354"/>
                        <a:pt x="1790324" y="524239"/>
                        <a:pt x="1796682" y="524261"/>
                      </a:cubicBezTo>
                      <a:cubicBezTo>
                        <a:pt x="1802507" y="524261"/>
                        <a:pt x="1806286" y="523239"/>
                        <a:pt x="1807353" y="521371"/>
                      </a:cubicBezTo>
                      <a:cubicBezTo>
                        <a:pt x="1807887" y="519975"/>
                        <a:pt x="1807620" y="518392"/>
                        <a:pt x="1806686" y="517236"/>
                      </a:cubicBezTo>
                      <a:cubicBezTo>
                        <a:pt x="1804419" y="513412"/>
                        <a:pt x="1803752" y="510522"/>
                        <a:pt x="1804775" y="508344"/>
                      </a:cubicBezTo>
                      <a:cubicBezTo>
                        <a:pt x="1806241" y="505187"/>
                        <a:pt x="1811088" y="504475"/>
                        <a:pt x="1816201" y="503897"/>
                      </a:cubicBezTo>
                      <a:cubicBezTo>
                        <a:pt x="1819669" y="503648"/>
                        <a:pt x="1823093" y="502790"/>
                        <a:pt x="1826294" y="501363"/>
                      </a:cubicBezTo>
                      <a:cubicBezTo>
                        <a:pt x="1830741" y="498828"/>
                        <a:pt x="1848793" y="484288"/>
                        <a:pt x="1850484" y="481043"/>
                      </a:cubicBezTo>
                      <a:cubicBezTo>
                        <a:pt x="1851684" y="478775"/>
                        <a:pt x="1852662" y="476240"/>
                        <a:pt x="1853685" y="473751"/>
                      </a:cubicBezTo>
                      <a:cubicBezTo>
                        <a:pt x="1856441" y="466770"/>
                        <a:pt x="1859065" y="460145"/>
                        <a:pt x="1864979" y="460145"/>
                      </a:cubicBezTo>
                      <a:cubicBezTo>
                        <a:pt x="1868802" y="460580"/>
                        <a:pt x="1872360" y="462288"/>
                        <a:pt x="1875116" y="464991"/>
                      </a:cubicBezTo>
                      <a:cubicBezTo>
                        <a:pt x="1879207" y="468401"/>
                        <a:pt x="1884454" y="470118"/>
                        <a:pt x="1889745" y="469793"/>
                      </a:cubicBezTo>
                      <a:cubicBezTo>
                        <a:pt x="1893747" y="469740"/>
                        <a:pt x="1897704" y="470465"/>
                        <a:pt x="1901439" y="471928"/>
                      </a:cubicBezTo>
                      <a:cubicBezTo>
                        <a:pt x="1911043" y="464324"/>
                        <a:pt x="1910020" y="455698"/>
                        <a:pt x="1908597" y="443782"/>
                      </a:cubicBezTo>
                      <a:cubicBezTo>
                        <a:pt x="1908597" y="442537"/>
                        <a:pt x="1908287" y="441247"/>
                        <a:pt x="1908153" y="439914"/>
                      </a:cubicBezTo>
                      <a:cubicBezTo>
                        <a:pt x="1907619" y="435111"/>
                        <a:pt x="1906908" y="430220"/>
                        <a:pt x="1906240" y="425507"/>
                      </a:cubicBezTo>
                      <a:cubicBezTo>
                        <a:pt x="1904507" y="415218"/>
                        <a:pt x="1903529" y="404814"/>
                        <a:pt x="1903395" y="394383"/>
                      </a:cubicBezTo>
                      <a:cubicBezTo>
                        <a:pt x="1903395" y="384111"/>
                        <a:pt x="1923092" y="367704"/>
                        <a:pt x="1933319" y="366815"/>
                      </a:cubicBezTo>
                      <a:lnTo>
                        <a:pt x="1933319" y="366815"/>
                      </a:lnTo>
                      <a:cubicBezTo>
                        <a:pt x="1936210" y="367339"/>
                        <a:pt x="1939055" y="368238"/>
                        <a:pt x="1941724" y="369483"/>
                      </a:cubicBezTo>
                      <a:cubicBezTo>
                        <a:pt x="1947859" y="372280"/>
                        <a:pt x="1954395" y="374093"/>
                        <a:pt x="1961109" y="374863"/>
                      </a:cubicBezTo>
                      <a:lnTo>
                        <a:pt x="1961109" y="374863"/>
                      </a:lnTo>
                      <a:cubicBezTo>
                        <a:pt x="1962800" y="374987"/>
                        <a:pt x="1964489" y="374512"/>
                        <a:pt x="1965867" y="373529"/>
                      </a:cubicBezTo>
                      <a:cubicBezTo>
                        <a:pt x="1967157" y="372319"/>
                        <a:pt x="1967823" y="370577"/>
                        <a:pt x="1967645" y="368816"/>
                      </a:cubicBezTo>
                      <a:cubicBezTo>
                        <a:pt x="1967645" y="363836"/>
                        <a:pt x="1971737" y="360723"/>
                        <a:pt x="1975649" y="357744"/>
                      </a:cubicBezTo>
                      <a:cubicBezTo>
                        <a:pt x="1977783" y="356290"/>
                        <a:pt x="1979695" y="354538"/>
                        <a:pt x="1981341" y="352542"/>
                      </a:cubicBezTo>
                      <a:cubicBezTo>
                        <a:pt x="1983074" y="349910"/>
                        <a:pt x="1984631" y="347180"/>
                        <a:pt x="1986054" y="344361"/>
                      </a:cubicBezTo>
                      <a:cubicBezTo>
                        <a:pt x="1988411" y="339234"/>
                        <a:pt x="1991833" y="334681"/>
                        <a:pt x="1996103" y="331022"/>
                      </a:cubicBezTo>
                      <a:cubicBezTo>
                        <a:pt x="2003662" y="324574"/>
                        <a:pt x="2006152" y="314392"/>
                        <a:pt x="2008596" y="304565"/>
                      </a:cubicBezTo>
                      <a:cubicBezTo>
                        <a:pt x="2009842" y="298443"/>
                        <a:pt x="2011754" y="292480"/>
                        <a:pt x="2014332" y="286780"/>
                      </a:cubicBezTo>
                      <a:cubicBezTo>
                        <a:pt x="2015711" y="284628"/>
                        <a:pt x="2017400" y="282680"/>
                        <a:pt x="2019357" y="281000"/>
                      </a:cubicBezTo>
                      <a:cubicBezTo>
                        <a:pt x="2022425" y="277976"/>
                        <a:pt x="2025983" y="274508"/>
                        <a:pt x="2025671" y="272107"/>
                      </a:cubicBezTo>
                      <a:cubicBezTo>
                        <a:pt x="2025181" y="269065"/>
                        <a:pt x="2024381" y="266082"/>
                        <a:pt x="2023270" y="263214"/>
                      </a:cubicBezTo>
                      <a:cubicBezTo>
                        <a:pt x="2022336" y="260804"/>
                        <a:pt x="2021625" y="258319"/>
                        <a:pt x="2021091" y="255788"/>
                      </a:cubicBezTo>
                      <a:lnTo>
                        <a:pt x="2021091" y="255788"/>
                      </a:lnTo>
                      <a:lnTo>
                        <a:pt x="2020824" y="255788"/>
                      </a:lnTo>
                      <a:cubicBezTo>
                        <a:pt x="2020824" y="255788"/>
                        <a:pt x="2020824" y="255788"/>
                        <a:pt x="2020824" y="255299"/>
                      </a:cubicBezTo>
                      <a:lnTo>
                        <a:pt x="2020824" y="255299"/>
                      </a:lnTo>
                      <a:cubicBezTo>
                        <a:pt x="2020824" y="255299"/>
                        <a:pt x="2020824" y="254232"/>
                        <a:pt x="2020824" y="252854"/>
                      </a:cubicBezTo>
                      <a:cubicBezTo>
                        <a:pt x="2020824" y="252142"/>
                        <a:pt x="2020824" y="251209"/>
                        <a:pt x="2020824" y="250097"/>
                      </a:cubicBezTo>
                      <a:cubicBezTo>
                        <a:pt x="2021269" y="246958"/>
                        <a:pt x="2020469" y="243761"/>
                        <a:pt x="2018601" y="241204"/>
                      </a:cubicBezTo>
                      <a:cubicBezTo>
                        <a:pt x="2016867" y="239573"/>
                        <a:pt x="2014511" y="238750"/>
                        <a:pt x="2012154" y="238937"/>
                      </a:cubicBezTo>
                      <a:cubicBezTo>
                        <a:pt x="2006018" y="239497"/>
                        <a:pt x="2000015" y="240995"/>
                        <a:pt x="1994368" y="243383"/>
                      </a:cubicBezTo>
                      <a:cubicBezTo>
                        <a:pt x="1991033" y="244730"/>
                        <a:pt x="1987565" y="245744"/>
                        <a:pt x="1984009" y="246407"/>
                      </a:cubicBezTo>
                      <a:cubicBezTo>
                        <a:pt x="1976672" y="246651"/>
                        <a:pt x="1969735" y="249728"/>
                        <a:pt x="1964622" y="254988"/>
                      </a:cubicBezTo>
                      <a:cubicBezTo>
                        <a:pt x="1962666" y="256722"/>
                        <a:pt x="1960443" y="258634"/>
                        <a:pt x="1957507" y="260813"/>
                      </a:cubicBezTo>
                      <a:cubicBezTo>
                        <a:pt x="1952528" y="263405"/>
                        <a:pt x="1946926" y="264503"/>
                        <a:pt x="1941323" y="263970"/>
                      </a:cubicBezTo>
                      <a:cubicBezTo>
                        <a:pt x="1936877" y="263970"/>
                        <a:pt x="1932430" y="263659"/>
                        <a:pt x="1929007" y="263436"/>
                      </a:cubicBezTo>
                      <a:lnTo>
                        <a:pt x="1923849" y="263125"/>
                      </a:lnTo>
                      <a:cubicBezTo>
                        <a:pt x="1914689" y="263000"/>
                        <a:pt x="1906019" y="258990"/>
                        <a:pt x="1900016" y="252098"/>
                      </a:cubicBezTo>
                      <a:cubicBezTo>
                        <a:pt x="1892635" y="243170"/>
                        <a:pt x="1889301" y="231614"/>
                        <a:pt x="1890678" y="220129"/>
                      </a:cubicBezTo>
                      <a:cubicBezTo>
                        <a:pt x="1891390" y="211903"/>
                        <a:pt x="1845681" y="190338"/>
                        <a:pt x="1836343" y="189448"/>
                      </a:cubicBezTo>
                      <a:cubicBezTo>
                        <a:pt x="1827007" y="188559"/>
                        <a:pt x="1792280" y="179488"/>
                        <a:pt x="1787212" y="172374"/>
                      </a:cubicBezTo>
                      <a:cubicBezTo>
                        <a:pt x="1785121" y="168599"/>
                        <a:pt x="1784454" y="164189"/>
                        <a:pt x="1785388" y="159969"/>
                      </a:cubicBezTo>
                      <a:cubicBezTo>
                        <a:pt x="1786056" y="156389"/>
                        <a:pt x="1785788" y="152708"/>
                        <a:pt x="1784632" y="149253"/>
                      </a:cubicBezTo>
                      <a:cubicBezTo>
                        <a:pt x="1782765" y="145118"/>
                        <a:pt x="1780719" y="141081"/>
                        <a:pt x="1778451" y="137159"/>
                      </a:cubicBezTo>
                      <a:cubicBezTo>
                        <a:pt x="1774673" y="130925"/>
                        <a:pt x="1771649" y="124229"/>
                        <a:pt x="1769559" y="117239"/>
                      </a:cubicBezTo>
                      <a:cubicBezTo>
                        <a:pt x="1768092" y="112726"/>
                        <a:pt x="1765646" y="108582"/>
                        <a:pt x="1762400" y="105100"/>
                      </a:cubicBezTo>
                      <a:cubicBezTo>
                        <a:pt x="1761111" y="103544"/>
                        <a:pt x="1759821" y="101943"/>
                        <a:pt x="1758665" y="100298"/>
                      </a:cubicBezTo>
                      <a:cubicBezTo>
                        <a:pt x="1754975" y="94291"/>
                        <a:pt x="1752441" y="87684"/>
                        <a:pt x="1751062" y="80779"/>
                      </a:cubicBezTo>
                      <a:cubicBezTo>
                        <a:pt x="1749817" y="74643"/>
                        <a:pt x="1747638" y="68733"/>
                        <a:pt x="1744615" y="63260"/>
                      </a:cubicBezTo>
                      <a:cubicBezTo>
                        <a:pt x="1743236" y="61406"/>
                        <a:pt x="1741636" y="59774"/>
                        <a:pt x="1739768" y="58413"/>
                      </a:cubicBezTo>
                      <a:cubicBezTo>
                        <a:pt x="1736700" y="55834"/>
                        <a:pt x="1733499" y="53166"/>
                        <a:pt x="1733187" y="49832"/>
                      </a:cubicBezTo>
                      <a:cubicBezTo>
                        <a:pt x="1731942" y="38227"/>
                        <a:pt x="1730786" y="35337"/>
                        <a:pt x="1720382" y="28444"/>
                      </a:cubicBezTo>
                      <a:cubicBezTo>
                        <a:pt x="1695794" y="12215"/>
                        <a:pt x="1662579" y="3278"/>
                        <a:pt x="1626340" y="3278"/>
                      </a:cubicBezTo>
                      <a:cubicBezTo>
                        <a:pt x="1614424" y="3265"/>
                        <a:pt x="1602508" y="4323"/>
                        <a:pt x="1590769" y="6435"/>
                      </a:cubicBezTo>
                      <a:cubicBezTo>
                        <a:pt x="1585745" y="7217"/>
                        <a:pt x="1580631" y="7591"/>
                        <a:pt x="1575563" y="7547"/>
                      </a:cubicBezTo>
                      <a:cubicBezTo>
                        <a:pt x="1565114" y="7547"/>
                        <a:pt x="1555243" y="7902"/>
                        <a:pt x="1546172" y="15417"/>
                      </a:cubicBezTo>
                      <a:cubicBezTo>
                        <a:pt x="1538258" y="21997"/>
                        <a:pt x="1534567" y="26666"/>
                        <a:pt x="1534612" y="30179"/>
                      </a:cubicBezTo>
                      <a:cubicBezTo>
                        <a:pt x="1534657" y="33691"/>
                        <a:pt x="1537368" y="35337"/>
                        <a:pt x="1540747" y="38004"/>
                      </a:cubicBezTo>
                      <a:cubicBezTo>
                        <a:pt x="1545817" y="41250"/>
                        <a:pt x="1549596" y="46155"/>
                        <a:pt x="1551419" y="51877"/>
                      </a:cubicBezTo>
                      <a:cubicBezTo>
                        <a:pt x="1555243" y="66684"/>
                        <a:pt x="1548306" y="72642"/>
                        <a:pt x="1540259" y="79534"/>
                      </a:cubicBezTo>
                      <a:cubicBezTo>
                        <a:pt x="1535946" y="82931"/>
                        <a:pt x="1532077" y="86897"/>
                        <a:pt x="1528831" y="91316"/>
                      </a:cubicBezTo>
                      <a:cubicBezTo>
                        <a:pt x="1523630" y="98920"/>
                        <a:pt x="1506332" y="125065"/>
                        <a:pt x="1501797" y="143562"/>
                      </a:cubicBezTo>
                      <a:cubicBezTo>
                        <a:pt x="1498152" y="158457"/>
                        <a:pt x="1483612" y="165393"/>
                        <a:pt x="1469561" y="172107"/>
                      </a:cubicBezTo>
                      <a:cubicBezTo>
                        <a:pt x="1465826" y="173930"/>
                        <a:pt x="1461913" y="175753"/>
                        <a:pt x="1458311" y="177754"/>
                      </a:cubicBezTo>
                      <a:cubicBezTo>
                        <a:pt x="1454844" y="179777"/>
                        <a:pt x="1450886" y="180862"/>
                        <a:pt x="1446885" y="180911"/>
                      </a:cubicBezTo>
                      <a:cubicBezTo>
                        <a:pt x="1438837" y="180911"/>
                        <a:pt x="1431855" y="176465"/>
                        <a:pt x="1425097" y="172019"/>
                      </a:cubicBezTo>
                      <a:cubicBezTo>
                        <a:pt x="1421541" y="169466"/>
                        <a:pt x="1417716" y="167252"/>
                        <a:pt x="1413759" y="165393"/>
                      </a:cubicBezTo>
                      <a:lnTo>
                        <a:pt x="1389748" y="213459"/>
                      </a:lnTo>
                      <a:cubicBezTo>
                        <a:pt x="1387347" y="218483"/>
                        <a:pt x="1385969" y="223917"/>
                        <a:pt x="1385658" y="229466"/>
                      </a:cubicBezTo>
                      <a:lnTo>
                        <a:pt x="1385658" y="230177"/>
                      </a:lnTo>
                      <a:cubicBezTo>
                        <a:pt x="1384858" y="233463"/>
                        <a:pt x="1382945" y="236376"/>
                        <a:pt x="1380233" y="238403"/>
                      </a:cubicBezTo>
                      <a:cubicBezTo>
                        <a:pt x="1377254" y="241249"/>
                        <a:pt x="1374675" y="243694"/>
                        <a:pt x="1376276" y="247652"/>
                      </a:cubicBezTo>
                      <a:cubicBezTo>
                        <a:pt x="1378055" y="254214"/>
                        <a:pt x="1384101" y="258696"/>
                        <a:pt x="1390904" y="258501"/>
                      </a:cubicBezTo>
                      <a:cubicBezTo>
                        <a:pt x="1394684" y="258354"/>
                        <a:pt x="1398419" y="257816"/>
                        <a:pt x="1402065" y="256900"/>
                      </a:cubicBezTo>
                      <a:lnTo>
                        <a:pt x="1406511" y="256055"/>
                      </a:lnTo>
                      <a:cubicBezTo>
                        <a:pt x="1407267" y="255984"/>
                        <a:pt x="1408068" y="255984"/>
                        <a:pt x="1408823" y="256055"/>
                      </a:cubicBezTo>
                      <a:cubicBezTo>
                        <a:pt x="1414914" y="256625"/>
                        <a:pt x="1420918" y="258034"/>
                        <a:pt x="1426609" y="260235"/>
                      </a:cubicBezTo>
                      <a:cubicBezTo>
                        <a:pt x="1431545" y="262178"/>
                        <a:pt x="1436702" y="263450"/>
                        <a:pt x="1441949" y="264014"/>
                      </a:cubicBezTo>
                      <a:cubicBezTo>
                        <a:pt x="1442971" y="264059"/>
                        <a:pt x="1443994" y="263845"/>
                        <a:pt x="1444928" y="263392"/>
                      </a:cubicBezTo>
                      <a:cubicBezTo>
                        <a:pt x="1448041" y="261422"/>
                        <a:pt x="1450753" y="258906"/>
                        <a:pt x="1452976" y="255966"/>
                      </a:cubicBezTo>
                      <a:cubicBezTo>
                        <a:pt x="1456622" y="251742"/>
                        <a:pt x="1460001" y="247785"/>
                        <a:pt x="1465693" y="247785"/>
                      </a:cubicBezTo>
                      <a:cubicBezTo>
                        <a:pt x="1468939" y="247927"/>
                        <a:pt x="1472095" y="248892"/>
                        <a:pt x="1474853" y="250586"/>
                      </a:cubicBezTo>
                      <a:cubicBezTo>
                        <a:pt x="1485568" y="257549"/>
                        <a:pt x="1495306" y="265855"/>
                        <a:pt x="1503887" y="275308"/>
                      </a:cubicBezTo>
                      <a:cubicBezTo>
                        <a:pt x="1507177" y="278554"/>
                        <a:pt x="1510290" y="281666"/>
                        <a:pt x="1513180" y="284201"/>
                      </a:cubicBezTo>
                      <a:cubicBezTo>
                        <a:pt x="1522073" y="292382"/>
                        <a:pt x="1525541" y="298207"/>
                        <a:pt x="1524029" y="301986"/>
                      </a:cubicBezTo>
                      <a:cubicBezTo>
                        <a:pt x="1522518" y="305766"/>
                        <a:pt x="1517270" y="307055"/>
                        <a:pt x="1506600" y="307055"/>
                      </a:cubicBezTo>
                      <a:cubicBezTo>
                        <a:pt x="1502509" y="307055"/>
                        <a:pt x="1498107" y="306833"/>
                        <a:pt x="1493838" y="306611"/>
                      </a:cubicBezTo>
                      <a:cubicBezTo>
                        <a:pt x="1489570" y="306388"/>
                        <a:pt x="1486013" y="306255"/>
                        <a:pt x="1482678" y="306255"/>
                      </a:cubicBezTo>
                      <a:cubicBezTo>
                        <a:pt x="1480144" y="306162"/>
                        <a:pt x="1477609" y="306371"/>
                        <a:pt x="1475119" y="306877"/>
                      </a:cubicBezTo>
                      <a:cubicBezTo>
                        <a:pt x="1468761" y="308523"/>
                        <a:pt x="1462047" y="309945"/>
                        <a:pt x="1455600" y="311324"/>
                      </a:cubicBezTo>
                      <a:cubicBezTo>
                        <a:pt x="1446707" y="313191"/>
                        <a:pt x="1437814" y="315148"/>
                        <a:pt x="1429322" y="317638"/>
                      </a:cubicBezTo>
                      <a:cubicBezTo>
                        <a:pt x="1414738" y="322084"/>
                        <a:pt x="1408068" y="330977"/>
                        <a:pt x="1400998" y="340270"/>
                      </a:cubicBezTo>
                      <a:cubicBezTo>
                        <a:pt x="1397085" y="345788"/>
                        <a:pt x="1392595" y="350897"/>
                        <a:pt x="1387659" y="355521"/>
                      </a:cubicBezTo>
                      <a:cubicBezTo>
                        <a:pt x="1380945" y="361568"/>
                        <a:pt x="1371163" y="362102"/>
                        <a:pt x="1361691" y="362635"/>
                      </a:cubicBezTo>
                      <a:cubicBezTo>
                        <a:pt x="1356489" y="362742"/>
                        <a:pt x="1351332" y="363400"/>
                        <a:pt x="1346307" y="364592"/>
                      </a:cubicBezTo>
                      <a:cubicBezTo>
                        <a:pt x="1339060" y="367002"/>
                        <a:pt x="1332123" y="370318"/>
                        <a:pt x="1325721" y="374463"/>
                      </a:cubicBezTo>
                      <a:cubicBezTo>
                        <a:pt x="1316828" y="379798"/>
                        <a:pt x="1307357" y="385267"/>
                        <a:pt x="1295619" y="385845"/>
                      </a:cubicBezTo>
                      <a:cubicBezTo>
                        <a:pt x="1291128" y="385619"/>
                        <a:pt x="1286681" y="385072"/>
                        <a:pt x="1282279" y="384200"/>
                      </a:cubicBezTo>
                      <a:cubicBezTo>
                        <a:pt x="1272498" y="382306"/>
                        <a:pt x="1262626" y="381190"/>
                        <a:pt x="1252666" y="380865"/>
                      </a:cubicBezTo>
                      <a:cubicBezTo>
                        <a:pt x="1242617" y="380865"/>
                        <a:pt x="1236303" y="382955"/>
                        <a:pt x="1233858" y="387090"/>
                      </a:cubicBezTo>
                      <a:cubicBezTo>
                        <a:pt x="1231413" y="391226"/>
                        <a:pt x="1232612" y="397050"/>
                        <a:pt x="1237059" y="404876"/>
                      </a:cubicBezTo>
                      <a:cubicBezTo>
                        <a:pt x="1251377" y="430532"/>
                        <a:pt x="1239816" y="437068"/>
                        <a:pt x="1225232" y="445338"/>
                      </a:cubicBezTo>
                      <a:cubicBezTo>
                        <a:pt x="1217228" y="449335"/>
                        <a:pt x="1209981" y="454658"/>
                        <a:pt x="1203800" y="461078"/>
                      </a:cubicBezTo>
                      <a:cubicBezTo>
                        <a:pt x="1184770" y="482510"/>
                        <a:pt x="1164361" y="485400"/>
                        <a:pt x="1146887" y="485400"/>
                      </a:cubicBezTo>
                      <a:cubicBezTo>
                        <a:pt x="1137994" y="485400"/>
                        <a:pt x="1128701" y="484555"/>
                        <a:pt x="1118919" y="483666"/>
                      </a:cubicBezTo>
                      <a:lnTo>
                        <a:pt x="1113539" y="483132"/>
                      </a:lnTo>
                      <a:cubicBezTo>
                        <a:pt x="1110737" y="483132"/>
                        <a:pt x="1107937" y="482777"/>
                        <a:pt x="1105268" y="482777"/>
                      </a:cubicBezTo>
                      <a:cubicBezTo>
                        <a:pt x="1081347" y="482777"/>
                        <a:pt x="1064139" y="492692"/>
                        <a:pt x="1045909" y="503186"/>
                      </a:cubicBezTo>
                      <a:cubicBezTo>
                        <a:pt x="1036305" y="508984"/>
                        <a:pt x="1026300" y="514137"/>
                        <a:pt x="1015984" y="518615"/>
                      </a:cubicBezTo>
                      <a:cubicBezTo>
                        <a:pt x="1014073" y="519482"/>
                        <a:pt x="1011983" y="519953"/>
                        <a:pt x="1009849" y="519993"/>
                      </a:cubicBezTo>
                      <a:cubicBezTo>
                        <a:pt x="1005314" y="519566"/>
                        <a:pt x="1001134" y="517338"/>
                        <a:pt x="998288" y="513813"/>
                      </a:cubicBezTo>
                      <a:cubicBezTo>
                        <a:pt x="995576" y="510882"/>
                        <a:pt x="992197" y="508655"/>
                        <a:pt x="988417" y="507321"/>
                      </a:cubicBezTo>
                      <a:cubicBezTo>
                        <a:pt x="986461" y="506809"/>
                        <a:pt x="984460" y="506574"/>
                        <a:pt x="982415" y="506609"/>
                      </a:cubicBezTo>
                      <a:cubicBezTo>
                        <a:pt x="980458" y="506609"/>
                        <a:pt x="978457" y="506609"/>
                        <a:pt x="976501" y="506921"/>
                      </a:cubicBezTo>
                      <a:cubicBezTo>
                        <a:pt x="974545" y="507232"/>
                        <a:pt x="972455" y="507276"/>
                        <a:pt x="970409" y="507276"/>
                      </a:cubicBezTo>
                      <a:cubicBezTo>
                        <a:pt x="968675" y="507285"/>
                        <a:pt x="966941" y="507125"/>
                        <a:pt x="965207" y="506787"/>
                      </a:cubicBezTo>
                      <a:cubicBezTo>
                        <a:pt x="960850" y="505667"/>
                        <a:pt x="956670" y="503866"/>
                        <a:pt x="952890" y="501451"/>
                      </a:cubicBezTo>
                      <a:cubicBezTo>
                        <a:pt x="949155" y="499090"/>
                        <a:pt x="945065" y="497352"/>
                        <a:pt x="940752" y="496294"/>
                      </a:cubicBezTo>
                      <a:lnTo>
                        <a:pt x="933726" y="495093"/>
                      </a:lnTo>
                      <a:cubicBezTo>
                        <a:pt x="922877" y="493826"/>
                        <a:pt x="912340" y="490665"/>
                        <a:pt x="902602" y="485756"/>
                      </a:cubicBezTo>
                      <a:cubicBezTo>
                        <a:pt x="889975" y="479486"/>
                        <a:pt x="875479" y="478597"/>
                        <a:pt x="861428" y="477708"/>
                      </a:cubicBezTo>
                      <a:lnTo>
                        <a:pt x="859028" y="477708"/>
                      </a:lnTo>
                      <a:cubicBezTo>
                        <a:pt x="843065" y="476685"/>
                        <a:pt x="826879" y="476418"/>
                        <a:pt x="811229" y="476107"/>
                      </a:cubicBezTo>
                      <a:cubicBezTo>
                        <a:pt x="800201" y="475885"/>
                        <a:pt x="788775" y="475662"/>
                        <a:pt x="777525" y="475218"/>
                      </a:cubicBezTo>
                      <a:cubicBezTo>
                        <a:pt x="768632" y="474862"/>
                        <a:pt x="760051" y="474818"/>
                        <a:pt x="751958" y="474818"/>
                      </a:cubicBezTo>
                      <a:lnTo>
                        <a:pt x="736263" y="474818"/>
                      </a:lnTo>
                      <a:cubicBezTo>
                        <a:pt x="726303" y="474818"/>
                        <a:pt x="722923" y="469304"/>
                        <a:pt x="718477" y="462946"/>
                      </a:cubicBezTo>
                      <a:cubicBezTo>
                        <a:pt x="717143" y="460856"/>
                        <a:pt x="715764" y="458499"/>
                        <a:pt x="714031" y="456543"/>
                      </a:cubicBezTo>
                      <a:cubicBezTo>
                        <a:pt x="709762" y="450483"/>
                        <a:pt x="706561" y="443728"/>
                        <a:pt x="704604" y="436579"/>
                      </a:cubicBezTo>
                      <a:cubicBezTo>
                        <a:pt x="702603" y="428291"/>
                        <a:pt x="698557" y="420638"/>
                        <a:pt x="692821" y="414347"/>
                      </a:cubicBezTo>
                      <a:cubicBezTo>
                        <a:pt x="688553" y="410456"/>
                        <a:pt x="683262" y="407851"/>
                        <a:pt x="677570" y="406832"/>
                      </a:cubicBezTo>
                      <a:cubicBezTo>
                        <a:pt x="673035" y="405561"/>
                        <a:pt x="669077" y="402786"/>
                        <a:pt x="666365" y="398962"/>
                      </a:cubicBezTo>
                      <a:cubicBezTo>
                        <a:pt x="663831" y="395334"/>
                        <a:pt x="660052" y="392720"/>
                        <a:pt x="655782" y="391581"/>
                      </a:cubicBezTo>
                      <a:cubicBezTo>
                        <a:pt x="651115" y="390439"/>
                        <a:pt x="646890" y="387984"/>
                        <a:pt x="643599" y="384511"/>
                      </a:cubicBezTo>
                      <a:cubicBezTo>
                        <a:pt x="639153" y="379767"/>
                        <a:pt x="633151" y="376810"/>
                        <a:pt x="626659" y="376197"/>
                      </a:cubicBezTo>
                      <a:cubicBezTo>
                        <a:pt x="611808" y="375503"/>
                        <a:pt x="597046" y="373498"/>
                        <a:pt x="582551" y="370194"/>
                      </a:cubicBezTo>
                      <a:lnTo>
                        <a:pt x="580639" y="369260"/>
                      </a:lnTo>
                      <a:cubicBezTo>
                        <a:pt x="570590" y="367082"/>
                        <a:pt x="551871" y="362991"/>
                        <a:pt x="551871" y="350141"/>
                      </a:cubicBezTo>
                      <a:cubicBezTo>
                        <a:pt x="552271" y="346335"/>
                        <a:pt x="554005" y="342791"/>
                        <a:pt x="556718" y="340092"/>
                      </a:cubicBezTo>
                      <a:cubicBezTo>
                        <a:pt x="558051" y="338563"/>
                        <a:pt x="559207" y="336891"/>
                        <a:pt x="560185" y="335112"/>
                      </a:cubicBezTo>
                      <a:cubicBezTo>
                        <a:pt x="562809" y="327971"/>
                        <a:pt x="564276" y="320475"/>
                        <a:pt x="564631" y="312880"/>
                      </a:cubicBezTo>
                      <a:cubicBezTo>
                        <a:pt x="564943" y="310257"/>
                        <a:pt x="565210" y="307722"/>
                        <a:pt x="565522" y="305499"/>
                      </a:cubicBezTo>
                      <a:cubicBezTo>
                        <a:pt x="566633" y="298118"/>
                        <a:pt x="557696" y="285268"/>
                        <a:pt x="550537" y="274952"/>
                      </a:cubicBezTo>
                      <a:cubicBezTo>
                        <a:pt x="547736" y="270951"/>
                        <a:pt x="545290" y="267438"/>
                        <a:pt x="543778" y="264726"/>
                      </a:cubicBezTo>
                      <a:cubicBezTo>
                        <a:pt x="537465" y="253521"/>
                        <a:pt x="527993" y="250764"/>
                        <a:pt x="518033" y="247829"/>
                      </a:cubicBezTo>
                      <a:cubicBezTo>
                        <a:pt x="512165" y="246371"/>
                        <a:pt x="506562" y="244157"/>
                        <a:pt x="501270" y="241249"/>
                      </a:cubicBezTo>
                      <a:cubicBezTo>
                        <a:pt x="494335" y="237114"/>
                        <a:pt x="473214" y="224530"/>
                        <a:pt x="466634" y="213059"/>
                      </a:cubicBezTo>
                      <a:cubicBezTo>
                        <a:pt x="464499" y="208754"/>
                        <a:pt x="463032" y="204175"/>
                        <a:pt x="462188" y="199453"/>
                      </a:cubicBezTo>
                      <a:cubicBezTo>
                        <a:pt x="461831" y="197852"/>
                        <a:pt x="461431" y="196251"/>
                        <a:pt x="460987" y="194651"/>
                      </a:cubicBezTo>
                      <a:lnTo>
                        <a:pt x="460319" y="194651"/>
                      </a:lnTo>
                      <a:cubicBezTo>
                        <a:pt x="452983" y="193895"/>
                        <a:pt x="445425" y="193094"/>
                        <a:pt x="439911" y="187892"/>
                      </a:cubicBezTo>
                      <a:cubicBezTo>
                        <a:pt x="438577" y="191120"/>
                        <a:pt x="436709" y="194122"/>
                        <a:pt x="434442" y="196785"/>
                      </a:cubicBezTo>
                      <a:cubicBezTo>
                        <a:pt x="431151" y="200040"/>
                        <a:pt x="429061" y="204295"/>
                        <a:pt x="428484" y="208879"/>
                      </a:cubicBezTo>
                      <a:cubicBezTo>
                        <a:pt x="428484" y="222974"/>
                        <a:pt x="421591" y="224886"/>
                        <a:pt x="412077" y="227598"/>
                      </a:cubicBezTo>
                      <a:cubicBezTo>
                        <a:pt x="410475" y="228043"/>
                        <a:pt x="408786" y="228532"/>
                        <a:pt x="407052" y="229110"/>
                      </a:cubicBezTo>
                      <a:cubicBezTo>
                        <a:pt x="396336" y="232534"/>
                        <a:pt x="392157" y="243828"/>
                        <a:pt x="391756" y="253210"/>
                      </a:cubicBezTo>
                      <a:cubicBezTo>
                        <a:pt x="392023" y="256993"/>
                        <a:pt x="393001" y="260697"/>
                        <a:pt x="394557" y="264148"/>
                      </a:cubicBezTo>
                      <a:cubicBezTo>
                        <a:pt x="396780" y="270239"/>
                        <a:pt x="399003" y="276464"/>
                        <a:pt x="396514" y="280510"/>
                      </a:cubicBezTo>
                      <a:cubicBezTo>
                        <a:pt x="389622" y="291360"/>
                        <a:pt x="378150" y="292605"/>
                        <a:pt x="370102" y="292605"/>
                      </a:cubicBezTo>
                      <a:cubicBezTo>
                        <a:pt x="364722" y="292502"/>
                        <a:pt x="359297" y="292089"/>
                        <a:pt x="353962" y="291360"/>
                      </a:cubicBezTo>
                      <a:cubicBezTo>
                        <a:pt x="349516" y="290870"/>
                        <a:pt x="345336" y="290381"/>
                        <a:pt x="341601" y="290292"/>
                      </a:cubicBezTo>
                      <a:cubicBezTo>
                        <a:pt x="337777" y="289679"/>
                        <a:pt x="334087" y="288652"/>
                        <a:pt x="330485" y="287224"/>
                      </a:cubicBezTo>
                      <a:cubicBezTo>
                        <a:pt x="325506" y="285281"/>
                        <a:pt x="320303" y="283921"/>
                        <a:pt x="315012" y="283178"/>
                      </a:cubicBezTo>
                      <a:cubicBezTo>
                        <a:pt x="314390" y="283107"/>
                        <a:pt x="313722" y="283263"/>
                        <a:pt x="313189" y="283623"/>
                      </a:cubicBezTo>
                      <a:cubicBezTo>
                        <a:pt x="309899" y="286869"/>
                        <a:pt x="307808" y="294606"/>
                        <a:pt x="305941" y="301408"/>
                      </a:cubicBezTo>
                      <a:cubicBezTo>
                        <a:pt x="305052" y="304654"/>
                        <a:pt x="304207" y="307767"/>
                        <a:pt x="303362" y="309901"/>
                      </a:cubicBezTo>
                      <a:cubicBezTo>
                        <a:pt x="302918" y="311013"/>
                        <a:pt x="301983" y="312969"/>
                        <a:pt x="300827" y="315415"/>
                      </a:cubicBezTo>
                      <a:cubicBezTo>
                        <a:pt x="295981" y="325597"/>
                        <a:pt x="284643" y="349429"/>
                        <a:pt x="289756" y="353920"/>
                      </a:cubicBezTo>
                      <a:cubicBezTo>
                        <a:pt x="295892" y="359300"/>
                        <a:pt x="296159" y="363080"/>
                        <a:pt x="295314" y="365303"/>
                      </a:cubicBezTo>
                      <a:cubicBezTo>
                        <a:pt x="294114" y="368549"/>
                        <a:pt x="289711" y="370505"/>
                        <a:pt x="283620" y="370505"/>
                      </a:cubicBezTo>
                      <a:cubicBezTo>
                        <a:pt x="282331" y="370497"/>
                        <a:pt x="281086" y="370421"/>
                        <a:pt x="279796" y="370283"/>
                      </a:cubicBezTo>
                      <a:cubicBezTo>
                        <a:pt x="275617" y="369727"/>
                        <a:pt x="271526" y="368682"/>
                        <a:pt x="267568" y="367171"/>
                      </a:cubicBezTo>
                      <a:cubicBezTo>
                        <a:pt x="264723" y="365992"/>
                        <a:pt x="261744" y="365316"/>
                        <a:pt x="258676" y="365170"/>
                      </a:cubicBezTo>
                      <a:cubicBezTo>
                        <a:pt x="255119" y="365294"/>
                        <a:pt x="251562" y="366063"/>
                        <a:pt x="248271" y="367437"/>
                      </a:cubicBezTo>
                      <a:cubicBezTo>
                        <a:pt x="244314" y="368714"/>
                        <a:pt x="240268" y="369683"/>
                        <a:pt x="236133" y="370327"/>
                      </a:cubicBezTo>
                      <a:cubicBezTo>
                        <a:pt x="227684" y="371973"/>
                        <a:pt x="218925" y="373618"/>
                        <a:pt x="216746" y="378375"/>
                      </a:cubicBezTo>
                      <a:cubicBezTo>
                        <a:pt x="215768" y="381310"/>
                        <a:pt x="216302" y="384538"/>
                        <a:pt x="218169" y="387001"/>
                      </a:cubicBezTo>
                      <a:cubicBezTo>
                        <a:pt x="220659" y="392204"/>
                        <a:pt x="221771" y="397966"/>
                        <a:pt x="221370" y="403720"/>
                      </a:cubicBezTo>
                      <a:cubicBezTo>
                        <a:pt x="221193" y="408077"/>
                        <a:pt x="221726" y="412435"/>
                        <a:pt x="222972" y="416615"/>
                      </a:cubicBezTo>
                      <a:cubicBezTo>
                        <a:pt x="224528" y="420647"/>
                        <a:pt x="226395" y="424556"/>
                        <a:pt x="228530" y="428309"/>
                      </a:cubicBezTo>
                      <a:cubicBezTo>
                        <a:pt x="231953" y="433786"/>
                        <a:pt x="234399" y="439798"/>
                        <a:pt x="235777" y="446094"/>
                      </a:cubicBezTo>
                      <a:cubicBezTo>
                        <a:pt x="236800" y="452186"/>
                        <a:pt x="231330" y="457254"/>
                        <a:pt x="226884" y="461345"/>
                      </a:cubicBezTo>
                      <a:cubicBezTo>
                        <a:pt x="225417" y="462679"/>
                        <a:pt x="224083" y="463924"/>
                        <a:pt x="223016" y="465080"/>
                      </a:cubicBezTo>
                      <a:cubicBezTo>
                        <a:pt x="219859" y="468682"/>
                        <a:pt x="219681" y="475485"/>
                        <a:pt x="219459" y="482065"/>
                      </a:cubicBezTo>
                      <a:cubicBezTo>
                        <a:pt x="219236" y="488646"/>
                        <a:pt x="219059" y="495404"/>
                        <a:pt x="215012" y="497316"/>
                      </a:cubicBezTo>
                      <a:cubicBezTo>
                        <a:pt x="212433" y="498383"/>
                        <a:pt x="209054" y="499718"/>
                        <a:pt x="205097" y="501229"/>
                      </a:cubicBezTo>
                      <a:cubicBezTo>
                        <a:pt x="188734" y="507454"/>
                        <a:pt x="164057" y="516925"/>
                        <a:pt x="158988" y="527063"/>
                      </a:cubicBezTo>
                      <a:cubicBezTo>
                        <a:pt x="155297" y="536107"/>
                        <a:pt x="146093" y="541665"/>
                        <a:pt x="136355" y="540758"/>
                      </a:cubicBezTo>
                      <a:cubicBezTo>
                        <a:pt x="134310" y="540758"/>
                        <a:pt x="132176" y="540758"/>
                        <a:pt x="130131" y="540758"/>
                      </a:cubicBezTo>
                      <a:cubicBezTo>
                        <a:pt x="128085" y="540758"/>
                        <a:pt x="125907" y="540535"/>
                        <a:pt x="123772" y="540535"/>
                      </a:cubicBezTo>
                      <a:cubicBezTo>
                        <a:pt x="117770" y="540184"/>
                        <a:pt x="111812" y="541927"/>
                        <a:pt x="106965" y="545471"/>
                      </a:cubicBezTo>
                      <a:cubicBezTo>
                        <a:pt x="102875" y="548717"/>
                        <a:pt x="98561" y="551829"/>
                        <a:pt x="94382" y="554808"/>
                      </a:cubicBezTo>
                      <a:cubicBezTo>
                        <a:pt x="90202" y="557787"/>
                        <a:pt x="85133" y="561522"/>
                        <a:pt x="80776" y="564991"/>
                      </a:cubicBezTo>
                      <a:cubicBezTo>
                        <a:pt x="79264" y="566289"/>
                        <a:pt x="77396" y="567027"/>
                        <a:pt x="75396" y="567080"/>
                      </a:cubicBezTo>
                      <a:cubicBezTo>
                        <a:pt x="71883" y="566560"/>
                        <a:pt x="68592" y="565013"/>
                        <a:pt x="65925" y="562634"/>
                      </a:cubicBezTo>
                      <a:cubicBezTo>
                        <a:pt x="63257" y="560202"/>
                        <a:pt x="59878" y="558650"/>
                        <a:pt x="56276" y="558187"/>
                      </a:cubicBezTo>
                      <a:cubicBezTo>
                        <a:pt x="55164" y="558196"/>
                        <a:pt x="54097" y="558423"/>
                        <a:pt x="53075" y="558854"/>
                      </a:cubicBezTo>
                      <a:lnTo>
                        <a:pt x="51296" y="559610"/>
                      </a:lnTo>
                      <a:cubicBezTo>
                        <a:pt x="42804" y="562740"/>
                        <a:pt x="34800" y="567147"/>
                        <a:pt x="27641" y="572683"/>
                      </a:cubicBezTo>
                      <a:cubicBezTo>
                        <a:pt x="23996" y="575889"/>
                        <a:pt x="19727" y="578325"/>
                        <a:pt x="15103" y="579841"/>
                      </a:cubicBezTo>
                      <a:cubicBezTo>
                        <a:pt x="10656" y="581398"/>
                        <a:pt x="8300" y="582198"/>
                        <a:pt x="4698" y="594203"/>
                      </a:cubicBezTo>
                      <a:cubicBezTo>
                        <a:pt x="1764" y="603896"/>
                        <a:pt x="-1972" y="621593"/>
                        <a:pt x="5676" y="631197"/>
                      </a:cubicBezTo>
                      <a:cubicBezTo>
                        <a:pt x="9633" y="634674"/>
                        <a:pt x="14480" y="636995"/>
                        <a:pt x="19682" y="637911"/>
                      </a:cubicBezTo>
                      <a:cubicBezTo>
                        <a:pt x="28264" y="640446"/>
                        <a:pt x="38001" y="643291"/>
                        <a:pt x="39202" y="652851"/>
                      </a:cubicBezTo>
                      <a:cubicBezTo>
                        <a:pt x="39202" y="654007"/>
                        <a:pt x="39824" y="657031"/>
                        <a:pt x="40403" y="660899"/>
                      </a:cubicBezTo>
                      <a:cubicBezTo>
                        <a:pt x="44182" y="685799"/>
                        <a:pt x="45427" y="695936"/>
                        <a:pt x="44849" y="698293"/>
                      </a:cubicBezTo>
                      <a:cubicBezTo>
                        <a:pt x="48050" y="700783"/>
                        <a:pt x="51652" y="703184"/>
                        <a:pt x="55120" y="705496"/>
                      </a:cubicBezTo>
                      <a:cubicBezTo>
                        <a:pt x="62056" y="709698"/>
                        <a:pt x="68415" y="714780"/>
                        <a:pt x="74061" y="720614"/>
                      </a:cubicBezTo>
                      <a:cubicBezTo>
                        <a:pt x="76374" y="723589"/>
                        <a:pt x="77886" y="727088"/>
                        <a:pt x="78508" y="730796"/>
                      </a:cubicBezTo>
                      <a:cubicBezTo>
                        <a:pt x="79175" y="735603"/>
                        <a:pt x="81443" y="740054"/>
                        <a:pt x="84866" y="743468"/>
                      </a:cubicBezTo>
                      <a:cubicBezTo>
                        <a:pt x="95315" y="751241"/>
                        <a:pt x="107365" y="756625"/>
                        <a:pt x="120127" y="759253"/>
                      </a:cubicBezTo>
                      <a:cubicBezTo>
                        <a:pt x="121371" y="759431"/>
                        <a:pt x="122616" y="759520"/>
                        <a:pt x="123861" y="759520"/>
                      </a:cubicBezTo>
                      <a:cubicBezTo>
                        <a:pt x="125328" y="759498"/>
                        <a:pt x="126840" y="759378"/>
                        <a:pt x="128308" y="759164"/>
                      </a:cubicBezTo>
                      <a:cubicBezTo>
                        <a:pt x="129330" y="759013"/>
                        <a:pt x="130397" y="758920"/>
                        <a:pt x="131420" y="758898"/>
                      </a:cubicBezTo>
                      <a:cubicBezTo>
                        <a:pt x="134088" y="758898"/>
                        <a:pt x="136578" y="759742"/>
                        <a:pt x="140580" y="763922"/>
                      </a:cubicBezTo>
                      <a:cubicBezTo>
                        <a:pt x="145026" y="751605"/>
                        <a:pt x="156765" y="744536"/>
                        <a:pt x="173572" y="744536"/>
                      </a:cubicBezTo>
                      <a:cubicBezTo>
                        <a:pt x="190379" y="744536"/>
                        <a:pt x="209499" y="752183"/>
                        <a:pt x="216524" y="762321"/>
                      </a:cubicBezTo>
                      <a:cubicBezTo>
                        <a:pt x="219503" y="766087"/>
                        <a:pt x="220348" y="771129"/>
                        <a:pt x="218747" y="775660"/>
                      </a:cubicBezTo>
                      <a:cubicBezTo>
                        <a:pt x="212478" y="791263"/>
                        <a:pt x="201940" y="804798"/>
                        <a:pt x="188379" y="814744"/>
                      </a:cubicBezTo>
                      <a:cubicBezTo>
                        <a:pt x="185221" y="816678"/>
                        <a:pt x="181575" y="817568"/>
                        <a:pt x="177885" y="817279"/>
                      </a:cubicBezTo>
                      <a:cubicBezTo>
                        <a:pt x="173439" y="817279"/>
                        <a:pt x="170593" y="817279"/>
                        <a:pt x="168992" y="824482"/>
                      </a:cubicBezTo>
                      <a:cubicBezTo>
                        <a:pt x="167347" y="833019"/>
                        <a:pt x="172727" y="839600"/>
                        <a:pt x="177885" y="845958"/>
                      </a:cubicBezTo>
                      <a:cubicBezTo>
                        <a:pt x="179397" y="847781"/>
                        <a:pt x="180953" y="849693"/>
                        <a:pt x="182331" y="851560"/>
                      </a:cubicBezTo>
                      <a:cubicBezTo>
                        <a:pt x="185755" y="856362"/>
                        <a:pt x="189090" y="861876"/>
                        <a:pt x="187934" y="866767"/>
                      </a:cubicBezTo>
                      <a:cubicBezTo>
                        <a:pt x="187178" y="869501"/>
                        <a:pt x="185266" y="871769"/>
                        <a:pt x="182687" y="872948"/>
                      </a:cubicBezTo>
                      <a:cubicBezTo>
                        <a:pt x="180908" y="873944"/>
                        <a:pt x="178952" y="874490"/>
                        <a:pt x="176906" y="874548"/>
                      </a:cubicBezTo>
                      <a:cubicBezTo>
                        <a:pt x="174239" y="874366"/>
                        <a:pt x="171660" y="873463"/>
                        <a:pt x="169437" y="871925"/>
                      </a:cubicBezTo>
                      <a:cubicBezTo>
                        <a:pt x="167080" y="870302"/>
                        <a:pt x="164279" y="869390"/>
                        <a:pt x="161433" y="869301"/>
                      </a:cubicBezTo>
                      <a:cubicBezTo>
                        <a:pt x="159966" y="869355"/>
                        <a:pt x="158676" y="870337"/>
                        <a:pt x="158276" y="871747"/>
                      </a:cubicBezTo>
                      <a:cubicBezTo>
                        <a:pt x="154853" y="880106"/>
                        <a:pt x="163567" y="906340"/>
                        <a:pt x="167169" y="910030"/>
                      </a:cubicBezTo>
                      <a:cubicBezTo>
                        <a:pt x="172638" y="914410"/>
                        <a:pt x="178419" y="918390"/>
                        <a:pt x="184466" y="921947"/>
                      </a:cubicBezTo>
                      <a:cubicBezTo>
                        <a:pt x="206698" y="936264"/>
                        <a:pt x="236844" y="955650"/>
                        <a:pt x="233376" y="965832"/>
                      </a:cubicBezTo>
                      <a:cubicBezTo>
                        <a:pt x="238222" y="964850"/>
                        <a:pt x="242891" y="963107"/>
                        <a:pt x="247204" y="960675"/>
                      </a:cubicBezTo>
                      <a:cubicBezTo>
                        <a:pt x="251295" y="958243"/>
                        <a:pt x="255830" y="956726"/>
                        <a:pt x="260543" y="956228"/>
                      </a:cubicBezTo>
                      <a:lnTo>
                        <a:pt x="261077" y="956228"/>
                      </a:lnTo>
                      <a:cubicBezTo>
                        <a:pt x="270903" y="956228"/>
                        <a:pt x="278418" y="962676"/>
                        <a:pt x="285621" y="968945"/>
                      </a:cubicBezTo>
                      <a:cubicBezTo>
                        <a:pt x="287978" y="970946"/>
                        <a:pt x="290067" y="972858"/>
                        <a:pt x="292513" y="974547"/>
                      </a:cubicBezTo>
                      <a:lnTo>
                        <a:pt x="306341" y="984952"/>
                      </a:lnTo>
                      <a:cubicBezTo>
                        <a:pt x="323860" y="998789"/>
                        <a:pt x="342223" y="1011488"/>
                        <a:pt x="361387" y="1022969"/>
                      </a:cubicBezTo>
                      <a:cubicBezTo>
                        <a:pt x="380818" y="1033996"/>
                        <a:pt x="400738" y="1038398"/>
                        <a:pt x="421814" y="1043111"/>
                      </a:cubicBezTo>
                      <a:cubicBezTo>
                        <a:pt x="428350" y="1044534"/>
                        <a:pt x="435153" y="1046045"/>
                        <a:pt x="441912" y="1047779"/>
                      </a:cubicBezTo>
                      <a:cubicBezTo>
                        <a:pt x="447470" y="1048993"/>
                        <a:pt x="453117" y="1049589"/>
                        <a:pt x="458808" y="1049558"/>
                      </a:cubicBezTo>
                      <a:cubicBezTo>
                        <a:pt x="461342" y="1049558"/>
                        <a:pt x="463966" y="1049558"/>
                        <a:pt x="466634" y="1049869"/>
                      </a:cubicBezTo>
                      <a:cubicBezTo>
                        <a:pt x="468546" y="1047913"/>
                        <a:pt x="478149" y="1039242"/>
                        <a:pt x="481262" y="1039242"/>
                      </a:cubicBezTo>
                      <a:cubicBezTo>
                        <a:pt x="489532" y="1039242"/>
                        <a:pt x="489755" y="1052582"/>
                        <a:pt x="489933" y="1062942"/>
                      </a:cubicBezTo>
                      <a:cubicBezTo>
                        <a:pt x="489844" y="1066352"/>
                        <a:pt x="490110" y="1069758"/>
                        <a:pt x="490644" y="1073124"/>
                      </a:cubicBezTo>
                      <a:cubicBezTo>
                        <a:pt x="493001" y="1069611"/>
                        <a:pt x="495090" y="1066232"/>
                        <a:pt x="496735" y="1062986"/>
                      </a:cubicBezTo>
                      <a:cubicBezTo>
                        <a:pt x="501671" y="1054093"/>
                        <a:pt x="505984" y="1046579"/>
                        <a:pt x="517456" y="1041154"/>
                      </a:cubicBezTo>
                      <a:cubicBezTo>
                        <a:pt x="524792" y="1036766"/>
                        <a:pt x="533907" y="1036579"/>
                        <a:pt x="541421" y="1040665"/>
                      </a:cubicBezTo>
                      <a:cubicBezTo>
                        <a:pt x="545868" y="1042577"/>
                        <a:pt x="550537" y="1043978"/>
                        <a:pt x="555339" y="1044845"/>
                      </a:cubicBezTo>
                      <a:cubicBezTo>
                        <a:pt x="559118" y="1045405"/>
                        <a:pt x="562942" y="1045641"/>
                        <a:pt x="566766" y="1045556"/>
                      </a:cubicBezTo>
                      <a:cubicBezTo>
                        <a:pt x="574992" y="1044716"/>
                        <a:pt x="583174" y="1047641"/>
                        <a:pt x="588998" y="1053515"/>
                      </a:cubicBezTo>
                      <a:cubicBezTo>
                        <a:pt x="599091" y="1048984"/>
                        <a:pt x="607939" y="1042035"/>
                        <a:pt x="614698" y="1033284"/>
                      </a:cubicBezTo>
                      <a:cubicBezTo>
                        <a:pt x="617411" y="1030216"/>
                        <a:pt x="620478" y="1026793"/>
                        <a:pt x="624214" y="1023057"/>
                      </a:cubicBezTo>
                      <a:cubicBezTo>
                        <a:pt x="626259" y="1021510"/>
                        <a:pt x="628749" y="1020639"/>
                        <a:pt x="631327" y="1020567"/>
                      </a:cubicBezTo>
                      <a:cubicBezTo>
                        <a:pt x="633907" y="1020465"/>
                        <a:pt x="636441" y="1019683"/>
                        <a:pt x="638620" y="1018300"/>
                      </a:cubicBezTo>
                      <a:lnTo>
                        <a:pt x="643066" y="1014609"/>
                      </a:lnTo>
                      <a:cubicBezTo>
                        <a:pt x="648001" y="1010136"/>
                        <a:pt x="653427" y="1006201"/>
                        <a:pt x="659206" y="1002871"/>
                      </a:cubicBezTo>
                      <a:cubicBezTo>
                        <a:pt x="661964" y="1001484"/>
                        <a:pt x="665031" y="1000799"/>
                        <a:pt x="668099" y="1000870"/>
                      </a:cubicBezTo>
                      <a:cubicBezTo>
                        <a:pt x="672235" y="1001017"/>
                        <a:pt x="676370" y="1001550"/>
                        <a:pt x="680416" y="1002471"/>
                      </a:cubicBezTo>
                      <a:cubicBezTo>
                        <a:pt x="683973" y="1003293"/>
                        <a:pt x="687619" y="1003787"/>
                        <a:pt x="691309" y="1003938"/>
                      </a:cubicBezTo>
                      <a:cubicBezTo>
                        <a:pt x="694111" y="1004120"/>
                        <a:pt x="696867" y="1003285"/>
                        <a:pt x="699090" y="1001582"/>
                      </a:cubicBezTo>
                      <a:cubicBezTo>
                        <a:pt x="702115" y="998558"/>
                        <a:pt x="706071" y="996646"/>
                        <a:pt x="710295" y="996157"/>
                      </a:cubicBezTo>
                      <a:cubicBezTo>
                        <a:pt x="715898" y="996157"/>
                        <a:pt x="719188" y="1001715"/>
                        <a:pt x="722790" y="1008162"/>
                      </a:cubicBezTo>
                      <a:cubicBezTo>
                        <a:pt x="724213" y="1010697"/>
                        <a:pt x="725681" y="1013276"/>
                        <a:pt x="727236" y="1015766"/>
                      </a:cubicBezTo>
                      <a:cubicBezTo>
                        <a:pt x="728348" y="1017322"/>
                        <a:pt x="729237" y="1018834"/>
                        <a:pt x="730038" y="1020212"/>
                      </a:cubicBezTo>
                      <a:cubicBezTo>
                        <a:pt x="731905" y="1024418"/>
                        <a:pt x="735373" y="1027708"/>
                        <a:pt x="739686" y="1029371"/>
                      </a:cubicBezTo>
                      <a:cubicBezTo>
                        <a:pt x="741776" y="1030301"/>
                        <a:pt x="744044" y="1030830"/>
                        <a:pt x="746311" y="1030928"/>
                      </a:cubicBezTo>
                      <a:cubicBezTo>
                        <a:pt x="748357" y="1030848"/>
                        <a:pt x="750313" y="1030283"/>
                        <a:pt x="752092" y="1029282"/>
                      </a:cubicBezTo>
                      <a:cubicBezTo>
                        <a:pt x="755826" y="1027384"/>
                        <a:pt x="759962" y="1026379"/>
                        <a:pt x="764141" y="1026348"/>
                      </a:cubicBezTo>
                      <a:cubicBezTo>
                        <a:pt x="775079" y="1026348"/>
                        <a:pt x="776236" y="1034663"/>
                        <a:pt x="777481" y="1042711"/>
                      </a:cubicBezTo>
                      <a:cubicBezTo>
                        <a:pt x="777748" y="1046877"/>
                        <a:pt x="778859" y="1050945"/>
                        <a:pt x="780726" y="1054671"/>
                      </a:cubicBezTo>
                      <a:cubicBezTo>
                        <a:pt x="782772" y="1057913"/>
                        <a:pt x="786284" y="1059918"/>
                        <a:pt x="790109" y="1060007"/>
                      </a:cubicBezTo>
                      <a:cubicBezTo>
                        <a:pt x="794821" y="1060719"/>
                        <a:pt x="799312" y="1061385"/>
                        <a:pt x="799312" y="1074324"/>
                      </a:cubicBezTo>
                      <a:cubicBezTo>
                        <a:pt x="799312" y="1078104"/>
                        <a:pt x="799579" y="1081972"/>
                        <a:pt x="799846" y="1085752"/>
                      </a:cubicBezTo>
                      <a:cubicBezTo>
                        <a:pt x="800780" y="1099358"/>
                        <a:pt x="801713" y="1113408"/>
                        <a:pt x="790953" y="1124257"/>
                      </a:cubicBezTo>
                      <a:cubicBezTo>
                        <a:pt x="773790" y="1141420"/>
                        <a:pt x="764674" y="1155382"/>
                        <a:pt x="763119" y="1167610"/>
                      </a:cubicBezTo>
                      <a:cubicBezTo>
                        <a:pt x="762540" y="1171789"/>
                        <a:pt x="761785" y="1183394"/>
                        <a:pt x="764763" y="1186774"/>
                      </a:cubicBezTo>
                      <a:cubicBezTo>
                        <a:pt x="765698" y="1187885"/>
                        <a:pt x="766942" y="1187974"/>
                        <a:pt x="768543" y="1187174"/>
                      </a:cubicBezTo>
                      <a:cubicBezTo>
                        <a:pt x="772323" y="1186196"/>
                        <a:pt x="776191" y="1185795"/>
                        <a:pt x="780104" y="1185973"/>
                      </a:cubicBezTo>
                      <a:cubicBezTo>
                        <a:pt x="784239" y="1185973"/>
                        <a:pt x="797890" y="1186329"/>
                        <a:pt x="800335" y="1190420"/>
                      </a:cubicBezTo>
                      <a:cubicBezTo>
                        <a:pt x="800869" y="1191487"/>
                        <a:pt x="800735" y="1192776"/>
                        <a:pt x="800024" y="1193754"/>
                      </a:cubicBezTo>
                      <a:cubicBezTo>
                        <a:pt x="797489" y="1197890"/>
                        <a:pt x="798156" y="1206694"/>
                        <a:pt x="801535" y="1213363"/>
                      </a:cubicBezTo>
                      <a:cubicBezTo>
                        <a:pt x="802914" y="1217142"/>
                        <a:pt x="806160" y="1219899"/>
                        <a:pt x="810118" y="1220700"/>
                      </a:cubicBezTo>
                      <a:cubicBezTo>
                        <a:pt x="814519" y="1220477"/>
                        <a:pt x="818832" y="1222211"/>
                        <a:pt x="821856" y="1225457"/>
                      </a:cubicBezTo>
                      <a:cubicBezTo>
                        <a:pt x="824435" y="1229281"/>
                        <a:pt x="822745" y="1234750"/>
                        <a:pt x="820966" y="1240486"/>
                      </a:cubicBezTo>
                      <a:cubicBezTo>
                        <a:pt x="819187" y="1246222"/>
                        <a:pt x="817409" y="1251780"/>
                        <a:pt x="819410" y="1256315"/>
                      </a:cubicBezTo>
                      <a:cubicBezTo>
                        <a:pt x="820566" y="1258894"/>
                        <a:pt x="826035" y="1258938"/>
                        <a:pt x="830392" y="1258983"/>
                      </a:cubicBezTo>
                      <a:cubicBezTo>
                        <a:pt x="832305" y="1258894"/>
                        <a:pt x="834172" y="1259027"/>
                        <a:pt x="836039" y="1259383"/>
                      </a:cubicBezTo>
                      <a:cubicBezTo>
                        <a:pt x="841775" y="1261073"/>
                        <a:pt x="841820" y="1264496"/>
                        <a:pt x="841864" y="1268276"/>
                      </a:cubicBezTo>
                      <a:cubicBezTo>
                        <a:pt x="841820" y="1269877"/>
                        <a:pt x="841953" y="1271477"/>
                        <a:pt x="842309" y="1273034"/>
                      </a:cubicBezTo>
                      <a:cubicBezTo>
                        <a:pt x="842753" y="1277569"/>
                        <a:pt x="846667" y="1280948"/>
                        <a:pt x="851202" y="1280681"/>
                      </a:cubicBezTo>
                      <a:cubicBezTo>
                        <a:pt x="856003" y="1280237"/>
                        <a:pt x="860717" y="1278992"/>
                        <a:pt x="865074" y="1276946"/>
                      </a:cubicBezTo>
                      <a:cubicBezTo>
                        <a:pt x="868231" y="1275523"/>
                        <a:pt x="871610" y="1274501"/>
                        <a:pt x="875034" y="1273967"/>
                      </a:cubicBezTo>
                      <a:lnTo>
                        <a:pt x="875479" y="1273967"/>
                      </a:lnTo>
                      <a:cubicBezTo>
                        <a:pt x="880236" y="1273967"/>
                        <a:pt x="883127" y="1278414"/>
                        <a:pt x="885928" y="1282860"/>
                      </a:cubicBezTo>
                      <a:cubicBezTo>
                        <a:pt x="888729" y="1287306"/>
                        <a:pt x="890997" y="1290641"/>
                        <a:pt x="894820" y="1291753"/>
                      </a:cubicBezTo>
                      <a:cubicBezTo>
                        <a:pt x="896689" y="1292464"/>
                        <a:pt x="898823" y="1291531"/>
                        <a:pt x="899534" y="1289663"/>
                      </a:cubicBezTo>
                      <a:cubicBezTo>
                        <a:pt x="899578" y="1289530"/>
                        <a:pt x="899578" y="1289441"/>
                        <a:pt x="899623" y="1289352"/>
                      </a:cubicBezTo>
                      <a:cubicBezTo>
                        <a:pt x="902202" y="1283127"/>
                        <a:pt x="898333" y="1268676"/>
                        <a:pt x="895622" y="1265920"/>
                      </a:cubicBezTo>
                      <a:cubicBezTo>
                        <a:pt x="892909" y="1263829"/>
                        <a:pt x="891886" y="1260228"/>
                        <a:pt x="893131" y="1257027"/>
                      </a:cubicBezTo>
                      <a:cubicBezTo>
                        <a:pt x="897578" y="1246266"/>
                        <a:pt x="928035" y="1239241"/>
                        <a:pt x="937595" y="1239241"/>
                      </a:cubicBezTo>
                      <a:cubicBezTo>
                        <a:pt x="938529" y="1239197"/>
                        <a:pt x="939418" y="1239285"/>
                        <a:pt x="940307" y="1239508"/>
                      </a:cubicBezTo>
                      <a:cubicBezTo>
                        <a:pt x="941197" y="1239730"/>
                        <a:pt x="942086" y="1239819"/>
                        <a:pt x="942975" y="1239863"/>
                      </a:cubicBezTo>
                      <a:cubicBezTo>
                        <a:pt x="944887" y="1239819"/>
                        <a:pt x="946621" y="1238841"/>
                        <a:pt x="947689" y="1237284"/>
                      </a:cubicBezTo>
                      <a:cubicBezTo>
                        <a:pt x="949067" y="1235462"/>
                        <a:pt x="951112" y="1234217"/>
                        <a:pt x="953380" y="1233861"/>
                      </a:cubicBezTo>
                      <a:cubicBezTo>
                        <a:pt x="953869" y="1233816"/>
                        <a:pt x="954403" y="1233816"/>
                        <a:pt x="954891" y="1233861"/>
                      </a:cubicBezTo>
                      <a:cubicBezTo>
                        <a:pt x="958004" y="1234083"/>
                        <a:pt x="960983" y="1234928"/>
                        <a:pt x="963784" y="1236262"/>
                      </a:cubicBezTo>
                      <a:cubicBezTo>
                        <a:pt x="966319" y="1237507"/>
                        <a:pt x="969031" y="1238307"/>
                        <a:pt x="971832" y="1238619"/>
                      </a:cubicBezTo>
                      <a:lnTo>
                        <a:pt x="974944" y="1238619"/>
                      </a:lnTo>
                      <a:cubicBezTo>
                        <a:pt x="984371" y="1238619"/>
                        <a:pt x="997176" y="1236840"/>
                        <a:pt x="1004824" y="1228258"/>
                      </a:cubicBezTo>
                      <a:cubicBezTo>
                        <a:pt x="1008337" y="1224301"/>
                        <a:pt x="1017363" y="1214919"/>
                        <a:pt x="1024788" y="1214919"/>
                      </a:cubicBezTo>
                      <a:cubicBezTo>
                        <a:pt x="1027145" y="1214875"/>
                        <a:pt x="1029413" y="1215986"/>
                        <a:pt x="1030836" y="1217854"/>
                      </a:cubicBezTo>
                      <a:cubicBezTo>
                        <a:pt x="1036750" y="1225190"/>
                        <a:pt x="1044175" y="1226747"/>
                        <a:pt x="1051778" y="1228347"/>
                      </a:cubicBezTo>
                      <a:cubicBezTo>
                        <a:pt x="1056225" y="1229148"/>
                        <a:pt x="1060582" y="1230393"/>
                        <a:pt x="1064806" y="1232082"/>
                      </a:cubicBezTo>
                      <a:cubicBezTo>
                        <a:pt x="1071520" y="1235017"/>
                        <a:pt x="1069786" y="1239686"/>
                        <a:pt x="1068096" y="1244177"/>
                      </a:cubicBezTo>
                      <a:cubicBezTo>
                        <a:pt x="1066451" y="1246933"/>
                        <a:pt x="1066184" y="1250313"/>
                        <a:pt x="1067341" y="1253336"/>
                      </a:cubicBezTo>
                      <a:cubicBezTo>
                        <a:pt x="1072720" y="1262229"/>
                        <a:pt x="1087883" y="1273878"/>
                        <a:pt x="1099265" y="1275568"/>
                      </a:cubicBezTo>
                      <a:cubicBezTo>
                        <a:pt x="1101089" y="1276013"/>
                        <a:pt x="1102912" y="1276679"/>
                        <a:pt x="1104646" y="1277436"/>
                      </a:cubicBezTo>
                      <a:cubicBezTo>
                        <a:pt x="1109048" y="1279525"/>
                        <a:pt x="1113761" y="1280815"/>
                        <a:pt x="1118608" y="1281259"/>
                      </a:cubicBezTo>
                      <a:cubicBezTo>
                        <a:pt x="1122120" y="1281615"/>
                        <a:pt x="1125366" y="1279392"/>
                        <a:pt x="1126300" y="1276013"/>
                      </a:cubicBezTo>
                      <a:cubicBezTo>
                        <a:pt x="1127812" y="1271567"/>
                        <a:pt x="1129991" y="1269165"/>
                        <a:pt x="1132925" y="1269165"/>
                      </a:cubicBezTo>
                      <a:cubicBezTo>
                        <a:pt x="1136838" y="1269165"/>
                        <a:pt x="1141285" y="1273612"/>
                        <a:pt x="1145241" y="1277080"/>
                      </a:cubicBezTo>
                      <a:cubicBezTo>
                        <a:pt x="1148265" y="1279970"/>
                        <a:pt x="1151155" y="1282682"/>
                        <a:pt x="1153023" y="1282771"/>
                      </a:cubicBezTo>
                      <a:lnTo>
                        <a:pt x="1153023" y="1282771"/>
                      </a:lnTo>
                      <a:cubicBezTo>
                        <a:pt x="1155869" y="1282193"/>
                        <a:pt x="1158625" y="1281170"/>
                        <a:pt x="1161115" y="1279659"/>
                      </a:cubicBezTo>
                      <a:cubicBezTo>
                        <a:pt x="1164584" y="1277168"/>
                        <a:pt x="1168496" y="1275479"/>
                        <a:pt x="1172675" y="1274590"/>
                      </a:cubicBezTo>
                      <a:close/>
                      <a:moveTo>
                        <a:pt x="1545194" y="1257649"/>
                      </a:moveTo>
                      <a:cubicBezTo>
                        <a:pt x="1542971" y="1257516"/>
                        <a:pt x="1540970" y="1256315"/>
                        <a:pt x="1539769" y="1254447"/>
                      </a:cubicBezTo>
                      <a:cubicBezTo>
                        <a:pt x="1532389" y="1244755"/>
                        <a:pt x="1530210" y="1215097"/>
                        <a:pt x="1530210" y="1202781"/>
                      </a:cubicBezTo>
                      <a:cubicBezTo>
                        <a:pt x="1530210" y="1202781"/>
                        <a:pt x="1530210" y="1203270"/>
                        <a:pt x="1530210" y="1203492"/>
                      </a:cubicBezTo>
                      <a:cubicBezTo>
                        <a:pt x="1529321" y="1206827"/>
                        <a:pt x="1528653" y="1209317"/>
                        <a:pt x="1528609" y="1209361"/>
                      </a:cubicBezTo>
                      <a:lnTo>
                        <a:pt x="1528609" y="1209361"/>
                      </a:lnTo>
                      <a:cubicBezTo>
                        <a:pt x="1528609" y="1209806"/>
                        <a:pt x="1528342" y="1209806"/>
                        <a:pt x="1528209" y="1209806"/>
                      </a:cubicBezTo>
                      <a:lnTo>
                        <a:pt x="1527631" y="1209806"/>
                      </a:lnTo>
                      <a:lnTo>
                        <a:pt x="1527631" y="1209095"/>
                      </a:lnTo>
                      <a:lnTo>
                        <a:pt x="1527631" y="1209095"/>
                      </a:lnTo>
                      <a:cubicBezTo>
                        <a:pt x="1527631" y="1209095"/>
                        <a:pt x="1527631" y="1208561"/>
                        <a:pt x="1528076" y="1207494"/>
                      </a:cubicBezTo>
                      <a:cubicBezTo>
                        <a:pt x="1528520" y="1206427"/>
                        <a:pt x="1529277" y="1203047"/>
                        <a:pt x="1530788" y="1197534"/>
                      </a:cubicBezTo>
                      <a:cubicBezTo>
                        <a:pt x="1531455" y="1195177"/>
                        <a:pt x="1531988" y="1193088"/>
                        <a:pt x="1532389" y="1191753"/>
                      </a:cubicBezTo>
                      <a:cubicBezTo>
                        <a:pt x="1533500" y="1187707"/>
                        <a:pt x="1533944" y="1186062"/>
                        <a:pt x="1533989" y="1185973"/>
                      </a:cubicBezTo>
                      <a:lnTo>
                        <a:pt x="1533989" y="1185973"/>
                      </a:lnTo>
                      <a:cubicBezTo>
                        <a:pt x="1533989" y="1185529"/>
                        <a:pt x="1534300" y="1185529"/>
                        <a:pt x="1534434" y="1185529"/>
                      </a:cubicBezTo>
                      <a:lnTo>
                        <a:pt x="1534701" y="1185529"/>
                      </a:lnTo>
                      <a:lnTo>
                        <a:pt x="1534701" y="1185529"/>
                      </a:lnTo>
                      <a:cubicBezTo>
                        <a:pt x="1534701" y="1185529"/>
                        <a:pt x="1534701" y="1185529"/>
                        <a:pt x="1534701" y="1185973"/>
                      </a:cubicBezTo>
                      <a:lnTo>
                        <a:pt x="1534701" y="1185973"/>
                      </a:lnTo>
                      <a:lnTo>
                        <a:pt x="1534167" y="1187841"/>
                      </a:lnTo>
                      <a:cubicBezTo>
                        <a:pt x="1542260" y="1171078"/>
                        <a:pt x="1560845" y="1145066"/>
                        <a:pt x="1579165" y="1145066"/>
                      </a:cubicBezTo>
                      <a:cubicBezTo>
                        <a:pt x="1582589" y="1145066"/>
                        <a:pt x="1585968" y="1146000"/>
                        <a:pt x="1588902" y="1147734"/>
                      </a:cubicBezTo>
                      <a:cubicBezTo>
                        <a:pt x="1600596" y="1154537"/>
                        <a:pt x="1586724" y="1184817"/>
                        <a:pt x="1580810" y="1197756"/>
                      </a:cubicBezTo>
                      <a:cubicBezTo>
                        <a:pt x="1580054" y="1199446"/>
                        <a:pt x="1579387" y="1200869"/>
                        <a:pt x="1578987" y="1201847"/>
                      </a:cubicBezTo>
                      <a:cubicBezTo>
                        <a:pt x="1577786" y="1204693"/>
                        <a:pt x="1576497" y="1208027"/>
                        <a:pt x="1575118" y="1211540"/>
                      </a:cubicBezTo>
                      <a:cubicBezTo>
                        <a:pt x="1569205" y="1226791"/>
                        <a:pt x="1561068" y="1247645"/>
                        <a:pt x="1549285" y="1256004"/>
                      </a:cubicBezTo>
                      <a:cubicBezTo>
                        <a:pt x="1548129" y="1256938"/>
                        <a:pt x="1546706" y="1257516"/>
                        <a:pt x="1545194" y="1257649"/>
                      </a:cubicBezTo>
                      <a:close/>
                      <a:moveTo>
                        <a:pt x="1531544" y="1197801"/>
                      </a:moveTo>
                      <a:cubicBezTo>
                        <a:pt x="1530610" y="1201358"/>
                        <a:pt x="1532077" y="1242531"/>
                        <a:pt x="1540437" y="1253781"/>
                      </a:cubicBezTo>
                      <a:cubicBezTo>
                        <a:pt x="1541770" y="1256315"/>
                        <a:pt x="1544928" y="1257293"/>
                        <a:pt x="1547462" y="1255960"/>
                      </a:cubicBezTo>
                      <a:cubicBezTo>
                        <a:pt x="1547818" y="1255782"/>
                        <a:pt x="1548174" y="1255515"/>
                        <a:pt x="1548484" y="1255248"/>
                      </a:cubicBezTo>
                      <a:cubicBezTo>
                        <a:pt x="1560001" y="1247245"/>
                        <a:pt x="1568004" y="1226524"/>
                        <a:pt x="1573873" y="1211451"/>
                      </a:cubicBezTo>
                      <a:cubicBezTo>
                        <a:pt x="1575252" y="1207894"/>
                        <a:pt x="1576586" y="1204559"/>
                        <a:pt x="1577786" y="1201713"/>
                      </a:cubicBezTo>
                      <a:cubicBezTo>
                        <a:pt x="1578187" y="1200735"/>
                        <a:pt x="1578853" y="1199312"/>
                        <a:pt x="1579609" y="1197623"/>
                      </a:cubicBezTo>
                      <a:cubicBezTo>
                        <a:pt x="1585434" y="1184951"/>
                        <a:pt x="1598996" y="1155293"/>
                        <a:pt x="1588191" y="1149024"/>
                      </a:cubicBezTo>
                      <a:cubicBezTo>
                        <a:pt x="1585389" y="1147379"/>
                        <a:pt x="1582233" y="1146489"/>
                        <a:pt x="1578987" y="1146489"/>
                      </a:cubicBezTo>
                      <a:cubicBezTo>
                        <a:pt x="1558355" y="1146489"/>
                        <a:pt x="1535857" y="1182149"/>
                        <a:pt x="1531544" y="11978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2" name="자유형: 도형 9811">
                  <a:extLst>
                    <a:ext uri="{FF2B5EF4-FFF2-40B4-BE49-F238E27FC236}">
                      <a16:creationId xmlns:a16="http://schemas.microsoft.com/office/drawing/2014/main" id="{3B2CB8DD-79C0-E234-88B2-FCBBFE91CFD5}"/>
                    </a:ext>
                  </a:extLst>
                </p:cNvPr>
                <p:cNvSpPr/>
                <p:nvPr/>
              </p:nvSpPr>
              <p:spPr>
                <a:xfrm>
                  <a:off x="7379292" y="9097629"/>
                  <a:ext cx="215702" cy="307190"/>
                </a:xfrm>
                <a:custGeom>
                  <a:avLst/>
                  <a:gdLst>
                    <a:gd name="connsiteX0" fmla="*/ 169412 w 315809"/>
                    <a:gd name="connsiteY0" fmla="*/ 170880 h 449757"/>
                    <a:gd name="connsiteX1" fmla="*/ 210408 w 315809"/>
                    <a:gd name="connsiteY1" fmla="*/ 200893 h 449757"/>
                    <a:gd name="connsiteX2" fmla="*/ 212230 w 315809"/>
                    <a:gd name="connsiteY2" fmla="*/ 227305 h 449757"/>
                    <a:gd name="connsiteX3" fmla="*/ 231840 w 315809"/>
                    <a:gd name="connsiteY3" fmla="*/ 228994 h 449757"/>
                    <a:gd name="connsiteX4" fmla="*/ 232373 w 315809"/>
                    <a:gd name="connsiteY4" fmla="*/ 251493 h 449757"/>
                    <a:gd name="connsiteX5" fmla="*/ 249091 w 315809"/>
                    <a:gd name="connsiteY5" fmla="*/ 281284 h 449757"/>
                    <a:gd name="connsiteX6" fmla="*/ 270701 w 315809"/>
                    <a:gd name="connsiteY6" fmla="*/ 263498 h 449757"/>
                    <a:gd name="connsiteX7" fmla="*/ 260429 w 315809"/>
                    <a:gd name="connsiteY7" fmla="*/ 209653 h 449757"/>
                    <a:gd name="connsiteX8" fmla="*/ 234330 w 315809"/>
                    <a:gd name="connsiteY8" fmla="*/ 198981 h 449757"/>
                    <a:gd name="connsiteX9" fmla="*/ 221702 w 315809"/>
                    <a:gd name="connsiteY9" fmla="*/ 175371 h 449757"/>
                    <a:gd name="connsiteX10" fmla="*/ 174792 w 315809"/>
                    <a:gd name="connsiteY10" fmla="*/ 148692 h 449757"/>
                    <a:gd name="connsiteX11" fmla="*/ 150693 w 315809"/>
                    <a:gd name="connsiteY11" fmla="*/ 150960 h 449757"/>
                    <a:gd name="connsiteX12" fmla="*/ 143356 w 315809"/>
                    <a:gd name="connsiteY12" fmla="*/ 121925 h 449757"/>
                    <a:gd name="connsiteX13" fmla="*/ 171724 w 315809"/>
                    <a:gd name="connsiteY13" fmla="*/ 60254 h 449757"/>
                    <a:gd name="connsiteX14" fmla="*/ 164476 w 315809"/>
                    <a:gd name="connsiteY14" fmla="*/ 24016 h 449757"/>
                    <a:gd name="connsiteX15" fmla="*/ 158385 w 315809"/>
                    <a:gd name="connsiteY15" fmla="*/ 6852 h 449757"/>
                    <a:gd name="connsiteX16" fmla="*/ 105739 w 315809"/>
                    <a:gd name="connsiteY16" fmla="*/ 7920 h 449757"/>
                    <a:gd name="connsiteX17" fmla="*/ 104050 w 315809"/>
                    <a:gd name="connsiteY17" fmla="*/ 64700 h 449757"/>
                    <a:gd name="connsiteX18" fmla="*/ 88265 w 315809"/>
                    <a:gd name="connsiteY18" fmla="*/ 76217 h 449757"/>
                    <a:gd name="connsiteX19" fmla="*/ 93068 w 315809"/>
                    <a:gd name="connsiteY19" fmla="*/ 122859 h 449757"/>
                    <a:gd name="connsiteX20" fmla="*/ 106095 w 315809"/>
                    <a:gd name="connsiteY20" fmla="*/ 141089 h 449757"/>
                    <a:gd name="connsiteX21" fmla="*/ 115433 w 315809"/>
                    <a:gd name="connsiteY21" fmla="*/ 164611 h 449757"/>
                    <a:gd name="connsiteX22" fmla="*/ 149492 w 315809"/>
                    <a:gd name="connsiteY22" fmla="*/ 160164 h 449757"/>
                    <a:gd name="connsiteX23" fmla="*/ 169412 w 315809"/>
                    <a:gd name="connsiteY23" fmla="*/ 170747 h 449757"/>
                    <a:gd name="connsiteX24" fmla="*/ 105340 w 315809"/>
                    <a:gd name="connsiteY24" fmla="*/ 179773 h 449757"/>
                    <a:gd name="connsiteX25" fmla="*/ 137354 w 315809"/>
                    <a:gd name="connsiteY25" fmla="*/ 215789 h 449757"/>
                    <a:gd name="connsiteX26" fmla="*/ 105340 w 315809"/>
                    <a:gd name="connsiteY26" fmla="*/ 179862 h 449757"/>
                    <a:gd name="connsiteX27" fmla="*/ 161364 w 315809"/>
                    <a:gd name="connsiteY27" fmla="*/ 276838 h 449757"/>
                    <a:gd name="connsiteX28" fmla="*/ 171902 w 315809"/>
                    <a:gd name="connsiteY28" fmla="*/ 275237 h 449757"/>
                    <a:gd name="connsiteX29" fmla="*/ 180172 w 315809"/>
                    <a:gd name="connsiteY29" fmla="*/ 264743 h 449757"/>
                    <a:gd name="connsiteX30" fmla="*/ 179105 w 315809"/>
                    <a:gd name="connsiteY30" fmla="*/ 298581 h 449757"/>
                    <a:gd name="connsiteX31" fmla="*/ 194045 w 315809"/>
                    <a:gd name="connsiteY31" fmla="*/ 329305 h 449757"/>
                    <a:gd name="connsiteX32" fmla="*/ 220456 w 315809"/>
                    <a:gd name="connsiteY32" fmla="*/ 292044 h 449757"/>
                    <a:gd name="connsiteX33" fmla="*/ 223435 w 315809"/>
                    <a:gd name="connsiteY33" fmla="*/ 276838 h 449757"/>
                    <a:gd name="connsiteX34" fmla="*/ 210096 w 315809"/>
                    <a:gd name="connsiteY34" fmla="*/ 275237 h 449757"/>
                    <a:gd name="connsiteX35" fmla="*/ 198848 w 315809"/>
                    <a:gd name="connsiteY35" fmla="*/ 251582 h 449757"/>
                    <a:gd name="connsiteX36" fmla="*/ 163277 w 315809"/>
                    <a:gd name="connsiteY36" fmla="*/ 230684 h 449757"/>
                    <a:gd name="connsiteX37" fmla="*/ 161408 w 315809"/>
                    <a:gd name="connsiteY37" fmla="*/ 276838 h 449757"/>
                    <a:gd name="connsiteX38" fmla="*/ 43312 w 315809"/>
                    <a:gd name="connsiteY38" fmla="*/ 295868 h 449757"/>
                    <a:gd name="connsiteX39" fmla="*/ -40 w 315809"/>
                    <a:gd name="connsiteY39" fmla="*/ 349224 h 449757"/>
                    <a:gd name="connsiteX40" fmla="*/ 35531 w 315809"/>
                    <a:gd name="connsiteY40" fmla="*/ 321568 h 449757"/>
                    <a:gd name="connsiteX41" fmla="*/ 74526 w 315809"/>
                    <a:gd name="connsiteY41" fmla="*/ 270702 h 449757"/>
                    <a:gd name="connsiteX42" fmla="*/ 43180 w 315809"/>
                    <a:gd name="connsiteY42" fmla="*/ 295912 h 449757"/>
                    <a:gd name="connsiteX43" fmla="*/ 43312 w 315809"/>
                    <a:gd name="connsiteY43" fmla="*/ 295957 h 449757"/>
                    <a:gd name="connsiteX44" fmla="*/ 221435 w 315809"/>
                    <a:gd name="connsiteY44" fmla="*/ 315877 h 449757"/>
                    <a:gd name="connsiteX45" fmla="*/ 246424 w 315809"/>
                    <a:gd name="connsiteY45" fmla="*/ 299870 h 449757"/>
                    <a:gd name="connsiteX46" fmla="*/ 221435 w 315809"/>
                    <a:gd name="connsiteY46" fmla="*/ 316144 h 449757"/>
                    <a:gd name="connsiteX47" fmla="*/ 311474 w 315809"/>
                    <a:gd name="connsiteY47" fmla="*/ 393911 h 449757"/>
                    <a:gd name="connsiteX48" fmla="*/ 310985 w 315809"/>
                    <a:gd name="connsiteY48" fmla="*/ 356295 h 449757"/>
                    <a:gd name="connsiteX49" fmla="*/ 300091 w 315809"/>
                    <a:gd name="connsiteY49" fmla="*/ 308007 h 449757"/>
                    <a:gd name="connsiteX50" fmla="*/ 278482 w 315809"/>
                    <a:gd name="connsiteY50" fmla="*/ 308985 h 449757"/>
                    <a:gd name="connsiteX51" fmla="*/ 269589 w 315809"/>
                    <a:gd name="connsiteY51" fmla="*/ 326548 h 449757"/>
                    <a:gd name="connsiteX52" fmla="*/ 249180 w 315809"/>
                    <a:gd name="connsiteY52" fmla="*/ 343489 h 449757"/>
                    <a:gd name="connsiteX53" fmla="*/ 222769 w 315809"/>
                    <a:gd name="connsiteY53" fmla="*/ 350470 h 449757"/>
                    <a:gd name="connsiteX54" fmla="*/ 187554 w 315809"/>
                    <a:gd name="connsiteY54" fmla="*/ 354916 h 449757"/>
                    <a:gd name="connsiteX55" fmla="*/ 156429 w 315809"/>
                    <a:gd name="connsiteY55" fmla="*/ 382350 h 449757"/>
                    <a:gd name="connsiteX56" fmla="*/ 164877 w 315809"/>
                    <a:gd name="connsiteY56" fmla="*/ 398669 h 449757"/>
                    <a:gd name="connsiteX57" fmla="*/ 181729 w 315809"/>
                    <a:gd name="connsiteY57" fmla="*/ 385996 h 449757"/>
                    <a:gd name="connsiteX58" fmla="*/ 198936 w 315809"/>
                    <a:gd name="connsiteY58" fmla="*/ 379594 h 449757"/>
                    <a:gd name="connsiteX59" fmla="*/ 228727 w 315809"/>
                    <a:gd name="connsiteY59" fmla="*/ 421123 h 449757"/>
                    <a:gd name="connsiteX60" fmla="*/ 280572 w 315809"/>
                    <a:gd name="connsiteY60" fmla="*/ 447801 h 449757"/>
                    <a:gd name="connsiteX61" fmla="*/ 275370 w 315809"/>
                    <a:gd name="connsiteY61" fmla="*/ 408940 h 449757"/>
                    <a:gd name="connsiteX62" fmla="*/ 311385 w 315809"/>
                    <a:gd name="connsiteY62" fmla="*/ 393911 h 449757"/>
                    <a:gd name="connsiteX63" fmla="*/ 311474 w 315809"/>
                    <a:gd name="connsiteY63" fmla="*/ 394000 h 449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315809" h="449757">
                      <a:moveTo>
                        <a:pt x="169412" y="170880"/>
                      </a:moveTo>
                      <a:cubicBezTo>
                        <a:pt x="180172" y="169190"/>
                        <a:pt x="217389" y="185198"/>
                        <a:pt x="210408" y="200893"/>
                      </a:cubicBezTo>
                      <a:cubicBezTo>
                        <a:pt x="207073" y="208363"/>
                        <a:pt x="208984" y="220102"/>
                        <a:pt x="212230" y="227305"/>
                      </a:cubicBezTo>
                      <a:cubicBezTo>
                        <a:pt x="217122" y="238065"/>
                        <a:pt x="223702" y="225171"/>
                        <a:pt x="231840" y="228994"/>
                      </a:cubicBezTo>
                      <a:cubicBezTo>
                        <a:pt x="243223" y="234330"/>
                        <a:pt x="232907" y="243979"/>
                        <a:pt x="232373" y="251493"/>
                      </a:cubicBezTo>
                      <a:cubicBezTo>
                        <a:pt x="231617" y="262564"/>
                        <a:pt x="244511" y="272169"/>
                        <a:pt x="249091" y="281284"/>
                      </a:cubicBezTo>
                      <a:cubicBezTo>
                        <a:pt x="264609" y="312186"/>
                        <a:pt x="255983" y="272391"/>
                        <a:pt x="270701" y="263498"/>
                      </a:cubicBezTo>
                      <a:cubicBezTo>
                        <a:pt x="290354" y="251271"/>
                        <a:pt x="278304" y="220235"/>
                        <a:pt x="260429" y="209653"/>
                      </a:cubicBezTo>
                      <a:cubicBezTo>
                        <a:pt x="252381" y="204895"/>
                        <a:pt x="241755" y="204806"/>
                        <a:pt x="234330" y="198981"/>
                      </a:cubicBezTo>
                      <a:cubicBezTo>
                        <a:pt x="226904" y="193156"/>
                        <a:pt x="229616" y="182085"/>
                        <a:pt x="221702" y="175371"/>
                      </a:cubicBezTo>
                      <a:cubicBezTo>
                        <a:pt x="205917" y="162032"/>
                        <a:pt x="199114" y="146781"/>
                        <a:pt x="174792" y="148692"/>
                      </a:cubicBezTo>
                      <a:cubicBezTo>
                        <a:pt x="169011" y="149181"/>
                        <a:pt x="152916" y="159986"/>
                        <a:pt x="150693" y="150960"/>
                      </a:cubicBezTo>
                      <a:cubicBezTo>
                        <a:pt x="148292" y="141223"/>
                        <a:pt x="150693" y="130062"/>
                        <a:pt x="143356" y="121925"/>
                      </a:cubicBezTo>
                      <a:cubicBezTo>
                        <a:pt x="126015" y="103161"/>
                        <a:pt x="170568" y="78395"/>
                        <a:pt x="171724" y="60254"/>
                      </a:cubicBezTo>
                      <a:cubicBezTo>
                        <a:pt x="172524" y="47581"/>
                        <a:pt x="166211" y="36244"/>
                        <a:pt x="164476" y="24016"/>
                      </a:cubicBezTo>
                      <a:cubicBezTo>
                        <a:pt x="163765" y="19124"/>
                        <a:pt x="169323" y="583"/>
                        <a:pt x="158385" y="6852"/>
                      </a:cubicBezTo>
                      <a:cubicBezTo>
                        <a:pt x="145579" y="14189"/>
                        <a:pt x="113921" y="-13378"/>
                        <a:pt x="105739" y="7920"/>
                      </a:cubicBezTo>
                      <a:cubicBezTo>
                        <a:pt x="99203" y="24860"/>
                        <a:pt x="103561" y="47003"/>
                        <a:pt x="104050" y="64700"/>
                      </a:cubicBezTo>
                      <a:cubicBezTo>
                        <a:pt x="104717" y="86932"/>
                        <a:pt x="102672" y="78039"/>
                        <a:pt x="88265" y="76217"/>
                      </a:cubicBezTo>
                      <a:cubicBezTo>
                        <a:pt x="81329" y="75327"/>
                        <a:pt x="88265" y="118279"/>
                        <a:pt x="93068" y="122859"/>
                      </a:cubicBezTo>
                      <a:cubicBezTo>
                        <a:pt x="100270" y="129662"/>
                        <a:pt x="107118" y="127305"/>
                        <a:pt x="106095" y="141089"/>
                      </a:cubicBezTo>
                      <a:cubicBezTo>
                        <a:pt x="105340" y="151938"/>
                        <a:pt x="99782" y="162921"/>
                        <a:pt x="115433" y="164611"/>
                      </a:cubicBezTo>
                      <a:cubicBezTo>
                        <a:pt x="125570" y="165678"/>
                        <a:pt x="140689" y="155718"/>
                        <a:pt x="149492" y="160164"/>
                      </a:cubicBezTo>
                      <a:cubicBezTo>
                        <a:pt x="158296" y="164611"/>
                        <a:pt x="157719" y="172569"/>
                        <a:pt x="169412" y="170747"/>
                      </a:cubicBezTo>
                      <a:close/>
                      <a:moveTo>
                        <a:pt x="105340" y="179773"/>
                      </a:moveTo>
                      <a:cubicBezTo>
                        <a:pt x="108363" y="193823"/>
                        <a:pt x="115344" y="222858"/>
                        <a:pt x="137354" y="215789"/>
                      </a:cubicBezTo>
                      <a:cubicBezTo>
                        <a:pt x="159363" y="208719"/>
                        <a:pt x="103206" y="169813"/>
                        <a:pt x="105340" y="179862"/>
                      </a:cubicBezTo>
                      <a:close/>
                      <a:moveTo>
                        <a:pt x="161364" y="276838"/>
                      </a:moveTo>
                      <a:cubicBezTo>
                        <a:pt x="164921" y="276526"/>
                        <a:pt x="168434" y="275993"/>
                        <a:pt x="171902" y="275237"/>
                      </a:cubicBezTo>
                      <a:cubicBezTo>
                        <a:pt x="178394" y="273280"/>
                        <a:pt x="176349" y="266344"/>
                        <a:pt x="180172" y="264743"/>
                      </a:cubicBezTo>
                      <a:cubicBezTo>
                        <a:pt x="189998" y="260297"/>
                        <a:pt x="180172" y="296579"/>
                        <a:pt x="179105" y="298581"/>
                      </a:cubicBezTo>
                      <a:cubicBezTo>
                        <a:pt x="174393" y="308140"/>
                        <a:pt x="176659" y="339532"/>
                        <a:pt x="194045" y="329305"/>
                      </a:cubicBezTo>
                      <a:cubicBezTo>
                        <a:pt x="206584" y="321969"/>
                        <a:pt x="215210" y="304983"/>
                        <a:pt x="220456" y="292044"/>
                      </a:cubicBezTo>
                      <a:cubicBezTo>
                        <a:pt x="222058" y="288176"/>
                        <a:pt x="225348" y="281150"/>
                        <a:pt x="223435" y="276838"/>
                      </a:cubicBezTo>
                      <a:cubicBezTo>
                        <a:pt x="220145" y="269456"/>
                        <a:pt x="212586" y="278838"/>
                        <a:pt x="210096" y="275237"/>
                      </a:cubicBezTo>
                      <a:cubicBezTo>
                        <a:pt x="205339" y="267811"/>
                        <a:pt x="207429" y="259852"/>
                        <a:pt x="198848" y="251582"/>
                      </a:cubicBezTo>
                      <a:cubicBezTo>
                        <a:pt x="190265" y="243312"/>
                        <a:pt x="176349" y="232107"/>
                        <a:pt x="163277" y="230684"/>
                      </a:cubicBezTo>
                      <a:cubicBezTo>
                        <a:pt x="141978" y="228461"/>
                        <a:pt x="148826" y="279594"/>
                        <a:pt x="161408" y="276838"/>
                      </a:cubicBezTo>
                      <a:close/>
                      <a:moveTo>
                        <a:pt x="43312" y="295868"/>
                      </a:moveTo>
                      <a:cubicBezTo>
                        <a:pt x="31663" y="310853"/>
                        <a:pt x="3294" y="329661"/>
                        <a:pt x="-40" y="349224"/>
                      </a:cubicBezTo>
                      <a:cubicBezTo>
                        <a:pt x="-2130" y="361497"/>
                        <a:pt x="33352" y="324280"/>
                        <a:pt x="35531" y="321568"/>
                      </a:cubicBezTo>
                      <a:cubicBezTo>
                        <a:pt x="46292" y="309074"/>
                        <a:pt x="77550" y="288309"/>
                        <a:pt x="74526" y="270702"/>
                      </a:cubicBezTo>
                      <a:cubicBezTo>
                        <a:pt x="68390" y="235130"/>
                        <a:pt x="50293" y="286797"/>
                        <a:pt x="43180" y="295912"/>
                      </a:cubicBezTo>
                      <a:cubicBezTo>
                        <a:pt x="29351" y="313965"/>
                        <a:pt x="57319" y="277949"/>
                        <a:pt x="43312" y="295957"/>
                      </a:cubicBezTo>
                      <a:close/>
                      <a:moveTo>
                        <a:pt x="221435" y="315877"/>
                      </a:moveTo>
                      <a:cubicBezTo>
                        <a:pt x="225437" y="325881"/>
                        <a:pt x="254428" y="309874"/>
                        <a:pt x="246424" y="299870"/>
                      </a:cubicBezTo>
                      <a:cubicBezTo>
                        <a:pt x="238420" y="289865"/>
                        <a:pt x="218456" y="308451"/>
                        <a:pt x="221435" y="316144"/>
                      </a:cubicBezTo>
                      <a:close/>
                      <a:moveTo>
                        <a:pt x="311474" y="393911"/>
                      </a:moveTo>
                      <a:cubicBezTo>
                        <a:pt x="319745" y="384307"/>
                        <a:pt x="313742" y="366832"/>
                        <a:pt x="310985" y="356295"/>
                      </a:cubicBezTo>
                      <a:cubicBezTo>
                        <a:pt x="307784" y="343978"/>
                        <a:pt x="307917" y="317611"/>
                        <a:pt x="300091" y="308007"/>
                      </a:cubicBezTo>
                      <a:cubicBezTo>
                        <a:pt x="295201" y="302004"/>
                        <a:pt x="282305" y="300759"/>
                        <a:pt x="278482" y="308985"/>
                      </a:cubicBezTo>
                      <a:cubicBezTo>
                        <a:pt x="273147" y="321079"/>
                        <a:pt x="288442" y="322769"/>
                        <a:pt x="269589" y="326548"/>
                      </a:cubicBezTo>
                      <a:cubicBezTo>
                        <a:pt x="257850" y="328905"/>
                        <a:pt x="262031" y="342511"/>
                        <a:pt x="249180" y="343489"/>
                      </a:cubicBezTo>
                      <a:cubicBezTo>
                        <a:pt x="234152" y="344645"/>
                        <a:pt x="242822" y="360918"/>
                        <a:pt x="222769" y="350470"/>
                      </a:cubicBezTo>
                      <a:cubicBezTo>
                        <a:pt x="204983" y="341221"/>
                        <a:pt x="202982" y="340777"/>
                        <a:pt x="187554" y="354916"/>
                      </a:cubicBezTo>
                      <a:cubicBezTo>
                        <a:pt x="176482" y="365143"/>
                        <a:pt x="162342" y="367188"/>
                        <a:pt x="156429" y="382350"/>
                      </a:cubicBezTo>
                      <a:cubicBezTo>
                        <a:pt x="153405" y="389998"/>
                        <a:pt x="151049" y="406494"/>
                        <a:pt x="164877" y="398669"/>
                      </a:cubicBezTo>
                      <a:cubicBezTo>
                        <a:pt x="171013" y="395200"/>
                        <a:pt x="175193" y="388931"/>
                        <a:pt x="181729" y="385996"/>
                      </a:cubicBezTo>
                      <a:cubicBezTo>
                        <a:pt x="188265" y="383062"/>
                        <a:pt x="193156" y="385641"/>
                        <a:pt x="198936" y="379594"/>
                      </a:cubicBezTo>
                      <a:cubicBezTo>
                        <a:pt x="222058" y="355360"/>
                        <a:pt x="225614" y="412096"/>
                        <a:pt x="228727" y="421123"/>
                      </a:cubicBezTo>
                      <a:cubicBezTo>
                        <a:pt x="231840" y="430149"/>
                        <a:pt x="278926" y="456160"/>
                        <a:pt x="280572" y="447801"/>
                      </a:cubicBezTo>
                      <a:cubicBezTo>
                        <a:pt x="283018" y="434817"/>
                        <a:pt x="274214" y="421923"/>
                        <a:pt x="275370" y="408940"/>
                      </a:cubicBezTo>
                      <a:cubicBezTo>
                        <a:pt x="276214" y="399824"/>
                        <a:pt x="304715" y="401692"/>
                        <a:pt x="311385" y="393911"/>
                      </a:cubicBezTo>
                      <a:cubicBezTo>
                        <a:pt x="323479" y="379994"/>
                        <a:pt x="299469" y="408051"/>
                        <a:pt x="311474" y="39400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3" name="자유형: 도형 9812">
                  <a:extLst>
                    <a:ext uri="{FF2B5EF4-FFF2-40B4-BE49-F238E27FC236}">
                      <a16:creationId xmlns:a16="http://schemas.microsoft.com/office/drawing/2014/main" id="{CBCFDC6F-FDEB-43F4-AE6E-B49D9F6DEFFF}"/>
                    </a:ext>
                  </a:extLst>
                </p:cNvPr>
                <p:cNvSpPr/>
                <p:nvPr/>
              </p:nvSpPr>
              <p:spPr>
                <a:xfrm>
                  <a:off x="7928950" y="9598432"/>
                  <a:ext cx="286652" cy="186104"/>
                </a:xfrm>
                <a:custGeom>
                  <a:avLst/>
                  <a:gdLst>
                    <a:gd name="connsiteX0" fmla="*/ 308227 w 419687"/>
                    <a:gd name="connsiteY0" fmla="*/ 251164 h 272475"/>
                    <a:gd name="connsiteX1" fmla="*/ 272656 w 419687"/>
                    <a:gd name="connsiteY1" fmla="*/ 220529 h 272475"/>
                    <a:gd name="connsiteX2" fmla="*/ 234151 w 419687"/>
                    <a:gd name="connsiteY2" fmla="*/ 175842 h 272475"/>
                    <a:gd name="connsiteX3" fmla="*/ 218010 w 419687"/>
                    <a:gd name="connsiteY3" fmla="*/ 139070 h 272475"/>
                    <a:gd name="connsiteX4" fmla="*/ 205960 w 419687"/>
                    <a:gd name="connsiteY4" fmla="*/ 107368 h 272475"/>
                    <a:gd name="connsiteX5" fmla="*/ 159095 w 419687"/>
                    <a:gd name="connsiteY5" fmla="*/ 83936 h 272475"/>
                    <a:gd name="connsiteX6" fmla="*/ 127705 w 419687"/>
                    <a:gd name="connsiteY6" fmla="*/ 52277 h 272475"/>
                    <a:gd name="connsiteX7" fmla="*/ -129 w 419687"/>
                    <a:gd name="connsiteY7" fmla="*/ -324 h 272475"/>
                    <a:gd name="connsiteX8" fmla="*/ -129 w 419687"/>
                    <a:gd name="connsiteY8" fmla="*/ 211191 h 272475"/>
                    <a:gd name="connsiteX9" fmla="*/ 45090 w 419687"/>
                    <a:gd name="connsiteY9" fmla="*/ 225152 h 272475"/>
                    <a:gd name="connsiteX10" fmla="*/ 71769 w 419687"/>
                    <a:gd name="connsiteY10" fmla="*/ 210257 h 272475"/>
                    <a:gd name="connsiteX11" fmla="*/ 84707 w 419687"/>
                    <a:gd name="connsiteY11" fmla="*/ 196518 h 272475"/>
                    <a:gd name="connsiteX12" fmla="*/ 116322 w 419687"/>
                    <a:gd name="connsiteY12" fmla="*/ 172507 h 272475"/>
                    <a:gd name="connsiteX13" fmla="*/ 172523 w 419687"/>
                    <a:gd name="connsiteY13" fmla="*/ 197141 h 272475"/>
                    <a:gd name="connsiteX14" fmla="*/ 241888 w 419687"/>
                    <a:gd name="connsiteY14" fmla="*/ 259167 h 272475"/>
                    <a:gd name="connsiteX15" fmla="*/ 304537 w 419687"/>
                    <a:gd name="connsiteY15" fmla="*/ 271707 h 272475"/>
                    <a:gd name="connsiteX16" fmla="*/ 307916 w 419687"/>
                    <a:gd name="connsiteY16" fmla="*/ 251164 h 272475"/>
                    <a:gd name="connsiteX17" fmla="*/ 365275 w 419687"/>
                    <a:gd name="connsiteY17" fmla="*/ 73042 h 272475"/>
                    <a:gd name="connsiteX18" fmla="*/ 282883 w 419687"/>
                    <a:gd name="connsiteY18" fmla="*/ 97408 h 272475"/>
                    <a:gd name="connsiteX19" fmla="*/ 253315 w 419687"/>
                    <a:gd name="connsiteY19" fmla="*/ 97408 h 272475"/>
                    <a:gd name="connsiteX20" fmla="*/ 287107 w 419687"/>
                    <a:gd name="connsiteY20" fmla="*/ 122530 h 272475"/>
                    <a:gd name="connsiteX21" fmla="*/ 374435 w 419687"/>
                    <a:gd name="connsiteY21" fmla="*/ 95007 h 272475"/>
                    <a:gd name="connsiteX22" fmla="*/ 387774 w 419687"/>
                    <a:gd name="connsiteY22" fmla="*/ 69707 h 272475"/>
                    <a:gd name="connsiteX23" fmla="*/ 365275 w 419687"/>
                    <a:gd name="connsiteY23" fmla="*/ 73042 h 272475"/>
                    <a:gd name="connsiteX24" fmla="*/ 399289 w 419687"/>
                    <a:gd name="connsiteY24" fmla="*/ 35025 h 272475"/>
                    <a:gd name="connsiteX25" fmla="*/ 379770 w 419687"/>
                    <a:gd name="connsiteY25" fmla="*/ 25109 h 272475"/>
                    <a:gd name="connsiteX26" fmla="*/ 404492 w 419687"/>
                    <a:gd name="connsiteY26" fmla="*/ 67395 h 272475"/>
                    <a:gd name="connsiteX27" fmla="*/ 419254 w 419687"/>
                    <a:gd name="connsiteY27" fmla="*/ 61881 h 272475"/>
                    <a:gd name="connsiteX28" fmla="*/ 399289 w 419687"/>
                    <a:gd name="connsiteY28" fmla="*/ 35203 h 272475"/>
                    <a:gd name="connsiteX29" fmla="*/ 399289 w 419687"/>
                    <a:gd name="connsiteY29" fmla="*/ 35025 h 27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19687" h="272475">
                      <a:moveTo>
                        <a:pt x="308227" y="251164"/>
                      </a:moveTo>
                      <a:cubicBezTo>
                        <a:pt x="291598" y="244006"/>
                        <a:pt x="287996" y="224486"/>
                        <a:pt x="272656" y="220529"/>
                      </a:cubicBezTo>
                      <a:cubicBezTo>
                        <a:pt x="242421" y="212258"/>
                        <a:pt x="245978" y="200520"/>
                        <a:pt x="234151" y="175842"/>
                      </a:cubicBezTo>
                      <a:cubicBezTo>
                        <a:pt x="232372" y="172152"/>
                        <a:pt x="189954" y="137559"/>
                        <a:pt x="218010" y="139070"/>
                      </a:cubicBezTo>
                      <a:cubicBezTo>
                        <a:pt x="251714" y="140983"/>
                        <a:pt x="219567" y="112392"/>
                        <a:pt x="205960" y="107368"/>
                      </a:cubicBezTo>
                      <a:cubicBezTo>
                        <a:pt x="192354" y="102343"/>
                        <a:pt x="166388" y="98475"/>
                        <a:pt x="159095" y="83936"/>
                      </a:cubicBezTo>
                      <a:cubicBezTo>
                        <a:pt x="151804" y="69396"/>
                        <a:pt x="142421" y="61392"/>
                        <a:pt x="127705" y="52277"/>
                      </a:cubicBezTo>
                      <a:cubicBezTo>
                        <a:pt x="87153" y="27155"/>
                        <a:pt x="44467" y="14616"/>
                        <a:pt x="-129" y="-324"/>
                      </a:cubicBezTo>
                      <a:lnTo>
                        <a:pt x="-129" y="211191"/>
                      </a:lnTo>
                      <a:cubicBezTo>
                        <a:pt x="-129" y="223374"/>
                        <a:pt x="37087" y="225598"/>
                        <a:pt x="45090" y="225152"/>
                      </a:cubicBezTo>
                      <a:cubicBezTo>
                        <a:pt x="56073" y="224575"/>
                        <a:pt x="67678" y="221462"/>
                        <a:pt x="71769" y="210257"/>
                      </a:cubicBezTo>
                      <a:cubicBezTo>
                        <a:pt x="75103" y="201364"/>
                        <a:pt x="79594" y="203988"/>
                        <a:pt x="84707" y="196518"/>
                      </a:cubicBezTo>
                      <a:cubicBezTo>
                        <a:pt x="94312" y="182378"/>
                        <a:pt x="96979" y="170907"/>
                        <a:pt x="116322" y="172507"/>
                      </a:cubicBezTo>
                      <a:cubicBezTo>
                        <a:pt x="137219" y="174464"/>
                        <a:pt x="156917" y="183090"/>
                        <a:pt x="172523" y="197141"/>
                      </a:cubicBezTo>
                      <a:cubicBezTo>
                        <a:pt x="188620" y="212391"/>
                        <a:pt x="214809" y="264814"/>
                        <a:pt x="241888" y="259167"/>
                      </a:cubicBezTo>
                      <a:cubicBezTo>
                        <a:pt x="263674" y="254721"/>
                        <a:pt x="283639" y="268638"/>
                        <a:pt x="304537" y="271707"/>
                      </a:cubicBezTo>
                      <a:cubicBezTo>
                        <a:pt x="327880" y="275086"/>
                        <a:pt x="325035" y="258367"/>
                        <a:pt x="307916" y="251164"/>
                      </a:cubicBezTo>
                      <a:close/>
                      <a:moveTo>
                        <a:pt x="365275" y="73042"/>
                      </a:moveTo>
                      <a:cubicBezTo>
                        <a:pt x="365275" y="98964"/>
                        <a:pt x="299246" y="99720"/>
                        <a:pt x="282883" y="97408"/>
                      </a:cubicBezTo>
                      <a:cubicBezTo>
                        <a:pt x="276303" y="96385"/>
                        <a:pt x="258784" y="90916"/>
                        <a:pt x="253315" y="97408"/>
                      </a:cubicBezTo>
                      <a:cubicBezTo>
                        <a:pt x="243799" y="108568"/>
                        <a:pt x="282039" y="121240"/>
                        <a:pt x="287107" y="122530"/>
                      </a:cubicBezTo>
                      <a:cubicBezTo>
                        <a:pt x="316276" y="129911"/>
                        <a:pt x="353803" y="117195"/>
                        <a:pt x="374435" y="95007"/>
                      </a:cubicBezTo>
                      <a:cubicBezTo>
                        <a:pt x="379681" y="89405"/>
                        <a:pt x="384839" y="76821"/>
                        <a:pt x="387774" y="69707"/>
                      </a:cubicBezTo>
                      <a:cubicBezTo>
                        <a:pt x="395065" y="52188"/>
                        <a:pt x="365275" y="56679"/>
                        <a:pt x="365275" y="73042"/>
                      </a:cubicBezTo>
                      <a:close/>
                      <a:moveTo>
                        <a:pt x="399289" y="35025"/>
                      </a:moveTo>
                      <a:cubicBezTo>
                        <a:pt x="395866" y="32846"/>
                        <a:pt x="384572" y="23731"/>
                        <a:pt x="379770" y="25109"/>
                      </a:cubicBezTo>
                      <a:cubicBezTo>
                        <a:pt x="388218" y="22664"/>
                        <a:pt x="401245" y="60681"/>
                        <a:pt x="404492" y="67395"/>
                      </a:cubicBezTo>
                      <a:cubicBezTo>
                        <a:pt x="407738" y="74109"/>
                        <a:pt x="418142" y="66372"/>
                        <a:pt x="419254" y="61881"/>
                      </a:cubicBezTo>
                      <a:cubicBezTo>
                        <a:pt x="421877" y="50988"/>
                        <a:pt x="406892" y="39649"/>
                        <a:pt x="399289" y="35203"/>
                      </a:cubicBezTo>
                      <a:cubicBezTo>
                        <a:pt x="383327" y="24976"/>
                        <a:pt x="415297" y="45030"/>
                        <a:pt x="399289" y="3502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4" name="자유형: 도형 9813">
                  <a:extLst>
                    <a:ext uri="{FF2B5EF4-FFF2-40B4-BE49-F238E27FC236}">
                      <a16:creationId xmlns:a16="http://schemas.microsoft.com/office/drawing/2014/main" id="{E764D865-23F4-FB0E-F929-CADE92E645CB}"/>
                    </a:ext>
                  </a:extLst>
                </p:cNvPr>
                <p:cNvSpPr/>
                <p:nvPr/>
              </p:nvSpPr>
              <p:spPr>
                <a:xfrm>
                  <a:off x="7928586" y="9597977"/>
                  <a:ext cx="287299" cy="186924"/>
                </a:xfrm>
                <a:custGeom>
                  <a:avLst/>
                  <a:gdLst>
                    <a:gd name="connsiteX0" fmla="*/ 311118 w 420635"/>
                    <a:gd name="connsiteY0" fmla="*/ 273352 h 273675"/>
                    <a:gd name="connsiteX1" fmla="*/ 311118 w 420635"/>
                    <a:gd name="connsiteY1" fmla="*/ 273352 h 273675"/>
                    <a:gd name="connsiteX2" fmla="*/ 305338 w 420635"/>
                    <a:gd name="connsiteY2" fmla="*/ 272907 h 273675"/>
                    <a:gd name="connsiteX3" fmla="*/ 282172 w 420635"/>
                    <a:gd name="connsiteY3" fmla="*/ 266460 h 273675"/>
                    <a:gd name="connsiteX4" fmla="*/ 251626 w 420635"/>
                    <a:gd name="connsiteY4" fmla="*/ 259479 h 273675"/>
                    <a:gd name="connsiteX5" fmla="*/ 242733 w 420635"/>
                    <a:gd name="connsiteY5" fmla="*/ 260368 h 273675"/>
                    <a:gd name="connsiteX6" fmla="*/ 238287 w 420635"/>
                    <a:gd name="connsiteY6" fmla="*/ 260813 h 273675"/>
                    <a:gd name="connsiteX7" fmla="*/ 188486 w 420635"/>
                    <a:gd name="connsiteY7" fmla="*/ 217905 h 273675"/>
                    <a:gd name="connsiteX8" fmla="*/ 172658 w 420635"/>
                    <a:gd name="connsiteY8" fmla="*/ 198208 h 273675"/>
                    <a:gd name="connsiteX9" fmla="*/ 116811 w 420635"/>
                    <a:gd name="connsiteY9" fmla="*/ 173752 h 273675"/>
                    <a:gd name="connsiteX10" fmla="*/ 113343 w 420635"/>
                    <a:gd name="connsiteY10" fmla="*/ 173752 h 273675"/>
                    <a:gd name="connsiteX11" fmla="*/ 90266 w 420635"/>
                    <a:gd name="connsiteY11" fmla="*/ 190471 h 273675"/>
                    <a:gd name="connsiteX12" fmla="*/ 85820 w 420635"/>
                    <a:gd name="connsiteY12" fmla="*/ 197674 h 273675"/>
                    <a:gd name="connsiteX13" fmla="*/ 79284 w 420635"/>
                    <a:gd name="connsiteY13" fmla="*/ 203721 h 273675"/>
                    <a:gd name="connsiteX14" fmla="*/ 72969 w 420635"/>
                    <a:gd name="connsiteY14" fmla="*/ 211325 h 273675"/>
                    <a:gd name="connsiteX15" fmla="*/ 45669 w 420635"/>
                    <a:gd name="connsiteY15" fmla="*/ 226576 h 273675"/>
                    <a:gd name="connsiteX16" fmla="*/ 43490 w 420635"/>
                    <a:gd name="connsiteY16" fmla="*/ 226576 h 273675"/>
                    <a:gd name="connsiteX17" fmla="*/ -129 w 420635"/>
                    <a:gd name="connsiteY17" fmla="*/ 211991 h 273675"/>
                    <a:gd name="connsiteX18" fmla="*/ -129 w 420635"/>
                    <a:gd name="connsiteY18" fmla="*/ -324 h 273675"/>
                    <a:gd name="connsiteX19" fmla="*/ 582 w 420635"/>
                    <a:gd name="connsiteY19" fmla="*/ -57 h 273675"/>
                    <a:gd name="connsiteX20" fmla="*/ 16322 w 420635"/>
                    <a:gd name="connsiteY20" fmla="*/ 5146 h 273675"/>
                    <a:gd name="connsiteX21" fmla="*/ 128549 w 420635"/>
                    <a:gd name="connsiteY21" fmla="*/ 52633 h 273675"/>
                    <a:gd name="connsiteX22" fmla="*/ 160119 w 420635"/>
                    <a:gd name="connsiteY22" fmla="*/ 84469 h 273675"/>
                    <a:gd name="connsiteX23" fmla="*/ 196091 w 420635"/>
                    <a:gd name="connsiteY23" fmla="*/ 104344 h 273675"/>
                    <a:gd name="connsiteX24" fmla="*/ 206673 w 420635"/>
                    <a:gd name="connsiteY24" fmla="*/ 107635 h 273675"/>
                    <a:gd name="connsiteX25" fmla="*/ 233928 w 420635"/>
                    <a:gd name="connsiteY25" fmla="*/ 135025 h 273675"/>
                    <a:gd name="connsiteX26" fmla="*/ 221613 w 420635"/>
                    <a:gd name="connsiteY26" fmla="*/ 140538 h 273675"/>
                    <a:gd name="connsiteX27" fmla="*/ 218500 w 420635"/>
                    <a:gd name="connsiteY27" fmla="*/ 140538 h 273675"/>
                    <a:gd name="connsiteX28" fmla="*/ 209607 w 420635"/>
                    <a:gd name="connsiteY28" fmla="*/ 143072 h 273675"/>
                    <a:gd name="connsiteX29" fmla="*/ 229261 w 420635"/>
                    <a:gd name="connsiteY29" fmla="*/ 170373 h 273675"/>
                    <a:gd name="connsiteX30" fmla="*/ 234997 w 420635"/>
                    <a:gd name="connsiteY30" fmla="*/ 176465 h 273675"/>
                    <a:gd name="connsiteX31" fmla="*/ 241399 w 420635"/>
                    <a:gd name="connsiteY31" fmla="*/ 191716 h 273675"/>
                    <a:gd name="connsiteX32" fmla="*/ 273190 w 420635"/>
                    <a:gd name="connsiteY32" fmla="*/ 220884 h 273675"/>
                    <a:gd name="connsiteX33" fmla="*/ 290976 w 420635"/>
                    <a:gd name="connsiteY33" fmla="*/ 235602 h 273675"/>
                    <a:gd name="connsiteX34" fmla="*/ 308228 w 420635"/>
                    <a:gd name="connsiteY34" fmla="*/ 251342 h 273675"/>
                    <a:gd name="connsiteX35" fmla="*/ 309784 w 420635"/>
                    <a:gd name="connsiteY35" fmla="*/ 252009 h 273675"/>
                    <a:gd name="connsiteX36" fmla="*/ 310718 w 420635"/>
                    <a:gd name="connsiteY36" fmla="*/ 252409 h 273675"/>
                    <a:gd name="connsiteX37" fmla="*/ 310718 w 420635"/>
                    <a:gd name="connsiteY37" fmla="*/ 252409 h 273675"/>
                    <a:gd name="connsiteX38" fmla="*/ 310940 w 420635"/>
                    <a:gd name="connsiteY38" fmla="*/ 252409 h 273675"/>
                    <a:gd name="connsiteX39" fmla="*/ 322412 w 420635"/>
                    <a:gd name="connsiteY39" fmla="*/ 267394 h 273675"/>
                    <a:gd name="connsiteX40" fmla="*/ 311118 w 420635"/>
                    <a:gd name="connsiteY40" fmla="*/ 273352 h 273675"/>
                    <a:gd name="connsiteX41" fmla="*/ 251626 w 420635"/>
                    <a:gd name="connsiteY41" fmla="*/ 258367 h 273675"/>
                    <a:gd name="connsiteX42" fmla="*/ 282751 w 420635"/>
                    <a:gd name="connsiteY42" fmla="*/ 265437 h 273675"/>
                    <a:gd name="connsiteX43" fmla="*/ 305649 w 420635"/>
                    <a:gd name="connsiteY43" fmla="*/ 271796 h 273675"/>
                    <a:gd name="connsiteX44" fmla="*/ 311296 w 420635"/>
                    <a:gd name="connsiteY44" fmla="*/ 272240 h 273675"/>
                    <a:gd name="connsiteX45" fmla="*/ 311296 w 420635"/>
                    <a:gd name="connsiteY45" fmla="*/ 272240 h 273675"/>
                    <a:gd name="connsiteX46" fmla="*/ 321745 w 420635"/>
                    <a:gd name="connsiteY46" fmla="*/ 267127 h 273675"/>
                    <a:gd name="connsiteX47" fmla="*/ 308761 w 420635"/>
                    <a:gd name="connsiteY47" fmla="*/ 252365 h 273675"/>
                    <a:gd name="connsiteX48" fmla="*/ 308761 w 420635"/>
                    <a:gd name="connsiteY48" fmla="*/ 252365 h 273675"/>
                    <a:gd name="connsiteX49" fmla="*/ 307561 w 420635"/>
                    <a:gd name="connsiteY49" fmla="*/ 251831 h 273675"/>
                    <a:gd name="connsiteX50" fmla="*/ 306761 w 420635"/>
                    <a:gd name="connsiteY50" fmla="*/ 251475 h 273675"/>
                    <a:gd name="connsiteX51" fmla="*/ 306761 w 420635"/>
                    <a:gd name="connsiteY51" fmla="*/ 251475 h 273675"/>
                    <a:gd name="connsiteX52" fmla="*/ 306449 w 420635"/>
                    <a:gd name="connsiteY52" fmla="*/ 251475 h 273675"/>
                    <a:gd name="connsiteX53" fmla="*/ 290532 w 420635"/>
                    <a:gd name="connsiteY53" fmla="*/ 236313 h 273675"/>
                    <a:gd name="connsiteX54" fmla="*/ 273413 w 420635"/>
                    <a:gd name="connsiteY54" fmla="*/ 221951 h 273675"/>
                    <a:gd name="connsiteX55" fmla="*/ 240909 w 420635"/>
                    <a:gd name="connsiteY55" fmla="*/ 192116 h 273675"/>
                    <a:gd name="connsiteX56" fmla="*/ 234507 w 420635"/>
                    <a:gd name="connsiteY56" fmla="*/ 176954 h 273675"/>
                    <a:gd name="connsiteX57" fmla="*/ 228993 w 420635"/>
                    <a:gd name="connsiteY57" fmla="*/ 171174 h 273675"/>
                    <a:gd name="connsiteX58" fmla="*/ 209118 w 420635"/>
                    <a:gd name="connsiteY58" fmla="*/ 142672 h 273675"/>
                    <a:gd name="connsiteX59" fmla="*/ 218900 w 420635"/>
                    <a:gd name="connsiteY59" fmla="*/ 139426 h 273675"/>
                    <a:gd name="connsiteX60" fmla="*/ 221968 w 420635"/>
                    <a:gd name="connsiteY60" fmla="*/ 139426 h 273675"/>
                    <a:gd name="connsiteX61" fmla="*/ 233173 w 420635"/>
                    <a:gd name="connsiteY61" fmla="*/ 134980 h 273675"/>
                    <a:gd name="connsiteX62" fmla="*/ 206494 w 420635"/>
                    <a:gd name="connsiteY62" fmla="*/ 108880 h 273675"/>
                    <a:gd name="connsiteX63" fmla="*/ 195957 w 420635"/>
                    <a:gd name="connsiteY63" fmla="*/ 105590 h 273675"/>
                    <a:gd name="connsiteX64" fmla="*/ 159319 w 420635"/>
                    <a:gd name="connsiteY64" fmla="*/ 85136 h 273675"/>
                    <a:gd name="connsiteX65" fmla="*/ 128194 w 420635"/>
                    <a:gd name="connsiteY65" fmla="*/ 53744 h 273675"/>
                    <a:gd name="connsiteX66" fmla="*/ 16189 w 420635"/>
                    <a:gd name="connsiteY66" fmla="*/ 6390 h 273675"/>
                    <a:gd name="connsiteX67" fmla="*/ 1205 w 420635"/>
                    <a:gd name="connsiteY67" fmla="*/ 1410 h 273675"/>
                    <a:gd name="connsiteX68" fmla="*/ 1205 w 420635"/>
                    <a:gd name="connsiteY68" fmla="*/ 212169 h 273675"/>
                    <a:gd name="connsiteX69" fmla="*/ 43713 w 420635"/>
                    <a:gd name="connsiteY69" fmla="*/ 225509 h 273675"/>
                    <a:gd name="connsiteX70" fmla="*/ 45847 w 420635"/>
                    <a:gd name="connsiteY70" fmla="*/ 225509 h 273675"/>
                    <a:gd name="connsiteX71" fmla="*/ 72125 w 420635"/>
                    <a:gd name="connsiteY71" fmla="*/ 210969 h 273675"/>
                    <a:gd name="connsiteX72" fmla="*/ 78928 w 420635"/>
                    <a:gd name="connsiteY72" fmla="*/ 202788 h 273675"/>
                    <a:gd name="connsiteX73" fmla="*/ 85108 w 420635"/>
                    <a:gd name="connsiteY73" fmla="*/ 197052 h 273675"/>
                    <a:gd name="connsiteX74" fmla="*/ 89554 w 420635"/>
                    <a:gd name="connsiteY74" fmla="*/ 189893 h 273675"/>
                    <a:gd name="connsiteX75" fmla="*/ 113565 w 420635"/>
                    <a:gd name="connsiteY75" fmla="*/ 172685 h 273675"/>
                    <a:gd name="connsiteX76" fmla="*/ 117123 w 420635"/>
                    <a:gd name="connsiteY76" fmla="*/ 172685 h 273675"/>
                    <a:gd name="connsiteX77" fmla="*/ 173636 w 420635"/>
                    <a:gd name="connsiteY77" fmla="*/ 197452 h 273675"/>
                    <a:gd name="connsiteX78" fmla="*/ 189598 w 420635"/>
                    <a:gd name="connsiteY78" fmla="*/ 217283 h 273675"/>
                    <a:gd name="connsiteX79" fmla="*/ 238508 w 420635"/>
                    <a:gd name="connsiteY79" fmla="*/ 259746 h 273675"/>
                    <a:gd name="connsiteX80" fmla="*/ 242511 w 420635"/>
                    <a:gd name="connsiteY80" fmla="*/ 259345 h 273675"/>
                    <a:gd name="connsiteX81" fmla="*/ 251626 w 420635"/>
                    <a:gd name="connsiteY81" fmla="*/ 258367 h 273675"/>
                    <a:gd name="connsiteX82" fmla="*/ 305338 w 420635"/>
                    <a:gd name="connsiteY82" fmla="*/ 125776 h 273675"/>
                    <a:gd name="connsiteX83" fmla="*/ 305338 w 420635"/>
                    <a:gd name="connsiteY83" fmla="*/ 125776 h 273675"/>
                    <a:gd name="connsiteX84" fmla="*/ 287552 w 420635"/>
                    <a:gd name="connsiteY84" fmla="*/ 123642 h 273675"/>
                    <a:gd name="connsiteX85" fmla="*/ 251981 w 420635"/>
                    <a:gd name="connsiteY85" fmla="*/ 103544 h 273675"/>
                    <a:gd name="connsiteX86" fmla="*/ 253360 w 420635"/>
                    <a:gd name="connsiteY86" fmla="*/ 97630 h 273675"/>
                    <a:gd name="connsiteX87" fmla="*/ 263186 w 420635"/>
                    <a:gd name="connsiteY87" fmla="*/ 94385 h 273675"/>
                    <a:gd name="connsiteX88" fmla="*/ 278793 w 420635"/>
                    <a:gd name="connsiteY88" fmla="*/ 96608 h 273675"/>
                    <a:gd name="connsiteX89" fmla="*/ 283239 w 420635"/>
                    <a:gd name="connsiteY89" fmla="*/ 97541 h 273675"/>
                    <a:gd name="connsiteX90" fmla="*/ 299602 w 420635"/>
                    <a:gd name="connsiteY90" fmla="*/ 98475 h 273675"/>
                    <a:gd name="connsiteX91" fmla="*/ 365009 w 420635"/>
                    <a:gd name="connsiteY91" fmla="*/ 73709 h 273675"/>
                    <a:gd name="connsiteX92" fmla="*/ 381771 w 420635"/>
                    <a:gd name="connsiteY92" fmla="*/ 58591 h 273675"/>
                    <a:gd name="connsiteX93" fmla="*/ 388752 w 420635"/>
                    <a:gd name="connsiteY93" fmla="*/ 61659 h 273675"/>
                    <a:gd name="connsiteX94" fmla="*/ 388752 w 420635"/>
                    <a:gd name="connsiteY94" fmla="*/ 70552 h 273675"/>
                    <a:gd name="connsiteX95" fmla="*/ 388752 w 420635"/>
                    <a:gd name="connsiteY95" fmla="*/ 70952 h 273675"/>
                    <a:gd name="connsiteX96" fmla="*/ 375413 w 420635"/>
                    <a:gd name="connsiteY96" fmla="*/ 96030 h 273675"/>
                    <a:gd name="connsiteX97" fmla="*/ 305338 w 420635"/>
                    <a:gd name="connsiteY97" fmla="*/ 125776 h 273675"/>
                    <a:gd name="connsiteX98" fmla="*/ 263275 w 420635"/>
                    <a:gd name="connsiteY98" fmla="*/ 95496 h 273675"/>
                    <a:gd name="connsiteX99" fmla="*/ 254382 w 420635"/>
                    <a:gd name="connsiteY99" fmla="*/ 98342 h 273675"/>
                    <a:gd name="connsiteX100" fmla="*/ 253226 w 420635"/>
                    <a:gd name="connsiteY100" fmla="*/ 103188 h 273675"/>
                    <a:gd name="connsiteX101" fmla="*/ 287864 w 420635"/>
                    <a:gd name="connsiteY101" fmla="*/ 122574 h 273675"/>
                    <a:gd name="connsiteX102" fmla="*/ 305649 w 420635"/>
                    <a:gd name="connsiteY102" fmla="*/ 124664 h 273675"/>
                    <a:gd name="connsiteX103" fmla="*/ 374880 w 420635"/>
                    <a:gd name="connsiteY103" fmla="*/ 95229 h 273675"/>
                    <a:gd name="connsiteX104" fmla="*/ 387996 w 420635"/>
                    <a:gd name="connsiteY104" fmla="*/ 70463 h 273675"/>
                    <a:gd name="connsiteX105" fmla="*/ 387996 w 420635"/>
                    <a:gd name="connsiteY105" fmla="*/ 70063 h 273675"/>
                    <a:gd name="connsiteX106" fmla="*/ 388263 w 420635"/>
                    <a:gd name="connsiteY106" fmla="*/ 62282 h 273675"/>
                    <a:gd name="connsiteX107" fmla="*/ 382216 w 420635"/>
                    <a:gd name="connsiteY107" fmla="*/ 59702 h 273675"/>
                    <a:gd name="connsiteX108" fmla="*/ 366565 w 420635"/>
                    <a:gd name="connsiteY108" fmla="*/ 73709 h 273675"/>
                    <a:gd name="connsiteX109" fmla="*/ 299869 w 420635"/>
                    <a:gd name="connsiteY109" fmla="*/ 99587 h 273675"/>
                    <a:gd name="connsiteX110" fmla="*/ 283328 w 420635"/>
                    <a:gd name="connsiteY110" fmla="*/ 98653 h 273675"/>
                    <a:gd name="connsiteX111" fmla="*/ 278882 w 420635"/>
                    <a:gd name="connsiteY111" fmla="*/ 97719 h 273675"/>
                    <a:gd name="connsiteX112" fmla="*/ 263275 w 420635"/>
                    <a:gd name="connsiteY112" fmla="*/ 95496 h 273675"/>
                    <a:gd name="connsiteX113" fmla="*/ 408850 w 420635"/>
                    <a:gd name="connsiteY113" fmla="*/ 70907 h 273675"/>
                    <a:gd name="connsiteX114" fmla="*/ 408850 w 420635"/>
                    <a:gd name="connsiteY114" fmla="*/ 70907 h 273675"/>
                    <a:gd name="connsiteX115" fmla="*/ 404403 w 420635"/>
                    <a:gd name="connsiteY115" fmla="*/ 68284 h 273675"/>
                    <a:gd name="connsiteX116" fmla="*/ 401336 w 420635"/>
                    <a:gd name="connsiteY116" fmla="*/ 61037 h 273675"/>
                    <a:gd name="connsiteX117" fmla="*/ 380971 w 420635"/>
                    <a:gd name="connsiteY117" fmla="*/ 26222 h 273675"/>
                    <a:gd name="connsiteX118" fmla="*/ 380349 w 420635"/>
                    <a:gd name="connsiteY118" fmla="*/ 26222 h 273675"/>
                    <a:gd name="connsiteX119" fmla="*/ 380349 w 420635"/>
                    <a:gd name="connsiteY119" fmla="*/ 26222 h 273675"/>
                    <a:gd name="connsiteX120" fmla="*/ 380037 w 420635"/>
                    <a:gd name="connsiteY120" fmla="*/ 25154 h 273675"/>
                    <a:gd name="connsiteX121" fmla="*/ 380037 w 420635"/>
                    <a:gd name="connsiteY121" fmla="*/ 25154 h 273675"/>
                    <a:gd name="connsiteX122" fmla="*/ 381238 w 420635"/>
                    <a:gd name="connsiteY122" fmla="*/ 25154 h 273675"/>
                    <a:gd name="connsiteX123" fmla="*/ 397201 w 420635"/>
                    <a:gd name="connsiteY123" fmla="*/ 33425 h 273675"/>
                    <a:gd name="connsiteX124" fmla="*/ 399601 w 420635"/>
                    <a:gd name="connsiteY124" fmla="*/ 35070 h 273675"/>
                    <a:gd name="connsiteX125" fmla="*/ 402447 w 420635"/>
                    <a:gd name="connsiteY125" fmla="*/ 36892 h 273675"/>
                    <a:gd name="connsiteX126" fmla="*/ 404581 w 420635"/>
                    <a:gd name="connsiteY126" fmla="*/ 38182 h 273675"/>
                    <a:gd name="connsiteX127" fmla="*/ 404581 w 420635"/>
                    <a:gd name="connsiteY127" fmla="*/ 38182 h 273675"/>
                    <a:gd name="connsiteX128" fmla="*/ 404893 w 420635"/>
                    <a:gd name="connsiteY128" fmla="*/ 38538 h 273675"/>
                    <a:gd name="connsiteX129" fmla="*/ 420188 w 420635"/>
                    <a:gd name="connsiteY129" fmla="*/ 62682 h 273675"/>
                    <a:gd name="connsiteX130" fmla="*/ 408850 w 420635"/>
                    <a:gd name="connsiteY130" fmla="*/ 70907 h 273675"/>
                    <a:gd name="connsiteX131" fmla="*/ 385195 w 420635"/>
                    <a:gd name="connsiteY131" fmla="*/ 27155 h 273675"/>
                    <a:gd name="connsiteX132" fmla="*/ 402492 w 420635"/>
                    <a:gd name="connsiteY132" fmla="*/ 60637 h 273675"/>
                    <a:gd name="connsiteX133" fmla="*/ 405515 w 420635"/>
                    <a:gd name="connsiteY133" fmla="*/ 67795 h 273675"/>
                    <a:gd name="connsiteX134" fmla="*/ 408850 w 420635"/>
                    <a:gd name="connsiteY134" fmla="*/ 69796 h 273675"/>
                    <a:gd name="connsiteX135" fmla="*/ 419210 w 420635"/>
                    <a:gd name="connsiteY135" fmla="*/ 62415 h 273675"/>
                    <a:gd name="connsiteX136" fmla="*/ 399556 w 420635"/>
                    <a:gd name="connsiteY136" fmla="*/ 36181 h 273675"/>
                    <a:gd name="connsiteX137" fmla="*/ 396934 w 420635"/>
                    <a:gd name="connsiteY137" fmla="*/ 34536 h 273675"/>
                    <a:gd name="connsiteX138" fmla="*/ 394933 w 420635"/>
                    <a:gd name="connsiteY138" fmla="*/ 33291 h 273675"/>
                    <a:gd name="connsiteX139" fmla="*/ 394933 w 420635"/>
                    <a:gd name="connsiteY139" fmla="*/ 33291 h 273675"/>
                    <a:gd name="connsiteX140" fmla="*/ 394621 w 420635"/>
                    <a:gd name="connsiteY140" fmla="*/ 32847 h 273675"/>
                    <a:gd name="connsiteX141" fmla="*/ 385195 w 420635"/>
                    <a:gd name="connsiteY141" fmla="*/ 27155 h 273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</a:cxnLst>
                  <a:rect l="l" t="t" r="r" b="b"/>
                  <a:pathLst>
                    <a:path w="420635" h="273675">
                      <a:moveTo>
                        <a:pt x="311118" y="273352"/>
                      </a:moveTo>
                      <a:lnTo>
                        <a:pt x="311118" y="273352"/>
                      </a:lnTo>
                      <a:cubicBezTo>
                        <a:pt x="309162" y="273352"/>
                        <a:pt x="307250" y="273218"/>
                        <a:pt x="305338" y="272907"/>
                      </a:cubicBezTo>
                      <a:cubicBezTo>
                        <a:pt x="297423" y="271484"/>
                        <a:pt x="289686" y="269350"/>
                        <a:pt x="282172" y="266460"/>
                      </a:cubicBezTo>
                      <a:cubicBezTo>
                        <a:pt x="272435" y="262458"/>
                        <a:pt x="262119" y="260102"/>
                        <a:pt x="251626" y="259479"/>
                      </a:cubicBezTo>
                      <a:cubicBezTo>
                        <a:pt x="248646" y="259479"/>
                        <a:pt x="245667" y="259790"/>
                        <a:pt x="242733" y="260368"/>
                      </a:cubicBezTo>
                      <a:cubicBezTo>
                        <a:pt x="241266" y="260680"/>
                        <a:pt x="239798" y="260857"/>
                        <a:pt x="238287" y="260813"/>
                      </a:cubicBezTo>
                      <a:cubicBezTo>
                        <a:pt x="220056" y="260813"/>
                        <a:pt x="202716" y="237025"/>
                        <a:pt x="188486" y="217905"/>
                      </a:cubicBezTo>
                      <a:cubicBezTo>
                        <a:pt x="183730" y="210924"/>
                        <a:pt x="178438" y="204344"/>
                        <a:pt x="172658" y="198208"/>
                      </a:cubicBezTo>
                      <a:cubicBezTo>
                        <a:pt x="157185" y="184246"/>
                        <a:pt x="137575" y="175665"/>
                        <a:pt x="116811" y="173752"/>
                      </a:cubicBezTo>
                      <a:cubicBezTo>
                        <a:pt x="115611" y="173752"/>
                        <a:pt x="114454" y="173752"/>
                        <a:pt x="113343" y="173752"/>
                      </a:cubicBezTo>
                      <a:cubicBezTo>
                        <a:pt x="100493" y="173752"/>
                        <a:pt x="96224" y="180778"/>
                        <a:pt x="90266" y="190471"/>
                      </a:cubicBezTo>
                      <a:cubicBezTo>
                        <a:pt x="88843" y="192739"/>
                        <a:pt x="87376" y="194917"/>
                        <a:pt x="85820" y="197674"/>
                      </a:cubicBezTo>
                      <a:cubicBezTo>
                        <a:pt x="84130" y="200164"/>
                        <a:pt x="81907" y="202209"/>
                        <a:pt x="79284" y="203721"/>
                      </a:cubicBezTo>
                      <a:cubicBezTo>
                        <a:pt x="76215" y="205277"/>
                        <a:pt x="73947" y="208034"/>
                        <a:pt x="72969" y="211325"/>
                      </a:cubicBezTo>
                      <a:cubicBezTo>
                        <a:pt x="69456" y="220662"/>
                        <a:pt x="60253" y="225820"/>
                        <a:pt x="45669" y="226576"/>
                      </a:cubicBezTo>
                      <a:lnTo>
                        <a:pt x="43490" y="226576"/>
                      </a:lnTo>
                      <a:cubicBezTo>
                        <a:pt x="32152" y="226576"/>
                        <a:pt x="-129" y="223908"/>
                        <a:pt x="-129" y="211991"/>
                      </a:cubicBezTo>
                      <a:lnTo>
                        <a:pt x="-129" y="-324"/>
                      </a:lnTo>
                      <a:lnTo>
                        <a:pt x="582" y="-57"/>
                      </a:lnTo>
                      <a:lnTo>
                        <a:pt x="16322" y="5146"/>
                      </a:lnTo>
                      <a:cubicBezTo>
                        <a:pt x="55629" y="18173"/>
                        <a:pt x="92755" y="30445"/>
                        <a:pt x="128549" y="52633"/>
                      </a:cubicBezTo>
                      <a:cubicBezTo>
                        <a:pt x="143222" y="61526"/>
                        <a:pt x="152605" y="69485"/>
                        <a:pt x="160119" y="84469"/>
                      </a:cubicBezTo>
                      <a:cubicBezTo>
                        <a:pt x="165677" y="95541"/>
                        <a:pt x="182351" y="100432"/>
                        <a:pt x="196091" y="104344"/>
                      </a:cubicBezTo>
                      <a:cubicBezTo>
                        <a:pt x="199958" y="105501"/>
                        <a:pt x="203649" y="106523"/>
                        <a:pt x="206673" y="107635"/>
                      </a:cubicBezTo>
                      <a:cubicBezTo>
                        <a:pt x="216099" y="111058"/>
                        <a:pt x="235396" y="126532"/>
                        <a:pt x="233928" y="135025"/>
                      </a:cubicBezTo>
                      <a:cubicBezTo>
                        <a:pt x="233262" y="138670"/>
                        <a:pt x="229127" y="140538"/>
                        <a:pt x="221613" y="140538"/>
                      </a:cubicBezTo>
                      <a:lnTo>
                        <a:pt x="218500" y="140538"/>
                      </a:lnTo>
                      <a:cubicBezTo>
                        <a:pt x="213520" y="140227"/>
                        <a:pt x="210585" y="141116"/>
                        <a:pt x="209607" y="143072"/>
                      </a:cubicBezTo>
                      <a:cubicBezTo>
                        <a:pt x="207295" y="148764"/>
                        <a:pt x="221568" y="162815"/>
                        <a:pt x="229261" y="170373"/>
                      </a:cubicBezTo>
                      <a:cubicBezTo>
                        <a:pt x="231350" y="172241"/>
                        <a:pt x="233262" y="174286"/>
                        <a:pt x="234997" y="176465"/>
                      </a:cubicBezTo>
                      <a:cubicBezTo>
                        <a:pt x="237753" y="182201"/>
                        <a:pt x="239709" y="187270"/>
                        <a:pt x="241399" y="191716"/>
                      </a:cubicBezTo>
                      <a:cubicBezTo>
                        <a:pt x="247091" y="206478"/>
                        <a:pt x="250292" y="214615"/>
                        <a:pt x="273190" y="220884"/>
                      </a:cubicBezTo>
                      <a:cubicBezTo>
                        <a:pt x="281061" y="223019"/>
                        <a:pt x="285818" y="229154"/>
                        <a:pt x="290976" y="235602"/>
                      </a:cubicBezTo>
                      <a:cubicBezTo>
                        <a:pt x="295333" y="242227"/>
                        <a:pt x="301247" y="247607"/>
                        <a:pt x="308228" y="251342"/>
                      </a:cubicBezTo>
                      <a:lnTo>
                        <a:pt x="309784" y="252009"/>
                      </a:lnTo>
                      <a:lnTo>
                        <a:pt x="310718" y="252409"/>
                      </a:lnTo>
                      <a:lnTo>
                        <a:pt x="310718" y="252409"/>
                      </a:lnTo>
                      <a:lnTo>
                        <a:pt x="310940" y="252409"/>
                      </a:lnTo>
                      <a:cubicBezTo>
                        <a:pt x="318677" y="256367"/>
                        <a:pt x="323435" y="262414"/>
                        <a:pt x="322412" y="267394"/>
                      </a:cubicBezTo>
                      <a:cubicBezTo>
                        <a:pt x="321878" y="271173"/>
                        <a:pt x="317654" y="273352"/>
                        <a:pt x="311118" y="273352"/>
                      </a:cubicBezTo>
                      <a:close/>
                      <a:moveTo>
                        <a:pt x="251626" y="258367"/>
                      </a:moveTo>
                      <a:cubicBezTo>
                        <a:pt x="262341" y="258990"/>
                        <a:pt x="272834" y="261347"/>
                        <a:pt x="282751" y="265437"/>
                      </a:cubicBezTo>
                      <a:cubicBezTo>
                        <a:pt x="290176" y="268283"/>
                        <a:pt x="297824" y="270372"/>
                        <a:pt x="305649" y="271796"/>
                      </a:cubicBezTo>
                      <a:cubicBezTo>
                        <a:pt x="307516" y="272107"/>
                        <a:pt x="309385" y="272240"/>
                        <a:pt x="311296" y="272240"/>
                      </a:cubicBezTo>
                      <a:lnTo>
                        <a:pt x="311296" y="272240"/>
                      </a:lnTo>
                      <a:cubicBezTo>
                        <a:pt x="317255" y="272240"/>
                        <a:pt x="321078" y="270372"/>
                        <a:pt x="321745" y="267127"/>
                      </a:cubicBezTo>
                      <a:cubicBezTo>
                        <a:pt x="322590" y="263036"/>
                        <a:pt x="318322" y="256455"/>
                        <a:pt x="308761" y="252365"/>
                      </a:cubicBezTo>
                      <a:lnTo>
                        <a:pt x="308761" y="252365"/>
                      </a:lnTo>
                      <a:lnTo>
                        <a:pt x="307561" y="251831"/>
                      </a:lnTo>
                      <a:lnTo>
                        <a:pt x="306761" y="251475"/>
                      </a:lnTo>
                      <a:lnTo>
                        <a:pt x="306761" y="251475"/>
                      </a:lnTo>
                      <a:lnTo>
                        <a:pt x="306449" y="251475"/>
                      </a:lnTo>
                      <a:cubicBezTo>
                        <a:pt x="300091" y="247651"/>
                        <a:pt x="294667" y="242450"/>
                        <a:pt x="290532" y="236313"/>
                      </a:cubicBezTo>
                      <a:cubicBezTo>
                        <a:pt x="285596" y="229999"/>
                        <a:pt x="280927" y="223997"/>
                        <a:pt x="273413" y="221951"/>
                      </a:cubicBezTo>
                      <a:cubicBezTo>
                        <a:pt x="249891" y="215549"/>
                        <a:pt x="246735" y="206700"/>
                        <a:pt x="240909" y="192116"/>
                      </a:cubicBezTo>
                      <a:cubicBezTo>
                        <a:pt x="239220" y="187670"/>
                        <a:pt x="237263" y="182645"/>
                        <a:pt x="234507" y="176954"/>
                      </a:cubicBezTo>
                      <a:cubicBezTo>
                        <a:pt x="232817" y="174909"/>
                        <a:pt x="230950" y="172952"/>
                        <a:pt x="228993" y="171174"/>
                      </a:cubicBezTo>
                      <a:cubicBezTo>
                        <a:pt x="217610" y="159969"/>
                        <a:pt x="206762" y="148542"/>
                        <a:pt x="209118" y="142672"/>
                      </a:cubicBezTo>
                      <a:cubicBezTo>
                        <a:pt x="210096" y="140183"/>
                        <a:pt x="213342" y="139115"/>
                        <a:pt x="218900" y="139426"/>
                      </a:cubicBezTo>
                      <a:lnTo>
                        <a:pt x="221968" y="139426"/>
                      </a:lnTo>
                      <a:cubicBezTo>
                        <a:pt x="228860" y="139426"/>
                        <a:pt x="232640" y="137870"/>
                        <a:pt x="233173" y="134980"/>
                      </a:cubicBezTo>
                      <a:cubicBezTo>
                        <a:pt x="234551" y="127288"/>
                        <a:pt x="215832" y="112215"/>
                        <a:pt x="206494" y="108880"/>
                      </a:cubicBezTo>
                      <a:cubicBezTo>
                        <a:pt x="203471" y="107768"/>
                        <a:pt x="199825" y="106701"/>
                        <a:pt x="195957" y="105590"/>
                      </a:cubicBezTo>
                      <a:cubicBezTo>
                        <a:pt x="182217" y="101632"/>
                        <a:pt x="165098" y="96697"/>
                        <a:pt x="159319" y="85136"/>
                      </a:cubicBezTo>
                      <a:cubicBezTo>
                        <a:pt x="151893" y="70418"/>
                        <a:pt x="142645" y="62904"/>
                        <a:pt x="128194" y="53744"/>
                      </a:cubicBezTo>
                      <a:cubicBezTo>
                        <a:pt x="92623" y="31513"/>
                        <a:pt x="55406" y="19374"/>
                        <a:pt x="16189" y="6390"/>
                      </a:cubicBezTo>
                      <a:lnTo>
                        <a:pt x="1205" y="1410"/>
                      </a:lnTo>
                      <a:lnTo>
                        <a:pt x="1205" y="212169"/>
                      </a:lnTo>
                      <a:cubicBezTo>
                        <a:pt x="1205" y="222352"/>
                        <a:pt x="29840" y="225509"/>
                        <a:pt x="43713" y="225509"/>
                      </a:cubicBezTo>
                      <a:lnTo>
                        <a:pt x="45847" y="225509"/>
                      </a:lnTo>
                      <a:cubicBezTo>
                        <a:pt x="60120" y="224752"/>
                        <a:pt x="68745" y="219995"/>
                        <a:pt x="72125" y="210969"/>
                      </a:cubicBezTo>
                      <a:cubicBezTo>
                        <a:pt x="73281" y="207456"/>
                        <a:pt x="75682" y="204522"/>
                        <a:pt x="78928" y="202788"/>
                      </a:cubicBezTo>
                      <a:cubicBezTo>
                        <a:pt x="81418" y="201409"/>
                        <a:pt x="83552" y="199453"/>
                        <a:pt x="85108" y="197052"/>
                      </a:cubicBezTo>
                      <a:cubicBezTo>
                        <a:pt x="86798" y="194606"/>
                        <a:pt x="88266" y="192205"/>
                        <a:pt x="89554" y="189893"/>
                      </a:cubicBezTo>
                      <a:cubicBezTo>
                        <a:pt x="95468" y="180289"/>
                        <a:pt x="100093" y="172685"/>
                        <a:pt x="113565" y="172685"/>
                      </a:cubicBezTo>
                      <a:cubicBezTo>
                        <a:pt x="114677" y="172685"/>
                        <a:pt x="115878" y="172685"/>
                        <a:pt x="117123" y="172685"/>
                      </a:cubicBezTo>
                      <a:cubicBezTo>
                        <a:pt x="138154" y="174642"/>
                        <a:pt x="157985" y="183312"/>
                        <a:pt x="173636" y="197452"/>
                      </a:cubicBezTo>
                      <a:cubicBezTo>
                        <a:pt x="179460" y="203632"/>
                        <a:pt x="184797" y="210257"/>
                        <a:pt x="189598" y="217283"/>
                      </a:cubicBezTo>
                      <a:cubicBezTo>
                        <a:pt x="203516" y="236180"/>
                        <a:pt x="220723" y="259746"/>
                        <a:pt x="238508" y="259746"/>
                      </a:cubicBezTo>
                      <a:cubicBezTo>
                        <a:pt x="239842" y="259746"/>
                        <a:pt x="241177" y="259613"/>
                        <a:pt x="242511" y="259345"/>
                      </a:cubicBezTo>
                      <a:cubicBezTo>
                        <a:pt x="245489" y="258678"/>
                        <a:pt x="248557" y="258367"/>
                        <a:pt x="251626" y="258367"/>
                      </a:cubicBezTo>
                      <a:close/>
                      <a:moveTo>
                        <a:pt x="305338" y="125776"/>
                      </a:moveTo>
                      <a:lnTo>
                        <a:pt x="305338" y="125776"/>
                      </a:lnTo>
                      <a:cubicBezTo>
                        <a:pt x="299336" y="125820"/>
                        <a:pt x="293377" y="125109"/>
                        <a:pt x="287552" y="123642"/>
                      </a:cubicBezTo>
                      <a:cubicBezTo>
                        <a:pt x="283417" y="122619"/>
                        <a:pt x="255271" y="113415"/>
                        <a:pt x="251981" y="103544"/>
                      </a:cubicBezTo>
                      <a:cubicBezTo>
                        <a:pt x="251314" y="101454"/>
                        <a:pt x="251847" y="99186"/>
                        <a:pt x="253360" y="97630"/>
                      </a:cubicBezTo>
                      <a:cubicBezTo>
                        <a:pt x="255983" y="95141"/>
                        <a:pt x="259584" y="93985"/>
                        <a:pt x="263186" y="94385"/>
                      </a:cubicBezTo>
                      <a:cubicBezTo>
                        <a:pt x="268432" y="94607"/>
                        <a:pt x="273680" y="95363"/>
                        <a:pt x="278793" y="96608"/>
                      </a:cubicBezTo>
                      <a:cubicBezTo>
                        <a:pt x="280660" y="97008"/>
                        <a:pt x="282217" y="97364"/>
                        <a:pt x="283239" y="97541"/>
                      </a:cubicBezTo>
                      <a:cubicBezTo>
                        <a:pt x="288664" y="98208"/>
                        <a:pt x="294133" y="98520"/>
                        <a:pt x="299602" y="98475"/>
                      </a:cubicBezTo>
                      <a:cubicBezTo>
                        <a:pt x="329793" y="98475"/>
                        <a:pt x="365009" y="91983"/>
                        <a:pt x="365009" y="73709"/>
                      </a:cubicBezTo>
                      <a:cubicBezTo>
                        <a:pt x="365009" y="63971"/>
                        <a:pt x="374924" y="58591"/>
                        <a:pt x="381771" y="58591"/>
                      </a:cubicBezTo>
                      <a:cubicBezTo>
                        <a:pt x="384484" y="58369"/>
                        <a:pt x="387107" y="59525"/>
                        <a:pt x="388752" y="61659"/>
                      </a:cubicBezTo>
                      <a:cubicBezTo>
                        <a:pt x="390353" y="64416"/>
                        <a:pt x="390353" y="67795"/>
                        <a:pt x="388752" y="70552"/>
                      </a:cubicBezTo>
                      <a:lnTo>
                        <a:pt x="388752" y="70952"/>
                      </a:lnTo>
                      <a:cubicBezTo>
                        <a:pt x="385684" y="78244"/>
                        <a:pt x="380616" y="90427"/>
                        <a:pt x="375413" y="96030"/>
                      </a:cubicBezTo>
                      <a:cubicBezTo>
                        <a:pt x="356916" y="114838"/>
                        <a:pt x="331706" y="125509"/>
                        <a:pt x="305338" y="125776"/>
                      </a:cubicBezTo>
                      <a:close/>
                      <a:moveTo>
                        <a:pt x="263275" y="95496"/>
                      </a:moveTo>
                      <a:cubicBezTo>
                        <a:pt x="260029" y="95141"/>
                        <a:pt x="256783" y="96163"/>
                        <a:pt x="254382" y="98342"/>
                      </a:cubicBezTo>
                      <a:cubicBezTo>
                        <a:pt x="253137" y="99632"/>
                        <a:pt x="252693" y="101499"/>
                        <a:pt x="253226" y="103188"/>
                      </a:cubicBezTo>
                      <a:cubicBezTo>
                        <a:pt x="256205" y="112481"/>
                        <a:pt x="284039" y="121596"/>
                        <a:pt x="287864" y="122574"/>
                      </a:cubicBezTo>
                      <a:cubicBezTo>
                        <a:pt x="293689" y="123998"/>
                        <a:pt x="299646" y="124709"/>
                        <a:pt x="305649" y="124664"/>
                      </a:cubicBezTo>
                      <a:cubicBezTo>
                        <a:pt x="331706" y="124398"/>
                        <a:pt x="356605" y="113815"/>
                        <a:pt x="374880" y="95229"/>
                      </a:cubicBezTo>
                      <a:cubicBezTo>
                        <a:pt x="379948" y="89760"/>
                        <a:pt x="384973" y="77711"/>
                        <a:pt x="387996" y="70463"/>
                      </a:cubicBezTo>
                      <a:lnTo>
                        <a:pt x="387996" y="70063"/>
                      </a:lnTo>
                      <a:cubicBezTo>
                        <a:pt x="389375" y="67662"/>
                        <a:pt x="389464" y="64771"/>
                        <a:pt x="388263" y="62282"/>
                      </a:cubicBezTo>
                      <a:cubicBezTo>
                        <a:pt x="386796" y="60459"/>
                        <a:pt x="384528" y="59480"/>
                        <a:pt x="382216" y="59702"/>
                      </a:cubicBezTo>
                      <a:cubicBezTo>
                        <a:pt x="375813" y="59702"/>
                        <a:pt x="366565" y="64682"/>
                        <a:pt x="366565" y="73709"/>
                      </a:cubicBezTo>
                      <a:cubicBezTo>
                        <a:pt x="366565" y="98342"/>
                        <a:pt x="311163" y="99587"/>
                        <a:pt x="299869" y="99587"/>
                      </a:cubicBezTo>
                      <a:cubicBezTo>
                        <a:pt x="294355" y="99632"/>
                        <a:pt x="288797" y="99320"/>
                        <a:pt x="283328" y="98653"/>
                      </a:cubicBezTo>
                      <a:lnTo>
                        <a:pt x="278882" y="97719"/>
                      </a:lnTo>
                      <a:cubicBezTo>
                        <a:pt x="273769" y="96474"/>
                        <a:pt x="268521" y="95719"/>
                        <a:pt x="263275" y="95496"/>
                      </a:cubicBezTo>
                      <a:close/>
                      <a:moveTo>
                        <a:pt x="408850" y="70907"/>
                      </a:moveTo>
                      <a:lnTo>
                        <a:pt x="408850" y="70907"/>
                      </a:lnTo>
                      <a:cubicBezTo>
                        <a:pt x="406938" y="71085"/>
                        <a:pt x="405159" y="70018"/>
                        <a:pt x="404403" y="68284"/>
                      </a:cubicBezTo>
                      <a:cubicBezTo>
                        <a:pt x="403737" y="66950"/>
                        <a:pt x="402670" y="64371"/>
                        <a:pt x="401336" y="61037"/>
                      </a:cubicBezTo>
                      <a:cubicBezTo>
                        <a:pt x="396889" y="49743"/>
                        <a:pt x="387285" y="26222"/>
                        <a:pt x="380971" y="26222"/>
                      </a:cubicBezTo>
                      <a:cubicBezTo>
                        <a:pt x="380748" y="26177"/>
                        <a:pt x="380571" y="26177"/>
                        <a:pt x="380349" y="26222"/>
                      </a:cubicBezTo>
                      <a:lnTo>
                        <a:pt x="380349" y="26222"/>
                      </a:lnTo>
                      <a:lnTo>
                        <a:pt x="380037" y="25154"/>
                      </a:lnTo>
                      <a:lnTo>
                        <a:pt x="380037" y="25154"/>
                      </a:lnTo>
                      <a:cubicBezTo>
                        <a:pt x="380438" y="25065"/>
                        <a:pt x="380837" y="25065"/>
                        <a:pt x="381238" y="25154"/>
                      </a:cubicBezTo>
                      <a:cubicBezTo>
                        <a:pt x="385684" y="25154"/>
                        <a:pt x="392532" y="30134"/>
                        <a:pt x="397201" y="33425"/>
                      </a:cubicBezTo>
                      <a:lnTo>
                        <a:pt x="399601" y="35070"/>
                      </a:lnTo>
                      <a:lnTo>
                        <a:pt x="402447" y="36892"/>
                      </a:lnTo>
                      <a:lnTo>
                        <a:pt x="404581" y="38182"/>
                      </a:lnTo>
                      <a:lnTo>
                        <a:pt x="404581" y="38182"/>
                      </a:lnTo>
                      <a:cubicBezTo>
                        <a:pt x="404715" y="38271"/>
                        <a:pt x="404804" y="38405"/>
                        <a:pt x="404893" y="38538"/>
                      </a:cubicBezTo>
                      <a:cubicBezTo>
                        <a:pt x="412096" y="43829"/>
                        <a:pt x="422456" y="53300"/>
                        <a:pt x="420188" y="62682"/>
                      </a:cubicBezTo>
                      <a:cubicBezTo>
                        <a:pt x="418099" y="67217"/>
                        <a:pt x="413786" y="70329"/>
                        <a:pt x="408850" y="70907"/>
                      </a:cubicBezTo>
                      <a:close/>
                      <a:moveTo>
                        <a:pt x="385195" y="27155"/>
                      </a:moveTo>
                      <a:cubicBezTo>
                        <a:pt x="390753" y="32402"/>
                        <a:pt x="396934" y="46897"/>
                        <a:pt x="402492" y="60637"/>
                      </a:cubicBezTo>
                      <a:cubicBezTo>
                        <a:pt x="403826" y="63927"/>
                        <a:pt x="404893" y="66506"/>
                        <a:pt x="405515" y="67795"/>
                      </a:cubicBezTo>
                      <a:cubicBezTo>
                        <a:pt x="406094" y="69084"/>
                        <a:pt x="407427" y="69885"/>
                        <a:pt x="408850" y="69796"/>
                      </a:cubicBezTo>
                      <a:cubicBezTo>
                        <a:pt x="413341" y="69307"/>
                        <a:pt x="417254" y="66506"/>
                        <a:pt x="419210" y="62415"/>
                      </a:cubicBezTo>
                      <a:cubicBezTo>
                        <a:pt x="421922" y="51166"/>
                        <a:pt x="404848" y="39472"/>
                        <a:pt x="399556" y="36181"/>
                      </a:cubicBezTo>
                      <a:lnTo>
                        <a:pt x="396934" y="34536"/>
                      </a:lnTo>
                      <a:lnTo>
                        <a:pt x="394933" y="33291"/>
                      </a:lnTo>
                      <a:lnTo>
                        <a:pt x="394933" y="33291"/>
                      </a:lnTo>
                      <a:cubicBezTo>
                        <a:pt x="394666" y="33291"/>
                        <a:pt x="394621" y="32980"/>
                        <a:pt x="394621" y="32847"/>
                      </a:cubicBezTo>
                      <a:cubicBezTo>
                        <a:pt x="391643" y="30668"/>
                        <a:pt x="388485" y="28756"/>
                        <a:pt x="385195" y="271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5" name="자유형: 도형 9814">
                  <a:extLst>
                    <a:ext uri="{FF2B5EF4-FFF2-40B4-BE49-F238E27FC236}">
                      <a16:creationId xmlns:a16="http://schemas.microsoft.com/office/drawing/2014/main" id="{A2E7155C-7F55-A1EA-38ED-E30375CC52C5}"/>
                    </a:ext>
                  </a:extLst>
                </p:cNvPr>
                <p:cNvSpPr/>
                <p:nvPr/>
              </p:nvSpPr>
              <p:spPr>
                <a:xfrm>
                  <a:off x="6534401" y="9307492"/>
                  <a:ext cx="46831" cy="88117"/>
                </a:xfrm>
                <a:custGeom>
                  <a:avLst/>
                  <a:gdLst>
                    <a:gd name="connsiteX0" fmla="*/ 14520 w 68565"/>
                    <a:gd name="connsiteY0" fmla="*/ -278 h 129012"/>
                    <a:gd name="connsiteX1" fmla="*/ 1181 w 68565"/>
                    <a:gd name="connsiteY1" fmla="*/ 84915 h 129012"/>
                    <a:gd name="connsiteX2" fmla="*/ 53249 w 68565"/>
                    <a:gd name="connsiteY2" fmla="*/ 115151 h 129012"/>
                    <a:gd name="connsiteX3" fmla="*/ 57428 w 68565"/>
                    <a:gd name="connsiteY3" fmla="*/ 45610 h 129012"/>
                    <a:gd name="connsiteX4" fmla="*/ 14520 w 68565"/>
                    <a:gd name="connsiteY4" fmla="*/ -278 h 129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65" h="129012">
                      <a:moveTo>
                        <a:pt x="14520" y="-278"/>
                      </a:moveTo>
                      <a:cubicBezTo>
                        <a:pt x="-5044" y="1857"/>
                        <a:pt x="336" y="72955"/>
                        <a:pt x="1181" y="84915"/>
                      </a:cubicBezTo>
                      <a:cubicBezTo>
                        <a:pt x="3360" y="116396"/>
                        <a:pt x="23946" y="147165"/>
                        <a:pt x="53249" y="115151"/>
                      </a:cubicBezTo>
                      <a:cubicBezTo>
                        <a:pt x="73302" y="92919"/>
                        <a:pt x="72234" y="69531"/>
                        <a:pt x="57428" y="45610"/>
                      </a:cubicBezTo>
                      <a:cubicBezTo>
                        <a:pt x="51648" y="36317"/>
                        <a:pt x="28393" y="-1834"/>
                        <a:pt x="14520" y="-2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6" name="자유형: 도형 9815">
                  <a:extLst>
                    <a:ext uri="{FF2B5EF4-FFF2-40B4-BE49-F238E27FC236}">
                      <a16:creationId xmlns:a16="http://schemas.microsoft.com/office/drawing/2014/main" id="{30BF6202-A50F-4BBA-650F-2D84C72233A0}"/>
                    </a:ext>
                  </a:extLst>
                </p:cNvPr>
                <p:cNvSpPr/>
                <p:nvPr/>
              </p:nvSpPr>
              <p:spPr>
                <a:xfrm>
                  <a:off x="6534050" y="9307250"/>
                  <a:ext cx="47555" cy="88769"/>
                </a:xfrm>
                <a:custGeom>
                  <a:avLst/>
                  <a:gdLst>
                    <a:gd name="connsiteX0" fmla="*/ 30062 w 69626"/>
                    <a:gd name="connsiteY0" fmla="*/ 129644 h 129967"/>
                    <a:gd name="connsiteX1" fmla="*/ 1116 w 69626"/>
                    <a:gd name="connsiteY1" fmla="*/ 85180 h 129967"/>
                    <a:gd name="connsiteX2" fmla="*/ 1116 w 69626"/>
                    <a:gd name="connsiteY2" fmla="*/ 84291 h 129967"/>
                    <a:gd name="connsiteX3" fmla="*/ 11743 w 69626"/>
                    <a:gd name="connsiteY3" fmla="*/ 432 h 129967"/>
                    <a:gd name="connsiteX4" fmla="*/ 11743 w 69626"/>
                    <a:gd name="connsiteY4" fmla="*/ 432 h 129967"/>
                    <a:gd name="connsiteX5" fmla="*/ 12232 w 69626"/>
                    <a:gd name="connsiteY5" fmla="*/ -101 h 129967"/>
                    <a:gd name="connsiteX6" fmla="*/ 12232 w 69626"/>
                    <a:gd name="connsiteY6" fmla="*/ -101 h 129967"/>
                    <a:gd name="connsiteX7" fmla="*/ 14278 w 69626"/>
                    <a:gd name="connsiteY7" fmla="*/ -324 h 129967"/>
                    <a:gd name="connsiteX8" fmla="*/ 14989 w 69626"/>
                    <a:gd name="connsiteY8" fmla="*/ -324 h 129967"/>
                    <a:gd name="connsiteX9" fmla="*/ 14989 w 69626"/>
                    <a:gd name="connsiteY9" fmla="*/ -324 h 129967"/>
                    <a:gd name="connsiteX10" fmla="*/ 16278 w 69626"/>
                    <a:gd name="connsiteY10" fmla="*/ -324 h 129967"/>
                    <a:gd name="connsiteX11" fmla="*/ 17034 w 69626"/>
                    <a:gd name="connsiteY11" fmla="*/ -324 h 129967"/>
                    <a:gd name="connsiteX12" fmla="*/ 17657 w 69626"/>
                    <a:gd name="connsiteY12" fmla="*/ -324 h 129967"/>
                    <a:gd name="connsiteX13" fmla="*/ 17657 w 69626"/>
                    <a:gd name="connsiteY13" fmla="*/ -12 h 129967"/>
                    <a:gd name="connsiteX14" fmla="*/ 57941 w 69626"/>
                    <a:gd name="connsiteY14" fmla="*/ 45252 h 129967"/>
                    <a:gd name="connsiteX15" fmla="*/ 58430 w 69626"/>
                    <a:gd name="connsiteY15" fmla="*/ 46052 h 129967"/>
                    <a:gd name="connsiteX16" fmla="*/ 54251 w 69626"/>
                    <a:gd name="connsiteY16" fmla="*/ 116216 h 129967"/>
                    <a:gd name="connsiteX17" fmla="*/ 30062 w 69626"/>
                    <a:gd name="connsiteY17" fmla="*/ 129644 h 129967"/>
                    <a:gd name="connsiteX18" fmla="*/ 15834 w 69626"/>
                    <a:gd name="connsiteY18" fmla="*/ 699 h 129967"/>
                    <a:gd name="connsiteX19" fmla="*/ 15122 w 69626"/>
                    <a:gd name="connsiteY19" fmla="*/ 699 h 129967"/>
                    <a:gd name="connsiteX20" fmla="*/ 2183 w 69626"/>
                    <a:gd name="connsiteY20" fmla="*/ 84425 h 129967"/>
                    <a:gd name="connsiteX21" fmla="*/ 2183 w 69626"/>
                    <a:gd name="connsiteY21" fmla="*/ 85314 h 129967"/>
                    <a:gd name="connsiteX22" fmla="*/ 30018 w 69626"/>
                    <a:gd name="connsiteY22" fmla="*/ 128622 h 129967"/>
                    <a:gd name="connsiteX23" fmla="*/ 53317 w 69626"/>
                    <a:gd name="connsiteY23" fmla="*/ 115282 h 129967"/>
                    <a:gd name="connsiteX24" fmla="*/ 57407 w 69626"/>
                    <a:gd name="connsiteY24" fmla="*/ 46452 h 129967"/>
                    <a:gd name="connsiteX25" fmla="*/ 56918 w 69626"/>
                    <a:gd name="connsiteY25" fmla="*/ 45652 h 129967"/>
                    <a:gd name="connsiteX26" fmla="*/ 15834 w 69626"/>
                    <a:gd name="connsiteY26" fmla="*/ 566 h 129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626" h="129967">
                      <a:moveTo>
                        <a:pt x="30062" y="129644"/>
                      </a:moveTo>
                      <a:cubicBezTo>
                        <a:pt x="13077" y="129644"/>
                        <a:pt x="2673" y="107412"/>
                        <a:pt x="1116" y="85180"/>
                      </a:cubicBezTo>
                      <a:lnTo>
                        <a:pt x="1116" y="84291"/>
                      </a:lnTo>
                      <a:cubicBezTo>
                        <a:pt x="-1329" y="49254"/>
                        <a:pt x="-1285" y="7635"/>
                        <a:pt x="11743" y="432"/>
                      </a:cubicBezTo>
                      <a:lnTo>
                        <a:pt x="11743" y="432"/>
                      </a:lnTo>
                      <a:cubicBezTo>
                        <a:pt x="11743" y="165"/>
                        <a:pt x="11743" y="32"/>
                        <a:pt x="12232" y="-101"/>
                      </a:cubicBezTo>
                      <a:lnTo>
                        <a:pt x="12232" y="-101"/>
                      </a:lnTo>
                      <a:lnTo>
                        <a:pt x="14278" y="-324"/>
                      </a:lnTo>
                      <a:lnTo>
                        <a:pt x="14989" y="-324"/>
                      </a:lnTo>
                      <a:lnTo>
                        <a:pt x="14989" y="-324"/>
                      </a:lnTo>
                      <a:lnTo>
                        <a:pt x="16278" y="-324"/>
                      </a:lnTo>
                      <a:lnTo>
                        <a:pt x="17034" y="-324"/>
                      </a:lnTo>
                      <a:lnTo>
                        <a:pt x="17657" y="-324"/>
                      </a:lnTo>
                      <a:lnTo>
                        <a:pt x="17657" y="-12"/>
                      </a:lnTo>
                      <a:cubicBezTo>
                        <a:pt x="31530" y="2611"/>
                        <a:pt x="51271" y="34492"/>
                        <a:pt x="57941" y="45252"/>
                      </a:cubicBezTo>
                      <a:lnTo>
                        <a:pt x="58430" y="46052"/>
                      </a:lnTo>
                      <a:cubicBezTo>
                        <a:pt x="74481" y="71930"/>
                        <a:pt x="73059" y="95541"/>
                        <a:pt x="54251" y="116216"/>
                      </a:cubicBezTo>
                      <a:cubicBezTo>
                        <a:pt x="45847" y="124842"/>
                        <a:pt x="37710" y="129644"/>
                        <a:pt x="30062" y="129644"/>
                      </a:cubicBezTo>
                      <a:close/>
                      <a:moveTo>
                        <a:pt x="15834" y="699"/>
                      </a:moveTo>
                      <a:lnTo>
                        <a:pt x="15122" y="699"/>
                      </a:lnTo>
                      <a:cubicBezTo>
                        <a:pt x="3073" y="2122"/>
                        <a:pt x="-1463" y="31824"/>
                        <a:pt x="2183" y="84425"/>
                      </a:cubicBezTo>
                      <a:lnTo>
                        <a:pt x="2183" y="85314"/>
                      </a:lnTo>
                      <a:cubicBezTo>
                        <a:pt x="3651" y="106345"/>
                        <a:pt x="13877" y="128622"/>
                        <a:pt x="30018" y="128622"/>
                      </a:cubicBezTo>
                      <a:cubicBezTo>
                        <a:pt x="37354" y="128622"/>
                        <a:pt x="45224" y="124175"/>
                        <a:pt x="53317" y="115282"/>
                      </a:cubicBezTo>
                      <a:cubicBezTo>
                        <a:pt x="71769" y="95007"/>
                        <a:pt x="73148" y="71841"/>
                        <a:pt x="57407" y="46452"/>
                      </a:cubicBezTo>
                      <a:lnTo>
                        <a:pt x="56918" y="45652"/>
                      </a:lnTo>
                      <a:cubicBezTo>
                        <a:pt x="38510" y="15683"/>
                        <a:pt x="24682" y="566"/>
                        <a:pt x="15834" y="5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7" name="자유형: 도형 9816">
                  <a:extLst>
                    <a:ext uri="{FF2B5EF4-FFF2-40B4-BE49-F238E27FC236}">
                      <a16:creationId xmlns:a16="http://schemas.microsoft.com/office/drawing/2014/main" id="{2E47E663-9A89-918A-98FF-63EFF2620A33}"/>
                    </a:ext>
                  </a:extLst>
                </p:cNvPr>
                <p:cNvSpPr/>
                <p:nvPr/>
              </p:nvSpPr>
              <p:spPr>
                <a:xfrm>
                  <a:off x="5676096" y="9808009"/>
                  <a:ext cx="167323" cy="327870"/>
                </a:xfrm>
                <a:custGeom>
                  <a:avLst/>
                  <a:gdLst>
                    <a:gd name="connsiteX0" fmla="*/ 207499 w 244977"/>
                    <a:gd name="connsiteY0" fmla="*/ 5282 h 480034"/>
                    <a:gd name="connsiteX1" fmla="*/ 203052 w 244977"/>
                    <a:gd name="connsiteY1" fmla="*/ -321 h 480034"/>
                    <a:gd name="connsiteX2" fmla="*/ 183622 w 244977"/>
                    <a:gd name="connsiteY2" fmla="*/ 50190 h 480034"/>
                    <a:gd name="connsiteX3" fmla="*/ 155165 w 244977"/>
                    <a:gd name="connsiteY3" fmla="*/ 59083 h 480034"/>
                    <a:gd name="connsiteX4" fmla="*/ 150718 w 244977"/>
                    <a:gd name="connsiteY4" fmla="*/ 82337 h 480034"/>
                    <a:gd name="connsiteX5" fmla="*/ 135557 w 244977"/>
                    <a:gd name="connsiteY5" fmla="*/ 106704 h 480034"/>
                    <a:gd name="connsiteX6" fmla="*/ 103987 w 244977"/>
                    <a:gd name="connsiteY6" fmla="*/ 121555 h 480034"/>
                    <a:gd name="connsiteX7" fmla="*/ 71084 w 244977"/>
                    <a:gd name="connsiteY7" fmla="*/ 132715 h 480034"/>
                    <a:gd name="connsiteX8" fmla="*/ 30755 w 244977"/>
                    <a:gd name="connsiteY8" fmla="*/ 144098 h 480034"/>
                    <a:gd name="connsiteX9" fmla="*/ 25997 w 244977"/>
                    <a:gd name="connsiteY9" fmla="*/ 178291 h 480034"/>
                    <a:gd name="connsiteX10" fmla="*/ 19772 w 244977"/>
                    <a:gd name="connsiteY10" fmla="*/ 224889 h 480034"/>
                    <a:gd name="connsiteX11" fmla="*/ 29955 w 244977"/>
                    <a:gd name="connsiteY11" fmla="*/ 299322 h 480034"/>
                    <a:gd name="connsiteX12" fmla="*/ 1631 w 244977"/>
                    <a:gd name="connsiteY12" fmla="*/ 383269 h 480034"/>
                    <a:gd name="connsiteX13" fmla="*/ 32755 w 244977"/>
                    <a:gd name="connsiteY13" fmla="*/ 464772 h 480034"/>
                    <a:gd name="connsiteX14" fmla="*/ 66103 w 244977"/>
                    <a:gd name="connsiteY14" fmla="*/ 479178 h 480034"/>
                    <a:gd name="connsiteX15" fmla="*/ 94916 w 244977"/>
                    <a:gd name="connsiteY15" fmla="*/ 471486 h 480034"/>
                    <a:gd name="connsiteX16" fmla="*/ 125107 w 244977"/>
                    <a:gd name="connsiteY16" fmla="*/ 460103 h 480034"/>
                    <a:gd name="connsiteX17" fmla="*/ 135957 w 244977"/>
                    <a:gd name="connsiteY17" fmla="*/ 435425 h 480034"/>
                    <a:gd name="connsiteX18" fmla="*/ 192737 w 244977"/>
                    <a:gd name="connsiteY18" fmla="*/ 257837 h 480034"/>
                    <a:gd name="connsiteX19" fmla="*/ 209455 w 244977"/>
                    <a:gd name="connsiteY19" fmla="*/ 191141 h 480034"/>
                    <a:gd name="connsiteX20" fmla="*/ 216836 w 244977"/>
                    <a:gd name="connsiteY20" fmla="*/ 158682 h 480034"/>
                    <a:gd name="connsiteX21" fmla="*/ 224351 w 244977"/>
                    <a:gd name="connsiteY21" fmla="*/ 129292 h 480034"/>
                    <a:gd name="connsiteX22" fmla="*/ 244360 w 244977"/>
                    <a:gd name="connsiteY22" fmla="*/ 125290 h 480034"/>
                    <a:gd name="connsiteX23" fmla="*/ 236712 w 244977"/>
                    <a:gd name="connsiteY23" fmla="*/ 87406 h 480034"/>
                    <a:gd name="connsiteX24" fmla="*/ 227819 w 244977"/>
                    <a:gd name="connsiteY24" fmla="*/ 44366 h 480034"/>
                    <a:gd name="connsiteX25" fmla="*/ 207588 w 244977"/>
                    <a:gd name="connsiteY25" fmla="*/ 5237 h 480034"/>
                    <a:gd name="connsiteX26" fmla="*/ 207499 w 244977"/>
                    <a:gd name="connsiteY26" fmla="*/ 5282 h 480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44977" h="480034">
                      <a:moveTo>
                        <a:pt x="207499" y="5282"/>
                      </a:moveTo>
                      <a:cubicBezTo>
                        <a:pt x="207499" y="1458"/>
                        <a:pt x="206254" y="-410"/>
                        <a:pt x="203052" y="-321"/>
                      </a:cubicBezTo>
                      <a:cubicBezTo>
                        <a:pt x="188024" y="11373"/>
                        <a:pt x="197450" y="40542"/>
                        <a:pt x="183622" y="50190"/>
                      </a:cubicBezTo>
                      <a:cubicBezTo>
                        <a:pt x="174729" y="56282"/>
                        <a:pt x="162812" y="51213"/>
                        <a:pt x="155165" y="59083"/>
                      </a:cubicBezTo>
                      <a:cubicBezTo>
                        <a:pt x="151608" y="62685"/>
                        <a:pt x="151563" y="76869"/>
                        <a:pt x="150718" y="82337"/>
                      </a:cubicBezTo>
                      <a:cubicBezTo>
                        <a:pt x="148940" y="95410"/>
                        <a:pt x="152941" y="101057"/>
                        <a:pt x="135557" y="106704"/>
                      </a:cubicBezTo>
                      <a:cubicBezTo>
                        <a:pt x="122795" y="110884"/>
                        <a:pt x="115058" y="113196"/>
                        <a:pt x="103987" y="121555"/>
                      </a:cubicBezTo>
                      <a:cubicBezTo>
                        <a:pt x="91848" y="130714"/>
                        <a:pt x="85223" y="130448"/>
                        <a:pt x="71084" y="132715"/>
                      </a:cubicBezTo>
                      <a:cubicBezTo>
                        <a:pt x="64547" y="133783"/>
                        <a:pt x="33067" y="138629"/>
                        <a:pt x="30755" y="144098"/>
                      </a:cubicBezTo>
                      <a:cubicBezTo>
                        <a:pt x="26308" y="154503"/>
                        <a:pt x="29199" y="167397"/>
                        <a:pt x="25997" y="178291"/>
                      </a:cubicBezTo>
                      <a:cubicBezTo>
                        <a:pt x="20928" y="195498"/>
                        <a:pt x="15281" y="206258"/>
                        <a:pt x="19772" y="224889"/>
                      </a:cubicBezTo>
                      <a:cubicBezTo>
                        <a:pt x="25953" y="250456"/>
                        <a:pt x="43338" y="272910"/>
                        <a:pt x="29955" y="299322"/>
                      </a:cubicBezTo>
                      <a:cubicBezTo>
                        <a:pt x="15148" y="328534"/>
                        <a:pt x="-6461" y="347343"/>
                        <a:pt x="1631" y="383269"/>
                      </a:cubicBezTo>
                      <a:cubicBezTo>
                        <a:pt x="6700" y="405990"/>
                        <a:pt x="13592" y="449965"/>
                        <a:pt x="32755" y="464772"/>
                      </a:cubicBezTo>
                      <a:cubicBezTo>
                        <a:pt x="42538" y="472197"/>
                        <a:pt x="54009" y="477133"/>
                        <a:pt x="66103" y="479178"/>
                      </a:cubicBezTo>
                      <a:cubicBezTo>
                        <a:pt x="80154" y="481579"/>
                        <a:pt x="83089" y="475309"/>
                        <a:pt x="94916" y="471486"/>
                      </a:cubicBezTo>
                      <a:cubicBezTo>
                        <a:pt x="106743" y="467662"/>
                        <a:pt x="117148" y="472820"/>
                        <a:pt x="125107" y="460103"/>
                      </a:cubicBezTo>
                      <a:cubicBezTo>
                        <a:pt x="129598" y="452277"/>
                        <a:pt x="133244" y="444007"/>
                        <a:pt x="135957" y="435425"/>
                      </a:cubicBezTo>
                      <a:cubicBezTo>
                        <a:pt x="156988" y="377178"/>
                        <a:pt x="174284" y="316974"/>
                        <a:pt x="192737" y="257837"/>
                      </a:cubicBezTo>
                      <a:cubicBezTo>
                        <a:pt x="199229" y="236894"/>
                        <a:pt x="208788" y="213373"/>
                        <a:pt x="209455" y="191141"/>
                      </a:cubicBezTo>
                      <a:cubicBezTo>
                        <a:pt x="209811" y="179403"/>
                        <a:pt x="216347" y="170021"/>
                        <a:pt x="216836" y="158682"/>
                      </a:cubicBezTo>
                      <a:cubicBezTo>
                        <a:pt x="216836" y="158060"/>
                        <a:pt x="212968" y="109772"/>
                        <a:pt x="224351" y="129292"/>
                      </a:cubicBezTo>
                      <a:cubicBezTo>
                        <a:pt x="231465" y="141519"/>
                        <a:pt x="241825" y="138807"/>
                        <a:pt x="244360" y="125290"/>
                      </a:cubicBezTo>
                      <a:cubicBezTo>
                        <a:pt x="246672" y="112840"/>
                        <a:pt x="240224" y="99056"/>
                        <a:pt x="236712" y="87406"/>
                      </a:cubicBezTo>
                      <a:cubicBezTo>
                        <a:pt x="232265" y="73312"/>
                        <a:pt x="232799" y="58060"/>
                        <a:pt x="227819" y="44366"/>
                      </a:cubicBezTo>
                      <a:cubicBezTo>
                        <a:pt x="222839" y="30670"/>
                        <a:pt x="211367" y="19110"/>
                        <a:pt x="207588" y="5237"/>
                      </a:cubicBezTo>
                      <a:cubicBezTo>
                        <a:pt x="203008" y="-11037"/>
                        <a:pt x="210478" y="16353"/>
                        <a:pt x="207499" y="528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8" name="자유형: 도형 9817">
                  <a:extLst>
                    <a:ext uri="{FF2B5EF4-FFF2-40B4-BE49-F238E27FC236}">
                      <a16:creationId xmlns:a16="http://schemas.microsoft.com/office/drawing/2014/main" id="{0BF123D3-F874-517E-FD65-0BEA6C05CE0C}"/>
                    </a:ext>
                  </a:extLst>
                </p:cNvPr>
                <p:cNvSpPr/>
                <p:nvPr/>
              </p:nvSpPr>
              <p:spPr>
                <a:xfrm>
                  <a:off x="5675890" y="9807708"/>
                  <a:ext cx="167912" cy="328566"/>
                </a:xfrm>
                <a:custGeom>
                  <a:avLst/>
                  <a:gdLst>
                    <a:gd name="connsiteX0" fmla="*/ 72320 w 245840"/>
                    <a:gd name="connsiteY0" fmla="*/ 480731 h 481054"/>
                    <a:gd name="connsiteX1" fmla="*/ 66450 w 245840"/>
                    <a:gd name="connsiteY1" fmla="*/ 480153 h 481054"/>
                    <a:gd name="connsiteX2" fmla="*/ 32880 w 245840"/>
                    <a:gd name="connsiteY2" fmla="*/ 465658 h 481054"/>
                    <a:gd name="connsiteX3" fmla="*/ 3756 w 245840"/>
                    <a:gd name="connsiteY3" fmla="*/ 393493 h 481054"/>
                    <a:gd name="connsiteX4" fmla="*/ 1667 w 245840"/>
                    <a:gd name="connsiteY4" fmla="*/ 383844 h 481054"/>
                    <a:gd name="connsiteX5" fmla="*/ 18385 w 245840"/>
                    <a:gd name="connsiteY5" fmla="*/ 319683 h 481054"/>
                    <a:gd name="connsiteX6" fmla="*/ 30079 w 245840"/>
                    <a:gd name="connsiteY6" fmla="*/ 299540 h 481054"/>
                    <a:gd name="connsiteX7" fmla="*/ 26700 w 245840"/>
                    <a:gd name="connsiteY7" fmla="*/ 246184 h 481054"/>
                    <a:gd name="connsiteX8" fmla="*/ 19852 w 245840"/>
                    <a:gd name="connsiteY8" fmla="*/ 225464 h 481054"/>
                    <a:gd name="connsiteX9" fmla="*/ 23410 w 245840"/>
                    <a:gd name="connsiteY9" fmla="*/ 187092 h 481054"/>
                    <a:gd name="connsiteX10" fmla="*/ 26077 w 245840"/>
                    <a:gd name="connsiteY10" fmla="*/ 178599 h 481054"/>
                    <a:gd name="connsiteX11" fmla="*/ 27945 w 245840"/>
                    <a:gd name="connsiteY11" fmla="*/ 163037 h 481054"/>
                    <a:gd name="connsiteX12" fmla="*/ 30879 w 245840"/>
                    <a:gd name="connsiteY12" fmla="*/ 144317 h 481054"/>
                    <a:gd name="connsiteX13" fmla="*/ 70230 w 245840"/>
                    <a:gd name="connsiteY13" fmla="*/ 132801 h 481054"/>
                    <a:gd name="connsiteX14" fmla="*/ 71608 w 245840"/>
                    <a:gd name="connsiteY14" fmla="*/ 132801 h 481054"/>
                    <a:gd name="connsiteX15" fmla="*/ 77700 w 245840"/>
                    <a:gd name="connsiteY15" fmla="*/ 131867 h 481054"/>
                    <a:gd name="connsiteX16" fmla="*/ 104378 w 245840"/>
                    <a:gd name="connsiteY16" fmla="*/ 121774 h 481054"/>
                    <a:gd name="connsiteX17" fmla="*/ 134658 w 245840"/>
                    <a:gd name="connsiteY17" fmla="*/ 107323 h 481054"/>
                    <a:gd name="connsiteX18" fmla="*/ 136125 w 245840"/>
                    <a:gd name="connsiteY18" fmla="*/ 106834 h 481054"/>
                    <a:gd name="connsiteX19" fmla="*/ 150354 w 245840"/>
                    <a:gd name="connsiteY19" fmla="*/ 90027 h 481054"/>
                    <a:gd name="connsiteX20" fmla="*/ 150932 w 245840"/>
                    <a:gd name="connsiteY20" fmla="*/ 82913 h 481054"/>
                    <a:gd name="connsiteX21" fmla="*/ 151421 w 245840"/>
                    <a:gd name="connsiteY21" fmla="*/ 77888 h 481054"/>
                    <a:gd name="connsiteX22" fmla="*/ 155423 w 245840"/>
                    <a:gd name="connsiteY22" fmla="*/ 59347 h 481054"/>
                    <a:gd name="connsiteX23" fmla="*/ 170674 w 245840"/>
                    <a:gd name="connsiteY23" fmla="*/ 54055 h 481054"/>
                    <a:gd name="connsiteX24" fmla="*/ 184013 w 245840"/>
                    <a:gd name="connsiteY24" fmla="*/ 50454 h 481054"/>
                    <a:gd name="connsiteX25" fmla="*/ 192906 w 245840"/>
                    <a:gd name="connsiteY25" fmla="*/ 26933 h 481054"/>
                    <a:gd name="connsiteX26" fmla="*/ 203355 w 245840"/>
                    <a:gd name="connsiteY26" fmla="*/ -13 h 481054"/>
                    <a:gd name="connsiteX27" fmla="*/ 203355 w 245840"/>
                    <a:gd name="connsiteY27" fmla="*/ -13 h 481054"/>
                    <a:gd name="connsiteX28" fmla="*/ 203710 w 245840"/>
                    <a:gd name="connsiteY28" fmla="*/ -13 h 481054"/>
                    <a:gd name="connsiteX29" fmla="*/ 205578 w 245840"/>
                    <a:gd name="connsiteY29" fmla="*/ 299 h 481054"/>
                    <a:gd name="connsiteX30" fmla="*/ 205578 w 245840"/>
                    <a:gd name="connsiteY30" fmla="*/ -324 h 481054"/>
                    <a:gd name="connsiteX31" fmla="*/ 206112 w 245840"/>
                    <a:gd name="connsiteY31" fmla="*/ 165 h 481054"/>
                    <a:gd name="connsiteX32" fmla="*/ 206467 w 245840"/>
                    <a:gd name="connsiteY32" fmla="*/ 165 h 481054"/>
                    <a:gd name="connsiteX33" fmla="*/ 207001 w 245840"/>
                    <a:gd name="connsiteY33" fmla="*/ 610 h 481054"/>
                    <a:gd name="connsiteX34" fmla="*/ 207001 w 245840"/>
                    <a:gd name="connsiteY34" fmla="*/ 610 h 481054"/>
                    <a:gd name="connsiteX35" fmla="*/ 207001 w 245840"/>
                    <a:gd name="connsiteY35" fmla="*/ 966 h 481054"/>
                    <a:gd name="connsiteX36" fmla="*/ 207001 w 245840"/>
                    <a:gd name="connsiteY36" fmla="*/ 1232 h 481054"/>
                    <a:gd name="connsiteX37" fmla="*/ 208290 w 245840"/>
                    <a:gd name="connsiteY37" fmla="*/ 6034 h 481054"/>
                    <a:gd name="connsiteX38" fmla="*/ 208290 w 245840"/>
                    <a:gd name="connsiteY38" fmla="*/ 6301 h 481054"/>
                    <a:gd name="connsiteX39" fmla="*/ 218873 w 245840"/>
                    <a:gd name="connsiteY39" fmla="*/ 27288 h 481054"/>
                    <a:gd name="connsiteX40" fmla="*/ 228433 w 245840"/>
                    <a:gd name="connsiteY40" fmla="*/ 45074 h 481054"/>
                    <a:gd name="connsiteX41" fmla="*/ 233635 w 245840"/>
                    <a:gd name="connsiteY41" fmla="*/ 68506 h 481054"/>
                    <a:gd name="connsiteX42" fmla="*/ 237548 w 245840"/>
                    <a:gd name="connsiteY42" fmla="*/ 88159 h 481054"/>
                    <a:gd name="connsiteX43" fmla="*/ 239993 w 245840"/>
                    <a:gd name="connsiteY43" fmla="*/ 95585 h 481054"/>
                    <a:gd name="connsiteX44" fmla="*/ 245196 w 245840"/>
                    <a:gd name="connsiteY44" fmla="*/ 126354 h 481054"/>
                    <a:gd name="connsiteX45" fmla="*/ 234880 w 245840"/>
                    <a:gd name="connsiteY45" fmla="*/ 138626 h 481054"/>
                    <a:gd name="connsiteX46" fmla="*/ 234880 w 245840"/>
                    <a:gd name="connsiteY46" fmla="*/ 138626 h 481054"/>
                    <a:gd name="connsiteX47" fmla="*/ 224520 w 245840"/>
                    <a:gd name="connsiteY47" fmla="*/ 130222 h 481054"/>
                    <a:gd name="connsiteX48" fmla="*/ 220473 w 245840"/>
                    <a:gd name="connsiteY48" fmla="*/ 125776 h 481054"/>
                    <a:gd name="connsiteX49" fmla="*/ 219718 w 245840"/>
                    <a:gd name="connsiteY49" fmla="*/ 126176 h 481054"/>
                    <a:gd name="connsiteX50" fmla="*/ 217984 w 245840"/>
                    <a:gd name="connsiteY50" fmla="*/ 158323 h 481054"/>
                    <a:gd name="connsiteX51" fmla="*/ 217984 w 245840"/>
                    <a:gd name="connsiteY51" fmla="*/ 159302 h 481054"/>
                    <a:gd name="connsiteX52" fmla="*/ 214293 w 245840"/>
                    <a:gd name="connsiteY52" fmla="*/ 175175 h 481054"/>
                    <a:gd name="connsiteX53" fmla="*/ 210558 w 245840"/>
                    <a:gd name="connsiteY53" fmla="*/ 191760 h 481054"/>
                    <a:gd name="connsiteX54" fmla="*/ 198152 w 245840"/>
                    <a:gd name="connsiteY54" fmla="*/ 245117 h 481054"/>
                    <a:gd name="connsiteX55" fmla="*/ 193706 w 245840"/>
                    <a:gd name="connsiteY55" fmla="*/ 258456 h 481054"/>
                    <a:gd name="connsiteX56" fmla="*/ 180367 w 245840"/>
                    <a:gd name="connsiteY56" fmla="*/ 302475 h 481054"/>
                    <a:gd name="connsiteX57" fmla="*/ 137104 w 245840"/>
                    <a:gd name="connsiteY57" fmla="*/ 435867 h 481054"/>
                    <a:gd name="connsiteX58" fmla="*/ 136525 w 245840"/>
                    <a:gd name="connsiteY58" fmla="*/ 437512 h 481054"/>
                    <a:gd name="connsiteX59" fmla="*/ 126255 w 245840"/>
                    <a:gd name="connsiteY59" fmla="*/ 460634 h 481054"/>
                    <a:gd name="connsiteX60" fmla="*/ 106690 w 245840"/>
                    <a:gd name="connsiteY60" fmla="*/ 470505 h 481054"/>
                    <a:gd name="connsiteX61" fmla="*/ 95752 w 245840"/>
                    <a:gd name="connsiteY61" fmla="*/ 472283 h 481054"/>
                    <a:gd name="connsiteX62" fmla="*/ 86326 w 245840"/>
                    <a:gd name="connsiteY62" fmla="*/ 476418 h 481054"/>
                    <a:gd name="connsiteX63" fmla="*/ 72320 w 245840"/>
                    <a:gd name="connsiteY63" fmla="*/ 480731 h 481054"/>
                    <a:gd name="connsiteX64" fmla="*/ 203755 w 245840"/>
                    <a:gd name="connsiteY64" fmla="*/ 788 h 481054"/>
                    <a:gd name="connsiteX65" fmla="*/ 193884 w 245840"/>
                    <a:gd name="connsiteY65" fmla="*/ 26844 h 481054"/>
                    <a:gd name="connsiteX66" fmla="*/ 184458 w 245840"/>
                    <a:gd name="connsiteY66" fmla="*/ 51165 h 481054"/>
                    <a:gd name="connsiteX67" fmla="*/ 170629 w 245840"/>
                    <a:gd name="connsiteY67" fmla="*/ 54945 h 481054"/>
                    <a:gd name="connsiteX68" fmla="*/ 156090 w 245840"/>
                    <a:gd name="connsiteY68" fmla="*/ 59924 h 481054"/>
                    <a:gd name="connsiteX69" fmla="*/ 152355 w 245840"/>
                    <a:gd name="connsiteY69" fmla="*/ 77710 h 481054"/>
                    <a:gd name="connsiteX70" fmla="*/ 151910 w 245840"/>
                    <a:gd name="connsiteY70" fmla="*/ 82823 h 481054"/>
                    <a:gd name="connsiteX71" fmla="*/ 151332 w 245840"/>
                    <a:gd name="connsiteY71" fmla="*/ 89805 h 481054"/>
                    <a:gd name="connsiteX72" fmla="*/ 136348 w 245840"/>
                    <a:gd name="connsiteY72" fmla="*/ 107590 h 481054"/>
                    <a:gd name="connsiteX73" fmla="*/ 134880 w 245840"/>
                    <a:gd name="connsiteY73" fmla="*/ 108079 h 481054"/>
                    <a:gd name="connsiteX74" fmla="*/ 104912 w 245840"/>
                    <a:gd name="connsiteY74" fmla="*/ 122352 h 481054"/>
                    <a:gd name="connsiteX75" fmla="*/ 77878 w 245840"/>
                    <a:gd name="connsiteY75" fmla="*/ 132668 h 481054"/>
                    <a:gd name="connsiteX76" fmla="*/ 71786 w 245840"/>
                    <a:gd name="connsiteY76" fmla="*/ 133601 h 481054"/>
                    <a:gd name="connsiteX77" fmla="*/ 70408 w 245840"/>
                    <a:gd name="connsiteY77" fmla="*/ 133601 h 481054"/>
                    <a:gd name="connsiteX78" fmla="*/ 31902 w 245840"/>
                    <a:gd name="connsiteY78" fmla="*/ 144450 h 481054"/>
                    <a:gd name="connsiteX79" fmla="*/ 29057 w 245840"/>
                    <a:gd name="connsiteY79" fmla="*/ 162769 h 481054"/>
                    <a:gd name="connsiteX80" fmla="*/ 27144 w 245840"/>
                    <a:gd name="connsiteY80" fmla="*/ 178599 h 481054"/>
                    <a:gd name="connsiteX81" fmla="*/ 24477 w 245840"/>
                    <a:gd name="connsiteY81" fmla="*/ 187092 h 481054"/>
                    <a:gd name="connsiteX82" fmla="*/ 20919 w 245840"/>
                    <a:gd name="connsiteY82" fmla="*/ 224886 h 481054"/>
                    <a:gd name="connsiteX83" fmla="*/ 27722 w 245840"/>
                    <a:gd name="connsiteY83" fmla="*/ 245517 h 481054"/>
                    <a:gd name="connsiteX84" fmla="*/ 31057 w 245840"/>
                    <a:gd name="connsiteY84" fmla="*/ 299719 h 481054"/>
                    <a:gd name="connsiteX85" fmla="*/ 19319 w 245840"/>
                    <a:gd name="connsiteY85" fmla="*/ 319994 h 481054"/>
                    <a:gd name="connsiteX86" fmla="*/ 2778 w 245840"/>
                    <a:gd name="connsiteY86" fmla="*/ 383311 h 481054"/>
                    <a:gd name="connsiteX87" fmla="*/ 4823 w 245840"/>
                    <a:gd name="connsiteY87" fmla="*/ 392959 h 481054"/>
                    <a:gd name="connsiteX88" fmla="*/ 33547 w 245840"/>
                    <a:gd name="connsiteY88" fmla="*/ 464457 h 481054"/>
                    <a:gd name="connsiteX89" fmla="*/ 66673 w 245840"/>
                    <a:gd name="connsiteY89" fmla="*/ 478775 h 481054"/>
                    <a:gd name="connsiteX90" fmla="*/ 72320 w 245840"/>
                    <a:gd name="connsiteY90" fmla="*/ 479308 h 481054"/>
                    <a:gd name="connsiteX91" fmla="*/ 85659 w 245840"/>
                    <a:gd name="connsiteY91" fmla="*/ 475306 h 481054"/>
                    <a:gd name="connsiteX92" fmla="*/ 95263 w 245840"/>
                    <a:gd name="connsiteY92" fmla="*/ 470860 h 481054"/>
                    <a:gd name="connsiteX93" fmla="*/ 106423 w 245840"/>
                    <a:gd name="connsiteY93" fmla="*/ 469037 h 481054"/>
                    <a:gd name="connsiteX94" fmla="*/ 125143 w 245840"/>
                    <a:gd name="connsiteY94" fmla="*/ 459700 h 481054"/>
                    <a:gd name="connsiteX95" fmla="*/ 135325 w 245840"/>
                    <a:gd name="connsiteY95" fmla="*/ 436756 h 481054"/>
                    <a:gd name="connsiteX96" fmla="*/ 135903 w 245840"/>
                    <a:gd name="connsiteY96" fmla="*/ 435155 h 481054"/>
                    <a:gd name="connsiteX97" fmla="*/ 179122 w 245840"/>
                    <a:gd name="connsiteY97" fmla="*/ 301764 h 481054"/>
                    <a:gd name="connsiteX98" fmla="*/ 192461 w 245840"/>
                    <a:gd name="connsiteY98" fmla="*/ 257789 h 481054"/>
                    <a:gd name="connsiteX99" fmla="*/ 196908 w 245840"/>
                    <a:gd name="connsiteY99" fmla="*/ 244450 h 481054"/>
                    <a:gd name="connsiteX100" fmla="*/ 209268 w 245840"/>
                    <a:gd name="connsiteY100" fmla="*/ 191360 h 481054"/>
                    <a:gd name="connsiteX101" fmla="*/ 213048 w 245840"/>
                    <a:gd name="connsiteY101" fmla="*/ 174464 h 481054"/>
                    <a:gd name="connsiteX102" fmla="*/ 216694 w 245840"/>
                    <a:gd name="connsiteY102" fmla="*/ 158857 h 481054"/>
                    <a:gd name="connsiteX103" fmla="*/ 216694 w 245840"/>
                    <a:gd name="connsiteY103" fmla="*/ 158057 h 481054"/>
                    <a:gd name="connsiteX104" fmla="*/ 218739 w 245840"/>
                    <a:gd name="connsiteY104" fmla="*/ 125020 h 481054"/>
                    <a:gd name="connsiteX105" fmla="*/ 220296 w 245840"/>
                    <a:gd name="connsiteY105" fmla="*/ 124309 h 481054"/>
                    <a:gd name="connsiteX106" fmla="*/ 225320 w 245840"/>
                    <a:gd name="connsiteY106" fmla="*/ 129244 h 481054"/>
                    <a:gd name="connsiteX107" fmla="*/ 235058 w 245840"/>
                    <a:gd name="connsiteY107" fmla="*/ 136803 h 481054"/>
                    <a:gd name="connsiteX108" fmla="*/ 235058 w 245840"/>
                    <a:gd name="connsiteY108" fmla="*/ 136803 h 481054"/>
                    <a:gd name="connsiteX109" fmla="*/ 244306 w 245840"/>
                    <a:gd name="connsiteY109" fmla="*/ 125420 h 481054"/>
                    <a:gd name="connsiteX110" fmla="*/ 239104 w 245840"/>
                    <a:gd name="connsiteY110" fmla="*/ 95229 h 481054"/>
                    <a:gd name="connsiteX111" fmla="*/ 236658 w 245840"/>
                    <a:gd name="connsiteY111" fmla="*/ 87803 h 481054"/>
                    <a:gd name="connsiteX112" fmla="*/ 232701 w 245840"/>
                    <a:gd name="connsiteY112" fmla="*/ 67973 h 481054"/>
                    <a:gd name="connsiteX113" fmla="*/ 227587 w 245840"/>
                    <a:gd name="connsiteY113" fmla="*/ 44763 h 481054"/>
                    <a:gd name="connsiteX114" fmla="*/ 218073 w 245840"/>
                    <a:gd name="connsiteY114" fmla="*/ 27199 h 481054"/>
                    <a:gd name="connsiteX115" fmla="*/ 208246 w 245840"/>
                    <a:gd name="connsiteY115" fmla="*/ 8658 h 481054"/>
                    <a:gd name="connsiteX116" fmla="*/ 208246 w 245840"/>
                    <a:gd name="connsiteY116" fmla="*/ 9103 h 481054"/>
                    <a:gd name="connsiteX117" fmla="*/ 208246 w 245840"/>
                    <a:gd name="connsiteY117" fmla="*/ 8302 h 481054"/>
                    <a:gd name="connsiteX118" fmla="*/ 208246 w 245840"/>
                    <a:gd name="connsiteY118" fmla="*/ 8302 h 481054"/>
                    <a:gd name="connsiteX119" fmla="*/ 208246 w 245840"/>
                    <a:gd name="connsiteY119" fmla="*/ 8302 h 481054"/>
                    <a:gd name="connsiteX120" fmla="*/ 206334 w 245840"/>
                    <a:gd name="connsiteY120" fmla="*/ 1321 h 481054"/>
                    <a:gd name="connsiteX121" fmla="*/ 203755 w 245840"/>
                    <a:gd name="connsiteY121" fmla="*/ 788 h 481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</a:cxnLst>
                  <a:rect l="l" t="t" r="r" b="b"/>
                  <a:pathLst>
                    <a:path w="245840" h="481054">
                      <a:moveTo>
                        <a:pt x="72320" y="480731"/>
                      </a:moveTo>
                      <a:cubicBezTo>
                        <a:pt x="70363" y="480686"/>
                        <a:pt x="68407" y="480509"/>
                        <a:pt x="66450" y="480153"/>
                      </a:cubicBezTo>
                      <a:cubicBezTo>
                        <a:pt x="54267" y="478108"/>
                        <a:pt x="42707" y="473128"/>
                        <a:pt x="32880" y="465658"/>
                      </a:cubicBezTo>
                      <a:cubicBezTo>
                        <a:pt x="16162" y="452585"/>
                        <a:pt x="8692" y="417014"/>
                        <a:pt x="3756" y="393493"/>
                      </a:cubicBezTo>
                      <a:cubicBezTo>
                        <a:pt x="3001" y="389980"/>
                        <a:pt x="2334" y="386734"/>
                        <a:pt x="1667" y="383844"/>
                      </a:cubicBezTo>
                      <a:cubicBezTo>
                        <a:pt x="-4469" y="356588"/>
                        <a:pt x="6113" y="339381"/>
                        <a:pt x="18385" y="319683"/>
                      </a:cubicBezTo>
                      <a:cubicBezTo>
                        <a:pt x="22342" y="313325"/>
                        <a:pt x="26433" y="306744"/>
                        <a:pt x="30079" y="299540"/>
                      </a:cubicBezTo>
                      <a:cubicBezTo>
                        <a:pt x="39639" y="280643"/>
                        <a:pt x="33369" y="263969"/>
                        <a:pt x="26700" y="246184"/>
                      </a:cubicBezTo>
                      <a:cubicBezTo>
                        <a:pt x="23988" y="239426"/>
                        <a:pt x="21720" y="232489"/>
                        <a:pt x="19852" y="225464"/>
                      </a:cubicBezTo>
                      <a:cubicBezTo>
                        <a:pt x="16073" y="209946"/>
                        <a:pt x="19319" y="199853"/>
                        <a:pt x="23410" y="187092"/>
                      </a:cubicBezTo>
                      <a:cubicBezTo>
                        <a:pt x="24299" y="184379"/>
                        <a:pt x="25188" y="181578"/>
                        <a:pt x="26077" y="178599"/>
                      </a:cubicBezTo>
                      <a:cubicBezTo>
                        <a:pt x="27322" y="173485"/>
                        <a:pt x="27945" y="168284"/>
                        <a:pt x="27945" y="163037"/>
                      </a:cubicBezTo>
                      <a:cubicBezTo>
                        <a:pt x="27767" y="156678"/>
                        <a:pt x="28790" y="150320"/>
                        <a:pt x="30879" y="144317"/>
                      </a:cubicBezTo>
                      <a:cubicBezTo>
                        <a:pt x="32925" y="139426"/>
                        <a:pt x="54312" y="135425"/>
                        <a:pt x="70230" y="132801"/>
                      </a:cubicBezTo>
                      <a:lnTo>
                        <a:pt x="71608" y="132801"/>
                      </a:lnTo>
                      <a:lnTo>
                        <a:pt x="77700" y="131867"/>
                      </a:lnTo>
                      <a:cubicBezTo>
                        <a:pt x="87438" y="131334"/>
                        <a:pt x="96730" y="127776"/>
                        <a:pt x="104378" y="121774"/>
                      </a:cubicBezTo>
                      <a:cubicBezTo>
                        <a:pt x="113449" y="115060"/>
                        <a:pt x="123720" y="110169"/>
                        <a:pt x="134658" y="107323"/>
                      </a:cubicBezTo>
                      <a:lnTo>
                        <a:pt x="136125" y="106834"/>
                      </a:lnTo>
                      <a:cubicBezTo>
                        <a:pt x="149687" y="102388"/>
                        <a:pt x="149909" y="98297"/>
                        <a:pt x="150354" y="90027"/>
                      </a:cubicBezTo>
                      <a:cubicBezTo>
                        <a:pt x="150354" y="87937"/>
                        <a:pt x="150354" y="85580"/>
                        <a:pt x="150932" y="82913"/>
                      </a:cubicBezTo>
                      <a:cubicBezTo>
                        <a:pt x="150932" y="81667"/>
                        <a:pt x="151243" y="79933"/>
                        <a:pt x="151421" y="77888"/>
                      </a:cubicBezTo>
                      <a:cubicBezTo>
                        <a:pt x="151910" y="71263"/>
                        <a:pt x="152577" y="62237"/>
                        <a:pt x="155423" y="59347"/>
                      </a:cubicBezTo>
                      <a:cubicBezTo>
                        <a:pt x="159692" y="55745"/>
                        <a:pt x="165116" y="53877"/>
                        <a:pt x="170674" y="54055"/>
                      </a:cubicBezTo>
                      <a:cubicBezTo>
                        <a:pt x="175342" y="54055"/>
                        <a:pt x="179967" y="52810"/>
                        <a:pt x="184013" y="50454"/>
                      </a:cubicBezTo>
                      <a:cubicBezTo>
                        <a:pt x="190594" y="46008"/>
                        <a:pt x="191750" y="36670"/>
                        <a:pt x="192906" y="26933"/>
                      </a:cubicBezTo>
                      <a:cubicBezTo>
                        <a:pt x="194062" y="17195"/>
                        <a:pt x="195529" y="6079"/>
                        <a:pt x="203355" y="-13"/>
                      </a:cubicBezTo>
                      <a:lnTo>
                        <a:pt x="203355" y="-13"/>
                      </a:lnTo>
                      <a:lnTo>
                        <a:pt x="203710" y="-13"/>
                      </a:lnTo>
                      <a:cubicBezTo>
                        <a:pt x="204333" y="-13"/>
                        <a:pt x="205000" y="76"/>
                        <a:pt x="205578" y="299"/>
                      </a:cubicBezTo>
                      <a:lnTo>
                        <a:pt x="205578" y="-324"/>
                      </a:lnTo>
                      <a:lnTo>
                        <a:pt x="206112" y="165"/>
                      </a:lnTo>
                      <a:lnTo>
                        <a:pt x="206467" y="165"/>
                      </a:lnTo>
                      <a:cubicBezTo>
                        <a:pt x="206779" y="165"/>
                        <a:pt x="206868" y="165"/>
                        <a:pt x="207001" y="610"/>
                      </a:cubicBezTo>
                      <a:lnTo>
                        <a:pt x="207001" y="610"/>
                      </a:lnTo>
                      <a:lnTo>
                        <a:pt x="207001" y="966"/>
                      </a:lnTo>
                      <a:lnTo>
                        <a:pt x="207001" y="1232"/>
                      </a:lnTo>
                      <a:cubicBezTo>
                        <a:pt x="208068" y="2611"/>
                        <a:pt x="208513" y="4345"/>
                        <a:pt x="208290" y="6034"/>
                      </a:cubicBezTo>
                      <a:lnTo>
                        <a:pt x="208290" y="6301"/>
                      </a:lnTo>
                      <a:cubicBezTo>
                        <a:pt x="210825" y="13771"/>
                        <a:pt x="214382" y="20841"/>
                        <a:pt x="218873" y="27288"/>
                      </a:cubicBezTo>
                      <a:cubicBezTo>
                        <a:pt x="222652" y="32891"/>
                        <a:pt x="225854" y="38849"/>
                        <a:pt x="228433" y="45074"/>
                      </a:cubicBezTo>
                      <a:cubicBezTo>
                        <a:pt x="231011" y="52677"/>
                        <a:pt x="232745" y="60547"/>
                        <a:pt x="233635" y="68506"/>
                      </a:cubicBezTo>
                      <a:cubicBezTo>
                        <a:pt x="234435" y="75131"/>
                        <a:pt x="235725" y="81712"/>
                        <a:pt x="237548" y="88159"/>
                      </a:cubicBezTo>
                      <a:cubicBezTo>
                        <a:pt x="238259" y="90560"/>
                        <a:pt x="239104" y="93006"/>
                        <a:pt x="239993" y="95585"/>
                      </a:cubicBezTo>
                      <a:cubicBezTo>
                        <a:pt x="243328" y="105278"/>
                        <a:pt x="247107" y="116305"/>
                        <a:pt x="245196" y="126354"/>
                      </a:cubicBezTo>
                      <a:cubicBezTo>
                        <a:pt x="243772" y="133912"/>
                        <a:pt x="239815" y="138626"/>
                        <a:pt x="234880" y="138626"/>
                      </a:cubicBezTo>
                      <a:lnTo>
                        <a:pt x="234880" y="138626"/>
                      </a:lnTo>
                      <a:cubicBezTo>
                        <a:pt x="230211" y="137825"/>
                        <a:pt x="226254" y="134624"/>
                        <a:pt x="224520" y="130222"/>
                      </a:cubicBezTo>
                      <a:cubicBezTo>
                        <a:pt x="222296" y="126443"/>
                        <a:pt x="221051" y="125776"/>
                        <a:pt x="220473" y="125776"/>
                      </a:cubicBezTo>
                      <a:cubicBezTo>
                        <a:pt x="220162" y="125776"/>
                        <a:pt x="219895" y="125954"/>
                        <a:pt x="219718" y="126176"/>
                      </a:cubicBezTo>
                      <a:cubicBezTo>
                        <a:pt x="217450" y="128533"/>
                        <a:pt x="216828" y="140271"/>
                        <a:pt x="217984" y="158323"/>
                      </a:cubicBezTo>
                      <a:cubicBezTo>
                        <a:pt x="217984" y="158901"/>
                        <a:pt x="217984" y="159213"/>
                        <a:pt x="217984" y="159302"/>
                      </a:cubicBezTo>
                      <a:cubicBezTo>
                        <a:pt x="217495" y="164726"/>
                        <a:pt x="216249" y="170062"/>
                        <a:pt x="214293" y="175175"/>
                      </a:cubicBezTo>
                      <a:cubicBezTo>
                        <a:pt x="212248" y="180511"/>
                        <a:pt x="210958" y="186069"/>
                        <a:pt x="210558" y="191760"/>
                      </a:cubicBezTo>
                      <a:cubicBezTo>
                        <a:pt x="210069" y="209546"/>
                        <a:pt x="204022" y="227598"/>
                        <a:pt x="198152" y="245117"/>
                      </a:cubicBezTo>
                      <a:cubicBezTo>
                        <a:pt x="196596" y="249563"/>
                        <a:pt x="195174" y="254009"/>
                        <a:pt x="193706" y="258456"/>
                      </a:cubicBezTo>
                      <a:cubicBezTo>
                        <a:pt x="189260" y="273085"/>
                        <a:pt x="184813" y="288024"/>
                        <a:pt x="180367" y="302475"/>
                      </a:cubicBezTo>
                      <a:cubicBezTo>
                        <a:pt x="167028" y="346584"/>
                        <a:pt x="152977" y="392248"/>
                        <a:pt x="137104" y="435867"/>
                      </a:cubicBezTo>
                      <a:lnTo>
                        <a:pt x="136525" y="437512"/>
                      </a:lnTo>
                      <a:cubicBezTo>
                        <a:pt x="133947" y="445560"/>
                        <a:pt x="130523" y="453342"/>
                        <a:pt x="126255" y="460634"/>
                      </a:cubicBezTo>
                      <a:cubicBezTo>
                        <a:pt x="120652" y="469526"/>
                        <a:pt x="113893" y="469971"/>
                        <a:pt x="106690" y="470505"/>
                      </a:cubicBezTo>
                      <a:cubicBezTo>
                        <a:pt x="103000" y="470638"/>
                        <a:pt x="99309" y="471216"/>
                        <a:pt x="95752" y="472283"/>
                      </a:cubicBezTo>
                      <a:cubicBezTo>
                        <a:pt x="92507" y="473350"/>
                        <a:pt x="89349" y="474773"/>
                        <a:pt x="86326" y="476418"/>
                      </a:cubicBezTo>
                      <a:cubicBezTo>
                        <a:pt x="82146" y="479130"/>
                        <a:pt x="77300" y="480598"/>
                        <a:pt x="72320" y="480731"/>
                      </a:cubicBezTo>
                      <a:close/>
                      <a:moveTo>
                        <a:pt x="203755" y="788"/>
                      </a:moveTo>
                      <a:cubicBezTo>
                        <a:pt x="196419" y="6612"/>
                        <a:pt x="195129" y="16884"/>
                        <a:pt x="193884" y="26844"/>
                      </a:cubicBezTo>
                      <a:cubicBezTo>
                        <a:pt x="192639" y="36803"/>
                        <a:pt x="191439" y="46274"/>
                        <a:pt x="184458" y="51165"/>
                      </a:cubicBezTo>
                      <a:cubicBezTo>
                        <a:pt x="180278" y="53655"/>
                        <a:pt x="175476" y="54945"/>
                        <a:pt x="170629" y="54945"/>
                      </a:cubicBezTo>
                      <a:cubicBezTo>
                        <a:pt x="165338" y="54723"/>
                        <a:pt x="160136" y="56501"/>
                        <a:pt x="156090" y="59924"/>
                      </a:cubicBezTo>
                      <a:cubicBezTo>
                        <a:pt x="153555" y="62504"/>
                        <a:pt x="152844" y="71663"/>
                        <a:pt x="152355" y="77710"/>
                      </a:cubicBezTo>
                      <a:cubicBezTo>
                        <a:pt x="152355" y="79756"/>
                        <a:pt x="152088" y="81534"/>
                        <a:pt x="151910" y="82823"/>
                      </a:cubicBezTo>
                      <a:cubicBezTo>
                        <a:pt x="151554" y="85403"/>
                        <a:pt x="151421" y="87759"/>
                        <a:pt x="151332" y="89805"/>
                      </a:cubicBezTo>
                      <a:cubicBezTo>
                        <a:pt x="150887" y="98030"/>
                        <a:pt x="150621" y="103144"/>
                        <a:pt x="136348" y="107590"/>
                      </a:cubicBezTo>
                      <a:lnTo>
                        <a:pt x="134880" y="108079"/>
                      </a:lnTo>
                      <a:cubicBezTo>
                        <a:pt x="124076" y="110836"/>
                        <a:pt x="113893" y="115682"/>
                        <a:pt x="104912" y="122352"/>
                      </a:cubicBezTo>
                      <a:cubicBezTo>
                        <a:pt x="97175" y="128443"/>
                        <a:pt x="87749" y="132045"/>
                        <a:pt x="77878" y="132668"/>
                      </a:cubicBezTo>
                      <a:lnTo>
                        <a:pt x="71786" y="133601"/>
                      </a:lnTo>
                      <a:lnTo>
                        <a:pt x="70408" y="133601"/>
                      </a:lnTo>
                      <a:cubicBezTo>
                        <a:pt x="40262" y="138537"/>
                        <a:pt x="32836" y="142227"/>
                        <a:pt x="31902" y="144450"/>
                      </a:cubicBezTo>
                      <a:cubicBezTo>
                        <a:pt x="29857" y="150320"/>
                        <a:pt x="28923" y="156545"/>
                        <a:pt x="29057" y="162769"/>
                      </a:cubicBezTo>
                      <a:cubicBezTo>
                        <a:pt x="29057" y="168105"/>
                        <a:pt x="28390" y="173396"/>
                        <a:pt x="27144" y="178599"/>
                      </a:cubicBezTo>
                      <a:cubicBezTo>
                        <a:pt x="26255" y="181623"/>
                        <a:pt x="25366" y="184379"/>
                        <a:pt x="24477" y="187092"/>
                      </a:cubicBezTo>
                      <a:cubicBezTo>
                        <a:pt x="20430" y="199719"/>
                        <a:pt x="17229" y="209679"/>
                        <a:pt x="20919" y="224886"/>
                      </a:cubicBezTo>
                      <a:cubicBezTo>
                        <a:pt x="22743" y="231911"/>
                        <a:pt x="25055" y="238803"/>
                        <a:pt x="27722" y="245517"/>
                      </a:cubicBezTo>
                      <a:cubicBezTo>
                        <a:pt x="34481" y="263303"/>
                        <a:pt x="41062" y="280377"/>
                        <a:pt x="31057" y="299719"/>
                      </a:cubicBezTo>
                      <a:cubicBezTo>
                        <a:pt x="27367" y="306966"/>
                        <a:pt x="23276" y="313591"/>
                        <a:pt x="19319" y="319994"/>
                      </a:cubicBezTo>
                      <a:cubicBezTo>
                        <a:pt x="7225" y="339558"/>
                        <a:pt x="-3269" y="356499"/>
                        <a:pt x="2778" y="383311"/>
                      </a:cubicBezTo>
                      <a:cubicBezTo>
                        <a:pt x="3401" y="386201"/>
                        <a:pt x="4112" y="389447"/>
                        <a:pt x="4823" y="392959"/>
                      </a:cubicBezTo>
                      <a:cubicBezTo>
                        <a:pt x="9759" y="416303"/>
                        <a:pt x="17140" y="451652"/>
                        <a:pt x="33547" y="464457"/>
                      </a:cubicBezTo>
                      <a:cubicBezTo>
                        <a:pt x="43285" y="471838"/>
                        <a:pt x="54623" y="476730"/>
                        <a:pt x="66673" y="478775"/>
                      </a:cubicBezTo>
                      <a:cubicBezTo>
                        <a:pt x="68541" y="479130"/>
                        <a:pt x="70408" y="479308"/>
                        <a:pt x="72320" y="479308"/>
                      </a:cubicBezTo>
                      <a:cubicBezTo>
                        <a:pt x="77033" y="479175"/>
                        <a:pt x="81657" y="477797"/>
                        <a:pt x="85659" y="475306"/>
                      </a:cubicBezTo>
                      <a:cubicBezTo>
                        <a:pt x="88727" y="473528"/>
                        <a:pt x="91929" y="472061"/>
                        <a:pt x="95263" y="470860"/>
                      </a:cubicBezTo>
                      <a:cubicBezTo>
                        <a:pt x="98909" y="469793"/>
                        <a:pt x="102644" y="469170"/>
                        <a:pt x="106423" y="469037"/>
                      </a:cubicBezTo>
                      <a:cubicBezTo>
                        <a:pt x="113627" y="468503"/>
                        <a:pt x="119762" y="468014"/>
                        <a:pt x="125143" y="459700"/>
                      </a:cubicBezTo>
                      <a:cubicBezTo>
                        <a:pt x="129367" y="452452"/>
                        <a:pt x="132746" y="444760"/>
                        <a:pt x="135325" y="436756"/>
                      </a:cubicBezTo>
                      <a:lnTo>
                        <a:pt x="135903" y="435155"/>
                      </a:lnTo>
                      <a:cubicBezTo>
                        <a:pt x="151732" y="391314"/>
                        <a:pt x="165650" y="345694"/>
                        <a:pt x="179122" y="301764"/>
                      </a:cubicBezTo>
                      <a:cubicBezTo>
                        <a:pt x="183569" y="287357"/>
                        <a:pt x="188015" y="272418"/>
                        <a:pt x="192461" y="257789"/>
                      </a:cubicBezTo>
                      <a:cubicBezTo>
                        <a:pt x="193795" y="253342"/>
                        <a:pt x="195263" y="248896"/>
                        <a:pt x="196908" y="244450"/>
                      </a:cubicBezTo>
                      <a:cubicBezTo>
                        <a:pt x="202732" y="226976"/>
                        <a:pt x="208779" y="208879"/>
                        <a:pt x="209268" y="191360"/>
                      </a:cubicBezTo>
                      <a:cubicBezTo>
                        <a:pt x="209713" y="185579"/>
                        <a:pt x="210958" y="179889"/>
                        <a:pt x="213048" y="174464"/>
                      </a:cubicBezTo>
                      <a:cubicBezTo>
                        <a:pt x="214960" y="169439"/>
                        <a:pt x="216205" y="164193"/>
                        <a:pt x="216694" y="158857"/>
                      </a:cubicBezTo>
                      <a:cubicBezTo>
                        <a:pt x="216694" y="158857"/>
                        <a:pt x="216694" y="158501"/>
                        <a:pt x="216694" y="158057"/>
                      </a:cubicBezTo>
                      <a:cubicBezTo>
                        <a:pt x="215849" y="144717"/>
                        <a:pt x="215538" y="128443"/>
                        <a:pt x="218739" y="125020"/>
                      </a:cubicBezTo>
                      <a:cubicBezTo>
                        <a:pt x="219140" y="124575"/>
                        <a:pt x="219718" y="124309"/>
                        <a:pt x="220296" y="124309"/>
                      </a:cubicBezTo>
                      <a:cubicBezTo>
                        <a:pt x="221763" y="124309"/>
                        <a:pt x="223364" y="125865"/>
                        <a:pt x="225320" y="129244"/>
                      </a:cubicBezTo>
                      <a:cubicBezTo>
                        <a:pt x="228165" y="134090"/>
                        <a:pt x="231589" y="136803"/>
                        <a:pt x="235058" y="136803"/>
                      </a:cubicBezTo>
                      <a:lnTo>
                        <a:pt x="235058" y="136803"/>
                      </a:lnTo>
                      <a:cubicBezTo>
                        <a:pt x="239504" y="136803"/>
                        <a:pt x="242972" y="132356"/>
                        <a:pt x="244306" y="125420"/>
                      </a:cubicBezTo>
                      <a:cubicBezTo>
                        <a:pt x="246129" y="115638"/>
                        <a:pt x="242394" y="104789"/>
                        <a:pt x="239104" y="95229"/>
                      </a:cubicBezTo>
                      <a:cubicBezTo>
                        <a:pt x="238214" y="92650"/>
                        <a:pt x="237370" y="90205"/>
                        <a:pt x="236658" y="87803"/>
                      </a:cubicBezTo>
                      <a:cubicBezTo>
                        <a:pt x="234835" y="81312"/>
                        <a:pt x="233501" y="74687"/>
                        <a:pt x="232701" y="67973"/>
                      </a:cubicBezTo>
                      <a:cubicBezTo>
                        <a:pt x="231812" y="60058"/>
                        <a:pt x="230078" y="52321"/>
                        <a:pt x="227587" y="44763"/>
                      </a:cubicBezTo>
                      <a:cubicBezTo>
                        <a:pt x="225009" y="38627"/>
                        <a:pt x="221807" y="32713"/>
                        <a:pt x="218073" y="27199"/>
                      </a:cubicBezTo>
                      <a:cubicBezTo>
                        <a:pt x="214160" y="21375"/>
                        <a:pt x="210825" y="15194"/>
                        <a:pt x="208246" y="8658"/>
                      </a:cubicBezTo>
                      <a:lnTo>
                        <a:pt x="208246" y="9103"/>
                      </a:lnTo>
                      <a:lnTo>
                        <a:pt x="208246" y="8302"/>
                      </a:lnTo>
                      <a:lnTo>
                        <a:pt x="208246" y="8302"/>
                      </a:lnTo>
                      <a:lnTo>
                        <a:pt x="208246" y="8302"/>
                      </a:lnTo>
                      <a:lnTo>
                        <a:pt x="206334" y="1321"/>
                      </a:lnTo>
                      <a:cubicBezTo>
                        <a:pt x="205578" y="788"/>
                        <a:pt x="204644" y="610"/>
                        <a:pt x="203755" y="7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19" name="자유형: 도형 9818">
                  <a:extLst>
                    <a:ext uri="{FF2B5EF4-FFF2-40B4-BE49-F238E27FC236}">
                      <a16:creationId xmlns:a16="http://schemas.microsoft.com/office/drawing/2014/main" id="{D5F99608-F933-0F20-56EB-7EE92894B59E}"/>
                    </a:ext>
                  </a:extLst>
                </p:cNvPr>
                <p:cNvSpPr/>
                <p:nvPr/>
              </p:nvSpPr>
              <p:spPr>
                <a:xfrm>
                  <a:off x="5667651" y="9081423"/>
                  <a:ext cx="274056" cy="162719"/>
                </a:xfrm>
                <a:custGeom>
                  <a:avLst/>
                  <a:gdLst>
                    <a:gd name="connsiteX0" fmla="*/ 284202 w 401246"/>
                    <a:gd name="connsiteY0" fmla="*/ 9147 h 238237"/>
                    <a:gd name="connsiteX1" fmla="*/ 199320 w 401246"/>
                    <a:gd name="connsiteY1" fmla="*/ 25598 h 238237"/>
                    <a:gd name="connsiteX2" fmla="*/ 165261 w 401246"/>
                    <a:gd name="connsiteY2" fmla="*/ 58457 h 238237"/>
                    <a:gd name="connsiteX3" fmla="*/ 119685 w 401246"/>
                    <a:gd name="connsiteY3" fmla="*/ 62104 h 238237"/>
                    <a:gd name="connsiteX4" fmla="*/ 81091 w 401246"/>
                    <a:gd name="connsiteY4" fmla="*/ 56057 h 238237"/>
                    <a:gd name="connsiteX5" fmla="*/ 53123 w 401246"/>
                    <a:gd name="connsiteY5" fmla="*/ 55568 h 238237"/>
                    <a:gd name="connsiteX6" fmla="*/ 28001 w 401246"/>
                    <a:gd name="connsiteY6" fmla="*/ 51699 h 238237"/>
                    <a:gd name="connsiteX7" fmla="*/ 6703 w 401246"/>
                    <a:gd name="connsiteY7" fmla="*/ 87270 h 238237"/>
                    <a:gd name="connsiteX8" fmla="*/ 1723 w 401246"/>
                    <a:gd name="connsiteY8" fmla="*/ 112037 h 238237"/>
                    <a:gd name="connsiteX9" fmla="*/ 2123 w 401246"/>
                    <a:gd name="connsiteY9" fmla="*/ 141916 h 238237"/>
                    <a:gd name="connsiteX10" fmla="*/ 19908 w 401246"/>
                    <a:gd name="connsiteY10" fmla="*/ 201587 h 238237"/>
                    <a:gd name="connsiteX11" fmla="*/ 49076 w 401246"/>
                    <a:gd name="connsiteY11" fmla="*/ 218483 h 238237"/>
                    <a:gd name="connsiteX12" fmla="*/ 107591 w 401246"/>
                    <a:gd name="connsiteY12" fmla="*/ 197541 h 238237"/>
                    <a:gd name="connsiteX13" fmla="*/ 161748 w 401246"/>
                    <a:gd name="connsiteY13" fmla="*/ 180511 h 238237"/>
                    <a:gd name="connsiteX14" fmla="*/ 205012 w 401246"/>
                    <a:gd name="connsiteY14" fmla="*/ 170551 h 238237"/>
                    <a:gd name="connsiteX15" fmla="*/ 229022 w 401246"/>
                    <a:gd name="connsiteY15" fmla="*/ 150587 h 238237"/>
                    <a:gd name="connsiteX16" fmla="*/ 256768 w 401246"/>
                    <a:gd name="connsiteY16" fmla="*/ 140849 h 238237"/>
                    <a:gd name="connsiteX17" fmla="*/ 320929 w 401246"/>
                    <a:gd name="connsiteY17" fmla="*/ 114704 h 238237"/>
                    <a:gd name="connsiteX18" fmla="*/ 327109 w 401246"/>
                    <a:gd name="connsiteY18" fmla="*/ 99231 h 238237"/>
                    <a:gd name="connsiteX19" fmla="*/ 358234 w 401246"/>
                    <a:gd name="connsiteY19" fmla="*/ 85136 h 238237"/>
                    <a:gd name="connsiteX20" fmla="*/ 326620 w 401246"/>
                    <a:gd name="connsiteY20" fmla="*/ 19997 h 238237"/>
                    <a:gd name="connsiteX21" fmla="*/ 316794 w 401246"/>
                    <a:gd name="connsiteY21" fmla="*/ -324 h 238237"/>
                    <a:gd name="connsiteX22" fmla="*/ 284113 w 401246"/>
                    <a:gd name="connsiteY22" fmla="*/ 9147 h 238237"/>
                    <a:gd name="connsiteX23" fmla="*/ 366682 w 401246"/>
                    <a:gd name="connsiteY23" fmla="*/ 233334 h 238237"/>
                    <a:gd name="connsiteX24" fmla="*/ 401097 w 401246"/>
                    <a:gd name="connsiteY24" fmla="*/ 226754 h 238237"/>
                    <a:gd name="connsiteX25" fmla="*/ 366682 w 401246"/>
                    <a:gd name="connsiteY25" fmla="*/ 233156 h 238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01246" h="238237">
                      <a:moveTo>
                        <a:pt x="284202" y="9147"/>
                      </a:moveTo>
                      <a:cubicBezTo>
                        <a:pt x="252410" y="16217"/>
                        <a:pt x="226398" y="5012"/>
                        <a:pt x="199320" y="25598"/>
                      </a:cubicBezTo>
                      <a:cubicBezTo>
                        <a:pt x="188026" y="34091"/>
                        <a:pt x="171086" y="44941"/>
                        <a:pt x="165261" y="58457"/>
                      </a:cubicBezTo>
                      <a:cubicBezTo>
                        <a:pt x="156101" y="79889"/>
                        <a:pt x="136626" y="63482"/>
                        <a:pt x="119685" y="62104"/>
                      </a:cubicBezTo>
                      <a:cubicBezTo>
                        <a:pt x="106346" y="60992"/>
                        <a:pt x="94252" y="57657"/>
                        <a:pt x="81091" y="56057"/>
                      </a:cubicBezTo>
                      <a:cubicBezTo>
                        <a:pt x="71842" y="54634"/>
                        <a:pt x="62416" y="54456"/>
                        <a:pt x="53123" y="55568"/>
                      </a:cubicBezTo>
                      <a:cubicBezTo>
                        <a:pt x="44897" y="56812"/>
                        <a:pt x="35337" y="49209"/>
                        <a:pt x="28001" y="51699"/>
                      </a:cubicBezTo>
                      <a:cubicBezTo>
                        <a:pt x="5458" y="59080"/>
                        <a:pt x="22532" y="79178"/>
                        <a:pt x="6703" y="87270"/>
                      </a:cubicBezTo>
                      <a:cubicBezTo>
                        <a:pt x="-7793" y="94696"/>
                        <a:pt x="6302" y="98875"/>
                        <a:pt x="1723" y="112037"/>
                      </a:cubicBezTo>
                      <a:cubicBezTo>
                        <a:pt x="-1524" y="121285"/>
                        <a:pt x="78" y="132668"/>
                        <a:pt x="2123" y="141916"/>
                      </a:cubicBezTo>
                      <a:cubicBezTo>
                        <a:pt x="6569" y="163348"/>
                        <a:pt x="18174" y="179043"/>
                        <a:pt x="19908" y="201587"/>
                      </a:cubicBezTo>
                      <a:cubicBezTo>
                        <a:pt x="21554" y="220217"/>
                        <a:pt x="31780" y="219862"/>
                        <a:pt x="49076" y="218483"/>
                      </a:cubicBezTo>
                      <a:cubicBezTo>
                        <a:pt x="71975" y="216660"/>
                        <a:pt x="86471" y="203454"/>
                        <a:pt x="107591" y="197541"/>
                      </a:cubicBezTo>
                      <a:cubicBezTo>
                        <a:pt x="127377" y="191983"/>
                        <a:pt x="144763" y="195228"/>
                        <a:pt x="161748" y="180511"/>
                      </a:cubicBezTo>
                      <a:cubicBezTo>
                        <a:pt x="175977" y="168150"/>
                        <a:pt x="189760" y="176954"/>
                        <a:pt x="205012" y="170551"/>
                      </a:cubicBezTo>
                      <a:cubicBezTo>
                        <a:pt x="214971" y="166105"/>
                        <a:pt x="220085" y="156056"/>
                        <a:pt x="229022" y="150587"/>
                      </a:cubicBezTo>
                      <a:cubicBezTo>
                        <a:pt x="237737" y="146052"/>
                        <a:pt x="247119" y="142761"/>
                        <a:pt x="256768" y="140849"/>
                      </a:cubicBezTo>
                      <a:cubicBezTo>
                        <a:pt x="276198" y="135780"/>
                        <a:pt x="308968" y="133290"/>
                        <a:pt x="320929" y="114704"/>
                      </a:cubicBezTo>
                      <a:cubicBezTo>
                        <a:pt x="323330" y="109680"/>
                        <a:pt x="325375" y="104522"/>
                        <a:pt x="327109" y="99231"/>
                      </a:cubicBezTo>
                      <a:cubicBezTo>
                        <a:pt x="332489" y="88159"/>
                        <a:pt x="348274" y="89093"/>
                        <a:pt x="358234" y="85136"/>
                      </a:cubicBezTo>
                      <a:cubicBezTo>
                        <a:pt x="347652" y="63482"/>
                        <a:pt x="337114" y="41739"/>
                        <a:pt x="326620" y="19997"/>
                      </a:cubicBezTo>
                      <a:cubicBezTo>
                        <a:pt x="323330" y="13238"/>
                        <a:pt x="320040" y="6657"/>
                        <a:pt x="316794" y="-324"/>
                      </a:cubicBezTo>
                      <a:cubicBezTo>
                        <a:pt x="305989" y="2966"/>
                        <a:pt x="295185" y="6701"/>
                        <a:pt x="284113" y="9147"/>
                      </a:cubicBezTo>
                      <a:close/>
                      <a:moveTo>
                        <a:pt x="366682" y="233334"/>
                      </a:moveTo>
                      <a:cubicBezTo>
                        <a:pt x="377887" y="244939"/>
                        <a:pt x="399941" y="231378"/>
                        <a:pt x="401097" y="226754"/>
                      </a:cubicBezTo>
                      <a:cubicBezTo>
                        <a:pt x="402253" y="222129"/>
                        <a:pt x="354055" y="220262"/>
                        <a:pt x="366682" y="23315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0" name="자유형: 도형 9819">
                  <a:extLst>
                    <a:ext uri="{FF2B5EF4-FFF2-40B4-BE49-F238E27FC236}">
                      <a16:creationId xmlns:a16="http://schemas.microsoft.com/office/drawing/2014/main" id="{37A41E57-8C8C-CC28-4081-69A1EBF1791A}"/>
                    </a:ext>
                  </a:extLst>
                </p:cNvPr>
                <p:cNvSpPr/>
                <p:nvPr/>
              </p:nvSpPr>
              <p:spPr>
                <a:xfrm>
                  <a:off x="5667277" y="9081303"/>
                  <a:ext cx="274817" cy="163214"/>
                </a:xfrm>
                <a:custGeom>
                  <a:avLst/>
                  <a:gdLst>
                    <a:gd name="connsiteX0" fmla="*/ 378791 w 402360"/>
                    <a:gd name="connsiteY0" fmla="*/ 238625 h 238961"/>
                    <a:gd name="connsiteX1" fmla="*/ 378791 w 402360"/>
                    <a:gd name="connsiteY1" fmla="*/ 238625 h 238961"/>
                    <a:gd name="connsiteX2" fmla="*/ 366830 w 402360"/>
                    <a:gd name="connsiteY2" fmla="*/ 233868 h 238961"/>
                    <a:gd name="connsiteX3" fmla="*/ 364829 w 402360"/>
                    <a:gd name="connsiteY3" fmla="*/ 228221 h 238961"/>
                    <a:gd name="connsiteX4" fmla="*/ 384482 w 402360"/>
                    <a:gd name="connsiteY4" fmla="*/ 222885 h 238961"/>
                    <a:gd name="connsiteX5" fmla="*/ 401912 w 402360"/>
                    <a:gd name="connsiteY5" fmla="*/ 225953 h 238961"/>
                    <a:gd name="connsiteX6" fmla="*/ 402179 w 402360"/>
                    <a:gd name="connsiteY6" fmla="*/ 227065 h 238961"/>
                    <a:gd name="connsiteX7" fmla="*/ 378791 w 402360"/>
                    <a:gd name="connsiteY7" fmla="*/ 238625 h 238961"/>
                    <a:gd name="connsiteX8" fmla="*/ 384482 w 402360"/>
                    <a:gd name="connsiteY8" fmla="*/ 223997 h 238961"/>
                    <a:gd name="connsiteX9" fmla="*/ 365851 w 402360"/>
                    <a:gd name="connsiteY9" fmla="*/ 228443 h 238961"/>
                    <a:gd name="connsiteX10" fmla="*/ 367630 w 402360"/>
                    <a:gd name="connsiteY10" fmla="*/ 232890 h 238961"/>
                    <a:gd name="connsiteX11" fmla="*/ 378791 w 402360"/>
                    <a:gd name="connsiteY11" fmla="*/ 237336 h 238961"/>
                    <a:gd name="connsiteX12" fmla="*/ 401023 w 402360"/>
                    <a:gd name="connsiteY12" fmla="*/ 226620 h 238961"/>
                    <a:gd name="connsiteX13" fmla="*/ 384482 w 402360"/>
                    <a:gd name="connsiteY13" fmla="*/ 223997 h 238961"/>
                    <a:gd name="connsiteX14" fmla="*/ 39220 w 402360"/>
                    <a:gd name="connsiteY14" fmla="*/ 219817 h 238961"/>
                    <a:gd name="connsiteX15" fmla="*/ 20145 w 402360"/>
                    <a:gd name="connsiteY15" fmla="*/ 202031 h 238961"/>
                    <a:gd name="connsiteX16" fmla="*/ 10496 w 402360"/>
                    <a:gd name="connsiteY16" fmla="*/ 167794 h 238961"/>
                    <a:gd name="connsiteX17" fmla="*/ 2093 w 402360"/>
                    <a:gd name="connsiteY17" fmla="*/ 142450 h 238961"/>
                    <a:gd name="connsiteX18" fmla="*/ 1737 w 402360"/>
                    <a:gd name="connsiteY18" fmla="*/ 112259 h 238961"/>
                    <a:gd name="connsiteX19" fmla="*/ 1115 w 402360"/>
                    <a:gd name="connsiteY19" fmla="*/ 99809 h 238961"/>
                    <a:gd name="connsiteX20" fmla="*/ 7028 w 402360"/>
                    <a:gd name="connsiteY20" fmla="*/ 87181 h 238961"/>
                    <a:gd name="connsiteX21" fmla="*/ 14676 w 402360"/>
                    <a:gd name="connsiteY21" fmla="*/ 71486 h 238961"/>
                    <a:gd name="connsiteX22" fmla="*/ 28371 w 402360"/>
                    <a:gd name="connsiteY22" fmla="*/ 51566 h 238961"/>
                    <a:gd name="connsiteX23" fmla="*/ 31750 w 402360"/>
                    <a:gd name="connsiteY23" fmla="*/ 51032 h 238961"/>
                    <a:gd name="connsiteX24" fmla="*/ 41577 w 402360"/>
                    <a:gd name="connsiteY24" fmla="*/ 53255 h 238961"/>
                    <a:gd name="connsiteX25" fmla="*/ 51715 w 402360"/>
                    <a:gd name="connsiteY25" fmla="*/ 55523 h 238961"/>
                    <a:gd name="connsiteX26" fmla="*/ 53582 w 402360"/>
                    <a:gd name="connsiteY26" fmla="*/ 55523 h 238961"/>
                    <a:gd name="connsiteX27" fmla="*/ 64342 w 402360"/>
                    <a:gd name="connsiteY27" fmla="*/ 54767 h 238961"/>
                    <a:gd name="connsiteX28" fmla="*/ 81683 w 402360"/>
                    <a:gd name="connsiteY28" fmla="*/ 56057 h 238961"/>
                    <a:gd name="connsiteX29" fmla="*/ 98224 w 402360"/>
                    <a:gd name="connsiteY29" fmla="*/ 58769 h 238961"/>
                    <a:gd name="connsiteX30" fmla="*/ 120456 w 402360"/>
                    <a:gd name="connsiteY30" fmla="*/ 62059 h 238961"/>
                    <a:gd name="connsiteX31" fmla="*/ 135706 w 402360"/>
                    <a:gd name="connsiteY31" fmla="*/ 65839 h 238961"/>
                    <a:gd name="connsiteX32" fmla="*/ 151358 w 402360"/>
                    <a:gd name="connsiteY32" fmla="*/ 69396 h 238961"/>
                    <a:gd name="connsiteX33" fmla="*/ 165497 w 402360"/>
                    <a:gd name="connsiteY33" fmla="*/ 58769 h 238961"/>
                    <a:gd name="connsiteX34" fmla="*/ 194488 w 402360"/>
                    <a:gd name="connsiteY34" fmla="*/ 29512 h 238961"/>
                    <a:gd name="connsiteX35" fmla="*/ 199690 w 402360"/>
                    <a:gd name="connsiteY35" fmla="*/ 25688 h 238961"/>
                    <a:gd name="connsiteX36" fmla="*/ 252202 w 402360"/>
                    <a:gd name="connsiteY36" fmla="*/ 11993 h 238961"/>
                    <a:gd name="connsiteX37" fmla="*/ 284838 w 402360"/>
                    <a:gd name="connsiteY37" fmla="*/ 9103 h 238961"/>
                    <a:gd name="connsiteX38" fmla="*/ 284838 w 402360"/>
                    <a:gd name="connsiteY38" fmla="*/ 9103 h 238961"/>
                    <a:gd name="connsiteX39" fmla="*/ 310227 w 402360"/>
                    <a:gd name="connsiteY39" fmla="*/ 1899 h 238961"/>
                    <a:gd name="connsiteX40" fmla="*/ 317431 w 402360"/>
                    <a:gd name="connsiteY40" fmla="*/ -324 h 238961"/>
                    <a:gd name="connsiteX41" fmla="*/ 317875 w 402360"/>
                    <a:gd name="connsiteY41" fmla="*/ -324 h 238961"/>
                    <a:gd name="connsiteX42" fmla="*/ 327924 w 402360"/>
                    <a:gd name="connsiteY42" fmla="*/ 20441 h 238961"/>
                    <a:gd name="connsiteX43" fmla="*/ 359582 w 402360"/>
                    <a:gd name="connsiteY43" fmla="*/ 85581 h 238961"/>
                    <a:gd name="connsiteX44" fmla="*/ 359849 w 402360"/>
                    <a:gd name="connsiteY44" fmla="*/ 86114 h 238961"/>
                    <a:gd name="connsiteX45" fmla="*/ 359271 w 402360"/>
                    <a:gd name="connsiteY45" fmla="*/ 86114 h 238961"/>
                    <a:gd name="connsiteX46" fmla="*/ 349133 w 402360"/>
                    <a:gd name="connsiteY46" fmla="*/ 88827 h 238961"/>
                    <a:gd name="connsiteX47" fmla="*/ 328591 w 402360"/>
                    <a:gd name="connsiteY47" fmla="*/ 99943 h 238961"/>
                    <a:gd name="connsiteX48" fmla="*/ 326146 w 402360"/>
                    <a:gd name="connsiteY48" fmla="*/ 106434 h 238961"/>
                    <a:gd name="connsiteX49" fmla="*/ 322322 w 402360"/>
                    <a:gd name="connsiteY49" fmla="*/ 115327 h 238961"/>
                    <a:gd name="connsiteX50" fmla="*/ 271321 w 402360"/>
                    <a:gd name="connsiteY50" fmla="*/ 138715 h 238961"/>
                    <a:gd name="connsiteX51" fmla="*/ 257982 w 402360"/>
                    <a:gd name="connsiteY51" fmla="*/ 141694 h 238961"/>
                    <a:gd name="connsiteX52" fmla="*/ 255003 w 402360"/>
                    <a:gd name="connsiteY52" fmla="*/ 142494 h 238961"/>
                    <a:gd name="connsiteX53" fmla="*/ 230370 w 402360"/>
                    <a:gd name="connsiteY53" fmla="*/ 151387 h 238961"/>
                    <a:gd name="connsiteX54" fmla="*/ 220144 w 402360"/>
                    <a:gd name="connsiteY54" fmla="*/ 160280 h 238961"/>
                    <a:gd name="connsiteX55" fmla="*/ 206004 w 402360"/>
                    <a:gd name="connsiteY55" fmla="*/ 171085 h 238961"/>
                    <a:gd name="connsiteX56" fmla="*/ 187329 w 402360"/>
                    <a:gd name="connsiteY56" fmla="*/ 173842 h 238961"/>
                    <a:gd name="connsiteX57" fmla="*/ 162919 w 402360"/>
                    <a:gd name="connsiteY57" fmla="*/ 180956 h 238961"/>
                    <a:gd name="connsiteX58" fmla="*/ 126725 w 402360"/>
                    <a:gd name="connsiteY58" fmla="*/ 194651 h 238961"/>
                    <a:gd name="connsiteX59" fmla="*/ 108539 w 402360"/>
                    <a:gd name="connsiteY59" fmla="*/ 198119 h 238961"/>
                    <a:gd name="connsiteX60" fmla="*/ 85240 w 402360"/>
                    <a:gd name="connsiteY60" fmla="*/ 207589 h 238961"/>
                    <a:gd name="connsiteX61" fmla="*/ 49936 w 402360"/>
                    <a:gd name="connsiteY61" fmla="*/ 219106 h 238961"/>
                    <a:gd name="connsiteX62" fmla="*/ 39220 w 402360"/>
                    <a:gd name="connsiteY62" fmla="*/ 219995 h 238961"/>
                    <a:gd name="connsiteX63" fmla="*/ 31750 w 402360"/>
                    <a:gd name="connsiteY63" fmla="*/ 51921 h 238961"/>
                    <a:gd name="connsiteX64" fmla="*/ 28726 w 402360"/>
                    <a:gd name="connsiteY64" fmla="*/ 52411 h 238961"/>
                    <a:gd name="connsiteX65" fmla="*/ 15787 w 402360"/>
                    <a:gd name="connsiteY65" fmla="*/ 71352 h 238961"/>
                    <a:gd name="connsiteX66" fmla="*/ 7517 w 402360"/>
                    <a:gd name="connsiteY66" fmla="*/ 87937 h 238961"/>
                    <a:gd name="connsiteX67" fmla="*/ 2137 w 402360"/>
                    <a:gd name="connsiteY67" fmla="*/ 99231 h 238961"/>
                    <a:gd name="connsiteX68" fmla="*/ 2760 w 402360"/>
                    <a:gd name="connsiteY68" fmla="*/ 112570 h 238961"/>
                    <a:gd name="connsiteX69" fmla="*/ 3204 w 402360"/>
                    <a:gd name="connsiteY69" fmla="*/ 142183 h 238961"/>
                    <a:gd name="connsiteX70" fmla="*/ 11563 w 402360"/>
                    <a:gd name="connsiteY70" fmla="*/ 167350 h 238961"/>
                    <a:gd name="connsiteX71" fmla="*/ 21256 w 402360"/>
                    <a:gd name="connsiteY71" fmla="*/ 201898 h 238961"/>
                    <a:gd name="connsiteX72" fmla="*/ 39042 w 402360"/>
                    <a:gd name="connsiteY72" fmla="*/ 218883 h 238961"/>
                    <a:gd name="connsiteX73" fmla="*/ 49624 w 402360"/>
                    <a:gd name="connsiteY73" fmla="*/ 218305 h 238961"/>
                    <a:gd name="connsiteX74" fmla="*/ 84573 w 402360"/>
                    <a:gd name="connsiteY74" fmla="*/ 206923 h 238961"/>
                    <a:gd name="connsiteX75" fmla="*/ 108050 w 402360"/>
                    <a:gd name="connsiteY75" fmla="*/ 197363 h 238961"/>
                    <a:gd name="connsiteX76" fmla="*/ 126325 w 402360"/>
                    <a:gd name="connsiteY76" fmla="*/ 193850 h 238961"/>
                    <a:gd name="connsiteX77" fmla="*/ 161896 w 402360"/>
                    <a:gd name="connsiteY77" fmla="*/ 180511 h 238961"/>
                    <a:gd name="connsiteX78" fmla="*/ 187018 w 402360"/>
                    <a:gd name="connsiteY78" fmla="*/ 173130 h 238961"/>
                    <a:gd name="connsiteX79" fmla="*/ 205337 w 402360"/>
                    <a:gd name="connsiteY79" fmla="*/ 170462 h 238961"/>
                    <a:gd name="connsiteX80" fmla="*/ 218676 w 402360"/>
                    <a:gd name="connsiteY80" fmla="*/ 159791 h 238961"/>
                    <a:gd name="connsiteX81" fmla="*/ 229125 w 402360"/>
                    <a:gd name="connsiteY81" fmla="*/ 150587 h 238961"/>
                    <a:gd name="connsiteX82" fmla="*/ 254070 w 402360"/>
                    <a:gd name="connsiteY82" fmla="*/ 141694 h 238961"/>
                    <a:gd name="connsiteX83" fmla="*/ 257048 w 402360"/>
                    <a:gd name="connsiteY83" fmla="*/ 140938 h 238961"/>
                    <a:gd name="connsiteX84" fmla="*/ 270388 w 402360"/>
                    <a:gd name="connsiteY84" fmla="*/ 137959 h 238961"/>
                    <a:gd name="connsiteX85" fmla="*/ 320677 w 402360"/>
                    <a:gd name="connsiteY85" fmla="*/ 115060 h 238961"/>
                    <a:gd name="connsiteX86" fmla="*/ 324367 w 402360"/>
                    <a:gd name="connsiteY86" fmla="*/ 106168 h 238961"/>
                    <a:gd name="connsiteX87" fmla="*/ 326857 w 402360"/>
                    <a:gd name="connsiteY87" fmla="*/ 99542 h 238961"/>
                    <a:gd name="connsiteX88" fmla="*/ 348199 w 402360"/>
                    <a:gd name="connsiteY88" fmla="*/ 87848 h 238961"/>
                    <a:gd name="connsiteX89" fmla="*/ 357581 w 402360"/>
                    <a:gd name="connsiteY89" fmla="*/ 85403 h 238961"/>
                    <a:gd name="connsiteX90" fmla="*/ 326457 w 402360"/>
                    <a:gd name="connsiteY90" fmla="*/ 20797 h 238961"/>
                    <a:gd name="connsiteX91" fmla="*/ 316808 w 402360"/>
                    <a:gd name="connsiteY91" fmla="*/ 877 h 238961"/>
                    <a:gd name="connsiteX92" fmla="*/ 310094 w 402360"/>
                    <a:gd name="connsiteY92" fmla="*/ 2966 h 238961"/>
                    <a:gd name="connsiteX93" fmla="*/ 284705 w 402360"/>
                    <a:gd name="connsiteY93" fmla="*/ 10170 h 238961"/>
                    <a:gd name="connsiteX94" fmla="*/ 278124 w 402360"/>
                    <a:gd name="connsiteY94" fmla="*/ 11637 h 238961"/>
                    <a:gd name="connsiteX95" fmla="*/ 277813 w 402360"/>
                    <a:gd name="connsiteY95" fmla="*/ 11637 h 238961"/>
                    <a:gd name="connsiteX96" fmla="*/ 277191 w 402360"/>
                    <a:gd name="connsiteY96" fmla="*/ 11637 h 238961"/>
                    <a:gd name="connsiteX97" fmla="*/ 277191 w 402360"/>
                    <a:gd name="connsiteY97" fmla="*/ 11637 h 238961"/>
                    <a:gd name="connsiteX98" fmla="*/ 251713 w 402360"/>
                    <a:gd name="connsiteY98" fmla="*/ 13193 h 238961"/>
                    <a:gd name="connsiteX99" fmla="*/ 199868 w 402360"/>
                    <a:gd name="connsiteY99" fmla="*/ 26533 h 238961"/>
                    <a:gd name="connsiteX100" fmla="*/ 194665 w 402360"/>
                    <a:gd name="connsiteY100" fmla="*/ 30356 h 238961"/>
                    <a:gd name="connsiteX101" fmla="*/ 166031 w 402360"/>
                    <a:gd name="connsiteY101" fmla="*/ 59169 h 238961"/>
                    <a:gd name="connsiteX102" fmla="*/ 150869 w 402360"/>
                    <a:gd name="connsiteY102" fmla="*/ 70463 h 238961"/>
                    <a:gd name="connsiteX103" fmla="*/ 134906 w 402360"/>
                    <a:gd name="connsiteY103" fmla="*/ 66862 h 238961"/>
                    <a:gd name="connsiteX104" fmla="*/ 119877 w 402360"/>
                    <a:gd name="connsiteY104" fmla="*/ 63126 h 238961"/>
                    <a:gd name="connsiteX105" fmla="*/ 97646 w 402360"/>
                    <a:gd name="connsiteY105" fmla="*/ 59836 h 238961"/>
                    <a:gd name="connsiteX106" fmla="*/ 81194 w 402360"/>
                    <a:gd name="connsiteY106" fmla="*/ 57124 h 238961"/>
                    <a:gd name="connsiteX107" fmla="*/ 63987 w 402360"/>
                    <a:gd name="connsiteY107" fmla="*/ 55834 h 238961"/>
                    <a:gd name="connsiteX108" fmla="*/ 53404 w 402360"/>
                    <a:gd name="connsiteY108" fmla="*/ 56590 h 238961"/>
                    <a:gd name="connsiteX109" fmla="*/ 51358 w 402360"/>
                    <a:gd name="connsiteY109" fmla="*/ 56590 h 238961"/>
                    <a:gd name="connsiteX110" fmla="*/ 40865 w 402360"/>
                    <a:gd name="connsiteY110" fmla="*/ 54278 h 238961"/>
                    <a:gd name="connsiteX111" fmla="*/ 31750 w 402360"/>
                    <a:gd name="connsiteY111" fmla="*/ 51921 h 238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402360" h="238961">
                      <a:moveTo>
                        <a:pt x="378791" y="238625"/>
                      </a:moveTo>
                      <a:lnTo>
                        <a:pt x="378791" y="238625"/>
                      </a:lnTo>
                      <a:cubicBezTo>
                        <a:pt x="374300" y="238803"/>
                        <a:pt x="369987" y="237069"/>
                        <a:pt x="366830" y="233868"/>
                      </a:cubicBezTo>
                      <a:cubicBezTo>
                        <a:pt x="364784" y="231778"/>
                        <a:pt x="364118" y="229866"/>
                        <a:pt x="364829" y="228221"/>
                      </a:cubicBezTo>
                      <a:cubicBezTo>
                        <a:pt x="366919" y="223285"/>
                        <a:pt x="380391" y="222885"/>
                        <a:pt x="384482" y="222885"/>
                      </a:cubicBezTo>
                      <a:cubicBezTo>
                        <a:pt x="391996" y="222885"/>
                        <a:pt x="400356" y="223952"/>
                        <a:pt x="401912" y="225953"/>
                      </a:cubicBezTo>
                      <a:cubicBezTo>
                        <a:pt x="402179" y="226265"/>
                        <a:pt x="402312" y="226665"/>
                        <a:pt x="402179" y="227065"/>
                      </a:cubicBezTo>
                      <a:cubicBezTo>
                        <a:pt x="401245" y="230800"/>
                        <a:pt x="389596" y="238625"/>
                        <a:pt x="378791" y="238625"/>
                      </a:cubicBezTo>
                      <a:close/>
                      <a:moveTo>
                        <a:pt x="384482" y="223997"/>
                      </a:moveTo>
                      <a:cubicBezTo>
                        <a:pt x="374344" y="223997"/>
                        <a:pt x="367052" y="225820"/>
                        <a:pt x="365851" y="228443"/>
                      </a:cubicBezTo>
                      <a:cubicBezTo>
                        <a:pt x="365318" y="229688"/>
                        <a:pt x="365851" y="231200"/>
                        <a:pt x="367630" y="232890"/>
                      </a:cubicBezTo>
                      <a:cubicBezTo>
                        <a:pt x="370565" y="235868"/>
                        <a:pt x="374611" y="237514"/>
                        <a:pt x="378791" y="237336"/>
                      </a:cubicBezTo>
                      <a:cubicBezTo>
                        <a:pt x="389062" y="237336"/>
                        <a:pt x="400356" y="229644"/>
                        <a:pt x="401023" y="226620"/>
                      </a:cubicBezTo>
                      <a:cubicBezTo>
                        <a:pt x="400045" y="225375"/>
                        <a:pt x="393464" y="223997"/>
                        <a:pt x="384482" y="223997"/>
                      </a:cubicBezTo>
                      <a:close/>
                      <a:moveTo>
                        <a:pt x="39220" y="219817"/>
                      </a:moveTo>
                      <a:cubicBezTo>
                        <a:pt x="28415" y="219817"/>
                        <a:pt x="21434" y="216794"/>
                        <a:pt x="20145" y="202031"/>
                      </a:cubicBezTo>
                      <a:cubicBezTo>
                        <a:pt x="18722" y="190204"/>
                        <a:pt x="15476" y="178643"/>
                        <a:pt x="10496" y="167794"/>
                      </a:cubicBezTo>
                      <a:cubicBezTo>
                        <a:pt x="6984" y="159613"/>
                        <a:pt x="4182" y="151121"/>
                        <a:pt x="2093" y="142450"/>
                      </a:cubicBezTo>
                      <a:cubicBezTo>
                        <a:pt x="314" y="134180"/>
                        <a:pt x="-1687" y="122041"/>
                        <a:pt x="1737" y="112259"/>
                      </a:cubicBezTo>
                      <a:cubicBezTo>
                        <a:pt x="3115" y="108168"/>
                        <a:pt x="2893" y="103722"/>
                        <a:pt x="1115" y="99809"/>
                      </a:cubicBezTo>
                      <a:cubicBezTo>
                        <a:pt x="-531" y="95363"/>
                        <a:pt x="-1776" y="91672"/>
                        <a:pt x="7028" y="87181"/>
                      </a:cubicBezTo>
                      <a:cubicBezTo>
                        <a:pt x="13920" y="83669"/>
                        <a:pt x="14276" y="77755"/>
                        <a:pt x="14676" y="71486"/>
                      </a:cubicBezTo>
                      <a:cubicBezTo>
                        <a:pt x="15209" y="63704"/>
                        <a:pt x="15698" y="55701"/>
                        <a:pt x="28371" y="51566"/>
                      </a:cubicBezTo>
                      <a:cubicBezTo>
                        <a:pt x="29438" y="51210"/>
                        <a:pt x="30594" y="51032"/>
                        <a:pt x="31750" y="51032"/>
                      </a:cubicBezTo>
                      <a:cubicBezTo>
                        <a:pt x="35129" y="51299"/>
                        <a:pt x="38420" y="52010"/>
                        <a:pt x="41577" y="53255"/>
                      </a:cubicBezTo>
                      <a:cubicBezTo>
                        <a:pt x="44822" y="54545"/>
                        <a:pt x="48246" y="55301"/>
                        <a:pt x="51715" y="55523"/>
                      </a:cubicBezTo>
                      <a:cubicBezTo>
                        <a:pt x="52337" y="55568"/>
                        <a:pt x="52959" y="55568"/>
                        <a:pt x="53582" y="55523"/>
                      </a:cubicBezTo>
                      <a:cubicBezTo>
                        <a:pt x="57139" y="54990"/>
                        <a:pt x="60740" y="54767"/>
                        <a:pt x="64342" y="54767"/>
                      </a:cubicBezTo>
                      <a:cubicBezTo>
                        <a:pt x="70122" y="54856"/>
                        <a:pt x="75947" y="55256"/>
                        <a:pt x="81683" y="56057"/>
                      </a:cubicBezTo>
                      <a:cubicBezTo>
                        <a:pt x="87374" y="56768"/>
                        <a:pt x="92888" y="57791"/>
                        <a:pt x="98224" y="58769"/>
                      </a:cubicBezTo>
                      <a:cubicBezTo>
                        <a:pt x="105560" y="60281"/>
                        <a:pt x="112985" y="61348"/>
                        <a:pt x="120456" y="62059"/>
                      </a:cubicBezTo>
                      <a:cubicBezTo>
                        <a:pt x="125658" y="62771"/>
                        <a:pt x="130771" y="64016"/>
                        <a:pt x="135706" y="65839"/>
                      </a:cubicBezTo>
                      <a:cubicBezTo>
                        <a:pt x="140731" y="67795"/>
                        <a:pt x="145978" y="68996"/>
                        <a:pt x="151358" y="69396"/>
                      </a:cubicBezTo>
                      <a:cubicBezTo>
                        <a:pt x="157894" y="69396"/>
                        <a:pt x="162385" y="66017"/>
                        <a:pt x="165497" y="58769"/>
                      </a:cubicBezTo>
                      <a:cubicBezTo>
                        <a:pt x="170522" y="47075"/>
                        <a:pt x="183817" y="37338"/>
                        <a:pt x="194488" y="29512"/>
                      </a:cubicBezTo>
                      <a:lnTo>
                        <a:pt x="199690" y="25688"/>
                      </a:lnTo>
                      <a:cubicBezTo>
                        <a:pt x="217120" y="12349"/>
                        <a:pt x="234149" y="12349"/>
                        <a:pt x="252202" y="11993"/>
                      </a:cubicBezTo>
                      <a:cubicBezTo>
                        <a:pt x="263140" y="12171"/>
                        <a:pt x="274078" y="11193"/>
                        <a:pt x="284838" y="9103"/>
                      </a:cubicBezTo>
                      <a:lnTo>
                        <a:pt x="284838" y="9103"/>
                      </a:lnTo>
                      <a:cubicBezTo>
                        <a:pt x="293376" y="7235"/>
                        <a:pt x="301957" y="4656"/>
                        <a:pt x="310227" y="1899"/>
                      </a:cubicBezTo>
                      <a:lnTo>
                        <a:pt x="317431" y="-324"/>
                      </a:lnTo>
                      <a:lnTo>
                        <a:pt x="317875" y="-324"/>
                      </a:lnTo>
                      <a:lnTo>
                        <a:pt x="327924" y="20441"/>
                      </a:lnTo>
                      <a:cubicBezTo>
                        <a:pt x="339529" y="44407"/>
                        <a:pt x="349845" y="65706"/>
                        <a:pt x="359582" y="85581"/>
                      </a:cubicBezTo>
                      <a:lnTo>
                        <a:pt x="359849" y="86114"/>
                      </a:lnTo>
                      <a:lnTo>
                        <a:pt x="359271" y="86114"/>
                      </a:lnTo>
                      <a:cubicBezTo>
                        <a:pt x="355981" y="87270"/>
                        <a:pt x="352557" y="88204"/>
                        <a:pt x="349133" y="88827"/>
                      </a:cubicBezTo>
                      <a:cubicBezTo>
                        <a:pt x="340818" y="90605"/>
                        <a:pt x="332193" y="92428"/>
                        <a:pt x="328591" y="99943"/>
                      </a:cubicBezTo>
                      <a:cubicBezTo>
                        <a:pt x="327613" y="102032"/>
                        <a:pt x="326813" y="104211"/>
                        <a:pt x="326146" y="106434"/>
                      </a:cubicBezTo>
                      <a:cubicBezTo>
                        <a:pt x="325256" y="109547"/>
                        <a:pt x="323967" y="112526"/>
                        <a:pt x="322322" y="115327"/>
                      </a:cubicBezTo>
                      <a:cubicBezTo>
                        <a:pt x="312762" y="130267"/>
                        <a:pt x="289774" y="134980"/>
                        <a:pt x="271321" y="138715"/>
                      </a:cubicBezTo>
                      <a:cubicBezTo>
                        <a:pt x="266475" y="139737"/>
                        <a:pt x="261895" y="140672"/>
                        <a:pt x="257982" y="141694"/>
                      </a:cubicBezTo>
                      <a:lnTo>
                        <a:pt x="255003" y="142494"/>
                      </a:lnTo>
                      <a:cubicBezTo>
                        <a:pt x="246377" y="144228"/>
                        <a:pt x="238107" y="147208"/>
                        <a:pt x="230370" y="151387"/>
                      </a:cubicBezTo>
                      <a:cubicBezTo>
                        <a:pt x="226591" y="153877"/>
                        <a:pt x="223167" y="156901"/>
                        <a:pt x="220144" y="160280"/>
                      </a:cubicBezTo>
                      <a:cubicBezTo>
                        <a:pt x="216231" y="164815"/>
                        <a:pt x="211428" y="168506"/>
                        <a:pt x="206004" y="171085"/>
                      </a:cubicBezTo>
                      <a:cubicBezTo>
                        <a:pt x="200046" y="173308"/>
                        <a:pt x="193687" y="174242"/>
                        <a:pt x="187329" y="173842"/>
                      </a:cubicBezTo>
                      <a:cubicBezTo>
                        <a:pt x="178926" y="173842"/>
                        <a:pt x="171011" y="173842"/>
                        <a:pt x="162919" y="180956"/>
                      </a:cubicBezTo>
                      <a:cubicBezTo>
                        <a:pt x="151225" y="191094"/>
                        <a:pt x="139308" y="192828"/>
                        <a:pt x="126725" y="194651"/>
                      </a:cubicBezTo>
                      <a:cubicBezTo>
                        <a:pt x="120589" y="195406"/>
                        <a:pt x="114498" y="196562"/>
                        <a:pt x="108539" y="198119"/>
                      </a:cubicBezTo>
                      <a:cubicBezTo>
                        <a:pt x="100491" y="200564"/>
                        <a:pt x="92710" y="203766"/>
                        <a:pt x="85240" y="207589"/>
                      </a:cubicBezTo>
                      <a:cubicBezTo>
                        <a:pt x="74346" y="213681"/>
                        <a:pt x="62341" y="217594"/>
                        <a:pt x="49936" y="219106"/>
                      </a:cubicBezTo>
                      <a:cubicBezTo>
                        <a:pt x="45934" y="219506"/>
                        <a:pt x="42466" y="219995"/>
                        <a:pt x="39220" y="219995"/>
                      </a:cubicBezTo>
                      <a:close/>
                      <a:moveTo>
                        <a:pt x="31750" y="51921"/>
                      </a:moveTo>
                      <a:cubicBezTo>
                        <a:pt x="30727" y="51921"/>
                        <a:pt x="29705" y="52099"/>
                        <a:pt x="28726" y="52411"/>
                      </a:cubicBezTo>
                      <a:cubicBezTo>
                        <a:pt x="16765" y="56279"/>
                        <a:pt x="16321" y="63615"/>
                        <a:pt x="15787" y="71352"/>
                      </a:cubicBezTo>
                      <a:cubicBezTo>
                        <a:pt x="15387" y="77622"/>
                        <a:pt x="14987" y="84158"/>
                        <a:pt x="7517" y="87937"/>
                      </a:cubicBezTo>
                      <a:cubicBezTo>
                        <a:pt x="47" y="91717"/>
                        <a:pt x="537" y="94740"/>
                        <a:pt x="2137" y="99231"/>
                      </a:cubicBezTo>
                      <a:cubicBezTo>
                        <a:pt x="4049" y="103411"/>
                        <a:pt x="4271" y="108213"/>
                        <a:pt x="2760" y="112570"/>
                      </a:cubicBezTo>
                      <a:cubicBezTo>
                        <a:pt x="-531" y="122130"/>
                        <a:pt x="1426" y="134047"/>
                        <a:pt x="3204" y="142183"/>
                      </a:cubicBezTo>
                      <a:cubicBezTo>
                        <a:pt x="5249" y="150809"/>
                        <a:pt x="8051" y="159213"/>
                        <a:pt x="11563" y="167350"/>
                      </a:cubicBezTo>
                      <a:cubicBezTo>
                        <a:pt x="16499" y="178332"/>
                        <a:pt x="19745" y="189982"/>
                        <a:pt x="21256" y="201898"/>
                      </a:cubicBezTo>
                      <a:cubicBezTo>
                        <a:pt x="22501" y="216082"/>
                        <a:pt x="28771" y="218883"/>
                        <a:pt x="39042" y="218883"/>
                      </a:cubicBezTo>
                      <a:cubicBezTo>
                        <a:pt x="42244" y="218883"/>
                        <a:pt x="45845" y="218572"/>
                        <a:pt x="49624" y="218305"/>
                      </a:cubicBezTo>
                      <a:cubicBezTo>
                        <a:pt x="61896" y="216794"/>
                        <a:pt x="73768" y="212925"/>
                        <a:pt x="84573" y="206923"/>
                      </a:cubicBezTo>
                      <a:cubicBezTo>
                        <a:pt x="92088" y="203054"/>
                        <a:pt x="99958" y="199853"/>
                        <a:pt x="108050" y="197363"/>
                      </a:cubicBezTo>
                      <a:cubicBezTo>
                        <a:pt x="114052" y="195762"/>
                        <a:pt x="120144" y="194606"/>
                        <a:pt x="126325" y="193850"/>
                      </a:cubicBezTo>
                      <a:cubicBezTo>
                        <a:pt x="138775" y="192072"/>
                        <a:pt x="150513" y="190382"/>
                        <a:pt x="161896" y="180511"/>
                      </a:cubicBezTo>
                      <a:cubicBezTo>
                        <a:pt x="170344" y="173219"/>
                        <a:pt x="178837" y="173174"/>
                        <a:pt x="187018" y="173130"/>
                      </a:cubicBezTo>
                      <a:cubicBezTo>
                        <a:pt x="193243" y="173530"/>
                        <a:pt x="199468" y="172596"/>
                        <a:pt x="205337" y="170462"/>
                      </a:cubicBezTo>
                      <a:cubicBezTo>
                        <a:pt x="210450" y="167839"/>
                        <a:pt x="214986" y="164193"/>
                        <a:pt x="218676" y="159791"/>
                      </a:cubicBezTo>
                      <a:cubicBezTo>
                        <a:pt x="221744" y="156278"/>
                        <a:pt x="225257" y="153166"/>
                        <a:pt x="229125" y="150587"/>
                      </a:cubicBezTo>
                      <a:cubicBezTo>
                        <a:pt x="236951" y="146407"/>
                        <a:pt x="245354" y="143428"/>
                        <a:pt x="254070" y="141694"/>
                      </a:cubicBezTo>
                      <a:lnTo>
                        <a:pt x="257048" y="140938"/>
                      </a:lnTo>
                      <a:cubicBezTo>
                        <a:pt x="261095" y="139871"/>
                        <a:pt x="265675" y="138937"/>
                        <a:pt x="270388" y="137959"/>
                      </a:cubicBezTo>
                      <a:cubicBezTo>
                        <a:pt x="288618" y="134224"/>
                        <a:pt x="311339" y="129600"/>
                        <a:pt x="320677" y="115060"/>
                      </a:cubicBezTo>
                      <a:cubicBezTo>
                        <a:pt x="322322" y="112259"/>
                        <a:pt x="323566" y="109280"/>
                        <a:pt x="324367" y="106168"/>
                      </a:cubicBezTo>
                      <a:cubicBezTo>
                        <a:pt x="325034" y="103900"/>
                        <a:pt x="325879" y="101677"/>
                        <a:pt x="326857" y="99542"/>
                      </a:cubicBezTo>
                      <a:cubicBezTo>
                        <a:pt x="330725" y="91539"/>
                        <a:pt x="339618" y="89671"/>
                        <a:pt x="348199" y="87848"/>
                      </a:cubicBezTo>
                      <a:cubicBezTo>
                        <a:pt x="351356" y="87226"/>
                        <a:pt x="354514" y="86425"/>
                        <a:pt x="357581" y="85403"/>
                      </a:cubicBezTo>
                      <a:cubicBezTo>
                        <a:pt x="347977" y="65661"/>
                        <a:pt x="337706" y="44541"/>
                        <a:pt x="326457" y="20797"/>
                      </a:cubicBezTo>
                      <a:lnTo>
                        <a:pt x="316808" y="877"/>
                      </a:lnTo>
                      <a:lnTo>
                        <a:pt x="310094" y="2966"/>
                      </a:lnTo>
                      <a:cubicBezTo>
                        <a:pt x="301824" y="5590"/>
                        <a:pt x="293242" y="8302"/>
                        <a:pt x="284705" y="10170"/>
                      </a:cubicBezTo>
                      <a:cubicBezTo>
                        <a:pt x="282971" y="10704"/>
                        <a:pt x="279369" y="11415"/>
                        <a:pt x="278124" y="11637"/>
                      </a:cubicBezTo>
                      <a:lnTo>
                        <a:pt x="277813" y="11637"/>
                      </a:lnTo>
                      <a:lnTo>
                        <a:pt x="277191" y="11637"/>
                      </a:lnTo>
                      <a:lnTo>
                        <a:pt x="277191" y="11637"/>
                      </a:lnTo>
                      <a:cubicBezTo>
                        <a:pt x="268743" y="12704"/>
                        <a:pt x="260250" y="13238"/>
                        <a:pt x="251713" y="13193"/>
                      </a:cubicBezTo>
                      <a:cubicBezTo>
                        <a:pt x="233927" y="13460"/>
                        <a:pt x="217031" y="13682"/>
                        <a:pt x="199868" y="26533"/>
                      </a:cubicBezTo>
                      <a:lnTo>
                        <a:pt x="194665" y="30356"/>
                      </a:lnTo>
                      <a:cubicBezTo>
                        <a:pt x="184083" y="38138"/>
                        <a:pt x="170922" y="47742"/>
                        <a:pt x="166031" y="59169"/>
                      </a:cubicBezTo>
                      <a:cubicBezTo>
                        <a:pt x="162741" y="66862"/>
                        <a:pt x="157938" y="70463"/>
                        <a:pt x="150869" y="70463"/>
                      </a:cubicBezTo>
                      <a:cubicBezTo>
                        <a:pt x="145400" y="70063"/>
                        <a:pt x="140020" y="68862"/>
                        <a:pt x="134906" y="66862"/>
                      </a:cubicBezTo>
                      <a:cubicBezTo>
                        <a:pt x="130060" y="65038"/>
                        <a:pt x="125035" y="63793"/>
                        <a:pt x="119877" y="63126"/>
                      </a:cubicBezTo>
                      <a:cubicBezTo>
                        <a:pt x="112407" y="62415"/>
                        <a:pt x="104982" y="61348"/>
                        <a:pt x="97646" y="59836"/>
                      </a:cubicBezTo>
                      <a:cubicBezTo>
                        <a:pt x="92354" y="58858"/>
                        <a:pt x="86841" y="57835"/>
                        <a:pt x="81194" y="57124"/>
                      </a:cubicBezTo>
                      <a:cubicBezTo>
                        <a:pt x="75503" y="56368"/>
                        <a:pt x="69722" y="55923"/>
                        <a:pt x="63987" y="55834"/>
                      </a:cubicBezTo>
                      <a:cubicBezTo>
                        <a:pt x="60429" y="55834"/>
                        <a:pt x="56916" y="56057"/>
                        <a:pt x="53404" y="56590"/>
                      </a:cubicBezTo>
                      <a:cubicBezTo>
                        <a:pt x="52737" y="56635"/>
                        <a:pt x="52026" y="56635"/>
                        <a:pt x="51358" y="56590"/>
                      </a:cubicBezTo>
                      <a:cubicBezTo>
                        <a:pt x="47757" y="56368"/>
                        <a:pt x="44200" y="55612"/>
                        <a:pt x="40865" y="54278"/>
                      </a:cubicBezTo>
                      <a:cubicBezTo>
                        <a:pt x="37975" y="53033"/>
                        <a:pt x="34907" y="52233"/>
                        <a:pt x="31750" y="519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1" name="자유형: 도형 9820">
                  <a:extLst>
                    <a:ext uri="{FF2B5EF4-FFF2-40B4-BE49-F238E27FC236}">
                      <a16:creationId xmlns:a16="http://schemas.microsoft.com/office/drawing/2014/main" id="{5E430624-7076-7019-C645-5287B8C14640}"/>
                    </a:ext>
                  </a:extLst>
                </p:cNvPr>
                <p:cNvSpPr/>
                <p:nvPr/>
              </p:nvSpPr>
              <p:spPr>
                <a:xfrm>
                  <a:off x="6264503" y="10770584"/>
                  <a:ext cx="46997" cy="30554"/>
                </a:xfrm>
                <a:custGeom>
                  <a:avLst/>
                  <a:gdLst>
                    <a:gd name="connsiteX0" fmla="*/ 22930 w 68809"/>
                    <a:gd name="connsiteY0" fmla="*/ 2769 h 44734"/>
                    <a:gd name="connsiteX1" fmla="*/ 31 w 68809"/>
                    <a:gd name="connsiteY1" fmla="*/ 24468 h 44734"/>
                    <a:gd name="connsiteX2" fmla="*/ 39070 w 68809"/>
                    <a:gd name="connsiteY2" fmla="*/ 40874 h 44734"/>
                    <a:gd name="connsiteX3" fmla="*/ 63125 w 68809"/>
                    <a:gd name="connsiteY3" fmla="*/ 17798 h 44734"/>
                    <a:gd name="connsiteX4" fmla="*/ 23108 w 68809"/>
                    <a:gd name="connsiteY4" fmla="*/ 2769 h 44734"/>
                    <a:gd name="connsiteX5" fmla="*/ 22930 w 68809"/>
                    <a:gd name="connsiteY5" fmla="*/ 2769 h 44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8809" h="44734">
                      <a:moveTo>
                        <a:pt x="22930" y="2769"/>
                      </a:moveTo>
                      <a:cubicBezTo>
                        <a:pt x="18483" y="-8036"/>
                        <a:pt x="698" y="19577"/>
                        <a:pt x="31" y="24468"/>
                      </a:cubicBezTo>
                      <a:cubicBezTo>
                        <a:pt x="-2681" y="51990"/>
                        <a:pt x="29867" y="33360"/>
                        <a:pt x="39070" y="40874"/>
                      </a:cubicBezTo>
                      <a:cubicBezTo>
                        <a:pt x="54411" y="53680"/>
                        <a:pt x="80021" y="28380"/>
                        <a:pt x="63125" y="17798"/>
                      </a:cubicBezTo>
                      <a:cubicBezTo>
                        <a:pt x="54233" y="12106"/>
                        <a:pt x="27554" y="13352"/>
                        <a:pt x="23108" y="2769"/>
                      </a:cubicBezTo>
                      <a:cubicBezTo>
                        <a:pt x="18662" y="-7813"/>
                        <a:pt x="27332" y="12996"/>
                        <a:pt x="22930" y="2769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2" name="자유형: 도형 9821">
                  <a:extLst>
                    <a:ext uri="{FF2B5EF4-FFF2-40B4-BE49-F238E27FC236}">
                      <a16:creationId xmlns:a16="http://schemas.microsoft.com/office/drawing/2014/main" id="{9FC841FA-267D-7814-0209-6D4AC0C42D6B}"/>
                    </a:ext>
                  </a:extLst>
                </p:cNvPr>
                <p:cNvSpPr/>
                <p:nvPr/>
              </p:nvSpPr>
              <p:spPr>
                <a:xfrm>
                  <a:off x="8249709" y="9664123"/>
                  <a:ext cx="180585" cy="126408"/>
                </a:xfrm>
                <a:custGeom>
                  <a:avLst/>
                  <a:gdLst>
                    <a:gd name="connsiteX0" fmla="*/ -36 w 264394"/>
                    <a:gd name="connsiteY0" fmla="*/ 874 h 185074"/>
                    <a:gd name="connsiteX1" fmla="*/ 41982 w 264394"/>
                    <a:gd name="connsiteY1" fmla="*/ 49784 h 185074"/>
                    <a:gd name="connsiteX2" fmla="*/ -36 w 264394"/>
                    <a:gd name="connsiteY2" fmla="*/ 874 h 185074"/>
                    <a:gd name="connsiteX3" fmla="*/ 63992 w 264394"/>
                    <a:gd name="connsiteY3" fmla="*/ 42892 h 185074"/>
                    <a:gd name="connsiteX4" fmla="*/ 92494 w 264394"/>
                    <a:gd name="connsiteY4" fmla="*/ 66191 h 185074"/>
                    <a:gd name="connsiteX5" fmla="*/ 63770 w 264394"/>
                    <a:gd name="connsiteY5" fmla="*/ 42892 h 185074"/>
                    <a:gd name="connsiteX6" fmla="*/ 176530 w 264394"/>
                    <a:gd name="connsiteY6" fmla="*/ 102963 h 185074"/>
                    <a:gd name="connsiteX7" fmla="*/ 129266 w 264394"/>
                    <a:gd name="connsiteY7" fmla="*/ 77396 h 185074"/>
                    <a:gd name="connsiteX8" fmla="*/ 176308 w 264394"/>
                    <a:gd name="connsiteY8" fmla="*/ 102963 h 185074"/>
                    <a:gd name="connsiteX9" fmla="*/ 170528 w 264394"/>
                    <a:gd name="connsiteY9" fmla="*/ 135199 h 185074"/>
                    <a:gd name="connsiteX10" fmla="*/ 205076 w 264394"/>
                    <a:gd name="connsiteY10" fmla="*/ 153964 h 185074"/>
                    <a:gd name="connsiteX11" fmla="*/ 170306 w 264394"/>
                    <a:gd name="connsiteY11" fmla="*/ 135199 h 185074"/>
                    <a:gd name="connsiteX12" fmla="*/ 232066 w 264394"/>
                    <a:gd name="connsiteY12" fmla="*/ 168236 h 185074"/>
                    <a:gd name="connsiteX13" fmla="*/ 262835 w 264394"/>
                    <a:gd name="connsiteY13" fmla="*/ 183265 h 185074"/>
                    <a:gd name="connsiteX14" fmla="*/ 231843 w 264394"/>
                    <a:gd name="connsiteY14" fmla="*/ 168236 h 185074"/>
                    <a:gd name="connsiteX15" fmla="*/ 205832 w 264394"/>
                    <a:gd name="connsiteY15" fmla="*/ 101541 h 185074"/>
                    <a:gd name="connsiteX16" fmla="*/ 232822 w 264394"/>
                    <a:gd name="connsiteY16" fmla="*/ 147294 h 185074"/>
                    <a:gd name="connsiteX17" fmla="*/ 205610 w 264394"/>
                    <a:gd name="connsiteY17" fmla="*/ 101452 h 185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64394" h="185074">
                      <a:moveTo>
                        <a:pt x="-36" y="874"/>
                      </a:moveTo>
                      <a:cubicBezTo>
                        <a:pt x="-2081" y="9767"/>
                        <a:pt x="30022" y="57521"/>
                        <a:pt x="41982" y="49784"/>
                      </a:cubicBezTo>
                      <a:cubicBezTo>
                        <a:pt x="63770" y="35912"/>
                        <a:pt x="1698" y="-8108"/>
                        <a:pt x="-36" y="874"/>
                      </a:cubicBezTo>
                      <a:close/>
                      <a:moveTo>
                        <a:pt x="63992" y="42892"/>
                      </a:moveTo>
                      <a:cubicBezTo>
                        <a:pt x="63236" y="46628"/>
                        <a:pt x="87246" y="69927"/>
                        <a:pt x="92494" y="66191"/>
                      </a:cubicBezTo>
                      <a:cubicBezTo>
                        <a:pt x="97740" y="62457"/>
                        <a:pt x="65148" y="36134"/>
                        <a:pt x="63770" y="42892"/>
                      </a:cubicBezTo>
                      <a:close/>
                      <a:moveTo>
                        <a:pt x="176530" y="102963"/>
                      </a:moveTo>
                      <a:cubicBezTo>
                        <a:pt x="184801" y="97717"/>
                        <a:pt x="130110" y="67748"/>
                        <a:pt x="129266" y="77396"/>
                      </a:cubicBezTo>
                      <a:cubicBezTo>
                        <a:pt x="128420" y="87045"/>
                        <a:pt x="168083" y="108210"/>
                        <a:pt x="176308" y="102963"/>
                      </a:cubicBezTo>
                      <a:close/>
                      <a:moveTo>
                        <a:pt x="170528" y="135199"/>
                      </a:moveTo>
                      <a:cubicBezTo>
                        <a:pt x="173551" y="150228"/>
                        <a:pt x="196050" y="159210"/>
                        <a:pt x="205076" y="153964"/>
                      </a:cubicBezTo>
                      <a:cubicBezTo>
                        <a:pt x="214102" y="148717"/>
                        <a:pt x="167238" y="119682"/>
                        <a:pt x="170306" y="135199"/>
                      </a:cubicBezTo>
                      <a:close/>
                      <a:moveTo>
                        <a:pt x="232066" y="168236"/>
                      </a:moveTo>
                      <a:cubicBezTo>
                        <a:pt x="233578" y="171971"/>
                        <a:pt x="253097" y="189979"/>
                        <a:pt x="262835" y="183265"/>
                      </a:cubicBezTo>
                      <a:cubicBezTo>
                        <a:pt x="272573" y="176551"/>
                        <a:pt x="229309" y="161789"/>
                        <a:pt x="231843" y="168236"/>
                      </a:cubicBezTo>
                      <a:close/>
                      <a:moveTo>
                        <a:pt x="205832" y="101541"/>
                      </a:moveTo>
                      <a:cubicBezTo>
                        <a:pt x="198318" y="118036"/>
                        <a:pt x="228331" y="146582"/>
                        <a:pt x="232822" y="147294"/>
                      </a:cubicBezTo>
                      <a:cubicBezTo>
                        <a:pt x="237312" y="148005"/>
                        <a:pt x="211390" y="88735"/>
                        <a:pt x="205610" y="101452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3" name="자유형: 도형 9822">
                  <a:extLst>
                    <a:ext uri="{FF2B5EF4-FFF2-40B4-BE49-F238E27FC236}">
                      <a16:creationId xmlns:a16="http://schemas.microsoft.com/office/drawing/2014/main" id="{BF8F236D-77F2-073C-8F74-1A8FB885619D}"/>
                    </a:ext>
                  </a:extLst>
                </p:cNvPr>
                <p:cNvSpPr/>
                <p:nvPr/>
              </p:nvSpPr>
              <p:spPr>
                <a:xfrm>
                  <a:off x="8248971" y="9663726"/>
                  <a:ext cx="181505" cy="127189"/>
                </a:xfrm>
                <a:custGeom>
                  <a:avLst/>
                  <a:gdLst>
                    <a:gd name="connsiteX0" fmla="*/ 258578 w 265741"/>
                    <a:gd name="connsiteY0" fmla="*/ 185891 h 186217"/>
                    <a:gd name="connsiteX1" fmla="*/ 258578 w 265741"/>
                    <a:gd name="connsiteY1" fmla="*/ 185891 h 186217"/>
                    <a:gd name="connsiteX2" fmla="*/ 232433 w 265741"/>
                    <a:gd name="connsiteY2" fmla="*/ 169039 h 186217"/>
                    <a:gd name="connsiteX3" fmla="*/ 232433 w 265741"/>
                    <a:gd name="connsiteY3" fmla="*/ 167572 h 186217"/>
                    <a:gd name="connsiteX4" fmla="*/ 235101 w 265741"/>
                    <a:gd name="connsiteY4" fmla="*/ 166683 h 186217"/>
                    <a:gd name="connsiteX5" fmla="*/ 265470 w 265741"/>
                    <a:gd name="connsiteY5" fmla="*/ 180600 h 186217"/>
                    <a:gd name="connsiteX6" fmla="*/ 263958 w 265741"/>
                    <a:gd name="connsiteY6" fmla="*/ 184290 h 186217"/>
                    <a:gd name="connsiteX7" fmla="*/ 258578 w 265741"/>
                    <a:gd name="connsiteY7" fmla="*/ 185891 h 186217"/>
                    <a:gd name="connsiteX8" fmla="*/ 235190 w 265741"/>
                    <a:gd name="connsiteY8" fmla="*/ 167794 h 186217"/>
                    <a:gd name="connsiteX9" fmla="*/ 233411 w 265741"/>
                    <a:gd name="connsiteY9" fmla="*/ 168194 h 186217"/>
                    <a:gd name="connsiteX10" fmla="*/ 233411 w 265741"/>
                    <a:gd name="connsiteY10" fmla="*/ 168595 h 186217"/>
                    <a:gd name="connsiteX11" fmla="*/ 258533 w 265741"/>
                    <a:gd name="connsiteY11" fmla="*/ 184779 h 186217"/>
                    <a:gd name="connsiteX12" fmla="*/ 258533 w 265741"/>
                    <a:gd name="connsiteY12" fmla="*/ 184779 h 186217"/>
                    <a:gd name="connsiteX13" fmla="*/ 263336 w 265741"/>
                    <a:gd name="connsiteY13" fmla="*/ 183357 h 186217"/>
                    <a:gd name="connsiteX14" fmla="*/ 264447 w 265741"/>
                    <a:gd name="connsiteY14" fmla="*/ 180911 h 186217"/>
                    <a:gd name="connsiteX15" fmla="*/ 235190 w 265741"/>
                    <a:gd name="connsiteY15" fmla="*/ 167616 h 186217"/>
                    <a:gd name="connsiteX16" fmla="*/ 199352 w 265741"/>
                    <a:gd name="connsiteY16" fmla="*/ 156634 h 186217"/>
                    <a:gd name="connsiteX17" fmla="*/ 199352 w 265741"/>
                    <a:gd name="connsiteY17" fmla="*/ 156634 h 186217"/>
                    <a:gd name="connsiteX18" fmla="*/ 170850 w 265741"/>
                    <a:gd name="connsiteY18" fmla="*/ 135914 h 186217"/>
                    <a:gd name="connsiteX19" fmla="*/ 171473 w 265741"/>
                    <a:gd name="connsiteY19" fmla="*/ 132045 h 186217"/>
                    <a:gd name="connsiteX20" fmla="*/ 174942 w 265741"/>
                    <a:gd name="connsiteY20" fmla="*/ 130711 h 186217"/>
                    <a:gd name="connsiteX21" fmla="*/ 207489 w 265741"/>
                    <a:gd name="connsiteY21" fmla="*/ 151654 h 186217"/>
                    <a:gd name="connsiteX22" fmla="*/ 206199 w 265741"/>
                    <a:gd name="connsiteY22" fmla="*/ 155033 h 186217"/>
                    <a:gd name="connsiteX23" fmla="*/ 199352 w 265741"/>
                    <a:gd name="connsiteY23" fmla="*/ 156634 h 186217"/>
                    <a:gd name="connsiteX24" fmla="*/ 174942 w 265741"/>
                    <a:gd name="connsiteY24" fmla="*/ 131823 h 186217"/>
                    <a:gd name="connsiteX25" fmla="*/ 172318 w 265741"/>
                    <a:gd name="connsiteY25" fmla="*/ 132712 h 186217"/>
                    <a:gd name="connsiteX26" fmla="*/ 171962 w 265741"/>
                    <a:gd name="connsiteY26" fmla="*/ 135691 h 186217"/>
                    <a:gd name="connsiteX27" fmla="*/ 199352 w 265741"/>
                    <a:gd name="connsiteY27" fmla="*/ 155522 h 186217"/>
                    <a:gd name="connsiteX28" fmla="*/ 199352 w 265741"/>
                    <a:gd name="connsiteY28" fmla="*/ 155522 h 186217"/>
                    <a:gd name="connsiteX29" fmla="*/ 205666 w 265741"/>
                    <a:gd name="connsiteY29" fmla="*/ 154099 h 186217"/>
                    <a:gd name="connsiteX30" fmla="*/ 206422 w 265741"/>
                    <a:gd name="connsiteY30" fmla="*/ 151965 h 186217"/>
                    <a:gd name="connsiteX31" fmla="*/ 174942 w 265741"/>
                    <a:gd name="connsiteY31" fmla="*/ 132045 h 186217"/>
                    <a:gd name="connsiteX32" fmla="*/ 233767 w 265741"/>
                    <a:gd name="connsiteY32" fmla="*/ 148364 h 186217"/>
                    <a:gd name="connsiteX33" fmla="*/ 233767 w 265741"/>
                    <a:gd name="connsiteY33" fmla="*/ 147252 h 186217"/>
                    <a:gd name="connsiteX34" fmla="*/ 233767 w 265741"/>
                    <a:gd name="connsiteY34" fmla="*/ 147252 h 186217"/>
                    <a:gd name="connsiteX35" fmla="*/ 233767 w 265741"/>
                    <a:gd name="connsiteY35" fmla="*/ 146807 h 186217"/>
                    <a:gd name="connsiteX36" fmla="*/ 223985 w 265741"/>
                    <a:gd name="connsiteY36" fmla="*/ 121285 h 186217"/>
                    <a:gd name="connsiteX37" fmla="*/ 208956 w 265741"/>
                    <a:gd name="connsiteY37" fmla="*/ 100698 h 186217"/>
                    <a:gd name="connsiteX38" fmla="*/ 208956 w 265741"/>
                    <a:gd name="connsiteY38" fmla="*/ 99586 h 186217"/>
                    <a:gd name="connsiteX39" fmla="*/ 224964 w 265741"/>
                    <a:gd name="connsiteY39" fmla="*/ 120796 h 186217"/>
                    <a:gd name="connsiteX40" fmla="*/ 234879 w 265741"/>
                    <a:gd name="connsiteY40" fmla="*/ 146807 h 186217"/>
                    <a:gd name="connsiteX41" fmla="*/ 233767 w 265741"/>
                    <a:gd name="connsiteY41" fmla="*/ 148364 h 186217"/>
                    <a:gd name="connsiteX42" fmla="*/ 173830 w 265741"/>
                    <a:gd name="connsiteY42" fmla="*/ 104878 h 186217"/>
                    <a:gd name="connsiteX43" fmla="*/ 173830 w 265741"/>
                    <a:gd name="connsiteY43" fmla="*/ 104878 h 186217"/>
                    <a:gd name="connsiteX44" fmla="*/ 132701 w 265741"/>
                    <a:gd name="connsiteY44" fmla="*/ 84113 h 186217"/>
                    <a:gd name="connsiteX45" fmla="*/ 129543 w 265741"/>
                    <a:gd name="connsiteY45" fmla="*/ 77933 h 186217"/>
                    <a:gd name="connsiteX46" fmla="*/ 133190 w 265741"/>
                    <a:gd name="connsiteY46" fmla="*/ 75532 h 186217"/>
                    <a:gd name="connsiteX47" fmla="*/ 178676 w 265741"/>
                    <a:gd name="connsiteY47" fmla="*/ 101232 h 186217"/>
                    <a:gd name="connsiteX48" fmla="*/ 177698 w 265741"/>
                    <a:gd name="connsiteY48" fmla="*/ 103988 h 186217"/>
                    <a:gd name="connsiteX49" fmla="*/ 173830 w 265741"/>
                    <a:gd name="connsiteY49" fmla="*/ 104878 h 186217"/>
                    <a:gd name="connsiteX50" fmla="*/ 133190 w 265741"/>
                    <a:gd name="connsiteY50" fmla="*/ 76643 h 186217"/>
                    <a:gd name="connsiteX51" fmla="*/ 130655 w 265741"/>
                    <a:gd name="connsiteY51" fmla="*/ 78066 h 186217"/>
                    <a:gd name="connsiteX52" fmla="*/ 133501 w 265741"/>
                    <a:gd name="connsiteY52" fmla="*/ 83358 h 186217"/>
                    <a:gd name="connsiteX53" fmla="*/ 173830 w 265741"/>
                    <a:gd name="connsiteY53" fmla="*/ 103766 h 186217"/>
                    <a:gd name="connsiteX54" fmla="*/ 173830 w 265741"/>
                    <a:gd name="connsiteY54" fmla="*/ 103766 h 186217"/>
                    <a:gd name="connsiteX55" fmla="*/ 177120 w 265741"/>
                    <a:gd name="connsiteY55" fmla="*/ 103055 h 186217"/>
                    <a:gd name="connsiteX56" fmla="*/ 177609 w 265741"/>
                    <a:gd name="connsiteY56" fmla="*/ 101543 h 186217"/>
                    <a:gd name="connsiteX57" fmla="*/ 133190 w 265741"/>
                    <a:gd name="connsiteY57" fmla="*/ 76643 h 186217"/>
                    <a:gd name="connsiteX58" fmla="*/ 91882 w 265741"/>
                    <a:gd name="connsiteY58" fmla="*/ 67751 h 186217"/>
                    <a:gd name="connsiteX59" fmla="*/ 91882 w 265741"/>
                    <a:gd name="connsiteY59" fmla="*/ 67751 h 186217"/>
                    <a:gd name="connsiteX60" fmla="*/ 67383 w 265741"/>
                    <a:gd name="connsiteY60" fmla="*/ 49120 h 186217"/>
                    <a:gd name="connsiteX61" fmla="*/ 64315 w 265741"/>
                    <a:gd name="connsiteY61" fmla="*/ 43429 h 186217"/>
                    <a:gd name="connsiteX62" fmla="*/ 66405 w 265741"/>
                    <a:gd name="connsiteY62" fmla="*/ 41872 h 186217"/>
                    <a:gd name="connsiteX63" fmla="*/ 94284 w 265741"/>
                    <a:gd name="connsiteY63" fmla="*/ 64460 h 186217"/>
                    <a:gd name="connsiteX64" fmla="*/ 93662 w 265741"/>
                    <a:gd name="connsiteY64" fmla="*/ 67262 h 186217"/>
                    <a:gd name="connsiteX65" fmla="*/ 91882 w 265741"/>
                    <a:gd name="connsiteY65" fmla="*/ 67706 h 186217"/>
                    <a:gd name="connsiteX66" fmla="*/ 66405 w 265741"/>
                    <a:gd name="connsiteY66" fmla="*/ 42984 h 186217"/>
                    <a:gd name="connsiteX67" fmla="*/ 65382 w 265741"/>
                    <a:gd name="connsiteY67" fmla="*/ 43651 h 186217"/>
                    <a:gd name="connsiteX68" fmla="*/ 68273 w 265741"/>
                    <a:gd name="connsiteY68" fmla="*/ 48408 h 186217"/>
                    <a:gd name="connsiteX69" fmla="*/ 91882 w 265741"/>
                    <a:gd name="connsiteY69" fmla="*/ 66639 h 186217"/>
                    <a:gd name="connsiteX70" fmla="*/ 91882 w 265741"/>
                    <a:gd name="connsiteY70" fmla="*/ 66639 h 186217"/>
                    <a:gd name="connsiteX71" fmla="*/ 93039 w 265741"/>
                    <a:gd name="connsiteY71" fmla="*/ 66328 h 186217"/>
                    <a:gd name="connsiteX72" fmla="*/ 93039 w 265741"/>
                    <a:gd name="connsiteY72" fmla="*/ 64816 h 186217"/>
                    <a:gd name="connsiteX73" fmla="*/ 66405 w 265741"/>
                    <a:gd name="connsiteY73" fmla="*/ 43118 h 186217"/>
                    <a:gd name="connsiteX74" fmla="*/ 39726 w 265741"/>
                    <a:gd name="connsiteY74" fmla="*/ 51877 h 186217"/>
                    <a:gd name="connsiteX75" fmla="*/ 39726 w 265741"/>
                    <a:gd name="connsiteY75" fmla="*/ 51877 h 186217"/>
                    <a:gd name="connsiteX76" fmla="*/ 17494 w 265741"/>
                    <a:gd name="connsiteY76" fmla="*/ 34625 h 186217"/>
                    <a:gd name="connsiteX77" fmla="*/ -24 w 265741"/>
                    <a:gd name="connsiteY77" fmla="*/ 1321 h 186217"/>
                    <a:gd name="connsiteX78" fmla="*/ 2422 w 265741"/>
                    <a:gd name="connsiteY78" fmla="*/ -324 h 186217"/>
                    <a:gd name="connsiteX79" fmla="*/ 47196 w 265741"/>
                    <a:gd name="connsiteY79" fmla="*/ 38493 h 186217"/>
                    <a:gd name="connsiteX80" fmla="*/ 42750 w 265741"/>
                    <a:gd name="connsiteY80" fmla="*/ 50988 h 186217"/>
                    <a:gd name="connsiteX81" fmla="*/ 39904 w 265741"/>
                    <a:gd name="connsiteY81" fmla="*/ 52010 h 186217"/>
                    <a:gd name="connsiteX82" fmla="*/ 2555 w 265741"/>
                    <a:gd name="connsiteY82" fmla="*/ 788 h 186217"/>
                    <a:gd name="connsiteX83" fmla="*/ 1177 w 265741"/>
                    <a:gd name="connsiteY83" fmla="*/ 1588 h 186217"/>
                    <a:gd name="connsiteX84" fmla="*/ 18473 w 265741"/>
                    <a:gd name="connsiteY84" fmla="*/ 33958 h 186217"/>
                    <a:gd name="connsiteX85" fmla="*/ 39726 w 265741"/>
                    <a:gd name="connsiteY85" fmla="*/ 50765 h 186217"/>
                    <a:gd name="connsiteX86" fmla="*/ 39726 w 265741"/>
                    <a:gd name="connsiteY86" fmla="*/ 50765 h 186217"/>
                    <a:gd name="connsiteX87" fmla="*/ 42350 w 265741"/>
                    <a:gd name="connsiteY87" fmla="*/ 50054 h 186217"/>
                    <a:gd name="connsiteX88" fmla="*/ 46262 w 265741"/>
                    <a:gd name="connsiteY88" fmla="*/ 38805 h 186217"/>
                    <a:gd name="connsiteX89" fmla="*/ 2732 w 265741"/>
                    <a:gd name="connsiteY89" fmla="*/ 788 h 186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265741" h="186217">
                      <a:moveTo>
                        <a:pt x="258578" y="185891"/>
                      </a:moveTo>
                      <a:lnTo>
                        <a:pt x="258578" y="185891"/>
                      </a:lnTo>
                      <a:cubicBezTo>
                        <a:pt x="247907" y="185891"/>
                        <a:pt x="233767" y="172552"/>
                        <a:pt x="232433" y="169039"/>
                      </a:cubicBezTo>
                      <a:cubicBezTo>
                        <a:pt x="232122" y="168595"/>
                        <a:pt x="232122" y="168016"/>
                        <a:pt x="232433" y="167572"/>
                      </a:cubicBezTo>
                      <a:cubicBezTo>
                        <a:pt x="232833" y="166949"/>
                        <a:pt x="233678" y="166683"/>
                        <a:pt x="235101" y="166683"/>
                      </a:cubicBezTo>
                      <a:cubicBezTo>
                        <a:pt x="242260" y="166683"/>
                        <a:pt x="263514" y="174420"/>
                        <a:pt x="265470" y="180600"/>
                      </a:cubicBezTo>
                      <a:cubicBezTo>
                        <a:pt x="265915" y="182023"/>
                        <a:pt x="265292" y="183579"/>
                        <a:pt x="263958" y="184290"/>
                      </a:cubicBezTo>
                      <a:cubicBezTo>
                        <a:pt x="262357" y="185357"/>
                        <a:pt x="260490" y="185936"/>
                        <a:pt x="258578" y="185891"/>
                      </a:cubicBezTo>
                      <a:close/>
                      <a:moveTo>
                        <a:pt x="235190" y="167794"/>
                      </a:moveTo>
                      <a:cubicBezTo>
                        <a:pt x="233767" y="167794"/>
                        <a:pt x="233456" y="168105"/>
                        <a:pt x="233411" y="168194"/>
                      </a:cubicBezTo>
                      <a:cubicBezTo>
                        <a:pt x="233367" y="168328"/>
                        <a:pt x="233367" y="168461"/>
                        <a:pt x="233411" y="168595"/>
                      </a:cubicBezTo>
                      <a:cubicBezTo>
                        <a:pt x="234657" y="171663"/>
                        <a:pt x="248484" y="184779"/>
                        <a:pt x="258533" y="184779"/>
                      </a:cubicBezTo>
                      <a:lnTo>
                        <a:pt x="258533" y="184779"/>
                      </a:lnTo>
                      <a:cubicBezTo>
                        <a:pt x="260223" y="184824"/>
                        <a:pt x="261912" y="184335"/>
                        <a:pt x="263336" y="183357"/>
                      </a:cubicBezTo>
                      <a:cubicBezTo>
                        <a:pt x="264714" y="182423"/>
                        <a:pt x="264625" y="181534"/>
                        <a:pt x="264447" y="180911"/>
                      </a:cubicBezTo>
                      <a:cubicBezTo>
                        <a:pt x="262846" y="175709"/>
                        <a:pt x="242482" y="167616"/>
                        <a:pt x="235190" y="167616"/>
                      </a:cubicBezTo>
                      <a:close/>
                      <a:moveTo>
                        <a:pt x="199352" y="156634"/>
                      </a:moveTo>
                      <a:lnTo>
                        <a:pt x="199352" y="156634"/>
                      </a:lnTo>
                      <a:cubicBezTo>
                        <a:pt x="189170" y="156634"/>
                        <a:pt x="173430" y="148719"/>
                        <a:pt x="170850" y="135914"/>
                      </a:cubicBezTo>
                      <a:cubicBezTo>
                        <a:pt x="170451" y="134580"/>
                        <a:pt x="170672" y="133157"/>
                        <a:pt x="171473" y="132045"/>
                      </a:cubicBezTo>
                      <a:cubicBezTo>
                        <a:pt x="172363" y="131067"/>
                        <a:pt x="173652" y="130578"/>
                        <a:pt x="174942" y="130711"/>
                      </a:cubicBezTo>
                      <a:cubicBezTo>
                        <a:pt x="183835" y="130711"/>
                        <a:pt x="205577" y="144628"/>
                        <a:pt x="207489" y="151654"/>
                      </a:cubicBezTo>
                      <a:cubicBezTo>
                        <a:pt x="207978" y="152943"/>
                        <a:pt x="207444" y="154411"/>
                        <a:pt x="206199" y="155033"/>
                      </a:cubicBezTo>
                      <a:cubicBezTo>
                        <a:pt x="204109" y="156189"/>
                        <a:pt x="201753" y="156723"/>
                        <a:pt x="199352" y="156634"/>
                      </a:cubicBezTo>
                      <a:close/>
                      <a:moveTo>
                        <a:pt x="174942" y="131823"/>
                      </a:moveTo>
                      <a:cubicBezTo>
                        <a:pt x="173963" y="131734"/>
                        <a:pt x="173029" y="132045"/>
                        <a:pt x="172318" y="132712"/>
                      </a:cubicBezTo>
                      <a:cubicBezTo>
                        <a:pt x="171739" y="133601"/>
                        <a:pt x="171652" y="134713"/>
                        <a:pt x="171962" y="135691"/>
                      </a:cubicBezTo>
                      <a:cubicBezTo>
                        <a:pt x="174408" y="147963"/>
                        <a:pt x="189748" y="155522"/>
                        <a:pt x="199352" y="155522"/>
                      </a:cubicBezTo>
                      <a:lnTo>
                        <a:pt x="199352" y="155522"/>
                      </a:lnTo>
                      <a:cubicBezTo>
                        <a:pt x="201531" y="155611"/>
                        <a:pt x="203710" y="155122"/>
                        <a:pt x="205666" y="154099"/>
                      </a:cubicBezTo>
                      <a:cubicBezTo>
                        <a:pt x="206422" y="153699"/>
                        <a:pt x="206733" y="152766"/>
                        <a:pt x="206422" y="151965"/>
                      </a:cubicBezTo>
                      <a:cubicBezTo>
                        <a:pt x="204643" y="145384"/>
                        <a:pt x="183345" y="132045"/>
                        <a:pt x="174942" y="132045"/>
                      </a:cubicBezTo>
                      <a:close/>
                      <a:moveTo>
                        <a:pt x="233767" y="148364"/>
                      </a:moveTo>
                      <a:lnTo>
                        <a:pt x="233767" y="147252"/>
                      </a:lnTo>
                      <a:lnTo>
                        <a:pt x="233767" y="147252"/>
                      </a:lnTo>
                      <a:cubicBezTo>
                        <a:pt x="233767" y="147252"/>
                        <a:pt x="233767" y="147252"/>
                        <a:pt x="233767" y="146807"/>
                      </a:cubicBezTo>
                      <a:cubicBezTo>
                        <a:pt x="231633" y="137914"/>
                        <a:pt x="228343" y="129333"/>
                        <a:pt x="223985" y="121285"/>
                      </a:cubicBezTo>
                      <a:cubicBezTo>
                        <a:pt x="217671" y="108568"/>
                        <a:pt x="211935" y="100698"/>
                        <a:pt x="208956" y="100698"/>
                      </a:cubicBezTo>
                      <a:lnTo>
                        <a:pt x="208956" y="99586"/>
                      </a:lnTo>
                      <a:cubicBezTo>
                        <a:pt x="213759" y="99586"/>
                        <a:pt x="221050" y="112926"/>
                        <a:pt x="224964" y="120796"/>
                      </a:cubicBezTo>
                      <a:cubicBezTo>
                        <a:pt x="229455" y="128978"/>
                        <a:pt x="232789" y="137737"/>
                        <a:pt x="234879" y="146807"/>
                      </a:cubicBezTo>
                      <a:cubicBezTo>
                        <a:pt x="234790" y="148230"/>
                        <a:pt x="234078" y="148364"/>
                        <a:pt x="233767" y="148364"/>
                      </a:cubicBezTo>
                      <a:close/>
                      <a:moveTo>
                        <a:pt x="173830" y="104878"/>
                      </a:moveTo>
                      <a:lnTo>
                        <a:pt x="173830" y="104878"/>
                      </a:lnTo>
                      <a:cubicBezTo>
                        <a:pt x="163203" y="104878"/>
                        <a:pt x="140615" y="92695"/>
                        <a:pt x="132701" y="84113"/>
                      </a:cubicBezTo>
                      <a:cubicBezTo>
                        <a:pt x="130877" y="82557"/>
                        <a:pt x="129721" y="80334"/>
                        <a:pt x="129543" y="77933"/>
                      </a:cubicBezTo>
                      <a:cubicBezTo>
                        <a:pt x="129543" y="76821"/>
                        <a:pt x="130344" y="75532"/>
                        <a:pt x="133190" y="75532"/>
                      </a:cubicBezTo>
                      <a:cubicBezTo>
                        <a:pt x="143862" y="75532"/>
                        <a:pt x="176586" y="94028"/>
                        <a:pt x="178676" y="101232"/>
                      </a:cubicBezTo>
                      <a:cubicBezTo>
                        <a:pt x="179077" y="102255"/>
                        <a:pt x="178632" y="103411"/>
                        <a:pt x="177698" y="103988"/>
                      </a:cubicBezTo>
                      <a:cubicBezTo>
                        <a:pt x="176542" y="104655"/>
                        <a:pt x="175163" y="104967"/>
                        <a:pt x="173830" y="104878"/>
                      </a:cubicBezTo>
                      <a:close/>
                      <a:moveTo>
                        <a:pt x="133190" y="76643"/>
                      </a:moveTo>
                      <a:cubicBezTo>
                        <a:pt x="130788" y="76643"/>
                        <a:pt x="130699" y="77711"/>
                        <a:pt x="130655" y="78066"/>
                      </a:cubicBezTo>
                      <a:cubicBezTo>
                        <a:pt x="130922" y="80111"/>
                        <a:pt x="131944" y="82023"/>
                        <a:pt x="133501" y="83358"/>
                      </a:cubicBezTo>
                      <a:cubicBezTo>
                        <a:pt x="141949" y="92517"/>
                        <a:pt x="164181" y="103766"/>
                        <a:pt x="173830" y="103766"/>
                      </a:cubicBezTo>
                      <a:lnTo>
                        <a:pt x="173830" y="103766"/>
                      </a:lnTo>
                      <a:cubicBezTo>
                        <a:pt x="174986" y="103855"/>
                        <a:pt x="176098" y="103588"/>
                        <a:pt x="177120" y="103055"/>
                      </a:cubicBezTo>
                      <a:cubicBezTo>
                        <a:pt x="177653" y="102744"/>
                        <a:pt x="177876" y="102077"/>
                        <a:pt x="177609" y="101543"/>
                      </a:cubicBezTo>
                      <a:cubicBezTo>
                        <a:pt x="175653" y="94785"/>
                        <a:pt x="143327" y="76643"/>
                        <a:pt x="133190" y="76643"/>
                      </a:cubicBezTo>
                      <a:close/>
                      <a:moveTo>
                        <a:pt x="91882" y="67751"/>
                      </a:moveTo>
                      <a:lnTo>
                        <a:pt x="91882" y="67751"/>
                      </a:lnTo>
                      <a:cubicBezTo>
                        <a:pt x="86324" y="67751"/>
                        <a:pt x="73475" y="56546"/>
                        <a:pt x="67383" y="49120"/>
                      </a:cubicBezTo>
                      <a:cubicBezTo>
                        <a:pt x="64004" y="44941"/>
                        <a:pt x="64226" y="43785"/>
                        <a:pt x="64315" y="43429"/>
                      </a:cubicBezTo>
                      <a:cubicBezTo>
                        <a:pt x="64493" y="42450"/>
                        <a:pt x="65382" y="41739"/>
                        <a:pt x="66405" y="41872"/>
                      </a:cubicBezTo>
                      <a:cubicBezTo>
                        <a:pt x="72363" y="41872"/>
                        <a:pt x="92194" y="57924"/>
                        <a:pt x="94284" y="64460"/>
                      </a:cubicBezTo>
                      <a:cubicBezTo>
                        <a:pt x="94773" y="66061"/>
                        <a:pt x="94284" y="66861"/>
                        <a:pt x="93662" y="67262"/>
                      </a:cubicBezTo>
                      <a:cubicBezTo>
                        <a:pt x="93128" y="67573"/>
                        <a:pt x="92506" y="67751"/>
                        <a:pt x="91882" y="67706"/>
                      </a:cubicBezTo>
                      <a:close/>
                      <a:moveTo>
                        <a:pt x="66405" y="42984"/>
                      </a:moveTo>
                      <a:cubicBezTo>
                        <a:pt x="65605" y="42984"/>
                        <a:pt x="65471" y="43296"/>
                        <a:pt x="65382" y="43651"/>
                      </a:cubicBezTo>
                      <a:cubicBezTo>
                        <a:pt x="65293" y="44007"/>
                        <a:pt x="65382" y="44763"/>
                        <a:pt x="68273" y="48408"/>
                      </a:cubicBezTo>
                      <a:cubicBezTo>
                        <a:pt x="74275" y="55745"/>
                        <a:pt x="86814" y="66639"/>
                        <a:pt x="91882" y="66639"/>
                      </a:cubicBezTo>
                      <a:lnTo>
                        <a:pt x="91882" y="66639"/>
                      </a:lnTo>
                      <a:cubicBezTo>
                        <a:pt x="92283" y="66684"/>
                        <a:pt x="92684" y="66550"/>
                        <a:pt x="93039" y="66328"/>
                      </a:cubicBezTo>
                      <a:cubicBezTo>
                        <a:pt x="93039" y="66328"/>
                        <a:pt x="93573" y="65928"/>
                        <a:pt x="93039" y="64816"/>
                      </a:cubicBezTo>
                      <a:cubicBezTo>
                        <a:pt x="91260" y="58635"/>
                        <a:pt x="72185" y="43118"/>
                        <a:pt x="66405" y="43118"/>
                      </a:cubicBezTo>
                      <a:close/>
                      <a:moveTo>
                        <a:pt x="39726" y="51877"/>
                      </a:moveTo>
                      <a:lnTo>
                        <a:pt x="39726" y="51877"/>
                      </a:lnTo>
                      <a:cubicBezTo>
                        <a:pt x="32479" y="51877"/>
                        <a:pt x="22785" y="41072"/>
                        <a:pt x="17494" y="34625"/>
                      </a:cubicBezTo>
                      <a:cubicBezTo>
                        <a:pt x="8069" y="22842"/>
                        <a:pt x="-1225" y="6657"/>
                        <a:pt x="-24" y="1321"/>
                      </a:cubicBezTo>
                      <a:cubicBezTo>
                        <a:pt x="-24" y="699"/>
                        <a:pt x="598" y="-324"/>
                        <a:pt x="2422" y="-324"/>
                      </a:cubicBezTo>
                      <a:cubicBezTo>
                        <a:pt x="11314" y="-324"/>
                        <a:pt x="42439" y="21908"/>
                        <a:pt x="47196" y="38493"/>
                      </a:cubicBezTo>
                      <a:cubicBezTo>
                        <a:pt x="49020" y="43207"/>
                        <a:pt x="47108" y="48497"/>
                        <a:pt x="42750" y="50988"/>
                      </a:cubicBezTo>
                      <a:cubicBezTo>
                        <a:pt x="41905" y="51566"/>
                        <a:pt x="40927" y="51921"/>
                        <a:pt x="39904" y="52010"/>
                      </a:cubicBezTo>
                      <a:close/>
                      <a:moveTo>
                        <a:pt x="2555" y="788"/>
                      </a:moveTo>
                      <a:cubicBezTo>
                        <a:pt x="1355" y="788"/>
                        <a:pt x="1221" y="1366"/>
                        <a:pt x="1177" y="1588"/>
                      </a:cubicBezTo>
                      <a:cubicBezTo>
                        <a:pt x="198" y="6035"/>
                        <a:pt x="8424" y="21419"/>
                        <a:pt x="18473" y="33958"/>
                      </a:cubicBezTo>
                      <a:cubicBezTo>
                        <a:pt x="27055" y="44629"/>
                        <a:pt x="34792" y="50765"/>
                        <a:pt x="39726" y="50765"/>
                      </a:cubicBezTo>
                      <a:lnTo>
                        <a:pt x="39726" y="50765"/>
                      </a:lnTo>
                      <a:cubicBezTo>
                        <a:pt x="40660" y="50765"/>
                        <a:pt x="41550" y="50543"/>
                        <a:pt x="42350" y="50054"/>
                      </a:cubicBezTo>
                      <a:cubicBezTo>
                        <a:pt x="46262" y="47786"/>
                        <a:pt x="47908" y="42984"/>
                        <a:pt x="46262" y="38805"/>
                      </a:cubicBezTo>
                      <a:cubicBezTo>
                        <a:pt x="41905" y="23242"/>
                        <a:pt x="11047" y="788"/>
                        <a:pt x="2732" y="7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4" name="자유형: 도형 9823">
                  <a:extLst>
                    <a:ext uri="{FF2B5EF4-FFF2-40B4-BE49-F238E27FC236}">
                      <a16:creationId xmlns:a16="http://schemas.microsoft.com/office/drawing/2014/main" id="{0DF206EE-90FE-460B-BC22-668712B072DF}"/>
                    </a:ext>
                  </a:extLst>
                </p:cNvPr>
                <p:cNvSpPr/>
                <p:nvPr/>
              </p:nvSpPr>
              <p:spPr>
                <a:xfrm>
                  <a:off x="8249709" y="9664123"/>
                  <a:ext cx="180585" cy="126408"/>
                </a:xfrm>
                <a:custGeom>
                  <a:avLst/>
                  <a:gdLst>
                    <a:gd name="connsiteX0" fmla="*/ -36 w 264394"/>
                    <a:gd name="connsiteY0" fmla="*/ 874 h 185074"/>
                    <a:gd name="connsiteX1" fmla="*/ 41982 w 264394"/>
                    <a:gd name="connsiteY1" fmla="*/ 49784 h 185074"/>
                    <a:gd name="connsiteX2" fmla="*/ -36 w 264394"/>
                    <a:gd name="connsiteY2" fmla="*/ 874 h 185074"/>
                    <a:gd name="connsiteX3" fmla="*/ 63992 w 264394"/>
                    <a:gd name="connsiteY3" fmla="*/ 42892 h 185074"/>
                    <a:gd name="connsiteX4" fmla="*/ 92494 w 264394"/>
                    <a:gd name="connsiteY4" fmla="*/ 66191 h 185074"/>
                    <a:gd name="connsiteX5" fmla="*/ 63770 w 264394"/>
                    <a:gd name="connsiteY5" fmla="*/ 42892 h 185074"/>
                    <a:gd name="connsiteX6" fmla="*/ 176530 w 264394"/>
                    <a:gd name="connsiteY6" fmla="*/ 102963 h 185074"/>
                    <a:gd name="connsiteX7" fmla="*/ 129266 w 264394"/>
                    <a:gd name="connsiteY7" fmla="*/ 77396 h 185074"/>
                    <a:gd name="connsiteX8" fmla="*/ 176308 w 264394"/>
                    <a:gd name="connsiteY8" fmla="*/ 102963 h 185074"/>
                    <a:gd name="connsiteX9" fmla="*/ 170528 w 264394"/>
                    <a:gd name="connsiteY9" fmla="*/ 135199 h 185074"/>
                    <a:gd name="connsiteX10" fmla="*/ 205076 w 264394"/>
                    <a:gd name="connsiteY10" fmla="*/ 153964 h 185074"/>
                    <a:gd name="connsiteX11" fmla="*/ 170306 w 264394"/>
                    <a:gd name="connsiteY11" fmla="*/ 135199 h 185074"/>
                    <a:gd name="connsiteX12" fmla="*/ 232066 w 264394"/>
                    <a:gd name="connsiteY12" fmla="*/ 168236 h 185074"/>
                    <a:gd name="connsiteX13" fmla="*/ 262835 w 264394"/>
                    <a:gd name="connsiteY13" fmla="*/ 183265 h 185074"/>
                    <a:gd name="connsiteX14" fmla="*/ 231843 w 264394"/>
                    <a:gd name="connsiteY14" fmla="*/ 168236 h 185074"/>
                    <a:gd name="connsiteX15" fmla="*/ 205832 w 264394"/>
                    <a:gd name="connsiteY15" fmla="*/ 101541 h 185074"/>
                    <a:gd name="connsiteX16" fmla="*/ 232822 w 264394"/>
                    <a:gd name="connsiteY16" fmla="*/ 147294 h 185074"/>
                    <a:gd name="connsiteX17" fmla="*/ 205610 w 264394"/>
                    <a:gd name="connsiteY17" fmla="*/ 101452 h 185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64394" h="185074">
                      <a:moveTo>
                        <a:pt x="-36" y="874"/>
                      </a:moveTo>
                      <a:cubicBezTo>
                        <a:pt x="-2081" y="9767"/>
                        <a:pt x="30022" y="57521"/>
                        <a:pt x="41982" y="49784"/>
                      </a:cubicBezTo>
                      <a:cubicBezTo>
                        <a:pt x="63770" y="35912"/>
                        <a:pt x="1698" y="-8108"/>
                        <a:pt x="-36" y="874"/>
                      </a:cubicBezTo>
                      <a:close/>
                      <a:moveTo>
                        <a:pt x="63992" y="42892"/>
                      </a:moveTo>
                      <a:cubicBezTo>
                        <a:pt x="63236" y="46628"/>
                        <a:pt x="87246" y="69927"/>
                        <a:pt x="92494" y="66191"/>
                      </a:cubicBezTo>
                      <a:cubicBezTo>
                        <a:pt x="97740" y="62457"/>
                        <a:pt x="65148" y="36134"/>
                        <a:pt x="63770" y="42892"/>
                      </a:cubicBezTo>
                      <a:close/>
                      <a:moveTo>
                        <a:pt x="176530" y="102963"/>
                      </a:moveTo>
                      <a:cubicBezTo>
                        <a:pt x="184801" y="97717"/>
                        <a:pt x="130110" y="67748"/>
                        <a:pt x="129266" y="77396"/>
                      </a:cubicBezTo>
                      <a:cubicBezTo>
                        <a:pt x="128420" y="87045"/>
                        <a:pt x="168083" y="108210"/>
                        <a:pt x="176308" y="102963"/>
                      </a:cubicBezTo>
                      <a:close/>
                      <a:moveTo>
                        <a:pt x="170528" y="135199"/>
                      </a:moveTo>
                      <a:cubicBezTo>
                        <a:pt x="173551" y="150228"/>
                        <a:pt x="196050" y="159210"/>
                        <a:pt x="205076" y="153964"/>
                      </a:cubicBezTo>
                      <a:cubicBezTo>
                        <a:pt x="214102" y="148717"/>
                        <a:pt x="167238" y="119682"/>
                        <a:pt x="170306" y="135199"/>
                      </a:cubicBezTo>
                      <a:close/>
                      <a:moveTo>
                        <a:pt x="232066" y="168236"/>
                      </a:moveTo>
                      <a:cubicBezTo>
                        <a:pt x="233578" y="171971"/>
                        <a:pt x="253097" y="189979"/>
                        <a:pt x="262835" y="183265"/>
                      </a:cubicBezTo>
                      <a:cubicBezTo>
                        <a:pt x="272573" y="176551"/>
                        <a:pt x="229309" y="161789"/>
                        <a:pt x="231843" y="168236"/>
                      </a:cubicBezTo>
                      <a:close/>
                      <a:moveTo>
                        <a:pt x="205832" y="101541"/>
                      </a:moveTo>
                      <a:cubicBezTo>
                        <a:pt x="198318" y="118036"/>
                        <a:pt x="228331" y="146582"/>
                        <a:pt x="232822" y="147294"/>
                      </a:cubicBezTo>
                      <a:cubicBezTo>
                        <a:pt x="237312" y="148005"/>
                        <a:pt x="211390" y="88735"/>
                        <a:pt x="205610" y="10145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5" name="자유형: 도형 9824">
                  <a:extLst>
                    <a:ext uri="{FF2B5EF4-FFF2-40B4-BE49-F238E27FC236}">
                      <a16:creationId xmlns:a16="http://schemas.microsoft.com/office/drawing/2014/main" id="{B368B86E-7498-3E94-3FE5-774CA2F3D98E}"/>
                    </a:ext>
                  </a:extLst>
                </p:cNvPr>
                <p:cNvSpPr/>
                <p:nvPr/>
              </p:nvSpPr>
              <p:spPr>
                <a:xfrm>
                  <a:off x="7278110" y="9785707"/>
                  <a:ext cx="943471" cy="839305"/>
                </a:xfrm>
                <a:custGeom>
                  <a:avLst/>
                  <a:gdLst>
                    <a:gd name="connsiteX0" fmla="*/ 1377439 w 1381336"/>
                    <a:gd name="connsiteY0" fmla="*/ 615388 h 1228827"/>
                    <a:gd name="connsiteX1" fmla="*/ 1366056 w 1381336"/>
                    <a:gd name="connsiteY1" fmla="*/ 584975 h 1228827"/>
                    <a:gd name="connsiteX2" fmla="*/ 1368634 w 1381336"/>
                    <a:gd name="connsiteY2" fmla="*/ 520235 h 1228827"/>
                    <a:gd name="connsiteX3" fmla="*/ 1348626 w 1381336"/>
                    <a:gd name="connsiteY3" fmla="*/ 525527 h 1228827"/>
                    <a:gd name="connsiteX4" fmla="*/ 1335287 w 1381336"/>
                    <a:gd name="connsiteY4" fmla="*/ 496581 h 1228827"/>
                    <a:gd name="connsiteX5" fmla="*/ 1322838 w 1381336"/>
                    <a:gd name="connsiteY5" fmla="*/ 479418 h 1228827"/>
                    <a:gd name="connsiteX6" fmla="*/ 1306075 w 1381336"/>
                    <a:gd name="connsiteY6" fmla="*/ 475505 h 1228827"/>
                    <a:gd name="connsiteX7" fmla="*/ 1301139 w 1381336"/>
                    <a:gd name="connsiteY7" fmla="*/ 463766 h 1228827"/>
                    <a:gd name="connsiteX8" fmla="*/ 1285443 w 1381336"/>
                    <a:gd name="connsiteY8" fmla="*/ 455896 h 1228827"/>
                    <a:gd name="connsiteX9" fmla="*/ 1280996 w 1381336"/>
                    <a:gd name="connsiteY9" fmla="*/ 415479 h 1228827"/>
                    <a:gd name="connsiteX10" fmla="*/ 1256853 w 1381336"/>
                    <a:gd name="connsiteY10" fmla="*/ 411610 h 1228827"/>
                    <a:gd name="connsiteX11" fmla="*/ 1241023 w 1381336"/>
                    <a:gd name="connsiteY11" fmla="*/ 391734 h 1228827"/>
                    <a:gd name="connsiteX12" fmla="*/ 1216880 w 1381336"/>
                    <a:gd name="connsiteY12" fmla="*/ 349005 h 1228827"/>
                    <a:gd name="connsiteX13" fmla="*/ 1171616 w 1381336"/>
                    <a:gd name="connsiteY13" fmla="*/ 310410 h 1228827"/>
                    <a:gd name="connsiteX14" fmla="*/ 1141781 w 1381336"/>
                    <a:gd name="connsiteY14" fmla="*/ 297071 h 1228827"/>
                    <a:gd name="connsiteX15" fmla="*/ 1127551 w 1381336"/>
                    <a:gd name="connsiteY15" fmla="*/ 268303 h 1228827"/>
                    <a:gd name="connsiteX16" fmla="*/ 1118304 w 1381336"/>
                    <a:gd name="connsiteY16" fmla="*/ 219882 h 1228827"/>
                    <a:gd name="connsiteX17" fmla="*/ 1101585 w 1381336"/>
                    <a:gd name="connsiteY17" fmla="*/ 186445 h 1228827"/>
                    <a:gd name="connsiteX18" fmla="*/ 1058277 w 1381336"/>
                    <a:gd name="connsiteY18" fmla="*/ 127041 h 1228827"/>
                    <a:gd name="connsiteX19" fmla="*/ 1032666 w 1381336"/>
                    <a:gd name="connsiteY19" fmla="*/ 57277 h 1228827"/>
                    <a:gd name="connsiteX20" fmla="*/ 1014213 w 1381336"/>
                    <a:gd name="connsiteY20" fmla="*/ 25619 h 1228827"/>
                    <a:gd name="connsiteX21" fmla="*/ 999407 w 1381336"/>
                    <a:gd name="connsiteY21" fmla="*/ 1075 h 1228827"/>
                    <a:gd name="connsiteX22" fmla="*/ 984333 w 1381336"/>
                    <a:gd name="connsiteY22" fmla="*/ 32199 h 1228827"/>
                    <a:gd name="connsiteX23" fmla="*/ 974373 w 1381336"/>
                    <a:gd name="connsiteY23" fmla="*/ 66437 h 1228827"/>
                    <a:gd name="connsiteX24" fmla="*/ 967837 w 1381336"/>
                    <a:gd name="connsiteY24" fmla="*/ 98006 h 1228827"/>
                    <a:gd name="connsiteX25" fmla="*/ 968593 w 1381336"/>
                    <a:gd name="connsiteY25" fmla="*/ 149273 h 1228827"/>
                    <a:gd name="connsiteX26" fmla="*/ 936357 w 1381336"/>
                    <a:gd name="connsiteY26" fmla="*/ 237178 h 1228827"/>
                    <a:gd name="connsiteX27" fmla="*/ 864236 w 1381336"/>
                    <a:gd name="connsiteY27" fmla="*/ 209166 h 1228827"/>
                    <a:gd name="connsiteX28" fmla="*/ 832712 w 1381336"/>
                    <a:gd name="connsiteY28" fmla="*/ 189513 h 1228827"/>
                    <a:gd name="connsiteX29" fmla="*/ 793983 w 1381336"/>
                    <a:gd name="connsiteY29" fmla="*/ 176174 h 1228827"/>
                    <a:gd name="connsiteX30" fmla="*/ 768239 w 1381336"/>
                    <a:gd name="connsiteY30" fmla="*/ 145449 h 1228827"/>
                    <a:gd name="connsiteX31" fmla="*/ 777888 w 1381336"/>
                    <a:gd name="connsiteY31" fmla="*/ 107833 h 1228827"/>
                    <a:gd name="connsiteX32" fmla="*/ 796029 w 1381336"/>
                    <a:gd name="connsiteY32" fmla="*/ 84622 h 1228827"/>
                    <a:gd name="connsiteX33" fmla="*/ 802787 w 1381336"/>
                    <a:gd name="connsiteY33" fmla="*/ 69638 h 1228827"/>
                    <a:gd name="connsiteX34" fmla="*/ 812525 w 1381336"/>
                    <a:gd name="connsiteY34" fmla="*/ 57989 h 1228827"/>
                    <a:gd name="connsiteX35" fmla="*/ 789982 w 1381336"/>
                    <a:gd name="connsiteY35" fmla="*/ 53098 h 1228827"/>
                    <a:gd name="connsiteX36" fmla="*/ 776198 w 1381336"/>
                    <a:gd name="connsiteY36" fmla="*/ 42293 h 1228827"/>
                    <a:gd name="connsiteX37" fmla="*/ 752988 w 1381336"/>
                    <a:gd name="connsiteY37" fmla="*/ 54298 h 1228827"/>
                    <a:gd name="connsiteX38" fmla="*/ 722752 w 1381336"/>
                    <a:gd name="connsiteY38" fmla="*/ 39670 h 1228827"/>
                    <a:gd name="connsiteX39" fmla="*/ 682734 w 1381336"/>
                    <a:gd name="connsiteY39" fmla="*/ 31355 h 1228827"/>
                    <a:gd name="connsiteX40" fmla="*/ 651210 w 1381336"/>
                    <a:gd name="connsiteY40" fmla="*/ 11835 h 1228827"/>
                    <a:gd name="connsiteX41" fmla="*/ 665260 w 1381336"/>
                    <a:gd name="connsiteY41" fmla="*/ 39625 h 1228827"/>
                    <a:gd name="connsiteX42" fmla="*/ 638582 w 1381336"/>
                    <a:gd name="connsiteY42" fmla="*/ 50163 h 1228827"/>
                    <a:gd name="connsiteX43" fmla="*/ 607457 w 1381336"/>
                    <a:gd name="connsiteY43" fmla="*/ 49362 h 1228827"/>
                    <a:gd name="connsiteX44" fmla="*/ 607457 w 1381336"/>
                    <a:gd name="connsiteY44" fmla="*/ 56699 h 1228827"/>
                    <a:gd name="connsiteX45" fmla="*/ 593363 w 1381336"/>
                    <a:gd name="connsiteY45" fmla="*/ 65192 h 1228827"/>
                    <a:gd name="connsiteX46" fmla="*/ 572242 w 1381336"/>
                    <a:gd name="connsiteY46" fmla="*/ 104453 h 1228827"/>
                    <a:gd name="connsiteX47" fmla="*/ 560637 w 1381336"/>
                    <a:gd name="connsiteY47" fmla="*/ 136156 h 1228827"/>
                    <a:gd name="connsiteX48" fmla="*/ 555524 w 1381336"/>
                    <a:gd name="connsiteY48" fmla="*/ 152296 h 1228827"/>
                    <a:gd name="connsiteX49" fmla="*/ 536716 w 1381336"/>
                    <a:gd name="connsiteY49" fmla="*/ 139669 h 1228827"/>
                    <a:gd name="connsiteX50" fmla="*/ 526578 w 1381336"/>
                    <a:gd name="connsiteY50" fmla="*/ 154698 h 1228827"/>
                    <a:gd name="connsiteX51" fmla="*/ 513239 w 1381336"/>
                    <a:gd name="connsiteY51" fmla="*/ 133088 h 1228827"/>
                    <a:gd name="connsiteX52" fmla="*/ 489139 w 1381336"/>
                    <a:gd name="connsiteY52" fmla="*/ 114725 h 1228827"/>
                    <a:gd name="connsiteX53" fmla="*/ 455435 w 1381336"/>
                    <a:gd name="connsiteY53" fmla="*/ 114725 h 1228827"/>
                    <a:gd name="connsiteX54" fmla="*/ 440185 w 1381336"/>
                    <a:gd name="connsiteY54" fmla="*/ 120327 h 1228827"/>
                    <a:gd name="connsiteX55" fmla="*/ 433781 w 1381336"/>
                    <a:gd name="connsiteY55" fmla="*/ 136512 h 1228827"/>
                    <a:gd name="connsiteX56" fmla="*/ 408303 w 1381336"/>
                    <a:gd name="connsiteY56" fmla="*/ 142737 h 1228827"/>
                    <a:gd name="connsiteX57" fmla="*/ 391096 w 1381336"/>
                    <a:gd name="connsiteY57" fmla="*/ 159189 h 1228827"/>
                    <a:gd name="connsiteX58" fmla="*/ 384338 w 1381336"/>
                    <a:gd name="connsiteY58" fmla="*/ 192180 h 1228827"/>
                    <a:gd name="connsiteX59" fmla="*/ 356103 w 1381336"/>
                    <a:gd name="connsiteY59" fmla="*/ 192536 h 1228827"/>
                    <a:gd name="connsiteX60" fmla="*/ 362683 w 1381336"/>
                    <a:gd name="connsiteY60" fmla="*/ 226907 h 1228827"/>
                    <a:gd name="connsiteX61" fmla="*/ 343164 w 1381336"/>
                    <a:gd name="connsiteY61" fmla="*/ 219970 h 1228827"/>
                    <a:gd name="connsiteX62" fmla="*/ 322489 w 1381336"/>
                    <a:gd name="connsiteY62" fmla="*/ 212723 h 1228827"/>
                    <a:gd name="connsiteX63" fmla="*/ 314307 w 1381336"/>
                    <a:gd name="connsiteY63" fmla="*/ 257854 h 1228827"/>
                    <a:gd name="connsiteX64" fmla="*/ 289141 w 1381336"/>
                    <a:gd name="connsiteY64" fmla="*/ 281998 h 1228827"/>
                    <a:gd name="connsiteX65" fmla="*/ 252991 w 1381336"/>
                    <a:gd name="connsiteY65" fmla="*/ 316546 h 1228827"/>
                    <a:gd name="connsiteX66" fmla="*/ 166998 w 1381336"/>
                    <a:gd name="connsiteY66" fmla="*/ 339445 h 1228827"/>
                    <a:gd name="connsiteX67" fmla="*/ 139697 w 1381336"/>
                    <a:gd name="connsiteY67" fmla="*/ 349805 h 1228827"/>
                    <a:gd name="connsiteX68" fmla="*/ 104126 w 1381336"/>
                    <a:gd name="connsiteY68" fmla="*/ 355274 h 1228827"/>
                    <a:gd name="connsiteX69" fmla="*/ 57217 w 1381336"/>
                    <a:gd name="connsiteY69" fmla="*/ 382842 h 1228827"/>
                    <a:gd name="connsiteX70" fmla="*/ 37119 w 1381336"/>
                    <a:gd name="connsiteY70" fmla="*/ 407964 h 1228827"/>
                    <a:gd name="connsiteX71" fmla="*/ 34185 w 1381336"/>
                    <a:gd name="connsiteY71" fmla="*/ 385732 h 1228827"/>
                    <a:gd name="connsiteX72" fmla="*/ 23158 w 1381336"/>
                    <a:gd name="connsiteY72" fmla="*/ 435976 h 1228827"/>
                    <a:gd name="connsiteX73" fmla="*/ 8484 w 1381336"/>
                    <a:gd name="connsiteY73" fmla="*/ 495025 h 1228827"/>
                    <a:gd name="connsiteX74" fmla="*/ 33207 w 1381336"/>
                    <a:gd name="connsiteY74" fmla="*/ 548781 h 1228827"/>
                    <a:gd name="connsiteX75" fmla="*/ 12975 w 1381336"/>
                    <a:gd name="connsiteY75" fmla="*/ 531574 h 1228827"/>
                    <a:gd name="connsiteX76" fmla="*/ 20801 w 1381336"/>
                    <a:gd name="connsiteY76" fmla="*/ 556473 h 1228827"/>
                    <a:gd name="connsiteX77" fmla="*/ 258 w 1381336"/>
                    <a:gd name="connsiteY77" fmla="*/ 536420 h 1228827"/>
                    <a:gd name="connsiteX78" fmla="*/ 24269 w 1381336"/>
                    <a:gd name="connsiteY78" fmla="*/ 589377 h 1228827"/>
                    <a:gd name="connsiteX79" fmla="*/ 34229 w 1381336"/>
                    <a:gd name="connsiteY79" fmla="*/ 619701 h 1228827"/>
                    <a:gd name="connsiteX80" fmla="*/ 59440 w 1381336"/>
                    <a:gd name="connsiteY80" fmla="*/ 662698 h 1228827"/>
                    <a:gd name="connsiteX81" fmla="*/ 66954 w 1381336"/>
                    <a:gd name="connsiteY81" fmla="*/ 705961 h 1228827"/>
                    <a:gd name="connsiteX82" fmla="*/ 85674 w 1381336"/>
                    <a:gd name="connsiteY82" fmla="*/ 745311 h 1228827"/>
                    <a:gd name="connsiteX83" fmla="*/ 89720 w 1381336"/>
                    <a:gd name="connsiteY83" fmla="*/ 769367 h 1228827"/>
                    <a:gd name="connsiteX84" fmla="*/ 80427 w 1381336"/>
                    <a:gd name="connsiteY84" fmla="*/ 821701 h 1228827"/>
                    <a:gd name="connsiteX85" fmla="*/ 58462 w 1381336"/>
                    <a:gd name="connsiteY85" fmla="*/ 836373 h 1228827"/>
                    <a:gd name="connsiteX86" fmla="*/ 84073 w 1381336"/>
                    <a:gd name="connsiteY86" fmla="*/ 855804 h 1228827"/>
                    <a:gd name="connsiteX87" fmla="*/ 164553 w 1381336"/>
                    <a:gd name="connsiteY87" fmla="*/ 879015 h 1228827"/>
                    <a:gd name="connsiteX88" fmla="*/ 191675 w 1381336"/>
                    <a:gd name="connsiteY88" fmla="*/ 860118 h 1228827"/>
                    <a:gd name="connsiteX89" fmla="*/ 222312 w 1381336"/>
                    <a:gd name="connsiteY89" fmla="*/ 842332 h 1228827"/>
                    <a:gd name="connsiteX90" fmla="*/ 337161 w 1381336"/>
                    <a:gd name="connsiteY90" fmla="*/ 835929 h 1228827"/>
                    <a:gd name="connsiteX91" fmla="*/ 392652 w 1381336"/>
                    <a:gd name="connsiteY91" fmla="*/ 796712 h 1228827"/>
                    <a:gd name="connsiteX92" fmla="*/ 425955 w 1381336"/>
                    <a:gd name="connsiteY92" fmla="*/ 778926 h 1228827"/>
                    <a:gd name="connsiteX93" fmla="*/ 477400 w 1381336"/>
                    <a:gd name="connsiteY93" fmla="*/ 775236 h 1228827"/>
                    <a:gd name="connsiteX94" fmla="*/ 574332 w 1381336"/>
                    <a:gd name="connsiteY94" fmla="*/ 748246 h 1228827"/>
                    <a:gd name="connsiteX95" fmla="*/ 619596 w 1381336"/>
                    <a:gd name="connsiteY95" fmla="*/ 744155 h 1228827"/>
                    <a:gd name="connsiteX96" fmla="*/ 649210 w 1381336"/>
                    <a:gd name="connsiteY96" fmla="*/ 764609 h 1228827"/>
                    <a:gd name="connsiteX97" fmla="*/ 720352 w 1381336"/>
                    <a:gd name="connsiteY97" fmla="*/ 782706 h 1228827"/>
                    <a:gd name="connsiteX98" fmla="*/ 719640 w 1381336"/>
                    <a:gd name="connsiteY98" fmla="*/ 809029 h 1228827"/>
                    <a:gd name="connsiteX99" fmla="*/ 753700 w 1381336"/>
                    <a:gd name="connsiteY99" fmla="*/ 844600 h 1228827"/>
                    <a:gd name="connsiteX100" fmla="*/ 761303 w 1381336"/>
                    <a:gd name="connsiteY100" fmla="*/ 875368 h 1228827"/>
                    <a:gd name="connsiteX101" fmla="*/ 789360 w 1381336"/>
                    <a:gd name="connsiteY101" fmla="*/ 850202 h 1228827"/>
                    <a:gd name="connsiteX102" fmla="*/ 816660 w 1381336"/>
                    <a:gd name="connsiteY102" fmla="*/ 831794 h 1228827"/>
                    <a:gd name="connsiteX103" fmla="*/ 845206 w 1381336"/>
                    <a:gd name="connsiteY103" fmla="*/ 801781 h 1228827"/>
                    <a:gd name="connsiteX104" fmla="*/ 838981 w 1381336"/>
                    <a:gd name="connsiteY104" fmla="*/ 825880 h 1228827"/>
                    <a:gd name="connsiteX105" fmla="*/ 820128 w 1381336"/>
                    <a:gd name="connsiteY105" fmla="*/ 871723 h 1228827"/>
                    <a:gd name="connsiteX106" fmla="*/ 840493 w 1381336"/>
                    <a:gd name="connsiteY106" fmla="*/ 877770 h 1228827"/>
                    <a:gd name="connsiteX107" fmla="*/ 860190 w 1381336"/>
                    <a:gd name="connsiteY107" fmla="*/ 863274 h 1228827"/>
                    <a:gd name="connsiteX108" fmla="*/ 855744 w 1381336"/>
                    <a:gd name="connsiteY108" fmla="*/ 900802 h 1228827"/>
                    <a:gd name="connsiteX109" fmla="*/ 889848 w 1381336"/>
                    <a:gd name="connsiteY109" fmla="*/ 903914 h 1228827"/>
                    <a:gd name="connsiteX110" fmla="*/ 907900 w 1381336"/>
                    <a:gd name="connsiteY110" fmla="*/ 951713 h 1228827"/>
                    <a:gd name="connsiteX111" fmla="*/ 961568 w 1381336"/>
                    <a:gd name="connsiteY111" fmla="*/ 1004403 h 1228827"/>
                    <a:gd name="connsiteX112" fmla="*/ 1009412 w 1381336"/>
                    <a:gd name="connsiteY112" fmla="*/ 1017208 h 1228827"/>
                    <a:gd name="connsiteX113" fmla="*/ 1046627 w 1381336"/>
                    <a:gd name="connsiteY113" fmla="*/ 1029258 h 1228827"/>
                    <a:gd name="connsiteX114" fmla="*/ 1065213 w 1381336"/>
                    <a:gd name="connsiteY114" fmla="*/ 1016364 h 1228827"/>
                    <a:gd name="connsiteX115" fmla="*/ 1079575 w 1381336"/>
                    <a:gd name="connsiteY115" fmla="*/ 995777 h 1228827"/>
                    <a:gd name="connsiteX116" fmla="*/ 1083622 w 1381336"/>
                    <a:gd name="connsiteY116" fmla="*/ 1016452 h 1228827"/>
                    <a:gd name="connsiteX117" fmla="*/ 1099006 w 1381336"/>
                    <a:gd name="connsiteY117" fmla="*/ 1007559 h 1228827"/>
                    <a:gd name="connsiteX118" fmla="*/ 1133911 w 1381336"/>
                    <a:gd name="connsiteY118" fmla="*/ 1044376 h 1228827"/>
                    <a:gd name="connsiteX119" fmla="*/ 1150673 w 1381336"/>
                    <a:gd name="connsiteY119" fmla="*/ 1022144 h 1228827"/>
                    <a:gd name="connsiteX120" fmla="*/ 1186555 w 1381336"/>
                    <a:gd name="connsiteY120" fmla="*/ 996621 h 1228827"/>
                    <a:gd name="connsiteX121" fmla="*/ 1248049 w 1381336"/>
                    <a:gd name="connsiteY121" fmla="*/ 986351 h 1228827"/>
                    <a:gd name="connsiteX122" fmla="*/ 1262233 w 1381336"/>
                    <a:gd name="connsiteY122" fmla="*/ 940419 h 1228827"/>
                    <a:gd name="connsiteX123" fmla="*/ 1269570 w 1381336"/>
                    <a:gd name="connsiteY123" fmla="*/ 903425 h 1228827"/>
                    <a:gd name="connsiteX124" fmla="*/ 1290245 w 1381336"/>
                    <a:gd name="connsiteY124" fmla="*/ 866076 h 1228827"/>
                    <a:gd name="connsiteX125" fmla="*/ 1319013 w 1381336"/>
                    <a:gd name="connsiteY125" fmla="*/ 801025 h 1228827"/>
                    <a:gd name="connsiteX126" fmla="*/ 1336132 w 1381336"/>
                    <a:gd name="connsiteY126" fmla="*/ 788219 h 1228827"/>
                    <a:gd name="connsiteX127" fmla="*/ 1351561 w 1381336"/>
                    <a:gd name="connsiteY127" fmla="*/ 755271 h 1228827"/>
                    <a:gd name="connsiteX128" fmla="*/ 1364678 w 1381336"/>
                    <a:gd name="connsiteY128" fmla="*/ 713787 h 1228827"/>
                    <a:gd name="connsiteX129" fmla="*/ 1372192 w 1381336"/>
                    <a:gd name="connsiteY129" fmla="*/ 679772 h 1228827"/>
                    <a:gd name="connsiteX130" fmla="*/ 1375972 w 1381336"/>
                    <a:gd name="connsiteY130" fmla="*/ 646024 h 1228827"/>
                    <a:gd name="connsiteX131" fmla="*/ 1377439 w 1381336"/>
                    <a:gd name="connsiteY131" fmla="*/ 615255 h 1228827"/>
                    <a:gd name="connsiteX132" fmla="*/ 625465 w 1381336"/>
                    <a:gd name="connsiteY132" fmla="*/ 27753 h 1228827"/>
                    <a:gd name="connsiteX133" fmla="*/ 581935 w 1381336"/>
                    <a:gd name="connsiteY133" fmla="*/ 38246 h 1228827"/>
                    <a:gd name="connsiteX134" fmla="*/ 625465 w 1381336"/>
                    <a:gd name="connsiteY134" fmla="*/ 27753 h 1228827"/>
                    <a:gd name="connsiteX135" fmla="*/ 794428 w 1381336"/>
                    <a:gd name="connsiteY135" fmla="*/ 916320 h 1228827"/>
                    <a:gd name="connsiteX136" fmla="*/ 834935 w 1381336"/>
                    <a:gd name="connsiteY136" fmla="*/ 911028 h 1228827"/>
                    <a:gd name="connsiteX137" fmla="*/ 794339 w 1381336"/>
                    <a:gd name="connsiteY137" fmla="*/ 916320 h 1228827"/>
                    <a:gd name="connsiteX138" fmla="*/ 1133643 w 1381336"/>
                    <a:gd name="connsiteY138" fmla="*/ 1124944 h 1228827"/>
                    <a:gd name="connsiteX139" fmla="*/ 1074729 w 1381336"/>
                    <a:gd name="connsiteY139" fmla="*/ 1109560 h 1228827"/>
                    <a:gd name="connsiteX140" fmla="*/ 1092069 w 1381336"/>
                    <a:gd name="connsiteY140" fmla="*/ 1158470 h 1228827"/>
                    <a:gd name="connsiteX141" fmla="*/ 1100429 w 1381336"/>
                    <a:gd name="connsiteY141" fmla="*/ 1201378 h 1228827"/>
                    <a:gd name="connsiteX142" fmla="*/ 1147694 w 1381336"/>
                    <a:gd name="connsiteY142" fmla="*/ 1222098 h 1228827"/>
                    <a:gd name="connsiteX143" fmla="*/ 1162233 w 1381336"/>
                    <a:gd name="connsiteY143" fmla="*/ 1209248 h 1228827"/>
                    <a:gd name="connsiteX144" fmla="*/ 1172416 w 1381336"/>
                    <a:gd name="connsiteY144" fmla="*/ 1199733 h 1228827"/>
                    <a:gd name="connsiteX145" fmla="*/ 1188956 w 1381336"/>
                    <a:gd name="connsiteY145" fmla="*/ 1165629 h 1228827"/>
                    <a:gd name="connsiteX146" fmla="*/ 1191935 w 1381336"/>
                    <a:gd name="connsiteY146" fmla="*/ 1117297 h 1228827"/>
                    <a:gd name="connsiteX147" fmla="*/ 1133643 w 1381336"/>
                    <a:gd name="connsiteY147" fmla="*/ 1124722 h 1228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</a:cxnLst>
                  <a:rect l="l" t="t" r="r" b="b"/>
                  <a:pathLst>
                    <a:path w="1381336" h="1228827">
                      <a:moveTo>
                        <a:pt x="1377439" y="615388"/>
                      </a:moveTo>
                      <a:cubicBezTo>
                        <a:pt x="1390066" y="605962"/>
                        <a:pt x="1366990" y="590977"/>
                        <a:pt x="1366056" y="584975"/>
                      </a:cubicBezTo>
                      <a:cubicBezTo>
                        <a:pt x="1364945" y="577994"/>
                        <a:pt x="1370503" y="520991"/>
                        <a:pt x="1368634" y="520235"/>
                      </a:cubicBezTo>
                      <a:cubicBezTo>
                        <a:pt x="1361521" y="517212"/>
                        <a:pt x="1358675" y="537310"/>
                        <a:pt x="1348626" y="525527"/>
                      </a:cubicBezTo>
                      <a:cubicBezTo>
                        <a:pt x="1341468" y="517123"/>
                        <a:pt x="1339733" y="506318"/>
                        <a:pt x="1335287" y="496581"/>
                      </a:cubicBezTo>
                      <a:cubicBezTo>
                        <a:pt x="1332486" y="490000"/>
                        <a:pt x="1328262" y="484131"/>
                        <a:pt x="1322838" y="479418"/>
                      </a:cubicBezTo>
                      <a:cubicBezTo>
                        <a:pt x="1316745" y="474438"/>
                        <a:pt x="1311722" y="478528"/>
                        <a:pt x="1306075" y="475505"/>
                      </a:cubicBezTo>
                      <a:cubicBezTo>
                        <a:pt x="1302206" y="473459"/>
                        <a:pt x="1302473" y="467235"/>
                        <a:pt x="1301139" y="463766"/>
                      </a:cubicBezTo>
                      <a:cubicBezTo>
                        <a:pt x="1298427" y="456697"/>
                        <a:pt x="1289623" y="462566"/>
                        <a:pt x="1285443" y="455896"/>
                      </a:cubicBezTo>
                      <a:cubicBezTo>
                        <a:pt x="1280241" y="447626"/>
                        <a:pt x="1286955" y="418991"/>
                        <a:pt x="1280996" y="415479"/>
                      </a:cubicBezTo>
                      <a:cubicBezTo>
                        <a:pt x="1277484" y="413433"/>
                        <a:pt x="1259521" y="410410"/>
                        <a:pt x="1256853" y="411610"/>
                      </a:cubicBezTo>
                      <a:cubicBezTo>
                        <a:pt x="1242090" y="418369"/>
                        <a:pt x="1236799" y="405830"/>
                        <a:pt x="1241023" y="391734"/>
                      </a:cubicBezTo>
                      <a:cubicBezTo>
                        <a:pt x="1246893" y="372304"/>
                        <a:pt x="1218036" y="366701"/>
                        <a:pt x="1216880" y="349005"/>
                      </a:cubicBezTo>
                      <a:cubicBezTo>
                        <a:pt x="1215546" y="328507"/>
                        <a:pt x="1188290" y="318859"/>
                        <a:pt x="1171616" y="310410"/>
                      </a:cubicBezTo>
                      <a:cubicBezTo>
                        <a:pt x="1162055" y="305163"/>
                        <a:pt x="1152096" y="300672"/>
                        <a:pt x="1141781" y="297071"/>
                      </a:cubicBezTo>
                      <a:cubicBezTo>
                        <a:pt x="1128442" y="292891"/>
                        <a:pt x="1132487" y="279286"/>
                        <a:pt x="1127551" y="268303"/>
                      </a:cubicBezTo>
                      <a:cubicBezTo>
                        <a:pt x="1120882" y="253318"/>
                        <a:pt x="1127907" y="233043"/>
                        <a:pt x="1118304" y="219882"/>
                      </a:cubicBezTo>
                      <a:cubicBezTo>
                        <a:pt x="1108121" y="205920"/>
                        <a:pt x="1104297" y="204141"/>
                        <a:pt x="1101585" y="186445"/>
                      </a:cubicBezTo>
                      <a:cubicBezTo>
                        <a:pt x="1097983" y="162612"/>
                        <a:pt x="1091269" y="118370"/>
                        <a:pt x="1058277" y="127041"/>
                      </a:cubicBezTo>
                      <a:cubicBezTo>
                        <a:pt x="1026218" y="135445"/>
                        <a:pt x="1040225" y="77730"/>
                        <a:pt x="1032666" y="57277"/>
                      </a:cubicBezTo>
                      <a:cubicBezTo>
                        <a:pt x="1028220" y="45183"/>
                        <a:pt x="1017948" y="38069"/>
                        <a:pt x="1014213" y="25619"/>
                      </a:cubicBezTo>
                      <a:cubicBezTo>
                        <a:pt x="1012301" y="19349"/>
                        <a:pt x="1010834" y="-6573"/>
                        <a:pt x="999407" y="1075"/>
                      </a:cubicBezTo>
                      <a:cubicBezTo>
                        <a:pt x="987980" y="8723"/>
                        <a:pt x="985400" y="19261"/>
                        <a:pt x="984333" y="32199"/>
                      </a:cubicBezTo>
                      <a:cubicBezTo>
                        <a:pt x="983222" y="46028"/>
                        <a:pt x="972773" y="52253"/>
                        <a:pt x="974373" y="66437"/>
                      </a:cubicBezTo>
                      <a:cubicBezTo>
                        <a:pt x="975975" y="80621"/>
                        <a:pt x="969927" y="85601"/>
                        <a:pt x="967837" y="98006"/>
                      </a:cubicBezTo>
                      <a:cubicBezTo>
                        <a:pt x="965214" y="114991"/>
                        <a:pt x="970683" y="132243"/>
                        <a:pt x="968593" y="149273"/>
                      </a:cubicBezTo>
                      <a:cubicBezTo>
                        <a:pt x="965347" y="176618"/>
                        <a:pt x="961212" y="218859"/>
                        <a:pt x="936357" y="237178"/>
                      </a:cubicBezTo>
                      <a:cubicBezTo>
                        <a:pt x="902476" y="262211"/>
                        <a:pt x="891493" y="211078"/>
                        <a:pt x="864236" y="209166"/>
                      </a:cubicBezTo>
                      <a:cubicBezTo>
                        <a:pt x="848007" y="208054"/>
                        <a:pt x="844272" y="200718"/>
                        <a:pt x="832712" y="189513"/>
                      </a:cubicBezTo>
                      <a:cubicBezTo>
                        <a:pt x="820084" y="177285"/>
                        <a:pt x="804077" y="184711"/>
                        <a:pt x="793983" y="176174"/>
                      </a:cubicBezTo>
                      <a:cubicBezTo>
                        <a:pt x="783890" y="167637"/>
                        <a:pt x="781089" y="154253"/>
                        <a:pt x="768239" y="145449"/>
                      </a:cubicBezTo>
                      <a:cubicBezTo>
                        <a:pt x="749875" y="132777"/>
                        <a:pt x="784913" y="127664"/>
                        <a:pt x="777888" y="107833"/>
                      </a:cubicBezTo>
                      <a:cubicBezTo>
                        <a:pt x="770862" y="88002"/>
                        <a:pt x="779044" y="93960"/>
                        <a:pt x="796029" y="84622"/>
                      </a:cubicBezTo>
                      <a:cubicBezTo>
                        <a:pt x="802965" y="80799"/>
                        <a:pt x="803455" y="76574"/>
                        <a:pt x="802787" y="69638"/>
                      </a:cubicBezTo>
                      <a:cubicBezTo>
                        <a:pt x="801987" y="61812"/>
                        <a:pt x="809768" y="63680"/>
                        <a:pt x="812525" y="57989"/>
                      </a:cubicBezTo>
                      <a:cubicBezTo>
                        <a:pt x="816972" y="48740"/>
                        <a:pt x="793539" y="38647"/>
                        <a:pt x="789982" y="53098"/>
                      </a:cubicBezTo>
                      <a:cubicBezTo>
                        <a:pt x="786157" y="68571"/>
                        <a:pt x="779532" y="46561"/>
                        <a:pt x="776198" y="42293"/>
                      </a:cubicBezTo>
                      <a:cubicBezTo>
                        <a:pt x="772863" y="38024"/>
                        <a:pt x="759213" y="55187"/>
                        <a:pt x="752988" y="54298"/>
                      </a:cubicBezTo>
                      <a:cubicBezTo>
                        <a:pt x="744406" y="53053"/>
                        <a:pt x="732223" y="42337"/>
                        <a:pt x="722752" y="39670"/>
                      </a:cubicBezTo>
                      <a:cubicBezTo>
                        <a:pt x="709635" y="35979"/>
                        <a:pt x="696252" y="33222"/>
                        <a:pt x="682734" y="31355"/>
                      </a:cubicBezTo>
                      <a:cubicBezTo>
                        <a:pt x="672197" y="29932"/>
                        <a:pt x="660502" y="8233"/>
                        <a:pt x="651210" y="11835"/>
                      </a:cubicBezTo>
                      <a:cubicBezTo>
                        <a:pt x="637871" y="17082"/>
                        <a:pt x="668996" y="31977"/>
                        <a:pt x="665260" y="39625"/>
                      </a:cubicBezTo>
                      <a:cubicBezTo>
                        <a:pt x="661526" y="47273"/>
                        <a:pt x="645741" y="49096"/>
                        <a:pt x="638582" y="50163"/>
                      </a:cubicBezTo>
                      <a:cubicBezTo>
                        <a:pt x="628444" y="51675"/>
                        <a:pt x="616662" y="47673"/>
                        <a:pt x="607457" y="49362"/>
                      </a:cubicBezTo>
                      <a:cubicBezTo>
                        <a:pt x="604523" y="49896"/>
                        <a:pt x="607146" y="55321"/>
                        <a:pt x="607457" y="56699"/>
                      </a:cubicBezTo>
                      <a:cubicBezTo>
                        <a:pt x="607680" y="60345"/>
                        <a:pt x="596030" y="61501"/>
                        <a:pt x="593363" y="65192"/>
                      </a:cubicBezTo>
                      <a:cubicBezTo>
                        <a:pt x="586114" y="75107"/>
                        <a:pt x="574732" y="92626"/>
                        <a:pt x="572242" y="104453"/>
                      </a:cubicBezTo>
                      <a:cubicBezTo>
                        <a:pt x="569396" y="118059"/>
                        <a:pt x="550411" y="120016"/>
                        <a:pt x="560637" y="136156"/>
                      </a:cubicBezTo>
                      <a:cubicBezTo>
                        <a:pt x="566417" y="145049"/>
                        <a:pt x="577000" y="164524"/>
                        <a:pt x="555524" y="152296"/>
                      </a:cubicBezTo>
                      <a:cubicBezTo>
                        <a:pt x="548899" y="148562"/>
                        <a:pt x="544541" y="141358"/>
                        <a:pt x="536716" y="139669"/>
                      </a:cubicBezTo>
                      <a:cubicBezTo>
                        <a:pt x="525288" y="137223"/>
                        <a:pt x="530269" y="149406"/>
                        <a:pt x="526578" y="154698"/>
                      </a:cubicBezTo>
                      <a:cubicBezTo>
                        <a:pt x="519286" y="165058"/>
                        <a:pt x="515150" y="134200"/>
                        <a:pt x="513239" y="133088"/>
                      </a:cubicBezTo>
                      <a:cubicBezTo>
                        <a:pt x="504390" y="128153"/>
                        <a:pt x="496253" y="121972"/>
                        <a:pt x="489139" y="114725"/>
                      </a:cubicBezTo>
                      <a:cubicBezTo>
                        <a:pt x="474466" y="101385"/>
                        <a:pt x="468997" y="105832"/>
                        <a:pt x="455435" y="114725"/>
                      </a:cubicBezTo>
                      <a:cubicBezTo>
                        <a:pt x="450678" y="117881"/>
                        <a:pt x="443564" y="114725"/>
                        <a:pt x="440185" y="120327"/>
                      </a:cubicBezTo>
                      <a:cubicBezTo>
                        <a:pt x="436805" y="125930"/>
                        <a:pt x="443074" y="138113"/>
                        <a:pt x="433781" y="136512"/>
                      </a:cubicBezTo>
                      <a:cubicBezTo>
                        <a:pt x="425244" y="135222"/>
                        <a:pt x="404792" y="126330"/>
                        <a:pt x="408303" y="142737"/>
                      </a:cubicBezTo>
                      <a:cubicBezTo>
                        <a:pt x="409504" y="148206"/>
                        <a:pt x="396610" y="159189"/>
                        <a:pt x="391096" y="159189"/>
                      </a:cubicBezTo>
                      <a:cubicBezTo>
                        <a:pt x="379268" y="159189"/>
                        <a:pt x="383493" y="185867"/>
                        <a:pt x="384338" y="192180"/>
                      </a:cubicBezTo>
                      <a:cubicBezTo>
                        <a:pt x="385761" y="202896"/>
                        <a:pt x="360416" y="182043"/>
                        <a:pt x="356103" y="192536"/>
                      </a:cubicBezTo>
                      <a:cubicBezTo>
                        <a:pt x="351790" y="203030"/>
                        <a:pt x="374645" y="216369"/>
                        <a:pt x="362683" y="226907"/>
                      </a:cubicBezTo>
                      <a:cubicBezTo>
                        <a:pt x="352190" y="236155"/>
                        <a:pt x="347344" y="232909"/>
                        <a:pt x="343164" y="219970"/>
                      </a:cubicBezTo>
                      <a:cubicBezTo>
                        <a:pt x="337918" y="203919"/>
                        <a:pt x="339251" y="196849"/>
                        <a:pt x="322489" y="212723"/>
                      </a:cubicBezTo>
                      <a:cubicBezTo>
                        <a:pt x="303592" y="230509"/>
                        <a:pt x="315018" y="236911"/>
                        <a:pt x="314307" y="257854"/>
                      </a:cubicBezTo>
                      <a:cubicBezTo>
                        <a:pt x="314307" y="264034"/>
                        <a:pt x="293276" y="277907"/>
                        <a:pt x="289141" y="281998"/>
                      </a:cubicBezTo>
                      <a:cubicBezTo>
                        <a:pt x="278246" y="292758"/>
                        <a:pt x="267442" y="310632"/>
                        <a:pt x="252991" y="316546"/>
                      </a:cubicBezTo>
                      <a:cubicBezTo>
                        <a:pt x="225112" y="328018"/>
                        <a:pt x="192476" y="319659"/>
                        <a:pt x="166998" y="339445"/>
                      </a:cubicBezTo>
                      <a:cubicBezTo>
                        <a:pt x="163974" y="341757"/>
                        <a:pt x="142054" y="360121"/>
                        <a:pt x="139697" y="349805"/>
                      </a:cubicBezTo>
                      <a:cubicBezTo>
                        <a:pt x="136763" y="337000"/>
                        <a:pt x="108929" y="351717"/>
                        <a:pt x="104126" y="355274"/>
                      </a:cubicBezTo>
                      <a:cubicBezTo>
                        <a:pt x="89319" y="366124"/>
                        <a:pt x="77225" y="381597"/>
                        <a:pt x="57217" y="382842"/>
                      </a:cubicBezTo>
                      <a:cubicBezTo>
                        <a:pt x="50103" y="383242"/>
                        <a:pt x="37964" y="408631"/>
                        <a:pt x="37119" y="407964"/>
                      </a:cubicBezTo>
                      <a:cubicBezTo>
                        <a:pt x="34718" y="405963"/>
                        <a:pt x="35074" y="385198"/>
                        <a:pt x="34185" y="385732"/>
                      </a:cubicBezTo>
                      <a:cubicBezTo>
                        <a:pt x="12975" y="395336"/>
                        <a:pt x="19912" y="420280"/>
                        <a:pt x="23158" y="435976"/>
                      </a:cubicBezTo>
                      <a:cubicBezTo>
                        <a:pt x="27604" y="457186"/>
                        <a:pt x="-2632" y="469991"/>
                        <a:pt x="8484" y="495025"/>
                      </a:cubicBezTo>
                      <a:cubicBezTo>
                        <a:pt x="14798" y="509253"/>
                        <a:pt x="42188" y="530596"/>
                        <a:pt x="33207" y="548781"/>
                      </a:cubicBezTo>
                      <a:cubicBezTo>
                        <a:pt x="28137" y="558919"/>
                        <a:pt x="16221" y="528283"/>
                        <a:pt x="12975" y="531574"/>
                      </a:cubicBezTo>
                      <a:cubicBezTo>
                        <a:pt x="11153" y="533352"/>
                        <a:pt x="29027" y="557629"/>
                        <a:pt x="20801" y="556473"/>
                      </a:cubicBezTo>
                      <a:cubicBezTo>
                        <a:pt x="11908" y="555184"/>
                        <a:pt x="9284" y="536954"/>
                        <a:pt x="258" y="536420"/>
                      </a:cubicBezTo>
                      <a:cubicBezTo>
                        <a:pt x="-3565" y="536420"/>
                        <a:pt x="22135" y="585330"/>
                        <a:pt x="24269" y="589377"/>
                      </a:cubicBezTo>
                      <a:cubicBezTo>
                        <a:pt x="29427" y="599603"/>
                        <a:pt x="30939" y="609118"/>
                        <a:pt x="34229" y="619701"/>
                      </a:cubicBezTo>
                      <a:cubicBezTo>
                        <a:pt x="39253" y="635664"/>
                        <a:pt x="53793" y="646824"/>
                        <a:pt x="59440" y="662698"/>
                      </a:cubicBezTo>
                      <a:cubicBezTo>
                        <a:pt x="64331" y="676526"/>
                        <a:pt x="61975" y="691688"/>
                        <a:pt x="66954" y="705961"/>
                      </a:cubicBezTo>
                      <a:cubicBezTo>
                        <a:pt x="71934" y="719656"/>
                        <a:pt x="78203" y="732817"/>
                        <a:pt x="85674" y="745311"/>
                      </a:cubicBezTo>
                      <a:cubicBezTo>
                        <a:pt x="91277" y="754871"/>
                        <a:pt x="93810" y="758117"/>
                        <a:pt x="89720" y="769367"/>
                      </a:cubicBezTo>
                      <a:cubicBezTo>
                        <a:pt x="84295" y="784395"/>
                        <a:pt x="90031" y="810096"/>
                        <a:pt x="80427" y="821701"/>
                      </a:cubicBezTo>
                      <a:cubicBezTo>
                        <a:pt x="74647" y="828637"/>
                        <a:pt x="56105" y="824813"/>
                        <a:pt x="58462" y="836373"/>
                      </a:cubicBezTo>
                      <a:cubicBezTo>
                        <a:pt x="61485" y="851580"/>
                        <a:pt x="76958" y="846200"/>
                        <a:pt x="84073" y="855804"/>
                      </a:cubicBezTo>
                      <a:cubicBezTo>
                        <a:pt x="105149" y="884084"/>
                        <a:pt x="132317" y="879015"/>
                        <a:pt x="164553" y="879015"/>
                      </a:cubicBezTo>
                      <a:cubicBezTo>
                        <a:pt x="176068" y="879015"/>
                        <a:pt x="181582" y="863986"/>
                        <a:pt x="191675" y="860118"/>
                      </a:cubicBezTo>
                      <a:cubicBezTo>
                        <a:pt x="208171" y="853803"/>
                        <a:pt x="211018" y="856605"/>
                        <a:pt x="222312" y="842332"/>
                      </a:cubicBezTo>
                      <a:cubicBezTo>
                        <a:pt x="240363" y="819388"/>
                        <a:pt x="311550" y="840286"/>
                        <a:pt x="337161" y="835929"/>
                      </a:cubicBezTo>
                      <a:cubicBezTo>
                        <a:pt x="365752" y="831082"/>
                        <a:pt x="368286" y="805516"/>
                        <a:pt x="392652" y="796712"/>
                      </a:cubicBezTo>
                      <a:cubicBezTo>
                        <a:pt x="405458" y="792266"/>
                        <a:pt x="414306" y="785151"/>
                        <a:pt x="425955" y="778926"/>
                      </a:cubicBezTo>
                      <a:cubicBezTo>
                        <a:pt x="441518" y="770923"/>
                        <a:pt x="460815" y="776392"/>
                        <a:pt x="477400" y="775236"/>
                      </a:cubicBezTo>
                      <a:cubicBezTo>
                        <a:pt x="511815" y="772835"/>
                        <a:pt x="539650" y="750514"/>
                        <a:pt x="574332" y="748246"/>
                      </a:cubicBezTo>
                      <a:cubicBezTo>
                        <a:pt x="588161" y="747313"/>
                        <a:pt x="605946" y="742599"/>
                        <a:pt x="619596" y="744155"/>
                      </a:cubicBezTo>
                      <a:cubicBezTo>
                        <a:pt x="632269" y="745623"/>
                        <a:pt x="636626" y="761941"/>
                        <a:pt x="649210" y="764609"/>
                      </a:cubicBezTo>
                      <a:cubicBezTo>
                        <a:pt x="671441" y="769056"/>
                        <a:pt x="702832" y="763987"/>
                        <a:pt x="720352" y="782706"/>
                      </a:cubicBezTo>
                      <a:cubicBezTo>
                        <a:pt x="728977" y="791954"/>
                        <a:pt x="708258" y="801914"/>
                        <a:pt x="719640" y="809029"/>
                      </a:cubicBezTo>
                      <a:cubicBezTo>
                        <a:pt x="733290" y="817565"/>
                        <a:pt x="751831" y="825880"/>
                        <a:pt x="753700" y="844600"/>
                      </a:cubicBezTo>
                      <a:cubicBezTo>
                        <a:pt x="754722" y="854915"/>
                        <a:pt x="749786" y="868299"/>
                        <a:pt x="761303" y="875368"/>
                      </a:cubicBezTo>
                      <a:cubicBezTo>
                        <a:pt x="770684" y="881104"/>
                        <a:pt x="784290" y="854426"/>
                        <a:pt x="789360" y="850202"/>
                      </a:cubicBezTo>
                      <a:cubicBezTo>
                        <a:pt x="798253" y="842910"/>
                        <a:pt x="814927" y="845756"/>
                        <a:pt x="816660" y="831794"/>
                      </a:cubicBezTo>
                      <a:cubicBezTo>
                        <a:pt x="817772" y="822901"/>
                        <a:pt x="831022" y="789598"/>
                        <a:pt x="845206" y="801781"/>
                      </a:cubicBezTo>
                      <a:cubicBezTo>
                        <a:pt x="853165" y="808583"/>
                        <a:pt x="842316" y="819299"/>
                        <a:pt x="838981" y="825880"/>
                      </a:cubicBezTo>
                      <a:cubicBezTo>
                        <a:pt x="833112" y="837485"/>
                        <a:pt x="833156" y="865897"/>
                        <a:pt x="820128" y="871723"/>
                      </a:cubicBezTo>
                      <a:cubicBezTo>
                        <a:pt x="794606" y="882883"/>
                        <a:pt x="834579" y="890975"/>
                        <a:pt x="840493" y="877770"/>
                      </a:cubicBezTo>
                      <a:cubicBezTo>
                        <a:pt x="845295" y="867009"/>
                        <a:pt x="843116" y="841220"/>
                        <a:pt x="860190" y="863274"/>
                      </a:cubicBezTo>
                      <a:cubicBezTo>
                        <a:pt x="872418" y="879059"/>
                        <a:pt x="850675" y="888263"/>
                        <a:pt x="855744" y="900802"/>
                      </a:cubicBezTo>
                      <a:cubicBezTo>
                        <a:pt x="858456" y="907649"/>
                        <a:pt x="881578" y="897067"/>
                        <a:pt x="889848" y="903914"/>
                      </a:cubicBezTo>
                      <a:cubicBezTo>
                        <a:pt x="904031" y="915430"/>
                        <a:pt x="910923" y="933705"/>
                        <a:pt x="907900" y="951713"/>
                      </a:cubicBezTo>
                      <a:cubicBezTo>
                        <a:pt x="902743" y="979547"/>
                        <a:pt x="935290" y="1004403"/>
                        <a:pt x="961568" y="1004403"/>
                      </a:cubicBezTo>
                      <a:cubicBezTo>
                        <a:pt x="977753" y="1004403"/>
                        <a:pt x="994783" y="1010939"/>
                        <a:pt x="1009412" y="1017208"/>
                      </a:cubicBezTo>
                      <a:cubicBezTo>
                        <a:pt x="1021639" y="1022455"/>
                        <a:pt x="1032711" y="1034371"/>
                        <a:pt x="1046627" y="1029258"/>
                      </a:cubicBezTo>
                      <a:cubicBezTo>
                        <a:pt x="1053786" y="1026546"/>
                        <a:pt x="1060145" y="1022099"/>
                        <a:pt x="1065213" y="1016364"/>
                      </a:cubicBezTo>
                      <a:cubicBezTo>
                        <a:pt x="1069659" y="1011384"/>
                        <a:pt x="1072328" y="996977"/>
                        <a:pt x="1079575" y="995777"/>
                      </a:cubicBezTo>
                      <a:cubicBezTo>
                        <a:pt x="1098428" y="992575"/>
                        <a:pt x="1082510" y="1012851"/>
                        <a:pt x="1083622" y="1016452"/>
                      </a:cubicBezTo>
                      <a:cubicBezTo>
                        <a:pt x="1089579" y="1036016"/>
                        <a:pt x="1095805" y="1005381"/>
                        <a:pt x="1099006" y="1007559"/>
                      </a:cubicBezTo>
                      <a:cubicBezTo>
                        <a:pt x="1108344" y="1013962"/>
                        <a:pt x="1122572" y="1042019"/>
                        <a:pt x="1133911" y="1044376"/>
                      </a:cubicBezTo>
                      <a:cubicBezTo>
                        <a:pt x="1129108" y="1043398"/>
                        <a:pt x="1147783" y="1023478"/>
                        <a:pt x="1150673" y="1022144"/>
                      </a:cubicBezTo>
                      <a:cubicBezTo>
                        <a:pt x="1165124" y="1016764"/>
                        <a:pt x="1173260" y="1003336"/>
                        <a:pt x="1186555" y="996621"/>
                      </a:cubicBezTo>
                      <a:cubicBezTo>
                        <a:pt x="1204341" y="987729"/>
                        <a:pt x="1228396" y="987240"/>
                        <a:pt x="1248049" y="986351"/>
                      </a:cubicBezTo>
                      <a:cubicBezTo>
                        <a:pt x="1263522" y="985595"/>
                        <a:pt x="1261032" y="952069"/>
                        <a:pt x="1262233" y="940419"/>
                      </a:cubicBezTo>
                      <a:cubicBezTo>
                        <a:pt x="1263433" y="928770"/>
                        <a:pt x="1263300" y="914363"/>
                        <a:pt x="1269570" y="903425"/>
                      </a:cubicBezTo>
                      <a:cubicBezTo>
                        <a:pt x="1277040" y="890442"/>
                        <a:pt x="1288334" y="881905"/>
                        <a:pt x="1290245" y="866076"/>
                      </a:cubicBezTo>
                      <a:cubicBezTo>
                        <a:pt x="1293001" y="843488"/>
                        <a:pt x="1305941" y="819344"/>
                        <a:pt x="1319013" y="801025"/>
                      </a:cubicBezTo>
                      <a:cubicBezTo>
                        <a:pt x="1324126" y="793866"/>
                        <a:pt x="1329285" y="793244"/>
                        <a:pt x="1336132" y="788219"/>
                      </a:cubicBezTo>
                      <a:cubicBezTo>
                        <a:pt x="1347426" y="779993"/>
                        <a:pt x="1345603" y="766610"/>
                        <a:pt x="1351561" y="755271"/>
                      </a:cubicBezTo>
                      <a:cubicBezTo>
                        <a:pt x="1358498" y="742377"/>
                        <a:pt x="1362944" y="728326"/>
                        <a:pt x="1364678" y="713787"/>
                      </a:cubicBezTo>
                      <a:cubicBezTo>
                        <a:pt x="1366012" y="704894"/>
                        <a:pt x="1374816" y="688842"/>
                        <a:pt x="1372192" y="679772"/>
                      </a:cubicBezTo>
                      <a:cubicBezTo>
                        <a:pt x="1368946" y="668300"/>
                        <a:pt x="1366856" y="655673"/>
                        <a:pt x="1375972" y="646024"/>
                      </a:cubicBezTo>
                      <a:cubicBezTo>
                        <a:pt x="1384109" y="637131"/>
                        <a:pt x="1371525" y="619790"/>
                        <a:pt x="1377439" y="615255"/>
                      </a:cubicBezTo>
                      <a:close/>
                      <a:moveTo>
                        <a:pt x="625465" y="27753"/>
                      </a:moveTo>
                      <a:cubicBezTo>
                        <a:pt x="623953" y="18860"/>
                        <a:pt x="570552" y="29132"/>
                        <a:pt x="581935" y="38246"/>
                      </a:cubicBezTo>
                      <a:cubicBezTo>
                        <a:pt x="589449" y="44249"/>
                        <a:pt x="626978" y="36779"/>
                        <a:pt x="625465" y="27753"/>
                      </a:cubicBezTo>
                      <a:close/>
                      <a:moveTo>
                        <a:pt x="794428" y="916320"/>
                      </a:moveTo>
                      <a:cubicBezTo>
                        <a:pt x="802699" y="923790"/>
                        <a:pt x="830444" y="921566"/>
                        <a:pt x="834935" y="911028"/>
                      </a:cubicBezTo>
                      <a:cubicBezTo>
                        <a:pt x="839426" y="900491"/>
                        <a:pt x="786914" y="909428"/>
                        <a:pt x="794339" y="916320"/>
                      </a:cubicBezTo>
                      <a:close/>
                      <a:moveTo>
                        <a:pt x="1133643" y="1124944"/>
                      </a:moveTo>
                      <a:cubicBezTo>
                        <a:pt x="1126306" y="1125745"/>
                        <a:pt x="1075618" y="1107159"/>
                        <a:pt x="1074729" y="1109560"/>
                      </a:cubicBezTo>
                      <a:cubicBezTo>
                        <a:pt x="1070726" y="1121076"/>
                        <a:pt x="1089046" y="1147132"/>
                        <a:pt x="1092069" y="1158470"/>
                      </a:cubicBezTo>
                      <a:cubicBezTo>
                        <a:pt x="1096827" y="1176611"/>
                        <a:pt x="1085934" y="1184348"/>
                        <a:pt x="1100429" y="1201378"/>
                      </a:cubicBezTo>
                      <a:cubicBezTo>
                        <a:pt x="1107143" y="1209292"/>
                        <a:pt x="1138667" y="1242196"/>
                        <a:pt x="1147694" y="1222098"/>
                      </a:cubicBezTo>
                      <a:cubicBezTo>
                        <a:pt x="1151028" y="1214717"/>
                        <a:pt x="1161344" y="1216051"/>
                        <a:pt x="1162233" y="1209248"/>
                      </a:cubicBezTo>
                      <a:cubicBezTo>
                        <a:pt x="1163701" y="1198532"/>
                        <a:pt x="1160899" y="1192841"/>
                        <a:pt x="1172416" y="1199733"/>
                      </a:cubicBezTo>
                      <a:cubicBezTo>
                        <a:pt x="1193447" y="1212360"/>
                        <a:pt x="1181309" y="1172209"/>
                        <a:pt x="1188956" y="1165629"/>
                      </a:cubicBezTo>
                      <a:cubicBezTo>
                        <a:pt x="1203140" y="1153446"/>
                        <a:pt x="1196960" y="1135794"/>
                        <a:pt x="1191935" y="1117297"/>
                      </a:cubicBezTo>
                      <a:cubicBezTo>
                        <a:pt x="1186377" y="1096665"/>
                        <a:pt x="1147471" y="1123166"/>
                        <a:pt x="1133643" y="11247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6" name="자유형: 도형 9825">
                  <a:extLst>
                    <a:ext uri="{FF2B5EF4-FFF2-40B4-BE49-F238E27FC236}">
                      <a16:creationId xmlns:a16="http://schemas.microsoft.com/office/drawing/2014/main" id="{78F7A022-AAED-310A-1CE7-89E716B5BBB3}"/>
                    </a:ext>
                  </a:extLst>
                </p:cNvPr>
                <p:cNvSpPr/>
                <p:nvPr/>
              </p:nvSpPr>
              <p:spPr>
                <a:xfrm>
                  <a:off x="7277417" y="9784840"/>
                  <a:ext cx="944260" cy="840716"/>
                </a:xfrm>
                <a:custGeom>
                  <a:avLst/>
                  <a:gdLst>
                    <a:gd name="connsiteX0" fmla="*/ 1139504 w 1382491"/>
                    <a:gd name="connsiteY0" fmla="*/ 1230570 h 1230893"/>
                    <a:gd name="connsiteX1" fmla="*/ 1100954 w 1382491"/>
                    <a:gd name="connsiteY1" fmla="*/ 1203270 h 1230893"/>
                    <a:gd name="connsiteX2" fmla="*/ 1093306 w 1382491"/>
                    <a:gd name="connsiteY2" fmla="*/ 1177481 h 1230893"/>
                    <a:gd name="connsiteX3" fmla="*/ 1092462 w 1382491"/>
                    <a:gd name="connsiteY3" fmla="*/ 1160095 h 1230893"/>
                    <a:gd name="connsiteX4" fmla="*/ 1085392 w 1382491"/>
                    <a:gd name="connsiteY4" fmla="*/ 1144177 h 1230893"/>
                    <a:gd name="connsiteX5" fmla="*/ 1075120 w 1382491"/>
                    <a:gd name="connsiteY5" fmla="*/ 1110607 h 1230893"/>
                    <a:gd name="connsiteX6" fmla="*/ 1076410 w 1382491"/>
                    <a:gd name="connsiteY6" fmla="*/ 1110029 h 1230893"/>
                    <a:gd name="connsiteX7" fmla="*/ 1101977 w 1382491"/>
                    <a:gd name="connsiteY7" fmla="*/ 1117054 h 1230893"/>
                    <a:gd name="connsiteX8" fmla="*/ 1134480 w 1382491"/>
                    <a:gd name="connsiteY8" fmla="*/ 1125635 h 1230893"/>
                    <a:gd name="connsiteX9" fmla="*/ 1134480 w 1382491"/>
                    <a:gd name="connsiteY9" fmla="*/ 1125635 h 1230893"/>
                    <a:gd name="connsiteX10" fmla="*/ 1152265 w 1382491"/>
                    <a:gd name="connsiteY10" fmla="*/ 1119410 h 1230893"/>
                    <a:gd name="connsiteX11" fmla="*/ 1181878 w 1382491"/>
                    <a:gd name="connsiteY11" fmla="*/ 1110518 h 1230893"/>
                    <a:gd name="connsiteX12" fmla="*/ 1193484 w 1382491"/>
                    <a:gd name="connsiteY12" fmla="*/ 1118744 h 1230893"/>
                    <a:gd name="connsiteX13" fmla="*/ 1194595 w 1382491"/>
                    <a:gd name="connsiteY13" fmla="*/ 1122701 h 1230893"/>
                    <a:gd name="connsiteX14" fmla="*/ 1190149 w 1382491"/>
                    <a:gd name="connsiteY14" fmla="*/ 1167654 h 1230893"/>
                    <a:gd name="connsiteX15" fmla="*/ 1187259 w 1382491"/>
                    <a:gd name="connsiteY15" fmla="*/ 1184239 h 1230893"/>
                    <a:gd name="connsiteX16" fmla="*/ 1180055 w 1382491"/>
                    <a:gd name="connsiteY16" fmla="*/ 1204381 h 1230893"/>
                    <a:gd name="connsiteX17" fmla="*/ 1172985 w 1382491"/>
                    <a:gd name="connsiteY17" fmla="*/ 1201847 h 1230893"/>
                    <a:gd name="connsiteX18" fmla="*/ 1166227 w 1382491"/>
                    <a:gd name="connsiteY18" fmla="*/ 1198912 h 1230893"/>
                    <a:gd name="connsiteX19" fmla="*/ 1164182 w 1382491"/>
                    <a:gd name="connsiteY19" fmla="*/ 1204959 h 1230893"/>
                    <a:gd name="connsiteX20" fmla="*/ 1163649 w 1382491"/>
                    <a:gd name="connsiteY20" fmla="*/ 1210962 h 1230893"/>
                    <a:gd name="connsiteX21" fmla="*/ 1156712 w 1382491"/>
                    <a:gd name="connsiteY21" fmla="*/ 1217676 h 1230893"/>
                    <a:gd name="connsiteX22" fmla="*/ 1149064 w 1382491"/>
                    <a:gd name="connsiteY22" fmla="*/ 1223945 h 1230893"/>
                    <a:gd name="connsiteX23" fmla="*/ 1139504 w 1382491"/>
                    <a:gd name="connsiteY23" fmla="*/ 1230570 h 1230893"/>
                    <a:gd name="connsiteX24" fmla="*/ 1076143 w 1382491"/>
                    <a:gd name="connsiteY24" fmla="*/ 1111140 h 1230893"/>
                    <a:gd name="connsiteX25" fmla="*/ 1086414 w 1382491"/>
                    <a:gd name="connsiteY25" fmla="*/ 1143644 h 1230893"/>
                    <a:gd name="connsiteX26" fmla="*/ 1093529 w 1382491"/>
                    <a:gd name="connsiteY26" fmla="*/ 1159784 h 1230893"/>
                    <a:gd name="connsiteX27" fmla="*/ 1094418 w 1382491"/>
                    <a:gd name="connsiteY27" fmla="*/ 1177570 h 1230893"/>
                    <a:gd name="connsiteX28" fmla="*/ 1101799 w 1382491"/>
                    <a:gd name="connsiteY28" fmla="*/ 1202514 h 1230893"/>
                    <a:gd name="connsiteX29" fmla="*/ 1139504 w 1382491"/>
                    <a:gd name="connsiteY29" fmla="*/ 1229459 h 1230893"/>
                    <a:gd name="connsiteX30" fmla="*/ 1148131 w 1382491"/>
                    <a:gd name="connsiteY30" fmla="*/ 1223367 h 1230893"/>
                    <a:gd name="connsiteX31" fmla="*/ 1156356 w 1382491"/>
                    <a:gd name="connsiteY31" fmla="*/ 1216564 h 1230893"/>
                    <a:gd name="connsiteX32" fmla="*/ 1162626 w 1382491"/>
                    <a:gd name="connsiteY32" fmla="*/ 1210650 h 1230893"/>
                    <a:gd name="connsiteX33" fmla="*/ 1163159 w 1382491"/>
                    <a:gd name="connsiteY33" fmla="*/ 1204737 h 1230893"/>
                    <a:gd name="connsiteX34" fmla="*/ 1166316 w 1382491"/>
                    <a:gd name="connsiteY34" fmla="*/ 1197667 h 1230893"/>
                    <a:gd name="connsiteX35" fmla="*/ 1173608 w 1382491"/>
                    <a:gd name="connsiteY35" fmla="*/ 1200735 h 1230893"/>
                    <a:gd name="connsiteX36" fmla="*/ 1180144 w 1382491"/>
                    <a:gd name="connsiteY36" fmla="*/ 1203136 h 1230893"/>
                    <a:gd name="connsiteX37" fmla="*/ 1186235 w 1382491"/>
                    <a:gd name="connsiteY37" fmla="*/ 1184106 h 1230893"/>
                    <a:gd name="connsiteX38" fmla="*/ 1189526 w 1382491"/>
                    <a:gd name="connsiteY38" fmla="*/ 1166676 h 1230893"/>
                    <a:gd name="connsiteX39" fmla="*/ 1193395 w 1382491"/>
                    <a:gd name="connsiteY39" fmla="*/ 1122879 h 1230893"/>
                    <a:gd name="connsiteX40" fmla="*/ 1192328 w 1382491"/>
                    <a:gd name="connsiteY40" fmla="*/ 1118921 h 1230893"/>
                    <a:gd name="connsiteX41" fmla="*/ 1181789 w 1382491"/>
                    <a:gd name="connsiteY41" fmla="*/ 1111496 h 1230893"/>
                    <a:gd name="connsiteX42" fmla="*/ 1152622 w 1382491"/>
                    <a:gd name="connsiteY42" fmla="*/ 1120389 h 1230893"/>
                    <a:gd name="connsiteX43" fmla="*/ 1140971 w 1382491"/>
                    <a:gd name="connsiteY43" fmla="*/ 1125102 h 1230893"/>
                    <a:gd name="connsiteX44" fmla="*/ 1140971 w 1382491"/>
                    <a:gd name="connsiteY44" fmla="*/ 1125502 h 1230893"/>
                    <a:gd name="connsiteX45" fmla="*/ 1140394 w 1382491"/>
                    <a:gd name="connsiteY45" fmla="*/ 1125992 h 1230893"/>
                    <a:gd name="connsiteX46" fmla="*/ 1140394 w 1382491"/>
                    <a:gd name="connsiteY46" fmla="*/ 1125992 h 1230893"/>
                    <a:gd name="connsiteX47" fmla="*/ 1138215 w 1382491"/>
                    <a:gd name="connsiteY47" fmla="*/ 1125992 h 1230893"/>
                    <a:gd name="connsiteX48" fmla="*/ 1134658 w 1382491"/>
                    <a:gd name="connsiteY48" fmla="*/ 1126392 h 1230893"/>
                    <a:gd name="connsiteX49" fmla="*/ 1128833 w 1382491"/>
                    <a:gd name="connsiteY49" fmla="*/ 1127059 h 1230893"/>
                    <a:gd name="connsiteX50" fmla="*/ 1128166 w 1382491"/>
                    <a:gd name="connsiteY50" fmla="*/ 1127059 h 1230893"/>
                    <a:gd name="connsiteX51" fmla="*/ 1128166 w 1382491"/>
                    <a:gd name="connsiteY51" fmla="*/ 1126525 h 1230893"/>
                    <a:gd name="connsiteX52" fmla="*/ 1128699 w 1382491"/>
                    <a:gd name="connsiteY52" fmla="*/ 1126036 h 1230893"/>
                    <a:gd name="connsiteX53" fmla="*/ 1128699 w 1382491"/>
                    <a:gd name="connsiteY53" fmla="*/ 1126036 h 1230893"/>
                    <a:gd name="connsiteX54" fmla="*/ 1129722 w 1382491"/>
                    <a:gd name="connsiteY54" fmla="*/ 1126036 h 1230893"/>
                    <a:gd name="connsiteX55" fmla="*/ 1101622 w 1382491"/>
                    <a:gd name="connsiteY55" fmla="*/ 1117943 h 1230893"/>
                    <a:gd name="connsiteX56" fmla="*/ 1076410 w 1382491"/>
                    <a:gd name="connsiteY56" fmla="*/ 1110963 h 1230893"/>
                    <a:gd name="connsiteX57" fmla="*/ 1134213 w 1382491"/>
                    <a:gd name="connsiteY57" fmla="*/ 1045912 h 1230893"/>
                    <a:gd name="connsiteX58" fmla="*/ 1134213 w 1382491"/>
                    <a:gd name="connsiteY58" fmla="*/ 1045912 h 1230893"/>
                    <a:gd name="connsiteX59" fmla="*/ 1112292 w 1382491"/>
                    <a:gd name="connsiteY59" fmla="*/ 1024347 h 1230893"/>
                    <a:gd name="connsiteX60" fmla="*/ 1098953 w 1382491"/>
                    <a:gd name="connsiteY60" fmla="*/ 1009051 h 1230893"/>
                    <a:gd name="connsiteX61" fmla="*/ 1098953 w 1382491"/>
                    <a:gd name="connsiteY61" fmla="*/ 1009051 h 1230893"/>
                    <a:gd name="connsiteX62" fmla="*/ 1095485 w 1382491"/>
                    <a:gd name="connsiteY62" fmla="*/ 1014920 h 1230893"/>
                    <a:gd name="connsiteX63" fmla="*/ 1088238 w 1382491"/>
                    <a:gd name="connsiteY63" fmla="*/ 1024569 h 1230893"/>
                    <a:gd name="connsiteX64" fmla="*/ 1083346 w 1382491"/>
                    <a:gd name="connsiteY64" fmla="*/ 1017633 h 1230893"/>
                    <a:gd name="connsiteX65" fmla="*/ 1085347 w 1382491"/>
                    <a:gd name="connsiteY65" fmla="*/ 1011052 h 1230893"/>
                    <a:gd name="connsiteX66" fmla="*/ 1087971 w 1382491"/>
                    <a:gd name="connsiteY66" fmla="*/ 998691 h 1230893"/>
                    <a:gd name="connsiteX67" fmla="*/ 1079923 w 1382491"/>
                    <a:gd name="connsiteY67" fmla="*/ 997313 h 1230893"/>
                    <a:gd name="connsiteX68" fmla="*/ 1070408 w 1382491"/>
                    <a:gd name="connsiteY68" fmla="*/ 1009540 h 1230893"/>
                    <a:gd name="connsiteX69" fmla="*/ 1065961 w 1382491"/>
                    <a:gd name="connsiteY69" fmla="*/ 1017721 h 1230893"/>
                    <a:gd name="connsiteX70" fmla="*/ 1047153 w 1382491"/>
                    <a:gd name="connsiteY70" fmla="*/ 1030794 h 1230893"/>
                    <a:gd name="connsiteX71" fmla="*/ 1040128 w 1382491"/>
                    <a:gd name="connsiteY71" fmla="*/ 1032084 h 1230893"/>
                    <a:gd name="connsiteX72" fmla="*/ 1019674 w 1382491"/>
                    <a:gd name="connsiteY72" fmla="*/ 1024214 h 1230893"/>
                    <a:gd name="connsiteX73" fmla="*/ 1009536 w 1382491"/>
                    <a:gd name="connsiteY73" fmla="*/ 1018700 h 1230893"/>
                    <a:gd name="connsiteX74" fmla="*/ 961915 w 1382491"/>
                    <a:gd name="connsiteY74" fmla="*/ 1005939 h 1230893"/>
                    <a:gd name="connsiteX75" fmla="*/ 917141 w 1382491"/>
                    <a:gd name="connsiteY75" fmla="*/ 983974 h 1230893"/>
                    <a:gd name="connsiteX76" fmla="*/ 907670 w 1382491"/>
                    <a:gd name="connsiteY76" fmla="*/ 952849 h 1230893"/>
                    <a:gd name="connsiteX77" fmla="*/ 889884 w 1382491"/>
                    <a:gd name="connsiteY77" fmla="*/ 905584 h 1230893"/>
                    <a:gd name="connsiteX78" fmla="*/ 880991 w 1382491"/>
                    <a:gd name="connsiteY78" fmla="*/ 903271 h 1230893"/>
                    <a:gd name="connsiteX79" fmla="*/ 870631 w 1382491"/>
                    <a:gd name="connsiteY79" fmla="*/ 904206 h 1230893"/>
                    <a:gd name="connsiteX80" fmla="*/ 862005 w 1382491"/>
                    <a:gd name="connsiteY80" fmla="*/ 905006 h 1230893"/>
                    <a:gd name="connsiteX81" fmla="*/ 855558 w 1382491"/>
                    <a:gd name="connsiteY81" fmla="*/ 902249 h 1230893"/>
                    <a:gd name="connsiteX82" fmla="*/ 859160 w 1382491"/>
                    <a:gd name="connsiteY82" fmla="*/ 886597 h 1230893"/>
                    <a:gd name="connsiteX83" fmla="*/ 860138 w 1382491"/>
                    <a:gd name="connsiteY83" fmla="*/ 864855 h 1230893"/>
                    <a:gd name="connsiteX84" fmla="*/ 850134 w 1382491"/>
                    <a:gd name="connsiteY84" fmla="*/ 856407 h 1230893"/>
                    <a:gd name="connsiteX85" fmla="*/ 844175 w 1382491"/>
                    <a:gd name="connsiteY85" fmla="*/ 868901 h 1230893"/>
                    <a:gd name="connsiteX86" fmla="*/ 841374 w 1382491"/>
                    <a:gd name="connsiteY86" fmla="*/ 879217 h 1230893"/>
                    <a:gd name="connsiteX87" fmla="*/ 825500 w 1382491"/>
                    <a:gd name="connsiteY87" fmla="*/ 886375 h 1230893"/>
                    <a:gd name="connsiteX88" fmla="*/ 811583 w 1382491"/>
                    <a:gd name="connsiteY88" fmla="*/ 880818 h 1230893"/>
                    <a:gd name="connsiteX89" fmla="*/ 820475 w 1382491"/>
                    <a:gd name="connsiteY89" fmla="*/ 872458 h 1230893"/>
                    <a:gd name="connsiteX90" fmla="*/ 834215 w 1382491"/>
                    <a:gd name="connsiteY90" fmla="*/ 843557 h 1230893"/>
                    <a:gd name="connsiteX91" fmla="*/ 839062 w 1382491"/>
                    <a:gd name="connsiteY91" fmla="*/ 826883 h 1230893"/>
                    <a:gd name="connsiteX92" fmla="*/ 842219 w 1382491"/>
                    <a:gd name="connsiteY92" fmla="*/ 821769 h 1230893"/>
                    <a:gd name="connsiteX93" fmla="*/ 845420 w 1382491"/>
                    <a:gd name="connsiteY93" fmla="*/ 803406 h 1230893"/>
                    <a:gd name="connsiteX94" fmla="*/ 839417 w 1382491"/>
                    <a:gd name="connsiteY94" fmla="*/ 800916 h 1230893"/>
                    <a:gd name="connsiteX95" fmla="*/ 817808 w 1382491"/>
                    <a:gd name="connsiteY95" fmla="*/ 833063 h 1230893"/>
                    <a:gd name="connsiteX96" fmla="*/ 801979 w 1382491"/>
                    <a:gd name="connsiteY96" fmla="*/ 846402 h 1230893"/>
                    <a:gd name="connsiteX97" fmla="*/ 790285 w 1382491"/>
                    <a:gd name="connsiteY97" fmla="*/ 851649 h 1230893"/>
                    <a:gd name="connsiteX98" fmla="*/ 784327 w 1382491"/>
                    <a:gd name="connsiteY98" fmla="*/ 859297 h 1230893"/>
                    <a:gd name="connsiteX99" fmla="*/ 764674 w 1382491"/>
                    <a:gd name="connsiteY99" fmla="*/ 877705 h 1230893"/>
                    <a:gd name="connsiteX100" fmla="*/ 761561 w 1382491"/>
                    <a:gd name="connsiteY100" fmla="*/ 876816 h 1230893"/>
                    <a:gd name="connsiteX101" fmla="*/ 753692 w 1382491"/>
                    <a:gd name="connsiteY101" fmla="*/ 854273 h 1230893"/>
                    <a:gd name="connsiteX102" fmla="*/ 753692 w 1382491"/>
                    <a:gd name="connsiteY102" fmla="*/ 845646 h 1230893"/>
                    <a:gd name="connsiteX103" fmla="*/ 725679 w 1382491"/>
                    <a:gd name="connsiteY103" fmla="*/ 814122 h 1230893"/>
                    <a:gd name="connsiteX104" fmla="*/ 719899 w 1382491"/>
                    <a:gd name="connsiteY104" fmla="*/ 810653 h 1230893"/>
                    <a:gd name="connsiteX105" fmla="*/ 719232 w 1382491"/>
                    <a:gd name="connsiteY105" fmla="*/ 797314 h 1230893"/>
                    <a:gd name="connsiteX106" fmla="*/ 720521 w 1382491"/>
                    <a:gd name="connsiteY106" fmla="*/ 784375 h 1230893"/>
                    <a:gd name="connsiteX107" fmla="*/ 671300 w 1382491"/>
                    <a:gd name="connsiteY107" fmla="*/ 768813 h 1230893"/>
                    <a:gd name="connsiteX108" fmla="*/ 649601 w 1382491"/>
                    <a:gd name="connsiteY108" fmla="*/ 766412 h 1230893"/>
                    <a:gd name="connsiteX109" fmla="*/ 634928 w 1382491"/>
                    <a:gd name="connsiteY109" fmla="*/ 755963 h 1230893"/>
                    <a:gd name="connsiteX110" fmla="*/ 620033 w 1382491"/>
                    <a:gd name="connsiteY110" fmla="*/ 746003 h 1230893"/>
                    <a:gd name="connsiteX111" fmla="*/ 614163 w 1382491"/>
                    <a:gd name="connsiteY111" fmla="*/ 745692 h 1230893"/>
                    <a:gd name="connsiteX112" fmla="*/ 591176 w 1382491"/>
                    <a:gd name="connsiteY112" fmla="*/ 748048 h 1230893"/>
                    <a:gd name="connsiteX113" fmla="*/ 574857 w 1382491"/>
                    <a:gd name="connsiteY113" fmla="*/ 750049 h 1230893"/>
                    <a:gd name="connsiteX114" fmla="*/ 526258 w 1382491"/>
                    <a:gd name="connsiteY114" fmla="*/ 763388 h 1230893"/>
                    <a:gd name="connsiteX115" fmla="*/ 477971 w 1382491"/>
                    <a:gd name="connsiteY115" fmla="*/ 776727 h 1230893"/>
                    <a:gd name="connsiteX116" fmla="*/ 472679 w 1382491"/>
                    <a:gd name="connsiteY116" fmla="*/ 776727 h 1230893"/>
                    <a:gd name="connsiteX117" fmla="*/ 460941 w 1382491"/>
                    <a:gd name="connsiteY117" fmla="*/ 776238 h 1230893"/>
                    <a:gd name="connsiteX118" fmla="*/ 448847 w 1382491"/>
                    <a:gd name="connsiteY118" fmla="*/ 775794 h 1230893"/>
                    <a:gd name="connsiteX119" fmla="*/ 426615 w 1382491"/>
                    <a:gd name="connsiteY119" fmla="*/ 780240 h 1230893"/>
                    <a:gd name="connsiteX120" fmla="*/ 414876 w 1382491"/>
                    <a:gd name="connsiteY120" fmla="*/ 786865 h 1230893"/>
                    <a:gd name="connsiteX121" fmla="*/ 393222 w 1382491"/>
                    <a:gd name="connsiteY121" fmla="*/ 797848 h 1230893"/>
                    <a:gd name="connsiteX122" fmla="*/ 369256 w 1382491"/>
                    <a:gd name="connsiteY122" fmla="*/ 816522 h 1230893"/>
                    <a:gd name="connsiteX123" fmla="*/ 337643 w 1382491"/>
                    <a:gd name="connsiteY123" fmla="*/ 837109 h 1230893"/>
                    <a:gd name="connsiteX124" fmla="*/ 328750 w 1382491"/>
                    <a:gd name="connsiteY124" fmla="*/ 837732 h 1230893"/>
                    <a:gd name="connsiteX125" fmla="*/ 298514 w 1382491"/>
                    <a:gd name="connsiteY125" fmla="*/ 835376 h 1230893"/>
                    <a:gd name="connsiteX126" fmla="*/ 259564 w 1382491"/>
                    <a:gd name="connsiteY126" fmla="*/ 832530 h 1230893"/>
                    <a:gd name="connsiteX127" fmla="*/ 223282 w 1382491"/>
                    <a:gd name="connsiteY127" fmla="*/ 843290 h 1230893"/>
                    <a:gd name="connsiteX128" fmla="*/ 202650 w 1382491"/>
                    <a:gd name="connsiteY128" fmla="*/ 857874 h 1230893"/>
                    <a:gd name="connsiteX129" fmla="*/ 192423 w 1382491"/>
                    <a:gd name="connsiteY129" fmla="*/ 861342 h 1230893"/>
                    <a:gd name="connsiteX130" fmla="*/ 181351 w 1382491"/>
                    <a:gd name="connsiteY130" fmla="*/ 870235 h 1230893"/>
                    <a:gd name="connsiteX131" fmla="*/ 165078 w 1382491"/>
                    <a:gd name="connsiteY131" fmla="*/ 880239 h 1230893"/>
                    <a:gd name="connsiteX132" fmla="*/ 152273 w 1382491"/>
                    <a:gd name="connsiteY132" fmla="*/ 880239 h 1230893"/>
                    <a:gd name="connsiteX133" fmla="*/ 140534 w 1382491"/>
                    <a:gd name="connsiteY133" fmla="*/ 880239 h 1230893"/>
                    <a:gd name="connsiteX134" fmla="*/ 84154 w 1382491"/>
                    <a:gd name="connsiteY134" fmla="*/ 856451 h 1230893"/>
                    <a:gd name="connsiteX135" fmla="*/ 72637 w 1382491"/>
                    <a:gd name="connsiteY135" fmla="*/ 849870 h 1230893"/>
                    <a:gd name="connsiteX136" fmla="*/ 58409 w 1382491"/>
                    <a:gd name="connsiteY136" fmla="*/ 836798 h 1230893"/>
                    <a:gd name="connsiteX137" fmla="*/ 69792 w 1382491"/>
                    <a:gd name="connsiteY137" fmla="*/ 826349 h 1230893"/>
                    <a:gd name="connsiteX138" fmla="*/ 80508 w 1382491"/>
                    <a:gd name="connsiteY138" fmla="*/ 821903 h 1230893"/>
                    <a:gd name="connsiteX139" fmla="*/ 86821 w 1382491"/>
                    <a:gd name="connsiteY139" fmla="*/ 792734 h 1230893"/>
                    <a:gd name="connsiteX140" fmla="*/ 89756 w 1382491"/>
                    <a:gd name="connsiteY140" fmla="*/ 769747 h 1230893"/>
                    <a:gd name="connsiteX141" fmla="*/ 86689 w 1382491"/>
                    <a:gd name="connsiteY141" fmla="*/ 747515 h 1230893"/>
                    <a:gd name="connsiteX142" fmla="*/ 85709 w 1382491"/>
                    <a:gd name="connsiteY142" fmla="*/ 745914 h 1230893"/>
                    <a:gd name="connsiteX143" fmla="*/ 66990 w 1382491"/>
                    <a:gd name="connsiteY143" fmla="*/ 706474 h 1230893"/>
                    <a:gd name="connsiteX144" fmla="*/ 63123 w 1382491"/>
                    <a:gd name="connsiteY144" fmla="*/ 684509 h 1230893"/>
                    <a:gd name="connsiteX145" fmla="*/ 59432 w 1382491"/>
                    <a:gd name="connsiteY145" fmla="*/ 663211 h 1230893"/>
                    <a:gd name="connsiteX146" fmla="*/ 47071 w 1382491"/>
                    <a:gd name="connsiteY146" fmla="*/ 642447 h 1230893"/>
                    <a:gd name="connsiteX147" fmla="*/ 34221 w 1382491"/>
                    <a:gd name="connsiteY147" fmla="*/ 620215 h 1230893"/>
                    <a:gd name="connsiteX148" fmla="*/ 31553 w 1382491"/>
                    <a:gd name="connsiteY148" fmla="*/ 610744 h 1230893"/>
                    <a:gd name="connsiteX149" fmla="*/ 24306 w 1382491"/>
                    <a:gd name="connsiteY149" fmla="*/ 589979 h 1230893"/>
                    <a:gd name="connsiteX150" fmla="*/ 23016 w 1382491"/>
                    <a:gd name="connsiteY150" fmla="*/ 587445 h 1230893"/>
                    <a:gd name="connsiteX151" fmla="*/ 29 w 1382491"/>
                    <a:gd name="connsiteY151" fmla="*/ 536622 h 1230893"/>
                    <a:gd name="connsiteX152" fmla="*/ 740 w 1382491"/>
                    <a:gd name="connsiteY152" fmla="*/ 536178 h 1230893"/>
                    <a:gd name="connsiteX153" fmla="*/ 11588 w 1382491"/>
                    <a:gd name="connsiteY153" fmla="*/ 546360 h 1230893"/>
                    <a:gd name="connsiteX154" fmla="*/ 21415 w 1382491"/>
                    <a:gd name="connsiteY154" fmla="*/ 556276 h 1230893"/>
                    <a:gd name="connsiteX155" fmla="*/ 21860 w 1382491"/>
                    <a:gd name="connsiteY155" fmla="*/ 556276 h 1230893"/>
                    <a:gd name="connsiteX156" fmla="*/ 22793 w 1382491"/>
                    <a:gd name="connsiteY156" fmla="*/ 555919 h 1230893"/>
                    <a:gd name="connsiteX157" fmla="*/ 16879 w 1382491"/>
                    <a:gd name="connsiteY157" fmla="*/ 541158 h 1230893"/>
                    <a:gd name="connsiteX158" fmla="*/ 13101 w 1382491"/>
                    <a:gd name="connsiteY158" fmla="*/ 531509 h 1230893"/>
                    <a:gd name="connsiteX159" fmla="*/ 14034 w 1382491"/>
                    <a:gd name="connsiteY159" fmla="*/ 531109 h 1230893"/>
                    <a:gd name="connsiteX160" fmla="*/ 21149 w 1382491"/>
                    <a:gd name="connsiteY160" fmla="*/ 539335 h 1230893"/>
                    <a:gd name="connsiteX161" fmla="*/ 31198 w 1382491"/>
                    <a:gd name="connsiteY161" fmla="*/ 550629 h 1230893"/>
                    <a:gd name="connsiteX162" fmla="*/ 33243 w 1382491"/>
                    <a:gd name="connsiteY162" fmla="*/ 548894 h 1230893"/>
                    <a:gd name="connsiteX163" fmla="*/ 18970 w 1382491"/>
                    <a:gd name="connsiteY163" fmla="*/ 510922 h 1230893"/>
                    <a:gd name="connsiteX164" fmla="*/ 8521 w 1382491"/>
                    <a:gd name="connsiteY164" fmla="*/ 495582 h 1230893"/>
                    <a:gd name="connsiteX165" fmla="*/ 15101 w 1382491"/>
                    <a:gd name="connsiteY165" fmla="*/ 461345 h 1230893"/>
                    <a:gd name="connsiteX166" fmla="*/ 23150 w 1382491"/>
                    <a:gd name="connsiteY166" fmla="*/ 436445 h 1230893"/>
                    <a:gd name="connsiteX167" fmla="*/ 22482 w 1382491"/>
                    <a:gd name="connsiteY167" fmla="*/ 433288 h 1230893"/>
                    <a:gd name="connsiteX168" fmla="*/ 34488 w 1382491"/>
                    <a:gd name="connsiteY168" fmla="*/ 385579 h 1230893"/>
                    <a:gd name="connsiteX169" fmla="*/ 34710 w 1382491"/>
                    <a:gd name="connsiteY169" fmla="*/ 385579 h 1230893"/>
                    <a:gd name="connsiteX170" fmla="*/ 35955 w 1382491"/>
                    <a:gd name="connsiteY170" fmla="*/ 392871 h 1230893"/>
                    <a:gd name="connsiteX171" fmla="*/ 37734 w 1382491"/>
                    <a:gd name="connsiteY171" fmla="*/ 407677 h 1230893"/>
                    <a:gd name="connsiteX172" fmla="*/ 40490 w 1382491"/>
                    <a:gd name="connsiteY172" fmla="*/ 403231 h 1230893"/>
                    <a:gd name="connsiteX173" fmla="*/ 57743 w 1382491"/>
                    <a:gd name="connsiteY173" fmla="*/ 382777 h 1230893"/>
                    <a:gd name="connsiteX174" fmla="*/ 93624 w 1382491"/>
                    <a:gd name="connsiteY174" fmla="*/ 364014 h 1230893"/>
                    <a:gd name="connsiteX175" fmla="*/ 104341 w 1382491"/>
                    <a:gd name="connsiteY175" fmla="*/ 355121 h 1230893"/>
                    <a:gd name="connsiteX176" fmla="*/ 132530 w 1382491"/>
                    <a:gd name="connsiteY176" fmla="*/ 344405 h 1230893"/>
                    <a:gd name="connsiteX177" fmla="*/ 140845 w 1382491"/>
                    <a:gd name="connsiteY177" fmla="*/ 349963 h 1230893"/>
                    <a:gd name="connsiteX178" fmla="*/ 144225 w 1382491"/>
                    <a:gd name="connsiteY178" fmla="*/ 352631 h 1230893"/>
                    <a:gd name="connsiteX179" fmla="*/ 166457 w 1382491"/>
                    <a:gd name="connsiteY179" fmla="*/ 340003 h 1230893"/>
                    <a:gd name="connsiteX180" fmla="*/ 167346 w 1382491"/>
                    <a:gd name="connsiteY180" fmla="*/ 339291 h 1230893"/>
                    <a:gd name="connsiteX181" fmla="*/ 217501 w 1382491"/>
                    <a:gd name="connsiteY181" fmla="*/ 323729 h 1230893"/>
                    <a:gd name="connsiteX182" fmla="*/ 253473 w 1382491"/>
                    <a:gd name="connsiteY182" fmla="*/ 316348 h 1230893"/>
                    <a:gd name="connsiteX183" fmla="*/ 279261 w 1382491"/>
                    <a:gd name="connsiteY183" fmla="*/ 293316 h 1230893"/>
                    <a:gd name="connsiteX184" fmla="*/ 289443 w 1382491"/>
                    <a:gd name="connsiteY184" fmla="*/ 281888 h 1230893"/>
                    <a:gd name="connsiteX185" fmla="*/ 295979 w 1382491"/>
                    <a:gd name="connsiteY185" fmla="*/ 276598 h 1230893"/>
                    <a:gd name="connsiteX186" fmla="*/ 314477 w 1382491"/>
                    <a:gd name="connsiteY186" fmla="*/ 258100 h 1230893"/>
                    <a:gd name="connsiteX187" fmla="*/ 312876 w 1382491"/>
                    <a:gd name="connsiteY187" fmla="*/ 242004 h 1230893"/>
                    <a:gd name="connsiteX188" fmla="*/ 322791 w 1382491"/>
                    <a:gd name="connsiteY188" fmla="*/ 212614 h 1230893"/>
                    <a:gd name="connsiteX189" fmla="*/ 336130 w 1382491"/>
                    <a:gd name="connsiteY189" fmla="*/ 203721 h 1230893"/>
                    <a:gd name="connsiteX190" fmla="*/ 342622 w 1382491"/>
                    <a:gd name="connsiteY190" fmla="*/ 214259 h 1230893"/>
                    <a:gd name="connsiteX191" fmla="*/ 344446 w 1382491"/>
                    <a:gd name="connsiteY191" fmla="*/ 220262 h 1230893"/>
                    <a:gd name="connsiteX192" fmla="*/ 353338 w 1382491"/>
                    <a:gd name="connsiteY192" fmla="*/ 232089 h 1230893"/>
                    <a:gd name="connsiteX193" fmla="*/ 362942 w 1382491"/>
                    <a:gd name="connsiteY193" fmla="*/ 226976 h 1230893"/>
                    <a:gd name="connsiteX194" fmla="*/ 360853 w 1382491"/>
                    <a:gd name="connsiteY194" fmla="*/ 207678 h 1230893"/>
                    <a:gd name="connsiteX195" fmla="*/ 356184 w 1382491"/>
                    <a:gd name="connsiteY195" fmla="*/ 192783 h 1230893"/>
                    <a:gd name="connsiteX196" fmla="*/ 361831 w 1382491"/>
                    <a:gd name="connsiteY196" fmla="*/ 189404 h 1230893"/>
                    <a:gd name="connsiteX197" fmla="*/ 374058 w 1382491"/>
                    <a:gd name="connsiteY197" fmla="*/ 192739 h 1230893"/>
                    <a:gd name="connsiteX198" fmla="*/ 382640 w 1382491"/>
                    <a:gd name="connsiteY198" fmla="*/ 195273 h 1230893"/>
                    <a:gd name="connsiteX199" fmla="*/ 384107 w 1382491"/>
                    <a:gd name="connsiteY199" fmla="*/ 194784 h 1230893"/>
                    <a:gd name="connsiteX200" fmla="*/ 384419 w 1382491"/>
                    <a:gd name="connsiteY200" fmla="*/ 192739 h 1230893"/>
                    <a:gd name="connsiteX201" fmla="*/ 384419 w 1382491"/>
                    <a:gd name="connsiteY201" fmla="*/ 191761 h 1230893"/>
                    <a:gd name="connsiteX202" fmla="*/ 386642 w 1382491"/>
                    <a:gd name="connsiteY202" fmla="*/ 161436 h 1230893"/>
                    <a:gd name="connsiteX203" fmla="*/ 391844 w 1382491"/>
                    <a:gd name="connsiteY203" fmla="*/ 159079 h 1230893"/>
                    <a:gd name="connsiteX204" fmla="*/ 405850 w 1382491"/>
                    <a:gd name="connsiteY204" fmla="*/ 149653 h 1230893"/>
                    <a:gd name="connsiteX205" fmla="*/ 408518 w 1382491"/>
                    <a:gd name="connsiteY205" fmla="*/ 143339 h 1230893"/>
                    <a:gd name="connsiteX206" fmla="*/ 409451 w 1382491"/>
                    <a:gd name="connsiteY206" fmla="*/ 135291 h 1230893"/>
                    <a:gd name="connsiteX207" fmla="*/ 416076 w 1382491"/>
                    <a:gd name="connsiteY207" fmla="*/ 132890 h 1230893"/>
                    <a:gd name="connsiteX208" fmla="*/ 428660 w 1382491"/>
                    <a:gd name="connsiteY208" fmla="*/ 135113 h 1230893"/>
                    <a:gd name="connsiteX209" fmla="*/ 434619 w 1382491"/>
                    <a:gd name="connsiteY209" fmla="*/ 136447 h 1230893"/>
                    <a:gd name="connsiteX210" fmla="*/ 438353 w 1382491"/>
                    <a:gd name="connsiteY210" fmla="*/ 135691 h 1230893"/>
                    <a:gd name="connsiteX211" fmla="*/ 439420 w 1382491"/>
                    <a:gd name="connsiteY211" fmla="*/ 128533 h 1230893"/>
                    <a:gd name="connsiteX212" fmla="*/ 440443 w 1382491"/>
                    <a:gd name="connsiteY212" fmla="*/ 120529 h 1230893"/>
                    <a:gd name="connsiteX213" fmla="*/ 449335 w 1382491"/>
                    <a:gd name="connsiteY213" fmla="*/ 116394 h 1230893"/>
                    <a:gd name="connsiteX214" fmla="*/ 455783 w 1382491"/>
                    <a:gd name="connsiteY214" fmla="*/ 114749 h 1230893"/>
                    <a:gd name="connsiteX215" fmla="*/ 457028 w 1382491"/>
                    <a:gd name="connsiteY215" fmla="*/ 113949 h 1230893"/>
                    <a:gd name="connsiteX216" fmla="*/ 473879 w 1382491"/>
                    <a:gd name="connsiteY216" fmla="*/ 106345 h 1230893"/>
                    <a:gd name="connsiteX217" fmla="*/ 490154 w 1382491"/>
                    <a:gd name="connsiteY217" fmla="*/ 115238 h 1230893"/>
                    <a:gd name="connsiteX218" fmla="*/ 491221 w 1382491"/>
                    <a:gd name="connsiteY218" fmla="*/ 116172 h 1230893"/>
                    <a:gd name="connsiteX219" fmla="*/ 514164 w 1382491"/>
                    <a:gd name="connsiteY219" fmla="*/ 133512 h 1230893"/>
                    <a:gd name="connsiteX220" fmla="*/ 516610 w 1382491"/>
                    <a:gd name="connsiteY220" fmla="*/ 140449 h 1230893"/>
                    <a:gd name="connsiteX221" fmla="*/ 524302 w 1382491"/>
                    <a:gd name="connsiteY221" fmla="*/ 157168 h 1230893"/>
                    <a:gd name="connsiteX222" fmla="*/ 526792 w 1382491"/>
                    <a:gd name="connsiteY222" fmla="*/ 155255 h 1230893"/>
                    <a:gd name="connsiteX223" fmla="*/ 528437 w 1382491"/>
                    <a:gd name="connsiteY223" fmla="*/ 148541 h 1230893"/>
                    <a:gd name="connsiteX224" fmla="*/ 534662 w 1382491"/>
                    <a:gd name="connsiteY224" fmla="*/ 139648 h 1230893"/>
                    <a:gd name="connsiteX225" fmla="*/ 537508 w 1382491"/>
                    <a:gd name="connsiteY225" fmla="*/ 140005 h 1230893"/>
                    <a:gd name="connsiteX226" fmla="*/ 549557 w 1382491"/>
                    <a:gd name="connsiteY226" fmla="*/ 147385 h 1230893"/>
                    <a:gd name="connsiteX227" fmla="*/ 556449 w 1382491"/>
                    <a:gd name="connsiteY227" fmla="*/ 152721 h 1230893"/>
                    <a:gd name="connsiteX228" fmla="*/ 568232 w 1382491"/>
                    <a:gd name="connsiteY228" fmla="*/ 155700 h 1230893"/>
                    <a:gd name="connsiteX229" fmla="*/ 560851 w 1382491"/>
                    <a:gd name="connsiteY229" fmla="*/ 137336 h 1230893"/>
                    <a:gd name="connsiteX230" fmla="*/ 564497 w 1382491"/>
                    <a:gd name="connsiteY230" fmla="*/ 117061 h 1230893"/>
                    <a:gd name="connsiteX231" fmla="*/ 572368 w 1382491"/>
                    <a:gd name="connsiteY231" fmla="*/ 105189 h 1230893"/>
                    <a:gd name="connsiteX232" fmla="*/ 593577 w 1382491"/>
                    <a:gd name="connsiteY232" fmla="*/ 65705 h 1230893"/>
                    <a:gd name="connsiteX233" fmla="*/ 601180 w 1382491"/>
                    <a:gd name="connsiteY233" fmla="*/ 61570 h 1230893"/>
                    <a:gd name="connsiteX234" fmla="*/ 607538 w 1382491"/>
                    <a:gd name="connsiteY234" fmla="*/ 57613 h 1230893"/>
                    <a:gd name="connsiteX235" fmla="*/ 607182 w 1382491"/>
                    <a:gd name="connsiteY235" fmla="*/ 56146 h 1230893"/>
                    <a:gd name="connsiteX236" fmla="*/ 606738 w 1382491"/>
                    <a:gd name="connsiteY236" fmla="*/ 50632 h 1230893"/>
                    <a:gd name="connsiteX237" fmla="*/ 608205 w 1382491"/>
                    <a:gd name="connsiteY237" fmla="*/ 49654 h 1230893"/>
                    <a:gd name="connsiteX238" fmla="*/ 613541 w 1382491"/>
                    <a:gd name="connsiteY238" fmla="*/ 49254 h 1230893"/>
                    <a:gd name="connsiteX239" fmla="*/ 623812 w 1382491"/>
                    <a:gd name="connsiteY239" fmla="*/ 50010 h 1230893"/>
                    <a:gd name="connsiteX240" fmla="*/ 634439 w 1382491"/>
                    <a:gd name="connsiteY240" fmla="*/ 50810 h 1230893"/>
                    <a:gd name="connsiteX241" fmla="*/ 639463 w 1382491"/>
                    <a:gd name="connsiteY241" fmla="*/ 50499 h 1230893"/>
                    <a:gd name="connsiteX242" fmla="*/ 641109 w 1382491"/>
                    <a:gd name="connsiteY242" fmla="*/ 50232 h 1230893"/>
                    <a:gd name="connsiteX243" fmla="*/ 665697 w 1382491"/>
                    <a:gd name="connsiteY243" fmla="*/ 40227 h 1230893"/>
                    <a:gd name="connsiteX244" fmla="*/ 657160 w 1382491"/>
                    <a:gd name="connsiteY244" fmla="*/ 28044 h 1230893"/>
                    <a:gd name="connsiteX245" fmla="*/ 648267 w 1382491"/>
                    <a:gd name="connsiteY245" fmla="*/ 15728 h 1230893"/>
                    <a:gd name="connsiteX246" fmla="*/ 652002 w 1382491"/>
                    <a:gd name="connsiteY246" fmla="*/ 12215 h 1230893"/>
                    <a:gd name="connsiteX247" fmla="*/ 654403 w 1382491"/>
                    <a:gd name="connsiteY247" fmla="*/ 11770 h 1230893"/>
                    <a:gd name="connsiteX248" fmla="*/ 669476 w 1382491"/>
                    <a:gd name="connsiteY248" fmla="*/ 21642 h 1230893"/>
                    <a:gd name="connsiteX249" fmla="*/ 683749 w 1382491"/>
                    <a:gd name="connsiteY249" fmla="*/ 31691 h 1230893"/>
                    <a:gd name="connsiteX250" fmla="*/ 723766 w 1382491"/>
                    <a:gd name="connsiteY250" fmla="*/ 40005 h 1230893"/>
                    <a:gd name="connsiteX251" fmla="*/ 738351 w 1382491"/>
                    <a:gd name="connsiteY251" fmla="*/ 47297 h 1230893"/>
                    <a:gd name="connsiteX252" fmla="*/ 753913 w 1382491"/>
                    <a:gd name="connsiteY252" fmla="*/ 54589 h 1230893"/>
                    <a:gd name="connsiteX253" fmla="*/ 754358 w 1382491"/>
                    <a:gd name="connsiteY253" fmla="*/ 54589 h 1230893"/>
                    <a:gd name="connsiteX254" fmla="*/ 766096 w 1382491"/>
                    <a:gd name="connsiteY254" fmla="*/ 47786 h 1230893"/>
                    <a:gd name="connsiteX255" fmla="*/ 775835 w 1382491"/>
                    <a:gd name="connsiteY255" fmla="*/ 42006 h 1230893"/>
                    <a:gd name="connsiteX256" fmla="*/ 777524 w 1382491"/>
                    <a:gd name="connsiteY256" fmla="*/ 42807 h 1230893"/>
                    <a:gd name="connsiteX257" fmla="*/ 780680 w 1382491"/>
                    <a:gd name="connsiteY257" fmla="*/ 48676 h 1230893"/>
                    <a:gd name="connsiteX258" fmla="*/ 787483 w 1382491"/>
                    <a:gd name="connsiteY258" fmla="*/ 58813 h 1230893"/>
                    <a:gd name="connsiteX259" fmla="*/ 790330 w 1382491"/>
                    <a:gd name="connsiteY259" fmla="*/ 53789 h 1230893"/>
                    <a:gd name="connsiteX260" fmla="*/ 800290 w 1382491"/>
                    <a:gd name="connsiteY260" fmla="*/ 46141 h 1230893"/>
                    <a:gd name="connsiteX261" fmla="*/ 813362 w 1382491"/>
                    <a:gd name="connsiteY261" fmla="*/ 52722 h 1230893"/>
                    <a:gd name="connsiteX262" fmla="*/ 813895 w 1382491"/>
                    <a:gd name="connsiteY262" fmla="*/ 59035 h 1230893"/>
                    <a:gd name="connsiteX263" fmla="*/ 808559 w 1382491"/>
                    <a:gd name="connsiteY263" fmla="*/ 63749 h 1230893"/>
                    <a:gd name="connsiteX264" fmla="*/ 804113 w 1382491"/>
                    <a:gd name="connsiteY264" fmla="*/ 70418 h 1230893"/>
                    <a:gd name="connsiteX265" fmla="*/ 797088 w 1382491"/>
                    <a:gd name="connsiteY265" fmla="*/ 85936 h 1230893"/>
                    <a:gd name="connsiteX266" fmla="*/ 784816 w 1382491"/>
                    <a:gd name="connsiteY266" fmla="*/ 91183 h 1230893"/>
                    <a:gd name="connsiteX267" fmla="*/ 777257 w 1382491"/>
                    <a:gd name="connsiteY267" fmla="*/ 95629 h 1230893"/>
                    <a:gd name="connsiteX268" fmla="*/ 779214 w 1382491"/>
                    <a:gd name="connsiteY268" fmla="*/ 108568 h 1230893"/>
                    <a:gd name="connsiteX269" fmla="*/ 770321 w 1382491"/>
                    <a:gd name="connsiteY269" fmla="*/ 130178 h 1230893"/>
                    <a:gd name="connsiteX270" fmla="*/ 764051 w 1382491"/>
                    <a:gd name="connsiteY270" fmla="*/ 139471 h 1230893"/>
                    <a:gd name="connsiteX271" fmla="*/ 769165 w 1382491"/>
                    <a:gd name="connsiteY271" fmla="*/ 145918 h 1230893"/>
                    <a:gd name="connsiteX272" fmla="*/ 784104 w 1382491"/>
                    <a:gd name="connsiteY272" fmla="*/ 163081 h 1230893"/>
                    <a:gd name="connsiteX273" fmla="*/ 794953 w 1382491"/>
                    <a:gd name="connsiteY273" fmla="*/ 176420 h 1230893"/>
                    <a:gd name="connsiteX274" fmla="*/ 811094 w 1382491"/>
                    <a:gd name="connsiteY274" fmla="*/ 181311 h 1230893"/>
                    <a:gd name="connsiteX275" fmla="*/ 833727 w 1382491"/>
                    <a:gd name="connsiteY275" fmla="*/ 189715 h 1230893"/>
                    <a:gd name="connsiteX276" fmla="*/ 839417 w 1382491"/>
                    <a:gd name="connsiteY276" fmla="*/ 195451 h 1230893"/>
                    <a:gd name="connsiteX277" fmla="*/ 864896 w 1382491"/>
                    <a:gd name="connsiteY277" fmla="*/ 209235 h 1230893"/>
                    <a:gd name="connsiteX278" fmla="*/ 892552 w 1382491"/>
                    <a:gd name="connsiteY278" fmla="*/ 227020 h 1230893"/>
                    <a:gd name="connsiteX279" fmla="*/ 919231 w 1382491"/>
                    <a:gd name="connsiteY279" fmla="*/ 243961 h 1230893"/>
                    <a:gd name="connsiteX280" fmla="*/ 936482 w 1382491"/>
                    <a:gd name="connsiteY280" fmla="*/ 237203 h 1230893"/>
                    <a:gd name="connsiteX281" fmla="*/ 968141 w 1382491"/>
                    <a:gd name="connsiteY281" fmla="*/ 152721 h 1230893"/>
                    <a:gd name="connsiteX282" fmla="*/ 968496 w 1382491"/>
                    <a:gd name="connsiteY282" fmla="*/ 149653 h 1230893"/>
                    <a:gd name="connsiteX283" fmla="*/ 968007 w 1382491"/>
                    <a:gd name="connsiteY283" fmla="*/ 125065 h 1230893"/>
                    <a:gd name="connsiteX284" fmla="*/ 967740 w 1382491"/>
                    <a:gd name="connsiteY284" fmla="*/ 98386 h 1230893"/>
                    <a:gd name="connsiteX285" fmla="*/ 971209 w 1382491"/>
                    <a:gd name="connsiteY285" fmla="*/ 86292 h 1230893"/>
                    <a:gd name="connsiteX286" fmla="*/ 974232 w 1382491"/>
                    <a:gd name="connsiteY286" fmla="*/ 66950 h 1230893"/>
                    <a:gd name="connsiteX287" fmla="*/ 979034 w 1382491"/>
                    <a:gd name="connsiteY287" fmla="*/ 47875 h 1230893"/>
                    <a:gd name="connsiteX288" fmla="*/ 984236 w 1382491"/>
                    <a:gd name="connsiteY288" fmla="*/ 32624 h 1230893"/>
                    <a:gd name="connsiteX289" fmla="*/ 999532 w 1382491"/>
                    <a:gd name="connsiteY289" fmla="*/ 1188 h 1230893"/>
                    <a:gd name="connsiteX290" fmla="*/ 1003712 w 1382491"/>
                    <a:gd name="connsiteY290" fmla="*/ -324 h 1230893"/>
                    <a:gd name="connsiteX291" fmla="*/ 1014027 w 1382491"/>
                    <a:gd name="connsiteY291" fmla="*/ 20441 h 1230893"/>
                    <a:gd name="connsiteX292" fmla="*/ 1015183 w 1382491"/>
                    <a:gd name="connsiteY292" fmla="*/ 26044 h 1230893"/>
                    <a:gd name="connsiteX293" fmla="*/ 1024565 w 1382491"/>
                    <a:gd name="connsiteY293" fmla="*/ 42539 h 1230893"/>
                    <a:gd name="connsiteX294" fmla="*/ 1033458 w 1382491"/>
                    <a:gd name="connsiteY294" fmla="*/ 57657 h 1230893"/>
                    <a:gd name="connsiteX295" fmla="*/ 1036392 w 1382491"/>
                    <a:gd name="connsiteY295" fmla="*/ 85581 h 1230893"/>
                    <a:gd name="connsiteX296" fmla="*/ 1052756 w 1382491"/>
                    <a:gd name="connsiteY296" fmla="*/ 127865 h 1230893"/>
                    <a:gd name="connsiteX297" fmla="*/ 1058446 w 1382491"/>
                    <a:gd name="connsiteY297" fmla="*/ 127021 h 1230893"/>
                    <a:gd name="connsiteX298" fmla="*/ 1066628 w 1382491"/>
                    <a:gd name="connsiteY298" fmla="*/ 125909 h 1230893"/>
                    <a:gd name="connsiteX299" fmla="*/ 1102466 w 1382491"/>
                    <a:gd name="connsiteY299" fmla="*/ 186914 h 1230893"/>
                    <a:gd name="connsiteX300" fmla="*/ 1114026 w 1382491"/>
                    <a:gd name="connsiteY300" fmla="*/ 213592 h 1230893"/>
                    <a:gd name="connsiteX301" fmla="*/ 1119051 w 1382491"/>
                    <a:gd name="connsiteY301" fmla="*/ 220262 h 1230893"/>
                    <a:gd name="connsiteX302" fmla="*/ 1124965 w 1382491"/>
                    <a:gd name="connsiteY302" fmla="*/ 246584 h 1230893"/>
                    <a:gd name="connsiteX303" fmla="*/ 1128344 w 1382491"/>
                    <a:gd name="connsiteY303" fmla="*/ 268816 h 1230893"/>
                    <a:gd name="connsiteX304" fmla="*/ 1131368 w 1382491"/>
                    <a:gd name="connsiteY304" fmla="*/ 280332 h 1230893"/>
                    <a:gd name="connsiteX305" fmla="*/ 1142261 w 1382491"/>
                    <a:gd name="connsiteY305" fmla="*/ 297273 h 1230893"/>
                    <a:gd name="connsiteX306" fmla="*/ 1172185 w 1382491"/>
                    <a:gd name="connsiteY306" fmla="*/ 310613 h 1230893"/>
                    <a:gd name="connsiteX307" fmla="*/ 1179877 w 1382491"/>
                    <a:gd name="connsiteY307" fmla="*/ 314347 h 1230893"/>
                    <a:gd name="connsiteX308" fmla="*/ 1217761 w 1382491"/>
                    <a:gd name="connsiteY308" fmla="*/ 349651 h 1230893"/>
                    <a:gd name="connsiteX309" fmla="*/ 1230300 w 1382491"/>
                    <a:gd name="connsiteY309" fmla="*/ 368238 h 1230893"/>
                    <a:gd name="connsiteX310" fmla="*/ 1241860 w 1382491"/>
                    <a:gd name="connsiteY310" fmla="*/ 392559 h 1230893"/>
                    <a:gd name="connsiteX311" fmla="*/ 1242927 w 1382491"/>
                    <a:gd name="connsiteY311" fmla="*/ 410345 h 1230893"/>
                    <a:gd name="connsiteX312" fmla="*/ 1256934 w 1382491"/>
                    <a:gd name="connsiteY312" fmla="*/ 411812 h 1230893"/>
                    <a:gd name="connsiteX313" fmla="*/ 1259468 w 1382491"/>
                    <a:gd name="connsiteY313" fmla="*/ 411456 h 1230893"/>
                    <a:gd name="connsiteX314" fmla="*/ 1281700 w 1382491"/>
                    <a:gd name="connsiteY314" fmla="*/ 415903 h 1230893"/>
                    <a:gd name="connsiteX315" fmla="*/ 1284412 w 1382491"/>
                    <a:gd name="connsiteY315" fmla="*/ 435378 h 1230893"/>
                    <a:gd name="connsiteX316" fmla="*/ 1286279 w 1382491"/>
                    <a:gd name="connsiteY316" fmla="*/ 456454 h 1230893"/>
                    <a:gd name="connsiteX317" fmla="*/ 1294105 w 1382491"/>
                    <a:gd name="connsiteY317" fmla="*/ 459967 h 1230893"/>
                    <a:gd name="connsiteX318" fmla="*/ 1302064 w 1382491"/>
                    <a:gd name="connsiteY318" fmla="*/ 464413 h 1230893"/>
                    <a:gd name="connsiteX319" fmla="*/ 1302998 w 1382491"/>
                    <a:gd name="connsiteY319" fmla="*/ 468192 h 1230893"/>
                    <a:gd name="connsiteX320" fmla="*/ 1306733 w 1382491"/>
                    <a:gd name="connsiteY320" fmla="*/ 475840 h 1230893"/>
                    <a:gd name="connsiteX321" fmla="*/ 1312425 w 1382491"/>
                    <a:gd name="connsiteY321" fmla="*/ 477041 h 1230893"/>
                    <a:gd name="connsiteX322" fmla="*/ 1315004 w 1382491"/>
                    <a:gd name="connsiteY322" fmla="*/ 477041 h 1230893"/>
                    <a:gd name="connsiteX323" fmla="*/ 1323585 w 1382491"/>
                    <a:gd name="connsiteY323" fmla="*/ 479842 h 1230893"/>
                    <a:gd name="connsiteX324" fmla="*/ 1336213 w 1382491"/>
                    <a:gd name="connsiteY324" fmla="*/ 497227 h 1230893"/>
                    <a:gd name="connsiteX325" fmla="*/ 1340036 w 1382491"/>
                    <a:gd name="connsiteY325" fmla="*/ 507009 h 1230893"/>
                    <a:gd name="connsiteX326" fmla="*/ 1349640 w 1382491"/>
                    <a:gd name="connsiteY326" fmla="*/ 526040 h 1230893"/>
                    <a:gd name="connsiteX327" fmla="*/ 1355154 w 1382491"/>
                    <a:gd name="connsiteY327" fmla="*/ 529597 h 1230893"/>
                    <a:gd name="connsiteX328" fmla="*/ 1361424 w 1382491"/>
                    <a:gd name="connsiteY328" fmla="*/ 524928 h 1230893"/>
                    <a:gd name="connsiteX329" fmla="*/ 1367782 w 1382491"/>
                    <a:gd name="connsiteY329" fmla="*/ 520482 h 1230893"/>
                    <a:gd name="connsiteX330" fmla="*/ 1369472 w 1382491"/>
                    <a:gd name="connsiteY330" fmla="*/ 520837 h 1230893"/>
                    <a:gd name="connsiteX331" fmla="*/ 1368626 w 1382491"/>
                    <a:gd name="connsiteY331" fmla="*/ 552674 h 1230893"/>
                    <a:gd name="connsiteX332" fmla="*/ 1367204 w 1382491"/>
                    <a:gd name="connsiteY332" fmla="*/ 585977 h 1230893"/>
                    <a:gd name="connsiteX333" fmla="*/ 1372718 w 1382491"/>
                    <a:gd name="connsiteY333" fmla="*/ 593581 h 1230893"/>
                    <a:gd name="connsiteX334" fmla="*/ 1382322 w 1382491"/>
                    <a:gd name="connsiteY334" fmla="*/ 610610 h 1230893"/>
                    <a:gd name="connsiteX335" fmla="*/ 1380365 w 1382491"/>
                    <a:gd name="connsiteY335" fmla="*/ 615057 h 1230893"/>
                    <a:gd name="connsiteX336" fmla="*/ 1380098 w 1382491"/>
                    <a:gd name="connsiteY336" fmla="*/ 615546 h 1230893"/>
                    <a:gd name="connsiteX337" fmla="*/ 1380098 w 1382491"/>
                    <a:gd name="connsiteY337" fmla="*/ 615546 h 1230893"/>
                    <a:gd name="connsiteX338" fmla="*/ 1379343 w 1382491"/>
                    <a:gd name="connsiteY338" fmla="*/ 616124 h 1230893"/>
                    <a:gd name="connsiteX339" fmla="*/ 1378276 w 1382491"/>
                    <a:gd name="connsiteY339" fmla="*/ 616924 h 1230893"/>
                    <a:gd name="connsiteX340" fmla="*/ 1378276 w 1382491"/>
                    <a:gd name="connsiteY340" fmla="*/ 628440 h 1230893"/>
                    <a:gd name="connsiteX341" fmla="*/ 1376986 w 1382491"/>
                    <a:gd name="connsiteY341" fmla="*/ 647516 h 1230893"/>
                    <a:gd name="connsiteX342" fmla="*/ 1373340 w 1382491"/>
                    <a:gd name="connsiteY342" fmla="*/ 680774 h 1230893"/>
                    <a:gd name="connsiteX343" fmla="*/ 1369250 w 1382491"/>
                    <a:gd name="connsiteY343" fmla="*/ 703317 h 1230893"/>
                    <a:gd name="connsiteX344" fmla="*/ 1365826 w 1382491"/>
                    <a:gd name="connsiteY344" fmla="*/ 714967 h 1230893"/>
                    <a:gd name="connsiteX345" fmla="*/ 1352041 w 1382491"/>
                    <a:gd name="connsiteY345" fmla="*/ 756452 h 1230893"/>
                    <a:gd name="connsiteX346" fmla="*/ 1347595 w 1382491"/>
                    <a:gd name="connsiteY346" fmla="*/ 769257 h 1230893"/>
                    <a:gd name="connsiteX347" fmla="*/ 1336435 w 1382491"/>
                    <a:gd name="connsiteY347" fmla="*/ 789622 h 1230893"/>
                    <a:gd name="connsiteX348" fmla="*/ 1329810 w 1382491"/>
                    <a:gd name="connsiteY348" fmla="*/ 793712 h 1230893"/>
                    <a:gd name="connsiteX349" fmla="*/ 1319406 w 1382491"/>
                    <a:gd name="connsiteY349" fmla="*/ 802294 h 1230893"/>
                    <a:gd name="connsiteX350" fmla="*/ 1290770 w 1382491"/>
                    <a:gd name="connsiteY350" fmla="*/ 867122 h 1230893"/>
                    <a:gd name="connsiteX351" fmla="*/ 1278054 w 1382491"/>
                    <a:gd name="connsiteY351" fmla="*/ 893045 h 1230893"/>
                    <a:gd name="connsiteX352" fmla="*/ 1270006 w 1382491"/>
                    <a:gd name="connsiteY352" fmla="*/ 904695 h 1230893"/>
                    <a:gd name="connsiteX353" fmla="*/ 1263381 w 1382491"/>
                    <a:gd name="connsiteY353" fmla="*/ 934130 h 1230893"/>
                    <a:gd name="connsiteX354" fmla="*/ 1262759 w 1382491"/>
                    <a:gd name="connsiteY354" fmla="*/ 941422 h 1230893"/>
                    <a:gd name="connsiteX355" fmla="*/ 1262314 w 1382491"/>
                    <a:gd name="connsiteY355" fmla="*/ 949959 h 1230893"/>
                    <a:gd name="connsiteX356" fmla="*/ 1247996 w 1382491"/>
                    <a:gd name="connsiteY356" fmla="*/ 987842 h 1230893"/>
                    <a:gd name="connsiteX357" fmla="*/ 1243238 w 1382491"/>
                    <a:gd name="connsiteY357" fmla="*/ 987842 h 1230893"/>
                    <a:gd name="connsiteX358" fmla="*/ 1186770 w 1382491"/>
                    <a:gd name="connsiteY358" fmla="*/ 997846 h 1230893"/>
                    <a:gd name="connsiteX359" fmla="*/ 1170896 w 1382491"/>
                    <a:gd name="connsiteY359" fmla="*/ 1009674 h 1230893"/>
                    <a:gd name="connsiteX360" fmla="*/ 1150842 w 1382491"/>
                    <a:gd name="connsiteY360" fmla="*/ 1023413 h 1230893"/>
                    <a:gd name="connsiteX361" fmla="*/ 1133635 w 1382491"/>
                    <a:gd name="connsiteY361" fmla="*/ 1043955 h 1230893"/>
                    <a:gd name="connsiteX362" fmla="*/ 1133990 w 1382491"/>
                    <a:gd name="connsiteY362" fmla="*/ 1044311 h 1230893"/>
                    <a:gd name="connsiteX363" fmla="*/ 1133990 w 1382491"/>
                    <a:gd name="connsiteY363" fmla="*/ 1044311 h 1230893"/>
                    <a:gd name="connsiteX364" fmla="*/ 1099042 w 1382491"/>
                    <a:gd name="connsiteY364" fmla="*/ 1007895 h 1230893"/>
                    <a:gd name="connsiteX365" fmla="*/ 1099709 w 1382491"/>
                    <a:gd name="connsiteY365" fmla="*/ 1008118 h 1230893"/>
                    <a:gd name="connsiteX366" fmla="*/ 1113048 w 1382491"/>
                    <a:gd name="connsiteY366" fmla="*/ 1023680 h 1230893"/>
                    <a:gd name="connsiteX367" fmla="*/ 1132834 w 1382491"/>
                    <a:gd name="connsiteY367" fmla="*/ 1044400 h 1230893"/>
                    <a:gd name="connsiteX368" fmla="*/ 1150620 w 1382491"/>
                    <a:gd name="connsiteY368" fmla="*/ 1022879 h 1230893"/>
                    <a:gd name="connsiteX369" fmla="*/ 1170363 w 1382491"/>
                    <a:gd name="connsiteY369" fmla="*/ 1009540 h 1230893"/>
                    <a:gd name="connsiteX370" fmla="*/ 1186413 w 1382491"/>
                    <a:gd name="connsiteY370" fmla="*/ 997580 h 1230893"/>
                    <a:gd name="connsiteX371" fmla="*/ 1243327 w 1382491"/>
                    <a:gd name="connsiteY371" fmla="*/ 987442 h 1230893"/>
                    <a:gd name="connsiteX372" fmla="*/ 1248130 w 1382491"/>
                    <a:gd name="connsiteY372" fmla="*/ 987442 h 1230893"/>
                    <a:gd name="connsiteX373" fmla="*/ 1261469 w 1382491"/>
                    <a:gd name="connsiteY373" fmla="*/ 950626 h 1230893"/>
                    <a:gd name="connsiteX374" fmla="*/ 1261913 w 1382491"/>
                    <a:gd name="connsiteY374" fmla="*/ 942000 h 1230893"/>
                    <a:gd name="connsiteX375" fmla="*/ 1262536 w 1382491"/>
                    <a:gd name="connsiteY375" fmla="*/ 934752 h 1230893"/>
                    <a:gd name="connsiteX376" fmla="*/ 1269295 w 1382491"/>
                    <a:gd name="connsiteY376" fmla="*/ 904828 h 1230893"/>
                    <a:gd name="connsiteX377" fmla="*/ 1277431 w 1382491"/>
                    <a:gd name="connsiteY377" fmla="*/ 893090 h 1230893"/>
                    <a:gd name="connsiteX378" fmla="*/ 1289926 w 1382491"/>
                    <a:gd name="connsiteY378" fmla="*/ 867700 h 1230893"/>
                    <a:gd name="connsiteX379" fmla="*/ 1318783 w 1382491"/>
                    <a:gd name="connsiteY379" fmla="*/ 802339 h 1230893"/>
                    <a:gd name="connsiteX380" fmla="*/ 1329544 w 1382491"/>
                    <a:gd name="connsiteY380" fmla="*/ 793446 h 1230893"/>
                    <a:gd name="connsiteX381" fmla="*/ 1336035 w 1382491"/>
                    <a:gd name="connsiteY381" fmla="*/ 789399 h 1230893"/>
                    <a:gd name="connsiteX382" fmla="*/ 1346795 w 1382491"/>
                    <a:gd name="connsiteY382" fmla="*/ 769658 h 1230893"/>
                    <a:gd name="connsiteX383" fmla="*/ 1351241 w 1382491"/>
                    <a:gd name="connsiteY383" fmla="*/ 756630 h 1230893"/>
                    <a:gd name="connsiteX384" fmla="*/ 1364892 w 1382491"/>
                    <a:gd name="connsiteY384" fmla="*/ 715500 h 1230893"/>
                    <a:gd name="connsiteX385" fmla="*/ 1368405 w 1382491"/>
                    <a:gd name="connsiteY385" fmla="*/ 703629 h 1230893"/>
                    <a:gd name="connsiteX386" fmla="*/ 1372451 w 1382491"/>
                    <a:gd name="connsiteY386" fmla="*/ 681753 h 1230893"/>
                    <a:gd name="connsiteX387" fmla="*/ 1376363 w 1382491"/>
                    <a:gd name="connsiteY387" fmla="*/ 647427 h 1230893"/>
                    <a:gd name="connsiteX388" fmla="*/ 1377342 w 1382491"/>
                    <a:gd name="connsiteY388" fmla="*/ 629374 h 1230893"/>
                    <a:gd name="connsiteX389" fmla="*/ 1376274 w 1382491"/>
                    <a:gd name="connsiteY389" fmla="*/ 618925 h 1230893"/>
                    <a:gd name="connsiteX390" fmla="*/ 1376274 w 1382491"/>
                    <a:gd name="connsiteY390" fmla="*/ 618925 h 1230893"/>
                    <a:gd name="connsiteX391" fmla="*/ 1376274 w 1382491"/>
                    <a:gd name="connsiteY391" fmla="*/ 618570 h 1230893"/>
                    <a:gd name="connsiteX392" fmla="*/ 1376274 w 1382491"/>
                    <a:gd name="connsiteY392" fmla="*/ 617902 h 1230893"/>
                    <a:gd name="connsiteX393" fmla="*/ 1376274 w 1382491"/>
                    <a:gd name="connsiteY393" fmla="*/ 617902 h 1230893"/>
                    <a:gd name="connsiteX394" fmla="*/ 1376986 w 1382491"/>
                    <a:gd name="connsiteY394" fmla="*/ 617324 h 1230893"/>
                    <a:gd name="connsiteX395" fmla="*/ 1378009 w 1382491"/>
                    <a:gd name="connsiteY395" fmla="*/ 616613 h 1230893"/>
                    <a:gd name="connsiteX396" fmla="*/ 1381477 w 1382491"/>
                    <a:gd name="connsiteY396" fmla="*/ 611099 h 1230893"/>
                    <a:gd name="connsiteX397" fmla="*/ 1372184 w 1382491"/>
                    <a:gd name="connsiteY397" fmla="*/ 594914 h 1230893"/>
                    <a:gd name="connsiteX398" fmla="*/ 1366359 w 1382491"/>
                    <a:gd name="connsiteY398" fmla="*/ 586733 h 1230893"/>
                    <a:gd name="connsiteX399" fmla="*/ 1367782 w 1382491"/>
                    <a:gd name="connsiteY399" fmla="*/ 553163 h 1230893"/>
                    <a:gd name="connsiteX400" fmla="*/ 1369161 w 1382491"/>
                    <a:gd name="connsiteY400" fmla="*/ 522350 h 1230893"/>
                    <a:gd name="connsiteX401" fmla="*/ 1362535 w 1382491"/>
                    <a:gd name="connsiteY401" fmla="*/ 526440 h 1230893"/>
                    <a:gd name="connsiteX402" fmla="*/ 1355421 w 1382491"/>
                    <a:gd name="connsiteY402" fmla="*/ 531464 h 1230893"/>
                    <a:gd name="connsiteX403" fmla="*/ 1349063 w 1382491"/>
                    <a:gd name="connsiteY403" fmla="*/ 527552 h 1230893"/>
                    <a:gd name="connsiteX404" fmla="*/ 1339281 w 1382491"/>
                    <a:gd name="connsiteY404" fmla="*/ 508165 h 1230893"/>
                    <a:gd name="connsiteX405" fmla="*/ 1335457 w 1382491"/>
                    <a:gd name="connsiteY405" fmla="*/ 498517 h 1230893"/>
                    <a:gd name="connsiteX406" fmla="*/ 1323184 w 1382491"/>
                    <a:gd name="connsiteY406" fmla="*/ 481487 h 1230893"/>
                    <a:gd name="connsiteX407" fmla="*/ 1314025 w 1382491"/>
                    <a:gd name="connsiteY407" fmla="*/ 478953 h 1230893"/>
                    <a:gd name="connsiteX408" fmla="*/ 1306466 w 1382491"/>
                    <a:gd name="connsiteY408" fmla="*/ 477663 h 1230893"/>
                    <a:gd name="connsiteX409" fmla="*/ 1302020 w 1382491"/>
                    <a:gd name="connsiteY409" fmla="*/ 469259 h 1230893"/>
                    <a:gd name="connsiteX410" fmla="*/ 1301131 w 1382491"/>
                    <a:gd name="connsiteY410" fmla="*/ 465658 h 1230893"/>
                    <a:gd name="connsiteX411" fmla="*/ 1294105 w 1382491"/>
                    <a:gd name="connsiteY411" fmla="*/ 461879 h 1230893"/>
                    <a:gd name="connsiteX412" fmla="*/ 1285435 w 1382491"/>
                    <a:gd name="connsiteY412" fmla="*/ 457832 h 1230893"/>
                    <a:gd name="connsiteX413" fmla="*/ 1283389 w 1382491"/>
                    <a:gd name="connsiteY413" fmla="*/ 436179 h 1230893"/>
                    <a:gd name="connsiteX414" fmla="*/ 1281211 w 1382491"/>
                    <a:gd name="connsiteY414" fmla="*/ 417637 h 1230893"/>
                    <a:gd name="connsiteX415" fmla="*/ 1259690 w 1382491"/>
                    <a:gd name="connsiteY415" fmla="*/ 413546 h 1230893"/>
                    <a:gd name="connsiteX416" fmla="*/ 1257600 w 1382491"/>
                    <a:gd name="connsiteY416" fmla="*/ 413769 h 1230893"/>
                    <a:gd name="connsiteX417" fmla="*/ 1242260 w 1382491"/>
                    <a:gd name="connsiteY417" fmla="*/ 411990 h 1230893"/>
                    <a:gd name="connsiteX418" fmla="*/ 1241015 w 1382491"/>
                    <a:gd name="connsiteY418" fmla="*/ 393226 h 1230893"/>
                    <a:gd name="connsiteX419" fmla="*/ 1229766 w 1382491"/>
                    <a:gd name="connsiteY419" fmla="*/ 370061 h 1230893"/>
                    <a:gd name="connsiteX420" fmla="*/ 1216872 w 1382491"/>
                    <a:gd name="connsiteY420" fmla="*/ 350719 h 1230893"/>
                    <a:gd name="connsiteX421" fmla="*/ 1179655 w 1382491"/>
                    <a:gd name="connsiteY421" fmla="*/ 316348 h 1230893"/>
                    <a:gd name="connsiteX422" fmla="*/ 1171918 w 1382491"/>
                    <a:gd name="connsiteY422" fmla="*/ 312569 h 1230893"/>
                    <a:gd name="connsiteX423" fmla="*/ 1142172 w 1382491"/>
                    <a:gd name="connsiteY423" fmla="*/ 299229 h 1230893"/>
                    <a:gd name="connsiteX424" fmla="*/ 1130479 w 1382491"/>
                    <a:gd name="connsiteY424" fmla="*/ 281444 h 1230893"/>
                    <a:gd name="connsiteX425" fmla="*/ 1127543 w 1382491"/>
                    <a:gd name="connsiteY425" fmla="*/ 270194 h 1230893"/>
                    <a:gd name="connsiteX426" fmla="*/ 1124075 w 1382491"/>
                    <a:gd name="connsiteY426" fmla="*/ 247607 h 1230893"/>
                    <a:gd name="connsiteX427" fmla="*/ 1118383 w 1382491"/>
                    <a:gd name="connsiteY427" fmla="*/ 221907 h 1230893"/>
                    <a:gd name="connsiteX428" fmla="*/ 1113404 w 1382491"/>
                    <a:gd name="connsiteY428" fmla="*/ 215237 h 1230893"/>
                    <a:gd name="connsiteX429" fmla="*/ 1101577 w 1382491"/>
                    <a:gd name="connsiteY429" fmla="*/ 188203 h 1230893"/>
                    <a:gd name="connsiteX430" fmla="*/ 1066851 w 1382491"/>
                    <a:gd name="connsiteY430" fmla="*/ 128132 h 1230893"/>
                    <a:gd name="connsiteX431" fmla="*/ 1058980 w 1382491"/>
                    <a:gd name="connsiteY431" fmla="*/ 129244 h 1230893"/>
                    <a:gd name="connsiteX432" fmla="*/ 1052977 w 1382491"/>
                    <a:gd name="connsiteY432" fmla="*/ 130089 h 1230893"/>
                    <a:gd name="connsiteX433" fmla="*/ 1035503 w 1382491"/>
                    <a:gd name="connsiteY433" fmla="*/ 86736 h 1230893"/>
                    <a:gd name="connsiteX434" fmla="*/ 1032658 w 1382491"/>
                    <a:gd name="connsiteY434" fmla="*/ 59169 h 1230893"/>
                    <a:gd name="connsiteX435" fmla="*/ 1023765 w 1382491"/>
                    <a:gd name="connsiteY435" fmla="*/ 44318 h 1230893"/>
                    <a:gd name="connsiteX436" fmla="*/ 1014205 w 1382491"/>
                    <a:gd name="connsiteY436" fmla="*/ 27466 h 1230893"/>
                    <a:gd name="connsiteX437" fmla="*/ 1013004 w 1382491"/>
                    <a:gd name="connsiteY437" fmla="*/ 21775 h 1230893"/>
                    <a:gd name="connsiteX438" fmla="*/ 1003801 w 1382491"/>
                    <a:gd name="connsiteY438" fmla="*/ 1899 h 1230893"/>
                    <a:gd name="connsiteX439" fmla="*/ 1000244 w 1382491"/>
                    <a:gd name="connsiteY439" fmla="*/ 3189 h 1230893"/>
                    <a:gd name="connsiteX440" fmla="*/ 985437 w 1382491"/>
                    <a:gd name="connsiteY440" fmla="*/ 33825 h 1230893"/>
                    <a:gd name="connsiteX441" fmla="*/ 980101 w 1382491"/>
                    <a:gd name="connsiteY441" fmla="*/ 49476 h 1230893"/>
                    <a:gd name="connsiteX442" fmla="*/ 975655 w 1382491"/>
                    <a:gd name="connsiteY442" fmla="*/ 67928 h 1230893"/>
                    <a:gd name="connsiteX443" fmla="*/ 972543 w 1382491"/>
                    <a:gd name="connsiteY443" fmla="*/ 87804 h 1230893"/>
                    <a:gd name="connsiteX444" fmla="*/ 969163 w 1382491"/>
                    <a:gd name="connsiteY444" fmla="*/ 99675 h 1230893"/>
                    <a:gd name="connsiteX445" fmla="*/ 969163 w 1382491"/>
                    <a:gd name="connsiteY445" fmla="*/ 126354 h 1230893"/>
                    <a:gd name="connsiteX446" fmla="*/ 969696 w 1382491"/>
                    <a:gd name="connsiteY446" fmla="*/ 151165 h 1230893"/>
                    <a:gd name="connsiteX447" fmla="*/ 969341 w 1382491"/>
                    <a:gd name="connsiteY447" fmla="*/ 154233 h 1230893"/>
                    <a:gd name="connsiteX448" fmla="*/ 937238 w 1382491"/>
                    <a:gd name="connsiteY448" fmla="*/ 239426 h 1230893"/>
                    <a:gd name="connsiteX449" fmla="*/ 919452 w 1382491"/>
                    <a:gd name="connsiteY449" fmla="*/ 246406 h 1230893"/>
                    <a:gd name="connsiteX450" fmla="*/ 891796 w 1382491"/>
                    <a:gd name="connsiteY450" fmla="*/ 229110 h 1230893"/>
                    <a:gd name="connsiteX451" fmla="*/ 864851 w 1382491"/>
                    <a:gd name="connsiteY451" fmla="*/ 211547 h 1230893"/>
                    <a:gd name="connsiteX452" fmla="*/ 838661 w 1382491"/>
                    <a:gd name="connsiteY452" fmla="*/ 197452 h 1230893"/>
                    <a:gd name="connsiteX453" fmla="*/ 833014 w 1382491"/>
                    <a:gd name="connsiteY453" fmla="*/ 191716 h 1230893"/>
                    <a:gd name="connsiteX454" fmla="*/ 811050 w 1382491"/>
                    <a:gd name="connsiteY454" fmla="*/ 183623 h 1230893"/>
                    <a:gd name="connsiteX455" fmla="*/ 794287 w 1382491"/>
                    <a:gd name="connsiteY455" fmla="*/ 178465 h 1230893"/>
                    <a:gd name="connsiteX456" fmla="*/ 783215 w 1382491"/>
                    <a:gd name="connsiteY456" fmla="*/ 164637 h 1230893"/>
                    <a:gd name="connsiteX457" fmla="*/ 768586 w 1382491"/>
                    <a:gd name="connsiteY457" fmla="*/ 147786 h 1230893"/>
                    <a:gd name="connsiteX458" fmla="*/ 762984 w 1382491"/>
                    <a:gd name="connsiteY458" fmla="*/ 140538 h 1230893"/>
                    <a:gd name="connsiteX459" fmla="*/ 769609 w 1382491"/>
                    <a:gd name="connsiteY459" fmla="*/ 130356 h 1230893"/>
                    <a:gd name="connsiteX460" fmla="*/ 778013 w 1382491"/>
                    <a:gd name="connsiteY460" fmla="*/ 109902 h 1230893"/>
                    <a:gd name="connsiteX461" fmla="*/ 776100 w 1382491"/>
                    <a:gd name="connsiteY461" fmla="*/ 96119 h 1230893"/>
                    <a:gd name="connsiteX462" fmla="*/ 784327 w 1382491"/>
                    <a:gd name="connsiteY462" fmla="*/ 91183 h 1230893"/>
                    <a:gd name="connsiteX463" fmla="*/ 796421 w 1382491"/>
                    <a:gd name="connsiteY463" fmla="*/ 86025 h 1230893"/>
                    <a:gd name="connsiteX464" fmla="*/ 802868 w 1382491"/>
                    <a:gd name="connsiteY464" fmla="*/ 71575 h 1230893"/>
                    <a:gd name="connsiteX465" fmla="*/ 807804 w 1382491"/>
                    <a:gd name="connsiteY465" fmla="*/ 63838 h 1230893"/>
                    <a:gd name="connsiteX466" fmla="*/ 812694 w 1382491"/>
                    <a:gd name="connsiteY466" fmla="*/ 59391 h 1230893"/>
                    <a:gd name="connsiteX467" fmla="*/ 812206 w 1382491"/>
                    <a:gd name="connsiteY467" fmla="*/ 54144 h 1230893"/>
                    <a:gd name="connsiteX468" fmla="*/ 800067 w 1382491"/>
                    <a:gd name="connsiteY468" fmla="*/ 48097 h 1230893"/>
                    <a:gd name="connsiteX469" fmla="*/ 791174 w 1382491"/>
                    <a:gd name="connsiteY469" fmla="*/ 54901 h 1230893"/>
                    <a:gd name="connsiteX470" fmla="*/ 787261 w 1382491"/>
                    <a:gd name="connsiteY470" fmla="*/ 60770 h 1230893"/>
                    <a:gd name="connsiteX471" fmla="*/ 779435 w 1382491"/>
                    <a:gd name="connsiteY471" fmla="*/ 50010 h 1230893"/>
                    <a:gd name="connsiteX472" fmla="*/ 776412 w 1382491"/>
                    <a:gd name="connsiteY472" fmla="*/ 44318 h 1230893"/>
                    <a:gd name="connsiteX473" fmla="*/ 775612 w 1382491"/>
                    <a:gd name="connsiteY473" fmla="*/ 43962 h 1230893"/>
                    <a:gd name="connsiteX474" fmla="*/ 766719 w 1382491"/>
                    <a:gd name="connsiteY474" fmla="*/ 49520 h 1230893"/>
                    <a:gd name="connsiteX475" fmla="*/ 753736 w 1382491"/>
                    <a:gd name="connsiteY475" fmla="*/ 56501 h 1230893"/>
                    <a:gd name="connsiteX476" fmla="*/ 737729 w 1382491"/>
                    <a:gd name="connsiteY476" fmla="*/ 49076 h 1230893"/>
                    <a:gd name="connsiteX477" fmla="*/ 723411 w 1382491"/>
                    <a:gd name="connsiteY477" fmla="*/ 41872 h 1230893"/>
                    <a:gd name="connsiteX478" fmla="*/ 683394 w 1382491"/>
                    <a:gd name="connsiteY478" fmla="*/ 33602 h 1230893"/>
                    <a:gd name="connsiteX479" fmla="*/ 668454 w 1382491"/>
                    <a:gd name="connsiteY479" fmla="*/ 23242 h 1230893"/>
                    <a:gd name="connsiteX480" fmla="*/ 654181 w 1382491"/>
                    <a:gd name="connsiteY480" fmla="*/ 13682 h 1230893"/>
                    <a:gd name="connsiteX481" fmla="*/ 652180 w 1382491"/>
                    <a:gd name="connsiteY481" fmla="*/ 14038 h 1230893"/>
                    <a:gd name="connsiteX482" fmla="*/ 649112 w 1382491"/>
                    <a:gd name="connsiteY482" fmla="*/ 16706 h 1230893"/>
                    <a:gd name="connsiteX483" fmla="*/ 657694 w 1382491"/>
                    <a:gd name="connsiteY483" fmla="*/ 28000 h 1230893"/>
                    <a:gd name="connsiteX484" fmla="*/ 666586 w 1382491"/>
                    <a:gd name="connsiteY484" fmla="*/ 41339 h 1230893"/>
                    <a:gd name="connsiteX485" fmla="*/ 641153 w 1382491"/>
                    <a:gd name="connsiteY485" fmla="*/ 51966 h 1230893"/>
                    <a:gd name="connsiteX486" fmla="*/ 639508 w 1382491"/>
                    <a:gd name="connsiteY486" fmla="*/ 52233 h 1230893"/>
                    <a:gd name="connsiteX487" fmla="*/ 634306 w 1382491"/>
                    <a:gd name="connsiteY487" fmla="*/ 52544 h 1230893"/>
                    <a:gd name="connsiteX488" fmla="*/ 623546 w 1382491"/>
                    <a:gd name="connsiteY488" fmla="*/ 51743 h 1230893"/>
                    <a:gd name="connsiteX489" fmla="*/ 613408 w 1382491"/>
                    <a:gd name="connsiteY489" fmla="*/ 50988 h 1230893"/>
                    <a:gd name="connsiteX490" fmla="*/ 608294 w 1382491"/>
                    <a:gd name="connsiteY490" fmla="*/ 51388 h 1230893"/>
                    <a:gd name="connsiteX491" fmla="*/ 607583 w 1382491"/>
                    <a:gd name="connsiteY491" fmla="*/ 51832 h 1230893"/>
                    <a:gd name="connsiteX492" fmla="*/ 608117 w 1382491"/>
                    <a:gd name="connsiteY492" fmla="*/ 56279 h 1230893"/>
                    <a:gd name="connsiteX493" fmla="*/ 608516 w 1382491"/>
                    <a:gd name="connsiteY493" fmla="*/ 58013 h 1230893"/>
                    <a:gd name="connsiteX494" fmla="*/ 601403 w 1382491"/>
                    <a:gd name="connsiteY494" fmla="*/ 63126 h 1230893"/>
                    <a:gd name="connsiteX495" fmla="*/ 594333 w 1382491"/>
                    <a:gd name="connsiteY495" fmla="*/ 66861 h 1230893"/>
                    <a:gd name="connsiteX496" fmla="*/ 573301 w 1382491"/>
                    <a:gd name="connsiteY496" fmla="*/ 105901 h 1230893"/>
                    <a:gd name="connsiteX497" fmla="*/ 565120 w 1382491"/>
                    <a:gd name="connsiteY497" fmla="*/ 118351 h 1230893"/>
                    <a:gd name="connsiteX498" fmla="*/ 561651 w 1382491"/>
                    <a:gd name="connsiteY498" fmla="*/ 137203 h 1230893"/>
                    <a:gd name="connsiteX499" fmla="*/ 569077 w 1382491"/>
                    <a:gd name="connsiteY499" fmla="*/ 156723 h 1230893"/>
                    <a:gd name="connsiteX500" fmla="*/ 555738 w 1382491"/>
                    <a:gd name="connsiteY500" fmla="*/ 154144 h 1230893"/>
                    <a:gd name="connsiteX501" fmla="*/ 548624 w 1382491"/>
                    <a:gd name="connsiteY501" fmla="*/ 148675 h 1230893"/>
                    <a:gd name="connsiteX502" fmla="*/ 537063 w 1382491"/>
                    <a:gd name="connsiteY502" fmla="*/ 141605 h 1230893"/>
                    <a:gd name="connsiteX503" fmla="*/ 534484 w 1382491"/>
                    <a:gd name="connsiteY503" fmla="*/ 141249 h 1230893"/>
                    <a:gd name="connsiteX504" fmla="*/ 529370 w 1382491"/>
                    <a:gd name="connsiteY504" fmla="*/ 149075 h 1230893"/>
                    <a:gd name="connsiteX505" fmla="*/ 527548 w 1382491"/>
                    <a:gd name="connsiteY505" fmla="*/ 156367 h 1230893"/>
                    <a:gd name="connsiteX506" fmla="*/ 524124 w 1382491"/>
                    <a:gd name="connsiteY506" fmla="*/ 158724 h 1230893"/>
                    <a:gd name="connsiteX507" fmla="*/ 515231 w 1382491"/>
                    <a:gd name="connsiteY507" fmla="*/ 140938 h 1230893"/>
                    <a:gd name="connsiteX508" fmla="*/ 513275 w 1382491"/>
                    <a:gd name="connsiteY508" fmla="*/ 134713 h 1230893"/>
                    <a:gd name="connsiteX509" fmla="*/ 490154 w 1382491"/>
                    <a:gd name="connsiteY509" fmla="*/ 117239 h 1230893"/>
                    <a:gd name="connsiteX510" fmla="*/ 489131 w 1382491"/>
                    <a:gd name="connsiteY510" fmla="*/ 116305 h 1230893"/>
                    <a:gd name="connsiteX511" fmla="*/ 473569 w 1382491"/>
                    <a:gd name="connsiteY511" fmla="*/ 107901 h 1230893"/>
                    <a:gd name="connsiteX512" fmla="*/ 457295 w 1382491"/>
                    <a:gd name="connsiteY512" fmla="*/ 115327 h 1230893"/>
                    <a:gd name="connsiteX513" fmla="*/ 456094 w 1382491"/>
                    <a:gd name="connsiteY513" fmla="*/ 116127 h 1230893"/>
                    <a:gd name="connsiteX514" fmla="*/ 449114 w 1382491"/>
                    <a:gd name="connsiteY514" fmla="*/ 117950 h 1230893"/>
                    <a:gd name="connsiteX515" fmla="*/ 440977 w 1382491"/>
                    <a:gd name="connsiteY515" fmla="*/ 121552 h 1230893"/>
                    <a:gd name="connsiteX516" fmla="*/ 440132 w 1382491"/>
                    <a:gd name="connsiteY516" fmla="*/ 128933 h 1230893"/>
                    <a:gd name="connsiteX517" fmla="*/ 438753 w 1382491"/>
                    <a:gd name="connsiteY517" fmla="*/ 136892 h 1230893"/>
                    <a:gd name="connsiteX518" fmla="*/ 434040 w 1382491"/>
                    <a:gd name="connsiteY518" fmla="*/ 138003 h 1230893"/>
                    <a:gd name="connsiteX519" fmla="*/ 427949 w 1382491"/>
                    <a:gd name="connsiteY519" fmla="*/ 136625 h 1230893"/>
                    <a:gd name="connsiteX520" fmla="*/ 415677 w 1382491"/>
                    <a:gd name="connsiteY520" fmla="*/ 134447 h 1230893"/>
                    <a:gd name="connsiteX521" fmla="*/ 409941 w 1382491"/>
                    <a:gd name="connsiteY521" fmla="*/ 136403 h 1230893"/>
                    <a:gd name="connsiteX522" fmla="*/ 409229 w 1382491"/>
                    <a:gd name="connsiteY522" fmla="*/ 143517 h 1230893"/>
                    <a:gd name="connsiteX523" fmla="*/ 406295 w 1382491"/>
                    <a:gd name="connsiteY523" fmla="*/ 150809 h 1230893"/>
                    <a:gd name="connsiteX524" fmla="*/ 391443 w 1382491"/>
                    <a:gd name="connsiteY524" fmla="*/ 160636 h 1230893"/>
                    <a:gd name="connsiteX525" fmla="*/ 386997 w 1382491"/>
                    <a:gd name="connsiteY525" fmla="*/ 162637 h 1230893"/>
                    <a:gd name="connsiteX526" fmla="*/ 385085 w 1382491"/>
                    <a:gd name="connsiteY526" fmla="*/ 192027 h 1230893"/>
                    <a:gd name="connsiteX527" fmla="*/ 385085 w 1382491"/>
                    <a:gd name="connsiteY527" fmla="*/ 193050 h 1230893"/>
                    <a:gd name="connsiteX528" fmla="*/ 384508 w 1382491"/>
                    <a:gd name="connsiteY528" fmla="*/ 195940 h 1230893"/>
                    <a:gd name="connsiteX529" fmla="*/ 382196 w 1382491"/>
                    <a:gd name="connsiteY529" fmla="*/ 196829 h 1230893"/>
                    <a:gd name="connsiteX530" fmla="*/ 373303 w 1382491"/>
                    <a:gd name="connsiteY530" fmla="*/ 194206 h 1230893"/>
                    <a:gd name="connsiteX531" fmla="*/ 361475 w 1382491"/>
                    <a:gd name="connsiteY531" fmla="*/ 190960 h 1230893"/>
                    <a:gd name="connsiteX532" fmla="*/ 357028 w 1382491"/>
                    <a:gd name="connsiteY532" fmla="*/ 193628 h 1230893"/>
                    <a:gd name="connsiteX533" fmla="*/ 361475 w 1382491"/>
                    <a:gd name="connsiteY533" fmla="*/ 207545 h 1230893"/>
                    <a:gd name="connsiteX534" fmla="*/ 363343 w 1382491"/>
                    <a:gd name="connsiteY534" fmla="*/ 228221 h 1230893"/>
                    <a:gd name="connsiteX535" fmla="*/ 353027 w 1382491"/>
                    <a:gd name="connsiteY535" fmla="*/ 233645 h 1230893"/>
                    <a:gd name="connsiteX536" fmla="*/ 342934 w 1382491"/>
                    <a:gd name="connsiteY536" fmla="*/ 221062 h 1230893"/>
                    <a:gd name="connsiteX537" fmla="*/ 341111 w 1382491"/>
                    <a:gd name="connsiteY537" fmla="*/ 215015 h 1230893"/>
                    <a:gd name="connsiteX538" fmla="*/ 335686 w 1382491"/>
                    <a:gd name="connsiteY538" fmla="*/ 205277 h 1230893"/>
                    <a:gd name="connsiteX539" fmla="*/ 323147 w 1382491"/>
                    <a:gd name="connsiteY539" fmla="*/ 214170 h 1230893"/>
                    <a:gd name="connsiteX540" fmla="*/ 313544 w 1382491"/>
                    <a:gd name="connsiteY540" fmla="*/ 242538 h 1230893"/>
                    <a:gd name="connsiteX541" fmla="*/ 315188 w 1382491"/>
                    <a:gd name="connsiteY541" fmla="*/ 258856 h 1230893"/>
                    <a:gd name="connsiteX542" fmla="*/ 296246 w 1382491"/>
                    <a:gd name="connsiteY542" fmla="*/ 278154 h 1230893"/>
                    <a:gd name="connsiteX543" fmla="*/ 289799 w 1382491"/>
                    <a:gd name="connsiteY543" fmla="*/ 283401 h 1230893"/>
                    <a:gd name="connsiteX544" fmla="*/ 279706 w 1382491"/>
                    <a:gd name="connsiteY544" fmla="*/ 294739 h 1230893"/>
                    <a:gd name="connsiteX545" fmla="*/ 253517 w 1382491"/>
                    <a:gd name="connsiteY545" fmla="*/ 318082 h 1230893"/>
                    <a:gd name="connsiteX546" fmla="*/ 217234 w 1382491"/>
                    <a:gd name="connsiteY546" fmla="*/ 325552 h 1230893"/>
                    <a:gd name="connsiteX547" fmla="*/ 167613 w 1382491"/>
                    <a:gd name="connsiteY547" fmla="*/ 340892 h 1230893"/>
                    <a:gd name="connsiteX548" fmla="*/ 166768 w 1382491"/>
                    <a:gd name="connsiteY548" fmla="*/ 341559 h 1230893"/>
                    <a:gd name="connsiteX549" fmla="*/ 143913 w 1382491"/>
                    <a:gd name="connsiteY549" fmla="*/ 354454 h 1230893"/>
                    <a:gd name="connsiteX550" fmla="*/ 139467 w 1382491"/>
                    <a:gd name="connsiteY550" fmla="*/ 350897 h 1230893"/>
                    <a:gd name="connsiteX551" fmla="*/ 132220 w 1382491"/>
                    <a:gd name="connsiteY551" fmla="*/ 346228 h 1230893"/>
                    <a:gd name="connsiteX552" fmla="*/ 104696 w 1382491"/>
                    <a:gd name="connsiteY552" fmla="*/ 356722 h 1230893"/>
                    <a:gd name="connsiteX553" fmla="*/ 94025 w 1382491"/>
                    <a:gd name="connsiteY553" fmla="*/ 365347 h 1230893"/>
                    <a:gd name="connsiteX554" fmla="*/ 57476 w 1382491"/>
                    <a:gd name="connsiteY554" fmla="*/ 384378 h 1230893"/>
                    <a:gd name="connsiteX555" fmla="*/ 41113 w 1382491"/>
                    <a:gd name="connsiteY555" fmla="*/ 404253 h 1230893"/>
                    <a:gd name="connsiteX556" fmla="*/ 37378 w 1382491"/>
                    <a:gd name="connsiteY556" fmla="*/ 409545 h 1230893"/>
                    <a:gd name="connsiteX557" fmla="*/ 37378 w 1382491"/>
                    <a:gd name="connsiteY557" fmla="*/ 409545 h 1230893"/>
                    <a:gd name="connsiteX558" fmla="*/ 37155 w 1382491"/>
                    <a:gd name="connsiteY558" fmla="*/ 409545 h 1230893"/>
                    <a:gd name="connsiteX559" fmla="*/ 34710 w 1382491"/>
                    <a:gd name="connsiteY559" fmla="*/ 393582 h 1230893"/>
                    <a:gd name="connsiteX560" fmla="*/ 34310 w 1382491"/>
                    <a:gd name="connsiteY560" fmla="*/ 387535 h 1230893"/>
                    <a:gd name="connsiteX561" fmla="*/ 23417 w 1382491"/>
                    <a:gd name="connsiteY561" fmla="*/ 433777 h 1230893"/>
                    <a:gd name="connsiteX562" fmla="*/ 24083 w 1382491"/>
                    <a:gd name="connsiteY562" fmla="*/ 436934 h 1230893"/>
                    <a:gd name="connsiteX563" fmla="*/ 15901 w 1382491"/>
                    <a:gd name="connsiteY563" fmla="*/ 462679 h 1230893"/>
                    <a:gd name="connsiteX564" fmla="*/ 9410 w 1382491"/>
                    <a:gd name="connsiteY564" fmla="*/ 495849 h 1230893"/>
                    <a:gd name="connsiteX565" fmla="*/ 19726 w 1382491"/>
                    <a:gd name="connsiteY565" fmla="*/ 510967 h 1230893"/>
                    <a:gd name="connsiteX566" fmla="*/ 34087 w 1382491"/>
                    <a:gd name="connsiteY566" fmla="*/ 550095 h 1230893"/>
                    <a:gd name="connsiteX567" fmla="*/ 31064 w 1382491"/>
                    <a:gd name="connsiteY567" fmla="*/ 552452 h 1230893"/>
                    <a:gd name="connsiteX568" fmla="*/ 20082 w 1382491"/>
                    <a:gd name="connsiteY568" fmla="*/ 540669 h 1230893"/>
                    <a:gd name="connsiteX569" fmla="*/ 13901 w 1382491"/>
                    <a:gd name="connsiteY569" fmla="*/ 532932 h 1230893"/>
                    <a:gd name="connsiteX570" fmla="*/ 13901 w 1382491"/>
                    <a:gd name="connsiteY570" fmla="*/ 532932 h 1230893"/>
                    <a:gd name="connsiteX571" fmla="*/ 17902 w 1382491"/>
                    <a:gd name="connsiteY571" fmla="*/ 541336 h 1230893"/>
                    <a:gd name="connsiteX572" fmla="*/ 23772 w 1382491"/>
                    <a:gd name="connsiteY572" fmla="*/ 557120 h 1230893"/>
                    <a:gd name="connsiteX573" fmla="*/ 21904 w 1382491"/>
                    <a:gd name="connsiteY573" fmla="*/ 558054 h 1230893"/>
                    <a:gd name="connsiteX574" fmla="*/ 21326 w 1382491"/>
                    <a:gd name="connsiteY574" fmla="*/ 558054 h 1230893"/>
                    <a:gd name="connsiteX575" fmla="*/ 10655 w 1382491"/>
                    <a:gd name="connsiteY575" fmla="*/ 547649 h 1230893"/>
                    <a:gd name="connsiteX576" fmla="*/ 962 w 1382491"/>
                    <a:gd name="connsiteY576" fmla="*/ 538045 h 1230893"/>
                    <a:gd name="connsiteX577" fmla="*/ 24039 w 1382491"/>
                    <a:gd name="connsiteY577" fmla="*/ 587667 h 1230893"/>
                    <a:gd name="connsiteX578" fmla="*/ 25328 w 1382491"/>
                    <a:gd name="connsiteY578" fmla="*/ 590202 h 1230893"/>
                    <a:gd name="connsiteX579" fmla="*/ 32664 w 1382491"/>
                    <a:gd name="connsiteY579" fmla="*/ 611144 h 1230893"/>
                    <a:gd name="connsiteX580" fmla="*/ 35333 w 1382491"/>
                    <a:gd name="connsiteY580" fmla="*/ 620570 h 1230893"/>
                    <a:gd name="connsiteX581" fmla="*/ 48004 w 1382491"/>
                    <a:gd name="connsiteY581" fmla="*/ 642491 h 1230893"/>
                    <a:gd name="connsiteX582" fmla="*/ 60499 w 1382491"/>
                    <a:gd name="connsiteY582" fmla="*/ 663567 h 1230893"/>
                    <a:gd name="connsiteX583" fmla="*/ 64279 w 1382491"/>
                    <a:gd name="connsiteY583" fmla="*/ 685132 h 1230893"/>
                    <a:gd name="connsiteX584" fmla="*/ 68057 w 1382491"/>
                    <a:gd name="connsiteY584" fmla="*/ 706830 h 1230893"/>
                    <a:gd name="connsiteX585" fmla="*/ 86733 w 1382491"/>
                    <a:gd name="connsiteY585" fmla="*/ 746047 h 1230893"/>
                    <a:gd name="connsiteX586" fmla="*/ 87667 w 1382491"/>
                    <a:gd name="connsiteY586" fmla="*/ 747692 h 1230893"/>
                    <a:gd name="connsiteX587" fmla="*/ 90823 w 1382491"/>
                    <a:gd name="connsiteY587" fmla="*/ 770591 h 1230893"/>
                    <a:gd name="connsiteX588" fmla="*/ 87977 w 1382491"/>
                    <a:gd name="connsiteY588" fmla="*/ 793268 h 1230893"/>
                    <a:gd name="connsiteX589" fmla="*/ 81397 w 1382491"/>
                    <a:gd name="connsiteY589" fmla="*/ 823103 h 1230893"/>
                    <a:gd name="connsiteX590" fmla="*/ 70104 w 1382491"/>
                    <a:gd name="connsiteY590" fmla="*/ 828128 h 1230893"/>
                    <a:gd name="connsiteX591" fmla="*/ 59565 w 1382491"/>
                    <a:gd name="connsiteY591" fmla="*/ 837332 h 1230893"/>
                    <a:gd name="connsiteX592" fmla="*/ 72904 w 1382491"/>
                    <a:gd name="connsiteY592" fmla="*/ 849515 h 1230893"/>
                    <a:gd name="connsiteX593" fmla="*/ 84954 w 1382491"/>
                    <a:gd name="connsiteY593" fmla="*/ 856496 h 1230893"/>
                    <a:gd name="connsiteX594" fmla="*/ 140445 w 1382491"/>
                    <a:gd name="connsiteY594" fmla="*/ 879839 h 1230893"/>
                    <a:gd name="connsiteX595" fmla="*/ 152184 w 1382491"/>
                    <a:gd name="connsiteY595" fmla="*/ 879839 h 1230893"/>
                    <a:gd name="connsiteX596" fmla="*/ 164989 w 1382491"/>
                    <a:gd name="connsiteY596" fmla="*/ 879839 h 1230893"/>
                    <a:gd name="connsiteX597" fmla="*/ 180418 w 1382491"/>
                    <a:gd name="connsiteY597" fmla="*/ 870191 h 1230893"/>
                    <a:gd name="connsiteX598" fmla="*/ 191934 w 1382491"/>
                    <a:gd name="connsiteY598" fmla="*/ 860986 h 1230893"/>
                    <a:gd name="connsiteX599" fmla="*/ 202250 w 1382491"/>
                    <a:gd name="connsiteY599" fmla="*/ 857518 h 1230893"/>
                    <a:gd name="connsiteX600" fmla="*/ 222304 w 1382491"/>
                    <a:gd name="connsiteY600" fmla="*/ 843290 h 1230893"/>
                    <a:gd name="connsiteX601" fmla="*/ 259475 w 1382491"/>
                    <a:gd name="connsiteY601" fmla="*/ 832129 h 1230893"/>
                    <a:gd name="connsiteX602" fmla="*/ 298559 w 1382491"/>
                    <a:gd name="connsiteY602" fmla="*/ 834975 h 1230893"/>
                    <a:gd name="connsiteX603" fmla="*/ 328661 w 1382491"/>
                    <a:gd name="connsiteY603" fmla="*/ 837332 h 1230893"/>
                    <a:gd name="connsiteX604" fmla="*/ 337554 w 1382491"/>
                    <a:gd name="connsiteY604" fmla="*/ 836709 h 1230893"/>
                    <a:gd name="connsiteX605" fmla="*/ 368678 w 1382491"/>
                    <a:gd name="connsiteY605" fmla="*/ 816478 h 1230893"/>
                    <a:gd name="connsiteX606" fmla="*/ 393133 w 1382491"/>
                    <a:gd name="connsiteY606" fmla="*/ 797492 h 1230893"/>
                    <a:gd name="connsiteX607" fmla="*/ 414165 w 1382491"/>
                    <a:gd name="connsiteY607" fmla="*/ 786198 h 1230893"/>
                    <a:gd name="connsiteX608" fmla="*/ 425947 w 1382491"/>
                    <a:gd name="connsiteY608" fmla="*/ 779484 h 1230893"/>
                    <a:gd name="connsiteX609" fmla="*/ 448580 w 1382491"/>
                    <a:gd name="connsiteY609" fmla="*/ 775038 h 1230893"/>
                    <a:gd name="connsiteX610" fmla="*/ 460718 w 1382491"/>
                    <a:gd name="connsiteY610" fmla="*/ 775482 h 1230893"/>
                    <a:gd name="connsiteX611" fmla="*/ 477615 w 1382491"/>
                    <a:gd name="connsiteY611" fmla="*/ 775794 h 1230893"/>
                    <a:gd name="connsiteX612" fmla="*/ 525547 w 1382491"/>
                    <a:gd name="connsiteY612" fmla="*/ 762455 h 1230893"/>
                    <a:gd name="connsiteX613" fmla="*/ 574457 w 1382491"/>
                    <a:gd name="connsiteY613" fmla="*/ 748848 h 1230893"/>
                    <a:gd name="connsiteX614" fmla="*/ 590686 w 1382491"/>
                    <a:gd name="connsiteY614" fmla="*/ 746848 h 1230893"/>
                    <a:gd name="connsiteX615" fmla="*/ 613807 w 1382491"/>
                    <a:gd name="connsiteY615" fmla="*/ 744491 h 1230893"/>
                    <a:gd name="connsiteX616" fmla="*/ 619810 w 1382491"/>
                    <a:gd name="connsiteY616" fmla="*/ 744802 h 1230893"/>
                    <a:gd name="connsiteX617" fmla="*/ 635373 w 1382491"/>
                    <a:gd name="connsiteY617" fmla="*/ 755118 h 1230893"/>
                    <a:gd name="connsiteX618" fmla="*/ 649467 w 1382491"/>
                    <a:gd name="connsiteY618" fmla="*/ 765211 h 1230893"/>
                    <a:gd name="connsiteX619" fmla="*/ 671033 w 1382491"/>
                    <a:gd name="connsiteY619" fmla="*/ 767612 h 1230893"/>
                    <a:gd name="connsiteX620" fmla="*/ 720966 w 1382491"/>
                    <a:gd name="connsiteY620" fmla="*/ 783530 h 1230893"/>
                    <a:gd name="connsiteX621" fmla="*/ 719854 w 1382491"/>
                    <a:gd name="connsiteY621" fmla="*/ 797803 h 1230893"/>
                    <a:gd name="connsiteX622" fmla="*/ 720121 w 1382491"/>
                    <a:gd name="connsiteY622" fmla="*/ 809764 h 1230893"/>
                    <a:gd name="connsiteX623" fmla="*/ 725902 w 1382491"/>
                    <a:gd name="connsiteY623" fmla="*/ 813232 h 1230893"/>
                    <a:gd name="connsiteX624" fmla="*/ 754447 w 1382491"/>
                    <a:gd name="connsiteY624" fmla="*/ 845602 h 1230893"/>
                    <a:gd name="connsiteX625" fmla="*/ 754447 w 1382491"/>
                    <a:gd name="connsiteY625" fmla="*/ 854495 h 1230893"/>
                    <a:gd name="connsiteX626" fmla="*/ 761783 w 1382491"/>
                    <a:gd name="connsiteY626" fmla="*/ 876060 h 1230893"/>
                    <a:gd name="connsiteX627" fmla="*/ 764318 w 1382491"/>
                    <a:gd name="connsiteY627" fmla="*/ 876771 h 1230893"/>
                    <a:gd name="connsiteX628" fmla="*/ 783037 w 1382491"/>
                    <a:gd name="connsiteY628" fmla="*/ 858986 h 1230893"/>
                    <a:gd name="connsiteX629" fmla="*/ 789218 w 1382491"/>
                    <a:gd name="connsiteY629" fmla="*/ 851115 h 1230893"/>
                    <a:gd name="connsiteX630" fmla="*/ 801312 w 1382491"/>
                    <a:gd name="connsiteY630" fmla="*/ 845691 h 1230893"/>
                    <a:gd name="connsiteX631" fmla="*/ 816341 w 1382491"/>
                    <a:gd name="connsiteY631" fmla="*/ 833063 h 1230893"/>
                    <a:gd name="connsiteX632" fmla="*/ 839062 w 1382491"/>
                    <a:gd name="connsiteY632" fmla="*/ 799937 h 1230893"/>
                    <a:gd name="connsiteX633" fmla="*/ 845776 w 1382491"/>
                    <a:gd name="connsiteY633" fmla="*/ 802694 h 1230893"/>
                    <a:gd name="connsiteX634" fmla="*/ 842796 w 1382491"/>
                    <a:gd name="connsiteY634" fmla="*/ 822525 h 1230893"/>
                    <a:gd name="connsiteX635" fmla="*/ 839684 w 1382491"/>
                    <a:gd name="connsiteY635" fmla="*/ 827505 h 1230893"/>
                    <a:gd name="connsiteX636" fmla="*/ 834971 w 1382491"/>
                    <a:gd name="connsiteY636" fmla="*/ 843912 h 1230893"/>
                    <a:gd name="connsiteX637" fmla="*/ 820564 w 1382491"/>
                    <a:gd name="connsiteY637" fmla="*/ 873614 h 1230893"/>
                    <a:gd name="connsiteX638" fmla="*/ 812517 w 1382491"/>
                    <a:gd name="connsiteY638" fmla="*/ 880728 h 1230893"/>
                    <a:gd name="connsiteX639" fmla="*/ 825322 w 1382491"/>
                    <a:gd name="connsiteY639" fmla="*/ 885175 h 1230893"/>
                    <a:gd name="connsiteX640" fmla="*/ 840174 w 1382491"/>
                    <a:gd name="connsiteY640" fmla="*/ 878683 h 1230893"/>
                    <a:gd name="connsiteX641" fmla="*/ 842930 w 1382491"/>
                    <a:gd name="connsiteY641" fmla="*/ 868590 h 1230893"/>
                    <a:gd name="connsiteX642" fmla="*/ 849955 w 1382491"/>
                    <a:gd name="connsiteY642" fmla="*/ 855251 h 1230893"/>
                    <a:gd name="connsiteX643" fmla="*/ 860849 w 1382491"/>
                    <a:gd name="connsiteY643" fmla="*/ 864144 h 1230893"/>
                    <a:gd name="connsiteX644" fmla="*/ 859960 w 1382491"/>
                    <a:gd name="connsiteY644" fmla="*/ 887087 h 1230893"/>
                    <a:gd name="connsiteX645" fmla="*/ 856447 w 1382491"/>
                    <a:gd name="connsiteY645" fmla="*/ 901804 h 1230893"/>
                    <a:gd name="connsiteX646" fmla="*/ 861827 w 1382491"/>
                    <a:gd name="connsiteY646" fmla="*/ 903849 h 1230893"/>
                    <a:gd name="connsiteX647" fmla="*/ 870320 w 1382491"/>
                    <a:gd name="connsiteY647" fmla="*/ 903049 h 1230893"/>
                    <a:gd name="connsiteX648" fmla="*/ 880813 w 1382491"/>
                    <a:gd name="connsiteY648" fmla="*/ 902115 h 1230893"/>
                    <a:gd name="connsiteX649" fmla="*/ 890374 w 1382491"/>
                    <a:gd name="connsiteY649" fmla="*/ 904650 h 1230893"/>
                    <a:gd name="connsiteX650" fmla="*/ 908603 w 1382491"/>
                    <a:gd name="connsiteY650" fmla="*/ 952982 h 1230893"/>
                    <a:gd name="connsiteX651" fmla="*/ 917852 w 1382491"/>
                    <a:gd name="connsiteY651" fmla="*/ 983440 h 1230893"/>
                    <a:gd name="connsiteX652" fmla="*/ 961737 w 1382491"/>
                    <a:gd name="connsiteY652" fmla="*/ 1005005 h 1230893"/>
                    <a:gd name="connsiteX653" fmla="*/ 1009803 w 1382491"/>
                    <a:gd name="connsiteY653" fmla="*/ 1017855 h 1230893"/>
                    <a:gd name="connsiteX654" fmla="*/ 1020074 w 1382491"/>
                    <a:gd name="connsiteY654" fmla="*/ 1023413 h 1230893"/>
                    <a:gd name="connsiteX655" fmla="*/ 1039950 w 1382491"/>
                    <a:gd name="connsiteY655" fmla="*/ 1031150 h 1230893"/>
                    <a:gd name="connsiteX656" fmla="*/ 1046619 w 1382491"/>
                    <a:gd name="connsiteY656" fmla="*/ 1029949 h 1230893"/>
                    <a:gd name="connsiteX657" fmla="*/ 1064939 w 1382491"/>
                    <a:gd name="connsiteY657" fmla="*/ 1017188 h 1230893"/>
                    <a:gd name="connsiteX658" fmla="*/ 1069385 w 1382491"/>
                    <a:gd name="connsiteY658" fmla="*/ 1009229 h 1230893"/>
                    <a:gd name="connsiteX659" fmla="*/ 1079745 w 1382491"/>
                    <a:gd name="connsiteY659" fmla="*/ 996379 h 1230893"/>
                    <a:gd name="connsiteX660" fmla="*/ 1088904 w 1382491"/>
                    <a:gd name="connsiteY660" fmla="*/ 998246 h 1230893"/>
                    <a:gd name="connsiteX661" fmla="*/ 1086370 w 1382491"/>
                    <a:gd name="connsiteY661" fmla="*/ 1011585 h 1230893"/>
                    <a:gd name="connsiteX662" fmla="*/ 1084414 w 1382491"/>
                    <a:gd name="connsiteY662" fmla="*/ 1017366 h 1230893"/>
                    <a:gd name="connsiteX663" fmla="*/ 1088238 w 1382491"/>
                    <a:gd name="connsiteY663" fmla="*/ 1023547 h 1230893"/>
                    <a:gd name="connsiteX664" fmla="*/ 1094462 w 1382491"/>
                    <a:gd name="connsiteY664" fmla="*/ 1014654 h 1230893"/>
                    <a:gd name="connsiteX665" fmla="*/ 1098909 w 1382491"/>
                    <a:gd name="connsiteY665" fmla="*/ 1007895 h 1230893"/>
                    <a:gd name="connsiteX666" fmla="*/ 811716 w 1382491"/>
                    <a:gd name="connsiteY666" fmla="*/ 922569 h 1230893"/>
                    <a:gd name="connsiteX667" fmla="*/ 811716 w 1382491"/>
                    <a:gd name="connsiteY667" fmla="*/ 922569 h 1230893"/>
                    <a:gd name="connsiteX668" fmla="*/ 794953 w 1382491"/>
                    <a:gd name="connsiteY668" fmla="*/ 918123 h 1230893"/>
                    <a:gd name="connsiteX669" fmla="*/ 794198 w 1382491"/>
                    <a:gd name="connsiteY669" fmla="*/ 915588 h 1230893"/>
                    <a:gd name="connsiteX670" fmla="*/ 825990 w 1382491"/>
                    <a:gd name="connsiteY670" fmla="*/ 907095 h 1230893"/>
                    <a:gd name="connsiteX671" fmla="*/ 836260 w 1382491"/>
                    <a:gd name="connsiteY671" fmla="*/ 909764 h 1230893"/>
                    <a:gd name="connsiteX672" fmla="*/ 836260 w 1382491"/>
                    <a:gd name="connsiteY672" fmla="*/ 912653 h 1230893"/>
                    <a:gd name="connsiteX673" fmla="*/ 811716 w 1382491"/>
                    <a:gd name="connsiteY673" fmla="*/ 922569 h 1230893"/>
                    <a:gd name="connsiteX674" fmla="*/ 825990 w 1382491"/>
                    <a:gd name="connsiteY674" fmla="*/ 908074 h 1230893"/>
                    <a:gd name="connsiteX675" fmla="*/ 795265 w 1382491"/>
                    <a:gd name="connsiteY675" fmla="*/ 915855 h 1230893"/>
                    <a:gd name="connsiteX676" fmla="*/ 795710 w 1382491"/>
                    <a:gd name="connsiteY676" fmla="*/ 917189 h 1230893"/>
                    <a:gd name="connsiteX677" fmla="*/ 811716 w 1382491"/>
                    <a:gd name="connsiteY677" fmla="*/ 921635 h 1230893"/>
                    <a:gd name="connsiteX678" fmla="*/ 835371 w 1382491"/>
                    <a:gd name="connsiteY678" fmla="*/ 912298 h 1230893"/>
                    <a:gd name="connsiteX679" fmla="*/ 835371 w 1382491"/>
                    <a:gd name="connsiteY679" fmla="*/ 910430 h 1230893"/>
                    <a:gd name="connsiteX680" fmla="*/ 825990 w 1382491"/>
                    <a:gd name="connsiteY680" fmla="*/ 908074 h 1230893"/>
                    <a:gd name="connsiteX681" fmla="*/ 593132 w 1382491"/>
                    <a:gd name="connsiteY681" fmla="*/ 42228 h 1230893"/>
                    <a:gd name="connsiteX682" fmla="*/ 593132 w 1382491"/>
                    <a:gd name="connsiteY682" fmla="*/ 42228 h 1230893"/>
                    <a:gd name="connsiteX683" fmla="*/ 582594 w 1382491"/>
                    <a:gd name="connsiteY683" fmla="*/ 39961 h 1230893"/>
                    <a:gd name="connsiteX684" fmla="*/ 580993 w 1382491"/>
                    <a:gd name="connsiteY684" fmla="*/ 35870 h 1230893"/>
                    <a:gd name="connsiteX685" fmla="*/ 616119 w 1382491"/>
                    <a:gd name="connsiteY685" fmla="*/ 25021 h 1230893"/>
                    <a:gd name="connsiteX686" fmla="*/ 627057 w 1382491"/>
                    <a:gd name="connsiteY686" fmla="*/ 28933 h 1230893"/>
                    <a:gd name="connsiteX687" fmla="*/ 625769 w 1382491"/>
                    <a:gd name="connsiteY687" fmla="*/ 32669 h 1230893"/>
                    <a:gd name="connsiteX688" fmla="*/ 593132 w 1382491"/>
                    <a:gd name="connsiteY688" fmla="*/ 42228 h 1230893"/>
                    <a:gd name="connsiteX689" fmla="*/ 616119 w 1382491"/>
                    <a:gd name="connsiteY689" fmla="*/ 26133 h 1230893"/>
                    <a:gd name="connsiteX690" fmla="*/ 582016 w 1382491"/>
                    <a:gd name="connsiteY690" fmla="*/ 36225 h 1230893"/>
                    <a:gd name="connsiteX691" fmla="*/ 583306 w 1382491"/>
                    <a:gd name="connsiteY691" fmla="*/ 39071 h 1230893"/>
                    <a:gd name="connsiteX692" fmla="*/ 593132 w 1382491"/>
                    <a:gd name="connsiteY692" fmla="*/ 41117 h 1230893"/>
                    <a:gd name="connsiteX693" fmla="*/ 624923 w 1382491"/>
                    <a:gd name="connsiteY693" fmla="*/ 31957 h 1230893"/>
                    <a:gd name="connsiteX694" fmla="*/ 625946 w 1382491"/>
                    <a:gd name="connsiteY694" fmla="*/ 29111 h 1230893"/>
                    <a:gd name="connsiteX695" fmla="*/ 616119 w 1382491"/>
                    <a:gd name="connsiteY695" fmla="*/ 26133 h 1230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</a:cxnLst>
                  <a:rect l="l" t="t" r="r" b="b"/>
                  <a:pathLst>
                    <a:path w="1382491" h="1230893">
                      <a:moveTo>
                        <a:pt x="1139504" y="1230570"/>
                      </a:moveTo>
                      <a:cubicBezTo>
                        <a:pt x="1124298" y="1230570"/>
                        <a:pt x="1101177" y="1203536"/>
                        <a:pt x="1100954" y="1203270"/>
                      </a:cubicBezTo>
                      <a:cubicBezTo>
                        <a:pt x="1094284" y="1196467"/>
                        <a:pt x="1091439" y="1186818"/>
                        <a:pt x="1093306" y="1177481"/>
                      </a:cubicBezTo>
                      <a:cubicBezTo>
                        <a:pt x="1094151" y="1171700"/>
                        <a:pt x="1093840" y="1165787"/>
                        <a:pt x="1092462" y="1160095"/>
                      </a:cubicBezTo>
                      <a:cubicBezTo>
                        <a:pt x="1090594" y="1154582"/>
                        <a:pt x="1088238" y="1149246"/>
                        <a:pt x="1085392" y="1144177"/>
                      </a:cubicBezTo>
                      <a:cubicBezTo>
                        <a:pt x="1079345" y="1132083"/>
                        <a:pt x="1072453" y="1118388"/>
                        <a:pt x="1075120" y="1110607"/>
                      </a:cubicBezTo>
                      <a:cubicBezTo>
                        <a:pt x="1075120" y="1110029"/>
                        <a:pt x="1076143" y="1110029"/>
                        <a:pt x="1076410" y="1110029"/>
                      </a:cubicBezTo>
                      <a:cubicBezTo>
                        <a:pt x="1085080" y="1111718"/>
                        <a:pt x="1093662" y="1114075"/>
                        <a:pt x="1101977" y="1117054"/>
                      </a:cubicBezTo>
                      <a:cubicBezTo>
                        <a:pt x="1115316" y="1121234"/>
                        <a:pt x="1130789" y="1125947"/>
                        <a:pt x="1134480" y="1125635"/>
                      </a:cubicBezTo>
                      <a:lnTo>
                        <a:pt x="1134480" y="1125635"/>
                      </a:lnTo>
                      <a:cubicBezTo>
                        <a:pt x="1140615" y="1124257"/>
                        <a:pt x="1146618" y="1122168"/>
                        <a:pt x="1152265" y="1119410"/>
                      </a:cubicBezTo>
                      <a:cubicBezTo>
                        <a:pt x="1162225" y="1114964"/>
                        <a:pt x="1173519" y="1110518"/>
                        <a:pt x="1181878" y="1110518"/>
                      </a:cubicBezTo>
                      <a:cubicBezTo>
                        <a:pt x="1187259" y="1109940"/>
                        <a:pt x="1192238" y="1113452"/>
                        <a:pt x="1193484" y="1118744"/>
                      </a:cubicBezTo>
                      <a:cubicBezTo>
                        <a:pt x="1193840" y="1120077"/>
                        <a:pt x="1194239" y="1121412"/>
                        <a:pt x="1194595" y="1122701"/>
                      </a:cubicBezTo>
                      <a:cubicBezTo>
                        <a:pt x="1199309" y="1139909"/>
                        <a:pt x="1203800" y="1156138"/>
                        <a:pt x="1190149" y="1167654"/>
                      </a:cubicBezTo>
                      <a:cubicBezTo>
                        <a:pt x="1187436" y="1169966"/>
                        <a:pt x="1187347" y="1177213"/>
                        <a:pt x="1187259" y="1184239"/>
                      </a:cubicBezTo>
                      <a:cubicBezTo>
                        <a:pt x="1187259" y="1194154"/>
                        <a:pt x="1187259" y="1204381"/>
                        <a:pt x="1180055" y="1204381"/>
                      </a:cubicBezTo>
                      <a:cubicBezTo>
                        <a:pt x="1177521" y="1204159"/>
                        <a:pt x="1175075" y="1203314"/>
                        <a:pt x="1172985" y="1201847"/>
                      </a:cubicBezTo>
                      <a:cubicBezTo>
                        <a:pt x="1170985" y="1200380"/>
                        <a:pt x="1168672" y="1199357"/>
                        <a:pt x="1166227" y="1198912"/>
                      </a:cubicBezTo>
                      <a:cubicBezTo>
                        <a:pt x="1164582" y="1198912"/>
                        <a:pt x="1164404" y="1200780"/>
                        <a:pt x="1164182" y="1204959"/>
                      </a:cubicBezTo>
                      <a:cubicBezTo>
                        <a:pt x="1164182" y="1206693"/>
                        <a:pt x="1164182" y="1208694"/>
                        <a:pt x="1163649" y="1210962"/>
                      </a:cubicBezTo>
                      <a:cubicBezTo>
                        <a:pt x="1163114" y="1214741"/>
                        <a:pt x="1160002" y="1216164"/>
                        <a:pt x="1156712" y="1217676"/>
                      </a:cubicBezTo>
                      <a:cubicBezTo>
                        <a:pt x="1153466" y="1218699"/>
                        <a:pt x="1150709" y="1220966"/>
                        <a:pt x="1149064" y="1223945"/>
                      </a:cubicBezTo>
                      <a:cubicBezTo>
                        <a:pt x="1147597" y="1227947"/>
                        <a:pt x="1143773" y="1230570"/>
                        <a:pt x="1139504" y="1230570"/>
                      </a:cubicBezTo>
                      <a:close/>
                      <a:moveTo>
                        <a:pt x="1076143" y="1111140"/>
                      </a:moveTo>
                      <a:cubicBezTo>
                        <a:pt x="1073743" y="1118521"/>
                        <a:pt x="1080589" y="1131861"/>
                        <a:pt x="1086414" y="1143644"/>
                      </a:cubicBezTo>
                      <a:cubicBezTo>
                        <a:pt x="1089261" y="1148802"/>
                        <a:pt x="1091617" y="1154226"/>
                        <a:pt x="1093529" y="1159784"/>
                      </a:cubicBezTo>
                      <a:cubicBezTo>
                        <a:pt x="1094952" y="1165608"/>
                        <a:pt x="1095262" y="1171655"/>
                        <a:pt x="1094418" y="1177570"/>
                      </a:cubicBezTo>
                      <a:cubicBezTo>
                        <a:pt x="1092640" y="1186596"/>
                        <a:pt x="1095396" y="1195933"/>
                        <a:pt x="1101799" y="1202514"/>
                      </a:cubicBezTo>
                      <a:cubicBezTo>
                        <a:pt x="1108158" y="1210028"/>
                        <a:pt x="1127321" y="1229459"/>
                        <a:pt x="1139504" y="1229459"/>
                      </a:cubicBezTo>
                      <a:cubicBezTo>
                        <a:pt x="1143417" y="1229548"/>
                        <a:pt x="1146886" y="1227058"/>
                        <a:pt x="1148131" y="1223367"/>
                      </a:cubicBezTo>
                      <a:cubicBezTo>
                        <a:pt x="1149909" y="1220121"/>
                        <a:pt x="1152843" y="1217721"/>
                        <a:pt x="1156356" y="1216564"/>
                      </a:cubicBezTo>
                      <a:cubicBezTo>
                        <a:pt x="1159469" y="1215097"/>
                        <a:pt x="1162181" y="1213852"/>
                        <a:pt x="1162626" y="1210650"/>
                      </a:cubicBezTo>
                      <a:cubicBezTo>
                        <a:pt x="1162936" y="1208472"/>
                        <a:pt x="1163025" y="1206471"/>
                        <a:pt x="1163159" y="1204737"/>
                      </a:cubicBezTo>
                      <a:cubicBezTo>
                        <a:pt x="1163381" y="1200646"/>
                        <a:pt x="1163559" y="1197667"/>
                        <a:pt x="1166316" y="1197667"/>
                      </a:cubicBezTo>
                      <a:cubicBezTo>
                        <a:pt x="1168939" y="1198112"/>
                        <a:pt x="1171430" y="1199134"/>
                        <a:pt x="1173608" y="1200735"/>
                      </a:cubicBezTo>
                      <a:cubicBezTo>
                        <a:pt x="1175520" y="1202069"/>
                        <a:pt x="1177788" y="1202914"/>
                        <a:pt x="1180144" y="1203136"/>
                      </a:cubicBezTo>
                      <a:cubicBezTo>
                        <a:pt x="1186014" y="1203136"/>
                        <a:pt x="1186148" y="1193443"/>
                        <a:pt x="1186235" y="1184106"/>
                      </a:cubicBezTo>
                      <a:cubicBezTo>
                        <a:pt x="1186235" y="1176502"/>
                        <a:pt x="1186458" y="1169299"/>
                        <a:pt x="1189526" y="1166676"/>
                      </a:cubicBezTo>
                      <a:cubicBezTo>
                        <a:pt x="1202465" y="1155604"/>
                        <a:pt x="1198064" y="1139731"/>
                        <a:pt x="1193395" y="1122879"/>
                      </a:cubicBezTo>
                      <a:lnTo>
                        <a:pt x="1192328" y="1118921"/>
                      </a:lnTo>
                      <a:cubicBezTo>
                        <a:pt x="1191260" y="1114119"/>
                        <a:pt x="1186681" y="1110918"/>
                        <a:pt x="1181789" y="1111496"/>
                      </a:cubicBezTo>
                      <a:cubicBezTo>
                        <a:pt x="1173697" y="1111496"/>
                        <a:pt x="1162492" y="1116254"/>
                        <a:pt x="1152622" y="1120389"/>
                      </a:cubicBezTo>
                      <a:cubicBezTo>
                        <a:pt x="1148175" y="1122212"/>
                        <a:pt x="1144351" y="1123901"/>
                        <a:pt x="1140971" y="1125102"/>
                      </a:cubicBezTo>
                      <a:lnTo>
                        <a:pt x="1140971" y="1125502"/>
                      </a:lnTo>
                      <a:cubicBezTo>
                        <a:pt x="1140971" y="1125502"/>
                        <a:pt x="1140971" y="1125858"/>
                        <a:pt x="1140394" y="1125992"/>
                      </a:cubicBezTo>
                      <a:lnTo>
                        <a:pt x="1140394" y="1125992"/>
                      </a:lnTo>
                      <a:lnTo>
                        <a:pt x="1138215" y="1125992"/>
                      </a:lnTo>
                      <a:lnTo>
                        <a:pt x="1134658" y="1126392"/>
                      </a:lnTo>
                      <a:lnTo>
                        <a:pt x="1128833" y="1127059"/>
                      </a:lnTo>
                      <a:lnTo>
                        <a:pt x="1128166" y="1127059"/>
                      </a:lnTo>
                      <a:lnTo>
                        <a:pt x="1128166" y="1126525"/>
                      </a:lnTo>
                      <a:cubicBezTo>
                        <a:pt x="1128166" y="1126525"/>
                        <a:pt x="1128166" y="1126169"/>
                        <a:pt x="1128699" y="1126036"/>
                      </a:cubicBezTo>
                      <a:lnTo>
                        <a:pt x="1128699" y="1126036"/>
                      </a:lnTo>
                      <a:lnTo>
                        <a:pt x="1129722" y="1126036"/>
                      </a:lnTo>
                      <a:cubicBezTo>
                        <a:pt x="1123275" y="1124657"/>
                        <a:pt x="1112292" y="1121234"/>
                        <a:pt x="1101622" y="1117943"/>
                      </a:cubicBezTo>
                      <a:cubicBezTo>
                        <a:pt x="1093395" y="1115009"/>
                        <a:pt x="1084948" y="1112697"/>
                        <a:pt x="1076410" y="1110963"/>
                      </a:cubicBezTo>
                      <a:close/>
                      <a:moveTo>
                        <a:pt x="1134213" y="1045912"/>
                      </a:moveTo>
                      <a:lnTo>
                        <a:pt x="1134213" y="1045912"/>
                      </a:lnTo>
                      <a:cubicBezTo>
                        <a:pt x="1127276" y="1044489"/>
                        <a:pt x="1119673" y="1034262"/>
                        <a:pt x="1112292" y="1024347"/>
                      </a:cubicBezTo>
                      <a:cubicBezTo>
                        <a:pt x="1108557" y="1018656"/>
                        <a:pt x="1104066" y="1013542"/>
                        <a:pt x="1098953" y="1009051"/>
                      </a:cubicBezTo>
                      <a:lnTo>
                        <a:pt x="1098953" y="1009051"/>
                      </a:lnTo>
                      <a:cubicBezTo>
                        <a:pt x="1098198" y="1009051"/>
                        <a:pt x="1096552" y="1012564"/>
                        <a:pt x="1095485" y="1014920"/>
                      </a:cubicBezTo>
                      <a:cubicBezTo>
                        <a:pt x="1093262" y="1019634"/>
                        <a:pt x="1091039" y="1024569"/>
                        <a:pt x="1088238" y="1024569"/>
                      </a:cubicBezTo>
                      <a:cubicBezTo>
                        <a:pt x="1086325" y="1024569"/>
                        <a:pt x="1084770" y="1022346"/>
                        <a:pt x="1083346" y="1017633"/>
                      </a:cubicBezTo>
                      <a:cubicBezTo>
                        <a:pt x="1082990" y="1016432"/>
                        <a:pt x="1083836" y="1014476"/>
                        <a:pt x="1085347" y="1011052"/>
                      </a:cubicBezTo>
                      <a:cubicBezTo>
                        <a:pt x="1087259" y="1006606"/>
                        <a:pt x="1089794" y="1001315"/>
                        <a:pt x="1087971" y="998691"/>
                      </a:cubicBezTo>
                      <a:cubicBezTo>
                        <a:pt x="1086904" y="997046"/>
                        <a:pt x="1084191" y="996601"/>
                        <a:pt x="1079923" y="997313"/>
                      </a:cubicBezTo>
                      <a:cubicBezTo>
                        <a:pt x="1075654" y="998024"/>
                        <a:pt x="1072853" y="1004160"/>
                        <a:pt x="1070408" y="1009540"/>
                      </a:cubicBezTo>
                      <a:cubicBezTo>
                        <a:pt x="1069296" y="1012475"/>
                        <a:pt x="1067829" y="1015232"/>
                        <a:pt x="1065961" y="1017721"/>
                      </a:cubicBezTo>
                      <a:cubicBezTo>
                        <a:pt x="1060847" y="1023547"/>
                        <a:pt x="1054400" y="1028037"/>
                        <a:pt x="1047153" y="1030794"/>
                      </a:cubicBezTo>
                      <a:cubicBezTo>
                        <a:pt x="1044886" y="1031639"/>
                        <a:pt x="1042529" y="1032084"/>
                        <a:pt x="1040128" y="1032084"/>
                      </a:cubicBezTo>
                      <a:cubicBezTo>
                        <a:pt x="1032747" y="1031328"/>
                        <a:pt x="1025677" y="1028615"/>
                        <a:pt x="1019674" y="1024214"/>
                      </a:cubicBezTo>
                      <a:cubicBezTo>
                        <a:pt x="1016428" y="1022124"/>
                        <a:pt x="1013049" y="1020301"/>
                        <a:pt x="1009536" y="1018700"/>
                      </a:cubicBezTo>
                      <a:cubicBezTo>
                        <a:pt x="994018" y="1012075"/>
                        <a:pt x="977522" y="1005939"/>
                        <a:pt x="961915" y="1005939"/>
                      </a:cubicBezTo>
                      <a:cubicBezTo>
                        <a:pt x="944575" y="1005183"/>
                        <a:pt x="928345" y="997224"/>
                        <a:pt x="917141" y="983974"/>
                      </a:cubicBezTo>
                      <a:cubicBezTo>
                        <a:pt x="909492" y="975525"/>
                        <a:pt x="906025" y="964098"/>
                        <a:pt x="907670" y="952849"/>
                      </a:cubicBezTo>
                      <a:cubicBezTo>
                        <a:pt x="910737" y="935019"/>
                        <a:pt x="903934" y="916967"/>
                        <a:pt x="889884" y="905584"/>
                      </a:cubicBezTo>
                      <a:cubicBezTo>
                        <a:pt x="887260" y="903805"/>
                        <a:pt x="884148" y="903005"/>
                        <a:pt x="880991" y="903271"/>
                      </a:cubicBezTo>
                      <a:cubicBezTo>
                        <a:pt x="877523" y="903360"/>
                        <a:pt x="874055" y="903672"/>
                        <a:pt x="870631" y="904206"/>
                      </a:cubicBezTo>
                      <a:cubicBezTo>
                        <a:pt x="867786" y="904650"/>
                        <a:pt x="864896" y="904917"/>
                        <a:pt x="862005" y="905006"/>
                      </a:cubicBezTo>
                      <a:cubicBezTo>
                        <a:pt x="859737" y="905006"/>
                        <a:pt x="856581" y="904739"/>
                        <a:pt x="855558" y="902249"/>
                      </a:cubicBezTo>
                      <a:cubicBezTo>
                        <a:pt x="853290" y="896557"/>
                        <a:pt x="856314" y="891489"/>
                        <a:pt x="859160" y="886597"/>
                      </a:cubicBezTo>
                      <a:cubicBezTo>
                        <a:pt x="862939" y="880150"/>
                        <a:pt x="866852" y="873525"/>
                        <a:pt x="860138" y="864855"/>
                      </a:cubicBezTo>
                      <a:cubicBezTo>
                        <a:pt x="855692" y="859253"/>
                        <a:pt x="852446" y="856407"/>
                        <a:pt x="850134" y="856407"/>
                      </a:cubicBezTo>
                      <a:cubicBezTo>
                        <a:pt x="846754" y="856407"/>
                        <a:pt x="845687" y="862765"/>
                        <a:pt x="844175" y="868901"/>
                      </a:cubicBezTo>
                      <a:cubicBezTo>
                        <a:pt x="843597" y="872414"/>
                        <a:pt x="842664" y="875882"/>
                        <a:pt x="841374" y="879217"/>
                      </a:cubicBezTo>
                      <a:cubicBezTo>
                        <a:pt x="839018" y="884508"/>
                        <a:pt x="831636" y="886375"/>
                        <a:pt x="825500" y="886375"/>
                      </a:cubicBezTo>
                      <a:cubicBezTo>
                        <a:pt x="819364" y="886375"/>
                        <a:pt x="812161" y="884463"/>
                        <a:pt x="811583" y="880818"/>
                      </a:cubicBezTo>
                      <a:cubicBezTo>
                        <a:pt x="811005" y="878016"/>
                        <a:pt x="813939" y="875215"/>
                        <a:pt x="820475" y="872458"/>
                      </a:cubicBezTo>
                      <a:cubicBezTo>
                        <a:pt x="828702" y="868856"/>
                        <a:pt x="831636" y="855428"/>
                        <a:pt x="834215" y="843557"/>
                      </a:cubicBezTo>
                      <a:cubicBezTo>
                        <a:pt x="835193" y="837821"/>
                        <a:pt x="836794" y="832218"/>
                        <a:pt x="839062" y="826883"/>
                      </a:cubicBezTo>
                      <a:cubicBezTo>
                        <a:pt x="839996" y="825104"/>
                        <a:pt x="841063" y="823414"/>
                        <a:pt x="842219" y="821769"/>
                      </a:cubicBezTo>
                      <a:cubicBezTo>
                        <a:pt x="846665" y="815500"/>
                        <a:pt x="851112" y="808430"/>
                        <a:pt x="845420" y="803406"/>
                      </a:cubicBezTo>
                      <a:cubicBezTo>
                        <a:pt x="843775" y="801894"/>
                        <a:pt x="841640" y="801004"/>
                        <a:pt x="839417" y="800916"/>
                      </a:cubicBezTo>
                      <a:cubicBezTo>
                        <a:pt x="828702" y="800916"/>
                        <a:pt x="818831" y="824793"/>
                        <a:pt x="817808" y="833063"/>
                      </a:cubicBezTo>
                      <a:cubicBezTo>
                        <a:pt x="816652" y="841956"/>
                        <a:pt x="809182" y="844401"/>
                        <a:pt x="801979" y="846402"/>
                      </a:cubicBezTo>
                      <a:cubicBezTo>
                        <a:pt x="797799" y="847381"/>
                        <a:pt x="793797" y="849159"/>
                        <a:pt x="790285" y="851649"/>
                      </a:cubicBezTo>
                      <a:cubicBezTo>
                        <a:pt x="788062" y="854006"/>
                        <a:pt x="786060" y="856540"/>
                        <a:pt x="784327" y="859297"/>
                      </a:cubicBezTo>
                      <a:cubicBezTo>
                        <a:pt x="778813" y="867078"/>
                        <a:pt x="771255" y="877705"/>
                        <a:pt x="764674" y="877705"/>
                      </a:cubicBezTo>
                      <a:cubicBezTo>
                        <a:pt x="763562" y="877705"/>
                        <a:pt x="762495" y="877394"/>
                        <a:pt x="761561" y="876816"/>
                      </a:cubicBezTo>
                      <a:cubicBezTo>
                        <a:pt x="752668" y="871480"/>
                        <a:pt x="753247" y="862720"/>
                        <a:pt x="753692" y="854273"/>
                      </a:cubicBezTo>
                      <a:cubicBezTo>
                        <a:pt x="753913" y="851382"/>
                        <a:pt x="753913" y="848537"/>
                        <a:pt x="753692" y="845646"/>
                      </a:cubicBezTo>
                      <a:cubicBezTo>
                        <a:pt x="752135" y="829862"/>
                        <a:pt x="738085" y="821502"/>
                        <a:pt x="725679" y="814122"/>
                      </a:cubicBezTo>
                      <a:cubicBezTo>
                        <a:pt x="723678" y="812966"/>
                        <a:pt x="721766" y="811809"/>
                        <a:pt x="719899" y="810653"/>
                      </a:cubicBezTo>
                      <a:cubicBezTo>
                        <a:pt x="713585" y="806696"/>
                        <a:pt x="716475" y="801761"/>
                        <a:pt x="719232" y="797314"/>
                      </a:cubicBezTo>
                      <a:cubicBezTo>
                        <a:pt x="721988" y="792868"/>
                        <a:pt x="724434" y="788421"/>
                        <a:pt x="720521" y="784375"/>
                      </a:cubicBezTo>
                      <a:cubicBezTo>
                        <a:pt x="708293" y="771347"/>
                        <a:pt x="689396" y="770058"/>
                        <a:pt x="671300" y="768813"/>
                      </a:cubicBezTo>
                      <a:cubicBezTo>
                        <a:pt x="664007" y="768502"/>
                        <a:pt x="656760" y="767701"/>
                        <a:pt x="649601" y="766412"/>
                      </a:cubicBezTo>
                      <a:cubicBezTo>
                        <a:pt x="643731" y="764589"/>
                        <a:pt x="638574" y="760898"/>
                        <a:pt x="634928" y="755963"/>
                      </a:cubicBezTo>
                      <a:cubicBezTo>
                        <a:pt x="630481" y="751205"/>
                        <a:pt x="626346" y="746714"/>
                        <a:pt x="620033" y="746003"/>
                      </a:cubicBezTo>
                      <a:cubicBezTo>
                        <a:pt x="618077" y="745781"/>
                        <a:pt x="616119" y="745692"/>
                        <a:pt x="614163" y="745692"/>
                      </a:cubicBezTo>
                      <a:cubicBezTo>
                        <a:pt x="606471" y="745914"/>
                        <a:pt x="598779" y="746714"/>
                        <a:pt x="591176" y="748048"/>
                      </a:cubicBezTo>
                      <a:cubicBezTo>
                        <a:pt x="585395" y="748893"/>
                        <a:pt x="579926" y="749738"/>
                        <a:pt x="574857" y="750049"/>
                      </a:cubicBezTo>
                      <a:cubicBezTo>
                        <a:pt x="557516" y="751205"/>
                        <a:pt x="541642" y="757475"/>
                        <a:pt x="526258" y="763388"/>
                      </a:cubicBezTo>
                      <a:cubicBezTo>
                        <a:pt x="510874" y="769302"/>
                        <a:pt x="495133" y="775705"/>
                        <a:pt x="477971" y="776727"/>
                      </a:cubicBezTo>
                      <a:cubicBezTo>
                        <a:pt x="476325" y="776727"/>
                        <a:pt x="474592" y="776727"/>
                        <a:pt x="472679" y="776727"/>
                      </a:cubicBezTo>
                      <a:cubicBezTo>
                        <a:pt x="468856" y="776727"/>
                        <a:pt x="464809" y="776461"/>
                        <a:pt x="460941" y="776238"/>
                      </a:cubicBezTo>
                      <a:cubicBezTo>
                        <a:pt x="457072" y="776016"/>
                        <a:pt x="452848" y="775794"/>
                        <a:pt x="448847" y="775794"/>
                      </a:cubicBezTo>
                      <a:cubicBezTo>
                        <a:pt x="441199" y="775393"/>
                        <a:pt x="433552" y="776950"/>
                        <a:pt x="426615" y="780240"/>
                      </a:cubicBezTo>
                      <a:cubicBezTo>
                        <a:pt x="422436" y="782374"/>
                        <a:pt x="418611" y="784687"/>
                        <a:pt x="414876" y="786865"/>
                      </a:cubicBezTo>
                      <a:cubicBezTo>
                        <a:pt x="408029" y="791267"/>
                        <a:pt x="400781" y="794913"/>
                        <a:pt x="393222" y="797848"/>
                      </a:cubicBezTo>
                      <a:cubicBezTo>
                        <a:pt x="383707" y="801805"/>
                        <a:pt x="375392" y="808252"/>
                        <a:pt x="369256" y="816522"/>
                      </a:cubicBezTo>
                      <a:cubicBezTo>
                        <a:pt x="361475" y="825415"/>
                        <a:pt x="353472" y="834308"/>
                        <a:pt x="337643" y="837109"/>
                      </a:cubicBezTo>
                      <a:cubicBezTo>
                        <a:pt x="334707" y="837554"/>
                        <a:pt x="331729" y="837776"/>
                        <a:pt x="328750" y="837732"/>
                      </a:cubicBezTo>
                      <a:cubicBezTo>
                        <a:pt x="320390" y="837732"/>
                        <a:pt x="309764" y="836576"/>
                        <a:pt x="298514" y="835376"/>
                      </a:cubicBezTo>
                      <a:cubicBezTo>
                        <a:pt x="285576" y="833730"/>
                        <a:pt x="272591" y="832796"/>
                        <a:pt x="259564" y="832530"/>
                      </a:cubicBezTo>
                      <a:cubicBezTo>
                        <a:pt x="240845" y="832530"/>
                        <a:pt x="228973" y="836042"/>
                        <a:pt x="223282" y="843290"/>
                      </a:cubicBezTo>
                      <a:cubicBezTo>
                        <a:pt x="214744" y="854139"/>
                        <a:pt x="210965" y="855295"/>
                        <a:pt x="202650" y="857874"/>
                      </a:cubicBezTo>
                      <a:cubicBezTo>
                        <a:pt x="199805" y="858719"/>
                        <a:pt x="196559" y="859742"/>
                        <a:pt x="192423" y="861342"/>
                      </a:cubicBezTo>
                      <a:cubicBezTo>
                        <a:pt x="188110" y="863476"/>
                        <a:pt x="184331" y="866500"/>
                        <a:pt x="181351" y="870235"/>
                      </a:cubicBezTo>
                      <a:cubicBezTo>
                        <a:pt x="176684" y="875171"/>
                        <a:pt x="171881" y="880239"/>
                        <a:pt x="165078" y="880239"/>
                      </a:cubicBezTo>
                      <a:cubicBezTo>
                        <a:pt x="160632" y="880239"/>
                        <a:pt x="156408" y="880239"/>
                        <a:pt x="152273" y="880239"/>
                      </a:cubicBezTo>
                      <a:cubicBezTo>
                        <a:pt x="148137" y="880239"/>
                        <a:pt x="144358" y="880239"/>
                        <a:pt x="140534" y="880239"/>
                      </a:cubicBezTo>
                      <a:cubicBezTo>
                        <a:pt x="120970" y="880239"/>
                        <a:pt x="100516" y="878416"/>
                        <a:pt x="84154" y="856451"/>
                      </a:cubicBezTo>
                      <a:cubicBezTo>
                        <a:pt x="81131" y="853072"/>
                        <a:pt x="77084" y="850760"/>
                        <a:pt x="72637" y="849870"/>
                      </a:cubicBezTo>
                      <a:cubicBezTo>
                        <a:pt x="66546" y="847959"/>
                        <a:pt x="60276" y="846002"/>
                        <a:pt x="58409" y="836798"/>
                      </a:cubicBezTo>
                      <a:cubicBezTo>
                        <a:pt x="56941" y="829417"/>
                        <a:pt x="63478" y="827905"/>
                        <a:pt x="69792" y="826349"/>
                      </a:cubicBezTo>
                      <a:cubicBezTo>
                        <a:pt x="73749" y="825949"/>
                        <a:pt x="77440" y="824437"/>
                        <a:pt x="80508" y="821903"/>
                      </a:cubicBezTo>
                      <a:cubicBezTo>
                        <a:pt x="85977" y="815322"/>
                        <a:pt x="86377" y="803850"/>
                        <a:pt x="86821" y="792734"/>
                      </a:cubicBezTo>
                      <a:cubicBezTo>
                        <a:pt x="86689" y="784953"/>
                        <a:pt x="87667" y="777216"/>
                        <a:pt x="89756" y="769747"/>
                      </a:cubicBezTo>
                      <a:cubicBezTo>
                        <a:pt x="93491" y="759386"/>
                        <a:pt x="91490" y="755963"/>
                        <a:pt x="86689" y="747515"/>
                      </a:cubicBezTo>
                      <a:lnTo>
                        <a:pt x="85709" y="745914"/>
                      </a:lnTo>
                      <a:cubicBezTo>
                        <a:pt x="78195" y="733420"/>
                        <a:pt x="71926" y="720214"/>
                        <a:pt x="66990" y="706474"/>
                      </a:cubicBezTo>
                      <a:cubicBezTo>
                        <a:pt x="64812" y="699360"/>
                        <a:pt x="63478" y="691979"/>
                        <a:pt x="63123" y="684509"/>
                      </a:cubicBezTo>
                      <a:cubicBezTo>
                        <a:pt x="62766" y="677306"/>
                        <a:pt x="61521" y="670148"/>
                        <a:pt x="59432" y="663211"/>
                      </a:cubicBezTo>
                      <a:cubicBezTo>
                        <a:pt x="56364" y="655741"/>
                        <a:pt x="52185" y="648716"/>
                        <a:pt x="47071" y="642447"/>
                      </a:cubicBezTo>
                      <a:cubicBezTo>
                        <a:pt x="41602" y="635777"/>
                        <a:pt x="37244" y="628262"/>
                        <a:pt x="34221" y="620215"/>
                      </a:cubicBezTo>
                      <a:cubicBezTo>
                        <a:pt x="33198" y="616968"/>
                        <a:pt x="32353" y="613812"/>
                        <a:pt x="31553" y="610744"/>
                      </a:cubicBezTo>
                      <a:cubicBezTo>
                        <a:pt x="29864" y="603585"/>
                        <a:pt x="27462" y="596604"/>
                        <a:pt x="24306" y="589979"/>
                      </a:cubicBezTo>
                      <a:lnTo>
                        <a:pt x="23016" y="587445"/>
                      </a:lnTo>
                      <a:cubicBezTo>
                        <a:pt x="1051" y="544982"/>
                        <a:pt x="-817" y="537956"/>
                        <a:pt x="29" y="536622"/>
                      </a:cubicBezTo>
                      <a:cubicBezTo>
                        <a:pt x="161" y="536356"/>
                        <a:pt x="428" y="536178"/>
                        <a:pt x="740" y="536178"/>
                      </a:cubicBezTo>
                      <a:cubicBezTo>
                        <a:pt x="5674" y="536489"/>
                        <a:pt x="8654" y="541469"/>
                        <a:pt x="11588" y="546360"/>
                      </a:cubicBezTo>
                      <a:cubicBezTo>
                        <a:pt x="14524" y="551251"/>
                        <a:pt x="17146" y="555653"/>
                        <a:pt x="21415" y="556276"/>
                      </a:cubicBezTo>
                      <a:lnTo>
                        <a:pt x="21860" y="556276"/>
                      </a:lnTo>
                      <a:cubicBezTo>
                        <a:pt x="22482" y="556276"/>
                        <a:pt x="22704" y="556276"/>
                        <a:pt x="22793" y="555919"/>
                      </a:cubicBezTo>
                      <a:cubicBezTo>
                        <a:pt x="23905" y="554008"/>
                        <a:pt x="19859" y="546582"/>
                        <a:pt x="16879" y="541158"/>
                      </a:cubicBezTo>
                      <a:cubicBezTo>
                        <a:pt x="13368" y="534710"/>
                        <a:pt x="12433" y="532265"/>
                        <a:pt x="13101" y="531509"/>
                      </a:cubicBezTo>
                      <a:cubicBezTo>
                        <a:pt x="13323" y="531242"/>
                        <a:pt x="13678" y="531109"/>
                        <a:pt x="14034" y="531109"/>
                      </a:cubicBezTo>
                      <a:cubicBezTo>
                        <a:pt x="15723" y="531109"/>
                        <a:pt x="17725" y="534088"/>
                        <a:pt x="21149" y="539335"/>
                      </a:cubicBezTo>
                      <a:cubicBezTo>
                        <a:pt x="24572" y="544582"/>
                        <a:pt x="28440" y="550629"/>
                        <a:pt x="31198" y="550629"/>
                      </a:cubicBezTo>
                      <a:cubicBezTo>
                        <a:pt x="31998" y="550629"/>
                        <a:pt x="32664" y="550051"/>
                        <a:pt x="33243" y="548894"/>
                      </a:cubicBezTo>
                      <a:cubicBezTo>
                        <a:pt x="39245" y="536845"/>
                        <a:pt x="28485" y="523061"/>
                        <a:pt x="18970" y="510922"/>
                      </a:cubicBezTo>
                      <a:cubicBezTo>
                        <a:pt x="14923" y="506209"/>
                        <a:pt x="11410" y="501051"/>
                        <a:pt x="8521" y="495582"/>
                      </a:cubicBezTo>
                      <a:cubicBezTo>
                        <a:pt x="2252" y="481531"/>
                        <a:pt x="8788" y="471261"/>
                        <a:pt x="15101" y="461345"/>
                      </a:cubicBezTo>
                      <a:cubicBezTo>
                        <a:pt x="20214" y="453297"/>
                        <a:pt x="25061" y="445738"/>
                        <a:pt x="23150" y="436445"/>
                      </a:cubicBezTo>
                      <a:lnTo>
                        <a:pt x="22482" y="433288"/>
                      </a:lnTo>
                      <a:cubicBezTo>
                        <a:pt x="19192" y="417904"/>
                        <a:pt x="14257" y="394738"/>
                        <a:pt x="34488" y="385579"/>
                      </a:cubicBezTo>
                      <a:lnTo>
                        <a:pt x="34710" y="385579"/>
                      </a:lnTo>
                      <a:cubicBezTo>
                        <a:pt x="35511" y="385579"/>
                        <a:pt x="35600" y="386023"/>
                        <a:pt x="35955" y="392871"/>
                      </a:cubicBezTo>
                      <a:cubicBezTo>
                        <a:pt x="35955" y="397851"/>
                        <a:pt x="36578" y="402831"/>
                        <a:pt x="37734" y="407677"/>
                      </a:cubicBezTo>
                      <a:cubicBezTo>
                        <a:pt x="38267" y="406921"/>
                        <a:pt x="39378" y="405054"/>
                        <a:pt x="40490" y="403231"/>
                      </a:cubicBezTo>
                      <a:cubicBezTo>
                        <a:pt x="44936" y="395672"/>
                        <a:pt x="52406" y="383088"/>
                        <a:pt x="57743" y="382777"/>
                      </a:cubicBezTo>
                      <a:cubicBezTo>
                        <a:pt x="72593" y="381888"/>
                        <a:pt x="83309" y="372773"/>
                        <a:pt x="93624" y="364014"/>
                      </a:cubicBezTo>
                      <a:cubicBezTo>
                        <a:pt x="97092" y="361079"/>
                        <a:pt x="100650" y="358055"/>
                        <a:pt x="104341" y="355121"/>
                      </a:cubicBezTo>
                      <a:cubicBezTo>
                        <a:pt x="107319" y="352942"/>
                        <a:pt x="122481" y="344405"/>
                        <a:pt x="132530" y="344405"/>
                      </a:cubicBezTo>
                      <a:cubicBezTo>
                        <a:pt x="136976" y="344405"/>
                        <a:pt x="140001" y="346273"/>
                        <a:pt x="140845" y="349963"/>
                      </a:cubicBezTo>
                      <a:cubicBezTo>
                        <a:pt x="141068" y="351608"/>
                        <a:pt x="142579" y="352809"/>
                        <a:pt x="144225" y="352631"/>
                      </a:cubicBezTo>
                      <a:cubicBezTo>
                        <a:pt x="148359" y="352631"/>
                        <a:pt x="155829" y="348184"/>
                        <a:pt x="166457" y="340003"/>
                      </a:cubicBezTo>
                      <a:lnTo>
                        <a:pt x="167346" y="339291"/>
                      </a:lnTo>
                      <a:cubicBezTo>
                        <a:pt x="182418" y="327597"/>
                        <a:pt x="200249" y="325641"/>
                        <a:pt x="217501" y="323729"/>
                      </a:cubicBezTo>
                      <a:cubicBezTo>
                        <a:pt x="229773" y="322973"/>
                        <a:pt x="241867" y="320483"/>
                        <a:pt x="253473" y="316348"/>
                      </a:cubicBezTo>
                      <a:cubicBezTo>
                        <a:pt x="263344" y="312302"/>
                        <a:pt x="271258" y="302653"/>
                        <a:pt x="279261" y="293316"/>
                      </a:cubicBezTo>
                      <a:cubicBezTo>
                        <a:pt x="282774" y="289136"/>
                        <a:pt x="286064" y="285223"/>
                        <a:pt x="289443" y="281888"/>
                      </a:cubicBezTo>
                      <a:cubicBezTo>
                        <a:pt x="291533" y="280021"/>
                        <a:pt x="293712" y="278243"/>
                        <a:pt x="295979" y="276598"/>
                      </a:cubicBezTo>
                      <a:cubicBezTo>
                        <a:pt x="303272" y="270906"/>
                        <a:pt x="314344" y="262325"/>
                        <a:pt x="314477" y="258100"/>
                      </a:cubicBezTo>
                      <a:cubicBezTo>
                        <a:pt x="314566" y="252676"/>
                        <a:pt x="314032" y="247296"/>
                        <a:pt x="312876" y="242004"/>
                      </a:cubicBezTo>
                      <a:cubicBezTo>
                        <a:pt x="311009" y="232178"/>
                        <a:pt x="309630" y="225064"/>
                        <a:pt x="322791" y="212614"/>
                      </a:cubicBezTo>
                      <a:cubicBezTo>
                        <a:pt x="329728" y="206078"/>
                        <a:pt x="333419" y="203721"/>
                        <a:pt x="336130" y="203721"/>
                      </a:cubicBezTo>
                      <a:cubicBezTo>
                        <a:pt x="339554" y="203721"/>
                        <a:pt x="340577" y="207678"/>
                        <a:pt x="342622" y="214259"/>
                      </a:cubicBezTo>
                      <a:cubicBezTo>
                        <a:pt x="343112" y="216082"/>
                        <a:pt x="343734" y="218083"/>
                        <a:pt x="344446" y="220262"/>
                      </a:cubicBezTo>
                      <a:cubicBezTo>
                        <a:pt x="347113" y="228576"/>
                        <a:pt x="349826" y="232089"/>
                        <a:pt x="353338" y="232089"/>
                      </a:cubicBezTo>
                      <a:cubicBezTo>
                        <a:pt x="357028" y="231556"/>
                        <a:pt x="360408" y="229732"/>
                        <a:pt x="362942" y="226976"/>
                      </a:cubicBezTo>
                      <a:cubicBezTo>
                        <a:pt x="369434" y="221240"/>
                        <a:pt x="365255" y="214659"/>
                        <a:pt x="360853" y="207678"/>
                      </a:cubicBezTo>
                      <a:cubicBezTo>
                        <a:pt x="357518" y="202342"/>
                        <a:pt x="354317" y="197319"/>
                        <a:pt x="356184" y="192783"/>
                      </a:cubicBezTo>
                      <a:cubicBezTo>
                        <a:pt x="357117" y="190560"/>
                        <a:pt x="359429" y="189181"/>
                        <a:pt x="361831" y="189404"/>
                      </a:cubicBezTo>
                      <a:cubicBezTo>
                        <a:pt x="366055" y="189848"/>
                        <a:pt x="370190" y="190960"/>
                        <a:pt x="374058" y="192739"/>
                      </a:cubicBezTo>
                      <a:cubicBezTo>
                        <a:pt x="376771" y="193984"/>
                        <a:pt x="379661" y="194828"/>
                        <a:pt x="382640" y="195273"/>
                      </a:cubicBezTo>
                      <a:cubicBezTo>
                        <a:pt x="383174" y="195317"/>
                        <a:pt x="383707" y="195139"/>
                        <a:pt x="384107" y="194784"/>
                      </a:cubicBezTo>
                      <a:cubicBezTo>
                        <a:pt x="384508" y="194161"/>
                        <a:pt x="384597" y="193450"/>
                        <a:pt x="384419" y="192739"/>
                      </a:cubicBezTo>
                      <a:lnTo>
                        <a:pt x="384419" y="191761"/>
                      </a:lnTo>
                      <a:cubicBezTo>
                        <a:pt x="383530" y="185179"/>
                        <a:pt x="381128" y="167750"/>
                        <a:pt x="386642" y="161436"/>
                      </a:cubicBezTo>
                      <a:cubicBezTo>
                        <a:pt x="387932" y="159924"/>
                        <a:pt x="389843" y="159035"/>
                        <a:pt x="391844" y="159079"/>
                      </a:cubicBezTo>
                      <a:cubicBezTo>
                        <a:pt x="397446" y="157612"/>
                        <a:pt x="402382" y="154277"/>
                        <a:pt x="405850" y="149653"/>
                      </a:cubicBezTo>
                      <a:cubicBezTo>
                        <a:pt x="407540" y="148008"/>
                        <a:pt x="408518" y="145696"/>
                        <a:pt x="408518" y="143339"/>
                      </a:cubicBezTo>
                      <a:cubicBezTo>
                        <a:pt x="407584" y="140671"/>
                        <a:pt x="407940" y="137692"/>
                        <a:pt x="409451" y="135291"/>
                      </a:cubicBezTo>
                      <a:cubicBezTo>
                        <a:pt x="411186" y="133512"/>
                        <a:pt x="413631" y="132623"/>
                        <a:pt x="416076" y="132890"/>
                      </a:cubicBezTo>
                      <a:cubicBezTo>
                        <a:pt x="420345" y="133157"/>
                        <a:pt x="424570" y="133869"/>
                        <a:pt x="428660" y="135113"/>
                      </a:cubicBezTo>
                      <a:cubicBezTo>
                        <a:pt x="430883" y="135647"/>
                        <a:pt x="433106" y="136181"/>
                        <a:pt x="434619" y="136447"/>
                      </a:cubicBezTo>
                      <a:cubicBezTo>
                        <a:pt x="435907" y="136803"/>
                        <a:pt x="437286" y="136536"/>
                        <a:pt x="438353" y="135691"/>
                      </a:cubicBezTo>
                      <a:cubicBezTo>
                        <a:pt x="439509" y="133512"/>
                        <a:pt x="439910" y="130978"/>
                        <a:pt x="439420" y="128533"/>
                      </a:cubicBezTo>
                      <a:cubicBezTo>
                        <a:pt x="439021" y="125820"/>
                        <a:pt x="439375" y="123064"/>
                        <a:pt x="440443" y="120529"/>
                      </a:cubicBezTo>
                      <a:cubicBezTo>
                        <a:pt x="442489" y="117728"/>
                        <a:pt x="445867" y="116172"/>
                        <a:pt x="449335" y="116394"/>
                      </a:cubicBezTo>
                      <a:cubicBezTo>
                        <a:pt x="451603" y="116349"/>
                        <a:pt x="453782" y="115816"/>
                        <a:pt x="455783" y="114749"/>
                      </a:cubicBezTo>
                      <a:lnTo>
                        <a:pt x="457028" y="113949"/>
                      </a:lnTo>
                      <a:cubicBezTo>
                        <a:pt x="463742" y="109502"/>
                        <a:pt x="468633" y="106345"/>
                        <a:pt x="473879" y="106345"/>
                      </a:cubicBezTo>
                      <a:cubicBezTo>
                        <a:pt x="479127" y="106345"/>
                        <a:pt x="483529" y="108924"/>
                        <a:pt x="490154" y="115238"/>
                      </a:cubicBezTo>
                      <a:lnTo>
                        <a:pt x="491221" y="116172"/>
                      </a:lnTo>
                      <a:cubicBezTo>
                        <a:pt x="497980" y="123019"/>
                        <a:pt x="505716" y="128889"/>
                        <a:pt x="514164" y="133512"/>
                      </a:cubicBezTo>
                      <a:cubicBezTo>
                        <a:pt x="514875" y="133913"/>
                        <a:pt x="515320" y="135558"/>
                        <a:pt x="516610" y="140449"/>
                      </a:cubicBezTo>
                      <a:cubicBezTo>
                        <a:pt x="518299" y="146674"/>
                        <a:pt x="521056" y="157168"/>
                        <a:pt x="524302" y="157168"/>
                      </a:cubicBezTo>
                      <a:cubicBezTo>
                        <a:pt x="525058" y="157168"/>
                        <a:pt x="525902" y="156545"/>
                        <a:pt x="526792" y="155255"/>
                      </a:cubicBezTo>
                      <a:cubicBezTo>
                        <a:pt x="527904" y="153210"/>
                        <a:pt x="528437" y="150898"/>
                        <a:pt x="528437" y="148541"/>
                      </a:cubicBezTo>
                      <a:cubicBezTo>
                        <a:pt x="528837" y="144406"/>
                        <a:pt x="529281" y="139648"/>
                        <a:pt x="534662" y="139648"/>
                      </a:cubicBezTo>
                      <a:cubicBezTo>
                        <a:pt x="535640" y="139648"/>
                        <a:pt x="536574" y="139782"/>
                        <a:pt x="537508" y="140005"/>
                      </a:cubicBezTo>
                      <a:cubicBezTo>
                        <a:pt x="542088" y="141338"/>
                        <a:pt x="546267" y="143917"/>
                        <a:pt x="549557" y="147385"/>
                      </a:cubicBezTo>
                      <a:cubicBezTo>
                        <a:pt x="551691" y="149386"/>
                        <a:pt x="554004" y="151165"/>
                        <a:pt x="556449" y="152721"/>
                      </a:cubicBezTo>
                      <a:cubicBezTo>
                        <a:pt x="563074" y="156456"/>
                        <a:pt x="567209" y="157523"/>
                        <a:pt x="568232" y="155700"/>
                      </a:cubicBezTo>
                      <a:cubicBezTo>
                        <a:pt x="569254" y="153877"/>
                        <a:pt x="566721" y="146541"/>
                        <a:pt x="560851" y="137336"/>
                      </a:cubicBezTo>
                      <a:cubicBezTo>
                        <a:pt x="554360" y="127110"/>
                        <a:pt x="559294" y="122219"/>
                        <a:pt x="564497" y="117061"/>
                      </a:cubicBezTo>
                      <a:cubicBezTo>
                        <a:pt x="568276" y="113993"/>
                        <a:pt x="571034" y="109858"/>
                        <a:pt x="572368" y="105189"/>
                      </a:cubicBezTo>
                      <a:cubicBezTo>
                        <a:pt x="575213" y="91583"/>
                        <a:pt x="589308" y="71530"/>
                        <a:pt x="593577" y="65705"/>
                      </a:cubicBezTo>
                      <a:cubicBezTo>
                        <a:pt x="595711" y="63704"/>
                        <a:pt x="598334" y="62281"/>
                        <a:pt x="601180" y="61570"/>
                      </a:cubicBezTo>
                      <a:cubicBezTo>
                        <a:pt x="604337" y="60370"/>
                        <a:pt x="607672" y="59169"/>
                        <a:pt x="607538" y="57613"/>
                      </a:cubicBezTo>
                      <a:cubicBezTo>
                        <a:pt x="607449" y="57124"/>
                        <a:pt x="607360" y="56635"/>
                        <a:pt x="607182" y="56146"/>
                      </a:cubicBezTo>
                      <a:cubicBezTo>
                        <a:pt x="606649" y="54412"/>
                        <a:pt x="605894" y="52010"/>
                        <a:pt x="606738" y="50632"/>
                      </a:cubicBezTo>
                      <a:cubicBezTo>
                        <a:pt x="607049" y="50098"/>
                        <a:pt x="607583" y="49743"/>
                        <a:pt x="608205" y="49654"/>
                      </a:cubicBezTo>
                      <a:cubicBezTo>
                        <a:pt x="609984" y="49387"/>
                        <a:pt x="611762" y="49254"/>
                        <a:pt x="613541" y="49254"/>
                      </a:cubicBezTo>
                      <a:cubicBezTo>
                        <a:pt x="616965" y="49343"/>
                        <a:pt x="620388" y="49565"/>
                        <a:pt x="623812" y="50010"/>
                      </a:cubicBezTo>
                      <a:cubicBezTo>
                        <a:pt x="627324" y="50454"/>
                        <a:pt x="630882" y="50721"/>
                        <a:pt x="634439" y="50810"/>
                      </a:cubicBezTo>
                      <a:cubicBezTo>
                        <a:pt x="636128" y="50810"/>
                        <a:pt x="637818" y="50721"/>
                        <a:pt x="639463" y="50499"/>
                      </a:cubicBezTo>
                      <a:lnTo>
                        <a:pt x="641109" y="50232"/>
                      </a:lnTo>
                      <a:cubicBezTo>
                        <a:pt x="648578" y="49209"/>
                        <a:pt x="662452" y="47208"/>
                        <a:pt x="665697" y="40227"/>
                      </a:cubicBezTo>
                      <a:cubicBezTo>
                        <a:pt x="667119" y="37249"/>
                        <a:pt x="662051" y="32580"/>
                        <a:pt x="657160" y="28044"/>
                      </a:cubicBezTo>
                      <a:cubicBezTo>
                        <a:pt x="652269" y="23509"/>
                        <a:pt x="647600" y="19151"/>
                        <a:pt x="648267" y="15728"/>
                      </a:cubicBezTo>
                      <a:cubicBezTo>
                        <a:pt x="648534" y="14216"/>
                        <a:pt x="649779" y="13060"/>
                        <a:pt x="652002" y="12215"/>
                      </a:cubicBezTo>
                      <a:cubicBezTo>
                        <a:pt x="652758" y="11904"/>
                        <a:pt x="653603" y="11770"/>
                        <a:pt x="654403" y="11770"/>
                      </a:cubicBezTo>
                      <a:cubicBezTo>
                        <a:pt x="659206" y="11770"/>
                        <a:pt x="664185" y="16573"/>
                        <a:pt x="669476" y="21642"/>
                      </a:cubicBezTo>
                      <a:cubicBezTo>
                        <a:pt x="674768" y="26710"/>
                        <a:pt x="679215" y="31068"/>
                        <a:pt x="683749" y="31691"/>
                      </a:cubicBezTo>
                      <a:cubicBezTo>
                        <a:pt x="697266" y="33558"/>
                        <a:pt x="710650" y="36314"/>
                        <a:pt x="723766" y="40005"/>
                      </a:cubicBezTo>
                      <a:cubicBezTo>
                        <a:pt x="728880" y="41828"/>
                        <a:pt x="733815" y="44318"/>
                        <a:pt x="738351" y="47297"/>
                      </a:cubicBezTo>
                      <a:cubicBezTo>
                        <a:pt x="743064" y="50632"/>
                        <a:pt x="748355" y="53077"/>
                        <a:pt x="753913" y="54589"/>
                      </a:cubicBezTo>
                      <a:lnTo>
                        <a:pt x="754358" y="54589"/>
                      </a:lnTo>
                      <a:cubicBezTo>
                        <a:pt x="757248" y="54589"/>
                        <a:pt x="761961" y="50988"/>
                        <a:pt x="766096" y="47786"/>
                      </a:cubicBezTo>
                      <a:cubicBezTo>
                        <a:pt x="768809" y="45074"/>
                        <a:pt x="772144" y="43118"/>
                        <a:pt x="775835" y="42006"/>
                      </a:cubicBezTo>
                      <a:cubicBezTo>
                        <a:pt x="776501" y="42006"/>
                        <a:pt x="777123" y="42272"/>
                        <a:pt x="777524" y="42807"/>
                      </a:cubicBezTo>
                      <a:cubicBezTo>
                        <a:pt x="778724" y="44674"/>
                        <a:pt x="779791" y="46630"/>
                        <a:pt x="780680" y="48676"/>
                      </a:cubicBezTo>
                      <a:cubicBezTo>
                        <a:pt x="782681" y="53122"/>
                        <a:pt x="785483" y="58813"/>
                        <a:pt x="787483" y="58813"/>
                      </a:cubicBezTo>
                      <a:cubicBezTo>
                        <a:pt x="788506" y="58813"/>
                        <a:pt x="789529" y="56990"/>
                        <a:pt x="790330" y="53789"/>
                      </a:cubicBezTo>
                      <a:cubicBezTo>
                        <a:pt x="791263" y="49120"/>
                        <a:pt x="795532" y="45830"/>
                        <a:pt x="800290" y="46141"/>
                      </a:cubicBezTo>
                      <a:cubicBezTo>
                        <a:pt x="805447" y="46141"/>
                        <a:pt x="810294" y="48586"/>
                        <a:pt x="813362" y="52722"/>
                      </a:cubicBezTo>
                      <a:cubicBezTo>
                        <a:pt x="814651" y="54589"/>
                        <a:pt x="814874" y="56990"/>
                        <a:pt x="813895" y="59035"/>
                      </a:cubicBezTo>
                      <a:cubicBezTo>
                        <a:pt x="812694" y="61170"/>
                        <a:pt x="810827" y="62859"/>
                        <a:pt x="808559" y="63749"/>
                      </a:cubicBezTo>
                      <a:cubicBezTo>
                        <a:pt x="805892" y="65127"/>
                        <a:pt x="803801" y="66239"/>
                        <a:pt x="804113" y="70418"/>
                      </a:cubicBezTo>
                      <a:cubicBezTo>
                        <a:pt x="804736" y="76910"/>
                        <a:pt x="804603" y="81801"/>
                        <a:pt x="797088" y="85936"/>
                      </a:cubicBezTo>
                      <a:cubicBezTo>
                        <a:pt x="793175" y="88026"/>
                        <a:pt x="789040" y="89805"/>
                        <a:pt x="784816" y="91183"/>
                      </a:cubicBezTo>
                      <a:cubicBezTo>
                        <a:pt x="780858" y="92517"/>
                        <a:pt x="778235" y="93450"/>
                        <a:pt x="777257" y="95629"/>
                      </a:cubicBezTo>
                      <a:cubicBezTo>
                        <a:pt x="776279" y="97808"/>
                        <a:pt x="776768" y="101588"/>
                        <a:pt x="779214" y="108568"/>
                      </a:cubicBezTo>
                      <a:cubicBezTo>
                        <a:pt x="782726" y="118528"/>
                        <a:pt x="775968" y="124976"/>
                        <a:pt x="770321" y="130178"/>
                      </a:cubicBezTo>
                      <a:cubicBezTo>
                        <a:pt x="766808" y="133512"/>
                        <a:pt x="763784" y="136403"/>
                        <a:pt x="764051" y="139471"/>
                      </a:cubicBezTo>
                      <a:cubicBezTo>
                        <a:pt x="764051" y="141516"/>
                        <a:pt x="765875" y="143650"/>
                        <a:pt x="769165" y="145918"/>
                      </a:cubicBezTo>
                      <a:cubicBezTo>
                        <a:pt x="775300" y="150498"/>
                        <a:pt x="780414" y="156367"/>
                        <a:pt x="784104" y="163081"/>
                      </a:cubicBezTo>
                      <a:cubicBezTo>
                        <a:pt x="786995" y="168061"/>
                        <a:pt x="790685" y="172552"/>
                        <a:pt x="794953" y="176420"/>
                      </a:cubicBezTo>
                      <a:cubicBezTo>
                        <a:pt x="799711" y="179666"/>
                        <a:pt x="805358" y="181400"/>
                        <a:pt x="811094" y="181311"/>
                      </a:cubicBezTo>
                      <a:cubicBezTo>
                        <a:pt x="819408" y="181311"/>
                        <a:pt x="827412" y="184290"/>
                        <a:pt x="833727" y="189715"/>
                      </a:cubicBezTo>
                      <a:cubicBezTo>
                        <a:pt x="835816" y="191761"/>
                        <a:pt x="837639" y="193628"/>
                        <a:pt x="839417" y="195451"/>
                      </a:cubicBezTo>
                      <a:cubicBezTo>
                        <a:pt x="847154" y="203499"/>
                        <a:pt x="851823" y="208346"/>
                        <a:pt x="864896" y="209235"/>
                      </a:cubicBezTo>
                      <a:cubicBezTo>
                        <a:pt x="875923" y="209991"/>
                        <a:pt x="884370" y="218705"/>
                        <a:pt x="892552" y="227020"/>
                      </a:cubicBezTo>
                      <a:cubicBezTo>
                        <a:pt x="900733" y="235335"/>
                        <a:pt x="908915" y="243961"/>
                        <a:pt x="919231" y="243961"/>
                      </a:cubicBezTo>
                      <a:cubicBezTo>
                        <a:pt x="925544" y="243605"/>
                        <a:pt x="931592" y="241248"/>
                        <a:pt x="936482" y="237203"/>
                      </a:cubicBezTo>
                      <a:cubicBezTo>
                        <a:pt x="960182" y="219728"/>
                        <a:pt x="964983" y="179399"/>
                        <a:pt x="968141" y="152721"/>
                      </a:cubicBezTo>
                      <a:lnTo>
                        <a:pt x="968496" y="149653"/>
                      </a:lnTo>
                      <a:cubicBezTo>
                        <a:pt x="969163" y="141472"/>
                        <a:pt x="969030" y="133201"/>
                        <a:pt x="968007" y="125065"/>
                      </a:cubicBezTo>
                      <a:cubicBezTo>
                        <a:pt x="966851" y="116216"/>
                        <a:pt x="966762" y="107235"/>
                        <a:pt x="967740" y="98386"/>
                      </a:cubicBezTo>
                      <a:cubicBezTo>
                        <a:pt x="968451" y="94251"/>
                        <a:pt x="969607" y="90205"/>
                        <a:pt x="971209" y="86292"/>
                      </a:cubicBezTo>
                      <a:cubicBezTo>
                        <a:pt x="973876" y="80200"/>
                        <a:pt x="974944" y="73531"/>
                        <a:pt x="974232" y="66950"/>
                      </a:cubicBezTo>
                      <a:cubicBezTo>
                        <a:pt x="973743" y="60236"/>
                        <a:pt x="975432" y="53566"/>
                        <a:pt x="979034" y="47875"/>
                      </a:cubicBezTo>
                      <a:cubicBezTo>
                        <a:pt x="981791" y="43207"/>
                        <a:pt x="983570" y="38004"/>
                        <a:pt x="984236" y="32624"/>
                      </a:cubicBezTo>
                      <a:cubicBezTo>
                        <a:pt x="985214" y="20797"/>
                        <a:pt x="987127" y="9503"/>
                        <a:pt x="999532" y="1188"/>
                      </a:cubicBezTo>
                      <a:cubicBezTo>
                        <a:pt x="1000732" y="299"/>
                        <a:pt x="1002200" y="-235"/>
                        <a:pt x="1003712" y="-324"/>
                      </a:cubicBezTo>
                      <a:cubicBezTo>
                        <a:pt x="1010337" y="-324"/>
                        <a:pt x="1012605" y="12171"/>
                        <a:pt x="1014027" y="20441"/>
                      </a:cubicBezTo>
                      <a:cubicBezTo>
                        <a:pt x="1014294" y="22308"/>
                        <a:pt x="1014694" y="24220"/>
                        <a:pt x="1015183" y="26044"/>
                      </a:cubicBezTo>
                      <a:cubicBezTo>
                        <a:pt x="1017317" y="32046"/>
                        <a:pt x="1020475" y="37649"/>
                        <a:pt x="1024565" y="42539"/>
                      </a:cubicBezTo>
                      <a:cubicBezTo>
                        <a:pt x="1028256" y="47119"/>
                        <a:pt x="1031235" y="52233"/>
                        <a:pt x="1033458" y="57657"/>
                      </a:cubicBezTo>
                      <a:cubicBezTo>
                        <a:pt x="1035948" y="64282"/>
                        <a:pt x="1036125" y="74642"/>
                        <a:pt x="1036392" y="85581"/>
                      </a:cubicBezTo>
                      <a:cubicBezTo>
                        <a:pt x="1036793" y="106345"/>
                        <a:pt x="1037237" y="127865"/>
                        <a:pt x="1052756" y="127865"/>
                      </a:cubicBezTo>
                      <a:cubicBezTo>
                        <a:pt x="1054667" y="127865"/>
                        <a:pt x="1056579" y="127554"/>
                        <a:pt x="1058446" y="127021"/>
                      </a:cubicBezTo>
                      <a:cubicBezTo>
                        <a:pt x="1061115" y="126309"/>
                        <a:pt x="1063872" y="125954"/>
                        <a:pt x="1066628" y="125909"/>
                      </a:cubicBezTo>
                      <a:cubicBezTo>
                        <a:pt x="1093306" y="125909"/>
                        <a:pt x="1099220" y="165616"/>
                        <a:pt x="1102466" y="186914"/>
                      </a:cubicBezTo>
                      <a:cubicBezTo>
                        <a:pt x="1103266" y="196829"/>
                        <a:pt x="1107357" y="206211"/>
                        <a:pt x="1114026" y="213592"/>
                      </a:cubicBezTo>
                      <a:cubicBezTo>
                        <a:pt x="1115538" y="215504"/>
                        <a:pt x="1117184" y="217683"/>
                        <a:pt x="1119051" y="220262"/>
                      </a:cubicBezTo>
                      <a:cubicBezTo>
                        <a:pt x="1124431" y="227598"/>
                        <a:pt x="1124698" y="237292"/>
                        <a:pt x="1124965" y="246584"/>
                      </a:cubicBezTo>
                      <a:cubicBezTo>
                        <a:pt x="1124698" y="254143"/>
                        <a:pt x="1125810" y="261702"/>
                        <a:pt x="1128344" y="268816"/>
                      </a:cubicBezTo>
                      <a:cubicBezTo>
                        <a:pt x="1129856" y="272507"/>
                        <a:pt x="1130834" y="276375"/>
                        <a:pt x="1131368" y="280332"/>
                      </a:cubicBezTo>
                      <a:cubicBezTo>
                        <a:pt x="1132657" y="287980"/>
                        <a:pt x="1133769" y="294561"/>
                        <a:pt x="1142261" y="297273"/>
                      </a:cubicBezTo>
                      <a:cubicBezTo>
                        <a:pt x="1152577" y="300875"/>
                        <a:pt x="1162581" y="305366"/>
                        <a:pt x="1172185" y="310613"/>
                      </a:cubicBezTo>
                      <a:lnTo>
                        <a:pt x="1179877" y="314347"/>
                      </a:lnTo>
                      <a:cubicBezTo>
                        <a:pt x="1196240" y="322129"/>
                        <a:pt x="1216560" y="331777"/>
                        <a:pt x="1217761" y="349651"/>
                      </a:cubicBezTo>
                      <a:cubicBezTo>
                        <a:pt x="1218250" y="357433"/>
                        <a:pt x="1224386" y="362991"/>
                        <a:pt x="1230300" y="368238"/>
                      </a:cubicBezTo>
                      <a:cubicBezTo>
                        <a:pt x="1237636" y="374818"/>
                        <a:pt x="1245195" y="381577"/>
                        <a:pt x="1241860" y="392559"/>
                      </a:cubicBezTo>
                      <a:cubicBezTo>
                        <a:pt x="1239592" y="398340"/>
                        <a:pt x="1239993" y="404876"/>
                        <a:pt x="1242927" y="410345"/>
                      </a:cubicBezTo>
                      <a:cubicBezTo>
                        <a:pt x="1245729" y="414124"/>
                        <a:pt x="1250664" y="414791"/>
                        <a:pt x="1256934" y="411812"/>
                      </a:cubicBezTo>
                      <a:cubicBezTo>
                        <a:pt x="1257734" y="411545"/>
                        <a:pt x="1258623" y="411412"/>
                        <a:pt x="1259468" y="411456"/>
                      </a:cubicBezTo>
                      <a:cubicBezTo>
                        <a:pt x="1267072" y="411768"/>
                        <a:pt x="1274541" y="413279"/>
                        <a:pt x="1281700" y="415903"/>
                      </a:cubicBezTo>
                      <a:cubicBezTo>
                        <a:pt x="1285035" y="417815"/>
                        <a:pt x="1284724" y="425952"/>
                        <a:pt x="1284412" y="435378"/>
                      </a:cubicBezTo>
                      <a:cubicBezTo>
                        <a:pt x="1284145" y="443826"/>
                        <a:pt x="1283835" y="452541"/>
                        <a:pt x="1286279" y="456454"/>
                      </a:cubicBezTo>
                      <a:cubicBezTo>
                        <a:pt x="1288103" y="458899"/>
                        <a:pt x="1291082" y="460233"/>
                        <a:pt x="1294105" y="459967"/>
                      </a:cubicBezTo>
                      <a:cubicBezTo>
                        <a:pt x="1297263" y="460233"/>
                        <a:pt x="1300553" y="460500"/>
                        <a:pt x="1302064" y="464413"/>
                      </a:cubicBezTo>
                      <a:cubicBezTo>
                        <a:pt x="1302465" y="465658"/>
                        <a:pt x="1302776" y="466903"/>
                        <a:pt x="1302998" y="468192"/>
                      </a:cubicBezTo>
                      <a:cubicBezTo>
                        <a:pt x="1303621" y="471305"/>
                        <a:pt x="1304287" y="474506"/>
                        <a:pt x="1306733" y="475840"/>
                      </a:cubicBezTo>
                      <a:cubicBezTo>
                        <a:pt x="1308511" y="476730"/>
                        <a:pt x="1310468" y="477130"/>
                        <a:pt x="1312425" y="477041"/>
                      </a:cubicBezTo>
                      <a:lnTo>
                        <a:pt x="1315004" y="477041"/>
                      </a:lnTo>
                      <a:cubicBezTo>
                        <a:pt x="1318116" y="476863"/>
                        <a:pt x="1321184" y="477841"/>
                        <a:pt x="1323585" y="479842"/>
                      </a:cubicBezTo>
                      <a:cubicBezTo>
                        <a:pt x="1329054" y="484600"/>
                        <a:pt x="1333367" y="490558"/>
                        <a:pt x="1336213" y="497227"/>
                      </a:cubicBezTo>
                      <a:cubicBezTo>
                        <a:pt x="1337680" y="500429"/>
                        <a:pt x="1338880" y="503763"/>
                        <a:pt x="1340036" y="507009"/>
                      </a:cubicBezTo>
                      <a:cubicBezTo>
                        <a:pt x="1342082" y="513901"/>
                        <a:pt x="1345327" y="520304"/>
                        <a:pt x="1349640" y="526040"/>
                      </a:cubicBezTo>
                      <a:cubicBezTo>
                        <a:pt x="1350885" y="527952"/>
                        <a:pt x="1352887" y="529241"/>
                        <a:pt x="1355154" y="529597"/>
                      </a:cubicBezTo>
                      <a:cubicBezTo>
                        <a:pt x="1357555" y="529597"/>
                        <a:pt x="1359600" y="527196"/>
                        <a:pt x="1361424" y="524928"/>
                      </a:cubicBezTo>
                      <a:cubicBezTo>
                        <a:pt x="1363246" y="522661"/>
                        <a:pt x="1365292" y="520482"/>
                        <a:pt x="1367782" y="520482"/>
                      </a:cubicBezTo>
                      <a:cubicBezTo>
                        <a:pt x="1368360" y="520482"/>
                        <a:pt x="1368938" y="520615"/>
                        <a:pt x="1369472" y="520837"/>
                      </a:cubicBezTo>
                      <a:cubicBezTo>
                        <a:pt x="1370450" y="521238"/>
                        <a:pt x="1370495" y="524439"/>
                        <a:pt x="1368626" y="552674"/>
                      </a:cubicBezTo>
                      <a:cubicBezTo>
                        <a:pt x="1367693" y="567392"/>
                        <a:pt x="1366670" y="582642"/>
                        <a:pt x="1367204" y="585977"/>
                      </a:cubicBezTo>
                      <a:cubicBezTo>
                        <a:pt x="1368537" y="588867"/>
                        <a:pt x="1370406" y="591446"/>
                        <a:pt x="1372718" y="593581"/>
                      </a:cubicBezTo>
                      <a:cubicBezTo>
                        <a:pt x="1377164" y="598649"/>
                        <a:pt x="1382900" y="604919"/>
                        <a:pt x="1382322" y="610610"/>
                      </a:cubicBezTo>
                      <a:cubicBezTo>
                        <a:pt x="1382144" y="612255"/>
                        <a:pt x="1381477" y="613812"/>
                        <a:pt x="1380365" y="615057"/>
                      </a:cubicBezTo>
                      <a:cubicBezTo>
                        <a:pt x="1380365" y="615057"/>
                        <a:pt x="1380365" y="615323"/>
                        <a:pt x="1380098" y="615546"/>
                      </a:cubicBezTo>
                      <a:lnTo>
                        <a:pt x="1380098" y="615546"/>
                      </a:lnTo>
                      <a:lnTo>
                        <a:pt x="1379343" y="616124"/>
                      </a:lnTo>
                      <a:lnTo>
                        <a:pt x="1378276" y="616924"/>
                      </a:lnTo>
                      <a:cubicBezTo>
                        <a:pt x="1375964" y="618836"/>
                        <a:pt x="1377031" y="623282"/>
                        <a:pt x="1378276" y="628440"/>
                      </a:cubicBezTo>
                      <a:cubicBezTo>
                        <a:pt x="1379831" y="635065"/>
                        <a:pt x="1381611" y="642580"/>
                        <a:pt x="1376986" y="647516"/>
                      </a:cubicBezTo>
                      <a:cubicBezTo>
                        <a:pt x="1368093" y="656942"/>
                        <a:pt x="1370005" y="669080"/>
                        <a:pt x="1373340" y="680774"/>
                      </a:cubicBezTo>
                      <a:cubicBezTo>
                        <a:pt x="1375075" y="686732"/>
                        <a:pt x="1372006" y="695536"/>
                        <a:pt x="1369250" y="703317"/>
                      </a:cubicBezTo>
                      <a:cubicBezTo>
                        <a:pt x="1367782" y="707097"/>
                        <a:pt x="1366670" y="711010"/>
                        <a:pt x="1365826" y="714967"/>
                      </a:cubicBezTo>
                      <a:cubicBezTo>
                        <a:pt x="1363870" y="729551"/>
                        <a:pt x="1359201" y="743602"/>
                        <a:pt x="1352041" y="756452"/>
                      </a:cubicBezTo>
                      <a:cubicBezTo>
                        <a:pt x="1350085" y="760542"/>
                        <a:pt x="1348573" y="764855"/>
                        <a:pt x="1347595" y="769257"/>
                      </a:cubicBezTo>
                      <a:cubicBezTo>
                        <a:pt x="1345594" y="776994"/>
                        <a:pt x="1343727" y="784286"/>
                        <a:pt x="1336435" y="789622"/>
                      </a:cubicBezTo>
                      <a:cubicBezTo>
                        <a:pt x="1334345" y="791134"/>
                        <a:pt x="1332122" y="792512"/>
                        <a:pt x="1329810" y="793712"/>
                      </a:cubicBezTo>
                      <a:cubicBezTo>
                        <a:pt x="1325675" y="795669"/>
                        <a:pt x="1322117" y="798604"/>
                        <a:pt x="1319406" y="802294"/>
                      </a:cubicBezTo>
                      <a:cubicBezTo>
                        <a:pt x="1310068" y="815367"/>
                        <a:pt x="1293928" y="841245"/>
                        <a:pt x="1290770" y="867122"/>
                      </a:cubicBezTo>
                      <a:cubicBezTo>
                        <a:pt x="1289437" y="877927"/>
                        <a:pt x="1283924" y="885264"/>
                        <a:pt x="1278054" y="893045"/>
                      </a:cubicBezTo>
                      <a:cubicBezTo>
                        <a:pt x="1275119" y="896735"/>
                        <a:pt x="1272407" y="900648"/>
                        <a:pt x="1270006" y="904695"/>
                      </a:cubicBezTo>
                      <a:cubicBezTo>
                        <a:pt x="1265026" y="913587"/>
                        <a:pt x="1264181" y="923903"/>
                        <a:pt x="1263381" y="934130"/>
                      </a:cubicBezTo>
                      <a:cubicBezTo>
                        <a:pt x="1263381" y="936531"/>
                        <a:pt x="1262980" y="939021"/>
                        <a:pt x="1262759" y="941422"/>
                      </a:cubicBezTo>
                      <a:cubicBezTo>
                        <a:pt x="1262536" y="943822"/>
                        <a:pt x="1262447" y="946535"/>
                        <a:pt x="1262314" y="949959"/>
                      </a:cubicBezTo>
                      <a:cubicBezTo>
                        <a:pt x="1261824" y="964810"/>
                        <a:pt x="1261069" y="987219"/>
                        <a:pt x="1247996" y="987842"/>
                      </a:cubicBezTo>
                      <a:lnTo>
                        <a:pt x="1243238" y="987842"/>
                      </a:lnTo>
                      <a:cubicBezTo>
                        <a:pt x="1224430" y="988642"/>
                        <a:pt x="1203221" y="989621"/>
                        <a:pt x="1186770" y="997846"/>
                      </a:cubicBezTo>
                      <a:cubicBezTo>
                        <a:pt x="1180989" y="1001092"/>
                        <a:pt x="1175654" y="1005049"/>
                        <a:pt x="1170896" y="1009674"/>
                      </a:cubicBezTo>
                      <a:cubicBezTo>
                        <a:pt x="1165115" y="1015454"/>
                        <a:pt x="1158313" y="1020123"/>
                        <a:pt x="1150842" y="1023413"/>
                      </a:cubicBezTo>
                      <a:cubicBezTo>
                        <a:pt x="1148175" y="1024391"/>
                        <a:pt x="1133368" y="1040398"/>
                        <a:pt x="1133635" y="1043955"/>
                      </a:cubicBezTo>
                      <a:cubicBezTo>
                        <a:pt x="1133635" y="1044178"/>
                        <a:pt x="1133635" y="1044267"/>
                        <a:pt x="1133990" y="1044311"/>
                      </a:cubicBezTo>
                      <a:lnTo>
                        <a:pt x="1133990" y="1044311"/>
                      </a:lnTo>
                      <a:close/>
                      <a:moveTo>
                        <a:pt x="1099042" y="1007895"/>
                      </a:moveTo>
                      <a:cubicBezTo>
                        <a:pt x="1099265" y="1007895"/>
                        <a:pt x="1099531" y="1007984"/>
                        <a:pt x="1099709" y="1008118"/>
                      </a:cubicBezTo>
                      <a:cubicBezTo>
                        <a:pt x="1104823" y="1012697"/>
                        <a:pt x="1109314" y="1017944"/>
                        <a:pt x="1113048" y="1023680"/>
                      </a:cubicBezTo>
                      <a:cubicBezTo>
                        <a:pt x="1119452" y="1032261"/>
                        <a:pt x="1126610" y="1041955"/>
                        <a:pt x="1132834" y="1044400"/>
                      </a:cubicBezTo>
                      <a:cubicBezTo>
                        <a:pt x="1132834" y="1039953"/>
                        <a:pt x="1147819" y="1023947"/>
                        <a:pt x="1150620" y="1022879"/>
                      </a:cubicBezTo>
                      <a:cubicBezTo>
                        <a:pt x="1157957" y="1019678"/>
                        <a:pt x="1164671" y="1015187"/>
                        <a:pt x="1170363" y="1009540"/>
                      </a:cubicBezTo>
                      <a:cubicBezTo>
                        <a:pt x="1175164" y="1004872"/>
                        <a:pt x="1180590" y="1000870"/>
                        <a:pt x="1186413" y="997580"/>
                      </a:cubicBezTo>
                      <a:cubicBezTo>
                        <a:pt x="1202998" y="989221"/>
                        <a:pt x="1224430" y="988286"/>
                        <a:pt x="1243327" y="987442"/>
                      </a:cubicBezTo>
                      <a:lnTo>
                        <a:pt x="1248130" y="987442"/>
                      </a:lnTo>
                      <a:cubicBezTo>
                        <a:pt x="1260179" y="986864"/>
                        <a:pt x="1260890" y="965210"/>
                        <a:pt x="1261469" y="950626"/>
                      </a:cubicBezTo>
                      <a:cubicBezTo>
                        <a:pt x="1261469" y="947202"/>
                        <a:pt x="1261692" y="944223"/>
                        <a:pt x="1261913" y="942000"/>
                      </a:cubicBezTo>
                      <a:cubicBezTo>
                        <a:pt x="1262136" y="939777"/>
                        <a:pt x="1262358" y="937286"/>
                        <a:pt x="1262536" y="934752"/>
                      </a:cubicBezTo>
                      <a:cubicBezTo>
                        <a:pt x="1263381" y="924436"/>
                        <a:pt x="1264225" y="913721"/>
                        <a:pt x="1269295" y="904828"/>
                      </a:cubicBezTo>
                      <a:cubicBezTo>
                        <a:pt x="1271741" y="900737"/>
                        <a:pt x="1274452" y="896824"/>
                        <a:pt x="1277431" y="893090"/>
                      </a:cubicBezTo>
                      <a:cubicBezTo>
                        <a:pt x="1283211" y="885441"/>
                        <a:pt x="1288636" y="878194"/>
                        <a:pt x="1289926" y="867700"/>
                      </a:cubicBezTo>
                      <a:cubicBezTo>
                        <a:pt x="1293127" y="841556"/>
                        <a:pt x="1309357" y="815544"/>
                        <a:pt x="1318783" y="802339"/>
                      </a:cubicBezTo>
                      <a:cubicBezTo>
                        <a:pt x="1321584" y="798515"/>
                        <a:pt x="1325274" y="795446"/>
                        <a:pt x="1329544" y="793446"/>
                      </a:cubicBezTo>
                      <a:cubicBezTo>
                        <a:pt x="1331767" y="792201"/>
                        <a:pt x="1333945" y="790867"/>
                        <a:pt x="1336035" y="789399"/>
                      </a:cubicBezTo>
                      <a:cubicBezTo>
                        <a:pt x="1343015" y="784286"/>
                        <a:pt x="1344928" y="777172"/>
                        <a:pt x="1346795" y="769658"/>
                      </a:cubicBezTo>
                      <a:cubicBezTo>
                        <a:pt x="1347773" y="765167"/>
                        <a:pt x="1349241" y="760765"/>
                        <a:pt x="1351241" y="756630"/>
                      </a:cubicBezTo>
                      <a:cubicBezTo>
                        <a:pt x="1358356" y="743913"/>
                        <a:pt x="1362979" y="729951"/>
                        <a:pt x="1364892" y="715500"/>
                      </a:cubicBezTo>
                      <a:cubicBezTo>
                        <a:pt x="1365692" y="711454"/>
                        <a:pt x="1366893" y="707497"/>
                        <a:pt x="1368405" y="703629"/>
                      </a:cubicBezTo>
                      <a:cubicBezTo>
                        <a:pt x="1371072" y="695981"/>
                        <a:pt x="1374095" y="687355"/>
                        <a:pt x="1372451" y="681753"/>
                      </a:cubicBezTo>
                      <a:cubicBezTo>
                        <a:pt x="1369027" y="669703"/>
                        <a:pt x="1367160" y="657253"/>
                        <a:pt x="1376363" y="647427"/>
                      </a:cubicBezTo>
                      <a:cubicBezTo>
                        <a:pt x="1380809" y="642980"/>
                        <a:pt x="1378853" y="635733"/>
                        <a:pt x="1377342" y="629374"/>
                      </a:cubicBezTo>
                      <a:cubicBezTo>
                        <a:pt x="1376186" y="626039"/>
                        <a:pt x="1375830" y="622438"/>
                        <a:pt x="1376274" y="618925"/>
                      </a:cubicBezTo>
                      <a:lnTo>
                        <a:pt x="1376274" y="618925"/>
                      </a:lnTo>
                      <a:lnTo>
                        <a:pt x="1376274" y="618570"/>
                      </a:lnTo>
                      <a:cubicBezTo>
                        <a:pt x="1376274" y="618570"/>
                        <a:pt x="1376274" y="618213"/>
                        <a:pt x="1376274" y="617902"/>
                      </a:cubicBezTo>
                      <a:lnTo>
                        <a:pt x="1376274" y="617902"/>
                      </a:lnTo>
                      <a:lnTo>
                        <a:pt x="1376986" y="617324"/>
                      </a:lnTo>
                      <a:lnTo>
                        <a:pt x="1378009" y="616613"/>
                      </a:lnTo>
                      <a:cubicBezTo>
                        <a:pt x="1379920" y="615368"/>
                        <a:pt x="1381210" y="613367"/>
                        <a:pt x="1381477" y="611099"/>
                      </a:cubicBezTo>
                      <a:cubicBezTo>
                        <a:pt x="1382010" y="605897"/>
                        <a:pt x="1376541" y="599805"/>
                        <a:pt x="1372184" y="594914"/>
                      </a:cubicBezTo>
                      <a:cubicBezTo>
                        <a:pt x="1369694" y="592647"/>
                        <a:pt x="1367693" y="589845"/>
                        <a:pt x="1366359" y="586733"/>
                      </a:cubicBezTo>
                      <a:cubicBezTo>
                        <a:pt x="1365826" y="583309"/>
                        <a:pt x="1366848" y="567970"/>
                        <a:pt x="1367782" y="553163"/>
                      </a:cubicBezTo>
                      <a:cubicBezTo>
                        <a:pt x="1368671" y="539824"/>
                        <a:pt x="1369694" y="524217"/>
                        <a:pt x="1369161" y="522350"/>
                      </a:cubicBezTo>
                      <a:cubicBezTo>
                        <a:pt x="1366715" y="521415"/>
                        <a:pt x="1364714" y="523817"/>
                        <a:pt x="1362535" y="526440"/>
                      </a:cubicBezTo>
                      <a:cubicBezTo>
                        <a:pt x="1360357" y="529064"/>
                        <a:pt x="1358356" y="531464"/>
                        <a:pt x="1355421" y="531464"/>
                      </a:cubicBezTo>
                      <a:cubicBezTo>
                        <a:pt x="1352843" y="531153"/>
                        <a:pt x="1350486" y="529730"/>
                        <a:pt x="1349063" y="527552"/>
                      </a:cubicBezTo>
                      <a:cubicBezTo>
                        <a:pt x="1344661" y="521727"/>
                        <a:pt x="1341326" y="515191"/>
                        <a:pt x="1339281" y="508165"/>
                      </a:cubicBezTo>
                      <a:cubicBezTo>
                        <a:pt x="1338125" y="504964"/>
                        <a:pt x="1336924" y="501629"/>
                        <a:pt x="1335457" y="498517"/>
                      </a:cubicBezTo>
                      <a:cubicBezTo>
                        <a:pt x="1332700" y="491980"/>
                        <a:pt x="1328520" y="486156"/>
                        <a:pt x="1323184" y="481487"/>
                      </a:cubicBezTo>
                      <a:cubicBezTo>
                        <a:pt x="1320606" y="479442"/>
                        <a:pt x="1317316" y="478508"/>
                        <a:pt x="1314025" y="478953"/>
                      </a:cubicBezTo>
                      <a:cubicBezTo>
                        <a:pt x="1311446" y="479264"/>
                        <a:pt x="1308823" y="478819"/>
                        <a:pt x="1306466" y="477663"/>
                      </a:cubicBezTo>
                      <a:cubicBezTo>
                        <a:pt x="1303532" y="476107"/>
                        <a:pt x="1302821" y="472461"/>
                        <a:pt x="1302020" y="469259"/>
                      </a:cubicBezTo>
                      <a:cubicBezTo>
                        <a:pt x="1301797" y="468059"/>
                        <a:pt x="1301531" y="466859"/>
                        <a:pt x="1301131" y="465658"/>
                      </a:cubicBezTo>
                      <a:cubicBezTo>
                        <a:pt x="1299841" y="462368"/>
                        <a:pt x="1297174" y="462145"/>
                        <a:pt x="1294105" y="461879"/>
                      </a:cubicBezTo>
                      <a:cubicBezTo>
                        <a:pt x="1290726" y="462145"/>
                        <a:pt x="1287435" y="460589"/>
                        <a:pt x="1285435" y="457832"/>
                      </a:cubicBezTo>
                      <a:cubicBezTo>
                        <a:pt x="1282812" y="453653"/>
                        <a:pt x="1283122" y="444760"/>
                        <a:pt x="1283389" y="436179"/>
                      </a:cubicBezTo>
                      <a:cubicBezTo>
                        <a:pt x="1283657" y="427597"/>
                        <a:pt x="1283968" y="419238"/>
                        <a:pt x="1281211" y="417637"/>
                      </a:cubicBezTo>
                      <a:cubicBezTo>
                        <a:pt x="1274274" y="415236"/>
                        <a:pt x="1267027" y="413858"/>
                        <a:pt x="1259690" y="413546"/>
                      </a:cubicBezTo>
                      <a:cubicBezTo>
                        <a:pt x="1258979" y="413502"/>
                        <a:pt x="1258268" y="413590"/>
                        <a:pt x="1257600" y="413769"/>
                      </a:cubicBezTo>
                      <a:cubicBezTo>
                        <a:pt x="1250886" y="416837"/>
                        <a:pt x="1245373" y="416170"/>
                        <a:pt x="1242260" y="411990"/>
                      </a:cubicBezTo>
                      <a:cubicBezTo>
                        <a:pt x="1239059" y="406254"/>
                        <a:pt x="1238570" y="399362"/>
                        <a:pt x="1241015" y="393226"/>
                      </a:cubicBezTo>
                      <a:cubicBezTo>
                        <a:pt x="1244128" y="382911"/>
                        <a:pt x="1237147" y="376686"/>
                        <a:pt x="1229766" y="370061"/>
                      </a:cubicBezTo>
                      <a:cubicBezTo>
                        <a:pt x="1223675" y="364592"/>
                        <a:pt x="1217405" y="358945"/>
                        <a:pt x="1216872" y="350719"/>
                      </a:cubicBezTo>
                      <a:cubicBezTo>
                        <a:pt x="1215716" y="333511"/>
                        <a:pt x="1195707" y="324041"/>
                        <a:pt x="1179655" y="316348"/>
                      </a:cubicBezTo>
                      <a:lnTo>
                        <a:pt x="1171918" y="312569"/>
                      </a:lnTo>
                      <a:cubicBezTo>
                        <a:pt x="1162403" y="307322"/>
                        <a:pt x="1152444" y="302876"/>
                        <a:pt x="1142172" y="299229"/>
                      </a:cubicBezTo>
                      <a:cubicBezTo>
                        <a:pt x="1133012" y="296339"/>
                        <a:pt x="1131767" y="289092"/>
                        <a:pt x="1130479" y="281444"/>
                      </a:cubicBezTo>
                      <a:cubicBezTo>
                        <a:pt x="1129989" y="277576"/>
                        <a:pt x="1129011" y="273796"/>
                        <a:pt x="1127543" y="270194"/>
                      </a:cubicBezTo>
                      <a:cubicBezTo>
                        <a:pt x="1124965" y="262947"/>
                        <a:pt x="1123765" y="255299"/>
                        <a:pt x="1124075" y="247607"/>
                      </a:cubicBezTo>
                      <a:cubicBezTo>
                        <a:pt x="1123809" y="238047"/>
                        <a:pt x="1123542" y="228977"/>
                        <a:pt x="1118383" y="221907"/>
                      </a:cubicBezTo>
                      <a:cubicBezTo>
                        <a:pt x="1116516" y="219328"/>
                        <a:pt x="1114872" y="217149"/>
                        <a:pt x="1113404" y="215237"/>
                      </a:cubicBezTo>
                      <a:cubicBezTo>
                        <a:pt x="1106601" y="207767"/>
                        <a:pt x="1102422" y="198252"/>
                        <a:pt x="1101577" y="188203"/>
                      </a:cubicBezTo>
                      <a:cubicBezTo>
                        <a:pt x="1098419" y="167216"/>
                        <a:pt x="1092684" y="128132"/>
                        <a:pt x="1066851" y="128132"/>
                      </a:cubicBezTo>
                      <a:cubicBezTo>
                        <a:pt x="1064182" y="128132"/>
                        <a:pt x="1061560" y="128533"/>
                        <a:pt x="1058980" y="129244"/>
                      </a:cubicBezTo>
                      <a:cubicBezTo>
                        <a:pt x="1057024" y="129778"/>
                        <a:pt x="1055022" y="130045"/>
                        <a:pt x="1052977" y="130089"/>
                      </a:cubicBezTo>
                      <a:cubicBezTo>
                        <a:pt x="1036392" y="130089"/>
                        <a:pt x="1035904" y="107057"/>
                        <a:pt x="1035503" y="86736"/>
                      </a:cubicBezTo>
                      <a:cubicBezTo>
                        <a:pt x="1035859" y="77444"/>
                        <a:pt x="1034926" y="68195"/>
                        <a:pt x="1032658" y="59169"/>
                      </a:cubicBezTo>
                      <a:cubicBezTo>
                        <a:pt x="1030435" y="53833"/>
                        <a:pt x="1027411" y="48809"/>
                        <a:pt x="1023765" y="44318"/>
                      </a:cubicBezTo>
                      <a:cubicBezTo>
                        <a:pt x="1019585" y="39294"/>
                        <a:pt x="1016384" y="33602"/>
                        <a:pt x="1014205" y="27466"/>
                      </a:cubicBezTo>
                      <a:cubicBezTo>
                        <a:pt x="1013805" y="26177"/>
                        <a:pt x="1013449" y="24131"/>
                        <a:pt x="1013004" y="21775"/>
                      </a:cubicBezTo>
                      <a:cubicBezTo>
                        <a:pt x="1011627" y="13860"/>
                        <a:pt x="1009491" y="1899"/>
                        <a:pt x="1003801" y="1899"/>
                      </a:cubicBezTo>
                      <a:cubicBezTo>
                        <a:pt x="1002511" y="1988"/>
                        <a:pt x="1001266" y="2433"/>
                        <a:pt x="1000244" y="3189"/>
                      </a:cubicBezTo>
                      <a:cubicBezTo>
                        <a:pt x="988239" y="11237"/>
                        <a:pt x="986415" y="21819"/>
                        <a:pt x="985437" y="33825"/>
                      </a:cubicBezTo>
                      <a:cubicBezTo>
                        <a:pt x="984770" y="39338"/>
                        <a:pt x="982947" y="44674"/>
                        <a:pt x="980101" y="49476"/>
                      </a:cubicBezTo>
                      <a:cubicBezTo>
                        <a:pt x="976678" y="54990"/>
                        <a:pt x="975121" y="61481"/>
                        <a:pt x="975655" y="67928"/>
                      </a:cubicBezTo>
                      <a:cubicBezTo>
                        <a:pt x="976366" y="74731"/>
                        <a:pt x="975299" y="81579"/>
                        <a:pt x="972543" y="87804"/>
                      </a:cubicBezTo>
                      <a:cubicBezTo>
                        <a:pt x="970986" y="91628"/>
                        <a:pt x="969874" y="95629"/>
                        <a:pt x="969163" y="99675"/>
                      </a:cubicBezTo>
                      <a:cubicBezTo>
                        <a:pt x="968096" y="108524"/>
                        <a:pt x="968096" y="117506"/>
                        <a:pt x="969163" y="126354"/>
                      </a:cubicBezTo>
                      <a:cubicBezTo>
                        <a:pt x="970231" y="134580"/>
                        <a:pt x="970409" y="142894"/>
                        <a:pt x="969696" y="151165"/>
                      </a:cubicBezTo>
                      <a:lnTo>
                        <a:pt x="969341" y="154233"/>
                      </a:lnTo>
                      <a:cubicBezTo>
                        <a:pt x="966139" y="180911"/>
                        <a:pt x="961338" y="221640"/>
                        <a:pt x="937238" y="239426"/>
                      </a:cubicBezTo>
                      <a:cubicBezTo>
                        <a:pt x="932214" y="243605"/>
                        <a:pt x="925989" y="246051"/>
                        <a:pt x="919452" y="246406"/>
                      </a:cubicBezTo>
                      <a:cubicBezTo>
                        <a:pt x="908470" y="246406"/>
                        <a:pt x="899977" y="237514"/>
                        <a:pt x="891796" y="229110"/>
                      </a:cubicBezTo>
                      <a:cubicBezTo>
                        <a:pt x="883615" y="220706"/>
                        <a:pt x="875478" y="212258"/>
                        <a:pt x="864851" y="211547"/>
                      </a:cubicBezTo>
                      <a:cubicBezTo>
                        <a:pt x="851512" y="210613"/>
                        <a:pt x="846309" y="205366"/>
                        <a:pt x="838661" y="197452"/>
                      </a:cubicBezTo>
                      <a:cubicBezTo>
                        <a:pt x="836883" y="195629"/>
                        <a:pt x="835104" y="193761"/>
                        <a:pt x="833014" y="191716"/>
                      </a:cubicBezTo>
                      <a:cubicBezTo>
                        <a:pt x="826211" y="185179"/>
                        <a:pt x="818475" y="184379"/>
                        <a:pt x="811050" y="183623"/>
                      </a:cubicBezTo>
                      <a:cubicBezTo>
                        <a:pt x="805047" y="183668"/>
                        <a:pt x="799223" y="181889"/>
                        <a:pt x="794287" y="178465"/>
                      </a:cubicBezTo>
                      <a:cubicBezTo>
                        <a:pt x="789885" y="174464"/>
                        <a:pt x="786149" y="169795"/>
                        <a:pt x="783215" y="164637"/>
                      </a:cubicBezTo>
                      <a:cubicBezTo>
                        <a:pt x="779569" y="158057"/>
                        <a:pt x="774589" y="152321"/>
                        <a:pt x="768586" y="147786"/>
                      </a:cubicBezTo>
                      <a:cubicBezTo>
                        <a:pt x="764985" y="145340"/>
                        <a:pt x="763162" y="142939"/>
                        <a:pt x="762984" y="140538"/>
                      </a:cubicBezTo>
                      <a:cubicBezTo>
                        <a:pt x="762672" y="136936"/>
                        <a:pt x="765919" y="133869"/>
                        <a:pt x="769609" y="130356"/>
                      </a:cubicBezTo>
                      <a:cubicBezTo>
                        <a:pt x="775078" y="125109"/>
                        <a:pt x="781303" y="119195"/>
                        <a:pt x="778013" y="109902"/>
                      </a:cubicBezTo>
                      <a:cubicBezTo>
                        <a:pt x="775434" y="102521"/>
                        <a:pt x="774900" y="98653"/>
                        <a:pt x="776100" y="96119"/>
                      </a:cubicBezTo>
                      <a:cubicBezTo>
                        <a:pt x="777301" y="93584"/>
                        <a:pt x="780103" y="92650"/>
                        <a:pt x="784327" y="91183"/>
                      </a:cubicBezTo>
                      <a:cubicBezTo>
                        <a:pt x="788506" y="89849"/>
                        <a:pt x="792553" y="88115"/>
                        <a:pt x="796421" y="86025"/>
                      </a:cubicBezTo>
                      <a:cubicBezTo>
                        <a:pt x="802868" y="82512"/>
                        <a:pt x="803580" y="78867"/>
                        <a:pt x="802868" y="71575"/>
                      </a:cubicBezTo>
                      <a:cubicBezTo>
                        <a:pt x="802335" y="68106"/>
                        <a:pt x="804469" y="64816"/>
                        <a:pt x="807804" y="63838"/>
                      </a:cubicBezTo>
                      <a:cubicBezTo>
                        <a:pt x="809893" y="62993"/>
                        <a:pt x="811627" y="61392"/>
                        <a:pt x="812694" y="59391"/>
                      </a:cubicBezTo>
                      <a:cubicBezTo>
                        <a:pt x="813495" y="57702"/>
                        <a:pt x="813273" y="55701"/>
                        <a:pt x="812206" y="54144"/>
                      </a:cubicBezTo>
                      <a:cubicBezTo>
                        <a:pt x="809316" y="50321"/>
                        <a:pt x="804825" y="48097"/>
                        <a:pt x="800067" y="48097"/>
                      </a:cubicBezTo>
                      <a:cubicBezTo>
                        <a:pt x="795799" y="47830"/>
                        <a:pt x="792019" y="50721"/>
                        <a:pt x="791174" y="54901"/>
                      </a:cubicBezTo>
                      <a:cubicBezTo>
                        <a:pt x="790196" y="58902"/>
                        <a:pt x="788951" y="60770"/>
                        <a:pt x="787261" y="60770"/>
                      </a:cubicBezTo>
                      <a:cubicBezTo>
                        <a:pt x="784549" y="60770"/>
                        <a:pt x="781926" y="55301"/>
                        <a:pt x="779435" y="50010"/>
                      </a:cubicBezTo>
                      <a:cubicBezTo>
                        <a:pt x="778591" y="48053"/>
                        <a:pt x="777568" y="46141"/>
                        <a:pt x="776412" y="44318"/>
                      </a:cubicBezTo>
                      <a:cubicBezTo>
                        <a:pt x="776234" y="44096"/>
                        <a:pt x="775924" y="43962"/>
                        <a:pt x="775612" y="43962"/>
                      </a:cubicBezTo>
                      <a:cubicBezTo>
                        <a:pt x="772277" y="45163"/>
                        <a:pt x="769254" y="47030"/>
                        <a:pt x="766719" y="49520"/>
                      </a:cubicBezTo>
                      <a:cubicBezTo>
                        <a:pt x="761961" y="53166"/>
                        <a:pt x="756982" y="56946"/>
                        <a:pt x="753736" y="56501"/>
                      </a:cubicBezTo>
                      <a:cubicBezTo>
                        <a:pt x="748000" y="54990"/>
                        <a:pt x="742576" y="52455"/>
                        <a:pt x="737729" y="49076"/>
                      </a:cubicBezTo>
                      <a:cubicBezTo>
                        <a:pt x="733282" y="46097"/>
                        <a:pt x="728435" y="43696"/>
                        <a:pt x="723411" y="41872"/>
                      </a:cubicBezTo>
                      <a:cubicBezTo>
                        <a:pt x="710295" y="38182"/>
                        <a:pt x="696911" y="35425"/>
                        <a:pt x="683394" y="33602"/>
                      </a:cubicBezTo>
                      <a:cubicBezTo>
                        <a:pt x="678458" y="32935"/>
                        <a:pt x="673390" y="28000"/>
                        <a:pt x="668454" y="23242"/>
                      </a:cubicBezTo>
                      <a:cubicBezTo>
                        <a:pt x="663519" y="18484"/>
                        <a:pt x="658538" y="13682"/>
                        <a:pt x="654181" y="13682"/>
                      </a:cubicBezTo>
                      <a:cubicBezTo>
                        <a:pt x="653514" y="13682"/>
                        <a:pt x="652802" y="13816"/>
                        <a:pt x="652180" y="14038"/>
                      </a:cubicBezTo>
                      <a:cubicBezTo>
                        <a:pt x="650313" y="14750"/>
                        <a:pt x="649334" y="15639"/>
                        <a:pt x="649112" y="16706"/>
                      </a:cubicBezTo>
                      <a:cubicBezTo>
                        <a:pt x="648578" y="19596"/>
                        <a:pt x="653203" y="23865"/>
                        <a:pt x="657694" y="28000"/>
                      </a:cubicBezTo>
                      <a:cubicBezTo>
                        <a:pt x="663118" y="33024"/>
                        <a:pt x="668231" y="37782"/>
                        <a:pt x="666586" y="41339"/>
                      </a:cubicBezTo>
                      <a:cubicBezTo>
                        <a:pt x="663074" y="48854"/>
                        <a:pt x="648801" y="50899"/>
                        <a:pt x="641153" y="51966"/>
                      </a:cubicBezTo>
                      <a:lnTo>
                        <a:pt x="639508" y="52233"/>
                      </a:lnTo>
                      <a:cubicBezTo>
                        <a:pt x="637774" y="52455"/>
                        <a:pt x="636039" y="52544"/>
                        <a:pt x="634306" y="52544"/>
                      </a:cubicBezTo>
                      <a:cubicBezTo>
                        <a:pt x="630704" y="52455"/>
                        <a:pt x="627102" y="52188"/>
                        <a:pt x="623546" y="51743"/>
                      </a:cubicBezTo>
                      <a:cubicBezTo>
                        <a:pt x="620166" y="51299"/>
                        <a:pt x="616787" y="51032"/>
                        <a:pt x="613408" y="50988"/>
                      </a:cubicBezTo>
                      <a:cubicBezTo>
                        <a:pt x="611673" y="50988"/>
                        <a:pt x="609984" y="51121"/>
                        <a:pt x="608294" y="51388"/>
                      </a:cubicBezTo>
                      <a:cubicBezTo>
                        <a:pt x="607983" y="51388"/>
                        <a:pt x="607716" y="51566"/>
                        <a:pt x="607583" y="51832"/>
                      </a:cubicBezTo>
                      <a:cubicBezTo>
                        <a:pt x="607005" y="52766"/>
                        <a:pt x="607583" y="54990"/>
                        <a:pt x="608117" y="56279"/>
                      </a:cubicBezTo>
                      <a:cubicBezTo>
                        <a:pt x="608294" y="56857"/>
                        <a:pt x="608427" y="57435"/>
                        <a:pt x="608516" y="58013"/>
                      </a:cubicBezTo>
                      <a:cubicBezTo>
                        <a:pt x="608516" y="60414"/>
                        <a:pt x="605137" y="61704"/>
                        <a:pt x="601403" y="63126"/>
                      </a:cubicBezTo>
                      <a:cubicBezTo>
                        <a:pt x="598779" y="63793"/>
                        <a:pt x="596333" y="65038"/>
                        <a:pt x="594333" y="66861"/>
                      </a:cubicBezTo>
                      <a:cubicBezTo>
                        <a:pt x="589886" y="72642"/>
                        <a:pt x="576146" y="92517"/>
                        <a:pt x="573301" y="105901"/>
                      </a:cubicBezTo>
                      <a:cubicBezTo>
                        <a:pt x="571923" y="110791"/>
                        <a:pt x="569077" y="115149"/>
                        <a:pt x="565120" y="118351"/>
                      </a:cubicBezTo>
                      <a:cubicBezTo>
                        <a:pt x="560051" y="123419"/>
                        <a:pt x="555649" y="127777"/>
                        <a:pt x="561651" y="137203"/>
                      </a:cubicBezTo>
                      <a:cubicBezTo>
                        <a:pt x="566098" y="144184"/>
                        <a:pt x="570989" y="153255"/>
                        <a:pt x="569077" y="156723"/>
                      </a:cubicBezTo>
                      <a:cubicBezTo>
                        <a:pt x="567654" y="159257"/>
                        <a:pt x="563386" y="158501"/>
                        <a:pt x="555738" y="154144"/>
                      </a:cubicBezTo>
                      <a:cubicBezTo>
                        <a:pt x="553159" y="152588"/>
                        <a:pt x="550802" y="150764"/>
                        <a:pt x="548624" y="148675"/>
                      </a:cubicBezTo>
                      <a:cubicBezTo>
                        <a:pt x="545467" y="145340"/>
                        <a:pt x="541464" y="142894"/>
                        <a:pt x="537063" y="141605"/>
                      </a:cubicBezTo>
                      <a:cubicBezTo>
                        <a:pt x="536218" y="141383"/>
                        <a:pt x="535373" y="141249"/>
                        <a:pt x="534484" y="141249"/>
                      </a:cubicBezTo>
                      <a:cubicBezTo>
                        <a:pt x="530038" y="141249"/>
                        <a:pt x="529771" y="144895"/>
                        <a:pt x="529370" y="149075"/>
                      </a:cubicBezTo>
                      <a:cubicBezTo>
                        <a:pt x="529370" y="151610"/>
                        <a:pt x="528748" y="154144"/>
                        <a:pt x="527548" y="156367"/>
                      </a:cubicBezTo>
                      <a:cubicBezTo>
                        <a:pt x="526392" y="157968"/>
                        <a:pt x="525280" y="158724"/>
                        <a:pt x="524124" y="158724"/>
                      </a:cubicBezTo>
                      <a:cubicBezTo>
                        <a:pt x="520344" y="158724"/>
                        <a:pt x="517899" y="150764"/>
                        <a:pt x="515231" y="140938"/>
                      </a:cubicBezTo>
                      <a:cubicBezTo>
                        <a:pt x="514831" y="138804"/>
                        <a:pt x="514164" y="136714"/>
                        <a:pt x="513275" y="134713"/>
                      </a:cubicBezTo>
                      <a:cubicBezTo>
                        <a:pt x="504782" y="130000"/>
                        <a:pt x="497001" y="124131"/>
                        <a:pt x="490154" y="117239"/>
                      </a:cubicBezTo>
                      <a:lnTo>
                        <a:pt x="489131" y="116305"/>
                      </a:lnTo>
                      <a:cubicBezTo>
                        <a:pt x="482683" y="110391"/>
                        <a:pt x="478015" y="107901"/>
                        <a:pt x="473569" y="107901"/>
                      </a:cubicBezTo>
                      <a:cubicBezTo>
                        <a:pt x="469123" y="107901"/>
                        <a:pt x="463875" y="111014"/>
                        <a:pt x="457295" y="115327"/>
                      </a:cubicBezTo>
                      <a:lnTo>
                        <a:pt x="456094" y="116127"/>
                      </a:lnTo>
                      <a:cubicBezTo>
                        <a:pt x="453960" y="117284"/>
                        <a:pt x="451559" y="117950"/>
                        <a:pt x="449114" y="117950"/>
                      </a:cubicBezTo>
                      <a:cubicBezTo>
                        <a:pt x="445867" y="118262"/>
                        <a:pt x="442844" y="118528"/>
                        <a:pt x="440977" y="121552"/>
                      </a:cubicBezTo>
                      <a:cubicBezTo>
                        <a:pt x="440088" y="123909"/>
                        <a:pt x="439776" y="126443"/>
                        <a:pt x="440132" y="128933"/>
                      </a:cubicBezTo>
                      <a:cubicBezTo>
                        <a:pt x="440710" y="131645"/>
                        <a:pt x="440221" y="134491"/>
                        <a:pt x="438753" y="136892"/>
                      </a:cubicBezTo>
                      <a:cubicBezTo>
                        <a:pt x="437464" y="138048"/>
                        <a:pt x="435686" y="138448"/>
                        <a:pt x="434040" y="138003"/>
                      </a:cubicBezTo>
                      <a:cubicBezTo>
                        <a:pt x="432351" y="137737"/>
                        <a:pt x="430217" y="137203"/>
                        <a:pt x="427949" y="136625"/>
                      </a:cubicBezTo>
                      <a:cubicBezTo>
                        <a:pt x="423947" y="135425"/>
                        <a:pt x="419856" y="134713"/>
                        <a:pt x="415677" y="134447"/>
                      </a:cubicBezTo>
                      <a:cubicBezTo>
                        <a:pt x="413587" y="134180"/>
                        <a:pt x="411452" y="134891"/>
                        <a:pt x="409941" y="136403"/>
                      </a:cubicBezTo>
                      <a:cubicBezTo>
                        <a:pt x="408651" y="138537"/>
                        <a:pt x="408384" y="141161"/>
                        <a:pt x="409229" y="143517"/>
                      </a:cubicBezTo>
                      <a:cubicBezTo>
                        <a:pt x="409273" y="146229"/>
                        <a:pt x="408206" y="148853"/>
                        <a:pt x="406295" y="150809"/>
                      </a:cubicBezTo>
                      <a:cubicBezTo>
                        <a:pt x="402559" y="155255"/>
                        <a:pt x="395535" y="160636"/>
                        <a:pt x="391443" y="160636"/>
                      </a:cubicBezTo>
                      <a:cubicBezTo>
                        <a:pt x="389754" y="160591"/>
                        <a:pt x="388108" y="161302"/>
                        <a:pt x="386997" y="162637"/>
                      </a:cubicBezTo>
                      <a:cubicBezTo>
                        <a:pt x="381839" y="168550"/>
                        <a:pt x="384285" y="186247"/>
                        <a:pt x="385085" y="192027"/>
                      </a:cubicBezTo>
                      <a:lnTo>
                        <a:pt x="385085" y="193050"/>
                      </a:lnTo>
                      <a:cubicBezTo>
                        <a:pt x="385308" y="194072"/>
                        <a:pt x="385085" y="195095"/>
                        <a:pt x="384508" y="195940"/>
                      </a:cubicBezTo>
                      <a:cubicBezTo>
                        <a:pt x="383885" y="196562"/>
                        <a:pt x="383040" y="196873"/>
                        <a:pt x="382196" y="196829"/>
                      </a:cubicBezTo>
                      <a:cubicBezTo>
                        <a:pt x="379128" y="196384"/>
                        <a:pt x="376103" y="195495"/>
                        <a:pt x="373303" y="194206"/>
                      </a:cubicBezTo>
                      <a:cubicBezTo>
                        <a:pt x="369567" y="192516"/>
                        <a:pt x="365566" y="191405"/>
                        <a:pt x="361475" y="190960"/>
                      </a:cubicBezTo>
                      <a:cubicBezTo>
                        <a:pt x="359563" y="190782"/>
                        <a:pt x="357785" y="191894"/>
                        <a:pt x="357028" y="193628"/>
                      </a:cubicBezTo>
                      <a:cubicBezTo>
                        <a:pt x="355384" y="197674"/>
                        <a:pt x="358407" y="202520"/>
                        <a:pt x="361475" y="207545"/>
                      </a:cubicBezTo>
                      <a:cubicBezTo>
                        <a:pt x="365921" y="214259"/>
                        <a:pt x="370367" y="221862"/>
                        <a:pt x="363343" y="228221"/>
                      </a:cubicBezTo>
                      <a:cubicBezTo>
                        <a:pt x="360675" y="231200"/>
                        <a:pt x="356984" y="233112"/>
                        <a:pt x="353027" y="233645"/>
                      </a:cubicBezTo>
                      <a:cubicBezTo>
                        <a:pt x="348848" y="233645"/>
                        <a:pt x="345823" y="229910"/>
                        <a:pt x="342934" y="221062"/>
                      </a:cubicBezTo>
                      <a:cubicBezTo>
                        <a:pt x="342223" y="218883"/>
                        <a:pt x="341599" y="216616"/>
                        <a:pt x="341111" y="215015"/>
                      </a:cubicBezTo>
                      <a:cubicBezTo>
                        <a:pt x="339332" y="208924"/>
                        <a:pt x="338265" y="205277"/>
                        <a:pt x="335686" y="205277"/>
                      </a:cubicBezTo>
                      <a:cubicBezTo>
                        <a:pt x="333107" y="205277"/>
                        <a:pt x="329683" y="207900"/>
                        <a:pt x="323147" y="214170"/>
                      </a:cubicBezTo>
                      <a:cubicBezTo>
                        <a:pt x="310430" y="226176"/>
                        <a:pt x="311675" y="232667"/>
                        <a:pt x="313544" y="242538"/>
                      </a:cubicBezTo>
                      <a:cubicBezTo>
                        <a:pt x="314743" y="247874"/>
                        <a:pt x="315322" y="253387"/>
                        <a:pt x="315188" y="258856"/>
                      </a:cubicBezTo>
                      <a:cubicBezTo>
                        <a:pt x="315188" y="263614"/>
                        <a:pt x="304161" y="272196"/>
                        <a:pt x="296246" y="278154"/>
                      </a:cubicBezTo>
                      <a:cubicBezTo>
                        <a:pt x="293401" y="280377"/>
                        <a:pt x="290956" y="282289"/>
                        <a:pt x="289799" y="283401"/>
                      </a:cubicBezTo>
                      <a:cubicBezTo>
                        <a:pt x="286509" y="286691"/>
                        <a:pt x="283219" y="290604"/>
                        <a:pt x="279706" y="294739"/>
                      </a:cubicBezTo>
                      <a:cubicBezTo>
                        <a:pt x="271791" y="304165"/>
                        <a:pt x="263610" y="313903"/>
                        <a:pt x="253517" y="318082"/>
                      </a:cubicBezTo>
                      <a:cubicBezTo>
                        <a:pt x="241823" y="322262"/>
                        <a:pt x="229640" y="324752"/>
                        <a:pt x="217234" y="325552"/>
                      </a:cubicBezTo>
                      <a:cubicBezTo>
                        <a:pt x="200116" y="327419"/>
                        <a:pt x="182463" y="329376"/>
                        <a:pt x="167613" y="340892"/>
                      </a:cubicBezTo>
                      <a:lnTo>
                        <a:pt x="166768" y="341559"/>
                      </a:lnTo>
                      <a:cubicBezTo>
                        <a:pt x="162721" y="344760"/>
                        <a:pt x="150538" y="354454"/>
                        <a:pt x="143913" y="354454"/>
                      </a:cubicBezTo>
                      <a:cubicBezTo>
                        <a:pt x="141734" y="354631"/>
                        <a:pt x="139778" y="353075"/>
                        <a:pt x="139467" y="350897"/>
                      </a:cubicBezTo>
                      <a:cubicBezTo>
                        <a:pt x="138756" y="347740"/>
                        <a:pt x="136354" y="346228"/>
                        <a:pt x="132220" y="346228"/>
                      </a:cubicBezTo>
                      <a:cubicBezTo>
                        <a:pt x="122971" y="346228"/>
                        <a:pt x="108119" y="354187"/>
                        <a:pt x="104696" y="356722"/>
                      </a:cubicBezTo>
                      <a:cubicBezTo>
                        <a:pt x="101272" y="359256"/>
                        <a:pt x="97493" y="362413"/>
                        <a:pt x="94025" y="365347"/>
                      </a:cubicBezTo>
                      <a:cubicBezTo>
                        <a:pt x="83575" y="374240"/>
                        <a:pt x="72726" y="383444"/>
                        <a:pt x="57476" y="384378"/>
                      </a:cubicBezTo>
                      <a:cubicBezTo>
                        <a:pt x="52762" y="384644"/>
                        <a:pt x="45203" y="397406"/>
                        <a:pt x="41113" y="404253"/>
                      </a:cubicBezTo>
                      <a:cubicBezTo>
                        <a:pt x="38311" y="409011"/>
                        <a:pt x="37955" y="409545"/>
                        <a:pt x="37378" y="409545"/>
                      </a:cubicBezTo>
                      <a:lnTo>
                        <a:pt x="37378" y="409545"/>
                      </a:lnTo>
                      <a:lnTo>
                        <a:pt x="37155" y="409545"/>
                      </a:lnTo>
                      <a:cubicBezTo>
                        <a:pt x="35644" y="408300"/>
                        <a:pt x="35155" y="401853"/>
                        <a:pt x="34710" y="393582"/>
                      </a:cubicBezTo>
                      <a:cubicBezTo>
                        <a:pt x="34710" y="391226"/>
                        <a:pt x="34444" y="388557"/>
                        <a:pt x="34310" y="387535"/>
                      </a:cubicBezTo>
                      <a:cubicBezTo>
                        <a:pt x="15457" y="396428"/>
                        <a:pt x="20082" y="417992"/>
                        <a:pt x="23417" y="433777"/>
                      </a:cubicBezTo>
                      <a:cubicBezTo>
                        <a:pt x="23638" y="434844"/>
                        <a:pt x="23905" y="435911"/>
                        <a:pt x="24083" y="436934"/>
                      </a:cubicBezTo>
                      <a:cubicBezTo>
                        <a:pt x="26084" y="446672"/>
                        <a:pt x="20926" y="454720"/>
                        <a:pt x="15901" y="462679"/>
                      </a:cubicBezTo>
                      <a:cubicBezTo>
                        <a:pt x="9766" y="472328"/>
                        <a:pt x="3408" y="482332"/>
                        <a:pt x="9410" y="495849"/>
                      </a:cubicBezTo>
                      <a:cubicBezTo>
                        <a:pt x="12301" y="501229"/>
                        <a:pt x="15768" y="506298"/>
                        <a:pt x="19726" y="510967"/>
                      </a:cubicBezTo>
                      <a:cubicBezTo>
                        <a:pt x="29419" y="523372"/>
                        <a:pt x="40446" y="537645"/>
                        <a:pt x="34087" y="550095"/>
                      </a:cubicBezTo>
                      <a:cubicBezTo>
                        <a:pt x="33642" y="551429"/>
                        <a:pt x="32442" y="552363"/>
                        <a:pt x="31064" y="552452"/>
                      </a:cubicBezTo>
                      <a:cubicBezTo>
                        <a:pt x="27729" y="552452"/>
                        <a:pt x="23816" y="546449"/>
                        <a:pt x="20082" y="540669"/>
                      </a:cubicBezTo>
                      <a:cubicBezTo>
                        <a:pt x="17859" y="537200"/>
                        <a:pt x="15057" y="532932"/>
                        <a:pt x="13901" y="532932"/>
                      </a:cubicBezTo>
                      <a:lnTo>
                        <a:pt x="13901" y="532932"/>
                      </a:lnTo>
                      <a:cubicBezTo>
                        <a:pt x="14879" y="535866"/>
                        <a:pt x="16213" y="538712"/>
                        <a:pt x="17902" y="541336"/>
                      </a:cubicBezTo>
                      <a:cubicBezTo>
                        <a:pt x="22348" y="549161"/>
                        <a:pt x="25150" y="554675"/>
                        <a:pt x="23772" y="557120"/>
                      </a:cubicBezTo>
                      <a:cubicBezTo>
                        <a:pt x="23372" y="557787"/>
                        <a:pt x="22660" y="558143"/>
                        <a:pt x="21904" y="558054"/>
                      </a:cubicBezTo>
                      <a:lnTo>
                        <a:pt x="21326" y="558054"/>
                      </a:lnTo>
                      <a:cubicBezTo>
                        <a:pt x="16524" y="557387"/>
                        <a:pt x="13545" y="552452"/>
                        <a:pt x="10655" y="547649"/>
                      </a:cubicBezTo>
                      <a:cubicBezTo>
                        <a:pt x="7765" y="542847"/>
                        <a:pt x="5141" y="538401"/>
                        <a:pt x="962" y="538045"/>
                      </a:cubicBezTo>
                      <a:cubicBezTo>
                        <a:pt x="962" y="539557"/>
                        <a:pt x="3718" y="548316"/>
                        <a:pt x="24039" y="587667"/>
                      </a:cubicBezTo>
                      <a:lnTo>
                        <a:pt x="25328" y="590202"/>
                      </a:lnTo>
                      <a:cubicBezTo>
                        <a:pt x="28485" y="596916"/>
                        <a:pt x="30975" y="603941"/>
                        <a:pt x="32664" y="611144"/>
                      </a:cubicBezTo>
                      <a:cubicBezTo>
                        <a:pt x="33464" y="614212"/>
                        <a:pt x="34310" y="617369"/>
                        <a:pt x="35333" y="620570"/>
                      </a:cubicBezTo>
                      <a:cubicBezTo>
                        <a:pt x="38311" y="628529"/>
                        <a:pt x="42580" y="635955"/>
                        <a:pt x="48004" y="642491"/>
                      </a:cubicBezTo>
                      <a:cubicBezTo>
                        <a:pt x="53207" y="648849"/>
                        <a:pt x="57387" y="655963"/>
                        <a:pt x="60499" y="663567"/>
                      </a:cubicBezTo>
                      <a:cubicBezTo>
                        <a:pt x="62677" y="670548"/>
                        <a:pt x="63967" y="677795"/>
                        <a:pt x="64279" y="685132"/>
                      </a:cubicBezTo>
                      <a:cubicBezTo>
                        <a:pt x="64678" y="692468"/>
                        <a:pt x="65923" y="699761"/>
                        <a:pt x="68057" y="706830"/>
                      </a:cubicBezTo>
                      <a:cubicBezTo>
                        <a:pt x="73038" y="720480"/>
                        <a:pt x="79262" y="733598"/>
                        <a:pt x="86733" y="746047"/>
                      </a:cubicBezTo>
                      <a:lnTo>
                        <a:pt x="87667" y="747692"/>
                      </a:lnTo>
                      <a:cubicBezTo>
                        <a:pt x="92557" y="755963"/>
                        <a:pt x="94736" y="759742"/>
                        <a:pt x="90823" y="770591"/>
                      </a:cubicBezTo>
                      <a:cubicBezTo>
                        <a:pt x="88778" y="777972"/>
                        <a:pt x="87800" y="785620"/>
                        <a:pt x="87977" y="793268"/>
                      </a:cubicBezTo>
                      <a:cubicBezTo>
                        <a:pt x="87533" y="804562"/>
                        <a:pt x="87088" y="816211"/>
                        <a:pt x="81397" y="823103"/>
                      </a:cubicBezTo>
                      <a:cubicBezTo>
                        <a:pt x="78240" y="825905"/>
                        <a:pt x="74283" y="827638"/>
                        <a:pt x="70104" y="828128"/>
                      </a:cubicBezTo>
                      <a:cubicBezTo>
                        <a:pt x="63745" y="829640"/>
                        <a:pt x="58276" y="830929"/>
                        <a:pt x="59565" y="837332"/>
                      </a:cubicBezTo>
                      <a:cubicBezTo>
                        <a:pt x="61254" y="845824"/>
                        <a:pt x="66990" y="847647"/>
                        <a:pt x="72904" y="849515"/>
                      </a:cubicBezTo>
                      <a:cubicBezTo>
                        <a:pt x="77573" y="850493"/>
                        <a:pt x="81797" y="852939"/>
                        <a:pt x="84954" y="856496"/>
                      </a:cubicBezTo>
                      <a:cubicBezTo>
                        <a:pt x="101006" y="878061"/>
                        <a:pt x="121193" y="879839"/>
                        <a:pt x="140445" y="879839"/>
                      </a:cubicBezTo>
                      <a:cubicBezTo>
                        <a:pt x="144269" y="879839"/>
                        <a:pt x="148092" y="879839"/>
                        <a:pt x="152184" y="879839"/>
                      </a:cubicBezTo>
                      <a:cubicBezTo>
                        <a:pt x="156274" y="879839"/>
                        <a:pt x="160632" y="879839"/>
                        <a:pt x="164989" y="879839"/>
                      </a:cubicBezTo>
                      <a:cubicBezTo>
                        <a:pt x="171347" y="879839"/>
                        <a:pt x="175749" y="875393"/>
                        <a:pt x="180418" y="870191"/>
                      </a:cubicBezTo>
                      <a:cubicBezTo>
                        <a:pt x="183530" y="866322"/>
                        <a:pt x="187488" y="863165"/>
                        <a:pt x="191934" y="860986"/>
                      </a:cubicBezTo>
                      <a:cubicBezTo>
                        <a:pt x="196114" y="859386"/>
                        <a:pt x="199493" y="858363"/>
                        <a:pt x="202250" y="857518"/>
                      </a:cubicBezTo>
                      <a:cubicBezTo>
                        <a:pt x="210297" y="855028"/>
                        <a:pt x="213988" y="853872"/>
                        <a:pt x="222304" y="843290"/>
                      </a:cubicBezTo>
                      <a:cubicBezTo>
                        <a:pt x="228305" y="835687"/>
                        <a:pt x="240089" y="832129"/>
                        <a:pt x="259475" y="832129"/>
                      </a:cubicBezTo>
                      <a:cubicBezTo>
                        <a:pt x="272547" y="832396"/>
                        <a:pt x="285576" y="833374"/>
                        <a:pt x="298559" y="834975"/>
                      </a:cubicBezTo>
                      <a:cubicBezTo>
                        <a:pt x="309764" y="836176"/>
                        <a:pt x="320346" y="837332"/>
                        <a:pt x="328661" y="837332"/>
                      </a:cubicBezTo>
                      <a:cubicBezTo>
                        <a:pt x="331640" y="837376"/>
                        <a:pt x="334619" y="837154"/>
                        <a:pt x="337554" y="836709"/>
                      </a:cubicBezTo>
                      <a:cubicBezTo>
                        <a:pt x="352982" y="834086"/>
                        <a:pt x="360497" y="825549"/>
                        <a:pt x="368678" y="816478"/>
                      </a:cubicBezTo>
                      <a:cubicBezTo>
                        <a:pt x="375170" y="809142"/>
                        <a:pt x="382017" y="801538"/>
                        <a:pt x="393133" y="797492"/>
                      </a:cubicBezTo>
                      <a:cubicBezTo>
                        <a:pt x="400514" y="794424"/>
                        <a:pt x="407540" y="790645"/>
                        <a:pt x="414165" y="786198"/>
                      </a:cubicBezTo>
                      <a:cubicBezTo>
                        <a:pt x="417900" y="783975"/>
                        <a:pt x="421768" y="781752"/>
                        <a:pt x="425947" y="779484"/>
                      </a:cubicBezTo>
                      <a:cubicBezTo>
                        <a:pt x="433017" y="776194"/>
                        <a:pt x="440799" y="774638"/>
                        <a:pt x="448580" y="775038"/>
                      </a:cubicBezTo>
                      <a:cubicBezTo>
                        <a:pt x="452626" y="775038"/>
                        <a:pt x="456762" y="775038"/>
                        <a:pt x="460718" y="775482"/>
                      </a:cubicBezTo>
                      <a:cubicBezTo>
                        <a:pt x="466321" y="775927"/>
                        <a:pt x="471968" y="776016"/>
                        <a:pt x="477615" y="775794"/>
                      </a:cubicBezTo>
                      <a:cubicBezTo>
                        <a:pt x="494645" y="774593"/>
                        <a:pt x="510384" y="768368"/>
                        <a:pt x="525547" y="762455"/>
                      </a:cubicBezTo>
                      <a:cubicBezTo>
                        <a:pt x="540709" y="756541"/>
                        <a:pt x="557027" y="750005"/>
                        <a:pt x="574457" y="748848"/>
                      </a:cubicBezTo>
                      <a:cubicBezTo>
                        <a:pt x="579437" y="748537"/>
                        <a:pt x="584906" y="747737"/>
                        <a:pt x="590686" y="746848"/>
                      </a:cubicBezTo>
                      <a:cubicBezTo>
                        <a:pt x="598334" y="745514"/>
                        <a:pt x="606071" y="744714"/>
                        <a:pt x="613807" y="744491"/>
                      </a:cubicBezTo>
                      <a:cubicBezTo>
                        <a:pt x="615809" y="744491"/>
                        <a:pt x="617810" y="744580"/>
                        <a:pt x="619810" y="744802"/>
                      </a:cubicBezTo>
                      <a:cubicBezTo>
                        <a:pt x="626524" y="745558"/>
                        <a:pt x="631015" y="750449"/>
                        <a:pt x="635373" y="755118"/>
                      </a:cubicBezTo>
                      <a:cubicBezTo>
                        <a:pt x="638886" y="759875"/>
                        <a:pt x="643820" y="763433"/>
                        <a:pt x="649467" y="765211"/>
                      </a:cubicBezTo>
                      <a:cubicBezTo>
                        <a:pt x="656582" y="766500"/>
                        <a:pt x="663785" y="767301"/>
                        <a:pt x="671033" y="767612"/>
                      </a:cubicBezTo>
                      <a:cubicBezTo>
                        <a:pt x="689440" y="768857"/>
                        <a:pt x="708471" y="770191"/>
                        <a:pt x="720966" y="783530"/>
                      </a:cubicBezTo>
                      <a:cubicBezTo>
                        <a:pt x="725412" y="788332"/>
                        <a:pt x="722478" y="793357"/>
                        <a:pt x="719854" y="797803"/>
                      </a:cubicBezTo>
                      <a:cubicBezTo>
                        <a:pt x="717230" y="802250"/>
                        <a:pt x="714741" y="806385"/>
                        <a:pt x="720121" y="809764"/>
                      </a:cubicBezTo>
                      <a:lnTo>
                        <a:pt x="725902" y="813232"/>
                      </a:lnTo>
                      <a:cubicBezTo>
                        <a:pt x="738529" y="820702"/>
                        <a:pt x="752801" y="829239"/>
                        <a:pt x="754447" y="845602"/>
                      </a:cubicBezTo>
                      <a:cubicBezTo>
                        <a:pt x="754670" y="848581"/>
                        <a:pt x="754670" y="851515"/>
                        <a:pt x="754447" y="854495"/>
                      </a:cubicBezTo>
                      <a:cubicBezTo>
                        <a:pt x="754047" y="862631"/>
                        <a:pt x="753603" y="871035"/>
                        <a:pt x="761783" y="876060"/>
                      </a:cubicBezTo>
                      <a:cubicBezTo>
                        <a:pt x="762540" y="876549"/>
                        <a:pt x="763429" y="876771"/>
                        <a:pt x="764318" y="876771"/>
                      </a:cubicBezTo>
                      <a:cubicBezTo>
                        <a:pt x="770321" y="876771"/>
                        <a:pt x="777657" y="866411"/>
                        <a:pt x="783037" y="858986"/>
                      </a:cubicBezTo>
                      <a:cubicBezTo>
                        <a:pt x="784861" y="856184"/>
                        <a:pt x="786906" y="853561"/>
                        <a:pt x="789218" y="851115"/>
                      </a:cubicBezTo>
                      <a:cubicBezTo>
                        <a:pt x="792863" y="848537"/>
                        <a:pt x="796955" y="846713"/>
                        <a:pt x="801312" y="845691"/>
                      </a:cubicBezTo>
                      <a:cubicBezTo>
                        <a:pt x="808515" y="843468"/>
                        <a:pt x="815273" y="841245"/>
                        <a:pt x="816341" y="833063"/>
                      </a:cubicBezTo>
                      <a:cubicBezTo>
                        <a:pt x="817408" y="824882"/>
                        <a:pt x="827278" y="799937"/>
                        <a:pt x="839062" y="799937"/>
                      </a:cubicBezTo>
                      <a:cubicBezTo>
                        <a:pt x="841552" y="800026"/>
                        <a:pt x="843952" y="801004"/>
                        <a:pt x="845776" y="802694"/>
                      </a:cubicBezTo>
                      <a:cubicBezTo>
                        <a:pt x="852312" y="808297"/>
                        <a:pt x="847021" y="816033"/>
                        <a:pt x="842796" y="822525"/>
                      </a:cubicBezTo>
                      <a:cubicBezTo>
                        <a:pt x="841685" y="824126"/>
                        <a:pt x="840618" y="825771"/>
                        <a:pt x="839684" y="827505"/>
                      </a:cubicBezTo>
                      <a:cubicBezTo>
                        <a:pt x="837505" y="832796"/>
                        <a:pt x="835905" y="838265"/>
                        <a:pt x="834971" y="843912"/>
                      </a:cubicBezTo>
                      <a:cubicBezTo>
                        <a:pt x="832303" y="856051"/>
                        <a:pt x="829325" y="869791"/>
                        <a:pt x="820564" y="873614"/>
                      </a:cubicBezTo>
                      <a:cubicBezTo>
                        <a:pt x="814917" y="876060"/>
                        <a:pt x="812072" y="878594"/>
                        <a:pt x="812517" y="880728"/>
                      </a:cubicBezTo>
                      <a:cubicBezTo>
                        <a:pt x="812961" y="882863"/>
                        <a:pt x="818697" y="885175"/>
                        <a:pt x="825322" y="885175"/>
                      </a:cubicBezTo>
                      <a:cubicBezTo>
                        <a:pt x="831103" y="885175"/>
                        <a:pt x="838039" y="883485"/>
                        <a:pt x="840174" y="878683"/>
                      </a:cubicBezTo>
                      <a:cubicBezTo>
                        <a:pt x="841419" y="875437"/>
                        <a:pt x="842352" y="872058"/>
                        <a:pt x="842930" y="868590"/>
                      </a:cubicBezTo>
                      <a:cubicBezTo>
                        <a:pt x="844353" y="861698"/>
                        <a:pt x="845687" y="855251"/>
                        <a:pt x="849955" y="855251"/>
                      </a:cubicBezTo>
                      <a:cubicBezTo>
                        <a:pt x="852712" y="855251"/>
                        <a:pt x="856180" y="858052"/>
                        <a:pt x="860849" y="864144"/>
                      </a:cubicBezTo>
                      <a:cubicBezTo>
                        <a:pt x="868008" y="873392"/>
                        <a:pt x="863740" y="880684"/>
                        <a:pt x="859960" y="887087"/>
                      </a:cubicBezTo>
                      <a:cubicBezTo>
                        <a:pt x="857070" y="891978"/>
                        <a:pt x="854357" y="896602"/>
                        <a:pt x="856447" y="901804"/>
                      </a:cubicBezTo>
                      <a:cubicBezTo>
                        <a:pt x="856981" y="903183"/>
                        <a:pt x="858715" y="903849"/>
                        <a:pt x="861827" y="903849"/>
                      </a:cubicBezTo>
                      <a:cubicBezTo>
                        <a:pt x="864673" y="903760"/>
                        <a:pt x="867519" y="903494"/>
                        <a:pt x="870320" y="903049"/>
                      </a:cubicBezTo>
                      <a:cubicBezTo>
                        <a:pt x="873789" y="902516"/>
                        <a:pt x="877300" y="902204"/>
                        <a:pt x="880813" y="902115"/>
                      </a:cubicBezTo>
                      <a:cubicBezTo>
                        <a:pt x="884192" y="901849"/>
                        <a:pt x="887572" y="902738"/>
                        <a:pt x="890374" y="904650"/>
                      </a:cubicBezTo>
                      <a:cubicBezTo>
                        <a:pt x="904735" y="916255"/>
                        <a:pt x="911715" y="934752"/>
                        <a:pt x="908603" y="952982"/>
                      </a:cubicBezTo>
                      <a:cubicBezTo>
                        <a:pt x="906959" y="964009"/>
                        <a:pt x="910338" y="975170"/>
                        <a:pt x="917852" y="983440"/>
                      </a:cubicBezTo>
                      <a:cubicBezTo>
                        <a:pt x="928834" y="996468"/>
                        <a:pt x="944753" y="1004294"/>
                        <a:pt x="961737" y="1005005"/>
                      </a:cubicBezTo>
                      <a:cubicBezTo>
                        <a:pt x="977522" y="1005005"/>
                        <a:pt x="994152" y="1011185"/>
                        <a:pt x="1009803" y="1017855"/>
                      </a:cubicBezTo>
                      <a:cubicBezTo>
                        <a:pt x="1013360" y="1019500"/>
                        <a:pt x="1016784" y="1021323"/>
                        <a:pt x="1020074" y="1023413"/>
                      </a:cubicBezTo>
                      <a:cubicBezTo>
                        <a:pt x="1025899" y="1027726"/>
                        <a:pt x="1032747" y="1030394"/>
                        <a:pt x="1039950" y="1031150"/>
                      </a:cubicBezTo>
                      <a:cubicBezTo>
                        <a:pt x="1042217" y="1031150"/>
                        <a:pt x="1044485" y="1030750"/>
                        <a:pt x="1046619" y="1029949"/>
                      </a:cubicBezTo>
                      <a:cubicBezTo>
                        <a:pt x="1053645" y="1027237"/>
                        <a:pt x="1059958" y="1022835"/>
                        <a:pt x="1064939" y="1017188"/>
                      </a:cubicBezTo>
                      <a:cubicBezTo>
                        <a:pt x="1066762" y="1014743"/>
                        <a:pt x="1068274" y="1012075"/>
                        <a:pt x="1069385" y="1009229"/>
                      </a:cubicBezTo>
                      <a:cubicBezTo>
                        <a:pt x="1071963" y="1003627"/>
                        <a:pt x="1074854" y="997224"/>
                        <a:pt x="1079745" y="996379"/>
                      </a:cubicBezTo>
                      <a:cubicBezTo>
                        <a:pt x="1084636" y="995534"/>
                        <a:pt x="1087570" y="996379"/>
                        <a:pt x="1088904" y="998246"/>
                      </a:cubicBezTo>
                      <a:cubicBezTo>
                        <a:pt x="1090950" y="1001404"/>
                        <a:pt x="1088415" y="1007139"/>
                        <a:pt x="1086370" y="1011585"/>
                      </a:cubicBezTo>
                      <a:cubicBezTo>
                        <a:pt x="1085347" y="1013364"/>
                        <a:pt x="1084681" y="1015321"/>
                        <a:pt x="1084414" y="1017366"/>
                      </a:cubicBezTo>
                      <a:cubicBezTo>
                        <a:pt x="1085970" y="1022479"/>
                        <a:pt x="1087348" y="1023547"/>
                        <a:pt x="1088238" y="1023547"/>
                      </a:cubicBezTo>
                      <a:cubicBezTo>
                        <a:pt x="1090283" y="1023547"/>
                        <a:pt x="1092684" y="1018344"/>
                        <a:pt x="1094462" y="1014654"/>
                      </a:cubicBezTo>
                      <a:cubicBezTo>
                        <a:pt x="1096241" y="1010963"/>
                        <a:pt x="1097708" y="1007895"/>
                        <a:pt x="1098909" y="1007895"/>
                      </a:cubicBezTo>
                      <a:close/>
                      <a:moveTo>
                        <a:pt x="811716" y="922569"/>
                      </a:moveTo>
                      <a:lnTo>
                        <a:pt x="811716" y="922569"/>
                      </a:lnTo>
                      <a:cubicBezTo>
                        <a:pt x="805803" y="923058"/>
                        <a:pt x="799845" y="921502"/>
                        <a:pt x="794953" y="918123"/>
                      </a:cubicBezTo>
                      <a:cubicBezTo>
                        <a:pt x="794198" y="917545"/>
                        <a:pt x="793886" y="916522"/>
                        <a:pt x="794198" y="915588"/>
                      </a:cubicBezTo>
                      <a:cubicBezTo>
                        <a:pt x="796020" y="911142"/>
                        <a:pt x="815006" y="907095"/>
                        <a:pt x="825990" y="907095"/>
                      </a:cubicBezTo>
                      <a:cubicBezTo>
                        <a:pt x="831636" y="907095"/>
                        <a:pt x="835104" y="907985"/>
                        <a:pt x="836260" y="909764"/>
                      </a:cubicBezTo>
                      <a:cubicBezTo>
                        <a:pt x="836750" y="910653"/>
                        <a:pt x="836750" y="911764"/>
                        <a:pt x="836260" y="912653"/>
                      </a:cubicBezTo>
                      <a:cubicBezTo>
                        <a:pt x="833415" y="919590"/>
                        <a:pt x="821544" y="922569"/>
                        <a:pt x="811716" y="922569"/>
                      </a:cubicBezTo>
                      <a:close/>
                      <a:moveTo>
                        <a:pt x="825990" y="908074"/>
                      </a:moveTo>
                      <a:cubicBezTo>
                        <a:pt x="813540" y="908074"/>
                        <a:pt x="796599" y="912520"/>
                        <a:pt x="795265" y="915855"/>
                      </a:cubicBezTo>
                      <a:cubicBezTo>
                        <a:pt x="795265" y="916166"/>
                        <a:pt x="795265" y="916611"/>
                        <a:pt x="795710" y="917189"/>
                      </a:cubicBezTo>
                      <a:cubicBezTo>
                        <a:pt x="800379" y="920434"/>
                        <a:pt x="806025" y="921991"/>
                        <a:pt x="811716" y="921635"/>
                      </a:cubicBezTo>
                      <a:cubicBezTo>
                        <a:pt x="821455" y="921635"/>
                        <a:pt x="832747" y="918389"/>
                        <a:pt x="835371" y="912298"/>
                      </a:cubicBezTo>
                      <a:cubicBezTo>
                        <a:pt x="835683" y="911720"/>
                        <a:pt x="835683" y="911008"/>
                        <a:pt x="835371" y="910430"/>
                      </a:cubicBezTo>
                      <a:cubicBezTo>
                        <a:pt x="834393" y="908829"/>
                        <a:pt x="831103" y="908074"/>
                        <a:pt x="825990" y="908074"/>
                      </a:cubicBezTo>
                      <a:close/>
                      <a:moveTo>
                        <a:pt x="593132" y="42228"/>
                      </a:moveTo>
                      <a:lnTo>
                        <a:pt x="593132" y="42228"/>
                      </a:lnTo>
                      <a:cubicBezTo>
                        <a:pt x="589486" y="42495"/>
                        <a:pt x="585796" y="41695"/>
                        <a:pt x="582594" y="39961"/>
                      </a:cubicBezTo>
                      <a:cubicBezTo>
                        <a:pt x="580637" y="38360"/>
                        <a:pt x="580637" y="36848"/>
                        <a:pt x="580993" y="35870"/>
                      </a:cubicBezTo>
                      <a:cubicBezTo>
                        <a:pt x="583083" y="29867"/>
                        <a:pt x="603758" y="25021"/>
                        <a:pt x="616119" y="25021"/>
                      </a:cubicBezTo>
                      <a:cubicBezTo>
                        <a:pt x="620566" y="25021"/>
                        <a:pt x="626480" y="25687"/>
                        <a:pt x="627057" y="28933"/>
                      </a:cubicBezTo>
                      <a:cubicBezTo>
                        <a:pt x="627235" y="30312"/>
                        <a:pt x="626747" y="31691"/>
                        <a:pt x="625769" y="32669"/>
                      </a:cubicBezTo>
                      <a:cubicBezTo>
                        <a:pt x="621144" y="38138"/>
                        <a:pt x="604738" y="42228"/>
                        <a:pt x="593132" y="42228"/>
                      </a:cubicBezTo>
                      <a:close/>
                      <a:moveTo>
                        <a:pt x="616119" y="26133"/>
                      </a:moveTo>
                      <a:cubicBezTo>
                        <a:pt x="603359" y="26133"/>
                        <a:pt x="583794" y="31201"/>
                        <a:pt x="582016" y="36225"/>
                      </a:cubicBezTo>
                      <a:cubicBezTo>
                        <a:pt x="581704" y="37204"/>
                        <a:pt x="582016" y="38138"/>
                        <a:pt x="583306" y="39071"/>
                      </a:cubicBezTo>
                      <a:cubicBezTo>
                        <a:pt x="586284" y="40716"/>
                        <a:pt x="589708" y="41428"/>
                        <a:pt x="593132" y="41117"/>
                      </a:cubicBezTo>
                      <a:cubicBezTo>
                        <a:pt x="604248" y="41117"/>
                        <a:pt x="620566" y="37115"/>
                        <a:pt x="624923" y="31957"/>
                      </a:cubicBezTo>
                      <a:cubicBezTo>
                        <a:pt x="625680" y="31201"/>
                        <a:pt x="626035" y="30178"/>
                        <a:pt x="625946" y="29111"/>
                      </a:cubicBezTo>
                      <a:cubicBezTo>
                        <a:pt x="625635" y="27200"/>
                        <a:pt x="622034" y="26133"/>
                        <a:pt x="616119" y="261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7" name="자유형: 도형 9826">
                  <a:extLst>
                    <a:ext uri="{FF2B5EF4-FFF2-40B4-BE49-F238E27FC236}">
                      <a16:creationId xmlns:a16="http://schemas.microsoft.com/office/drawing/2014/main" id="{F30C63B9-1FDB-D2C2-0A9F-A32051380AF7}"/>
                    </a:ext>
                  </a:extLst>
                </p:cNvPr>
                <p:cNvSpPr/>
                <p:nvPr/>
              </p:nvSpPr>
              <p:spPr>
                <a:xfrm>
                  <a:off x="8524555" y="10382337"/>
                  <a:ext cx="278840" cy="344511"/>
                </a:xfrm>
                <a:custGeom>
                  <a:avLst/>
                  <a:gdLst>
                    <a:gd name="connsiteX0" fmla="*/ 251982 w 408250"/>
                    <a:gd name="connsiteY0" fmla="*/ 244882 h 504399"/>
                    <a:gd name="connsiteX1" fmla="*/ 211253 w 408250"/>
                    <a:gd name="connsiteY1" fmla="*/ 245994 h 504399"/>
                    <a:gd name="connsiteX2" fmla="*/ 183864 w 408250"/>
                    <a:gd name="connsiteY2" fmla="*/ 253419 h 504399"/>
                    <a:gd name="connsiteX3" fmla="*/ 161009 w 408250"/>
                    <a:gd name="connsiteY3" fmla="*/ 288991 h 504399"/>
                    <a:gd name="connsiteX4" fmla="*/ 122814 w 408250"/>
                    <a:gd name="connsiteY4" fmla="*/ 337901 h 504399"/>
                    <a:gd name="connsiteX5" fmla="*/ 72526 w 408250"/>
                    <a:gd name="connsiteY5" fmla="*/ 364223 h 504399"/>
                    <a:gd name="connsiteX6" fmla="*/ 38600 w 408250"/>
                    <a:gd name="connsiteY6" fmla="*/ 392636 h 504399"/>
                    <a:gd name="connsiteX7" fmla="*/ 6942 w 408250"/>
                    <a:gd name="connsiteY7" fmla="*/ 427985 h 504399"/>
                    <a:gd name="connsiteX8" fmla="*/ 26773 w 408250"/>
                    <a:gd name="connsiteY8" fmla="*/ 464667 h 504399"/>
                    <a:gd name="connsiteX9" fmla="*/ 67635 w 408250"/>
                    <a:gd name="connsiteY9" fmla="*/ 483164 h 504399"/>
                    <a:gd name="connsiteX10" fmla="*/ 126105 w 408250"/>
                    <a:gd name="connsiteY10" fmla="*/ 457019 h 504399"/>
                    <a:gd name="connsiteX11" fmla="*/ 169813 w 408250"/>
                    <a:gd name="connsiteY11" fmla="*/ 373916 h 504399"/>
                    <a:gd name="connsiteX12" fmla="*/ 212765 w 408250"/>
                    <a:gd name="connsiteY12" fmla="*/ 362311 h 504399"/>
                    <a:gd name="connsiteX13" fmla="*/ 222681 w 408250"/>
                    <a:gd name="connsiteY13" fmla="*/ 330875 h 504399"/>
                    <a:gd name="connsiteX14" fmla="*/ 231351 w 408250"/>
                    <a:gd name="connsiteY14" fmla="*/ 311533 h 504399"/>
                    <a:gd name="connsiteX15" fmla="*/ 248292 w 408250"/>
                    <a:gd name="connsiteY15" fmla="*/ 290991 h 504399"/>
                    <a:gd name="connsiteX16" fmla="*/ 251982 w 408250"/>
                    <a:gd name="connsiteY16" fmla="*/ 244927 h 504399"/>
                    <a:gd name="connsiteX17" fmla="*/ 251982 w 408250"/>
                    <a:gd name="connsiteY17" fmla="*/ 244882 h 504399"/>
                    <a:gd name="connsiteX18" fmla="*/ 35087 w 408250"/>
                    <a:gd name="connsiteY18" fmla="*/ 503795 h 504399"/>
                    <a:gd name="connsiteX19" fmla="*/ 47848 w 408250"/>
                    <a:gd name="connsiteY19" fmla="*/ 488811 h 504399"/>
                    <a:gd name="connsiteX20" fmla="*/ 35087 w 408250"/>
                    <a:gd name="connsiteY20" fmla="*/ 503573 h 504399"/>
                    <a:gd name="connsiteX21" fmla="*/ 374302 w 408250"/>
                    <a:gd name="connsiteY21" fmla="*/ 124074 h 504399"/>
                    <a:gd name="connsiteX22" fmla="*/ 324503 w 408250"/>
                    <a:gd name="connsiteY22" fmla="*/ 112780 h 504399"/>
                    <a:gd name="connsiteX23" fmla="*/ 319212 w 408250"/>
                    <a:gd name="connsiteY23" fmla="*/ 86102 h 504399"/>
                    <a:gd name="connsiteX24" fmla="*/ 301870 w 408250"/>
                    <a:gd name="connsiteY24" fmla="*/ 78899 h 504399"/>
                    <a:gd name="connsiteX25" fmla="*/ 283151 w 408250"/>
                    <a:gd name="connsiteY25" fmla="*/ 79699 h 504399"/>
                    <a:gd name="connsiteX26" fmla="*/ 275681 w 408250"/>
                    <a:gd name="connsiteY26" fmla="*/ 51642 h 504399"/>
                    <a:gd name="connsiteX27" fmla="*/ 265055 w 408250"/>
                    <a:gd name="connsiteY27" fmla="*/ 25364 h 504399"/>
                    <a:gd name="connsiteX28" fmla="*/ 220057 w 408250"/>
                    <a:gd name="connsiteY28" fmla="*/ 2065 h 504399"/>
                    <a:gd name="connsiteX29" fmla="*/ 246379 w 408250"/>
                    <a:gd name="connsiteY29" fmla="*/ 47329 h 504399"/>
                    <a:gd name="connsiteX30" fmla="*/ 278261 w 408250"/>
                    <a:gd name="connsiteY30" fmla="*/ 87924 h 504399"/>
                    <a:gd name="connsiteX31" fmla="*/ 272035 w 408250"/>
                    <a:gd name="connsiteY31" fmla="*/ 145727 h 504399"/>
                    <a:gd name="connsiteX32" fmla="*/ 243712 w 408250"/>
                    <a:gd name="connsiteY32" fmla="*/ 176230 h 504399"/>
                    <a:gd name="connsiteX33" fmla="*/ 290266 w 408250"/>
                    <a:gd name="connsiteY33" fmla="*/ 209400 h 504399"/>
                    <a:gd name="connsiteX34" fmla="*/ 281106 w 408250"/>
                    <a:gd name="connsiteY34" fmla="*/ 257154 h 504399"/>
                    <a:gd name="connsiteX35" fmla="*/ 320635 w 408250"/>
                    <a:gd name="connsiteY35" fmla="*/ 261601 h 504399"/>
                    <a:gd name="connsiteX36" fmla="*/ 353938 w 408250"/>
                    <a:gd name="connsiteY36" fmla="*/ 208244 h 504399"/>
                    <a:gd name="connsiteX37" fmla="*/ 359318 w 408250"/>
                    <a:gd name="connsiteY37" fmla="*/ 179920 h 504399"/>
                    <a:gd name="connsiteX38" fmla="*/ 386841 w 408250"/>
                    <a:gd name="connsiteY38" fmla="*/ 167159 h 504399"/>
                    <a:gd name="connsiteX39" fmla="*/ 396045 w 408250"/>
                    <a:gd name="connsiteY39" fmla="*/ 152130 h 504399"/>
                    <a:gd name="connsiteX40" fmla="*/ 407339 w 408250"/>
                    <a:gd name="connsiteY40" fmla="*/ 122117 h 504399"/>
                    <a:gd name="connsiteX41" fmla="*/ 374302 w 408250"/>
                    <a:gd name="connsiteY41" fmla="*/ 123629 h 504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8250" h="504399">
                      <a:moveTo>
                        <a:pt x="251982" y="244882"/>
                      </a:moveTo>
                      <a:cubicBezTo>
                        <a:pt x="235975" y="233499"/>
                        <a:pt x="227616" y="263957"/>
                        <a:pt x="211253" y="245994"/>
                      </a:cubicBezTo>
                      <a:cubicBezTo>
                        <a:pt x="200937" y="234611"/>
                        <a:pt x="186264" y="235456"/>
                        <a:pt x="183864" y="253419"/>
                      </a:cubicBezTo>
                      <a:cubicBezTo>
                        <a:pt x="182040" y="267114"/>
                        <a:pt x="166078" y="275651"/>
                        <a:pt x="161009" y="288991"/>
                      </a:cubicBezTo>
                      <a:cubicBezTo>
                        <a:pt x="152739" y="309666"/>
                        <a:pt x="141756" y="325984"/>
                        <a:pt x="122814" y="337901"/>
                      </a:cubicBezTo>
                      <a:cubicBezTo>
                        <a:pt x="106808" y="348083"/>
                        <a:pt x="89245" y="355375"/>
                        <a:pt x="72526" y="364223"/>
                      </a:cubicBezTo>
                      <a:cubicBezTo>
                        <a:pt x="58386" y="371649"/>
                        <a:pt x="51139" y="383254"/>
                        <a:pt x="38600" y="392636"/>
                      </a:cubicBezTo>
                      <a:cubicBezTo>
                        <a:pt x="22371" y="404730"/>
                        <a:pt x="17479" y="412600"/>
                        <a:pt x="6942" y="427985"/>
                      </a:cubicBezTo>
                      <a:cubicBezTo>
                        <a:pt x="-9732" y="452440"/>
                        <a:pt x="5608" y="456797"/>
                        <a:pt x="26773" y="464667"/>
                      </a:cubicBezTo>
                      <a:cubicBezTo>
                        <a:pt x="39889" y="469514"/>
                        <a:pt x="53718" y="481608"/>
                        <a:pt x="67635" y="483164"/>
                      </a:cubicBezTo>
                      <a:cubicBezTo>
                        <a:pt x="89466" y="485565"/>
                        <a:pt x="112098" y="473071"/>
                        <a:pt x="126105" y="457019"/>
                      </a:cubicBezTo>
                      <a:cubicBezTo>
                        <a:pt x="145847" y="434298"/>
                        <a:pt x="145936" y="393925"/>
                        <a:pt x="169813" y="373916"/>
                      </a:cubicBezTo>
                      <a:cubicBezTo>
                        <a:pt x="176038" y="368669"/>
                        <a:pt x="213298" y="366313"/>
                        <a:pt x="212765" y="362311"/>
                      </a:cubicBezTo>
                      <a:cubicBezTo>
                        <a:pt x="210409" y="343948"/>
                        <a:pt x="206451" y="344526"/>
                        <a:pt x="222681" y="330875"/>
                      </a:cubicBezTo>
                      <a:cubicBezTo>
                        <a:pt x="229794" y="324873"/>
                        <a:pt x="228239" y="319315"/>
                        <a:pt x="231351" y="311533"/>
                      </a:cubicBezTo>
                      <a:cubicBezTo>
                        <a:pt x="234463" y="303752"/>
                        <a:pt x="242289" y="297172"/>
                        <a:pt x="248292" y="290991"/>
                      </a:cubicBezTo>
                      <a:cubicBezTo>
                        <a:pt x="256339" y="282765"/>
                        <a:pt x="262920" y="252752"/>
                        <a:pt x="251982" y="244927"/>
                      </a:cubicBezTo>
                      <a:cubicBezTo>
                        <a:pt x="241044" y="237101"/>
                        <a:pt x="262476" y="252174"/>
                        <a:pt x="251982" y="244882"/>
                      </a:cubicBezTo>
                      <a:close/>
                      <a:moveTo>
                        <a:pt x="35087" y="503795"/>
                      </a:moveTo>
                      <a:cubicBezTo>
                        <a:pt x="40334" y="505307"/>
                        <a:pt x="57586" y="500772"/>
                        <a:pt x="47848" y="488811"/>
                      </a:cubicBezTo>
                      <a:cubicBezTo>
                        <a:pt x="38111" y="476850"/>
                        <a:pt x="22682" y="500016"/>
                        <a:pt x="35087" y="503573"/>
                      </a:cubicBezTo>
                      <a:close/>
                      <a:moveTo>
                        <a:pt x="374302" y="124074"/>
                      </a:moveTo>
                      <a:cubicBezTo>
                        <a:pt x="368521" y="133722"/>
                        <a:pt x="329838" y="120783"/>
                        <a:pt x="324503" y="112780"/>
                      </a:cubicBezTo>
                      <a:cubicBezTo>
                        <a:pt x="319167" y="104776"/>
                        <a:pt x="321657" y="94994"/>
                        <a:pt x="319212" y="86102"/>
                      </a:cubicBezTo>
                      <a:cubicBezTo>
                        <a:pt x="316766" y="77209"/>
                        <a:pt x="298314" y="69072"/>
                        <a:pt x="301870" y="78899"/>
                      </a:cubicBezTo>
                      <a:cubicBezTo>
                        <a:pt x="309918" y="101131"/>
                        <a:pt x="290533" y="91615"/>
                        <a:pt x="283151" y="79699"/>
                      </a:cubicBezTo>
                      <a:cubicBezTo>
                        <a:pt x="277682" y="70806"/>
                        <a:pt x="281595" y="59868"/>
                        <a:pt x="275681" y="51642"/>
                      </a:cubicBezTo>
                      <a:cubicBezTo>
                        <a:pt x="268923" y="42171"/>
                        <a:pt x="269056" y="35902"/>
                        <a:pt x="265055" y="25364"/>
                      </a:cubicBezTo>
                      <a:cubicBezTo>
                        <a:pt x="261053" y="14826"/>
                        <a:pt x="232017" y="-7673"/>
                        <a:pt x="220057" y="2065"/>
                      </a:cubicBezTo>
                      <a:cubicBezTo>
                        <a:pt x="208096" y="11802"/>
                        <a:pt x="240110" y="42393"/>
                        <a:pt x="246379" y="47329"/>
                      </a:cubicBezTo>
                      <a:cubicBezTo>
                        <a:pt x="259718" y="58045"/>
                        <a:pt x="260163" y="81922"/>
                        <a:pt x="278261" y="87924"/>
                      </a:cubicBezTo>
                      <a:cubicBezTo>
                        <a:pt x="285196" y="90281"/>
                        <a:pt x="273814" y="139325"/>
                        <a:pt x="272035" y="145727"/>
                      </a:cubicBezTo>
                      <a:cubicBezTo>
                        <a:pt x="268700" y="157288"/>
                        <a:pt x="239043" y="163513"/>
                        <a:pt x="243712" y="176230"/>
                      </a:cubicBezTo>
                      <a:cubicBezTo>
                        <a:pt x="249448" y="192193"/>
                        <a:pt x="277994" y="199351"/>
                        <a:pt x="290266" y="209400"/>
                      </a:cubicBezTo>
                      <a:cubicBezTo>
                        <a:pt x="304672" y="221183"/>
                        <a:pt x="285597" y="244971"/>
                        <a:pt x="281106" y="257154"/>
                      </a:cubicBezTo>
                      <a:cubicBezTo>
                        <a:pt x="274392" y="275295"/>
                        <a:pt x="313209" y="269782"/>
                        <a:pt x="320635" y="261601"/>
                      </a:cubicBezTo>
                      <a:cubicBezTo>
                        <a:pt x="334062" y="245371"/>
                        <a:pt x="345222" y="227408"/>
                        <a:pt x="353938" y="208244"/>
                      </a:cubicBezTo>
                      <a:cubicBezTo>
                        <a:pt x="357806" y="199351"/>
                        <a:pt x="353627" y="187746"/>
                        <a:pt x="359318" y="179920"/>
                      </a:cubicBezTo>
                      <a:cubicBezTo>
                        <a:pt x="366610" y="169827"/>
                        <a:pt x="383506" y="177786"/>
                        <a:pt x="386841" y="167159"/>
                      </a:cubicBezTo>
                      <a:cubicBezTo>
                        <a:pt x="388398" y="162224"/>
                        <a:pt x="388708" y="152130"/>
                        <a:pt x="396045" y="152130"/>
                      </a:cubicBezTo>
                      <a:cubicBezTo>
                        <a:pt x="406494" y="152130"/>
                        <a:pt x="404938" y="128653"/>
                        <a:pt x="407339" y="122117"/>
                      </a:cubicBezTo>
                      <a:cubicBezTo>
                        <a:pt x="413697" y="105399"/>
                        <a:pt x="379327" y="115270"/>
                        <a:pt x="374302" y="1236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8" name="자유형: 도형 9827">
                  <a:extLst>
                    <a:ext uri="{FF2B5EF4-FFF2-40B4-BE49-F238E27FC236}">
                      <a16:creationId xmlns:a16="http://schemas.microsoft.com/office/drawing/2014/main" id="{46F27528-FA72-7D80-5B82-AF00B4D5BA60}"/>
                    </a:ext>
                  </a:extLst>
                </p:cNvPr>
                <p:cNvSpPr/>
                <p:nvPr/>
              </p:nvSpPr>
              <p:spPr>
                <a:xfrm>
                  <a:off x="8777647" y="9921869"/>
                  <a:ext cx="56979" cy="47727"/>
                </a:xfrm>
                <a:custGeom>
                  <a:avLst/>
                  <a:gdLst>
                    <a:gd name="connsiteX0" fmla="*/ 1525 w 83423"/>
                    <a:gd name="connsiteY0" fmla="*/ 61788 h 69877"/>
                    <a:gd name="connsiteX1" fmla="*/ 40520 w 83423"/>
                    <a:gd name="connsiteY1" fmla="*/ 51295 h 69877"/>
                    <a:gd name="connsiteX2" fmla="*/ 1525 w 83423"/>
                    <a:gd name="connsiteY2" fmla="*/ 61788 h 69877"/>
                    <a:gd name="connsiteX3" fmla="*/ 48034 w 83423"/>
                    <a:gd name="connsiteY3" fmla="*/ 21771 h 69877"/>
                    <a:gd name="connsiteX4" fmla="*/ 83294 w 83423"/>
                    <a:gd name="connsiteY4" fmla="*/ 3052 h 69877"/>
                    <a:gd name="connsiteX5" fmla="*/ 48034 w 83423"/>
                    <a:gd name="connsiteY5" fmla="*/ 21993 h 69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3423" h="69877">
                      <a:moveTo>
                        <a:pt x="1525" y="61788"/>
                      </a:moveTo>
                      <a:cubicBezTo>
                        <a:pt x="14286" y="73794"/>
                        <a:pt x="39764" y="73038"/>
                        <a:pt x="40520" y="51295"/>
                      </a:cubicBezTo>
                      <a:cubicBezTo>
                        <a:pt x="41275" y="29552"/>
                        <a:pt x="-9858" y="51073"/>
                        <a:pt x="1525" y="61788"/>
                      </a:cubicBezTo>
                      <a:close/>
                      <a:moveTo>
                        <a:pt x="48034" y="21771"/>
                      </a:moveTo>
                      <a:cubicBezTo>
                        <a:pt x="56305" y="24795"/>
                        <a:pt x="83294" y="15813"/>
                        <a:pt x="83294" y="3052"/>
                      </a:cubicBezTo>
                      <a:cubicBezTo>
                        <a:pt x="83294" y="-9709"/>
                        <a:pt x="35585" y="17502"/>
                        <a:pt x="48034" y="21993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29" name="자유형: 도형 9828">
                  <a:extLst>
                    <a:ext uri="{FF2B5EF4-FFF2-40B4-BE49-F238E27FC236}">
                      <a16:creationId xmlns:a16="http://schemas.microsoft.com/office/drawing/2014/main" id="{F62C53FE-04FF-AFC6-10E8-883D8D838E47}"/>
                    </a:ext>
                  </a:extLst>
                </p:cNvPr>
                <p:cNvSpPr/>
                <p:nvPr/>
              </p:nvSpPr>
              <p:spPr>
                <a:xfrm>
                  <a:off x="8777260" y="9921624"/>
                  <a:ext cx="57640" cy="48391"/>
                </a:xfrm>
                <a:custGeom>
                  <a:avLst/>
                  <a:gdLst>
                    <a:gd name="connsiteX0" fmla="*/ 21879 w 84390"/>
                    <a:gd name="connsiteY0" fmla="*/ 70462 h 70849"/>
                    <a:gd name="connsiteX1" fmla="*/ 21879 w 84390"/>
                    <a:gd name="connsiteY1" fmla="*/ 70462 h 70849"/>
                    <a:gd name="connsiteX2" fmla="*/ 1693 w 84390"/>
                    <a:gd name="connsiteY2" fmla="*/ 62548 h 70849"/>
                    <a:gd name="connsiteX3" fmla="*/ 315 w 84390"/>
                    <a:gd name="connsiteY3" fmla="*/ 56457 h 70849"/>
                    <a:gd name="connsiteX4" fmla="*/ 30105 w 84390"/>
                    <a:gd name="connsiteY4" fmla="*/ 41739 h 70849"/>
                    <a:gd name="connsiteX5" fmla="*/ 39354 w 84390"/>
                    <a:gd name="connsiteY5" fmla="*/ 44807 h 70849"/>
                    <a:gd name="connsiteX6" fmla="*/ 41622 w 84390"/>
                    <a:gd name="connsiteY6" fmla="*/ 51654 h 70849"/>
                    <a:gd name="connsiteX7" fmla="*/ 23836 w 84390"/>
                    <a:gd name="connsiteY7" fmla="*/ 70507 h 70849"/>
                    <a:gd name="connsiteX8" fmla="*/ 21879 w 84390"/>
                    <a:gd name="connsiteY8" fmla="*/ 70462 h 70849"/>
                    <a:gd name="connsiteX9" fmla="*/ 30105 w 84390"/>
                    <a:gd name="connsiteY9" fmla="*/ 42850 h 70849"/>
                    <a:gd name="connsiteX10" fmla="*/ 1337 w 84390"/>
                    <a:gd name="connsiteY10" fmla="*/ 56901 h 70849"/>
                    <a:gd name="connsiteX11" fmla="*/ 2449 w 84390"/>
                    <a:gd name="connsiteY11" fmla="*/ 61748 h 70849"/>
                    <a:gd name="connsiteX12" fmla="*/ 21879 w 84390"/>
                    <a:gd name="connsiteY12" fmla="*/ 69351 h 70849"/>
                    <a:gd name="connsiteX13" fmla="*/ 21879 w 84390"/>
                    <a:gd name="connsiteY13" fmla="*/ 69351 h 70849"/>
                    <a:gd name="connsiteX14" fmla="*/ 40466 w 84390"/>
                    <a:gd name="connsiteY14" fmla="*/ 53433 h 70849"/>
                    <a:gd name="connsiteX15" fmla="*/ 40510 w 84390"/>
                    <a:gd name="connsiteY15" fmla="*/ 51565 h 70849"/>
                    <a:gd name="connsiteX16" fmla="*/ 38553 w 84390"/>
                    <a:gd name="connsiteY16" fmla="*/ 45518 h 70849"/>
                    <a:gd name="connsiteX17" fmla="*/ 30105 w 84390"/>
                    <a:gd name="connsiteY17" fmla="*/ 42850 h 70849"/>
                    <a:gd name="connsiteX18" fmla="*/ 52693 w 84390"/>
                    <a:gd name="connsiteY18" fmla="*/ 23509 h 70849"/>
                    <a:gd name="connsiteX19" fmla="*/ 52693 w 84390"/>
                    <a:gd name="connsiteY19" fmla="*/ 23509 h 70849"/>
                    <a:gd name="connsiteX20" fmla="*/ 48247 w 84390"/>
                    <a:gd name="connsiteY20" fmla="*/ 22886 h 70849"/>
                    <a:gd name="connsiteX21" fmla="*/ 45845 w 84390"/>
                    <a:gd name="connsiteY21" fmla="*/ 19418 h 70849"/>
                    <a:gd name="connsiteX22" fmla="*/ 79327 w 84390"/>
                    <a:gd name="connsiteY22" fmla="*/ -324 h 70849"/>
                    <a:gd name="connsiteX23" fmla="*/ 84262 w 84390"/>
                    <a:gd name="connsiteY23" fmla="*/ 3634 h 70849"/>
                    <a:gd name="connsiteX24" fmla="*/ 72390 w 84390"/>
                    <a:gd name="connsiteY24" fmla="*/ 17951 h 70849"/>
                    <a:gd name="connsiteX25" fmla="*/ 52693 w 84390"/>
                    <a:gd name="connsiteY25" fmla="*/ 23509 h 70849"/>
                    <a:gd name="connsiteX26" fmla="*/ 79371 w 84390"/>
                    <a:gd name="connsiteY26" fmla="*/ 788 h 70849"/>
                    <a:gd name="connsiteX27" fmla="*/ 47002 w 84390"/>
                    <a:gd name="connsiteY27" fmla="*/ 19596 h 70849"/>
                    <a:gd name="connsiteX28" fmla="*/ 48646 w 84390"/>
                    <a:gd name="connsiteY28" fmla="*/ 21864 h 70849"/>
                    <a:gd name="connsiteX29" fmla="*/ 52560 w 84390"/>
                    <a:gd name="connsiteY29" fmla="*/ 22397 h 70849"/>
                    <a:gd name="connsiteX30" fmla="*/ 71945 w 84390"/>
                    <a:gd name="connsiteY30" fmla="*/ 16973 h 70849"/>
                    <a:gd name="connsiteX31" fmla="*/ 83195 w 84390"/>
                    <a:gd name="connsiteY31" fmla="*/ 3634 h 70849"/>
                    <a:gd name="connsiteX32" fmla="*/ 79505 w 84390"/>
                    <a:gd name="connsiteY32" fmla="*/ 788 h 7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84390" h="70849">
                      <a:moveTo>
                        <a:pt x="21879" y="70462"/>
                      </a:moveTo>
                      <a:lnTo>
                        <a:pt x="21879" y="70462"/>
                      </a:lnTo>
                      <a:cubicBezTo>
                        <a:pt x="14409" y="70418"/>
                        <a:pt x="7207" y="67617"/>
                        <a:pt x="1693" y="62548"/>
                      </a:cubicBezTo>
                      <a:cubicBezTo>
                        <a:pt x="-42" y="61036"/>
                        <a:pt x="-619" y="58591"/>
                        <a:pt x="315" y="56457"/>
                      </a:cubicBezTo>
                      <a:cubicBezTo>
                        <a:pt x="3115" y="49431"/>
                        <a:pt x="18722" y="41739"/>
                        <a:pt x="30105" y="41739"/>
                      </a:cubicBezTo>
                      <a:cubicBezTo>
                        <a:pt x="33484" y="41428"/>
                        <a:pt x="36819" y="42539"/>
                        <a:pt x="39354" y="44807"/>
                      </a:cubicBezTo>
                      <a:cubicBezTo>
                        <a:pt x="41043" y="46674"/>
                        <a:pt x="41888" y="49165"/>
                        <a:pt x="41622" y="51654"/>
                      </a:cubicBezTo>
                      <a:cubicBezTo>
                        <a:pt x="41932" y="61748"/>
                        <a:pt x="33974" y="70196"/>
                        <a:pt x="23836" y="70507"/>
                      </a:cubicBezTo>
                      <a:cubicBezTo>
                        <a:pt x="23213" y="70551"/>
                        <a:pt x="22546" y="70507"/>
                        <a:pt x="21879" y="70462"/>
                      </a:cubicBezTo>
                      <a:close/>
                      <a:moveTo>
                        <a:pt x="30105" y="42850"/>
                      </a:moveTo>
                      <a:cubicBezTo>
                        <a:pt x="19301" y="42850"/>
                        <a:pt x="3961" y="50321"/>
                        <a:pt x="1337" y="56901"/>
                      </a:cubicBezTo>
                      <a:cubicBezTo>
                        <a:pt x="582" y="58591"/>
                        <a:pt x="1026" y="60547"/>
                        <a:pt x="2449" y="61748"/>
                      </a:cubicBezTo>
                      <a:cubicBezTo>
                        <a:pt x="7740" y="66594"/>
                        <a:pt x="14676" y="69307"/>
                        <a:pt x="21879" y="69351"/>
                      </a:cubicBezTo>
                      <a:lnTo>
                        <a:pt x="21879" y="69351"/>
                      </a:lnTo>
                      <a:cubicBezTo>
                        <a:pt x="31395" y="70107"/>
                        <a:pt x="39709" y="62993"/>
                        <a:pt x="40466" y="53433"/>
                      </a:cubicBezTo>
                      <a:cubicBezTo>
                        <a:pt x="40510" y="52810"/>
                        <a:pt x="40510" y="52188"/>
                        <a:pt x="40510" y="51565"/>
                      </a:cubicBezTo>
                      <a:cubicBezTo>
                        <a:pt x="40732" y="49387"/>
                        <a:pt x="40020" y="47163"/>
                        <a:pt x="38553" y="45518"/>
                      </a:cubicBezTo>
                      <a:cubicBezTo>
                        <a:pt x="36197" y="43518"/>
                        <a:pt x="33173" y="42584"/>
                        <a:pt x="30105" y="42850"/>
                      </a:cubicBezTo>
                      <a:close/>
                      <a:moveTo>
                        <a:pt x="52693" y="23509"/>
                      </a:moveTo>
                      <a:lnTo>
                        <a:pt x="52693" y="23509"/>
                      </a:lnTo>
                      <a:cubicBezTo>
                        <a:pt x="51181" y="23553"/>
                        <a:pt x="49669" y="23375"/>
                        <a:pt x="48247" y="22886"/>
                      </a:cubicBezTo>
                      <a:cubicBezTo>
                        <a:pt x="45890" y="22042"/>
                        <a:pt x="45623" y="20530"/>
                        <a:pt x="45845" y="19418"/>
                      </a:cubicBezTo>
                      <a:cubicBezTo>
                        <a:pt x="47002" y="12793"/>
                        <a:pt x="69234" y="-324"/>
                        <a:pt x="79327" y="-324"/>
                      </a:cubicBezTo>
                      <a:cubicBezTo>
                        <a:pt x="83773" y="-324"/>
                        <a:pt x="84262" y="2121"/>
                        <a:pt x="84262" y="3634"/>
                      </a:cubicBezTo>
                      <a:cubicBezTo>
                        <a:pt x="84262" y="8746"/>
                        <a:pt x="80038" y="13860"/>
                        <a:pt x="72390" y="17951"/>
                      </a:cubicBezTo>
                      <a:cubicBezTo>
                        <a:pt x="66298" y="21241"/>
                        <a:pt x="59585" y="23153"/>
                        <a:pt x="52693" y="23509"/>
                      </a:cubicBezTo>
                      <a:close/>
                      <a:moveTo>
                        <a:pt x="79371" y="788"/>
                      </a:moveTo>
                      <a:cubicBezTo>
                        <a:pt x="70123" y="788"/>
                        <a:pt x="48247" y="13638"/>
                        <a:pt x="47002" y="19596"/>
                      </a:cubicBezTo>
                      <a:cubicBezTo>
                        <a:pt x="47002" y="20263"/>
                        <a:pt x="47002" y="21241"/>
                        <a:pt x="48646" y="21864"/>
                      </a:cubicBezTo>
                      <a:cubicBezTo>
                        <a:pt x="49891" y="22264"/>
                        <a:pt x="51225" y="22442"/>
                        <a:pt x="52560" y="22397"/>
                      </a:cubicBezTo>
                      <a:cubicBezTo>
                        <a:pt x="59363" y="22042"/>
                        <a:pt x="65943" y="20174"/>
                        <a:pt x="71945" y="16973"/>
                      </a:cubicBezTo>
                      <a:cubicBezTo>
                        <a:pt x="76126" y="14705"/>
                        <a:pt x="83195" y="9992"/>
                        <a:pt x="83195" y="3634"/>
                      </a:cubicBezTo>
                      <a:cubicBezTo>
                        <a:pt x="83328" y="2922"/>
                        <a:pt x="83328" y="788"/>
                        <a:pt x="79505" y="78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0" name="자유형: 도형 9829">
                  <a:extLst>
                    <a:ext uri="{FF2B5EF4-FFF2-40B4-BE49-F238E27FC236}">
                      <a16:creationId xmlns:a16="http://schemas.microsoft.com/office/drawing/2014/main" id="{86046657-37F0-65CD-E0F8-9A79E31F6923}"/>
                    </a:ext>
                  </a:extLst>
                </p:cNvPr>
                <p:cNvSpPr/>
                <p:nvPr/>
              </p:nvSpPr>
              <p:spPr>
                <a:xfrm>
                  <a:off x="5905997" y="8472425"/>
                  <a:ext cx="327062" cy="204230"/>
                </a:xfrm>
                <a:custGeom>
                  <a:avLst/>
                  <a:gdLst>
                    <a:gd name="connsiteX0" fmla="*/ 476277 w 478851"/>
                    <a:gd name="connsiteY0" fmla="*/ 188648 h 299013"/>
                    <a:gd name="connsiteX1" fmla="*/ 446264 w 478851"/>
                    <a:gd name="connsiteY1" fmla="*/ 178643 h 299013"/>
                    <a:gd name="connsiteX2" fmla="*/ 411227 w 478851"/>
                    <a:gd name="connsiteY2" fmla="*/ 155655 h 299013"/>
                    <a:gd name="connsiteX3" fmla="*/ 372187 w 478851"/>
                    <a:gd name="connsiteY3" fmla="*/ 132623 h 299013"/>
                    <a:gd name="connsiteX4" fmla="*/ 338172 w 478851"/>
                    <a:gd name="connsiteY4" fmla="*/ 107590 h 299013"/>
                    <a:gd name="connsiteX5" fmla="*/ 316163 w 478851"/>
                    <a:gd name="connsiteY5" fmla="*/ 65572 h 299013"/>
                    <a:gd name="connsiteX6" fmla="*/ 284682 w 478851"/>
                    <a:gd name="connsiteY6" fmla="*/ 56679 h 299013"/>
                    <a:gd name="connsiteX7" fmla="*/ 259116 w 478851"/>
                    <a:gd name="connsiteY7" fmla="*/ 51654 h 299013"/>
                    <a:gd name="connsiteX8" fmla="*/ 250223 w 478851"/>
                    <a:gd name="connsiteY8" fmla="*/ 17506 h 299013"/>
                    <a:gd name="connsiteX9" fmla="*/ 216963 w 478851"/>
                    <a:gd name="connsiteY9" fmla="*/ 3589 h 299013"/>
                    <a:gd name="connsiteX10" fmla="*/ 187395 w 478851"/>
                    <a:gd name="connsiteY10" fmla="*/ 6924 h 299013"/>
                    <a:gd name="connsiteX11" fmla="*/ 171077 w 478851"/>
                    <a:gd name="connsiteY11" fmla="*/ 20663 h 299013"/>
                    <a:gd name="connsiteX12" fmla="*/ 145955 w 478851"/>
                    <a:gd name="connsiteY12" fmla="*/ 49653 h 299013"/>
                    <a:gd name="connsiteX13" fmla="*/ 109095 w 478851"/>
                    <a:gd name="connsiteY13" fmla="*/ 50409 h 299013"/>
                    <a:gd name="connsiteX14" fmla="*/ 66364 w 478851"/>
                    <a:gd name="connsiteY14" fmla="*/ 21330 h 299013"/>
                    <a:gd name="connsiteX15" fmla="*/ 11185 w 478851"/>
                    <a:gd name="connsiteY15" fmla="*/ 29733 h 299013"/>
                    <a:gd name="connsiteX16" fmla="*/ 47201 w 478851"/>
                    <a:gd name="connsiteY16" fmla="*/ 50587 h 299013"/>
                    <a:gd name="connsiteX17" fmla="*/ 68543 w 478851"/>
                    <a:gd name="connsiteY17" fmla="*/ 63259 h 299013"/>
                    <a:gd name="connsiteX18" fmla="*/ 55204 w 478851"/>
                    <a:gd name="connsiteY18" fmla="*/ 77843 h 299013"/>
                    <a:gd name="connsiteX19" fmla="*/ 336 w 478851"/>
                    <a:gd name="connsiteY19" fmla="*/ 95629 h 299013"/>
                    <a:gd name="connsiteX20" fmla="*/ 18121 w 478851"/>
                    <a:gd name="connsiteY20" fmla="*/ 110658 h 299013"/>
                    <a:gd name="connsiteX21" fmla="*/ 10740 w 478851"/>
                    <a:gd name="connsiteY21" fmla="*/ 135424 h 299013"/>
                    <a:gd name="connsiteX22" fmla="*/ 33594 w 478851"/>
                    <a:gd name="connsiteY22" fmla="*/ 144050 h 299013"/>
                    <a:gd name="connsiteX23" fmla="*/ 37730 w 478851"/>
                    <a:gd name="connsiteY23" fmla="*/ 191760 h 299013"/>
                    <a:gd name="connsiteX24" fmla="*/ 47201 w 478851"/>
                    <a:gd name="connsiteY24" fmla="*/ 211013 h 299013"/>
                    <a:gd name="connsiteX25" fmla="*/ 70055 w 478851"/>
                    <a:gd name="connsiteY25" fmla="*/ 202120 h 299013"/>
                    <a:gd name="connsiteX26" fmla="*/ 114519 w 478851"/>
                    <a:gd name="connsiteY26" fmla="*/ 185980 h 299013"/>
                    <a:gd name="connsiteX27" fmla="*/ 152447 w 478851"/>
                    <a:gd name="connsiteY27" fmla="*/ 179443 h 299013"/>
                    <a:gd name="connsiteX28" fmla="*/ 184994 w 478851"/>
                    <a:gd name="connsiteY28" fmla="*/ 194117 h 299013"/>
                    <a:gd name="connsiteX29" fmla="*/ 194865 w 478851"/>
                    <a:gd name="connsiteY29" fmla="*/ 201275 h 299013"/>
                    <a:gd name="connsiteX30" fmla="*/ 222700 w 478851"/>
                    <a:gd name="connsiteY30" fmla="*/ 205099 h 299013"/>
                    <a:gd name="connsiteX31" fmla="*/ 232126 w 478851"/>
                    <a:gd name="connsiteY31" fmla="*/ 216927 h 299013"/>
                    <a:gd name="connsiteX32" fmla="*/ 252757 w 478851"/>
                    <a:gd name="connsiteY32" fmla="*/ 228265 h 299013"/>
                    <a:gd name="connsiteX33" fmla="*/ 285883 w 478851"/>
                    <a:gd name="connsiteY33" fmla="*/ 242271 h 299013"/>
                    <a:gd name="connsiteX34" fmla="*/ 296065 w 478851"/>
                    <a:gd name="connsiteY34" fmla="*/ 280065 h 299013"/>
                    <a:gd name="connsiteX35" fmla="*/ 329324 w 478851"/>
                    <a:gd name="connsiteY35" fmla="*/ 293404 h 299013"/>
                    <a:gd name="connsiteX36" fmla="*/ 357959 w 478851"/>
                    <a:gd name="connsiteY36" fmla="*/ 287757 h 299013"/>
                    <a:gd name="connsiteX37" fmla="*/ 408648 w 478851"/>
                    <a:gd name="connsiteY37" fmla="*/ 248407 h 299013"/>
                    <a:gd name="connsiteX38" fmla="*/ 431902 w 478851"/>
                    <a:gd name="connsiteY38" fmla="*/ 221373 h 299013"/>
                    <a:gd name="connsiteX39" fmla="*/ 449110 w 478851"/>
                    <a:gd name="connsiteY39" fmla="*/ 206211 h 299013"/>
                    <a:gd name="connsiteX40" fmla="*/ 478722 w 478851"/>
                    <a:gd name="connsiteY40" fmla="*/ 211235 h 299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78851" h="299013">
                      <a:moveTo>
                        <a:pt x="476277" y="188648"/>
                      </a:moveTo>
                      <a:cubicBezTo>
                        <a:pt x="467918" y="184512"/>
                        <a:pt x="455868" y="177443"/>
                        <a:pt x="446264" y="178643"/>
                      </a:cubicBezTo>
                      <a:cubicBezTo>
                        <a:pt x="434970" y="180066"/>
                        <a:pt x="421764" y="159435"/>
                        <a:pt x="411227" y="155655"/>
                      </a:cubicBezTo>
                      <a:cubicBezTo>
                        <a:pt x="398332" y="151209"/>
                        <a:pt x="380102" y="144628"/>
                        <a:pt x="372187" y="132623"/>
                      </a:cubicBezTo>
                      <a:cubicBezTo>
                        <a:pt x="364673" y="121329"/>
                        <a:pt x="343464" y="119951"/>
                        <a:pt x="338172" y="107590"/>
                      </a:cubicBezTo>
                      <a:cubicBezTo>
                        <a:pt x="331903" y="92917"/>
                        <a:pt x="322210" y="80245"/>
                        <a:pt x="316163" y="65572"/>
                      </a:cubicBezTo>
                      <a:cubicBezTo>
                        <a:pt x="311138" y="53344"/>
                        <a:pt x="295665" y="57079"/>
                        <a:pt x="284682" y="56679"/>
                      </a:cubicBezTo>
                      <a:cubicBezTo>
                        <a:pt x="281792" y="56679"/>
                        <a:pt x="259116" y="56679"/>
                        <a:pt x="259116" y="51654"/>
                      </a:cubicBezTo>
                      <a:cubicBezTo>
                        <a:pt x="259116" y="41516"/>
                        <a:pt x="257648" y="24976"/>
                        <a:pt x="250223" y="17506"/>
                      </a:cubicBezTo>
                      <a:cubicBezTo>
                        <a:pt x="244220" y="11370"/>
                        <a:pt x="225501" y="8613"/>
                        <a:pt x="216963" y="3589"/>
                      </a:cubicBezTo>
                      <a:cubicBezTo>
                        <a:pt x="201713" y="-5304"/>
                        <a:pt x="200690" y="3233"/>
                        <a:pt x="187395" y="6924"/>
                      </a:cubicBezTo>
                      <a:cubicBezTo>
                        <a:pt x="179436" y="9102"/>
                        <a:pt x="180148" y="21552"/>
                        <a:pt x="171077" y="20663"/>
                      </a:cubicBezTo>
                      <a:cubicBezTo>
                        <a:pt x="150401" y="18573"/>
                        <a:pt x="151024" y="37604"/>
                        <a:pt x="145955" y="49653"/>
                      </a:cubicBezTo>
                      <a:cubicBezTo>
                        <a:pt x="139819" y="64104"/>
                        <a:pt x="116920" y="46185"/>
                        <a:pt x="109095" y="50409"/>
                      </a:cubicBezTo>
                      <a:cubicBezTo>
                        <a:pt x="92332" y="59302"/>
                        <a:pt x="77169" y="29956"/>
                        <a:pt x="66364" y="21330"/>
                      </a:cubicBezTo>
                      <a:cubicBezTo>
                        <a:pt x="57116" y="13904"/>
                        <a:pt x="-332" y="2877"/>
                        <a:pt x="11185" y="29733"/>
                      </a:cubicBezTo>
                      <a:cubicBezTo>
                        <a:pt x="26614" y="2788"/>
                        <a:pt x="42665" y="41516"/>
                        <a:pt x="47201" y="50587"/>
                      </a:cubicBezTo>
                      <a:cubicBezTo>
                        <a:pt x="50491" y="57079"/>
                        <a:pt x="63029" y="57435"/>
                        <a:pt x="68543" y="63259"/>
                      </a:cubicBezTo>
                      <a:cubicBezTo>
                        <a:pt x="80904" y="76598"/>
                        <a:pt x="64097" y="73975"/>
                        <a:pt x="55204" y="77843"/>
                      </a:cubicBezTo>
                      <a:cubicBezTo>
                        <a:pt x="30838" y="88381"/>
                        <a:pt x="6650" y="59169"/>
                        <a:pt x="336" y="95629"/>
                      </a:cubicBezTo>
                      <a:cubicBezTo>
                        <a:pt x="-2466" y="111814"/>
                        <a:pt x="7895" y="106745"/>
                        <a:pt x="18121" y="110658"/>
                      </a:cubicBezTo>
                      <a:cubicBezTo>
                        <a:pt x="30838" y="115460"/>
                        <a:pt x="8384" y="134402"/>
                        <a:pt x="10740" y="135424"/>
                      </a:cubicBezTo>
                      <a:cubicBezTo>
                        <a:pt x="22656" y="140626"/>
                        <a:pt x="25947" y="130000"/>
                        <a:pt x="33594" y="144050"/>
                      </a:cubicBezTo>
                      <a:cubicBezTo>
                        <a:pt x="42176" y="159835"/>
                        <a:pt x="36929" y="174108"/>
                        <a:pt x="37730" y="191760"/>
                      </a:cubicBezTo>
                      <a:cubicBezTo>
                        <a:pt x="38219" y="203143"/>
                        <a:pt x="33550" y="211769"/>
                        <a:pt x="47201" y="211013"/>
                      </a:cubicBezTo>
                      <a:cubicBezTo>
                        <a:pt x="57339" y="210435"/>
                        <a:pt x="63252" y="209279"/>
                        <a:pt x="70055" y="202120"/>
                      </a:cubicBezTo>
                      <a:cubicBezTo>
                        <a:pt x="85840" y="185268"/>
                        <a:pt x="94199" y="189492"/>
                        <a:pt x="114519" y="185980"/>
                      </a:cubicBezTo>
                      <a:cubicBezTo>
                        <a:pt x="129014" y="183445"/>
                        <a:pt x="134972" y="174819"/>
                        <a:pt x="152447" y="179443"/>
                      </a:cubicBezTo>
                      <a:cubicBezTo>
                        <a:pt x="164052" y="182467"/>
                        <a:pt x="171700" y="194117"/>
                        <a:pt x="184994" y="194117"/>
                      </a:cubicBezTo>
                      <a:cubicBezTo>
                        <a:pt x="188463" y="194117"/>
                        <a:pt x="191753" y="199986"/>
                        <a:pt x="194865" y="201275"/>
                      </a:cubicBezTo>
                      <a:cubicBezTo>
                        <a:pt x="203091" y="204788"/>
                        <a:pt x="213807" y="201809"/>
                        <a:pt x="222700" y="205099"/>
                      </a:cubicBezTo>
                      <a:cubicBezTo>
                        <a:pt x="231592" y="208390"/>
                        <a:pt x="227501" y="210746"/>
                        <a:pt x="232126" y="216927"/>
                      </a:cubicBezTo>
                      <a:cubicBezTo>
                        <a:pt x="237595" y="224219"/>
                        <a:pt x="246888" y="221373"/>
                        <a:pt x="252757" y="228265"/>
                      </a:cubicBezTo>
                      <a:cubicBezTo>
                        <a:pt x="265474" y="243071"/>
                        <a:pt x="267919" y="238981"/>
                        <a:pt x="285883" y="242271"/>
                      </a:cubicBezTo>
                      <a:cubicBezTo>
                        <a:pt x="296999" y="244316"/>
                        <a:pt x="294064" y="271173"/>
                        <a:pt x="296065" y="280065"/>
                      </a:cubicBezTo>
                      <a:cubicBezTo>
                        <a:pt x="299800" y="296962"/>
                        <a:pt x="324877" y="277975"/>
                        <a:pt x="329324" y="293404"/>
                      </a:cubicBezTo>
                      <a:cubicBezTo>
                        <a:pt x="332659" y="305010"/>
                        <a:pt x="354935" y="294916"/>
                        <a:pt x="357959" y="287757"/>
                      </a:cubicBezTo>
                      <a:cubicBezTo>
                        <a:pt x="367830" y="264280"/>
                        <a:pt x="401622" y="272818"/>
                        <a:pt x="408648" y="248407"/>
                      </a:cubicBezTo>
                      <a:cubicBezTo>
                        <a:pt x="414072" y="229465"/>
                        <a:pt x="415939" y="226575"/>
                        <a:pt x="431902" y="221373"/>
                      </a:cubicBezTo>
                      <a:cubicBezTo>
                        <a:pt x="439416" y="218883"/>
                        <a:pt x="442440" y="209990"/>
                        <a:pt x="449110" y="206211"/>
                      </a:cubicBezTo>
                      <a:cubicBezTo>
                        <a:pt x="457514" y="201453"/>
                        <a:pt x="469119" y="213014"/>
                        <a:pt x="478722" y="21123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1" name="자유형: 도형 9830">
                  <a:extLst>
                    <a:ext uri="{FF2B5EF4-FFF2-40B4-BE49-F238E27FC236}">
                      <a16:creationId xmlns:a16="http://schemas.microsoft.com/office/drawing/2014/main" id="{26232286-66B1-5299-CA38-E1280C81FA01}"/>
                    </a:ext>
                  </a:extLst>
                </p:cNvPr>
                <p:cNvSpPr/>
                <p:nvPr/>
              </p:nvSpPr>
              <p:spPr>
                <a:xfrm>
                  <a:off x="5905029" y="8471848"/>
                  <a:ext cx="327696" cy="205035"/>
                </a:xfrm>
                <a:custGeom>
                  <a:avLst/>
                  <a:gdLst>
                    <a:gd name="connsiteX0" fmla="*/ 338922 w 479779"/>
                    <a:gd name="connsiteY0" fmla="*/ 299808 h 300192"/>
                    <a:gd name="connsiteX1" fmla="*/ 330296 w 479779"/>
                    <a:gd name="connsiteY1" fmla="*/ 294116 h 300192"/>
                    <a:gd name="connsiteX2" fmla="*/ 320336 w 479779"/>
                    <a:gd name="connsiteY2" fmla="*/ 287847 h 300192"/>
                    <a:gd name="connsiteX3" fmla="*/ 314378 w 479779"/>
                    <a:gd name="connsiteY3" fmla="*/ 288202 h 300192"/>
                    <a:gd name="connsiteX4" fmla="*/ 308331 w 479779"/>
                    <a:gd name="connsiteY4" fmla="*/ 288603 h 300192"/>
                    <a:gd name="connsiteX5" fmla="*/ 296993 w 479779"/>
                    <a:gd name="connsiteY5" fmla="*/ 280599 h 300192"/>
                    <a:gd name="connsiteX6" fmla="*/ 296104 w 479779"/>
                    <a:gd name="connsiteY6" fmla="*/ 270017 h 300192"/>
                    <a:gd name="connsiteX7" fmla="*/ 287211 w 479779"/>
                    <a:gd name="connsiteY7" fmla="*/ 243338 h 300192"/>
                    <a:gd name="connsiteX8" fmla="*/ 276495 w 479779"/>
                    <a:gd name="connsiteY8" fmla="*/ 241871 h 300192"/>
                    <a:gd name="connsiteX9" fmla="*/ 253774 w 479779"/>
                    <a:gd name="connsiteY9" fmla="*/ 229154 h 300192"/>
                    <a:gd name="connsiteX10" fmla="*/ 243859 w 479779"/>
                    <a:gd name="connsiteY10" fmla="*/ 223863 h 300192"/>
                    <a:gd name="connsiteX11" fmla="*/ 233098 w 479779"/>
                    <a:gd name="connsiteY11" fmla="*/ 217727 h 300192"/>
                    <a:gd name="connsiteX12" fmla="*/ 230208 w 479779"/>
                    <a:gd name="connsiteY12" fmla="*/ 211947 h 300192"/>
                    <a:gd name="connsiteX13" fmla="*/ 223894 w 479779"/>
                    <a:gd name="connsiteY13" fmla="*/ 206078 h 300192"/>
                    <a:gd name="connsiteX14" fmla="*/ 210244 w 479779"/>
                    <a:gd name="connsiteY14" fmla="*/ 204343 h 300192"/>
                    <a:gd name="connsiteX15" fmla="*/ 196060 w 479779"/>
                    <a:gd name="connsiteY15" fmla="*/ 202254 h 300192"/>
                    <a:gd name="connsiteX16" fmla="*/ 191880 w 479779"/>
                    <a:gd name="connsiteY16" fmla="*/ 198874 h 300192"/>
                    <a:gd name="connsiteX17" fmla="*/ 186411 w 479779"/>
                    <a:gd name="connsiteY17" fmla="*/ 195139 h 300192"/>
                    <a:gd name="connsiteX18" fmla="*/ 166847 w 479779"/>
                    <a:gd name="connsiteY18" fmla="*/ 187269 h 300192"/>
                    <a:gd name="connsiteX19" fmla="*/ 153508 w 479779"/>
                    <a:gd name="connsiteY19" fmla="*/ 180466 h 300192"/>
                    <a:gd name="connsiteX20" fmla="*/ 144215 w 479779"/>
                    <a:gd name="connsiteY20" fmla="*/ 179132 h 300192"/>
                    <a:gd name="connsiteX21" fmla="*/ 128831 w 479779"/>
                    <a:gd name="connsiteY21" fmla="*/ 182956 h 300192"/>
                    <a:gd name="connsiteX22" fmla="*/ 115802 w 479779"/>
                    <a:gd name="connsiteY22" fmla="*/ 187003 h 300192"/>
                    <a:gd name="connsiteX23" fmla="*/ 102774 w 479779"/>
                    <a:gd name="connsiteY23" fmla="*/ 188648 h 300192"/>
                    <a:gd name="connsiteX24" fmla="*/ 71650 w 479779"/>
                    <a:gd name="connsiteY24" fmla="*/ 203010 h 300192"/>
                    <a:gd name="connsiteX25" fmla="*/ 48350 w 479779"/>
                    <a:gd name="connsiteY25" fmla="*/ 212169 h 300192"/>
                    <a:gd name="connsiteX26" fmla="*/ 39458 w 479779"/>
                    <a:gd name="connsiteY26" fmla="*/ 210079 h 300192"/>
                    <a:gd name="connsiteX27" fmla="*/ 37902 w 479779"/>
                    <a:gd name="connsiteY27" fmla="*/ 199764 h 300192"/>
                    <a:gd name="connsiteX28" fmla="*/ 37902 w 479779"/>
                    <a:gd name="connsiteY28" fmla="*/ 192427 h 300192"/>
                    <a:gd name="connsiteX29" fmla="*/ 38346 w 479779"/>
                    <a:gd name="connsiteY29" fmla="*/ 176776 h 300192"/>
                    <a:gd name="connsiteX30" fmla="*/ 33900 w 479779"/>
                    <a:gd name="connsiteY30" fmla="*/ 144940 h 300192"/>
                    <a:gd name="connsiteX31" fmla="*/ 22651 w 479779"/>
                    <a:gd name="connsiteY31" fmla="*/ 137826 h 300192"/>
                    <a:gd name="connsiteX32" fmla="*/ 18693 w 479779"/>
                    <a:gd name="connsiteY32" fmla="*/ 138181 h 300192"/>
                    <a:gd name="connsiteX33" fmla="*/ 11312 w 479779"/>
                    <a:gd name="connsiteY33" fmla="*/ 136536 h 300192"/>
                    <a:gd name="connsiteX34" fmla="*/ 10823 w 479779"/>
                    <a:gd name="connsiteY34" fmla="*/ 136002 h 300192"/>
                    <a:gd name="connsiteX35" fmla="*/ 14158 w 479779"/>
                    <a:gd name="connsiteY35" fmla="*/ 130622 h 300192"/>
                    <a:gd name="connsiteX36" fmla="*/ 22117 w 479779"/>
                    <a:gd name="connsiteY36" fmla="*/ 115016 h 300192"/>
                    <a:gd name="connsiteX37" fmla="*/ 18693 w 479779"/>
                    <a:gd name="connsiteY37" fmla="*/ 111814 h 300192"/>
                    <a:gd name="connsiteX38" fmla="*/ 10379 w 479779"/>
                    <a:gd name="connsiteY38" fmla="*/ 109991 h 300192"/>
                    <a:gd name="connsiteX39" fmla="*/ 1486 w 479779"/>
                    <a:gd name="connsiteY39" fmla="*/ 106523 h 300192"/>
                    <a:gd name="connsiteX40" fmla="*/ 507 w 479779"/>
                    <a:gd name="connsiteY40" fmla="*/ 96163 h 300192"/>
                    <a:gd name="connsiteX41" fmla="*/ 16915 w 479779"/>
                    <a:gd name="connsiteY41" fmla="*/ 76865 h 300192"/>
                    <a:gd name="connsiteX42" fmla="*/ 28520 w 479779"/>
                    <a:gd name="connsiteY42" fmla="*/ 78555 h 300192"/>
                    <a:gd name="connsiteX43" fmla="*/ 43504 w 479779"/>
                    <a:gd name="connsiteY43" fmla="*/ 80600 h 300192"/>
                    <a:gd name="connsiteX44" fmla="*/ 55687 w 479779"/>
                    <a:gd name="connsiteY44" fmla="*/ 78199 h 300192"/>
                    <a:gd name="connsiteX45" fmla="*/ 63957 w 479779"/>
                    <a:gd name="connsiteY45" fmla="*/ 75976 h 300192"/>
                    <a:gd name="connsiteX46" fmla="*/ 72850 w 479779"/>
                    <a:gd name="connsiteY46" fmla="*/ 72197 h 300192"/>
                    <a:gd name="connsiteX47" fmla="*/ 68715 w 479779"/>
                    <a:gd name="connsiteY47" fmla="*/ 64504 h 300192"/>
                    <a:gd name="connsiteX48" fmla="*/ 58488 w 479779"/>
                    <a:gd name="connsiteY48" fmla="*/ 58946 h 300192"/>
                    <a:gd name="connsiteX49" fmla="*/ 47283 w 479779"/>
                    <a:gd name="connsiteY49" fmla="*/ 51655 h 300192"/>
                    <a:gd name="connsiteX50" fmla="*/ 45950 w 479779"/>
                    <a:gd name="connsiteY50" fmla="*/ 48853 h 300192"/>
                    <a:gd name="connsiteX51" fmla="*/ 23317 w 479779"/>
                    <a:gd name="connsiteY51" fmla="*/ 21730 h 300192"/>
                    <a:gd name="connsiteX52" fmla="*/ 12246 w 479779"/>
                    <a:gd name="connsiteY52" fmla="*/ 30623 h 300192"/>
                    <a:gd name="connsiteX53" fmla="*/ 11712 w 479779"/>
                    <a:gd name="connsiteY53" fmla="*/ 31601 h 300192"/>
                    <a:gd name="connsiteX54" fmla="*/ 11268 w 479779"/>
                    <a:gd name="connsiteY54" fmla="*/ 30578 h 300192"/>
                    <a:gd name="connsiteX55" fmla="*/ 11268 w 479779"/>
                    <a:gd name="connsiteY55" fmla="*/ 18973 h 300192"/>
                    <a:gd name="connsiteX56" fmla="*/ 30120 w 479779"/>
                    <a:gd name="connsiteY56" fmla="*/ 12704 h 300192"/>
                    <a:gd name="connsiteX57" fmla="*/ 67381 w 479779"/>
                    <a:gd name="connsiteY57" fmla="*/ 21597 h 300192"/>
                    <a:gd name="connsiteX58" fmla="*/ 77430 w 479779"/>
                    <a:gd name="connsiteY58" fmla="*/ 32446 h 300192"/>
                    <a:gd name="connsiteX59" fmla="*/ 103264 w 479779"/>
                    <a:gd name="connsiteY59" fmla="*/ 52233 h 300192"/>
                    <a:gd name="connsiteX60" fmla="*/ 109488 w 479779"/>
                    <a:gd name="connsiteY60" fmla="*/ 50632 h 300192"/>
                    <a:gd name="connsiteX61" fmla="*/ 112823 w 479779"/>
                    <a:gd name="connsiteY61" fmla="*/ 49876 h 300192"/>
                    <a:gd name="connsiteX62" fmla="*/ 124073 w 479779"/>
                    <a:gd name="connsiteY62" fmla="*/ 52499 h 300192"/>
                    <a:gd name="connsiteX63" fmla="*/ 137412 w 479779"/>
                    <a:gd name="connsiteY63" fmla="*/ 55567 h 300192"/>
                    <a:gd name="connsiteX64" fmla="*/ 145994 w 479779"/>
                    <a:gd name="connsiteY64" fmla="*/ 50143 h 300192"/>
                    <a:gd name="connsiteX65" fmla="*/ 148795 w 479779"/>
                    <a:gd name="connsiteY65" fmla="*/ 41561 h 300192"/>
                    <a:gd name="connsiteX66" fmla="*/ 168670 w 479779"/>
                    <a:gd name="connsiteY66" fmla="*/ 20663 h 300192"/>
                    <a:gd name="connsiteX67" fmla="*/ 171693 w 479779"/>
                    <a:gd name="connsiteY67" fmla="*/ 20663 h 300192"/>
                    <a:gd name="connsiteX68" fmla="*/ 180275 w 479779"/>
                    <a:gd name="connsiteY68" fmla="*/ 14349 h 300192"/>
                    <a:gd name="connsiteX69" fmla="*/ 187789 w 479779"/>
                    <a:gd name="connsiteY69" fmla="*/ 6968 h 300192"/>
                    <a:gd name="connsiteX70" fmla="*/ 197438 w 479779"/>
                    <a:gd name="connsiteY70" fmla="*/ 2788 h 300192"/>
                    <a:gd name="connsiteX71" fmla="*/ 206331 w 479779"/>
                    <a:gd name="connsiteY71" fmla="*/ -324 h 300192"/>
                    <a:gd name="connsiteX72" fmla="*/ 217802 w 479779"/>
                    <a:gd name="connsiteY72" fmla="*/ 3678 h 300192"/>
                    <a:gd name="connsiteX73" fmla="*/ 232209 w 479779"/>
                    <a:gd name="connsiteY73" fmla="*/ 9191 h 300192"/>
                    <a:gd name="connsiteX74" fmla="*/ 251150 w 479779"/>
                    <a:gd name="connsiteY74" fmla="*/ 17729 h 300192"/>
                    <a:gd name="connsiteX75" fmla="*/ 260043 w 479779"/>
                    <a:gd name="connsiteY75" fmla="*/ 52233 h 300192"/>
                    <a:gd name="connsiteX76" fmla="*/ 283387 w 479779"/>
                    <a:gd name="connsiteY76" fmla="*/ 56679 h 300192"/>
                    <a:gd name="connsiteX77" fmla="*/ 285076 w 479779"/>
                    <a:gd name="connsiteY77" fmla="*/ 56679 h 300192"/>
                    <a:gd name="connsiteX78" fmla="*/ 292324 w 479779"/>
                    <a:gd name="connsiteY78" fmla="*/ 56679 h 300192"/>
                    <a:gd name="connsiteX79" fmla="*/ 297615 w 479779"/>
                    <a:gd name="connsiteY79" fmla="*/ 56679 h 300192"/>
                    <a:gd name="connsiteX80" fmla="*/ 317046 w 479779"/>
                    <a:gd name="connsiteY80" fmla="*/ 66150 h 300192"/>
                    <a:gd name="connsiteX81" fmla="*/ 328207 w 479779"/>
                    <a:gd name="connsiteY81" fmla="*/ 87626 h 300192"/>
                    <a:gd name="connsiteX82" fmla="*/ 339055 w 479779"/>
                    <a:gd name="connsiteY82" fmla="*/ 108168 h 300192"/>
                    <a:gd name="connsiteX83" fmla="*/ 356174 w 479779"/>
                    <a:gd name="connsiteY83" fmla="*/ 121507 h 300192"/>
                    <a:gd name="connsiteX84" fmla="*/ 373026 w 479779"/>
                    <a:gd name="connsiteY84" fmla="*/ 133201 h 300192"/>
                    <a:gd name="connsiteX85" fmla="*/ 411532 w 479779"/>
                    <a:gd name="connsiteY85" fmla="*/ 155922 h 300192"/>
                    <a:gd name="connsiteX86" fmla="*/ 411532 w 479779"/>
                    <a:gd name="connsiteY86" fmla="*/ 155922 h 300192"/>
                    <a:gd name="connsiteX87" fmla="*/ 425894 w 479779"/>
                    <a:gd name="connsiteY87" fmla="*/ 166683 h 300192"/>
                    <a:gd name="connsiteX88" fmla="*/ 446302 w 479779"/>
                    <a:gd name="connsiteY88" fmla="*/ 178910 h 300192"/>
                    <a:gd name="connsiteX89" fmla="*/ 448615 w 479779"/>
                    <a:gd name="connsiteY89" fmla="*/ 178910 h 300192"/>
                    <a:gd name="connsiteX90" fmla="*/ 473292 w 479779"/>
                    <a:gd name="connsiteY90" fmla="*/ 187403 h 300192"/>
                    <a:gd name="connsiteX91" fmla="*/ 476627 w 479779"/>
                    <a:gd name="connsiteY91" fmla="*/ 189092 h 300192"/>
                    <a:gd name="connsiteX92" fmla="*/ 476894 w 479779"/>
                    <a:gd name="connsiteY92" fmla="*/ 189092 h 300192"/>
                    <a:gd name="connsiteX93" fmla="*/ 476894 w 479779"/>
                    <a:gd name="connsiteY93" fmla="*/ 190159 h 300192"/>
                    <a:gd name="connsiteX94" fmla="*/ 479384 w 479779"/>
                    <a:gd name="connsiteY94" fmla="*/ 211680 h 300192"/>
                    <a:gd name="connsiteX95" fmla="*/ 479384 w 479779"/>
                    <a:gd name="connsiteY95" fmla="*/ 212214 h 300192"/>
                    <a:gd name="connsiteX96" fmla="*/ 478895 w 479779"/>
                    <a:gd name="connsiteY96" fmla="*/ 212214 h 300192"/>
                    <a:gd name="connsiteX97" fmla="*/ 476627 w 479779"/>
                    <a:gd name="connsiteY97" fmla="*/ 212214 h 300192"/>
                    <a:gd name="connsiteX98" fmla="*/ 476627 w 479779"/>
                    <a:gd name="connsiteY98" fmla="*/ 212214 h 300192"/>
                    <a:gd name="connsiteX99" fmla="*/ 464666 w 479779"/>
                    <a:gd name="connsiteY99" fmla="*/ 208968 h 300192"/>
                    <a:gd name="connsiteX100" fmla="*/ 453773 w 479779"/>
                    <a:gd name="connsiteY100" fmla="*/ 205900 h 300192"/>
                    <a:gd name="connsiteX101" fmla="*/ 449326 w 479779"/>
                    <a:gd name="connsiteY101" fmla="*/ 206967 h 300192"/>
                    <a:gd name="connsiteX102" fmla="*/ 442034 w 479779"/>
                    <a:gd name="connsiteY102" fmla="*/ 213903 h 300192"/>
                    <a:gd name="connsiteX103" fmla="*/ 432030 w 479779"/>
                    <a:gd name="connsiteY103" fmla="*/ 222129 h 300192"/>
                    <a:gd name="connsiteX104" fmla="*/ 409131 w 479779"/>
                    <a:gd name="connsiteY104" fmla="*/ 248807 h 300192"/>
                    <a:gd name="connsiteX105" fmla="*/ 383742 w 479779"/>
                    <a:gd name="connsiteY105" fmla="*/ 269528 h 300192"/>
                    <a:gd name="connsiteX106" fmla="*/ 358398 w 479779"/>
                    <a:gd name="connsiteY106" fmla="*/ 288247 h 300192"/>
                    <a:gd name="connsiteX107" fmla="*/ 338922 w 479779"/>
                    <a:gd name="connsiteY107" fmla="*/ 299808 h 300192"/>
                    <a:gd name="connsiteX108" fmla="*/ 320336 w 479779"/>
                    <a:gd name="connsiteY108" fmla="*/ 286735 h 300192"/>
                    <a:gd name="connsiteX109" fmla="*/ 331363 w 479779"/>
                    <a:gd name="connsiteY109" fmla="*/ 293849 h 300192"/>
                    <a:gd name="connsiteX110" fmla="*/ 338922 w 479779"/>
                    <a:gd name="connsiteY110" fmla="*/ 298696 h 300192"/>
                    <a:gd name="connsiteX111" fmla="*/ 358931 w 479779"/>
                    <a:gd name="connsiteY111" fmla="*/ 288114 h 300192"/>
                    <a:gd name="connsiteX112" fmla="*/ 384898 w 479779"/>
                    <a:gd name="connsiteY112" fmla="*/ 268772 h 300192"/>
                    <a:gd name="connsiteX113" fmla="*/ 409620 w 479779"/>
                    <a:gd name="connsiteY113" fmla="*/ 248807 h 300192"/>
                    <a:gd name="connsiteX114" fmla="*/ 433230 w 479779"/>
                    <a:gd name="connsiteY114" fmla="*/ 221418 h 300192"/>
                    <a:gd name="connsiteX115" fmla="*/ 442746 w 479779"/>
                    <a:gd name="connsiteY115" fmla="*/ 213503 h 300192"/>
                    <a:gd name="connsiteX116" fmla="*/ 450349 w 479779"/>
                    <a:gd name="connsiteY116" fmla="*/ 206300 h 300192"/>
                    <a:gd name="connsiteX117" fmla="*/ 455240 w 479779"/>
                    <a:gd name="connsiteY117" fmla="*/ 205099 h 300192"/>
                    <a:gd name="connsiteX118" fmla="*/ 466578 w 479779"/>
                    <a:gd name="connsiteY118" fmla="*/ 208212 h 300192"/>
                    <a:gd name="connsiteX119" fmla="*/ 478094 w 479779"/>
                    <a:gd name="connsiteY119" fmla="*/ 211413 h 300192"/>
                    <a:gd name="connsiteX120" fmla="*/ 478094 w 479779"/>
                    <a:gd name="connsiteY120" fmla="*/ 211413 h 300192"/>
                    <a:gd name="connsiteX121" fmla="*/ 479650 w 479779"/>
                    <a:gd name="connsiteY121" fmla="*/ 211413 h 300192"/>
                    <a:gd name="connsiteX122" fmla="*/ 477205 w 479779"/>
                    <a:gd name="connsiteY122" fmla="*/ 190426 h 300192"/>
                    <a:gd name="connsiteX123" fmla="*/ 477205 w 479779"/>
                    <a:gd name="connsiteY123" fmla="*/ 189937 h 300192"/>
                    <a:gd name="connsiteX124" fmla="*/ 474092 w 479779"/>
                    <a:gd name="connsiteY124" fmla="*/ 188381 h 300192"/>
                    <a:gd name="connsiteX125" fmla="*/ 449949 w 479779"/>
                    <a:gd name="connsiteY125" fmla="*/ 180022 h 300192"/>
                    <a:gd name="connsiteX126" fmla="*/ 447770 w 479779"/>
                    <a:gd name="connsiteY126" fmla="*/ 180022 h 300192"/>
                    <a:gd name="connsiteX127" fmla="*/ 426472 w 479779"/>
                    <a:gd name="connsiteY127" fmla="*/ 167527 h 300192"/>
                    <a:gd name="connsiteX128" fmla="*/ 412510 w 479779"/>
                    <a:gd name="connsiteY128" fmla="*/ 156990 h 300192"/>
                    <a:gd name="connsiteX129" fmla="*/ 412510 w 479779"/>
                    <a:gd name="connsiteY129" fmla="*/ 156990 h 300192"/>
                    <a:gd name="connsiteX130" fmla="*/ 373426 w 479779"/>
                    <a:gd name="connsiteY130" fmla="*/ 133824 h 300192"/>
                    <a:gd name="connsiteX131" fmla="*/ 357064 w 479779"/>
                    <a:gd name="connsiteY131" fmla="*/ 122485 h 300192"/>
                    <a:gd name="connsiteX132" fmla="*/ 339278 w 479779"/>
                    <a:gd name="connsiteY132" fmla="*/ 108702 h 300192"/>
                    <a:gd name="connsiteX133" fmla="*/ 328518 w 479779"/>
                    <a:gd name="connsiteY133" fmla="*/ 88293 h 300192"/>
                    <a:gd name="connsiteX134" fmla="*/ 317313 w 479779"/>
                    <a:gd name="connsiteY134" fmla="*/ 66683 h 300192"/>
                    <a:gd name="connsiteX135" fmla="*/ 293658 w 479779"/>
                    <a:gd name="connsiteY135" fmla="*/ 57791 h 300192"/>
                    <a:gd name="connsiteX136" fmla="*/ 286321 w 479779"/>
                    <a:gd name="connsiteY136" fmla="*/ 57791 h 300192"/>
                    <a:gd name="connsiteX137" fmla="*/ 284676 w 479779"/>
                    <a:gd name="connsiteY137" fmla="*/ 57791 h 300192"/>
                    <a:gd name="connsiteX138" fmla="*/ 260221 w 479779"/>
                    <a:gd name="connsiteY138" fmla="*/ 52233 h 300192"/>
                    <a:gd name="connsiteX139" fmla="*/ 251328 w 479779"/>
                    <a:gd name="connsiteY139" fmla="*/ 18484 h 300192"/>
                    <a:gd name="connsiteX140" fmla="*/ 232876 w 479779"/>
                    <a:gd name="connsiteY140" fmla="*/ 10259 h 300192"/>
                    <a:gd name="connsiteX141" fmla="*/ 218203 w 479779"/>
                    <a:gd name="connsiteY141" fmla="*/ 4656 h 300192"/>
                    <a:gd name="connsiteX142" fmla="*/ 207309 w 479779"/>
                    <a:gd name="connsiteY142" fmla="*/ 788 h 300192"/>
                    <a:gd name="connsiteX143" fmla="*/ 198905 w 479779"/>
                    <a:gd name="connsiteY143" fmla="*/ 3767 h 300192"/>
                    <a:gd name="connsiteX144" fmla="*/ 189034 w 479779"/>
                    <a:gd name="connsiteY144" fmla="*/ 8213 h 300192"/>
                    <a:gd name="connsiteX145" fmla="*/ 182187 w 479779"/>
                    <a:gd name="connsiteY145" fmla="*/ 15061 h 300192"/>
                    <a:gd name="connsiteX146" fmla="*/ 172538 w 479779"/>
                    <a:gd name="connsiteY146" fmla="*/ 21953 h 300192"/>
                    <a:gd name="connsiteX147" fmla="*/ 169604 w 479779"/>
                    <a:gd name="connsiteY147" fmla="*/ 21953 h 300192"/>
                    <a:gd name="connsiteX148" fmla="*/ 150795 w 479779"/>
                    <a:gd name="connsiteY148" fmla="*/ 42050 h 300192"/>
                    <a:gd name="connsiteX149" fmla="*/ 147950 w 479779"/>
                    <a:gd name="connsiteY149" fmla="*/ 50943 h 300192"/>
                    <a:gd name="connsiteX150" fmla="*/ 138345 w 479779"/>
                    <a:gd name="connsiteY150" fmla="*/ 57034 h 300192"/>
                    <a:gd name="connsiteX151" fmla="*/ 124562 w 479779"/>
                    <a:gd name="connsiteY151" fmla="*/ 53922 h 300192"/>
                    <a:gd name="connsiteX152" fmla="*/ 113668 w 479779"/>
                    <a:gd name="connsiteY152" fmla="*/ 51343 h 300192"/>
                    <a:gd name="connsiteX153" fmla="*/ 110867 w 479779"/>
                    <a:gd name="connsiteY153" fmla="*/ 51966 h 300192"/>
                    <a:gd name="connsiteX154" fmla="*/ 104108 w 479779"/>
                    <a:gd name="connsiteY154" fmla="*/ 53700 h 300192"/>
                    <a:gd name="connsiteX155" fmla="*/ 77430 w 479779"/>
                    <a:gd name="connsiteY155" fmla="*/ 33513 h 300192"/>
                    <a:gd name="connsiteX156" fmla="*/ 67515 w 479779"/>
                    <a:gd name="connsiteY156" fmla="*/ 22797 h 300192"/>
                    <a:gd name="connsiteX157" fmla="*/ 30876 w 479779"/>
                    <a:gd name="connsiteY157" fmla="*/ 14038 h 300192"/>
                    <a:gd name="connsiteX158" fmla="*/ 13091 w 479779"/>
                    <a:gd name="connsiteY158" fmla="*/ 19774 h 300192"/>
                    <a:gd name="connsiteX159" fmla="*/ 13091 w 479779"/>
                    <a:gd name="connsiteY159" fmla="*/ 29334 h 300192"/>
                    <a:gd name="connsiteX160" fmla="*/ 24518 w 479779"/>
                    <a:gd name="connsiteY160" fmla="*/ 20441 h 300192"/>
                    <a:gd name="connsiteX161" fmla="*/ 48128 w 479779"/>
                    <a:gd name="connsiteY161" fmla="*/ 48231 h 300192"/>
                    <a:gd name="connsiteX162" fmla="*/ 49507 w 479779"/>
                    <a:gd name="connsiteY162" fmla="*/ 50987 h 300192"/>
                    <a:gd name="connsiteX163" fmla="*/ 60089 w 479779"/>
                    <a:gd name="connsiteY163" fmla="*/ 57702 h 300192"/>
                    <a:gd name="connsiteX164" fmla="*/ 70716 w 479779"/>
                    <a:gd name="connsiteY164" fmla="*/ 63571 h 300192"/>
                    <a:gd name="connsiteX165" fmla="*/ 75162 w 479779"/>
                    <a:gd name="connsiteY165" fmla="*/ 72464 h 300192"/>
                    <a:gd name="connsiteX166" fmla="*/ 65380 w 479779"/>
                    <a:gd name="connsiteY166" fmla="*/ 76910 h 300192"/>
                    <a:gd name="connsiteX167" fmla="*/ 57332 w 479779"/>
                    <a:gd name="connsiteY167" fmla="*/ 79044 h 300192"/>
                    <a:gd name="connsiteX168" fmla="*/ 44705 w 479779"/>
                    <a:gd name="connsiteY168" fmla="*/ 81534 h 300192"/>
                    <a:gd name="connsiteX169" fmla="*/ 29498 w 479779"/>
                    <a:gd name="connsiteY169" fmla="*/ 79444 h 300192"/>
                    <a:gd name="connsiteX170" fmla="*/ 18115 w 479779"/>
                    <a:gd name="connsiteY170" fmla="*/ 77799 h 300192"/>
                    <a:gd name="connsiteX171" fmla="*/ 2819 w 479779"/>
                    <a:gd name="connsiteY171" fmla="*/ 96163 h 300192"/>
                    <a:gd name="connsiteX172" fmla="*/ 3576 w 479779"/>
                    <a:gd name="connsiteY172" fmla="*/ 105678 h 300192"/>
                    <a:gd name="connsiteX173" fmla="*/ 11801 w 479779"/>
                    <a:gd name="connsiteY173" fmla="*/ 108702 h 300192"/>
                    <a:gd name="connsiteX174" fmla="*/ 20383 w 479779"/>
                    <a:gd name="connsiteY174" fmla="*/ 110569 h 300192"/>
                    <a:gd name="connsiteX175" fmla="*/ 24473 w 479779"/>
                    <a:gd name="connsiteY175" fmla="*/ 114526 h 300192"/>
                    <a:gd name="connsiteX176" fmla="*/ 16337 w 479779"/>
                    <a:gd name="connsiteY176" fmla="*/ 131156 h 300192"/>
                    <a:gd name="connsiteX177" fmla="*/ 13224 w 479779"/>
                    <a:gd name="connsiteY177" fmla="*/ 135602 h 300192"/>
                    <a:gd name="connsiteX178" fmla="*/ 19982 w 479779"/>
                    <a:gd name="connsiteY178" fmla="*/ 137069 h 300192"/>
                    <a:gd name="connsiteX179" fmla="*/ 23807 w 479779"/>
                    <a:gd name="connsiteY179" fmla="*/ 136714 h 300192"/>
                    <a:gd name="connsiteX180" fmla="*/ 36167 w 479779"/>
                    <a:gd name="connsiteY180" fmla="*/ 144406 h 300192"/>
                    <a:gd name="connsiteX181" fmla="*/ 40614 w 479779"/>
                    <a:gd name="connsiteY181" fmla="*/ 176820 h 300192"/>
                    <a:gd name="connsiteX182" fmla="*/ 40169 w 479779"/>
                    <a:gd name="connsiteY182" fmla="*/ 192383 h 300192"/>
                    <a:gd name="connsiteX183" fmla="*/ 40169 w 479779"/>
                    <a:gd name="connsiteY183" fmla="*/ 199853 h 300192"/>
                    <a:gd name="connsiteX184" fmla="*/ 41414 w 479779"/>
                    <a:gd name="connsiteY184" fmla="*/ 209323 h 300192"/>
                    <a:gd name="connsiteX185" fmla="*/ 49240 w 479779"/>
                    <a:gd name="connsiteY185" fmla="*/ 211057 h 300192"/>
                    <a:gd name="connsiteX186" fmla="*/ 71739 w 479779"/>
                    <a:gd name="connsiteY186" fmla="*/ 202165 h 300192"/>
                    <a:gd name="connsiteX187" fmla="*/ 103397 w 479779"/>
                    <a:gd name="connsiteY187" fmla="*/ 187492 h 300192"/>
                    <a:gd name="connsiteX188" fmla="*/ 116336 w 479779"/>
                    <a:gd name="connsiteY188" fmla="*/ 185891 h 300192"/>
                    <a:gd name="connsiteX189" fmla="*/ 129097 w 479779"/>
                    <a:gd name="connsiteY189" fmla="*/ 181845 h 300192"/>
                    <a:gd name="connsiteX190" fmla="*/ 144926 w 479779"/>
                    <a:gd name="connsiteY190" fmla="*/ 177976 h 300192"/>
                    <a:gd name="connsiteX191" fmla="*/ 154530 w 479779"/>
                    <a:gd name="connsiteY191" fmla="*/ 179310 h 300192"/>
                    <a:gd name="connsiteX192" fmla="*/ 167869 w 479779"/>
                    <a:gd name="connsiteY192" fmla="*/ 186336 h 300192"/>
                    <a:gd name="connsiteX193" fmla="*/ 186811 w 479779"/>
                    <a:gd name="connsiteY193" fmla="*/ 193983 h 300192"/>
                    <a:gd name="connsiteX194" fmla="*/ 193081 w 479779"/>
                    <a:gd name="connsiteY194" fmla="*/ 198074 h 300192"/>
                    <a:gd name="connsiteX195" fmla="*/ 196860 w 479779"/>
                    <a:gd name="connsiteY195" fmla="*/ 201231 h 300192"/>
                    <a:gd name="connsiteX196" fmla="*/ 210688 w 479779"/>
                    <a:gd name="connsiteY196" fmla="*/ 203187 h 300192"/>
                    <a:gd name="connsiteX197" fmla="*/ 224694 w 479779"/>
                    <a:gd name="connsiteY197" fmla="*/ 205010 h 300192"/>
                    <a:gd name="connsiteX198" fmla="*/ 231676 w 479779"/>
                    <a:gd name="connsiteY198" fmla="*/ 211591 h 300192"/>
                    <a:gd name="connsiteX199" fmla="*/ 234388 w 479779"/>
                    <a:gd name="connsiteY199" fmla="*/ 217016 h 300192"/>
                    <a:gd name="connsiteX200" fmla="*/ 244570 w 479779"/>
                    <a:gd name="connsiteY200" fmla="*/ 222752 h 300192"/>
                    <a:gd name="connsiteX201" fmla="*/ 255019 w 479779"/>
                    <a:gd name="connsiteY201" fmla="*/ 228354 h 300192"/>
                    <a:gd name="connsiteX202" fmla="*/ 277251 w 479779"/>
                    <a:gd name="connsiteY202" fmla="*/ 240715 h 300192"/>
                    <a:gd name="connsiteX203" fmla="*/ 288055 w 479779"/>
                    <a:gd name="connsiteY203" fmla="*/ 242182 h 300192"/>
                    <a:gd name="connsiteX204" fmla="*/ 297749 w 479779"/>
                    <a:gd name="connsiteY204" fmla="*/ 270017 h 300192"/>
                    <a:gd name="connsiteX205" fmla="*/ 298638 w 479779"/>
                    <a:gd name="connsiteY205" fmla="*/ 280421 h 300192"/>
                    <a:gd name="connsiteX206" fmla="*/ 308865 w 479779"/>
                    <a:gd name="connsiteY206" fmla="*/ 287535 h 300192"/>
                    <a:gd name="connsiteX207" fmla="*/ 314823 w 479779"/>
                    <a:gd name="connsiteY207" fmla="*/ 287135 h 300192"/>
                    <a:gd name="connsiteX208" fmla="*/ 320336 w 479779"/>
                    <a:gd name="connsiteY208" fmla="*/ 286735 h 300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479779" h="300192">
                      <a:moveTo>
                        <a:pt x="338922" y="299808"/>
                      </a:moveTo>
                      <a:cubicBezTo>
                        <a:pt x="335054" y="300288"/>
                        <a:pt x="331363" y="297878"/>
                        <a:pt x="330296" y="294116"/>
                      </a:cubicBezTo>
                      <a:cubicBezTo>
                        <a:pt x="329051" y="289670"/>
                        <a:pt x="325850" y="287847"/>
                        <a:pt x="320336" y="287847"/>
                      </a:cubicBezTo>
                      <a:cubicBezTo>
                        <a:pt x="318424" y="287847"/>
                        <a:pt x="316379" y="287847"/>
                        <a:pt x="314378" y="288202"/>
                      </a:cubicBezTo>
                      <a:cubicBezTo>
                        <a:pt x="312377" y="288442"/>
                        <a:pt x="310332" y="288580"/>
                        <a:pt x="308331" y="288603"/>
                      </a:cubicBezTo>
                      <a:cubicBezTo>
                        <a:pt x="302995" y="289438"/>
                        <a:pt x="297971" y="285895"/>
                        <a:pt x="296993" y="280599"/>
                      </a:cubicBezTo>
                      <a:cubicBezTo>
                        <a:pt x="296459" y="277100"/>
                        <a:pt x="296148" y="273560"/>
                        <a:pt x="296104" y="270017"/>
                      </a:cubicBezTo>
                      <a:cubicBezTo>
                        <a:pt x="295614" y="259301"/>
                        <a:pt x="294948" y="244628"/>
                        <a:pt x="287211" y="243338"/>
                      </a:cubicBezTo>
                      <a:cubicBezTo>
                        <a:pt x="282765" y="242538"/>
                        <a:pt x="279474" y="242182"/>
                        <a:pt x="276495" y="241871"/>
                      </a:cubicBezTo>
                      <a:cubicBezTo>
                        <a:pt x="267335" y="240893"/>
                        <a:pt x="263511" y="240493"/>
                        <a:pt x="253774" y="229154"/>
                      </a:cubicBezTo>
                      <a:cubicBezTo>
                        <a:pt x="251106" y="226393"/>
                        <a:pt x="247638" y="224543"/>
                        <a:pt x="243859" y="223863"/>
                      </a:cubicBezTo>
                      <a:cubicBezTo>
                        <a:pt x="239679" y="223138"/>
                        <a:pt x="235855" y="220969"/>
                        <a:pt x="233098" y="217727"/>
                      </a:cubicBezTo>
                      <a:cubicBezTo>
                        <a:pt x="231809" y="215993"/>
                        <a:pt x="230830" y="214032"/>
                        <a:pt x="230208" y="211947"/>
                      </a:cubicBezTo>
                      <a:cubicBezTo>
                        <a:pt x="229408" y="209457"/>
                        <a:pt x="228918" y="207945"/>
                        <a:pt x="223894" y="206078"/>
                      </a:cubicBezTo>
                      <a:cubicBezTo>
                        <a:pt x="219448" y="204757"/>
                        <a:pt x="214868" y="204170"/>
                        <a:pt x="210244" y="204343"/>
                      </a:cubicBezTo>
                      <a:cubicBezTo>
                        <a:pt x="205442" y="204539"/>
                        <a:pt x="200595" y="203832"/>
                        <a:pt x="196060" y="202254"/>
                      </a:cubicBezTo>
                      <a:cubicBezTo>
                        <a:pt x="194459" y="201409"/>
                        <a:pt x="193036" y="200262"/>
                        <a:pt x="191880" y="198874"/>
                      </a:cubicBezTo>
                      <a:cubicBezTo>
                        <a:pt x="190057" y="197051"/>
                        <a:pt x="188190" y="195139"/>
                        <a:pt x="186411" y="195139"/>
                      </a:cubicBezTo>
                      <a:cubicBezTo>
                        <a:pt x="179208" y="194615"/>
                        <a:pt x="172405" y="191867"/>
                        <a:pt x="166847" y="187269"/>
                      </a:cubicBezTo>
                      <a:cubicBezTo>
                        <a:pt x="162801" y="184272"/>
                        <a:pt x="158310" y="181974"/>
                        <a:pt x="153508" y="180466"/>
                      </a:cubicBezTo>
                      <a:cubicBezTo>
                        <a:pt x="150484" y="179617"/>
                        <a:pt x="147372" y="179168"/>
                        <a:pt x="144215" y="179132"/>
                      </a:cubicBezTo>
                      <a:cubicBezTo>
                        <a:pt x="138879" y="179337"/>
                        <a:pt x="133632" y="180640"/>
                        <a:pt x="128831" y="182956"/>
                      </a:cubicBezTo>
                      <a:cubicBezTo>
                        <a:pt x="124651" y="184775"/>
                        <a:pt x="120293" y="186131"/>
                        <a:pt x="115802" y="187003"/>
                      </a:cubicBezTo>
                      <a:cubicBezTo>
                        <a:pt x="110822" y="187892"/>
                        <a:pt x="106554" y="188292"/>
                        <a:pt x="102774" y="188648"/>
                      </a:cubicBezTo>
                      <a:cubicBezTo>
                        <a:pt x="91214" y="189715"/>
                        <a:pt x="83611" y="190426"/>
                        <a:pt x="71650" y="203010"/>
                      </a:cubicBezTo>
                      <a:cubicBezTo>
                        <a:pt x="64402" y="210746"/>
                        <a:pt x="57999" y="211636"/>
                        <a:pt x="48350" y="212169"/>
                      </a:cubicBezTo>
                      <a:cubicBezTo>
                        <a:pt x="45238" y="212867"/>
                        <a:pt x="41948" y="212098"/>
                        <a:pt x="39458" y="210079"/>
                      </a:cubicBezTo>
                      <a:cubicBezTo>
                        <a:pt x="37368" y="207856"/>
                        <a:pt x="37591" y="204299"/>
                        <a:pt x="37902" y="199764"/>
                      </a:cubicBezTo>
                      <a:cubicBezTo>
                        <a:pt x="38035" y="197318"/>
                        <a:pt x="38035" y="194873"/>
                        <a:pt x="37902" y="192427"/>
                      </a:cubicBezTo>
                      <a:cubicBezTo>
                        <a:pt x="37768" y="187207"/>
                        <a:pt x="37902" y="181983"/>
                        <a:pt x="38346" y="176776"/>
                      </a:cubicBezTo>
                      <a:cubicBezTo>
                        <a:pt x="39013" y="165927"/>
                        <a:pt x="39680" y="155700"/>
                        <a:pt x="33900" y="144940"/>
                      </a:cubicBezTo>
                      <a:cubicBezTo>
                        <a:pt x="29453" y="136803"/>
                        <a:pt x="26697" y="137292"/>
                        <a:pt x="22651" y="137826"/>
                      </a:cubicBezTo>
                      <a:cubicBezTo>
                        <a:pt x="21361" y="138048"/>
                        <a:pt x="20027" y="138163"/>
                        <a:pt x="18693" y="138181"/>
                      </a:cubicBezTo>
                      <a:cubicBezTo>
                        <a:pt x="16159" y="138168"/>
                        <a:pt x="13624" y="137608"/>
                        <a:pt x="11312" y="136536"/>
                      </a:cubicBezTo>
                      <a:cubicBezTo>
                        <a:pt x="11090" y="136429"/>
                        <a:pt x="10912" y="136238"/>
                        <a:pt x="10823" y="136002"/>
                      </a:cubicBezTo>
                      <a:cubicBezTo>
                        <a:pt x="10823" y="135113"/>
                        <a:pt x="11623" y="133824"/>
                        <a:pt x="14158" y="130622"/>
                      </a:cubicBezTo>
                      <a:cubicBezTo>
                        <a:pt x="17804" y="126176"/>
                        <a:pt x="23273" y="119284"/>
                        <a:pt x="22117" y="115016"/>
                      </a:cubicBezTo>
                      <a:cubicBezTo>
                        <a:pt x="21584" y="113437"/>
                        <a:pt x="20294" y="112228"/>
                        <a:pt x="18693" y="111814"/>
                      </a:cubicBezTo>
                      <a:cubicBezTo>
                        <a:pt x="16026" y="110880"/>
                        <a:pt x="13224" y="110267"/>
                        <a:pt x="10379" y="109991"/>
                      </a:cubicBezTo>
                      <a:cubicBezTo>
                        <a:pt x="6510" y="109458"/>
                        <a:pt x="3220" y="109013"/>
                        <a:pt x="1486" y="106523"/>
                      </a:cubicBezTo>
                      <a:cubicBezTo>
                        <a:pt x="-248" y="103344"/>
                        <a:pt x="-604" y="99604"/>
                        <a:pt x="507" y="96163"/>
                      </a:cubicBezTo>
                      <a:cubicBezTo>
                        <a:pt x="2864" y="82823"/>
                        <a:pt x="7755" y="76865"/>
                        <a:pt x="16915" y="76865"/>
                      </a:cubicBezTo>
                      <a:cubicBezTo>
                        <a:pt x="20828" y="77052"/>
                        <a:pt x="24696" y="77621"/>
                        <a:pt x="28520" y="78555"/>
                      </a:cubicBezTo>
                      <a:cubicBezTo>
                        <a:pt x="33411" y="79742"/>
                        <a:pt x="38435" y="80427"/>
                        <a:pt x="43504" y="80600"/>
                      </a:cubicBezTo>
                      <a:cubicBezTo>
                        <a:pt x="47684" y="80645"/>
                        <a:pt x="51819" y="79831"/>
                        <a:pt x="55687" y="78199"/>
                      </a:cubicBezTo>
                      <a:cubicBezTo>
                        <a:pt x="58355" y="77181"/>
                        <a:pt x="61112" y="76439"/>
                        <a:pt x="63957" y="75976"/>
                      </a:cubicBezTo>
                      <a:cubicBezTo>
                        <a:pt x="68404" y="75131"/>
                        <a:pt x="72228" y="74331"/>
                        <a:pt x="72850" y="72197"/>
                      </a:cubicBezTo>
                      <a:cubicBezTo>
                        <a:pt x="73473" y="70062"/>
                        <a:pt x="71961" y="67973"/>
                        <a:pt x="68715" y="64504"/>
                      </a:cubicBezTo>
                      <a:cubicBezTo>
                        <a:pt x="65736" y="61952"/>
                        <a:pt x="62268" y="60058"/>
                        <a:pt x="58488" y="58946"/>
                      </a:cubicBezTo>
                      <a:cubicBezTo>
                        <a:pt x="53997" y="57933"/>
                        <a:pt x="50040" y="55345"/>
                        <a:pt x="47283" y="51655"/>
                      </a:cubicBezTo>
                      <a:lnTo>
                        <a:pt x="45950" y="48853"/>
                      </a:lnTo>
                      <a:cubicBezTo>
                        <a:pt x="41503" y="39960"/>
                        <a:pt x="32922" y="21730"/>
                        <a:pt x="23317" y="21730"/>
                      </a:cubicBezTo>
                      <a:cubicBezTo>
                        <a:pt x="19449" y="21730"/>
                        <a:pt x="15714" y="24798"/>
                        <a:pt x="12246" y="30623"/>
                      </a:cubicBezTo>
                      <a:lnTo>
                        <a:pt x="11712" y="31601"/>
                      </a:lnTo>
                      <a:lnTo>
                        <a:pt x="11268" y="30578"/>
                      </a:lnTo>
                      <a:cubicBezTo>
                        <a:pt x="9267" y="26972"/>
                        <a:pt x="9267" y="22580"/>
                        <a:pt x="11268" y="18973"/>
                      </a:cubicBezTo>
                      <a:cubicBezTo>
                        <a:pt x="14647" y="13816"/>
                        <a:pt x="23406" y="12704"/>
                        <a:pt x="30120" y="12704"/>
                      </a:cubicBezTo>
                      <a:cubicBezTo>
                        <a:pt x="44705" y="12704"/>
                        <a:pt x="62401" y="17506"/>
                        <a:pt x="67381" y="21597"/>
                      </a:cubicBezTo>
                      <a:cubicBezTo>
                        <a:pt x="71027" y="24918"/>
                        <a:pt x="74406" y="28547"/>
                        <a:pt x="77430" y="32446"/>
                      </a:cubicBezTo>
                      <a:cubicBezTo>
                        <a:pt x="85122" y="41739"/>
                        <a:pt x="93881" y="52233"/>
                        <a:pt x="103264" y="52233"/>
                      </a:cubicBezTo>
                      <a:cubicBezTo>
                        <a:pt x="105443" y="52215"/>
                        <a:pt x="107577" y="51663"/>
                        <a:pt x="109488" y="50632"/>
                      </a:cubicBezTo>
                      <a:cubicBezTo>
                        <a:pt x="110511" y="50107"/>
                        <a:pt x="111667" y="49849"/>
                        <a:pt x="112823" y="49876"/>
                      </a:cubicBezTo>
                      <a:cubicBezTo>
                        <a:pt x="116691" y="50227"/>
                        <a:pt x="120471" y="51112"/>
                        <a:pt x="124073" y="52499"/>
                      </a:cubicBezTo>
                      <a:cubicBezTo>
                        <a:pt x="128341" y="54167"/>
                        <a:pt x="132832" y="55198"/>
                        <a:pt x="137412" y="55567"/>
                      </a:cubicBezTo>
                      <a:cubicBezTo>
                        <a:pt x="141147" y="55901"/>
                        <a:pt x="144704" y="53682"/>
                        <a:pt x="145994" y="50143"/>
                      </a:cubicBezTo>
                      <a:cubicBezTo>
                        <a:pt x="147105" y="47341"/>
                        <a:pt x="148039" y="44473"/>
                        <a:pt x="148795" y="41561"/>
                      </a:cubicBezTo>
                      <a:cubicBezTo>
                        <a:pt x="151685" y="31290"/>
                        <a:pt x="154664" y="20663"/>
                        <a:pt x="168670" y="20663"/>
                      </a:cubicBezTo>
                      <a:lnTo>
                        <a:pt x="171693" y="20663"/>
                      </a:lnTo>
                      <a:cubicBezTo>
                        <a:pt x="176140" y="21152"/>
                        <a:pt x="178230" y="17862"/>
                        <a:pt x="180275" y="14349"/>
                      </a:cubicBezTo>
                      <a:cubicBezTo>
                        <a:pt x="181654" y="10961"/>
                        <a:pt x="184366" y="8293"/>
                        <a:pt x="187789" y="6968"/>
                      </a:cubicBezTo>
                      <a:cubicBezTo>
                        <a:pt x="191168" y="5981"/>
                        <a:pt x="194415" y="4576"/>
                        <a:pt x="197438" y="2788"/>
                      </a:cubicBezTo>
                      <a:cubicBezTo>
                        <a:pt x="200061" y="979"/>
                        <a:pt x="203130" y="-93"/>
                        <a:pt x="206331" y="-324"/>
                      </a:cubicBezTo>
                      <a:cubicBezTo>
                        <a:pt x="210422" y="1"/>
                        <a:pt x="214379" y="1379"/>
                        <a:pt x="217802" y="3678"/>
                      </a:cubicBezTo>
                      <a:cubicBezTo>
                        <a:pt x="222382" y="6017"/>
                        <a:pt x="227229" y="7866"/>
                        <a:pt x="232209" y="9191"/>
                      </a:cubicBezTo>
                      <a:cubicBezTo>
                        <a:pt x="239768" y="11593"/>
                        <a:pt x="247593" y="14038"/>
                        <a:pt x="251150" y="17729"/>
                      </a:cubicBezTo>
                      <a:cubicBezTo>
                        <a:pt x="259332" y="26088"/>
                        <a:pt x="260043" y="44674"/>
                        <a:pt x="260043" y="52233"/>
                      </a:cubicBezTo>
                      <a:cubicBezTo>
                        <a:pt x="260043" y="54100"/>
                        <a:pt x="264089" y="56412"/>
                        <a:pt x="283387" y="56679"/>
                      </a:cubicBezTo>
                      <a:lnTo>
                        <a:pt x="285076" y="56679"/>
                      </a:lnTo>
                      <a:cubicBezTo>
                        <a:pt x="287344" y="56679"/>
                        <a:pt x="289790" y="56679"/>
                        <a:pt x="292324" y="56679"/>
                      </a:cubicBezTo>
                      <a:lnTo>
                        <a:pt x="297615" y="56679"/>
                      </a:lnTo>
                      <a:cubicBezTo>
                        <a:pt x="305308" y="56679"/>
                        <a:pt x="313578" y="57791"/>
                        <a:pt x="317046" y="66150"/>
                      </a:cubicBezTo>
                      <a:cubicBezTo>
                        <a:pt x="320292" y="73553"/>
                        <a:pt x="323982" y="80729"/>
                        <a:pt x="328207" y="87626"/>
                      </a:cubicBezTo>
                      <a:cubicBezTo>
                        <a:pt x="332208" y="94255"/>
                        <a:pt x="335854" y="101116"/>
                        <a:pt x="339055" y="108168"/>
                      </a:cubicBezTo>
                      <a:cubicBezTo>
                        <a:pt x="341768" y="114526"/>
                        <a:pt x="348749" y="117861"/>
                        <a:pt x="356174" y="121507"/>
                      </a:cubicBezTo>
                      <a:cubicBezTo>
                        <a:pt x="362711" y="123877"/>
                        <a:pt x="368535" y="127906"/>
                        <a:pt x="373026" y="133201"/>
                      </a:cubicBezTo>
                      <a:cubicBezTo>
                        <a:pt x="380852" y="144984"/>
                        <a:pt x="398593" y="151298"/>
                        <a:pt x="411532" y="155922"/>
                      </a:cubicBezTo>
                      <a:lnTo>
                        <a:pt x="411532" y="155922"/>
                      </a:lnTo>
                      <a:cubicBezTo>
                        <a:pt x="416912" y="158612"/>
                        <a:pt x="421803" y="162258"/>
                        <a:pt x="425894" y="166683"/>
                      </a:cubicBezTo>
                      <a:cubicBezTo>
                        <a:pt x="432830" y="173085"/>
                        <a:pt x="439989" y="179710"/>
                        <a:pt x="446302" y="178910"/>
                      </a:cubicBezTo>
                      <a:cubicBezTo>
                        <a:pt x="447058" y="178866"/>
                        <a:pt x="447859" y="178866"/>
                        <a:pt x="448615" y="178910"/>
                      </a:cubicBezTo>
                      <a:cubicBezTo>
                        <a:pt x="456663" y="178910"/>
                        <a:pt x="465867" y="183623"/>
                        <a:pt x="473292" y="187403"/>
                      </a:cubicBezTo>
                      <a:lnTo>
                        <a:pt x="476627" y="189092"/>
                      </a:lnTo>
                      <a:lnTo>
                        <a:pt x="476894" y="189092"/>
                      </a:lnTo>
                      <a:lnTo>
                        <a:pt x="476894" y="190159"/>
                      </a:lnTo>
                      <a:cubicBezTo>
                        <a:pt x="477739" y="197318"/>
                        <a:pt x="478539" y="204521"/>
                        <a:pt x="479384" y="211680"/>
                      </a:cubicBezTo>
                      <a:lnTo>
                        <a:pt x="479384" y="212214"/>
                      </a:lnTo>
                      <a:lnTo>
                        <a:pt x="478895" y="212214"/>
                      </a:lnTo>
                      <a:cubicBezTo>
                        <a:pt x="478139" y="212285"/>
                        <a:pt x="477383" y="212285"/>
                        <a:pt x="476627" y="212214"/>
                      </a:cubicBezTo>
                      <a:lnTo>
                        <a:pt x="476627" y="212214"/>
                      </a:lnTo>
                      <a:cubicBezTo>
                        <a:pt x="472492" y="211871"/>
                        <a:pt x="468401" y="210768"/>
                        <a:pt x="464666" y="208968"/>
                      </a:cubicBezTo>
                      <a:cubicBezTo>
                        <a:pt x="461242" y="207274"/>
                        <a:pt x="457552" y="206233"/>
                        <a:pt x="453773" y="205900"/>
                      </a:cubicBezTo>
                      <a:cubicBezTo>
                        <a:pt x="452216" y="205860"/>
                        <a:pt x="450704" y="206229"/>
                        <a:pt x="449326" y="206967"/>
                      </a:cubicBezTo>
                      <a:cubicBezTo>
                        <a:pt x="446480" y="208825"/>
                        <a:pt x="444035" y="211173"/>
                        <a:pt x="442034" y="213903"/>
                      </a:cubicBezTo>
                      <a:cubicBezTo>
                        <a:pt x="439544" y="217554"/>
                        <a:pt x="436076" y="220408"/>
                        <a:pt x="432030" y="222129"/>
                      </a:cubicBezTo>
                      <a:cubicBezTo>
                        <a:pt x="416112" y="227376"/>
                        <a:pt x="414511" y="230044"/>
                        <a:pt x="409131" y="248807"/>
                      </a:cubicBezTo>
                      <a:cubicBezTo>
                        <a:pt x="405440" y="261613"/>
                        <a:pt x="394413" y="265615"/>
                        <a:pt x="383742" y="269528"/>
                      </a:cubicBezTo>
                      <a:cubicBezTo>
                        <a:pt x="373070" y="273440"/>
                        <a:pt x="363111" y="277042"/>
                        <a:pt x="358398" y="288247"/>
                      </a:cubicBezTo>
                      <a:cubicBezTo>
                        <a:pt x="357953" y="293360"/>
                        <a:pt x="347015" y="299808"/>
                        <a:pt x="338922" y="299808"/>
                      </a:cubicBezTo>
                      <a:close/>
                      <a:moveTo>
                        <a:pt x="320336" y="286735"/>
                      </a:moveTo>
                      <a:cubicBezTo>
                        <a:pt x="325272" y="285966"/>
                        <a:pt x="330030" y="289025"/>
                        <a:pt x="331363" y="293849"/>
                      </a:cubicBezTo>
                      <a:cubicBezTo>
                        <a:pt x="332341" y="297109"/>
                        <a:pt x="335543" y="299167"/>
                        <a:pt x="338922" y="298696"/>
                      </a:cubicBezTo>
                      <a:cubicBezTo>
                        <a:pt x="346659" y="298696"/>
                        <a:pt x="357064" y="292560"/>
                        <a:pt x="358931" y="288114"/>
                      </a:cubicBezTo>
                      <a:cubicBezTo>
                        <a:pt x="363867" y="276464"/>
                        <a:pt x="374538" y="272551"/>
                        <a:pt x="384898" y="268772"/>
                      </a:cubicBezTo>
                      <a:cubicBezTo>
                        <a:pt x="395258" y="264992"/>
                        <a:pt x="406107" y="261035"/>
                        <a:pt x="409620" y="248807"/>
                      </a:cubicBezTo>
                      <a:cubicBezTo>
                        <a:pt x="415045" y="229821"/>
                        <a:pt x="416912" y="226575"/>
                        <a:pt x="433230" y="221418"/>
                      </a:cubicBezTo>
                      <a:cubicBezTo>
                        <a:pt x="437099" y="219732"/>
                        <a:pt x="440389" y="216989"/>
                        <a:pt x="442746" y="213503"/>
                      </a:cubicBezTo>
                      <a:cubicBezTo>
                        <a:pt x="444835" y="210666"/>
                        <a:pt x="447414" y="208225"/>
                        <a:pt x="450349" y="206300"/>
                      </a:cubicBezTo>
                      <a:cubicBezTo>
                        <a:pt x="451860" y="205482"/>
                        <a:pt x="453550" y="205068"/>
                        <a:pt x="455240" y="205099"/>
                      </a:cubicBezTo>
                      <a:cubicBezTo>
                        <a:pt x="459152" y="205455"/>
                        <a:pt x="463021" y="206509"/>
                        <a:pt x="466578" y="208212"/>
                      </a:cubicBezTo>
                      <a:cubicBezTo>
                        <a:pt x="470179" y="209986"/>
                        <a:pt x="474092" y="211071"/>
                        <a:pt x="478094" y="211413"/>
                      </a:cubicBezTo>
                      <a:lnTo>
                        <a:pt x="478094" y="211413"/>
                      </a:lnTo>
                      <a:cubicBezTo>
                        <a:pt x="478628" y="211458"/>
                        <a:pt x="479117" y="211458"/>
                        <a:pt x="479650" y="211413"/>
                      </a:cubicBezTo>
                      <a:cubicBezTo>
                        <a:pt x="478806" y="204432"/>
                        <a:pt x="478005" y="197407"/>
                        <a:pt x="477205" y="190426"/>
                      </a:cubicBezTo>
                      <a:lnTo>
                        <a:pt x="477205" y="189937"/>
                      </a:lnTo>
                      <a:lnTo>
                        <a:pt x="474092" y="188381"/>
                      </a:lnTo>
                      <a:cubicBezTo>
                        <a:pt x="466800" y="184646"/>
                        <a:pt x="457730" y="180022"/>
                        <a:pt x="449949" y="180022"/>
                      </a:cubicBezTo>
                      <a:lnTo>
                        <a:pt x="447770" y="180022"/>
                      </a:lnTo>
                      <a:cubicBezTo>
                        <a:pt x="441011" y="180867"/>
                        <a:pt x="433586" y="174108"/>
                        <a:pt x="426472" y="167527"/>
                      </a:cubicBezTo>
                      <a:cubicBezTo>
                        <a:pt x="422470" y="163228"/>
                        <a:pt x="417757" y="159662"/>
                        <a:pt x="412510" y="156990"/>
                      </a:cubicBezTo>
                      <a:lnTo>
                        <a:pt x="412510" y="156990"/>
                      </a:lnTo>
                      <a:cubicBezTo>
                        <a:pt x="399171" y="152276"/>
                        <a:pt x="381385" y="145918"/>
                        <a:pt x="373426" y="133824"/>
                      </a:cubicBezTo>
                      <a:cubicBezTo>
                        <a:pt x="369024" y="128715"/>
                        <a:pt x="363378" y="124815"/>
                        <a:pt x="357064" y="122485"/>
                      </a:cubicBezTo>
                      <a:cubicBezTo>
                        <a:pt x="349771" y="119017"/>
                        <a:pt x="342213" y="115460"/>
                        <a:pt x="339278" y="108702"/>
                      </a:cubicBezTo>
                      <a:cubicBezTo>
                        <a:pt x="336121" y="101676"/>
                        <a:pt x="332519" y="94860"/>
                        <a:pt x="328518" y="88293"/>
                      </a:cubicBezTo>
                      <a:cubicBezTo>
                        <a:pt x="324294" y="81356"/>
                        <a:pt x="320559" y="74135"/>
                        <a:pt x="317313" y="66683"/>
                      </a:cubicBezTo>
                      <a:cubicBezTo>
                        <a:pt x="313400" y="57168"/>
                        <a:pt x="302995" y="57791"/>
                        <a:pt x="293658" y="57791"/>
                      </a:cubicBezTo>
                      <a:cubicBezTo>
                        <a:pt x="291079" y="57791"/>
                        <a:pt x="288634" y="57791"/>
                        <a:pt x="286321" y="57791"/>
                      </a:cubicBezTo>
                      <a:lnTo>
                        <a:pt x="284676" y="57791"/>
                      </a:lnTo>
                      <a:cubicBezTo>
                        <a:pt x="273294" y="57791"/>
                        <a:pt x="260221" y="56857"/>
                        <a:pt x="260221" y="52233"/>
                      </a:cubicBezTo>
                      <a:cubicBezTo>
                        <a:pt x="260221" y="44807"/>
                        <a:pt x="259332" y="26577"/>
                        <a:pt x="251328" y="18484"/>
                      </a:cubicBezTo>
                      <a:cubicBezTo>
                        <a:pt x="247949" y="15016"/>
                        <a:pt x="240301" y="12615"/>
                        <a:pt x="232876" y="10259"/>
                      </a:cubicBezTo>
                      <a:cubicBezTo>
                        <a:pt x="227807" y="8898"/>
                        <a:pt x="222871" y="7017"/>
                        <a:pt x="218203" y="4656"/>
                      </a:cubicBezTo>
                      <a:cubicBezTo>
                        <a:pt x="214957" y="2446"/>
                        <a:pt x="211222" y="1117"/>
                        <a:pt x="207309" y="788"/>
                      </a:cubicBezTo>
                      <a:cubicBezTo>
                        <a:pt x="204286" y="1019"/>
                        <a:pt x="201395" y="2046"/>
                        <a:pt x="198905" y="3767"/>
                      </a:cubicBezTo>
                      <a:cubicBezTo>
                        <a:pt x="195793" y="5643"/>
                        <a:pt x="192503" y="7137"/>
                        <a:pt x="189034" y="8213"/>
                      </a:cubicBezTo>
                      <a:cubicBezTo>
                        <a:pt x="185922" y="9489"/>
                        <a:pt x="183476" y="11957"/>
                        <a:pt x="182187" y="15061"/>
                      </a:cubicBezTo>
                      <a:cubicBezTo>
                        <a:pt x="180053" y="18707"/>
                        <a:pt x="177741" y="22442"/>
                        <a:pt x="172538" y="21953"/>
                      </a:cubicBezTo>
                      <a:lnTo>
                        <a:pt x="169604" y="21953"/>
                      </a:lnTo>
                      <a:cubicBezTo>
                        <a:pt x="156264" y="21953"/>
                        <a:pt x="153552" y="32135"/>
                        <a:pt x="150795" y="42050"/>
                      </a:cubicBezTo>
                      <a:cubicBezTo>
                        <a:pt x="150039" y="45069"/>
                        <a:pt x="149106" y="48039"/>
                        <a:pt x="147950" y="50943"/>
                      </a:cubicBezTo>
                      <a:cubicBezTo>
                        <a:pt x="146483" y="54891"/>
                        <a:pt x="142570" y="57381"/>
                        <a:pt x="138345" y="57034"/>
                      </a:cubicBezTo>
                      <a:cubicBezTo>
                        <a:pt x="133632" y="56670"/>
                        <a:pt x="128964" y="55621"/>
                        <a:pt x="124562" y="53922"/>
                      </a:cubicBezTo>
                      <a:cubicBezTo>
                        <a:pt x="121049" y="52561"/>
                        <a:pt x="117403" y="51690"/>
                        <a:pt x="113668" y="51343"/>
                      </a:cubicBezTo>
                      <a:cubicBezTo>
                        <a:pt x="112690" y="51316"/>
                        <a:pt x="111756" y="51530"/>
                        <a:pt x="110867" y="51966"/>
                      </a:cubicBezTo>
                      <a:cubicBezTo>
                        <a:pt x="108777" y="53095"/>
                        <a:pt x="106465" y="53691"/>
                        <a:pt x="104108" y="53700"/>
                      </a:cubicBezTo>
                      <a:cubicBezTo>
                        <a:pt x="94193" y="53700"/>
                        <a:pt x="85300" y="42984"/>
                        <a:pt x="77430" y="33513"/>
                      </a:cubicBezTo>
                      <a:cubicBezTo>
                        <a:pt x="74451" y="29671"/>
                        <a:pt x="71116" y="26083"/>
                        <a:pt x="67515" y="22797"/>
                      </a:cubicBezTo>
                      <a:cubicBezTo>
                        <a:pt x="62446" y="18484"/>
                        <a:pt x="44660" y="14038"/>
                        <a:pt x="30876" y="14038"/>
                      </a:cubicBezTo>
                      <a:cubicBezTo>
                        <a:pt x="24429" y="14038"/>
                        <a:pt x="16070" y="15061"/>
                        <a:pt x="13091" y="19774"/>
                      </a:cubicBezTo>
                      <a:cubicBezTo>
                        <a:pt x="11535" y="22766"/>
                        <a:pt x="11535" y="26341"/>
                        <a:pt x="13091" y="29334"/>
                      </a:cubicBezTo>
                      <a:cubicBezTo>
                        <a:pt x="16603" y="23553"/>
                        <a:pt x="20428" y="20441"/>
                        <a:pt x="24518" y="20441"/>
                      </a:cubicBezTo>
                      <a:cubicBezTo>
                        <a:pt x="34834" y="20441"/>
                        <a:pt x="43816" y="39204"/>
                        <a:pt x="48128" y="48231"/>
                      </a:cubicBezTo>
                      <a:lnTo>
                        <a:pt x="49507" y="50987"/>
                      </a:lnTo>
                      <a:cubicBezTo>
                        <a:pt x="51152" y="54322"/>
                        <a:pt x="55509" y="55967"/>
                        <a:pt x="60089" y="57702"/>
                      </a:cubicBezTo>
                      <a:cubicBezTo>
                        <a:pt x="64002" y="58858"/>
                        <a:pt x="67648" y="60863"/>
                        <a:pt x="70716" y="63571"/>
                      </a:cubicBezTo>
                      <a:cubicBezTo>
                        <a:pt x="74406" y="67439"/>
                        <a:pt x="75785" y="70240"/>
                        <a:pt x="75162" y="72464"/>
                      </a:cubicBezTo>
                      <a:cubicBezTo>
                        <a:pt x="74273" y="75265"/>
                        <a:pt x="70138" y="76065"/>
                        <a:pt x="65380" y="76910"/>
                      </a:cubicBezTo>
                      <a:cubicBezTo>
                        <a:pt x="62624" y="77337"/>
                        <a:pt x="59912" y="78053"/>
                        <a:pt x="57332" y="79044"/>
                      </a:cubicBezTo>
                      <a:cubicBezTo>
                        <a:pt x="53330" y="80729"/>
                        <a:pt x="49018" y="81574"/>
                        <a:pt x="44705" y="81534"/>
                      </a:cubicBezTo>
                      <a:cubicBezTo>
                        <a:pt x="39591" y="81374"/>
                        <a:pt x="34478" y="80676"/>
                        <a:pt x="29498" y="79444"/>
                      </a:cubicBezTo>
                      <a:cubicBezTo>
                        <a:pt x="25763" y="78529"/>
                        <a:pt x="21939" y="77977"/>
                        <a:pt x="18115" y="77799"/>
                      </a:cubicBezTo>
                      <a:cubicBezTo>
                        <a:pt x="11846" y="77799"/>
                        <a:pt x="5621" y="80023"/>
                        <a:pt x="2819" y="96163"/>
                      </a:cubicBezTo>
                      <a:cubicBezTo>
                        <a:pt x="1797" y="99311"/>
                        <a:pt x="2064" y="102730"/>
                        <a:pt x="3576" y="105678"/>
                      </a:cubicBezTo>
                      <a:cubicBezTo>
                        <a:pt x="5132" y="107812"/>
                        <a:pt x="8022" y="108212"/>
                        <a:pt x="11801" y="108702"/>
                      </a:cubicBezTo>
                      <a:cubicBezTo>
                        <a:pt x="14736" y="108999"/>
                        <a:pt x="17582" y="109622"/>
                        <a:pt x="20383" y="110569"/>
                      </a:cubicBezTo>
                      <a:cubicBezTo>
                        <a:pt x="22295" y="111129"/>
                        <a:pt x="23851" y="112610"/>
                        <a:pt x="24473" y="114526"/>
                      </a:cubicBezTo>
                      <a:cubicBezTo>
                        <a:pt x="25808" y="119373"/>
                        <a:pt x="20339" y="126176"/>
                        <a:pt x="16337" y="131156"/>
                      </a:cubicBezTo>
                      <a:cubicBezTo>
                        <a:pt x="15181" y="132543"/>
                        <a:pt x="14113" y="134028"/>
                        <a:pt x="13224" y="135602"/>
                      </a:cubicBezTo>
                      <a:cubicBezTo>
                        <a:pt x="15359" y="136554"/>
                        <a:pt x="17671" y="137052"/>
                        <a:pt x="19982" y="137069"/>
                      </a:cubicBezTo>
                      <a:cubicBezTo>
                        <a:pt x="21272" y="137047"/>
                        <a:pt x="22562" y="136927"/>
                        <a:pt x="23807" y="136714"/>
                      </a:cubicBezTo>
                      <a:cubicBezTo>
                        <a:pt x="28253" y="136136"/>
                        <a:pt x="31410" y="135736"/>
                        <a:pt x="36167" y="144406"/>
                      </a:cubicBezTo>
                      <a:cubicBezTo>
                        <a:pt x="42170" y="155433"/>
                        <a:pt x="41503" y="165838"/>
                        <a:pt x="40614" y="176820"/>
                      </a:cubicBezTo>
                      <a:cubicBezTo>
                        <a:pt x="40169" y="181996"/>
                        <a:pt x="40036" y="187189"/>
                        <a:pt x="40169" y="192383"/>
                      </a:cubicBezTo>
                      <a:cubicBezTo>
                        <a:pt x="40303" y="194873"/>
                        <a:pt x="40303" y="197363"/>
                        <a:pt x="40169" y="199853"/>
                      </a:cubicBezTo>
                      <a:cubicBezTo>
                        <a:pt x="39903" y="204299"/>
                        <a:pt x="39680" y="207456"/>
                        <a:pt x="41414" y="209323"/>
                      </a:cubicBezTo>
                      <a:cubicBezTo>
                        <a:pt x="43638" y="211009"/>
                        <a:pt x="46483" y="211640"/>
                        <a:pt x="49240" y="211057"/>
                      </a:cubicBezTo>
                      <a:cubicBezTo>
                        <a:pt x="59867" y="210479"/>
                        <a:pt x="65336" y="209101"/>
                        <a:pt x="71739" y="202165"/>
                      </a:cubicBezTo>
                      <a:cubicBezTo>
                        <a:pt x="83789" y="189315"/>
                        <a:pt x="91570" y="188559"/>
                        <a:pt x="103397" y="187492"/>
                      </a:cubicBezTo>
                      <a:cubicBezTo>
                        <a:pt x="107132" y="187136"/>
                        <a:pt x="111401" y="186736"/>
                        <a:pt x="116336" y="185891"/>
                      </a:cubicBezTo>
                      <a:cubicBezTo>
                        <a:pt x="120738" y="185019"/>
                        <a:pt x="125006" y="183659"/>
                        <a:pt x="129097" y="181845"/>
                      </a:cubicBezTo>
                      <a:cubicBezTo>
                        <a:pt x="134032" y="179484"/>
                        <a:pt x="139457" y="178168"/>
                        <a:pt x="144926" y="177976"/>
                      </a:cubicBezTo>
                      <a:cubicBezTo>
                        <a:pt x="148172" y="178012"/>
                        <a:pt x="151418" y="178461"/>
                        <a:pt x="154530" y="179310"/>
                      </a:cubicBezTo>
                      <a:cubicBezTo>
                        <a:pt x="159333" y="180915"/>
                        <a:pt x="163824" y="183285"/>
                        <a:pt x="167869" y="186336"/>
                      </a:cubicBezTo>
                      <a:cubicBezTo>
                        <a:pt x="173250" y="190769"/>
                        <a:pt x="179875" y="193441"/>
                        <a:pt x="186811" y="193983"/>
                      </a:cubicBezTo>
                      <a:cubicBezTo>
                        <a:pt x="189034" y="193983"/>
                        <a:pt x="191258" y="196073"/>
                        <a:pt x="193081" y="198074"/>
                      </a:cubicBezTo>
                      <a:cubicBezTo>
                        <a:pt x="194192" y="199315"/>
                        <a:pt x="195437" y="200377"/>
                        <a:pt x="196860" y="201231"/>
                      </a:cubicBezTo>
                      <a:cubicBezTo>
                        <a:pt x="201306" y="202721"/>
                        <a:pt x="206020" y="203383"/>
                        <a:pt x="210688" y="203187"/>
                      </a:cubicBezTo>
                      <a:cubicBezTo>
                        <a:pt x="215446" y="203010"/>
                        <a:pt x="220159" y="203623"/>
                        <a:pt x="224694" y="205010"/>
                      </a:cubicBezTo>
                      <a:cubicBezTo>
                        <a:pt x="230252" y="207011"/>
                        <a:pt x="230830" y="208923"/>
                        <a:pt x="231676" y="211591"/>
                      </a:cubicBezTo>
                      <a:cubicBezTo>
                        <a:pt x="232253" y="213547"/>
                        <a:pt x="233187" y="215384"/>
                        <a:pt x="234388" y="217016"/>
                      </a:cubicBezTo>
                      <a:cubicBezTo>
                        <a:pt x="237011" y="220062"/>
                        <a:pt x="240612" y="222089"/>
                        <a:pt x="244570" y="222752"/>
                      </a:cubicBezTo>
                      <a:cubicBezTo>
                        <a:pt x="248527" y="223503"/>
                        <a:pt x="252173" y="225459"/>
                        <a:pt x="255019" y="228354"/>
                      </a:cubicBezTo>
                      <a:cubicBezTo>
                        <a:pt x="264489" y="239381"/>
                        <a:pt x="268358" y="239781"/>
                        <a:pt x="277251" y="240715"/>
                      </a:cubicBezTo>
                      <a:cubicBezTo>
                        <a:pt x="280096" y="241026"/>
                        <a:pt x="283654" y="241382"/>
                        <a:pt x="288055" y="242182"/>
                      </a:cubicBezTo>
                      <a:cubicBezTo>
                        <a:pt x="296548" y="243738"/>
                        <a:pt x="297215" y="258323"/>
                        <a:pt x="297749" y="270017"/>
                      </a:cubicBezTo>
                      <a:cubicBezTo>
                        <a:pt x="297793" y="273503"/>
                        <a:pt x="298060" y="276980"/>
                        <a:pt x="298638" y="280421"/>
                      </a:cubicBezTo>
                      <a:cubicBezTo>
                        <a:pt x="300017" y="286691"/>
                        <a:pt x="304596" y="287535"/>
                        <a:pt x="308865" y="287535"/>
                      </a:cubicBezTo>
                      <a:cubicBezTo>
                        <a:pt x="310865" y="287509"/>
                        <a:pt x="312866" y="287375"/>
                        <a:pt x="314823" y="287135"/>
                      </a:cubicBezTo>
                      <a:cubicBezTo>
                        <a:pt x="316290" y="286913"/>
                        <a:pt x="318380" y="286735"/>
                        <a:pt x="320336" y="2867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2" name="자유형: 도형 9831">
                  <a:extLst>
                    <a:ext uri="{FF2B5EF4-FFF2-40B4-BE49-F238E27FC236}">
                      <a16:creationId xmlns:a16="http://schemas.microsoft.com/office/drawing/2014/main" id="{32FCDBBA-AB59-A9B2-BF2B-C785722468DD}"/>
                    </a:ext>
                  </a:extLst>
                </p:cNvPr>
                <p:cNvSpPr/>
                <p:nvPr/>
              </p:nvSpPr>
              <p:spPr>
                <a:xfrm>
                  <a:off x="5706095" y="8547693"/>
                  <a:ext cx="447810" cy="384859"/>
                </a:xfrm>
                <a:custGeom>
                  <a:avLst/>
                  <a:gdLst>
                    <a:gd name="connsiteX0" fmla="*/ 643475 w 655639"/>
                    <a:gd name="connsiteY0" fmla="*/ 484892 h 563472"/>
                    <a:gd name="connsiteX1" fmla="*/ 635561 w 655639"/>
                    <a:gd name="connsiteY1" fmla="*/ 455768 h 563472"/>
                    <a:gd name="connsiteX2" fmla="*/ 596477 w 655639"/>
                    <a:gd name="connsiteY2" fmla="*/ 425088 h 563472"/>
                    <a:gd name="connsiteX3" fmla="*/ 570910 w 655639"/>
                    <a:gd name="connsiteY3" fmla="*/ 392896 h 563472"/>
                    <a:gd name="connsiteX4" fmla="*/ 589852 w 655639"/>
                    <a:gd name="connsiteY4" fmla="*/ 367152 h 563472"/>
                    <a:gd name="connsiteX5" fmla="*/ 576913 w 655639"/>
                    <a:gd name="connsiteY5" fmla="*/ 326156 h 563472"/>
                    <a:gd name="connsiteX6" fmla="*/ 564240 w 655639"/>
                    <a:gd name="connsiteY6" fmla="*/ 242786 h 563472"/>
                    <a:gd name="connsiteX7" fmla="*/ 575668 w 655639"/>
                    <a:gd name="connsiteY7" fmla="*/ 211128 h 563472"/>
                    <a:gd name="connsiteX8" fmla="*/ 590830 w 655639"/>
                    <a:gd name="connsiteY8" fmla="*/ 176935 h 563472"/>
                    <a:gd name="connsiteX9" fmla="*/ 584783 w 655639"/>
                    <a:gd name="connsiteY9" fmla="*/ 135495 h 563472"/>
                    <a:gd name="connsiteX10" fmla="*/ 553035 w 655639"/>
                    <a:gd name="connsiteY10" fmla="*/ 127002 h 563472"/>
                    <a:gd name="connsiteX11" fmla="*/ 541697 w 655639"/>
                    <a:gd name="connsiteY11" fmla="*/ 113974 h 563472"/>
                    <a:gd name="connsiteX12" fmla="*/ 524890 w 655639"/>
                    <a:gd name="connsiteY12" fmla="*/ 106282 h 563472"/>
                    <a:gd name="connsiteX13" fmla="*/ 493765 w 655639"/>
                    <a:gd name="connsiteY13" fmla="*/ 91475 h 563472"/>
                    <a:gd name="connsiteX14" fmla="*/ 468643 w 655639"/>
                    <a:gd name="connsiteY14" fmla="*/ 81293 h 563472"/>
                    <a:gd name="connsiteX15" fmla="*/ 433072 w 655639"/>
                    <a:gd name="connsiteY15" fmla="*/ 67065 h 563472"/>
                    <a:gd name="connsiteX16" fmla="*/ 398657 w 655639"/>
                    <a:gd name="connsiteY16" fmla="*/ 75246 h 563472"/>
                    <a:gd name="connsiteX17" fmla="*/ 362864 w 655639"/>
                    <a:gd name="connsiteY17" fmla="*/ 91475 h 563472"/>
                    <a:gd name="connsiteX18" fmla="*/ 331739 w 655639"/>
                    <a:gd name="connsiteY18" fmla="*/ 108683 h 563472"/>
                    <a:gd name="connsiteX19" fmla="*/ 302838 w 655639"/>
                    <a:gd name="connsiteY19" fmla="*/ 129048 h 563472"/>
                    <a:gd name="connsiteX20" fmla="*/ 223069 w 655639"/>
                    <a:gd name="connsiteY20" fmla="*/ 111707 h 563472"/>
                    <a:gd name="connsiteX21" fmla="*/ 154417 w 655639"/>
                    <a:gd name="connsiteY21" fmla="*/ 57505 h 563472"/>
                    <a:gd name="connsiteX22" fmla="*/ 132185 w 655639"/>
                    <a:gd name="connsiteY22" fmla="*/ 33005 h 563472"/>
                    <a:gd name="connsiteX23" fmla="*/ 127739 w 655639"/>
                    <a:gd name="connsiteY23" fmla="*/ 7972 h 563472"/>
                    <a:gd name="connsiteX24" fmla="*/ 94168 w 655639"/>
                    <a:gd name="connsiteY24" fmla="*/ 28426 h 563472"/>
                    <a:gd name="connsiteX25" fmla="*/ 41212 w 655639"/>
                    <a:gd name="connsiteY25" fmla="*/ 35762 h 563472"/>
                    <a:gd name="connsiteX26" fmla="*/ 12310 w 655639"/>
                    <a:gd name="connsiteY26" fmla="*/ -120 h 563472"/>
                    <a:gd name="connsiteX27" fmla="*/ 2217 w 655639"/>
                    <a:gd name="connsiteY27" fmla="*/ 48301 h 563472"/>
                    <a:gd name="connsiteX28" fmla="*/ 8486 w 655639"/>
                    <a:gd name="connsiteY28" fmla="*/ 88007 h 563472"/>
                    <a:gd name="connsiteX29" fmla="*/ 31696 w 655639"/>
                    <a:gd name="connsiteY29" fmla="*/ 141897 h 563472"/>
                    <a:gd name="connsiteX30" fmla="*/ 60998 w 655639"/>
                    <a:gd name="connsiteY30" fmla="*/ 160217 h 563472"/>
                    <a:gd name="connsiteX31" fmla="*/ 57752 w 655639"/>
                    <a:gd name="connsiteY31" fmla="*/ 186895 h 563472"/>
                    <a:gd name="connsiteX32" fmla="*/ 42501 w 655639"/>
                    <a:gd name="connsiteY32" fmla="*/ 232382 h 563472"/>
                    <a:gd name="connsiteX33" fmla="*/ 53350 w 655639"/>
                    <a:gd name="connsiteY33" fmla="*/ 247099 h 563472"/>
                    <a:gd name="connsiteX34" fmla="*/ 68379 w 655639"/>
                    <a:gd name="connsiteY34" fmla="*/ 270798 h 563472"/>
                    <a:gd name="connsiteX35" fmla="*/ 97503 w 655639"/>
                    <a:gd name="connsiteY35" fmla="*/ 287339 h 563472"/>
                    <a:gd name="connsiteX36" fmla="*/ 117867 w 655639"/>
                    <a:gd name="connsiteY36" fmla="*/ 308459 h 563472"/>
                    <a:gd name="connsiteX37" fmla="*/ 117867 w 655639"/>
                    <a:gd name="connsiteY37" fmla="*/ 336071 h 563472"/>
                    <a:gd name="connsiteX38" fmla="*/ 133163 w 655639"/>
                    <a:gd name="connsiteY38" fmla="*/ 366129 h 563472"/>
                    <a:gd name="connsiteX39" fmla="*/ 163132 w 655639"/>
                    <a:gd name="connsiteY39" fmla="*/ 375022 h 563472"/>
                    <a:gd name="connsiteX40" fmla="*/ 169401 w 655639"/>
                    <a:gd name="connsiteY40" fmla="*/ 374519 h 563472"/>
                    <a:gd name="connsiteX41" fmla="*/ 170112 w 655639"/>
                    <a:gd name="connsiteY41" fmla="*/ 375288 h 563472"/>
                    <a:gd name="connsiteX42" fmla="*/ 193634 w 655639"/>
                    <a:gd name="connsiteY42" fmla="*/ 374266 h 563472"/>
                    <a:gd name="connsiteX43" fmla="*/ 225292 w 655639"/>
                    <a:gd name="connsiteY43" fmla="*/ 421531 h 563472"/>
                    <a:gd name="connsiteX44" fmla="*/ 266288 w 655639"/>
                    <a:gd name="connsiteY44" fmla="*/ 465017 h 563472"/>
                    <a:gd name="connsiteX45" fmla="*/ 334095 w 655639"/>
                    <a:gd name="connsiteY45" fmla="*/ 502010 h 563472"/>
                    <a:gd name="connsiteX46" fmla="*/ 397634 w 655639"/>
                    <a:gd name="connsiteY46" fmla="*/ 496364 h 563472"/>
                    <a:gd name="connsiteX47" fmla="*/ 441253 w 655639"/>
                    <a:gd name="connsiteY47" fmla="*/ 524465 h 563472"/>
                    <a:gd name="connsiteX48" fmla="*/ 473089 w 655639"/>
                    <a:gd name="connsiteY48" fmla="*/ 546697 h 563472"/>
                    <a:gd name="connsiteX49" fmla="*/ 599812 w 655639"/>
                    <a:gd name="connsiteY49" fmla="*/ 563148 h 563472"/>
                    <a:gd name="connsiteX50" fmla="*/ 630625 w 655639"/>
                    <a:gd name="connsiteY50" fmla="*/ 515439 h 563472"/>
                    <a:gd name="connsiteX51" fmla="*/ 655480 w 655639"/>
                    <a:gd name="connsiteY51" fmla="*/ 504011 h 563472"/>
                    <a:gd name="connsiteX52" fmla="*/ 643030 w 655639"/>
                    <a:gd name="connsiteY52" fmla="*/ 485203 h 563472"/>
                    <a:gd name="connsiteX53" fmla="*/ 643475 w 655639"/>
                    <a:gd name="connsiteY53" fmla="*/ 484892 h 563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655639" h="563472">
                      <a:moveTo>
                        <a:pt x="643475" y="484892"/>
                      </a:moveTo>
                      <a:cubicBezTo>
                        <a:pt x="636628" y="482624"/>
                        <a:pt x="638184" y="461548"/>
                        <a:pt x="635561" y="455768"/>
                      </a:cubicBezTo>
                      <a:cubicBezTo>
                        <a:pt x="629202" y="441540"/>
                        <a:pt x="606126" y="438649"/>
                        <a:pt x="596477" y="425088"/>
                      </a:cubicBezTo>
                      <a:cubicBezTo>
                        <a:pt x="589052" y="414639"/>
                        <a:pt x="576868" y="403879"/>
                        <a:pt x="570910" y="392896"/>
                      </a:cubicBezTo>
                      <a:cubicBezTo>
                        <a:pt x="566464" y="384270"/>
                        <a:pt x="584961" y="372043"/>
                        <a:pt x="589852" y="367152"/>
                      </a:cubicBezTo>
                      <a:cubicBezTo>
                        <a:pt x="612084" y="344920"/>
                        <a:pt x="605014" y="333403"/>
                        <a:pt x="576913" y="326156"/>
                      </a:cubicBezTo>
                      <a:cubicBezTo>
                        <a:pt x="561395" y="322110"/>
                        <a:pt x="565352" y="257370"/>
                        <a:pt x="564240" y="242786"/>
                      </a:cubicBezTo>
                      <a:cubicBezTo>
                        <a:pt x="564107" y="231199"/>
                        <a:pt x="568153" y="219949"/>
                        <a:pt x="575668" y="211128"/>
                      </a:cubicBezTo>
                      <a:cubicBezTo>
                        <a:pt x="583894" y="201346"/>
                        <a:pt x="579536" y="182804"/>
                        <a:pt x="590830" y="176935"/>
                      </a:cubicBezTo>
                      <a:cubicBezTo>
                        <a:pt x="586650" y="163520"/>
                        <a:pt x="584605" y="149541"/>
                        <a:pt x="584783" y="135495"/>
                      </a:cubicBezTo>
                      <a:cubicBezTo>
                        <a:pt x="584783" y="128558"/>
                        <a:pt x="558104" y="132649"/>
                        <a:pt x="553035" y="127002"/>
                      </a:cubicBezTo>
                      <a:cubicBezTo>
                        <a:pt x="549745" y="122249"/>
                        <a:pt x="545966" y="117878"/>
                        <a:pt x="541697" y="113974"/>
                      </a:cubicBezTo>
                      <a:cubicBezTo>
                        <a:pt x="536095" y="109928"/>
                        <a:pt x="529692" y="112685"/>
                        <a:pt x="524890" y="106282"/>
                      </a:cubicBezTo>
                      <a:cubicBezTo>
                        <a:pt x="516442" y="94988"/>
                        <a:pt x="510573" y="89786"/>
                        <a:pt x="493765" y="91475"/>
                      </a:cubicBezTo>
                      <a:cubicBezTo>
                        <a:pt x="487096" y="92142"/>
                        <a:pt x="475580" y="83650"/>
                        <a:pt x="468643" y="81293"/>
                      </a:cubicBezTo>
                      <a:cubicBezTo>
                        <a:pt x="455304" y="76847"/>
                        <a:pt x="448234" y="67732"/>
                        <a:pt x="433072" y="67065"/>
                      </a:cubicBezTo>
                      <a:cubicBezTo>
                        <a:pt x="419733" y="66487"/>
                        <a:pt x="411107" y="76624"/>
                        <a:pt x="398657" y="75246"/>
                      </a:cubicBezTo>
                      <a:cubicBezTo>
                        <a:pt x="383406" y="73512"/>
                        <a:pt x="373179" y="80448"/>
                        <a:pt x="362864" y="91475"/>
                      </a:cubicBezTo>
                      <a:cubicBezTo>
                        <a:pt x="352548" y="102502"/>
                        <a:pt x="331739" y="94988"/>
                        <a:pt x="331739" y="108683"/>
                      </a:cubicBezTo>
                      <a:cubicBezTo>
                        <a:pt x="331739" y="124779"/>
                        <a:pt x="316221" y="126469"/>
                        <a:pt x="302838" y="129048"/>
                      </a:cubicBezTo>
                      <a:cubicBezTo>
                        <a:pt x="267977" y="136295"/>
                        <a:pt x="247169" y="138385"/>
                        <a:pt x="223069" y="111707"/>
                      </a:cubicBezTo>
                      <a:cubicBezTo>
                        <a:pt x="201593" y="87963"/>
                        <a:pt x="157085" y="100991"/>
                        <a:pt x="154417" y="57505"/>
                      </a:cubicBezTo>
                      <a:cubicBezTo>
                        <a:pt x="141078" y="52347"/>
                        <a:pt x="129072" y="47767"/>
                        <a:pt x="132185" y="33005"/>
                      </a:cubicBezTo>
                      <a:cubicBezTo>
                        <a:pt x="133252" y="28070"/>
                        <a:pt x="137387" y="8283"/>
                        <a:pt x="127739" y="7972"/>
                      </a:cubicBezTo>
                      <a:cubicBezTo>
                        <a:pt x="117067" y="7661"/>
                        <a:pt x="102750" y="23268"/>
                        <a:pt x="94168" y="28426"/>
                      </a:cubicBezTo>
                      <a:cubicBezTo>
                        <a:pt x="78383" y="37941"/>
                        <a:pt x="59131" y="42743"/>
                        <a:pt x="41212" y="35762"/>
                      </a:cubicBezTo>
                      <a:cubicBezTo>
                        <a:pt x="29296" y="31316"/>
                        <a:pt x="25294" y="2236"/>
                        <a:pt x="12310" y="-120"/>
                      </a:cubicBezTo>
                      <a:cubicBezTo>
                        <a:pt x="-7076" y="-3677"/>
                        <a:pt x="1906" y="40475"/>
                        <a:pt x="2217" y="48301"/>
                      </a:cubicBezTo>
                      <a:cubicBezTo>
                        <a:pt x="2884" y="67376"/>
                        <a:pt x="-2230" y="72890"/>
                        <a:pt x="8486" y="88007"/>
                      </a:cubicBezTo>
                      <a:cubicBezTo>
                        <a:pt x="19914" y="103970"/>
                        <a:pt x="22670" y="124912"/>
                        <a:pt x="31696" y="141897"/>
                      </a:cubicBezTo>
                      <a:cubicBezTo>
                        <a:pt x="38899" y="155237"/>
                        <a:pt x="53928" y="150079"/>
                        <a:pt x="60998" y="160217"/>
                      </a:cubicBezTo>
                      <a:cubicBezTo>
                        <a:pt x="63266" y="163551"/>
                        <a:pt x="63666" y="186895"/>
                        <a:pt x="57752" y="186895"/>
                      </a:cubicBezTo>
                      <a:cubicBezTo>
                        <a:pt x="48859" y="186895"/>
                        <a:pt x="40767" y="225045"/>
                        <a:pt x="42501" y="232382"/>
                      </a:cubicBezTo>
                      <a:cubicBezTo>
                        <a:pt x="43390" y="238807"/>
                        <a:pt x="47481" y="244347"/>
                        <a:pt x="53350" y="247099"/>
                      </a:cubicBezTo>
                      <a:cubicBezTo>
                        <a:pt x="64289" y="253813"/>
                        <a:pt x="60731" y="263151"/>
                        <a:pt x="68379" y="270798"/>
                      </a:cubicBezTo>
                      <a:cubicBezTo>
                        <a:pt x="76738" y="278433"/>
                        <a:pt x="86654" y="284089"/>
                        <a:pt x="97503" y="287339"/>
                      </a:cubicBezTo>
                      <a:cubicBezTo>
                        <a:pt x="110842" y="291785"/>
                        <a:pt x="109064" y="299700"/>
                        <a:pt x="117867" y="308459"/>
                      </a:cubicBezTo>
                      <a:cubicBezTo>
                        <a:pt x="125070" y="315707"/>
                        <a:pt x="110620" y="327134"/>
                        <a:pt x="117867" y="336071"/>
                      </a:cubicBezTo>
                      <a:cubicBezTo>
                        <a:pt x="125737" y="345853"/>
                        <a:pt x="125559" y="356658"/>
                        <a:pt x="133163" y="366129"/>
                      </a:cubicBezTo>
                      <a:cubicBezTo>
                        <a:pt x="141567" y="376667"/>
                        <a:pt x="150682" y="386404"/>
                        <a:pt x="163132" y="375022"/>
                      </a:cubicBezTo>
                      <a:cubicBezTo>
                        <a:pt x="164732" y="373154"/>
                        <a:pt x="167534" y="372928"/>
                        <a:pt x="169401" y="374519"/>
                      </a:cubicBezTo>
                      <a:cubicBezTo>
                        <a:pt x="169668" y="374746"/>
                        <a:pt x="169890" y="375004"/>
                        <a:pt x="170112" y="375288"/>
                      </a:cubicBezTo>
                      <a:cubicBezTo>
                        <a:pt x="177315" y="381469"/>
                        <a:pt x="186075" y="374799"/>
                        <a:pt x="193634" y="374266"/>
                      </a:cubicBezTo>
                      <a:cubicBezTo>
                        <a:pt x="205239" y="373465"/>
                        <a:pt x="221201" y="413438"/>
                        <a:pt x="225292" y="421531"/>
                      </a:cubicBezTo>
                      <a:cubicBezTo>
                        <a:pt x="236986" y="444785"/>
                        <a:pt x="240098" y="457102"/>
                        <a:pt x="266288" y="465017"/>
                      </a:cubicBezTo>
                      <a:cubicBezTo>
                        <a:pt x="290698" y="472487"/>
                        <a:pt x="308128" y="494229"/>
                        <a:pt x="334095" y="502010"/>
                      </a:cubicBezTo>
                      <a:cubicBezTo>
                        <a:pt x="360063" y="509792"/>
                        <a:pt x="373046" y="506991"/>
                        <a:pt x="397634" y="496364"/>
                      </a:cubicBezTo>
                      <a:cubicBezTo>
                        <a:pt x="423957" y="485026"/>
                        <a:pt x="436185" y="501255"/>
                        <a:pt x="441253" y="524465"/>
                      </a:cubicBezTo>
                      <a:cubicBezTo>
                        <a:pt x="445166" y="542251"/>
                        <a:pt x="456638" y="543451"/>
                        <a:pt x="473089" y="546697"/>
                      </a:cubicBezTo>
                      <a:cubicBezTo>
                        <a:pt x="513908" y="554345"/>
                        <a:pt x="558282" y="562126"/>
                        <a:pt x="599812" y="563148"/>
                      </a:cubicBezTo>
                      <a:cubicBezTo>
                        <a:pt x="597099" y="539227"/>
                        <a:pt x="608304" y="523665"/>
                        <a:pt x="630625" y="515439"/>
                      </a:cubicBezTo>
                      <a:cubicBezTo>
                        <a:pt x="636939" y="513126"/>
                        <a:pt x="656369" y="513971"/>
                        <a:pt x="655480" y="504011"/>
                      </a:cubicBezTo>
                      <a:cubicBezTo>
                        <a:pt x="654947" y="497431"/>
                        <a:pt x="649744" y="487471"/>
                        <a:pt x="643030" y="485203"/>
                      </a:cubicBezTo>
                      <a:cubicBezTo>
                        <a:pt x="635427" y="482224"/>
                        <a:pt x="651612" y="487604"/>
                        <a:pt x="643475" y="48489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3" name="자유형: 도형 9832">
                  <a:extLst>
                    <a:ext uri="{FF2B5EF4-FFF2-40B4-BE49-F238E27FC236}">
                      <a16:creationId xmlns:a16="http://schemas.microsoft.com/office/drawing/2014/main" id="{FCE49F70-5BEF-76DE-D3A4-1CF70589BB96}"/>
                    </a:ext>
                  </a:extLst>
                </p:cNvPr>
                <p:cNvSpPr/>
                <p:nvPr/>
              </p:nvSpPr>
              <p:spPr>
                <a:xfrm>
                  <a:off x="5706058" y="8547394"/>
                  <a:ext cx="448608" cy="385340"/>
                </a:xfrm>
                <a:custGeom>
                  <a:avLst/>
                  <a:gdLst>
                    <a:gd name="connsiteX0" fmla="*/ 600934 w 656807"/>
                    <a:gd name="connsiteY0" fmla="*/ 563852 h 564176"/>
                    <a:gd name="connsiteX1" fmla="*/ 600267 w 656807"/>
                    <a:gd name="connsiteY1" fmla="*/ 563852 h 564176"/>
                    <a:gd name="connsiteX2" fmla="*/ 473501 w 656807"/>
                    <a:gd name="connsiteY2" fmla="*/ 547445 h 564176"/>
                    <a:gd name="connsiteX3" fmla="*/ 470922 w 656807"/>
                    <a:gd name="connsiteY3" fmla="*/ 546956 h 564176"/>
                    <a:gd name="connsiteX4" fmla="*/ 441220 w 656807"/>
                    <a:gd name="connsiteY4" fmla="*/ 524724 h 564176"/>
                    <a:gd name="connsiteX5" fmla="*/ 398357 w 656807"/>
                    <a:gd name="connsiteY5" fmla="*/ 497023 h 564176"/>
                    <a:gd name="connsiteX6" fmla="*/ 360518 w 656807"/>
                    <a:gd name="connsiteY6" fmla="*/ 507205 h 564176"/>
                    <a:gd name="connsiteX7" fmla="*/ 334462 w 656807"/>
                    <a:gd name="connsiteY7" fmla="*/ 502759 h 564176"/>
                    <a:gd name="connsiteX8" fmla="*/ 299158 w 656807"/>
                    <a:gd name="connsiteY8" fmla="*/ 483639 h 564176"/>
                    <a:gd name="connsiteX9" fmla="*/ 266655 w 656807"/>
                    <a:gd name="connsiteY9" fmla="*/ 465854 h 564176"/>
                    <a:gd name="connsiteX10" fmla="*/ 228949 w 656807"/>
                    <a:gd name="connsiteY10" fmla="*/ 429527 h 564176"/>
                    <a:gd name="connsiteX11" fmla="*/ 225303 w 656807"/>
                    <a:gd name="connsiteY11" fmla="*/ 422101 h 564176"/>
                    <a:gd name="connsiteX12" fmla="*/ 222635 w 656807"/>
                    <a:gd name="connsiteY12" fmla="*/ 416410 h 564176"/>
                    <a:gd name="connsiteX13" fmla="*/ 194490 w 656807"/>
                    <a:gd name="connsiteY13" fmla="*/ 375103 h 564176"/>
                    <a:gd name="connsiteX14" fmla="*/ 194178 w 656807"/>
                    <a:gd name="connsiteY14" fmla="*/ 375103 h 564176"/>
                    <a:gd name="connsiteX15" fmla="*/ 186842 w 656807"/>
                    <a:gd name="connsiteY15" fmla="*/ 376793 h 564176"/>
                    <a:gd name="connsiteX16" fmla="*/ 177949 w 656807"/>
                    <a:gd name="connsiteY16" fmla="*/ 378705 h 564176"/>
                    <a:gd name="connsiteX17" fmla="*/ 170479 w 656807"/>
                    <a:gd name="connsiteY17" fmla="*/ 375992 h 564176"/>
                    <a:gd name="connsiteX18" fmla="*/ 164254 w 656807"/>
                    <a:gd name="connsiteY18" fmla="*/ 375681 h 564176"/>
                    <a:gd name="connsiteX19" fmla="*/ 152827 w 656807"/>
                    <a:gd name="connsiteY19" fmla="*/ 381061 h 564176"/>
                    <a:gd name="connsiteX20" fmla="*/ 133441 w 656807"/>
                    <a:gd name="connsiteY20" fmla="*/ 366922 h 564176"/>
                    <a:gd name="connsiteX21" fmla="*/ 125882 w 656807"/>
                    <a:gd name="connsiteY21" fmla="*/ 352026 h 564176"/>
                    <a:gd name="connsiteX22" fmla="*/ 118145 w 656807"/>
                    <a:gd name="connsiteY22" fmla="*/ 336819 h 564176"/>
                    <a:gd name="connsiteX23" fmla="*/ 118145 w 656807"/>
                    <a:gd name="connsiteY23" fmla="*/ 321657 h 564176"/>
                    <a:gd name="connsiteX24" fmla="*/ 118145 w 656807"/>
                    <a:gd name="connsiteY24" fmla="*/ 309297 h 564176"/>
                    <a:gd name="connsiteX25" fmla="*/ 111298 w 656807"/>
                    <a:gd name="connsiteY25" fmla="*/ 299870 h 564176"/>
                    <a:gd name="connsiteX26" fmla="*/ 97958 w 656807"/>
                    <a:gd name="connsiteY26" fmla="*/ 288309 h 564176"/>
                    <a:gd name="connsiteX27" fmla="*/ 68657 w 656807"/>
                    <a:gd name="connsiteY27" fmla="*/ 271591 h 564176"/>
                    <a:gd name="connsiteX28" fmla="*/ 62743 w 656807"/>
                    <a:gd name="connsiteY28" fmla="*/ 260831 h 564176"/>
                    <a:gd name="connsiteX29" fmla="*/ 53851 w 656807"/>
                    <a:gd name="connsiteY29" fmla="*/ 247981 h 564176"/>
                    <a:gd name="connsiteX30" fmla="*/ 42735 w 656807"/>
                    <a:gd name="connsiteY30" fmla="*/ 232952 h 564176"/>
                    <a:gd name="connsiteX31" fmla="*/ 53851 w 656807"/>
                    <a:gd name="connsiteY31" fmla="*/ 189689 h 564176"/>
                    <a:gd name="connsiteX32" fmla="*/ 58297 w 656807"/>
                    <a:gd name="connsiteY32" fmla="*/ 186754 h 564176"/>
                    <a:gd name="connsiteX33" fmla="*/ 60476 w 656807"/>
                    <a:gd name="connsiteY33" fmla="*/ 184931 h 564176"/>
                    <a:gd name="connsiteX34" fmla="*/ 61054 w 656807"/>
                    <a:gd name="connsiteY34" fmla="*/ 160920 h 564176"/>
                    <a:gd name="connsiteX35" fmla="*/ 48248 w 656807"/>
                    <a:gd name="connsiteY35" fmla="*/ 153673 h 564176"/>
                    <a:gd name="connsiteX36" fmla="*/ 31752 w 656807"/>
                    <a:gd name="connsiteY36" fmla="*/ 142557 h 564176"/>
                    <a:gd name="connsiteX37" fmla="*/ 22459 w 656807"/>
                    <a:gd name="connsiteY37" fmla="*/ 119436 h 564176"/>
                    <a:gd name="connsiteX38" fmla="*/ 8586 w 656807"/>
                    <a:gd name="connsiteY38" fmla="*/ 88711 h 564176"/>
                    <a:gd name="connsiteX39" fmla="*/ 1828 w 656807"/>
                    <a:gd name="connsiteY39" fmla="*/ 62388 h 564176"/>
                    <a:gd name="connsiteX40" fmla="*/ 2184 w 656807"/>
                    <a:gd name="connsiteY40" fmla="*/ 48738 h 564176"/>
                    <a:gd name="connsiteX41" fmla="*/ 1561 w 656807"/>
                    <a:gd name="connsiteY41" fmla="*/ 42602 h 564176"/>
                    <a:gd name="connsiteX42" fmla="*/ 4318 w 656807"/>
                    <a:gd name="connsiteY42" fmla="*/ 2584 h 564176"/>
                    <a:gd name="connsiteX43" fmla="*/ 12944 w 656807"/>
                    <a:gd name="connsiteY43" fmla="*/ -83 h 564176"/>
                    <a:gd name="connsiteX44" fmla="*/ 28862 w 656807"/>
                    <a:gd name="connsiteY44" fmla="*/ 18592 h 564176"/>
                    <a:gd name="connsiteX45" fmla="*/ 41934 w 656807"/>
                    <a:gd name="connsiteY45" fmla="*/ 35888 h 564176"/>
                    <a:gd name="connsiteX46" fmla="*/ 59720 w 656807"/>
                    <a:gd name="connsiteY46" fmla="*/ 39134 h 564176"/>
                    <a:gd name="connsiteX47" fmla="*/ 94490 w 656807"/>
                    <a:gd name="connsiteY47" fmla="*/ 28551 h 564176"/>
                    <a:gd name="connsiteX48" fmla="*/ 103694 w 656807"/>
                    <a:gd name="connsiteY48" fmla="*/ 21615 h 564176"/>
                    <a:gd name="connsiteX49" fmla="*/ 128016 w 656807"/>
                    <a:gd name="connsiteY49" fmla="*/ 8276 h 564176"/>
                    <a:gd name="connsiteX50" fmla="*/ 128372 w 656807"/>
                    <a:gd name="connsiteY50" fmla="*/ 8276 h 564176"/>
                    <a:gd name="connsiteX51" fmla="*/ 132819 w 656807"/>
                    <a:gd name="connsiteY51" fmla="*/ 10455 h 564176"/>
                    <a:gd name="connsiteX52" fmla="*/ 133174 w 656807"/>
                    <a:gd name="connsiteY52" fmla="*/ 33976 h 564176"/>
                    <a:gd name="connsiteX53" fmla="*/ 154961 w 656807"/>
                    <a:gd name="connsiteY53" fmla="*/ 57808 h 564176"/>
                    <a:gd name="connsiteX54" fmla="*/ 155317 w 656807"/>
                    <a:gd name="connsiteY54" fmla="*/ 57808 h 564176"/>
                    <a:gd name="connsiteX55" fmla="*/ 155317 w 656807"/>
                    <a:gd name="connsiteY55" fmla="*/ 58164 h 564176"/>
                    <a:gd name="connsiteX56" fmla="*/ 192044 w 656807"/>
                    <a:gd name="connsiteY56" fmla="*/ 95425 h 564176"/>
                    <a:gd name="connsiteX57" fmla="*/ 223836 w 656807"/>
                    <a:gd name="connsiteY57" fmla="*/ 112010 h 564176"/>
                    <a:gd name="connsiteX58" fmla="*/ 268878 w 656807"/>
                    <a:gd name="connsiteY58" fmla="*/ 133931 h 564176"/>
                    <a:gd name="connsiteX59" fmla="*/ 303070 w 656807"/>
                    <a:gd name="connsiteY59" fmla="*/ 129218 h 564176"/>
                    <a:gd name="connsiteX60" fmla="*/ 306628 w 656807"/>
                    <a:gd name="connsiteY60" fmla="*/ 128506 h 564176"/>
                    <a:gd name="connsiteX61" fmla="*/ 331527 w 656807"/>
                    <a:gd name="connsiteY61" fmla="*/ 109387 h 564176"/>
                    <a:gd name="connsiteX62" fmla="*/ 345667 w 656807"/>
                    <a:gd name="connsiteY62" fmla="*/ 98849 h 564176"/>
                    <a:gd name="connsiteX63" fmla="*/ 362741 w 656807"/>
                    <a:gd name="connsiteY63" fmla="*/ 91779 h 564176"/>
                    <a:gd name="connsiteX64" fmla="*/ 394488 w 656807"/>
                    <a:gd name="connsiteY64" fmla="*/ 75105 h 564176"/>
                    <a:gd name="connsiteX65" fmla="*/ 398935 w 656807"/>
                    <a:gd name="connsiteY65" fmla="*/ 75372 h 564176"/>
                    <a:gd name="connsiteX66" fmla="*/ 401203 w 656807"/>
                    <a:gd name="connsiteY66" fmla="*/ 75372 h 564176"/>
                    <a:gd name="connsiteX67" fmla="*/ 415698 w 656807"/>
                    <a:gd name="connsiteY67" fmla="*/ 71415 h 564176"/>
                    <a:gd name="connsiteX68" fmla="*/ 433483 w 656807"/>
                    <a:gd name="connsiteY68" fmla="*/ 66968 h 564176"/>
                    <a:gd name="connsiteX69" fmla="*/ 455715 w 656807"/>
                    <a:gd name="connsiteY69" fmla="*/ 74705 h 564176"/>
                    <a:gd name="connsiteX70" fmla="*/ 469055 w 656807"/>
                    <a:gd name="connsiteY70" fmla="*/ 81241 h 564176"/>
                    <a:gd name="connsiteX71" fmla="*/ 477947 w 656807"/>
                    <a:gd name="connsiteY71" fmla="*/ 85687 h 564176"/>
                    <a:gd name="connsiteX72" fmla="*/ 493910 w 656807"/>
                    <a:gd name="connsiteY72" fmla="*/ 91601 h 564176"/>
                    <a:gd name="connsiteX73" fmla="*/ 499734 w 656807"/>
                    <a:gd name="connsiteY73" fmla="*/ 91245 h 564176"/>
                    <a:gd name="connsiteX74" fmla="*/ 525523 w 656807"/>
                    <a:gd name="connsiteY74" fmla="*/ 106585 h 564176"/>
                    <a:gd name="connsiteX75" fmla="*/ 534639 w 656807"/>
                    <a:gd name="connsiteY75" fmla="*/ 111388 h 564176"/>
                    <a:gd name="connsiteX76" fmla="*/ 542242 w 656807"/>
                    <a:gd name="connsiteY76" fmla="*/ 114189 h 564176"/>
                    <a:gd name="connsiteX77" fmla="*/ 549934 w 656807"/>
                    <a:gd name="connsiteY77" fmla="*/ 122592 h 564176"/>
                    <a:gd name="connsiteX78" fmla="*/ 553669 w 656807"/>
                    <a:gd name="connsiteY78" fmla="*/ 127306 h 564176"/>
                    <a:gd name="connsiteX79" fmla="*/ 569498 w 656807"/>
                    <a:gd name="connsiteY79" fmla="*/ 130729 h 564176"/>
                    <a:gd name="connsiteX80" fmla="*/ 585550 w 656807"/>
                    <a:gd name="connsiteY80" fmla="*/ 136154 h 564176"/>
                    <a:gd name="connsiteX81" fmla="*/ 591552 w 656807"/>
                    <a:gd name="connsiteY81" fmla="*/ 177416 h 564176"/>
                    <a:gd name="connsiteX82" fmla="*/ 591552 w 656807"/>
                    <a:gd name="connsiteY82" fmla="*/ 177861 h 564176"/>
                    <a:gd name="connsiteX83" fmla="*/ 591108 w 656807"/>
                    <a:gd name="connsiteY83" fmla="*/ 178084 h 564176"/>
                    <a:gd name="connsiteX84" fmla="*/ 582215 w 656807"/>
                    <a:gd name="connsiteY84" fmla="*/ 195869 h 564176"/>
                    <a:gd name="connsiteX85" fmla="*/ 576123 w 656807"/>
                    <a:gd name="connsiteY85" fmla="*/ 212321 h 564176"/>
                    <a:gd name="connsiteX86" fmla="*/ 564829 w 656807"/>
                    <a:gd name="connsiteY86" fmla="*/ 243445 h 564176"/>
                    <a:gd name="connsiteX87" fmla="*/ 565096 w 656807"/>
                    <a:gd name="connsiteY87" fmla="*/ 258163 h 564176"/>
                    <a:gd name="connsiteX88" fmla="*/ 577101 w 656807"/>
                    <a:gd name="connsiteY88" fmla="*/ 326282 h 564176"/>
                    <a:gd name="connsiteX89" fmla="*/ 603157 w 656807"/>
                    <a:gd name="connsiteY89" fmla="*/ 342644 h 564176"/>
                    <a:gd name="connsiteX90" fmla="*/ 590307 w 656807"/>
                    <a:gd name="connsiteY90" fmla="*/ 368255 h 564176"/>
                    <a:gd name="connsiteX91" fmla="*/ 585861 w 656807"/>
                    <a:gd name="connsiteY91" fmla="*/ 372168 h 564176"/>
                    <a:gd name="connsiteX92" fmla="*/ 571499 w 656807"/>
                    <a:gd name="connsiteY92" fmla="*/ 393333 h 564176"/>
                    <a:gd name="connsiteX93" fmla="*/ 586217 w 656807"/>
                    <a:gd name="connsiteY93" fmla="*/ 412408 h 564176"/>
                    <a:gd name="connsiteX94" fmla="*/ 597066 w 656807"/>
                    <a:gd name="connsiteY94" fmla="*/ 425436 h 564176"/>
                    <a:gd name="connsiteX95" fmla="*/ 616141 w 656807"/>
                    <a:gd name="connsiteY95" fmla="*/ 439576 h 564176"/>
                    <a:gd name="connsiteX96" fmla="*/ 636194 w 656807"/>
                    <a:gd name="connsiteY96" fmla="*/ 456250 h 564176"/>
                    <a:gd name="connsiteX97" fmla="*/ 637973 w 656807"/>
                    <a:gd name="connsiteY97" fmla="*/ 466876 h 564176"/>
                    <a:gd name="connsiteX98" fmla="*/ 643753 w 656807"/>
                    <a:gd name="connsiteY98" fmla="*/ 485107 h 564176"/>
                    <a:gd name="connsiteX99" fmla="*/ 643753 w 656807"/>
                    <a:gd name="connsiteY99" fmla="*/ 485107 h 564176"/>
                    <a:gd name="connsiteX100" fmla="*/ 644731 w 656807"/>
                    <a:gd name="connsiteY100" fmla="*/ 485418 h 564176"/>
                    <a:gd name="connsiteX101" fmla="*/ 646065 w 656807"/>
                    <a:gd name="connsiteY101" fmla="*/ 485863 h 564176"/>
                    <a:gd name="connsiteX102" fmla="*/ 646065 w 656807"/>
                    <a:gd name="connsiteY102" fmla="*/ 485863 h 564176"/>
                    <a:gd name="connsiteX103" fmla="*/ 646465 w 656807"/>
                    <a:gd name="connsiteY103" fmla="*/ 486396 h 564176"/>
                    <a:gd name="connsiteX104" fmla="*/ 656647 w 656807"/>
                    <a:gd name="connsiteY104" fmla="*/ 504182 h 564176"/>
                    <a:gd name="connsiteX105" fmla="*/ 638595 w 656807"/>
                    <a:gd name="connsiteY105" fmla="*/ 514764 h 564176"/>
                    <a:gd name="connsiteX106" fmla="*/ 631436 w 656807"/>
                    <a:gd name="connsiteY106" fmla="*/ 516187 h 564176"/>
                    <a:gd name="connsiteX107" fmla="*/ 600934 w 656807"/>
                    <a:gd name="connsiteY107" fmla="*/ 563274 h 564176"/>
                    <a:gd name="connsiteX108" fmla="*/ 413830 w 656807"/>
                    <a:gd name="connsiteY108" fmla="*/ 492399 h 564176"/>
                    <a:gd name="connsiteX109" fmla="*/ 442287 w 656807"/>
                    <a:gd name="connsiteY109" fmla="*/ 524679 h 564176"/>
                    <a:gd name="connsiteX110" fmla="*/ 471144 w 656807"/>
                    <a:gd name="connsiteY110" fmla="*/ 545800 h 564176"/>
                    <a:gd name="connsiteX111" fmla="*/ 473723 w 656807"/>
                    <a:gd name="connsiteY111" fmla="*/ 546289 h 564176"/>
                    <a:gd name="connsiteX112" fmla="*/ 599689 w 656807"/>
                    <a:gd name="connsiteY112" fmla="*/ 562696 h 564176"/>
                    <a:gd name="connsiteX113" fmla="*/ 630814 w 656807"/>
                    <a:gd name="connsiteY113" fmla="*/ 515075 h 564176"/>
                    <a:gd name="connsiteX114" fmla="*/ 638239 w 656807"/>
                    <a:gd name="connsiteY114" fmla="*/ 513563 h 564176"/>
                    <a:gd name="connsiteX115" fmla="*/ 655313 w 656807"/>
                    <a:gd name="connsiteY115" fmla="*/ 504182 h 564176"/>
                    <a:gd name="connsiteX116" fmla="*/ 643353 w 656807"/>
                    <a:gd name="connsiteY116" fmla="*/ 485907 h 564176"/>
                    <a:gd name="connsiteX117" fmla="*/ 643353 w 656807"/>
                    <a:gd name="connsiteY117" fmla="*/ 485907 h 564176"/>
                    <a:gd name="connsiteX118" fmla="*/ 642286 w 656807"/>
                    <a:gd name="connsiteY118" fmla="*/ 485551 h 564176"/>
                    <a:gd name="connsiteX119" fmla="*/ 640907 w 656807"/>
                    <a:gd name="connsiteY119" fmla="*/ 485107 h 564176"/>
                    <a:gd name="connsiteX120" fmla="*/ 640907 w 656807"/>
                    <a:gd name="connsiteY120" fmla="*/ 485107 h 564176"/>
                    <a:gd name="connsiteX121" fmla="*/ 640507 w 656807"/>
                    <a:gd name="connsiteY121" fmla="*/ 484529 h 564176"/>
                    <a:gd name="connsiteX122" fmla="*/ 640507 w 656807"/>
                    <a:gd name="connsiteY122" fmla="*/ 484084 h 564176"/>
                    <a:gd name="connsiteX123" fmla="*/ 640507 w 656807"/>
                    <a:gd name="connsiteY123" fmla="*/ 484084 h 564176"/>
                    <a:gd name="connsiteX124" fmla="*/ 636461 w 656807"/>
                    <a:gd name="connsiteY124" fmla="*/ 466743 h 564176"/>
                    <a:gd name="connsiteX125" fmla="*/ 634727 w 656807"/>
                    <a:gd name="connsiteY125" fmla="*/ 456472 h 564176"/>
                    <a:gd name="connsiteX126" fmla="*/ 615163 w 656807"/>
                    <a:gd name="connsiteY126" fmla="*/ 440332 h 564176"/>
                    <a:gd name="connsiteX127" fmla="*/ 595688 w 656807"/>
                    <a:gd name="connsiteY127" fmla="*/ 425881 h 564176"/>
                    <a:gd name="connsiteX128" fmla="*/ 584927 w 656807"/>
                    <a:gd name="connsiteY128" fmla="*/ 412942 h 564176"/>
                    <a:gd name="connsiteX129" fmla="*/ 570076 w 656807"/>
                    <a:gd name="connsiteY129" fmla="*/ 393644 h 564176"/>
                    <a:gd name="connsiteX130" fmla="*/ 584705 w 656807"/>
                    <a:gd name="connsiteY130" fmla="*/ 371057 h 564176"/>
                    <a:gd name="connsiteX131" fmla="*/ 589151 w 656807"/>
                    <a:gd name="connsiteY131" fmla="*/ 367233 h 564176"/>
                    <a:gd name="connsiteX132" fmla="*/ 601735 w 656807"/>
                    <a:gd name="connsiteY132" fmla="*/ 342689 h 564176"/>
                    <a:gd name="connsiteX133" fmla="*/ 576479 w 656807"/>
                    <a:gd name="connsiteY133" fmla="*/ 327171 h 564176"/>
                    <a:gd name="connsiteX134" fmla="*/ 563629 w 656807"/>
                    <a:gd name="connsiteY134" fmla="*/ 257941 h 564176"/>
                    <a:gd name="connsiteX135" fmla="*/ 563362 w 656807"/>
                    <a:gd name="connsiteY135" fmla="*/ 243312 h 564176"/>
                    <a:gd name="connsiteX136" fmla="*/ 574923 w 656807"/>
                    <a:gd name="connsiteY136" fmla="*/ 211253 h 564176"/>
                    <a:gd name="connsiteX137" fmla="*/ 580792 w 656807"/>
                    <a:gd name="connsiteY137" fmla="*/ 195291 h 564176"/>
                    <a:gd name="connsiteX138" fmla="*/ 589685 w 656807"/>
                    <a:gd name="connsiteY138" fmla="*/ 177150 h 564176"/>
                    <a:gd name="connsiteX139" fmla="*/ 583771 w 656807"/>
                    <a:gd name="connsiteY139" fmla="*/ 135976 h 564176"/>
                    <a:gd name="connsiteX140" fmla="*/ 568742 w 656807"/>
                    <a:gd name="connsiteY140" fmla="*/ 131530 h 564176"/>
                    <a:gd name="connsiteX141" fmla="*/ 552157 w 656807"/>
                    <a:gd name="connsiteY141" fmla="*/ 127750 h 564176"/>
                    <a:gd name="connsiteX142" fmla="*/ 548378 w 656807"/>
                    <a:gd name="connsiteY142" fmla="*/ 122948 h 564176"/>
                    <a:gd name="connsiteX143" fmla="*/ 540908 w 656807"/>
                    <a:gd name="connsiteY143" fmla="*/ 114767 h 564176"/>
                    <a:gd name="connsiteX144" fmla="*/ 533794 w 656807"/>
                    <a:gd name="connsiteY144" fmla="*/ 112188 h 564176"/>
                    <a:gd name="connsiteX145" fmla="*/ 523967 w 656807"/>
                    <a:gd name="connsiteY145" fmla="*/ 106941 h 564176"/>
                    <a:gd name="connsiteX146" fmla="*/ 499068 w 656807"/>
                    <a:gd name="connsiteY146" fmla="*/ 92046 h 564176"/>
                    <a:gd name="connsiteX147" fmla="*/ 493332 w 656807"/>
                    <a:gd name="connsiteY147" fmla="*/ 92357 h 564176"/>
                    <a:gd name="connsiteX148" fmla="*/ 476747 w 656807"/>
                    <a:gd name="connsiteY148" fmla="*/ 86354 h 564176"/>
                    <a:gd name="connsiteX149" fmla="*/ 467854 w 656807"/>
                    <a:gd name="connsiteY149" fmla="*/ 82175 h 564176"/>
                    <a:gd name="connsiteX150" fmla="*/ 454203 w 656807"/>
                    <a:gd name="connsiteY150" fmla="*/ 75594 h 564176"/>
                    <a:gd name="connsiteX151" fmla="*/ 432594 w 656807"/>
                    <a:gd name="connsiteY151" fmla="*/ 67991 h 564176"/>
                    <a:gd name="connsiteX152" fmla="*/ 415475 w 656807"/>
                    <a:gd name="connsiteY152" fmla="*/ 72437 h 564176"/>
                    <a:gd name="connsiteX153" fmla="*/ 400535 w 656807"/>
                    <a:gd name="connsiteY153" fmla="*/ 76483 h 564176"/>
                    <a:gd name="connsiteX154" fmla="*/ 398134 w 656807"/>
                    <a:gd name="connsiteY154" fmla="*/ 76483 h 564176"/>
                    <a:gd name="connsiteX155" fmla="*/ 393688 w 656807"/>
                    <a:gd name="connsiteY155" fmla="*/ 76217 h 564176"/>
                    <a:gd name="connsiteX156" fmla="*/ 362563 w 656807"/>
                    <a:gd name="connsiteY156" fmla="*/ 92579 h 564176"/>
                    <a:gd name="connsiteX157" fmla="*/ 344778 w 656807"/>
                    <a:gd name="connsiteY157" fmla="*/ 99960 h 564176"/>
                    <a:gd name="connsiteX158" fmla="*/ 331438 w 656807"/>
                    <a:gd name="connsiteY158" fmla="*/ 109387 h 564176"/>
                    <a:gd name="connsiteX159" fmla="*/ 305650 w 656807"/>
                    <a:gd name="connsiteY159" fmla="*/ 129618 h 564176"/>
                    <a:gd name="connsiteX160" fmla="*/ 302092 w 656807"/>
                    <a:gd name="connsiteY160" fmla="*/ 130329 h 564176"/>
                    <a:gd name="connsiteX161" fmla="*/ 267677 w 656807"/>
                    <a:gd name="connsiteY161" fmla="*/ 135043 h 564176"/>
                    <a:gd name="connsiteX162" fmla="*/ 221835 w 656807"/>
                    <a:gd name="connsiteY162" fmla="*/ 112811 h 564176"/>
                    <a:gd name="connsiteX163" fmla="*/ 190710 w 656807"/>
                    <a:gd name="connsiteY163" fmla="*/ 96537 h 564176"/>
                    <a:gd name="connsiteX164" fmla="*/ 153227 w 656807"/>
                    <a:gd name="connsiteY164" fmla="*/ 58653 h 564176"/>
                    <a:gd name="connsiteX165" fmla="*/ 130995 w 656807"/>
                    <a:gd name="connsiteY165" fmla="*/ 33620 h 564176"/>
                    <a:gd name="connsiteX166" fmla="*/ 130995 w 656807"/>
                    <a:gd name="connsiteY166" fmla="*/ 11033 h 564176"/>
                    <a:gd name="connsiteX167" fmla="*/ 127438 w 656807"/>
                    <a:gd name="connsiteY167" fmla="*/ 9298 h 564176"/>
                    <a:gd name="connsiteX168" fmla="*/ 127127 w 656807"/>
                    <a:gd name="connsiteY168" fmla="*/ 9298 h 564176"/>
                    <a:gd name="connsiteX169" fmla="*/ 103516 w 656807"/>
                    <a:gd name="connsiteY169" fmla="*/ 22638 h 564176"/>
                    <a:gd name="connsiteX170" fmla="*/ 94135 w 656807"/>
                    <a:gd name="connsiteY170" fmla="*/ 29663 h 564176"/>
                    <a:gd name="connsiteX171" fmla="*/ 58831 w 656807"/>
                    <a:gd name="connsiteY171" fmla="*/ 40379 h 564176"/>
                    <a:gd name="connsiteX172" fmla="*/ 40689 w 656807"/>
                    <a:gd name="connsiteY172" fmla="*/ 37044 h 564176"/>
                    <a:gd name="connsiteX173" fmla="*/ 26994 w 656807"/>
                    <a:gd name="connsiteY173" fmla="*/ 19258 h 564176"/>
                    <a:gd name="connsiteX174" fmla="*/ 11921 w 656807"/>
                    <a:gd name="connsiteY174" fmla="*/ 1161 h 564176"/>
                    <a:gd name="connsiteX175" fmla="*/ 4273 w 656807"/>
                    <a:gd name="connsiteY175" fmla="*/ 3474 h 564176"/>
                    <a:gd name="connsiteX176" fmla="*/ 1828 w 656807"/>
                    <a:gd name="connsiteY176" fmla="*/ 42824 h 564176"/>
                    <a:gd name="connsiteX177" fmla="*/ 2450 w 656807"/>
                    <a:gd name="connsiteY177" fmla="*/ 49049 h 564176"/>
                    <a:gd name="connsiteX178" fmla="*/ 2095 w 656807"/>
                    <a:gd name="connsiteY178" fmla="*/ 62833 h 564176"/>
                    <a:gd name="connsiteX179" fmla="*/ 8631 w 656807"/>
                    <a:gd name="connsiteY179" fmla="*/ 88444 h 564176"/>
                    <a:gd name="connsiteX180" fmla="*/ 22681 w 656807"/>
                    <a:gd name="connsiteY180" fmla="*/ 119569 h 564176"/>
                    <a:gd name="connsiteX181" fmla="*/ 31885 w 656807"/>
                    <a:gd name="connsiteY181" fmla="*/ 142512 h 564176"/>
                    <a:gd name="connsiteX182" fmla="*/ 47715 w 656807"/>
                    <a:gd name="connsiteY182" fmla="*/ 153095 h 564176"/>
                    <a:gd name="connsiteX183" fmla="*/ 61054 w 656807"/>
                    <a:gd name="connsiteY183" fmla="*/ 160787 h 564176"/>
                    <a:gd name="connsiteX184" fmla="*/ 60520 w 656807"/>
                    <a:gd name="connsiteY184" fmla="*/ 185953 h 564176"/>
                    <a:gd name="connsiteX185" fmla="*/ 57363 w 656807"/>
                    <a:gd name="connsiteY185" fmla="*/ 188355 h 564176"/>
                    <a:gd name="connsiteX186" fmla="*/ 53584 w 656807"/>
                    <a:gd name="connsiteY186" fmla="*/ 190889 h 564176"/>
                    <a:gd name="connsiteX187" fmla="*/ 42646 w 656807"/>
                    <a:gd name="connsiteY187" fmla="*/ 233174 h 564176"/>
                    <a:gd name="connsiteX188" fmla="*/ 53273 w 656807"/>
                    <a:gd name="connsiteY188" fmla="*/ 247536 h 564176"/>
                    <a:gd name="connsiteX189" fmla="*/ 62788 w 656807"/>
                    <a:gd name="connsiteY189" fmla="*/ 260875 h 564176"/>
                    <a:gd name="connsiteX190" fmla="*/ 68390 w 656807"/>
                    <a:gd name="connsiteY190" fmla="*/ 271235 h 564176"/>
                    <a:gd name="connsiteX191" fmla="*/ 97291 w 656807"/>
                    <a:gd name="connsiteY191" fmla="*/ 287642 h 564176"/>
                    <a:gd name="connsiteX192" fmla="*/ 111209 w 656807"/>
                    <a:gd name="connsiteY192" fmla="*/ 299737 h 564176"/>
                    <a:gd name="connsiteX193" fmla="*/ 117878 w 656807"/>
                    <a:gd name="connsiteY193" fmla="*/ 308941 h 564176"/>
                    <a:gd name="connsiteX194" fmla="*/ 117878 w 656807"/>
                    <a:gd name="connsiteY194" fmla="*/ 322280 h 564176"/>
                    <a:gd name="connsiteX195" fmla="*/ 117878 w 656807"/>
                    <a:gd name="connsiteY195" fmla="*/ 336419 h 564176"/>
                    <a:gd name="connsiteX196" fmla="*/ 125793 w 656807"/>
                    <a:gd name="connsiteY196" fmla="*/ 351893 h 564176"/>
                    <a:gd name="connsiteX197" fmla="*/ 133130 w 656807"/>
                    <a:gd name="connsiteY197" fmla="*/ 366477 h 564176"/>
                    <a:gd name="connsiteX198" fmla="*/ 151671 w 656807"/>
                    <a:gd name="connsiteY198" fmla="*/ 380216 h 564176"/>
                    <a:gd name="connsiteX199" fmla="*/ 162298 w 656807"/>
                    <a:gd name="connsiteY199" fmla="*/ 375148 h 564176"/>
                    <a:gd name="connsiteX200" fmla="*/ 169190 w 656807"/>
                    <a:gd name="connsiteY200" fmla="*/ 374449 h 564176"/>
                    <a:gd name="connsiteX201" fmla="*/ 170079 w 656807"/>
                    <a:gd name="connsiteY201" fmla="*/ 375414 h 564176"/>
                    <a:gd name="connsiteX202" fmla="*/ 176793 w 656807"/>
                    <a:gd name="connsiteY202" fmla="*/ 377860 h 564176"/>
                    <a:gd name="connsiteX203" fmla="*/ 185686 w 656807"/>
                    <a:gd name="connsiteY203" fmla="*/ 376037 h 564176"/>
                    <a:gd name="connsiteX204" fmla="*/ 193289 w 656807"/>
                    <a:gd name="connsiteY204" fmla="*/ 374258 h 564176"/>
                    <a:gd name="connsiteX205" fmla="*/ 193689 w 656807"/>
                    <a:gd name="connsiteY205" fmla="*/ 374258 h 564176"/>
                    <a:gd name="connsiteX206" fmla="*/ 222858 w 656807"/>
                    <a:gd name="connsiteY206" fmla="*/ 416188 h 564176"/>
                    <a:gd name="connsiteX207" fmla="*/ 225481 w 656807"/>
                    <a:gd name="connsiteY207" fmla="*/ 421879 h 564176"/>
                    <a:gd name="connsiteX208" fmla="*/ 229171 w 656807"/>
                    <a:gd name="connsiteY208" fmla="*/ 429305 h 564176"/>
                    <a:gd name="connsiteX209" fmla="*/ 266166 w 656807"/>
                    <a:gd name="connsiteY209" fmla="*/ 464876 h 564176"/>
                    <a:gd name="connsiteX210" fmla="*/ 299024 w 656807"/>
                    <a:gd name="connsiteY210" fmla="*/ 482661 h 564176"/>
                    <a:gd name="connsiteX211" fmla="*/ 333973 w 656807"/>
                    <a:gd name="connsiteY211" fmla="*/ 501647 h 564176"/>
                    <a:gd name="connsiteX212" fmla="*/ 359717 w 656807"/>
                    <a:gd name="connsiteY212" fmla="*/ 506094 h 564176"/>
                    <a:gd name="connsiteX213" fmla="*/ 397112 w 656807"/>
                    <a:gd name="connsiteY213" fmla="*/ 496000 h 564176"/>
                    <a:gd name="connsiteX214" fmla="*/ 413830 w 656807"/>
                    <a:gd name="connsiteY214" fmla="*/ 492399 h 564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</a:cxnLst>
                  <a:rect l="l" t="t" r="r" b="b"/>
                  <a:pathLst>
                    <a:path w="656807" h="564176">
                      <a:moveTo>
                        <a:pt x="600934" y="563852"/>
                      </a:moveTo>
                      <a:lnTo>
                        <a:pt x="600267" y="563852"/>
                      </a:lnTo>
                      <a:cubicBezTo>
                        <a:pt x="558871" y="562874"/>
                        <a:pt x="514941" y="555182"/>
                        <a:pt x="473501" y="547445"/>
                      </a:cubicBezTo>
                      <a:lnTo>
                        <a:pt x="470922" y="546956"/>
                      </a:lnTo>
                      <a:cubicBezTo>
                        <a:pt x="455848" y="544199"/>
                        <a:pt x="444999" y="542198"/>
                        <a:pt x="441220" y="524724"/>
                      </a:cubicBezTo>
                      <a:cubicBezTo>
                        <a:pt x="435084" y="496801"/>
                        <a:pt x="420589" y="487419"/>
                        <a:pt x="398357" y="497023"/>
                      </a:cubicBezTo>
                      <a:cubicBezTo>
                        <a:pt x="383061" y="503604"/>
                        <a:pt x="372523" y="507205"/>
                        <a:pt x="360518" y="507205"/>
                      </a:cubicBezTo>
                      <a:cubicBezTo>
                        <a:pt x="351670" y="507009"/>
                        <a:pt x="342866" y="505511"/>
                        <a:pt x="334462" y="502759"/>
                      </a:cubicBezTo>
                      <a:cubicBezTo>
                        <a:pt x="321746" y="498281"/>
                        <a:pt x="309829" y="491825"/>
                        <a:pt x="299158" y="483639"/>
                      </a:cubicBezTo>
                      <a:cubicBezTo>
                        <a:pt x="289287" y="476067"/>
                        <a:pt x="278349" y="470069"/>
                        <a:pt x="266655" y="465854"/>
                      </a:cubicBezTo>
                      <a:cubicBezTo>
                        <a:pt x="243133" y="458695"/>
                        <a:pt x="238109" y="448335"/>
                        <a:pt x="228949" y="429527"/>
                      </a:cubicBezTo>
                      <a:cubicBezTo>
                        <a:pt x="227838" y="427215"/>
                        <a:pt x="226593" y="424725"/>
                        <a:pt x="225303" y="422101"/>
                      </a:cubicBezTo>
                      <a:cubicBezTo>
                        <a:pt x="224681" y="420856"/>
                        <a:pt x="223792" y="418900"/>
                        <a:pt x="222635" y="416410"/>
                      </a:cubicBezTo>
                      <a:cubicBezTo>
                        <a:pt x="216544" y="403071"/>
                        <a:pt x="203916" y="375103"/>
                        <a:pt x="194490" y="375103"/>
                      </a:cubicBezTo>
                      <a:lnTo>
                        <a:pt x="194178" y="375103"/>
                      </a:lnTo>
                      <a:cubicBezTo>
                        <a:pt x="191689" y="375374"/>
                        <a:pt x="189198" y="375943"/>
                        <a:pt x="186842" y="376793"/>
                      </a:cubicBezTo>
                      <a:cubicBezTo>
                        <a:pt x="183996" y="377851"/>
                        <a:pt x="180973" y="378496"/>
                        <a:pt x="177949" y="378705"/>
                      </a:cubicBezTo>
                      <a:cubicBezTo>
                        <a:pt x="175192" y="378762"/>
                        <a:pt x="172525" y="377793"/>
                        <a:pt x="170479" y="375992"/>
                      </a:cubicBezTo>
                      <a:cubicBezTo>
                        <a:pt x="168212" y="373680"/>
                        <a:pt x="166033" y="373591"/>
                        <a:pt x="164254" y="375681"/>
                      </a:cubicBezTo>
                      <a:cubicBezTo>
                        <a:pt x="161275" y="378887"/>
                        <a:pt x="157185" y="380817"/>
                        <a:pt x="152827" y="381061"/>
                      </a:cubicBezTo>
                      <a:cubicBezTo>
                        <a:pt x="145357" y="381061"/>
                        <a:pt x="139177" y="374080"/>
                        <a:pt x="133441" y="366922"/>
                      </a:cubicBezTo>
                      <a:cubicBezTo>
                        <a:pt x="130106" y="362408"/>
                        <a:pt x="127572" y="357375"/>
                        <a:pt x="125882" y="352026"/>
                      </a:cubicBezTo>
                      <a:cubicBezTo>
                        <a:pt x="124192" y="346553"/>
                        <a:pt x="121569" y="341413"/>
                        <a:pt x="118145" y="336819"/>
                      </a:cubicBezTo>
                      <a:cubicBezTo>
                        <a:pt x="114321" y="332062"/>
                        <a:pt x="116367" y="326504"/>
                        <a:pt x="118145" y="321657"/>
                      </a:cubicBezTo>
                      <a:cubicBezTo>
                        <a:pt x="119924" y="316811"/>
                        <a:pt x="121525" y="312765"/>
                        <a:pt x="118145" y="309297"/>
                      </a:cubicBezTo>
                      <a:cubicBezTo>
                        <a:pt x="115433" y="306482"/>
                        <a:pt x="113121" y="303312"/>
                        <a:pt x="111298" y="299870"/>
                      </a:cubicBezTo>
                      <a:cubicBezTo>
                        <a:pt x="108852" y="294192"/>
                        <a:pt x="103917" y="289941"/>
                        <a:pt x="97958" y="288309"/>
                      </a:cubicBezTo>
                      <a:cubicBezTo>
                        <a:pt x="87065" y="284993"/>
                        <a:pt x="77061" y="279279"/>
                        <a:pt x="68657" y="271591"/>
                      </a:cubicBezTo>
                      <a:cubicBezTo>
                        <a:pt x="65811" y="268554"/>
                        <a:pt x="63810" y="264855"/>
                        <a:pt x="62743" y="260831"/>
                      </a:cubicBezTo>
                      <a:cubicBezTo>
                        <a:pt x="61632" y="255535"/>
                        <a:pt x="58430" y="250906"/>
                        <a:pt x="53851" y="247981"/>
                      </a:cubicBezTo>
                      <a:cubicBezTo>
                        <a:pt x="47848" y="245179"/>
                        <a:pt x="43668" y="239524"/>
                        <a:pt x="42735" y="232952"/>
                      </a:cubicBezTo>
                      <a:cubicBezTo>
                        <a:pt x="41267" y="226727"/>
                        <a:pt x="46558" y="198893"/>
                        <a:pt x="53851" y="189689"/>
                      </a:cubicBezTo>
                      <a:cubicBezTo>
                        <a:pt x="54829" y="188101"/>
                        <a:pt x="56474" y="187029"/>
                        <a:pt x="58297" y="186754"/>
                      </a:cubicBezTo>
                      <a:cubicBezTo>
                        <a:pt x="59097" y="186754"/>
                        <a:pt x="59809" y="186131"/>
                        <a:pt x="60476" y="184931"/>
                      </a:cubicBezTo>
                      <a:cubicBezTo>
                        <a:pt x="62965" y="177150"/>
                        <a:pt x="63143" y="168813"/>
                        <a:pt x="61054" y="160920"/>
                      </a:cubicBezTo>
                      <a:cubicBezTo>
                        <a:pt x="57807" y="157043"/>
                        <a:pt x="53228" y="154473"/>
                        <a:pt x="48248" y="153673"/>
                      </a:cubicBezTo>
                      <a:cubicBezTo>
                        <a:pt x="42112" y="151939"/>
                        <a:pt x="35754" y="150116"/>
                        <a:pt x="31752" y="142557"/>
                      </a:cubicBezTo>
                      <a:cubicBezTo>
                        <a:pt x="28061" y="135109"/>
                        <a:pt x="24949" y="127377"/>
                        <a:pt x="22459" y="119436"/>
                      </a:cubicBezTo>
                      <a:cubicBezTo>
                        <a:pt x="19347" y="108577"/>
                        <a:pt x="14678" y="98226"/>
                        <a:pt x="8586" y="88711"/>
                      </a:cubicBezTo>
                      <a:cubicBezTo>
                        <a:pt x="2628" y="81330"/>
                        <a:pt x="182" y="71726"/>
                        <a:pt x="1828" y="62388"/>
                      </a:cubicBezTo>
                      <a:cubicBezTo>
                        <a:pt x="2228" y="57849"/>
                        <a:pt x="2317" y="53291"/>
                        <a:pt x="2184" y="48738"/>
                      </a:cubicBezTo>
                      <a:cubicBezTo>
                        <a:pt x="2184" y="47493"/>
                        <a:pt x="1872" y="45359"/>
                        <a:pt x="1561" y="42602"/>
                      </a:cubicBezTo>
                      <a:cubicBezTo>
                        <a:pt x="138" y="31219"/>
                        <a:pt x="-2441" y="9966"/>
                        <a:pt x="4318" y="2584"/>
                      </a:cubicBezTo>
                      <a:cubicBezTo>
                        <a:pt x="6496" y="192"/>
                        <a:pt x="9787" y="-830"/>
                        <a:pt x="12944" y="-83"/>
                      </a:cubicBezTo>
                      <a:cubicBezTo>
                        <a:pt x="20058" y="1206"/>
                        <a:pt x="24549" y="10054"/>
                        <a:pt x="28862" y="18592"/>
                      </a:cubicBezTo>
                      <a:cubicBezTo>
                        <a:pt x="32597" y="26061"/>
                        <a:pt x="36510" y="33754"/>
                        <a:pt x="41934" y="35888"/>
                      </a:cubicBezTo>
                      <a:cubicBezTo>
                        <a:pt x="47626" y="38049"/>
                        <a:pt x="53628" y="39151"/>
                        <a:pt x="59720" y="39134"/>
                      </a:cubicBezTo>
                      <a:cubicBezTo>
                        <a:pt x="72036" y="38823"/>
                        <a:pt x="84086" y="35163"/>
                        <a:pt x="94490" y="28551"/>
                      </a:cubicBezTo>
                      <a:cubicBezTo>
                        <a:pt x="97692" y="26435"/>
                        <a:pt x="100760" y="24118"/>
                        <a:pt x="103694" y="21615"/>
                      </a:cubicBezTo>
                      <a:cubicBezTo>
                        <a:pt x="111565" y="15257"/>
                        <a:pt x="120502" y="8276"/>
                        <a:pt x="128016" y="8276"/>
                      </a:cubicBezTo>
                      <a:lnTo>
                        <a:pt x="128372" y="8276"/>
                      </a:lnTo>
                      <a:cubicBezTo>
                        <a:pt x="130106" y="8271"/>
                        <a:pt x="131751" y="9076"/>
                        <a:pt x="132819" y="10455"/>
                      </a:cubicBezTo>
                      <a:cubicBezTo>
                        <a:pt x="135619" y="14056"/>
                        <a:pt x="135753" y="22193"/>
                        <a:pt x="133174" y="33976"/>
                      </a:cubicBezTo>
                      <a:cubicBezTo>
                        <a:pt x="130061" y="48338"/>
                        <a:pt x="141622" y="52740"/>
                        <a:pt x="154961" y="57808"/>
                      </a:cubicBezTo>
                      <a:lnTo>
                        <a:pt x="155317" y="57808"/>
                      </a:lnTo>
                      <a:lnTo>
                        <a:pt x="155317" y="58164"/>
                      </a:lnTo>
                      <a:cubicBezTo>
                        <a:pt x="156918" y="84443"/>
                        <a:pt x="173992" y="89778"/>
                        <a:pt x="192044" y="95425"/>
                      </a:cubicBezTo>
                      <a:cubicBezTo>
                        <a:pt x="203560" y="99027"/>
                        <a:pt x="215432" y="102717"/>
                        <a:pt x="223836" y="112010"/>
                      </a:cubicBezTo>
                      <a:cubicBezTo>
                        <a:pt x="237709" y="127395"/>
                        <a:pt x="251181" y="133931"/>
                        <a:pt x="268878" y="133931"/>
                      </a:cubicBezTo>
                      <a:cubicBezTo>
                        <a:pt x="280394" y="133495"/>
                        <a:pt x="291865" y="131917"/>
                        <a:pt x="303070" y="129218"/>
                      </a:cubicBezTo>
                      <a:lnTo>
                        <a:pt x="306628" y="128506"/>
                      </a:lnTo>
                      <a:cubicBezTo>
                        <a:pt x="318900" y="126105"/>
                        <a:pt x="331572" y="123615"/>
                        <a:pt x="331527" y="109387"/>
                      </a:cubicBezTo>
                      <a:cubicBezTo>
                        <a:pt x="331527" y="101383"/>
                        <a:pt x="338375" y="100138"/>
                        <a:pt x="345667" y="98849"/>
                      </a:cubicBezTo>
                      <a:cubicBezTo>
                        <a:pt x="351981" y="98400"/>
                        <a:pt x="357983" y="95919"/>
                        <a:pt x="362741" y="91779"/>
                      </a:cubicBezTo>
                      <a:cubicBezTo>
                        <a:pt x="370833" y="83153"/>
                        <a:pt x="380527" y="75105"/>
                        <a:pt x="394488" y="75105"/>
                      </a:cubicBezTo>
                      <a:cubicBezTo>
                        <a:pt x="395956" y="75110"/>
                        <a:pt x="397467" y="75198"/>
                        <a:pt x="398935" y="75372"/>
                      </a:cubicBezTo>
                      <a:lnTo>
                        <a:pt x="401203" y="75372"/>
                      </a:lnTo>
                      <a:cubicBezTo>
                        <a:pt x="406272" y="75069"/>
                        <a:pt x="411207" y="73722"/>
                        <a:pt x="415698" y="71415"/>
                      </a:cubicBezTo>
                      <a:cubicBezTo>
                        <a:pt x="421211" y="68542"/>
                        <a:pt x="427303" y="67017"/>
                        <a:pt x="433483" y="66968"/>
                      </a:cubicBezTo>
                      <a:cubicBezTo>
                        <a:pt x="441442" y="67546"/>
                        <a:pt x="449134" y="70214"/>
                        <a:pt x="455715" y="74705"/>
                      </a:cubicBezTo>
                      <a:cubicBezTo>
                        <a:pt x="459939" y="77315"/>
                        <a:pt x="464386" y="79507"/>
                        <a:pt x="469055" y="81241"/>
                      </a:cubicBezTo>
                      <a:cubicBezTo>
                        <a:pt x="472122" y="82495"/>
                        <a:pt x="475102" y="83980"/>
                        <a:pt x="477947" y="85687"/>
                      </a:cubicBezTo>
                      <a:cubicBezTo>
                        <a:pt x="483461" y="88622"/>
                        <a:pt x="489730" y="91957"/>
                        <a:pt x="493910" y="91601"/>
                      </a:cubicBezTo>
                      <a:cubicBezTo>
                        <a:pt x="495821" y="91383"/>
                        <a:pt x="497778" y="91263"/>
                        <a:pt x="499734" y="91245"/>
                      </a:cubicBezTo>
                      <a:cubicBezTo>
                        <a:pt x="513073" y="91245"/>
                        <a:pt x="518587" y="97337"/>
                        <a:pt x="525523" y="106585"/>
                      </a:cubicBezTo>
                      <a:cubicBezTo>
                        <a:pt x="527791" y="109369"/>
                        <a:pt x="531081" y="111107"/>
                        <a:pt x="534639" y="111388"/>
                      </a:cubicBezTo>
                      <a:cubicBezTo>
                        <a:pt x="537351" y="111735"/>
                        <a:pt x="539974" y="112690"/>
                        <a:pt x="542242" y="114189"/>
                      </a:cubicBezTo>
                      <a:cubicBezTo>
                        <a:pt x="545221" y="116581"/>
                        <a:pt x="547800" y="119418"/>
                        <a:pt x="549934" y="122592"/>
                      </a:cubicBezTo>
                      <a:cubicBezTo>
                        <a:pt x="551135" y="124193"/>
                        <a:pt x="552335" y="125838"/>
                        <a:pt x="553669" y="127306"/>
                      </a:cubicBezTo>
                      <a:cubicBezTo>
                        <a:pt x="555848" y="129751"/>
                        <a:pt x="562562" y="130240"/>
                        <a:pt x="569498" y="130729"/>
                      </a:cubicBezTo>
                      <a:cubicBezTo>
                        <a:pt x="577769" y="131352"/>
                        <a:pt x="585550" y="131930"/>
                        <a:pt x="585550" y="136154"/>
                      </a:cubicBezTo>
                      <a:cubicBezTo>
                        <a:pt x="585372" y="150138"/>
                        <a:pt x="587417" y="164064"/>
                        <a:pt x="591552" y="177416"/>
                      </a:cubicBezTo>
                      <a:lnTo>
                        <a:pt x="591552" y="177861"/>
                      </a:lnTo>
                      <a:lnTo>
                        <a:pt x="591108" y="178084"/>
                      </a:lnTo>
                      <a:cubicBezTo>
                        <a:pt x="585016" y="181240"/>
                        <a:pt x="583638" y="188266"/>
                        <a:pt x="582215" y="195869"/>
                      </a:cubicBezTo>
                      <a:cubicBezTo>
                        <a:pt x="581592" y="201774"/>
                        <a:pt x="579503" y="207430"/>
                        <a:pt x="576123" y="212321"/>
                      </a:cubicBezTo>
                      <a:cubicBezTo>
                        <a:pt x="568742" y="221009"/>
                        <a:pt x="564740" y="232054"/>
                        <a:pt x="564829" y="243445"/>
                      </a:cubicBezTo>
                      <a:cubicBezTo>
                        <a:pt x="564829" y="246513"/>
                        <a:pt x="565096" y="251671"/>
                        <a:pt x="565096" y="258163"/>
                      </a:cubicBezTo>
                      <a:cubicBezTo>
                        <a:pt x="565096" y="280929"/>
                        <a:pt x="565096" y="323258"/>
                        <a:pt x="577101" y="326282"/>
                      </a:cubicBezTo>
                      <a:cubicBezTo>
                        <a:pt x="592975" y="330417"/>
                        <a:pt x="601246" y="335575"/>
                        <a:pt x="603157" y="342644"/>
                      </a:cubicBezTo>
                      <a:cubicBezTo>
                        <a:pt x="605069" y="349714"/>
                        <a:pt x="600801" y="357762"/>
                        <a:pt x="590307" y="368255"/>
                      </a:cubicBezTo>
                      <a:cubicBezTo>
                        <a:pt x="589285" y="369278"/>
                        <a:pt x="587684" y="370612"/>
                        <a:pt x="585861" y="372168"/>
                      </a:cubicBezTo>
                      <a:cubicBezTo>
                        <a:pt x="578747" y="378038"/>
                        <a:pt x="568075" y="386886"/>
                        <a:pt x="571499" y="393333"/>
                      </a:cubicBezTo>
                      <a:cubicBezTo>
                        <a:pt x="575679" y="400216"/>
                        <a:pt x="580614" y="406615"/>
                        <a:pt x="586217" y="412408"/>
                      </a:cubicBezTo>
                      <a:cubicBezTo>
                        <a:pt x="590041" y="416854"/>
                        <a:pt x="593998" y="421301"/>
                        <a:pt x="597066" y="425436"/>
                      </a:cubicBezTo>
                      <a:cubicBezTo>
                        <a:pt x="602268" y="431536"/>
                        <a:pt x="608804" y="436370"/>
                        <a:pt x="616141" y="439576"/>
                      </a:cubicBezTo>
                      <a:cubicBezTo>
                        <a:pt x="624678" y="444022"/>
                        <a:pt x="632726" y="448468"/>
                        <a:pt x="636194" y="456250"/>
                      </a:cubicBezTo>
                      <a:cubicBezTo>
                        <a:pt x="637217" y="459704"/>
                        <a:pt x="637839" y="463275"/>
                        <a:pt x="637973" y="466876"/>
                      </a:cubicBezTo>
                      <a:cubicBezTo>
                        <a:pt x="638728" y="474391"/>
                        <a:pt x="639662" y="483728"/>
                        <a:pt x="643753" y="485107"/>
                      </a:cubicBezTo>
                      <a:lnTo>
                        <a:pt x="643753" y="485107"/>
                      </a:lnTo>
                      <a:lnTo>
                        <a:pt x="644731" y="485418"/>
                      </a:lnTo>
                      <a:lnTo>
                        <a:pt x="646065" y="485863"/>
                      </a:lnTo>
                      <a:lnTo>
                        <a:pt x="646065" y="485863"/>
                      </a:lnTo>
                      <a:cubicBezTo>
                        <a:pt x="646510" y="485863"/>
                        <a:pt x="646510" y="486174"/>
                        <a:pt x="646465" y="486396"/>
                      </a:cubicBezTo>
                      <a:cubicBezTo>
                        <a:pt x="652068" y="490749"/>
                        <a:pt x="655714" y="497143"/>
                        <a:pt x="656647" y="504182"/>
                      </a:cubicBezTo>
                      <a:cubicBezTo>
                        <a:pt x="657315" y="511963"/>
                        <a:pt x="646954" y="513519"/>
                        <a:pt x="638595" y="514764"/>
                      </a:cubicBezTo>
                      <a:cubicBezTo>
                        <a:pt x="636194" y="515058"/>
                        <a:pt x="633793" y="515533"/>
                        <a:pt x="631436" y="516187"/>
                      </a:cubicBezTo>
                      <a:cubicBezTo>
                        <a:pt x="608626" y="524591"/>
                        <a:pt x="598355" y="540464"/>
                        <a:pt x="600934" y="563274"/>
                      </a:cubicBezTo>
                      <a:close/>
                      <a:moveTo>
                        <a:pt x="413830" y="492399"/>
                      </a:moveTo>
                      <a:cubicBezTo>
                        <a:pt x="428058" y="492399"/>
                        <a:pt x="437618" y="503248"/>
                        <a:pt x="442287" y="524679"/>
                      </a:cubicBezTo>
                      <a:cubicBezTo>
                        <a:pt x="445933" y="541176"/>
                        <a:pt x="455937" y="543043"/>
                        <a:pt x="471144" y="545800"/>
                      </a:cubicBezTo>
                      <a:lnTo>
                        <a:pt x="473723" y="546289"/>
                      </a:lnTo>
                      <a:cubicBezTo>
                        <a:pt x="514897" y="554026"/>
                        <a:pt x="558516" y="561629"/>
                        <a:pt x="599689" y="562696"/>
                      </a:cubicBezTo>
                      <a:cubicBezTo>
                        <a:pt x="597288" y="539619"/>
                        <a:pt x="607826" y="523568"/>
                        <a:pt x="630814" y="515075"/>
                      </a:cubicBezTo>
                      <a:cubicBezTo>
                        <a:pt x="633215" y="514342"/>
                        <a:pt x="635705" y="513835"/>
                        <a:pt x="638239" y="513563"/>
                      </a:cubicBezTo>
                      <a:cubicBezTo>
                        <a:pt x="646110" y="512408"/>
                        <a:pt x="656025" y="510940"/>
                        <a:pt x="655313" y="504182"/>
                      </a:cubicBezTo>
                      <a:cubicBezTo>
                        <a:pt x="654780" y="498135"/>
                        <a:pt x="649978" y="488264"/>
                        <a:pt x="643353" y="485907"/>
                      </a:cubicBezTo>
                      <a:lnTo>
                        <a:pt x="643353" y="485907"/>
                      </a:lnTo>
                      <a:lnTo>
                        <a:pt x="642286" y="485551"/>
                      </a:lnTo>
                      <a:lnTo>
                        <a:pt x="640907" y="485107"/>
                      </a:lnTo>
                      <a:lnTo>
                        <a:pt x="640907" y="485107"/>
                      </a:lnTo>
                      <a:cubicBezTo>
                        <a:pt x="640463" y="485107"/>
                        <a:pt x="640463" y="484795"/>
                        <a:pt x="640507" y="484529"/>
                      </a:cubicBezTo>
                      <a:lnTo>
                        <a:pt x="640507" y="484084"/>
                      </a:lnTo>
                      <a:lnTo>
                        <a:pt x="640507" y="484084"/>
                      </a:lnTo>
                      <a:cubicBezTo>
                        <a:pt x="637795" y="480571"/>
                        <a:pt x="637083" y="473324"/>
                        <a:pt x="636461" y="466743"/>
                      </a:cubicBezTo>
                      <a:cubicBezTo>
                        <a:pt x="636283" y="463261"/>
                        <a:pt x="635705" y="459816"/>
                        <a:pt x="634727" y="456472"/>
                      </a:cubicBezTo>
                      <a:cubicBezTo>
                        <a:pt x="631392" y="449091"/>
                        <a:pt x="623522" y="444822"/>
                        <a:pt x="615163" y="440332"/>
                      </a:cubicBezTo>
                      <a:cubicBezTo>
                        <a:pt x="607648" y="437041"/>
                        <a:pt x="601023" y="432101"/>
                        <a:pt x="595688" y="425881"/>
                      </a:cubicBezTo>
                      <a:cubicBezTo>
                        <a:pt x="592353" y="421372"/>
                        <a:pt x="588751" y="417055"/>
                        <a:pt x="584927" y="412942"/>
                      </a:cubicBezTo>
                      <a:cubicBezTo>
                        <a:pt x="579280" y="407064"/>
                        <a:pt x="574300" y="400590"/>
                        <a:pt x="570076" y="393644"/>
                      </a:cubicBezTo>
                      <a:cubicBezTo>
                        <a:pt x="566208" y="386397"/>
                        <a:pt x="577324" y="377193"/>
                        <a:pt x="584705" y="371057"/>
                      </a:cubicBezTo>
                      <a:cubicBezTo>
                        <a:pt x="586528" y="369545"/>
                        <a:pt x="588128" y="368211"/>
                        <a:pt x="589151" y="367233"/>
                      </a:cubicBezTo>
                      <a:cubicBezTo>
                        <a:pt x="599378" y="357051"/>
                        <a:pt x="603469" y="349003"/>
                        <a:pt x="601735" y="342689"/>
                      </a:cubicBezTo>
                      <a:cubicBezTo>
                        <a:pt x="600000" y="336375"/>
                        <a:pt x="591686" y="331084"/>
                        <a:pt x="576479" y="327171"/>
                      </a:cubicBezTo>
                      <a:cubicBezTo>
                        <a:pt x="563762" y="323881"/>
                        <a:pt x="563673" y="282707"/>
                        <a:pt x="563629" y="257941"/>
                      </a:cubicBezTo>
                      <a:cubicBezTo>
                        <a:pt x="563629" y="251449"/>
                        <a:pt x="563629" y="246336"/>
                        <a:pt x="563362" y="243312"/>
                      </a:cubicBezTo>
                      <a:cubicBezTo>
                        <a:pt x="563229" y="231578"/>
                        <a:pt x="567320" y="220186"/>
                        <a:pt x="574923" y="211253"/>
                      </a:cubicBezTo>
                      <a:cubicBezTo>
                        <a:pt x="578169" y="206500"/>
                        <a:pt x="580170" y="201013"/>
                        <a:pt x="580792" y="195291"/>
                      </a:cubicBezTo>
                      <a:cubicBezTo>
                        <a:pt x="582215" y="188088"/>
                        <a:pt x="583638" y="180662"/>
                        <a:pt x="589685" y="177150"/>
                      </a:cubicBezTo>
                      <a:cubicBezTo>
                        <a:pt x="585594" y="163811"/>
                        <a:pt x="583593" y="149925"/>
                        <a:pt x="583771" y="135976"/>
                      </a:cubicBezTo>
                      <a:cubicBezTo>
                        <a:pt x="583771" y="132775"/>
                        <a:pt x="576123" y="132197"/>
                        <a:pt x="568742" y="131530"/>
                      </a:cubicBezTo>
                      <a:cubicBezTo>
                        <a:pt x="561361" y="130863"/>
                        <a:pt x="554648" y="130507"/>
                        <a:pt x="552157" y="127750"/>
                      </a:cubicBezTo>
                      <a:cubicBezTo>
                        <a:pt x="550823" y="126238"/>
                        <a:pt x="549579" y="124549"/>
                        <a:pt x="548378" y="122948"/>
                      </a:cubicBezTo>
                      <a:cubicBezTo>
                        <a:pt x="546333" y="119858"/>
                        <a:pt x="543798" y="117097"/>
                        <a:pt x="540908" y="114767"/>
                      </a:cubicBezTo>
                      <a:cubicBezTo>
                        <a:pt x="538774" y="113375"/>
                        <a:pt x="536328" y="112490"/>
                        <a:pt x="533794" y="112188"/>
                      </a:cubicBezTo>
                      <a:cubicBezTo>
                        <a:pt x="529925" y="111877"/>
                        <a:pt x="526368" y="109978"/>
                        <a:pt x="523967" y="106941"/>
                      </a:cubicBezTo>
                      <a:cubicBezTo>
                        <a:pt x="516097" y="96448"/>
                        <a:pt x="510895" y="92046"/>
                        <a:pt x="499068" y="92046"/>
                      </a:cubicBezTo>
                      <a:cubicBezTo>
                        <a:pt x="497333" y="92046"/>
                        <a:pt x="495377" y="92046"/>
                        <a:pt x="493332" y="92357"/>
                      </a:cubicBezTo>
                      <a:cubicBezTo>
                        <a:pt x="488885" y="92802"/>
                        <a:pt x="482705" y="89511"/>
                        <a:pt x="476747" y="86354"/>
                      </a:cubicBezTo>
                      <a:cubicBezTo>
                        <a:pt x="473901" y="84740"/>
                        <a:pt x="470922" y="83344"/>
                        <a:pt x="467854" y="82175"/>
                      </a:cubicBezTo>
                      <a:cubicBezTo>
                        <a:pt x="463096" y="80441"/>
                        <a:pt x="458517" y="78235"/>
                        <a:pt x="454203" y="75594"/>
                      </a:cubicBezTo>
                      <a:cubicBezTo>
                        <a:pt x="447801" y="71214"/>
                        <a:pt x="440330" y="68596"/>
                        <a:pt x="432594" y="67991"/>
                      </a:cubicBezTo>
                      <a:cubicBezTo>
                        <a:pt x="426636" y="68106"/>
                        <a:pt x="420766" y="69632"/>
                        <a:pt x="415475" y="72437"/>
                      </a:cubicBezTo>
                      <a:cubicBezTo>
                        <a:pt x="410851" y="74812"/>
                        <a:pt x="405737" y="76190"/>
                        <a:pt x="400535" y="76483"/>
                      </a:cubicBezTo>
                      <a:lnTo>
                        <a:pt x="398134" y="76483"/>
                      </a:lnTo>
                      <a:cubicBezTo>
                        <a:pt x="396667" y="76306"/>
                        <a:pt x="395156" y="76217"/>
                        <a:pt x="393688" y="76217"/>
                      </a:cubicBezTo>
                      <a:cubicBezTo>
                        <a:pt x="379904" y="76217"/>
                        <a:pt x="370700" y="84087"/>
                        <a:pt x="362563" y="92579"/>
                      </a:cubicBezTo>
                      <a:cubicBezTo>
                        <a:pt x="357583" y="96906"/>
                        <a:pt x="351358" y="99498"/>
                        <a:pt x="344778" y="99960"/>
                      </a:cubicBezTo>
                      <a:cubicBezTo>
                        <a:pt x="337396" y="101250"/>
                        <a:pt x="331438" y="102317"/>
                        <a:pt x="331438" y="109387"/>
                      </a:cubicBezTo>
                      <a:cubicBezTo>
                        <a:pt x="331438" y="124549"/>
                        <a:pt x="318366" y="127172"/>
                        <a:pt x="305650" y="129618"/>
                      </a:cubicBezTo>
                      <a:lnTo>
                        <a:pt x="302092" y="130329"/>
                      </a:lnTo>
                      <a:cubicBezTo>
                        <a:pt x="290798" y="133033"/>
                        <a:pt x="279282" y="134611"/>
                        <a:pt x="267677" y="135043"/>
                      </a:cubicBezTo>
                      <a:cubicBezTo>
                        <a:pt x="249625" y="135043"/>
                        <a:pt x="235930" y="128373"/>
                        <a:pt x="221835" y="112811"/>
                      </a:cubicBezTo>
                      <a:cubicBezTo>
                        <a:pt x="213609" y="103918"/>
                        <a:pt x="201871" y="100094"/>
                        <a:pt x="190710" y="96537"/>
                      </a:cubicBezTo>
                      <a:cubicBezTo>
                        <a:pt x="172346" y="90801"/>
                        <a:pt x="155139" y="85376"/>
                        <a:pt x="153227" y="58653"/>
                      </a:cubicBezTo>
                      <a:cubicBezTo>
                        <a:pt x="139888" y="53629"/>
                        <a:pt x="127750" y="48782"/>
                        <a:pt x="130995" y="33620"/>
                      </a:cubicBezTo>
                      <a:cubicBezTo>
                        <a:pt x="133485" y="22371"/>
                        <a:pt x="133441" y="14323"/>
                        <a:pt x="130995" y="11033"/>
                      </a:cubicBezTo>
                      <a:cubicBezTo>
                        <a:pt x="130150" y="9930"/>
                        <a:pt x="128817" y="9290"/>
                        <a:pt x="127438" y="9298"/>
                      </a:cubicBezTo>
                      <a:lnTo>
                        <a:pt x="127127" y="9298"/>
                      </a:lnTo>
                      <a:cubicBezTo>
                        <a:pt x="120013" y="9298"/>
                        <a:pt x="111253" y="16368"/>
                        <a:pt x="103516" y="22638"/>
                      </a:cubicBezTo>
                      <a:cubicBezTo>
                        <a:pt x="100538" y="25163"/>
                        <a:pt x="97380" y="27511"/>
                        <a:pt x="94135" y="29663"/>
                      </a:cubicBezTo>
                      <a:cubicBezTo>
                        <a:pt x="83552" y="36372"/>
                        <a:pt x="71369" y="40076"/>
                        <a:pt x="58831" y="40379"/>
                      </a:cubicBezTo>
                      <a:cubicBezTo>
                        <a:pt x="52650" y="40406"/>
                        <a:pt x="46469" y="39272"/>
                        <a:pt x="40689" y="37044"/>
                      </a:cubicBezTo>
                      <a:cubicBezTo>
                        <a:pt x="34864" y="34776"/>
                        <a:pt x="30863" y="26862"/>
                        <a:pt x="26994" y="19258"/>
                      </a:cubicBezTo>
                      <a:cubicBezTo>
                        <a:pt x="22814" y="10944"/>
                        <a:pt x="18502" y="2362"/>
                        <a:pt x="11921" y="1161"/>
                      </a:cubicBezTo>
                      <a:cubicBezTo>
                        <a:pt x="9120" y="446"/>
                        <a:pt x="6185" y="1335"/>
                        <a:pt x="4273" y="3474"/>
                      </a:cubicBezTo>
                      <a:cubicBezTo>
                        <a:pt x="-2130" y="10721"/>
                        <a:pt x="449" y="31619"/>
                        <a:pt x="1828" y="42824"/>
                      </a:cubicBezTo>
                      <a:cubicBezTo>
                        <a:pt x="2139" y="45581"/>
                        <a:pt x="2406" y="47760"/>
                        <a:pt x="2450" y="49049"/>
                      </a:cubicBezTo>
                      <a:cubicBezTo>
                        <a:pt x="2584" y="53647"/>
                        <a:pt x="2495" y="58249"/>
                        <a:pt x="2095" y="62833"/>
                      </a:cubicBezTo>
                      <a:cubicBezTo>
                        <a:pt x="1472" y="72215"/>
                        <a:pt x="1072" y="77862"/>
                        <a:pt x="8631" y="88444"/>
                      </a:cubicBezTo>
                      <a:cubicBezTo>
                        <a:pt x="14811" y="98079"/>
                        <a:pt x="19524" y="108564"/>
                        <a:pt x="22681" y="119569"/>
                      </a:cubicBezTo>
                      <a:cubicBezTo>
                        <a:pt x="25127" y="127448"/>
                        <a:pt x="28195" y="135118"/>
                        <a:pt x="31885" y="142512"/>
                      </a:cubicBezTo>
                      <a:cubicBezTo>
                        <a:pt x="35665" y="149671"/>
                        <a:pt x="41801" y="151405"/>
                        <a:pt x="47715" y="153095"/>
                      </a:cubicBezTo>
                      <a:cubicBezTo>
                        <a:pt x="52961" y="153948"/>
                        <a:pt x="57674" y="156683"/>
                        <a:pt x="61054" y="160787"/>
                      </a:cubicBezTo>
                      <a:cubicBezTo>
                        <a:pt x="63143" y="163811"/>
                        <a:pt x="63588" y="180084"/>
                        <a:pt x="60520" y="185953"/>
                      </a:cubicBezTo>
                      <a:cubicBezTo>
                        <a:pt x="60031" y="187301"/>
                        <a:pt x="58786" y="188234"/>
                        <a:pt x="57363" y="188355"/>
                      </a:cubicBezTo>
                      <a:cubicBezTo>
                        <a:pt x="55762" y="188573"/>
                        <a:pt x="54384" y="189511"/>
                        <a:pt x="53584" y="190889"/>
                      </a:cubicBezTo>
                      <a:cubicBezTo>
                        <a:pt x="46603" y="199782"/>
                        <a:pt x="41267" y="227305"/>
                        <a:pt x="42646" y="233174"/>
                      </a:cubicBezTo>
                      <a:cubicBezTo>
                        <a:pt x="43490" y="239457"/>
                        <a:pt x="47537" y="244868"/>
                        <a:pt x="53273" y="247536"/>
                      </a:cubicBezTo>
                      <a:cubicBezTo>
                        <a:pt x="58074" y="250555"/>
                        <a:pt x="61498" y="255348"/>
                        <a:pt x="62788" y="260875"/>
                      </a:cubicBezTo>
                      <a:cubicBezTo>
                        <a:pt x="63766" y="264735"/>
                        <a:pt x="65722" y="268292"/>
                        <a:pt x="68390" y="271235"/>
                      </a:cubicBezTo>
                      <a:cubicBezTo>
                        <a:pt x="76661" y="278794"/>
                        <a:pt x="86531" y="284401"/>
                        <a:pt x="97291" y="287642"/>
                      </a:cubicBezTo>
                      <a:cubicBezTo>
                        <a:pt x="103516" y="289403"/>
                        <a:pt x="108585" y="293836"/>
                        <a:pt x="111209" y="299737"/>
                      </a:cubicBezTo>
                      <a:cubicBezTo>
                        <a:pt x="112987" y="303098"/>
                        <a:pt x="115255" y="306193"/>
                        <a:pt x="117878" y="308941"/>
                      </a:cubicBezTo>
                      <a:cubicBezTo>
                        <a:pt x="121703" y="312720"/>
                        <a:pt x="119835" y="317834"/>
                        <a:pt x="117878" y="322280"/>
                      </a:cubicBezTo>
                      <a:cubicBezTo>
                        <a:pt x="115922" y="326726"/>
                        <a:pt x="114232" y="332106"/>
                        <a:pt x="117878" y="336419"/>
                      </a:cubicBezTo>
                      <a:cubicBezTo>
                        <a:pt x="121391" y="341093"/>
                        <a:pt x="124059" y="346326"/>
                        <a:pt x="125793" y="351893"/>
                      </a:cubicBezTo>
                      <a:cubicBezTo>
                        <a:pt x="127394" y="357144"/>
                        <a:pt x="129839" y="362075"/>
                        <a:pt x="133130" y="366477"/>
                      </a:cubicBezTo>
                      <a:cubicBezTo>
                        <a:pt x="138688" y="373458"/>
                        <a:pt x="144735" y="380216"/>
                        <a:pt x="151671" y="380216"/>
                      </a:cubicBezTo>
                      <a:cubicBezTo>
                        <a:pt x="155717" y="379963"/>
                        <a:pt x="159541" y="378149"/>
                        <a:pt x="162298" y="375148"/>
                      </a:cubicBezTo>
                      <a:cubicBezTo>
                        <a:pt x="163987" y="373053"/>
                        <a:pt x="167100" y="372742"/>
                        <a:pt x="169190" y="374449"/>
                      </a:cubicBezTo>
                      <a:cubicBezTo>
                        <a:pt x="169501" y="374729"/>
                        <a:pt x="169812" y="375054"/>
                        <a:pt x="170079" y="375414"/>
                      </a:cubicBezTo>
                      <a:cubicBezTo>
                        <a:pt x="171946" y="377046"/>
                        <a:pt x="174348" y="377922"/>
                        <a:pt x="176793" y="377860"/>
                      </a:cubicBezTo>
                      <a:cubicBezTo>
                        <a:pt x="179817" y="377691"/>
                        <a:pt x="182840" y="377077"/>
                        <a:pt x="185686" y="376037"/>
                      </a:cubicBezTo>
                      <a:cubicBezTo>
                        <a:pt x="188131" y="375161"/>
                        <a:pt x="190710" y="374565"/>
                        <a:pt x="193289" y="374258"/>
                      </a:cubicBezTo>
                      <a:lnTo>
                        <a:pt x="193689" y="374258"/>
                      </a:lnTo>
                      <a:cubicBezTo>
                        <a:pt x="203827" y="374258"/>
                        <a:pt x="216677" y="402582"/>
                        <a:pt x="222858" y="416188"/>
                      </a:cubicBezTo>
                      <a:cubicBezTo>
                        <a:pt x="223970" y="418678"/>
                        <a:pt x="224859" y="420634"/>
                        <a:pt x="225481" y="421879"/>
                      </a:cubicBezTo>
                      <a:cubicBezTo>
                        <a:pt x="226815" y="424502"/>
                        <a:pt x="228015" y="426992"/>
                        <a:pt x="229171" y="429305"/>
                      </a:cubicBezTo>
                      <a:cubicBezTo>
                        <a:pt x="238064" y="447846"/>
                        <a:pt x="243133" y="458028"/>
                        <a:pt x="266166" y="464876"/>
                      </a:cubicBezTo>
                      <a:cubicBezTo>
                        <a:pt x="277948" y="469091"/>
                        <a:pt x="289064" y="475089"/>
                        <a:pt x="299024" y="482661"/>
                      </a:cubicBezTo>
                      <a:cubicBezTo>
                        <a:pt x="309607" y="490803"/>
                        <a:pt x="321390" y="497210"/>
                        <a:pt x="333973" y="501647"/>
                      </a:cubicBezTo>
                      <a:cubicBezTo>
                        <a:pt x="342288" y="504404"/>
                        <a:pt x="350958" y="505902"/>
                        <a:pt x="359717" y="506094"/>
                      </a:cubicBezTo>
                      <a:cubicBezTo>
                        <a:pt x="371545" y="506094"/>
                        <a:pt x="381949" y="502536"/>
                        <a:pt x="397112" y="496000"/>
                      </a:cubicBezTo>
                      <a:cubicBezTo>
                        <a:pt x="402359" y="493639"/>
                        <a:pt x="408050" y="492412"/>
                        <a:pt x="413830" y="492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4" name="자유형: 도형 9833">
                  <a:extLst>
                    <a:ext uri="{FF2B5EF4-FFF2-40B4-BE49-F238E27FC236}">
                      <a16:creationId xmlns:a16="http://schemas.microsoft.com/office/drawing/2014/main" id="{F7F01660-A2F3-7367-11E1-ECD34D467B47}"/>
                    </a:ext>
                  </a:extLst>
                </p:cNvPr>
                <p:cNvSpPr/>
                <p:nvPr/>
              </p:nvSpPr>
              <p:spPr>
                <a:xfrm>
                  <a:off x="5761724" y="8090599"/>
                  <a:ext cx="939363" cy="436718"/>
                </a:xfrm>
                <a:custGeom>
                  <a:avLst/>
                  <a:gdLst>
                    <a:gd name="connsiteX0" fmla="*/ 1368917 w 1375322"/>
                    <a:gd name="connsiteY0" fmla="*/ 261377 h 639399"/>
                    <a:gd name="connsiteX1" fmla="*/ 1312359 w 1375322"/>
                    <a:gd name="connsiteY1" fmla="*/ 245415 h 639399"/>
                    <a:gd name="connsiteX2" fmla="*/ 1288527 w 1375322"/>
                    <a:gd name="connsiteY2" fmla="*/ 228607 h 639399"/>
                    <a:gd name="connsiteX3" fmla="*/ 1262871 w 1375322"/>
                    <a:gd name="connsiteY3" fmla="*/ 203352 h 639399"/>
                    <a:gd name="connsiteX4" fmla="*/ 1229078 w 1375322"/>
                    <a:gd name="connsiteY4" fmla="*/ 213089 h 639399"/>
                    <a:gd name="connsiteX5" fmla="*/ 1186749 w 1375322"/>
                    <a:gd name="connsiteY5" fmla="*/ 201484 h 639399"/>
                    <a:gd name="connsiteX6" fmla="*/ 1162071 w 1375322"/>
                    <a:gd name="connsiteY6" fmla="*/ 195704 h 639399"/>
                    <a:gd name="connsiteX7" fmla="*/ 1142907 w 1375322"/>
                    <a:gd name="connsiteY7" fmla="*/ 203263 h 639399"/>
                    <a:gd name="connsiteX8" fmla="*/ 1099066 w 1375322"/>
                    <a:gd name="connsiteY8" fmla="*/ 125451 h 639399"/>
                    <a:gd name="connsiteX9" fmla="*/ 1068608 w 1375322"/>
                    <a:gd name="connsiteY9" fmla="*/ 87167 h 639399"/>
                    <a:gd name="connsiteX10" fmla="*/ 1037217 w 1375322"/>
                    <a:gd name="connsiteY10" fmla="*/ 60934 h 639399"/>
                    <a:gd name="connsiteX11" fmla="*/ 1034015 w 1375322"/>
                    <a:gd name="connsiteY11" fmla="*/ 45505 h 639399"/>
                    <a:gd name="connsiteX12" fmla="*/ 989551 w 1375322"/>
                    <a:gd name="connsiteY12" fmla="*/ 66003 h 639399"/>
                    <a:gd name="connsiteX13" fmla="*/ 925034 w 1375322"/>
                    <a:gd name="connsiteY13" fmla="*/ 83032 h 639399"/>
                    <a:gd name="connsiteX14" fmla="*/ 937751 w 1375322"/>
                    <a:gd name="connsiteY14" fmla="*/ 62579 h 639399"/>
                    <a:gd name="connsiteX15" fmla="*/ 924412 w 1375322"/>
                    <a:gd name="connsiteY15" fmla="*/ 64224 h 639399"/>
                    <a:gd name="connsiteX16" fmla="*/ 911784 w 1375322"/>
                    <a:gd name="connsiteY16" fmla="*/ 57644 h 639399"/>
                    <a:gd name="connsiteX17" fmla="*/ 893598 w 1375322"/>
                    <a:gd name="connsiteY17" fmla="*/ 52530 h 639399"/>
                    <a:gd name="connsiteX18" fmla="*/ 860695 w 1375322"/>
                    <a:gd name="connsiteY18" fmla="*/ 57955 h 639399"/>
                    <a:gd name="connsiteX19" fmla="*/ 833305 w 1375322"/>
                    <a:gd name="connsiteY19" fmla="*/ 3175 h 639399"/>
                    <a:gd name="connsiteX20" fmla="*/ 758161 w 1375322"/>
                    <a:gd name="connsiteY20" fmla="*/ 12068 h 639399"/>
                    <a:gd name="connsiteX21" fmla="*/ 694489 w 1375322"/>
                    <a:gd name="connsiteY21" fmla="*/ 30120 h 639399"/>
                    <a:gd name="connsiteX22" fmla="*/ 597469 w 1375322"/>
                    <a:gd name="connsiteY22" fmla="*/ 48440 h 639399"/>
                    <a:gd name="connsiteX23" fmla="*/ 555228 w 1375322"/>
                    <a:gd name="connsiteY23" fmla="*/ 60889 h 639399"/>
                    <a:gd name="connsiteX24" fmla="*/ 512632 w 1375322"/>
                    <a:gd name="connsiteY24" fmla="*/ 61290 h 639399"/>
                    <a:gd name="connsiteX25" fmla="*/ 509074 w 1375322"/>
                    <a:gd name="connsiteY25" fmla="*/ 90903 h 639399"/>
                    <a:gd name="connsiteX26" fmla="*/ 539088 w 1375322"/>
                    <a:gd name="connsiteY26" fmla="*/ 105931 h 639399"/>
                    <a:gd name="connsiteX27" fmla="*/ 494890 w 1375322"/>
                    <a:gd name="connsiteY27" fmla="*/ 118870 h 639399"/>
                    <a:gd name="connsiteX28" fmla="*/ 493557 w 1375322"/>
                    <a:gd name="connsiteY28" fmla="*/ 144660 h 639399"/>
                    <a:gd name="connsiteX29" fmla="*/ 472703 w 1375322"/>
                    <a:gd name="connsiteY29" fmla="*/ 161556 h 639399"/>
                    <a:gd name="connsiteX30" fmla="*/ 517167 w 1375322"/>
                    <a:gd name="connsiteY30" fmla="*/ 191124 h 639399"/>
                    <a:gd name="connsiteX31" fmla="*/ 505517 w 1375322"/>
                    <a:gd name="connsiteY31" fmla="*/ 214868 h 639399"/>
                    <a:gd name="connsiteX32" fmla="*/ 471680 w 1375322"/>
                    <a:gd name="connsiteY32" fmla="*/ 204953 h 639399"/>
                    <a:gd name="connsiteX33" fmla="*/ 462476 w 1375322"/>
                    <a:gd name="connsiteY33" fmla="*/ 218292 h 639399"/>
                    <a:gd name="connsiteX34" fmla="*/ 443179 w 1375322"/>
                    <a:gd name="connsiteY34" fmla="*/ 210777 h 639399"/>
                    <a:gd name="connsiteX35" fmla="*/ 387643 w 1375322"/>
                    <a:gd name="connsiteY35" fmla="*/ 198817 h 639399"/>
                    <a:gd name="connsiteX36" fmla="*/ 335087 w 1375322"/>
                    <a:gd name="connsiteY36" fmla="*/ 207709 h 639399"/>
                    <a:gd name="connsiteX37" fmla="*/ 303562 w 1375322"/>
                    <a:gd name="connsiteY37" fmla="*/ 210688 h 639399"/>
                    <a:gd name="connsiteX38" fmla="*/ 289289 w 1375322"/>
                    <a:gd name="connsiteY38" fmla="*/ 203930 h 639399"/>
                    <a:gd name="connsiteX39" fmla="*/ 282664 w 1375322"/>
                    <a:gd name="connsiteY39" fmla="*/ 215268 h 639399"/>
                    <a:gd name="connsiteX40" fmla="*/ 230641 w 1375322"/>
                    <a:gd name="connsiteY40" fmla="*/ 177340 h 639399"/>
                    <a:gd name="connsiteX41" fmla="*/ 205519 w 1375322"/>
                    <a:gd name="connsiteY41" fmla="*/ 167381 h 639399"/>
                    <a:gd name="connsiteX42" fmla="*/ 175062 w 1375322"/>
                    <a:gd name="connsiteY42" fmla="*/ 175250 h 639399"/>
                    <a:gd name="connsiteX43" fmla="*/ 139980 w 1375322"/>
                    <a:gd name="connsiteY43" fmla="*/ 177696 h 639399"/>
                    <a:gd name="connsiteX44" fmla="*/ 103964 w 1375322"/>
                    <a:gd name="connsiteY44" fmla="*/ 194192 h 639399"/>
                    <a:gd name="connsiteX45" fmla="*/ 95071 w 1375322"/>
                    <a:gd name="connsiteY45" fmla="*/ 203574 h 639399"/>
                    <a:gd name="connsiteX46" fmla="*/ 78619 w 1375322"/>
                    <a:gd name="connsiteY46" fmla="*/ 213934 h 639399"/>
                    <a:gd name="connsiteX47" fmla="*/ 73906 w 1375322"/>
                    <a:gd name="connsiteY47" fmla="*/ 249505 h 639399"/>
                    <a:gd name="connsiteX48" fmla="*/ 46916 w 1375322"/>
                    <a:gd name="connsiteY48" fmla="*/ 227006 h 639399"/>
                    <a:gd name="connsiteX49" fmla="*/ 20639 w 1375322"/>
                    <a:gd name="connsiteY49" fmla="*/ 249505 h 639399"/>
                    <a:gd name="connsiteX50" fmla="*/ 18193 w 1375322"/>
                    <a:gd name="connsiteY50" fmla="*/ 274094 h 639399"/>
                    <a:gd name="connsiteX51" fmla="*/ 852 w 1375322"/>
                    <a:gd name="connsiteY51" fmla="*/ 299127 h 639399"/>
                    <a:gd name="connsiteX52" fmla="*/ 16148 w 1375322"/>
                    <a:gd name="connsiteY52" fmla="*/ 314378 h 639399"/>
                    <a:gd name="connsiteX53" fmla="*/ 25885 w 1375322"/>
                    <a:gd name="connsiteY53" fmla="*/ 339589 h 639399"/>
                    <a:gd name="connsiteX54" fmla="*/ 64035 w 1375322"/>
                    <a:gd name="connsiteY54" fmla="*/ 353284 h 639399"/>
                    <a:gd name="connsiteX55" fmla="*/ 81065 w 1375322"/>
                    <a:gd name="connsiteY55" fmla="*/ 375961 h 639399"/>
                    <a:gd name="connsiteX56" fmla="*/ 70171 w 1375322"/>
                    <a:gd name="connsiteY56" fmla="*/ 389300 h 639399"/>
                    <a:gd name="connsiteX57" fmla="*/ 88402 w 1375322"/>
                    <a:gd name="connsiteY57" fmla="*/ 400860 h 639399"/>
                    <a:gd name="connsiteX58" fmla="*/ 106187 w 1375322"/>
                    <a:gd name="connsiteY58" fmla="*/ 394991 h 639399"/>
                    <a:gd name="connsiteX59" fmla="*/ 154786 w 1375322"/>
                    <a:gd name="connsiteY59" fmla="*/ 375649 h 639399"/>
                    <a:gd name="connsiteX60" fmla="*/ 205697 w 1375322"/>
                    <a:gd name="connsiteY60" fmla="*/ 378984 h 639399"/>
                    <a:gd name="connsiteX61" fmla="*/ 226995 w 1375322"/>
                    <a:gd name="connsiteY61" fmla="*/ 417490 h 639399"/>
                    <a:gd name="connsiteX62" fmla="*/ 217747 w 1375322"/>
                    <a:gd name="connsiteY62" fmla="*/ 445947 h 639399"/>
                    <a:gd name="connsiteX63" fmla="*/ 173283 w 1375322"/>
                    <a:gd name="connsiteY63" fmla="*/ 447459 h 639399"/>
                    <a:gd name="connsiteX64" fmla="*/ 154252 w 1375322"/>
                    <a:gd name="connsiteY64" fmla="*/ 465244 h 639399"/>
                    <a:gd name="connsiteX65" fmla="*/ 140247 w 1375322"/>
                    <a:gd name="connsiteY65" fmla="*/ 477116 h 639399"/>
                    <a:gd name="connsiteX66" fmla="*/ 126907 w 1375322"/>
                    <a:gd name="connsiteY66" fmla="*/ 489877 h 639399"/>
                    <a:gd name="connsiteX67" fmla="*/ 156164 w 1375322"/>
                    <a:gd name="connsiteY67" fmla="*/ 512821 h 639399"/>
                    <a:gd name="connsiteX68" fmla="*/ 199294 w 1375322"/>
                    <a:gd name="connsiteY68" fmla="*/ 552838 h 639399"/>
                    <a:gd name="connsiteX69" fmla="*/ 214457 w 1375322"/>
                    <a:gd name="connsiteY69" fmla="*/ 610641 h 639399"/>
                    <a:gd name="connsiteX70" fmla="*/ 221260 w 1375322"/>
                    <a:gd name="connsiteY70" fmla="*/ 582673 h 639399"/>
                    <a:gd name="connsiteX71" fmla="*/ 249316 w 1375322"/>
                    <a:gd name="connsiteY71" fmla="*/ 569334 h 639399"/>
                    <a:gd name="connsiteX72" fmla="*/ 321525 w 1375322"/>
                    <a:gd name="connsiteY72" fmla="*/ 607573 h 639399"/>
                    <a:gd name="connsiteX73" fmla="*/ 323838 w 1375322"/>
                    <a:gd name="connsiteY73" fmla="*/ 569601 h 639399"/>
                    <a:gd name="connsiteX74" fmla="*/ 325750 w 1375322"/>
                    <a:gd name="connsiteY74" fmla="*/ 499392 h 639399"/>
                    <a:gd name="connsiteX75" fmla="*/ 326861 w 1375322"/>
                    <a:gd name="connsiteY75" fmla="*/ 456929 h 639399"/>
                    <a:gd name="connsiteX76" fmla="*/ 375505 w 1375322"/>
                    <a:gd name="connsiteY76" fmla="*/ 443990 h 639399"/>
                    <a:gd name="connsiteX77" fmla="*/ 405029 w 1375322"/>
                    <a:gd name="connsiteY77" fmla="*/ 436120 h 639399"/>
                    <a:gd name="connsiteX78" fmla="*/ 427261 w 1375322"/>
                    <a:gd name="connsiteY78" fmla="*/ 420736 h 639399"/>
                    <a:gd name="connsiteX79" fmla="*/ 449493 w 1375322"/>
                    <a:gd name="connsiteY79" fmla="*/ 426471 h 639399"/>
                    <a:gd name="connsiteX80" fmla="*/ 466033 w 1375322"/>
                    <a:gd name="connsiteY80" fmla="*/ 419046 h 639399"/>
                    <a:gd name="connsiteX81" fmla="*/ 474926 w 1375322"/>
                    <a:gd name="connsiteY81" fmla="*/ 437587 h 639399"/>
                    <a:gd name="connsiteX82" fmla="*/ 491244 w 1375322"/>
                    <a:gd name="connsiteY82" fmla="*/ 482051 h 639399"/>
                    <a:gd name="connsiteX83" fmla="*/ 543311 w 1375322"/>
                    <a:gd name="connsiteY83" fmla="*/ 522469 h 639399"/>
                    <a:gd name="connsiteX84" fmla="*/ 613520 w 1375322"/>
                    <a:gd name="connsiteY84" fmla="*/ 521002 h 639399"/>
                    <a:gd name="connsiteX85" fmla="*/ 643622 w 1375322"/>
                    <a:gd name="connsiteY85" fmla="*/ 523003 h 639399"/>
                    <a:gd name="connsiteX86" fmla="*/ 672035 w 1375322"/>
                    <a:gd name="connsiteY86" fmla="*/ 550170 h 639399"/>
                    <a:gd name="connsiteX87" fmla="*/ 684973 w 1375322"/>
                    <a:gd name="connsiteY87" fmla="*/ 594634 h 639399"/>
                    <a:gd name="connsiteX88" fmla="*/ 694267 w 1375322"/>
                    <a:gd name="connsiteY88" fmla="*/ 612686 h 639399"/>
                    <a:gd name="connsiteX89" fmla="*/ 720945 w 1375322"/>
                    <a:gd name="connsiteY89" fmla="*/ 616021 h 639399"/>
                    <a:gd name="connsiteX90" fmla="*/ 741621 w 1375322"/>
                    <a:gd name="connsiteY90" fmla="*/ 623447 h 639399"/>
                    <a:gd name="connsiteX91" fmla="*/ 751047 w 1375322"/>
                    <a:gd name="connsiteY91" fmla="*/ 637720 h 639399"/>
                    <a:gd name="connsiteX92" fmla="*/ 770166 w 1375322"/>
                    <a:gd name="connsiteY92" fmla="*/ 619356 h 639399"/>
                    <a:gd name="connsiteX93" fmla="*/ 814230 w 1375322"/>
                    <a:gd name="connsiteY93" fmla="*/ 598369 h 639399"/>
                    <a:gd name="connsiteX94" fmla="*/ 826502 w 1375322"/>
                    <a:gd name="connsiteY94" fmla="*/ 583874 h 639399"/>
                    <a:gd name="connsiteX95" fmla="*/ 847800 w 1375322"/>
                    <a:gd name="connsiteY95" fmla="*/ 564977 h 639399"/>
                    <a:gd name="connsiteX96" fmla="*/ 879725 w 1375322"/>
                    <a:gd name="connsiteY96" fmla="*/ 551104 h 639399"/>
                    <a:gd name="connsiteX97" fmla="*/ 922322 w 1375322"/>
                    <a:gd name="connsiteY97" fmla="*/ 561108 h 639399"/>
                    <a:gd name="connsiteX98" fmla="*/ 941441 w 1375322"/>
                    <a:gd name="connsiteY98" fmla="*/ 537809 h 639399"/>
                    <a:gd name="connsiteX99" fmla="*/ 978880 w 1375322"/>
                    <a:gd name="connsiteY99" fmla="*/ 545946 h 639399"/>
                    <a:gd name="connsiteX100" fmla="*/ 1073810 w 1375322"/>
                    <a:gd name="connsiteY100" fmla="*/ 552216 h 639399"/>
                    <a:gd name="connsiteX101" fmla="*/ 1110449 w 1375322"/>
                    <a:gd name="connsiteY101" fmla="*/ 555951 h 639399"/>
                    <a:gd name="connsiteX102" fmla="*/ 1131658 w 1375322"/>
                    <a:gd name="connsiteY102" fmla="*/ 569645 h 639399"/>
                    <a:gd name="connsiteX103" fmla="*/ 1153890 w 1375322"/>
                    <a:gd name="connsiteY103" fmla="*/ 575604 h 639399"/>
                    <a:gd name="connsiteX104" fmla="*/ 1163450 w 1375322"/>
                    <a:gd name="connsiteY104" fmla="*/ 545724 h 639399"/>
                    <a:gd name="connsiteX105" fmla="*/ 1167007 w 1375322"/>
                    <a:gd name="connsiteY105" fmla="*/ 520779 h 639399"/>
                    <a:gd name="connsiteX106" fmla="*/ 1150600 w 1375322"/>
                    <a:gd name="connsiteY106" fmla="*/ 464355 h 639399"/>
                    <a:gd name="connsiteX107" fmla="*/ 1207647 w 1375322"/>
                    <a:gd name="connsiteY107" fmla="*/ 453817 h 639399"/>
                    <a:gd name="connsiteX108" fmla="*/ 1229078 w 1375322"/>
                    <a:gd name="connsiteY108" fmla="*/ 420913 h 639399"/>
                    <a:gd name="connsiteX109" fmla="*/ 1252733 w 1375322"/>
                    <a:gd name="connsiteY109" fmla="*/ 368268 h 639399"/>
                    <a:gd name="connsiteX110" fmla="*/ 1323386 w 1375322"/>
                    <a:gd name="connsiteY110" fmla="*/ 373471 h 639399"/>
                    <a:gd name="connsiteX111" fmla="*/ 1343084 w 1375322"/>
                    <a:gd name="connsiteY111" fmla="*/ 314600 h 639399"/>
                    <a:gd name="connsiteX112" fmla="*/ 1364115 w 1375322"/>
                    <a:gd name="connsiteY112" fmla="*/ 294903 h 639399"/>
                    <a:gd name="connsiteX113" fmla="*/ 1373008 w 1375322"/>
                    <a:gd name="connsiteY113" fmla="*/ 279474 h 639399"/>
                    <a:gd name="connsiteX114" fmla="*/ 1368829 w 1375322"/>
                    <a:gd name="connsiteY114" fmla="*/ 260399 h 639399"/>
                    <a:gd name="connsiteX115" fmla="*/ 1368917 w 1375322"/>
                    <a:gd name="connsiteY115" fmla="*/ 261377 h 639399"/>
                    <a:gd name="connsiteX116" fmla="*/ 512543 w 1375322"/>
                    <a:gd name="connsiteY116" fmla="*/ 408108 h 639399"/>
                    <a:gd name="connsiteX117" fmla="*/ 465678 w 1375322"/>
                    <a:gd name="connsiteY117" fmla="*/ 395258 h 639399"/>
                    <a:gd name="connsiteX118" fmla="*/ 512365 w 1375322"/>
                    <a:gd name="connsiteY118" fmla="*/ 408064 h 639399"/>
                    <a:gd name="connsiteX119" fmla="*/ 1080746 w 1375322"/>
                    <a:gd name="connsiteY119" fmla="*/ 404507 h 639399"/>
                    <a:gd name="connsiteX120" fmla="*/ 965674 w 1375322"/>
                    <a:gd name="connsiteY120" fmla="*/ 417534 h 639399"/>
                    <a:gd name="connsiteX121" fmla="*/ 951490 w 1375322"/>
                    <a:gd name="connsiteY121" fmla="*/ 445947 h 639399"/>
                    <a:gd name="connsiteX122" fmla="*/ 947666 w 1375322"/>
                    <a:gd name="connsiteY122" fmla="*/ 460531 h 639399"/>
                    <a:gd name="connsiteX123" fmla="*/ 937928 w 1375322"/>
                    <a:gd name="connsiteY123" fmla="*/ 415578 h 639399"/>
                    <a:gd name="connsiteX124" fmla="*/ 1052824 w 1375322"/>
                    <a:gd name="connsiteY124" fmla="*/ 394591 h 639399"/>
                    <a:gd name="connsiteX125" fmla="*/ 1113428 w 1375322"/>
                    <a:gd name="connsiteY125" fmla="*/ 388322 h 639399"/>
                    <a:gd name="connsiteX126" fmla="*/ 1115161 w 1375322"/>
                    <a:gd name="connsiteY126" fmla="*/ 394458 h 639399"/>
                    <a:gd name="connsiteX127" fmla="*/ 1080746 w 1375322"/>
                    <a:gd name="connsiteY127" fmla="*/ 404462 h 639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</a:cxnLst>
                  <a:rect l="l" t="t" r="r" b="b"/>
                  <a:pathLst>
                    <a:path w="1375322" h="639399">
                      <a:moveTo>
                        <a:pt x="1368917" y="261377"/>
                      </a:moveTo>
                      <a:cubicBezTo>
                        <a:pt x="1368028" y="254796"/>
                        <a:pt x="1319295" y="277295"/>
                        <a:pt x="1312359" y="245415"/>
                      </a:cubicBezTo>
                      <a:cubicBezTo>
                        <a:pt x="1310403" y="236522"/>
                        <a:pt x="1294263" y="236922"/>
                        <a:pt x="1288527" y="228607"/>
                      </a:cubicBezTo>
                      <a:cubicBezTo>
                        <a:pt x="1279634" y="215268"/>
                        <a:pt x="1276699" y="210822"/>
                        <a:pt x="1262871" y="203352"/>
                      </a:cubicBezTo>
                      <a:cubicBezTo>
                        <a:pt x="1253978" y="198327"/>
                        <a:pt x="1237349" y="210066"/>
                        <a:pt x="1229078" y="213089"/>
                      </a:cubicBezTo>
                      <a:cubicBezTo>
                        <a:pt x="1217962" y="217136"/>
                        <a:pt x="1194663" y="210021"/>
                        <a:pt x="1186749" y="201484"/>
                      </a:cubicBezTo>
                      <a:cubicBezTo>
                        <a:pt x="1178834" y="192947"/>
                        <a:pt x="1170786" y="182098"/>
                        <a:pt x="1162071" y="195704"/>
                      </a:cubicBezTo>
                      <a:cubicBezTo>
                        <a:pt x="1156113" y="205041"/>
                        <a:pt x="1151667" y="217669"/>
                        <a:pt x="1142907" y="203263"/>
                      </a:cubicBezTo>
                      <a:cubicBezTo>
                        <a:pt x="1127389" y="177696"/>
                        <a:pt x="1115784" y="150529"/>
                        <a:pt x="1099066" y="125451"/>
                      </a:cubicBezTo>
                      <a:cubicBezTo>
                        <a:pt x="1090440" y="111534"/>
                        <a:pt x="1080213" y="98684"/>
                        <a:pt x="1068608" y="87167"/>
                      </a:cubicBezTo>
                      <a:cubicBezTo>
                        <a:pt x="1060827" y="79920"/>
                        <a:pt x="1035616" y="73828"/>
                        <a:pt x="1037217" y="60934"/>
                      </a:cubicBezTo>
                      <a:cubicBezTo>
                        <a:pt x="1038239" y="52575"/>
                        <a:pt x="1051222" y="45238"/>
                        <a:pt x="1034015" y="45505"/>
                      </a:cubicBezTo>
                      <a:cubicBezTo>
                        <a:pt x="1016807" y="45772"/>
                        <a:pt x="1006225" y="62446"/>
                        <a:pt x="989551" y="66003"/>
                      </a:cubicBezTo>
                      <a:cubicBezTo>
                        <a:pt x="982793" y="67425"/>
                        <a:pt x="925834" y="97883"/>
                        <a:pt x="925034" y="83032"/>
                      </a:cubicBezTo>
                      <a:cubicBezTo>
                        <a:pt x="925034" y="79164"/>
                        <a:pt x="944732" y="65247"/>
                        <a:pt x="937751" y="62579"/>
                      </a:cubicBezTo>
                      <a:cubicBezTo>
                        <a:pt x="933838" y="61023"/>
                        <a:pt x="928547" y="64269"/>
                        <a:pt x="924412" y="64224"/>
                      </a:cubicBezTo>
                      <a:cubicBezTo>
                        <a:pt x="920276" y="64180"/>
                        <a:pt x="916275" y="58755"/>
                        <a:pt x="911784" y="57644"/>
                      </a:cubicBezTo>
                      <a:cubicBezTo>
                        <a:pt x="898444" y="54398"/>
                        <a:pt x="905292" y="71427"/>
                        <a:pt x="893598" y="52530"/>
                      </a:cubicBezTo>
                      <a:cubicBezTo>
                        <a:pt x="888085" y="43637"/>
                        <a:pt x="869988" y="57910"/>
                        <a:pt x="860695" y="57955"/>
                      </a:cubicBezTo>
                      <a:cubicBezTo>
                        <a:pt x="841798" y="57955"/>
                        <a:pt x="865141" y="6599"/>
                        <a:pt x="833305" y="3175"/>
                      </a:cubicBezTo>
                      <a:cubicBezTo>
                        <a:pt x="807116" y="330"/>
                        <a:pt x="779949" y="-6207"/>
                        <a:pt x="758161" y="12068"/>
                      </a:cubicBezTo>
                      <a:cubicBezTo>
                        <a:pt x="744289" y="23718"/>
                        <a:pt x="712408" y="26741"/>
                        <a:pt x="694489" y="30120"/>
                      </a:cubicBezTo>
                      <a:cubicBezTo>
                        <a:pt x="661719" y="36301"/>
                        <a:pt x="629971" y="42126"/>
                        <a:pt x="597469" y="48440"/>
                      </a:cubicBezTo>
                      <a:cubicBezTo>
                        <a:pt x="582173" y="51419"/>
                        <a:pt x="571324" y="61779"/>
                        <a:pt x="555228" y="60889"/>
                      </a:cubicBezTo>
                      <a:cubicBezTo>
                        <a:pt x="540999" y="60178"/>
                        <a:pt x="526860" y="60889"/>
                        <a:pt x="512632" y="61290"/>
                      </a:cubicBezTo>
                      <a:cubicBezTo>
                        <a:pt x="499559" y="61601"/>
                        <a:pt x="504894" y="83966"/>
                        <a:pt x="509074" y="90903"/>
                      </a:cubicBezTo>
                      <a:cubicBezTo>
                        <a:pt x="514365" y="99795"/>
                        <a:pt x="536197" y="97261"/>
                        <a:pt x="539088" y="105931"/>
                      </a:cubicBezTo>
                      <a:cubicBezTo>
                        <a:pt x="540244" y="109355"/>
                        <a:pt x="497425" y="109488"/>
                        <a:pt x="494890" y="118870"/>
                      </a:cubicBezTo>
                      <a:cubicBezTo>
                        <a:pt x="492356" y="128252"/>
                        <a:pt x="501560" y="137456"/>
                        <a:pt x="493557" y="144660"/>
                      </a:cubicBezTo>
                      <a:cubicBezTo>
                        <a:pt x="488310" y="149328"/>
                        <a:pt x="469946" y="152441"/>
                        <a:pt x="472703" y="161556"/>
                      </a:cubicBezTo>
                      <a:cubicBezTo>
                        <a:pt x="478839" y="181653"/>
                        <a:pt x="512720" y="168625"/>
                        <a:pt x="517167" y="191124"/>
                      </a:cubicBezTo>
                      <a:cubicBezTo>
                        <a:pt x="519257" y="202418"/>
                        <a:pt x="518945" y="212600"/>
                        <a:pt x="505517" y="214868"/>
                      </a:cubicBezTo>
                      <a:cubicBezTo>
                        <a:pt x="490355" y="217358"/>
                        <a:pt x="484753" y="207576"/>
                        <a:pt x="471680" y="204953"/>
                      </a:cubicBezTo>
                      <a:cubicBezTo>
                        <a:pt x="465367" y="203707"/>
                        <a:pt x="464432" y="214912"/>
                        <a:pt x="462476" y="218292"/>
                      </a:cubicBezTo>
                      <a:cubicBezTo>
                        <a:pt x="456963" y="228252"/>
                        <a:pt x="449893" y="210777"/>
                        <a:pt x="443179" y="210777"/>
                      </a:cubicBezTo>
                      <a:cubicBezTo>
                        <a:pt x="423570" y="210777"/>
                        <a:pt x="408053" y="178274"/>
                        <a:pt x="387643" y="198817"/>
                      </a:cubicBezTo>
                      <a:cubicBezTo>
                        <a:pt x="375327" y="211044"/>
                        <a:pt x="346025" y="180364"/>
                        <a:pt x="335087" y="207709"/>
                      </a:cubicBezTo>
                      <a:cubicBezTo>
                        <a:pt x="330641" y="218959"/>
                        <a:pt x="311077" y="215401"/>
                        <a:pt x="303562" y="210688"/>
                      </a:cubicBezTo>
                      <a:cubicBezTo>
                        <a:pt x="299249" y="207576"/>
                        <a:pt x="294403" y="205281"/>
                        <a:pt x="289289" y="203930"/>
                      </a:cubicBezTo>
                      <a:cubicBezTo>
                        <a:pt x="281286" y="203040"/>
                        <a:pt x="286666" y="212822"/>
                        <a:pt x="282664" y="215268"/>
                      </a:cubicBezTo>
                      <a:cubicBezTo>
                        <a:pt x="287110" y="212289"/>
                        <a:pt x="239756" y="179030"/>
                        <a:pt x="230641" y="177340"/>
                      </a:cubicBezTo>
                      <a:cubicBezTo>
                        <a:pt x="219481" y="175250"/>
                        <a:pt x="213656" y="174095"/>
                        <a:pt x="205519" y="167381"/>
                      </a:cubicBezTo>
                      <a:cubicBezTo>
                        <a:pt x="190090" y="154530"/>
                        <a:pt x="185332" y="178274"/>
                        <a:pt x="175062" y="175250"/>
                      </a:cubicBezTo>
                      <a:cubicBezTo>
                        <a:pt x="159633" y="170804"/>
                        <a:pt x="155809" y="169737"/>
                        <a:pt x="139980" y="177696"/>
                      </a:cubicBezTo>
                      <a:cubicBezTo>
                        <a:pt x="128864" y="183254"/>
                        <a:pt x="116991" y="194192"/>
                        <a:pt x="103964" y="194192"/>
                      </a:cubicBezTo>
                      <a:cubicBezTo>
                        <a:pt x="97917" y="194192"/>
                        <a:pt x="97161" y="199306"/>
                        <a:pt x="95071" y="203574"/>
                      </a:cubicBezTo>
                      <a:cubicBezTo>
                        <a:pt x="91514" y="210955"/>
                        <a:pt x="84133" y="209221"/>
                        <a:pt x="78619" y="213934"/>
                      </a:cubicBezTo>
                      <a:cubicBezTo>
                        <a:pt x="66970" y="223894"/>
                        <a:pt x="91558" y="243102"/>
                        <a:pt x="73906" y="249505"/>
                      </a:cubicBezTo>
                      <a:cubicBezTo>
                        <a:pt x="61679" y="253952"/>
                        <a:pt x="54654" y="232564"/>
                        <a:pt x="46916" y="227006"/>
                      </a:cubicBezTo>
                      <a:cubicBezTo>
                        <a:pt x="29131" y="214201"/>
                        <a:pt x="29576" y="243236"/>
                        <a:pt x="20639" y="249505"/>
                      </a:cubicBezTo>
                      <a:cubicBezTo>
                        <a:pt x="6632" y="259287"/>
                        <a:pt x="5743" y="264756"/>
                        <a:pt x="18193" y="274094"/>
                      </a:cubicBezTo>
                      <a:cubicBezTo>
                        <a:pt x="21928" y="276895"/>
                        <a:pt x="2898" y="292991"/>
                        <a:pt x="852" y="299127"/>
                      </a:cubicBezTo>
                      <a:cubicBezTo>
                        <a:pt x="-3595" y="312155"/>
                        <a:pt x="8055" y="309620"/>
                        <a:pt x="16148" y="314378"/>
                      </a:cubicBezTo>
                      <a:cubicBezTo>
                        <a:pt x="24240" y="319136"/>
                        <a:pt x="13079" y="343813"/>
                        <a:pt x="25885" y="339589"/>
                      </a:cubicBezTo>
                      <a:cubicBezTo>
                        <a:pt x="44516" y="333364"/>
                        <a:pt x="53764" y="338700"/>
                        <a:pt x="64035" y="353284"/>
                      </a:cubicBezTo>
                      <a:cubicBezTo>
                        <a:pt x="69060" y="360354"/>
                        <a:pt x="78219" y="367513"/>
                        <a:pt x="81065" y="375961"/>
                      </a:cubicBezTo>
                      <a:cubicBezTo>
                        <a:pt x="83911" y="384409"/>
                        <a:pt x="65992" y="382186"/>
                        <a:pt x="70171" y="389300"/>
                      </a:cubicBezTo>
                      <a:cubicBezTo>
                        <a:pt x="73684" y="395480"/>
                        <a:pt x="82666" y="397348"/>
                        <a:pt x="88402" y="400860"/>
                      </a:cubicBezTo>
                      <a:cubicBezTo>
                        <a:pt x="97294" y="406285"/>
                        <a:pt x="98272" y="400860"/>
                        <a:pt x="106187" y="394991"/>
                      </a:cubicBezTo>
                      <a:cubicBezTo>
                        <a:pt x="120326" y="384231"/>
                        <a:pt x="137134" y="377544"/>
                        <a:pt x="154786" y="375649"/>
                      </a:cubicBezTo>
                      <a:cubicBezTo>
                        <a:pt x="171015" y="374404"/>
                        <a:pt x="189245" y="378228"/>
                        <a:pt x="205697" y="378984"/>
                      </a:cubicBezTo>
                      <a:cubicBezTo>
                        <a:pt x="227529" y="380007"/>
                        <a:pt x="228640" y="400060"/>
                        <a:pt x="226995" y="417490"/>
                      </a:cubicBezTo>
                      <a:cubicBezTo>
                        <a:pt x="225928" y="428739"/>
                        <a:pt x="232020" y="443368"/>
                        <a:pt x="217747" y="445947"/>
                      </a:cubicBezTo>
                      <a:cubicBezTo>
                        <a:pt x="203474" y="448526"/>
                        <a:pt x="188134" y="444257"/>
                        <a:pt x="173283" y="447459"/>
                      </a:cubicBezTo>
                      <a:cubicBezTo>
                        <a:pt x="163012" y="449637"/>
                        <a:pt x="148517" y="452839"/>
                        <a:pt x="154252" y="465244"/>
                      </a:cubicBezTo>
                      <a:cubicBezTo>
                        <a:pt x="163590" y="485875"/>
                        <a:pt x="156031" y="480495"/>
                        <a:pt x="140247" y="477116"/>
                      </a:cubicBezTo>
                      <a:cubicBezTo>
                        <a:pt x="135044" y="476004"/>
                        <a:pt x="118015" y="483385"/>
                        <a:pt x="126907" y="489877"/>
                      </a:cubicBezTo>
                      <a:cubicBezTo>
                        <a:pt x="135800" y="496369"/>
                        <a:pt x="156164" y="495480"/>
                        <a:pt x="156164" y="512821"/>
                      </a:cubicBezTo>
                      <a:cubicBezTo>
                        <a:pt x="156164" y="537453"/>
                        <a:pt x="176218" y="550304"/>
                        <a:pt x="199294" y="552838"/>
                      </a:cubicBezTo>
                      <a:cubicBezTo>
                        <a:pt x="219704" y="555195"/>
                        <a:pt x="195248" y="593923"/>
                        <a:pt x="214457" y="610641"/>
                      </a:cubicBezTo>
                      <a:cubicBezTo>
                        <a:pt x="220415" y="615888"/>
                        <a:pt x="221304" y="585919"/>
                        <a:pt x="221260" y="582673"/>
                      </a:cubicBezTo>
                      <a:cubicBezTo>
                        <a:pt x="221260" y="570579"/>
                        <a:pt x="241224" y="569734"/>
                        <a:pt x="249316" y="569334"/>
                      </a:cubicBezTo>
                      <a:cubicBezTo>
                        <a:pt x="275994" y="568089"/>
                        <a:pt x="301873" y="620201"/>
                        <a:pt x="321525" y="607573"/>
                      </a:cubicBezTo>
                      <a:cubicBezTo>
                        <a:pt x="326906" y="604105"/>
                        <a:pt x="323704" y="575426"/>
                        <a:pt x="323838" y="569601"/>
                      </a:cubicBezTo>
                      <a:cubicBezTo>
                        <a:pt x="324460" y="546182"/>
                        <a:pt x="325083" y="522780"/>
                        <a:pt x="325750" y="499392"/>
                      </a:cubicBezTo>
                      <a:cubicBezTo>
                        <a:pt x="325750" y="492011"/>
                        <a:pt x="321971" y="462843"/>
                        <a:pt x="326861" y="456929"/>
                      </a:cubicBezTo>
                      <a:cubicBezTo>
                        <a:pt x="333219" y="449326"/>
                        <a:pt x="366034" y="446525"/>
                        <a:pt x="375505" y="443990"/>
                      </a:cubicBezTo>
                      <a:lnTo>
                        <a:pt x="405029" y="436120"/>
                      </a:lnTo>
                      <a:cubicBezTo>
                        <a:pt x="415167" y="433408"/>
                        <a:pt x="416412" y="421447"/>
                        <a:pt x="427261" y="420736"/>
                      </a:cubicBezTo>
                      <a:cubicBezTo>
                        <a:pt x="433752" y="420291"/>
                        <a:pt x="447403" y="433186"/>
                        <a:pt x="449493" y="426471"/>
                      </a:cubicBezTo>
                      <a:cubicBezTo>
                        <a:pt x="451182" y="420869"/>
                        <a:pt x="465055" y="403884"/>
                        <a:pt x="466033" y="419046"/>
                      </a:cubicBezTo>
                      <a:cubicBezTo>
                        <a:pt x="466878" y="433186"/>
                        <a:pt x="466478" y="428161"/>
                        <a:pt x="474926" y="437587"/>
                      </a:cubicBezTo>
                      <a:cubicBezTo>
                        <a:pt x="486620" y="450393"/>
                        <a:pt x="481507" y="473159"/>
                        <a:pt x="491244" y="482051"/>
                      </a:cubicBezTo>
                      <a:cubicBezTo>
                        <a:pt x="507340" y="496591"/>
                        <a:pt x="520190" y="526782"/>
                        <a:pt x="543311" y="522469"/>
                      </a:cubicBezTo>
                      <a:cubicBezTo>
                        <a:pt x="567456" y="518023"/>
                        <a:pt x="588931" y="520690"/>
                        <a:pt x="613520" y="521002"/>
                      </a:cubicBezTo>
                      <a:cubicBezTo>
                        <a:pt x="621479" y="521002"/>
                        <a:pt x="636508" y="518245"/>
                        <a:pt x="643622" y="523003"/>
                      </a:cubicBezTo>
                      <a:cubicBezTo>
                        <a:pt x="650736" y="527760"/>
                        <a:pt x="670612" y="542522"/>
                        <a:pt x="672035" y="550170"/>
                      </a:cubicBezTo>
                      <a:cubicBezTo>
                        <a:pt x="675591" y="568756"/>
                        <a:pt x="673057" y="578271"/>
                        <a:pt x="684973" y="594634"/>
                      </a:cubicBezTo>
                      <a:cubicBezTo>
                        <a:pt x="688086" y="599080"/>
                        <a:pt x="690176" y="609574"/>
                        <a:pt x="694267" y="612686"/>
                      </a:cubicBezTo>
                      <a:cubicBezTo>
                        <a:pt x="701247" y="618022"/>
                        <a:pt x="713119" y="614020"/>
                        <a:pt x="720945" y="616021"/>
                      </a:cubicBezTo>
                      <a:cubicBezTo>
                        <a:pt x="728193" y="617413"/>
                        <a:pt x="735173" y="619916"/>
                        <a:pt x="741621" y="623447"/>
                      </a:cubicBezTo>
                      <a:cubicBezTo>
                        <a:pt x="747801" y="627315"/>
                        <a:pt x="746289" y="634118"/>
                        <a:pt x="751047" y="637720"/>
                      </a:cubicBezTo>
                      <a:cubicBezTo>
                        <a:pt x="759940" y="644612"/>
                        <a:pt x="766520" y="623180"/>
                        <a:pt x="770166" y="619356"/>
                      </a:cubicBezTo>
                      <a:cubicBezTo>
                        <a:pt x="780037" y="608996"/>
                        <a:pt x="799468" y="597435"/>
                        <a:pt x="814230" y="598369"/>
                      </a:cubicBezTo>
                      <a:cubicBezTo>
                        <a:pt x="823834" y="598992"/>
                        <a:pt x="821656" y="591477"/>
                        <a:pt x="826502" y="583874"/>
                      </a:cubicBezTo>
                      <a:cubicBezTo>
                        <a:pt x="831349" y="576270"/>
                        <a:pt x="842420" y="573736"/>
                        <a:pt x="847800" y="564977"/>
                      </a:cubicBezTo>
                      <a:cubicBezTo>
                        <a:pt x="856693" y="550882"/>
                        <a:pt x="860695" y="547547"/>
                        <a:pt x="879725" y="551104"/>
                      </a:cubicBezTo>
                      <a:cubicBezTo>
                        <a:pt x="890708" y="553149"/>
                        <a:pt x="911517" y="568889"/>
                        <a:pt x="922322" y="561108"/>
                      </a:cubicBezTo>
                      <a:cubicBezTo>
                        <a:pt x="932193" y="554127"/>
                        <a:pt x="925968" y="542389"/>
                        <a:pt x="941441" y="537809"/>
                      </a:cubicBezTo>
                      <a:cubicBezTo>
                        <a:pt x="956915" y="533229"/>
                        <a:pt x="965452" y="540255"/>
                        <a:pt x="978880" y="545946"/>
                      </a:cubicBezTo>
                      <a:cubicBezTo>
                        <a:pt x="1005558" y="557329"/>
                        <a:pt x="1044420" y="548436"/>
                        <a:pt x="1073810" y="552216"/>
                      </a:cubicBezTo>
                      <a:cubicBezTo>
                        <a:pt x="1085904" y="554434"/>
                        <a:pt x="1098177" y="555684"/>
                        <a:pt x="1110449" y="555951"/>
                      </a:cubicBezTo>
                      <a:cubicBezTo>
                        <a:pt x="1120542" y="555684"/>
                        <a:pt x="1123788" y="565510"/>
                        <a:pt x="1131658" y="569645"/>
                      </a:cubicBezTo>
                      <a:cubicBezTo>
                        <a:pt x="1139528" y="573780"/>
                        <a:pt x="1146553" y="569645"/>
                        <a:pt x="1153890" y="575604"/>
                      </a:cubicBezTo>
                      <a:cubicBezTo>
                        <a:pt x="1153890" y="561731"/>
                        <a:pt x="1153089" y="556039"/>
                        <a:pt x="1163450" y="545724"/>
                      </a:cubicBezTo>
                      <a:cubicBezTo>
                        <a:pt x="1172343" y="536831"/>
                        <a:pt x="1172343" y="531984"/>
                        <a:pt x="1167007" y="520779"/>
                      </a:cubicBezTo>
                      <a:cubicBezTo>
                        <a:pt x="1163049" y="512509"/>
                        <a:pt x="1146687" y="467779"/>
                        <a:pt x="1150600" y="464355"/>
                      </a:cubicBezTo>
                      <a:cubicBezTo>
                        <a:pt x="1164383" y="452483"/>
                        <a:pt x="1192529" y="448259"/>
                        <a:pt x="1207647" y="453817"/>
                      </a:cubicBezTo>
                      <a:cubicBezTo>
                        <a:pt x="1240950" y="466089"/>
                        <a:pt x="1222320" y="439500"/>
                        <a:pt x="1229078" y="420913"/>
                      </a:cubicBezTo>
                      <a:cubicBezTo>
                        <a:pt x="1231390" y="414600"/>
                        <a:pt x="1246242" y="366979"/>
                        <a:pt x="1252733" y="368268"/>
                      </a:cubicBezTo>
                      <a:cubicBezTo>
                        <a:pt x="1274965" y="372715"/>
                        <a:pt x="1300888" y="385565"/>
                        <a:pt x="1323386" y="373471"/>
                      </a:cubicBezTo>
                      <a:cubicBezTo>
                        <a:pt x="1346640" y="360932"/>
                        <a:pt x="1310047" y="325227"/>
                        <a:pt x="1343084" y="314600"/>
                      </a:cubicBezTo>
                      <a:cubicBezTo>
                        <a:pt x="1355178" y="310688"/>
                        <a:pt x="1364115" y="310910"/>
                        <a:pt x="1364115" y="294903"/>
                      </a:cubicBezTo>
                      <a:cubicBezTo>
                        <a:pt x="1364115" y="288811"/>
                        <a:pt x="1369851" y="284143"/>
                        <a:pt x="1373008" y="279474"/>
                      </a:cubicBezTo>
                      <a:cubicBezTo>
                        <a:pt x="1379277" y="269781"/>
                        <a:pt x="1370206" y="269870"/>
                        <a:pt x="1368829" y="260399"/>
                      </a:cubicBezTo>
                      <a:cubicBezTo>
                        <a:pt x="1367939" y="254396"/>
                        <a:pt x="1369495" y="265423"/>
                        <a:pt x="1368917" y="261377"/>
                      </a:cubicBezTo>
                      <a:close/>
                      <a:moveTo>
                        <a:pt x="512543" y="408108"/>
                      </a:moveTo>
                      <a:cubicBezTo>
                        <a:pt x="508541" y="413577"/>
                        <a:pt x="468968" y="403350"/>
                        <a:pt x="465678" y="395258"/>
                      </a:cubicBezTo>
                      <a:cubicBezTo>
                        <a:pt x="462387" y="387166"/>
                        <a:pt x="521257" y="396281"/>
                        <a:pt x="512365" y="408064"/>
                      </a:cubicBezTo>
                      <a:close/>
                      <a:moveTo>
                        <a:pt x="1080746" y="404507"/>
                      </a:moveTo>
                      <a:cubicBezTo>
                        <a:pt x="1046109" y="404507"/>
                        <a:pt x="993019" y="387966"/>
                        <a:pt x="965674" y="417534"/>
                      </a:cubicBezTo>
                      <a:cubicBezTo>
                        <a:pt x="957804" y="425089"/>
                        <a:pt x="952824" y="435124"/>
                        <a:pt x="951490" y="445947"/>
                      </a:cubicBezTo>
                      <a:cubicBezTo>
                        <a:pt x="951223" y="450393"/>
                        <a:pt x="954069" y="459286"/>
                        <a:pt x="947666" y="460531"/>
                      </a:cubicBezTo>
                      <a:cubicBezTo>
                        <a:pt x="932281" y="463377"/>
                        <a:pt x="935705" y="422425"/>
                        <a:pt x="937928" y="415578"/>
                      </a:cubicBezTo>
                      <a:cubicBezTo>
                        <a:pt x="951268" y="374049"/>
                        <a:pt x="1023166" y="394902"/>
                        <a:pt x="1052824" y="394591"/>
                      </a:cubicBezTo>
                      <a:cubicBezTo>
                        <a:pt x="1073188" y="394591"/>
                        <a:pt x="1093197" y="388455"/>
                        <a:pt x="1113428" y="388322"/>
                      </a:cubicBezTo>
                      <a:cubicBezTo>
                        <a:pt x="1118141" y="388322"/>
                        <a:pt x="1118319" y="391478"/>
                        <a:pt x="1115161" y="394458"/>
                      </a:cubicBezTo>
                      <a:cubicBezTo>
                        <a:pt x="1106536" y="402550"/>
                        <a:pt x="1091996" y="404462"/>
                        <a:pt x="1080746" y="40446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5" name="자유형: 도형 9834">
                  <a:extLst>
                    <a:ext uri="{FF2B5EF4-FFF2-40B4-BE49-F238E27FC236}">
                      <a16:creationId xmlns:a16="http://schemas.microsoft.com/office/drawing/2014/main" id="{5D2F8374-30EA-7601-B1AE-BB60DAA37661}"/>
                    </a:ext>
                  </a:extLst>
                </p:cNvPr>
                <p:cNvSpPr/>
                <p:nvPr/>
              </p:nvSpPr>
              <p:spPr>
                <a:xfrm>
                  <a:off x="5761625" y="8090235"/>
                  <a:ext cx="939920" cy="438130"/>
                </a:xfrm>
                <a:custGeom>
                  <a:avLst/>
                  <a:gdLst>
                    <a:gd name="connsiteX0" fmla="*/ 754837 w 1376137"/>
                    <a:gd name="connsiteY0" fmla="*/ 641143 h 641466"/>
                    <a:gd name="connsiteX1" fmla="*/ 750925 w 1376137"/>
                    <a:gd name="connsiteY1" fmla="*/ 639676 h 641466"/>
                    <a:gd name="connsiteX2" fmla="*/ 746834 w 1376137"/>
                    <a:gd name="connsiteY2" fmla="*/ 633006 h 641466"/>
                    <a:gd name="connsiteX3" fmla="*/ 741543 w 1376137"/>
                    <a:gd name="connsiteY3" fmla="*/ 625403 h 641466"/>
                    <a:gd name="connsiteX4" fmla="*/ 721934 w 1376137"/>
                    <a:gd name="connsiteY4" fmla="*/ 618289 h 641466"/>
                    <a:gd name="connsiteX5" fmla="*/ 721045 w 1376137"/>
                    <a:gd name="connsiteY5" fmla="*/ 618289 h 641466"/>
                    <a:gd name="connsiteX6" fmla="*/ 714820 w 1376137"/>
                    <a:gd name="connsiteY6" fmla="*/ 617711 h 641466"/>
                    <a:gd name="connsiteX7" fmla="*/ 710374 w 1376137"/>
                    <a:gd name="connsiteY7" fmla="*/ 617711 h 641466"/>
                    <a:gd name="connsiteX8" fmla="*/ 705927 w 1376137"/>
                    <a:gd name="connsiteY8" fmla="*/ 617711 h 641466"/>
                    <a:gd name="connsiteX9" fmla="*/ 693700 w 1376137"/>
                    <a:gd name="connsiteY9" fmla="*/ 614687 h 641466"/>
                    <a:gd name="connsiteX10" fmla="*/ 687831 w 1376137"/>
                    <a:gd name="connsiteY10" fmla="*/ 604060 h 641466"/>
                    <a:gd name="connsiteX11" fmla="*/ 684318 w 1376137"/>
                    <a:gd name="connsiteY11" fmla="*/ 596502 h 641466"/>
                    <a:gd name="connsiteX12" fmla="*/ 673246 w 1376137"/>
                    <a:gd name="connsiteY12" fmla="*/ 565110 h 641466"/>
                    <a:gd name="connsiteX13" fmla="*/ 671290 w 1376137"/>
                    <a:gd name="connsiteY13" fmla="*/ 551771 h 641466"/>
                    <a:gd name="connsiteX14" fmla="*/ 643100 w 1376137"/>
                    <a:gd name="connsiteY14" fmla="*/ 525093 h 641466"/>
                    <a:gd name="connsiteX15" fmla="*/ 630160 w 1376137"/>
                    <a:gd name="connsiteY15" fmla="*/ 522469 h 641466"/>
                    <a:gd name="connsiteX16" fmla="*/ 620779 w 1376137"/>
                    <a:gd name="connsiteY16" fmla="*/ 522869 h 641466"/>
                    <a:gd name="connsiteX17" fmla="*/ 613798 w 1376137"/>
                    <a:gd name="connsiteY17" fmla="*/ 523225 h 641466"/>
                    <a:gd name="connsiteX18" fmla="*/ 613309 w 1376137"/>
                    <a:gd name="connsiteY18" fmla="*/ 523225 h 641466"/>
                    <a:gd name="connsiteX19" fmla="*/ 595034 w 1376137"/>
                    <a:gd name="connsiteY19" fmla="*/ 522647 h 641466"/>
                    <a:gd name="connsiteX20" fmla="*/ 574047 w 1376137"/>
                    <a:gd name="connsiteY20" fmla="*/ 522113 h 641466"/>
                    <a:gd name="connsiteX21" fmla="*/ 543234 w 1376137"/>
                    <a:gd name="connsiteY21" fmla="*/ 524648 h 641466"/>
                    <a:gd name="connsiteX22" fmla="*/ 538788 w 1376137"/>
                    <a:gd name="connsiteY22" fmla="*/ 525093 h 641466"/>
                    <a:gd name="connsiteX23" fmla="*/ 504372 w 1376137"/>
                    <a:gd name="connsiteY23" fmla="*/ 499614 h 641466"/>
                    <a:gd name="connsiteX24" fmla="*/ 490766 w 1376137"/>
                    <a:gd name="connsiteY24" fmla="*/ 484141 h 641466"/>
                    <a:gd name="connsiteX25" fmla="*/ 483297 w 1376137"/>
                    <a:gd name="connsiteY25" fmla="*/ 463999 h 641466"/>
                    <a:gd name="connsiteX26" fmla="*/ 474404 w 1376137"/>
                    <a:gd name="connsiteY26" fmla="*/ 439722 h 641466"/>
                    <a:gd name="connsiteX27" fmla="*/ 469379 w 1376137"/>
                    <a:gd name="connsiteY27" fmla="*/ 434742 h 641466"/>
                    <a:gd name="connsiteX28" fmla="*/ 465200 w 1376137"/>
                    <a:gd name="connsiteY28" fmla="*/ 421403 h 641466"/>
                    <a:gd name="connsiteX29" fmla="*/ 465200 w 1376137"/>
                    <a:gd name="connsiteY29" fmla="*/ 420958 h 641466"/>
                    <a:gd name="connsiteX30" fmla="*/ 462176 w 1376137"/>
                    <a:gd name="connsiteY30" fmla="*/ 415311 h 641466"/>
                    <a:gd name="connsiteX31" fmla="*/ 449771 w 1376137"/>
                    <a:gd name="connsiteY31" fmla="*/ 428650 h 641466"/>
                    <a:gd name="connsiteX32" fmla="*/ 446658 w 1376137"/>
                    <a:gd name="connsiteY32" fmla="*/ 431007 h 641466"/>
                    <a:gd name="connsiteX33" fmla="*/ 437276 w 1376137"/>
                    <a:gd name="connsiteY33" fmla="*/ 427227 h 641466"/>
                    <a:gd name="connsiteX34" fmla="*/ 427139 w 1376137"/>
                    <a:gd name="connsiteY34" fmla="*/ 423315 h 641466"/>
                    <a:gd name="connsiteX35" fmla="*/ 415756 w 1376137"/>
                    <a:gd name="connsiteY35" fmla="*/ 430740 h 641466"/>
                    <a:gd name="connsiteX36" fmla="*/ 405173 w 1376137"/>
                    <a:gd name="connsiteY36" fmla="*/ 438699 h 641466"/>
                    <a:gd name="connsiteX37" fmla="*/ 375649 w 1376137"/>
                    <a:gd name="connsiteY37" fmla="*/ 446569 h 641466"/>
                    <a:gd name="connsiteX38" fmla="*/ 363333 w 1376137"/>
                    <a:gd name="connsiteY38" fmla="*/ 448837 h 641466"/>
                    <a:gd name="connsiteX39" fmla="*/ 327317 w 1376137"/>
                    <a:gd name="connsiteY39" fmla="*/ 459330 h 641466"/>
                    <a:gd name="connsiteX40" fmla="*/ 325805 w 1376137"/>
                    <a:gd name="connsiteY40" fmla="*/ 491611 h 641466"/>
                    <a:gd name="connsiteX41" fmla="*/ 326294 w 1376137"/>
                    <a:gd name="connsiteY41" fmla="*/ 501438 h 641466"/>
                    <a:gd name="connsiteX42" fmla="*/ 326294 w 1376137"/>
                    <a:gd name="connsiteY42" fmla="*/ 503261 h 641466"/>
                    <a:gd name="connsiteX43" fmla="*/ 324471 w 1376137"/>
                    <a:gd name="connsiteY43" fmla="*/ 571646 h 641466"/>
                    <a:gd name="connsiteX44" fmla="*/ 324738 w 1376137"/>
                    <a:gd name="connsiteY44" fmla="*/ 578538 h 641466"/>
                    <a:gd name="connsiteX45" fmla="*/ 321848 w 1376137"/>
                    <a:gd name="connsiteY45" fmla="*/ 610107 h 641466"/>
                    <a:gd name="connsiteX46" fmla="*/ 314956 w 1376137"/>
                    <a:gd name="connsiteY46" fmla="*/ 612153 h 641466"/>
                    <a:gd name="connsiteX47" fmla="*/ 286010 w 1376137"/>
                    <a:gd name="connsiteY47" fmla="*/ 593656 h 641466"/>
                    <a:gd name="connsiteX48" fmla="*/ 250439 w 1376137"/>
                    <a:gd name="connsiteY48" fmla="*/ 571913 h 641466"/>
                    <a:gd name="connsiteX49" fmla="*/ 249372 w 1376137"/>
                    <a:gd name="connsiteY49" fmla="*/ 571913 h 641466"/>
                    <a:gd name="connsiteX50" fmla="*/ 221982 w 1376137"/>
                    <a:gd name="connsiteY50" fmla="*/ 584674 h 641466"/>
                    <a:gd name="connsiteX51" fmla="*/ 217536 w 1376137"/>
                    <a:gd name="connsiteY51" fmla="*/ 613086 h 641466"/>
                    <a:gd name="connsiteX52" fmla="*/ 214468 w 1376137"/>
                    <a:gd name="connsiteY52" fmla="*/ 613304 h 641466"/>
                    <a:gd name="connsiteX53" fmla="*/ 214246 w 1376137"/>
                    <a:gd name="connsiteY53" fmla="*/ 613086 h 641466"/>
                    <a:gd name="connsiteX54" fmla="*/ 206953 w 1376137"/>
                    <a:gd name="connsiteY54" fmla="*/ 578182 h 641466"/>
                    <a:gd name="connsiteX55" fmla="*/ 199394 w 1376137"/>
                    <a:gd name="connsiteY55" fmla="*/ 555283 h 641466"/>
                    <a:gd name="connsiteX56" fmla="*/ 155820 w 1376137"/>
                    <a:gd name="connsiteY56" fmla="*/ 514554 h 641466"/>
                    <a:gd name="connsiteX57" fmla="*/ 137767 w 1376137"/>
                    <a:gd name="connsiteY57" fmla="*/ 496769 h 641466"/>
                    <a:gd name="connsiteX58" fmla="*/ 126740 w 1376137"/>
                    <a:gd name="connsiteY58" fmla="*/ 491878 h 641466"/>
                    <a:gd name="connsiteX59" fmla="*/ 124206 w 1376137"/>
                    <a:gd name="connsiteY59" fmla="*/ 486142 h 641466"/>
                    <a:gd name="connsiteX60" fmla="*/ 139190 w 1376137"/>
                    <a:gd name="connsiteY60" fmla="*/ 478005 h 641466"/>
                    <a:gd name="connsiteX61" fmla="*/ 140524 w 1376137"/>
                    <a:gd name="connsiteY61" fmla="*/ 478005 h 641466"/>
                    <a:gd name="connsiteX62" fmla="*/ 147416 w 1376137"/>
                    <a:gd name="connsiteY62" fmla="*/ 479650 h 641466"/>
                    <a:gd name="connsiteX63" fmla="*/ 155419 w 1376137"/>
                    <a:gd name="connsiteY63" fmla="*/ 481206 h 641466"/>
                    <a:gd name="connsiteX64" fmla="*/ 157599 w 1376137"/>
                    <a:gd name="connsiteY64" fmla="*/ 480451 h 641466"/>
                    <a:gd name="connsiteX65" fmla="*/ 153863 w 1376137"/>
                    <a:gd name="connsiteY65" fmla="*/ 466889 h 641466"/>
                    <a:gd name="connsiteX66" fmla="*/ 153419 w 1376137"/>
                    <a:gd name="connsiteY66" fmla="*/ 457641 h 641466"/>
                    <a:gd name="connsiteX67" fmla="*/ 173294 w 1376137"/>
                    <a:gd name="connsiteY67" fmla="*/ 448170 h 641466"/>
                    <a:gd name="connsiteX68" fmla="*/ 186633 w 1376137"/>
                    <a:gd name="connsiteY68" fmla="*/ 446925 h 641466"/>
                    <a:gd name="connsiteX69" fmla="*/ 196593 w 1376137"/>
                    <a:gd name="connsiteY69" fmla="*/ 447236 h 641466"/>
                    <a:gd name="connsiteX70" fmla="*/ 206509 w 1376137"/>
                    <a:gd name="connsiteY70" fmla="*/ 447592 h 641466"/>
                    <a:gd name="connsiteX71" fmla="*/ 217980 w 1376137"/>
                    <a:gd name="connsiteY71" fmla="*/ 446658 h 641466"/>
                    <a:gd name="connsiteX72" fmla="*/ 226873 w 1376137"/>
                    <a:gd name="connsiteY72" fmla="*/ 428028 h 641466"/>
                    <a:gd name="connsiteX73" fmla="*/ 226873 w 1376137"/>
                    <a:gd name="connsiteY73" fmla="*/ 418646 h 641466"/>
                    <a:gd name="connsiteX74" fmla="*/ 221404 w 1376137"/>
                    <a:gd name="connsiteY74" fmla="*/ 387521 h 641466"/>
                    <a:gd name="connsiteX75" fmla="*/ 206064 w 1376137"/>
                    <a:gd name="connsiteY75" fmla="*/ 381029 h 641466"/>
                    <a:gd name="connsiteX76" fmla="*/ 187167 w 1376137"/>
                    <a:gd name="connsiteY76" fmla="*/ 379340 h 641466"/>
                    <a:gd name="connsiteX77" fmla="*/ 162045 w 1376137"/>
                    <a:gd name="connsiteY77" fmla="*/ 377428 h 641466"/>
                    <a:gd name="connsiteX78" fmla="*/ 155242 w 1376137"/>
                    <a:gd name="connsiteY78" fmla="*/ 377695 h 641466"/>
                    <a:gd name="connsiteX79" fmla="*/ 106954 w 1376137"/>
                    <a:gd name="connsiteY79" fmla="*/ 396903 h 641466"/>
                    <a:gd name="connsiteX80" fmla="*/ 102107 w 1376137"/>
                    <a:gd name="connsiteY80" fmla="*/ 400994 h 641466"/>
                    <a:gd name="connsiteX81" fmla="*/ 94993 w 1376137"/>
                    <a:gd name="connsiteY81" fmla="*/ 405084 h 641466"/>
                    <a:gd name="connsiteX82" fmla="*/ 88591 w 1376137"/>
                    <a:gd name="connsiteY82" fmla="*/ 402772 h 641466"/>
                    <a:gd name="connsiteX83" fmla="*/ 82632 w 1376137"/>
                    <a:gd name="connsiteY83" fmla="*/ 399837 h 641466"/>
                    <a:gd name="connsiteX84" fmla="*/ 70182 w 1376137"/>
                    <a:gd name="connsiteY84" fmla="*/ 390945 h 641466"/>
                    <a:gd name="connsiteX85" fmla="*/ 69649 w 1376137"/>
                    <a:gd name="connsiteY85" fmla="*/ 387699 h 641466"/>
                    <a:gd name="connsiteX86" fmla="*/ 75207 w 1376137"/>
                    <a:gd name="connsiteY86" fmla="*/ 383964 h 641466"/>
                    <a:gd name="connsiteX87" fmla="*/ 81031 w 1376137"/>
                    <a:gd name="connsiteY87" fmla="*/ 377339 h 641466"/>
                    <a:gd name="connsiteX88" fmla="*/ 70538 w 1376137"/>
                    <a:gd name="connsiteY88" fmla="*/ 362399 h 641466"/>
                    <a:gd name="connsiteX89" fmla="*/ 64091 w 1376137"/>
                    <a:gd name="connsiteY89" fmla="*/ 354796 h 641466"/>
                    <a:gd name="connsiteX90" fmla="*/ 39902 w 1376137"/>
                    <a:gd name="connsiteY90" fmla="*/ 338789 h 641466"/>
                    <a:gd name="connsiteX91" fmla="*/ 26563 w 1376137"/>
                    <a:gd name="connsiteY91" fmla="*/ 341279 h 641466"/>
                    <a:gd name="connsiteX92" fmla="*/ 20828 w 1376137"/>
                    <a:gd name="connsiteY92" fmla="*/ 340656 h 641466"/>
                    <a:gd name="connsiteX93" fmla="*/ 19093 w 1376137"/>
                    <a:gd name="connsiteY93" fmla="*/ 329051 h 641466"/>
                    <a:gd name="connsiteX94" fmla="*/ 16381 w 1376137"/>
                    <a:gd name="connsiteY94" fmla="*/ 316068 h 641466"/>
                    <a:gd name="connsiteX95" fmla="*/ 9000 w 1376137"/>
                    <a:gd name="connsiteY95" fmla="*/ 313266 h 641466"/>
                    <a:gd name="connsiteX96" fmla="*/ 596 w 1376137"/>
                    <a:gd name="connsiteY96" fmla="*/ 308509 h 641466"/>
                    <a:gd name="connsiteX97" fmla="*/ 819 w 1376137"/>
                    <a:gd name="connsiteY97" fmla="*/ 300150 h 641466"/>
                    <a:gd name="connsiteX98" fmla="*/ 9712 w 1376137"/>
                    <a:gd name="connsiteY98" fmla="*/ 288455 h 641466"/>
                    <a:gd name="connsiteX99" fmla="*/ 18604 w 1376137"/>
                    <a:gd name="connsiteY99" fmla="*/ 276228 h 641466"/>
                    <a:gd name="connsiteX100" fmla="*/ 18337 w 1376137"/>
                    <a:gd name="connsiteY100" fmla="*/ 275739 h 641466"/>
                    <a:gd name="connsiteX101" fmla="*/ 9445 w 1376137"/>
                    <a:gd name="connsiteY101" fmla="*/ 263734 h 641466"/>
                    <a:gd name="connsiteX102" fmla="*/ 20872 w 1376137"/>
                    <a:gd name="connsiteY102" fmla="*/ 250394 h 641466"/>
                    <a:gd name="connsiteX103" fmla="*/ 27675 w 1376137"/>
                    <a:gd name="connsiteY103" fmla="*/ 238656 h 641466"/>
                    <a:gd name="connsiteX104" fmla="*/ 39502 w 1376137"/>
                    <a:gd name="connsiteY104" fmla="*/ 224561 h 641466"/>
                    <a:gd name="connsiteX105" fmla="*/ 47772 w 1376137"/>
                    <a:gd name="connsiteY105" fmla="*/ 227851 h 641466"/>
                    <a:gd name="connsiteX106" fmla="*/ 55687 w 1376137"/>
                    <a:gd name="connsiteY106" fmla="*/ 237411 h 641466"/>
                    <a:gd name="connsiteX107" fmla="*/ 71071 w 1376137"/>
                    <a:gd name="connsiteY107" fmla="*/ 250750 h 641466"/>
                    <a:gd name="connsiteX108" fmla="*/ 74273 w 1376137"/>
                    <a:gd name="connsiteY108" fmla="*/ 250128 h 641466"/>
                    <a:gd name="connsiteX109" fmla="*/ 78008 w 1376137"/>
                    <a:gd name="connsiteY109" fmla="*/ 232787 h 641466"/>
                    <a:gd name="connsiteX110" fmla="*/ 78808 w 1376137"/>
                    <a:gd name="connsiteY110" fmla="*/ 214467 h 641466"/>
                    <a:gd name="connsiteX111" fmla="*/ 86234 w 1376137"/>
                    <a:gd name="connsiteY111" fmla="*/ 210777 h 641466"/>
                    <a:gd name="connsiteX112" fmla="*/ 95127 w 1376137"/>
                    <a:gd name="connsiteY112" fmla="*/ 204285 h 641466"/>
                    <a:gd name="connsiteX113" fmla="*/ 96149 w 1376137"/>
                    <a:gd name="connsiteY113" fmla="*/ 201884 h 641466"/>
                    <a:gd name="connsiteX114" fmla="*/ 104508 w 1376137"/>
                    <a:gd name="connsiteY114" fmla="*/ 194548 h 641466"/>
                    <a:gd name="connsiteX115" fmla="*/ 130209 w 1376137"/>
                    <a:gd name="connsiteY115" fmla="*/ 184054 h 641466"/>
                    <a:gd name="connsiteX116" fmla="*/ 140258 w 1376137"/>
                    <a:gd name="connsiteY116" fmla="*/ 178096 h 641466"/>
                    <a:gd name="connsiteX117" fmla="*/ 159110 w 1376137"/>
                    <a:gd name="connsiteY117" fmla="*/ 172138 h 641466"/>
                    <a:gd name="connsiteX118" fmla="*/ 175740 w 1376137"/>
                    <a:gd name="connsiteY118" fmla="*/ 175651 h 641466"/>
                    <a:gd name="connsiteX119" fmla="*/ 177429 w 1376137"/>
                    <a:gd name="connsiteY119" fmla="*/ 175651 h 641466"/>
                    <a:gd name="connsiteX120" fmla="*/ 186322 w 1376137"/>
                    <a:gd name="connsiteY120" fmla="*/ 170226 h 641466"/>
                    <a:gd name="connsiteX121" fmla="*/ 197616 w 1376137"/>
                    <a:gd name="connsiteY121" fmla="*/ 163690 h 641466"/>
                    <a:gd name="connsiteX122" fmla="*/ 206509 w 1376137"/>
                    <a:gd name="connsiteY122" fmla="*/ 167647 h 641466"/>
                    <a:gd name="connsiteX123" fmla="*/ 231364 w 1376137"/>
                    <a:gd name="connsiteY123" fmla="*/ 177518 h 641466"/>
                    <a:gd name="connsiteX124" fmla="*/ 283920 w 1376137"/>
                    <a:gd name="connsiteY124" fmla="*/ 214423 h 641466"/>
                    <a:gd name="connsiteX125" fmla="*/ 284498 w 1376137"/>
                    <a:gd name="connsiteY125" fmla="*/ 210421 h 641466"/>
                    <a:gd name="connsiteX126" fmla="*/ 290012 w 1376137"/>
                    <a:gd name="connsiteY126" fmla="*/ 204108 h 641466"/>
                    <a:gd name="connsiteX127" fmla="*/ 304507 w 1376137"/>
                    <a:gd name="connsiteY127" fmla="*/ 210955 h 641466"/>
                    <a:gd name="connsiteX128" fmla="*/ 321403 w 1376137"/>
                    <a:gd name="connsiteY128" fmla="*/ 215401 h 641466"/>
                    <a:gd name="connsiteX129" fmla="*/ 335232 w 1376137"/>
                    <a:gd name="connsiteY129" fmla="*/ 208243 h 641466"/>
                    <a:gd name="connsiteX130" fmla="*/ 351372 w 1376137"/>
                    <a:gd name="connsiteY130" fmla="*/ 196104 h 641466"/>
                    <a:gd name="connsiteX131" fmla="*/ 366623 w 1376137"/>
                    <a:gd name="connsiteY131" fmla="*/ 199172 h 641466"/>
                    <a:gd name="connsiteX132" fmla="*/ 379962 w 1376137"/>
                    <a:gd name="connsiteY132" fmla="*/ 201929 h 641466"/>
                    <a:gd name="connsiteX133" fmla="*/ 387743 w 1376137"/>
                    <a:gd name="connsiteY133" fmla="*/ 199083 h 641466"/>
                    <a:gd name="connsiteX134" fmla="*/ 402106 w 1376137"/>
                    <a:gd name="connsiteY134" fmla="*/ 192102 h 641466"/>
                    <a:gd name="connsiteX135" fmla="*/ 422648 w 1376137"/>
                    <a:gd name="connsiteY135" fmla="*/ 201440 h 641466"/>
                    <a:gd name="connsiteX136" fmla="*/ 443679 w 1376137"/>
                    <a:gd name="connsiteY136" fmla="*/ 210910 h 641466"/>
                    <a:gd name="connsiteX137" fmla="*/ 452127 w 1376137"/>
                    <a:gd name="connsiteY137" fmla="*/ 216557 h 641466"/>
                    <a:gd name="connsiteX138" fmla="*/ 459108 w 1376137"/>
                    <a:gd name="connsiteY138" fmla="*/ 221493 h 641466"/>
                    <a:gd name="connsiteX139" fmla="*/ 462487 w 1376137"/>
                    <a:gd name="connsiteY139" fmla="*/ 218692 h 641466"/>
                    <a:gd name="connsiteX140" fmla="*/ 463910 w 1376137"/>
                    <a:gd name="connsiteY140" fmla="*/ 214690 h 641466"/>
                    <a:gd name="connsiteX141" fmla="*/ 471202 w 1376137"/>
                    <a:gd name="connsiteY141" fmla="*/ 204819 h 641466"/>
                    <a:gd name="connsiteX142" fmla="*/ 472269 w 1376137"/>
                    <a:gd name="connsiteY142" fmla="*/ 204819 h 641466"/>
                    <a:gd name="connsiteX143" fmla="*/ 485342 w 1376137"/>
                    <a:gd name="connsiteY143" fmla="*/ 210066 h 641466"/>
                    <a:gd name="connsiteX144" fmla="*/ 501260 w 1376137"/>
                    <a:gd name="connsiteY144" fmla="*/ 215090 h 641466"/>
                    <a:gd name="connsiteX145" fmla="*/ 505706 w 1376137"/>
                    <a:gd name="connsiteY145" fmla="*/ 214690 h 641466"/>
                    <a:gd name="connsiteX146" fmla="*/ 515488 w 1376137"/>
                    <a:gd name="connsiteY146" fmla="*/ 209443 h 641466"/>
                    <a:gd name="connsiteX147" fmla="*/ 516911 w 1376137"/>
                    <a:gd name="connsiteY147" fmla="*/ 191657 h 641466"/>
                    <a:gd name="connsiteX148" fmla="*/ 494679 w 1376137"/>
                    <a:gd name="connsiteY148" fmla="*/ 176229 h 641466"/>
                    <a:gd name="connsiteX149" fmla="*/ 472447 w 1376137"/>
                    <a:gd name="connsiteY149" fmla="*/ 162178 h 641466"/>
                    <a:gd name="connsiteX150" fmla="*/ 485475 w 1376137"/>
                    <a:gd name="connsiteY150" fmla="*/ 148839 h 641466"/>
                    <a:gd name="connsiteX151" fmla="*/ 493389 w 1376137"/>
                    <a:gd name="connsiteY151" fmla="*/ 144392 h 641466"/>
                    <a:gd name="connsiteX152" fmla="*/ 495435 w 1376137"/>
                    <a:gd name="connsiteY152" fmla="*/ 130342 h 641466"/>
                    <a:gd name="connsiteX153" fmla="*/ 494724 w 1376137"/>
                    <a:gd name="connsiteY153" fmla="*/ 119226 h 641466"/>
                    <a:gd name="connsiteX154" fmla="*/ 525848 w 1376137"/>
                    <a:gd name="connsiteY154" fmla="*/ 109132 h 641466"/>
                    <a:gd name="connsiteX155" fmla="*/ 539188 w 1376137"/>
                    <a:gd name="connsiteY155" fmla="*/ 106509 h 641466"/>
                    <a:gd name="connsiteX156" fmla="*/ 525226 w 1376137"/>
                    <a:gd name="connsiteY156" fmla="*/ 99484 h 641466"/>
                    <a:gd name="connsiteX157" fmla="*/ 509219 w 1376137"/>
                    <a:gd name="connsiteY157" fmla="*/ 91703 h 641466"/>
                    <a:gd name="connsiteX158" fmla="*/ 506062 w 1376137"/>
                    <a:gd name="connsiteY158" fmla="*/ 65425 h 641466"/>
                    <a:gd name="connsiteX159" fmla="*/ 513265 w 1376137"/>
                    <a:gd name="connsiteY159" fmla="*/ 61289 h 641466"/>
                    <a:gd name="connsiteX160" fmla="*/ 523936 w 1376137"/>
                    <a:gd name="connsiteY160" fmla="*/ 60978 h 641466"/>
                    <a:gd name="connsiteX161" fmla="*/ 543634 w 1376137"/>
                    <a:gd name="connsiteY161" fmla="*/ 60578 h 641466"/>
                    <a:gd name="connsiteX162" fmla="*/ 555862 w 1376137"/>
                    <a:gd name="connsiteY162" fmla="*/ 60845 h 641466"/>
                    <a:gd name="connsiteX163" fmla="*/ 580672 w 1376137"/>
                    <a:gd name="connsiteY163" fmla="*/ 54531 h 641466"/>
                    <a:gd name="connsiteX164" fmla="*/ 598013 w 1376137"/>
                    <a:gd name="connsiteY164" fmla="*/ 48439 h 641466"/>
                    <a:gd name="connsiteX165" fmla="*/ 662264 w 1376137"/>
                    <a:gd name="connsiteY165" fmla="*/ 36256 h 641466"/>
                    <a:gd name="connsiteX166" fmla="*/ 694989 w 1376137"/>
                    <a:gd name="connsiteY166" fmla="*/ 30120 h 641466"/>
                    <a:gd name="connsiteX167" fmla="*/ 706194 w 1376137"/>
                    <a:gd name="connsiteY167" fmla="*/ 28208 h 641466"/>
                    <a:gd name="connsiteX168" fmla="*/ 758439 w 1376137"/>
                    <a:gd name="connsiteY168" fmla="*/ 12157 h 641466"/>
                    <a:gd name="connsiteX169" fmla="*/ 796767 w 1376137"/>
                    <a:gd name="connsiteY169" fmla="*/ -249 h 641466"/>
                    <a:gd name="connsiteX170" fmla="*/ 823712 w 1376137"/>
                    <a:gd name="connsiteY170" fmla="*/ 2019 h 641466"/>
                    <a:gd name="connsiteX171" fmla="*/ 833983 w 1376137"/>
                    <a:gd name="connsiteY171" fmla="*/ 3264 h 641466"/>
                    <a:gd name="connsiteX172" fmla="*/ 853236 w 1376137"/>
                    <a:gd name="connsiteY172" fmla="*/ 37723 h 641466"/>
                    <a:gd name="connsiteX173" fmla="*/ 861240 w 1376137"/>
                    <a:gd name="connsiteY173" fmla="*/ 58088 h 641466"/>
                    <a:gd name="connsiteX174" fmla="*/ 874001 w 1376137"/>
                    <a:gd name="connsiteY174" fmla="*/ 54086 h 641466"/>
                    <a:gd name="connsiteX175" fmla="*/ 888452 w 1376137"/>
                    <a:gd name="connsiteY175" fmla="*/ 49640 h 641466"/>
                    <a:gd name="connsiteX176" fmla="*/ 894676 w 1376137"/>
                    <a:gd name="connsiteY176" fmla="*/ 52797 h 641466"/>
                    <a:gd name="connsiteX177" fmla="*/ 901568 w 1376137"/>
                    <a:gd name="connsiteY177" fmla="*/ 61690 h 641466"/>
                    <a:gd name="connsiteX178" fmla="*/ 902902 w 1376137"/>
                    <a:gd name="connsiteY178" fmla="*/ 60578 h 641466"/>
                    <a:gd name="connsiteX179" fmla="*/ 909260 w 1376137"/>
                    <a:gd name="connsiteY179" fmla="*/ 57332 h 641466"/>
                    <a:gd name="connsiteX180" fmla="*/ 912551 w 1376137"/>
                    <a:gd name="connsiteY180" fmla="*/ 57777 h 641466"/>
                    <a:gd name="connsiteX181" fmla="*/ 918509 w 1376137"/>
                    <a:gd name="connsiteY181" fmla="*/ 61156 h 641466"/>
                    <a:gd name="connsiteX182" fmla="*/ 925045 w 1376137"/>
                    <a:gd name="connsiteY182" fmla="*/ 64357 h 641466"/>
                    <a:gd name="connsiteX183" fmla="*/ 925045 w 1376137"/>
                    <a:gd name="connsiteY183" fmla="*/ 64357 h 641466"/>
                    <a:gd name="connsiteX184" fmla="*/ 930114 w 1376137"/>
                    <a:gd name="connsiteY184" fmla="*/ 63379 h 641466"/>
                    <a:gd name="connsiteX185" fmla="*/ 935850 w 1376137"/>
                    <a:gd name="connsiteY185" fmla="*/ 62268 h 641466"/>
                    <a:gd name="connsiteX186" fmla="*/ 938429 w 1376137"/>
                    <a:gd name="connsiteY186" fmla="*/ 62712 h 641466"/>
                    <a:gd name="connsiteX187" fmla="*/ 940207 w 1376137"/>
                    <a:gd name="connsiteY187" fmla="*/ 64580 h 641466"/>
                    <a:gd name="connsiteX188" fmla="*/ 932070 w 1376137"/>
                    <a:gd name="connsiteY188" fmla="*/ 76229 h 641466"/>
                    <a:gd name="connsiteX189" fmla="*/ 926023 w 1376137"/>
                    <a:gd name="connsiteY189" fmla="*/ 83699 h 641466"/>
                    <a:gd name="connsiteX190" fmla="*/ 931581 w 1376137"/>
                    <a:gd name="connsiteY190" fmla="*/ 87212 h 641466"/>
                    <a:gd name="connsiteX191" fmla="*/ 977424 w 1376137"/>
                    <a:gd name="connsiteY191" fmla="*/ 71294 h 641466"/>
                    <a:gd name="connsiteX192" fmla="*/ 989918 w 1376137"/>
                    <a:gd name="connsiteY192" fmla="*/ 66091 h 641466"/>
                    <a:gd name="connsiteX193" fmla="*/ 1009393 w 1376137"/>
                    <a:gd name="connsiteY193" fmla="*/ 56176 h 641466"/>
                    <a:gd name="connsiteX194" fmla="*/ 1034293 w 1376137"/>
                    <a:gd name="connsiteY194" fmla="*/ 45638 h 641466"/>
                    <a:gd name="connsiteX195" fmla="*/ 1043453 w 1376137"/>
                    <a:gd name="connsiteY195" fmla="*/ 47772 h 641466"/>
                    <a:gd name="connsiteX196" fmla="*/ 1041407 w 1376137"/>
                    <a:gd name="connsiteY196" fmla="*/ 54175 h 641466"/>
                    <a:gd name="connsiteX197" fmla="*/ 1038072 w 1376137"/>
                    <a:gd name="connsiteY197" fmla="*/ 61690 h 641466"/>
                    <a:gd name="connsiteX198" fmla="*/ 1057414 w 1376137"/>
                    <a:gd name="connsiteY198" fmla="*/ 80231 h 641466"/>
                    <a:gd name="connsiteX199" fmla="*/ 1069331 w 1376137"/>
                    <a:gd name="connsiteY199" fmla="*/ 87434 h 641466"/>
                    <a:gd name="connsiteX200" fmla="*/ 1099833 w 1376137"/>
                    <a:gd name="connsiteY200" fmla="*/ 125806 h 641466"/>
                    <a:gd name="connsiteX201" fmla="*/ 1124955 w 1376137"/>
                    <a:gd name="connsiteY201" fmla="*/ 169737 h 641466"/>
                    <a:gd name="connsiteX202" fmla="*/ 1143719 w 1376137"/>
                    <a:gd name="connsiteY202" fmla="*/ 203663 h 641466"/>
                    <a:gd name="connsiteX203" fmla="*/ 1150611 w 1376137"/>
                    <a:gd name="connsiteY203" fmla="*/ 209888 h 641466"/>
                    <a:gd name="connsiteX204" fmla="*/ 1159503 w 1376137"/>
                    <a:gd name="connsiteY204" fmla="*/ 200283 h 641466"/>
                    <a:gd name="connsiteX205" fmla="*/ 1162038 w 1376137"/>
                    <a:gd name="connsiteY205" fmla="*/ 196104 h 641466"/>
                    <a:gd name="connsiteX206" fmla="*/ 1171242 w 1376137"/>
                    <a:gd name="connsiteY206" fmla="*/ 189523 h 641466"/>
                    <a:gd name="connsiteX207" fmla="*/ 1185870 w 1376137"/>
                    <a:gd name="connsiteY207" fmla="*/ 199883 h 641466"/>
                    <a:gd name="connsiteX208" fmla="*/ 1187604 w 1376137"/>
                    <a:gd name="connsiteY208" fmla="*/ 201751 h 641466"/>
                    <a:gd name="connsiteX209" fmla="*/ 1221664 w 1376137"/>
                    <a:gd name="connsiteY209" fmla="*/ 214379 h 641466"/>
                    <a:gd name="connsiteX210" fmla="*/ 1229356 w 1376137"/>
                    <a:gd name="connsiteY210" fmla="*/ 213223 h 641466"/>
                    <a:gd name="connsiteX211" fmla="*/ 1237137 w 1376137"/>
                    <a:gd name="connsiteY211" fmla="*/ 209577 h 641466"/>
                    <a:gd name="connsiteX212" fmla="*/ 1258080 w 1376137"/>
                    <a:gd name="connsiteY212" fmla="*/ 202240 h 641466"/>
                    <a:gd name="connsiteX213" fmla="*/ 1263593 w 1376137"/>
                    <a:gd name="connsiteY213" fmla="*/ 203530 h 641466"/>
                    <a:gd name="connsiteX214" fmla="*/ 1288627 w 1376137"/>
                    <a:gd name="connsiteY214" fmla="*/ 227762 h 641466"/>
                    <a:gd name="connsiteX215" fmla="*/ 1289471 w 1376137"/>
                    <a:gd name="connsiteY215" fmla="*/ 228963 h 641466"/>
                    <a:gd name="connsiteX216" fmla="*/ 1301387 w 1376137"/>
                    <a:gd name="connsiteY216" fmla="*/ 236477 h 641466"/>
                    <a:gd name="connsiteX217" fmla="*/ 1313349 w 1376137"/>
                    <a:gd name="connsiteY217" fmla="*/ 245948 h 641466"/>
                    <a:gd name="connsiteX218" fmla="*/ 1339004 w 1376137"/>
                    <a:gd name="connsiteY218" fmla="*/ 263111 h 641466"/>
                    <a:gd name="connsiteX219" fmla="*/ 1357234 w 1376137"/>
                    <a:gd name="connsiteY219" fmla="*/ 261288 h 641466"/>
                    <a:gd name="connsiteX220" fmla="*/ 1366350 w 1376137"/>
                    <a:gd name="connsiteY220" fmla="*/ 260221 h 641466"/>
                    <a:gd name="connsiteX221" fmla="*/ 1368617 w 1376137"/>
                    <a:gd name="connsiteY221" fmla="*/ 260488 h 641466"/>
                    <a:gd name="connsiteX222" fmla="*/ 1368617 w 1376137"/>
                    <a:gd name="connsiteY222" fmla="*/ 260177 h 641466"/>
                    <a:gd name="connsiteX223" fmla="*/ 1368617 w 1376137"/>
                    <a:gd name="connsiteY223" fmla="*/ 259732 h 641466"/>
                    <a:gd name="connsiteX224" fmla="*/ 1368617 w 1376137"/>
                    <a:gd name="connsiteY224" fmla="*/ 259732 h 641466"/>
                    <a:gd name="connsiteX225" fmla="*/ 1368617 w 1376137"/>
                    <a:gd name="connsiteY225" fmla="*/ 259287 h 641466"/>
                    <a:gd name="connsiteX226" fmla="*/ 1368617 w 1376137"/>
                    <a:gd name="connsiteY226" fmla="*/ 259287 h 641466"/>
                    <a:gd name="connsiteX227" fmla="*/ 1368884 w 1376137"/>
                    <a:gd name="connsiteY227" fmla="*/ 259287 h 641466"/>
                    <a:gd name="connsiteX228" fmla="*/ 1369373 w 1376137"/>
                    <a:gd name="connsiteY228" fmla="*/ 259776 h 641466"/>
                    <a:gd name="connsiteX229" fmla="*/ 1369373 w 1376137"/>
                    <a:gd name="connsiteY229" fmla="*/ 259776 h 641466"/>
                    <a:gd name="connsiteX230" fmla="*/ 1369373 w 1376137"/>
                    <a:gd name="connsiteY230" fmla="*/ 260310 h 641466"/>
                    <a:gd name="connsiteX231" fmla="*/ 1369684 w 1376137"/>
                    <a:gd name="connsiteY231" fmla="*/ 262666 h 641466"/>
                    <a:gd name="connsiteX232" fmla="*/ 1373331 w 1376137"/>
                    <a:gd name="connsiteY232" fmla="*/ 269870 h 641466"/>
                    <a:gd name="connsiteX233" fmla="*/ 1373686 w 1376137"/>
                    <a:gd name="connsiteY233" fmla="*/ 281608 h 641466"/>
                    <a:gd name="connsiteX234" fmla="*/ 1370662 w 1376137"/>
                    <a:gd name="connsiteY234" fmla="*/ 285654 h 641466"/>
                    <a:gd name="connsiteX235" fmla="*/ 1365060 w 1376137"/>
                    <a:gd name="connsiteY235" fmla="*/ 296726 h 641466"/>
                    <a:gd name="connsiteX236" fmla="*/ 1348653 w 1376137"/>
                    <a:gd name="connsiteY236" fmla="*/ 315445 h 641466"/>
                    <a:gd name="connsiteX237" fmla="*/ 1343628 w 1376137"/>
                    <a:gd name="connsiteY237" fmla="*/ 316957 h 641466"/>
                    <a:gd name="connsiteX238" fmla="*/ 1331001 w 1376137"/>
                    <a:gd name="connsiteY238" fmla="*/ 347815 h 641466"/>
                    <a:gd name="connsiteX239" fmla="*/ 1324020 w 1376137"/>
                    <a:gd name="connsiteY239" fmla="*/ 375783 h 641466"/>
                    <a:gd name="connsiteX240" fmla="*/ 1302454 w 1376137"/>
                    <a:gd name="connsiteY240" fmla="*/ 380896 h 641466"/>
                    <a:gd name="connsiteX241" fmla="*/ 1302454 w 1376137"/>
                    <a:gd name="connsiteY241" fmla="*/ 380896 h 641466"/>
                    <a:gd name="connsiteX242" fmla="*/ 1269195 w 1376137"/>
                    <a:gd name="connsiteY242" fmla="*/ 374716 h 641466"/>
                    <a:gd name="connsiteX243" fmla="*/ 1252967 w 1376137"/>
                    <a:gd name="connsiteY243" fmla="*/ 370625 h 641466"/>
                    <a:gd name="connsiteX244" fmla="*/ 1252967 w 1376137"/>
                    <a:gd name="connsiteY244" fmla="*/ 370625 h 641466"/>
                    <a:gd name="connsiteX245" fmla="*/ 1231713 w 1376137"/>
                    <a:gd name="connsiteY245" fmla="*/ 418201 h 641466"/>
                    <a:gd name="connsiteX246" fmla="*/ 1230112 w 1376137"/>
                    <a:gd name="connsiteY246" fmla="*/ 422914 h 641466"/>
                    <a:gd name="connsiteX247" fmla="*/ 1229001 w 1376137"/>
                    <a:gd name="connsiteY247" fmla="*/ 442389 h 641466"/>
                    <a:gd name="connsiteX248" fmla="*/ 1227311 w 1376137"/>
                    <a:gd name="connsiteY248" fmla="*/ 457196 h 641466"/>
                    <a:gd name="connsiteX249" fmla="*/ 1207969 w 1376137"/>
                    <a:gd name="connsiteY249" fmla="*/ 456173 h 641466"/>
                    <a:gd name="connsiteX250" fmla="*/ 1192140 w 1376137"/>
                    <a:gd name="connsiteY250" fmla="*/ 453772 h 641466"/>
                    <a:gd name="connsiteX251" fmla="*/ 1151455 w 1376137"/>
                    <a:gd name="connsiteY251" fmla="*/ 466622 h 641466"/>
                    <a:gd name="connsiteX252" fmla="*/ 1168041 w 1376137"/>
                    <a:gd name="connsiteY252" fmla="*/ 522335 h 641466"/>
                    <a:gd name="connsiteX253" fmla="*/ 1164350 w 1376137"/>
                    <a:gd name="connsiteY253" fmla="*/ 547947 h 641466"/>
                    <a:gd name="connsiteX254" fmla="*/ 1154924 w 1376137"/>
                    <a:gd name="connsiteY254" fmla="*/ 575337 h 641466"/>
                    <a:gd name="connsiteX255" fmla="*/ 1154924 w 1376137"/>
                    <a:gd name="connsiteY255" fmla="*/ 578582 h 641466"/>
                    <a:gd name="connsiteX256" fmla="*/ 1154034 w 1376137"/>
                    <a:gd name="connsiteY256" fmla="*/ 577827 h 641466"/>
                    <a:gd name="connsiteX257" fmla="*/ 1141940 w 1376137"/>
                    <a:gd name="connsiteY257" fmla="*/ 574181 h 641466"/>
                    <a:gd name="connsiteX258" fmla="*/ 1131713 w 1376137"/>
                    <a:gd name="connsiteY258" fmla="*/ 571957 h 641466"/>
                    <a:gd name="connsiteX259" fmla="*/ 1124021 w 1376137"/>
                    <a:gd name="connsiteY259" fmla="*/ 565599 h 641466"/>
                    <a:gd name="connsiteX260" fmla="*/ 1111171 w 1376137"/>
                    <a:gd name="connsiteY260" fmla="*/ 558351 h 641466"/>
                    <a:gd name="connsiteX261" fmla="*/ 1110771 w 1376137"/>
                    <a:gd name="connsiteY261" fmla="*/ 558351 h 641466"/>
                    <a:gd name="connsiteX262" fmla="*/ 1083603 w 1376137"/>
                    <a:gd name="connsiteY262" fmla="*/ 555950 h 641466"/>
                    <a:gd name="connsiteX263" fmla="*/ 1074088 w 1376137"/>
                    <a:gd name="connsiteY263" fmla="*/ 554572 h 641466"/>
                    <a:gd name="connsiteX264" fmla="*/ 1055280 w 1376137"/>
                    <a:gd name="connsiteY264" fmla="*/ 553594 h 641466"/>
                    <a:gd name="connsiteX265" fmla="*/ 1037494 w 1376137"/>
                    <a:gd name="connsiteY265" fmla="*/ 553994 h 641466"/>
                    <a:gd name="connsiteX266" fmla="*/ 1019131 w 1376137"/>
                    <a:gd name="connsiteY266" fmla="*/ 554394 h 641466"/>
                    <a:gd name="connsiteX267" fmla="*/ 979113 w 1376137"/>
                    <a:gd name="connsiteY267" fmla="*/ 548303 h 641466"/>
                    <a:gd name="connsiteX268" fmla="*/ 971954 w 1376137"/>
                    <a:gd name="connsiteY268" fmla="*/ 545012 h 641466"/>
                    <a:gd name="connsiteX269" fmla="*/ 951235 w 1376137"/>
                    <a:gd name="connsiteY269" fmla="*/ 538787 h 641466"/>
                    <a:gd name="connsiteX270" fmla="*/ 942030 w 1376137"/>
                    <a:gd name="connsiteY270" fmla="*/ 540166 h 641466"/>
                    <a:gd name="connsiteX271" fmla="*/ 930070 w 1376137"/>
                    <a:gd name="connsiteY271" fmla="*/ 552615 h 641466"/>
                    <a:gd name="connsiteX272" fmla="*/ 923133 w 1376137"/>
                    <a:gd name="connsiteY272" fmla="*/ 563376 h 641466"/>
                    <a:gd name="connsiteX273" fmla="*/ 915486 w 1376137"/>
                    <a:gd name="connsiteY273" fmla="*/ 565599 h 641466"/>
                    <a:gd name="connsiteX274" fmla="*/ 893254 w 1376137"/>
                    <a:gd name="connsiteY274" fmla="*/ 558485 h 641466"/>
                    <a:gd name="connsiteX275" fmla="*/ 879914 w 1376137"/>
                    <a:gd name="connsiteY275" fmla="*/ 553460 h 641466"/>
                    <a:gd name="connsiteX276" fmla="*/ 868576 w 1376137"/>
                    <a:gd name="connsiteY276" fmla="*/ 552171 h 641466"/>
                    <a:gd name="connsiteX277" fmla="*/ 848612 w 1376137"/>
                    <a:gd name="connsiteY277" fmla="*/ 567111 h 641466"/>
                    <a:gd name="connsiteX278" fmla="*/ 837274 w 1376137"/>
                    <a:gd name="connsiteY278" fmla="*/ 577249 h 641466"/>
                    <a:gd name="connsiteX279" fmla="*/ 827269 w 1376137"/>
                    <a:gd name="connsiteY279" fmla="*/ 586141 h 641466"/>
                    <a:gd name="connsiteX280" fmla="*/ 824201 w 1376137"/>
                    <a:gd name="connsiteY280" fmla="*/ 593167 h 641466"/>
                    <a:gd name="connsiteX281" fmla="*/ 815620 w 1376137"/>
                    <a:gd name="connsiteY281" fmla="*/ 600948 h 641466"/>
                    <a:gd name="connsiteX282" fmla="*/ 814508 w 1376137"/>
                    <a:gd name="connsiteY282" fmla="*/ 600948 h 641466"/>
                    <a:gd name="connsiteX283" fmla="*/ 812819 w 1376137"/>
                    <a:gd name="connsiteY283" fmla="*/ 600948 h 641466"/>
                    <a:gd name="connsiteX284" fmla="*/ 770889 w 1376137"/>
                    <a:gd name="connsiteY284" fmla="*/ 621801 h 641466"/>
                    <a:gd name="connsiteX285" fmla="*/ 767465 w 1376137"/>
                    <a:gd name="connsiteY285" fmla="*/ 627670 h 641466"/>
                    <a:gd name="connsiteX286" fmla="*/ 754837 w 1376137"/>
                    <a:gd name="connsiteY286" fmla="*/ 641143 h 641466"/>
                    <a:gd name="connsiteX287" fmla="*/ 714820 w 1376137"/>
                    <a:gd name="connsiteY287" fmla="*/ 616377 h 641466"/>
                    <a:gd name="connsiteX288" fmla="*/ 721311 w 1376137"/>
                    <a:gd name="connsiteY288" fmla="*/ 616999 h 641466"/>
                    <a:gd name="connsiteX289" fmla="*/ 722201 w 1376137"/>
                    <a:gd name="connsiteY289" fmla="*/ 616999 h 641466"/>
                    <a:gd name="connsiteX290" fmla="*/ 742165 w 1376137"/>
                    <a:gd name="connsiteY290" fmla="*/ 624247 h 641466"/>
                    <a:gd name="connsiteX291" fmla="*/ 747857 w 1376137"/>
                    <a:gd name="connsiteY291" fmla="*/ 632428 h 641466"/>
                    <a:gd name="connsiteX292" fmla="*/ 751636 w 1376137"/>
                    <a:gd name="connsiteY292" fmla="*/ 638564 h 641466"/>
                    <a:gd name="connsiteX293" fmla="*/ 754837 w 1376137"/>
                    <a:gd name="connsiteY293" fmla="*/ 639809 h 641466"/>
                    <a:gd name="connsiteX294" fmla="*/ 766398 w 1376137"/>
                    <a:gd name="connsiteY294" fmla="*/ 626470 h 641466"/>
                    <a:gd name="connsiteX295" fmla="*/ 770000 w 1376137"/>
                    <a:gd name="connsiteY295" fmla="*/ 620379 h 641466"/>
                    <a:gd name="connsiteX296" fmla="*/ 812730 w 1376137"/>
                    <a:gd name="connsiteY296" fmla="*/ 599169 h 641466"/>
                    <a:gd name="connsiteX297" fmla="*/ 814508 w 1376137"/>
                    <a:gd name="connsiteY297" fmla="*/ 599169 h 641466"/>
                    <a:gd name="connsiteX298" fmla="*/ 823045 w 1376137"/>
                    <a:gd name="connsiteY298" fmla="*/ 592144 h 641466"/>
                    <a:gd name="connsiteX299" fmla="*/ 826247 w 1376137"/>
                    <a:gd name="connsiteY299" fmla="*/ 584896 h 641466"/>
                    <a:gd name="connsiteX300" fmla="*/ 836607 w 1376137"/>
                    <a:gd name="connsiteY300" fmla="*/ 576003 h 641466"/>
                    <a:gd name="connsiteX301" fmla="*/ 847545 w 1376137"/>
                    <a:gd name="connsiteY301" fmla="*/ 566222 h 641466"/>
                    <a:gd name="connsiteX302" fmla="*/ 868487 w 1376137"/>
                    <a:gd name="connsiteY302" fmla="*/ 550748 h 641466"/>
                    <a:gd name="connsiteX303" fmla="*/ 880048 w 1376137"/>
                    <a:gd name="connsiteY303" fmla="*/ 552082 h 641466"/>
                    <a:gd name="connsiteX304" fmla="*/ 893387 w 1376137"/>
                    <a:gd name="connsiteY304" fmla="*/ 557195 h 641466"/>
                    <a:gd name="connsiteX305" fmla="*/ 915218 w 1376137"/>
                    <a:gd name="connsiteY305" fmla="*/ 564176 h 641466"/>
                    <a:gd name="connsiteX306" fmla="*/ 922200 w 1376137"/>
                    <a:gd name="connsiteY306" fmla="*/ 562175 h 641466"/>
                    <a:gd name="connsiteX307" fmla="*/ 928736 w 1376137"/>
                    <a:gd name="connsiteY307" fmla="*/ 551949 h 641466"/>
                    <a:gd name="connsiteX308" fmla="*/ 941452 w 1376137"/>
                    <a:gd name="connsiteY308" fmla="*/ 538609 h 641466"/>
                    <a:gd name="connsiteX309" fmla="*/ 950968 w 1376137"/>
                    <a:gd name="connsiteY309" fmla="*/ 537187 h 641466"/>
                    <a:gd name="connsiteX310" fmla="*/ 972132 w 1376137"/>
                    <a:gd name="connsiteY310" fmla="*/ 543545 h 641466"/>
                    <a:gd name="connsiteX311" fmla="*/ 979291 w 1376137"/>
                    <a:gd name="connsiteY311" fmla="*/ 546791 h 641466"/>
                    <a:gd name="connsiteX312" fmla="*/ 1018909 w 1376137"/>
                    <a:gd name="connsiteY312" fmla="*/ 552793 h 641466"/>
                    <a:gd name="connsiteX313" fmla="*/ 1037228 w 1376137"/>
                    <a:gd name="connsiteY313" fmla="*/ 552393 h 641466"/>
                    <a:gd name="connsiteX314" fmla="*/ 1055013 w 1376137"/>
                    <a:gd name="connsiteY314" fmla="*/ 551993 h 641466"/>
                    <a:gd name="connsiteX315" fmla="*/ 1073955 w 1376137"/>
                    <a:gd name="connsiteY315" fmla="*/ 553016 h 641466"/>
                    <a:gd name="connsiteX316" fmla="*/ 1083515 w 1376137"/>
                    <a:gd name="connsiteY316" fmla="*/ 554350 h 641466"/>
                    <a:gd name="connsiteX317" fmla="*/ 1110460 w 1376137"/>
                    <a:gd name="connsiteY317" fmla="*/ 556751 h 641466"/>
                    <a:gd name="connsiteX318" fmla="*/ 1110904 w 1376137"/>
                    <a:gd name="connsiteY318" fmla="*/ 556751 h 641466"/>
                    <a:gd name="connsiteX319" fmla="*/ 1124555 w 1376137"/>
                    <a:gd name="connsiteY319" fmla="*/ 564309 h 641466"/>
                    <a:gd name="connsiteX320" fmla="*/ 1131980 w 1376137"/>
                    <a:gd name="connsiteY320" fmla="*/ 570490 h 641466"/>
                    <a:gd name="connsiteX321" fmla="*/ 1141762 w 1376137"/>
                    <a:gd name="connsiteY321" fmla="*/ 572580 h 641466"/>
                    <a:gd name="connsiteX322" fmla="*/ 1153545 w 1376137"/>
                    <a:gd name="connsiteY322" fmla="*/ 575781 h 641466"/>
                    <a:gd name="connsiteX323" fmla="*/ 1153545 w 1376137"/>
                    <a:gd name="connsiteY323" fmla="*/ 574847 h 641466"/>
                    <a:gd name="connsiteX324" fmla="*/ 1163283 w 1376137"/>
                    <a:gd name="connsiteY324" fmla="*/ 546657 h 641466"/>
                    <a:gd name="connsiteX325" fmla="*/ 1166751 w 1376137"/>
                    <a:gd name="connsiteY325" fmla="*/ 522335 h 641466"/>
                    <a:gd name="connsiteX326" fmla="*/ 1150477 w 1376137"/>
                    <a:gd name="connsiteY326" fmla="*/ 465288 h 641466"/>
                    <a:gd name="connsiteX327" fmla="*/ 1191873 w 1376137"/>
                    <a:gd name="connsiteY327" fmla="*/ 451949 h 641466"/>
                    <a:gd name="connsiteX328" fmla="*/ 1208058 w 1376137"/>
                    <a:gd name="connsiteY328" fmla="*/ 454395 h 641466"/>
                    <a:gd name="connsiteX329" fmla="*/ 1226244 w 1376137"/>
                    <a:gd name="connsiteY329" fmla="*/ 455729 h 641466"/>
                    <a:gd name="connsiteX330" fmla="*/ 1227622 w 1376137"/>
                    <a:gd name="connsiteY330" fmla="*/ 441811 h 641466"/>
                    <a:gd name="connsiteX331" fmla="*/ 1228778 w 1376137"/>
                    <a:gd name="connsiteY331" fmla="*/ 421847 h 641466"/>
                    <a:gd name="connsiteX332" fmla="*/ 1230379 w 1376137"/>
                    <a:gd name="connsiteY332" fmla="*/ 417134 h 641466"/>
                    <a:gd name="connsiteX333" fmla="*/ 1252611 w 1376137"/>
                    <a:gd name="connsiteY333" fmla="*/ 368802 h 641466"/>
                    <a:gd name="connsiteX334" fmla="*/ 1252967 w 1376137"/>
                    <a:gd name="connsiteY334" fmla="*/ 368802 h 641466"/>
                    <a:gd name="connsiteX335" fmla="*/ 1269285 w 1376137"/>
                    <a:gd name="connsiteY335" fmla="*/ 372892 h 641466"/>
                    <a:gd name="connsiteX336" fmla="*/ 1302233 w 1376137"/>
                    <a:gd name="connsiteY336" fmla="*/ 379028 h 641466"/>
                    <a:gd name="connsiteX337" fmla="*/ 1302233 w 1376137"/>
                    <a:gd name="connsiteY337" fmla="*/ 379028 h 641466"/>
                    <a:gd name="connsiteX338" fmla="*/ 1323264 w 1376137"/>
                    <a:gd name="connsiteY338" fmla="*/ 374048 h 641466"/>
                    <a:gd name="connsiteX339" fmla="*/ 1329667 w 1376137"/>
                    <a:gd name="connsiteY339" fmla="*/ 347370 h 641466"/>
                    <a:gd name="connsiteX340" fmla="*/ 1343006 w 1376137"/>
                    <a:gd name="connsiteY340" fmla="*/ 315267 h 641466"/>
                    <a:gd name="connsiteX341" fmla="*/ 1348119 w 1376137"/>
                    <a:gd name="connsiteY341" fmla="*/ 313755 h 641466"/>
                    <a:gd name="connsiteX342" fmla="*/ 1363681 w 1376137"/>
                    <a:gd name="connsiteY342" fmla="*/ 295970 h 641466"/>
                    <a:gd name="connsiteX343" fmla="*/ 1369506 w 1376137"/>
                    <a:gd name="connsiteY343" fmla="*/ 284187 h 641466"/>
                    <a:gd name="connsiteX344" fmla="*/ 1372485 w 1376137"/>
                    <a:gd name="connsiteY344" fmla="*/ 280230 h 641466"/>
                    <a:gd name="connsiteX345" fmla="*/ 1372175 w 1376137"/>
                    <a:gd name="connsiteY345" fmla="*/ 269781 h 641466"/>
                    <a:gd name="connsiteX346" fmla="*/ 1368395 w 1376137"/>
                    <a:gd name="connsiteY346" fmla="*/ 262488 h 641466"/>
                    <a:gd name="connsiteX347" fmla="*/ 1368395 w 1376137"/>
                    <a:gd name="connsiteY347" fmla="*/ 262488 h 641466"/>
                    <a:gd name="connsiteX348" fmla="*/ 1368395 w 1376137"/>
                    <a:gd name="connsiteY348" fmla="*/ 262488 h 641466"/>
                    <a:gd name="connsiteX349" fmla="*/ 1368395 w 1376137"/>
                    <a:gd name="connsiteY349" fmla="*/ 262488 h 641466"/>
                    <a:gd name="connsiteX350" fmla="*/ 1368395 w 1376137"/>
                    <a:gd name="connsiteY350" fmla="*/ 261866 h 641466"/>
                    <a:gd name="connsiteX351" fmla="*/ 1368395 w 1376137"/>
                    <a:gd name="connsiteY351" fmla="*/ 261866 h 641466"/>
                    <a:gd name="connsiteX352" fmla="*/ 1365904 w 1376137"/>
                    <a:gd name="connsiteY352" fmla="*/ 261021 h 641466"/>
                    <a:gd name="connsiteX353" fmla="*/ 1357012 w 1376137"/>
                    <a:gd name="connsiteY353" fmla="*/ 262088 h 641466"/>
                    <a:gd name="connsiteX354" fmla="*/ 1338604 w 1376137"/>
                    <a:gd name="connsiteY354" fmla="*/ 263911 h 641466"/>
                    <a:gd name="connsiteX355" fmla="*/ 1311926 w 1376137"/>
                    <a:gd name="connsiteY355" fmla="*/ 245859 h 641466"/>
                    <a:gd name="connsiteX356" fmla="*/ 1300587 w 1376137"/>
                    <a:gd name="connsiteY356" fmla="*/ 237189 h 641466"/>
                    <a:gd name="connsiteX357" fmla="*/ 1288182 w 1376137"/>
                    <a:gd name="connsiteY357" fmla="*/ 229274 h 641466"/>
                    <a:gd name="connsiteX358" fmla="*/ 1287337 w 1376137"/>
                    <a:gd name="connsiteY358" fmla="*/ 228073 h 641466"/>
                    <a:gd name="connsiteX359" fmla="*/ 1262659 w 1376137"/>
                    <a:gd name="connsiteY359" fmla="*/ 204196 h 641466"/>
                    <a:gd name="connsiteX360" fmla="*/ 1257725 w 1376137"/>
                    <a:gd name="connsiteY360" fmla="*/ 203040 h 641466"/>
                    <a:gd name="connsiteX361" fmla="*/ 1237315 w 1376137"/>
                    <a:gd name="connsiteY361" fmla="*/ 210243 h 641466"/>
                    <a:gd name="connsiteX362" fmla="*/ 1229356 w 1376137"/>
                    <a:gd name="connsiteY362" fmla="*/ 213934 h 641466"/>
                    <a:gd name="connsiteX363" fmla="*/ 1221308 w 1376137"/>
                    <a:gd name="connsiteY363" fmla="*/ 215179 h 641466"/>
                    <a:gd name="connsiteX364" fmla="*/ 1186448 w 1376137"/>
                    <a:gd name="connsiteY364" fmla="*/ 202195 h 641466"/>
                    <a:gd name="connsiteX365" fmla="*/ 1184715 w 1376137"/>
                    <a:gd name="connsiteY365" fmla="*/ 200328 h 641466"/>
                    <a:gd name="connsiteX366" fmla="*/ 1170886 w 1376137"/>
                    <a:gd name="connsiteY366" fmla="*/ 190324 h 641466"/>
                    <a:gd name="connsiteX367" fmla="*/ 1162616 w 1376137"/>
                    <a:gd name="connsiteY367" fmla="*/ 196371 h 641466"/>
                    <a:gd name="connsiteX368" fmla="*/ 1160126 w 1376137"/>
                    <a:gd name="connsiteY368" fmla="*/ 200550 h 641466"/>
                    <a:gd name="connsiteX369" fmla="*/ 1150388 w 1376137"/>
                    <a:gd name="connsiteY369" fmla="*/ 210688 h 641466"/>
                    <a:gd name="connsiteX370" fmla="*/ 1142518 w 1376137"/>
                    <a:gd name="connsiteY370" fmla="*/ 203930 h 641466"/>
                    <a:gd name="connsiteX371" fmla="*/ 1123754 w 1376137"/>
                    <a:gd name="connsiteY371" fmla="*/ 169959 h 641466"/>
                    <a:gd name="connsiteX372" fmla="*/ 1098677 w 1376137"/>
                    <a:gd name="connsiteY372" fmla="*/ 126118 h 641466"/>
                    <a:gd name="connsiteX373" fmla="*/ 1068308 w 1376137"/>
                    <a:gd name="connsiteY373" fmla="*/ 88101 h 641466"/>
                    <a:gd name="connsiteX374" fmla="*/ 1056614 w 1376137"/>
                    <a:gd name="connsiteY374" fmla="*/ 81076 h 641466"/>
                    <a:gd name="connsiteX375" fmla="*/ 1036694 w 1376137"/>
                    <a:gd name="connsiteY375" fmla="*/ 61423 h 641466"/>
                    <a:gd name="connsiteX376" fmla="*/ 1040207 w 1376137"/>
                    <a:gd name="connsiteY376" fmla="*/ 53464 h 641466"/>
                    <a:gd name="connsiteX377" fmla="*/ 1042208 w 1376137"/>
                    <a:gd name="connsiteY377" fmla="*/ 48173 h 641466"/>
                    <a:gd name="connsiteX378" fmla="*/ 1034071 w 1376137"/>
                    <a:gd name="connsiteY378" fmla="*/ 46616 h 641466"/>
                    <a:gd name="connsiteX379" fmla="*/ 1009793 w 1376137"/>
                    <a:gd name="connsiteY379" fmla="*/ 56932 h 641466"/>
                    <a:gd name="connsiteX380" fmla="*/ 989874 w 1376137"/>
                    <a:gd name="connsiteY380" fmla="*/ 67070 h 641466"/>
                    <a:gd name="connsiteX381" fmla="*/ 977601 w 1376137"/>
                    <a:gd name="connsiteY381" fmla="*/ 72183 h 641466"/>
                    <a:gd name="connsiteX382" fmla="*/ 931314 w 1376137"/>
                    <a:gd name="connsiteY382" fmla="*/ 88190 h 641466"/>
                    <a:gd name="connsiteX383" fmla="*/ 924645 w 1376137"/>
                    <a:gd name="connsiteY383" fmla="*/ 83744 h 641466"/>
                    <a:gd name="connsiteX384" fmla="*/ 931003 w 1376137"/>
                    <a:gd name="connsiteY384" fmla="*/ 75429 h 641466"/>
                    <a:gd name="connsiteX385" fmla="*/ 938829 w 1376137"/>
                    <a:gd name="connsiteY385" fmla="*/ 64802 h 641466"/>
                    <a:gd name="connsiteX386" fmla="*/ 937762 w 1376137"/>
                    <a:gd name="connsiteY386" fmla="*/ 63735 h 641466"/>
                    <a:gd name="connsiteX387" fmla="*/ 930159 w 1376137"/>
                    <a:gd name="connsiteY387" fmla="*/ 64446 h 641466"/>
                    <a:gd name="connsiteX388" fmla="*/ 924823 w 1376137"/>
                    <a:gd name="connsiteY388" fmla="*/ 65469 h 641466"/>
                    <a:gd name="connsiteX389" fmla="*/ 917575 w 1376137"/>
                    <a:gd name="connsiteY389" fmla="*/ 62045 h 641466"/>
                    <a:gd name="connsiteX390" fmla="*/ 912017 w 1376137"/>
                    <a:gd name="connsiteY390" fmla="*/ 58844 h 641466"/>
                    <a:gd name="connsiteX391" fmla="*/ 908994 w 1376137"/>
                    <a:gd name="connsiteY391" fmla="*/ 58444 h 641466"/>
                    <a:gd name="connsiteX392" fmla="*/ 903480 w 1376137"/>
                    <a:gd name="connsiteY392" fmla="*/ 61289 h 641466"/>
                    <a:gd name="connsiteX393" fmla="*/ 901301 w 1376137"/>
                    <a:gd name="connsiteY393" fmla="*/ 62801 h 641466"/>
                    <a:gd name="connsiteX394" fmla="*/ 893476 w 1376137"/>
                    <a:gd name="connsiteY394" fmla="*/ 53464 h 641466"/>
                    <a:gd name="connsiteX395" fmla="*/ 888185 w 1376137"/>
                    <a:gd name="connsiteY395" fmla="*/ 50840 h 641466"/>
                    <a:gd name="connsiteX396" fmla="*/ 874134 w 1376137"/>
                    <a:gd name="connsiteY396" fmla="*/ 55287 h 641466"/>
                    <a:gd name="connsiteX397" fmla="*/ 861062 w 1376137"/>
                    <a:gd name="connsiteY397" fmla="*/ 59377 h 641466"/>
                    <a:gd name="connsiteX398" fmla="*/ 851857 w 1376137"/>
                    <a:gd name="connsiteY398" fmla="*/ 37902 h 641466"/>
                    <a:gd name="connsiteX399" fmla="*/ 833627 w 1376137"/>
                    <a:gd name="connsiteY399" fmla="*/ 4554 h 641466"/>
                    <a:gd name="connsiteX400" fmla="*/ 823312 w 1376137"/>
                    <a:gd name="connsiteY400" fmla="*/ 3308 h 641466"/>
                    <a:gd name="connsiteX401" fmla="*/ 796634 w 1376137"/>
                    <a:gd name="connsiteY401" fmla="*/ 1041 h 641466"/>
                    <a:gd name="connsiteX402" fmla="*/ 759017 w 1376137"/>
                    <a:gd name="connsiteY402" fmla="*/ 13180 h 641466"/>
                    <a:gd name="connsiteX403" fmla="*/ 706238 w 1376137"/>
                    <a:gd name="connsiteY403" fmla="*/ 29498 h 641466"/>
                    <a:gd name="connsiteX404" fmla="*/ 695078 w 1376137"/>
                    <a:gd name="connsiteY404" fmla="*/ 31365 h 641466"/>
                    <a:gd name="connsiteX405" fmla="*/ 662352 w 1376137"/>
                    <a:gd name="connsiteY405" fmla="*/ 37546 h 641466"/>
                    <a:gd name="connsiteX406" fmla="*/ 598102 w 1376137"/>
                    <a:gd name="connsiteY406" fmla="*/ 49729 h 641466"/>
                    <a:gd name="connsiteX407" fmla="*/ 580984 w 1376137"/>
                    <a:gd name="connsiteY407" fmla="*/ 55731 h 641466"/>
                    <a:gd name="connsiteX408" fmla="*/ 555683 w 1376137"/>
                    <a:gd name="connsiteY408" fmla="*/ 62134 h 641466"/>
                    <a:gd name="connsiteX409" fmla="*/ 543500 w 1376137"/>
                    <a:gd name="connsiteY409" fmla="*/ 61867 h 641466"/>
                    <a:gd name="connsiteX410" fmla="*/ 523848 w 1376137"/>
                    <a:gd name="connsiteY410" fmla="*/ 62268 h 641466"/>
                    <a:gd name="connsiteX411" fmla="*/ 513176 w 1376137"/>
                    <a:gd name="connsiteY411" fmla="*/ 62579 h 641466"/>
                    <a:gd name="connsiteX412" fmla="*/ 506907 w 1376137"/>
                    <a:gd name="connsiteY412" fmla="*/ 66136 h 641466"/>
                    <a:gd name="connsiteX413" fmla="*/ 510063 w 1376137"/>
                    <a:gd name="connsiteY413" fmla="*/ 91302 h 641466"/>
                    <a:gd name="connsiteX414" fmla="*/ 525359 w 1376137"/>
                    <a:gd name="connsiteY414" fmla="*/ 98595 h 641466"/>
                    <a:gd name="connsiteX415" fmla="*/ 540121 w 1376137"/>
                    <a:gd name="connsiteY415" fmla="*/ 106465 h 641466"/>
                    <a:gd name="connsiteX416" fmla="*/ 540121 w 1376137"/>
                    <a:gd name="connsiteY416" fmla="*/ 107310 h 641466"/>
                    <a:gd name="connsiteX417" fmla="*/ 526248 w 1376137"/>
                    <a:gd name="connsiteY417" fmla="*/ 110422 h 641466"/>
                    <a:gd name="connsiteX418" fmla="*/ 496058 w 1376137"/>
                    <a:gd name="connsiteY418" fmla="*/ 119715 h 641466"/>
                    <a:gd name="connsiteX419" fmla="*/ 496902 w 1376137"/>
                    <a:gd name="connsiteY419" fmla="*/ 130609 h 641466"/>
                    <a:gd name="connsiteX420" fmla="*/ 494546 w 1376137"/>
                    <a:gd name="connsiteY420" fmla="*/ 145771 h 641466"/>
                    <a:gd name="connsiteX421" fmla="*/ 486320 w 1376137"/>
                    <a:gd name="connsiteY421" fmla="*/ 150217 h 641466"/>
                    <a:gd name="connsiteX422" fmla="*/ 473870 w 1376137"/>
                    <a:gd name="connsiteY422" fmla="*/ 162134 h 641466"/>
                    <a:gd name="connsiteX423" fmla="*/ 495346 w 1376137"/>
                    <a:gd name="connsiteY423" fmla="*/ 175473 h 641466"/>
                    <a:gd name="connsiteX424" fmla="*/ 518245 w 1376137"/>
                    <a:gd name="connsiteY424" fmla="*/ 191836 h 641466"/>
                    <a:gd name="connsiteX425" fmla="*/ 516600 w 1376137"/>
                    <a:gd name="connsiteY425" fmla="*/ 210466 h 641466"/>
                    <a:gd name="connsiteX426" fmla="*/ 506107 w 1376137"/>
                    <a:gd name="connsiteY426" fmla="*/ 216202 h 641466"/>
                    <a:gd name="connsiteX427" fmla="*/ 501260 w 1376137"/>
                    <a:gd name="connsiteY427" fmla="*/ 216602 h 641466"/>
                    <a:gd name="connsiteX428" fmla="*/ 484808 w 1376137"/>
                    <a:gd name="connsiteY428" fmla="*/ 211444 h 641466"/>
                    <a:gd name="connsiteX429" fmla="*/ 472047 w 1376137"/>
                    <a:gd name="connsiteY429" fmla="*/ 206286 h 641466"/>
                    <a:gd name="connsiteX430" fmla="*/ 464978 w 1376137"/>
                    <a:gd name="connsiteY430" fmla="*/ 215179 h 641466"/>
                    <a:gd name="connsiteX431" fmla="*/ 463465 w 1376137"/>
                    <a:gd name="connsiteY431" fmla="*/ 219625 h 641466"/>
                    <a:gd name="connsiteX432" fmla="*/ 459019 w 1376137"/>
                    <a:gd name="connsiteY432" fmla="*/ 223005 h 641466"/>
                    <a:gd name="connsiteX433" fmla="*/ 451282 w 1376137"/>
                    <a:gd name="connsiteY433" fmla="*/ 217714 h 641466"/>
                    <a:gd name="connsiteX434" fmla="*/ 443590 w 1376137"/>
                    <a:gd name="connsiteY434" fmla="*/ 212422 h 641466"/>
                    <a:gd name="connsiteX435" fmla="*/ 421892 w 1376137"/>
                    <a:gd name="connsiteY435" fmla="*/ 202729 h 641466"/>
                    <a:gd name="connsiteX436" fmla="*/ 402017 w 1376137"/>
                    <a:gd name="connsiteY436" fmla="*/ 193836 h 641466"/>
                    <a:gd name="connsiteX437" fmla="*/ 388455 w 1376137"/>
                    <a:gd name="connsiteY437" fmla="*/ 200462 h 641466"/>
                    <a:gd name="connsiteX438" fmla="*/ 379874 w 1376137"/>
                    <a:gd name="connsiteY438" fmla="*/ 203663 h 641466"/>
                    <a:gd name="connsiteX439" fmla="*/ 366089 w 1376137"/>
                    <a:gd name="connsiteY439" fmla="*/ 200862 h 641466"/>
                    <a:gd name="connsiteX440" fmla="*/ 351150 w 1376137"/>
                    <a:gd name="connsiteY440" fmla="*/ 197838 h 641466"/>
                    <a:gd name="connsiteX441" fmla="*/ 336032 w 1376137"/>
                    <a:gd name="connsiteY441" fmla="*/ 209265 h 641466"/>
                    <a:gd name="connsiteX442" fmla="*/ 321181 w 1376137"/>
                    <a:gd name="connsiteY442" fmla="*/ 217135 h 641466"/>
                    <a:gd name="connsiteX443" fmla="*/ 303662 w 1376137"/>
                    <a:gd name="connsiteY443" fmla="*/ 212689 h 641466"/>
                    <a:gd name="connsiteX444" fmla="*/ 289567 w 1376137"/>
                    <a:gd name="connsiteY444" fmla="*/ 206020 h 641466"/>
                    <a:gd name="connsiteX445" fmla="*/ 288723 w 1376137"/>
                    <a:gd name="connsiteY445" fmla="*/ 206020 h 641466"/>
                    <a:gd name="connsiteX446" fmla="*/ 285388 w 1376137"/>
                    <a:gd name="connsiteY446" fmla="*/ 211266 h 641466"/>
                    <a:gd name="connsiteX447" fmla="*/ 283342 w 1376137"/>
                    <a:gd name="connsiteY447" fmla="*/ 217313 h 641466"/>
                    <a:gd name="connsiteX448" fmla="*/ 282764 w 1376137"/>
                    <a:gd name="connsiteY448" fmla="*/ 216379 h 641466"/>
                    <a:gd name="connsiteX449" fmla="*/ 282764 w 1376137"/>
                    <a:gd name="connsiteY449" fmla="*/ 216379 h 641466"/>
                    <a:gd name="connsiteX450" fmla="*/ 282764 w 1376137"/>
                    <a:gd name="connsiteY450" fmla="*/ 216113 h 641466"/>
                    <a:gd name="connsiteX451" fmla="*/ 230875 w 1376137"/>
                    <a:gd name="connsiteY451" fmla="*/ 179430 h 641466"/>
                    <a:gd name="connsiteX452" fmla="*/ 205530 w 1376137"/>
                    <a:gd name="connsiteY452" fmla="*/ 169337 h 641466"/>
                    <a:gd name="connsiteX453" fmla="*/ 197216 w 1376137"/>
                    <a:gd name="connsiteY453" fmla="*/ 165646 h 641466"/>
                    <a:gd name="connsiteX454" fmla="*/ 186678 w 1376137"/>
                    <a:gd name="connsiteY454" fmla="*/ 171871 h 641466"/>
                    <a:gd name="connsiteX455" fmla="*/ 177251 w 1376137"/>
                    <a:gd name="connsiteY455" fmla="*/ 177607 h 641466"/>
                    <a:gd name="connsiteX456" fmla="*/ 175251 w 1376137"/>
                    <a:gd name="connsiteY456" fmla="*/ 177340 h 641466"/>
                    <a:gd name="connsiteX457" fmla="*/ 158932 w 1376137"/>
                    <a:gd name="connsiteY457" fmla="*/ 173872 h 641466"/>
                    <a:gd name="connsiteX458" fmla="*/ 140569 w 1376137"/>
                    <a:gd name="connsiteY458" fmla="*/ 179741 h 641466"/>
                    <a:gd name="connsiteX459" fmla="*/ 130609 w 1376137"/>
                    <a:gd name="connsiteY459" fmla="*/ 185610 h 641466"/>
                    <a:gd name="connsiteX460" fmla="*/ 104330 w 1376137"/>
                    <a:gd name="connsiteY460" fmla="*/ 196282 h 641466"/>
                    <a:gd name="connsiteX461" fmla="*/ 96994 w 1376137"/>
                    <a:gd name="connsiteY461" fmla="*/ 202951 h 641466"/>
                    <a:gd name="connsiteX462" fmla="*/ 95927 w 1376137"/>
                    <a:gd name="connsiteY462" fmla="*/ 205397 h 641466"/>
                    <a:gd name="connsiteX463" fmla="*/ 86412 w 1376137"/>
                    <a:gd name="connsiteY463" fmla="*/ 212422 h 641466"/>
                    <a:gd name="connsiteX464" fmla="*/ 79342 w 1376137"/>
                    <a:gd name="connsiteY464" fmla="*/ 215935 h 641466"/>
                    <a:gd name="connsiteX465" fmla="*/ 78897 w 1376137"/>
                    <a:gd name="connsiteY465" fmla="*/ 233053 h 641466"/>
                    <a:gd name="connsiteX466" fmla="*/ 74451 w 1376137"/>
                    <a:gd name="connsiteY466" fmla="*/ 251817 h 641466"/>
                    <a:gd name="connsiteX467" fmla="*/ 70850 w 1376137"/>
                    <a:gd name="connsiteY467" fmla="*/ 252484 h 641466"/>
                    <a:gd name="connsiteX468" fmla="*/ 54576 w 1376137"/>
                    <a:gd name="connsiteY468" fmla="*/ 238523 h 641466"/>
                    <a:gd name="connsiteX469" fmla="*/ 46883 w 1376137"/>
                    <a:gd name="connsiteY469" fmla="*/ 229230 h 641466"/>
                    <a:gd name="connsiteX470" fmla="*/ 39280 w 1376137"/>
                    <a:gd name="connsiteY470" fmla="*/ 226117 h 641466"/>
                    <a:gd name="connsiteX471" fmla="*/ 28475 w 1376137"/>
                    <a:gd name="connsiteY471" fmla="*/ 239456 h 641466"/>
                    <a:gd name="connsiteX472" fmla="*/ 21272 w 1376137"/>
                    <a:gd name="connsiteY472" fmla="*/ 251684 h 641466"/>
                    <a:gd name="connsiteX473" fmla="*/ 10334 w 1376137"/>
                    <a:gd name="connsiteY473" fmla="*/ 264312 h 641466"/>
                    <a:gd name="connsiteX474" fmla="*/ 18871 w 1376137"/>
                    <a:gd name="connsiteY474" fmla="*/ 275383 h 641466"/>
                    <a:gd name="connsiteX475" fmla="*/ 19583 w 1376137"/>
                    <a:gd name="connsiteY475" fmla="*/ 276628 h 641466"/>
                    <a:gd name="connsiteX476" fmla="*/ 10423 w 1376137"/>
                    <a:gd name="connsiteY476" fmla="*/ 289745 h 641466"/>
                    <a:gd name="connsiteX477" fmla="*/ 1530 w 1376137"/>
                    <a:gd name="connsiteY477" fmla="*/ 301039 h 641466"/>
                    <a:gd name="connsiteX478" fmla="*/ 1219 w 1376137"/>
                    <a:gd name="connsiteY478" fmla="*/ 308509 h 641466"/>
                    <a:gd name="connsiteX479" fmla="*/ 8956 w 1376137"/>
                    <a:gd name="connsiteY479" fmla="*/ 312955 h 641466"/>
                    <a:gd name="connsiteX480" fmla="*/ 16603 w 1376137"/>
                    <a:gd name="connsiteY480" fmla="*/ 315845 h 641466"/>
                    <a:gd name="connsiteX481" fmla="*/ 19849 w 1376137"/>
                    <a:gd name="connsiteY481" fmla="*/ 329851 h 641466"/>
                    <a:gd name="connsiteX482" fmla="*/ 21272 w 1376137"/>
                    <a:gd name="connsiteY482" fmla="*/ 340612 h 641466"/>
                    <a:gd name="connsiteX483" fmla="*/ 25719 w 1376137"/>
                    <a:gd name="connsiteY483" fmla="*/ 341012 h 641466"/>
                    <a:gd name="connsiteX484" fmla="*/ 39413 w 1376137"/>
                    <a:gd name="connsiteY484" fmla="*/ 338433 h 641466"/>
                    <a:gd name="connsiteX485" fmla="*/ 64535 w 1376137"/>
                    <a:gd name="connsiteY485" fmla="*/ 354885 h 641466"/>
                    <a:gd name="connsiteX486" fmla="*/ 70850 w 1376137"/>
                    <a:gd name="connsiteY486" fmla="*/ 362399 h 641466"/>
                    <a:gd name="connsiteX487" fmla="*/ 81609 w 1376137"/>
                    <a:gd name="connsiteY487" fmla="*/ 377739 h 641466"/>
                    <a:gd name="connsiteX488" fmla="*/ 75118 w 1376137"/>
                    <a:gd name="connsiteY488" fmla="*/ 385743 h 641466"/>
                    <a:gd name="connsiteX489" fmla="*/ 70182 w 1376137"/>
                    <a:gd name="connsiteY489" fmla="*/ 388811 h 641466"/>
                    <a:gd name="connsiteX490" fmla="*/ 70671 w 1376137"/>
                    <a:gd name="connsiteY490" fmla="*/ 391167 h 641466"/>
                    <a:gd name="connsiteX491" fmla="*/ 82588 w 1376137"/>
                    <a:gd name="connsiteY491" fmla="*/ 399482 h 641466"/>
                    <a:gd name="connsiteX492" fmla="*/ 88680 w 1376137"/>
                    <a:gd name="connsiteY492" fmla="*/ 402505 h 641466"/>
                    <a:gd name="connsiteX493" fmla="*/ 94504 w 1376137"/>
                    <a:gd name="connsiteY493" fmla="*/ 404640 h 641466"/>
                    <a:gd name="connsiteX494" fmla="*/ 100863 w 1376137"/>
                    <a:gd name="connsiteY494" fmla="*/ 400860 h 641466"/>
                    <a:gd name="connsiteX495" fmla="*/ 105798 w 1376137"/>
                    <a:gd name="connsiteY495" fmla="*/ 396681 h 641466"/>
                    <a:gd name="connsiteX496" fmla="*/ 154708 w 1376137"/>
                    <a:gd name="connsiteY496" fmla="*/ 377250 h 641466"/>
                    <a:gd name="connsiteX497" fmla="*/ 161600 w 1376137"/>
                    <a:gd name="connsiteY497" fmla="*/ 376983 h 641466"/>
                    <a:gd name="connsiteX498" fmla="*/ 186856 w 1376137"/>
                    <a:gd name="connsiteY498" fmla="*/ 378895 h 641466"/>
                    <a:gd name="connsiteX499" fmla="*/ 205664 w 1376137"/>
                    <a:gd name="connsiteY499" fmla="*/ 380585 h 641466"/>
                    <a:gd name="connsiteX500" fmla="*/ 221804 w 1376137"/>
                    <a:gd name="connsiteY500" fmla="*/ 387477 h 641466"/>
                    <a:gd name="connsiteX501" fmla="*/ 227496 w 1376137"/>
                    <a:gd name="connsiteY501" fmla="*/ 419668 h 641466"/>
                    <a:gd name="connsiteX502" fmla="*/ 227496 w 1376137"/>
                    <a:gd name="connsiteY502" fmla="*/ 428828 h 641466"/>
                    <a:gd name="connsiteX503" fmla="*/ 217625 w 1376137"/>
                    <a:gd name="connsiteY503" fmla="*/ 448659 h 641466"/>
                    <a:gd name="connsiteX504" fmla="*/ 205931 w 1376137"/>
                    <a:gd name="connsiteY504" fmla="*/ 449593 h 641466"/>
                    <a:gd name="connsiteX505" fmla="*/ 195971 w 1376137"/>
                    <a:gd name="connsiteY505" fmla="*/ 449237 h 641466"/>
                    <a:gd name="connsiteX506" fmla="*/ 186055 w 1376137"/>
                    <a:gd name="connsiteY506" fmla="*/ 448926 h 641466"/>
                    <a:gd name="connsiteX507" fmla="*/ 173027 w 1376137"/>
                    <a:gd name="connsiteY507" fmla="*/ 450126 h 641466"/>
                    <a:gd name="connsiteX508" fmla="*/ 153908 w 1376137"/>
                    <a:gd name="connsiteY508" fmla="*/ 459019 h 641466"/>
                    <a:gd name="connsiteX509" fmla="*/ 154397 w 1376137"/>
                    <a:gd name="connsiteY509" fmla="*/ 467334 h 641466"/>
                    <a:gd name="connsiteX510" fmla="*/ 158043 w 1376137"/>
                    <a:gd name="connsiteY510" fmla="*/ 481918 h 641466"/>
                    <a:gd name="connsiteX511" fmla="*/ 154930 w 1376137"/>
                    <a:gd name="connsiteY511" fmla="*/ 483207 h 641466"/>
                    <a:gd name="connsiteX512" fmla="*/ 146660 w 1376137"/>
                    <a:gd name="connsiteY512" fmla="*/ 481607 h 641466"/>
                    <a:gd name="connsiteX513" fmla="*/ 139813 w 1376137"/>
                    <a:gd name="connsiteY513" fmla="*/ 479962 h 641466"/>
                    <a:gd name="connsiteX514" fmla="*/ 138701 w 1376137"/>
                    <a:gd name="connsiteY514" fmla="*/ 479962 h 641466"/>
                    <a:gd name="connsiteX515" fmla="*/ 124784 w 1376137"/>
                    <a:gd name="connsiteY515" fmla="*/ 487342 h 641466"/>
                    <a:gd name="connsiteX516" fmla="*/ 126918 w 1376137"/>
                    <a:gd name="connsiteY516" fmla="*/ 491789 h 641466"/>
                    <a:gd name="connsiteX517" fmla="*/ 137634 w 1376137"/>
                    <a:gd name="connsiteY517" fmla="*/ 496502 h 641466"/>
                    <a:gd name="connsiteX518" fmla="*/ 156443 w 1376137"/>
                    <a:gd name="connsiteY518" fmla="*/ 515177 h 641466"/>
                    <a:gd name="connsiteX519" fmla="*/ 199039 w 1376137"/>
                    <a:gd name="connsiteY519" fmla="*/ 554794 h 641466"/>
                    <a:gd name="connsiteX520" fmla="*/ 207576 w 1376137"/>
                    <a:gd name="connsiteY520" fmla="*/ 578894 h 641466"/>
                    <a:gd name="connsiteX521" fmla="*/ 214512 w 1376137"/>
                    <a:gd name="connsiteY521" fmla="*/ 612909 h 641466"/>
                    <a:gd name="connsiteX522" fmla="*/ 216246 w 1376137"/>
                    <a:gd name="connsiteY522" fmla="*/ 612909 h 641466"/>
                    <a:gd name="connsiteX523" fmla="*/ 220382 w 1376137"/>
                    <a:gd name="connsiteY523" fmla="*/ 585297 h 641466"/>
                    <a:gd name="connsiteX524" fmla="*/ 248838 w 1376137"/>
                    <a:gd name="connsiteY524" fmla="*/ 571424 h 641466"/>
                    <a:gd name="connsiteX525" fmla="*/ 248838 w 1376137"/>
                    <a:gd name="connsiteY525" fmla="*/ 571424 h 641466"/>
                    <a:gd name="connsiteX526" fmla="*/ 286232 w 1376137"/>
                    <a:gd name="connsiteY526" fmla="*/ 593656 h 641466"/>
                    <a:gd name="connsiteX527" fmla="*/ 314422 w 1376137"/>
                    <a:gd name="connsiteY527" fmla="*/ 611841 h 641466"/>
                    <a:gd name="connsiteX528" fmla="*/ 320736 w 1376137"/>
                    <a:gd name="connsiteY528" fmla="*/ 609974 h 641466"/>
                    <a:gd name="connsiteX529" fmla="*/ 323093 w 1376137"/>
                    <a:gd name="connsiteY529" fmla="*/ 579383 h 641466"/>
                    <a:gd name="connsiteX530" fmla="*/ 322826 w 1376137"/>
                    <a:gd name="connsiteY530" fmla="*/ 572402 h 641466"/>
                    <a:gd name="connsiteX531" fmla="*/ 324649 w 1376137"/>
                    <a:gd name="connsiteY531" fmla="*/ 504016 h 641466"/>
                    <a:gd name="connsiteX532" fmla="*/ 324649 w 1376137"/>
                    <a:gd name="connsiteY532" fmla="*/ 502193 h 641466"/>
                    <a:gd name="connsiteX533" fmla="*/ 324160 w 1376137"/>
                    <a:gd name="connsiteY533" fmla="*/ 492500 h 641466"/>
                    <a:gd name="connsiteX534" fmla="*/ 325939 w 1376137"/>
                    <a:gd name="connsiteY534" fmla="*/ 459419 h 641466"/>
                    <a:gd name="connsiteX535" fmla="*/ 362622 w 1376137"/>
                    <a:gd name="connsiteY535" fmla="*/ 448570 h 641466"/>
                    <a:gd name="connsiteX536" fmla="*/ 374805 w 1376137"/>
                    <a:gd name="connsiteY536" fmla="*/ 446302 h 641466"/>
                    <a:gd name="connsiteX537" fmla="*/ 404373 w 1376137"/>
                    <a:gd name="connsiteY537" fmla="*/ 438432 h 641466"/>
                    <a:gd name="connsiteX538" fmla="*/ 414378 w 1376137"/>
                    <a:gd name="connsiteY538" fmla="*/ 430784 h 641466"/>
                    <a:gd name="connsiteX539" fmla="*/ 426561 w 1376137"/>
                    <a:gd name="connsiteY539" fmla="*/ 423003 h 641466"/>
                    <a:gd name="connsiteX540" fmla="*/ 437232 w 1376137"/>
                    <a:gd name="connsiteY540" fmla="*/ 427049 h 641466"/>
                    <a:gd name="connsiteX541" fmla="*/ 446124 w 1376137"/>
                    <a:gd name="connsiteY541" fmla="*/ 430695 h 641466"/>
                    <a:gd name="connsiteX542" fmla="*/ 448170 w 1376137"/>
                    <a:gd name="connsiteY542" fmla="*/ 429139 h 641466"/>
                    <a:gd name="connsiteX543" fmla="*/ 461509 w 1376137"/>
                    <a:gd name="connsiteY543" fmla="*/ 415178 h 641466"/>
                    <a:gd name="connsiteX544" fmla="*/ 465644 w 1376137"/>
                    <a:gd name="connsiteY544" fmla="*/ 421847 h 641466"/>
                    <a:gd name="connsiteX545" fmla="*/ 465644 w 1376137"/>
                    <a:gd name="connsiteY545" fmla="*/ 422292 h 641466"/>
                    <a:gd name="connsiteX546" fmla="*/ 469468 w 1376137"/>
                    <a:gd name="connsiteY546" fmla="*/ 435053 h 641466"/>
                    <a:gd name="connsiteX547" fmla="*/ 474537 w 1376137"/>
                    <a:gd name="connsiteY547" fmla="*/ 440077 h 641466"/>
                    <a:gd name="connsiteX548" fmla="*/ 483741 w 1376137"/>
                    <a:gd name="connsiteY548" fmla="*/ 464933 h 641466"/>
                    <a:gd name="connsiteX549" fmla="*/ 490855 w 1376137"/>
                    <a:gd name="connsiteY549" fmla="*/ 484408 h 641466"/>
                    <a:gd name="connsiteX550" fmla="*/ 504550 w 1376137"/>
                    <a:gd name="connsiteY550" fmla="*/ 500059 h 641466"/>
                    <a:gd name="connsiteX551" fmla="*/ 538120 w 1376137"/>
                    <a:gd name="connsiteY551" fmla="*/ 525093 h 641466"/>
                    <a:gd name="connsiteX552" fmla="*/ 542567 w 1376137"/>
                    <a:gd name="connsiteY552" fmla="*/ 524692 h 641466"/>
                    <a:gd name="connsiteX553" fmla="*/ 573692 w 1376137"/>
                    <a:gd name="connsiteY553" fmla="*/ 522113 h 641466"/>
                    <a:gd name="connsiteX554" fmla="*/ 594723 w 1376137"/>
                    <a:gd name="connsiteY554" fmla="*/ 522647 h 641466"/>
                    <a:gd name="connsiteX555" fmla="*/ 612997 w 1376137"/>
                    <a:gd name="connsiteY555" fmla="*/ 523225 h 641466"/>
                    <a:gd name="connsiteX556" fmla="*/ 613442 w 1376137"/>
                    <a:gd name="connsiteY556" fmla="*/ 523225 h 641466"/>
                    <a:gd name="connsiteX557" fmla="*/ 620334 w 1376137"/>
                    <a:gd name="connsiteY557" fmla="*/ 522869 h 641466"/>
                    <a:gd name="connsiteX558" fmla="*/ 629805 w 1376137"/>
                    <a:gd name="connsiteY558" fmla="*/ 522469 h 641466"/>
                    <a:gd name="connsiteX559" fmla="*/ 643144 w 1376137"/>
                    <a:gd name="connsiteY559" fmla="*/ 525270 h 641466"/>
                    <a:gd name="connsiteX560" fmla="*/ 671823 w 1376137"/>
                    <a:gd name="connsiteY560" fmla="*/ 552838 h 641466"/>
                    <a:gd name="connsiteX561" fmla="*/ 673735 w 1376137"/>
                    <a:gd name="connsiteY561" fmla="*/ 566177 h 641466"/>
                    <a:gd name="connsiteX562" fmla="*/ 684629 w 1376137"/>
                    <a:gd name="connsiteY562" fmla="*/ 597302 h 641466"/>
                    <a:gd name="connsiteX563" fmla="*/ 688275 w 1376137"/>
                    <a:gd name="connsiteY563" fmla="*/ 605083 h 641466"/>
                    <a:gd name="connsiteX564" fmla="*/ 693833 w 1376137"/>
                    <a:gd name="connsiteY564" fmla="*/ 615221 h 641466"/>
                    <a:gd name="connsiteX565" fmla="*/ 705349 w 1376137"/>
                    <a:gd name="connsiteY565" fmla="*/ 618022 h 641466"/>
                    <a:gd name="connsiteX566" fmla="*/ 709795 w 1376137"/>
                    <a:gd name="connsiteY566" fmla="*/ 618022 h 641466"/>
                    <a:gd name="connsiteX567" fmla="*/ 946343 w 1376137"/>
                    <a:gd name="connsiteY567" fmla="*/ 461598 h 641466"/>
                    <a:gd name="connsiteX568" fmla="*/ 940163 w 1376137"/>
                    <a:gd name="connsiteY568" fmla="*/ 458174 h 641466"/>
                    <a:gd name="connsiteX569" fmla="*/ 937539 w 1376137"/>
                    <a:gd name="connsiteY569" fmla="*/ 415756 h 641466"/>
                    <a:gd name="connsiteX570" fmla="*/ 989563 w 1376137"/>
                    <a:gd name="connsiteY570" fmla="*/ 389433 h 641466"/>
                    <a:gd name="connsiteX571" fmla="*/ 1027534 w 1376137"/>
                    <a:gd name="connsiteY571" fmla="*/ 392323 h 641466"/>
                    <a:gd name="connsiteX572" fmla="*/ 1052301 w 1376137"/>
                    <a:gd name="connsiteY572" fmla="*/ 394413 h 641466"/>
                    <a:gd name="connsiteX573" fmla="*/ 1052968 w 1376137"/>
                    <a:gd name="connsiteY573" fmla="*/ 394413 h 641466"/>
                    <a:gd name="connsiteX574" fmla="*/ 1083114 w 1376137"/>
                    <a:gd name="connsiteY574" fmla="*/ 391256 h 641466"/>
                    <a:gd name="connsiteX575" fmla="*/ 1113572 w 1376137"/>
                    <a:gd name="connsiteY575" fmla="*/ 388099 h 641466"/>
                    <a:gd name="connsiteX576" fmla="*/ 1118019 w 1376137"/>
                    <a:gd name="connsiteY576" fmla="*/ 390055 h 641466"/>
                    <a:gd name="connsiteX577" fmla="*/ 1115929 w 1376137"/>
                    <a:gd name="connsiteY577" fmla="*/ 395213 h 641466"/>
                    <a:gd name="connsiteX578" fmla="*/ 1081114 w 1376137"/>
                    <a:gd name="connsiteY578" fmla="*/ 405395 h 641466"/>
                    <a:gd name="connsiteX579" fmla="*/ 1052078 w 1376137"/>
                    <a:gd name="connsiteY579" fmla="*/ 403261 h 641466"/>
                    <a:gd name="connsiteX580" fmla="*/ 1017308 w 1376137"/>
                    <a:gd name="connsiteY580" fmla="*/ 400816 h 641466"/>
                    <a:gd name="connsiteX581" fmla="*/ 966441 w 1376137"/>
                    <a:gd name="connsiteY581" fmla="*/ 418246 h 641466"/>
                    <a:gd name="connsiteX582" fmla="*/ 952391 w 1376137"/>
                    <a:gd name="connsiteY582" fmla="*/ 446302 h 641466"/>
                    <a:gd name="connsiteX583" fmla="*/ 952391 w 1376137"/>
                    <a:gd name="connsiteY583" fmla="*/ 450082 h 641466"/>
                    <a:gd name="connsiteX584" fmla="*/ 947944 w 1376137"/>
                    <a:gd name="connsiteY584" fmla="*/ 461464 h 641466"/>
                    <a:gd name="connsiteX585" fmla="*/ 989563 w 1376137"/>
                    <a:gd name="connsiteY585" fmla="*/ 390456 h 641466"/>
                    <a:gd name="connsiteX586" fmla="*/ 938607 w 1376137"/>
                    <a:gd name="connsiteY586" fmla="*/ 416022 h 641466"/>
                    <a:gd name="connsiteX587" fmla="*/ 941052 w 1376137"/>
                    <a:gd name="connsiteY587" fmla="*/ 457418 h 641466"/>
                    <a:gd name="connsiteX588" fmla="*/ 947722 w 1376137"/>
                    <a:gd name="connsiteY588" fmla="*/ 460264 h 641466"/>
                    <a:gd name="connsiteX589" fmla="*/ 951235 w 1376137"/>
                    <a:gd name="connsiteY589" fmla="*/ 450082 h 641466"/>
                    <a:gd name="connsiteX590" fmla="*/ 951235 w 1376137"/>
                    <a:gd name="connsiteY590" fmla="*/ 446169 h 641466"/>
                    <a:gd name="connsiteX591" fmla="*/ 965596 w 1376137"/>
                    <a:gd name="connsiteY591" fmla="*/ 417401 h 641466"/>
                    <a:gd name="connsiteX592" fmla="*/ 1017263 w 1376137"/>
                    <a:gd name="connsiteY592" fmla="*/ 399615 h 641466"/>
                    <a:gd name="connsiteX593" fmla="*/ 1052168 w 1376137"/>
                    <a:gd name="connsiteY593" fmla="*/ 402061 h 641466"/>
                    <a:gd name="connsiteX594" fmla="*/ 1081069 w 1376137"/>
                    <a:gd name="connsiteY594" fmla="*/ 404195 h 641466"/>
                    <a:gd name="connsiteX595" fmla="*/ 1115084 w 1376137"/>
                    <a:gd name="connsiteY595" fmla="*/ 394324 h 641466"/>
                    <a:gd name="connsiteX596" fmla="*/ 1116951 w 1376137"/>
                    <a:gd name="connsiteY596" fmla="*/ 390411 h 641466"/>
                    <a:gd name="connsiteX597" fmla="*/ 1113839 w 1376137"/>
                    <a:gd name="connsiteY597" fmla="*/ 389122 h 641466"/>
                    <a:gd name="connsiteX598" fmla="*/ 1083470 w 1376137"/>
                    <a:gd name="connsiteY598" fmla="*/ 392279 h 641466"/>
                    <a:gd name="connsiteX599" fmla="*/ 1053146 w 1376137"/>
                    <a:gd name="connsiteY599" fmla="*/ 395436 h 641466"/>
                    <a:gd name="connsiteX600" fmla="*/ 1052479 w 1376137"/>
                    <a:gd name="connsiteY600" fmla="*/ 395436 h 641466"/>
                    <a:gd name="connsiteX601" fmla="*/ 1027579 w 1376137"/>
                    <a:gd name="connsiteY601" fmla="*/ 393346 h 641466"/>
                    <a:gd name="connsiteX602" fmla="*/ 989563 w 1376137"/>
                    <a:gd name="connsiteY602" fmla="*/ 390678 h 641466"/>
                    <a:gd name="connsiteX603" fmla="*/ 506773 w 1376137"/>
                    <a:gd name="connsiteY603" fmla="*/ 410464 h 641466"/>
                    <a:gd name="connsiteX604" fmla="*/ 465289 w 1376137"/>
                    <a:gd name="connsiteY604" fmla="*/ 395747 h 641466"/>
                    <a:gd name="connsiteX605" fmla="*/ 465289 w 1376137"/>
                    <a:gd name="connsiteY605" fmla="*/ 393746 h 641466"/>
                    <a:gd name="connsiteX606" fmla="*/ 473781 w 1376137"/>
                    <a:gd name="connsiteY606" fmla="*/ 391656 h 641466"/>
                    <a:gd name="connsiteX607" fmla="*/ 513487 w 1376137"/>
                    <a:gd name="connsiteY607" fmla="*/ 404017 h 641466"/>
                    <a:gd name="connsiteX608" fmla="*/ 512998 w 1376137"/>
                    <a:gd name="connsiteY608" fmla="*/ 408464 h 641466"/>
                    <a:gd name="connsiteX609" fmla="*/ 506773 w 1376137"/>
                    <a:gd name="connsiteY609" fmla="*/ 410687 h 641466"/>
                    <a:gd name="connsiteX610" fmla="*/ 473914 w 1376137"/>
                    <a:gd name="connsiteY610" fmla="*/ 392679 h 641466"/>
                    <a:gd name="connsiteX611" fmla="*/ 466356 w 1376137"/>
                    <a:gd name="connsiteY611" fmla="*/ 394280 h 641466"/>
                    <a:gd name="connsiteX612" fmla="*/ 466356 w 1376137"/>
                    <a:gd name="connsiteY612" fmla="*/ 395213 h 641466"/>
                    <a:gd name="connsiteX613" fmla="*/ 506818 w 1376137"/>
                    <a:gd name="connsiteY613" fmla="*/ 409264 h 641466"/>
                    <a:gd name="connsiteX614" fmla="*/ 512287 w 1376137"/>
                    <a:gd name="connsiteY614" fmla="*/ 407930 h 641466"/>
                    <a:gd name="connsiteX615" fmla="*/ 512687 w 1376137"/>
                    <a:gd name="connsiteY615" fmla="*/ 404417 h 641466"/>
                    <a:gd name="connsiteX616" fmla="*/ 473914 w 1376137"/>
                    <a:gd name="connsiteY616" fmla="*/ 392990 h 641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</a:cxnLst>
                  <a:rect l="l" t="t" r="r" b="b"/>
                  <a:pathLst>
                    <a:path w="1376137" h="641466">
                      <a:moveTo>
                        <a:pt x="754837" y="641143"/>
                      </a:moveTo>
                      <a:cubicBezTo>
                        <a:pt x="753415" y="641099"/>
                        <a:pt x="752036" y="640583"/>
                        <a:pt x="750925" y="639676"/>
                      </a:cubicBezTo>
                      <a:cubicBezTo>
                        <a:pt x="748968" y="637893"/>
                        <a:pt x="747545" y="635576"/>
                        <a:pt x="746834" y="633006"/>
                      </a:cubicBezTo>
                      <a:cubicBezTo>
                        <a:pt x="746034" y="629921"/>
                        <a:pt x="744166" y="627226"/>
                        <a:pt x="741543" y="625403"/>
                      </a:cubicBezTo>
                      <a:cubicBezTo>
                        <a:pt x="735407" y="622019"/>
                        <a:pt x="728782" y="619618"/>
                        <a:pt x="721934" y="618289"/>
                      </a:cubicBezTo>
                      <a:lnTo>
                        <a:pt x="721045" y="618289"/>
                      </a:lnTo>
                      <a:cubicBezTo>
                        <a:pt x="718999" y="617848"/>
                        <a:pt x="716910" y="617657"/>
                        <a:pt x="714820" y="617711"/>
                      </a:cubicBezTo>
                      <a:lnTo>
                        <a:pt x="710374" y="617711"/>
                      </a:lnTo>
                      <a:lnTo>
                        <a:pt x="705927" y="617711"/>
                      </a:lnTo>
                      <a:cubicBezTo>
                        <a:pt x="701614" y="618048"/>
                        <a:pt x="697345" y="616986"/>
                        <a:pt x="693700" y="614687"/>
                      </a:cubicBezTo>
                      <a:cubicBezTo>
                        <a:pt x="690943" y="611650"/>
                        <a:pt x="688942" y="608013"/>
                        <a:pt x="687831" y="604060"/>
                      </a:cubicBezTo>
                      <a:cubicBezTo>
                        <a:pt x="686941" y="601419"/>
                        <a:pt x="685740" y="598885"/>
                        <a:pt x="684318" y="596502"/>
                      </a:cubicBezTo>
                      <a:cubicBezTo>
                        <a:pt x="677515" y="587400"/>
                        <a:pt x="673691" y="576453"/>
                        <a:pt x="673246" y="565110"/>
                      </a:cubicBezTo>
                      <a:cubicBezTo>
                        <a:pt x="672757" y="561241"/>
                        <a:pt x="672268" y="556795"/>
                        <a:pt x="671290" y="551771"/>
                      </a:cubicBezTo>
                      <a:cubicBezTo>
                        <a:pt x="669956" y="544790"/>
                        <a:pt x="651370" y="530383"/>
                        <a:pt x="643100" y="525093"/>
                      </a:cubicBezTo>
                      <a:cubicBezTo>
                        <a:pt x="639142" y="522989"/>
                        <a:pt x="634651" y="522082"/>
                        <a:pt x="630160" y="522469"/>
                      </a:cubicBezTo>
                      <a:cubicBezTo>
                        <a:pt x="627004" y="522469"/>
                        <a:pt x="623847" y="522469"/>
                        <a:pt x="620779" y="522869"/>
                      </a:cubicBezTo>
                      <a:cubicBezTo>
                        <a:pt x="617711" y="523269"/>
                        <a:pt x="615799" y="523225"/>
                        <a:pt x="613798" y="523225"/>
                      </a:cubicBezTo>
                      <a:lnTo>
                        <a:pt x="613309" y="523225"/>
                      </a:lnTo>
                      <a:cubicBezTo>
                        <a:pt x="607039" y="523225"/>
                        <a:pt x="600948" y="522869"/>
                        <a:pt x="595034" y="522647"/>
                      </a:cubicBezTo>
                      <a:cubicBezTo>
                        <a:pt x="587831" y="522380"/>
                        <a:pt x="580984" y="522113"/>
                        <a:pt x="574047" y="522113"/>
                      </a:cubicBezTo>
                      <a:cubicBezTo>
                        <a:pt x="563732" y="521998"/>
                        <a:pt x="553416" y="522847"/>
                        <a:pt x="543234" y="524648"/>
                      </a:cubicBezTo>
                      <a:cubicBezTo>
                        <a:pt x="541766" y="524919"/>
                        <a:pt x="540299" y="525066"/>
                        <a:pt x="538788" y="525093"/>
                      </a:cubicBezTo>
                      <a:cubicBezTo>
                        <a:pt x="524514" y="525093"/>
                        <a:pt x="514288" y="512153"/>
                        <a:pt x="504372" y="499614"/>
                      </a:cubicBezTo>
                      <a:cubicBezTo>
                        <a:pt x="500237" y="494101"/>
                        <a:pt x="495702" y="488930"/>
                        <a:pt x="490766" y="484141"/>
                      </a:cubicBezTo>
                      <a:cubicBezTo>
                        <a:pt x="485920" y="479695"/>
                        <a:pt x="484630" y="472091"/>
                        <a:pt x="483297" y="463999"/>
                      </a:cubicBezTo>
                      <a:cubicBezTo>
                        <a:pt x="481963" y="455906"/>
                        <a:pt x="480317" y="446213"/>
                        <a:pt x="474404" y="439722"/>
                      </a:cubicBezTo>
                      <a:cubicBezTo>
                        <a:pt x="472803" y="437970"/>
                        <a:pt x="471158" y="436307"/>
                        <a:pt x="469379" y="434742"/>
                      </a:cubicBezTo>
                      <a:cubicBezTo>
                        <a:pt x="465822" y="431540"/>
                        <a:pt x="465822" y="431318"/>
                        <a:pt x="465200" y="421403"/>
                      </a:cubicBezTo>
                      <a:lnTo>
                        <a:pt x="465200" y="420958"/>
                      </a:lnTo>
                      <a:cubicBezTo>
                        <a:pt x="464978" y="417223"/>
                        <a:pt x="463954" y="415311"/>
                        <a:pt x="462176" y="415311"/>
                      </a:cubicBezTo>
                      <a:cubicBezTo>
                        <a:pt x="458130" y="415311"/>
                        <a:pt x="450927" y="424559"/>
                        <a:pt x="449771" y="428650"/>
                      </a:cubicBezTo>
                      <a:cubicBezTo>
                        <a:pt x="449459" y="430100"/>
                        <a:pt x="448126" y="431105"/>
                        <a:pt x="446658" y="431007"/>
                      </a:cubicBezTo>
                      <a:cubicBezTo>
                        <a:pt x="443323" y="430415"/>
                        <a:pt x="440122" y="429126"/>
                        <a:pt x="437276" y="427227"/>
                      </a:cubicBezTo>
                      <a:cubicBezTo>
                        <a:pt x="434253" y="425182"/>
                        <a:pt x="430785" y="423843"/>
                        <a:pt x="427139" y="423315"/>
                      </a:cubicBezTo>
                      <a:cubicBezTo>
                        <a:pt x="422425" y="423973"/>
                        <a:pt x="418246" y="426694"/>
                        <a:pt x="415756" y="430740"/>
                      </a:cubicBezTo>
                      <a:cubicBezTo>
                        <a:pt x="413177" y="434448"/>
                        <a:pt x="409442" y="437236"/>
                        <a:pt x="405173" y="438699"/>
                      </a:cubicBezTo>
                      <a:lnTo>
                        <a:pt x="375649" y="446569"/>
                      </a:lnTo>
                      <a:cubicBezTo>
                        <a:pt x="372981" y="447281"/>
                        <a:pt x="368535" y="447992"/>
                        <a:pt x="363333" y="448837"/>
                      </a:cubicBezTo>
                      <a:cubicBezTo>
                        <a:pt x="349993" y="451015"/>
                        <a:pt x="331763" y="454039"/>
                        <a:pt x="327317" y="459330"/>
                      </a:cubicBezTo>
                      <a:cubicBezTo>
                        <a:pt x="323849" y="463465"/>
                        <a:pt x="325049" y="480406"/>
                        <a:pt x="325805" y="491611"/>
                      </a:cubicBezTo>
                      <a:cubicBezTo>
                        <a:pt x="326116" y="496057"/>
                        <a:pt x="326339" y="499437"/>
                        <a:pt x="326294" y="501438"/>
                      </a:cubicBezTo>
                      <a:lnTo>
                        <a:pt x="326294" y="503261"/>
                      </a:lnTo>
                      <a:cubicBezTo>
                        <a:pt x="325672" y="526026"/>
                        <a:pt x="325049" y="548823"/>
                        <a:pt x="324471" y="571646"/>
                      </a:cubicBezTo>
                      <a:cubicBezTo>
                        <a:pt x="324471" y="572935"/>
                        <a:pt x="324471" y="575425"/>
                        <a:pt x="324738" y="578538"/>
                      </a:cubicBezTo>
                      <a:cubicBezTo>
                        <a:pt x="325538" y="593033"/>
                        <a:pt x="325983" y="607439"/>
                        <a:pt x="321848" y="610107"/>
                      </a:cubicBezTo>
                      <a:cubicBezTo>
                        <a:pt x="319803" y="611437"/>
                        <a:pt x="317402" y="612144"/>
                        <a:pt x="314956" y="612153"/>
                      </a:cubicBezTo>
                      <a:cubicBezTo>
                        <a:pt x="306063" y="612153"/>
                        <a:pt x="296326" y="603260"/>
                        <a:pt x="286010" y="593656"/>
                      </a:cubicBezTo>
                      <a:cubicBezTo>
                        <a:pt x="274449" y="582940"/>
                        <a:pt x="262444" y="571913"/>
                        <a:pt x="250439" y="571913"/>
                      </a:cubicBezTo>
                      <a:lnTo>
                        <a:pt x="249372" y="571913"/>
                      </a:lnTo>
                      <a:cubicBezTo>
                        <a:pt x="241101" y="572313"/>
                        <a:pt x="221804" y="573202"/>
                        <a:pt x="221982" y="584674"/>
                      </a:cubicBezTo>
                      <a:cubicBezTo>
                        <a:pt x="221982" y="584674"/>
                        <a:pt x="221982" y="608773"/>
                        <a:pt x="217536" y="613086"/>
                      </a:cubicBezTo>
                      <a:cubicBezTo>
                        <a:pt x="216735" y="613993"/>
                        <a:pt x="215357" y="614091"/>
                        <a:pt x="214468" y="613304"/>
                      </a:cubicBezTo>
                      <a:cubicBezTo>
                        <a:pt x="214379" y="613238"/>
                        <a:pt x="214334" y="613162"/>
                        <a:pt x="214246" y="613086"/>
                      </a:cubicBezTo>
                      <a:cubicBezTo>
                        <a:pt x="204419" y="604460"/>
                        <a:pt x="205797" y="590499"/>
                        <a:pt x="206953" y="578182"/>
                      </a:cubicBezTo>
                      <a:cubicBezTo>
                        <a:pt x="208110" y="565866"/>
                        <a:pt x="209043" y="556395"/>
                        <a:pt x="199394" y="555283"/>
                      </a:cubicBezTo>
                      <a:cubicBezTo>
                        <a:pt x="178318" y="552793"/>
                        <a:pt x="155820" y="540788"/>
                        <a:pt x="155820" y="514554"/>
                      </a:cubicBezTo>
                      <a:cubicBezTo>
                        <a:pt x="155820" y="503038"/>
                        <a:pt x="146616" y="499926"/>
                        <a:pt x="137767" y="496769"/>
                      </a:cubicBezTo>
                      <a:cubicBezTo>
                        <a:pt x="133899" y="495666"/>
                        <a:pt x="130164" y="494021"/>
                        <a:pt x="126740" y="491878"/>
                      </a:cubicBezTo>
                      <a:cubicBezTo>
                        <a:pt x="123806" y="489744"/>
                        <a:pt x="123717" y="487431"/>
                        <a:pt x="124206" y="486142"/>
                      </a:cubicBezTo>
                      <a:cubicBezTo>
                        <a:pt x="125629" y="481696"/>
                        <a:pt x="134433" y="478005"/>
                        <a:pt x="139190" y="478005"/>
                      </a:cubicBezTo>
                      <a:cubicBezTo>
                        <a:pt x="139635" y="477956"/>
                        <a:pt x="140080" y="477956"/>
                        <a:pt x="140524" y="478005"/>
                      </a:cubicBezTo>
                      <a:cubicBezTo>
                        <a:pt x="143059" y="478539"/>
                        <a:pt x="145371" y="479117"/>
                        <a:pt x="147416" y="479650"/>
                      </a:cubicBezTo>
                      <a:cubicBezTo>
                        <a:pt x="150039" y="480455"/>
                        <a:pt x="152707" y="480980"/>
                        <a:pt x="155419" y="481206"/>
                      </a:cubicBezTo>
                      <a:cubicBezTo>
                        <a:pt x="156887" y="481206"/>
                        <a:pt x="157376" y="480762"/>
                        <a:pt x="157599" y="480451"/>
                      </a:cubicBezTo>
                      <a:cubicBezTo>
                        <a:pt x="158577" y="478894"/>
                        <a:pt x="157599" y="474715"/>
                        <a:pt x="153863" y="466889"/>
                      </a:cubicBezTo>
                      <a:cubicBezTo>
                        <a:pt x="152307" y="464039"/>
                        <a:pt x="152129" y="460629"/>
                        <a:pt x="153419" y="457641"/>
                      </a:cubicBezTo>
                      <a:cubicBezTo>
                        <a:pt x="156398" y="451771"/>
                        <a:pt x="166135" y="449682"/>
                        <a:pt x="173294" y="448170"/>
                      </a:cubicBezTo>
                      <a:cubicBezTo>
                        <a:pt x="177696" y="447276"/>
                        <a:pt x="182142" y="446858"/>
                        <a:pt x="186633" y="446925"/>
                      </a:cubicBezTo>
                      <a:cubicBezTo>
                        <a:pt x="189968" y="446925"/>
                        <a:pt x="193347" y="446925"/>
                        <a:pt x="196593" y="447236"/>
                      </a:cubicBezTo>
                      <a:cubicBezTo>
                        <a:pt x="199839" y="447547"/>
                        <a:pt x="203218" y="447592"/>
                        <a:pt x="206509" y="447592"/>
                      </a:cubicBezTo>
                      <a:cubicBezTo>
                        <a:pt x="210333" y="447632"/>
                        <a:pt x="214201" y="447321"/>
                        <a:pt x="217980" y="446658"/>
                      </a:cubicBezTo>
                      <a:cubicBezTo>
                        <a:pt x="228074" y="444835"/>
                        <a:pt x="227540" y="437054"/>
                        <a:pt x="226873" y="428028"/>
                      </a:cubicBezTo>
                      <a:cubicBezTo>
                        <a:pt x="226606" y="424906"/>
                        <a:pt x="226606" y="421767"/>
                        <a:pt x="226873" y="418646"/>
                      </a:cubicBezTo>
                      <a:cubicBezTo>
                        <a:pt x="227762" y="408953"/>
                        <a:pt x="228207" y="395169"/>
                        <a:pt x="221404" y="387521"/>
                      </a:cubicBezTo>
                      <a:cubicBezTo>
                        <a:pt x="217447" y="383297"/>
                        <a:pt x="211844" y="380940"/>
                        <a:pt x="206064" y="381029"/>
                      </a:cubicBezTo>
                      <a:cubicBezTo>
                        <a:pt x="199972" y="380718"/>
                        <a:pt x="193481" y="380007"/>
                        <a:pt x="187167" y="379340"/>
                      </a:cubicBezTo>
                      <a:cubicBezTo>
                        <a:pt x="178852" y="378246"/>
                        <a:pt x="170448" y="377606"/>
                        <a:pt x="162045" y="377428"/>
                      </a:cubicBezTo>
                      <a:cubicBezTo>
                        <a:pt x="159644" y="377428"/>
                        <a:pt x="157376" y="377517"/>
                        <a:pt x="155242" y="377695"/>
                      </a:cubicBezTo>
                      <a:cubicBezTo>
                        <a:pt x="137678" y="379544"/>
                        <a:pt x="121004" y="386192"/>
                        <a:pt x="106954" y="396903"/>
                      </a:cubicBezTo>
                      <a:cubicBezTo>
                        <a:pt x="105265" y="398161"/>
                        <a:pt x="103619" y="399531"/>
                        <a:pt x="102107" y="400994"/>
                      </a:cubicBezTo>
                      <a:cubicBezTo>
                        <a:pt x="99662" y="403306"/>
                        <a:pt x="97661" y="405084"/>
                        <a:pt x="94993" y="405084"/>
                      </a:cubicBezTo>
                      <a:cubicBezTo>
                        <a:pt x="92681" y="404920"/>
                        <a:pt x="90458" y="404119"/>
                        <a:pt x="88591" y="402772"/>
                      </a:cubicBezTo>
                      <a:cubicBezTo>
                        <a:pt x="86678" y="401669"/>
                        <a:pt x="84678" y="400691"/>
                        <a:pt x="82632" y="399837"/>
                      </a:cubicBezTo>
                      <a:cubicBezTo>
                        <a:pt x="77652" y="398263"/>
                        <a:pt x="73295" y="395151"/>
                        <a:pt x="70182" y="390945"/>
                      </a:cubicBezTo>
                      <a:cubicBezTo>
                        <a:pt x="69515" y="390002"/>
                        <a:pt x="69293" y="388806"/>
                        <a:pt x="69649" y="387699"/>
                      </a:cubicBezTo>
                      <a:cubicBezTo>
                        <a:pt x="70271" y="385876"/>
                        <a:pt x="72672" y="384942"/>
                        <a:pt x="75207" y="383964"/>
                      </a:cubicBezTo>
                      <a:cubicBezTo>
                        <a:pt x="79653" y="382319"/>
                        <a:pt x="82232" y="380940"/>
                        <a:pt x="81031" y="377339"/>
                      </a:cubicBezTo>
                      <a:cubicBezTo>
                        <a:pt x="78542" y="371710"/>
                        <a:pt x="74984" y="366632"/>
                        <a:pt x="70538" y="362399"/>
                      </a:cubicBezTo>
                      <a:cubicBezTo>
                        <a:pt x="68226" y="360002"/>
                        <a:pt x="66092" y="357464"/>
                        <a:pt x="64091" y="354796"/>
                      </a:cubicBezTo>
                      <a:cubicBezTo>
                        <a:pt x="57288" y="345191"/>
                        <a:pt x="50752" y="338789"/>
                        <a:pt x="39902" y="338789"/>
                      </a:cubicBezTo>
                      <a:cubicBezTo>
                        <a:pt x="35367" y="338900"/>
                        <a:pt x="30832" y="339740"/>
                        <a:pt x="26563" y="341279"/>
                      </a:cubicBezTo>
                      <a:cubicBezTo>
                        <a:pt x="24696" y="342261"/>
                        <a:pt x="22428" y="342012"/>
                        <a:pt x="20828" y="340656"/>
                      </a:cubicBezTo>
                      <a:cubicBezTo>
                        <a:pt x="18782" y="338522"/>
                        <a:pt x="18915" y="333942"/>
                        <a:pt x="19093" y="329051"/>
                      </a:cubicBezTo>
                      <a:cubicBezTo>
                        <a:pt x="19271" y="324160"/>
                        <a:pt x="19404" y="317846"/>
                        <a:pt x="16381" y="316068"/>
                      </a:cubicBezTo>
                      <a:cubicBezTo>
                        <a:pt x="14069" y="314818"/>
                        <a:pt x="11579" y="313875"/>
                        <a:pt x="9000" y="313266"/>
                      </a:cubicBezTo>
                      <a:cubicBezTo>
                        <a:pt x="5443" y="312199"/>
                        <a:pt x="2063" y="311221"/>
                        <a:pt x="596" y="308509"/>
                      </a:cubicBezTo>
                      <a:cubicBezTo>
                        <a:pt x="-426" y="305805"/>
                        <a:pt x="-382" y="302795"/>
                        <a:pt x="819" y="300150"/>
                      </a:cubicBezTo>
                      <a:cubicBezTo>
                        <a:pt x="3220" y="295841"/>
                        <a:pt x="6199" y="291902"/>
                        <a:pt x="9712" y="288455"/>
                      </a:cubicBezTo>
                      <a:cubicBezTo>
                        <a:pt x="14158" y="283698"/>
                        <a:pt x="18604" y="278318"/>
                        <a:pt x="18604" y="276228"/>
                      </a:cubicBezTo>
                      <a:cubicBezTo>
                        <a:pt x="18560" y="276041"/>
                        <a:pt x="18471" y="275868"/>
                        <a:pt x="18337" y="275739"/>
                      </a:cubicBezTo>
                      <a:cubicBezTo>
                        <a:pt x="11979" y="270981"/>
                        <a:pt x="9445" y="267380"/>
                        <a:pt x="9445" y="263734"/>
                      </a:cubicBezTo>
                      <a:cubicBezTo>
                        <a:pt x="9445" y="260087"/>
                        <a:pt x="12824" y="255863"/>
                        <a:pt x="20872" y="250394"/>
                      </a:cubicBezTo>
                      <a:cubicBezTo>
                        <a:pt x="24073" y="247104"/>
                        <a:pt x="26430" y="243071"/>
                        <a:pt x="27675" y="238656"/>
                      </a:cubicBezTo>
                      <a:cubicBezTo>
                        <a:pt x="30431" y="231720"/>
                        <a:pt x="33277" y="224561"/>
                        <a:pt x="39502" y="224561"/>
                      </a:cubicBezTo>
                      <a:cubicBezTo>
                        <a:pt x="42526" y="224779"/>
                        <a:pt x="45416" y="225930"/>
                        <a:pt x="47772" y="227851"/>
                      </a:cubicBezTo>
                      <a:cubicBezTo>
                        <a:pt x="50885" y="230617"/>
                        <a:pt x="53553" y="233840"/>
                        <a:pt x="55687" y="237411"/>
                      </a:cubicBezTo>
                      <a:cubicBezTo>
                        <a:pt x="60134" y="243769"/>
                        <a:pt x="64935" y="250750"/>
                        <a:pt x="71071" y="250750"/>
                      </a:cubicBezTo>
                      <a:cubicBezTo>
                        <a:pt x="72183" y="250741"/>
                        <a:pt x="73250" y="250532"/>
                        <a:pt x="74273" y="250128"/>
                      </a:cubicBezTo>
                      <a:cubicBezTo>
                        <a:pt x="83166" y="246793"/>
                        <a:pt x="80809" y="240301"/>
                        <a:pt x="78008" y="232787"/>
                      </a:cubicBezTo>
                      <a:cubicBezTo>
                        <a:pt x="75607" y="226162"/>
                        <a:pt x="73073" y="219447"/>
                        <a:pt x="78808" y="214467"/>
                      </a:cubicBezTo>
                      <a:cubicBezTo>
                        <a:pt x="80987" y="212742"/>
                        <a:pt x="83522" y="211484"/>
                        <a:pt x="86234" y="210777"/>
                      </a:cubicBezTo>
                      <a:cubicBezTo>
                        <a:pt x="90013" y="210043"/>
                        <a:pt x="93259" y="207665"/>
                        <a:pt x="95127" y="204285"/>
                      </a:cubicBezTo>
                      <a:cubicBezTo>
                        <a:pt x="95482" y="203485"/>
                        <a:pt x="95838" y="202685"/>
                        <a:pt x="96149" y="201884"/>
                      </a:cubicBezTo>
                      <a:cubicBezTo>
                        <a:pt x="97661" y="198283"/>
                        <a:pt x="99173" y="194548"/>
                        <a:pt x="104508" y="194548"/>
                      </a:cubicBezTo>
                      <a:cubicBezTo>
                        <a:pt x="113401" y="194548"/>
                        <a:pt x="121983" y="189212"/>
                        <a:pt x="130209" y="184054"/>
                      </a:cubicBezTo>
                      <a:cubicBezTo>
                        <a:pt x="133677" y="181831"/>
                        <a:pt x="136967" y="179608"/>
                        <a:pt x="140258" y="178096"/>
                      </a:cubicBezTo>
                      <a:cubicBezTo>
                        <a:pt x="145949" y="174619"/>
                        <a:pt x="152441" y="172574"/>
                        <a:pt x="159110" y="172138"/>
                      </a:cubicBezTo>
                      <a:cubicBezTo>
                        <a:pt x="164802" y="172525"/>
                        <a:pt x="170404" y="173707"/>
                        <a:pt x="175740" y="175651"/>
                      </a:cubicBezTo>
                      <a:cubicBezTo>
                        <a:pt x="176318" y="175735"/>
                        <a:pt x="176851" y="175735"/>
                        <a:pt x="177429" y="175651"/>
                      </a:cubicBezTo>
                      <a:cubicBezTo>
                        <a:pt x="180542" y="175651"/>
                        <a:pt x="183254" y="173027"/>
                        <a:pt x="186322" y="170226"/>
                      </a:cubicBezTo>
                      <a:cubicBezTo>
                        <a:pt x="189079" y="166651"/>
                        <a:pt x="193125" y="164308"/>
                        <a:pt x="197616" y="163690"/>
                      </a:cubicBezTo>
                      <a:cubicBezTo>
                        <a:pt x="200951" y="163925"/>
                        <a:pt x="204108" y="165326"/>
                        <a:pt x="206509" y="167647"/>
                      </a:cubicBezTo>
                      <a:cubicBezTo>
                        <a:pt x="214601" y="174361"/>
                        <a:pt x="220559" y="175473"/>
                        <a:pt x="231364" y="177518"/>
                      </a:cubicBezTo>
                      <a:cubicBezTo>
                        <a:pt x="239456" y="179030"/>
                        <a:pt x="280274" y="206731"/>
                        <a:pt x="283920" y="214423"/>
                      </a:cubicBezTo>
                      <a:cubicBezTo>
                        <a:pt x="284365" y="213138"/>
                        <a:pt x="284543" y="211778"/>
                        <a:pt x="284498" y="210421"/>
                      </a:cubicBezTo>
                      <a:cubicBezTo>
                        <a:pt x="284498" y="207353"/>
                        <a:pt x="284498" y="203485"/>
                        <a:pt x="290012" y="204108"/>
                      </a:cubicBezTo>
                      <a:cubicBezTo>
                        <a:pt x="295214" y="205472"/>
                        <a:pt x="300150" y="207794"/>
                        <a:pt x="304507" y="210955"/>
                      </a:cubicBezTo>
                      <a:cubicBezTo>
                        <a:pt x="309665" y="213832"/>
                        <a:pt x="315489" y="215361"/>
                        <a:pt x="321403" y="215401"/>
                      </a:cubicBezTo>
                      <a:cubicBezTo>
                        <a:pt x="326428" y="215401"/>
                        <a:pt x="332875" y="214156"/>
                        <a:pt x="335232" y="208243"/>
                      </a:cubicBezTo>
                      <a:cubicBezTo>
                        <a:pt x="338522" y="199972"/>
                        <a:pt x="343635" y="196104"/>
                        <a:pt x="351372" y="196104"/>
                      </a:cubicBezTo>
                      <a:cubicBezTo>
                        <a:pt x="356575" y="196411"/>
                        <a:pt x="361687" y="197442"/>
                        <a:pt x="366623" y="199172"/>
                      </a:cubicBezTo>
                      <a:cubicBezTo>
                        <a:pt x="370936" y="200675"/>
                        <a:pt x="375427" y="201600"/>
                        <a:pt x="379962" y="201929"/>
                      </a:cubicBezTo>
                      <a:cubicBezTo>
                        <a:pt x="382852" y="202084"/>
                        <a:pt x="385654" y="201053"/>
                        <a:pt x="387743" y="199083"/>
                      </a:cubicBezTo>
                      <a:cubicBezTo>
                        <a:pt x="391390" y="194886"/>
                        <a:pt x="396548" y="192360"/>
                        <a:pt x="402106" y="192102"/>
                      </a:cubicBezTo>
                      <a:cubicBezTo>
                        <a:pt x="409264" y="192102"/>
                        <a:pt x="416067" y="196860"/>
                        <a:pt x="422648" y="201440"/>
                      </a:cubicBezTo>
                      <a:cubicBezTo>
                        <a:pt x="429228" y="206020"/>
                        <a:pt x="436298" y="210910"/>
                        <a:pt x="443679" y="210910"/>
                      </a:cubicBezTo>
                      <a:cubicBezTo>
                        <a:pt x="446569" y="210910"/>
                        <a:pt x="449415" y="213756"/>
                        <a:pt x="452127" y="216557"/>
                      </a:cubicBezTo>
                      <a:cubicBezTo>
                        <a:pt x="454840" y="219359"/>
                        <a:pt x="457018" y="221493"/>
                        <a:pt x="459108" y="221493"/>
                      </a:cubicBezTo>
                      <a:cubicBezTo>
                        <a:pt x="460353" y="221493"/>
                        <a:pt x="461465" y="220559"/>
                        <a:pt x="462487" y="218692"/>
                      </a:cubicBezTo>
                      <a:cubicBezTo>
                        <a:pt x="463110" y="217416"/>
                        <a:pt x="463599" y="216073"/>
                        <a:pt x="463910" y="214690"/>
                      </a:cubicBezTo>
                      <a:cubicBezTo>
                        <a:pt x="465244" y="210243"/>
                        <a:pt x="466889" y="204819"/>
                        <a:pt x="471202" y="204819"/>
                      </a:cubicBezTo>
                      <a:cubicBezTo>
                        <a:pt x="471558" y="204774"/>
                        <a:pt x="471914" y="204774"/>
                        <a:pt x="472269" y="204819"/>
                      </a:cubicBezTo>
                      <a:cubicBezTo>
                        <a:pt x="476894" y="205864"/>
                        <a:pt x="481295" y="207633"/>
                        <a:pt x="485342" y="210066"/>
                      </a:cubicBezTo>
                      <a:cubicBezTo>
                        <a:pt x="490099" y="213107"/>
                        <a:pt x="495613" y="214841"/>
                        <a:pt x="501260" y="215090"/>
                      </a:cubicBezTo>
                      <a:cubicBezTo>
                        <a:pt x="502772" y="215072"/>
                        <a:pt x="504239" y="214939"/>
                        <a:pt x="505706" y="214690"/>
                      </a:cubicBezTo>
                      <a:cubicBezTo>
                        <a:pt x="509530" y="214356"/>
                        <a:pt x="513087" y="212462"/>
                        <a:pt x="515488" y="209443"/>
                      </a:cubicBezTo>
                      <a:cubicBezTo>
                        <a:pt x="518779" y="204997"/>
                        <a:pt x="518023" y="197794"/>
                        <a:pt x="516911" y="191657"/>
                      </a:cubicBezTo>
                      <a:cubicBezTo>
                        <a:pt x="514866" y="180408"/>
                        <a:pt x="505173" y="178318"/>
                        <a:pt x="494679" y="176229"/>
                      </a:cubicBezTo>
                      <a:cubicBezTo>
                        <a:pt x="485208" y="174228"/>
                        <a:pt x="475426" y="172182"/>
                        <a:pt x="472447" y="162178"/>
                      </a:cubicBezTo>
                      <a:cubicBezTo>
                        <a:pt x="470402" y="155553"/>
                        <a:pt x="478405" y="152040"/>
                        <a:pt x="485475" y="148839"/>
                      </a:cubicBezTo>
                      <a:cubicBezTo>
                        <a:pt x="488321" y="147732"/>
                        <a:pt x="490989" y="146238"/>
                        <a:pt x="493389" y="144392"/>
                      </a:cubicBezTo>
                      <a:cubicBezTo>
                        <a:pt x="497836" y="140391"/>
                        <a:pt x="496724" y="135500"/>
                        <a:pt x="495435" y="130342"/>
                      </a:cubicBezTo>
                      <a:cubicBezTo>
                        <a:pt x="494279" y="126754"/>
                        <a:pt x="494057" y="122934"/>
                        <a:pt x="494724" y="119226"/>
                      </a:cubicBezTo>
                      <a:cubicBezTo>
                        <a:pt x="496369" y="113134"/>
                        <a:pt x="512509" y="110911"/>
                        <a:pt x="525848" y="109132"/>
                      </a:cubicBezTo>
                      <a:cubicBezTo>
                        <a:pt x="530384" y="108901"/>
                        <a:pt x="534875" y="108017"/>
                        <a:pt x="539188" y="106509"/>
                      </a:cubicBezTo>
                      <a:cubicBezTo>
                        <a:pt x="537853" y="102507"/>
                        <a:pt x="531717" y="101040"/>
                        <a:pt x="525226" y="99484"/>
                      </a:cubicBezTo>
                      <a:cubicBezTo>
                        <a:pt x="518734" y="97928"/>
                        <a:pt x="511887" y="96283"/>
                        <a:pt x="509219" y="91703"/>
                      </a:cubicBezTo>
                      <a:cubicBezTo>
                        <a:pt x="506551" y="87123"/>
                        <a:pt x="502149" y="72494"/>
                        <a:pt x="506062" y="65425"/>
                      </a:cubicBezTo>
                      <a:cubicBezTo>
                        <a:pt x="507485" y="62788"/>
                        <a:pt x="510286" y="61187"/>
                        <a:pt x="513265" y="61289"/>
                      </a:cubicBezTo>
                      <a:lnTo>
                        <a:pt x="523936" y="60978"/>
                      </a:lnTo>
                      <a:cubicBezTo>
                        <a:pt x="530384" y="60978"/>
                        <a:pt x="537275" y="60578"/>
                        <a:pt x="543634" y="60578"/>
                      </a:cubicBezTo>
                      <a:cubicBezTo>
                        <a:pt x="548080" y="60578"/>
                        <a:pt x="552082" y="60578"/>
                        <a:pt x="555862" y="60845"/>
                      </a:cubicBezTo>
                      <a:cubicBezTo>
                        <a:pt x="564532" y="60814"/>
                        <a:pt x="573025" y="58644"/>
                        <a:pt x="580672" y="54531"/>
                      </a:cubicBezTo>
                      <a:cubicBezTo>
                        <a:pt x="586186" y="51854"/>
                        <a:pt x="592011" y="49809"/>
                        <a:pt x="598013" y="48439"/>
                      </a:cubicBezTo>
                      <a:cubicBezTo>
                        <a:pt x="619578" y="44260"/>
                        <a:pt x="641276" y="40169"/>
                        <a:pt x="662264" y="36256"/>
                      </a:cubicBezTo>
                      <a:lnTo>
                        <a:pt x="694989" y="30120"/>
                      </a:lnTo>
                      <a:cubicBezTo>
                        <a:pt x="698324" y="29498"/>
                        <a:pt x="702148" y="28875"/>
                        <a:pt x="706194" y="28208"/>
                      </a:cubicBezTo>
                      <a:cubicBezTo>
                        <a:pt x="724469" y="25229"/>
                        <a:pt x="747234" y="21539"/>
                        <a:pt x="758439" y="12157"/>
                      </a:cubicBezTo>
                      <a:cubicBezTo>
                        <a:pt x="769244" y="3451"/>
                        <a:pt x="782894" y="-965"/>
                        <a:pt x="796767" y="-249"/>
                      </a:cubicBezTo>
                      <a:cubicBezTo>
                        <a:pt x="805793" y="-44"/>
                        <a:pt x="814775" y="712"/>
                        <a:pt x="823712" y="2019"/>
                      </a:cubicBezTo>
                      <a:cubicBezTo>
                        <a:pt x="827136" y="2464"/>
                        <a:pt x="830604" y="2908"/>
                        <a:pt x="833983" y="3264"/>
                      </a:cubicBezTo>
                      <a:cubicBezTo>
                        <a:pt x="852569" y="5265"/>
                        <a:pt x="852925" y="23273"/>
                        <a:pt x="853236" y="37723"/>
                      </a:cubicBezTo>
                      <a:cubicBezTo>
                        <a:pt x="853459" y="48617"/>
                        <a:pt x="853636" y="58088"/>
                        <a:pt x="861240" y="58088"/>
                      </a:cubicBezTo>
                      <a:cubicBezTo>
                        <a:pt x="865686" y="57488"/>
                        <a:pt x="869999" y="56132"/>
                        <a:pt x="874001" y="54086"/>
                      </a:cubicBezTo>
                      <a:cubicBezTo>
                        <a:pt x="878536" y="51761"/>
                        <a:pt x="883427" y="50253"/>
                        <a:pt x="888452" y="49640"/>
                      </a:cubicBezTo>
                      <a:cubicBezTo>
                        <a:pt x="890941" y="49466"/>
                        <a:pt x="893343" y="50680"/>
                        <a:pt x="894676" y="52797"/>
                      </a:cubicBezTo>
                      <a:cubicBezTo>
                        <a:pt x="897389" y="57243"/>
                        <a:pt x="900323" y="61690"/>
                        <a:pt x="901568" y="61690"/>
                      </a:cubicBezTo>
                      <a:cubicBezTo>
                        <a:pt x="901968" y="61690"/>
                        <a:pt x="902369" y="61201"/>
                        <a:pt x="902902" y="60578"/>
                      </a:cubicBezTo>
                      <a:cubicBezTo>
                        <a:pt x="904325" y="58502"/>
                        <a:pt x="906726" y="57283"/>
                        <a:pt x="909260" y="57332"/>
                      </a:cubicBezTo>
                      <a:cubicBezTo>
                        <a:pt x="910372" y="57341"/>
                        <a:pt x="911484" y="57492"/>
                        <a:pt x="912551" y="57777"/>
                      </a:cubicBezTo>
                      <a:cubicBezTo>
                        <a:pt x="914729" y="58497"/>
                        <a:pt x="916775" y="59649"/>
                        <a:pt x="918509" y="61156"/>
                      </a:cubicBezTo>
                      <a:cubicBezTo>
                        <a:pt x="920287" y="62881"/>
                        <a:pt x="922600" y="64002"/>
                        <a:pt x="925045" y="64357"/>
                      </a:cubicBezTo>
                      <a:lnTo>
                        <a:pt x="925045" y="64357"/>
                      </a:lnTo>
                      <a:cubicBezTo>
                        <a:pt x="926780" y="64242"/>
                        <a:pt x="928469" y="63917"/>
                        <a:pt x="930114" y="63379"/>
                      </a:cubicBezTo>
                      <a:cubicBezTo>
                        <a:pt x="931981" y="62734"/>
                        <a:pt x="933894" y="62361"/>
                        <a:pt x="935850" y="62268"/>
                      </a:cubicBezTo>
                      <a:cubicBezTo>
                        <a:pt x="936739" y="62250"/>
                        <a:pt x="937584" y="62401"/>
                        <a:pt x="938429" y="62712"/>
                      </a:cubicBezTo>
                      <a:cubicBezTo>
                        <a:pt x="939318" y="62988"/>
                        <a:pt x="939985" y="63695"/>
                        <a:pt x="940207" y="64580"/>
                      </a:cubicBezTo>
                      <a:cubicBezTo>
                        <a:pt x="940785" y="67381"/>
                        <a:pt x="936339" y="71872"/>
                        <a:pt x="932070" y="76229"/>
                      </a:cubicBezTo>
                      <a:cubicBezTo>
                        <a:pt x="929225" y="79119"/>
                        <a:pt x="925979" y="82410"/>
                        <a:pt x="926023" y="83699"/>
                      </a:cubicBezTo>
                      <a:cubicBezTo>
                        <a:pt x="926023" y="86056"/>
                        <a:pt x="927980" y="87212"/>
                        <a:pt x="931581" y="87212"/>
                      </a:cubicBezTo>
                      <a:cubicBezTo>
                        <a:pt x="941941" y="87212"/>
                        <a:pt x="963284" y="77652"/>
                        <a:pt x="977424" y="71294"/>
                      </a:cubicBezTo>
                      <a:cubicBezTo>
                        <a:pt x="981470" y="69324"/>
                        <a:pt x="985650" y="67585"/>
                        <a:pt x="989918" y="66091"/>
                      </a:cubicBezTo>
                      <a:cubicBezTo>
                        <a:pt x="996988" y="64095"/>
                        <a:pt x="1003613" y="60725"/>
                        <a:pt x="1009393" y="56176"/>
                      </a:cubicBezTo>
                      <a:cubicBezTo>
                        <a:pt x="1016819" y="51063"/>
                        <a:pt x="1024467" y="45816"/>
                        <a:pt x="1034293" y="45638"/>
                      </a:cubicBezTo>
                      <a:cubicBezTo>
                        <a:pt x="1039806" y="45638"/>
                        <a:pt x="1042563" y="46172"/>
                        <a:pt x="1043453" y="47772"/>
                      </a:cubicBezTo>
                      <a:cubicBezTo>
                        <a:pt x="1044342" y="49373"/>
                        <a:pt x="1043008" y="51641"/>
                        <a:pt x="1041407" y="54175"/>
                      </a:cubicBezTo>
                      <a:cubicBezTo>
                        <a:pt x="1039762" y="56412"/>
                        <a:pt x="1038650" y="58973"/>
                        <a:pt x="1038072" y="61690"/>
                      </a:cubicBezTo>
                      <a:cubicBezTo>
                        <a:pt x="1037050" y="69827"/>
                        <a:pt x="1047855" y="75340"/>
                        <a:pt x="1057414" y="80231"/>
                      </a:cubicBezTo>
                      <a:cubicBezTo>
                        <a:pt x="1061683" y="82147"/>
                        <a:pt x="1065640" y="84566"/>
                        <a:pt x="1069331" y="87434"/>
                      </a:cubicBezTo>
                      <a:cubicBezTo>
                        <a:pt x="1080936" y="99004"/>
                        <a:pt x="1091207" y="111881"/>
                        <a:pt x="1099833" y="125806"/>
                      </a:cubicBezTo>
                      <a:cubicBezTo>
                        <a:pt x="1108948" y="140004"/>
                        <a:pt x="1117352" y="154663"/>
                        <a:pt x="1124955" y="169737"/>
                      </a:cubicBezTo>
                      <a:cubicBezTo>
                        <a:pt x="1130868" y="180942"/>
                        <a:pt x="1136960" y="192547"/>
                        <a:pt x="1143719" y="203663"/>
                      </a:cubicBezTo>
                      <a:cubicBezTo>
                        <a:pt x="1146253" y="207842"/>
                        <a:pt x="1148521" y="209888"/>
                        <a:pt x="1150611" y="209888"/>
                      </a:cubicBezTo>
                      <a:cubicBezTo>
                        <a:pt x="1153767" y="209888"/>
                        <a:pt x="1156480" y="205219"/>
                        <a:pt x="1159503" y="200283"/>
                      </a:cubicBezTo>
                      <a:cubicBezTo>
                        <a:pt x="1160348" y="198905"/>
                        <a:pt x="1161193" y="197438"/>
                        <a:pt x="1162038" y="196104"/>
                      </a:cubicBezTo>
                      <a:cubicBezTo>
                        <a:pt x="1164883" y="191657"/>
                        <a:pt x="1167863" y="189523"/>
                        <a:pt x="1171242" y="189523"/>
                      </a:cubicBezTo>
                      <a:cubicBezTo>
                        <a:pt x="1176488" y="189523"/>
                        <a:pt x="1181468" y="195037"/>
                        <a:pt x="1185870" y="199883"/>
                      </a:cubicBezTo>
                      <a:lnTo>
                        <a:pt x="1187604" y="201751"/>
                      </a:lnTo>
                      <a:cubicBezTo>
                        <a:pt x="1193829" y="208465"/>
                        <a:pt x="1209836" y="214379"/>
                        <a:pt x="1221664" y="214379"/>
                      </a:cubicBezTo>
                      <a:cubicBezTo>
                        <a:pt x="1224287" y="214437"/>
                        <a:pt x="1226866" y="214045"/>
                        <a:pt x="1229356" y="213223"/>
                      </a:cubicBezTo>
                      <a:cubicBezTo>
                        <a:pt x="1232024" y="212156"/>
                        <a:pt x="1234603" y="210937"/>
                        <a:pt x="1237137" y="209577"/>
                      </a:cubicBezTo>
                      <a:cubicBezTo>
                        <a:pt x="1243585" y="206286"/>
                        <a:pt x="1251632" y="202240"/>
                        <a:pt x="1258080" y="202240"/>
                      </a:cubicBezTo>
                      <a:cubicBezTo>
                        <a:pt x="1259992" y="202200"/>
                        <a:pt x="1261904" y="202645"/>
                        <a:pt x="1263593" y="203530"/>
                      </a:cubicBezTo>
                      <a:cubicBezTo>
                        <a:pt x="1276932" y="210999"/>
                        <a:pt x="1280222" y="215579"/>
                        <a:pt x="1288627" y="227762"/>
                      </a:cubicBezTo>
                      <a:lnTo>
                        <a:pt x="1289471" y="228963"/>
                      </a:lnTo>
                      <a:cubicBezTo>
                        <a:pt x="1292673" y="232542"/>
                        <a:pt x="1296807" y="235148"/>
                        <a:pt x="1301387" y="236477"/>
                      </a:cubicBezTo>
                      <a:cubicBezTo>
                        <a:pt x="1306945" y="238700"/>
                        <a:pt x="1312237" y="240924"/>
                        <a:pt x="1313349" y="245948"/>
                      </a:cubicBezTo>
                      <a:cubicBezTo>
                        <a:pt x="1315883" y="257509"/>
                        <a:pt x="1324287" y="263111"/>
                        <a:pt x="1339004" y="263111"/>
                      </a:cubicBezTo>
                      <a:cubicBezTo>
                        <a:pt x="1345096" y="262956"/>
                        <a:pt x="1351231" y="262346"/>
                        <a:pt x="1357234" y="261288"/>
                      </a:cubicBezTo>
                      <a:cubicBezTo>
                        <a:pt x="1360257" y="260728"/>
                        <a:pt x="1363282" y="260372"/>
                        <a:pt x="1366350" y="260221"/>
                      </a:cubicBezTo>
                      <a:cubicBezTo>
                        <a:pt x="1367105" y="260194"/>
                        <a:pt x="1367862" y="260283"/>
                        <a:pt x="1368617" y="260488"/>
                      </a:cubicBezTo>
                      <a:cubicBezTo>
                        <a:pt x="1368617" y="260385"/>
                        <a:pt x="1368617" y="260279"/>
                        <a:pt x="1368617" y="260177"/>
                      </a:cubicBezTo>
                      <a:cubicBezTo>
                        <a:pt x="1368617" y="260030"/>
                        <a:pt x="1368617" y="259879"/>
                        <a:pt x="1368617" y="259732"/>
                      </a:cubicBezTo>
                      <a:lnTo>
                        <a:pt x="1368617" y="259732"/>
                      </a:lnTo>
                      <a:cubicBezTo>
                        <a:pt x="1368617" y="259421"/>
                        <a:pt x="1368617" y="259376"/>
                        <a:pt x="1368617" y="259287"/>
                      </a:cubicBezTo>
                      <a:lnTo>
                        <a:pt x="1368617" y="259287"/>
                      </a:lnTo>
                      <a:lnTo>
                        <a:pt x="1368884" y="259287"/>
                      </a:lnTo>
                      <a:cubicBezTo>
                        <a:pt x="1369150" y="259287"/>
                        <a:pt x="1369284" y="259287"/>
                        <a:pt x="1369373" y="259776"/>
                      </a:cubicBezTo>
                      <a:lnTo>
                        <a:pt x="1369373" y="259776"/>
                      </a:lnTo>
                      <a:lnTo>
                        <a:pt x="1369373" y="260310"/>
                      </a:lnTo>
                      <a:cubicBezTo>
                        <a:pt x="1369373" y="260799"/>
                        <a:pt x="1369373" y="261555"/>
                        <a:pt x="1369684" y="262666"/>
                      </a:cubicBezTo>
                      <a:cubicBezTo>
                        <a:pt x="1370262" y="265343"/>
                        <a:pt x="1371507" y="267820"/>
                        <a:pt x="1373331" y="269870"/>
                      </a:cubicBezTo>
                      <a:cubicBezTo>
                        <a:pt x="1375686" y="272849"/>
                        <a:pt x="1377777" y="275428"/>
                        <a:pt x="1373686" y="281608"/>
                      </a:cubicBezTo>
                      <a:cubicBezTo>
                        <a:pt x="1372841" y="282942"/>
                        <a:pt x="1371774" y="284231"/>
                        <a:pt x="1370662" y="285654"/>
                      </a:cubicBezTo>
                      <a:cubicBezTo>
                        <a:pt x="1367595" y="288602"/>
                        <a:pt x="1365594" y="292506"/>
                        <a:pt x="1365060" y="296726"/>
                      </a:cubicBezTo>
                      <a:cubicBezTo>
                        <a:pt x="1365060" y="310821"/>
                        <a:pt x="1358168" y="312733"/>
                        <a:pt x="1348653" y="315445"/>
                      </a:cubicBezTo>
                      <a:cubicBezTo>
                        <a:pt x="1347052" y="315890"/>
                        <a:pt x="1345363" y="316379"/>
                        <a:pt x="1343628" y="316957"/>
                      </a:cubicBezTo>
                      <a:cubicBezTo>
                        <a:pt x="1326288" y="322515"/>
                        <a:pt x="1328555" y="334742"/>
                        <a:pt x="1331001" y="347815"/>
                      </a:cubicBezTo>
                      <a:cubicBezTo>
                        <a:pt x="1333002" y="358620"/>
                        <a:pt x="1335091" y="369824"/>
                        <a:pt x="1324020" y="375783"/>
                      </a:cubicBezTo>
                      <a:cubicBezTo>
                        <a:pt x="1317395" y="379282"/>
                        <a:pt x="1309970" y="381038"/>
                        <a:pt x="1302454" y="380896"/>
                      </a:cubicBezTo>
                      <a:lnTo>
                        <a:pt x="1302454" y="380896"/>
                      </a:lnTo>
                      <a:cubicBezTo>
                        <a:pt x="1291161" y="380322"/>
                        <a:pt x="1279956" y="378246"/>
                        <a:pt x="1269195" y="374716"/>
                      </a:cubicBezTo>
                      <a:cubicBezTo>
                        <a:pt x="1263548" y="373159"/>
                        <a:pt x="1258213" y="371692"/>
                        <a:pt x="1252967" y="370625"/>
                      </a:cubicBezTo>
                      <a:lnTo>
                        <a:pt x="1252967" y="370625"/>
                      </a:lnTo>
                      <a:cubicBezTo>
                        <a:pt x="1247631" y="370625"/>
                        <a:pt x="1235670" y="406196"/>
                        <a:pt x="1231713" y="418201"/>
                      </a:cubicBezTo>
                      <a:cubicBezTo>
                        <a:pt x="1230957" y="420380"/>
                        <a:pt x="1230423" y="422069"/>
                        <a:pt x="1230112" y="422914"/>
                      </a:cubicBezTo>
                      <a:cubicBezTo>
                        <a:pt x="1228333" y="429250"/>
                        <a:pt x="1227978" y="435893"/>
                        <a:pt x="1229001" y="442389"/>
                      </a:cubicBezTo>
                      <a:cubicBezTo>
                        <a:pt x="1229534" y="448748"/>
                        <a:pt x="1229979" y="454261"/>
                        <a:pt x="1227311" y="457196"/>
                      </a:cubicBezTo>
                      <a:cubicBezTo>
                        <a:pt x="1224643" y="460131"/>
                        <a:pt x="1218418" y="460042"/>
                        <a:pt x="1207969" y="456173"/>
                      </a:cubicBezTo>
                      <a:cubicBezTo>
                        <a:pt x="1202856" y="454457"/>
                        <a:pt x="1197520" y="453643"/>
                        <a:pt x="1192140" y="453772"/>
                      </a:cubicBezTo>
                      <a:cubicBezTo>
                        <a:pt x="1176711" y="453772"/>
                        <a:pt x="1160348" y="458930"/>
                        <a:pt x="1151455" y="466622"/>
                      </a:cubicBezTo>
                      <a:cubicBezTo>
                        <a:pt x="1148120" y="469513"/>
                        <a:pt x="1163283" y="512420"/>
                        <a:pt x="1168041" y="522335"/>
                      </a:cubicBezTo>
                      <a:cubicBezTo>
                        <a:pt x="1173376" y="533496"/>
                        <a:pt x="1173554" y="538787"/>
                        <a:pt x="1164350" y="547947"/>
                      </a:cubicBezTo>
                      <a:cubicBezTo>
                        <a:pt x="1155146" y="557106"/>
                        <a:pt x="1154745" y="563109"/>
                        <a:pt x="1154924" y="575337"/>
                      </a:cubicBezTo>
                      <a:lnTo>
                        <a:pt x="1154924" y="578582"/>
                      </a:lnTo>
                      <a:lnTo>
                        <a:pt x="1154034" y="577827"/>
                      </a:lnTo>
                      <a:cubicBezTo>
                        <a:pt x="1150522" y="575266"/>
                        <a:pt x="1146253" y="573981"/>
                        <a:pt x="1141940" y="574181"/>
                      </a:cubicBezTo>
                      <a:cubicBezTo>
                        <a:pt x="1138428" y="574212"/>
                        <a:pt x="1134915" y="573451"/>
                        <a:pt x="1131713" y="571957"/>
                      </a:cubicBezTo>
                      <a:cubicBezTo>
                        <a:pt x="1128823" y="570236"/>
                        <a:pt x="1126245" y="568093"/>
                        <a:pt x="1124021" y="565599"/>
                      </a:cubicBezTo>
                      <a:cubicBezTo>
                        <a:pt x="1120998" y="561410"/>
                        <a:pt x="1116329" y="558756"/>
                        <a:pt x="1111171" y="558351"/>
                      </a:cubicBezTo>
                      <a:lnTo>
                        <a:pt x="1110771" y="558351"/>
                      </a:lnTo>
                      <a:cubicBezTo>
                        <a:pt x="1101656" y="558365"/>
                        <a:pt x="1092585" y="557560"/>
                        <a:pt x="1083603" y="555950"/>
                      </a:cubicBezTo>
                      <a:lnTo>
                        <a:pt x="1074088" y="554572"/>
                      </a:lnTo>
                      <a:cubicBezTo>
                        <a:pt x="1067863" y="553856"/>
                        <a:pt x="1061549" y="553527"/>
                        <a:pt x="1055280" y="553594"/>
                      </a:cubicBezTo>
                      <a:cubicBezTo>
                        <a:pt x="1049455" y="553594"/>
                        <a:pt x="1043319" y="553594"/>
                        <a:pt x="1037494" y="553994"/>
                      </a:cubicBezTo>
                      <a:cubicBezTo>
                        <a:pt x="1031670" y="554394"/>
                        <a:pt x="1025178" y="554394"/>
                        <a:pt x="1019131" y="554394"/>
                      </a:cubicBezTo>
                      <a:cubicBezTo>
                        <a:pt x="1005525" y="554954"/>
                        <a:pt x="991919" y="552887"/>
                        <a:pt x="979113" y="548303"/>
                      </a:cubicBezTo>
                      <a:cubicBezTo>
                        <a:pt x="976579" y="547235"/>
                        <a:pt x="974222" y="546079"/>
                        <a:pt x="971954" y="545012"/>
                      </a:cubicBezTo>
                      <a:cubicBezTo>
                        <a:pt x="965596" y="541393"/>
                        <a:pt x="958527" y="539263"/>
                        <a:pt x="951235" y="538787"/>
                      </a:cubicBezTo>
                      <a:cubicBezTo>
                        <a:pt x="948122" y="538805"/>
                        <a:pt x="945010" y="539272"/>
                        <a:pt x="942030" y="540166"/>
                      </a:cubicBezTo>
                      <a:cubicBezTo>
                        <a:pt x="935939" y="541584"/>
                        <a:pt x="931226" y="546466"/>
                        <a:pt x="930070" y="552615"/>
                      </a:cubicBezTo>
                      <a:cubicBezTo>
                        <a:pt x="929047" y="556893"/>
                        <a:pt x="926601" y="560690"/>
                        <a:pt x="923133" y="563376"/>
                      </a:cubicBezTo>
                      <a:cubicBezTo>
                        <a:pt x="920865" y="564896"/>
                        <a:pt x="918198" y="565674"/>
                        <a:pt x="915486" y="565599"/>
                      </a:cubicBezTo>
                      <a:cubicBezTo>
                        <a:pt x="907704" y="564683"/>
                        <a:pt x="900146" y="562269"/>
                        <a:pt x="893254" y="558485"/>
                      </a:cubicBezTo>
                      <a:cubicBezTo>
                        <a:pt x="888985" y="556346"/>
                        <a:pt x="884539" y="554665"/>
                        <a:pt x="879914" y="553460"/>
                      </a:cubicBezTo>
                      <a:cubicBezTo>
                        <a:pt x="876180" y="552687"/>
                        <a:pt x="872400" y="552255"/>
                        <a:pt x="868576" y="552171"/>
                      </a:cubicBezTo>
                      <a:cubicBezTo>
                        <a:pt x="858794" y="552171"/>
                        <a:pt x="854970" y="556617"/>
                        <a:pt x="848612" y="567111"/>
                      </a:cubicBezTo>
                      <a:cubicBezTo>
                        <a:pt x="845633" y="571299"/>
                        <a:pt x="841765" y="574763"/>
                        <a:pt x="837274" y="577249"/>
                      </a:cubicBezTo>
                      <a:cubicBezTo>
                        <a:pt x="833361" y="579467"/>
                        <a:pt x="829937" y="582500"/>
                        <a:pt x="827269" y="586141"/>
                      </a:cubicBezTo>
                      <a:cubicBezTo>
                        <a:pt x="825980" y="588347"/>
                        <a:pt x="824913" y="590708"/>
                        <a:pt x="824201" y="593167"/>
                      </a:cubicBezTo>
                      <a:cubicBezTo>
                        <a:pt x="822734" y="597613"/>
                        <a:pt x="821578" y="600948"/>
                        <a:pt x="815620" y="600948"/>
                      </a:cubicBezTo>
                      <a:lnTo>
                        <a:pt x="814508" y="600948"/>
                      </a:lnTo>
                      <a:lnTo>
                        <a:pt x="812819" y="600948"/>
                      </a:lnTo>
                      <a:cubicBezTo>
                        <a:pt x="799034" y="600948"/>
                        <a:pt x="780671" y="611575"/>
                        <a:pt x="770889" y="621801"/>
                      </a:cubicBezTo>
                      <a:cubicBezTo>
                        <a:pt x="769555" y="623647"/>
                        <a:pt x="768444" y="625612"/>
                        <a:pt x="767465" y="627670"/>
                      </a:cubicBezTo>
                      <a:cubicBezTo>
                        <a:pt x="764175" y="633362"/>
                        <a:pt x="760173" y="641143"/>
                        <a:pt x="754837" y="641143"/>
                      </a:cubicBezTo>
                      <a:close/>
                      <a:moveTo>
                        <a:pt x="714820" y="616377"/>
                      </a:moveTo>
                      <a:cubicBezTo>
                        <a:pt x="716999" y="616315"/>
                        <a:pt x="719177" y="616524"/>
                        <a:pt x="721311" y="616999"/>
                      </a:cubicBezTo>
                      <a:lnTo>
                        <a:pt x="722201" y="616999"/>
                      </a:lnTo>
                      <a:cubicBezTo>
                        <a:pt x="729182" y="618346"/>
                        <a:pt x="735940" y="620797"/>
                        <a:pt x="742165" y="624247"/>
                      </a:cubicBezTo>
                      <a:cubicBezTo>
                        <a:pt x="745011" y="626194"/>
                        <a:pt x="747012" y="629102"/>
                        <a:pt x="747857" y="632428"/>
                      </a:cubicBezTo>
                      <a:cubicBezTo>
                        <a:pt x="748479" y="634798"/>
                        <a:pt x="749813" y="636932"/>
                        <a:pt x="751636" y="638564"/>
                      </a:cubicBezTo>
                      <a:cubicBezTo>
                        <a:pt x="752525" y="639338"/>
                        <a:pt x="753637" y="639778"/>
                        <a:pt x="754837" y="639809"/>
                      </a:cubicBezTo>
                      <a:cubicBezTo>
                        <a:pt x="759284" y="639809"/>
                        <a:pt x="763463" y="632028"/>
                        <a:pt x="766398" y="626470"/>
                      </a:cubicBezTo>
                      <a:cubicBezTo>
                        <a:pt x="767376" y="624313"/>
                        <a:pt x="768577" y="622268"/>
                        <a:pt x="770000" y="620379"/>
                      </a:cubicBezTo>
                      <a:cubicBezTo>
                        <a:pt x="779826" y="610107"/>
                        <a:pt x="798101" y="599169"/>
                        <a:pt x="812730" y="599169"/>
                      </a:cubicBezTo>
                      <a:lnTo>
                        <a:pt x="814508" y="599169"/>
                      </a:lnTo>
                      <a:cubicBezTo>
                        <a:pt x="820466" y="599525"/>
                        <a:pt x="821533" y="596635"/>
                        <a:pt x="823045" y="592144"/>
                      </a:cubicBezTo>
                      <a:cubicBezTo>
                        <a:pt x="823801" y="589605"/>
                        <a:pt x="824868" y="587173"/>
                        <a:pt x="826247" y="584896"/>
                      </a:cubicBezTo>
                      <a:cubicBezTo>
                        <a:pt x="829047" y="581237"/>
                        <a:pt x="832560" y="578209"/>
                        <a:pt x="836607" y="576003"/>
                      </a:cubicBezTo>
                      <a:cubicBezTo>
                        <a:pt x="840919" y="573598"/>
                        <a:pt x="844654" y="570254"/>
                        <a:pt x="847545" y="566222"/>
                      </a:cubicBezTo>
                      <a:cubicBezTo>
                        <a:pt x="854037" y="555683"/>
                        <a:pt x="858216" y="550748"/>
                        <a:pt x="868487" y="550748"/>
                      </a:cubicBezTo>
                      <a:cubicBezTo>
                        <a:pt x="872356" y="550828"/>
                        <a:pt x="876224" y="551273"/>
                        <a:pt x="880048" y="552082"/>
                      </a:cubicBezTo>
                      <a:cubicBezTo>
                        <a:pt x="884672" y="553291"/>
                        <a:pt x="889163" y="555008"/>
                        <a:pt x="893387" y="557195"/>
                      </a:cubicBezTo>
                      <a:cubicBezTo>
                        <a:pt x="900146" y="560908"/>
                        <a:pt x="907571" y="563278"/>
                        <a:pt x="915218" y="564176"/>
                      </a:cubicBezTo>
                      <a:cubicBezTo>
                        <a:pt x="917709" y="564261"/>
                        <a:pt x="920154" y="563563"/>
                        <a:pt x="922200" y="562175"/>
                      </a:cubicBezTo>
                      <a:cubicBezTo>
                        <a:pt x="925490" y="559636"/>
                        <a:pt x="927802" y="556017"/>
                        <a:pt x="928736" y="551949"/>
                      </a:cubicBezTo>
                      <a:cubicBezTo>
                        <a:pt x="929981" y="545377"/>
                        <a:pt x="934961" y="540148"/>
                        <a:pt x="941452" y="538609"/>
                      </a:cubicBezTo>
                      <a:cubicBezTo>
                        <a:pt x="944521" y="537680"/>
                        <a:pt x="947722" y="537200"/>
                        <a:pt x="950968" y="537187"/>
                      </a:cubicBezTo>
                      <a:cubicBezTo>
                        <a:pt x="958438" y="537640"/>
                        <a:pt x="965685" y="539814"/>
                        <a:pt x="972132" y="543545"/>
                      </a:cubicBezTo>
                      <a:cubicBezTo>
                        <a:pt x="974445" y="544612"/>
                        <a:pt x="976579" y="545724"/>
                        <a:pt x="979291" y="546791"/>
                      </a:cubicBezTo>
                      <a:cubicBezTo>
                        <a:pt x="992008" y="551313"/>
                        <a:pt x="1005436" y="553354"/>
                        <a:pt x="1018909" y="552793"/>
                      </a:cubicBezTo>
                      <a:cubicBezTo>
                        <a:pt x="1024956" y="552793"/>
                        <a:pt x="1031181" y="552793"/>
                        <a:pt x="1037228" y="552393"/>
                      </a:cubicBezTo>
                      <a:cubicBezTo>
                        <a:pt x="1043275" y="551993"/>
                        <a:pt x="1049322" y="551993"/>
                        <a:pt x="1055013" y="551993"/>
                      </a:cubicBezTo>
                      <a:cubicBezTo>
                        <a:pt x="1061327" y="551917"/>
                        <a:pt x="1067685" y="552260"/>
                        <a:pt x="1073955" y="553016"/>
                      </a:cubicBezTo>
                      <a:cubicBezTo>
                        <a:pt x="1077201" y="553416"/>
                        <a:pt x="1080402" y="553905"/>
                        <a:pt x="1083515" y="554350"/>
                      </a:cubicBezTo>
                      <a:cubicBezTo>
                        <a:pt x="1092408" y="555955"/>
                        <a:pt x="1101433" y="556755"/>
                        <a:pt x="1110460" y="556751"/>
                      </a:cubicBezTo>
                      <a:lnTo>
                        <a:pt x="1110904" y="556751"/>
                      </a:lnTo>
                      <a:cubicBezTo>
                        <a:pt x="1116329" y="557151"/>
                        <a:pt x="1121309" y="559912"/>
                        <a:pt x="1124555" y="564309"/>
                      </a:cubicBezTo>
                      <a:cubicBezTo>
                        <a:pt x="1126689" y="566755"/>
                        <a:pt x="1129179" y="568845"/>
                        <a:pt x="1131980" y="570490"/>
                      </a:cubicBezTo>
                      <a:cubicBezTo>
                        <a:pt x="1135048" y="571922"/>
                        <a:pt x="1138383" y="572638"/>
                        <a:pt x="1141762" y="572580"/>
                      </a:cubicBezTo>
                      <a:cubicBezTo>
                        <a:pt x="1145942" y="572442"/>
                        <a:pt x="1150033" y="573558"/>
                        <a:pt x="1153545" y="575781"/>
                      </a:cubicBezTo>
                      <a:lnTo>
                        <a:pt x="1153545" y="574847"/>
                      </a:lnTo>
                      <a:cubicBezTo>
                        <a:pt x="1153545" y="562309"/>
                        <a:pt x="1153278" y="556617"/>
                        <a:pt x="1163283" y="546657"/>
                      </a:cubicBezTo>
                      <a:cubicBezTo>
                        <a:pt x="1172176" y="537765"/>
                        <a:pt x="1171909" y="533318"/>
                        <a:pt x="1166751" y="522335"/>
                      </a:cubicBezTo>
                      <a:cubicBezTo>
                        <a:pt x="1163861" y="516288"/>
                        <a:pt x="1145942" y="468979"/>
                        <a:pt x="1150477" y="465288"/>
                      </a:cubicBezTo>
                      <a:cubicBezTo>
                        <a:pt x="1159370" y="457418"/>
                        <a:pt x="1176177" y="451949"/>
                        <a:pt x="1191873" y="451949"/>
                      </a:cubicBezTo>
                      <a:cubicBezTo>
                        <a:pt x="1197387" y="451834"/>
                        <a:pt x="1202856" y="452661"/>
                        <a:pt x="1208058" y="454395"/>
                      </a:cubicBezTo>
                      <a:cubicBezTo>
                        <a:pt x="1217974" y="458041"/>
                        <a:pt x="1223665" y="458485"/>
                        <a:pt x="1226244" y="455729"/>
                      </a:cubicBezTo>
                      <a:cubicBezTo>
                        <a:pt x="1228822" y="452972"/>
                        <a:pt x="1228111" y="447903"/>
                        <a:pt x="1227622" y="441811"/>
                      </a:cubicBezTo>
                      <a:cubicBezTo>
                        <a:pt x="1226599" y="435151"/>
                        <a:pt x="1226955" y="428343"/>
                        <a:pt x="1228778" y="421847"/>
                      </a:cubicBezTo>
                      <a:cubicBezTo>
                        <a:pt x="1229090" y="420958"/>
                        <a:pt x="1229668" y="419313"/>
                        <a:pt x="1230379" y="417134"/>
                      </a:cubicBezTo>
                      <a:cubicBezTo>
                        <a:pt x="1238382" y="393212"/>
                        <a:pt x="1247320" y="368802"/>
                        <a:pt x="1252611" y="368802"/>
                      </a:cubicBezTo>
                      <a:lnTo>
                        <a:pt x="1252967" y="368802"/>
                      </a:lnTo>
                      <a:cubicBezTo>
                        <a:pt x="1258213" y="369824"/>
                        <a:pt x="1263593" y="371336"/>
                        <a:pt x="1269285" y="372892"/>
                      </a:cubicBezTo>
                      <a:cubicBezTo>
                        <a:pt x="1279956" y="376401"/>
                        <a:pt x="1291028" y="378464"/>
                        <a:pt x="1302233" y="379028"/>
                      </a:cubicBezTo>
                      <a:lnTo>
                        <a:pt x="1302233" y="379028"/>
                      </a:lnTo>
                      <a:cubicBezTo>
                        <a:pt x="1309569" y="379166"/>
                        <a:pt x="1316772" y="377450"/>
                        <a:pt x="1323264" y="374048"/>
                      </a:cubicBezTo>
                      <a:cubicBezTo>
                        <a:pt x="1333624" y="368446"/>
                        <a:pt x="1331712" y="358175"/>
                        <a:pt x="1329667" y="347370"/>
                      </a:cubicBezTo>
                      <a:cubicBezTo>
                        <a:pt x="1327266" y="334476"/>
                        <a:pt x="1324775" y="321136"/>
                        <a:pt x="1343006" y="315267"/>
                      </a:cubicBezTo>
                      <a:cubicBezTo>
                        <a:pt x="1344784" y="314689"/>
                        <a:pt x="1346474" y="314200"/>
                        <a:pt x="1348119" y="313755"/>
                      </a:cubicBezTo>
                      <a:cubicBezTo>
                        <a:pt x="1357457" y="311088"/>
                        <a:pt x="1363681" y="309309"/>
                        <a:pt x="1363681" y="295970"/>
                      </a:cubicBezTo>
                      <a:cubicBezTo>
                        <a:pt x="1364215" y="291492"/>
                        <a:pt x="1366261" y="287335"/>
                        <a:pt x="1369506" y="284187"/>
                      </a:cubicBezTo>
                      <a:cubicBezTo>
                        <a:pt x="1370573" y="282929"/>
                        <a:pt x="1371551" y="281608"/>
                        <a:pt x="1372485" y="280230"/>
                      </a:cubicBezTo>
                      <a:cubicBezTo>
                        <a:pt x="1376042" y="274716"/>
                        <a:pt x="1374531" y="272760"/>
                        <a:pt x="1372175" y="269781"/>
                      </a:cubicBezTo>
                      <a:cubicBezTo>
                        <a:pt x="1370351" y="267686"/>
                        <a:pt x="1369061" y="265188"/>
                        <a:pt x="1368395" y="262488"/>
                      </a:cubicBezTo>
                      <a:lnTo>
                        <a:pt x="1368395" y="262488"/>
                      </a:lnTo>
                      <a:lnTo>
                        <a:pt x="1368395" y="262488"/>
                      </a:lnTo>
                      <a:lnTo>
                        <a:pt x="1368395" y="262488"/>
                      </a:lnTo>
                      <a:cubicBezTo>
                        <a:pt x="1368395" y="262488"/>
                        <a:pt x="1368395" y="262133"/>
                        <a:pt x="1368395" y="261866"/>
                      </a:cubicBezTo>
                      <a:lnTo>
                        <a:pt x="1368395" y="261866"/>
                      </a:lnTo>
                      <a:cubicBezTo>
                        <a:pt x="1368395" y="261288"/>
                        <a:pt x="1367461" y="261021"/>
                        <a:pt x="1365904" y="261021"/>
                      </a:cubicBezTo>
                      <a:cubicBezTo>
                        <a:pt x="1362926" y="261181"/>
                        <a:pt x="1359947" y="261537"/>
                        <a:pt x="1357012" y="262088"/>
                      </a:cubicBezTo>
                      <a:cubicBezTo>
                        <a:pt x="1350921" y="263151"/>
                        <a:pt x="1344784" y="263760"/>
                        <a:pt x="1338604" y="263911"/>
                      </a:cubicBezTo>
                      <a:cubicBezTo>
                        <a:pt x="1323264" y="263911"/>
                        <a:pt x="1314505" y="258042"/>
                        <a:pt x="1311926" y="245859"/>
                      </a:cubicBezTo>
                      <a:cubicBezTo>
                        <a:pt x="1310903" y="241413"/>
                        <a:pt x="1305923" y="239323"/>
                        <a:pt x="1300587" y="237189"/>
                      </a:cubicBezTo>
                      <a:cubicBezTo>
                        <a:pt x="1295785" y="235784"/>
                        <a:pt x="1291472" y="233040"/>
                        <a:pt x="1288182" y="229274"/>
                      </a:cubicBezTo>
                      <a:lnTo>
                        <a:pt x="1287337" y="228073"/>
                      </a:lnTo>
                      <a:cubicBezTo>
                        <a:pt x="1278845" y="215713"/>
                        <a:pt x="1275954" y="211533"/>
                        <a:pt x="1262659" y="204196"/>
                      </a:cubicBezTo>
                      <a:cubicBezTo>
                        <a:pt x="1261148" y="203378"/>
                        <a:pt x="1259458" y="202978"/>
                        <a:pt x="1257725" y="203040"/>
                      </a:cubicBezTo>
                      <a:cubicBezTo>
                        <a:pt x="1251543" y="203040"/>
                        <a:pt x="1243629" y="207042"/>
                        <a:pt x="1237315" y="210243"/>
                      </a:cubicBezTo>
                      <a:cubicBezTo>
                        <a:pt x="1234737" y="211631"/>
                        <a:pt x="1232068" y="212863"/>
                        <a:pt x="1229356" y="213934"/>
                      </a:cubicBezTo>
                      <a:cubicBezTo>
                        <a:pt x="1226777" y="214837"/>
                        <a:pt x="1224065" y="215259"/>
                        <a:pt x="1221308" y="215179"/>
                      </a:cubicBezTo>
                      <a:cubicBezTo>
                        <a:pt x="1209125" y="215179"/>
                        <a:pt x="1192851" y="209088"/>
                        <a:pt x="1186448" y="202195"/>
                      </a:cubicBezTo>
                      <a:lnTo>
                        <a:pt x="1184715" y="200328"/>
                      </a:lnTo>
                      <a:cubicBezTo>
                        <a:pt x="1180268" y="195615"/>
                        <a:pt x="1175822" y="190324"/>
                        <a:pt x="1170886" y="190324"/>
                      </a:cubicBezTo>
                      <a:cubicBezTo>
                        <a:pt x="1167952" y="190324"/>
                        <a:pt x="1165239" y="192280"/>
                        <a:pt x="1162616" y="196371"/>
                      </a:cubicBezTo>
                      <a:cubicBezTo>
                        <a:pt x="1161771" y="197705"/>
                        <a:pt x="1160926" y="199172"/>
                        <a:pt x="1160126" y="200550"/>
                      </a:cubicBezTo>
                      <a:cubicBezTo>
                        <a:pt x="1157058" y="205753"/>
                        <a:pt x="1154168" y="210688"/>
                        <a:pt x="1150388" y="210688"/>
                      </a:cubicBezTo>
                      <a:cubicBezTo>
                        <a:pt x="1147854" y="210688"/>
                        <a:pt x="1145319" y="208465"/>
                        <a:pt x="1142518" y="203930"/>
                      </a:cubicBezTo>
                      <a:cubicBezTo>
                        <a:pt x="1135760" y="192814"/>
                        <a:pt x="1129668" y="181164"/>
                        <a:pt x="1123754" y="169959"/>
                      </a:cubicBezTo>
                      <a:cubicBezTo>
                        <a:pt x="1116151" y="154917"/>
                        <a:pt x="1107792" y="140284"/>
                        <a:pt x="1098677" y="126118"/>
                      </a:cubicBezTo>
                      <a:cubicBezTo>
                        <a:pt x="1090051" y="112312"/>
                        <a:pt x="1079868" y="99551"/>
                        <a:pt x="1068308" y="88101"/>
                      </a:cubicBezTo>
                      <a:cubicBezTo>
                        <a:pt x="1064706" y="85300"/>
                        <a:pt x="1060794" y="82939"/>
                        <a:pt x="1056614" y="81076"/>
                      </a:cubicBezTo>
                      <a:cubicBezTo>
                        <a:pt x="1046743" y="76051"/>
                        <a:pt x="1035583" y="70316"/>
                        <a:pt x="1036694" y="61423"/>
                      </a:cubicBezTo>
                      <a:cubicBezTo>
                        <a:pt x="1037272" y="58550"/>
                        <a:pt x="1038473" y="55838"/>
                        <a:pt x="1040207" y="53464"/>
                      </a:cubicBezTo>
                      <a:cubicBezTo>
                        <a:pt x="1041585" y="51196"/>
                        <a:pt x="1042786" y="49284"/>
                        <a:pt x="1042208" y="48173"/>
                      </a:cubicBezTo>
                      <a:cubicBezTo>
                        <a:pt x="1041630" y="47061"/>
                        <a:pt x="1038873" y="46528"/>
                        <a:pt x="1034071" y="46616"/>
                      </a:cubicBezTo>
                      <a:cubicBezTo>
                        <a:pt x="1024556" y="46616"/>
                        <a:pt x="1017397" y="51730"/>
                        <a:pt x="1009793" y="56932"/>
                      </a:cubicBezTo>
                      <a:cubicBezTo>
                        <a:pt x="1003880" y="61592"/>
                        <a:pt x="997121" y="65033"/>
                        <a:pt x="989874" y="67070"/>
                      </a:cubicBezTo>
                      <a:cubicBezTo>
                        <a:pt x="985694" y="68546"/>
                        <a:pt x="981603" y="70249"/>
                        <a:pt x="977601" y="72183"/>
                      </a:cubicBezTo>
                      <a:cubicBezTo>
                        <a:pt x="963373" y="78541"/>
                        <a:pt x="942030" y="88190"/>
                        <a:pt x="931314" y="88190"/>
                      </a:cubicBezTo>
                      <a:cubicBezTo>
                        <a:pt x="926868" y="88190"/>
                        <a:pt x="924823" y="86634"/>
                        <a:pt x="924645" y="83744"/>
                      </a:cubicBezTo>
                      <a:cubicBezTo>
                        <a:pt x="924645" y="82054"/>
                        <a:pt x="927002" y="79297"/>
                        <a:pt x="931003" y="75429"/>
                      </a:cubicBezTo>
                      <a:cubicBezTo>
                        <a:pt x="935005" y="71561"/>
                        <a:pt x="939318" y="67025"/>
                        <a:pt x="938829" y="64802"/>
                      </a:cubicBezTo>
                      <a:cubicBezTo>
                        <a:pt x="938696" y="64291"/>
                        <a:pt x="938296" y="63891"/>
                        <a:pt x="937762" y="63735"/>
                      </a:cubicBezTo>
                      <a:cubicBezTo>
                        <a:pt x="935227" y="63228"/>
                        <a:pt x="932559" y="63473"/>
                        <a:pt x="930159" y="64446"/>
                      </a:cubicBezTo>
                      <a:cubicBezTo>
                        <a:pt x="928425" y="65020"/>
                        <a:pt x="926646" y="65362"/>
                        <a:pt x="924823" y="65469"/>
                      </a:cubicBezTo>
                      <a:cubicBezTo>
                        <a:pt x="922111" y="65095"/>
                        <a:pt x="919576" y="63904"/>
                        <a:pt x="917575" y="62045"/>
                      </a:cubicBezTo>
                      <a:cubicBezTo>
                        <a:pt x="915930" y="60631"/>
                        <a:pt x="914063" y="59546"/>
                        <a:pt x="912017" y="58844"/>
                      </a:cubicBezTo>
                      <a:cubicBezTo>
                        <a:pt x="911039" y="58595"/>
                        <a:pt x="910017" y="58461"/>
                        <a:pt x="908994" y="58444"/>
                      </a:cubicBezTo>
                      <a:cubicBezTo>
                        <a:pt x="906771" y="58386"/>
                        <a:pt x="904725" y="59462"/>
                        <a:pt x="903480" y="61289"/>
                      </a:cubicBezTo>
                      <a:cubicBezTo>
                        <a:pt x="902813" y="62090"/>
                        <a:pt x="902235" y="62801"/>
                        <a:pt x="901301" y="62801"/>
                      </a:cubicBezTo>
                      <a:cubicBezTo>
                        <a:pt x="900368" y="62801"/>
                        <a:pt x="898367" y="61378"/>
                        <a:pt x="893476" y="53464"/>
                      </a:cubicBezTo>
                      <a:cubicBezTo>
                        <a:pt x="892320" y="51681"/>
                        <a:pt x="890319" y="50671"/>
                        <a:pt x="888185" y="50840"/>
                      </a:cubicBezTo>
                      <a:cubicBezTo>
                        <a:pt x="883294" y="51494"/>
                        <a:pt x="878536" y="53001"/>
                        <a:pt x="874134" y="55287"/>
                      </a:cubicBezTo>
                      <a:cubicBezTo>
                        <a:pt x="870044" y="57390"/>
                        <a:pt x="865642" y="58777"/>
                        <a:pt x="861062" y="59377"/>
                      </a:cubicBezTo>
                      <a:cubicBezTo>
                        <a:pt x="852169" y="59377"/>
                        <a:pt x="852169" y="49418"/>
                        <a:pt x="851857" y="37902"/>
                      </a:cubicBezTo>
                      <a:cubicBezTo>
                        <a:pt x="851546" y="23139"/>
                        <a:pt x="851191" y="6466"/>
                        <a:pt x="833627" y="4554"/>
                      </a:cubicBezTo>
                      <a:cubicBezTo>
                        <a:pt x="830204" y="4198"/>
                        <a:pt x="826736" y="3753"/>
                        <a:pt x="823312" y="3308"/>
                      </a:cubicBezTo>
                      <a:cubicBezTo>
                        <a:pt x="814464" y="2010"/>
                        <a:pt x="805571" y="1254"/>
                        <a:pt x="796634" y="1041"/>
                      </a:cubicBezTo>
                      <a:cubicBezTo>
                        <a:pt x="783027" y="325"/>
                        <a:pt x="769644" y="4647"/>
                        <a:pt x="759017" y="13180"/>
                      </a:cubicBezTo>
                      <a:cubicBezTo>
                        <a:pt x="747590" y="22784"/>
                        <a:pt x="724691" y="26519"/>
                        <a:pt x="706238" y="29498"/>
                      </a:cubicBezTo>
                      <a:cubicBezTo>
                        <a:pt x="702192" y="30120"/>
                        <a:pt x="698369" y="30743"/>
                        <a:pt x="695078" y="31365"/>
                      </a:cubicBezTo>
                      <a:lnTo>
                        <a:pt x="662352" y="37546"/>
                      </a:lnTo>
                      <a:cubicBezTo>
                        <a:pt x="641365" y="41459"/>
                        <a:pt x="619667" y="45505"/>
                        <a:pt x="598102" y="49729"/>
                      </a:cubicBezTo>
                      <a:cubicBezTo>
                        <a:pt x="592189" y="51076"/>
                        <a:pt x="586453" y="53090"/>
                        <a:pt x="580984" y="55731"/>
                      </a:cubicBezTo>
                      <a:cubicBezTo>
                        <a:pt x="573203" y="59929"/>
                        <a:pt x="564532" y="62125"/>
                        <a:pt x="555683" y="62134"/>
                      </a:cubicBezTo>
                      <a:cubicBezTo>
                        <a:pt x="551904" y="62134"/>
                        <a:pt x="547947" y="61867"/>
                        <a:pt x="543500" y="61867"/>
                      </a:cubicBezTo>
                      <a:cubicBezTo>
                        <a:pt x="536964" y="61867"/>
                        <a:pt x="530161" y="62090"/>
                        <a:pt x="523848" y="62268"/>
                      </a:cubicBezTo>
                      <a:lnTo>
                        <a:pt x="513176" y="62579"/>
                      </a:lnTo>
                      <a:cubicBezTo>
                        <a:pt x="510597" y="62468"/>
                        <a:pt x="508152" y="63851"/>
                        <a:pt x="506907" y="66136"/>
                      </a:cubicBezTo>
                      <a:cubicBezTo>
                        <a:pt x="503349" y="72583"/>
                        <a:pt x="506907" y="86100"/>
                        <a:pt x="510063" y="91302"/>
                      </a:cubicBezTo>
                      <a:cubicBezTo>
                        <a:pt x="512554" y="95482"/>
                        <a:pt x="518956" y="97038"/>
                        <a:pt x="525359" y="98595"/>
                      </a:cubicBezTo>
                      <a:cubicBezTo>
                        <a:pt x="531762" y="100151"/>
                        <a:pt x="538699" y="101752"/>
                        <a:pt x="540121" y="106465"/>
                      </a:cubicBezTo>
                      <a:cubicBezTo>
                        <a:pt x="540255" y="106732"/>
                        <a:pt x="540255" y="107043"/>
                        <a:pt x="540121" y="107310"/>
                      </a:cubicBezTo>
                      <a:cubicBezTo>
                        <a:pt x="539321" y="108554"/>
                        <a:pt x="534830" y="109266"/>
                        <a:pt x="526248" y="110422"/>
                      </a:cubicBezTo>
                      <a:cubicBezTo>
                        <a:pt x="514777" y="111978"/>
                        <a:pt x="497525" y="114335"/>
                        <a:pt x="496058" y="119715"/>
                      </a:cubicBezTo>
                      <a:cubicBezTo>
                        <a:pt x="495435" y="123361"/>
                        <a:pt x="495702" y="127105"/>
                        <a:pt x="496902" y="130609"/>
                      </a:cubicBezTo>
                      <a:cubicBezTo>
                        <a:pt x="498192" y="135855"/>
                        <a:pt x="499526" y="141280"/>
                        <a:pt x="494546" y="145771"/>
                      </a:cubicBezTo>
                      <a:cubicBezTo>
                        <a:pt x="492011" y="147625"/>
                        <a:pt x="489255" y="149123"/>
                        <a:pt x="486320" y="150217"/>
                      </a:cubicBezTo>
                      <a:cubicBezTo>
                        <a:pt x="479695" y="153107"/>
                        <a:pt x="472181" y="156442"/>
                        <a:pt x="473870" y="162134"/>
                      </a:cubicBezTo>
                      <a:cubicBezTo>
                        <a:pt x="476760" y="171515"/>
                        <a:pt x="485786" y="173383"/>
                        <a:pt x="495346" y="175473"/>
                      </a:cubicBezTo>
                      <a:cubicBezTo>
                        <a:pt x="504906" y="177563"/>
                        <a:pt x="516022" y="179919"/>
                        <a:pt x="518245" y="191836"/>
                      </a:cubicBezTo>
                      <a:cubicBezTo>
                        <a:pt x="519401" y="198238"/>
                        <a:pt x="520112" y="205486"/>
                        <a:pt x="516600" y="210466"/>
                      </a:cubicBezTo>
                      <a:cubicBezTo>
                        <a:pt x="514065" y="213752"/>
                        <a:pt x="510241" y="215828"/>
                        <a:pt x="506107" y="216202"/>
                      </a:cubicBezTo>
                      <a:cubicBezTo>
                        <a:pt x="504505" y="216464"/>
                        <a:pt x="502905" y="216597"/>
                        <a:pt x="501260" y="216602"/>
                      </a:cubicBezTo>
                      <a:cubicBezTo>
                        <a:pt x="495435" y="216371"/>
                        <a:pt x="489744" y="214592"/>
                        <a:pt x="484808" y="211444"/>
                      </a:cubicBezTo>
                      <a:cubicBezTo>
                        <a:pt x="480851" y="209074"/>
                        <a:pt x="476538" y="207331"/>
                        <a:pt x="472047" y="206286"/>
                      </a:cubicBezTo>
                      <a:cubicBezTo>
                        <a:pt x="467912" y="205486"/>
                        <a:pt x="466311" y="210733"/>
                        <a:pt x="464978" y="215179"/>
                      </a:cubicBezTo>
                      <a:cubicBezTo>
                        <a:pt x="464666" y="216718"/>
                        <a:pt x="464132" y="218207"/>
                        <a:pt x="463465" y="219625"/>
                      </a:cubicBezTo>
                      <a:cubicBezTo>
                        <a:pt x="462220" y="221893"/>
                        <a:pt x="460798" y="223005"/>
                        <a:pt x="459019" y="223005"/>
                      </a:cubicBezTo>
                      <a:cubicBezTo>
                        <a:pt x="456485" y="223005"/>
                        <a:pt x="453950" y="220426"/>
                        <a:pt x="451282" y="217714"/>
                      </a:cubicBezTo>
                      <a:cubicBezTo>
                        <a:pt x="448615" y="215001"/>
                        <a:pt x="446036" y="212422"/>
                        <a:pt x="443590" y="212422"/>
                      </a:cubicBezTo>
                      <a:cubicBezTo>
                        <a:pt x="435853" y="212422"/>
                        <a:pt x="428784" y="207487"/>
                        <a:pt x="421892" y="202729"/>
                      </a:cubicBezTo>
                      <a:cubicBezTo>
                        <a:pt x="415000" y="197972"/>
                        <a:pt x="408820" y="193836"/>
                        <a:pt x="402017" y="193836"/>
                      </a:cubicBezTo>
                      <a:cubicBezTo>
                        <a:pt x="396770" y="194081"/>
                        <a:pt x="391879" y="196478"/>
                        <a:pt x="388455" y="200462"/>
                      </a:cubicBezTo>
                      <a:cubicBezTo>
                        <a:pt x="386143" y="202676"/>
                        <a:pt x="383075" y="203832"/>
                        <a:pt x="379874" y="203663"/>
                      </a:cubicBezTo>
                      <a:cubicBezTo>
                        <a:pt x="375160" y="203343"/>
                        <a:pt x="370536" y="202404"/>
                        <a:pt x="366089" y="200862"/>
                      </a:cubicBezTo>
                      <a:cubicBezTo>
                        <a:pt x="361287" y="199163"/>
                        <a:pt x="356263" y="198145"/>
                        <a:pt x="351150" y="197838"/>
                      </a:cubicBezTo>
                      <a:cubicBezTo>
                        <a:pt x="343946" y="197838"/>
                        <a:pt x="339145" y="201484"/>
                        <a:pt x="336032" y="209265"/>
                      </a:cubicBezTo>
                      <a:cubicBezTo>
                        <a:pt x="333987" y="214334"/>
                        <a:pt x="328740" y="217135"/>
                        <a:pt x="321181" y="217135"/>
                      </a:cubicBezTo>
                      <a:cubicBezTo>
                        <a:pt x="315045" y="217144"/>
                        <a:pt x="309042" y="215615"/>
                        <a:pt x="303662" y="212689"/>
                      </a:cubicBezTo>
                      <a:cubicBezTo>
                        <a:pt x="299438" y="209594"/>
                        <a:pt x="294636" y="207331"/>
                        <a:pt x="289567" y="206020"/>
                      </a:cubicBezTo>
                      <a:lnTo>
                        <a:pt x="288723" y="206020"/>
                      </a:lnTo>
                      <a:cubicBezTo>
                        <a:pt x="285699" y="206020"/>
                        <a:pt x="285476" y="208020"/>
                        <a:pt x="285388" y="211266"/>
                      </a:cubicBezTo>
                      <a:cubicBezTo>
                        <a:pt x="285388" y="213667"/>
                        <a:pt x="285388" y="216068"/>
                        <a:pt x="283342" y="217313"/>
                      </a:cubicBezTo>
                      <a:lnTo>
                        <a:pt x="282764" y="216379"/>
                      </a:lnTo>
                      <a:lnTo>
                        <a:pt x="282764" y="216379"/>
                      </a:lnTo>
                      <a:cubicBezTo>
                        <a:pt x="282764" y="216379"/>
                        <a:pt x="282764" y="216379"/>
                        <a:pt x="282764" y="216113"/>
                      </a:cubicBezTo>
                      <a:cubicBezTo>
                        <a:pt x="281697" y="210599"/>
                        <a:pt x="239990" y="181164"/>
                        <a:pt x="230875" y="179430"/>
                      </a:cubicBezTo>
                      <a:cubicBezTo>
                        <a:pt x="219892" y="177385"/>
                        <a:pt x="213890" y="176273"/>
                        <a:pt x="205530" y="169337"/>
                      </a:cubicBezTo>
                      <a:cubicBezTo>
                        <a:pt x="203263" y="167171"/>
                        <a:pt x="200328" y="165864"/>
                        <a:pt x="197216" y="165646"/>
                      </a:cubicBezTo>
                      <a:cubicBezTo>
                        <a:pt x="193036" y="166291"/>
                        <a:pt x="189257" y="168519"/>
                        <a:pt x="186678" y="171871"/>
                      </a:cubicBezTo>
                      <a:cubicBezTo>
                        <a:pt x="184410" y="174921"/>
                        <a:pt x="181031" y="176975"/>
                        <a:pt x="177251" y="177607"/>
                      </a:cubicBezTo>
                      <a:cubicBezTo>
                        <a:pt x="176584" y="177607"/>
                        <a:pt x="175918" y="177518"/>
                        <a:pt x="175251" y="177340"/>
                      </a:cubicBezTo>
                      <a:cubicBezTo>
                        <a:pt x="170004" y="175419"/>
                        <a:pt x="164490" y="174254"/>
                        <a:pt x="158932" y="173872"/>
                      </a:cubicBezTo>
                      <a:cubicBezTo>
                        <a:pt x="152441" y="174339"/>
                        <a:pt x="146127" y="176353"/>
                        <a:pt x="140569" y="179741"/>
                      </a:cubicBezTo>
                      <a:cubicBezTo>
                        <a:pt x="137323" y="181342"/>
                        <a:pt x="134077" y="183432"/>
                        <a:pt x="130609" y="185610"/>
                      </a:cubicBezTo>
                      <a:cubicBezTo>
                        <a:pt x="122294" y="190857"/>
                        <a:pt x="113668" y="196282"/>
                        <a:pt x="104330" y="196282"/>
                      </a:cubicBezTo>
                      <a:cubicBezTo>
                        <a:pt x="99884" y="196282"/>
                        <a:pt x="98506" y="199394"/>
                        <a:pt x="96994" y="202951"/>
                      </a:cubicBezTo>
                      <a:cubicBezTo>
                        <a:pt x="96683" y="203752"/>
                        <a:pt x="96327" y="204597"/>
                        <a:pt x="95927" y="205397"/>
                      </a:cubicBezTo>
                      <a:cubicBezTo>
                        <a:pt x="93971" y="209047"/>
                        <a:pt x="90458" y="211622"/>
                        <a:pt x="86412" y="212422"/>
                      </a:cubicBezTo>
                      <a:cubicBezTo>
                        <a:pt x="83833" y="213129"/>
                        <a:pt x="81432" y="214321"/>
                        <a:pt x="79342" y="215935"/>
                      </a:cubicBezTo>
                      <a:cubicBezTo>
                        <a:pt x="74229" y="220381"/>
                        <a:pt x="76585" y="226784"/>
                        <a:pt x="78897" y="233053"/>
                      </a:cubicBezTo>
                      <a:cubicBezTo>
                        <a:pt x="81609" y="240435"/>
                        <a:pt x="84411" y="248082"/>
                        <a:pt x="74451" y="251817"/>
                      </a:cubicBezTo>
                      <a:cubicBezTo>
                        <a:pt x="73295" y="252253"/>
                        <a:pt x="72094" y="252480"/>
                        <a:pt x="70850" y="252484"/>
                      </a:cubicBezTo>
                      <a:cubicBezTo>
                        <a:pt x="64135" y="252484"/>
                        <a:pt x="59066" y="245059"/>
                        <a:pt x="54576" y="238523"/>
                      </a:cubicBezTo>
                      <a:cubicBezTo>
                        <a:pt x="52486" y="235045"/>
                        <a:pt x="49907" y="231911"/>
                        <a:pt x="46883" y="229230"/>
                      </a:cubicBezTo>
                      <a:cubicBezTo>
                        <a:pt x="44705" y="227442"/>
                        <a:pt x="42081" y="226353"/>
                        <a:pt x="39280" y="226117"/>
                      </a:cubicBezTo>
                      <a:cubicBezTo>
                        <a:pt x="33811" y="226117"/>
                        <a:pt x="31098" y="232920"/>
                        <a:pt x="28475" y="239456"/>
                      </a:cubicBezTo>
                      <a:cubicBezTo>
                        <a:pt x="27186" y="244094"/>
                        <a:pt x="24696" y="248309"/>
                        <a:pt x="21272" y="251684"/>
                      </a:cubicBezTo>
                      <a:cubicBezTo>
                        <a:pt x="13669" y="257019"/>
                        <a:pt x="10423" y="260577"/>
                        <a:pt x="10334" y="264312"/>
                      </a:cubicBezTo>
                      <a:cubicBezTo>
                        <a:pt x="10245" y="268046"/>
                        <a:pt x="12913" y="270892"/>
                        <a:pt x="18871" y="275383"/>
                      </a:cubicBezTo>
                      <a:cubicBezTo>
                        <a:pt x="19271" y="275685"/>
                        <a:pt x="19538" y="276135"/>
                        <a:pt x="19583" y="276628"/>
                      </a:cubicBezTo>
                      <a:cubicBezTo>
                        <a:pt x="19583" y="279207"/>
                        <a:pt x="15136" y="284320"/>
                        <a:pt x="10423" y="289745"/>
                      </a:cubicBezTo>
                      <a:cubicBezTo>
                        <a:pt x="6955" y="293075"/>
                        <a:pt x="3931" y="296877"/>
                        <a:pt x="1530" y="301039"/>
                      </a:cubicBezTo>
                      <a:cubicBezTo>
                        <a:pt x="418" y="303387"/>
                        <a:pt x="330" y="306077"/>
                        <a:pt x="1219" y="308509"/>
                      </a:cubicBezTo>
                      <a:cubicBezTo>
                        <a:pt x="2464" y="310821"/>
                        <a:pt x="5665" y="311710"/>
                        <a:pt x="8956" y="312955"/>
                      </a:cubicBezTo>
                      <a:cubicBezTo>
                        <a:pt x="11623" y="313582"/>
                        <a:pt x="14203" y="314556"/>
                        <a:pt x="16603" y="315845"/>
                      </a:cubicBezTo>
                      <a:cubicBezTo>
                        <a:pt x="20205" y="317980"/>
                        <a:pt x="20027" y="324027"/>
                        <a:pt x="19849" y="329851"/>
                      </a:cubicBezTo>
                      <a:cubicBezTo>
                        <a:pt x="19849" y="334298"/>
                        <a:pt x="19538" y="338744"/>
                        <a:pt x="21272" y="340612"/>
                      </a:cubicBezTo>
                      <a:cubicBezTo>
                        <a:pt x="22206" y="341590"/>
                        <a:pt x="23717" y="341723"/>
                        <a:pt x="25719" y="341012"/>
                      </a:cubicBezTo>
                      <a:cubicBezTo>
                        <a:pt x="30120" y="339425"/>
                        <a:pt x="34745" y="338553"/>
                        <a:pt x="39413" y="338433"/>
                      </a:cubicBezTo>
                      <a:cubicBezTo>
                        <a:pt x="50574" y="338433"/>
                        <a:pt x="57510" y="345014"/>
                        <a:pt x="64535" y="354885"/>
                      </a:cubicBezTo>
                      <a:cubicBezTo>
                        <a:pt x="66492" y="357521"/>
                        <a:pt x="68582" y="360034"/>
                        <a:pt x="70850" y="362399"/>
                      </a:cubicBezTo>
                      <a:cubicBezTo>
                        <a:pt x="75429" y="366743"/>
                        <a:pt x="79075" y="371959"/>
                        <a:pt x="81609" y="377739"/>
                      </a:cubicBezTo>
                      <a:cubicBezTo>
                        <a:pt x="83210" y="382630"/>
                        <a:pt x="78719" y="384364"/>
                        <a:pt x="75118" y="385743"/>
                      </a:cubicBezTo>
                      <a:cubicBezTo>
                        <a:pt x="72850" y="386632"/>
                        <a:pt x="70671" y="387477"/>
                        <a:pt x="70182" y="388811"/>
                      </a:cubicBezTo>
                      <a:cubicBezTo>
                        <a:pt x="70004" y="389629"/>
                        <a:pt x="70182" y="390487"/>
                        <a:pt x="70671" y="391167"/>
                      </a:cubicBezTo>
                      <a:cubicBezTo>
                        <a:pt x="73695" y="395111"/>
                        <a:pt x="77830" y="398015"/>
                        <a:pt x="82588" y="399482"/>
                      </a:cubicBezTo>
                      <a:cubicBezTo>
                        <a:pt x="84678" y="400353"/>
                        <a:pt x="86723" y="401367"/>
                        <a:pt x="88680" y="402505"/>
                      </a:cubicBezTo>
                      <a:cubicBezTo>
                        <a:pt x="90413" y="403728"/>
                        <a:pt x="92414" y="404462"/>
                        <a:pt x="94504" y="404640"/>
                      </a:cubicBezTo>
                      <a:cubicBezTo>
                        <a:pt x="96816" y="404640"/>
                        <a:pt x="98506" y="403084"/>
                        <a:pt x="100863" y="400860"/>
                      </a:cubicBezTo>
                      <a:cubicBezTo>
                        <a:pt x="102419" y="399366"/>
                        <a:pt x="104064" y="397970"/>
                        <a:pt x="105798" y="396681"/>
                      </a:cubicBezTo>
                      <a:cubicBezTo>
                        <a:pt x="120026" y="385858"/>
                        <a:pt x="136923" y="379135"/>
                        <a:pt x="154708" y="377250"/>
                      </a:cubicBezTo>
                      <a:cubicBezTo>
                        <a:pt x="156887" y="377250"/>
                        <a:pt x="159155" y="376983"/>
                        <a:pt x="161600" y="376983"/>
                      </a:cubicBezTo>
                      <a:cubicBezTo>
                        <a:pt x="170048" y="377161"/>
                        <a:pt x="178496" y="377797"/>
                        <a:pt x="186856" y="378895"/>
                      </a:cubicBezTo>
                      <a:cubicBezTo>
                        <a:pt x="193125" y="379562"/>
                        <a:pt x="199617" y="380274"/>
                        <a:pt x="205664" y="380585"/>
                      </a:cubicBezTo>
                      <a:cubicBezTo>
                        <a:pt x="211755" y="380496"/>
                        <a:pt x="217625" y="382999"/>
                        <a:pt x="221804" y="387477"/>
                      </a:cubicBezTo>
                      <a:cubicBezTo>
                        <a:pt x="228874" y="395613"/>
                        <a:pt x="228429" y="409709"/>
                        <a:pt x="227496" y="419668"/>
                      </a:cubicBezTo>
                      <a:cubicBezTo>
                        <a:pt x="227273" y="422719"/>
                        <a:pt x="227273" y="425778"/>
                        <a:pt x="227496" y="428828"/>
                      </a:cubicBezTo>
                      <a:cubicBezTo>
                        <a:pt x="228074" y="437721"/>
                        <a:pt x="228652" y="446614"/>
                        <a:pt x="217625" y="448659"/>
                      </a:cubicBezTo>
                      <a:cubicBezTo>
                        <a:pt x="213757" y="449317"/>
                        <a:pt x="209844" y="449628"/>
                        <a:pt x="205931" y="449593"/>
                      </a:cubicBezTo>
                      <a:cubicBezTo>
                        <a:pt x="202596" y="449593"/>
                        <a:pt x="199217" y="449593"/>
                        <a:pt x="195971" y="449237"/>
                      </a:cubicBezTo>
                      <a:cubicBezTo>
                        <a:pt x="192725" y="448881"/>
                        <a:pt x="189345" y="448926"/>
                        <a:pt x="186055" y="448926"/>
                      </a:cubicBezTo>
                      <a:cubicBezTo>
                        <a:pt x="181698" y="448872"/>
                        <a:pt x="177296" y="449277"/>
                        <a:pt x="173027" y="450126"/>
                      </a:cubicBezTo>
                      <a:cubicBezTo>
                        <a:pt x="166135" y="451594"/>
                        <a:pt x="156664" y="453639"/>
                        <a:pt x="153908" y="459019"/>
                      </a:cubicBezTo>
                      <a:cubicBezTo>
                        <a:pt x="152752" y="461718"/>
                        <a:pt x="152974" y="464791"/>
                        <a:pt x="154397" y="467334"/>
                      </a:cubicBezTo>
                      <a:cubicBezTo>
                        <a:pt x="158265" y="475871"/>
                        <a:pt x="159288" y="479962"/>
                        <a:pt x="158043" y="481918"/>
                      </a:cubicBezTo>
                      <a:cubicBezTo>
                        <a:pt x="157287" y="482869"/>
                        <a:pt x="156131" y="483363"/>
                        <a:pt x="154930" y="483207"/>
                      </a:cubicBezTo>
                      <a:cubicBezTo>
                        <a:pt x="152129" y="482967"/>
                        <a:pt x="149372" y="482434"/>
                        <a:pt x="146660" y="481607"/>
                      </a:cubicBezTo>
                      <a:cubicBezTo>
                        <a:pt x="144615" y="481118"/>
                        <a:pt x="142214" y="480495"/>
                        <a:pt x="139813" y="479962"/>
                      </a:cubicBezTo>
                      <a:lnTo>
                        <a:pt x="138701" y="479962"/>
                      </a:lnTo>
                      <a:cubicBezTo>
                        <a:pt x="134255" y="479962"/>
                        <a:pt x="126029" y="483430"/>
                        <a:pt x="124784" y="487342"/>
                      </a:cubicBezTo>
                      <a:cubicBezTo>
                        <a:pt x="124251" y="488899"/>
                        <a:pt x="124784" y="490410"/>
                        <a:pt x="126918" y="491789"/>
                      </a:cubicBezTo>
                      <a:cubicBezTo>
                        <a:pt x="130253" y="493870"/>
                        <a:pt x="133855" y="495457"/>
                        <a:pt x="137634" y="496502"/>
                      </a:cubicBezTo>
                      <a:cubicBezTo>
                        <a:pt x="146527" y="499481"/>
                        <a:pt x="156443" y="502861"/>
                        <a:pt x="156443" y="515177"/>
                      </a:cubicBezTo>
                      <a:cubicBezTo>
                        <a:pt x="156443" y="536875"/>
                        <a:pt x="172360" y="551682"/>
                        <a:pt x="199039" y="554794"/>
                      </a:cubicBezTo>
                      <a:cubicBezTo>
                        <a:pt x="209799" y="556039"/>
                        <a:pt x="208776" y="566622"/>
                        <a:pt x="207576" y="578894"/>
                      </a:cubicBezTo>
                      <a:cubicBezTo>
                        <a:pt x="206375" y="591166"/>
                        <a:pt x="205086" y="604638"/>
                        <a:pt x="214512" y="612909"/>
                      </a:cubicBezTo>
                      <a:cubicBezTo>
                        <a:pt x="215224" y="613486"/>
                        <a:pt x="215713" y="613531"/>
                        <a:pt x="216246" y="612909"/>
                      </a:cubicBezTo>
                      <a:cubicBezTo>
                        <a:pt x="219804" y="609307"/>
                        <a:pt x="220426" y="588053"/>
                        <a:pt x="220382" y="585297"/>
                      </a:cubicBezTo>
                      <a:cubicBezTo>
                        <a:pt x="220159" y="572758"/>
                        <a:pt x="240257" y="571957"/>
                        <a:pt x="248838" y="571424"/>
                      </a:cubicBezTo>
                      <a:lnTo>
                        <a:pt x="248838" y="571424"/>
                      </a:lnTo>
                      <a:cubicBezTo>
                        <a:pt x="261733" y="570846"/>
                        <a:pt x="274183" y="582362"/>
                        <a:pt x="286232" y="593656"/>
                      </a:cubicBezTo>
                      <a:cubicBezTo>
                        <a:pt x="296415" y="602993"/>
                        <a:pt x="305975" y="611841"/>
                        <a:pt x="314422" y="611841"/>
                      </a:cubicBezTo>
                      <a:cubicBezTo>
                        <a:pt x="316646" y="611841"/>
                        <a:pt x="318869" y="611192"/>
                        <a:pt x="320736" y="609974"/>
                      </a:cubicBezTo>
                      <a:cubicBezTo>
                        <a:pt x="324649" y="607439"/>
                        <a:pt x="323627" y="589209"/>
                        <a:pt x="323093" y="579383"/>
                      </a:cubicBezTo>
                      <a:cubicBezTo>
                        <a:pt x="323093" y="576226"/>
                        <a:pt x="322782" y="573736"/>
                        <a:pt x="322826" y="572402"/>
                      </a:cubicBezTo>
                      <a:cubicBezTo>
                        <a:pt x="323449" y="549579"/>
                        <a:pt x="324071" y="526782"/>
                        <a:pt x="324649" y="504016"/>
                      </a:cubicBezTo>
                      <a:lnTo>
                        <a:pt x="324649" y="502193"/>
                      </a:lnTo>
                      <a:cubicBezTo>
                        <a:pt x="324649" y="500282"/>
                        <a:pt x="324649" y="496680"/>
                        <a:pt x="324160" y="492500"/>
                      </a:cubicBezTo>
                      <a:cubicBezTo>
                        <a:pt x="323315" y="480451"/>
                        <a:pt x="322159" y="463910"/>
                        <a:pt x="325939" y="459419"/>
                      </a:cubicBezTo>
                      <a:cubicBezTo>
                        <a:pt x="330652" y="453772"/>
                        <a:pt x="349149" y="450526"/>
                        <a:pt x="362622" y="448570"/>
                      </a:cubicBezTo>
                      <a:cubicBezTo>
                        <a:pt x="367779" y="447725"/>
                        <a:pt x="372225" y="446969"/>
                        <a:pt x="374805" y="446302"/>
                      </a:cubicBezTo>
                      <a:lnTo>
                        <a:pt x="404373" y="438432"/>
                      </a:lnTo>
                      <a:cubicBezTo>
                        <a:pt x="408419" y="437014"/>
                        <a:pt x="411932" y="434333"/>
                        <a:pt x="414378" y="430784"/>
                      </a:cubicBezTo>
                      <a:cubicBezTo>
                        <a:pt x="417090" y="426534"/>
                        <a:pt x="421536" y="423688"/>
                        <a:pt x="426561" y="423003"/>
                      </a:cubicBezTo>
                      <a:cubicBezTo>
                        <a:pt x="430385" y="423488"/>
                        <a:pt x="434030" y="424875"/>
                        <a:pt x="437232" y="427049"/>
                      </a:cubicBezTo>
                      <a:cubicBezTo>
                        <a:pt x="439944" y="428815"/>
                        <a:pt x="442968" y="430051"/>
                        <a:pt x="446124" y="430695"/>
                      </a:cubicBezTo>
                      <a:cubicBezTo>
                        <a:pt x="447103" y="430780"/>
                        <a:pt x="447992" y="430109"/>
                        <a:pt x="448170" y="429139"/>
                      </a:cubicBezTo>
                      <a:cubicBezTo>
                        <a:pt x="449326" y="425226"/>
                        <a:pt x="456796" y="415178"/>
                        <a:pt x="461509" y="415178"/>
                      </a:cubicBezTo>
                      <a:cubicBezTo>
                        <a:pt x="463999" y="415178"/>
                        <a:pt x="465378" y="417445"/>
                        <a:pt x="465644" y="421847"/>
                      </a:cubicBezTo>
                      <a:lnTo>
                        <a:pt x="465644" y="422292"/>
                      </a:lnTo>
                      <a:cubicBezTo>
                        <a:pt x="466267" y="432118"/>
                        <a:pt x="466267" y="432118"/>
                        <a:pt x="469468" y="435053"/>
                      </a:cubicBezTo>
                      <a:cubicBezTo>
                        <a:pt x="471247" y="436631"/>
                        <a:pt x="472936" y="438308"/>
                        <a:pt x="474537" y="440077"/>
                      </a:cubicBezTo>
                      <a:cubicBezTo>
                        <a:pt x="480717" y="446836"/>
                        <a:pt x="482229" y="456040"/>
                        <a:pt x="483741" y="464933"/>
                      </a:cubicBezTo>
                      <a:cubicBezTo>
                        <a:pt x="485030" y="472847"/>
                        <a:pt x="486275" y="480273"/>
                        <a:pt x="490855" y="484408"/>
                      </a:cubicBezTo>
                      <a:cubicBezTo>
                        <a:pt x="495835" y="489246"/>
                        <a:pt x="500415" y="494479"/>
                        <a:pt x="504550" y="500059"/>
                      </a:cubicBezTo>
                      <a:cubicBezTo>
                        <a:pt x="514332" y="512331"/>
                        <a:pt x="524381" y="525093"/>
                        <a:pt x="538120" y="525093"/>
                      </a:cubicBezTo>
                      <a:cubicBezTo>
                        <a:pt x="539632" y="525097"/>
                        <a:pt x="541100" y="524963"/>
                        <a:pt x="542567" y="524692"/>
                      </a:cubicBezTo>
                      <a:cubicBezTo>
                        <a:pt x="552838" y="522847"/>
                        <a:pt x="563243" y="521984"/>
                        <a:pt x="573692" y="522113"/>
                      </a:cubicBezTo>
                      <a:cubicBezTo>
                        <a:pt x="580672" y="522113"/>
                        <a:pt x="587475" y="522380"/>
                        <a:pt x="594723" y="522647"/>
                      </a:cubicBezTo>
                      <a:cubicBezTo>
                        <a:pt x="600636" y="522647"/>
                        <a:pt x="606728" y="523136"/>
                        <a:pt x="612997" y="523225"/>
                      </a:cubicBezTo>
                      <a:lnTo>
                        <a:pt x="613442" y="523225"/>
                      </a:lnTo>
                      <a:cubicBezTo>
                        <a:pt x="615399" y="523225"/>
                        <a:pt x="617888" y="523225"/>
                        <a:pt x="620334" y="522869"/>
                      </a:cubicBezTo>
                      <a:cubicBezTo>
                        <a:pt x="622780" y="522514"/>
                        <a:pt x="626604" y="522469"/>
                        <a:pt x="629805" y="522469"/>
                      </a:cubicBezTo>
                      <a:cubicBezTo>
                        <a:pt x="634429" y="522131"/>
                        <a:pt x="639053" y="523105"/>
                        <a:pt x="643144" y="525270"/>
                      </a:cubicBezTo>
                      <a:cubicBezTo>
                        <a:pt x="650080" y="529717"/>
                        <a:pt x="670312" y="544834"/>
                        <a:pt x="671823" y="552838"/>
                      </a:cubicBezTo>
                      <a:cubicBezTo>
                        <a:pt x="672757" y="557818"/>
                        <a:pt x="673291" y="562264"/>
                        <a:pt x="673735" y="566177"/>
                      </a:cubicBezTo>
                      <a:cubicBezTo>
                        <a:pt x="674091" y="577417"/>
                        <a:pt x="677915" y="588280"/>
                        <a:pt x="684629" y="597302"/>
                      </a:cubicBezTo>
                      <a:cubicBezTo>
                        <a:pt x="686141" y="599747"/>
                        <a:pt x="687341" y="602357"/>
                        <a:pt x="688275" y="605083"/>
                      </a:cubicBezTo>
                      <a:cubicBezTo>
                        <a:pt x="689342" y="608840"/>
                        <a:pt x="691209" y="612308"/>
                        <a:pt x="693833" y="615221"/>
                      </a:cubicBezTo>
                      <a:cubicBezTo>
                        <a:pt x="697257" y="617377"/>
                        <a:pt x="701303" y="618360"/>
                        <a:pt x="705349" y="618022"/>
                      </a:cubicBezTo>
                      <a:lnTo>
                        <a:pt x="709795" y="618022"/>
                      </a:lnTo>
                      <a:close/>
                      <a:moveTo>
                        <a:pt x="946343" y="461598"/>
                      </a:moveTo>
                      <a:cubicBezTo>
                        <a:pt x="943853" y="461567"/>
                        <a:pt x="941497" y="460277"/>
                        <a:pt x="940163" y="458174"/>
                      </a:cubicBezTo>
                      <a:cubicBezTo>
                        <a:pt x="933093" y="448526"/>
                        <a:pt x="935717" y="421358"/>
                        <a:pt x="937539" y="415756"/>
                      </a:cubicBezTo>
                      <a:cubicBezTo>
                        <a:pt x="943320" y="397970"/>
                        <a:pt x="959771" y="389433"/>
                        <a:pt x="989563" y="389433"/>
                      </a:cubicBezTo>
                      <a:cubicBezTo>
                        <a:pt x="1002279" y="389673"/>
                        <a:pt x="1014951" y="390638"/>
                        <a:pt x="1027534" y="392323"/>
                      </a:cubicBezTo>
                      <a:cubicBezTo>
                        <a:pt x="1035761" y="393444"/>
                        <a:pt x="1044031" y="394142"/>
                        <a:pt x="1052301" y="394413"/>
                      </a:cubicBezTo>
                      <a:lnTo>
                        <a:pt x="1052968" y="394413"/>
                      </a:lnTo>
                      <a:cubicBezTo>
                        <a:pt x="1063061" y="394035"/>
                        <a:pt x="1073154" y="392981"/>
                        <a:pt x="1083114" y="391256"/>
                      </a:cubicBezTo>
                      <a:cubicBezTo>
                        <a:pt x="1093163" y="389486"/>
                        <a:pt x="1103345" y="388432"/>
                        <a:pt x="1113572" y="388099"/>
                      </a:cubicBezTo>
                      <a:cubicBezTo>
                        <a:pt x="1116596" y="388099"/>
                        <a:pt x="1117529" y="389344"/>
                        <a:pt x="1118019" y="390055"/>
                      </a:cubicBezTo>
                      <a:cubicBezTo>
                        <a:pt x="1118597" y="391478"/>
                        <a:pt x="1117796" y="393435"/>
                        <a:pt x="1115929" y="395213"/>
                      </a:cubicBezTo>
                      <a:cubicBezTo>
                        <a:pt x="1107036" y="403661"/>
                        <a:pt x="1092051" y="405395"/>
                        <a:pt x="1081114" y="405395"/>
                      </a:cubicBezTo>
                      <a:cubicBezTo>
                        <a:pt x="1071420" y="405178"/>
                        <a:pt x="1061727" y="404466"/>
                        <a:pt x="1052078" y="403261"/>
                      </a:cubicBezTo>
                      <a:cubicBezTo>
                        <a:pt x="1040518" y="401847"/>
                        <a:pt x="1028913" y="401029"/>
                        <a:pt x="1017308" y="400816"/>
                      </a:cubicBezTo>
                      <a:cubicBezTo>
                        <a:pt x="993608" y="400816"/>
                        <a:pt x="977290" y="406374"/>
                        <a:pt x="966441" y="418246"/>
                      </a:cubicBezTo>
                      <a:cubicBezTo>
                        <a:pt x="958615" y="425680"/>
                        <a:pt x="953680" y="435600"/>
                        <a:pt x="952391" y="446302"/>
                      </a:cubicBezTo>
                      <a:cubicBezTo>
                        <a:pt x="952302" y="447561"/>
                        <a:pt x="952302" y="448824"/>
                        <a:pt x="952391" y="450082"/>
                      </a:cubicBezTo>
                      <a:cubicBezTo>
                        <a:pt x="952791" y="454528"/>
                        <a:pt x="953324" y="460486"/>
                        <a:pt x="947944" y="461464"/>
                      </a:cubicBezTo>
                      <a:close/>
                      <a:moveTo>
                        <a:pt x="989563" y="390456"/>
                      </a:moveTo>
                      <a:cubicBezTo>
                        <a:pt x="960394" y="390456"/>
                        <a:pt x="944209" y="398593"/>
                        <a:pt x="938607" y="416022"/>
                      </a:cubicBezTo>
                      <a:cubicBezTo>
                        <a:pt x="936872" y="421314"/>
                        <a:pt x="934160" y="448214"/>
                        <a:pt x="941052" y="457418"/>
                      </a:cubicBezTo>
                      <a:cubicBezTo>
                        <a:pt x="942430" y="459699"/>
                        <a:pt x="945099" y="460842"/>
                        <a:pt x="947722" y="460264"/>
                      </a:cubicBezTo>
                      <a:cubicBezTo>
                        <a:pt x="952168" y="459464"/>
                        <a:pt x="951635" y="454484"/>
                        <a:pt x="951235" y="450082"/>
                      </a:cubicBezTo>
                      <a:cubicBezTo>
                        <a:pt x="951146" y="448779"/>
                        <a:pt x="951146" y="447472"/>
                        <a:pt x="951235" y="446169"/>
                      </a:cubicBezTo>
                      <a:cubicBezTo>
                        <a:pt x="951857" y="436565"/>
                        <a:pt x="956526" y="427183"/>
                        <a:pt x="965596" y="417401"/>
                      </a:cubicBezTo>
                      <a:cubicBezTo>
                        <a:pt x="976801" y="405262"/>
                        <a:pt x="993253" y="399615"/>
                        <a:pt x="1017263" y="399615"/>
                      </a:cubicBezTo>
                      <a:cubicBezTo>
                        <a:pt x="1028913" y="399829"/>
                        <a:pt x="1040562" y="400647"/>
                        <a:pt x="1052168" y="402061"/>
                      </a:cubicBezTo>
                      <a:cubicBezTo>
                        <a:pt x="1061772" y="403261"/>
                        <a:pt x="1071420" y="403977"/>
                        <a:pt x="1081069" y="404195"/>
                      </a:cubicBezTo>
                      <a:cubicBezTo>
                        <a:pt x="1091829" y="404195"/>
                        <a:pt x="1106413" y="402505"/>
                        <a:pt x="1115084" y="394324"/>
                      </a:cubicBezTo>
                      <a:cubicBezTo>
                        <a:pt x="1116640" y="392857"/>
                        <a:pt x="1117352" y="391345"/>
                        <a:pt x="1116951" y="390411"/>
                      </a:cubicBezTo>
                      <a:cubicBezTo>
                        <a:pt x="1116551" y="389478"/>
                        <a:pt x="1115529" y="389122"/>
                        <a:pt x="1113839" y="389122"/>
                      </a:cubicBezTo>
                      <a:cubicBezTo>
                        <a:pt x="1103657" y="389451"/>
                        <a:pt x="1093519" y="390509"/>
                        <a:pt x="1083470" y="392279"/>
                      </a:cubicBezTo>
                      <a:cubicBezTo>
                        <a:pt x="1073466" y="394004"/>
                        <a:pt x="1063328" y="395058"/>
                        <a:pt x="1053146" y="395436"/>
                      </a:cubicBezTo>
                      <a:lnTo>
                        <a:pt x="1052479" y="395436"/>
                      </a:lnTo>
                      <a:cubicBezTo>
                        <a:pt x="1044164" y="395164"/>
                        <a:pt x="1035849" y="394466"/>
                        <a:pt x="1027579" y="393346"/>
                      </a:cubicBezTo>
                      <a:cubicBezTo>
                        <a:pt x="1014951" y="391732"/>
                        <a:pt x="1002279" y="390842"/>
                        <a:pt x="989563" y="390678"/>
                      </a:cubicBezTo>
                      <a:close/>
                      <a:moveTo>
                        <a:pt x="506773" y="410464"/>
                      </a:moveTo>
                      <a:cubicBezTo>
                        <a:pt x="494413" y="410464"/>
                        <a:pt x="468134" y="402639"/>
                        <a:pt x="465289" y="395747"/>
                      </a:cubicBezTo>
                      <a:cubicBezTo>
                        <a:pt x="464933" y="395129"/>
                        <a:pt x="464933" y="394364"/>
                        <a:pt x="465289" y="393746"/>
                      </a:cubicBezTo>
                      <a:cubicBezTo>
                        <a:pt x="466222" y="392368"/>
                        <a:pt x="469068" y="391656"/>
                        <a:pt x="473781" y="391656"/>
                      </a:cubicBezTo>
                      <a:cubicBezTo>
                        <a:pt x="487120" y="391656"/>
                        <a:pt x="509930" y="396992"/>
                        <a:pt x="513487" y="404017"/>
                      </a:cubicBezTo>
                      <a:cubicBezTo>
                        <a:pt x="514154" y="405480"/>
                        <a:pt x="513932" y="407178"/>
                        <a:pt x="512998" y="408464"/>
                      </a:cubicBezTo>
                      <a:cubicBezTo>
                        <a:pt x="512509" y="410064"/>
                        <a:pt x="510108" y="410687"/>
                        <a:pt x="506773" y="410687"/>
                      </a:cubicBezTo>
                      <a:close/>
                      <a:moveTo>
                        <a:pt x="473914" y="392679"/>
                      </a:moveTo>
                      <a:cubicBezTo>
                        <a:pt x="468045" y="392679"/>
                        <a:pt x="466667" y="393790"/>
                        <a:pt x="466356" y="394280"/>
                      </a:cubicBezTo>
                      <a:cubicBezTo>
                        <a:pt x="466133" y="394560"/>
                        <a:pt x="466133" y="394933"/>
                        <a:pt x="466356" y="395213"/>
                      </a:cubicBezTo>
                      <a:cubicBezTo>
                        <a:pt x="468801" y="401127"/>
                        <a:pt x="494235" y="409264"/>
                        <a:pt x="506818" y="409264"/>
                      </a:cubicBezTo>
                      <a:cubicBezTo>
                        <a:pt x="510731" y="409264"/>
                        <a:pt x="511931" y="408419"/>
                        <a:pt x="512287" y="407930"/>
                      </a:cubicBezTo>
                      <a:cubicBezTo>
                        <a:pt x="513132" y="406947"/>
                        <a:pt x="513265" y="405565"/>
                        <a:pt x="512687" y="404417"/>
                      </a:cubicBezTo>
                      <a:cubicBezTo>
                        <a:pt x="509397" y="398370"/>
                        <a:pt x="486542" y="392990"/>
                        <a:pt x="473914" y="39299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6" name="자유형: 도형 9835">
                  <a:extLst>
                    <a:ext uri="{FF2B5EF4-FFF2-40B4-BE49-F238E27FC236}">
                      <a16:creationId xmlns:a16="http://schemas.microsoft.com/office/drawing/2014/main" id="{1FB1F902-0B1F-700D-EEDB-48A428210E50}"/>
                    </a:ext>
                  </a:extLst>
                </p:cNvPr>
                <p:cNvSpPr/>
                <p:nvPr/>
              </p:nvSpPr>
              <p:spPr>
                <a:xfrm>
                  <a:off x="5142260" y="7001631"/>
                  <a:ext cx="3945776" cy="1508330"/>
                </a:xfrm>
                <a:custGeom>
                  <a:avLst/>
                  <a:gdLst>
                    <a:gd name="connsiteX0" fmla="*/ 86470 w 5777011"/>
                    <a:gd name="connsiteY0" fmla="*/ 1598823 h 2208346"/>
                    <a:gd name="connsiteX1" fmla="*/ 70330 w 5777011"/>
                    <a:gd name="connsiteY1" fmla="*/ 1595043 h 2208346"/>
                    <a:gd name="connsiteX2" fmla="*/ 45653 w 5777011"/>
                    <a:gd name="connsiteY2" fmla="*/ 1589441 h 2208346"/>
                    <a:gd name="connsiteX3" fmla="*/ 40672 w 5777011"/>
                    <a:gd name="connsiteY3" fmla="*/ 1605848 h 2208346"/>
                    <a:gd name="connsiteX4" fmla="*/ 32447 w 5777011"/>
                    <a:gd name="connsiteY4" fmla="*/ 1620254 h 2208346"/>
                    <a:gd name="connsiteX5" fmla="*/ 14661 w 5777011"/>
                    <a:gd name="connsiteY5" fmla="*/ 1607404 h 2208346"/>
                    <a:gd name="connsiteX6" fmla="*/ 8881 w 5777011"/>
                    <a:gd name="connsiteY6" fmla="*/ 1626124 h 2208346"/>
                    <a:gd name="connsiteX7" fmla="*/ 79267 w 5777011"/>
                    <a:gd name="connsiteY7" fmla="*/ 1634038 h 2208346"/>
                    <a:gd name="connsiteX8" fmla="*/ 104212 w 5777011"/>
                    <a:gd name="connsiteY8" fmla="*/ 1621544 h 2208346"/>
                    <a:gd name="connsiteX9" fmla="*/ 86426 w 5777011"/>
                    <a:gd name="connsiteY9" fmla="*/ 1598823 h 2208346"/>
                    <a:gd name="connsiteX10" fmla="*/ 1534393 w 5777011"/>
                    <a:gd name="connsiteY10" fmla="*/ 57615 h 2208346"/>
                    <a:gd name="connsiteX11" fmla="*/ 1560315 w 5777011"/>
                    <a:gd name="connsiteY11" fmla="*/ 32226 h 2208346"/>
                    <a:gd name="connsiteX12" fmla="*/ 1518386 w 5777011"/>
                    <a:gd name="connsiteY12" fmla="*/ 39563 h 2208346"/>
                    <a:gd name="connsiteX13" fmla="*/ 1477301 w 5777011"/>
                    <a:gd name="connsiteY13" fmla="*/ 52012 h 2208346"/>
                    <a:gd name="connsiteX14" fmla="*/ 1534393 w 5777011"/>
                    <a:gd name="connsiteY14" fmla="*/ 57615 h 2208346"/>
                    <a:gd name="connsiteX15" fmla="*/ 1534393 w 5777011"/>
                    <a:gd name="connsiteY15" fmla="*/ 57615 h 2208346"/>
                    <a:gd name="connsiteX16" fmla="*/ 1727544 w 5777011"/>
                    <a:gd name="connsiteY16" fmla="*/ 613947 h 2208346"/>
                    <a:gd name="connsiteX17" fmla="*/ 1771163 w 5777011"/>
                    <a:gd name="connsiteY17" fmla="*/ 591715 h 2208346"/>
                    <a:gd name="connsiteX18" fmla="*/ 1725899 w 5777011"/>
                    <a:gd name="connsiteY18" fmla="*/ 593449 h 2208346"/>
                    <a:gd name="connsiteX19" fmla="*/ 1727544 w 5777011"/>
                    <a:gd name="connsiteY19" fmla="*/ 613858 h 2208346"/>
                    <a:gd name="connsiteX20" fmla="*/ 2466979 w 5777011"/>
                    <a:gd name="connsiteY20" fmla="*/ 102612 h 2208346"/>
                    <a:gd name="connsiteX21" fmla="*/ 2458975 w 5777011"/>
                    <a:gd name="connsiteY21" fmla="*/ 115640 h 2208346"/>
                    <a:gd name="connsiteX22" fmla="*/ 2435009 w 5777011"/>
                    <a:gd name="connsiteY22" fmla="*/ 127646 h 2208346"/>
                    <a:gd name="connsiteX23" fmla="*/ 2465022 w 5777011"/>
                    <a:gd name="connsiteY23" fmla="*/ 147654 h 2208346"/>
                    <a:gd name="connsiteX24" fmla="*/ 2505039 w 5777011"/>
                    <a:gd name="connsiteY24" fmla="*/ 123644 h 2208346"/>
                    <a:gd name="connsiteX25" fmla="*/ 2560175 w 5777011"/>
                    <a:gd name="connsiteY25" fmla="*/ 103324 h 2208346"/>
                    <a:gd name="connsiteX26" fmla="*/ 2600193 w 5777011"/>
                    <a:gd name="connsiteY26" fmla="*/ 76645 h 2208346"/>
                    <a:gd name="connsiteX27" fmla="*/ 2618689 w 5777011"/>
                    <a:gd name="connsiteY27" fmla="*/ 64018 h 2208346"/>
                    <a:gd name="connsiteX28" fmla="*/ 2585386 w 5777011"/>
                    <a:gd name="connsiteY28" fmla="*/ 49389 h 2208346"/>
                    <a:gd name="connsiteX29" fmla="*/ 2553328 w 5777011"/>
                    <a:gd name="connsiteY29" fmla="*/ 19243 h 2208346"/>
                    <a:gd name="connsiteX30" fmla="*/ 2477472 w 5777011"/>
                    <a:gd name="connsiteY30" fmla="*/ 53969 h 2208346"/>
                    <a:gd name="connsiteX31" fmla="*/ 2473293 w 5777011"/>
                    <a:gd name="connsiteY31" fmla="*/ 78513 h 2208346"/>
                    <a:gd name="connsiteX32" fmla="*/ 2455507 w 5777011"/>
                    <a:gd name="connsiteY32" fmla="*/ 82959 h 2208346"/>
                    <a:gd name="connsiteX33" fmla="*/ 2467112 w 5777011"/>
                    <a:gd name="connsiteY33" fmla="*/ 102212 h 2208346"/>
                    <a:gd name="connsiteX34" fmla="*/ 2520069 w 5777011"/>
                    <a:gd name="connsiteY34" fmla="*/ 130625 h 2208346"/>
                    <a:gd name="connsiteX35" fmla="*/ 2498904 w 5777011"/>
                    <a:gd name="connsiteY35" fmla="*/ 151745 h 2208346"/>
                    <a:gd name="connsiteX36" fmla="*/ 2522069 w 5777011"/>
                    <a:gd name="connsiteY36" fmla="*/ 167663 h 2208346"/>
                    <a:gd name="connsiteX37" fmla="*/ 2543723 w 5777011"/>
                    <a:gd name="connsiteY37" fmla="*/ 189050 h 2208346"/>
                    <a:gd name="connsiteX38" fmla="*/ 2576894 w 5777011"/>
                    <a:gd name="connsiteY38" fmla="*/ 192919 h 2208346"/>
                    <a:gd name="connsiteX39" fmla="*/ 2665555 w 5777011"/>
                    <a:gd name="connsiteY39" fmla="*/ 208170 h 2208346"/>
                    <a:gd name="connsiteX40" fmla="*/ 2677960 w 5777011"/>
                    <a:gd name="connsiteY40" fmla="*/ 188650 h 2208346"/>
                    <a:gd name="connsiteX41" fmla="*/ 2677604 w 5777011"/>
                    <a:gd name="connsiteY41" fmla="*/ 165084 h 2208346"/>
                    <a:gd name="connsiteX42" fmla="*/ 2662353 w 5777011"/>
                    <a:gd name="connsiteY42" fmla="*/ 119153 h 2208346"/>
                    <a:gd name="connsiteX43" fmla="*/ 2624648 w 5777011"/>
                    <a:gd name="connsiteY43" fmla="*/ 124978 h 2208346"/>
                    <a:gd name="connsiteX44" fmla="*/ 2577160 w 5777011"/>
                    <a:gd name="connsiteY44" fmla="*/ 109949 h 2208346"/>
                    <a:gd name="connsiteX45" fmla="*/ 2520069 w 5777011"/>
                    <a:gd name="connsiteY45" fmla="*/ 130625 h 2208346"/>
                    <a:gd name="connsiteX46" fmla="*/ 2019583 w 5777011"/>
                    <a:gd name="connsiteY46" fmla="*/ 628976 h 2208346"/>
                    <a:gd name="connsiteX47" fmla="*/ 2045594 w 5777011"/>
                    <a:gd name="connsiteY47" fmla="*/ 617949 h 2208346"/>
                    <a:gd name="connsiteX48" fmla="*/ 2019583 w 5777011"/>
                    <a:gd name="connsiteY48" fmla="*/ 628976 h 2208346"/>
                    <a:gd name="connsiteX49" fmla="*/ 2440878 w 5777011"/>
                    <a:gd name="connsiteY49" fmla="*/ 31604 h 2208346"/>
                    <a:gd name="connsiteX50" fmla="*/ 2395837 w 5777011"/>
                    <a:gd name="connsiteY50" fmla="*/ 37562 h 2208346"/>
                    <a:gd name="connsiteX51" fmla="*/ 2441012 w 5777011"/>
                    <a:gd name="connsiteY51" fmla="*/ 31604 h 2208346"/>
                    <a:gd name="connsiteX52" fmla="*/ 5385856 w 5777011"/>
                    <a:gd name="connsiteY52" fmla="*/ 757077 h 2208346"/>
                    <a:gd name="connsiteX53" fmla="*/ 5422450 w 5777011"/>
                    <a:gd name="connsiteY53" fmla="*/ 752986 h 2208346"/>
                    <a:gd name="connsiteX54" fmla="*/ 5458288 w 5777011"/>
                    <a:gd name="connsiteY54" fmla="*/ 759300 h 2208346"/>
                    <a:gd name="connsiteX55" fmla="*/ 5511644 w 5777011"/>
                    <a:gd name="connsiteY55" fmla="*/ 737735 h 2208346"/>
                    <a:gd name="connsiteX56" fmla="*/ 5427163 w 5777011"/>
                    <a:gd name="connsiteY56" fmla="*/ 722395 h 2208346"/>
                    <a:gd name="connsiteX57" fmla="*/ 5385945 w 5777011"/>
                    <a:gd name="connsiteY57" fmla="*/ 757077 h 2208346"/>
                    <a:gd name="connsiteX58" fmla="*/ 2675158 w 5777011"/>
                    <a:gd name="connsiteY58" fmla="*/ 271753 h 2208346"/>
                    <a:gd name="connsiteX59" fmla="*/ 2713665 w 5777011"/>
                    <a:gd name="connsiteY59" fmla="*/ 269841 h 2208346"/>
                    <a:gd name="connsiteX60" fmla="*/ 2768622 w 5777011"/>
                    <a:gd name="connsiteY60" fmla="*/ 262727 h 2208346"/>
                    <a:gd name="connsiteX61" fmla="*/ 2852347 w 5777011"/>
                    <a:gd name="connsiteY61" fmla="*/ 242763 h 2208346"/>
                    <a:gd name="connsiteX62" fmla="*/ 2865241 w 5777011"/>
                    <a:gd name="connsiteY62" fmla="*/ 208436 h 2208346"/>
                    <a:gd name="connsiteX63" fmla="*/ 2788231 w 5777011"/>
                    <a:gd name="connsiteY63" fmla="*/ 204701 h 2208346"/>
                    <a:gd name="connsiteX64" fmla="*/ 2785652 w 5777011"/>
                    <a:gd name="connsiteY64" fmla="*/ 194297 h 2208346"/>
                    <a:gd name="connsiteX65" fmla="*/ 2787697 w 5777011"/>
                    <a:gd name="connsiteY65" fmla="*/ 162861 h 2208346"/>
                    <a:gd name="connsiteX66" fmla="*/ 2770711 w 5777011"/>
                    <a:gd name="connsiteY66" fmla="*/ 167885 h 2208346"/>
                    <a:gd name="connsiteX67" fmla="*/ 2737408 w 5777011"/>
                    <a:gd name="connsiteY67" fmla="*/ 174733 h 2208346"/>
                    <a:gd name="connsiteX68" fmla="*/ 2724069 w 5777011"/>
                    <a:gd name="connsiteY68" fmla="*/ 204701 h 2208346"/>
                    <a:gd name="connsiteX69" fmla="*/ 2702770 w 5777011"/>
                    <a:gd name="connsiteY69" fmla="*/ 212483 h 2208346"/>
                    <a:gd name="connsiteX70" fmla="*/ 2687697 w 5777011"/>
                    <a:gd name="connsiteY70" fmla="*/ 247076 h 2208346"/>
                    <a:gd name="connsiteX71" fmla="*/ 2675158 w 5777011"/>
                    <a:gd name="connsiteY71" fmla="*/ 271753 h 2208346"/>
                    <a:gd name="connsiteX72" fmla="*/ 3965945 w 5777011"/>
                    <a:gd name="connsiteY72" fmla="*/ 477843 h 2208346"/>
                    <a:gd name="connsiteX73" fmla="*/ 4016501 w 5777011"/>
                    <a:gd name="connsiteY73" fmla="*/ 500386 h 2208346"/>
                    <a:gd name="connsiteX74" fmla="*/ 4056519 w 5777011"/>
                    <a:gd name="connsiteY74" fmla="*/ 497896 h 2208346"/>
                    <a:gd name="connsiteX75" fmla="*/ 4108319 w 5777011"/>
                    <a:gd name="connsiteY75" fmla="*/ 490427 h 2208346"/>
                    <a:gd name="connsiteX76" fmla="*/ 4141578 w 5777011"/>
                    <a:gd name="connsiteY76" fmla="*/ 477087 h 2208346"/>
                    <a:gd name="connsiteX77" fmla="*/ 4142244 w 5777011"/>
                    <a:gd name="connsiteY77" fmla="*/ 447252 h 2208346"/>
                    <a:gd name="connsiteX78" fmla="*/ 4153050 w 5777011"/>
                    <a:gd name="connsiteY78" fmla="*/ 474864 h 2208346"/>
                    <a:gd name="connsiteX79" fmla="*/ 4207474 w 5777011"/>
                    <a:gd name="connsiteY79" fmla="*/ 487003 h 2208346"/>
                    <a:gd name="connsiteX80" fmla="*/ 4218278 w 5777011"/>
                    <a:gd name="connsiteY80" fmla="*/ 461080 h 2208346"/>
                    <a:gd name="connsiteX81" fmla="*/ 4200493 w 5777011"/>
                    <a:gd name="connsiteY81" fmla="*/ 427777 h 2208346"/>
                    <a:gd name="connsiteX82" fmla="*/ 4129128 w 5777011"/>
                    <a:gd name="connsiteY82" fmla="*/ 415194 h 2208346"/>
                    <a:gd name="connsiteX83" fmla="*/ 4088355 w 5777011"/>
                    <a:gd name="connsiteY83" fmla="*/ 430045 h 2208346"/>
                    <a:gd name="connsiteX84" fmla="*/ 4063721 w 5777011"/>
                    <a:gd name="connsiteY84" fmla="*/ 425598 h 2208346"/>
                    <a:gd name="connsiteX85" fmla="*/ 3991379 w 5777011"/>
                    <a:gd name="connsiteY85" fmla="*/ 412926 h 2208346"/>
                    <a:gd name="connsiteX86" fmla="*/ 3966257 w 5777011"/>
                    <a:gd name="connsiteY86" fmla="*/ 478243 h 2208346"/>
                    <a:gd name="connsiteX87" fmla="*/ 4174926 w 5777011"/>
                    <a:gd name="connsiteY87" fmla="*/ 605944 h 2208346"/>
                    <a:gd name="connsiteX88" fmla="*/ 4147536 w 5777011"/>
                    <a:gd name="connsiteY88" fmla="*/ 569083 h 2208346"/>
                    <a:gd name="connsiteX89" fmla="*/ 4076394 w 5777011"/>
                    <a:gd name="connsiteY89" fmla="*/ 584646 h 2208346"/>
                    <a:gd name="connsiteX90" fmla="*/ 4175104 w 5777011"/>
                    <a:gd name="connsiteY90" fmla="*/ 605944 h 2208346"/>
                    <a:gd name="connsiteX91" fmla="*/ 4094891 w 5777011"/>
                    <a:gd name="connsiteY91" fmla="*/ 539915 h 2208346"/>
                    <a:gd name="connsiteX92" fmla="*/ 4062877 w 5777011"/>
                    <a:gd name="connsiteY92" fmla="*/ 552898 h 2208346"/>
                    <a:gd name="connsiteX93" fmla="*/ 4095069 w 5777011"/>
                    <a:gd name="connsiteY93" fmla="*/ 539915 h 2208346"/>
                    <a:gd name="connsiteX94" fmla="*/ 4269145 w 5777011"/>
                    <a:gd name="connsiteY94" fmla="*/ 476954 h 2208346"/>
                    <a:gd name="connsiteX95" fmla="*/ 4304716 w 5777011"/>
                    <a:gd name="connsiteY95" fmla="*/ 492072 h 2208346"/>
                    <a:gd name="connsiteX96" fmla="*/ 4373146 w 5777011"/>
                    <a:gd name="connsiteY96" fmla="*/ 505411 h 2208346"/>
                    <a:gd name="connsiteX97" fmla="*/ 4413164 w 5777011"/>
                    <a:gd name="connsiteY97" fmla="*/ 474775 h 2208346"/>
                    <a:gd name="connsiteX98" fmla="*/ 4371679 w 5777011"/>
                    <a:gd name="connsiteY98" fmla="*/ 473664 h 2208346"/>
                    <a:gd name="connsiteX99" fmla="*/ 4350558 w 5777011"/>
                    <a:gd name="connsiteY99" fmla="*/ 464771 h 2208346"/>
                    <a:gd name="connsiteX100" fmla="*/ 4323347 w 5777011"/>
                    <a:gd name="connsiteY100" fmla="*/ 466638 h 2208346"/>
                    <a:gd name="connsiteX101" fmla="*/ 4296268 w 5777011"/>
                    <a:gd name="connsiteY101" fmla="*/ 459213 h 2208346"/>
                    <a:gd name="connsiteX102" fmla="*/ 4282439 w 5777011"/>
                    <a:gd name="connsiteY102" fmla="*/ 451965 h 2208346"/>
                    <a:gd name="connsiteX103" fmla="*/ 4269100 w 5777011"/>
                    <a:gd name="connsiteY103" fmla="*/ 476998 h 2208346"/>
                    <a:gd name="connsiteX104" fmla="*/ 4269145 w 5777011"/>
                    <a:gd name="connsiteY104" fmla="*/ 476954 h 2208346"/>
                    <a:gd name="connsiteX105" fmla="*/ 925994 w 5777011"/>
                    <a:gd name="connsiteY105" fmla="*/ 70687 h 2208346"/>
                    <a:gd name="connsiteX106" fmla="*/ 965210 w 5777011"/>
                    <a:gd name="connsiteY106" fmla="*/ 61483 h 2208346"/>
                    <a:gd name="connsiteX107" fmla="*/ 982996 w 5777011"/>
                    <a:gd name="connsiteY107" fmla="*/ 57304 h 2208346"/>
                    <a:gd name="connsiteX108" fmla="*/ 927772 w 5777011"/>
                    <a:gd name="connsiteY108" fmla="*/ 53702 h 2208346"/>
                    <a:gd name="connsiteX109" fmla="*/ 870769 w 5777011"/>
                    <a:gd name="connsiteY109" fmla="*/ 65841 h 2208346"/>
                    <a:gd name="connsiteX110" fmla="*/ 887532 w 5777011"/>
                    <a:gd name="connsiteY110" fmla="*/ 79180 h 2208346"/>
                    <a:gd name="connsiteX111" fmla="*/ 925949 w 5777011"/>
                    <a:gd name="connsiteY111" fmla="*/ 70554 h 2208346"/>
                    <a:gd name="connsiteX112" fmla="*/ 925994 w 5777011"/>
                    <a:gd name="connsiteY112" fmla="*/ 70598 h 2208346"/>
                    <a:gd name="connsiteX113" fmla="*/ 4167189 w 5777011"/>
                    <a:gd name="connsiteY113" fmla="*/ 1761649 h 2208346"/>
                    <a:gd name="connsiteX114" fmla="*/ 4163188 w 5777011"/>
                    <a:gd name="connsiteY114" fmla="*/ 1689618 h 2208346"/>
                    <a:gd name="connsiteX115" fmla="*/ 4147847 w 5777011"/>
                    <a:gd name="connsiteY115" fmla="*/ 1658893 h 2208346"/>
                    <a:gd name="connsiteX116" fmla="*/ 4138243 w 5777011"/>
                    <a:gd name="connsiteY116" fmla="*/ 1652757 h 2208346"/>
                    <a:gd name="connsiteX117" fmla="*/ 4132997 w 5777011"/>
                    <a:gd name="connsiteY117" fmla="*/ 1679169 h 2208346"/>
                    <a:gd name="connsiteX118" fmla="*/ 4117568 w 5777011"/>
                    <a:gd name="connsiteY118" fmla="*/ 1693753 h 2208346"/>
                    <a:gd name="connsiteX119" fmla="*/ 4123215 w 5777011"/>
                    <a:gd name="connsiteY119" fmla="*/ 1773432 h 2208346"/>
                    <a:gd name="connsiteX120" fmla="*/ 4124371 w 5777011"/>
                    <a:gd name="connsiteY120" fmla="*/ 1894241 h 2208346"/>
                    <a:gd name="connsiteX121" fmla="*/ 4127838 w 5777011"/>
                    <a:gd name="connsiteY121" fmla="*/ 1936304 h 2208346"/>
                    <a:gd name="connsiteX122" fmla="*/ 4118945 w 5777011"/>
                    <a:gd name="connsiteY122" fmla="*/ 2000376 h 2208346"/>
                    <a:gd name="connsiteX123" fmla="*/ 4130061 w 5777011"/>
                    <a:gd name="connsiteY123" fmla="*/ 2004822 h 2208346"/>
                    <a:gd name="connsiteX124" fmla="*/ 4164476 w 5777011"/>
                    <a:gd name="connsiteY124" fmla="*/ 2010291 h 2208346"/>
                    <a:gd name="connsiteX125" fmla="*/ 4170657 w 5777011"/>
                    <a:gd name="connsiteY125" fmla="*/ 1989571 h 2208346"/>
                    <a:gd name="connsiteX126" fmla="*/ 4153449 w 5777011"/>
                    <a:gd name="connsiteY126" fmla="*/ 1976855 h 2208346"/>
                    <a:gd name="connsiteX127" fmla="*/ 4141088 w 5777011"/>
                    <a:gd name="connsiteY127" fmla="*/ 1939683 h 2208346"/>
                    <a:gd name="connsiteX128" fmla="*/ 4166523 w 5777011"/>
                    <a:gd name="connsiteY128" fmla="*/ 1876544 h 2208346"/>
                    <a:gd name="connsiteX129" fmla="*/ 4203161 w 5777011"/>
                    <a:gd name="connsiteY129" fmla="*/ 1881657 h 2208346"/>
                    <a:gd name="connsiteX130" fmla="*/ 4167145 w 5777011"/>
                    <a:gd name="connsiteY130" fmla="*/ 1761605 h 2208346"/>
                    <a:gd name="connsiteX131" fmla="*/ 4167189 w 5777011"/>
                    <a:gd name="connsiteY131" fmla="*/ 1761649 h 2208346"/>
                    <a:gd name="connsiteX132" fmla="*/ 1020079 w 5777011"/>
                    <a:gd name="connsiteY132" fmla="*/ 61617 h 2208346"/>
                    <a:gd name="connsiteX133" fmla="*/ 999492 w 5777011"/>
                    <a:gd name="connsiteY133" fmla="*/ 70865 h 2208346"/>
                    <a:gd name="connsiteX134" fmla="*/ 959474 w 5777011"/>
                    <a:gd name="connsiteY134" fmla="*/ 85627 h 2208346"/>
                    <a:gd name="connsiteX135" fmla="*/ 997358 w 5777011"/>
                    <a:gd name="connsiteY135" fmla="*/ 101723 h 2208346"/>
                    <a:gd name="connsiteX136" fmla="*/ 1025237 w 5777011"/>
                    <a:gd name="connsiteY136" fmla="*/ 89584 h 2208346"/>
                    <a:gd name="connsiteX137" fmla="*/ 1074458 w 5777011"/>
                    <a:gd name="connsiteY137" fmla="*/ 67353 h 2208346"/>
                    <a:gd name="connsiteX138" fmla="*/ 1059252 w 5777011"/>
                    <a:gd name="connsiteY138" fmla="*/ 41741 h 2208346"/>
                    <a:gd name="connsiteX139" fmla="*/ 1020257 w 5777011"/>
                    <a:gd name="connsiteY139" fmla="*/ 61483 h 2208346"/>
                    <a:gd name="connsiteX140" fmla="*/ 977038 w 5777011"/>
                    <a:gd name="connsiteY140" fmla="*/ 870104 h 2208346"/>
                    <a:gd name="connsiteX141" fmla="*/ 1022213 w 5777011"/>
                    <a:gd name="connsiteY141" fmla="*/ 868192 h 2208346"/>
                    <a:gd name="connsiteX142" fmla="*/ 1040666 w 5777011"/>
                    <a:gd name="connsiteY142" fmla="*/ 849517 h 2208346"/>
                    <a:gd name="connsiteX143" fmla="*/ 989355 w 5777011"/>
                    <a:gd name="connsiteY143" fmla="*/ 836444 h 2208346"/>
                    <a:gd name="connsiteX144" fmla="*/ 977038 w 5777011"/>
                    <a:gd name="connsiteY144" fmla="*/ 870104 h 2208346"/>
                    <a:gd name="connsiteX145" fmla="*/ 977038 w 5777011"/>
                    <a:gd name="connsiteY145" fmla="*/ 870104 h 2208346"/>
                    <a:gd name="connsiteX146" fmla="*/ 5770602 w 5777011"/>
                    <a:gd name="connsiteY146" fmla="*/ 1040712 h 2208346"/>
                    <a:gd name="connsiteX147" fmla="*/ 5717245 w 5777011"/>
                    <a:gd name="connsiteY147" fmla="*/ 1001939 h 2208346"/>
                    <a:gd name="connsiteX148" fmla="*/ 5688032 w 5777011"/>
                    <a:gd name="connsiteY148" fmla="*/ 992157 h 2208346"/>
                    <a:gd name="connsiteX149" fmla="*/ 5667356 w 5777011"/>
                    <a:gd name="connsiteY149" fmla="*/ 994869 h 2208346"/>
                    <a:gd name="connsiteX150" fmla="*/ 5615690 w 5777011"/>
                    <a:gd name="connsiteY150" fmla="*/ 983798 h 2208346"/>
                    <a:gd name="connsiteX151" fmla="*/ 5629962 w 5777011"/>
                    <a:gd name="connsiteY151" fmla="*/ 1001228 h 2208346"/>
                    <a:gd name="connsiteX152" fmla="*/ 5624805 w 5777011"/>
                    <a:gd name="connsiteY152" fmla="*/ 1025461 h 2208346"/>
                    <a:gd name="connsiteX153" fmla="*/ 5600572 w 5777011"/>
                    <a:gd name="connsiteY153" fmla="*/ 1008653 h 2208346"/>
                    <a:gd name="connsiteX154" fmla="*/ 5598660 w 5777011"/>
                    <a:gd name="connsiteY154" fmla="*/ 970904 h 2208346"/>
                    <a:gd name="connsiteX155" fmla="*/ 5580874 w 5777011"/>
                    <a:gd name="connsiteY155" fmla="*/ 951562 h 2208346"/>
                    <a:gd name="connsiteX156" fmla="*/ 5541613 w 5777011"/>
                    <a:gd name="connsiteY156" fmla="*/ 930130 h 2208346"/>
                    <a:gd name="connsiteX157" fmla="*/ 5497905 w 5777011"/>
                    <a:gd name="connsiteY157" fmla="*/ 912078 h 2208346"/>
                    <a:gd name="connsiteX158" fmla="*/ 5465624 w 5777011"/>
                    <a:gd name="connsiteY158" fmla="*/ 891580 h 2208346"/>
                    <a:gd name="connsiteX159" fmla="*/ 5425028 w 5777011"/>
                    <a:gd name="connsiteY159" fmla="*/ 876685 h 2208346"/>
                    <a:gd name="connsiteX160" fmla="*/ 5388124 w 5777011"/>
                    <a:gd name="connsiteY160" fmla="*/ 853474 h 2208346"/>
                    <a:gd name="connsiteX161" fmla="*/ 5343437 w 5777011"/>
                    <a:gd name="connsiteY161" fmla="*/ 836934 h 2208346"/>
                    <a:gd name="connsiteX162" fmla="*/ 5306710 w 5777011"/>
                    <a:gd name="connsiteY162" fmla="*/ 827196 h 2208346"/>
                    <a:gd name="connsiteX163" fmla="*/ 5237524 w 5777011"/>
                    <a:gd name="connsiteY163" fmla="*/ 819771 h 2208346"/>
                    <a:gd name="connsiteX164" fmla="*/ 5200308 w 5777011"/>
                    <a:gd name="connsiteY164" fmla="*/ 819548 h 2208346"/>
                    <a:gd name="connsiteX165" fmla="*/ 5172962 w 5777011"/>
                    <a:gd name="connsiteY165" fmla="*/ 818570 h 2208346"/>
                    <a:gd name="connsiteX166" fmla="*/ 5105778 w 5777011"/>
                    <a:gd name="connsiteY166" fmla="*/ 804564 h 2208346"/>
                    <a:gd name="connsiteX167" fmla="*/ 5092439 w 5777011"/>
                    <a:gd name="connsiteY167" fmla="*/ 830620 h 2208346"/>
                    <a:gd name="connsiteX168" fmla="*/ 5119917 w 5777011"/>
                    <a:gd name="connsiteY168" fmla="*/ 866902 h 2208346"/>
                    <a:gd name="connsiteX169" fmla="*/ 5088481 w 5777011"/>
                    <a:gd name="connsiteY169" fmla="*/ 887489 h 2208346"/>
                    <a:gd name="connsiteX170" fmla="*/ 5052466 w 5777011"/>
                    <a:gd name="connsiteY170" fmla="*/ 864590 h 2208346"/>
                    <a:gd name="connsiteX171" fmla="*/ 5023386 w 5777011"/>
                    <a:gd name="connsiteY171" fmla="*/ 847071 h 2208346"/>
                    <a:gd name="connsiteX172" fmla="*/ 5045618 w 5777011"/>
                    <a:gd name="connsiteY172" fmla="*/ 841424 h 2208346"/>
                    <a:gd name="connsiteX173" fmla="*/ 5060513 w 5777011"/>
                    <a:gd name="connsiteY173" fmla="*/ 821060 h 2208346"/>
                    <a:gd name="connsiteX174" fmla="*/ 5015561 w 5777011"/>
                    <a:gd name="connsiteY174" fmla="*/ 812656 h 2208346"/>
                    <a:gd name="connsiteX175" fmla="*/ 4981812 w 5777011"/>
                    <a:gd name="connsiteY175" fmla="*/ 842625 h 2208346"/>
                    <a:gd name="connsiteX176" fmla="*/ 4949754 w 5777011"/>
                    <a:gd name="connsiteY176" fmla="*/ 845115 h 2208346"/>
                    <a:gd name="connsiteX177" fmla="*/ 4889995 w 5777011"/>
                    <a:gd name="connsiteY177" fmla="*/ 831242 h 2208346"/>
                    <a:gd name="connsiteX178" fmla="*/ 4818185 w 5777011"/>
                    <a:gd name="connsiteY178" fmla="*/ 834221 h 2208346"/>
                    <a:gd name="connsiteX179" fmla="*/ 4795153 w 5777011"/>
                    <a:gd name="connsiteY179" fmla="*/ 839112 h 2208346"/>
                    <a:gd name="connsiteX180" fmla="*/ 4788172 w 5777011"/>
                    <a:gd name="connsiteY180" fmla="*/ 870637 h 2208346"/>
                    <a:gd name="connsiteX181" fmla="*/ 4779946 w 5777011"/>
                    <a:gd name="connsiteY181" fmla="*/ 845782 h 2208346"/>
                    <a:gd name="connsiteX182" fmla="*/ 4753268 w 5777011"/>
                    <a:gd name="connsiteY182" fmla="*/ 828575 h 2208346"/>
                    <a:gd name="connsiteX183" fmla="*/ 4734326 w 5777011"/>
                    <a:gd name="connsiteY183" fmla="*/ 826840 h 2208346"/>
                    <a:gd name="connsiteX184" fmla="*/ 4737261 w 5777011"/>
                    <a:gd name="connsiteY184" fmla="*/ 816658 h 2208346"/>
                    <a:gd name="connsiteX185" fmla="*/ 4738372 w 5777011"/>
                    <a:gd name="connsiteY185" fmla="*/ 785178 h 2208346"/>
                    <a:gd name="connsiteX186" fmla="*/ 4561762 w 5777011"/>
                    <a:gd name="connsiteY186" fmla="*/ 751563 h 2208346"/>
                    <a:gd name="connsiteX187" fmla="*/ 4472212 w 5777011"/>
                    <a:gd name="connsiteY187" fmla="*/ 756632 h 2208346"/>
                    <a:gd name="connsiteX188" fmla="*/ 4467365 w 5777011"/>
                    <a:gd name="connsiteY188" fmla="*/ 737468 h 2208346"/>
                    <a:gd name="connsiteX189" fmla="*/ 4430016 w 5777011"/>
                    <a:gd name="connsiteY189" fmla="*/ 726174 h 2208346"/>
                    <a:gd name="connsiteX190" fmla="*/ 4409606 w 5777011"/>
                    <a:gd name="connsiteY190" fmla="*/ 717682 h 2208346"/>
                    <a:gd name="connsiteX191" fmla="*/ 4372035 w 5777011"/>
                    <a:gd name="connsiteY191" fmla="*/ 708522 h 2208346"/>
                    <a:gd name="connsiteX192" fmla="*/ 4375013 w 5777011"/>
                    <a:gd name="connsiteY192" fmla="*/ 697628 h 2208346"/>
                    <a:gd name="connsiteX193" fmla="*/ 4394222 w 5777011"/>
                    <a:gd name="connsiteY193" fmla="*/ 682466 h 2208346"/>
                    <a:gd name="connsiteX194" fmla="*/ 4281684 w 5777011"/>
                    <a:gd name="connsiteY194" fmla="*/ 674907 h 2208346"/>
                    <a:gd name="connsiteX195" fmla="*/ 4250871 w 5777011"/>
                    <a:gd name="connsiteY195" fmla="*/ 708567 h 2208346"/>
                    <a:gd name="connsiteX196" fmla="*/ 4233085 w 5777011"/>
                    <a:gd name="connsiteY196" fmla="*/ 693226 h 2208346"/>
                    <a:gd name="connsiteX197" fmla="*/ 4257318 w 5777011"/>
                    <a:gd name="connsiteY197" fmla="*/ 679887 h 2208346"/>
                    <a:gd name="connsiteX198" fmla="*/ 4226193 w 5777011"/>
                    <a:gd name="connsiteY198" fmla="*/ 671795 h 2208346"/>
                    <a:gd name="connsiteX199" fmla="*/ 4238376 w 5777011"/>
                    <a:gd name="connsiteY199" fmla="*/ 659345 h 2208346"/>
                    <a:gd name="connsiteX200" fmla="*/ 4272435 w 5777011"/>
                    <a:gd name="connsiteY200" fmla="*/ 659345 h 2208346"/>
                    <a:gd name="connsiteX201" fmla="*/ 4190800 w 5777011"/>
                    <a:gd name="connsiteY201" fmla="*/ 640137 h 2208346"/>
                    <a:gd name="connsiteX202" fmla="*/ 4100716 w 5777011"/>
                    <a:gd name="connsiteY202" fmla="*/ 627375 h 2208346"/>
                    <a:gd name="connsiteX203" fmla="*/ 4088488 w 5777011"/>
                    <a:gd name="connsiteY203" fmla="*/ 645561 h 2208346"/>
                    <a:gd name="connsiteX204" fmla="*/ 4042245 w 5777011"/>
                    <a:gd name="connsiteY204" fmla="*/ 653298 h 2208346"/>
                    <a:gd name="connsiteX205" fmla="*/ 4026283 w 5777011"/>
                    <a:gd name="connsiteY205" fmla="*/ 673351 h 2208346"/>
                    <a:gd name="connsiteX206" fmla="*/ 4054695 w 5777011"/>
                    <a:gd name="connsiteY206" fmla="*/ 675574 h 2208346"/>
                    <a:gd name="connsiteX207" fmla="*/ 4041356 w 5777011"/>
                    <a:gd name="connsiteY207" fmla="*/ 689669 h 2208346"/>
                    <a:gd name="connsiteX208" fmla="*/ 4053272 w 5777011"/>
                    <a:gd name="connsiteY208" fmla="*/ 717593 h 2208346"/>
                    <a:gd name="connsiteX209" fmla="*/ 4022147 w 5777011"/>
                    <a:gd name="connsiteY209" fmla="*/ 711323 h 2208346"/>
                    <a:gd name="connsiteX210" fmla="*/ 3978663 w 5777011"/>
                    <a:gd name="connsiteY210" fmla="*/ 718215 h 2208346"/>
                    <a:gd name="connsiteX211" fmla="*/ 3998627 w 5777011"/>
                    <a:gd name="connsiteY211" fmla="*/ 727108 h 2208346"/>
                    <a:gd name="connsiteX212" fmla="*/ 3973460 w 5777011"/>
                    <a:gd name="connsiteY212" fmla="*/ 731109 h 2208346"/>
                    <a:gd name="connsiteX213" fmla="*/ 3958476 w 5777011"/>
                    <a:gd name="connsiteY213" fmla="*/ 717770 h 2208346"/>
                    <a:gd name="connsiteX214" fmla="*/ 3920770 w 5777011"/>
                    <a:gd name="connsiteY214" fmla="*/ 710790 h 2208346"/>
                    <a:gd name="connsiteX215" fmla="*/ 3859143 w 5777011"/>
                    <a:gd name="connsiteY215" fmla="*/ 721728 h 2208346"/>
                    <a:gd name="connsiteX216" fmla="*/ 3820549 w 5777011"/>
                    <a:gd name="connsiteY216" fmla="*/ 706610 h 2208346"/>
                    <a:gd name="connsiteX217" fmla="*/ 3797383 w 5777011"/>
                    <a:gd name="connsiteY217" fmla="*/ 700785 h 2208346"/>
                    <a:gd name="connsiteX218" fmla="*/ 3785644 w 5777011"/>
                    <a:gd name="connsiteY218" fmla="*/ 728620 h 2208346"/>
                    <a:gd name="connsiteX219" fmla="*/ 3767859 w 5777011"/>
                    <a:gd name="connsiteY219" fmla="*/ 747517 h 2208346"/>
                    <a:gd name="connsiteX220" fmla="*/ 3729175 w 5777011"/>
                    <a:gd name="connsiteY220" fmla="*/ 753386 h 2208346"/>
                    <a:gd name="connsiteX221" fmla="*/ 3686623 w 5777011"/>
                    <a:gd name="connsiteY221" fmla="*/ 712657 h 2208346"/>
                    <a:gd name="connsiteX222" fmla="*/ 3653097 w 5777011"/>
                    <a:gd name="connsiteY222" fmla="*/ 672640 h 2208346"/>
                    <a:gd name="connsiteX223" fmla="*/ 3695605 w 5777011"/>
                    <a:gd name="connsiteY223" fmla="*/ 675130 h 2208346"/>
                    <a:gd name="connsiteX224" fmla="*/ 3678042 w 5777011"/>
                    <a:gd name="connsiteY224" fmla="*/ 650763 h 2208346"/>
                    <a:gd name="connsiteX225" fmla="*/ 3679020 w 5777011"/>
                    <a:gd name="connsiteY225" fmla="*/ 627598 h 2208346"/>
                    <a:gd name="connsiteX226" fmla="*/ 3681466 w 5777011"/>
                    <a:gd name="connsiteY226" fmla="*/ 615637 h 2208346"/>
                    <a:gd name="connsiteX227" fmla="*/ 3662880 w 5777011"/>
                    <a:gd name="connsiteY227" fmla="*/ 603765 h 2208346"/>
                    <a:gd name="connsiteX228" fmla="*/ 3635712 w 5777011"/>
                    <a:gd name="connsiteY228" fmla="*/ 585979 h 2208346"/>
                    <a:gd name="connsiteX229" fmla="*/ 3602987 w 5777011"/>
                    <a:gd name="connsiteY229" fmla="*/ 590426 h 2208346"/>
                    <a:gd name="connsiteX230" fmla="*/ 3586535 w 5777011"/>
                    <a:gd name="connsiteY230" fmla="*/ 585179 h 2208346"/>
                    <a:gd name="connsiteX231" fmla="*/ 3529977 w 5777011"/>
                    <a:gd name="connsiteY231" fmla="*/ 563836 h 2208346"/>
                    <a:gd name="connsiteX232" fmla="*/ 3514503 w 5777011"/>
                    <a:gd name="connsiteY232" fmla="*/ 568283 h 2208346"/>
                    <a:gd name="connsiteX233" fmla="*/ 3487337 w 5777011"/>
                    <a:gd name="connsiteY233" fmla="*/ 583178 h 2208346"/>
                    <a:gd name="connsiteX234" fmla="*/ 3484713 w 5777011"/>
                    <a:gd name="connsiteY234" fmla="*/ 622351 h 2208346"/>
                    <a:gd name="connsiteX235" fmla="*/ 3464082 w 5777011"/>
                    <a:gd name="connsiteY235" fmla="*/ 616660 h 2208346"/>
                    <a:gd name="connsiteX236" fmla="*/ 3449275 w 5777011"/>
                    <a:gd name="connsiteY236" fmla="*/ 622129 h 2208346"/>
                    <a:gd name="connsiteX237" fmla="*/ 3395919 w 5777011"/>
                    <a:gd name="connsiteY237" fmla="*/ 617993 h 2208346"/>
                    <a:gd name="connsiteX238" fmla="*/ 3381779 w 5777011"/>
                    <a:gd name="connsiteY238" fmla="*/ 613014 h 2208346"/>
                    <a:gd name="connsiteX239" fmla="*/ 3365994 w 5777011"/>
                    <a:gd name="connsiteY239" fmla="*/ 612302 h 2208346"/>
                    <a:gd name="connsiteX240" fmla="*/ 3329756 w 5777011"/>
                    <a:gd name="connsiteY240" fmla="*/ 611190 h 2208346"/>
                    <a:gd name="connsiteX241" fmla="*/ 3335358 w 5777011"/>
                    <a:gd name="connsiteY241" fmla="*/ 586424 h 2208346"/>
                    <a:gd name="connsiteX242" fmla="*/ 3276310 w 5777011"/>
                    <a:gd name="connsiteY242" fmla="*/ 578109 h 2208346"/>
                    <a:gd name="connsiteX243" fmla="*/ 3204190 w 5777011"/>
                    <a:gd name="connsiteY243" fmla="*/ 576242 h 2208346"/>
                    <a:gd name="connsiteX244" fmla="*/ 3155635 w 5777011"/>
                    <a:gd name="connsiteY244" fmla="*/ 583489 h 2208346"/>
                    <a:gd name="connsiteX245" fmla="*/ 3155279 w 5777011"/>
                    <a:gd name="connsiteY245" fmla="*/ 599585 h 2208346"/>
                    <a:gd name="connsiteX246" fmla="*/ 3145009 w 5777011"/>
                    <a:gd name="connsiteY246" fmla="*/ 586246 h 2208346"/>
                    <a:gd name="connsiteX247" fmla="*/ 3142874 w 5777011"/>
                    <a:gd name="connsiteY247" fmla="*/ 562858 h 2208346"/>
                    <a:gd name="connsiteX248" fmla="*/ 3128601 w 5777011"/>
                    <a:gd name="connsiteY248" fmla="*/ 564281 h 2208346"/>
                    <a:gd name="connsiteX249" fmla="*/ 3089474 w 5777011"/>
                    <a:gd name="connsiteY249" fmla="*/ 565882 h 2208346"/>
                    <a:gd name="connsiteX250" fmla="*/ 3032515 w 5777011"/>
                    <a:gd name="connsiteY250" fmla="*/ 552543 h 2208346"/>
                    <a:gd name="connsiteX251" fmla="*/ 3015797 w 5777011"/>
                    <a:gd name="connsiteY251" fmla="*/ 568505 h 2208346"/>
                    <a:gd name="connsiteX252" fmla="*/ 3037051 w 5777011"/>
                    <a:gd name="connsiteY252" fmla="*/ 576864 h 2208346"/>
                    <a:gd name="connsiteX253" fmla="*/ 3003302 w 5777011"/>
                    <a:gd name="connsiteY253" fmla="*/ 585001 h 2208346"/>
                    <a:gd name="connsiteX254" fmla="*/ 2974267 w 5777011"/>
                    <a:gd name="connsiteY254" fmla="*/ 599986 h 2208346"/>
                    <a:gd name="connsiteX255" fmla="*/ 2881293 w 5777011"/>
                    <a:gd name="connsiteY255" fmla="*/ 627064 h 2208346"/>
                    <a:gd name="connsiteX256" fmla="*/ 2917843 w 5777011"/>
                    <a:gd name="connsiteY256" fmla="*/ 590337 h 2208346"/>
                    <a:gd name="connsiteX257" fmla="*/ 2936962 w 5777011"/>
                    <a:gd name="connsiteY257" fmla="*/ 577353 h 2208346"/>
                    <a:gd name="connsiteX258" fmla="*/ 2973512 w 5777011"/>
                    <a:gd name="connsiteY258" fmla="*/ 570284 h 2208346"/>
                    <a:gd name="connsiteX259" fmla="*/ 2988762 w 5777011"/>
                    <a:gd name="connsiteY259" fmla="*/ 556944 h 2208346"/>
                    <a:gd name="connsiteX260" fmla="*/ 3011928 w 5777011"/>
                    <a:gd name="connsiteY260" fmla="*/ 545562 h 2208346"/>
                    <a:gd name="connsiteX261" fmla="*/ 3054703 w 5777011"/>
                    <a:gd name="connsiteY261" fmla="*/ 517594 h 2208346"/>
                    <a:gd name="connsiteX262" fmla="*/ 3093698 w 5777011"/>
                    <a:gd name="connsiteY262" fmla="*/ 503277 h 2208346"/>
                    <a:gd name="connsiteX263" fmla="*/ 3137449 w 5777011"/>
                    <a:gd name="connsiteY263" fmla="*/ 477665 h 2208346"/>
                    <a:gd name="connsiteX264" fmla="*/ 3156925 w 5777011"/>
                    <a:gd name="connsiteY264" fmla="*/ 460191 h 2208346"/>
                    <a:gd name="connsiteX265" fmla="*/ 3143141 w 5777011"/>
                    <a:gd name="connsiteY265" fmla="*/ 443339 h 2208346"/>
                    <a:gd name="connsiteX266" fmla="*/ 3164083 w 5777011"/>
                    <a:gd name="connsiteY266" fmla="*/ 433957 h 2208346"/>
                    <a:gd name="connsiteX267" fmla="*/ 3148654 w 5777011"/>
                    <a:gd name="connsiteY267" fmla="*/ 421596 h 2208346"/>
                    <a:gd name="connsiteX268" fmla="*/ 3139496 w 5777011"/>
                    <a:gd name="connsiteY268" fmla="*/ 402388 h 2208346"/>
                    <a:gd name="connsiteX269" fmla="*/ 3126600 w 5777011"/>
                    <a:gd name="connsiteY269" fmla="*/ 393851 h 2208346"/>
                    <a:gd name="connsiteX270" fmla="*/ 3110238 w 5777011"/>
                    <a:gd name="connsiteY270" fmla="*/ 374287 h 2208346"/>
                    <a:gd name="connsiteX271" fmla="*/ 3073999 w 5777011"/>
                    <a:gd name="connsiteY271" fmla="*/ 367395 h 2208346"/>
                    <a:gd name="connsiteX272" fmla="*/ 3028958 w 5777011"/>
                    <a:gd name="connsiteY272" fmla="*/ 361437 h 2208346"/>
                    <a:gd name="connsiteX273" fmla="*/ 3007748 w 5777011"/>
                    <a:gd name="connsiteY273" fmla="*/ 364060 h 2208346"/>
                    <a:gd name="connsiteX274" fmla="*/ 2971333 w 5777011"/>
                    <a:gd name="connsiteY274" fmla="*/ 361926 h 2208346"/>
                    <a:gd name="connsiteX275" fmla="*/ 2951679 w 5777011"/>
                    <a:gd name="connsiteY275" fmla="*/ 379133 h 2208346"/>
                    <a:gd name="connsiteX276" fmla="*/ 2921933 w 5777011"/>
                    <a:gd name="connsiteY276" fmla="*/ 379934 h 2208346"/>
                    <a:gd name="connsiteX277" fmla="*/ 2937629 w 5777011"/>
                    <a:gd name="connsiteY277" fmla="*/ 349209 h 2208346"/>
                    <a:gd name="connsiteX278" fmla="*/ 2891697 w 5777011"/>
                    <a:gd name="connsiteY278" fmla="*/ 345341 h 2208346"/>
                    <a:gd name="connsiteX279" fmla="*/ 2875735 w 5777011"/>
                    <a:gd name="connsiteY279" fmla="*/ 339827 h 2208346"/>
                    <a:gd name="connsiteX280" fmla="*/ 2838164 w 5777011"/>
                    <a:gd name="connsiteY280" fmla="*/ 337026 h 2208346"/>
                    <a:gd name="connsiteX281" fmla="*/ 2890675 w 5777011"/>
                    <a:gd name="connsiteY281" fmla="*/ 319241 h 2208346"/>
                    <a:gd name="connsiteX282" fmla="*/ 2850924 w 5777011"/>
                    <a:gd name="connsiteY282" fmla="*/ 298342 h 2208346"/>
                    <a:gd name="connsiteX283" fmla="*/ 2790675 w 5777011"/>
                    <a:gd name="connsiteY283" fmla="*/ 299321 h 2208346"/>
                    <a:gd name="connsiteX284" fmla="*/ 2746479 w 5777011"/>
                    <a:gd name="connsiteY284" fmla="*/ 327066 h 2208346"/>
                    <a:gd name="connsiteX285" fmla="*/ 2717000 w 5777011"/>
                    <a:gd name="connsiteY285" fmla="*/ 357524 h 2208346"/>
                    <a:gd name="connsiteX286" fmla="*/ 2725180 w 5777011"/>
                    <a:gd name="connsiteY286" fmla="*/ 362371 h 2208346"/>
                    <a:gd name="connsiteX287" fmla="*/ 2725848 w 5777011"/>
                    <a:gd name="connsiteY287" fmla="*/ 373664 h 2208346"/>
                    <a:gd name="connsiteX288" fmla="*/ 2706862 w 5777011"/>
                    <a:gd name="connsiteY288" fmla="*/ 379667 h 2208346"/>
                    <a:gd name="connsiteX289" fmla="*/ 2659373 w 5777011"/>
                    <a:gd name="connsiteY289" fmla="*/ 382513 h 2208346"/>
                    <a:gd name="connsiteX290" fmla="*/ 2677159 w 5777011"/>
                    <a:gd name="connsiteY290" fmla="*/ 403677 h 2208346"/>
                    <a:gd name="connsiteX291" fmla="*/ 2625760 w 5777011"/>
                    <a:gd name="connsiteY291" fmla="*/ 400832 h 2208346"/>
                    <a:gd name="connsiteX292" fmla="*/ 2604950 w 5777011"/>
                    <a:gd name="connsiteY292" fmla="*/ 411014 h 2208346"/>
                    <a:gd name="connsiteX293" fmla="*/ 2576538 w 5777011"/>
                    <a:gd name="connsiteY293" fmla="*/ 409636 h 2208346"/>
                    <a:gd name="connsiteX294" fmla="*/ 2579294 w 5777011"/>
                    <a:gd name="connsiteY294" fmla="*/ 389894 h 2208346"/>
                    <a:gd name="connsiteX295" fmla="*/ 2540789 w 5777011"/>
                    <a:gd name="connsiteY295" fmla="*/ 398786 h 2208346"/>
                    <a:gd name="connsiteX296" fmla="*/ 2520202 w 5777011"/>
                    <a:gd name="connsiteY296" fmla="*/ 403989 h 2208346"/>
                    <a:gd name="connsiteX297" fmla="*/ 2488677 w 5777011"/>
                    <a:gd name="connsiteY297" fmla="*/ 407990 h 2208346"/>
                    <a:gd name="connsiteX298" fmla="*/ 2499037 w 5777011"/>
                    <a:gd name="connsiteY298" fmla="*/ 425198 h 2208346"/>
                    <a:gd name="connsiteX299" fmla="*/ 2400460 w 5777011"/>
                    <a:gd name="connsiteY299" fmla="*/ 439738 h 2208346"/>
                    <a:gd name="connsiteX300" fmla="*/ 2379118 w 5777011"/>
                    <a:gd name="connsiteY300" fmla="*/ 450320 h 2208346"/>
                    <a:gd name="connsiteX301" fmla="*/ 2345593 w 5777011"/>
                    <a:gd name="connsiteY301" fmla="*/ 460280 h 2208346"/>
                    <a:gd name="connsiteX302" fmla="*/ 2320915 w 5777011"/>
                    <a:gd name="connsiteY302" fmla="*/ 475620 h 2208346"/>
                    <a:gd name="connsiteX303" fmla="*/ 2294769 w 5777011"/>
                    <a:gd name="connsiteY303" fmla="*/ 474197 h 2208346"/>
                    <a:gd name="connsiteX304" fmla="*/ 2296771 w 5777011"/>
                    <a:gd name="connsiteY304" fmla="*/ 483490 h 2208346"/>
                    <a:gd name="connsiteX305" fmla="*/ 2277206 w 5777011"/>
                    <a:gd name="connsiteY305" fmla="*/ 491538 h 2208346"/>
                    <a:gd name="connsiteX306" fmla="*/ 2290546 w 5777011"/>
                    <a:gd name="connsiteY306" fmla="*/ 498474 h 2208346"/>
                    <a:gd name="connsiteX307" fmla="*/ 2274584 w 5777011"/>
                    <a:gd name="connsiteY307" fmla="*/ 503721 h 2208346"/>
                    <a:gd name="connsiteX308" fmla="*/ 2259376 w 5777011"/>
                    <a:gd name="connsiteY308" fmla="*/ 506656 h 2208346"/>
                    <a:gd name="connsiteX309" fmla="*/ 2286055 w 5777011"/>
                    <a:gd name="connsiteY309" fmla="*/ 514348 h 2208346"/>
                    <a:gd name="connsiteX310" fmla="*/ 2267914 w 5777011"/>
                    <a:gd name="connsiteY310" fmla="*/ 526264 h 2208346"/>
                    <a:gd name="connsiteX311" fmla="*/ 2294593 w 5777011"/>
                    <a:gd name="connsiteY311" fmla="*/ 554099 h 2208346"/>
                    <a:gd name="connsiteX312" fmla="*/ 2269425 w 5777011"/>
                    <a:gd name="connsiteY312" fmla="*/ 561124 h 2208346"/>
                    <a:gd name="connsiteX313" fmla="*/ 2248305 w 5777011"/>
                    <a:gd name="connsiteY313" fmla="*/ 564770 h 2208346"/>
                    <a:gd name="connsiteX314" fmla="*/ 2228741 w 5777011"/>
                    <a:gd name="connsiteY314" fmla="*/ 568505 h 2208346"/>
                    <a:gd name="connsiteX315" fmla="*/ 2169337 w 5777011"/>
                    <a:gd name="connsiteY315" fmla="*/ 573352 h 2208346"/>
                    <a:gd name="connsiteX316" fmla="*/ 2108644 w 5777011"/>
                    <a:gd name="connsiteY316" fmla="*/ 577576 h 2208346"/>
                    <a:gd name="connsiteX317" fmla="*/ 2079165 w 5777011"/>
                    <a:gd name="connsiteY317" fmla="*/ 607678 h 2208346"/>
                    <a:gd name="connsiteX318" fmla="*/ 2085212 w 5777011"/>
                    <a:gd name="connsiteY318" fmla="*/ 632533 h 2208346"/>
                    <a:gd name="connsiteX319" fmla="*/ 2092059 w 5777011"/>
                    <a:gd name="connsiteY319" fmla="*/ 647206 h 2208346"/>
                    <a:gd name="connsiteX320" fmla="*/ 2142259 w 5777011"/>
                    <a:gd name="connsiteY320" fmla="*/ 667437 h 2208346"/>
                    <a:gd name="connsiteX321" fmla="*/ 2131854 w 5777011"/>
                    <a:gd name="connsiteY321" fmla="*/ 698562 h 2208346"/>
                    <a:gd name="connsiteX322" fmla="*/ 2073607 w 5777011"/>
                    <a:gd name="connsiteY322" fmla="*/ 667082 h 2208346"/>
                    <a:gd name="connsiteX323" fmla="*/ 2018338 w 5777011"/>
                    <a:gd name="connsiteY323" fmla="*/ 656588 h 2208346"/>
                    <a:gd name="connsiteX324" fmla="*/ 1980721 w 5777011"/>
                    <a:gd name="connsiteY324" fmla="*/ 645606 h 2208346"/>
                    <a:gd name="connsiteX325" fmla="*/ 1984412 w 5777011"/>
                    <a:gd name="connsiteY325" fmla="*/ 662858 h 2208346"/>
                    <a:gd name="connsiteX326" fmla="*/ 1979965 w 5777011"/>
                    <a:gd name="connsiteY326" fmla="*/ 669527 h 2208346"/>
                    <a:gd name="connsiteX327" fmla="*/ 2004199 w 5777011"/>
                    <a:gd name="connsiteY327" fmla="*/ 679709 h 2208346"/>
                    <a:gd name="connsiteX328" fmla="*/ 1985479 w 5777011"/>
                    <a:gd name="connsiteY328" fmla="*/ 686779 h 2208346"/>
                    <a:gd name="connsiteX329" fmla="*/ 1946262 w 5777011"/>
                    <a:gd name="connsiteY329" fmla="*/ 680554 h 2208346"/>
                    <a:gd name="connsiteX330" fmla="*/ 1939592 w 5777011"/>
                    <a:gd name="connsiteY330" fmla="*/ 701452 h 2208346"/>
                    <a:gd name="connsiteX331" fmla="*/ 1972140 w 5777011"/>
                    <a:gd name="connsiteY331" fmla="*/ 722706 h 2208346"/>
                    <a:gd name="connsiteX332" fmla="*/ 2002686 w 5777011"/>
                    <a:gd name="connsiteY332" fmla="*/ 734400 h 2208346"/>
                    <a:gd name="connsiteX333" fmla="*/ 2016826 w 5777011"/>
                    <a:gd name="connsiteY333" fmla="*/ 748228 h 2208346"/>
                    <a:gd name="connsiteX334" fmla="*/ 1988814 w 5777011"/>
                    <a:gd name="connsiteY334" fmla="*/ 744538 h 2208346"/>
                    <a:gd name="connsiteX335" fmla="*/ 1923096 w 5777011"/>
                    <a:gd name="connsiteY335" fmla="*/ 729998 h 2208346"/>
                    <a:gd name="connsiteX336" fmla="*/ 1908690 w 5777011"/>
                    <a:gd name="connsiteY336" fmla="*/ 714969 h 2208346"/>
                    <a:gd name="connsiteX337" fmla="*/ 1907178 w 5777011"/>
                    <a:gd name="connsiteY337" fmla="*/ 687313 h 2208346"/>
                    <a:gd name="connsiteX338" fmla="*/ 1918072 w 5777011"/>
                    <a:gd name="connsiteY338" fmla="*/ 650008 h 2208346"/>
                    <a:gd name="connsiteX339" fmla="*/ 1895173 w 5777011"/>
                    <a:gd name="connsiteY339" fmla="*/ 628620 h 2208346"/>
                    <a:gd name="connsiteX340" fmla="*/ 1883879 w 5777011"/>
                    <a:gd name="connsiteY340" fmla="*/ 678198 h 2208346"/>
                    <a:gd name="connsiteX341" fmla="*/ 1841861 w 5777011"/>
                    <a:gd name="connsiteY341" fmla="*/ 703320 h 2208346"/>
                    <a:gd name="connsiteX342" fmla="*/ 1829855 w 5777011"/>
                    <a:gd name="connsiteY342" fmla="*/ 720216 h 2208346"/>
                    <a:gd name="connsiteX343" fmla="*/ 1850220 w 5777011"/>
                    <a:gd name="connsiteY343" fmla="*/ 742181 h 2208346"/>
                    <a:gd name="connsiteX344" fmla="*/ 1858179 w 5777011"/>
                    <a:gd name="connsiteY344" fmla="*/ 792247 h 2208346"/>
                    <a:gd name="connsiteX345" fmla="*/ 1849819 w 5777011"/>
                    <a:gd name="connsiteY345" fmla="*/ 857832 h 2208346"/>
                    <a:gd name="connsiteX346" fmla="*/ 1921362 w 5777011"/>
                    <a:gd name="connsiteY346" fmla="*/ 853385 h 2208346"/>
                    <a:gd name="connsiteX347" fmla="*/ 1986768 w 5777011"/>
                    <a:gd name="connsiteY347" fmla="*/ 880997 h 2208346"/>
                    <a:gd name="connsiteX348" fmla="*/ 1992816 w 5777011"/>
                    <a:gd name="connsiteY348" fmla="*/ 908565 h 2208346"/>
                    <a:gd name="connsiteX349" fmla="*/ 1977431 w 5777011"/>
                    <a:gd name="connsiteY349" fmla="*/ 926884 h 2208346"/>
                    <a:gd name="connsiteX350" fmla="*/ 2016426 w 5777011"/>
                    <a:gd name="connsiteY350" fmla="*/ 952851 h 2208346"/>
                    <a:gd name="connsiteX351" fmla="*/ 1984056 w 5777011"/>
                    <a:gd name="connsiteY351" fmla="*/ 951517 h 2208346"/>
                    <a:gd name="connsiteX352" fmla="*/ 1962936 w 5777011"/>
                    <a:gd name="connsiteY352" fmla="*/ 928352 h 2208346"/>
                    <a:gd name="connsiteX353" fmla="*/ 1964981 w 5777011"/>
                    <a:gd name="connsiteY353" fmla="*/ 891936 h 2208346"/>
                    <a:gd name="connsiteX354" fmla="*/ 1929099 w 5777011"/>
                    <a:gd name="connsiteY354" fmla="*/ 869037 h 2208346"/>
                    <a:gd name="connsiteX355" fmla="*/ 1879655 w 5777011"/>
                    <a:gd name="connsiteY355" fmla="*/ 908432 h 2208346"/>
                    <a:gd name="connsiteX356" fmla="*/ 1884102 w 5777011"/>
                    <a:gd name="connsiteY356" fmla="*/ 941646 h 2208346"/>
                    <a:gd name="connsiteX357" fmla="*/ 1859868 w 5777011"/>
                    <a:gd name="connsiteY357" fmla="*/ 969392 h 2208346"/>
                    <a:gd name="connsiteX358" fmla="*/ 1826832 w 5777011"/>
                    <a:gd name="connsiteY358" fmla="*/ 995759 h 2208346"/>
                    <a:gd name="connsiteX359" fmla="*/ 1807846 w 5777011"/>
                    <a:gd name="connsiteY359" fmla="*/ 1007897 h 2208346"/>
                    <a:gd name="connsiteX360" fmla="*/ 1801977 w 5777011"/>
                    <a:gd name="connsiteY360" fmla="*/ 1023860 h 2208346"/>
                    <a:gd name="connsiteX361" fmla="*/ 1766406 w 5777011"/>
                    <a:gd name="connsiteY361" fmla="*/ 1016968 h 2208346"/>
                    <a:gd name="connsiteX362" fmla="*/ 1717495 w 5777011"/>
                    <a:gd name="connsiteY362" fmla="*/ 1014300 h 2208346"/>
                    <a:gd name="connsiteX363" fmla="*/ 1690595 w 5777011"/>
                    <a:gd name="connsiteY363" fmla="*/ 998871 h 2208346"/>
                    <a:gd name="connsiteX364" fmla="*/ 1718829 w 5777011"/>
                    <a:gd name="connsiteY364" fmla="*/ 1005808 h 2208346"/>
                    <a:gd name="connsiteX365" fmla="*/ 1747642 w 5777011"/>
                    <a:gd name="connsiteY365" fmla="*/ 1009409 h 2208346"/>
                    <a:gd name="connsiteX366" fmla="*/ 1775076 w 5777011"/>
                    <a:gd name="connsiteY366" fmla="*/ 999627 h 2208346"/>
                    <a:gd name="connsiteX367" fmla="*/ 1792239 w 5777011"/>
                    <a:gd name="connsiteY367" fmla="*/ 978640 h 2208346"/>
                    <a:gd name="connsiteX368" fmla="*/ 1807668 w 5777011"/>
                    <a:gd name="connsiteY368" fmla="*/ 953385 h 2208346"/>
                    <a:gd name="connsiteX369" fmla="*/ 1831856 w 5777011"/>
                    <a:gd name="connsiteY369" fmla="*/ 932931 h 2208346"/>
                    <a:gd name="connsiteX370" fmla="*/ 1830745 w 5777011"/>
                    <a:gd name="connsiteY370" fmla="*/ 913767 h 2208346"/>
                    <a:gd name="connsiteX371" fmla="*/ 1844084 w 5777011"/>
                    <a:gd name="connsiteY371" fmla="*/ 895982 h 2208346"/>
                    <a:gd name="connsiteX372" fmla="*/ 1817406 w 5777011"/>
                    <a:gd name="connsiteY372" fmla="*/ 871304 h 2208346"/>
                    <a:gd name="connsiteX373" fmla="*/ 1811937 w 5777011"/>
                    <a:gd name="connsiteY373" fmla="*/ 833199 h 2208346"/>
                    <a:gd name="connsiteX374" fmla="*/ 1812559 w 5777011"/>
                    <a:gd name="connsiteY374" fmla="*/ 790069 h 2208346"/>
                    <a:gd name="connsiteX375" fmla="*/ 1814471 w 5777011"/>
                    <a:gd name="connsiteY375" fmla="*/ 739424 h 2208346"/>
                    <a:gd name="connsiteX376" fmla="*/ 1788726 w 5777011"/>
                    <a:gd name="connsiteY376" fmla="*/ 714125 h 2208346"/>
                    <a:gd name="connsiteX377" fmla="*/ 1814071 w 5777011"/>
                    <a:gd name="connsiteY377" fmla="*/ 679843 h 2208346"/>
                    <a:gd name="connsiteX378" fmla="*/ 1788148 w 5777011"/>
                    <a:gd name="connsiteY378" fmla="*/ 625152 h 2208346"/>
                    <a:gd name="connsiteX379" fmla="*/ 1715939 w 5777011"/>
                    <a:gd name="connsiteY379" fmla="*/ 622084 h 2208346"/>
                    <a:gd name="connsiteX380" fmla="*/ 1667918 w 5777011"/>
                    <a:gd name="connsiteY380" fmla="*/ 695494 h 2208346"/>
                    <a:gd name="connsiteX381" fmla="*/ 1610826 w 5777011"/>
                    <a:gd name="connsiteY381" fmla="*/ 739958 h 2208346"/>
                    <a:gd name="connsiteX382" fmla="*/ 1630746 w 5777011"/>
                    <a:gd name="connsiteY382" fmla="*/ 756899 h 2208346"/>
                    <a:gd name="connsiteX383" fmla="*/ 1626744 w 5777011"/>
                    <a:gd name="connsiteY383" fmla="*/ 783933 h 2208346"/>
                    <a:gd name="connsiteX384" fmla="*/ 1627634 w 5777011"/>
                    <a:gd name="connsiteY384" fmla="*/ 790958 h 2208346"/>
                    <a:gd name="connsiteX385" fmla="*/ 1618741 w 5777011"/>
                    <a:gd name="connsiteY385" fmla="*/ 805009 h 2208346"/>
                    <a:gd name="connsiteX386" fmla="*/ 1627634 w 5777011"/>
                    <a:gd name="connsiteY386" fmla="*/ 829464 h 2208346"/>
                    <a:gd name="connsiteX387" fmla="*/ 1661293 w 5777011"/>
                    <a:gd name="connsiteY387" fmla="*/ 850006 h 2208346"/>
                    <a:gd name="connsiteX388" fmla="*/ 1673654 w 5777011"/>
                    <a:gd name="connsiteY388" fmla="*/ 870637 h 2208346"/>
                    <a:gd name="connsiteX389" fmla="*/ 1688149 w 5777011"/>
                    <a:gd name="connsiteY389" fmla="*/ 875973 h 2208346"/>
                    <a:gd name="connsiteX390" fmla="*/ 1657024 w 5777011"/>
                    <a:gd name="connsiteY390" fmla="*/ 904030 h 2208346"/>
                    <a:gd name="connsiteX391" fmla="*/ 1593663 w 5777011"/>
                    <a:gd name="connsiteY391" fmla="*/ 862812 h 2208346"/>
                    <a:gd name="connsiteX392" fmla="*/ 1507626 w 5777011"/>
                    <a:gd name="connsiteY392" fmla="*/ 824528 h 2208346"/>
                    <a:gd name="connsiteX393" fmla="*/ 1453024 w 5777011"/>
                    <a:gd name="connsiteY393" fmla="*/ 818259 h 2208346"/>
                    <a:gd name="connsiteX394" fmla="*/ 1407004 w 5777011"/>
                    <a:gd name="connsiteY394" fmla="*/ 812745 h 2208346"/>
                    <a:gd name="connsiteX395" fmla="*/ 1389974 w 5777011"/>
                    <a:gd name="connsiteY395" fmla="*/ 803097 h 2208346"/>
                    <a:gd name="connsiteX396" fmla="*/ 1347734 w 5777011"/>
                    <a:gd name="connsiteY396" fmla="*/ 780198 h 2208346"/>
                    <a:gd name="connsiteX397" fmla="*/ 1330837 w 5777011"/>
                    <a:gd name="connsiteY397" fmla="*/ 793537 h 2208346"/>
                    <a:gd name="connsiteX398" fmla="*/ 1356893 w 5777011"/>
                    <a:gd name="connsiteY398" fmla="*/ 813902 h 2208346"/>
                    <a:gd name="connsiteX399" fmla="*/ 1386150 w 5777011"/>
                    <a:gd name="connsiteY399" fmla="*/ 821016 h 2208346"/>
                    <a:gd name="connsiteX400" fmla="*/ 1402468 w 5777011"/>
                    <a:gd name="connsiteY400" fmla="*/ 856587 h 2208346"/>
                    <a:gd name="connsiteX401" fmla="*/ 1397622 w 5777011"/>
                    <a:gd name="connsiteY401" fmla="*/ 880953 h 2208346"/>
                    <a:gd name="connsiteX402" fmla="*/ 1376235 w 5777011"/>
                    <a:gd name="connsiteY402" fmla="*/ 884332 h 2208346"/>
                    <a:gd name="connsiteX403" fmla="*/ 1376235 w 5777011"/>
                    <a:gd name="connsiteY403" fmla="*/ 898294 h 2208346"/>
                    <a:gd name="connsiteX404" fmla="*/ 1349912 w 5777011"/>
                    <a:gd name="connsiteY404" fmla="*/ 889668 h 2208346"/>
                    <a:gd name="connsiteX405" fmla="*/ 1342442 w 5777011"/>
                    <a:gd name="connsiteY405" fmla="*/ 866191 h 2208346"/>
                    <a:gd name="connsiteX406" fmla="*/ 1284639 w 5777011"/>
                    <a:gd name="connsiteY406" fmla="*/ 889935 h 2208346"/>
                    <a:gd name="connsiteX407" fmla="*/ 1206205 w 5777011"/>
                    <a:gd name="connsiteY407" fmla="*/ 904474 h 2208346"/>
                    <a:gd name="connsiteX408" fmla="*/ 1184862 w 5777011"/>
                    <a:gd name="connsiteY408" fmla="*/ 912478 h 2208346"/>
                    <a:gd name="connsiteX409" fmla="*/ 1145956 w 5777011"/>
                    <a:gd name="connsiteY409" fmla="*/ 904385 h 2208346"/>
                    <a:gd name="connsiteX410" fmla="*/ 1167032 w 5777011"/>
                    <a:gd name="connsiteY410" fmla="*/ 890468 h 2208346"/>
                    <a:gd name="connsiteX411" fmla="*/ 1173302 w 5777011"/>
                    <a:gd name="connsiteY411" fmla="*/ 866458 h 2208346"/>
                    <a:gd name="connsiteX412" fmla="*/ 1141243 w 5777011"/>
                    <a:gd name="connsiteY412" fmla="*/ 874684 h 2208346"/>
                    <a:gd name="connsiteX413" fmla="*/ 1128526 w 5777011"/>
                    <a:gd name="connsiteY413" fmla="*/ 880953 h 2208346"/>
                    <a:gd name="connsiteX414" fmla="*/ 1117855 w 5777011"/>
                    <a:gd name="connsiteY414" fmla="*/ 900473 h 2208346"/>
                    <a:gd name="connsiteX415" fmla="*/ 1096913 w 5777011"/>
                    <a:gd name="connsiteY415" fmla="*/ 891002 h 2208346"/>
                    <a:gd name="connsiteX416" fmla="*/ 1059207 w 5777011"/>
                    <a:gd name="connsiteY416" fmla="*/ 899628 h 2208346"/>
                    <a:gd name="connsiteX417" fmla="*/ 995446 w 5777011"/>
                    <a:gd name="connsiteY417" fmla="*/ 936577 h 2208346"/>
                    <a:gd name="connsiteX418" fmla="*/ 959875 w 5777011"/>
                    <a:gd name="connsiteY418" fmla="*/ 945470 h 2208346"/>
                    <a:gd name="connsiteX419" fmla="*/ 952360 w 5777011"/>
                    <a:gd name="connsiteY419" fmla="*/ 981041 h 2208346"/>
                    <a:gd name="connsiteX420" fmla="*/ 885664 w 5777011"/>
                    <a:gd name="connsiteY420" fmla="*/ 983976 h 2208346"/>
                    <a:gd name="connsiteX421" fmla="*/ 874905 w 5777011"/>
                    <a:gd name="connsiteY421" fmla="*/ 937733 h 2208346"/>
                    <a:gd name="connsiteX422" fmla="*/ 897670 w 5777011"/>
                    <a:gd name="connsiteY422" fmla="*/ 929819 h 2208346"/>
                    <a:gd name="connsiteX423" fmla="*/ 916389 w 5777011"/>
                    <a:gd name="connsiteY423" fmla="*/ 932487 h 2208346"/>
                    <a:gd name="connsiteX424" fmla="*/ 901583 w 5777011"/>
                    <a:gd name="connsiteY424" fmla="*/ 903896 h 2208346"/>
                    <a:gd name="connsiteX425" fmla="*/ 829685 w 5777011"/>
                    <a:gd name="connsiteY425" fmla="*/ 886867 h 2208346"/>
                    <a:gd name="connsiteX426" fmla="*/ 809898 w 5777011"/>
                    <a:gd name="connsiteY426" fmla="*/ 888734 h 2208346"/>
                    <a:gd name="connsiteX427" fmla="*/ 827683 w 5777011"/>
                    <a:gd name="connsiteY427" fmla="*/ 898249 h 2208346"/>
                    <a:gd name="connsiteX428" fmla="*/ 830930 w 5777011"/>
                    <a:gd name="connsiteY428" fmla="*/ 918480 h 2208346"/>
                    <a:gd name="connsiteX429" fmla="*/ 814300 w 5777011"/>
                    <a:gd name="connsiteY429" fmla="*/ 962322 h 2208346"/>
                    <a:gd name="connsiteX430" fmla="*/ 838177 w 5777011"/>
                    <a:gd name="connsiteY430" fmla="*/ 972682 h 2208346"/>
                    <a:gd name="connsiteX431" fmla="*/ 837732 w 5777011"/>
                    <a:gd name="connsiteY431" fmla="*/ 1010076 h 2208346"/>
                    <a:gd name="connsiteX432" fmla="*/ 819236 w 5777011"/>
                    <a:gd name="connsiteY432" fmla="*/ 1022971 h 2208346"/>
                    <a:gd name="connsiteX433" fmla="*/ 809098 w 5777011"/>
                    <a:gd name="connsiteY433" fmla="*/ 1020570 h 2208346"/>
                    <a:gd name="connsiteX434" fmla="*/ 799227 w 5777011"/>
                    <a:gd name="connsiteY434" fmla="*/ 1008965 h 2208346"/>
                    <a:gd name="connsiteX435" fmla="*/ 759209 w 5777011"/>
                    <a:gd name="connsiteY435" fmla="*/ 1007986 h 2208346"/>
                    <a:gd name="connsiteX436" fmla="*/ 726573 w 5777011"/>
                    <a:gd name="connsiteY436" fmla="*/ 1029640 h 2208346"/>
                    <a:gd name="connsiteX437" fmla="*/ 688200 w 5777011"/>
                    <a:gd name="connsiteY437" fmla="*/ 1054095 h 2208346"/>
                    <a:gd name="connsiteX438" fmla="*/ 699316 w 5777011"/>
                    <a:gd name="connsiteY438" fmla="*/ 1113232 h 2208346"/>
                    <a:gd name="connsiteX439" fmla="*/ 628664 w 5777011"/>
                    <a:gd name="connsiteY439" fmla="*/ 1099582 h 2208346"/>
                    <a:gd name="connsiteX440" fmla="*/ 579397 w 5777011"/>
                    <a:gd name="connsiteY440" fmla="*/ 1081174 h 2208346"/>
                    <a:gd name="connsiteX441" fmla="*/ 594470 w 5777011"/>
                    <a:gd name="connsiteY441" fmla="*/ 1125015 h 2208346"/>
                    <a:gd name="connsiteX442" fmla="*/ 618659 w 5777011"/>
                    <a:gd name="connsiteY442" fmla="*/ 1132129 h 2208346"/>
                    <a:gd name="connsiteX443" fmla="*/ 606832 w 5777011"/>
                    <a:gd name="connsiteY443" fmla="*/ 1153028 h 2208346"/>
                    <a:gd name="connsiteX444" fmla="*/ 561656 w 5777011"/>
                    <a:gd name="connsiteY444" fmla="*/ 1137999 h 2208346"/>
                    <a:gd name="connsiteX445" fmla="*/ 524707 w 5777011"/>
                    <a:gd name="connsiteY445" fmla="*/ 1125682 h 2208346"/>
                    <a:gd name="connsiteX446" fmla="*/ 514169 w 5777011"/>
                    <a:gd name="connsiteY446" fmla="*/ 1097981 h 2208346"/>
                    <a:gd name="connsiteX447" fmla="*/ 504743 w 5777011"/>
                    <a:gd name="connsiteY447" fmla="*/ 1070592 h 2208346"/>
                    <a:gd name="connsiteX448" fmla="*/ 508077 w 5777011"/>
                    <a:gd name="connsiteY448" fmla="*/ 1059565 h 2208346"/>
                    <a:gd name="connsiteX449" fmla="*/ 510567 w 5777011"/>
                    <a:gd name="connsiteY449" fmla="*/ 1038088 h 2208346"/>
                    <a:gd name="connsiteX450" fmla="*/ 484556 w 5777011"/>
                    <a:gd name="connsiteY450" fmla="*/ 1019058 h 2208346"/>
                    <a:gd name="connsiteX451" fmla="*/ 464058 w 5777011"/>
                    <a:gd name="connsiteY451" fmla="*/ 1004029 h 2208346"/>
                    <a:gd name="connsiteX452" fmla="*/ 436401 w 5777011"/>
                    <a:gd name="connsiteY452" fmla="*/ 984820 h 2208346"/>
                    <a:gd name="connsiteX453" fmla="*/ 417994 w 5777011"/>
                    <a:gd name="connsiteY453" fmla="*/ 967035 h 2208346"/>
                    <a:gd name="connsiteX454" fmla="*/ 431333 w 5777011"/>
                    <a:gd name="connsiteY454" fmla="*/ 966324 h 2208346"/>
                    <a:gd name="connsiteX455" fmla="*/ 455254 w 5777011"/>
                    <a:gd name="connsiteY455" fmla="*/ 983042 h 2208346"/>
                    <a:gd name="connsiteX456" fmla="*/ 518082 w 5777011"/>
                    <a:gd name="connsiteY456" fmla="*/ 1002784 h 2208346"/>
                    <a:gd name="connsiteX457" fmla="*/ 645782 w 5777011"/>
                    <a:gd name="connsiteY457" fmla="*/ 1027372 h 2208346"/>
                    <a:gd name="connsiteX458" fmla="*/ 732442 w 5777011"/>
                    <a:gd name="connsiteY458" fmla="*/ 979040 h 2208346"/>
                    <a:gd name="connsiteX459" fmla="*/ 720170 w 5777011"/>
                    <a:gd name="connsiteY459" fmla="*/ 937111 h 2208346"/>
                    <a:gd name="connsiteX460" fmla="*/ 678774 w 5777011"/>
                    <a:gd name="connsiteY460" fmla="*/ 912122 h 2208346"/>
                    <a:gd name="connsiteX461" fmla="*/ 647027 w 5777011"/>
                    <a:gd name="connsiteY461" fmla="*/ 896693 h 2208346"/>
                    <a:gd name="connsiteX462" fmla="*/ 601229 w 5777011"/>
                    <a:gd name="connsiteY462" fmla="*/ 871571 h 2208346"/>
                    <a:gd name="connsiteX463" fmla="*/ 539335 w 5777011"/>
                    <a:gd name="connsiteY463" fmla="*/ 842625 h 2208346"/>
                    <a:gd name="connsiteX464" fmla="*/ 522172 w 5777011"/>
                    <a:gd name="connsiteY464" fmla="*/ 840535 h 2208346"/>
                    <a:gd name="connsiteX465" fmla="*/ 499940 w 5777011"/>
                    <a:gd name="connsiteY465" fmla="*/ 834488 h 2208346"/>
                    <a:gd name="connsiteX466" fmla="*/ 475396 w 5777011"/>
                    <a:gd name="connsiteY466" fmla="*/ 839824 h 2208346"/>
                    <a:gd name="connsiteX467" fmla="*/ 449207 w 5777011"/>
                    <a:gd name="connsiteY467" fmla="*/ 836044 h 2208346"/>
                    <a:gd name="connsiteX468" fmla="*/ 444760 w 5777011"/>
                    <a:gd name="connsiteY468" fmla="*/ 822172 h 2208346"/>
                    <a:gd name="connsiteX469" fmla="*/ 423863 w 5777011"/>
                    <a:gd name="connsiteY469" fmla="*/ 803897 h 2208346"/>
                    <a:gd name="connsiteX470" fmla="*/ 386068 w 5777011"/>
                    <a:gd name="connsiteY470" fmla="*/ 809944 h 2208346"/>
                    <a:gd name="connsiteX471" fmla="*/ 352409 w 5777011"/>
                    <a:gd name="connsiteY471" fmla="*/ 829908 h 2208346"/>
                    <a:gd name="connsiteX472" fmla="*/ 333290 w 5777011"/>
                    <a:gd name="connsiteY472" fmla="*/ 836934 h 2208346"/>
                    <a:gd name="connsiteX473" fmla="*/ 314926 w 5777011"/>
                    <a:gd name="connsiteY473" fmla="*/ 859610 h 2208346"/>
                    <a:gd name="connsiteX474" fmla="*/ 300164 w 5777011"/>
                    <a:gd name="connsiteY474" fmla="*/ 894070 h 2208346"/>
                    <a:gd name="connsiteX475" fmla="*/ 339692 w 5777011"/>
                    <a:gd name="connsiteY475" fmla="*/ 925506 h 2208346"/>
                    <a:gd name="connsiteX476" fmla="*/ 323952 w 5777011"/>
                    <a:gd name="connsiteY476" fmla="*/ 991846 h 2208346"/>
                    <a:gd name="connsiteX477" fmla="*/ 354054 w 5777011"/>
                    <a:gd name="connsiteY477" fmla="*/ 1042135 h 2208346"/>
                    <a:gd name="connsiteX478" fmla="*/ 338937 w 5777011"/>
                    <a:gd name="connsiteY478" fmla="*/ 1069346 h 2208346"/>
                    <a:gd name="connsiteX479" fmla="*/ 344272 w 5777011"/>
                    <a:gd name="connsiteY479" fmla="*/ 1084642 h 2208346"/>
                    <a:gd name="connsiteX480" fmla="*/ 339826 w 5777011"/>
                    <a:gd name="connsiteY480" fmla="*/ 1094513 h 2208346"/>
                    <a:gd name="connsiteX481" fmla="*/ 352809 w 5777011"/>
                    <a:gd name="connsiteY481" fmla="*/ 1105451 h 2208346"/>
                    <a:gd name="connsiteX482" fmla="*/ 353654 w 5777011"/>
                    <a:gd name="connsiteY482" fmla="*/ 1124037 h 2208346"/>
                    <a:gd name="connsiteX483" fmla="*/ 354054 w 5777011"/>
                    <a:gd name="connsiteY483" fmla="*/ 1148581 h 2208346"/>
                    <a:gd name="connsiteX484" fmla="*/ 369839 w 5777011"/>
                    <a:gd name="connsiteY484" fmla="*/ 1174370 h 2208346"/>
                    <a:gd name="connsiteX485" fmla="*/ 399363 w 5777011"/>
                    <a:gd name="connsiteY485" fmla="*/ 1211853 h 2208346"/>
                    <a:gd name="connsiteX486" fmla="*/ 361080 w 5777011"/>
                    <a:gd name="connsiteY486" fmla="*/ 1249070 h 2208346"/>
                    <a:gd name="connsiteX487" fmla="*/ 327509 w 5777011"/>
                    <a:gd name="connsiteY487" fmla="*/ 1284641 h 2208346"/>
                    <a:gd name="connsiteX488" fmla="*/ 279710 w 5777011"/>
                    <a:gd name="connsiteY488" fmla="*/ 1326882 h 2208346"/>
                    <a:gd name="connsiteX489" fmla="*/ 311547 w 5777011"/>
                    <a:gd name="connsiteY489" fmla="*/ 1339687 h 2208346"/>
                    <a:gd name="connsiteX490" fmla="*/ 346318 w 5777011"/>
                    <a:gd name="connsiteY490" fmla="*/ 1353871 h 2208346"/>
                    <a:gd name="connsiteX491" fmla="*/ 312258 w 5777011"/>
                    <a:gd name="connsiteY491" fmla="*/ 1358807 h 2208346"/>
                    <a:gd name="connsiteX492" fmla="*/ 279710 w 5777011"/>
                    <a:gd name="connsiteY492" fmla="*/ 1378904 h 2208346"/>
                    <a:gd name="connsiteX493" fmla="*/ 263837 w 5777011"/>
                    <a:gd name="connsiteY493" fmla="*/ 1413408 h 2208346"/>
                    <a:gd name="connsiteX494" fmla="*/ 271307 w 5777011"/>
                    <a:gd name="connsiteY494" fmla="*/ 1455916 h 2208346"/>
                    <a:gd name="connsiteX495" fmla="*/ 266861 w 5777011"/>
                    <a:gd name="connsiteY495" fmla="*/ 1485173 h 2208346"/>
                    <a:gd name="connsiteX496" fmla="*/ 281134 w 5777011"/>
                    <a:gd name="connsiteY496" fmla="*/ 1523456 h 2208346"/>
                    <a:gd name="connsiteX497" fmla="*/ 300786 w 5777011"/>
                    <a:gd name="connsiteY497" fmla="*/ 1552447 h 2208346"/>
                    <a:gd name="connsiteX498" fmla="*/ 321107 w 5777011"/>
                    <a:gd name="connsiteY498" fmla="*/ 1554581 h 2208346"/>
                    <a:gd name="connsiteX499" fmla="*/ 343338 w 5777011"/>
                    <a:gd name="connsiteY499" fmla="*/ 1560228 h 2208346"/>
                    <a:gd name="connsiteX500" fmla="*/ 374863 w 5777011"/>
                    <a:gd name="connsiteY500" fmla="*/ 1569121 h 2208346"/>
                    <a:gd name="connsiteX501" fmla="*/ 376909 w 5777011"/>
                    <a:gd name="connsiteY501" fmla="*/ 1605537 h 2208346"/>
                    <a:gd name="connsiteX502" fmla="*/ 397362 w 5777011"/>
                    <a:gd name="connsiteY502" fmla="*/ 1637417 h 2208346"/>
                    <a:gd name="connsiteX503" fmla="*/ 427953 w 5777011"/>
                    <a:gd name="connsiteY503" fmla="*/ 1662851 h 2208346"/>
                    <a:gd name="connsiteX504" fmla="*/ 418349 w 5777011"/>
                    <a:gd name="connsiteY504" fmla="*/ 1689218 h 2208346"/>
                    <a:gd name="connsiteX505" fmla="*/ 392827 w 5777011"/>
                    <a:gd name="connsiteY505" fmla="*/ 1689218 h 2208346"/>
                    <a:gd name="connsiteX506" fmla="*/ 404076 w 5777011"/>
                    <a:gd name="connsiteY506" fmla="*/ 1730480 h 2208346"/>
                    <a:gd name="connsiteX507" fmla="*/ 434623 w 5777011"/>
                    <a:gd name="connsiteY507" fmla="*/ 1725722 h 2208346"/>
                    <a:gd name="connsiteX508" fmla="*/ 470194 w 5777011"/>
                    <a:gd name="connsiteY508" fmla="*/ 1724744 h 2208346"/>
                    <a:gd name="connsiteX509" fmla="*/ 484600 w 5777011"/>
                    <a:gd name="connsiteY509" fmla="*/ 1754580 h 2208346"/>
                    <a:gd name="connsiteX510" fmla="*/ 531866 w 5777011"/>
                    <a:gd name="connsiteY510" fmla="*/ 1805580 h 2208346"/>
                    <a:gd name="connsiteX511" fmla="*/ 561167 w 5777011"/>
                    <a:gd name="connsiteY511" fmla="*/ 1819853 h 2208346"/>
                    <a:gd name="connsiteX512" fmla="*/ 600785 w 5777011"/>
                    <a:gd name="connsiteY512" fmla="*/ 1821453 h 2208346"/>
                    <a:gd name="connsiteX513" fmla="*/ 626262 w 5777011"/>
                    <a:gd name="connsiteY513" fmla="*/ 1836704 h 2208346"/>
                    <a:gd name="connsiteX514" fmla="*/ 684732 w 5777011"/>
                    <a:gd name="connsiteY514" fmla="*/ 1854490 h 2208346"/>
                    <a:gd name="connsiteX515" fmla="*/ 684332 w 5777011"/>
                    <a:gd name="connsiteY515" fmla="*/ 1879256 h 2208346"/>
                    <a:gd name="connsiteX516" fmla="*/ 678996 w 5777011"/>
                    <a:gd name="connsiteY516" fmla="*/ 1899976 h 2208346"/>
                    <a:gd name="connsiteX517" fmla="*/ 674283 w 5777011"/>
                    <a:gd name="connsiteY517" fmla="*/ 1925632 h 2208346"/>
                    <a:gd name="connsiteX518" fmla="*/ 640224 w 5777011"/>
                    <a:gd name="connsiteY518" fmla="*/ 1928122 h 2208346"/>
                    <a:gd name="connsiteX519" fmla="*/ 619637 w 5777011"/>
                    <a:gd name="connsiteY519" fmla="*/ 1950354 h 2208346"/>
                    <a:gd name="connsiteX520" fmla="*/ 655697 w 5777011"/>
                    <a:gd name="connsiteY520" fmla="*/ 1956757 h 2208346"/>
                    <a:gd name="connsiteX521" fmla="*/ 617725 w 5777011"/>
                    <a:gd name="connsiteY521" fmla="*/ 1989438 h 2208346"/>
                    <a:gd name="connsiteX522" fmla="*/ 610878 w 5777011"/>
                    <a:gd name="connsiteY522" fmla="*/ 2010692 h 2208346"/>
                    <a:gd name="connsiteX523" fmla="*/ 604341 w 5777011"/>
                    <a:gd name="connsiteY523" fmla="*/ 2030078 h 2208346"/>
                    <a:gd name="connsiteX524" fmla="*/ 581131 w 5777011"/>
                    <a:gd name="connsiteY524" fmla="*/ 2035414 h 2208346"/>
                    <a:gd name="connsiteX525" fmla="*/ 591981 w 5777011"/>
                    <a:gd name="connsiteY525" fmla="*/ 2057290 h 2208346"/>
                    <a:gd name="connsiteX526" fmla="*/ 621994 w 5777011"/>
                    <a:gd name="connsiteY526" fmla="*/ 2070629 h 2208346"/>
                    <a:gd name="connsiteX527" fmla="*/ 654097 w 5777011"/>
                    <a:gd name="connsiteY527" fmla="*/ 2094773 h 2208346"/>
                    <a:gd name="connsiteX528" fmla="*/ 677529 w 5777011"/>
                    <a:gd name="connsiteY528" fmla="*/ 2116471 h 2208346"/>
                    <a:gd name="connsiteX529" fmla="*/ 703052 w 5777011"/>
                    <a:gd name="connsiteY529" fmla="*/ 2111314 h 2208346"/>
                    <a:gd name="connsiteX530" fmla="*/ 752495 w 5777011"/>
                    <a:gd name="connsiteY530" fmla="*/ 2125631 h 2208346"/>
                    <a:gd name="connsiteX531" fmla="*/ 777084 w 5777011"/>
                    <a:gd name="connsiteY531" fmla="*/ 2125009 h 2208346"/>
                    <a:gd name="connsiteX532" fmla="*/ 796515 w 5777011"/>
                    <a:gd name="connsiteY532" fmla="*/ 2138348 h 2208346"/>
                    <a:gd name="connsiteX533" fmla="*/ 835598 w 5777011"/>
                    <a:gd name="connsiteY533" fmla="*/ 2147863 h 2208346"/>
                    <a:gd name="connsiteX534" fmla="*/ 876238 w 5777011"/>
                    <a:gd name="connsiteY534" fmla="*/ 2156756 h 2208346"/>
                    <a:gd name="connsiteX535" fmla="*/ 902027 w 5777011"/>
                    <a:gd name="connsiteY535" fmla="*/ 2182100 h 2208346"/>
                    <a:gd name="connsiteX536" fmla="*/ 939377 w 5777011"/>
                    <a:gd name="connsiteY536" fmla="*/ 2205044 h 2208346"/>
                    <a:gd name="connsiteX537" fmla="*/ 950182 w 5777011"/>
                    <a:gd name="connsiteY537" fmla="*/ 2208023 h 2208346"/>
                    <a:gd name="connsiteX538" fmla="*/ 957340 w 5777011"/>
                    <a:gd name="connsiteY538" fmla="*/ 2201798 h 2208346"/>
                    <a:gd name="connsiteX539" fmla="*/ 976193 w 5777011"/>
                    <a:gd name="connsiteY539" fmla="*/ 2189036 h 2208346"/>
                    <a:gd name="connsiteX540" fmla="*/ 937376 w 5777011"/>
                    <a:gd name="connsiteY540" fmla="*/ 2129988 h 2208346"/>
                    <a:gd name="connsiteX541" fmla="*/ 938621 w 5777011"/>
                    <a:gd name="connsiteY541" fmla="*/ 2104288 h 2208346"/>
                    <a:gd name="connsiteX542" fmla="*/ 918434 w 5777011"/>
                    <a:gd name="connsiteY542" fmla="*/ 2077610 h 2208346"/>
                    <a:gd name="connsiteX543" fmla="*/ 1001404 w 5777011"/>
                    <a:gd name="connsiteY543" fmla="*/ 1998553 h 2208346"/>
                    <a:gd name="connsiteX544" fmla="*/ 982907 w 5777011"/>
                    <a:gd name="connsiteY544" fmla="*/ 1977033 h 2208346"/>
                    <a:gd name="connsiteX545" fmla="*/ 961742 w 5777011"/>
                    <a:gd name="connsiteY545" fmla="*/ 1934081 h 2208346"/>
                    <a:gd name="connsiteX546" fmla="*/ 926438 w 5777011"/>
                    <a:gd name="connsiteY546" fmla="*/ 1929634 h 2208346"/>
                    <a:gd name="connsiteX547" fmla="*/ 910431 w 5777011"/>
                    <a:gd name="connsiteY547" fmla="*/ 1903889 h 2208346"/>
                    <a:gd name="connsiteX548" fmla="*/ 915367 w 5777011"/>
                    <a:gd name="connsiteY548" fmla="*/ 1881035 h 2208346"/>
                    <a:gd name="connsiteX549" fmla="*/ 915633 w 5777011"/>
                    <a:gd name="connsiteY549" fmla="*/ 1859337 h 2208346"/>
                    <a:gd name="connsiteX550" fmla="*/ 928128 w 5777011"/>
                    <a:gd name="connsiteY550" fmla="*/ 1843508 h 2208346"/>
                    <a:gd name="connsiteX551" fmla="*/ 936442 w 5777011"/>
                    <a:gd name="connsiteY551" fmla="*/ 1825722 h 2208346"/>
                    <a:gd name="connsiteX552" fmla="*/ 971391 w 5777011"/>
                    <a:gd name="connsiteY552" fmla="*/ 1841418 h 2208346"/>
                    <a:gd name="connsiteX553" fmla="*/ 984419 w 5777011"/>
                    <a:gd name="connsiteY553" fmla="*/ 1822609 h 2208346"/>
                    <a:gd name="connsiteX554" fmla="*/ 1004427 w 5777011"/>
                    <a:gd name="connsiteY554" fmla="*/ 1792996 h 2208346"/>
                    <a:gd name="connsiteX555" fmla="*/ 1037775 w 5777011"/>
                    <a:gd name="connsiteY555" fmla="*/ 1777167 h 2208346"/>
                    <a:gd name="connsiteX556" fmla="*/ 1077793 w 5777011"/>
                    <a:gd name="connsiteY556" fmla="*/ 1766807 h 2208346"/>
                    <a:gd name="connsiteX557" fmla="*/ 1104471 w 5777011"/>
                    <a:gd name="connsiteY557" fmla="*/ 1757915 h 2208346"/>
                    <a:gd name="connsiteX558" fmla="*/ 1132039 w 5777011"/>
                    <a:gd name="connsiteY558" fmla="*/ 1770098 h 2208346"/>
                    <a:gd name="connsiteX559" fmla="*/ 1165787 w 5777011"/>
                    <a:gd name="connsiteY559" fmla="*/ 1783437 h 2208346"/>
                    <a:gd name="connsiteX560" fmla="*/ 1190509 w 5777011"/>
                    <a:gd name="connsiteY560" fmla="*/ 1808959 h 2208346"/>
                    <a:gd name="connsiteX561" fmla="*/ 1203270 w 5777011"/>
                    <a:gd name="connsiteY561" fmla="*/ 1799755 h 2208346"/>
                    <a:gd name="connsiteX562" fmla="*/ 1239686 w 5777011"/>
                    <a:gd name="connsiteY562" fmla="*/ 1805313 h 2208346"/>
                    <a:gd name="connsiteX563" fmla="*/ 1264719 w 5777011"/>
                    <a:gd name="connsiteY563" fmla="*/ 1789262 h 2208346"/>
                    <a:gd name="connsiteX564" fmla="*/ 1289663 w 5777011"/>
                    <a:gd name="connsiteY564" fmla="*/ 1796820 h 2208346"/>
                    <a:gd name="connsiteX565" fmla="*/ 1314208 w 5777011"/>
                    <a:gd name="connsiteY565" fmla="*/ 1786371 h 2208346"/>
                    <a:gd name="connsiteX566" fmla="*/ 1337507 w 5777011"/>
                    <a:gd name="connsiteY566" fmla="*/ 1802512 h 2208346"/>
                    <a:gd name="connsiteX567" fmla="*/ 1363651 w 5777011"/>
                    <a:gd name="connsiteY567" fmla="*/ 1814517 h 2208346"/>
                    <a:gd name="connsiteX568" fmla="*/ 1375968 w 5777011"/>
                    <a:gd name="connsiteY568" fmla="*/ 1799266 h 2208346"/>
                    <a:gd name="connsiteX569" fmla="*/ 1426034 w 5777011"/>
                    <a:gd name="connsiteY569" fmla="*/ 1796909 h 2208346"/>
                    <a:gd name="connsiteX570" fmla="*/ 1383349 w 5777011"/>
                    <a:gd name="connsiteY570" fmla="*/ 1759915 h 2208346"/>
                    <a:gd name="connsiteX571" fmla="*/ 1396155 w 5777011"/>
                    <a:gd name="connsiteY571" fmla="*/ 1741907 h 2208346"/>
                    <a:gd name="connsiteX572" fmla="*/ 1402379 w 5777011"/>
                    <a:gd name="connsiteY572" fmla="*/ 1718075 h 2208346"/>
                    <a:gd name="connsiteX573" fmla="*/ 1446843 w 5777011"/>
                    <a:gd name="connsiteY573" fmla="*/ 1699355 h 2208346"/>
                    <a:gd name="connsiteX574" fmla="*/ 1419809 w 5777011"/>
                    <a:gd name="connsiteY574" fmla="*/ 1687261 h 2208346"/>
                    <a:gd name="connsiteX575" fmla="*/ 1415363 w 5777011"/>
                    <a:gd name="connsiteY575" fmla="*/ 1655825 h 2208346"/>
                    <a:gd name="connsiteX576" fmla="*/ 1455736 w 5777011"/>
                    <a:gd name="connsiteY576" fmla="*/ 1653780 h 2208346"/>
                    <a:gd name="connsiteX577" fmla="*/ 1505269 w 5777011"/>
                    <a:gd name="connsiteY577" fmla="*/ 1641864 h 2208346"/>
                    <a:gd name="connsiteX578" fmla="*/ 1553824 w 5777011"/>
                    <a:gd name="connsiteY578" fmla="*/ 1634571 h 2208346"/>
                    <a:gd name="connsiteX579" fmla="*/ 1595086 w 5777011"/>
                    <a:gd name="connsiteY579" fmla="*/ 1624834 h 2208346"/>
                    <a:gd name="connsiteX580" fmla="*/ 1665961 w 5777011"/>
                    <a:gd name="connsiteY580" fmla="*/ 1605492 h 2208346"/>
                    <a:gd name="connsiteX581" fmla="*/ 1693040 w 5777011"/>
                    <a:gd name="connsiteY581" fmla="*/ 1592953 h 2208346"/>
                    <a:gd name="connsiteX582" fmla="*/ 1735815 w 5777011"/>
                    <a:gd name="connsiteY582" fmla="*/ 1597400 h 2208346"/>
                    <a:gd name="connsiteX583" fmla="*/ 1758625 w 5777011"/>
                    <a:gd name="connsiteY583" fmla="*/ 1619320 h 2208346"/>
                    <a:gd name="connsiteX584" fmla="*/ 1761292 w 5777011"/>
                    <a:gd name="connsiteY584" fmla="*/ 1640441 h 2208346"/>
                    <a:gd name="connsiteX585" fmla="*/ 1768495 w 5777011"/>
                    <a:gd name="connsiteY585" fmla="*/ 1651646 h 2208346"/>
                    <a:gd name="connsiteX586" fmla="*/ 1801399 w 5777011"/>
                    <a:gd name="connsiteY586" fmla="*/ 1646221 h 2208346"/>
                    <a:gd name="connsiteX587" fmla="*/ 1819584 w 5777011"/>
                    <a:gd name="connsiteY587" fmla="*/ 1651334 h 2208346"/>
                    <a:gd name="connsiteX588" fmla="*/ 1832212 w 5777011"/>
                    <a:gd name="connsiteY588" fmla="*/ 1657915 h 2208346"/>
                    <a:gd name="connsiteX589" fmla="*/ 1845551 w 5777011"/>
                    <a:gd name="connsiteY589" fmla="*/ 1656270 h 2208346"/>
                    <a:gd name="connsiteX590" fmla="*/ 1835058 w 5777011"/>
                    <a:gd name="connsiteY590" fmla="*/ 1680681 h 2208346"/>
                    <a:gd name="connsiteX591" fmla="*/ 1860580 w 5777011"/>
                    <a:gd name="connsiteY591" fmla="*/ 1674678 h 2208346"/>
                    <a:gd name="connsiteX592" fmla="*/ 1897352 w 5777011"/>
                    <a:gd name="connsiteY592" fmla="*/ 1659694 h 2208346"/>
                    <a:gd name="connsiteX593" fmla="*/ 1941816 w 5777011"/>
                    <a:gd name="connsiteY593" fmla="*/ 1639196 h 2208346"/>
                    <a:gd name="connsiteX594" fmla="*/ 1945328 w 5777011"/>
                    <a:gd name="connsiteY594" fmla="*/ 1658582 h 2208346"/>
                    <a:gd name="connsiteX595" fmla="*/ 1976453 w 5777011"/>
                    <a:gd name="connsiteY595" fmla="*/ 1680814 h 2208346"/>
                    <a:gd name="connsiteX596" fmla="*/ 2006911 w 5777011"/>
                    <a:gd name="connsiteY596" fmla="*/ 1719097 h 2208346"/>
                    <a:gd name="connsiteX597" fmla="*/ 2053464 w 5777011"/>
                    <a:gd name="connsiteY597" fmla="*/ 1800956 h 2208346"/>
                    <a:gd name="connsiteX598" fmla="*/ 2069916 w 5777011"/>
                    <a:gd name="connsiteY598" fmla="*/ 1789350 h 2208346"/>
                    <a:gd name="connsiteX599" fmla="*/ 2094593 w 5777011"/>
                    <a:gd name="connsiteY599" fmla="*/ 1795131 h 2208346"/>
                    <a:gd name="connsiteX600" fmla="*/ 2174984 w 5777011"/>
                    <a:gd name="connsiteY600" fmla="*/ 1798955 h 2208346"/>
                    <a:gd name="connsiteX601" fmla="*/ 2200729 w 5777011"/>
                    <a:gd name="connsiteY601" fmla="*/ 1827234 h 2208346"/>
                    <a:gd name="connsiteX602" fmla="*/ 2220738 w 5777011"/>
                    <a:gd name="connsiteY602" fmla="*/ 1845019 h 2208346"/>
                    <a:gd name="connsiteX603" fmla="*/ 2251640 w 5777011"/>
                    <a:gd name="connsiteY603" fmla="*/ 1857647 h 2208346"/>
                    <a:gd name="connsiteX604" fmla="*/ 2269870 w 5777011"/>
                    <a:gd name="connsiteY604" fmla="*/ 1851377 h 2208346"/>
                    <a:gd name="connsiteX605" fmla="*/ 2282898 w 5777011"/>
                    <a:gd name="connsiteY605" fmla="*/ 1866673 h 2208346"/>
                    <a:gd name="connsiteX606" fmla="*/ 2338923 w 5777011"/>
                    <a:gd name="connsiteY606" fmla="*/ 1863250 h 2208346"/>
                    <a:gd name="connsiteX607" fmla="*/ 2369603 w 5777011"/>
                    <a:gd name="connsiteY607" fmla="*/ 1845464 h 2208346"/>
                    <a:gd name="connsiteX608" fmla="*/ 2409843 w 5777011"/>
                    <a:gd name="connsiteY608" fmla="*/ 1823899 h 2208346"/>
                    <a:gd name="connsiteX609" fmla="*/ 2469069 w 5777011"/>
                    <a:gd name="connsiteY609" fmla="*/ 1807803 h 2208346"/>
                    <a:gd name="connsiteX610" fmla="*/ 2505217 w 5777011"/>
                    <a:gd name="connsiteY610" fmla="*/ 1813939 h 2208346"/>
                    <a:gd name="connsiteX611" fmla="*/ 2522381 w 5777011"/>
                    <a:gd name="connsiteY611" fmla="*/ 1834304 h 2208346"/>
                    <a:gd name="connsiteX612" fmla="*/ 2551860 w 5777011"/>
                    <a:gd name="connsiteY612" fmla="*/ 1841062 h 2208346"/>
                    <a:gd name="connsiteX613" fmla="*/ 2593967 w 5777011"/>
                    <a:gd name="connsiteY613" fmla="*/ 1851600 h 2208346"/>
                    <a:gd name="connsiteX614" fmla="*/ 2623180 w 5777011"/>
                    <a:gd name="connsiteY614" fmla="*/ 1836793 h 2208346"/>
                    <a:gd name="connsiteX615" fmla="*/ 2621180 w 5777011"/>
                    <a:gd name="connsiteY615" fmla="*/ 1805669 h 2208346"/>
                    <a:gd name="connsiteX616" fmla="*/ 2625626 w 5777011"/>
                    <a:gd name="connsiteY616" fmla="*/ 1774544 h 2208346"/>
                    <a:gd name="connsiteX617" fmla="*/ 2650304 w 5777011"/>
                    <a:gd name="connsiteY617" fmla="*/ 1752979 h 2208346"/>
                    <a:gd name="connsiteX618" fmla="*/ 2683962 w 5777011"/>
                    <a:gd name="connsiteY618" fmla="*/ 1757070 h 2208346"/>
                    <a:gd name="connsiteX619" fmla="*/ 2730027 w 5777011"/>
                    <a:gd name="connsiteY619" fmla="*/ 1772054 h 2208346"/>
                    <a:gd name="connsiteX620" fmla="*/ 2763064 w 5777011"/>
                    <a:gd name="connsiteY620" fmla="*/ 1782058 h 2208346"/>
                    <a:gd name="connsiteX621" fmla="*/ 2770756 w 5777011"/>
                    <a:gd name="connsiteY621" fmla="*/ 1815362 h 2208346"/>
                    <a:gd name="connsiteX622" fmla="*/ 2796055 w 5777011"/>
                    <a:gd name="connsiteY622" fmla="*/ 1828301 h 2208346"/>
                    <a:gd name="connsiteX623" fmla="*/ 2836785 w 5777011"/>
                    <a:gd name="connsiteY623" fmla="*/ 1825811 h 2208346"/>
                    <a:gd name="connsiteX624" fmla="*/ 2873112 w 5777011"/>
                    <a:gd name="connsiteY624" fmla="*/ 1820075 h 2208346"/>
                    <a:gd name="connsiteX625" fmla="*/ 2904236 w 5777011"/>
                    <a:gd name="connsiteY625" fmla="*/ 1827100 h 2208346"/>
                    <a:gd name="connsiteX626" fmla="*/ 2958261 w 5777011"/>
                    <a:gd name="connsiteY626" fmla="*/ 1847109 h 2208346"/>
                    <a:gd name="connsiteX627" fmla="*/ 2982627 w 5777011"/>
                    <a:gd name="connsiteY627" fmla="*/ 1869786 h 2208346"/>
                    <a:gd name="connsiteX628" fmla="*/ 3016374 w 5777011"/>
                    <a:gd name="connsiteY628" fmla="*/ 1872809 h 2208346"/>
                    <a:gd name="connsiteX629" fmla="*/ 3069465 w 5777011"/>
                    <a:gd name="connsiteY629" fmla="*/ 1871698 h 2208346"/>
                    <a:gd name="connsiteX630" fmla="*/ 3135360 w 5777011"/>
                    <a:gd name="connsiteY630" fmla="*/ 1853112 h 2208346"/>
                    <a:gd name="connsiteX631" fmla="*/ 3204412 w 5777011"/>
                    <a:gd name="connsiteY631" fmla="*/ 1837105 h 2208346"/>
                    <a:gd name="connsiteX632" fmla="*/ 3238383 w 5777011"/>
                    <a:gd name="connsiteY632" fmla="*/ 1842173 h 2208346"/>
                    <a:gd name="connsiteX633" fmla="*/ 3267907 w 5777011"/>
                    <a:gd name="connsiteY633" fmla="*/ 1853912 h 2208346"/>
                    <a:gd name="connsiteX634" fmla="*/ 3337937 w 5777011"/>
                    <a:gd name="connsiteY634" fmla="*/ 1840306 h 2208346"/>
                    <a:gd name="connsiteX635" fmla="*/ 3353767 w 5777011"/>
                    <a:gd name="connsiteY635" fmla="*/ 1808025 h 2208346"/>
                    <a:gd name="connsiteX636" fmla="*/ 3369062 w 5777011"/>
                    <a:gd name="connsiteY636" fmla="*/ 1777745 h 2208346"/>
                    <a:gd name="connsiteX637" fmla="*/ 3392272 w 5777011"/>
                    <a:gd name="connsiteY637" fmla="*/ 1754046 h 2208346"/>
                    <a:gd name="connsiteX638" fmla="*/ 3387514 w 5777011"/>
                    <a:gd name="connsiteY638" fmla="*/ 1720031 h 2208346"/>
                    <a:gd name="connsiteX639" fmla="*/ 3384535 w 5777011"/>
                    <a:gd name="connsiteY639" fmla="*/ 1702023 h 2208346"/>
                    <a:gd name="connsiteX640" fmla="*/ 3421129 w 5777011"/>
                    <a:gd name="connsiteY640" fmla="*/ 1687528 h 2208346"/>
                    <a:gd name="connsiteX641" fmla="*/ 3499786 w 5777011"/>
                    <a:gd name="connsiteY641" fmla="*/ 1685616 h 2208346"/>
                    <a:gd name="connsiteX642" fmla="*/ 3547096 w 5777011"/>
                    <a:gd name="connsiteY642" fmla="*/ 1697577 h 2208346"/>
                    <a:gd name="connsiteX643" fmla="*/ 3575374 w 5777011"/>
                    <a:gd name="connsiteY643" fmla="*/ 1716785 h 2208346"/>
                    <a:gd name="connsiteX644" fmla="*/ 3583645 w 5777011"/>
                    <a:gd name="connsiteY644" fmla="*/ 1737283 h 2208346"/>
                    <a:gd name="connsiteX645" fmla="*/ 3603698 w 5777011"/>
                    <a:gd name="connsiteY645" fmla="*/ 1780947 h 2208346"/>
                    <a:gd name="connsiteX646" fmla="*/ 3630644 w 5777011"/>
                    <a:gd name="connsiteY646" fmla="*/ 1843641 h 2208346"/>
                    <a:gd name="connsiteX647" fmla="*/ 3692492 w 5777011"/>
                    <a:gd name="connsiteY647" fmla="*/ 1873120 h 2208346"/>
                    <a:gd name="connsiteX648" fmla="*/ 3742781 w 5777011"/>
                    <a:gd name="connsiteY648" fmla="*/ 1930168 h 2208346"/>
                    <a:gd name="connsiteX649" fmla="*/ 3775773 w 5777011"/>
                    <a:gd name="connsiteY649" fmla="*/ 1943196 h 2208346"/>
                    <a:gd name="connsiteX650" fmla="*/ 3796671 w 5777011"/>
                    <a:gd name="connsiteY650" fmla="*/ 1943196 h 2208346"/>
                    <a:gd name="connsiteX651" fmla="*/ 3815479 w 5777011"/>
                    <a:gd name="connsiteY651" fmla="*/ 1928789 h 2208346"/>
                    <a:gd name="connsiteX652" fmla="*/ 3847405 w 5777011"/>
                    <a:gd name="connsiteY652" fmla="*/ 1920163 h 2208346"/>
                    <a:gd name="connsiteX653" fmla="*/ 3866258 w 5777011"/>
                    <a:gd name="connsiteY653" fmla="*/ 1939016 h 2208346"/>
                    <a:gd name="connsiteX654" fmla="*/ 3862834 w 5777011"/>
                    <a:gd name="connsiteY654" fmla="*/ 1962804 h 2208346"/>
                    <a:gd name="connsiteX655" fmla="*/ 3845759 w 5777011"/>
                    <a:gd name="connsiteY655" fmla="*/ 2007935 h 2208346"/>
                    <a:gd name="connsiteX656" fmla="*/ 3822282 w 5777011"/>
                    <a:gd name="connsiteY656" fmla="*/ 2038526 h 2208346"/>
                    <a:gd name="connsiteX657" fmla="*/ 3801518 w 5777011"/>
                    <a:gd name="connsiteY657" fmla="*/ 2056312 h 2208346"/>
                    <a:gd name="connsiteX658" fmla="*/ 3768037 w 5777011"/>
                    <a:gd name="connsiteY658" fmla="*/ 2054222 h 2208346"/>
                    <a:gd name="connsiteX659" fmla="*/ 3748739 w 5777011"/>
                    <a:gd name="connsiteY659" fmla="*/ 2082145 h 2208346"/>
                    <a:gd name="connsiteX660" fmla="*/ 3754164 w 5777011"/>
                    <a:gd name="connsiteY660" fmla="*/ 2147730 h 2208346"/>
                    <a:gd name="connsiteX661" fmla="*/ 3804008 w 5777011"/>
                    <a:gd name="connsiteY661" fmla="*/ 2145506 h 2208346"/>
                    <a:gd name="connsiteX662" fmla="*/ 3845848 w 5777011"/>
                    <a:gd name="connsiteY662" fmla="*/ 2144484 h 2208346"/>
                    <a:gd name="connsiteX663" fmla="*/ 3912989 w 5777011"/>
                    <a:gd name="connsiteY663" fmla="*/ 2087214 h 2208346"/>
                    <a:gd name="connsiteX664" fmla="*/ 4003918 w 5777011"/>
                    <a:gd name="connsiteY664" fmla="*/ 1977788 h 2208346"/>
                    <a:gd name="connsiteX665" fmla="*/ 4064611 w 5777011"/>
                    <a:gd name="connsiteY665" fmla="*/ 1884814 h 2208346"/>
                    <a:gd name="connsiteX666" fmla="*/ 4081997 w 5777011"/>
                    <a:gd name="connsiteY666" fmla="*/ 1785171 h 2208346"/>
                    <a:gd name="connsiteX667" fmla="*/ 4094490 w 5777011"/>
                    <a:gd name="connsiteY667" fmla="*/ 1761116 h 2208346"/>
                    <a:gd name="connsiteX668" fmla="*/ 4098937 w 5777011"/>
                    <a:gd name="connsiteY668" fmla="*/ 1732526 h 2208346"/>
                    <a:gd name="connsiteX669" fmla="*/ 4096758 w 5777011"/>
                    <a:gd name="connsiteY669" fmla="*/ 1707715 h 2208346"/>
                    <a:gd name="connsiteX670" fmla="*/ 4089466 w 5777011"/>
                    <a:gd name="connsiteY670" fmla="*/ 1686594 h 2208346"/>
                    <a:gd name="connsiteX671" fmla="*/ 4068923 w 5777011"/>
                    <a:gd name="connsiteY671" fmla="*/ 1669565 h 2208346"/>
                    <a:gd name="connsiteX672" fmla="*/ 4042245 w 5777011"/>
                    <a:gd name="connsiteY672" fmla="*/ 1649556 h 2208346"/>
                    <a:gd name="connsiteX673" fmla="*/ 4017212 w 5777011"/>
                    <a:gd name="connsiteY673" fmla="*/ 1647422 h 2208346"/>
                    <a:gd name="connsiteX674" fmla="*/ 4006763 w 5777011"/>
                    <a:gd name="connsiteY674" fmla="*/ 1662050 h 2208346"/>
                    <a:gd name="connsiteX675" fmla="*/ 3970614 w 5777011"/>
                    <a:gd name="connsiteY675" fmla="*/ 1679836 h 2208346"/>
                    <a:gd name="connsiteX676" fmla="*/ 3974393 w 5777011"/>
                    <a:gd name="connsiteY676" fmla="*/ 1665029 h 2208346"/>
                    <a:gd name="connsiteX677" fmla="*/ 3975994 w 5777011"/>
                    <a:gd name="connsiteY677" fmla="*/ 1640841 h 2208346"/>
                    <a:gd name="connsiteX678" fmla="*/ 3943624 w 5777011"/>
                    <a:gd name="connsiteY678" fmla="*/ 1658849 h 2208346"/>
                    <a:gd name="connsiteX679" fmla="*/ 3945714 w 5777011"/>
                    <a:gd name="connsiteY679" fmla="*/ 1632171 h 2208346"/>
                    <a:gd name="connsiteX680" fmla="*/ 3917525 w 5777011"/>
                    <a:gd name="connsiteY680" fmla="*/ 1631237 h 2208346"/>
                    <a:gd name="connsiteX681" fmla="*/ 3916724 w 5777011"/>
                    <a:gd name="connsiteY681" fmla="*/ 1600824 h 2208346"/>
                    <a:gd name="connsiteX682" fmla="*/ 3935576 w 5777011"/>
                    <a:gd name="connsiteY682" fmla="*/ 1583038 h 2208346"/>
                    <a:gd name="connsiteX683" fmla="*/ 3968658 w 5777011"/>
                    <a:gd name="connsiteY683" fmla="*/ 1563251 h 2208346"/>
                    <a:gd name="connsiteX684" fmla="*/ 4010587 w 5777011"/>
                    <a:gd name="connsiteY684" fmla="*/ 1520255 h 2208346"/>
                    <a:gd name="connsiteX685" fmla="*/ 4076305 w 5777011"/>
                    <a:gd name="connsiteY685" fmla="*/ 1465075 h 2208346"/>
                    <a:gd name="connsiteX686" fmla="*/ 4115077 w 5777011"/>
                    <a:gd name="connsiteY686" fmla="*/ 1431905 h 2208346"/>
                    <a:gd name="connsiteX687" fmla="*/ 4165055 w 5777011"/>
                    <a:gd name="connsiteY687" fmla="*/ 1400113 h 2208346"/>
                    <a:gd name="connsiteX688" fmla="*/ 4239042 w 5777011"/>
                    <a:gd name="connsiteY688" fmla="*/ 1398869 h 2208346"/>
                    <a:gd name="connsiteX689" fmla="*/ 4266032 w 5777011"/>
                    <a:gd name="connsiteY689" fmla="*/ 1408562 h 2208346"/>
                    <a:gd name="connsiteX690" fmla="*/ 4293067 w 5777011"/>
                    <a:gd name="connsiteY690" fmla="*/ 1402870 h 2208346"/>
                    <a:gd name="connsiteX691" fmla="*/ 4323435 w 5777011"/>
                    <a:gd name="connsiteY691" fmla="*/ 1400202 h 2208346"/>
                    <a:gd name="connsiteX692" fmla="*/ 4353403 w 5777011"/>
                    <a:gd name="connsiteY692" fmla="*/ 1401225 h 2208346"/>
                    <a:gd name="connsiteX693" fmla="*/ 4376747 w 5777011"/>
                    <a:gd name="connsiteY693" fmla="*/ 1382906 h 2208346"/>
                    <a:gd name="connsiteX694" fmla="*/ 4407116 w 5777011"/>
                    <a:gd name="connsiteY694" fmla="*/ 1384329 h 2208346"/>
                    <a:gd name="connsiteX695" fmla="*/ 4428014 w 5777011"/>
                    <a:gd name="connsiteY695" fmla="*/ 1394422 h 2208346"/>
                    <a:gd name="connsiteX696" fmla="*/ 4451003 w 5777011"/>
                    <a:gd name="connsiteY696" fmla="*/ 1397490 h 2208346"/>
                    <a:gd name="connsiteX697" fmla="*/ 4460295 w 5777011"/>
                    <a:gd name="connsiteY697" fmla="*/ 1412563 h 2208346"/>
                    <a:gd name="connsiteX698" fmla="*/ 4442509 w 5777011"/>
                    <a:gd name="connsiteY698" fmla="*/ 1425102 h 2208346"/>
                    <a:gd name="connsiteX699" fmla="*/ 4476569 w 5777011"/>
                    <a:gd name="connsiteY699" fmla="*/ 1420078 h 2208346"/>
                    <a:gd name="connsiteX700" fmla="*/ 4518587 w 5777011"/>
                    <a:gd name="connsiteY700" fmla="*/ 1411630 h 2208346"/>
                    <a:gd name="connsiteX701" fmla="*/ 4541931 w 5777011"/>
                    <a:gd name="connsiteY701" fmla="*/ 1409940 h 2208346"/>
                    <a:gd name="connsiteX702" fmla="*/ 4574611 w 5777011"/>
                    <a:gd name="connsiteY702" fmla="*/ 1404160 h 2208346"/>
                    <a:gd name="connsiteX703" fmla="*/ 4546555 w 5777011"/>
                    <a:gd name="connsiteY703" fmla="*/ 1389798 h 2208346"/>
                    <a:gd name="connsiteX704" fmla="*/ 4578925 w 5777011"/>
                    <a:gd name="connsiteY704" fmla="*/ 1340887 h 2208346"/>
                    <a:gd name="connsiteX705" fmla="*/ 4604624 w 5777011"/>
                    <a:gd name="connsiteY705" fmla="*/ 1321902 h 2208346"/>
                    <a:gd name="connsiteX706" fmla="*/ 4628458 w 5777011"/>
                    <a:gd name="connsiteY706" fmla="*/ 1310741 h 2208346"/>
                    <a:gd name="connsiteX707" fmla="*/ 4647666 w 5777011"/>
                    <a:gd name="connsiteY707" fmla="*/ 1276370 h 2208346"/>
                    <a:gd name="connsiteX708" fmla="*/ 4703202 w 5777011"/>
                    <a:gd name="connsiteY708" fmla="*/ 1271346 h 2208346"/>
                    <a:gd name="connsiteX709" fmla="*/ 4735037 w 5777011"/>
                    <a:gd name="connsiteY709" fmla="*/ 1277126 h 2208346"/>
                    <a:gd name="connsiteX710" fmla="*/ 4737038 w 5777011"/>
                    <a:gd name="connsiteY710" fmla="*/ 1295846 h 2208346"/>
                    <a:gd name="connsiteX711" fmla="*/ 4754824 w 5777011"/>
                    <a:gd name="connsiteY711" fmla="*/ 1318478 h 2208346"/>
                    <a:gd name="connsiteX712" fmla="*/ 4745131 w 5777011"/>
                    <a:gd name="connsiteY712" fmla="*/ 1331150 h 2208346"/>
                    <a:gd name="connsiteX713" fmla="*/ 4769274 w 5777011"/>
                    <a:gd name="connsiteY713" fmla="*/ 1324525 h 2208346"/>
                    <a:gd name="connsiteX714" fmla="*/ 4840728 w 5777011"/>
                    <a:gd name="connsiteY714" fmla="*/ 1285352 h 2208346"/>
                    <a:gd name="connsiteX715" fmla="*/ 4860115 w 5777011"/>
                    <a:gd name="connsiteY715" fmla="*/ 1236442 h 2208346"/>
                    <a:gd name="connsiteX716" fmla="*/ 4915828 w 5777011"/>
                    <a:gd name="connsiteY716" fmla="*/ 1239243 h 2208346"/>
                    <a:gd name="connsiteX717" fmla="*/ 4883147 w 5777011"/>
                    <a:gd name="connsiteY717" fmla="*/ 1250270 h 2208346"/>
                    <a:gd name="connsiteX718" fmla="*/ 4872875 w 5777011"/>
                    <a:gd name="connsiteY718" fmla="*/ 1287575 h 2208346"/>
                    <a:gd name="connsiteX719" fmla="*/ 4875766 w 5777011"/>
                    <a:gd name="connsiteY719" fmla="*/ 1297624 h 2208346"/>
                    <a:gd name="connsiteX720" fmla="*/ 4866117 w 5777011"/>
                    <a:gd name="connsiteY720" fmla="*/ 1305628 h 2208346"/>
                    <a:gd name="connsiteX721" fmla="*/ 4861182 w 5777011"/>
                    <a:gd name="connsiteY721" fmla="*/ 1320968 h 2208346"/>
                    <a:gd name="connsiteX722" fmla="*/ 4838460 w 5777011"/>
                    <a:gd name="connsiteY722" fmla="*/ 1328260 h 2208346"/>
                    <a:gd name="connsiteX723" fmla="*/ 4809737 w 5777011"/>
                    <a:gd name="connsiteY723" fmla="*/ 1344267 h 2208346"/>
                    <a:gd name="connsiteX724" fmla="*/ 4782170 w 5777011"/>
                    <a:gd name="connsiteY724" fmla="*/ 1374769 h 2208346"/>
                    <a:gd name="connsiteX725" fmla="*/ 4755802 w 5777011"/>
                    <a:gd name="connsiteY725" fmla="*/ 1397534 h 2208346"/>
                    <a:gd name="connsiteX726" fmla="*/ 4714051 w 5777011"/>
                    <a:gd name="connsiteY726" fmla="*/ 1439686 h 2208346"/>
                    <a:gd name="connsiteX727" fmla="*/ 4662384 w 5777011"/>
                    <a:gd name="connsiteY727" fmla="*/ 1472812 h 2208346"/>
                    <a:gd name="connsiteX728" fmla="*/ 4630458 w 5777011"/>
                    <a:gd name="connsiteY728" fmla="*/ 1478326 h 2208346"/>
                    <a:gd name="connsiteX729" fmla="*/ 4631081 w 5777011"/>
                    <a:gd name="connsiteY729" fmla="*/ 1493399 h 2208346"/>
                    <a:gd name="connsiteX730" fmla="*/ 4615029 w 5777011"/>
                    <a:gd name="connsiteY730" fmla="*/ 1524968 h 2208346"/>
                    <a:gd name="connsiteX731" fmla="*/ 4604713 w 5777011"/>
                    <a:gd name="connsiteY731" fmla="*/ 1709849 h 2208346"/>
                    <a:gd name="connsiteX732" fmla="*/ 4613606 w 5777011"/>
                    <a:gd name="connsiteY732" fmla="*/ 1740218 h 2208346"/>
                    <a:gd name="connsiteX733" fmla="*/ 4619164 w 5777011"/>
                    <a:gd name="connsiteY733" fmla="*/ 1778057 h 2208346"/>
                    <a:gd name="connsiteX734" fmla="*/ 4633838 w 5777011"/>
                    <a:gd name="connsiteY734" fmla="*/ 1801178 h 2208346"/>
                    <a:gd name="connsiteX735" fmla="*/ 4669631 w 5777011"/>
                    <a:gd name="connsiteY735" fmla="*/ 1766407 h 2208346"/>
                    <a:gd name="connsiteX736" fmla="*/ 4685949 w 5777011"/>
                    <a:gd name="connsiteY736" fmla="*/ 1736483 h 2208346"/>
                    <a:gd name="connsiteX737" fmla="*/ 4700889 w 5777011"/>
                    <a:gd name="connsiteY737" fmla="*/ 1710071 h 2208346"/>
                    <a:gd name="connsiteX738" fmla="*/ 4715474 w 5777011"/>
                    <a:gd name="connsiteY738" fmla="*/ 1700378 h 2208346"/>
                    <a:gd name="connsiteX739" fmla="*/ 4735482 w 5777011"/>
                    <a:gd name="connsiteY739" fmla="*/ 1698511 h 2208346"/>
                    <a:gd name="connsiteX740" fmla="*/ 4735705 w 5777011"/>
                    <a:gd name="connsiteY740" fmla="*/ 1661206 h 2208346"/>
                    <a:gd name="connsiteX741" fmla="*/ 4772476 w 5777011"/>
                    <a:gd name="connsiteY741" fmla="*/ 1636217 h 2208346"/>
                    <a:gd name="connsiteX742" fmla="*/ 4810671 w 5777011"/>
                    <a:gd name="connsiteY742" fmla="*/ 1616653 h 2208346"/>
                    <a:gd name="connsiteX743" fmla="*/ 4801156 w 5777011"/>
                    <a:gd name="connsiteY743" fmla="*/ 1585528 h 2208346"/>
                    <a:gd name="connsiteX744" fmla="*/ 4830590 w 5777011"/>
                    <a:gd name="connsiteY744" fmla="*/ 1557115 h 2208346"/>
                    <a:gd name="connsiteX745" fmla="*/ 4847887 w 5777011"/>
                    <a:gd name="connsiteY745" fmla="*/ 1540842 h 2208346"/>
                    <a:gd name="connsiteX746" fmla="*/ 4828323 w 5777011"/>
                    <a:gd name="connsiteY746" fmla="*/ 1525057 h 2208346"/>
                    <a:gd name="connsiteX747" fmla="*/ 4847798 w 5777011"/>
                    <a:gd name="connsiteY747" fmla="*/ 1488952 h 2208346"/>
                    <a:gd name="connsiteX748" fmla="*/ 4818008 w 5777011"/>
                    <a:gd name="connsiteY748" fmla="*/ 1478815 h 2208346"/>
                    <a:gd name="connsiteX749" fmla="*/ 4814005 w 5777011"/>
                    <a:gd name="connsiteY749" fmla="*/ 1443822 h 2208346"/>
                    <a:gd name="connsiteX750" fmla="*/ 4842506 w 5777011"/>
                    <a:gd name="connsiteY750" fmla="*/ 1413808 h 2208346"/>
                    <a:gd name="connsiteX751" fmla="*/ 4865361 w 5777011"/>
                    <a:gd name="connsiteY751" fmla="*/ 1375214 h 2208346"/>
                    <a:gd name="connsiteX752" fmla="*/ 4900932 w 5777011"/>
                    <a:gd name="connsiteY752" fmla="*/ 1370501 h 2208346"/>
                    <a:gd name="connsiteX753" fmla="*/ 4919119 w 5777011"/>
                    <a:gd name="connsiteY753" fmla="*/ 1366054 h 2208346"/>
                    <a:gd name="connsiteX754" fmla="*/ 4949043 w 5777011"/>
                    <a:gd name="connsiteY754" fmla="*/ 1344711 h 2208346"/>
                    <a:gd name="connsiteX755" fmla="*/ 4953489 w 5777011"/>
                    <a:gd name="connsiteY755" fmla="*/ 1375836 h 2208346"/>
                    <a:gd name="connsiteX756" fmla="*/ 4989060 w 5777011"/>
                    <a:gd name="connsiteY756" fmla="*/ 1351381 h 2208346"/>
                    <a:gd name="connsiteX757" fmla="*/ 5068117 w 5777011"/>
                    <a:gd name="connsiteY757" fmla="*/ 1348046 h 2208346"/>
                    <a:gd name="connsiteX758" fmla="*/ 5093150 w 5777011"/>
                    <a:gd name="connsiteY758" fmla="*/ 1369567 h 2208346"/>
                    <a:gd name="connsiteX759" fmla="*/ 5100530 w 5777011"/>
                    <a:gd name="connsiteY759" fmla="*/ 1357250 h 2208346"/>
                    <a:gd name="connsiteX760" fmla="*/ 5121651 w 5777011"/>
                    <a:gd name="connsiteY760" fmla="*/ 1343422 h 2208346"/>
                    <a:gd name="connsiteX761" fmla="*/ 5192793 w 5777011"/>
                    <a:gd name="connsiteY761" fmla="*/ 1298958 h 2208346"/>
                    <a:gd name="connsiteX762" fmla="*/ 5216804 w 5777011"/>
                    <a:gd name="connsiteY762" fmla="*/ 1281173 h 2208346"/>
                    <a:gd name="connsiteX763" fmla="*/ 5277319 w 5777011"/>
                    <a:gd name="connsiteY763" fmla="*/ 1262542 h 2208346"/>
                    <a:gd name="connsiteX764" fmla="*/ 5317336 w 5777011"/>
                    <a:gd name="connsiteY764" fmla="*/ 1242578 h 2208346"/>
                    <a:gd name="connsiteX765" fmla="*/ 5333566 w 5777011"/>
                    <a:gd name="connsiteY765" fmla="*/ 1229239 h 2208346"/>
                    <a:gd name="connsiteX766" fmla="*/ 5343081 w 5777011"/>
                    <a:gd name="connsiteY766" fmla="*/ 1236886 h 2208346"/>
                    <a:gd name="connsiteX767" fmla="*/ 5366647 w 5777011"/>
                    <a:gd name="connsiteY767" fmla="*/ 1239954 h 2208346"/>
                    <a:gd name="connsiteX768" fmla="*/ 5408487 w 5777011"/>
                    <a:gd name="connsiteY768" fmla="*/ 1230039 h 2208346"/>
                    <a:gd name="connsiteX769" fmla="*/ 5383321 w 5777011"/>
                    <a:gd name="connsiteY769" fmla="*/ 1174326 h 2208346"/>
                    <a:gd name="connsiteX770" fmla="*/ 5365803 w 5777011"/>
                    <a:gd name="connsiteY770" fmla="*/ 1146136 h 2208346"/>
                    <a:gd name="connsiteX771" fmla="*/ 5340102 w 5777011"/>
                    <a:gd name="connsiteY771" fmla="*/ 1132797 h 2208346"/>
                    <a:gd name="connsiteX772" fmla="*/ 5316314 w 5777011"/>
                    <a:gd name="connsiteY772" fmla="*/ 1124348 h 2208346"/>
                    <a:gd name="connsiteX773" fmla="*/ 5311112 w 5777011"/>
                    <a:gd name="connsiteY773" fmla="*/ 1104918 h 2208346"/>
                    <a:gd name="connsiteX774" fmla="*/ 5348773 w 5777011"/>
                    <a:gd name="connsiteY774" fmla="*/ 1118657 h 2208346"/>
                    <a:gd name="connsiteX775" fmla="*/ 5391147 w 5777011"/>
                    <a:gd name="connsiteY775" fmla="*/ 1119813 h 2208346"/>
                    <a:gd name="connsiteX776" fmla="*/ 5428496 w 5777011"/>
                    <a:gd name="connsiteY776" fmla="*/ 1103272 h 2208346"/>
                    <a:gd name="connsiteX777" fmla="*/ 5445704 w 5777011"/>
                    <a:gd name="connsiteY777" fmla="*/ 1079262 h 2208346"/>
                    <a:gd name="connsiteX778" fmla="*/ 5434366 w 5777011"/>
                    <a:gd name="connsiteY778" fmla="*/ 1049293 h 2208346"/>
                    <a:gd name="connsiteX779" fmla="*/ 5459576 w 5777011"/>
                    <a:gd name="connsiteY779" fmla="*/ 1032441 h 2208346"/>
                    <a:gd name="connsiteX780" fmla="*/ 5476918 w 5777011"/>
                    <a:gd name="connsiteY780" fmla="*/ 1029596 h 2208346"/>
                    <a:gd name="connsiteX781" fmla="*/ 5469848 w 5777011"/>
                    <a:gd name="connsiteY781" fmla="*/ 1059342 h 2208346"/>
                    <a:gd name="connsiteX782" fmla="*/ 5500973 w 5777011"/>
                    <a:gd name="connsiteY782" fmla="*/ 1076594 h 2208346"/>
                    <a:gd name="connsiteX783" fmla="*/ 5569981 w 5777011"/>
                    <a:gd name="connsiteY783" fmla="*/ 1096158 h 2208346"/>
                    <a:gd name="connsiteX784" fmla="*/ 5609998 w 5777011"/>
                    <a:gd name="connsiteY784" fmla="*/ 1124793 h 2208346"/>
                    <a:gd name="connsiteX785" fmla="*/ 5625649 w 5777011"/>
                    <a:gd name="connsiteY785" fmla="*/ 1131285 h 2208346"/>
                    <a:gd name="connsiteX786" fmla="*/ 5649749 w 5777011"/>
                    <a:gd name="connsiteY786" fmla="*/ 1141111 h 2208346"/>
                    <a:gd name="connsiteX787" fmla="*/ 5682697 w 5777011"/>
                    <a:gd name="connsiteY787" fmla="*/ 1138799 h 2208346"/>
                    <a:gd name="connsiteX788" fmla="*/ 5667712 w 5777011"/>
                    <a:gd name="connsiteY788" fmla="*/ 1120302 h 2208346"/>
                    <a:gd name="connsiteX789" fmla="*/ 5687099 w 5777011"/>
                    <a:gd name="connsiteY789" fmla="*/ 1118702 h 2208346"/>
                    <a:gd name="connsiteX790" fmla="*/ 5689500 w 5777011"/>
                    <a:gd name="connsiteY790" fmla="*/ 1091223 h 2208346"/>
                    <a:gd name="connsiteX791" fmla="*/ 5685854 w 5777011"/>
                    <a:gd name="connsiteY791" fmla="*/ 1066990 h 2208346"/>
                    <a:gd name="connsiteX792" fmla="*/ 5734764 w 5777011"/>
                    <a:gd name="connsiteY792" fmla="*/ 1076105 h 2208346"/>
                    <a:gd name="connsiteX793" fmla="*/ 5719868 w 5777011"/>
                    <a:gd name="connsiteY793" fmla="*/ 1066856 h 2208346"/>
                    <a:gd name="connsiteX794" fmla="*/ 5749170 w 5777011"/>
                    <a:gd name="connsiteY794" fmla="*/ 1067746 h 2208346"/>
                    <a:gd name="connsiteX795" fmla="*/ 5760908 w 5777011"/>
                    <a:gd name="connsiteY795" fmla="*/ 1050405 h 2208346"/>
                    <a:gd name="connsiteX796" fmla="*/ 5770647 w 5777011"/>
                    <a:gd name="connsiteY796" fmla="*/ 1040223 h 2208346"/>
                    <a:gd name="connsiteX797" fmla="*/ 2980315 w 5777011"/>
                    <a:gd name="connsiteY797" fmla="*/ 1697132 h 2208346"/>
                    <a:gd name="connsiteX798" fmla="*/ 2904147 w 5777011"/>
                    <a:gd name="connsiteY798" fmla="*/ 1736172 h 2208346"/>
                    <a:gd name="connsiteX799" fmla="*/ 2892409 w 5777011"/>
                    <a:gd name="connsiteY799" fmla="*/ 1756269 h 2208346"/>
                    <a:gd name="connsiteX800" fmla="*/ 2859505 w 5777011"/>
                    <a:gd name="connsiteY800" fmla="*/ 1772187 h 2208346"/>
                    <a:gd name="connsiteX801" fmla="*/ 2825669 w 5777011"/>
                    <a:gd name="connsiteY801" fmla="*/ 1766718 h 2208346"/>
                    <a:gd name="connsiteX802" fmla="*/ 2887206 w 5777011"/>
                    <a:gd name="connsiteY802" fmla="*/ 1726167 h 2208346"/>
                    <a:gd name="connsiteX803" fmla="*/ 2957771 w 5777011"/>
                    <a:gd name="connsiteY803" fmla="*/ 1666274 h 2208346"/>
                    <a:gd name="connsiteX804" fmla="*/ 3012239 w 5777011"/>
                    <a:gd name="connsiteY804" fmla="*/ 1579125 h 2208346"/>
                    <a:gd name="connsiteX805" fmla="*/ 3015396 w 5777011"/>
                    <a:gd name="connsiteY805" fmla="*/ 1622077 h 2208346"/>
                    <a:gd name="connsiteX806" fmla="*/ 2980315 w 5777011"/>
                    <a:gd name="connsiteY806" fmla="*/ 1697132 h 2208346"/>
                    <a:gd name="connsiteX807" fmla="*/ 3107436 w 5777011"/>
                    <a:gd name="connsiteY807" fmla="*/ 521863 h 2208346"/>
                    <a:gd name="connsiteX808" fmla="*/ 3090407 w 5777011"/>
                    <a:gd name="connsiteY808" fmla="*/ 540537 h 2208346"/>
                    <a:gd name="connsiteX809" fmla="*/ 3130425 w 5777011"/>
                    <a:gd name="connsiteY809" fmla="*/ 541738 h 2208346"/>
                    <a:gd name="connsiteX810" fmla="*/ 3107259 w 5777011"/>
                    <a:gd name="connsiteY810" fmla="*/ 521863 h 2208346"/>
                    <a:gd name="connsiteX811" fmla="*/ 1285262 w 5777011"/>
                    <a:gd name="connsiteY811" fmla="*/ 27602 h 2208346"/>
                    <a:gd name="connsiteX812" fmla="*/ 1308917 w 5777011"/>
                    <a:gd name="connsiteY812" fmla="*/ 16264 h 2208346"/>
                    <a:gd name="connsiteX813" fmla="*/ 1341776 w 5777011"/>
                    <a:gd name="connsiteY813" fmla="*/ 14574 h 2208346"/>
                    <a:gd name="connsiteX814" fmla="*/ 1315097 w 5777011"/>
                    <a:gd name="connsiteY814" fmla="*/ -322 h 2208346"/>
                    <a:gd name="connsiteX815" fmla="*/ 1241287 w 5777011"/>
                    <a:gd name="connsiteY815" fmla="*/ 15552 h 2208346"/>
                    <a:gd name="connsiteX816" fmla="*/ 1285262 w 5777011"/>
                    <a:gd name="connsiteY816" fmla="*/ 27602 h 2208346"/>
                    <a:gd name="connsiteX817" fmla="*/ 1161163 w 5777011"/>
                    <a:gd name="connsiteY817" fmla="*/ 94564 h 2208346"/>
                    <a:gd name="connsiteX818" fmla="*/ 1119144 w 5777011"/>
                    <a:gd name="connsiteY818" fmla="*/ 99589 h 2208346"/>
                    <a:gd name="connsiteX819" fmla="*/ 1161163 w 5777011"/>
                    <a:gd name="connsiteY819" fmla="*/ 94564 h 2208346"/>
                    <a:gd name="connsiteX820" fmla="*/ 1290108 w 5777011"/>
                    <a:gd name="connsiteY820" fmla="*/ 81581 h 2208346"/>
                    <a:gd name="connsiteX821" fmla="*/ 1245067 w 5777011"/>
                    <a:gd name="connsiteY821" fmla="*/ 110571 h 2208346"/>
                    <a:gd name="connsiteX822" fmla="*/ 1316564 w 5777011"/>
                    <a:gd name="connsiteY822" fmla="*/ 107014 h 2208346"/>
                    <a:gd name="connsiteX823" fmla="*/ 1344132 w 5777011"/>
                    <a:gd name="connsiteY823" fmla="*/ 82337 h 2208346"/>
                    <a:gd name="connsiteX824" fmla="*/ 1290108 w 5777011"/>
                    <a:gd name="connsiteY824" fmla="*/ 81581 h 2208346"/>
                    <a:gd name="connsiteX825" fmla="*/ 1290375 w 5777011"/>
                    <a:gd name="connsiteY825" fmla="*/ 81625 h 2208346"/>
                    <a:gd name="connsiteX826" fmla="*/ 1461250 w 5777011"/>
                    <a:gd name="connsiteY826" fmla="*/ 62550 h 2208346"/>
                    <a:gd name="connsiteX827" fmla="*/ 1422789 w 5777011"/>
                    <a:gd name="connsiteY827" fmla="*/ 37206 h 2208346"/>
                    <a:gd name="connsiteX828" fmla="*/ 1393175 w 5777011"/>
                    <a:gd name="connsiteY828" fmla="*/ 39963 h 2208346"/>
                    <a:gd name="connsiteX829" fmla="*/ 1381481 w 5777011"/>
                    <a:gd name="connsiteY829" fmla="*/ 54725 h 2208346"/>
                    <a:gd name="connsiteX830" fmla="*/ 1362984 w 5777011"/>
                    <a:gd name="connsiteY830" fmla="*/ 71754 h 2208346"/>
                    <a:gd name="connsiteX831" fmla="*/ 1394465 w 5777011"/>
                    <a:gd name="connsiteY831" fmla="*/ 82070 h 2208346"/>
                    <a:gd name="connsiteX832" fmla="*/ 1461161 w 5777011"/>
                    <a:gd name="connsiteY832" fmla="*/ 62550 h 2208346"/>
                    <a:gd name="connsiteX833" fmla="*/ 1461383 w 5777011"/>
                    <a:gd name="connsiteY833" fmla="*/ 62595 h 2208346"/>
                    <a:gd name="connsiteX834" fmla="*/ 1302114 w 5777011"/>
                    <a:gd name="connsiteY834" fmla="*/ 46543 h 2208346"/>
                    <a:gd name="connsiteX835" fmla="*/ 1276636 w 5777011"/>
                    <a:gd name="connsiteY835" fmla="*/ 35516 h 2208346"/>
                    <a:gd name="connsiteX836" fmla="*/ 1220478 w 5777011"/>
                    <a:gd name="connsiteY836" fmla="*/ 24312 h 2208346"/>
                    <a:gd name="connsiteX837" fmla="*/ 1219900 w 5777011"/>
                    <a:gd name="connsiteY837" fmla="*/ 39696 h 2208346"/>
                    <a:gd name="connsiteX838" fmla="*/ 1189976 w 5777011"/>
                    <a:gd name="connsiteY838" fmla="*/ 50412 h 2208346"/>
                    <a:gd name="connsiteX839" fmla="*/ 1235640 w 5777011"/>
                    <a:gd name="connsiteY839" fmla="*/ 67886 h 2208346"/>
                    <a:gd name="connsiteX840" fmla="*/ 1302336 w 5777011"/>
                    <a:gd name="connsiteY840" fmla="*/ 46543 h 2208346"/>
                    <a:gd name="connsiteX841" fmla="*/ 1302247 w 5777011"/>
                    <a:gd name="connsiteY841" fmla="*/ 46588 h 2208346"/>
                    <a:gd name="connsiteX842" fmla="*/ 1153026 w 5777011"/>
                    <a:gd name="connsiteY842" fmla="*/ 601898 h 2208346"/>
                    <a:gd name="connsiteX843" fmla="*/ 1122435 w 5777011"/>
                    <a:gd name="connsiteY843" fmla="*/ 620973 h 2208346"/>
                    <a:gd name="connsiteX844" fmla="*/ 1140220 w 5777011"/>
                    <a:gd name="connsiteY844" fmla="*/ 641915 h 2208346"/>
                    <a:gd name="connsiteX845" fmla="*/ 1121768 w 5777011"/>
                    <a:gd name="connsiteY845" fmla="*/ 656055 h 2208346"/>
                    <a:gd name="connsiteX846" fmla="*/ 1103360 w 5777011"/>
                    <a:gd name="connsiteY846" fmla="*/ 670905 h 2208346"/>
                    <a:gd name="connsiteX847" fmla="*/ 1077571 w 5777011"/>
                    <a:gd name="connsiteY847" fmla="*/ 691092 h 2208346"/>
                    <a:gd name="connsiteX848" fmla="*/ 1105983 w 5777011"/>
                    <a:gd name="connsiteY848" fmla="*/ 703720 h 2208346"/>
                    <a:gd name="connsiteX849" fmla="*/ 1114565 w 5777011"/>
                    <a:gd name="connsiteY849" fmla="*/ 720260 h 2208346"/>
                    <a:gd name="connsiteX850" fmla="*/ 1134084 w 5777011"/>
                    <a:gd name="connsiteY850" fmla="*/ 730398 h 2208346"/>
                    <a:gd name="connsiteX851" fmla="*/ 1139242 w 5777011"/>
                    <a:gd name="connsiteY851" fmla="*/ 712613 h 2208346"/>
                    <a:gd name="connsiteX852" fmla="*/ 1160140 w 5777011"/>
                    <a:gd name="connsiteY852" fmla="*/ 727552 h 2208346"/>
                    <a:gd name="connsiteX853" fmla="*/ 1157339 w 5777011"/>
                    <a:gd name="connsiteY853" fmla="*/ 747561 h 2208346"/>
                    <a:gd name="connsiteX854" fmla="*/ 1234528 w 5777011"/>
                    <a:gd name="connsiteY854" fmla="*/ 765080 h 2208346"/>
                    <a:gd name="connsiteX855" fmla="*/ 1288730 w 5777011"/>
                    <a:gd name="connsiteY855" fmla="*/ 757521 h 2208346"/>
                    <a:gd name="connsiteX856" fmla="*/ 1257605 w 5777011"/>
                    <a:gd name="connsiteY856" fmla="*/ 732710 h 2208346"/>
                    <a:gd name="connsiteX857" fmla="*/ 1221411 w 5777011"/>
                    <a:gd name="connsiteY857" fmla="*/ 684378 h 2208346"/>
                    <a:gd name="connsiteX858" fmla="*/ 1231238 w 5777011"/>
                    <a:gd name="connsiteY858" fmla="*/ 646762 h 2208346"/>
                    <a:gd name="connsiteX859" fmla="*/ 1247245 w 5777011"/>
                    <a:gd name="connsiteY859" fmla="*/ 618883 h 2208346"/>
                    <a:gd name="connsiteX860" fmla="*/ 1274768 w 5777011"/>
                    <a:gd name="connsiteY860" fmla="*/ 584601 h 2208346"/>
                    <a:gd name="connsiteX861" fmla="*/ 1297445 w 5777011"/>
                    <a:gd name="connsiteY861" fmla="*/ 563747 h 2208346"/>
                    <a:gd name="connsiteX862" fmla="*/ 1327280 w 5777011"/>
                    <a:gd name="connsiteY862" fmla="*/ 516660 h 2208346"/>
                    <a:gd name="connsiteX863" fmla="*/ 1395443 w 5777011"/>
                    <a:gd name="connsiteY863" fmla="*/ 493406 h 2208346"/>
                    <a:gd name="connsiteX864" fmla="*/ 1412873 w 5777011"/>
                    <a:gd name="connsiteY864" fmla="*/ 476776 h 2208346"/>
                    <a:gd name="connsiteX865" fmla="*/ 1442175 w 5777011"/>
                    <a:gd name="connsiteY865" fmla="*/ 462014 h 2208346"/>
                    <a:gd name="connsiteX866" fmla="*/ 1540751 w 5777011"/>
                    <a:gd name="connsiteY866" fmla="*/ 427421 h 2208346"/>
                    <a:gd name="connsiteX867" fmla="*/ 1643418 w 5777011"/>
                    <a:gd name="connsiteY867" fmla="*/ 397764 h 2208346"/>
                    <a:gd name="connsiteX868" fmla="*/ 1675032 w 5777011"/>
                    <a:gd name="connsiteY868" fmla="*/ 350810 h 2208346"/>
                    <a:gd name="connsiteX869" fmla="*/ 1587972 w 5777011"/>
                    <a:gd name="connsiteY869" fmla="*/ 365883 h 2208346"/>
                    <a:gd name="connsiteX870" fmla="*/ 1552089 w 5777011"/>
                    <a:gd name="connsiteY870" fmla="*/ 381312 h 2208346"/>
                    <a:gd name="connsiteX871" fmla="*/ 1499666 w 5777011"/>
                    <a:gd name="connsiteY871" fmla="*/ 394651 h 2208346"/>
                    <a:gd name="connsiteX872" fmla="*/ 1453380 w 5777011"/>
                    <a:gd name="connsiteY872" fmla="*/ 392650 h 2208346"/>
                    <a:gd name="connsiteX873" fmla="*/ 1408515 w 5777011"/>
                    <a:gd name="connsiteY873" fmla="*/ 403989 h 2208346"/>
                    <a:gd name="connsiteX874" fmla="*/ 1361339 w 5777011"/>
                    <a:gd name="connsiteY874" fmla="*/ 416661 h 2208346"/>
                    <a:gd name="connsiteX875" fmla="*/ 1319143 w 5777011"/>
                    <a:gd name="connsiteY875" fmla="*/ 432535 h 2208346"/>
                    <a:gd name="connsiteX876" fmla="*/ 1296066 w 5777011"/>
                    <a:gd name="connsiteY876" fmla="*/ 445562 h 2208346"/>
                    <a:gd name="connsiteX877" fmla="*/ 1267832 w 5777011"/>
                    <a:gd name="connsiteY877" fmla="*/ 464771 h 2208346"/>
                    <a:gd name="connsiteX878" fmla="*/ 1245333 w 5777011"/>
                    <a:gd name="connsiteY878" fmla="*/ 498386 h 2208346"/>
                    <a:gd name="connsiteX879" fmla="*/ 1236440 w 5777011"/>
                    <a:gd name="connsiteY879" fmla="*/ 510524 h 2208346"/>
                    <a:gd name="connsiteX880" fmla="*/ 1227014 w 5777011"/>
                    <a:gd name="connsiteY880" fmla="*/ 520840 h 2208346"/>
                    <a:gd name="connsiteX881" fmla="*/ 1223101 w 5777011"/>
                    <a:gd name="connsiteY881" fmla="*/ 536002 h 2208346"/>
                    <a:gd name="connsiteX882" fmla="*/ 1185351 w 5777011"/>
                    <a:gd name="connsiteY882" fmla="*/ 549652 h 2208346"/>
                    <a:gd name="connsiteX883" fmla="*/ 1198379 w 5777011"/>
                    <a:gd name="connsiteY883" fmla="*/ 568861 h 2208346"/>
                    <a:gd name="connsiteX884" fmla="*/ 1182550 w 5777011"/>
                    <a:gd name="connsiteY884" fmla="*/ 591093 h 2208346"/>
                    <a:gd name="connsiteX885" fmla="*/ 1153026 w 5777011"/>
                    <a:gd name="connsiteY885" fmla="*/ 601942 h 2208346"/>
                    <a:gd name="connsiteX886" fmla="*/ 1153159 w 5777011"/>
                    <a:gd name="connsiteY886" fmla="*/ 601942 h 2208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</a:cxnLst>
                  <a:rect l="l" t="t" r="r" b="b"/>
                  <a:pathLst>
                    <a:path w="5777011" h="2208346">
                      <a:moveTo>
                        <a:pt x="86470" y="1598823"/>
                      </a:moveTo>
                      <a:cubicBezTo>
                        <a:pt x="81758" y="1601179"/>
                        <a:pt x="74109" y="1597489"/>
                        <a:pt x="70330" y="1595043"/>
                      </a:cubicBezTo>
                      <a:cubicBezTo>
                        <a:pt x="60859" y="1588863"/>
                        <a:pt x="57613" y="1588329"/>
                        <a:pt x="45653" y="1589441"/>
                      </a:cubicBezTo>
                      <a:cubicBezTo>
                        <a:pt x="58370" y="1597088"/>
                        <a:pt x="46497" y="1600779"/>
                        <a:pt x="40672" y="1605848"/>
                      </a:cubicBezTo>
                      <a:cubicBezTo>
                        <a:pt x="34848" y="1610917"/>
                        <a:pt x="47342" y="1622166"/>
                        <a:pt x="32447" y="1620254"/>
                      </a:cubicBezTo>
                      <a:cubicBezTo>
                        <a:pt x="21998" y="1618920"/>
                        <a:pt x="25911" y="1606915"/>
                        <a:pt x="14661" y="1607404"/>
                      </a:cubicBezTo>
                      <a:cubicBezTo>
                        <a:pt x="1011" y="1607849"/>
                        <a:pt x="-7571" y="1620121"/>
                        <a:pt x="8881" y="1626124"/>
                      </a:cubicBezTo>
                      <a:cubicBezTo>
                        <a:pt x="30668" y="1634038"/>
                        <a:pt x="56324" y="1633905"/>
                        <a:pt x="79267" y="1634038"/>
                      </a:cubicBezTo>
                      <a:cubicBezTo>
                        <a:pt x="95141" y="1634038"/>
                        <a:pt x="102566" y="1637328"/>
                        <a:pt x="104212" y="1621544"/>
                      </a:cubicBezTo>
                      <a:cubicBezTo>
                        <a:pt x="105101" y="1613273"/>
                        <a:pt x="101455" y="1591353"/>
                        <a:pt x="86426" y="1598823"/>
                      </a:cubicBezTo>
                      <a:close/>
                      <a:moveTo>
                        <a:pt x="1534393" y="57615"/>
                      </a:moveTo>
                      <a:cubicBezTo>
                        <a:pt x="1542752" y="56726"/>
                        <a:pt x="1579346" y="46143"/>
                        <a:pt x="1560315" y="32226"/>
                      </a:cubicBezTo>
                      <a:cubicBezTo>
                        <a:pt x="1541285" y="18309"/>
                        <a:pt x="1533637" y="41119"/>
                        <a:pt x="1518386" y="39563"/>
                      </a:cubicBezTo>
                      <a:cubicBezTo>
                        <a:pt x="1511094" y="38851"/>
                        <a:pt x="1478057" y="41652"/>
                        <a:pt x="1477301" y="52012"/>
                      </a:cubicBezTo>
                      <a:cubicBezTo>
                        <a:pt x="1476234" y="67308"/>
                        <a:pt x="1527501" y="58326"/>
                        <a:pt x="1534393" y="57615"/>
                      </a:cubicBezTo>
                      <a:cubicBezTo>
                        <a:pt x="1572365" y="53613"/>
                        <a:pt x="1515407" y="59571"/>
                        <a:pt x="1534393" y="57615"/>
                      </a:cubicBezTo>
                      <a:close/>
                      <a:moveTo>
                        <a:pt x="1727544" y="613947"/>
                      </a:moveTo>
                      <a:cubicBezTo>
                        <a:pt x="1738082" y="615592"/>
                        <a:pt x="1800420" y="604032"/>
                        <a:pt x="1771163" y="591715"/>
                      </a:cubicBezTo>
                      <a:cubicBezTo>
                        <a:pt x="1758758" y="586513"/>
                        <a:pt x="1736393" y="581978"/>
                        <a:pt x="1725899" y="593449"/>
                      </a:cubicBezTo>
                      <a:cubicBezTo>
                        <a:pt x="1721452" y="598251"/>
                        <a:pt x="1717539" y="612347"/>
                        <a:pt x="1727544" y="613858"/>
                      </a:cubicBezTo>
                      <a:close/>
                      <a:moveTo>
                        <a:pt x="2466979" y="102612"/>
                      </a:moveTo>
                      <a:cubicBezTo>
                        <a:pt x="2486988" y="111016"/>
                        <a:pt x="2472448" y="115640"/>
                        <a:pt x="2458975" y="115640"/>
                      </a:cubicBezTo>
                      <a:cubicBezTo>
                        <a:pt x="2455819" y="115640"/>
                        <a:pt x="2418201" y="120931"/>
                        <a:pt x="2435009" y="127646"/>
                      </a:cubicBezTo>
                      <a:cubicBezTo>
                        <a:pt x="2446926" y="132448"/>
                        <a:pt x="2450883" y="144275"/>
                        <a:pt x="2465022" y="147654"/>
                      </a:cubicBezTo>
                      <a:cubicBezTo>
                        <a:pt x="2478095" y="150767"/>
                        <a:pt x="2508108" y="142230"/>
                        <a:pt x="2505039" y="123644"/>
                      </a:cubicBezTo>
                      <a:cubicBezTo>
                        <a:pt x="2503083" y="111994"/>
                        <a:pt x="2553283" y="104747"/>
                        <a:pt x="2560175" y="103324"/>
                      </a:cubicBezTo>
                      <a:cubicBezTo>
                        <a:pt x="2579962" y="99278"/>
                        <a:pt x="2610508" y="102257"/>
                        <a:pt x="2600193" y="76645"/>
                      </a:cubicBezTo>
                      <a:cubicBezTo>
                        <a:pt x="2595168" y="64285"/>
                        <a:pt x="2613532" y="69398"/>
                        <a:pt x="2618689" y="64018"/>
                      </a:cubicBezTo>
                      <a:cubicBezTo>
                        <a:pt x="2625493" y="57126"/>
                        <a:pt x="2587565" y="50234"/>
                        <a:pt x="2585386" y="49389"/>
                      </a:cubicBezTo>
                      <a:cubicBezTo>
                        <a:pt x="2567600" y="42230"/>
                        <a:pt x="2577471" y="3591"/>
                        <a:pt x="2553328" y="19243"/>
                      </a:cubicBezTo>
                      <a:cubicBezTo>
                        <a:pt x="2544657" y="24845"/>
                        <a:pt x="2470136" y="46543"/>
                        <a:pt x="2477472" y="53969"/>
                      </a:cubicBezTo>
                      <a:cubicBezTo>
                        <a:pt x="2486365" y="63128"/>
                        <a:pt x="2490811" y="73133"/>
                        <a:pt x="2473293" y="78513"/>
                      </a:cubicBezTo>
                      <a:cubicBezTo>
                        <a:pt x="2467601" y="80247"/>
                        <a:pt x="2459642" y="77624"/>
                        <a:pt x="2455507" y="82959"/>
                      </a:cubicBezTo>
                      <a:cubicBezTo>
                        <a:pt x="2449105" y="91141"/>
                        <a:pt x="2461021" y="99633"/>
                        <a:pt x="2467112" y="102212"/>
                      </a:cubicBezTo>
                      <a:close/>
                      <a:moveTo>
                        <a:pt x="2520069" y="130625"/>
                      </a:moveTo>
                      <a:cubicBezTo>
                        <a:pt x="2520069" y="139784"/>
                        <a:pt x="2504551" y="146409"/>
                        <a:pt x="2498904" y="151745"/>
                      </a:cubicBezTo>
                      <a:cubicBezTo>
                        <a:pt x="2485565" y="164328"/>
                        <a:pt x="2515622" y="166374"/>
                        <a:pt x="2522069" y="167663"/>
                      </a:cubicBezTo>
                      <a:cubicBezTo>
                        <a:pt x="2531540" y="169575"/>
                        <a:pt x="2535409" y="184337"/>
                        <a:pt x="2543723" y="189050"/>
                      </a:cubicBezTo>
                      <a:cubicBezTo>
                        <a:pt x="2552038" y="193763"/>
                        <a:pt x="2567289" y="190517"/>
                        <a:pt x="2576894" y="192919"/>
                      </a:cubicBezTo>
                      <a:cubicBezTo>
                        <a:pt x="2602726" y="199232"/>
                        <a:pt x="2638876" y="218930"/>
                        <a:pt x="2665555" y="208170"/>
                      </a:cubicBezTo>
                      <a:cubicBezTo>
                        <a:pt x="2672313" y="205457"/>
                        <a:pt x="2681650" y="197054"/>
                        <a:pt x="2677960" y="188650"/>
                      </a:cubicBezTo>
                      <a:cubicBezTo>
                        <a:pt x="2673158" y="177623"/>
                        <a:pt x="2667644" y="181447"/>
                        <a:pt x="2677604" y="165084"/>
                      </a:cubicBezTo>
                      <a:cubicBezTo>
                        <a:pt x="2692366" y="140807"/>
                        <a:pt x="2695835" y="125956"/>
                        <a:pt x="2662353" y="119153"/>
                      </a:cubicBezTo>
                      <a:cubicBezTo>
                        <a:pt x="2640788" y="114707"/>
                        <a:pt x="2638253" y="139562"/>
                        <a:pt x="2624648" y="124978"/>
                      </a:cubicBezTo>
                      <a:cubicBezTo>
                        <a:pt x="2607662" y="106747"/>
                        <a:pt x="2603883" y="105369"/>
                        <a:pt x="2577160" y="109949"/>
                      </a:cubicBezTo>
                      <a:cubicBezTo>
                        <a:pt x="2569068" y="111327"/>
                        <a:pt x="2520069" y="118308"/>
                        <a:pt x="2520069" y="130625"/>
                      </a:cubicBezTo>
                      <a:close/>
                      <a:moveTo>
                        <a:pt x="2019583" y="628976"/>
                      </a:moveTo>
                      <a:cubicBezTo>
                        <a:pt x="2035590" y="636980"/>
                        <a:pt x="2047595" y="633956"/>
                        <a:pt x="2045594" y="617949"/>
                      </a:cubicBezTo>
                      <a:cubicBezTo>
                        <a:pt x="2043593" y="601942"/>
                        <a:pt x="2007000" y="622618"/>
                        <a:pt x="2019583" y="628976"/>
                      </a:cubicBezTo>
                      <a:close/>
                      <a:moveTo>
                        <a:pt x="2440878" y="31604"/>
                      </a:moveTo>
                      <a:cubicBezTo>
                        <a:pt x="2444880" y="16575"/>
                        <a:pt x="2378406" y="23111"/>
                        <a:pt x="2395837" y="37562"/>
                      </a:cubicBezTo>
                      <a:cubicBezTo>
                        <a:pt x="2401972" y="42586"/>
                        <a:pt x="2436966" y="46588"/>
                        <a:pt x="2441012" y="31604"/>
                      </a:cubicBezTo>
                      <a:close/>
                      <a:moveTo>
                        <a:pt x="5385856" y="757077"/>
                      </a:moveTo>
                      <a:cubicBezTo>
                        <a:pt x="5399506" y="763924"/>
                        <a:pt x="5409289" y="754275"/>
                        <a:pt x="5422450" y="752986"/>
                      </a:cubicBezTo>
                      <a:cubicBezTo>
                        <a:pt x="5434499" y="751830"/>
                        <a:pt x="5444682" y="760989"/>
                        <a:pt x="5458288" y="759300"/>
                      </a:cubicBezTo>
                      <a:cubicBezTo>
                        <a:pt x="5465935" y="758322"/>
                        <a:pt x="5518669" y="751163"/>
                        <a:pt x="5511644" y="737735"/>
                      </a:cubicBezTo>
                      <a:cubicBezTo>
                        <a:pt x="5498571" y="713057"/>
                        <a:pt x="5448950" y="716703"/>
                        <a:pt x="5427163" y="722395"/>
                      </a:cubicBezTo>
                      <a:cubicBezTo>
                        <a:pt x="5421472" y="723862"/>
                        <a:pt x="5364246" y="746227"/>
                        <a:pt x="5385945" y="757077"/>
                      </a:cubicBezTo>
                      <a:close/>
                      <a:moveTo>
                        <a:pt x="2675158" y="271753"/>
                      </a:moveTo>
                      <a:cubicBezTo>
                        <a:pt x="2685563" y="277667"/>
                        <a:pt x="2702993" y="272020"/>
                        <a:pt x="2713665" y="269841"/>
                      </a:cubicBezTo>
                      <a:cubicBezTo>
                        <a:pt x="2731761" y="265942"/>
                        <a:pt x="2750125" y="263563"/>
                        <a:pt x="2768622" y="262727"/>
                      </a:cubicBezTo>
                      <a:cubicBezTo>
                        <a:pt x="2796768" y="261749"/>
                        <a:pt x="2826425" y="253078"/>
                        <a:pt x="2852347" y="242763"/>
                      </a:cubicBezTo>
                      <a:cubicBezTo>
                        <a:pt x="2870489" y="235559"/>
                        <a:pt x="2897167" y="219908"/>
                        <a:pt x="2865241" y="208436"/>
                      </a:cubicBezTo>
                      <a:cubicBezTo>
                        <a:pt x="2841898" y="200033"/>
                        <a:pt x="2807794" y="171131"/>
                        <a:pt x="2788231" y="204701"/>
                      </a:cubicBezTo>
                      <a:cubicBezTo>
                        <a:pt x="2780627" y="217640"/>
                        <a:pt x="2780538" y="201367"/>
                        <a:pt x="2785652" y="194297"/>
                      </a:cubicBezTo>
                      <a:cubicBezTo>
                        <a:pt x="2793433" y="183492"/>
                        <a:pt x="2805304" y="172065"/>
                        <a:pt x="2787697" y="162861"/>
                      </a:cubicBezTo>
                      <a:cubicBezTo>
                        <a:pt x="2776892" y="157347"/>
                        <a:pt x="2776714" y="161927"/>
                        <a:pt x="2770711" y="167885"/>
                      </a:cubicBezTo>
                      <a:cubicBezTo>
                        <a:pt x="2762353" y="176200"/>
                        <a:pt x="2745590" y="166640"/>
                        <a:pt x="2737408" y="174733"/>
                      </a:cubicBezTo>
                      <a:cubicBezTo>
                        <a:pt x="2733895" y="178201"/>
                        <a:pt x="2723714" y="199455"/>
                        <a:pt x="2724069" y="204701"/>
                      </a:cubicBezTo>
                      <a:cubicBezTo>
                        <a:pt x="2724736" y="211593"/>
                        <a:pt x="2706995" y="207992"/>
                        <a:pt x="2702770" y="212483"/>
                      </a:cubicBezTo>
                      <a:cubicBezTo>
                        <a:pt x="2694723" y="221020"/>
                        <a:pt x="2696679" y="236893"/>
                        <a:pt x="2687697" y="247076"/>
                      </a:cubicBezTo>
                      <a:cubicBezTo>
                        <a:pt x="2683918" y="251433"/>
                        <a:pt x="2664576" y="265706"/>
                        <a:pt x="2675158" y="271753"/>
                      </a:cubicBezTo>
                      <a:close/>
                      <a:moveTo>
                        <a:pt x="3965945" y="477843"/>
                      </a:moveTo>
                      <a:cubicBezTo>
                        <a:pt x="3986665" y="488248"/>
                        <a:pt x="3991112" y="506700"/>
                        <a:pt x="4016501" y="500386"/>
                      </a:cubicBezTo>
                      <a:cubicBezTo>
                        <a:pt x="4031752" y="496563"/>
                        <a:pt x="4043180" y="486736"/>
                        <a:pt x="4056519" y="497896"/>
                      </a:cubicBezTo>
                      <a:cubicBezTo>
                        <a:pt x="4068123" y="507723"/>
                        <a:pt x="4093246" y="489893"/>
                        <a:pt x="4108319" y="490427"/>
                      </a:cubicBezTo>
                      <a:cubicBezTo>
                        <a:pt x="4121079" y="490916"/>
                        <a:pt x="4151315" y="498964"/>
                        <a:pt x="4141578" y="477087"/>
                      </a:cubicBezTo>
                      <a:cubicBezTo>
                        <a:pt x="4138688" y="470462"/>
                        <a:pt x="4122636" y="444006"/>
                        <a:pt x="4142244" y="447252"/>
                      </a:cubicBezTo>
                      <a:cubicBezTo>
                        <a:pt x="4158118" y="449875"/>
                        <a:pt x="4144824" y="465038"/>
                        <a:pt x="4153050" y="474864"/>
                      </a:cubicBezTo>
                      <a:cubicBezTo>
                        <a:pt x="4164166" y="488203"/>
                        <a:pt x="4191733" y="496340"/>
                        <a:pt x="4207474" y="487003"/>
                      </a:cubicBezTo>
                      <a:cubicBezTo>
                        <a:pt x="4217656" y="480956"/>
                        <a:pt x="4206407" y="466238"/>
                        <a:pt x="4218278" y="461080"/>
                      </a:cubicBezTo>
                      <a:cubicBezTo>
                        <a:pt x="4242555" y="450454"/>
                        <a:pt x="4213520" y="432579"/>
                        <a:pt x="4200493" y="427777"/>
                      </a:cubicBezTo>
                      <a:cubicBezTo>
                        <a:pt x="4177594" y="419462"/>
                        <a:pt x="4152516" y="423108"/>
                        <a:pt x="4129128" y="415194"/>
                      </a:cubicBezTo>
                      <a:cubicBezTo>
                        <a:pt x="4114322" y="410214"/>
                        <a:pt x="4089333" y="408480"/>
                        <a:pt x="4088355" y="430045"/>
                      </a:cubicBezTo>
                      <a:cubicBezTo>
                        <a:pt x="4087688" y="444051"/>
                        <a:pt x="4068034" y="428533"/>
                        <a:pt x="4063721" y="425598"/>
                      </a:cubicBezTo>
                      <a:cubicBezTo>
                        <a:pt x="4037043" y="406256"/>
                        <a:pt x="4020903" y="388915"/>
                        <a:pt x="3991379" y="412926"/>
                      </a:cubicBezTo>
                      <a:cubicBezTo>
                        <a:pt x="3979107" y="422886"/>
                        <a:pt x="3938334" y="464282"/>
                        <a:pt x="3966257" y="478243"/>
                      </a:cubicBezTo>
                      <a:close/>
                      <a:moveTo>
                        <a:pt x="4174926" y="605944"/>
                      </a:moveTo>
                      <a:cubicBezTo>
                        <a:pt x="4195868" y="601275"/>
                        <a:pt x="4152382" y="571262"/>
                        <a:pt x="4147536" y="569083"/>
                      </a:cubicBezTo>
                      <a:cubicBezTo>
                        <a:pt x="4124993" y="558857"/>
                        <a:pt x="4091422" y="562903"/>
                        <a:pt x="4076394" y="584646"/>
                      </a:cubicBezTo>
                      <a:cubicBezTo>
                        <a:pt x="4065544" y="600208"/>
                        <a:pt x="4162298" y="608789"/>
                        <a:pt x="4175104" y="605944"/>
                      </a:cubicBezTo>
                      <a:close/>
                      <a:moveTo>
                        <a:pt x="4094891" y="539915"/>
                      </a:moveTo>
                      <a:cubicBezTo>
                        <a:pt x="4094891" y="524886"/>
                        <a:pt x="4040333" y="545384"/>
                        <a:pt x="4062877" y="552898"/>
                      </a:cubicBezTo>
                      <a:cubicBezTo>
                        <a:pt x="4075015" y="556989"/>
                        <a:pt x="4095069" y="554899"/>
                        <a:pt x="4095069" y="539915"/>
                      </a:cubicBezTo>
                      <a:close/>
                      <a:moveTo>
                        <a:pt x="4269145" y="476954"/>
                      </a:moveTo>
                      <a:cubicBezTo>
                        <a:pt x="4282484" y="478066"/>
                        <a:pt x="4293334" y="486114"/>
                        <a:pt x="4304716" y="492072"/>
                      </a:cubicBezTo>
                      <a:cubicBezTo>
                        <a:pt x="4326148" y="503232"/>
                        <a:pt x="4349180" y="505944"/>
                        <a:pt x="4373146" y="505411"/>
                      </a:cubicBezTo>
                      <a:cubicBezTo>
                        <a:pt x="4390709" y="505144"/>
                        <a:pt x="4463364" y="493272"/>
                        <a:pt x="4413164" y="474775"/>
                      </a:cubicBezTo>
                      <a:cubicBezTo>
                        <a:pt x="4396623" y="468639"/>
                        <a:pt x="4387419" y="472596"/>
                        <a:pt x="4371679" y="473664"/>
                      </a:cubicBezTo>
                      <a:cubicBezTo>
                        <a:pt x="4363897" y="474197"/>
                        <a:pt x="4357317" y="467394"/>
                        <a:pt x="4350558" y="464771"/>
                      </a:cubicBezTo>
                      <a:cubicBezTo>
                        <a:pt x="4341665" y="461125"/>
                        <a:pt x="4332506" y="466149"/>
                        <a:pt x="4323347" y="466638"/>
                      </a:cubicBezTo>
                      <a:cubicBezTo>
                        <a:pt x="4313697" y="467794"/>
                        <a:pt x="4303960" y="465127"/>
                        <a:pt x="4296268" y="459213"/>
                      </a:cubicBezTo>
                      <a:cubicBezTo>
                        <a:pt x="4291510" y="454767"/>
                        <a:pt x="4290042" y="448186"/>
                        <a:pt x="4282439" y="451965"/>
                      </a:cubicBezTo>
                      <a:cubicBezTo>
                        <a:pt x="4278838" y="453744"/>
                        <a:pt x="4257940" y="476065"/>
                        <a:pt x="4269100" y="476998"/>
                      </a:cubicBezTo>
                      <a:cubicBezTo>
                        <a:pt x="4293200" y="478866"/>
                        <a:pt x="4257140" y="475842"/>
                        <a:pt x="4269145" y="476954"/>
                      </a:cubicBezTo>
                      <a:close/>
                      <a:moveTo>
                        <a:pt x="925994" y="70687"/>
                      </a:moveTo>
                      <a:cubicBezTo>
                        <a:pt x="937021" y="60638"/>
                        <a:pt x="951160" y="59660"/>
                        <a:pt x="965210" y="61483"/>
                      </a:cubicBezTo>
                      <a:cubicBezTo>
                        <a:pt x="967167" y="61750"/>
                        <a:pt x="986642" y="65441"/>
                        <a:pt x="982996" y="57304"/>
                      </a:cubicBezTo>
                      <a:cubicBezTo>
                        <a:pt x="977127" y="43964"/>
                        <a:pt x="937599" y="50456"/>
                        <a:pt x="927772" y="53702"/>
                      </a:cubicBezTo>
                      <a:cubicBezTo>
                        <a:pt x="918879" y="56637"/>
                        <a:pt x="873881" y="58727"/>
                        <a:pt x="870769" y="65841"/>
                      </a:cubicBezTo>
                      <a:cubicBezTo>
                        <a:pt x="867657" y="72955"/>
                        <a:pt x="884108" y="78246"/>
                        <a:pt x="887532" y="79180"/>
                      </a:cubicBezTo>
                      <a:cubicBezTo>
                        <a:pt x="900960" y="83360"/>
                        <a:pt x="915589" y="80074"/>
                        <a:pt x="925949" y="70554"/>
                      </a:cubicBezTo>
                      <a:cubicBezTo>
                        <a:pt x="949026" y="49611"/>
                        <a:pt x="903006" y="91630"/>
                        <a:pt x="925994" y="70598"/>
                      </a:cubicBezTo>
                      <a:close/>
                      <a:moveTo>
                        <a:pt x="4167189" y="1761649"/>
                      </a:moveTo>
                      <a:cubicBezTo>
                        <a:pt x="4159363" y="1741018"/>
                        <a:pt x="4182662" y="1704247"/>
                        <a:pt x="4163188" y="1689618"/>
                      </a:cubicBezTo>
                      <a:cubicBezTo>
                        <a:pt x="4153272" y="1682192"/>
                        <a:pt x="4149849" y="1670409"/>
                        <a:pt x="4147847" y="1658893"/>
                      </a:cubicBezTo>
                      <a:cubicBezTo>
                        <a:pt x="4147002" y="1654180"/>
                        <a:pt x="4143667" y="1642842"/>
                        <a:pt x="4138243" y="1652757"/>
                      </a:cubicBezTo>
                      <a:cubicBezTo>
                        <a:pt x="4133797" y="1660805"/>
                        <a:pt x="4137131" y="1670987"/>
                        <a:pt x="4132997" y="1679169"/>
                      </a:cubicBezTo>
                      <a:cubicBezTo>
                        <a:pt x="4128861" y="1687350"/>
                        <a:pt x="4116590" y="1682504"/>
                        <a:pt x="4117568" y="1693753"/>
                      </a:cubicBezTo>
                      <a:cubicBezTo>
                        <a:pt x="4119968" y="1721321"/>
                        <a:pt x="4114010" y="1746132"/>
                        <a:pt x="4123215" y="1773432"/>
                      </a:cubicBezTo>
                      <a:cubicBezTo>
                        <a:pt x="4136554" y="1813450"/>
                        <a:pt x="4126282" y="1852623"/>
                        <a:pt x="4124371" y="1894241"/>
                      </a:cubicBezTo>
                      <a:cubicBezTo>
                        <a:pt x="4123703" y="1908825"/>
                        <a:pt x="4128817" y="1921986"/>
                        <a:pt x="4127838" y="1936304"/>
                      </a:cubicBezTo>
                      <a:cubicBezTo>
                        <a:pt x="4126505" y="1957869"/>
                        <a:pt x="4120858" y="1978900"/>
                        <a:pt x="4118945" y="2000376"/>
                      </a:cubicBezTo>
                      <a:cubicBezTo>
                        <a:pt x="4117612" y="2015761"/>
                        <a:pt x="4124681" y="2022208"/>
                        <a:pt x="4130061" y="2004822"/>
                      </a:cubicBezTo>
                      <a:cubicBezTo>
                        <a:pt x="4137976" y="1979211"/>
                        <a:pt x="4155940" y="1997175"/>
                        <a:pt x="4164476" y="2010291"/>
                      </a:cubicBezTo>
                      <a:cubicBezTo>
                        <a:pt x="4177371" y="2030122"/>
                        <a:pt x="4178127" y="1998998"/>
                        <a:pt x="4170657" y="1989571"/>
                      </a:cubicBezTo>
                      <a:cubicBezTo>
                        <a:pt x="4165588" y="1983124"/>
                        <a:pt x="4158519" y="1986192"/>
                        <a:pt x="4153449" y="1976855"/>
                      </a:cubicBezTo>
                      <a:cubicBezTo>
                        <a:pt x="4147936" y="1966628"/>
                        <a:pt x="4141088" y="1951510"/>
                        <a:pt x="4141088" y="1939683"/>
                      </a:cubicBezTo>
                      <a:cubicBezTo>
                        <a:pt x="4141088" y="1925232"/>
                        <a:pt x="4149270" y="1877433"/>
                        <a:pt x="4166523" y="1876544"/>
                      </a:cubicBezTo>
                      <a:cubicBezTo>
                        <a:pt x="4176793" y="1876055"/>
                        <a:pt x="4218100" y="1909092"/>
                        <a:pt x="4203161" y="1881657"/>
                      </a:cubicBezTo>
                      <a:cubicBezTo>
                        <a:pt x="4183774" y="1846086"/>
                        <a:pt x="4181506" y="1799577"/>
                        <a:pt x="4167145" y="1761605"/>
                      </a:cubicBezTo>
                      <a:cubicBezTo>
                        <a:pt x="4156118" y="1732659"/>
                        <a:pt x="4178082" y="1790684"/>
                        <a:pt x="4167189" y="1761649"/>
                      </a:cubicBezTo>
                      <a:close/>
                      <a:moveTo>
                        <a:pt x="1020079" y="61617"/>
                      </a:moveTo>
                      <a:cubicBezTo>
                        <a:pt x="1029283" y="68197"/>
                        <a:pt x="1002293" y="70509"/>
                        <a:pt x="999492" y="70865"/>
                      </a:cubicBezTo>
                      <a:cubicBezTo>
                        <a:pt x="983396" y="73133"/>
                        <a:pt x="974103" y="82159"/>
                        <a:pt x="959474" y="85627"/>
                      </a:cubicBezTo>
                      <a:cubicBezTo>
                        <a:pt x="913188" y="96521"/>
                        <a:pt x="983307" y="118130"/>
                        <a:pt x="997358" y="101723"/>
                      </a:cubicBezTo>
                      <a:cubicBezTo>
                        <a:pt x="1001804" y="96387"/>
                        <a:pt x="1024748" y="94298"/>
                        <a:pt x="1025237" y="89584"/>
                      </a:cubicBezTo>
                      <a:cubicBezTo>
                        <a:pt x="1027593" y="69042"/>
                        <a:pt x="1060808" y="70065"/>
                        <a:pt x="1074458" y="67353"/>
                      </a:cubicBezTo>
                      <a:cubicBezTo>
                        <a:pt x="1101937" y="62239"/>
                        <a:pt x="1071123" y="44454"/>
                        <a:pt x="1059252" y="41741"/>
                      </a:cubicBezTo>
                      <a:cubicBezTo>
                        <a:pt x="1052226" y="40141"/>
                        <a:pt x="1002160" y="48544"/>
                        <a:pt x="1020257" y="61483"/>
                      </a:cubicBezTo>
                      <a:close/>
                      <a:moveTo>
                        <a:pt x="977038" y="870104"/>
                      </a:moveTo>
                      <a:cubicBezTo>
                        <a:pt x="991711" y="883665"/>
                        <a:pt x="1007718" y="878996"/>
                        <a:pt x="1022213" y="868192"/>
                      </a:cubicBezTo>
                      <a:cubicBezTo>
                        <a:pt x="1028082" y="863745"/>
                        <a:pt x="1048891" y="856542"/>
                        <a:pt x="1040666" y="849517"/>
                      </a:cubicBezTo>
                      <a:cubicBezTo>
                        <a:pt x="1027638" y="838357"/>
                        <a:pt x="1006117" y="830353"/>
                        <a:pt x="989355" y="836444"/>
                      </a:cubicBezTo>
                      <a:cubicBezTo>
                        <a:pt x="974992" y="841691"/>
                        <a:pt x="963032" y="857120"/>
                        <a:pt x="977038" y="870104"/>
                      </a:cubicBezTo>
                      <a:cubicBezTo>
                        <a:pt x="1004072" y="895137"/>
                        <a:pt x="956629" y="851251"/>
                        <a:pt x="977038" y="870104"/>
                      </a:cubicBezTo>
                      <a:close/>
                      <a:moveTo>
                        <a:pt x="5770602" y="1040712"/>
                      </a:moveTo>
                      <a:cubicBezTo>
                        <a:pt x="5748725" y="1033064"/>
                        <a:pt x="5735031" y="1015323"/>
                        <a:pt x="5717245" y="1001939"/>
                      </a:cubicBezTo>
                      <a:cubicBezTo>
                        <a:pt x="5708530" y="996221"/>
                        <a:pt x="5698436" y="992851"/>
                        <a:pt x="5688032" y="992157"/>
                      </a:cubicBezTo>
                      <a:cubicBezTo>
                        <a:pt x="5681318" y="991357"/>
                        <a:pt x="5671492" y="997182"/>
                        <a:pt x="5667356" y="994869"/>
                      </a:cubicBezTo>
                      <a:cubicBezTo>
                        <a:pt x="5653128" y="986999"/>
                        <a:pt x="5634765" y="970503"/>
                        <a:pt x="5615690" y="983798"/>
                      </a:cubicBezTo>
                      <a:cubicBezTo>
                        <a:pt x="5609198" y="988244"/>
                        <a:pt x="5628051" y="998693"/>
                        <a:pt x="5629962" y="1001228"/>
                      </a:cubicBezTo>
                      <a:cubicBezTo>
                        <a:pt x="5631874" y="1003762"/>
                        <a:pt x="5626139" y="1024482"/>
                        <a:pt x="5624805" y="1025461"/>
                      </a:cubicBezTo>
                      <a:cubicBezTo>
                        <a:pt x="5620358" y="1028973"/>
                        <a:pt x="5601950" y="1012966"/>
                        <a:pt x="5600572" y="1008653"/>
                      </a:cubicBezTo>
                      <a:cubicBezTo>
                        <a:pt x="5597503" y="998871"/>
                        <a:pt x="5607330" y="977039"/>
                        <a:pt x="5598660" y="970904"/>
                      </a:cubicBezTo>
                      <a:cubicBezTo>
                        <a:pt x="5589989" y="964767"/>
                        <a:pt x="5588566" y="957298"/>
                        <a:pt x="5580874" y="951562"/>
                      </a:cubicBezTo>
                      <a:cubicBezTo>
                        <a:pt x="5568513" y="943167"/>
                        <a:pt x="5555352" y="935990"/>
                        <a:pt x="5541613" y="930130"/>
                      </a:cubicBezTo>
                      <a:cubicBezTo>
                        <a:pt x="5527250" y="923505"/>
                        <a:pt x="5512534" y="918036"/>
                        <a:pt x="5497905" y="912078"/>
                      </a:cubicBezTo>
                      <a:cubicBezTo>
                        <a:pt x="5485321" y="906964"/>
                        <a:pt x="5477273" y="896604"/>
                        <a:pt x="5465624" y="891580"/>
                      </a:cubicBezTo>
                      <a:cubicBezTo>
                        <a:pt x="5452285" y="885844"/>
                        <a:pt x="5437344" y="884599"/>
                        <a:pt x="5425028" y="876685"/>
                      </a:cubicBezTo>
                      <a:cubicBezTo>
                        <a:pt x="5412712" y="868770"/>
                        <a:pt x="5401996" y="859877"/>
                        <a:pt x="5388124" y="853474"/>
                      </a:cubicBezTo>
                      <a:cubicBezTo>
                        <a:pt x="5373717" y="846685"/>
                        <a:pt x="5358777" y="841149"/>
                        <a:pt x="5343437" y="836934"/>
                      </a:cubicBezTo>
                      <a:cubicBezTo>
                        <a:pt x="5331876" y="833866"/>
                        <a:pt x="5315959" y="835511"/>
                        <a:pt x="5306710" y="827196"/>
                      </a:cubicBezTo>
                      <a:cubicBezTo>
                        <a:pt x="5291770" y="813857"/>
                        <a:pt x="5257310" y="821105"/>
                        <a:pt x="5237524" y="819771"/>
                      </a:cubicBezTo>
                      <a:cubicBezTo>
                        <a:pt x="5226052" y="818970"/>
                        <a:pt x="5211202" y="814702"/>
                        <a:pt x="5200308" y="819548"/>
                      </a:cubicBezTo>
                      <a:cubicBezTo>
                        <a:pt x="5189414" y="824395"/>
                        <a:pt x="5183723" y="822394"/>
                        <a:pt x="5172962" y="818570"/>
                      </a:cubicBezTo>
                      <a:cubicBezTo>
                        <a:pt x="5162202" y="814746"/>
                        <a:pt x="5115382" y="793581"/>
                        <a:pt x="5105778" y="804564"/>
                      </a:cubicBezTo>
                      <a:cubicBezTo>
                        <a:pt x="5100619" y="812856"/>
                        <a:pt x="5096129" y="821571"/>
                        <a:pt x="5092439" y="830620"/>
                      </a:cubicBezTo>
                      <a:cubicBezTo>
                        <a:pt x="5096396" y="845604"/>
                        <a:pt x="5118405" y="851073"/>
                        <a:pt x="5119917" y="866902"/>
                      </a:cubicBezTo>
                      <a:cubicBezTo>
                        <a:pt x="5121385" y="881709"/>
                        <a:pt x="5099908" y="889134"/>
                        <a:pt x="5088481" y="887489"/>
                      </a:cubicBezTo>
                      <a:cubicBezTo>
                        <a:pt x="5071185" y="884866"/>
                        <a:pt x="5065226" y="873617"/>
                        <a:pt x="5052466" y="864590"/>
                      </a:cubicBezTo>
                      <a:cubicBezTo>
                        <a:pt x="5043217" y="858010"/>
                        <a:pt x="5027655" y="859877"/>
                        <a:pt x="5023386" y="847071"/>
                      </a:cubicBezTo>
                      <a:cubicBezTo>
                        <a:pt x="5015739" y="823995"/>
                        <a:pt x="5037792" y="839379"/>
                        <a:pt x="5045618" y="841424"/>
                      </a:cubicBezTo>
                      <a:cubicBezTo>
                        <a:pt x="5056467" y="844181"/>
                        <a:pt x="5071495" y="830131"/>
                        <a:pt x="5060513" y="821060"/>
                      </a:cubicBezTo>
                      <a:cubicBezTo>
                        <a:pt x="5050553" y="812834"/>
                        <a:pt x="5027788" y="807187"/>
                        <a:pt x="5015561" y="812656"/>
                      </a:cubicBezTo>
                      <a:cubicBezTo>
                        <a:pt x="5001643" y="818926"/>
                        <a:pt x="4995062" y="834888"/>
                        <a:pt x="4981812" y="842625"/>
                      </a:cubicBezTo>
                      <a:cubicBezTo>
                        <a:pt x="4972919" y="847649"/>
                        <a:pt x="4959580" y="846004"/>
                        <a:pt x="4949754" y="845115"/>
                      </a:cubicBezTo>
                      <a:cubicBezTo>
                        <a:pt x="4928945" y="843292"/>
                        <a:pt x="4909736" y="833332"/>
                        <a:pt x="4889995" y="831242"/>
                      </a:cubicBezTo>
                      <a:cubicBezTo>
                        <a:pt x="4866517" y="828708"/>
                        <a:pt x="4841528" y="831242"/>
                        <a:pt x="4818185" y="834221"/>
                      </a:cubicBezTo>
                      <a:cubicBezTo>
                        <a:pt x="4811426" y="835066"/>
                        <a:pt x="4801111" y="835155"/>
                        <a:pt x="4795153" y="839112"/>
                      </a:cubicBezTo>
                      <a:cubicBezTo>
                        <a:pt x="4786260" y="845160"/>
                        <a:pt x="4795153" y="867436"/>
                        <a:pt x="4788172" y="870637"/>
                      </a:cubicBezTo>
                      <a:cubicBezTo>
                        <a:pt x="4783725" y="872549"/>
                        <a:pt x="4780257" y="848094"/>
                        <a:pt x="4779946" y="845782"/>
                      </a:cubicBezTo>
                      <a:cubicBezTo>
                        <a:pt x="4777768" y="830531"/>
                        <a:pt x="4768786" y="828575"/>
                        <a:pt x="4753268" y="828575"/>
                      </a:cubicBezTo>
                      <a:cubicBezTo>
                        <a:pt x="4748154" y="828575"/>
                        <a:pt x="4739172" y="829642"/>
                        <a:pt x="4734326" y="826840"/>
                      </a:cubicBezTo>
                      <a:cubicBezTo>
                        <a:pt x="4730903" y="824839"/>
                        <a:pt x="4737350" y="819192"/>
                        <a:pt x="4737261" y="816658"/>
                      </a:cubicBezTo>
                      <a:cubicBezTo>
                        <a:pt x="4736728" y="803586"/>
                        <a:pt x="4748510" y="796783"/>
                        <a:pt x="4738372" y="785178"/>
                      </a:cubicBezTo>
                      <a:cubicBezTo>
                        <a:pt x="4696666" y="737424"/>
                        <a:pt x="4618320" y="738046"/>
                        <a:pt x="4561762" y="751563"/>
                      </a:cubicBezTo>
                      <a:cubicBezTo>
                        <a:pt x="4535972" y="757744"/>
                        <a:pt x="4498490" y="762768"/>
                        <a:pt x="4472212" y="756632"/>
                      </a:cubicBezTo>
                      <a:cubicBezTo>
                        <a:pt x="4466609" y="755298"/>
                        <a:pt x="4473235" y="742492"/>
                        <a:pt x="4467365" y="737468"/>
                      </a:cubicBezTo>
                      <a:cubicBezTo>
                        <a:pt x="4459272" y="730620"/>
                        <a:pt x="4440687" y="722261"/>
                        <a:pt x="4430016" y="726174"/>
                      </a:cubicBezTo>
                      <a:cubicBezTo>
                        <a:pt x="4414097" y="731954"/>
                        <a:pt x="4421611" y="724618"/>
                        <a:pt x="4409606" y="717682"/>
                      </a:cubicBezTo>
                      <a:cubicBezTo>
                        <a:pt x="4399647" y="711901"/>
                        <a:pt x="4383728" y="706077"/>
                        <a:pt x="4372035" y="708522"/>
                      </a:cubicBezTo>
                      <a:cubicBezTo>
                        <a:pt x="4357584" y="711501"/>
                        <a:pt x="4357939" y="697184"/>
                        <a:pt x="4375013" y="697628"/>
                      </a:cubicBezTo>
                      <a:cubicBezTo>
                        <a:pt x="4382750" y="697628"/>
                        <a:pt x="4410362" y="696650"/>
                        <a:pt x="4394222" y="682466"/>
                      </a:cubicBezTo>
                      <a:cubicBezTo>
                        <a:pt x="4379905" y="669883"/>
                        <a:pt x="4287509" y="651341"/>
                        <a:pt x="4281684" y="674907"/>
                      </a:cubicBezTo>
                      <a:cubicBezTo>
                        <a:pt x="4278082" y="689580"/>
                        <a:pt x="4266433" y="705365"/>
                        <a:pt x="4250871" y="708567"/>
                      </a:cubicBezTo>
                      <a:cubicBezTo>
                        <a:pt x="4244245" y="709945"/>
                        <a:pt x="4221880" y="702697"/>
                        <a:pt x="4233085" y="693226"/>
                      </a:cubicBezTo>
                      <a:cubicBezTo>
                        <a:pt x="4238109" y="689002"/>
                        <a:pt x="4257318" y="688469"/>
                        <a:pt x="4257318" y="679887"/>
                      </a:cubicBezTo>
                      <a:cubicBezTo>
                        <a:pt x="4257318" y="671306"/>
                        <a:pt x="4231172" y="672951"/>
                        <a:pt x="4226193" y="671795"/>
                      </a:cubicBezTo>
                      <a:cubicBezTo>
                        <a:pt x="4208852" y="667882"/>
                        <a:pt x="4226193" y="655788"/>
                        <a:pt x="4238376" y="659345"/>
                      </a:cubicBezTo>
                      <a:cubicBezTo>
                        <a:pt x="4242822" y="660634"/>
                        <a:pt x="4270924" y="667704"/>
                        <a:pt x="4272435" y="659345"/>
                      </a:cubicBezTo>
                      <a:cubicBezTo>
                        <a:pt x="4273769" y="652008"/>
                        <a:pt x="4199247" y="641559"/>
                        <a:pt x="4190800" y="640137"/>
                      </a:cubicBezTo>
                      <a:cubicBezTo>
                        <a:pt x="4159675" y="635156"/>
                        <a:pt x="4131262" y="635690"/>
                        <a:pt x="4100716" y="627375"/>
                      </a:cubicBezTo>
                      <a:cubicBezTo>
                        <a:pt x="4075283" y="620572"/>
                        <a:pt x="4090578" y="635912"/>
                        <a:pt x="4088488" y="645561"/>
                      </a:cubicBezTo>
                      <a:cubicBezTo>
                        <a:pt x="4085686" y="658500"/>
                        <a:pt x="4051005" y="651119"/>
                        <a:pt x="4042245" y="653298"/>
                      </a:cubicBezTo>
                      <a:cubicBezTo>
                        <a:pt x="4034686" y="655210"/>
                        <a:pt x="4018012" y="662947"/>
                        <a:pt x="4026283" y="673351"/>
                      </a:cubicBezTo>
                      <a:cubicBezTo>
                        <a:pt x="4031129" y="679531"/>
                        <a:pt x="4054740" y="672551"/>
                        <a:pt x="4054695" y="675574"/>
                      </a:cubicBezTo>
                      <a:cubicBezTo>
                        <a:pt x="4054695" y="680777"/>
                        <a:pt x="4038689" y="683756"/>
                        <a:pt x="4041356" y="689669"/>
                      </a:cubicBezTo>
                      <a:cubicBezTo>
                        <a:pt x="4043802" y="694694"/>
                        <a:pt x="4064388" y="708122"/>
                        <a:pt x="4053272" y="717593"/>
                      </a:cubicBezTo>
                      <a:cubicBezTo>
                        <a:pt x="4042156" y="727063"/>
                        <a:pt x="4031797" y="714880"/>
                        <a:pt x="4022147" y="711323"/>
                      </a:cubicBezTo>
                      <a:cubicBezTo>
                        <a:pt x="4014989" y="708655"/>
                        <a:pt x="3977995" y="717593"/>
                        <a:pt x="3978663" y="718215"/>
                      </a:cubicBezTo>
                      <a:cubicBezTo>
                        <a:pt x="3983109" y="722662"/>
                        <a:pt x="3996848" y="719060"/>
                        <a:pt x="3998627" y="727108"/>
                      </a:cubicBezTo>
                      <a:cubicBezTo>
                        <a:pt x="4000538" y="736001"/>
                        <a:pt x="3977506" y="734267"/>
                        <a:pt x="3973460" y="731109"/>
                      </a:cubicBezTo>
                      <a:cubicBezTo>
                        <a:pt x="3968391" y="727152"/>
                        <a:pt x="3966701" y="716125"/>
                        <a:pt x="3958476" y="717770"/>
                      </a:cubicBezTo>
                      <a:cubicBezTo>
                        <a:pt x="3946515" y="720305"/>
                        <a:pt x="3932197" y="713324"/>
                        <a:pt x="3920770" y="710790"/>
                      </a:cubicBezTo>
                      <a:cubicBezTo>
                        <a:pt x="3897204" y="705187"/>
                        <a:pt x="3882264" y="723818"/>
                        <a:pt x="3859143" y="721728"/>
                      </a:cubicBezTo>
                      <a:cubicBezTo>
                        <a:pt x="3845093" y="720536"/>
                        <a:pt x="3831665" y="715285"/>
                        <a:pt x="3820549" y="706610"/>
                      </a:cubicBezTo>
                      <a:cubicBezTo>
                        <a:pt x="3811166" y="698784"/>
                        <a:pt x="3808366" y="686690"/>
                        <a:pt x="3797383" y="700785"/>
                      </a:cubicBezTo>
                      <a:cubicBezTo>
                        <a:pt x="3791024" y="708878"/>
                        <a:pt x="3789736" y="719460"/>
                        <a:pt x="3785644" y="728620"/>
                      </a:cubicBezTo>
                      <a:cubicBezTo>
                        <a:pt x="3782042" y="736757"/>
                        <a:pt x="3772706" y="739069"/>
                        <a:pt x="3767859" y="747517"/>
                      </a:cubicBezTo>
                      <a:cubicBezTo>
                        <a:pt x="3757410" y="766503"/>
                        <a:pt x="3746428" y="761967"/>
                        <a:pt x="3729175" y="753386"/>
                      </a:cubicBezTo>
                      <a:cubicBezTo>
                        <a:pt x="3713390" y="745516"/>
                        <a:pt x="3694582" y="728575"/>
                        <a:pt x="3686623" y="712657"/>
                      </a:cubicBezTo>
                      <a:cubicBezTo>
                        <a:pt x="3684222" y="707899"/>
                        <a:pt x="3654121" y="671039"/>
                        <a:pt x="3653097" y="672640"/>
                      </a:cubicBezTo>
                      <a:cubicBezTo>
                        <a:pt x="3658922" y="663080"/>
                        <a:pt x="3684978" y="693582"/>
                        <a:pt x="3695605" y="675130"/>
                      </a:cubicBezTo>
                      <a:cubicBezTo>
                        <a:pt x="3706232" y="656677"/>
                        <a:pt x="3679998" y="659879"/>
                        <a:pt x="3678042" y="650763"/>
                      </a:cubicBezTo>
                      <a:cubicBezTo>
                        <a:pt x="3675329" y="638091"/>
                        <a:pt x="3689647" y="644361"/>
                        <a:pt x="3679020" y="627598"/>
                      </a:cubicBezTo>
                      <a:cubicBezTo>
                        <a:pt x="3673150" y="618438"/>
                        <a:pt x="3677819" y="622040"/>
                        <a:pt x="3681466" y="615637"/>
                      </a:cubicBezTo>
                      <a:cubicBezTo>
                        <a:pt x="3685912" y="607544"/>
                        <a:pt x="3665859" y="605054"/>
                        <a:pt x="3662880" y="603765"/>
                      </a:cubicBezTo>
                      <a:cubicBezTo>
                        <a:pt x="3650029" y="598207"/>
                        <a:pt x="3649940" y="587714"/>
                        <a:pt x="3635712" y="585979"/>
                      </a:cubicBezTo>
                      <a:cubicBezTo>
                        <a:pt x="3632422" y="585579"/>
                        <a:pt x="3601163" y="583178"/>
                        <a:pt x="3602987" y="590426"/>
                      </a:cubicBezTo>
                      <a:cubicBezTo>
                        <a:pt x="3606810" y="605544"/>
                        <a:pt x="3585202" y="584823"/>
                        <a:pt x="3586535" y="585179"/>
                      </a:cubicBezTo>
                      <a:cubicBezTo>
                        <a:pt x="3566171" y="579621"/>
                        <a:pt x="3544028" y="582600"/>
                        <a:pt x="3529977" y="563836"/>
                      </a:cubicBezTo>
                      <a:cubicBezTo>
                        <a:pt x="3521574" y="552543"/>
                        <a:pt x="3518816" y="557612"/>
                        <a:pt x="3514503" y="568283"/>
                      </a:cubicBezTo>
                      <a:cubicBezTo>
                        <a:pt x="3509524" y="580510"/>
                        <a:pt x="3488137" y="563525"/>
                        <a:pt x="3487337" y="583178"/>
                      </a:cubicBezTo>
                      <a:cubicBezTo>
                        <a:pt x="3487114" y="588692"/>
                        <a:pt x="3497518" y="620172"/>
                        <a:pt x="3484713" y="622351"/>
                      </a:cubicBezTo>
                      <a:cubicBezTo>
                        <a:pt x="3477687" y="623551"/>
                        <a:pt x="3471062" y="616793"/>
                        <a:pt x="3464082" y="616660"/>
                      </a:cubicBezTo>
                      <a:cubicBezTo>
                        <a:pt x="3458701" y="616660"/>
                        <a:pt x="3454210" y="620617"/>
                        <a:pt x="3449275" y="622129"/>
                      </a:cubicBezTo>
                      <a:cubicBezTo>
                        <a:pt x="3433134" y="627064"/>
                        <a:pt x="3412815" y="618305"/>
                        <a:pt x="3395919" y="617993"/>
                      </a:cubicBezTo>
                      <a:cubicBezTo>
                        <a:pt x="3390894" y="617993"/>
                        <a:pt x="3384580" y="617993"/>
                        <a:pt x="3381779" y="613014"/>
                      </a:cubicBezTo>
                      <a:cubicBezTo>
                        <a:pt x="3374576" y="600030"/>
                        <a:pt x="3372263" y="607856"/>
                        <a:pt x="3365994" y="612302"/>
                      </a:cubicBezTo>
                      <a:cubicBezTo>
                        <a:pt x="3357369" y="618394"/>
                        <a:pt x="3338737" y="614214"/>
                        <a:pt x="3329756" y="611190"/>
                      </a:cubicBezTo>
                      <a:cubicBezTo>
                        <a:pt x="3303077" y="602298"/>
                        <a:pt x="3335180" y="592516"/>
                        <a:pt x="3335358" y="586424"/>
                      </a:cubicBezTo>
                      <a:cubicBezTo>
                        <a:pt x="3335358" y="581044"/>
                        <a:pt x="3282758" y="579977"/>
                        <a:pt x="3276310" y="578109"/>
                      </a:cubicBezTo>
                      <a:cubicBezTo>
                        <a:pt x="3251411" y="570817"/>
                        <a:pt x="3229535" y="573663"/>
                        <a:pt x="3204190" y="576242"/>
                      </a:cubicBezTo>
                      <a:cubicBezTo>
                        <a:pt x="3189428" y="577843"/>
                        <a:pt x="3169331" y="577087"/>
                        <a:pt x="3155635" y="583489"/>
                      </a:cubicBezTo>
                      <a:cubicBezTo>
                        <a:pt x="3149144" y="586513"/>
                        <a:pt x="3157948" y="595095"/>
                        <a:pt x="3155279" y="599585"/>
                      </a:cubicBezTo>
                      <a:cubicBezTo>
                        <a:pt x="3148255" y="611457"/>
                        <a:pt x="3144787" y="589047"/>
                        <a:pt x="3145009" y="586246"/>
                      </a:cubicBezTo>
                      <a:cubicBezTo>
                        <a:pt x="3145542" y="579265"/>
                        <a:pt x="3148388" y="568461"/>
                        <a:pt x="3142874" y="562858"/>
                      </a:cubicBezTo>
                      <a:cubicBezTo>
                        <a:pt x="3140251" y="560057"/>
                        <a:pt x="3125978" y="555210"/>
                        <a:pt x="3128601" y="564281"/>
                      </a:cubicBezTo>
                      <a:cubicBezTo>
                        <a:pt x="3132781" y="578554"/>
                        <a:pt x="3094676" y="569928"/>
                        <a:pt x="3089474" y="565882"/>
                      </a:cubicBezTo>
                      <a:cubicBezTo>
                        <a:pt x="3073911" y="553921"/>
                        <a:pt x="3051679" y="543250"/>
                        <a:pt x="3032515" y="552543"/>
                      </a:cubicBezTo>
                      <a:cubicBezTo>
                        <a:pt x="3026690" y="555388"/>
                        <a:pt x="3016864" y="561435"/>
                        <a:pt x="3015797" y="568505"/>
                      </a:cubicBezTo>
                      <a:cubicBezTo>
                        <a:pt x="3014240" y="579221"/>
                        <a:pt x="3036338" y="571128"/>
                        <a:pt x="3037051" y="576864"/>
                      </a:cubicBezTo>
                      <a:cubicBezTo>
                        <a:pt x="3037940" y="583801"/>
                        <a:pt x="3007570" y="584245"/>
                        <a:pt x="3003302" y="585001"/>
                      </a:cubicBezTo>
                      <a:cubicBezTo>
                        <a:pt x="2993431" y="586780"/>
                        <a:pt x="2985249" y="596651"/>
                        <a:pt x="2974267" y="599986"/>
                      </a:cubicBezTo>
                      <a:cubicBezTo>
                        <a:pt x="2966842" y="602209"/>
                        <a:pt x="2876847" y="617771"/>
                        <a:pt x="2881293" y="627064"/>
                      </a:cubicBezTo>
                      <a:cubicBezTo>
                        <a:pt x="2874223" y="611991"/>
                        <a:pt x="2908327" y="593005"/>
                        <a:pt x="2917843" y="590337"/>
                      </a:cubicBezTo>
                      <a:cubicBezTo>
                        <a:pt x="2926201" y="588025"/>
                        <a:pt x="2929315" y="580466"/>
                        <a:pt x="2936962" y="577353"/>
                      </a:cubicBezTo>
                      <a:cubicBezTo>
                        <a:pt x="2948567" y="572640"/>
                        <a:pt x="2961861" y="574908"/>
                        <a:pt x="2973512" y="570284"/>
                      </a:cubicBezTo>
                      <a:cubicBezTo>
                        <a:pt x="2980625" y="567438"/>
                        <a:pt x="2983427" y="561747"/>
                        <a:pt x="2988762" y="556944"/>
                      </a:cubicBezTo>
                      <a:cubicBezTo>
                        <a:pt x="2994765" y="551476"/>
                        <a:pt x="3004814" y="549297"/>
                        <a:pt x="3011928" y="545562"/>
                      </a:cubicBezTo>
                      <a:cubicBezTo>
                        <a:pt x="3028113" y="537025"/>
                        <a:pt x="3036516" y="524397"/>
                        <a:pt x="3054703" y="517594"/>
                      </a:cubicBezTo>
                      <a:cubicBezTo>
                        <a:pt x="3064484" y="513948"/>
                        <a:pt x="3088273" y="512703"/>
                        <a:pt x="3093698" y="503277"/>
                      </a:cubicBezTo>
                      <a:cubicBezTo>
                        <a:pt x="3103034" y="487003"/>
                        <a:pt x="3120376" y="485491"/>
                        <a:pt x="3137449" y="477665"/>
                      </a:cubicBezTo>
                      <a:cubicBezTo>
                        <a:pt x="3145987" y="473886"/>
                        <a:pt x="3153501" y="469395"/>
                        <a:pt x="3156925" y="460191"/>
                      </a:cubicBezTo>
                      <a:cubicBezTo>
                        <a:pt x="3162082" y="446229"/>
                        <a:pt x="3145498" y="452854"/>
                        <a:pt x="3143141" y="443339"/>
                      </a:cubicBezTo>
                      <a:cubicBezTo>
                        <a:pt x="3141585" y="437159"/>
                        <a:pt x="3161371" y="440227"/>
                        <a:pt x="3164083" y="433957"/>
                      </a:cubicBezTo>
                      <a:cubicBezTo>
                        <a:pt x="3169331" y="421908"/>
                        <a:pt x="3148832" y="423242"/>
                        <a:pt x="3148654" y="421596"/>
                      </a:cubicBezTo>
                      <a:cubicBezTo>
                        <a:pt x="3147676" y="414349"/>
                        <a:pt x="3154613" y="400298"/>
                        <a:pt x="3139496" y="402388"/>
                      </a:cubicBezTo>
                      <a:cubicBezTo>
                        <a:pt x="3127890" y="404033"/>
                        <a:pt x="3127445" y="407235"/>
                        <a:pt x="3126600" y="393851"/>
                      </a:cubicBezTo>
                      <a:cubicBezTo>
                        <a:pt x="3125978" y="384247"/>
                        <a:pt x="3122865" y="368640"/>
                        <a:pt x="3110238" y="374287"/>
                      </a:cubicBezTo>
                      <a:cubicBezTo>
                        <a:pt x="3095476" y="380956"/>
                        <a:pt x="3087694" y="371752"/>
                        <a:pt x="3073999" y="367395"/>
                      </a:cubicBezTo>
                      <a:cubicBezTo>
                        <a:pt x="3058126" y="362326"/>
                        <a:pt x="3043409" y="365483"/>
                        <a:pt x="3028958" y="361437"/>
                      </a:cubicBezTo>
                      <a:cubicBezTo>
                        <a:pt x="3021577" y="359347"/>
                        <a:pt x="3015263" y="363571"/>
                        <a:pt x="3007748" y="364060"/>
                      </a:cubicBezTo>
                      <a:cubicBezTo>
                        <a:pt x="2995921" y="364771"/>
                        <a:pt x="2982760" y="360281"/>
                        <a:pt x="2971333" y="361926"/>
                      </a:cubicBezTo>
                      <a:cubicBezTo>
                        <a:pt x="2958393" y="363793"/>
                        <a:pt x="2961017" y="376110"/>
                        <a:pt x="2951679" y="379133"/>
                      </a:cubicBezTo>
                      <a:cubicBezTo>
                        <a:pt x="2942342" y="382157"/>
                        <a:pt x="2931360" y="380912"/>
                        <a:pt x="2921933" y="379934"/>
                      </a:cubicBezTo>
                      <a:cubicBezTo>
                        <a:pt x="2901169" y="377800"/>
                        <a:pt x="2932026" y="357702"/>
                        <a:pt x="2937629" y="349209"/>
                      </a:cubicBezTo>
                      <a:cubicBezTo>
                        <a:pt x="2940475" y="344985"/>
                        <a:pt x="2897078" y="345652"/>
                        <a:pt x="2891697" y="345341"/>
                      </a:cubicBezTo>
                      <a:cubicBezTo>
                        <a:pt x="2884895" y="344896"/>
                        <a:pt x="2882049" y="341384"/>
                        <a:pt x="2875735" y="339827"/>
                      </a:cubicBezTo>
                      <a:cubicBezTo>
                        <a:pt x="2866487" y="337560"/>
                        <a:pt x="2845455" y="341739"/>
                        <a:pt x="2838164" y="337026"/>
                      </a:cubicBezTo>
                      <a:cubicBezTo>
                        <a:pt x="2844032" y="340850"/>
                        <a:pt x="2884450" y="323020"/>
                        <a:pt x="2890675" y="319241"/>
                      </a:cubicBezTo>
                      <a:cubicBezTo>
                        <a:pt x="2906905" y="309681"/>
                        <a:pt x="2852570" y="298832"/>
                        <a:pt x="2850924" y="298342"/>
                      </a:cubicBezTo>
                      <a:cubicBezTo>
                        <a:pt x="2827358" y="290917"/>
                        <a:pt x="2813930" y="293896"/>
                        <a:pt x="2790675" y="299321"/>
                      </a:cubicBezTo>
                      <a:cubicBezTo>
                        <a:pt x="2767421" y="304745"/>
                        <a:pt x="2763197" y="313327"/>
                        <a:pt x="2746479" y="327066"/>
                      </a:cubicBezTo>
                      <a:cubicBezTo>
                        <a:pt x="2740388" y="332046"/>
                        <a:pt x="2711886" y="346141"/>
                        <a:pt x="2717000" y="357524"/>
                      </a:cubicBezTo>
                      <a:cubicBezTo>
                        <a:pt x="2719578" y="359387"/>
                        <a:pt x="2722290" y="361010"/>
                        <a:pt x="2725180" y="362371"/>
                      </a:cubicBezTo>
                      <a:cubicBezTo>
                        <a:pt x="2725759" y="366105"/>
                        <a:pt x="2725981" y="369889"/>
                        <a:pt x="2725848" y="373664"/>
                      </a:cubicBezTo>
                      <a:cubicBezTo>
                        <a:pt x="2728027" y="382957"/>
                        <a:pt x="2710685" y="380334"/>
                        <a:pt x="2706862" y="379667"/>
                      </a:cubicBezTo>
                      <a:cubicBezTo>
                        <a:pt x="2692721" y="377221"/>
                        <a:pt x="2672757" y="376866"/>
                        <a:pt x="2659373" y="382513"/>
                      </a:cubicBezTo>
                      <a:cubicBezTo>
                        <a:pt x="2643011" y="389405"/>
                        <a:pt x="2678760" y="399409"/>
                        <a:pt x="2677159" y="403677"/>
                      </a:cubicBezTo>
                      <a:cubicBezTo>
                        <a:pt x="2675559" y="407946"/>
                        <a:pt x="2635007" y="394073"/>
                        <a:pt x="2625760" y="400832"/>
                      </a:cubicBezTo>
                      <a:cubicBezTo>
                        <a:pt x="2617622" y="406745"/>
                        <a:pt x="2617177" y="413104"/>
                        <a:pt x="2604950" y="411014"/>
                      </a:cubicBezTo>
                      <a:cubicBezTo>
                        <a:pt x="2600948" y="410347"/>
                        <a:pt x="2576627" y="412303"/>
                        <a:pt x="2576538" y="409636"/>
                      </a:cubicBezTo>
                      <a:cubicBezTo>
                        <a:pt x="2576538" y="403544"/>
                        <a:pt x="2600726" y="389938"/>
                        <a:pt x="2579294" y="389894"/>
                      </a:cubicBezTo>
                      <a:cubicBezTo>
                        <a:pt x="2559997" y="389894"/>
                        <a:pt x="2558086" y="407368"/>
                        <a:pt x="2540789" y="398786"/>
                      </a:cubicBezTo>
                      <a:cubicBezTo>
                        <a:pt x="2532740" y="394785"/>
                        <a:pt x="2527449" y="400432"/>
                        <a:pt x="2520202" y="403989"/>
                      </a:cubicBezTo>
                      <a:cubicBezTo>
                        <a:pt x="2508374" y="409813"/>
                        <a:pt x="2501350" y="409013"/>
                        <a:pt x="2488677" y="407990"/>
                      </a:cubicBezTo>
                      <a:cubicBezTo>
                        <a:pt x="2458975" y="405545"/>
                        <a:pt x="2499082" y="425776"/>
                        <a:pt x="2499037" y="425198"/>
                      </a:cubicBezTo>
                      <a:cubicBezTo>
                        <a:pt x="2498993" y="424620"/>
                        <a:pt x="2406018" y="439604"/>
                        <a:pt x="2400460" y="439738"/>
                      </a:cubicBezTo>
                      <a:cubicBezTo>
                        <a:pt x="2389300" y="439960"/>
                        <a:pt x="2386677" y="443873"/>
                        <a:pt x="2379118" y="450320"/>
                      </a:cubicBezTo>
                      <a:cubicBezTo>
                        <a:pt x="2370226" y="457923"/>
                        <a:pt x="2355996" y="455567"/>
                        <a:pt x="2345593" y="460280"/>
                      </a:cubicBezTo>
                      <a:cubicBezTo>
                        <a:pt x="2335899" y="464726"/>
                        <a:pt x="2333409" y="476109"/>
                        <a:pt x="2320915" y="475620"/>
                      </a:cubicBezTo>
                      <a:cubicBezTo>
                        <a:pt x="2318336" y="475620"/>
                        <a:pt x="2293969" y="461658"/>
                        <a:pt x="2294769" y="474197"/>
                      </a:cubicBezTo>
                      <a:cubicBezTo>
                        <a:pt x="2294769" y="477087"/>
                        <a:pt x="2308109" y="478866"/>
                        <a:pt x="2296771" y="483490"/>
                      </a:cubicBezTo>
                      <a:cubicBezTo>
                        <a:pt x="2293436" y="484824"/>
                        <a:pt x="2276095" y="483757"/>
                        <a:pt x="2277206" y="491538"/>
                      </a:cubicBezTo>
                      <a:cubicBezTo>
                        <a:pt x="2277563" y="493939"/>
                        <a:pt x="2289345" y="491538"/>
                        <a:pt x="2290546" y="498474"/>
                      </a:cubicBezTo>
                      <a:cubicBezTo>
                        <a:pt x="2292458" y="509146"/>
                        <a:pt x="2279252" y="505011"/>
                        <a:pt x="2274584" y="503721"/>
                      </a:cubicBezTo>
                      <a:cubicBezTo>
                        <a:pt x="2273561" y="503410"/>
                        <a:pt x="2254308" y="498430"/>
                        <a:pt x="2259376" y="506656"/>
                      </a:cubicBezTo>
                      <a:cubicBezTo>
                        <a:pt x="2265157" y="515993"/>
                        <a:pt x="2278140" y="510658"/>
                        <a:pt x="2286055" y="514348"/>
                      </a:cubicBezTo>
                      <a:cubicBezTo>
                        <a:pt x="2314245" y="527465"/>
                        <a:pt x="2268536" y="525464"/>
                        <a:pt x="2267914" y="526264"/>
                      </a:cubicBezTo>
                      <a:cubicBezTo>
                        <a:pt x="2262533" y="532801"/>
                        <a:pt x="2301262" y="539026"/>
                        <a:pt x="2294593" y="554099"/>
                      </a:cubicBezTo>
                      <a:cubicBezTo>
                        <a:pt x="2285121" y="575708"/>
                        <a:pt x="2285700" y="562992"/>
                        <a:pt x="2269425" y="561124"/>
                      </a:cubicBezTo>
                      <a:cubicBezTo>
                        <a:pt x="2263600" y="560413"/>
                        <a:pt x="2252707" y="559612"/>
                        <a:pt x="2248305" y="564770"/>
                      </a:cubicBezTo>
                      <a:cubicBezTo>
                        <a:pt x="2239412" y="575086"/>
                        <a:pt x="2239412" y="571217"/>
                        <a:pt x="2228741" y="568505"/>
                      </a:cubicBezTo>
                      <a:cubicBezTo>
                        <a:pt x="2211578" y="564059"/>
                        <a:pt x="2187123" y="572596"/>
                        <a:pt x="2169337" y="573352"/>
                      </a:cubicBezTo>
                      <a:cubicBezTo>
                        <a:pt x="2149106" y="574241"/>
                        <a:pt x="2128742" y="574997"/>
                        <a:pt x="2108644" y="577576"/>
                      </a:cubicBezTo>
                      <a:cubicBezTo>
                        <a:pt x="2094371" y="579399"/>
                        <a:pt x="2072228" y="588647"/>
                        <a:pt x="2079165" y="607678"/>
                      </a:cubicBezTo>
                      <a:cubicBezTo>
                        <a:pt x="2083166" y="618616"/>
                        <a:pt x="2091392" y="620217"/>
                        <a:pt x="2085212" y="632533"/>
                      </a:cubicBezTo>
                      <a:cubicBezTo>
                        <a:pt x="2081610" y="639692"/>
                        <a:pt x="2086457" y="643338"/>
                        <a:pt x="2092059" y="647206"/>
                      </a:cubicBezTo>
                      <a:cubicBezTo>
                        <a:pt x="2107177" y="657611"/>
                        <a:pt x="2128564" y="656988"/>
                        <a:pt x="2142259" y="667437"/>
                      </a:cubicBezTo>
                      <a:cubicBezTo>
                        <a:pt x="2157555" y="679176"/>
                        <a:pt x="2154442" y="704031"/>
                        <a:pt x="2131854" y="698562"/>
                      </a:cubicBezTo>
                      <a:cubicBezTo>
                        <a:pt x="2109267" y="693093"/>
                        <a:pt x="2094504" y="674996"/>
                        <a:pt x="2073607" y="667082"/>
                      </a:cubicBezTo>
                      <a:cubicBezTo>
                        <a:pt x="2055910" y="660407"/>
                        <a:pt x="2037235" y="656855"/>
                        <a:pt x="2018338" y="656588"/>
                      </a:cubicBezTo>
                      <a:cubicBezTo>
                        <a:pt x="2001753" y="656588"/>
                        <a:pt x="1999885" y="639959"/>
                        <a:pt x="1980721" y="645606"/>
                      </a:cubicBezTo>
                      <a:cubicBezTo>
                        <a:pt x="1941015" y="657255"/>
                        <a:pt x="1984367" y="660812"/>
                        <a:pt x="1984412" y="662858"/>
                      </a:cubicBezTo>
                      <a:cubicBezTo>
                        <a:pt x="1982767" y="664969"/>
                        <a:pt x="1981300" y="667197"/>
                        <a:pt x="1979965" y="669527"/>
                      </a:cubicBezTo>
                      <a:cubicBezTo>
                        <a:pt x="1981878" y="675485"/>
                        <a:pt x="1999885" y="673973"/>
                        <a:pt x="2004199" y="679709"/>
                      </a:cubicBezTo>
                      <a:cubicBezTo>
                        <a:pt x="2009400" y="686468"/>
                        <a:pt x="1987302" y="686957"/>
                        <a:pt x="1985479" y="686779"/>
                      </a:cubicBezTo>
                      <a:cubicBezTo>
                        <a:pt x="1970984" y="685089"/>
                        <a:pt x="1961691" y="672862"/>
                        <a:pt x="1946262" y="680554"/>
                      </a:cubicBezTo>
                      <a:cubicBezTo>
                        <a:pt x="1936258" y="685534"/>
                        <a:pt x="1932611" y="692382"/>
                        <a:pt x="1939592" y="701452"/>
                      </a:cubicBezTo>
                      <a:cubicBezTo>
                        <a:pt x="1948041" y="711661"/>
                        <a:pt x="1959379" y="719073"/>
                        <a:pt x="1972140" y="722706"/>
                      </a:cubicBezTo>
                      <a:cubicBezTo>
                        <a:pt x="1982322" y="725818"/>
                        <a:pt x="1995750" y="724840"/>
                        <a:pt x="2002686" y="734400"/>
                      </a:cubicBezTo>
                      <a:cubicBezTo>
                        <a:pt x="2005132" y="737690"/>
                        <a:pt x="2019449" y="745427"/>
                        <a:pt x="2016826" y="748228"/>
                      </a:cubicBezTo>
                      <a:cubicBezTo>
                        <a:pt x="2009134" y="756543"/>
                        <a:pt x="1995972" y="748851"/>
                        <a:pt x="1988814" y="744538"/>
                      </a:cubicBezTo>
                      <a:cubicBezTo>
                        <a:pt x="1964003" y="729687"/>
                        <a:pt x="1951197" y="730487"/>
                        <a:pt x="1923096" y="729998"/>
                      </a:cubicBezTo>
                      <a:cubicBezTo>
                        <a:pt x="1913448" y="729998"/>
                        <a:pt x="1904644" y="726663"/>
                        <a:pt x="1908690" y="714969"/>
                      </a:cubicBezTo>
                      <a:cubicBezTo>
                        <a:pt x="1912291" y="704742"/>
                        <a:pt x="1902421" y="699140"/>
                        <a:pt x="1907178" y="687313"/>
                      </a:cubicBezTo>
                      <a:cubicBezTo>
                        <a:pt x="1912514" y="673973"/>
                        <a:pt x="1922207" y="665347"/>
                        <a:pt x="1918072" y="650008"/>
                      </a:cubicBezTo>
                      <a:cubicBezTo>
                        <a:pt x="1915671" y="641115"/>
                        <a:pt x="1906867" y="625775"/>
                        <a:pt x="1895173" y="628620"/>
                      </a:cubicBezTo>
                      <a:cubicBezTo>
                        <a:pt x="1890727" y="629776"/>
                        <a:pt x="1890460" y="669927"/>
                        <a:pt x="1883879" y="678198"/>
                      </a:cubicBezTo>
                      <a:cubicBezTo>
                        <a:pt x="1872496" y="692426"/>
                        <a:pt x="1852221" y="688424"/>
                        <a:pt x="1841861" y="703320"/>
                      </a:cubicBezTo>
                      <a:cubicBezTo>
                        <a:pt x="1839593" y="706566"/>
                        <a:pt x="1824075" y="715280"/>
                        <a:pt x="1829855" y="720216"/>
                      </a:cubicBezTo>
                      <a:cubicBezTo>
                        <a:pt x="1837192" y="727001"/>
                        <a:pt x="1843995" y="734347"/>
                        <a:pt x="1850220" y="742181"/>
                      </a:cubicBezTo>
                      <a:cubicBezTo>
                        <a:pt x="1867739" y="762724"/>
                        <a:pt x="1871518" y="768370"/>
                        <a:pt x="1858179" y="792247"/>
                      </a:cubicBezTo>
                      <a:cubicBezTo>
                        <a:pt x="1850087" y="806787"/>
                        <a:pt x="1839949" y="842447"/>
                        <a:pt x="1849819" y="857832"/>
                      </a:cubicBezTo>
                      <a:cubicBezTo>
                        <a:pt x="1861336" y="875617"/>
                        <a:pt x="1907223" y="852896"/>
                        <a:pt x="1921362" y="853385"/>
                      </a:cubicBezTo>
                      <a:cubicBezTo>
                        <a:pt x="1937503" y="853963"/>
                        <a:pt x="1977298" y="866324"/>
                        <a:pt x="1986768" y="880997"/>
                      </a:cubicBezTo>
                      <a:cubicBezTo>
                        <a:pt x="1989303" y="884955"/>
                        <a:pt x="1996017" y="904874"/>
                        <a:pt x="1992816" y="908565"/>
                      </a:cubicBezTo>
                      <a:cubicBezTo>
                        <a:pt x="1987258" y="914923"/>
                        <a:pt x="1977787" y="916658"/>
                        <a:pt x="1977431" y="926884"/>
                      </a:cubicBezTo>
                      <a:cubicBezTo>
                        <a:pt x="1976764" y="946715"/>
                        <a:pt x="2012291" y="940223"/>
                        <a:pt x="2016426" y="952851"/>
                      </a:cubicBezTo>
                      <a:cubicBezTo>
                        <a:pt x="2017804" y="956942"/>
                        <a:pt x="1986368" y="952095"/>
                        <a:pt x="1984056" y="951517"/>
                      </a:cubicBezTo>
                      <a:cubicBezTo>
                        <a:pt x="1968672" y="947738"/>
                        <a:pt x="1972451" y="936533"/>
                        <a:pt x="1962936" y="928352"/>
                      </a:cubicBezTo>
                      <a:cubicBezTo>
                        <a:pt x="1956978" y="923283"/>
                        <a:pt x="1978365" y="903807"/>
                        <a:pt x="1964981" y="891936"/>
                      </a:cubicBezTo>
                      <a:cubicBezTo>
                        <a:pt x="1953821" y="882064"/>
                        <a:pt x="1945817" y="866235"/>
                        <a:pt x="1929099" y="869037"/>
                      </a:cubicBezTo>
                      <a:cubicBezTo>
                        <a:pt x="1903621" y="873261"/>
                        <a:pt x="1868984" y="873750"/>
                        <a:pt x="1879655" y="908432"/>
                      </a:cubicBezTo>
                      <a:cubicBezTo>
                        <a:pt x="1883167" y="919859"/>
                        <a:pt x="1892994" y="930663"/>
                        <a:pt x="1884102" y="941646"/>
                      </a:cubicBezTo>
                      <a:cubicBezTo>
                        <a:pt x="1878721" y="948227"/>
                        <a:pt x="1858935" y="959699"/>
                        <a:pt x="1859868" y="969392"/>
                      </a:cubicBezTo>
                      <a:cubicBezTo>
                        <a:pt x="1861292" y="983131"/>
                        <a:pt x="1836036" y="991135"/>
                        <a:pt x="1826832" y="995759"/>
                      </a:cubicBezTo>
                      <a:cubicBezTo>
                        <a:pt x="1819851" y="998698"/>
                        <a:pt x="1813448" y="1002802"/>
                        <a:pt x="1807846" y="1007897"/>
                      </a:cubicBezTo>
                      <a:cubicBezTo>
                        <a:pt x="1803132" y="1012877"/>
                        <a:pt x="1805712" y="1019236"/>
                        <a:pt x="1801977" y="1023860"/>
                      </a:cubicBezTo>
                      <a:cubicBezTo>
                        <a:pt x="1793929" y="1033775"/>
                        <a:pt x="1774898" y="1017591"/>
                        <a:pt x="1766406" y="1016968"/>
                      </a:cubicBezTo>
                      <a:cubicBezTo>
                        <a:pt x="1746841" y="1015590"/>
                        <a:pt x="1735726" y="1026483"/>
                        <a:pt x="1717495" y="1014300"/>
                      </a:cubicBezTo>
                      <a:cubicBezTo>
                        <a:pt x="1710336" y="1009587"/>
                        <a:pt x="1682546" y="1019680"/>
                        <a:pt x="1690595" y="998871"/>
                      </a:cubicBezTo>
                      <a:cubicBezTo>
                        <a:pt x="1695975" y="985088"/>
                        <a:pt x="1710781" y="1008742"/>
                        <a:pt x="1718829" y="1005808"/>
                      </a:cubicBezTo>
                      <a:cubicBezTo>
                        <a:pt x="1740394" y="997893"/>
                        <a:pt x="1729011" y="1008120"/>
                        <a:pt x="1747642" y="1009409"/>
                      </a:cubicBezTo>
                      <a:cubicBezTo>
                        <a:pt x="1750976" y="1009631"/>
                        <a:pt x="1775076" y="999538"/>
                        <a:pt x="1775076" y="999627"/>
                      </a:cubicBezTo>
                      <a:cubicBezTo>
                        <a:pt x="1774587" y="982153"/>
                        <a:pt x="1784902" y="992202"/>
                        <a:pt x="1792239" y="978640"/>
                      </a:cubicBezTo>
                      <a:cubicBezTo>
                        <a:pt x="1795174" y="973127"/>
                        <a:pt x="1799887" y="953918"/>
                        <a:pt x="1807668" y="953385"/>
                      </a:cubicBezTo>
                      <a:cubicBezTo>
                        <a:pt x="1813493" y="952940"/>
                        <a:pt x="1831500" y="938222"/>
                        <a:pt x="1831856" y="932931"/>
                      </a:cubicBezTo>
                      <a:cubicBezTo>
                        <a:pt x="1832434" y="924839"/>
                        <a:pt x="1827143" y="922438"/>
                        <a:pt x="1830745" y="913767"/>
                      </a:cubicBezTo>
                      <a:cubicBezTo>
                        <a:pt x="1833013" y="908254"/>
                        <a:pt x="1846085" y="901940"/>
                        <a:pt x="1844084" y="895982"/>
                      </a:cubicBezTo>
                      <a:cubicBezTo>
                        <a:pt x="1840705" y="886289"/>
                        <a:pt x="1823631" y="879575"/>
                        <a:pt x="1817406" y="871304"/>
                      </a:cubicBezTo>
                      <a:cubicBezTo>
                        <a:pt x="1811181" y="863034"/>
                        <a:pt x="1811759" y="843337"/>
                        <a:pt x="1811937" y="833199"/>
                      </a:cubicBezTo>
                      <a:cubicBezTo>
                        <a:pt x="1812203" y="819860"/>
                        <a:pt x="1810469" y="802874"/>
                        <a:pt x="1812559" y="790069"/>
                      </a:cubicBezTo>
                      <a:cubicBezTo>
                        <a:pt x="1815538" y="771750"/>
                        <a:pt x="1827277" y="756854"/>
                        <a:pt x="1814471" y="739424"/>
                      </a:cubicBezTo>
                      <a:cubicBezTo>
                        <a:pt x="1810292" y="733777"/>
                        <a:pt x="1787170" y="720794"/>
                        <a:pt x="1788726" y="714125"/>
                      </a:cubicBezTo>
                      <a:cubicBezTo>
                        <a:pt x="1791928" y="700474"/>
                        <a:pt x="1809357" y="694071"/>
                        <a:pt x="1814071" y="679843"/>
                      </a:cubicBezTo>
                      <a:cubicBezTo>
                        <a:pt x="1824342" y="649029"/>
                        <a:pt x="1822430" y="630177"/>
                        <a:pt x="1788148" y="625152"/>
                      </a:cubicBezTo>
                      <a:cubicBezTo>
                        <a:pt x="1764538" y="621728"/>
                        <a:pt x="1739816" y="625152"/>
                        <a:pt x="1715939" y="622084"/>
                      </a:cubicBezTo>
                      <a:cubicBezTo>
                        <a:pt x="1689527" y="618749"/>
                        <a:pt x="1677522" y="677931"/>
                        <a:pt x="1667918" y="695494"/>
                      </a:cubicBezTo>
                      <a:cubicBezTo>
                        <a:pt x="1655334" y="718526"/>
                        <a:pt x="1618519" y="715147"/>
                        <a:pt x="1610826" y="739958"/>
                      </a:cubicBezTo>
                      <a:cubicBezTo>
                        <a:pt x="1605002" y="758944"/>
                        <a:pt x="1621676" y="751963"/>
                        <a:pt x="1630746" y="756899"/>
                      </a:cubicBezTo>
                      <a:cubicBezTo>
                        <a:pt x="1637104" y="760367"/>
                        <a:pt x="1630746" y="780420"/>
                        <a:pt x="1626744" y="783933"/>
                      </a:cubicBezTo>
                      <a:cubicBezTo>
                        <a:pt x="1625722" y="786258"/>
                        <a:pt x="1626077" y="788962"/>
                        <a:pt x="1627634" y="790958"/>
                      </a:cubicBezTo>
                      <a:cubicBezTo>
                        <a:pt x="1630079" y="798206"/>
                        <a:pt x="1622787" y="800696"/>
                        <a:pt x="1618741" y="805009"/>
                      </a:cubicBezTo>
                      <a:cubicBezTo>
                        <a:pt x="1606158" y="818348"/>
                        <a:pt x="1613939" y="825418"/>
                        <a:pt x="1627634" y="829464"/>
                      </a:cubicBezTo>
                      <a:cubicBezTo>
                        <a:pt x="1640662" y="833243"/>
                        <a:pt x="1657158" y="834799"/>
                        <a:pt x="1661293" y="850006"/>
                      </a:cubicBezTo>
                      <a:cubicBezTo>
                        <a:pt x="1663383" y="857654"/>
                        <a:pt x="1665739" y="866769"/>
                        <a:pt x="1673654" y="870637"/>
                      </a:cubicBezTo>
                      <a:cubicBezTo>
                        <a:pt x="1678100" y="872772"/>
                        <a:pt x="1685215" y="871171"/>
                        <a:pt x="1688149" y="875973"/>
                      </a:cubicBezTo>
                      <a:cubicBezTo>
                        <a:pt x="1695930" y="888556"/>
                        <a:pt x="1671164" y="915012"/>
                        <a:pt x="1657024" y="904030"/>
                      </a:cubicBezTo>
                      <a:cubicBezTo>
                        <a:pt x="1634792" y="886733"/>
                        <a:pt x="1620697" y="873305"/>
                        <a:pt x="1593663" y="862812"/>
                      </a:cubicBezTo>
                      <a:cubicBezTo>
                        <a:pt x="1564228" y="851385"/>
                        <a:pt x="1536616" y="836133"/>
                        <a:pt x="1507626" y="824528"/>
                      </a:cubicBezTo>
                      <a:cubicBezTo>
                        <a:pt x="1489840" y="817547"/>
                        <a:pt x="1471565" y="819104"/>
                        <a:pt x="1453024" y="818259"/>
                      </a:cubicBezTo>
                      <a:cubicBezTo>
                        <a:pt x="1437506" y="817592"/>
                        <a:pt x="1422388" y="813323"/>
                        <a:pt x="1407004" y="812745"/>
                      </a:cubicBezTo>
                      <a:cubicBezTo>
                        <a:pt x="1396644" y="812345"/>
                        <a:pt x="1396599" y="810700"/>
                        <a:pt x="1389974" y="803097"/>
                      </a:cubicBezTo>
                      <a:cubicBezTo>
                        <a:pt x="1381081" y="793092"/>
                        <a:pt x="1360539" y="783710"/>
                        <a:pt x="1347734" y="780198"/>
                      </a:cubicBezTo>
                      <a:cubicBezTo>
                        <a:pt x="1338396" y="777619"/>
                        <a:pt x="1329592" y="783221"/>
                        <a:pt x="1330837" y="793537"/>
                      </a:cubicBezTo>
                      <a:cubicBezTo>
                        <a:pt x="1332838" y="809722"/>
                        <a:pt x="1348356" y="805053"/>
                        <a:pt x="1356893" y="813902"/>
                      </a:cubicBezTo>
                      <a:cubicBezTo>
                        <a:pt x="1365430" y="822750"/>
                        <a:pt x="1376191" y="816080"/>
                        <a:pt x="1386150" y="821016"/>
                      </a:cubicBezTo>
                      <a:cubicBezTo>
                        <a:pt x="1396110" y="825951"/>
                        <a:pt x="1394421" y="847427"/>
                        <a:pt x="1402468" y="856587"/>
                      </a:cubicBezTo>
                      <a:cubicBezTo>
                        <a:pt x="1410517" y="865746"/>
                        <a:pt x="1417764" y="880953"/>
                        <a:pt x="1397622" y="880953"/>
                      </a:cubicBezTo>
                      <a:cubicBezTo>
                        <a:pt x="1390952" y="880953"/>
                        <a:pt x="1382238" y="880953"/>
                        <a:pt x="1376235" y="884332"/>
                      </a:cubicBezTo>
                      <a:cubicBezTo>
                        <a:pt x="1369343" y="888379"/>
                        <a:pt x="1377347" y="893225"/>
                        <a:pt x="1376235" y="898294"/>
                      </a:cubicBezTo>
                      <a:cubicBezTo>
                        <a:pt x="1374412" y="907187"/>
                        <a:pt x="1346933" y="900695"/>
                        <a:pt x="1349912" y="889668"/>
                      </a:cubicBezTo>
                      <a:cubicBezTo>
                        <a:pt x="1353914" y="874772"/>
                        <a:pt x="1362940" y="874506"/>
                        <a:pt x="1342442" y="866191"/>
                      </a:cubicBezTo>
                      <a:cubicBezTo>
                        <a:pt x="1321944" y="857876"/>
                        <a:pt x="1301980" y="882643"/>
                        <a:pt x="1284639" y="889935"/>
                      </a:cubicBezTo>
                      <a:cubicBezTo>
                        <a:pt x="1259028" y="900739"/>
                        <a:pt x="1227503" y="874684"/>
                        <a:pt x="1206205" y="904474"/>
                      </a:cubicBezTo>
                      <a:cubicBezTo>
                        <a:pt x="1199135" y="914345"/>
                        <a:pt x="1196601" y="912256"/>
                        <a:pt x="1184862" y="912478"/>
                      </a:cubicBezTo>
                      <a:cubicBezTo>
                        <a:pt x="1179526" y="912478"/>
                        <a:pt x="1145156" y="915901"/>
                        <a:pt x="1145956" y="904385"/>
                      </a:cubicBezTo>
                      <a:cubicBezTo>
                        <a:pt x="1146490" y="896204"/>
                        <a:pt x="1180149" y="905808"/>
                        <a:pt x="1167032" y="890468"/>
                      </a:cubicBezTo>
                      <a:cubicBezTo>
                        <a:pt x="1162586" y="885133"/>
                        <a:pt x="1176459" y="867169"/>
                        <a:pt x="1173302" y="866458"/>
                      </a:cubicBezTo>
                      <a:cubicBezTo>
                        <a:pt x="1163875" y="864368"/>
                        <a:pt x="1149691" y="871349"/>
                        <a:pt x="1141243" y="874684"/>
                      </a:cubicBezTo>
                      <a:cubicBezTo>
                        <a:pt x="1136708" y="876093"/>
                        <a:pt x="1132395" y="878209"/>
                        <a:pt x="1128526" y="880953"/>
                      </a:cubicBezTo>
                      <a:cubicBezTo>
                        <a:pt x="1124524" y="884332"/>
                        <a:pt x="1127415" y="904341"/>
                        <a:pt x="1117855" y="900473"/>
                      </a:cubicBezTo>
                      <a:cubicBezTo>
                        <a:pt x="1108296" y="896604"/>
                        <a:pt x="1108962" y="889579"/>
                        <a:pt x="1096913" y="891002"/>
                      </a:cubicBezTo>
                      <a:cubicBezTo>
                        <a:pt x="1084107" y="892691"/>
                        <a:pt x="1071479" y="895582"/>
                        <a:pt x="1059207" y="899628"/>
                      </a:cubicBezTo>
                      <a:cubicBezTo>
                        <a:pt x="1035819" y="907009"/>
                        <a:pt x="1013632" y="922705"/>
                        <a:pt x="995446" y="936577"/>
                      </a:cubicBezTo>
                      <a:cubicBezTo>
                        <a:pt x="986020" y="943780"/>
                        <a:pt x="970502" y="940446"/>
                        <a:pt x="959875" y="945470"/>
                      </a:cubicBezTo>
                      <a:cubicBezTo>
                        <a:pt x="948270" y="950984"/>
                        <a:pt x="956184" y="971481"/>
                        <a:pt x="952360" y="981041"/>
                      </a:cubicBezTo>
                      <a:cubicBezTo>
                        <a:pt x="947425" y="993358"/>
                        <a:pt x="893713" y="992646"/>
                        <a:pt x="885664" y="983976"/>
                      </a:cubicBezTo>
                      <a:cubicBezTo>
                        <a:pt x="877617" y="975305"/>
                        <a:pt x="844935" y="941557"/>
                        <a:pt x="874905" y="937733"/>
                      </a:cubicBezTo>
                      <a:cubicBezTo>
                        <a:pt x="883175" y="936711"/>
                        <a:pt x="889622" y="930797"/>
                        <a:pt x="897670" y="929819"/>
                      </a:cubicBezTo>
                      <a:cubicBezTo>
                        <a:pt x="904340" y="928974"/>
                        <a:pt x="909942" y="932487"/>
                        <a:pt x="916389" y="932487"/>
                      </a:cubicBezTo>
                      <a:cubicBezTo>
                        <a:pt x="929195" y="932487"/>
                        <a:pt x="903317" y="907142"/>
                        <a:pt x="901583" y="903896"/>
                      </a:cubicBezTo>
                      <a:cubicBezTo>
                        <a:pt x="885175" y="873172"/>
                        <a:pt x="858186" y="892602"/>
                        <a:pt x="829685" y="886867"/>
                      </a:cubicBezTo>
                      <a:cubicBezTo>
                        <a:pt x="827150" y="886333"/>
                        <a:pt x="798560" y="875350"/>
                        <a:pt x="809898" y="888734"/>
                      </a:cubicBezTo>
                      <a:cubicBezTo>
                        <a:pt x="814344" y="894381"/>
                        <a:pt x="822259" y="893581"/>
                        <a:pt x="827683" y="898249"/>
                      </a:cubicBezTo>
                      <a:cubicBezTo>
                        <a:pt x="833775" y="903718"/>
                        <a:pt x="828707" y="911900"/>
                        <a:pt x="830930" y="918480"/>
                      </a:cubicBezTo>
                      <a:cubicBezTo>
                        <a:pt x="836132" y="934043"/>
                        <a:pt x="819236" y="949605"/>
                        <a:pt x="814300" y="962322"/>
                      </a:cubicBezTo>
                      <a:cubicBezTo>
                        <a:pt x="810743" y="971526"/>
                        <a:pt x="833953" y="965879"/>
                        <a:pt x="838177" y="972682"/>
                      </a:cubicBezTo>
                      <a:cubicBezTo>
                        <a:pt x="843824" y="981886"/>
                        <a:pt x="843424" y="1001139"/>
                        <a:pt x="837732" y="1010076"/>
                      </a:cubicBezTo>
                      <a:cubicBezTo>
                        <a:pt x="828840" y="1023815"/>
                        <a:pt x="834265" y="1027017"/>
                        <a:pt x="819236" y="1022971"/>
                      </a:cubicBezTo>
                      <a:cubicBezTo>
                        <a:pt x="813722" y="1021503"/>
                        <a:pt x="813589" y="1028529"/>
                        <a:pt x="809098" y="1020570"/>
                      </a:cubicBezTo>
                      <a:cubicBezTo>
                        <a:pt x="805674" y="1014478"/>
                        <a:pt x="807053" y="1010298"/>
                        <a:pt x="799227" y="1008965"/>
                      </a:cubicBezTo>
                      <a:cubicBezTo>
                        <a:pt x="790334" y="1007453"/>
                        <a:pt x="767168" y="1003318"/>
                        <a:pt x="759209" y="1007986"/>
                      </a:cubicBezTo>
                      <a:cubicBezTo>
                        <a:pt x="746181" y="1015767"/>
                        <a:pt x="743736" y="1026305"/>
                        <a:pt x="726573" y="1029640"/>
                      </a:cubicBezTo>
                      <a:cubicBezTo>
                        <a:pt x="709410" y="1032975"/>
                        <a:pt x="701851" y="1044980"/>
                        <a:pt x="688200" y="1054095"/>
                      </a:cubicBezTo>
                      <a:cubicBezTo>
                        <a:pt x="664679" y="1069791"/>
                        <a:pt x="719947" y="1108475"/>
                        <a:pt x="699316" y="1113232"/>
                      </a:cubicBezTo>
                      <a:cubicBezTo>
                        <a:pt x="672638" y="1119413"/>
                        <a:pt x="654852" y="1094424"/>
                        <a:pt x="628664" y="1099582"/>
                      </a:cubicBezTo>
                      <a:cubicBezTo>
                        <a:pt x="611456" y="1103050"/>
                        <a:pt x="598650" y="1062899"/>
                        <a:pt x="579397" y="1081174"/>
                      </a:cubicBezTo>
                      <a:cubicBezTo>
                        <a:pt x="563257" y="1096514"/>
                        <a:pt x="573261" y="1120080"/>
                        <a:pt x="594470" y="1125015"/>
                      </a:cubicBezTo>
                      <a:cubicBezTo>
                        <a:pt x="600696" y="1126438"/>
                        <a:pt x="617280" y="1123415"/>
                        <a:pt x="618659" y="1132129"/>
                      </a:cubicBezTo>
                      <a:cubicBezTo>
                        <a:pt x="620526" y="1141080"/>
                        <a:pt x="615457" y="1150026"/>
                        <a:pt x="606832" y="1153028"/>
                      </a:cubicBezTo>
                      <a:cubicBezTo>
                        <a:pt x="594026" y="1157074"/>
                        <a:pt x="567926" y="1147648"/>
                        <a:pt x="561656" y="1137999"/>
                      </a:cubicBezTo>
                      <a:cubicBezTo>
                        <a:pt x="552230" y="1123415"/>
                        <a:pt x="538580" y="1128350"/>
                        <a:pt x="524707" y="1125682"/>
                      </a:cubicBezTo>
                      <a:cubicBezTo>
                        <a:pt x="510834" y="1123014"/>
                        <a:pt x="516970" y="1107007"/>
                        <a:pt x="514169" y="1097981"/>
                      </a:cubicBezTo>
                      <a:cubicBezTo>
                        <a:pt x="511368" y="1088955"/>
                        <a:pt x="506743" y="1080774"/>
                        <a:pt x="504743" y="1070592"/>
                      </a:cubicBezTo>
                      <a:cubicBezTo>
                        <a:pt x="503364" y="1066581"/>
                        <a:pt x="504698" y="1062126"/>
                        <a:pt x="508077" y="1059565"/>
                      </a:cubicBezTo>
                      <a:cubicBezTo>
                        <a:pt x="516036" y="1054140"/>
                        <a:pt x="510078" y="1045247"/>
                        <a:pt x="510567" y="1038088"/>
                      </a:cubicBezTo>
                      <a:cubicBezTo>
                        <a:pt x="511323" y="1026972"/>
                        <a:pt x="493271" y="1019058"/>
                        <a:pt x="484556" y="1019058"/>
                      </a:cubicBezTo>
                      <a:cubicBezTo>
                        <a:pt x="473484" y="1019058"/>
                        <a:pt x="473706" y="1006341"/>
                        <a:pt x="464058" y="1004029"/>
                      </a:cubicBezTo>
                      <a:cubicBezTo>
                        <a:pt x="453653" y="1001583"/>
                        <a:pt x="443382" y="992513"/>
                        <a:pt x="436401" y="984820"/>
                      </a:cubicBezTo>
                      <a:cubicBezTo>
                        <a:pt x="431244" y="979218"/>
                        <a:pt x="421995" y="972193"/>
                        <a:pt x="417994" y="967035"/>
                      </a:cubicBezTo>
                      <a:cubicBezTo>
                        <a:pt x="415014" y="963033"/>
                        <a:pt x="433244" y="967035"/>
                        <a:pt x="431333" y="966324"/>
                      </a:cubicBezTo>
                      <a:cubicBezTo>
                        <a:pt x="441026" y="969658"/>
                        <a:pt x="446984" y="977617"/>
                        <a:pt x="455254" y="983042"/>
                      </a:cubicBezTo>
                      <a:cubicBezTo>
                        <a:pt x="474329" y="995492"/>
                        <a:pt x="497539" y="994158"/>
                        <a:pt x="518082" y="1002784"/>
                      </a:cubicBezTo>
                      <a:cubicBezTo>
                        <a:pt x="552541" y="1017279"/>
                        <a:pt x="608165" y="1031419"/>
                        <a:pt x="645782" y="1027372"/>
                      </a:cubicBezTo>
                      <a:cubicBezTo>
                        <a:pt x="668547" y="1024927"/>
                        <a:pt x="724038" y="1004162"/>
                        <a:pt x="732442" y="979040"/>
                      </a:cubicBezTo>
                      <a:cubicBezTo>
                        <a:pt x="735599" y="969658"/>
                        <a:pt x="729596" y="941868"/>
                        <a:pt x="720170" y="937111"/>
                      </a:cubicBezTo>
                      <a:cubicBezTo>
                        <a:pt x="705452" y="929685"/>
                        <a:pt x="697093" y="912122"/>
                        <a:pt x="678774" y="912122"/>
                      </a:cubicBezTo>
                      <a:cubicBezTo>
                        <a:pt x="665435" y="912122"/>
                        <a:pt x="660988" y="897494"/>
                        <a:pt x="647027" y="896693"/>
                      </a:cubicBezTo>
                      <a:cubicBezTo>
                        <a:pt x="630664" y="895715"/>
                        <a:pt x="614035" y="880108"/>
                        <a:pt x="601229" y="871571"/>
                      </a:cubicBezTo>
                      <a:cubicBezTo>
                        <a:pt x="582198" y="858801"/>
                        <a:pt x="561345" y="849037"/>
                        <a:pt x="539335" y="842625"/>
                      </a:cubicBezTo>
                      <a:cubicBezTo>
                        <a:pt x="534889" y="841336"/>
                        <a:pt x="526841" y="838179"/>
                        <a:pt x="522172" y="840535"/>
                      </a:cubicBezTo>
                      <a:cubicBezTo>
                        <a:pt x="508833" y="846760"/>
                        <a:pt x="510434" y="839290"/>
                        <a:pt x="499940" y="834488"/>
                      </a:cubicBezTo>
                      <a:cubicBezTo>
                        <a:pt x="489447" y="829686"/>
                        <a:pt x="484467" y="839513"/>
                        <a:pt x="475396" y="839824"/>
                      </a:cubicBezTo>
                      <a:cubicBezTo>
                        <a:pt x="466326" y="840135"/>
                        <a:pt x="459167" y="833732"/>
                        <a:pt x="449207" y="836044"/>
                      </a:cubicBezTo>
                      <a:cubicBezTo>
                        <a:pt x="431421" y="840224"/>
                        <a:pt x="421150" y="824173"/>
                        <a:pt x="444760" y="822172"/>
                      </a:cubicBezTo>
                      <a:cubicBezTo>
                        <a:pt x="472239" y="819860"/>
                        <a:pt x="431155" y="805542"/>
                        <a:pt x="423863" y="803897"/>
                      </a:cubicBezTo>
                      <a:cubicBezTo>
                        <a:pt x="404343" y="799451"/>
                        <a:pt x="410079" y="825018"/>
                        <a:pt x="386068" y="809944"/>
                      </a:cubicBezTo>
                      <a:cubicBezTo>
                        <a:pt x="383044" y="826218"/>
                        <a:pt x="363836" y="821505"/>
                        <a:pt x="352409" y="829908"/>
                      </a:cubicBezTo>
                      <a:cubicBezTo>
                        <a:pt x="345962" y="834666"/>
                        <a:pt x="340226" y="833643"/>
                        <a:pt x="333290" y="836934"/>
                      </a:cubicBezTo>
                      <a:cubicBezTo>
                        <a:pt x="322352" y="842136"/>
                        <a:pt x="323063" y="854052"/>
                        <a:pt x="314926" y="859610"/>
                      </a:cubicBezTo>
                      <a:cubicBezTo>
                        <a:pt x="306789" y="865168"/>
                        <a:pt x="292694" y="881442"/>
                        <a:pt x="300164" y="894070"/>
                      </a:cubicBezTo>
                      <a:cubicBezTo>
                        <a:pt x="310391" y="910966"/>
                        <a:pt x="325864" y="912256"/>
                        <a:pt x="339692" y="925506"/>
                      </a:cubicBezTo>
                      <a:cubicBezTo>
                        <a:pt x="369528" y="953918"/>
                        <a:pt x="303855" y="961655"/>
                        <a:pt x="323952" y="991846"/>
                      </a:cubicBezTo>
                      <a:cubicBezTo>
                        <a:pt x="334268" y="1007364"/>
                        <a:pt x="348051" y="1024349"/>
                        <a:pt x="354054" y="1042135"/>
                      </a:cubicBezTo>
                      <a:cubicBezTo>
                        <a:pt x="358234" y="1054540"/>
                        <a:pt x="330888" y="1049382"/>
                        <a:pt x="338937" y="1069346"/>
                      </a:cubicBezTo>
                      <a:cubicBezTo>
                        <a:pt x="340004" y="1072014"/>
                        <a:pt x="347296" y="1081218"/>
                        <a:pt x="344272" y="1084642"/>
                      </a:cubicBezTo>
                      <a:cubicBezTo>
                        <a:pt x="341249" y="1088066"/>
                        <a:pt x="331733" y="1089578"/>
                        <a:pt x="339826" y="1094513"/>
                      </a:cubicBezTo>
                      <a:cubicBezTo>
                        <a:pt x="343160" y="1096558"/>
                        <a:pt x="357256" y="1098960"/>
                        <a:pt x="352809" y="1105451"/>
                      </a:cubicBezTo>
                      <a:cubicBezTo>
                        <a:pt x="348363" y="1111943"/>
                        <a:pt x="344895" y="1117945"/>
                        <a:pt x="353654" y="1124037"/>
                      </a:cubicBezTo>
                      <a:cubicBezTo>
                        <a:pt x="367616" y="1133730"/>
                        <a:pt x="370995" y="1140800"/>
                        <a:pt x="354054" y="1148581"/>
                      </a:cubicBezTo>
                      <a:cubicBezTo>
                        <a:pt x="334268" y="1157474"/>
                        <a:pt x="360902" y="1168812"/>
                        <a:pt x="369839" y="1174370"/>
                      </a:cubicBezTo>
                      <a:cubicBezTo>
                        <a:pt x="380821" y="1181173"/>
                        <a:pt x="403231" y="1196158"/>
                        <a:pt x="399363" y="1211853"/>
                      </a:cubicBezTo>
                      <a:cubicBezTo>
                        <a:pt x="394916" y="1229639"/>
                        <a:pt x="373885" y="1238532"/>
                        <a:pt x="361080" y="1249070"/>
                      </a:cubicBezTo>
                      <a:cubicBezTo>
                        <a:pt x="348274" y="1259608"/>
                        <a:pt x="342227" y="1274903"/>
                        <a:pt x="327509" y="1284641"/>
                      </a:cubicBezTo>
                      <a:cubicBezTo>
                        <a:pt x="308256" y="1297357"/>
                        <a:pt x="292783" y="1307273"/>
                        <a:pt x="279710" y="1326882"/>
                      </a:cubicBezTo>
                      <a:cubicBezTo>
                        <a:pt x="300875" y="1321501"/>
                        <a:pt x="298519" y="1322435"/>
                        <a:pt x="311547" y="1339687"/>
                      </a:cubicBezTo>
                      <a:cubicBezTo>
                        <a:pt x="315682" y="1345289"/>
                        <a:pt x="348363" y="1348580"/>
                        <a:pt x="346318" y="1353871"/>
                      </a:cubicBezTo>
                      <a:cubicBezTo>
                        <a:pt x="344806" y="1357606"/>
                        <a:pt x="318439" y="1355516"/>
                        <a:pt x="312258" y="1358807"/>
                      </a:cubicBezTo>
                      <a:cubicBezTo>
                        <a:pt x="300698" y="1364244"/>
                        <a:pt x="289759" y="1370985"/>
                        <a:pt x="279710" y="1378904"/>
                      </a:cubicBezTo>
                      <a:cubicBezTo>
                        <a:pt x="287403" y="1390065"/>
                        <a:pt x="270462" y="1405004"/>
                        <a:pt x="263837" y="1413408"/>
                      </a:cubicBezTo>
                      <a:cubicBezTo>
                        <a:pt x="255878" y="1423412"/>
                        <a:pt x="265127" y="1447067"/>
                        <a:pt x="271307" y="1455916"/>
                      </a:cubicBezTo>
                      <a:cubicBezTo>
                        <a:pt x="277487" y="1464764"/>
                        <a:pt x="249564" y="1467876"/>
                        <a:pt x="266861" y="1485173"/>
                      </a:cubicBezTo>
                      <a:cubicBezTo>
                        <a:pt x="277710" y="1496022"/>
                        <a:pt x="268283" y="1510651"/>
                        <a:pt x="281134" y="1523456"/>
                      </a:cubicBezTo>
                      <a:cubicBezTo>
                        <a:pt x="290560" y="1532883"/>
                        <a:pt x="283312" y="1549512"/>
                        <a:pt x="300786" y="1552447"/>
                      </a:cubicBezTo>
                      <a:cubicBezTo>
                        <a:pt x="308167" y="1553647"/>
                        <a:pt x="314570" y="1548712"/>
                        <a:pt x="321107" y="1554581"/>
                      </a:cubicBezTo>
                      <a:cubicBezTo>
                        <a:pt x="330533" y="1563074"/>
                        <a:pt x="329999" y="1566320"/>
                        <a:pt x="343338" y="1560228"/>
                      </a:cubicBezTo>
                      <a:cubicBezTo>
                        <a:pt x="352765" y="1555782"/>
                        <a:pt x="366727" y="1565163"/>
                        <a:pt x="374863" y="1569121"/>
                      </a:cubicBezTo>
                      <a:cubicBezTo>
                        <a:pt x="382200" y="1572811"/>
                        <a:pt x="377175" y="1599000"/>
                        <a:pt x="376909" y="1605537"/>
                      </a:cubicBezTo>
                      <a:cubicBezTo>
                        <a:pt x="376642" y="1612073"/>
                        <a:pt x="390737" y="1634883"/>
                        <a:pt x="397362" y="1637417"/>
                      </a:cubicBezTo>
                      <a:cubicBezTo>
                        <a:pt x="405677" y="1640619"/>
                        <a:pt x="420750" y="1656581"/>
                        <a:pt x="427953" y="1662851"/>
                      </a:cubicBezTo>
                      <a:cubicBezTo>
                        <a:pt x="441959" y="1675123"/>
                        <a:pt x="431688" y="1683304"/>
                        <a:pt x="418349" y="1689218"/>
                      </a:cubicBezTo>
                      <a:cubicBezTo>
                        <a:pt x="411990" y="1692019"/>
                        <a:pt x="394205" y="1676901"/>
                        <a:pt x="392827" y="1689218"/>
                      </a:cubicBezTo>
                      <a:cubicBezTo>
                        <a:pt x="391626" y="1699800"/>
                        <a:pt x="398785" y="1721632"/>
                        <a:pt x="404076" y="1730480"/>
                      </a:cubicBezTo>
                      <a:cubicBezTo>
                        <a:pt x="412169" y="1743819"/>
                        <a:pt x="425641" y="1726034"/>
                        <a:pt x="434623" y="1725722"/>
                      </a:cubicBezTo>
                      <a:cubicBezTo>
                        <a:pt x="445872" y="1725500"/>
                        <a:pt x="458945" y="1723322"/>
                        <a:pt x="470194" y="1724744"/>
                      </a:cubicBezTo>
                      <a:cubicBezTo>
                        <a:pt x="481443" y="1726167"/>
                        <a:pt x="490603" y="1743953"/>
                        <a:pt x="484600" y="1754580"/>
                      </a:cubicBezTo>
                      <a:cubicBezTo>
                        <a:pt x="469972" y="1780102"/>
                        <a:pt x="541292" y="1774188"/>
                        <a:pt x="531866" y="1805580"/>
                      </a:cubicBezTo>
                      <a:cubicBezTo>
                        <a:pt x="529953" y="1811983"/>
                        <a:pt x="555209" y="1816118"/>
                        <a:pt x="561167" y="1819853"/>
                      </a:cubicBezTo>
                      <a:cubicBezTo>
                        <a:pt x="576685" y="1829590"/>
                        <a:pt x="585933" y="1805135"/>
                        <a:pt x="600785" y="1821453"/>
                      </a:cubicBezTo>
                      <a:cubicBezTo>
                        <a:pt x="610700" y="1832347"/>
                        <a:pt x="611589" y="1835904"/>
                        <a:pt x="626262" y="1836704"/>
                      </a:cubicBezTo>
                      <a:cubicBezTo>
                        <a:pt x="644048" y="1837683"/>
                        <a:pt x="669659" y="1844263"/>
                        <a:pt x="684732" y="1854490"/>
                      </a:cubicBezTo>
                      <a:cubicBezTo>
                        <a:pt x="696026" y="1861960"/>
                        <a:pt x="672638" y="1868585"/>
                        <a:pt x="684332" y="1879256"/>
                      </a:cubicBezTo>
                      <a:cubicBezTo>
                        <a:pt x="692647" y="1886815"/>
                        <a:pt x="667436" y="1886637"/>
                        <a:pt x="678996" y="1899976"/>
                      </a:cubicBezTo>
                      <a:cubicBezTo>
                        <a:pt x="682909" y="1904423"/>
                        <a:pt x="680686" y="1924254"/>
                        <a:pt x="674283" y="1925632"/>
                      </a:cubicBezTo>
                      <a:cubicBezTo>
                        <a:pt x="661878" y="1928256"/>
                        <a:pt x="651206" y="1919541"/>
                        <a:pt x="640224" y="1928122"/>
                      </a:cubicBezTo>
                      <a:cubicBezTo>
                        <a:pt x="633110" y="1933725"/>
                        <a:pt x="617992" y="1940528"/>
                        <a:pt x="619637" y="1950354"/>
                      </a:cubicBezTo>
                      <a:cubicBezTo>
                        <a:pt x="622883" y="1969652"/>
                        <a:pt x="648850" y="1942973"/>
                        <a:pt x="655697" y="1956757"/>
                      </a:cubicBezTo>
                      <a:cubicBezTo>
                        <a:pt x="662945" y="1971208"/>
                        <a:pt x="598561" y="1972542"/>
                        <a:pt x="617725" y="1989438"/>
                      </a:cubicBezTo>
                      <a:cubicBezTo>
                        <a:pt x="632576" y="2002510"/>
                        <a:pt x="622171" y="2001932"/>
                        <a:pt x="610878" y="2010692"/>
                      </a:cubicBezTo>
                      <a:cubicBezTo>
                        <a:pt x="603675" y="2016161"/>
                        <a:pt x="610033" y="2024253"/>
                        <a:pt x="604341" y="2030078"/>
                      </a:cubicBezTo>
                      <a:cubicBezTo>
                        <a:pt x="598650" y="2035903"/>
                        <a:pt x="588468" y="2032701"/>
                        <a:pt x="581131" y="2035414"/>
                      </a:cubicBezTo>
                      <a:cubicBezTo>
                        <a:pt x="572239" y="2038704"/>
                        <a:pt x="586956" y="2053199"/>
                        <a:pt x="591981" y="2057290"/>
                      </a:cubicBezTo>
                      <a:cubicBezTo>
                        <a:pt x="600518" y="2064137"/>
                        <a:pt x="612479" y="2065249"/>
                        <a:pt x="621994" y="2070629"/>
                      </a:cubicBezTo>
                      <a:cubicBezTo>
                        <a:pt x="633688" y="2077285"/>
                        <a:pt x="644448" y="2085396"/>
                        <a:pt x="654097" y="2094773"/>
                      </a:cubicBezTo>
                      <a:cubicBezTo>
                        <a:pt x="661744" y="2101976"/>
                        <a:pt x="668325" y="2111047"/>
                        <a:pt x="677529" y="2116471"/>
                      </a:cubicBezTo>
                      <a:cubicBezTo>
                        <a:pt x="684910" y="2111194"/>
                        <a:pt x="694203" y="2109317"/>
                        <a:pt x="703052" y="2111314"/>
                      </a:cubicBezTo>
                      <a:cubicBezTo>
                        <a:pt x="721326" y="2114915"/>
                        <a:pt x="733331" y="2126209"/>
                        <a:pt x="752495" y="2125631"/>
                      </a:cubicBezTo>
                      <a:cubicBezTo>
                        <a:pt x="760677" y="2124977"/>
                        <a:pt x="768902" y="2124773"/>
                        <a:pt x="777084" y="2125009"/>
                      </a:cubicBezTo>
                      <a:cubicBezTo>
                        <a:pt x="785621" y="2125720"/>
                        <a:pt x="789134" y="2134613"/>
                        <a:pt x="796515" y="2138348"/>
                      </a:cubicBezTo>
                      <a:cubicBezTo>
                        <a:pt x="812210" y="2146396"/>
                        <a:pt x="819058" y="2150353"/>
                        <a:pt x="835598" y="2147863"/>
                      </a:cubicBezTo>
                      <a:cubicBezTo>
                        <a:pt x="846448" y="2146218"/>
                        <a:pt x="871703" y="2142750"/>
                        <a:pt x="876238" y="2156756"/>
                      </a:cubicBezTo>
                      <a:cubicBezTo>
                        <a:pt x="881574" y="2173385"/>
                        <a:pt x="886421" y="2173163"/>
                        <a:pt x="902027" y="2182100"/>
                      </a:cubicBezTo>
                      <a:cubicBezTo>
                        <a:pt x="906207" y="2184501"/>
                        <a:pt x="937999" y="2205488"/>
                        <a:pt x="939377" y="2205044"/>
                      </a:cubicBezTo>
                      <a:cubicBezTo>
                        <a:pt x="943112" y="2205462"/>
                        <a:pt x="946758" y="2206466"/>
                        <a:pt x="950182" y="2208023"/>
                      </a:cubicBezTo>
                      <a:cubicBezTo>
                        <a:pt x="952983" y="2206471"/>
                        <a:pt x="955429" y="2204350"/>
                        <a:pt x="957340" y="2201798"/>
                      </a:cubicBezTo>
                      <a:cubicBezTo>
                        <a:pt x="964410" y="2197707"/>
                        <a:pt x="973125" y="2198285"/>
                        <a:pt x="976193" y="2189036"/>
                      </a:cubicBezTo>
                      <a:cubicBezTo>
                        <a:pt x="965344" y="2175697"/>
                        <a:pt x="936175" y="2149019"/>
                        <a:pt x="937376" y="2129988"/>
                      </a:cubicBezTo>
                      <a:cubicBezTo>
                        <a:pt x="937865" y="2121496"/>
                        <a:pt x="940533" y="2112781"/>
                        <a:pt x="938621" y="2104288"/>
                      </a:cubicBezTo>
                      <a:cubicBezTo>
                        <a:pt x="935864" y="2092061"/>
                        <a:pt x="924748" y="2087214"/>
                        <a:pt x="918434" y="2077610"/>
                      </a:cubicBezTo>
                      <a:cubicBezTo>
                        <a:pt x="898070" y="2046129"/>
                        <a:pt x="984686" y="2009758"/>
                        <a:pt x="1001404" y="1998553"/>
                      </a:cubicBezTo>
                      <a:cubicBezTo>
                        <a:pt x="996691" y="1995263"/>
                        <a:pt x="965478" y="1982012"/>
                        <a:pt x="982907" y="1977033"/>
                      </a:cubicBezTo>
                      <a:cubicBezTo>
                        <a:pt x="998380" y="1972586"/>
                        <a:pt x="968145" y="1939950"/>
                        <a:pt x="961742" y="1934081"/>
                      </a:cubicBezTo>
                      <a:cubicBezTo>
                        <a:pt x="953961" y="1926922"/>
                        <a:pt x="928039" y="1939772"/>
                        <a:pt x="926438" y="1929634"/>
                      </a:cubicBezTo>
                      <a:cubicBezTo>
                        <a:pt x="923414" y="1910337"/>
                        <a:pt x="929195" y="1911849"/>
                        <a:pt x="910431" y="1903889"/>
                      </a:cubicBezTo>
                      <a:cubicBezTo>
                        <a:pt x="902961" y="1900688"/>
                        <a:pt x="910031" y="1883703"/>
                        <a:pt x="915367" y="1881035"/>
                      </a:cubicBezTo>
                      <a:cubicBezTo>
                        <a:pt x="937599" y="1869741"/>
                        <a:pt x="918034" y="1871475"/>
                        <a:pt x="915633" y="1859337"/>
                      </a:cubicBezTo>
                      <a:cubicBezTo>
                        <a:pt x="914255" y="1852267"/>
                        <a:pt x="923548" y="1846709"/>
                        <a:pt x="928128" y="1843508"/>
                      </a:cubicBezTo>
                      <a:cubicBezTo>
                        <a:pt x="935686" y="1838216"/>
                        <a:pt x="933019" y="1833147"/>
                        <a:pt x="936442" y="1825722"/>
                      </a:cubicBezTo>
                      <a:cubicBezTo>
                        <a:pt x="946802" y="1803134"/>
                        <a:pt x="964143" y="1835015"/>
                        <a:pt x="971391" y="1841418"/>
                      </a:cubicBezTo>
                      <a:cubicBezTo>
                        <a:pt x="986909" y="1855113"/>
                        <a:pt x="986420" y="1830702"/>
                        <a:pt x="984419" y="1822609"/>
                      </a:cubicBezTo>
                      <a:cubicBezTo>
                        <a:pt x="979972" y="1804157"/>
                        <a:pt x="998203" y="1807225"/>
                        <a:pt x="1004427" y="1792996"/>
                      </a:cubicBezTo>
                      <a:cubicBezTo>
                        <a:pt x="1007585" y="1785838"/>
                        <a:pt x="1030439" y="1781480"/>
                        <a:pt x="1037775" y="1777167"/>
                      </a:cubicBezTo>
                      <a:cubicBezTo>
                        <a:pt x="1049514" y="1770275"/>
                        <a:pt x="1064454" y="1758848"/>
                        <a:pt x="1077793" y="1766807"/>
                      </a:cubicBezTo>
                      <a:cubicBezTo>
                        <a:pt x="1091132" y="1774766"/>
                        <a:pt x="1091132" y="1756447"/>
                        <a:pt x="1104471" y="1757915"/>
                      </a:cubicBezTo>
                      <a:cubicBezTo>
                        <a:pt x="1114476" y="1758982"/>
                        <a:pt x="1120879" y="1768097"/>
                        <a:pt x="1132039" y="1770098"/>
                      </a:cubicBezTo>
                      <a:cubicBezTo>
                        <a:pt x="1144178" y="1771823"/>
                        <a:pt x="1155738" y="1776394"/>
                        <a:pt x="1165787" y="1783437"/>
                      </a:cubicBezTo>
                      <a:cubicBezTo>
                        <a:pt x="1168677" y="1785438"/>
                        <a:pt x="1190642" y="1808870"/>
                        <a:pt x="1190509" y="1808959"/>
                      </a:cubicBezTo>
                      <a:cubicBezTo>
                        <a:pt x="1197356" y="1804513"/>
                        <a:pt x="1188909" y="1792730"/>
                        <a:pt x="1203270" y="1799755"/>
                      </a:cubicBezTo>
                      <a:cubicBezTo>
                        <a:pt x="1214342" y="1805179"/>
                        <a:pt x="1227369" y="1814028"/>
                        <a:pt x="1239686" y="1805313"/>
                      </a:cubicBezTo>
                      <a:cubicBezTo>
                        <a:pt x="1248890" y="1798732"/>
                        <a:pt x="1251736" y="1791307"/>
                        <a:pt x="1264719" y="1789262"/>
                      </a:cubicBezTo>
                      <a:cubicBezTo>
                        <a:pt x="1274368" y="1787750"/>
                        <a:pt x="1281749" y="1800333"/>
                        <a:pt x="1289663" y="1796820"/>
                      </a:cubicBezTo>
                      <a:cubicBezTo>
                        <a:pt x="1299090" y="1792374"/>
                        <a:pt x="1302514" y="1785749"/>
                        <a:pt x="1314208" y="1786371"/>
                      </a:cubicBezTo>
                      <a:cubicBezTo>
                        <a:pt x="1327547" y="1787127"/>
                        <a:pt x="1326658" y="1798599"/>
                        <a:pt x="1337507" y="1802512"/>
                      </a:cubicBezTo>
                      <a:cubicBezTo>
                        <a:pt x="1349823" y="1806958"/>
                        <a:pt x="1353247" y="1806691"/>
                        <a:pt x="1363651" y="1814517"/>
                      </a:cubicBezTo>
                      <a:cubicBezTo>
                        <a:pt x="1370544" y="1819719"/>
                        <a:pt x="1373122" y="1801711"/>
                        <a:pt x="1375968" y="1799266"/>
                      </a:cubicBezTo>
                      <a:cubicBezTo>
                        <a:pt x="1381837" y="1794108"/>
                        <a:pt x="1426034" y="1826611"/>
                        <a:pt x="1426034" y="1796909"/>
                      </a:cubicBezTo>
                      <a:cubicBezTo>
                        <a:pt x="1426034" y="1761783"/>
                        <a:pt x="1399356" y="1780147"/>
                        <a:pt x="1383349" y="1759915"/>
                      </a:cubicBezTo>
                      <a:cubicBezTo>
                        <a:pt x="1374189" y="1748399"/>
                        <a:pt x="1388685" y="1746309"/>
                        <a:pt x="1396155" y="1741907"/>
                      </a:cubicBezTo>
                      <a:cubicBezTo>
                        <a:pt x="1408560" y="1734571"/>
                        <a:pt x="1403091" y="1729635"/>
                        <a:pt x="1402379" y="1718075"/>
                      </a:cubicBezTo>
                      <a:cubicBezTo>
                        <a:pt x="1401312" y="1699533"/>
                        <a:pt x="1448311" y="1703091"/>
                        <a:pt x="1446843" y="1699355"/>
                      </a:cubicBezTo>
                      <a:cubicBezTo>
                        <a:pt x="1444798" y="1693131"/>
                        <a:pt x="1425101" y="1690907"/>
                        <a:pt x="1419809" y="1687261"/>
                      </a:cubicBezTo>
                      <a:cubicBezTo>
                        <a:pt x="1413762" y="1683082"/>
                        <a:pt x="1407715" y="1660850"/>
                        <a:pt x="1415363" y="1655825"/>
                      </a:cubicBezTo>
                      <a:cubicBezTo>
                        <a:pt x="1422033" y="1651379"/>
                        <a:pt x="1447110" y="1653202"/>
                        <a:pt x="1455736" y="1653780"/>
                      </a:cubicBezTo>
                      <a:cubicBezTo>
                        <a:pt x="1475656" y="1655203"/>
                        <a:pt x="1486861" y="1645510"/>
                        <a:pt x="1505269" y="1641864"/>
                      </a:cubicBezTo>
                      <a:cubicBezTo>
                        <a:pt x="1521498" y="1638707"/>
                        <a:pt x="1538395" y="1641286"/>
                        <a:pt x="1553824" y="1634571"/>
                      </a:cubicBezTo>
                      <a:cubicBezTo>
                        <a:pt x="1567163" y="1628747"/>
                        <a:pt x="1580502" y="1627324"/>
                        <a:pt x="1595086" y="1624834"/>
                      </a:cubicBezTo>
                      <a:cubicBezTo>
                        <a:pt x="1614561" y="1621499"/>
                        <a:pt x="1650888" y="1618120"/>
                        <a:pt x="1665961" y="1605492"/>
                      </a:cubicBezTo>
                      <a:cubicBezTo>
                        <a:pt x="1673298" y="1598373"/>
                        <a:pt x="1682858" y="1593954"/>
                        <a:pt x="1693040" y="1592953"/>
                      </a:cubicBezTo>
                      <a:cubicBezTo>
                        <a:pt x="1707447" y="1591086"/>
                        <a:pt x="1722431" y="1602646"/>
                        <a:pt x="1735815" y="1597400"/>
                      </a:cubicBezTo>
                      <a:cubicBezTo>
                        <a:pt x="1752889" y="1590552"/>
                        <a:pt x="1755334" y="1609761"/>
                        <a:pt x="1758625" y="1619320"/>
                      </a:cubicBezTo>
                      <a:cubicBezTo>
                        <a:pt x="1761114" y="1626390"/>
                        <a:pt x="1766317" y="1633149"/>
                        <a:pt x="1761292" y="1640441"/>
                      </a:cubicBezTo>
                      <a:cubicBezTo>
                        <a:pt x="1756268" y="1647733"/>
                        <a:pt x="1760492" y="1651690"/>
                        <a:pt x="1768495" y="1651646"/>
                      </a:cubicBezTo>
                      <a:cubicBezTo>
                        <a:pt x="1777788" y="1651646"/>
                        <a:pt x="1795885" y="1637328"/>
                        <a:pt x="1801399" y="1646221"/>
                      </a:cubicBezTo>
                      <a:cubicBezTo>
                        <a:pt x="1813093" y="1665118"/>
                        <a:pt x="1806334" y="1648089"/>
                        <a:pt x="1819584" y="1651334"/>
                      </a:cubicBezTo>
                      <a:cubicBezTo>
                        <a:pt x="1824031" y="1652446"/>
                        <a:pt x="1827721" y="1657915"/>
                        <a:pt x="1832212" y="1657915"/>
                      </a:cubicBezTo>
                      <a:cubicBezTo>
                        <a:pt x="1836703" y="1657915"/>
                        <a:pt x="1841460" y="1654714"/>
                        <a:pt x="1845551" y="1656270"/>
                      </a:cubicBezTo>
                      <a:cubicBezTo>
                        <a:pt x="1853288" y="1659293"/>
                        <a:pt x="1826743" y="1673077"/>
                        <a:pt x="1835058" y="1680681"/>
                      </a:cubicBezTo>
                      <a:cubicBezTo>
                        <a:pt x="1843372" y="1688284"/>
                        <a:pt x="1850887" y="1671477"/>
                        <a:pt x="1860580" y="1674678"/>
                      </a:cubicBezTo>
                      <a:cubicBezTo>
                        <a:pt x="1873919" y="1679124"/>
                        <a:pt x="1885480" y="1662228"/>
                        <a:pt x="1897352" y="1659694"/>
                      </a:cubicBezTo>
                      <a:cubicBezTo>
                        <a:pt x="1913892" y="1656137"/>
                        <a:pt x="1924030" y="1639507"/>
                        <a:pt x="1941816" y="1639196"/>
                      </a:cubicBezTo>
                      <a:cubicBezTo>
                        <a:pt x="1961068" y="1638885"/>
                        <a:pt x="1942305" y="1648934"/>
                        <a:pt x="1945328" y="1658582"/>
                      </a:cubicBezTo>
                      <a:cubicBezTo>
                        <a:pt x="1948708" y="1669209"/>
                        <a:pt x="1968360" y="1673344"/>
                        <a:pt x="1976453" y="1680814"/>
                      </a:cubicBezTo>
                      <a:cubicBezTo>
                        <a:pt x="1988058" y="1692330"/>
                        <a:pt x="1998284" y="1705180"/>
                        <a:pt x="2006911" y="1719097"/>
                      </a:cubicBezTo>
                      <a:cubicBezTo>
                        <a:pt x="2024074" y="1744886"/>
                        <a:pt x="2034790" y="1776900"/>
                        <a:pt x="2053464" y="1800956"/>
                      </a:cubicBezTo>
                      <a:cubicBezTo>
                        <a:pt x="2061067" y="1810782"/>
                        <a:pt x="2066492" y="1794731"/>
                        <a:pt x="2069916" y="1789350"/>
                      </a:cubicBezTo>
                      <a:cubicBezTo>
                        <a:pt x="2078809" y="1775744"/>
                        <a:pt x="2087301" y="1787261"/>
                        <a:pt x="2094593" y="1795131"/>
                      </a:cubicBezTo>
                      <a:cubicBezTo>
                        <a:pt x="2120961" y="1823543"/>
                        <a:pt x="2149106" y="1788639"/>
                        <a:pt x="2174984" y="1798955"/>
                      </a:cubicBezTo>
                      <a:cubicBezTo>
                        <a:pt x="2189746" y="1804824"/>
                        <a:pt x="2189880" y="1817630"/>
                        <a:pt x="2200729" y="1827234"/>
                      </a:cubicBezTo>
                      <a:cubicBezTo>
                        <a:pt x="2209622" y="1835015"/>
                        <a:pt x="2220738" y="1829501"/>
                        <a:pt x="2220738" y="1845019"/>
                      </a:cubicBezTo>
                      <a:cubicBezTo>
                        <a:pt x="2220738" y="1860537"/>
                        <a:pt x="2242613" y="1859114"/>
                        <a:pt x="2251640" y="1857647"/>
                      </a:cubicBezTo>
                      <a:cubicBezTo>
                        <a:pt x="2257910" y="1856229"/>
                        <a:pt x="2264045" y="1854126"/>
                        <a:pt x="2269870" y="1851377"/>
                      </a:cubicBezTo>
                      <a:cubicBezTo>
                        <a:pt x="2277429" y="1848576"/>
                        <a:pt x="2279119" y="1862271"/>
                        <a:pt x="2282898" y="1866673"/>
                      </a:cubicBezTo>
                      <a:cubicBezTo>
                        <a:pt x="2298460" y="1884459"/>
                        <a:pt x="2321093" y="1866673"/>
                        <a:pt x="2338923" y="1863250"/>
                      </a:cubicBezTo>
                      <a:cubicBezTo>
                        <a:pt x="2353996" y="1860226"/>
                        <a:pt x="2358398" y="1853734"/>
                        <a:pt x="2369603" y="1845464"/>
                      </a:cubicBezTo>
                      <a:cubicBezTo>
                        <a:pt x="2380808" y="1837193"/>
                        <a:pt x="2397348" y="1832125"/>
                        <a:pt x="2409843" y="1823899"/>
                      </a:cubicBezTo>
                      <a:cubicBezTo>
                        <a:pt x="2428473" y="1811360"/>
                        <a:pt x="2445947" y="1802778"/>
                        <a:pt x="2469069" y="1807803"/>
                      </a:cubicBezTo>
                      <a:cubicBezTo>
                        <a:pt x="2480940" y="1810755"/>
                        <a:pt x="2493034" y="1812805"/>
                        <a:pt x="2505217" y="1813939"/>
                      </a:cubicBezTo>
                      <a:cubicBezTo>
                        <a:pt x="2515177" y="1814473"/>
                        <a:pt x="2513355" y="1829635"/>
                        <a:pt x="2522381" y="1834304"/>
                      </a:cubicBezTo>
                      <a:cubicBezTo>
                        <a:pt x="2533941" y="1840306"/>
                        <a:pt x="2539543" y="1846309"/>
                        <a:pt x="2551860" y="1841062"/>
                      </a:cubicBezTo>
                      <a:cubicBezTo>
                        <a:pt x="2570446" y="1833103"/>
                        <a:pt x="2577961" y="1852934"/>
                        <a:pt x="2593967" y="1851600"/>
                      </a:cubicBezTo>
                      <a:cubicBezTo>
                        <a:pt x="2599748" y="1851111"/>
                        <a:pt x="2616867" y="1839772"/>
                        <a:pt x="2623180" y="1836793"/>
                      </a:cubicBezTo>
                      <a:cubicBezTo>
                        <a:pt x="2637720" y="1829946"/>
                        <a:pt x="2624826" y="1813939"/>
                        <a:pt x="2621180" y="1805669"/>
                      </a:cubicBezTo>
                      <a:cubicBezTo>
                        <a:pt x="2614510" y="1790240"/>
                        <a:pt x="2612909" y="1784993"/>
                        <a:pt x="2625626" y="1774544"/>
                      </a:cubicBezTo>
                      <a:cubicBezTo>
                        <a:pt x="2632340" y="1768986"/>
                        <a:pt x="2646257" y="1760449"/>
                        <a:pt x="2650304" y="1752979"/>
                      </a:cubicBezTo>
                      <a:cubicBezTo>
                        <a:pt x="2656128" y="1742219"/>
                        <a:pt x="2676982" y="1749911"/>
                        <a:pt x="2683962" y="1757070"/>
                      </a:cubicBezTo>
                      <a:cubicBezTo>
                        <a:pt x="2692589" y="1765651"/>
                        <a:pt x="2718022" y="1765206"/>
                        <a:pt x="2730027" y="1772054"/>
                      </a:cubicBezTo>
                      <a:cubicBezTo>
                        <a:pt x="2738608" y="1776945"/>
                        <a:pt x="2757194" y="1773210"/>
                        <a:pt x="2763064" y="1782058"/>
                      </a:cubicBezTo>
                      <a:cubicBezTo>
                        <a:pt x="2769956" y="1792374"/>
                        <a:pt x="2761196" y="1804868"/>
                        <a:pt x="2770756" y="1815362"/>
                      </a:cubicBezTo>
                      <a:cubicBezTo>
                        <a:pt x="2780316" y="1825855"/>
                        <a:pt x="2785028" y="1823988"/>
                        <a:pt x="2796055" y="1828301"/>
                      </a:cubicBezTo>
                      <a:cubicBezTo>
                        <a:pt x="2815887" y="1836126"/>
                        <a:pt x="2817932" y="1835771"/>
                        <a:pt x="2836785" y="1825811"/>
                      </a:cubicBezTo>
                      <a:cubicBezTo>
                        <a:pt x="2848257" y="1821067"/>
                        <a:pt x="2860706" y="1819101"/>
                        <a:pt x="2873112" y="1820075"/>
                      </a:cubicBezTo>
                      <a:cubicBezTo>
                        <a:pt x="2879826" y="1821187"/>
                        <a:pt x="2898056" y="1831146"/>
                        <a:pt x="2904236" y="1827100"/>
                      </a:cubicBezTo>
                      <a:cubicBezTo>
                        <a:pt x="2910417" y="1823054"/>
                        <a:pt x="2958261" y="1842440"/>
                        <a:pt x="2958261" y="1847109"/>
                      </a:cubicBezTo>
                      <a:cubicBezTo>
                        <a:pt x="2958261" y="1853112"/>
                        <a:pt x="2976713" y="1868363"/>
                        <a:pt x="2982627" y="1869786"/>
                      </a:cubicBezTo>
                      <a:cubicBezTo>
                        <a:pt x="2993654" y="1872409"/>
                        <a:pt x="3005436" y="1869786"/>
                        <a:pt x="3016374" y="1872809"/>
                      </a:cubicBezTo>
                      <a:cubicBezTo>
                        <a:pt x="3036472" y="1878234"/>
                        <a:pt x="3050301" y="1876544"/>
                        <a:pt x="3069465" y="1871698"/>
                      </a:cubicBezTo>
                      <a:cubicBezTo>
                        <a:pt x="3078358" y="1869474"/>
                        <a:pt x="3133893" y="1863383"/>
                        <a:pt x="3135360" y="1853112"/>
                      </a:cubicBezTo>
                      <a:cubicBezTo>
                        <a:pt x="3137405" y="1838794"/>
                        <a:pt x="3199121" y="1818652"/>
                        <a:pt x="3204412" y="1837105"/>
                      </a:cubicBezTo>
                      <a:cubicBezTo>
                        <a:pt x="3207881" y="1849421"/>
                        <a:pt x="3230469" y="1842707"/>
                        <a:pt x="3238383" y="1842173"/>
                      </a:cubicBezTo>
                      <a:cubicBezTo>
                        <a:pt x="3252122" y="1841240"/>
                        <a:pt x="3258169" y="1846620"/>
                        <a:pt x="3267907" y="1853912"/>
                      </a:cubicBezTo>
                      <a:cubicBezTo>
                        <a:pt x="3289783" y="1870141"/>
                        <a:pt x="3318640" y="1851733"/>
                        <a:pt x="3337937" y="1840306"/>
                      </a:cubicBezTo>
                      <a:cubicBezTo>
                        <a:pt x="3346608" y="1835193"/>
                        <a:pt x="3348387" y="1817051"/>
                        <a:pt x="3353767" y="1808025"/>
                      </a:cubicBezTo>
                      <a:cubicBezTo>
                        <a:pt x="3359592" y="1798199"/>
                        <a:pt x="3363104" y="1787483"/>
                        <a:pt x="3369062" y="1777745"/>
                      </a:cubicBezTo>
                      <a:cubicBezTo>
                        <a:pt x="3375865" y="1766629"/>
                        <a:pt x="3383602" y="1762761"/>
                        <a:pt x="3392272" y="1754046"/>
                      </a:cubicBezTo>
                      <a:cubicBezTo>
                        <a:pt x="3397919" y="1748444"/>
                        <a:pt x="3399387" y="1720031"/>
                        <a:pt x="3387514" y="1720031"/>
                      </a:cubicBezTo>
                      <a:cubicBezTo>
                        <a:pt x="3373776" y="1720031"/>
                        <a:pt x="3377910" y="1711138"/>
                        <a:pt x="3384535" y="1702023"/>
                      </a:cubicBezTo>
                      <a:cubicBezTo>
                        <a:pt x="3393117" y="1690329"/>
                        <a:pt x="3407346" y="1686772"/>
                        <a:pt x="3421129" y="1687528"/>
                      </a:cubicBezTo>
                      <a:cubicBezTo>
                        <a:pt x="3447096" y="1688996"/>
                        <a:pt x="3473241" y="1684193"/>
                        <a:pt x="3499786" y="1685616"/>
                      </a:cubicBezTo>
                      <a:cubicBezTo>
                        <a:pt x="3514815" y="1686417"/>
                        <a:pt x="3531933" y="1694509"/>
                        <a:pt x="3547096" y="1697577"/>
                      </a:cubicBezTo>
                      <a:cubicBezTo>
                        <a:pt x="3556211" y="1699400"/>
                        <a:pt x="3569328" y="1710027"/>
                        <a:pt x="3575374" y="1716785"/>
                      </a:cubicBezTo>
                      <a:cubicBezTo>
                        <a:pt x="3581422" y="1723544"/>
                        <a:pt x="3575686" y="1730925"/>
                        <a:pt x="3583645" y="1737283"/>
                      </a:cubicBezTo>
                      <a:cubicBezTo>
                        <a:pt x="3596984" y="1747821"/>
                        <a:pt x="3594449" y="1767563"/>
                        <a:pt x="3603698" y="1780947"/>
                      </a:cubicBezTo>
                      <a:cubicBezTo>
                        <a:pt x="3614725" y="1796954"/>
                        <a:pt x="3633711" y="1823899"/>
                        <a:pt x="3630644" y="1843641"/>
                      </a:cubicBezTo>
                      <a:cubicBezTo>
                        <a:pt x="3627575" y="1863383"/>
                        <a:pt x="3677864" y="1867162"/>
                        <a:pt x="3692492" y="1873120"/>
                      </a:cubicBezTo>
                      <a:cubicBezTo>
                        <a:pt x="3716814" y="1883036"/>
                        <a:pt x="3746205" y="1899532"/>
                        <a:pt x="3742781" y="1930168"/>
                      </a:cubicBezTo>
                      <a:cubicBezTo>
                        <a:pt x="3741314" y="1942973"/>
                        <a:pt x="3768393" y="1944218"/>
                        <a:pt x="3775773" y="1943196"/>
                      </a:cubicBezTo>
                      <a:cubicBezTo>
                        <a:pt x="3783154" y="1942173"/>
                        <a:pt x="3789736" y="1944218"/>
                        <a:pt x="3796671" y="1943196"/>
                      </a:cubicBezTo>
                      <a:cubicBezTo>
                        <a:pt x="3805564" y="1941995"/>
                        <a:pt x="3806853" y="1931324"/>
                        <a:pt x="3815479" y="1928789"/>
                      </a:cubicBezTo>
                      <a:cubicBezTo>
                        <a:pt x="3826062" y="1925632"/>
                        <a:pt x="3836822" y="1923276"/>
                        <a:pt x="3847405" y="1920163"/>
                      </a:cubicBezTo>
                      <a:cubicBezTo>
                        <a:pt x="3864568" y="1915139"/>
                        <a:pt x="3864079" y="1926210"/>
                        <a:pt x="3866258" y="1939016"/>
                      </a:cubicBezTo>
                      <a:cubicBezTo>
                        <a:pt x="3868791" y="1954000"/>
                        <a:pt x="3872126" y="1950977"/>
                        <a:pt x="3862834" y="1962804"/>
                      </a:cubicBezTo>
                      <a:cubicBezTo>
                        <a:pt x="3852607" y="1975832"/>
                        <a:pt x="3855675" y="1995618"/>
                        <a:pt x="3845759" y="2007935"/>
                      </a:cubicBezTo>
                      <a:cubicBezTo>
                        <a:pt x="3838823" y="2016605"/>
                        <a:pt x="3830242" y="2031857"/>
                        <a:pt x="3822282" y="2038526"/>
                      </a:cubicBezTo>
                      <a:cubicBezTo>
                        <a:pt x="3814323" y="2045196"/>
                        <a:pt x="3812946" y="2056668"/>
                        <a:pt x="3801518" y="2056312"/>
                      </a:cubicBezTo>
                      <a:cubicBezTo>
                        <a:pt x="3788179" y="2055778"/>
                        <a:pt x="3779953" y="2043817"/>
                        <a:pt x="3768037" y="2054222"/>
                      </a:cubicBezTo>
                      <a:cubicBezTo>
                        <a:pt x="3756121" y="2064626"/>
                        <a:pt x="3746471" y="2064493"/>
                        <a:pt x="3748739" y="2082145"/>
                      </a:cubicBezTo>
                      <a:cubicBezTo>
                        <a:pt x="3751496" y="2103932"/>
                        <a:pt x="3752029" y="2125720"/>
                        <a:pt x="3754164" y="2147730"/>
                      </a:cubicBezTo>
                      <a:cubicBezTo>
                        <a:pt x="3775285" y="2132434"/>
                        <a:pt x="3783777" y="2128877"/>
                        <a:pt x="3804008" y="2145506"/>
                      </a:cubicBezTo>
                      <a:cubicBezTo>
                        <a:pt x="3819526" y="2158267"/>
                        <a:pt x="3829930" y="2153288"/>
                        <a:pt x="3845848" y="2144484"/>
                      </a:cubicBezTo>
                      <a:cubicBezTo>
                        <a:pt x="3875150" y="2128299"/>
                        <a:pt x="3891557" y="2110647"/>
                        <a:pt x="3912989" y="2087214"/>
                      </a:cubicBezTo>
                      <a:cubicBezTo>
                        <a:pt x="3944114" y="2053110"/>
                        <a:pt x="3985332" y="2021185"/>
                        <a:pt x="4003918" y="1977788"/>
                      </a:cubicBezTo>
                      <a:cubicBezTo>
                        <a:pt x="4018591" y="1943418"/>
                        <a:pt x="4054473" y="1922609"/>
                        <a:pt x="4064611" y="1884814"/>
                      </a:cubicBezTo>
                      <a:cubicBezTo>
                        <a:pt x="4072037" y="1857158"/>
                        <a:pt x="4063721" y="1808826"/>
                        <a:pt x="4081997" y="1785171"/>
                      </a:cubicBezTo>
                      <a:cubicBezTo>
                        <a:pt x="4087910" y="1777434"/>
                        <a:pt x="4086443" y="1768052"/>
                        <a:pt x="4094490" y="1761116"/>
                      </a:cubicBezTo>
                      <a:cubicBezTo>
                        <a:pt x="4105829" y="1751512"/>
                        <a:pt x="4099515" y="1744397"/>
                        <a:pt x="4098937" y="1732526"/>
                      </a:cubicBezTo>
                      <a:cubicBezTo>
                        <a:pt x="4098937" y="1728079"/>
                        <a:pt x="4095336" y="1711538"/>
                        <a:pt x="4096758" y="1707715"/>
                      </a:cubicBezTo>
                      <a:cubicBezTo>
                        <a:pt x="4100894" y="1696643"/>
                        <a:pt x="4106452" y="1694598"/>
                        <a:pt x="4089466" y="1686594"/>
                      </a:cubicBezTo>
                      <a:cubicBezTo>
                        <a:pt x="4081908" y="1683037"/>
                        <a:pt x="4069991" y="1679613"/>
                        <a:pt x="4068923" y="1669565"/>
                      </a:cubicBezTo>
                      <a:cubicBezTo>
                        <a:pt x="4067767" y="1658538"/>
                        <a:pt x="4052917" y="1648622"/>
                        <a:pt x="4042245" y="1649556"/>
                      </a:cubicBezTo>
                      <a:cubicBezTo>
                        <a:pt x="4033797" y="1650356"/>
                        <a:pt x="4025616" y="1647333"/>
                        <a:pt x="4017212" y="1647422"/>
                      </a:cubicBezTo>
                      <a:cubicBezTo>
                        <a:pt x="4008320" y="1647422"/>
                        <a:pt x="4018902" y="1665207"/>
                        <a:pt x="4006763" y="1662050"/>
                      </a:cubicBezTo>
                      <a:cubicBezTo>
                        <a:pt x="4010276" y="1663028"/>
                        <a:pt x="3967235" y="1691396"/>
                        <a:pt x="3970614" y="1679836"/>
                      </a:cubicBezTo>
                      <a:cubicBezTo>
                        <a:pt x="3972615" y="1673122"/>
                        <a:pt x="3980441" y="1672499"/>
                        <a:pt x="3974393" y="1665029"/>
                      </a:cubicBezTo>
                      <a:cubicBezTo>
                        <a:pt x="3970926" y="1660583"/>
                        <a:pt x="3975105" y="1640663"/>
                        <a:pt x="3975994" y="1640841"/>
                      </a:cubicBezTo>
                      <a:cubicBezTo>
                        <a:pt x="3967102" y="1638796"/>
                        <a:pt x="3947137" y="1683704"/>
                        <a:pt x="3943624" y="1658849"/>
                      </a:cubicBezTo>
                      <a:cubicBezTo>
                        <a:pt x="3942335" y="1649912"/>
                        <a:pt x="3943047" y="1640797"/>
                        <a:pt x="3945714" y="1632171"/>
                      </a:cubicBezTo>
                      <a:cubicBezTo>
                        <a:pt x="3947759" y="1626079"/>
                        <a:pt x="3919748" y="1631148"/>
                        <a:pt x="3917525" y="1631237"/>
                      </a:cubicBezTo>
                      <a:cubicBezTo>
                        <a:pt x="3878218" y="1633149"/>
                        <a:pt x="3901072" y="1613985"/>
                        <a:pt x="3916724" y="1600824"/>
                      </a:cubicBezTo>
                      <a:cubicBezTo>
                        <a:pt x="3924239" y="1594510"/>
                        <a:pt x="3926594" y="1587484"/>
                        <a:pt x="3935576" y="1583038"/>
                      </a:cubicBezTo>
                      <a:cubicBezTo>
                        <a:pt x="3946959" y="1577035"/>
                        <a:pt x="3957808" y="1569699"/>
                        <a:pt x="3968658" y="1563251"/>
                      </a:cubicBezTo>
                      <a:cubicBezTo>
                        <a:pt x="3988088" y="1551468"/>
                        <a:pt x="3991824" y="1532394"/>
                        <a:pt x="4010587" y="1520255"/>
                      </a:cubicBezTo>
                      <a:cubicBezTo>
                        <a:pt x="4033441" y="1505404"/>
                        <a:pt x="4061276" y="1488641"/>
                        <a:pt x="4076305" y="1465075"/>
                      </a:cubicBezTo>
                      <a:cubicBezTo>
                        <a:pt x="4086131" y="1449691"/>
                        <a:pt x="4104539" y="1445867"/>
                        <a:pt x="4115077" y="1431905"/>
                      </a:cubicBezTo>
                      <a:cubicBezTo>
                        <a:pt x="4127483" y="1415409"/>
                        <a:pt x="4145002" y="1406917"/>
                        <a:pt x="4165055" y="1400113"/>
                      </a:cubicBezTo>
                      <a:cubicBezTo>
                        <a:pt x="4189065" y="1392590"/>
                        <a:pt x="4214765" y="1392159"/>
                        <a:pt x="4239042" y="1398869"/>
                      </a:cubicBezTo>
                      <a:cubicBezTo>
                        <a:pt x="4246246" y="1400736"/>
                        <a:pt x="4259496" y="1412208"/>
                        <a:pt x="4266032" y="1408562"/>
                      </a:cubicBezTo>
                      <a:cubicBezTo>
                        <a:pt x="4277148" y="1402870"/>
                        <a:pt x="4279371" y="1401047"/>
                        <a:pt x="4293067" y="1402870"/>
                      </a:cubicBezTo>
                      <a:cubicBezTo>
                        <a:pt x="4303249" y="1404742"/>
                        <a:pt x="4313742" y="1403817"/>
                        <a:pt x="4323435" y="1400202"/>
                      </a:cubicBezTo>
                      <a:cubicBezTo>
                        <a:pt x="4333751" y="1396423"/>
                        <a:pt x="4343222" y="1405049"/>
                        <a:pt x="4353403" y="1401225"/>
                      </a:cubicBezTo>
                      <a:cubicBezTo>
                        <a:pt x="4363586" y="1397401"/>
                        <a:pt x="4364608" y="1385663"/>
                        <a:pt x="4376747" y="1382906"/>
                      </a:cubicBezTo>
                      <a:cubicBezTo>
                        <a:pt x="4386796" y="1380545"/>
                        <a:pt x="4397334" y="1381039"/>
                        <a:pt x="4407116" y="1384329"/>
                      </a:cubicBezTo>
                      <a:cubicBezTo>
                        <a:pt x="4414541" y="1387130"/>
                        <a:pt x="4419032" y="1395712"/>
                        <a:pt x="4428014" y="1394422"/>
                      </a:cubicBezTo>
                      <a:cubicBezTo>
                        <a:pt x="4441353" y="1392510"/>
                        <a:pt x="4441353" y="1385529"/>
                        <a:pt x="4451003" y="1397490"/>
                      </a:cubicBezTo>
                      <a:cubicBezTo>
                        <a:pt x="4454471" y="1401937"/>
                        <a:pt x="4474035" y="1406694"/>
                        <a:pt x="4460295" y="1412563"/>
                      </a:cubicBezTo>
                      <a:cubicBezTo>
                        <a:pt x="4457316" y="1413853"/>
                        <a:pt x="4425525" y="1415409"/>
                        <a:pt x="4442509" y="1425102"/>
                      </a:cubicBezTo>
                      <a:cubicBezTo>
                        <a:pt x="4454603" y="1431905"/>
                        <a:pt x="4464741" y="1418788"/>
                        <a:pt x="4476569" y="1420078"/>
                      </a:cubicBezTo>
                      <a:cubicBezTo>
                        <a:pt x="4493332" y="1421945"/>
                        <a:pt x="4503514" y="1412830"/>
                        <a:pt x="4518587" y="1411630"/>
                      </a:cubicBezTo>
                      <a:cubicBezTo>
                        <a:pt x="4530637" y="1410651"/>
                        <a:pt x="4529347" y="1415676"/>
                        <a:pt x="4541931" y="1409940"/>
                      </a:cubicBezTo>
                      <a:cubicBezTo>
                        <a:pt x="4548423" y="1407005"/>
                        <a:pt x="4570922" y="1408428"/>
                        <a:pt x="4574611" y="1404160"/>
                      </a:cubicBezTo>
                      <a:cubicBezTo>
                        <a:pt x="4580392" y="1397490"/>
                        <a:pt x="4547933" y="1394511"/>
                        <a:pt x="4546555" y="1389798"/>
                      </a:cubicBezTo>
                      <a:cubicBezTo>
                        <a:pt x="4541220" y="1373079"/>
                        <a:pt x="4567854" y="1349424"/>
                        <a:pt x="4578925" y="1340887"/>
                      </a:cubicBezTo>
                      <a:cubicBezTo>
                        <a:pt x="4587417" y="1334440"/>
                        <a:pt x="4596711" y="1328838"/>
                        <a:pt x="4604624" y="1321902"/>
                      </a:cubicBezTo>
                      <a:cubicBezTo>
                        <a:pt x="4611428" y="1316032"/>
                        <a:pt x="4622410" y="1316255"/>
                        <a:pt x="4628458" y="1310741"/>
                      </a:cubicBezTo>
                      <a:cubicBezTo>
                        <a:pt x="4636461" y="1303182"/>
                        <a:pt x="4629525" y="1277171"/>
                        <a:pt x="4647666" y="1276370"/>
                      </a:cubicBezTo>
                      <a:cubicBezTo>
                        <a:pt x="4665807" y="1275570"/>
                        <a:pt x="4686038" y="1280817"/>
                        <a:pt x="4703202" y="1271346"/>
                      </a:cubicBezTo>
                      <a:cubicBezTo>
                        <a:pt x="4720364" y="1261875"/>
                        <a:pt x="4719920" y="1288865"/>
                        <a:pt x="4735037" y="1277126"/>
                      </a:cubicBezTo>
                      <a:cubicBezTo>
                        <a:pt x="4760782" y="1257251"/>
                        <a:pt x="4743486" y="1285530"/>
                        <a:pt x="4737038" y="1295846"/>
                      </a:cubicBezTo>
                      <a:cubicBezTo>
                        <a:pt x="4720720" y="1321902"/>
                        <a:pt x="4756558" y="1307806"/>
                        <a:pt x="4754824" y="1318478"/>
                      </a:cubicBezTo>
                      <a:cubicBezTo>
                        <a:pt x="4754335" y="1321501"/>
                        <a:pt x="4739350" y="1328349"/>
                        <a:pt x="4745131" y="1331150"/>
                      </a:cubicBezTo>
                      <a:cubicBezTo>
                        <a:pt x="4752379" y="1334707"/>
                        <a:pt x="4763539" y="1328215"/>
                        <a:pt x="4769274" y="1324525"/>
                      </a:cubicBezTo>
                      <a:cubicBezTo>
                        <a:pt x="4792218" y="1309807"/>
                        <a:pt x="4809737" y="1282062"/>
                        <a:pt x="4840728" y="1285352"/>
                      </a:cubicBezTo>
                      <a:cubicBezTo>
                        <a:pt x="4855223" y="1286908"/>
                        <a:pt x="4842329" y="1245957"/>
                        <a:pt x="4860115" y="1236442"/>
                      </a:cubicBezTo>
                      <a:cubicBezTo>
                        <a:pt x="4865894" y="1233374"/>
                        <a:pt x="4917918" y="1221324"/>
                        <a:pt x="4915828" y="1239243"/>
                      </a:cubicBezTo>
                      <a:cubicBezTo>
                        <a:pt x="4916094" y="1236842"/>
                        <a:pt x="4887371" y="1242489"/>
                        <a:pt x="4883147" y="1250270"/>
                      </a:cubicBezTo>
                      <a:cubicBezTo>
                        <a:pt x="4877455" y="1260630"/>
                        <a:pt x="4877055" y="1276015"/>
                        <a:pt x="4872875" y="1287575"/>
                      </a:cubicBezTo>
                      <a:cubicBezTo>
                        <a:pt x="4871186" y="1292377"/>
                        <a:pt x="4876566" y="1293756"/>
                        <a:pt x="4875766" y="1297624"/>
                      </a:cubicBezTo>
                      <a:cubicBezTo>
                        <a:pt x="4874965" y="1301493"/>
                        <a:pt x="4868429" y="1303271"/>
                        <a:pt x="4866117" y="1305628"/>
                      </a:cubicBezTo>
                      <a:cubicBezTo>
                        <a:pt x="4861670" y="1310074"/>
                        <a:pt x="4865495" y="1316388"/>
                        <a:pt x="4861182" y="1320968"/>
                      </a:cubicBezTo>
                      <a:cubicBezTo>
                        <a:pt x="4856157" y="1326303"/>
                        <a:pt x="4845086" y="1326793"/>
                        <a:pt x="4838460" y="1328260"/>
                      </a:cubicBezTo>
                      <a:cubicBezTo>
                        <a:pt x="4830457" y="1330038"/>
                        <a:pt x="4810582" y="1333195"/>
                        <a:pt x="4809737" y="1344267"/>
                      </a:cubicBezTo>
                      <a:cubicBezTo>
                        <a:pt x="4808670" y="1357606"/>
                        <a:pt x="4788261" y="1363386"/>
                        <a:pt x="4782170" y="1374769"/>
                      </a:cubicBezTo>
                      <a:cubicBezTo>
                        <a:pt x="4776834" y="1384907"/>
                        <a:pt x="4764783" y="1391176"/>
                        <a:pt x="4755802" y="1397534"/>
                      </a:cubicBezTo>
                      <a:cubicBezTo>
                        <a:pt x="4738595" y="1409673"/>
                        <a:pt x="4727612" y="1424213"/>
                        <a:pt x="4714051" y="1439686"/>
                      </a:cubicBezTo>
                      <a:cubicBezTo>
                        <a:pt x="4700489" y="1455160"/>
                        <a:pt x="4678747" y="1462985"/>
                        <a:pt x="4662384" y="1472812"/>
                      </a:cubicBezTo>
                      <a:cubicBezTo>
                        <a:pt x="4656648" y="1476280"/>
                        <a:pt x="4632637" y="1473079"/>
                        <a:pt x="4630458" y="1478326"/>
                      </a:cubicBezTo>
                      <a:cubicBezTo>
                        <a:pt x="4628814" y="1482327"/>
                        <a:pt x="4631126" y="1489353"/>
                        <a:pt x="4631081" y="1493399"/>
                      </a:cubicBezTo>
                      <a:cubicBezTo>
                        <a:pt x="4631081" y="1507005"/>
                        <a:pt x="4622900" y="1515008"/>
                        <a:pt x="4615029" y="1524968"/>
                      </a:cubicBezTo>
                      <a:cubicBezTo>
                        <a:pt x="4576168" y="1574234"/>
                        <a:pt x="4589552" y="1653246"/>
                        <a:pt x="4604713" y="1709849"/>
                      </a:cubicBezTo>
                      <a:cubicBezTo>
                        <a:pt x="4607560" y="1720343"/>
                        <a:pt x="4612406" y="1729102"/>
                        <a:pt x="4613606" y="1740218"/>
                      </a:cubicBezTo>
                      <a:cubicBezTo>
                        <a:pt x="4614585" y="1750044"/>
                        <a:pt x="4611739" y="1770098"/>
                        <a:pt x="4619164" y="1778057"/>
                      </a:cubicBezTo>
                      <a:cubicBezTo>
                        <a:pt x="4623967" y="1783170"/>
                        <a:pt x="4623611" y="1808336"/>
                        <a:pt x="4633838" y="1801178"/>
                      </a:cubicBezTo>
                      <a:cubicBezTo>
                        <a:pt x="4647088" y="1791045"/>
                        <a:pt x="4659137" y="1779373"/>
                        <a:pt x="4669631" y="1766407"/>
                      </a:cubicBezTo>
                      <a:cubicBezTo>
                        <a:pt x="4677279" y="1756892"/>
                        <a:pt x="4685060" y="1749200"/>
                        <a:pt x="4685949" y="1736483"/>
                      </a:cubicBezTo>
                      <a:cubicBezTo>
                        <a:pt x="4686972" y="1721232"/>
                        <a:pt x="4686617" y="1717141"/>
                        <a:pt x="4700889" y="1710071"/>
                      </a:cubicBezTo>
                      <a:cubicBezTo>
                        <a:pt x="4705780" y="1707715"/>
                        <a:pt x="4710315" y="1701845"/>
                        <a:pt x="4715474" y="1700378"/>
                      </a:cubicBezTo>
                      <a:cubicBezTo>
                        <a:pt x="4722010" y="1698555"/>
                        <a:pt x="4729080" y="1700823"/>
                        <a:pt x="4735482" y="1698511"/>
                      </a:cubicBezTo>
                      <a:cubicBezTo>
                        <a:pt x="4745086" y="1695131"/>
                        <a:pt x="4728546" y="1669743"/>
                        <a:pt x="4735705" y="1661206"/>
                      </a:cubicBezTo>
                      <a:cubicBezTo>
                        <a:pt x="4742863" y="1652668"/>
                        <a:pt x="4760827" y="1637506"/>
                        <a:pt x="4772476" y="1636217"/>
                      </a:cubicBezTo>
                      <a:cubicBezTo>
                        <a:pt x="4785015" y="1634838"/>
                        <a:pt x="4816451" y="1641597"/>
                        <a:pt x="4810671" y="1616653"/>
                      </a:cubicBezTo>
                      <a:cubicBezTo>
                        <a:pt x="4807514" y="1603047"/>
                        <a:pt x="4795064" y="1600379"/>
                        <a:pt x="4801156" y="1585528"/>
                      </a:cubicBezTo>
                      <a:cubicBezTo>
                        <a:pt x="4805602" y="1574812"/>
                        <a:pt x="4816095" y="1554403"/>
                        <a:pt x="4830590" y="1557115"/>
                      </a:cubicBezTo>
                      <a:cubicBezTo>
                        <a:pt x="4841528" y="1559294"/>
                        <a:pt x="4861715" y="1555604"/>
                        <a:pt x="4847887" y="1540842"/>
                      </a:cubicBezTo>
                      <a:cubicBezTo>
                        <a:pt x="4841040" y="1533594"/>
                        <a:pt x="4829568" y="1536084"/>
                        <a:pt x="4828323" y="1525057"/>
                      </a:cubicBezTo>
                      <a:cubicBezTo>
                        <a:pt x="4826277" y="1507538"/>
                        <a:pt x="4837527" y="1500379"/>
                        <a:pt x="4847798" y="1488952"/>
                      </a:cubicBezTo>
                      <a:cubicBezTo>
                        <a:pt x="4861137" y="1474324"/>
                        <a:pt x="4822809" y="1478548"/>
                        <a:pt x="4818008" y="1478815"/>
                      </a:cubicBezTo>
                      <a:cubicBezTo>
                        <a:pt x="4800844" y="1479837"/>
                        <a:pt x="4809115" y="1450224"/>
                        <a:pt x="4814005" y="1443822"/>
                      </a:cubicBezTo>
                      <a:cubicBezTo>
                        <a:pt x="4821876" y="1433239"/>
                        <a:pt x="4839706" y="1427414"/>
                        <a:pt x="4842506" y="1413808"/>
                      </a:cubicBezTo>
                      <a:cubicBezTo>
                        <a:pt x="4845531" y="1399313"/>
                        <a:pt x="4856957" y="1386863"/>
                        <a:pt x="4865361" y="1375214"/>
                      </a:cubicBezTo>
                      <a:cubicBezTo>
                        <a:pt x="4870875" y="1367566"/>
                        <a:pt x="4892929" y="1363608"/>
                        <a:pt x="4900932" y="1370501"/>
                      </a:cubicBezTo>
                      <a:cubicBezTo>
                        <a:pt x="4909825" y="1378504"/>
                        <a:pt x="4909825" y="1378015"/>
                        <a:pt x="4919119" y="1366054"/>
                      </a:cubicBezTo>
                      <a:cubicBezTo>
                        <a:pt x="4923298" y="1360718"/>
                        <a:pt x="4939438" y="1335997"/>
                        <a:pt x="4949043" y="1344711"/>
                      </a:cubicBezTo>
                      <a:cubicBezTo>
                        <a:pt x="4957090" y="1352048"/>
                        <a:pt x="4945663" y="1368233"/>
                        <a:pt x="4953489" y="1375836"/>
                      </a:cubicBezTo>
                      <a:cubicBezTo>
                        <a:pt x="4956824" y="1379260"/>
                        <a:pt x="4984614" y="1353604"/>
                        <a:pt x="4989060" y="1351381"/>
                      </a:cubicBezTo>
                      <a:cubicBezTo>
                        <a:pt x="5010003" y="1341154"/>
                        <a:pt x="5046463" y="1337597"/>
                        <a:pt x="5068117" y="1348046"/>
                      </a:cubicBezTo>
                      <a:cubicBezTo>
                        <a:pt x="5074919" y="1351337"/>
                        <a:pt x="5085591" y="1371479"/>
                        <a:pt x="5093150" y="1369567"/>
                      </a:cubicBezTo>
                      <a:cubicBezTo>
                        <a:pt x="5099819" y="1367922"/>
                        <a:pt x="5099597" y="1362719"/>
                        <a:pt x="5100530" y="1357250"/>
                      </a:cubicBezTo>
                      <a:cubicBezTo>
                        <a:pt x="5101998" y="1348357"/>
                        <a:pt x="5115026" y="1346801"/>
                        <a:pt x="5121651" y="1343422"/>
                      </a:cubicBezTo>
                      <a:cubicBezTo>
                        <a:pt x="5146863" y="1330572"/>
                        <a:pt x="5168916" y="1312564"/>
                        <a:pt x="5192793" y="1298958"/>
                      </a:cubicBezTo>
                      <a:cubicBezTo>
                        <a:pt x="5201286" y="1294112"/>
                        <a:pt x="5206399" y="1285619"/>
                        <a:pt x="5216804" y="1281173"/>
                      </a:cubicBezTo>
                      <a:cubicBezTo>
                        <a:pt x="5236368" y="1272813"/>
                        <a:pt x="5257444" y="1269879"/>
                        <a:pt x="5277319" y="1262542"/>
                      </a:cubicBezTo>
                      <a:cubicBezTo>
                        <a:pt x="5291504" y="1257749"/>
                        <a:pt x="5304975" y="1251030"/>
                        <a:pt x="5317336" y="1242578"/>
                      </a:cubicBezTo>
                      <a:cubicBezTo>
                        <a:pt x="5323339" y="1238131"/>
                        <a:pt x="5323872" y="1225815"/>
                        <a:pt x="5333566" y="1229239"/>
                      </a:cubicBezTo>
                      <a:cubicBezTo>
                        <a:pt x="5338501" y="1231017"/>
                        <a:pt x="5336946" y="1235731"/>
                        <a:pt x="5343081" y="1236886"/>
                      </a:cubicBezTo>
                      <a:cubicBezTo>
                        <a:pt x="5350862" y="1238354"/>
                        <a:pt x="5358822" y="1238309"/>
                        <a:pt x="5366647" y="1239954"/>
                      </a:cubicBezTo>
                      <a:cubicBezTo>
                        <a:pt x="5381454" y="1243111"/>
                        <a:pt x="5401151" y="1250315"/>
                        <a:pt x="5408487" y="1230039"/>
                      </a:cubicBezTo>
                      <a:cubicBezTo>
                        <a:pt x="5415068" y="1211987"/>
                        <a:pt x="5385322" y="1190955"/>
                        <a:pt x="5383321" y="1174326"/>
                      </a:cubicBezTo>
                      <a:cubicBezTo>
                        <a:pt x="5381321" y="1163019"/>
                        <a:pt x="5375050" y="1152921"/>
                        <a:pt x="5365803" y="1146136"/>
                      </a:cubicBezTo>
                      <a:cubicBezTo>
                        <a:pt x="5358866" y="1141689"/>
                        <a:pt x="5340102" y="1150849"/>
                        <a:pt x="5340102" y="1132797"/>
                      </a:cubicBezTo>
                      <a:cubicBezTo>
                        <a:pt x="5340102" y="1111987"/>
                        <a:pt x="5329386" y="1125149"/>
                        <a:pt x="5316314" y="1124348"/>
                      </a:cubicBezTo>
                      <a:cubicBezTo>
                        <a:pt x="5302531" y="1123503"/>
                        <a:pt x="5294438" y="1109764"/>
                        <a:pt x="5311112" y="1104918"/>
                      </a:cubicBezTo>
                      <a:cubicBezTo>
                        <a:pt x="5325340" y="1100222"/>
                        <a:pt x="5340902" y="1105905"/>
                        <a:pt x="5348773" y="1118657"/>
                      </a:cubicBezTo>
                      <a:cubicBezTo>
                        <a:pt x="5356509" y="1130218"/>
                        <a:pt x="5381098" y="1124571"/>
                        <a:pt x="5391147" y="1119813"/>
                      </a:cubicBezTo>
                      <a:cubicBezTo>
                        <a:pt x="5403419" y="1113944"/>
                        <a:pt x="5416714" y="1110253"/>
                        <a:pt x="5428496" y="1103272"/>
                      </a:cubicBezTo>
                      <a:cubicBezTo>
                        <a:pt x="5438946" y="1097048"/>
                        <a:pt x="5435655" y="1084242"/>
                        <a:pt x="5445704" y="1079262"/>
                      </a:cubicBezTo>
                      <a:cubicBezTo>
                        <a:pt x="5462289" y="1070947"/>
                        <a:pt x="5432898" y="1058542"/>
                        <a:pt x="5434366" y="1049293"/>
                      </a:cubicBezTo>
                      <a:cubicBezTo>
                        <a:pt x="5435032" y="1044847"/>
                        <a:pt x="5455085" y="1031019"/>
                        <a:pt x="5459576" y="1032441"/>
                      </a:cubicBezTo>
                      <a:cubicBezTo>
                        <a:pt x="5465713" y="1034442"/>
                        <a:pt x="5472249" y="1027995"/>
                        <a:pt x="5476918" y="1029596"/>
                      </a:cubicBezTo>
                      <a:cubicBezTo>
                        <a:pt x="5477673" y="1029862"/>
                        <a:pt x="5465312" y="1053117"/>
                        <a:pt x="5469848" y="1059342"/>
                      </a:cubicBezTo>
                      <a:cubicBezTo>
                        <a:pt x="5478741" y="1071392"/>
                        <a:pt x="5485410" y="1078061"/>
                        <a:pt x="5500973" y="1076594"/>
                      </a:cubicBezTo>
                      <a:cubicBezTo>
                        <a:pt x="5525294" y="1074371"/>
                        <a:pt x="5558020" y="1066012"/>
                        <a:pt x="5569981" y="1096158"/>
                      </a:cubicBezTo>
                      <a:cubicBezTo>
                        <a:pt x="5576695" y="1112966"/>
                        <a:pt x="5592879" y="1121725"/>
                        <a:pt x="5609998" y="1124793"/>
                      </a:cubicBezTo>
                      <a:cubicBezTo>
                        <a:pt x="5614444" y="1125638"/>
                        <a:pt x="5623337" y="1125860"/>
                        <a:pt x="5625649" y="1131285"/>
                      </a:cubicBezTo>
                      <a:cubicBezTo>
                        <a:pt x="5630896" y="1144624"/>
                        <a:pt x="5639700" y="1138043"/>
                        <a:pt x="5649749" y="1141111"/>
                      </a:cubicBezTo>
                      <a:cubicBezTo>
                        <a:pt x="5657663" y="1143512"/>
                        <a:pt x="5675627" y="1145024"/>
                        <a:pt x="5682697" y="1138799"/>
                      </a:cubicBezTo>
                      <a:cubicBezTo>
                        <a:pt x="5691590" y="1130885"/>
                        <a:pt x="5663844" y="1126883"/>
                        <a:pt x="5667712" y="1120302"/>
                      </a:cubicBezTo>
                      <a:cubicBezTo>
                        <a:pt x="5671581" y="1113722"/>
                        <a:pt x="5688966" y="1132930"/>
                        <a:pt x="5687099" y="1118702"/>
                      </a:cubicBezTo>
                      <a:cubicBezTo>
                        <a:pt x="5685720" y="1108386"/>
                        <a:pt x="5691189" y="1102383"/>
                        <a:pt x="5689500" y="1091223"/>
                      </a:cubicBezTo>
                      <a:cubicBezTo>
                        <a:pt x="5688654" y="1085576"/>
                        <a:pt x="5675716" y="1066101"/>
                        <a:pt x="5685854" y="1066990"/>
                      </a:cubicBezTo>
                      <a:cubicBezTo>
                        <a:pt x="5686965" y="1066990"/>
                        <a:pt x="5736809" y="1086243"/>
                        <a:pt x="5734764" y="1076105"/>
                      </a:cubicBezTo>
                      <a:cubicBezTo>
                        <a:pt x="5733474" y="1069524"/>
                        <a:pt x="5720846" y="1071436"/>
                        <a:pt x="5719868" y="1066856"/>
                      </a:cubicBezTo>
                      <a:cubicBezTo>
                        <a:pt x="5718046" y="1058275"/>
                        <a:pt x="5747347" y="1078462"/>
                        <a:pt x="5749170" y="1067746"/>
                      </a:cubicBezTo>
                      <a:cubicBezTo>
                        <a:pt x="5750237" y="1060481"/>
                        <a:pt x="5754550" y="1054095"/>
                        <a:pt x="5760908" y="1050405"/>
                      </a:cubicBezTo>
                      <a:cubicBezTo>
                        <a:pt x="5764110" y="1048893"/>
                        <a:pt x="5787943" y="1046270"/>
                        <a:pt x="5770647" y="1040223"/>
                      </a:cubicBezTo>
                      <a:close/>
                      <a:moveTo>
                        <a:pt x="2980315" y="1697132"/>
                      </a:moveTo>
                      <a:cubicBezTo>
                        <a:pt x="2958393" y="1716785"/>
                        <a:pt x="2927936" y="1720076"/>
                        <a:pt x="2904147" y="1736172"/>
                      </a:cubicBezTo>
                      <a:cubicBezTo>
                        <a:pt x="2895255" y="1742219"/>
                        <a:pt x="2897834" y="1748933"/>
                        <a:pt x="2892409" y="1756269"/>
                      </a:cubicBezTo>
                      <a:cubicBezTo>
                        <a:pt x="2885295" y="1765874"/>
                        <a:pt x="2870444" y="1769608"/>
                        <a:pt x="2859505" y="1772187"/>
                      </a:cubicBezTo>
                      <a:cubicBezTo>
                        <a:pt x="2853726" y="1773521"/>
                        <a:pt x="2804860" y="1774722"/>
                        <a:pt x="2825669" y="1766718"/>
                      </a:cubicBezTo>
                      <a:cubicBezTo>
                        <a:pt x="2852347" y="1756492"/>
                        <a:pt x="2871289" y="1751245"/>
                        <a:pt x="2887206" y="1726167"/>
                      </a:cubicBezTo>
                      <a:cubicBezTo>
                        <a:pt x="2903614" y="1700334"/>
                        <a:pt x="2936117" y="1687395"/>
                        <a:pt x="2957771" y="1666274"/>
                      </a:cubicBezTo>
                      <a:cubicBezTo>
                        <a:pt x="2982538" y="1641997"/>
                        <a:pt x="2987339" y="1601624"/>
                        <a:pt x="3012239" y="1579125"/>
                      </a:cubicBezTo>
                      <a:cubicBezTo>
                        <a:pt x="3026156" y="1566542"/>
                        <a:pt x="3016285" y="1618387"/>
                        <a:pt x="3015396" y="1622077"/>
                      </a:cubicBezTo>
                      <a:cubicBezTo>
                        <a:pt x="3009305" y="1647199"/>
                        <a:pt x="3000323" y="1679213"/>
                        <a:pt x="2980315" y="1697132"/>
                      </a:cubicBezTo>
                      <a:close/>
                      <a:moveTo>
                        <a:pt x="3107436" y="521863"/>
                      </a:moveTo>
                      <a:cubicBezTo>
                        <a:pt x="3104457" y="527776"/>
                        <a:pt x="3077557" y="532356"/>
                        <a:pt x="3090407" y="540537"/>
                      </a:cubicBezTo>
                      <a:cubicBezTo>
                        <a:pt x="3101390" y="547563"/>
                        <a:pt x="3118864" y="544984"/>
                        <a:pt x="3130425" y="541738"/>
                      </a:cubicBezTo>
                      <a:cubicBezTo>
                        <a:pt x="3175911" y="528399"/>
                        <a:pt x="3117530" y="501365"/>
                        <a:pt x="3107259" y="521863"/>
                      </a:cubicBezTo>
                      <a:close/>
                      <a:moveTo>
                        <a:pt x="1285262" y="27602"/>
                      </a:moveTo>
                      <a:cubicBezTo>
                        <a:pt x="1297534" y="27602"/>
                        <a:pt x="1300201" y="22399"/>
                        <a:pt x="1308917" y="16264"/>
                      </a:cubicBezTo>
                      <a:cubicBezTo>
                        <a:pt x="1316964" y="10617"/>
                        <a:pt x="1332260" y="16486"/>
                        <a:pt x="1341776" y="14574"/>
                      </a:cubicBezTo>
                      <a:cubicBezTo>
                        <a:pt x="1365475" y="9816"/>
                        <a:pt x="1321678" y="-499"/>
                        <a:pt x="1315097" y="-322"/>
                      </a:cubicBezTo>
                      <a:cubicBezTo>
                        <a:pt x="1307227" y="-322"/>
                        <a:pt x="1243955" y="24445"/>
                        <a:pt x="1241287" y="15552"/>
                      </a:cubicBezTo>
                      <a:cubicBezTo>
                        <a:pt x="1245333" y="27869"/>
                        <a:pt x="1276058" y="27602"/>
                        <a:pt x="1285262" y="27602"/>
                      </a:cubicBezTo>
                      <a:close/>
                      <a:moveTo>
                        <a:pt x="1161163" y="94564"/>
                      </a:moveTo>
                      <a:cubicBezTo>
                        <a:pt x="1161163" y="78557"/>
                        <a:pt x="1109051" y="96210"/>
                        <a:pt x="1119144" y="99589"/>
                      </a:cubicBezTo>
                      <a:cubicBezTo>
                        <a:pt x="1128126" y="102612"/>
                        <a:pt x="1161163" y="110616"/>
                        <a:pt x="1161163" y="94564"/>
                      </a:cubicBezTo>
                      <a:close/>
                      <a:moveTo>
                        <a:pt x="1290108" y="81581"/>
                      </a:moveTo>
                      <a:cubicBezTo>
                        <a:pt x="1294910" y="94431"/>
                        <a:pt x="1220122" y="89807"/>
                        <a:pt x="1245067" y="110571"/>
                      </a:cubicBezTo>
                      <a:cubicBezTo>
                        <a:pt x="1259962" y="122977"/>
                        <a:pt x="1301935" y="117686"/>
                        <a:pt x="1316564" y="107014"/>
                      </a:cubicBezTo>
                      <a:cubicBezTo>
                        <a:pt x="1324345" y="101367"/>
                        <a:pt x="1374812" y="91141"/>
                        <a:pt x="1344132" y="82337"/>
                      </a:cubicBezTo>
                      <a:cubicBezTo>
                        <a:pt x="1339685" y="81047"/>
                        <a:pt x="1287707" y="75089"/>
                        <a:pt x="1290108" y="81581"/>
                      </a:cubicBezTo>
                      <a:cubicBezTo>
                        <a:pt x="1293221" y="89584"/>
                        <a:pt x="1287218" y="73622"/>
                        <a:pt x="1290375" y="81625"/>
                      </a:cubicBezTo>
                      <a:close/>
                      <a:moveTo>
                        <a:pt x="1461250" y="62550"/>
                      </a:moveTo>
                      <a:cubicBezTo>
                        <a:pt x="1469609" y="51790"/>
                        <a:pt x="1430125" y="37784"/>
                        <a:pt x="1422789" y="37206"/>
                      </a:cubicBezTo>
                      <a:cubicBezTo>
                        <a:pt x="1413896" y="36539"/>
                        <a:pt x="1401224" y="35338"/>
                        <a:pt x="1393175" y="39963"/>
                      </a:cubicBezTo>
                      <a:cubicBezTo>
                        <a:pt x="1388729" y="42453"/>
                        <a:pt x="1387573" y="50856"/>
                        <a:pt x="1381481" y="54725"/>
                      </a:cubicBezTo>
                      <a:cubicBezTo>
                        <a:pt x="1377302" y="57393"/>
                        <a:pt x="1360406" y="64640"/>
                        <a:pt x="1362984" y="71754"/>
                      </a:cubicBezTo>
                      <a:cubicBezTo>
                        <a:pt x="1366453" y="81492"/>
                        <a:pt x="1386550" y="82159"/>
                        <a:pt x="1394465" y="82070"/>
                      </a:cubicBezTo>
                      <a:cubicBezTo>
                        <a:pt x="1411984" y="81848"/>
                        <a:pt x="1449244" y="77935"/>
                        <a:pt x="1461161" y="62550"/>
                      </a:cubicBezTo>
                      <a:cubicBezTo>
                        <a:pt x="1468231" y="53569"/>
                        <a:pt x="1454358" y="71577"/>
                        <a:pt x="1461383" y="62595"/>
                      </a:cubicBezTo>
                      <a:close/>
                      <a:moveTo>
                        <a:pt x="1302114" y="46543"/>
                      </a:moveTo>
                      <a:cubicBezTo>
                        <a:pt x="1304159" y="32315"/>
                        <a:pt x="1285262" y="35250"/>
                        <a:pt x="1276636" y="35516"/>
                      </a:cubicBezTo>
                      <a:cubicBezTo>
                        <a:pt x="1255826" y="36228"/>
                        <a:pt x="1240353" y="26624"/>
                        <a:pt x="1220478" y="24312"/>
                      </a:cubicBezTo>
                      <a:cubicBezTo>
                        <a:pt x="1202248" y="22133"/>
                        <a:pt x="1224035" y="36139"/>
                        <a:pt x="1219900" y="39696"/>
                      </a:cubicBezTo>
                      <a:cubicBezTo>
                        <a:pt x="1212385" y="46099"/>
                        <a:pt x="1198957" y="46766"/>
                        <a:pt x="1189976" y="50412"/>
                      </a:cubicBezTo>
                      <a:cubicBezTo>
                        <a:pt x="1165876" y="60149"/>
                        <a:pt x="1228970" y="68197"/>
                        <a:pt x="1235640" y="67886"/>
                      </a:cubicBezTo>
                      <a:cubicBezTo>
                        <a:pt x="1248979" y="67486"/>
                        <a:pt x="1299268" y="66374"/>
                        <a:pt x="1302336" y="46543"/>
                      </a:cubicBezTo>
                      <a:cubicBezTo>
                        <a:pt x="1305270" y="25601"/>
                        <a:pt x="1299268" y="67619"/>
                        <a:pt x="1302247" y="46588"/>
                      </a:cubicBezTo>
                      <a:close/>
                      <a:moveTo>
                        <a:pt x="1153026" y="601898"/>
                      </a:moveTo>
                      <a:cubicBezTo>
                        <a:pt x="1155027" y="621728"/>
                        <a:pt x="1122479" y="615548"/>
                        <a:pt x="1122435" y="620973"/>
                      </a:cubicBezTo>
                      <a:cubicBezTo>
                        <a:pt x="1122435" y="628443"/>
                        <a:pt x="1138486" y="633422"/>
                        <a:pt x="1140220" y="641915"/>
                      </a:cubicBezTo>
                      <a:cubicBezTo>
                        <a:pt x="1141954" y="650408"/>
                        <a:pt x="1125281" y="649518"/>
                        <a:pt x="1121768" y="656055"/>
                      </a:cubicBezTo>
                      <a:cubicBezTo>
                        <a:pt x="1115899" y="666948"/>
                        <a:pt x="1117988" y="670016"/>
                        <a:pt x="1103360" y="670905"/>
                      </a:cubicBezTo>
                      <a:cubicBezTo>
                        <a:pt x="1090421" y="671706"/>
                        <a:pt x="1076104" y="674418"/>
                        <a:pt x="1077571" y="691092"/>
                      </a:cubicBezTo>
                      <a:cubicBezTo>
                        <a:pt x="1078771" y="704431"/>
                        <a:pt x="1096468" y="703453"/>
                        <a:pt x="1105983" y="703720"/>
                      </a:cubicBezTo>
                      <a:cubicBezTo>
                        <a:pt x="1122346" y="704164"/>
                        <a:pt x="1116254" y="708522"/>
                        <a:pt x="1114565" y="720260"/>
                      </a:cubicBezTo>
                      <a:cubicBezTo>
                        <a:pt x="1113364" y="728620"/>
                        <a:pt x="1131861" y="740136"/>
                        <a:pt x="1134084" y="730398"/>
                      </a:cubicBezTo>
                      <a:cubicBezTo>
                        <a:pt x="1135729" y="723017"/>
                        <a:pt x="1123680" y="708166"/>
                        <a:pt x="1139242" y="712613"/>
                      </a:cubicBezTo>
                      <a:cubicBezTo>
                        <a:pt x="1146890" y="714836"/>
                        <a:pt x="1156539" y="720038"/>
                        <a:pt x="1160140" y="727552"/>
                      </a:cubicBezTo>
                      <a:cubicBezTo>
                        <a:pt x="1164142" y="735867"/>
                        <a:pt x="1149780" y="740047"/>
                        <a:pt x="1157339" y="747561"/>
                      </a:cubicBezTo>
                      <a:cubicBezTo>
                        <a:pt x="1174013" y="764102"/>
                        <a:pt x="1212474" y="762145"/>
                        <a:pt x="1234528" y="765080"/>
                      </a:cubicBezTo>
                      <a:cubicBezTo>
                        <a:pt x="1240086" y="765836"/>
                        <a:pt x="1296378" y="773973"/>
                        <a:pt x="1288730" y="757521"/>
                      </a:cubicBezTo>
                      <a:cubicBezTo>
                        <a:pt x="1283750" y="746805"/>
                        <a:pt x="1266498" y="739736"/>
                        <a:pt x="1257605" y="732710"/>
                      </a:cubicBezTo>
                      <a:cubicBezTo>
                        <a:pt x="1241687" y="720260"/>
                        <a:pt x="1227592" y="703987"/>
                        <a:pt x="1221411" y="684378"/>
                      </a:cubicBezTo>
                      <a:cubicBezTo>
                        <a:pt x="1216965" y="670772"/>
                        <a:pt x="1217943" y="655032"/>
                        <a:pt x="1231238" y="646762"/>
                      </a:cubicBezTo>
                      <a:cubicBezTo>
                        <a:pt x="1244532" y="638491"/>
                        <a:pt x="1240887" y="630621"/>
                        <a:pt x="1247245" y="618883"/>
                      </a:cubicBezTo>
                      <a:cubicBezTo>
                        <a:pt x="1254715" y="605143"/>
                        <a:pt x="1269477" y="600786"/>
                        <a:pt x="1274768" y="584601"/>
                      </a:cubicBezTo>
                      <a:cubicBezTo>
                        <a:pt x="1278636" y="572151"/>
                        <a:pt x="1298067" y="575086"/>
                        <a:pt x="1297445" y="563747"/>
                      </a:cubicBezTo>
                      <a:cubicBezTo>
                        <a:pt x="1296288" y="543205"/>
                        <a:pt x="1338085" y="545517"/>
                        <a:pt x="1327280" y="516660"/>
                      </a:cubicBezTo>
                      <a:cubicBezTo>
                        <a:pt x="1326880" y="515638"/>
                        <a:pt x="1388329" y="496918"/>
                        <a:pt x="1395443" y="493406"/>
                      </a:cubicBezTo>
                      <a:cubicBezTo>
                        <a:pt x="1402557" y="489893"/>
                        <a:pt x="1405892" y="481311"/>
                        <a:pt x="1412873" y="476776"/>
                      </a:cubicBezTo>
                      <a:cubicBezTo>
                        <a:pt x="1422211" y="471014"/>
                        <a:pt x="1431992" y="466074"/>
                        <a:pt x="1442175" y="462014"/>
                      </a:cubicBezTo>
                      <a:cubicBezTo>
                        <a:pt x="1474322" y="448577"/>
                        <a:pt x="1507225" y="437025"/>
                        <a:pt x="1540751" y="427421"/>
                      </a:cubicBezTo>
                      <a:cubicBezTo>
                        <a:pt x="1574810" y="417328"/>
                        <a:pt x="1610471" y="411370"/>
                        <a:pt x="1643418" y="397764"/>
                      </a:cubicBezTo>
                      <a:cubicBezTo>
                        <a:pt x="1656135" y="392517"/>
                        <a:pt x="1707936" y="366417"/>
                        <a:pt x="1675032" y="350810"/>
                      </a:cubicBezTo>
                      <a:cubicBezTo>
                        <a:pt x="1649554" y="338716"/>
                        <a:pt x="1611004" y="354145"/>
                        <a:pt x="1587972" y="365883"/>
                      </a:cubicBezTo>
                      <a:cubicBezTo>
                        <a:pt x="1575566" y="372197"/>
                        <a:pt x="1566763" y="380200"/>
                        <a:pt x="1552089" y="381312"/>
                      </a:cubicBezTo>
                      <a:cubicBezTo>
                        <a:pt x="1532303" y="382824"/>
                        <a:pt x="1518430" y="389671"/>
                        <a:pt x="1499666" y="394651"/>
                      </a:cubicBezTo>
                      <a:cubicBezTo>
                        <a:pt x="1485483" y="398386"/>
                        <a:pt x="1466541" y="401187"/>
                        <a:pt x="1453380" y="392650"/>
                      </a:cubicBezTo>
                      <a:cubicBezTo>
                        <a:pt x="1438084" y="382779"/>
                        <a:pt x="1422255" y="399898"/>
                        <a:pt x="1408515" y="403989"/>
                      </a:cubicBezTo>
                      <a:cubicBezTo>
                        <a:pt x="1395621" y="407813"/>
                        <a:pt x="1374545" y="417639"/>
                        <a:pt x="1361339" y="416661"/>
                      </a:cubicBezTo>
                      <a:cubicBezTo>
                        <a:pt x="1348134" y="415683"/>
                        <a:pt x="1328169" y="422575"/>
                        <a:pt x="1319143" y="432535"/>
                      </a:cubicBezTo>
                      <a:cubicBezTo>
                        <a:pt x="1311718" y="440805"/>
                        <a:pt x="1305804" y="440627"/>
                        <a:pt x="1296066" y="445562"/>
                      </a:cubicBezTo>
                      <a:cubicBezTo>
                        <a:pt x="1284995" y="451032"/>
                        <a:pt x="1287529" y="470373"/>
                        <a:pt x="1267832" y="464771"/>
                      </a:cubicBezTo>
                      <a:cubicBezTo>
                        <a:pt x="1229015" y="453744"/>
                        <a:pt x="1271389" y="488648"/>
                        <a:pt x="1245333" y="498386"/>
                      </a:cubicBezTo>
                      <a:cubicBezTo>
                        <a:pt x="1233639" y="502832"/>
                        <a:pt x="1237863" y="501898"/>
                        <a:pt x="1236440" y="510524"/>
                      </a:cubicBezTo>
                      <a:cubicBezTo>
                        <a:pt x="1235729" y="514971"/>
                        <a:pt x="1229726" y="517950"/>
                        <a:pt x="1227014" y="520840"/>
                      </a:cubicBezTo>
                      <a:cubicBezTo>
                        <a:pt x="1222034" y="526042"/>
                        <a:pt x="1228926" y="531822"/>
                        <a:pt x="1223101" y="536002"/>
                      </a:cubicBezTo>
                      <a:cubicBezTo>
                        <a:pt x="1211985" y="544005"/>
                        <a:pt x="1195178" y="539426"/>
                        <a:pt x="1185351" y="549652"/>
                      </a:cubicBezTo>
                      <a:cubicBezTo>
                        <a:pt x="1169211" y="566549"/>
                        <a:pt x="1195222" y="562769"/>
                        <a:pt x="1198379" y="568861"/>
                      </a:cubicBezTo>
                      <a:cubicBezTo>
                        <a:pt x="1195267" y="562858"/>
                        <a:pt x="1182550" y="591093"/>
                        <a:pt x="1182550" y="591093"/>
                      </a:cubicBezTo>
                      <a:cubicBezTo>
                        <a:pt x="1178637" y="598918"/>
                        <a:pt x="1152137" y="593138"/>
                        <a:pt x="1153026" y="601942"/>
                      </a:cubicBezTo>
                      <a:cubicBezTo>
                        <a:pt x="1154182" y="611946"/>
                        <a:pt x="1152181" y="591938"/>
                        <a:pt x="1153159" y="601942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7" name="자유형: 도형 9836">
                  <a:extLst>
                    <a:ext uri="{FF2B5EF4-FFF2-40B4-BE49-F238E27FC236}">
                      <a16:creationId xmlns:a16="http://schemas.microsoft.com/office/drawing/2014/main" id="{5701F165-0C4A-154F-B7F7-3883B3DA6CD7}"/>
                    </a:ext>
                  </a:extLst>
                </p:cNvPr>
                <p:cNvSpPr/>
                <p:nvPr/>
              </p:nvSpPr>
              <p:spPr>
                <a:xfrm>
                  <a:off x="5141768" y="7001269"/>
                  <a:ext cx="3946656" cy="1510181"/>
                </a:xfrm>
                <a:custGeom>
                  <a:avLst/>
                  <a:gdLst>
                    <a:gd name="connsiteX0" fmla="*/ 950547 w 5778299"/>
                    <a:gd name="connsiteY0" fmla="*/ 2210110 h 2211056"/>
                    <a:gd name="connsiteX1" fmla="*/ 950280 w 5778299"/>
                    <a:gd name="connsiteY1" fmla="*/ 2210110 h 2211056"/>
                    <a:gd name="connsiteX2" fmla="*/ 939831 w 5778299"/>
                    <a:gd name="connsiteY2" fmla="*/ 2207131 h 2211056"/>
                    <a:gd name="connsiteX3" fmla="*/ 939831 w 5778299"/>
                    <a:gd name="connsiteY3" fmla="*/ 2207131 h 2211056"/>
                    <a:gd name="connsiteX4" fmla="*/ 912574 w 5778299"/>
                    <a:gd name="connsiteY4" fmla="*/ 2190679 h 2211056"/>
                    <a:gd name="connsiteX5" fmla="*/ 902259 w 5778299"/>
                    <a:gd name="connsiteY5" fmla="*/ 2184143 h 2211056"/>
                    <a:gd name="connsiteX6" fmla="*/ 895189 w 5778299"/>
                    <a:gd name="connsiteY6" fmla="*/ 2180275 h 2211056"/>
                    <a:gd name="connsiteX7" fmla="*/ 876203 w 5778299"/>
                    <a:gd name="connsiteY7" fmla="*/ 2158487 h 2211056"/>
                    <a:gd name="connsiteX8" fmla="*/ 853971 w 5778299"/>
                    <a:gd name="connsiteY8" fmla="*/ 2148305 h 2211056"/>
                    <a:gd name="connsiteX9" fmla="*/ 836185 w 5778299"/>
                    <a:gd name="connsiteY9" fmla="*/ 2149906 h 2211056"/>
                    <a:gd name="connsiteX10" fmla="*/ 798658 w 5778299"/>
                    <a:gd name="connsiteY10" fmla="*/ 2141324 h 2211056"/>
                    <a:gd name="connsiteX11" fmla="*/ 796746 w 5778299"/>
                    <a:gd name="connsiteY11" fmla="*/ 2140346 h 2211056"/>
                    <a:gd name="connsiteX12" fmla="*/ 788965 w 5778299"/>
                    <a:gd name="connsiteY12" fmla="*/ 2134032 h 2211056"/>
                    <a:gd name="connsiteX13" fmla="*/ 777538 w 5778299"/>
                    <a:gd name="connsiteY13" fmla="*/ 2127007 h 2211056"/>
                    <a:gd name="connsiteX14" fmla="*/ 771935 w 5778299"/>
                    <a:gd name="connsiteY14" fmla="*/ 2126785 h 2211056"/>
                    <a:gd name="connsiteX15" fmla="*/ 760953 w 5778299"/>
                    <a:gd name="connsiteY15" fmla="*/ 2127274 h 2211056"/>
                    <a:gd name="connsiteX16" fmla="*/ 752993 w 5778299"/>
                    <a:gd name="connsiteY16" fmla="*/ 2127674 h 2211056"/>
                    <a:gd name="connsiteX17" fmla="*/ 723647 w 5778299"/>
                    <a:gd name="connsiteY17" fmla="*/ 2120293 h 2211056"/>
                    <a:gd name="connsiteX18" fmla="*/ 703461 w 5778299"/>
                    <a:gd name="connsiteY18" fmla="*/ 2113356 h 2211056"/>
                    <a:gd name="connsiteX19" fmla="*/ 696124 w 5778299"/>
                    <a:gd name="connsiteY19" fmla="*/ 2112556 h 2211056"/>
                    <a:gd name="connsiteX20" fmla="*/ 678338 w 5778299"/>
                    <a:gd name="connsiteY20" fmla="*/ 2118425 h 2211056"/>
                    <a:gd name="connsiteX21" fmla="*/ 678072 w 5778299"/>
                    <a:gd name="connsiteY21" fmla="*/ 2118425 h 2211056"/>
                    <a:gd name="connsiteX22" fmla="*/ 677761 w 5778299"/>
                    <a:gd name="connsiteY22" fmla="*/ 2118425 h 2211056"/>
                    <a:gd name="connsiteX23" fmla="*/ 661398 w 5778299"/>
                    <a:gd name="connsiteY23" fmla="*/ 2103975 h 2211056"/>
                    <a:gd name="connsiteX24" fmla="*/ 654239 w 5778299"/>
                    <a:gd name="connsiteY24" fmla="*/ 2096638 h 2211056"/>
                    <a:gd name="connsiteX25" fmla="*/ 622270 w 5778299"/>
                    <a:gd name="connsiteY25" fmla="*/ 2072583 h 2211056"/>
                    <a:gd name="connsiteX26" fmla="*/ 609686 w 5778299"/>
                    <a:gd name="connsiteY26" fmla="*/ 2067603 h 2211056"/>
                    <a:gd name="connsiteX27" fmla="*/ 592168 w 5778299"/>
                    <a:gd name="connsiteY27" fmla="*/ 2059422 h 2211056"/>
                    <a:gd name="connsiteX28" fmla="*/ 578339 w 5778299"/>
                    <a:gd name="connsiteY28" fmla="*/ 2039991 h 2211056"/>
                    <a:gd name="connsiteX29" fmla="*/ 581452 w 5778299"/>
                    <a:gd name="connsiteY29" fmla="*/ 2036567 h 2211056"/>
                    <a:gd name="connsiteX30" fmla="*/ 591012 w 5778299"/>
                    <a:gd name="connsiteY30" fmla="*/ 2035278 h 2211056"/>
                    <a:gd name="connsiteX31" fmla="*/ 604351 w 5778299"/>
                    <a:gd name="connsiteY31" fmla="*/ 2031365 h 2211056"/>
                    <a:gd name="connsiteX32" fmla="*/ 606885 w 5778299"/>
                    <a:gd name="connsiteY32" fmla="*/ 2022472 h 2211056"/>
                    <a:gd name="connsiteX33" fmla="*/ 610932 w 5778299"/>
                    <a:gd name="connsiteY33" fmla="*/ 2011846 h 2211056"/>
                    <a:gd name="connsiteX34" fmla="*/ 618535 w 5778299"/>
                    <a:gd name="connsiteY34" fmla="*/ 2006910 h 2211056"/>
                    <a:gd name="connsiteX35" fmla="*/ 624982 w 5778299"/>
                    <a:gd name="connsiteY35" fmla="*/ 2001130 h 2211056"/>
                    <a:gd name="connsiteX36" fmla="*/ 617779 w 5778299"/>
                    <a:gd name="connsiteY36" fmla="*/ 1991436 h 2211056"/>
                    <a:gd name="connsiteX37" fmla="*/ 614088 w 5778299"/>
                    <a:gd name="connsiteY37" fmla="*/ 1984189 h 2211056"/>
                    <a:gd name="connsiteX38" fmla="*/ 635564 w 5778299"/>
                    <a:gd name="connsiteY38" fmla="*/ 1972228 h 2211056"/>
                    <a:gd name="connsiteX39" fmla="*/ 655840 w 5778299"/>
                    <a:gd name="connsiteY39" fmla="*/ 1961957 h 2211056"/>
                    <a:gd name="connsiteX40" fmla="*/ 655840 w 5778299"/>
                    <a:gd name="connsiteY40" fmla="*/ 1958578 h 2211056"/>
                    <a:gd name="connsiteX41" fmla="*/ 649348 w 5778299"/>
                    <a:gd name="connsiteY41" fmla="*/ 1954754 h 2211056"/>
                    <a:gd name="connsiteX42" fmla="*/ 638499 w 5778299"/>
                    <a:gd name="connsiteY42" fmla="*/ 1957288 h 2211056"/>
                    <a:gd name="connsiteX43" fmla="*/ 627739 w 5778299"/>
                    <a:gd name="connsiteY43" fmla="*/ 1959823 h 2211056"/>
                    <a:gd name="connsiteX44" fmla="*/ 619735 w 5778299"/>
                    <a:gd name="connsiteY44" fmla="*/ 1952042 h 2211056"/>
                    <a:gd name="connsiteX45" fmla="*/ 634942 w 5778299"/>
                    <a:gd name="connsiteY45" fmla="*/ 1932967 h 2211056"/>
                    <a:gd name="connsiteX46" fmla="*/ 640500 w 5778299"/>
                    <a:gd name="connsiteY46" fmla="*/ 1929098 h 2211056"/>
                    <a:gd name="connsiteX47" fmla="*/ 652327 w 5778299"/>
                    <a:gd name="connsiteY47" fmla="*/ 1925096 h 2211056"/>
                    <a:gd name="connsiteX48" fmla="*/ 660775 w 5778299"/>
                    <a:gd name="connsiteY48" fmla="*/ 1926030 h 2211056"/>
                    <a:gd name="connsiteX49" fmla="*/ 669668 w 5778299"/>
                    <a:gd name="connsiteY49" fmla="*/ 1927008 h 2211056"/>
                    <a:gd name="connsiteX50" fmla="*/ 674693 w 5778299"/>
                    <a:gd name="connsiteY50" fmla="*/ 1926519 h 2211056"/>
                    <a:gd name="connsiteX51" fmla="*/ 679139 w 5778299"/>
                    <a:gd name="connsiteY51" fmla="*/ 1920428 h 2211056"/>
                    <a:gd name="connsiteX52" fmla="*/ 679139 w 5778299"/>
                    <a:gd name="connsiteY52" fmla="*/ 1901753 h 2211056"/>
                    <a:gd name="connsiteX53" fmla="*/ 675938 w 5778299"/>
                    <a:gd name="connsiteY53" fmla="*/ 1894238 h 2211056"/>
                    <a:gd name="connsiteX54" fmla="*/ 682029 w 5778299"/>
                    <a:gd name="connsiteY54" fmla="*/ 1887524 h 2211056"/>
                    <a:gd name="connsiteX55" fmla="*/ 686031 w 5778299"/>
                    <a:gd name="connsiteY55" fmla="*/ 1883701 h 2211056"/>
                    <a:gd name="connsiteX56" fmla="*/ 684519 w 5778299"/>
                    <a:gd name="connsiteY56" fmla="*/ 1881077 h 2211056"/>
                    <a:gd name="connsiteX57" fmla="*/ 684831 w 5778299"/>
                    <a:gd name="connsiteY57" fmla="*/ 1866315 h 2211056"/>
                    <a:gd name="connsiteX58" fmla="*/ 687854 w 5778299"/>
                    <a:gd name="connsiteY58" fmla="*/ 1859912 h 2211056"/>
                    <a:gd name="connsiteX59" fmla="*/ 684964 w 5778299"/>
                    <a:gd name="connsiteY59" fmla="*/ 1856355 h 2211056"/>
                    <a:gd name="connsiteX60" fmla="*/ 626805 w 5778299"/>
                    <a:gd name="connsiteY60" fmla="*/ 1838881 h 2211056"/>
                    <a:gd name="connsiteX61" fmla="*/ 604573 w 5778299"/>
                    <a:gd name="connsiteY61" fmla="*/ 1827498 h 2211056"/>
                    <a:gd name="connsiteX62" fmla="*/ 601016 w 5778299"/>
                    <a:gd name="connsiteY62" fmla="*/ 1823452 h 2211056"/>
                    <a:gd name="connsiteX63" fmla="*/ 590567 w 5778299"/>
                    <a:gd name="connsiteY63" fmla="*/ 1817850 h 2211056"/>
                    <a:gd name="connsiteX64" fmla="*/ 580651 w 5778299"/>
                    <a:gd name="connsiteY64" fmla="*/ 1821006 h 2211056"/>
                    <a:gd name="connsiteX65" fmla="*/ 569491 w 5778299"/>
                    <a:gd name="connsiteY65" fmla="*/ 1824430 h 2211056"/>
                    <a:gd name="connsiteX66" fmla="*/ 561488 w 5778299"/>
                    <a:gd name="connsiteY66" fmla="*/ 1821985 h 2211056"/>
                    <a:gd name="connsiteX67" fmla="*/ 550594 w 5778299"/>
                    <a:gd name="connsiteY67" fmla="*/ 1817983 h 2211056"/>
                    <a:gd name="connsiteX68" fmla="*/ 531964 w 5778299"/>
                    <a:gd name="connsiteY68" fmla="*/ 1807045 h 2211056"/>
                    <a:gd name="connsiteX69" fmla="*/ 505285 w 5778299"/>
                    <a:gd name="connsiteY69" fmla="*/ 1779522 h 2211056"/>
                    <a:gd name="connsiteX70" fmla="*/ 483053 w 5778299"/>
                    <a:gd name="connsiteY70" fmla="*/ 1765560 h 2211056"/>
                    <a:gd name="connsiteX71" fmla="*/ 484609 w 5778299"/>
                    <a:gd name="connsiteY71" fmla="*/ 1755911 h 2211056"/>
                    <a:gd name="connsiteX72" fmla="*/ 483853 w 5778299"/>
                    <a:gd name="connsiteY72" fmla="*/ 1738126 h 2211056"/>
                    <a:gd name="connsiteX73" fmla="*/ 470514 w 5778299"/>
                    <a:gd name="connsiteY73" fmla="*/ 1727099 h 2211056"/>
                    <a:gd name="connsiteX74" fmla="*/ 462244 w 5778299"/>
                    <a:gd name="connsiteY74" fmla="*/ 1726654 h 2211056"/>
                    <a:gd name="connsiteX75" fmla="*/ 447482 w 5778299"/>
                    <a:gd name="connsiteY75" fmla="*/ 1727410 h 2211056"/>
                    <a:gd name="connsiteX76" fmla="*/ 435166 w 5778299"/>
                    <a:gd name="connsiteY76" fmla="*/ 1728077 h 2211056"/>
                    <a:gd name="connsiteX77" fmla="*/ 424806 w 5778299"/>
                    <a:gd name="connsiteY77" fmla="*/ 1732523 h 2211056"/>
                    <a:gd name="connsiteX78" fmla="*/ 412178 w 5778299"/>
                    <a:gd name="connsiteY78" fmla="*/ 1737726 h 2211056"/>
                    <a:gd name="connsiteX79" fmla="*/ 404174 w 5778299"/>
                    <a:gd name="connsiteY79" fmla="*/ 1732479 h 2211056"/>
                    <a:gd name="connsiteX80" fmla="*/ 392791 w 5778299"/>
                    <a:gd name="connsiteY80" fmla="*/ 1690861 h 2211056"/>
                    <a:gd name="connsiteX81" fmla="*/ 398216 w 5778299"/>
                    <a:gd name="connsiteY81" fmla="*/ 1685480 h 2211056"/>
                    <a:gd name="connsiteX82" fmla="*/ 408087 w 5778299"/>
                    <a:gd name="connsiteY82" fmla="*/ 1688193 h 2211056"/>
                    <a:gd name="connsiteX83" fmla="*/ 416980 w 5778299"/>
                    <a:gd name="connsiteY83" fmla="*/ 1690727 h 2211056"/>
                    <a:gd name="connsiteX84" fmla="*/ 418670 w 5778299"/>
                    <a:gd name="connsiteY84" fmla="*/ 1690416 h 2211056"/>
                    <a:gd name="connsiteX85" fmla="*/ 434543 w 5778299"/>
                    <a:gd name="connsiteY85" fmla="*/ 1677077 h 2211056"/>
                    <a:gd name="connsiteX86" fmla="*/ 428141 w 5778299"/>
                    <a:gd name="connsiteY86" fmla="*/ 1665205 h 2211056"/>
                    <a:gd name="connsiteX87" fmla="*/ 421382 w 5778299"/>
                    <a:gd name="connsiteY87" fmla="*/ 1658980 h 2211056"/>
                    <a:gd name="connsiteX88" fmla="*/ 397682 w 5778299"/>
                    <a:gd name="connsiteY88" fmla="*/ 1639905 h 2211056"/>
                    <a:gd name="connsiteX89" fmla="*/ 376874 w 5778299"/>
                    <a:gd name="connsiteY89" fmla="*/ 1607446 h 2211056"/>
                    <a:gd name="connsiteX90" fmla="*/ 377496 w 5778299"/>
                    <a:gd name="connsiteY90" fmla="*/ 1601533 h 2211056"/>
                    <a:gd name="connsiteX91" fmla="*/ 375139 w 5778299"/>
                    <a:gd name="connsiteY91" fmla="*/ 1571608 h 2211056"/>
                    <a:gd name="connsiteX92" fmla="*/ 370693 w 5778299"/>
                    <a:gd name="connsiteY92" fmla="*/ 1569341 h 2211056"/>
                    <a:gd name="connsiteX93" fmla="*/ 349173 w 5778299"/>
                    <a:gd name="connsiteY93" fmla="*/ 1561515 h 2211056"/>
                    <a:gd name="connsiteX94" fmla="*/ 343881 w 5778299"/>
                    <a:gd name="connsiteY94" fmla="*/ 1562582 h 2211056"/>
                    <a:gd name="connsiteX95" fmla="*/ 333566 w 5778299"/>
                    <a:gd name="connsiteY95" fmla="*/ 1565784 h 2211056"/>
                    <a:gd name="connsiteX96" fmla="*/ 324673 w 5778299"/>
                    <a:gd name="connsiteY96" fmla="*/ 1560581 h 2211056"/>
                    <a:gd name="connsiteX97" fmla="*/ 320716 w 5778299"/>
                    <a:gd name="connsiteY97" fmla="*/ 1556846 h 2211056"/>
                    <a:gd name="connsiteX98" fmla="*/ 313423 w 5778299"/>
                    <a:gd name="connsiteY98" fmla="*/ 1554045 h 2211056"/>
                    <a:gd name="connsiteX99" fmla="*/ 308711 w 5778299"/>
                    <a:gd name="connsiteY99" fmla="*/ 1554534 h 2211056"/>
                    <a:gd name="connsiteX100" fmla="*/ 303375 w 5778299"/>
                    <a:gd name="connsiteY100" fmla="*/ 1555068 h 2211056"/>
                    <a:gd name="connsiteX101" fmla="*/ 300707 w 5778299"/>
                    <a:gd name="connsiteY101" fmla="*/ 1555068 h 2211056"/>
                    <a:gd name="connsiteX102" fmla="*/ 286523 w 5778299"/>
                    <a:gd name="connsiteY102" fmla="*/ 1538972 h 2211056"/>
                    <a:gd name="connsiteX103" fmla="*/ 280743 w 5778299"/>
                    <a:gd name="connsiteY103" fmla="*/ 1525944 h 2211056"/>
                    <a:gd name="connsiteX104" fmla="*/ 272872 w 5778299"/>
                    <a:gd name="connsiteY104" fmla="*/ 1504601 h 2211056"/>
                    <a:gd name="connsiteX105" fmla="*/ 266736 w 5778299"/>
                    <a:gd name="connsiteY105" fmla="*/ 1487394 h 2211056"/>
                    <a:gd name="connsiteX106" fmla="*/ 260912 w 5778299"/>
                    <a:gd name="connsiteY106" fmla="*/ 1476500 h 2211056"/>
                    <a:gd name="connsiteX107" fmla="*/ 267403 w 5778299"/>
                    <a:gd name="connsiteY107" fmla="*/ 1466807 h 2211056"/>
                    <a:gd name="connsiteX108" fmla="*/ 271183 w 5778299"/>
                    <a:gd name="connsiteY108" fmla="*/ 1457914 h 2211056"/>
                    <a:gd name="connsiteX109" fmla="*/ 263713 w 5778299"/>
                    <a:gd name="connsiteY109" fmla="*/ 1414740 h 2211056"/>
                    <a:gd name="connsiteX110" fmla="*/ 268159 w 5778299"/>
                    <a:gd name="connsiteY110" fmla="*/ 1409804 h 2211056"/>
                    <a:gd name="connsiteX111" fmla="*/ 279809 w 5778299"/>
                    <a:gd name="connsiteY111" fmla="*/ 1380903 h 2211056"/>
                    <a:gd name="connsiteX112" fmla="*/ 279497 w 5778299"/>
                    <a:gd name="connsiteY112" fmla="*/ 1380458 h 2211056"/>
                    <a:gd name="connsiteX113" fmla="*/ 279898 w 5778299"/>
                    <a:gd name="connsiteY113" fmla="*/ 1380147 h 2211056"/>
                    <a:gd name="connsiteX114" fmla="*/ 308310 w 5778299"/>
                    <a:gd name="connsiteY114" fmla="*/ 1362361 h 2211056"/>
                    <a:gd name="connsiteX115" fmla="*/ 312756 w 5778299"/>
                    <a:gd name="connsiteY115" fmla="*/ 1360138 h 2211056"/>
                    <a:gd name="connsiteX116" fmla="*/ 330542 w 5778299"/>
                    <a:gd name="connsiteY116" fmla="*/ 1357826 h 2211056"/>
                    <a:gd name="connsiteX117" fmla="*/ 346460 w 5778299"/>
                    <a:gd name="connsiteY117" fmla="*/ 1355470 h 2211056"/>
                    <a:gd name="connsiteX118" fmla="*/ 346460 w 5778299"/>
                    <a:gd name="connsiteY118" fmla="*/ 1354847 h 2211056"/>
                    <a:gd name="connsiteX119" fmla="*/ 330320 w 5778299"/>
                    <a:gd name="connsiteY119" fmla="*/ 1348889 h 2211056"/>
                    <a:gd name="connsiteX120" fmla="*/ 311823 w 5778299"/>
                    <a:gd name="connsiteY120" fmla="*/ 1341819 h 2211056"/>
                    <a:gd name="connsiteX121" fmla="*/ 308265 w 5778299"/>
                    <a:gd name="connsiteY121" fmla="*/ 1336972 h 2211056"/>
                    <a:gd name="connsiteX122" fmla="*/ 295415 w 5778299"/>
                    <a:gd name="connsiteY122" fmla="*/ 1326301 h 2211056"/>
                    <a:gd name="connsiteX123" fmla="*/ 280565 w 5778299"/>
                    <a:gd name="connsiteY123" fmla="*/ 1329236 h 2211056"/>
                    <a:gd name="connsiteX124" fmla="*/ 279142 w 5778299"/>
                    <a:gd name="connsiteY124" fmla="*/ 1329591 h 2211056"/>
                    <a:gd name="connsiteX125" fmla="*/ 279942 w 5778299"/>
                    <a:gd name="connsiteY125" fmla="*/ 1328391 h 2211056"/>
                    <a:gd name="connsiteX126" fmla="*/ 326274 w 5778299"/>
                    <a:gd name="connsiteY126" fmla="*/ 1287084 h 2211056"/>
                    <a:gd name="connsiteX127" fmla="*/ 327919 w 5778299"/>
                    <a:gd name="connsiteY127" fmla="*/ 1285972 h 2211056"/>
                    <a:gd name="connsiteX128" fmla="*/ 346638 w 5778299"/>
                    <a:gd name="connsiteY128" fmla="*/ 1266853 h 2211056"/>
                    <a:gd name="connsiteX129" fmla="*/ 361445 w 5778299"/>
                    <a:gd name="connsiteY129" fmla="*/ 1250446 h 2211056"/>
                    <a:gd name="connsiteX130" fmla="*/ 372872 w 5778299"/>
                    <a:gd name="connsiteY130" fmla="*/ 1242175 h 2211056"/>
                    <a:gd name="connsiteX131" fmla="*/ 399550 w 5778299"/>
                    <a:gd name="connsiteY131" fmla="*/ 1213496 h 2211056"/>
                    <a:gd name="connsiteX132" fmla="*/ 370293 w 5778299"/>
                    <a:gd name="connsiteY132" fmla="*/ 1176636 h 2211056"/>
                    <a:gd name="connsiteX133" fmla="*/ 365313 w 5778299"/>
                    <a:gd name="connsiteY133" fmla="*/ 1173790 h 2211056"/>
                    <a:gd name="connsiteX134" fmla="*/ 347082 w 5778299"/>
                    <a:gd name="connsiteY134" fmla="*/ 1157516 h 2211056"/>
                    <a:gd name="connsiteX135" fmla="*/ 354553 w 5778299"/>
                    <a:gd name="connsiteY135" fmla="*/ 1149824 h 2211056"/>
                    <a:gd name="connsiteX136" fmla="*/ 365624 w 5778299"/>
                    <a:gd name="connsiteY136" fmla="*/ 1139953 h 2211056"/>
                    <a:gd name="connsiteX137" fmla="*/ 354064 w 5778299"/>
                    <a:gd name="connsiteY137" fmla="*/ 1126302 h 2211056"/>
                    <a:gd name="connsiteX138" fmla="*/ 348372 w 5778299"/>
                    <a:gd name="connsiteY138" fmla="*/ 1118922 h 2211056"/>
                    <a:gd name="connsiteX139" fmla="*/ 353085 w 5778299"/>
                    <a:gd name="connsiteY139" fmla="*/ 1106916 h 2211056"/>
                    <a:gd name="connsiteX140" fmla="*/ 353708 w 5778299"/>
                    <a:gd name="connsiteY140" fmla="*/ 1104159 h 2211056"/>
                    <a:gd name="connsiteX141" fmla="*/ 344282 w 5778299"/>
                    <a:gd name="connsiteY141" fmla="*/ 1098424 h 2211056"/>
                    <a:gd name="connsiteX142" fmla="*/ 340235 w 5778299"/>
                    <a:gd name="connsiteY142" fmla="*/ 1096734 h 2211056"/>
                    <a:gd name="connsiteX143" fmla="*/ 336901 w 5778299"/>
                    <a:gd name="connsiteY143" fmla="*/ 1092732 h 2211056"/>
                    <a:gd name="connsiteX144" fmla="*/ 341347 w 5778299"/>
                    <a:gd name="connsiteY144" fmla="*/ 1088286 h 2211056"/>
                    <a:gd name="connsiteX145" fmla="*/ 344548 w 5778299"/>
                    <a:gd name="connsiteY145" fmla="*/ 1086063 h 2211056"/>
                    <a:gd name="connsiteX146" fmla="*/ 340813 w 5778299"/>
                    <a:gd name="connsiteY146" fmla="*/ 1074458 h 2211056"/>
                    <a:gd name="connsiteX147" fmla="*/ 339124 w 5778299"/>
                    <a:gd name="connsiteY147" fmla="*/ 1071390 h 2211056"/>
                    <a:gd name="connsiteX148" fmla="*/ 347483 w 5778299"/>
                    <a:gd name="connsiteY148" fmla="*/ 1053248 h 2211056"/>
                    <a:gd name="connsiteX149" fmla="*/ 354197 w 5778299"/>
                    <a:gd name="connsiteY149" fmla="*/ 1044355 h 2211056"/>
                    <a:gd name="connsiteX150" fmla="*/ 331520 w 5778299"/>
                    <a:gd name="connsiteY150" fmla="*/ 1004871 h 2211056"/>
                    <a:gd name="connsiteX151" fmla="*/ 324184 w 5778299"/>
                    <a:gd name="connsiteY151" fmla="*/ 994200 h 2211056"/>
                    <a:gd name="connsiteX152" fmla="*/ 334722 w 5778299"/>
                    <a:gd name="connsiteY152" fmla="*/ 960586 h 2211056"/>
                    <a:gd name="connsiteX153" fmla="*/ 347705 w 5778299"/>
                    <a:gd name="connsiteY153" fmla="*/ 941955 h 2211056"/>
                    <a:gd name="connsiteX154" fmla="*/ 340013 w 5778299"/>
                    <a:gd name="connsiteY154" fmla="*/ 927949 h 2211056"/>
                    <a:gd name="connsiteX155" fmla="*/ 322805 w 5778299"/>
                    <a:gd name="connsiteY155" fmla="*/ 915899 h 2211056"/>
                    <a:gd name="connsiteX156" fmla="*/ 300573 w 5778299"/>
                    <a:gd name="connsiteY156" fmla="*/ 896424 h 2211056"/>
                    <a:gd name="connsiteX157" fmla="*/ 315469 w 5778299"/>
                    <a:gd name="connsiteY157" fmla="*/ 861164 h 2211056"/>
                    <a:gd name="connsiteX158" fmla="*/ 322716 w 5778299"/>
                    <a:gd name="connsiteY158" fmla="*/ 851338 h 2211056"/>
                    <a:gd name="connsiteX159" fmla="*/ 333921 w 5778299"/>
                    <a:gd name="connsiteY159" fmla="*/ 838488 h 2211056"/>
                    <a:gd name="connsiteX160" fmla="*/ 342236 w 5778299"/>
                    <a:gd name="connsiteY160" fmla="*/ 835820 h 2211056"/>
                    <a:gd name="connsiteX161" fmla="*/ 352952 w 5778299"/>
                    <a:gd name="connsiteY161" fmla="*/ 831374 h 2211056"/>
                    <a:gd name="connsiteX162" fmla="*/ 368070 w 5778299"/>
                    <a:gd name="connsiteY162" fmla="*/ 825549 h 2211056"/>
                    <a:gd name="connsiteX163" fmla="*/ 386389 w 5778299"/>
                    <a:gd name="connsiteY163" fmla="*/ 811765 h 2211056"/>
                    <a:gd name="connsiteX164" fmla="*/ 386389 w 5778299"/>
                    <a:gd name="connsiteY164" fmla="*/ 810920 h 2211056"/>
                    <a:gd name="connsiteX165" fmla="*/ 387056 w 5778299"/>
                    <a:gd name="connsiteY165" fmla="*/ 811365 h 2211056"/>
                    <a:gd name="connsiteX166" fmla="*/ 399416 w 5778299"/>
                    <a:gd name="connsiteY166" fmla="*/ 816122 h 2211056"/>
                    <a:gd name="connsiteX167" fmla="*/ 408309 w 5778299"/>
                    <a:gd name="connsiteY167" fmla="*/ 811009 h 2211056"/>
                    <a:gd name="connsiteX168" fmla="*/ 420226 w 5778299"/>
                    <a:gd name="connsiteY168" fmla="*/ 804739 h 2211056"/>
                    <a:gd name="connsiteX169" fmla="*/ 424672 w 5778299"/>
                    <a:gd name="connsiteY169" fmla="*/ 805273 h 2211056"/>
                    <a:gd name="connsiteX170" fmla="*/ 455352 w 5778299"/>
                    <a:gd name="connsiteY170" fmla="*/ 820702 h 2211056"/>
                    <a:gd name="connsiteX171" fmla="*/ 445481 w 5778299"/>
                    <a:gd name="connsiteY171" fmla="*/ 824659 h 2211056"/>
                    <a:gd name="connsiteX172" fmla="*/ 432409 w 5778299"/>
                    <a:gd name="connsiteY172" fmla="*/ 831507 h 2211056"/>
                    <a:gd name="connsiteX173" fmla="*/ 444369 w 5778299"/>
                    <a:gd name="connsiteY173" fmla="*/ 838087 h 2211056"/>
                    <a:gd name="connsiteX174" fmla="*/ 449927 w 5778299"/>
                    <a:gd name="connsiteY174" fmla="*/ 837421 h 2211056"/>
                    <a:gd name="connsiteX175" fmla="*/ 454374 w 5778299"/>
                    <a:gd name="connsiteY175" fmla="*/ 836887 h 2211056"/>
                    <a:gd name="connsiteX176" fmla="*/ 465045 w 5778299"/>
                    <a:gd name="connsiteY176" fmla="*/ 839066 h 2211056"/>
                    <a:gd name="connsiteX177" fmla="*/ 476117 w 5778299"/>
                    <a:gd name="connsiteY177" fmla="*/ 841200 h 2211056"/>
                    <a:gd name="connsiteX178" fmla="*/ 485499 w 5778299"/>
                    <a:gd name="connsiteY178" fmla="*/ 837865 h 2211056"/>
                    <a:gd name="connsiteX179" fmla="*/ 495236 w 5778299"/>
                    <a:gd name="connsiteY179" fmla="*/ 834575 h 2211056"/>
                    <a:gd name="connsiteX180" fmla="*/ 500928 w 5778299"/>
                    <a:gd name="connsiteY180" fmla="*/ 835864 h 2211056"/>
                    <a:gd name="connsiteX181" fmla="*/ 508576 w 5778299"/>
                    <a:gd name="connsiteY181" fmla="*/ 841067 h 2211056"/>
                    <a:gd name="connsiteX182" fmla="*/ 514978 w 5778299"/>
                    <a:gd name="connsiteY182" fmla="*/ 844268 h 2211056"/>
                    <a:gd name="connsiteX183" fmla="*/ 522804 w 5778299"/>
                    <a:gd name="connsiteY183" fmla="*/ 841956 h 2211056"/>
                    <a:gd name="connsiteX184" fmla="*/ 527250 w 5778299"/>
                    <a:gd name="connsiteY184" fmla="*/ 841155 h 2211056"/>
                    <a:gd name="connsiteX185" fmla="*/ 538544 w 5778299"/>
                    <a:gd name="connsiteY185" fmla="*/ 843423 h 2211056"/>
                    <a:gd name="connsiteX186" fmla="*/ 540456 w 5778299"/>
                    <a:gd name="connsiteY186" fmla="*/ 844001 h 2211056"/>
                    <a:gd name="connsiteX187" fmla="*/ 602706 w 5778299"/>
                    <a:gd name="connsiteY187" fmla="*/ 873036 h 2211056"/>
                    <a:gd name="connsiteX188" fmla="*/ 611954 w 5778299"/>
                    <a:gd name="connsiteY188" fmla="*/ 879661 h 2211056"/>
                    <a:gd name="connsiteX189" fmla="*/ 648237 w 5778299"/>
                    <a:gd name="connsiteY189" fmla="*/ 898025 h 2211056"/>
                    <a:gd name="connsiteX190" fmla="*/ 664466 w 5778299"/>
                    <a:gd name="connsiteY190" fmla="*/ 906073 h 2211056"/>
                    <a:gd name="connsiteX191" fmla="*/ 679940 w 5778299"/>
                    <a:gd name="connsiteY191" fmla="*/ 913498 h 2211056"/>
                    <a:gd name="connsiteX192" fmla="*/ 707018 w 5778299"/>
                    <a:gd name="connsiteY192" fmla="*/ 927504 h 2211056"/>
                    <a:gd name="connsiteX193" fmla="*/ 721558 w 5778299"/>
                    <a:gd name="connsiteY193" fmla="*/ 938531 h 2211056"/>
                    <a:gd name="connsiteX194" fmla="*/ 734141 w 5778299"/>
                    <a:gd name="connsiteY194" fmla="*/ 981128 h 2211056"/>
                    <a:gd name="connsiteX195" fmla="*/ 646992 w 5778299"/>
                    <a:gd name="connsiteY195" fmla="*/ 1029816 h 2211056"/>
                    <a:gd name="connsiteX196" fmla="*/ 632941 w 5778299"/>
                    <a:gd name="connsiteY196" fmla="*/ 1030527 h 2211056"/>
                    <a:gd name="connsiteX197" fmla="*/ 519024 w 5778299"/>
                    <a:gd name="connsiteY197" fmla="*/ 1005227 h 2211056"/>
                    <a:gd name="connsiteX198" fmla="*/ 492346 w 5778299"/>
                    <a:gd name="connsiteY198" fmla="*/ 997891 h 2211056"/>
                    <a:gd name="connsiteX199" fmla="*/ 455975 w 5778299"/>
                    <a:gd name="connsiteY199" fmla="*/ 985396 h 2211056"/>
                    <a:gd name="connsiteX200" fmla="*/ 447438 w 5778299"/>
                    <a:gd name="connsiteY200" fmla="*/ 978727 h 2211056"/>
                    <a:gd name="connsiteX201" fmla="*/ 432498 w 5778299"/>
                    <a:gd name="connsiteY201" fmla="*/ 968900 h 2211056"/>
                    <a:gd name="connsiteX202" fmla="*/ 432498 w 5778299"/>
                    <a:gd name="connsiteY202" fmla="*/ 968900 h 2211056"/>
                    <a:gd name="connsiteX203" fmla="*/ 430719 w 5778299"/>
                    <a:gd name="connsiteY203" fmla="*/ 968634 h 2211056"/>
                    <a:gd name="connsiteX204" fmla="*/ 421826 w 5778299"/>
                    <a:gd name="connsiteY204" fmla="*/ 967700 h 2211056"/>
                    <a:gd name="connsiteX205" fmla="*/ 419336 w 5778299"/>
                    <a:gd name="connsiteY205" fmla="*/ 968144 h 2211056"/>
                    <a:gd name="connsiteX206" fmla="*/ 419336 w 5778299"/>
                    <a:gd name="connsiteY206" fmla="*/ 968589 h 2211056"/>
                    <a:gd name="connsiteX207" fmla="*/ 429430 w 5778299"/>
                    <a:gd name="connsiteY207" fmla="*/ 978593 h 2211056"/>
                    <a:gd name="connsiteX208" fmla="*/ 437700 w 5778299"/>
                    <a:gd name="connsiteY208" fmla="*/ 986508 h 2211056"/>
                    <a:gd name="connsiteX209" fmla="*/ 465090 w 5778299"/>
                    <a:gd name="connsiteY209" fmla="*/ 1005539 h 2211056"/>
                    <a:gd name="connsiteX210" fmla="*/ 474516 w 5778299"/>
                    <a:gd name="connsiteY210" fmla="*/ 1013275 h 2211056"/>
                    <a:gd name="connsiteX211" fmla="*/ 485455 w 5778299"/>
                    <a:gd name="connsiteY211" fmla="*/ 1020523 h 2211056"/>
                    <a:gd name="connsiteX212" fmla="*/ 508042 w 5778299"/>
                    <a:gd name="connsiteY212" fmla="*/ 1030527 h 2211056"/>
                    <a:gd name="connsiteX213" fmla="*/ 512044 w 5778299"/>
                    <a:gd name="connsiteY213" fmla="*/ 1040131 h 2211056"/>
                    <a:gd name="connsiteX214" fmla="*/ 512977 w 5778299"/>
                    <a:gd name="connsiteY214" fmla="*/ 1046623 h 2211056"/>
                    <a:gd name="connsiteX215" fmla="*/ 509420 w 5778299"/>
                    <a:gd name="connsiteY215" fmla="*/ 1061518 h 2211056"/>
                    <a:gd name="connsiteX216" fmla="*/ 506308 w 5778299"/>
                    <a:gd name="connsiteY216" fmla="*/ 1071923 h 2211056"/>
                    <a:gd name="connsiteX217" fmla="*/ 511688 w 5778299"/>
                    <a:gd name="connsiteY217" fmla="*/ 1088330 h 2211056"/>
                    <a:gd name="connsiteX218" fmla="*/ 515734 w 5778299"/>
                    <a:gd name="connsiteY218" fmla="*/ 1099313 h 2211056"/>
                    <a:gd name="connsiteX219" fmla="*/ 516712 w 5778299"/>
                    <a:gd name="connsiteY219" fmla="*/ 1109184 h 2211056"/>
                    <a:gd name="connsiteX220" fmla="*/ 525872 w 5778299"/>
                    <a:gd name="connsiteY220" fmla="*/ 1126658 h 2211056"/>
                    <a:gd name="connsiteX221" fmla="*/ 537210 w 5778299"/>
                    <a:gd name="connsiteY221" fmla="*/ 1127681 h 2211056"/>
                    <a:gd name="connsiteX222" fmla="*/ 563177 w 5778299"/>
                    <a:gd name="connsiteY222" fmla="*/ 1139197 h 2211056"/>
                    <a:gd name="connsiteX223" fmla="*/ 600616 w 5778299"/>
                    <a:gd name="connsiteY223" fmla="*/ 1154937 h 2211056"/>
                    <a:gd name="connsiteX224" fmla="*/ 607686 w 5778299"/>
                    <a:gd name="connsiteY224" fmla="*/ 1154004 h 2211056"/>
                    <a:gd name="connsiteX225" fmla="*/ 619157 w 5778299"/>
                    <a:gd name="connsiteY225" fmla="*/ 1133728 h 2211056"/>
                    <a:gd name="connsiteX226" fmla="*/ 602617 w 5778299"/>
                    <a:gd name="connsiteY226" fmla="*/ 1127592 h 2211056"/>
                    <a:gd name="connsiteX227" fmla="*/ 595369 w 5778299"/>
                    <a:gd name="connsiteY227" fmla="*/ 1127058 h 2211056"/>
                    <a:gd name="connsiteX228" fmla="*/ 572737 w 5778299"/>
                    <a:gd name="connsiteY228" fmla="*/ 1106516 h 2211056"/>
                    <a:gd name="connsiteX229" fmla="*/ 580029 w 5778299"/>
                    <a:gd name="connsiteY229" fmla="*/ 1082283 h 2211056"/>
                    <a:gd name="connsiteX230" fmla="*/ 590611 w 5778299"/>
                    <a:gd name="connsiteY230" fmla="*/ 1077348 h 2211056"/>
                    <a:gd name="connsiteX231" fmla="*/ 609686 w 5778299"/>
                    <a:gd name="connsiteY231" fmla="*/ 1089308 h 2211056"/>
                    <a:gd name="connsiteX232" fmla="*/ 627472 w 5778299"/>
                    <a:gd name="connsiteY232" fmla="*/ 1100780 h 2211056"/>
                    <a:gd name="connsiteX233" fmla="*/ 629473 w 5778299"/>
                    <a:gd name="connsiteY233" fmla="*/ 1100558 h 2211056"/>
                    <a:gd name="connsiteX234" fmla="*/ 636809 w 5778299"/>
                    <a:gd name="connsiteY234" fmla="*/ 1099846 h 2211056"/>
                    <a:gd name="connsiteX235" fmla="*/ 664244 w 5778299"/>
                    <a:gd name="connsiteY235" fmla="*/ 1107494 h 2211056"/>
                    <a:gd name="connsiteX236" fmla="*/ 691589 w 5778299"/>
                    <a:gd name="connsiteY236" fmla="*/ 1115186 h 2211056"/>
                    <a:gd name="connsiteX237" fmla="*/ 700126 w 5778299"/>
                    <a:gd name="connsiteY237" fmla="*/ 1114164 h 2211056"/>
                    <a:gd name="connsiteX238" fmla="*/ 704128 w 5778299"/>
                    <a:gd name="connsiteY238" fmla="*/ 1111452 h 2211056"/>
                    <a:gd name="connsiteX239" fmla="*/ 695235 w 5778299"/>
                    <a:gd name="connsiteY239" fmla="*/ 1092866 h 2211056"/>
                    <a:gd name="connsiteX240" fmla="*/ 682696 w 5778299"/>
                    <a:gd name="connsiteY240" fmla="*/ 1063519 h 2211056"/>
                    <a:gd name="connsiteX241" fmla="*/ 688654 w 5778299"/>
                    <a:gd name="connsiteY241" fmla="*/ 1055116 h 2211056"/>
                    <a:gd name="connsiteX242" fmla="*/ 700570 w 5778299"/>
                    <a:gd name="connsiteY242" fmla="*/ 1045778 h 2211056"/>
                    <a:gd name="connsiteX243" fmla="*/ 727249 w 5778299"/>
                    <a:gd name="connsiteY243" fmla="*/ 1030616 h 2211056"/>
                    <a:gd name="connsiteX244" fmla="*/ 747969 w 5778299"/>
                    <a:gd name="connsiteY244" fmla="*/ 1018566 h 2211056"/>
                    <a:gd name="connsiteX245" fmla="*/ 759708 w 5778299"/>
                    <a:gd name="connsiteY245" fmla="*/ 1009007 h 2211056"/>
                    <a:gd name="connsiteX246" fmla="*/ 772069 w 5778299"/>
                    <a:gd name="connsiteY246" fmla="*/ 1006783 h 2211056"/>
                    <a:gd name="connsiteX247" fmla="*/ 798747 w 5778299"/>
                    <a:gd name="connsiteY247" fmla="*/ 1009763 h 2211056"/>
                    <a:gd name="connsiteX248" fmla="*/ 799814 w 5778299"/>
                    <a:gd name="connsiteY248" fmla="*/ 1009763 h 2211056"/>
                    <a:gd name="connsiteX249" fmla="*/ 807995 w 5778299"/>
                    <a:gd name="connsiteY249" fmla="*/ 1016966 h 2211056"/>
                    <a:gd name="connsiteX250" fmla="*/ 810041 w 5778299"/>
                    <a:gd name="connsiteY250" fmla="*/ 1021634 h 2211056"/>
                    <a:gd name="connsiteX251" fmla="*/ 813287 w 5778299"/>
                    <a:gd name="connsiteY251" fmla="*/ 1025236 h 2211056"/>
                    <a:gd name="connsiteX252" fmla="*/ 814754 w 5778299"/>
                    <a:gd name="connsiteY252" fmla="*/ 1024613 h 2211056"/>
                    <a:gd name="connsiteX253" fmla="*/ 819823 w 5778299"/>
                    <a:gd name="connsiteY253" fmla="*/ 1023769 h 2211056"/>
                    <a:gd name="connsiteX254" fmla="*/ 827960 w 5778299"/>
                    <a:gd name="connsiteY254" fmla="*/ 1025369 h 2211056"/>
                    <a:gd name="connsiteX255" fmla="*/ 832806 w 5778299"/>
                    <a:gd name="connsiteY255" fmla="*/ 1020434 h 2211056"/>
                    <a:gd name="connsiteX256" fmla="*/ 837697 w 5778299"/>
                    <a:gd name="connsiteY256" fmla="*/ 1011097 h 2211056"/>
                    <a:gd name="connsiteX257" fmla="*/ 838142 w 5778299"/>
                    <a:gd name="connsiteY257" fmla="*/ 974325 h 2211056"/>
                    <a:gd name="connsiteX258" fmla="*/ 825514 w 5778299"/>
                    <a:gd name="connsiteY258" fmla="*/ 970456 h 2211056"/>
                    <a:gd name="connsiteX259" fmla="*/ 814309 w 5778299"/>
                    <a:gd name="connsiteY259" fmla="*/ 967122 h 2211056"/>
                    <a:gd name="connsiteX260" fmla="*/ 814309 w 5778299"/>
                    <a:gd name="connsiteY260" fmla="*/ 963431 h 2211056"/>
                    <a:gd name="connsiteX261" fmla="*/ 821602 w 5778299"/>
                    <a:gd name="connsiteY261" fmla="*/ 950403 h 2211056"/>
                    <a:gd name="connsiteX262" fmla="*/ 830939 w 5778299"/>
                    <a:gd name="connsiteY262" fmla="*/ 919990 h 2211056"/>
                    <a:gd name="connsiteX263" fmla="*/ 830539 w 5778299"/>
                    <a:gd name="connsiteY263" fmla="*/ 911453 h 2211056"/>
                    <a:gd name="connsiteX264" fmla="*/ 827827 w 5778299"/>
                    <a:gd name="connsiteY264" fmla="*/ 899981 h 2211056"/>
                    <a:gd name="connsiteX265" fmla="*/ 819912 w 5778299"/>
                    <a:gd name="connsiteY265" fmla="*/ 895979 h 2211056"/>
                    <a:gd name="connsiteX266" fmla="*/ 810218 w 5778299"/>
                    <a:gd name="connsiteY266" fmla="*/ 890377 h 2211056"/>
                    <a:gd name="connsiteX267" fmla="*/ 807729 w 5778299"/>
                    <a:gd name="connsiteY267" fmla="*/ 884374 h 2211056"/>
                    <a:gd name="connsiteX268" fmla="*/ 811375 w 5778299"/>
                    <a:gd name="connsiteY268" fmla="*/ 882907 h 2211056"/>
                    <a:gd name="connsiteX269" fmla="*/ 827915 w 5778299"/>
                    <a:gd name="connsiteY269" fmla="*/ 886820 h 2211056"/>
                    <a:gd name="connsiteX270" fmla="*/ 830583 w 5778299"/>
                    <a:gd name="connsiteY270" fmla="*/ 887665 h 2211056"/>
                    <a:gd name="connsiteX271" fmla="*/ 842811 w 5778299"/>
                    <a:gd name="connsiteY271" fmla="*/ 888776 h 2211056"/>
                    <a:gd name="connsiteX272" fmla="*/ 858595 w 5778299"/>
                    <a:gd name="connsiteY272" fmla="*/ 887709 h 2211056"/>
                    <a:gd name="connsiteX273" fmla="*/ 872601 w 5778299"/>
                    <a:gd name="connsiteY273" fmla="*/ 886775 h 2211056"/>
                    <a:gd name="connsiteX274" fmla="*/ 902881 w 5778299"/>
                    <a:gd name="connsiteY274" fmla="*/ 905006 h 2211056"/>
                    <a:gd name="connsiteX275" fmla="*/ 906927 w 5778299"/>
                    <a:gd name="connsiteY275" fmla="*/ 909897 h 2211056"/>
                    <a:gd name="connsiteX276" fmla="*/ 920978 w 5778299"/>
                    <a:gd name="connsiteY276" fmla="*/ 932618 h 2211056"/>
                    <a:gd name="connsiteX277" fmla="*/ 917199 w 5778299"/>
                    <a:gd name="connsiteY277" fmla="*/ 934396 h 2211056"/>
                    <a:gd name="connsiteX278" fmla="*/ 908706 w 5778299"/>
                    <a:gd name="connsiteY278" fmla="*/ 932973 h 2211056"/>
                    <a:gd name="connsiteX279" fmla="*/ 900525 w 5778299"/>
                    <a:gd name="connsiteY279" fmla="*/ 931551 h 2211056"/>
                    <a:gd name="connsiteX280" fmla="*/ 898524 w 5778299"/>
                    <a:gd name="connsiteY280" fmla="*/ 931551 h 2211056"/>
                    <a:gd name="connsiteX281" fmla="*/ 887408 w 5778299"/>
                    <a:gd name="connsiteY281" fmla="*/ 935419 h 2211056"/>
                    <a:gd name="connsiteX282" fmla="*/ 875714 w 5778299"/>
                    <a:gd name="connsiteY282" fmla="*/ 939509 h 2211056"/>
                    <a:gd name="connsiteX283" fmla="*/ 864331 w 5778299"/>
                    <a:gd name="connsiteY283" fmla="*/ 946046 h 2211056"/>
                    <a:gd name="connsiteX284" fmla="*/ 885630 w 5778299"/>
                    <a:gd name="connsiteY284" fmla="*/ 983484 h 2211056"/>
                    <a:gd name="connsiteX285" fmla="*/ 886830 w 5778299"/>
                    <a:gd name="connsiteY285" fmla="*/ 984774 h 2211056"/>
                    <a:gd name="connsiteX286" fmla="*/ 918488 w 5778299"/>
                    <a:gd name="connsiteY286" fmla="*/ 991043 h 2211056"/>
                    <a:gd name="connsiteX287" fmla="*/ 952547 w 5778299"/>
                    <a:gd name="connsiteY287" fmla="*/ 982150 h 2211056"/>
                    <a:gd name="connsiteX288" fmla="*/ 953481 w 5778299"/>
                    <a:gd name="connsiteY288" fmla="*/ 968456 h 2211056"/>
                    <a:gd name="connsiteX289" fmla="*/ 960284 w 5778299"/>
                    <a:gd name="connsiteY289" fmla="*/ 946224 h 2211056"/>
                    <a:gd name="connsiteX290" fmla="*/ 976558 w 5778299"/>
                    <a:gd name="connsiteY290" fmla="*/ 942711 h 2211056"/>
                    <a:gd name="connsiteX291" fmla="*/ 995722 w 5778299"/>
                    <a:gd name="connsiteY291" fmla="*/ 937331 h 2211056"/>
                    <a:gd name="connsiteX292" fmla="*/ 1059661 w 5778299"/>
                    <a:gd name="connsiteY292" fmla="*/ 900293 h 2211056"/>
                    <a:gd name="connsiteX293" fmla="*/ 1097500 w 5778299"/>
                    <a:gd name="connsiteY293" fmla="*/ 891667 h 2211056"/>
                    <a:gd name="connsiteX294" fmla="*/ 1100523 w 5778299"/>
                    <a:gd name="connsiteY294" fmla="*/ 891667 h 2211056"/>
                    <a:gd name="connsiteX295" fmla="*/ 1111106 w 5778299"/>
                    <a:gd name="connsiteY295" fmla="*/ 896113 h 2211056"/>
                    <a:gd name="connsiteX296" fmla="*/ 1118665 w 5778299"/>
                    <a:gd name="connsiteY296" fmla="*/ 901182 h 2211056"/>
                    <a:gd name="connsiteX297" fmla="*/ 1120710 w 5778299"/>
                    <a:gd name="connsiteY297" fmla="*/ 901671 h 2211056"/>
                    <a:gd name="connsiteX298" fmla="*/ 1126046 w 5778299"/>
                    <a:gd name="connsiteY298" fmla="*/ 890599 h 2211056"/>
                    <a:gd name="connsiteX299" fmla="*/ 1128802 w 5778299"/>
                    <a:gd name="connsiteY299" fmla="*/ 881706 h 2211056"/>
                    <a:gd name="connsiteX300" fmla="*/ 1140007 w 5778299"/>
                    <a:gd name="connsiteY300" fmla="*/ 875926 h 2211056"/>
                    <a:gd name="connsiteX301" fmla="*/ 1141653 w 5778299"/>
                    <a:gd name="connsiteY301" fmla="*/ 875304 h 2211056"/>
                    <a:gd name="connsiteX302" fmla="*/ 1145832 w 5778299"/>
                    <a:gd name="connsiteY302" fmla="*/ 873614 h 2211056"/>
                    <a:gd name="connsiteX303" fmla="*/ 1170199 w 5778299"/>
                    <a:gd name="connsiteY303" fmla="*/ 866678 h 2211056"/>
                    <a:gd name="connsiteX304" fmla="*/ 1174067 w 5778299"/>
                    <a:gd name="connsiteY304" fmla="*/ 867078 h 2211056"/>
                    <a:gd name="connsiteX305" fmla="*/ 1174822 w 5778299"/>
                    <a:gd name="connsiteY305" fmla="*/ 867656 h 2211056"/>
                    <a:gd name="connsiteX306" fmla="*/ 1172110 w 5778299"/>
                    <a:gd name="connsiteY306" fmla="*/ 875348 h 2211056"/>
                    <a:gd name="connsiteX307" fmla="*/ 1168108 w 5778299"/>
                    <a:gd name="connsiteY307" fmla="*/ 891266 h 2211056"/>
                    <a:gd name="connsiteX308" fmla="*/ 1170999 w 5778299"/>
                    <a:gd name="connsiteY308" fmla="*/ 898558 h 2211056"/>
                    <a:gd name="connsiteX309" fmla="*/ 1158727 w 5778299"/>
                    <a:gd name="connsiteY309" fmla="*/ 902026 h 2211056"/>
                    <a:gd name="connsiteX310" fmla="*/ 1147122 w 5778299"/>
                    <a:gd name="connsiteY310" fmla="*/ 905539 h 2211056"/>
                    <a:gd name="connsiteX311" fmla="*/ 1148367 w 5778299"/>
                    <a:gd name="connsiteY311" fmla="*/ 908963 h 2211056"/>
                    <a:gd name="connsiteX312" fmla="*/ 1170599 w 5778299"/>
                    <a:gd name="connsiteY312" fmla="*/ 913409 h 2211056"/>
                    <a:gd name="connsiteX313" fmla="*/ 1182470 w 5778299"/>
                    <a:gd name="connsiteY313" fmla="*/ 913009 h 2211056"/>
                    <a:gd name="connsiteX314" fmla="*/ 1185271 w 5778299"/>
                    <a:gd name="connsiteY314" fmla="*/ 913009 h 2211056"/>
                    <a:gd name="connsiteX315" fmla="*/ 1190652 w 5778299"/>
                    <a:gd name="connsiteY315" fmla="*/ 913009 h 2211056"/>
                    <a:gd name="connsiteX316" fmla="*/ 1206214 w 5778299"/>
                    <a:gd name="connsiteY316" fmla="*/ 905228 h 2211056"/>
                    <a:gd name="connsiteX317" fmla="*/ 1235960 w 5778299"/>
                    <a:gd name="connsiteY317" fmla="*/ 890110 h 2211056"/>
                    <a:gd name="connsiteX318" fmla="*/ 1252768 w 5778299"/>
                    <a:gd name="connsiteY318" fmla="*/ 891667 h 2211056"/>
                    <a:gd name="connsiteX319" fmla="*/ 1269708 w 5778299"/>
                    <a:gd name="connsiteY319" fmla="*/ 893267 h 2211056"/>
                    <a:gd name="connsiteX320" fmla="*/ 1284871 w 5778299"/>
                    <a:gd name="connsiteY320" fmla="*/ 890510 h 2211056"/>
                    <a:gd name="connsiteX321" fmla="*/ 1302301 w 5778299"/>
                    <a:gd name="connsiteY321" fmla="*/ 879884 h 2211056"/>
                    <a:gd name="connsiteX322" fmla="*/ 1334626 w 5778299"/>
                    <a:gd name="connsiteY322" fmla="*/ 865077 h 2211056"/>
                    <a:gd name="connsiteX323" fmla="*/ 1343252 w 5778299"/>
                    <a:gd name="connsiteY323" fmla="*/ 866722 h 2211056"/>
                    <a:gd name="connsiteX324" fmla="*/ 1356280 w 5778299"/>
                    <a:gd name="connsiteY324" fmla="*/ 874770 h 2211056"/>
                    <a:gd name="connsiteX325" fmla="*/ 1354635 w 5778299"/>
                    <a:gd name="connsiteY325" fmla="*/ 881751 h 2211056"/>
                    <a:gd name="connsiteX326" fmla="*/ 1351033 w 5778299"/>
                    <a:gd name="connsiteY326" fmla="*/ 890866 h 2211056"/>
                    <a:gd name="connsiteX327" fmla="*/ 1352234 w 5778299"/>
                    <a:gd name="connsiteY327" fmla="*/ 896246 h 2211056"/>
                    <a:gd name="connsiteX328" fmla="*/ 1368774 w 5778299"/>
                    <a:gd name="connsiteY328" fmla="*/ 903005 h 2211056"/>
                    <a:gd name="connsiteX329" fmla="*/ 1376289 w 5778299"/>
                    <a:gd name="connsiteY329" fmla="*/ 899225 h 2211056"/>
                    <a:gd name="connsiteX330" fmla="*/ 1374865 w 5778299"/>
                    <a:gd name="connsiteY330" fmla="*/ 893756 h 2211056"/>
                    <a:gd name="connsiteX331" fmla="*/ 1376466 w 5778299"/>
                    <a:gd name="connsiteY331" fmla="*/ 884863 h 2211056"/>
                    <a:gd name="connsiteX332" fmla="*/ 1396208 w 5778299"/>
                    <a:gd name="connsiteY332" fmla="*/ 881440 h 2211056"/>
                    <a:gd name="connsiteX333" fmla="*/ 1398165 w 5778299"/>
                    <a:gd name="connsiteY333" fmla="*/ 881440 h 2211056"/>
                    <a:gd name="connsiteX334" fmla="*/ 1409903 w 5778299"/>
                    <a:gd name="connsiteY334" fmla="*/ 876993 h 2211056"/>
                    <a:gd name="connsiteX335" fmla="*/ 1402566 w 5778299"/>
                    <a:gd name="connsiteY335" fmla="*/ 858185 h 2211056"/>
                    <a:gd name="connsiteX336" fmla="*/ 1395675 w 5778299"/>
                    <a:gd name="connsiteY336" fmla="*/ 840933 h 2211056"/>
                    <a:gd name="connsiteX337" fmla="*/ 1386426 w 5778299"/>
                    <a:gd name="connsiteY337" fmla="*/ 822659 h 2211056"/>
                    <a:gd name="connsiteX338" fmla="*/ 1373576 w 5778299"/>
                    <a:gd name="connsiteY338" fmla="*/ 820569 h 2211056"/>
                    <a:gd name="connsiteX339" fmla="*/ 1357035 w 5778299"/>
                    <a:gd name="connsiteY339" fmla="*/ 815455 h 2211056"/>
                    <a:gd name="connsiteX340" fmla="*/ 1345475 w 5778299"/>
                    <a:gd name="connsiteY340" fmla="*/ 809408 h 2211056"/>
                    <a:gd name="connsiteX341" fmla="*/ 1330846 w 5778299"/>
                    <a:gd name="connsiteY341" fmla="*/ 794780 h 2211056"/>
                    <a:gd name="connsiteX342" fmla="*/ 1333692 w 5778299"/>
                    <a:gd name="connsiteY342" fmla="*/ 784508 h 2211056"/>
                    <a:gd name="connsiteX343" fmla="*/ 1343785 w 5778299"/>
                    <a:gd name="connsiteY343" fmla="*/ 780062 h 2211056"/>
                    <a:gd name="connsiteX344" fmla="*/ 1348232 w 5778299"/>
                    <a:gd name="connsiteY344" fmla="*/ 780729 h 2211056"/>
                    <a:gd name="connsiteX345" fmla="*/ 1390739 w 5778299"/>
                    <a:gd name="connsiteY345" fmla="*/ 803806 h 2211056"/>
                    <a:gd name="connsiteX346" fmla="*/ 1392874 w 5778299"/>
                    <a:gd name="connsiteY346" fmla="*/ 806296 h 2211056"/>
                    <a:gd name="connsiteX347" fmla="*/ 1407369 w 5778299"/>
                    <a:gd name="connsiteY347" fmla="*/ 813277 h 2211056"/>
                    <a:gd name="connsiteX348" fmla="*/ 1430712 w 5778299"/>
                    <a:gd name="connsiteY348" fmla="*/ 816033 h 2211056"/>
                    <a:gd name="connsiteX349" fmla="*/ 1453389 w 5778299"/>
                    <a:gd name="connsiteY349" fmla="*/ 818790 h 2211056"/>
                    <a:gd name="connsiteX350" fmla="*/ 1465349 w 5778299"/>
                    <a:gd name="connsiteY350" fmla="*/ 819101 h 2211056"/>
                    <a:gd name="connsiteX351" fmla="*/ 1508168 w 5778299"/>
                    <a:gd name="connsiteY351" fmla="*/ 825059 h 2211056"/>
                    <a:gd name="connsiteX352" fmla="*/ 1550231 w 5778299"/>
                    <a:gd name="connsiteY352" fmla="*/ 843823 h 2211056"/>
                    <a:gd name="connsiteX353" fmla="*/ 1594251 w 5778299"/>
                    <a:gd name="connsiteY353" fmla="*/ 863343 h 2211056"/>
                    <a:gd name="connsiteX354" fmla="*/ 1646451 w 5778299"/>
                    <a:gd name="connsiteY354" fmla="*/ 895757 h 2211056"/>
                    <a:gd name="connsiteX355" fmla="*/ 1657745 w 5778299"/>
                    <a:gd name="connsiteY355" fmla="*/ 904650 h 2211056"/>
                    <a:gd name="connsiteX356" fmla="*/ 1665170 w 5778299"/>
                    <a:gd name="connsiteY356" fmla="*/ 907140 h 2211056"/>
                    <a:gd name="connsiteX357" fmla="*/ 1686780 w 5778299"/>
                    <a:gd name="connsiteY357" fmla="*/ 891889 h 2211056"/>
                    <a:gd name="connsiteX358" fmla="*/ 1688158 w 5778299"/>
                    <a:gd name="connsiteY358" fmla="*/ 877305 h 2211056"/>
                    <a:gd name="connsiteX359" fmla="*/ 1679755 w 5778299"/>
                    <a:gd name="connsiteY359" fmla="*/ 873614 h 2211056"/>
                    <a:gd name="connsiteX360" fmla="*/ 1673930 w 5778299"/>
                    <a:gd name="connsiteY360" fmla="*/ 872191 h 2211056"/>
                    <a:gd name="connsiteX361" fmla="*/ 1661391 w 5778299"/>
                    <a:gd name="connsiteY361" fmla="*/ 851605 h 2211056"/>
                    <a:gd name="connsiteX362" fmla="*/ 1661391 w 5778299"/>
                    <a:gd name="connsiteY362" fmla="*/ 851204 h 2211056"/>
                    <a:gd name="connsiteX363" fmla="*/ 1634490 w 5778299"/>
                    <a:gd name="connsiteY363" fmla="*/ 832752 h 2211056"/>
                    <a:gd name="connsiteX364" fmla="*/ 1628132 w 5778299"/>
                    <a:gd name="connsiteY364" fmla="*/ 831062 h 2211056"/>
                    <a:gd name="connsiteX365" fmla="*/ 1612525 w 5778299"/>
                    <a:gd name="connsiteY365" fmla="*/ 820124 h 2211056"/>
                    <a:gd name="connsiteX366" fmla="*/ 1618750 w 5778299"/>
                    <a:gd name="connsiteY366" fmla="*/ 805673 h 2211056"/>
                    <a:gd name="connsiteX367" fmla="*/ 1622441 w 5778299"/>
                    <a:gd name="connsiteY367" fmla="*/ 802561 h 2211056"/>
                    <a:gd name="connsiteX368" fmla="*/ 1627599 w 5778299"/>
                    <a:gd name="connsiteY368" fmla="*/ 792290 h 2211056"/>
                    <a:gd name="connsiteX369" fmla="*/ 1626709 w 5778299"/>
                    <a:gd name="connsiteY369" fmla="*/ 784775 h 2211056"/>
                    <a:gd name="connsiteX370" fmla="*/ 1626709 w 5778299"/>
                    <a:gd name="connsiteY370" fmla="*/ 784775 h 2211056"/>
                    <a:gd name="connsiteX371" fmla="*/ 1633157 w 5778299"/>
                    <a:gd name="connsiteY371" fmla="*/ 763388 h 2211056"/>
                    <a:gd name="connsiteX372" fmla="*/ 1630800 w 5778299"/>
                    <a:gd name="connsiteY372" fmla="*/ 758675 h 2211056"/>
                    <a:gd name="connsiteX373" fmla="*/ 1621285 w 5778299"/>
                    <a:gd name="connsiteY373" fmla="*/ 756452 h 2211056"/>
                    <a:gd name="connsiteX374" fmla="*/ 1610569 w 5778299"/>
                    <a:gd name="connsiteY374" fmla="*/ 752450 h 2211056"/>
                    <a:gd name="connsiteX375" fmla="*/ 1610569 w 5778299"/>
                    <a:gd name="connsiteY375" fmla="*/ 741112 h 2211056"/>
                    <a:gd name="connsiteX376" fmla="*/ 1639470 w 5778299"/>
                    <a:gd name="connsiteY376" fmla="*/ 716790 h 2211056"/>
                    <a:gd name="connsiteX377" fmla="*/ 1667705 w 5778299"/>
                    <a:gd name="connsiteY377" fmla="*/ 696292 h 2211056"/>
                    <a:gd name="connsiteX378" fmla="*/ 1675708 w 5778299"/>
                    <a:gd name="connsiteY378" fmla="*/ 676506 h 2211056"/>
                    <a:gd name="connsiteX379" fmla="*/ 1714081 w 5778299"/>
                    <a:gd name="connsiteY379" fmla="*/ 622438 h 2211056"/>
                    <a:gd name="connsiteX380" fmla="*/ 1716259 w 5778299"/>
                    <a:gd name="connsiteY380" fmla="*/ 622438 h 2211056"/>
                    <a:gd name="connsiteX381" fmla="*/ 1745962 w 5778299"/>
                    <a:gd name="connsiteY381" fmla="*/ 623816 h 2211056"/>
                    <a:gd name="connsiteX382" fmla="*/ 1756366 w 5778299"/>
                    <a:gd name="connsiteY382" fmla="*/ 623816 h 2211056"/>
                    <a:gd name="connsiteX383" fmla="*/ 1788469 w 5778299"/>
                    <a:gd name="connsiteY383" fmla="*/ 625550 h 2211056"/>
                    <a:gd name="connsiteX384" fmla="*/ 1816748 w 5778299"/>
                    <a:gd name="connsiteY384" fmla="*/ 639778 h 2211056"/>
                    <a:gd name="connsiteX385" fmla="*/ 1814881 w 5778299"/>
                    <a:gd name="connsiteY385" fmla="*/ 680952 h 2211056"/>
                    <a:gd name="connsiteX386" fmla="*/ 1801852 w 5778299"/>
                    <a:gd name="connsiteY386" fmla="*/ 698204 h 2211056"/>
                    <a:gd name="connsiteX387" fmla="*/ 1789536 w 5778299"/>
                    <a:gd name="connsiteY387" fmla="*/ 715189 h 2211056"/>
                    <a:gd name="connsiteX388" fmla="*/ 1805187 w 5778299"/>
                    <a:gd name="connsiteY388" fmla="*/ 731552 h 2211056"/>
                    <a:gd name="connsiteX389" fmla="*/ 1815192 w 5778299"/>
                    <a:gd name="connsiteY389" fmla="*/ 740045 h 2211056"/>
                    <a:gd name="connsiteX390" fmla="*/ 1817192 w 5778299"/>
                    <a:gd name="connsiteY390" fmla="*/ 776505 h 2211056"/>
                    <a:gd name="connsiteX391" fmla="*/ 1813413 w 5778299"/>
                    <a:gd name="connsiteY391" fmla="*/ 791089 h 2211056"/>
                    <a:gd name="connsiteX392" fmla="*/ 1812568 w 5778299"/>
                    <a:gd name="connsiteY392" fmla="*/ 819768 h 2211056"/>
                    <a:gd name="connsiteX393" fmla="*/ 1812568 w 5778299"/>
                    <a:gd name="connsiteY393" fmla="*/ 834175 h 2211056"/>
                    <a:gd name="connsiteX394" fmla="*/ 1812568 w 5778299"/>
                    <a:gd name="connsiteY394" fmla="*/ 835553 h 2211056"/>
                    <a:gd name="connsiteX395" fmla="*/ 1817948 w 5778299"/>
                    <a:gd name="connsiteY395" fmla="*/ 871880 h 2211056"/>
                    <a:gd name="connsiteX396" fmla="*/ 1829642 w 5778299"/>
                    <a:gd name="connsiteY396" fmla="*/ 881662 h 2211056"/>
                    <a:gd name="connsiteX397" fmla="*/ 1844849 w 5778299"/>
                    <a:gd name="connsiteY397" fmla="*/ 896735 h 2211056"/>
                    <a:gd name="connsiteX398" fmla="*/ 1837735 w 5778299"/>
                    <a:gd name="connsiteY398" fmla="*/ 907985 h 2211056"/>
                    <a:gd name="connsiteX399" fmla="*/ 1831555 w 5778299"/>
                    <a:gd name="connsiteY399" fmla="*/ 914788 h 2211056"/>
                    <a:gd name="connsiteX400" fmla="*/ 1831555 w 5778299"/>
                    <a:gd name="connsiteY400" fmla="*/ 925593 h 2211056"/>
                    <a:gd name="connsiteX401" fmla="*/ 1832799 w 5778299"/>
                    <a:gd name="connsiteY401" fmla="*/ 933774 h 2211056"/>
                    <a:gd name="connsiteX402" fmla="*/ 1808122 w 5778299"/>
                    <a:gd name="connsiteY402" fmla="*/ 954716 h 2211056"/>
                    <a:gd name="connsiteX403" fmla="*/ 1795761 w 5778299"/>
                    <a:gd name="connsiteY403" fmla="*/ 973302 h 2211056"/>
                    <a:gd name="connsiteX404" fmla="*/ 1793138 w 5778299"/>
                    <a:gd name="connsiteY404" fmla="*/ 979705 h 2211056"/>
                    <a:gd name="connsiteX405" fmla="*/ 1782600 w 5778299"/>
                    <a:gd name="connsiteY405" fmla="*/ 988598 h 2211056"/>
                    <a:gd name="connsiteX406" fmla="*/ 1776063 w 5778299"/>
                    <a:gd name="connsiteY406" fmla="*/ 1000514 h 2211056"/>
                    <a:gd name="connsiteX407" fmla="*/ 1776063 w 5778299"/>
                    <a:gd name="connsiteY407" fmla="*/ 1001092 h 2211056"/>
                    <a:gd name="connsiteX408" fmla="*/ 1775574 w 5778299"/>
                    <a:gd name="connsiteY408" fmla="*/ 1001092 h 2211056"/>
                    <a:gd name="connsiteX409" fmla="*/ 1773351 w 5778299"/>
                    <a:gd name="connsiteY409" fmla="*/ 1001981 h 2211056"/>
                    <a:gd name="connsiteX410" fmla="*/ 1748185 w 5778299"/>
                    <a:gd name="connsiteY410" fmla="*/ 1010874 h 2211056"/>
                    <a:gd name="connsiteX411" fmla="*/ 1748185 w 5778299"/>
                    <a:gd name="connsiteY411" fmla="*/ 1010874 h 2211056"/>
                    <a:gd name="connsiteX412" fmla="*/ 1735468 w 5778299"/>
                    <a:gd name="connsiteY412" fmla="*/ 1006428 h 2211056"/>
                    <a:gd name="connsiteX413" fmla="*/ 1731021 w 5778299"/>
                    <a:gd name="connsiteY413" fmla="*/ 1004471 h 2211056"/>
                    <a:gd name="connsiteX414" fmla="*/ 1719639 w 5778299"/>
                    <a:gd name="connsiteY414" fmla="*/ 1007406 h 2211056"/>
                    <a:gd name="connsiteX415" fmla="*/ 1717905 w 5778299"/>
                    <a:gd name="connsiteY415" fmla="*/ 1007673 h 2211056"/>
                    <a:gd name="connsiteX416" fmla="*/ 1706744 w 5778299"/>
                    <a:gd name="connsiteY416" fmla="*/ 1001803 h 2211056"/>
                    <a:gd name="connsiteX417" fmla="*/ 1696162 w 5778299"/>
                    <a:gd name="connsiteY417" fmla="*/ 996157 h 2211056"/>
                    <a:gd name="connsiteX418" fmla="*/ 1691715 w 5778299"/>
                    <a:gd name="connsiteY418" fmla="*/ 1000158 h 2211056"/>
                    <a:gd name="connsiteX419" fmla="*/ 1691271 w 5778299"/>
                    <a:gd name="connsiteY419" fmla="*/ 1009896 h 2211056"/>
                    <a:gd name="connsiteX420" fmla="*/ 1704610 w 5778299"/>
                    <a:gd name="connsiteY420" fmla="*/ 1013364 h 2211056"/>
                    <a:gd name="connsiteX421" fmla="*/ 1708389 w 5778299"/>
                    <a:gd name="connsiteY421" fmla="*/ 1013364 h 2211056"/>
                    <a:gd name="connsiteX422" fmla="*/ 1718394 w 5778299"/>
                    <a:gd name="connsiteY422" fmla="*/ 1014965 h 2211056"/>
                    <a:gd name="connsiteX423" fmla="*/ 1736179 w 5778299"/>
                    <a:gd name="connsiteY423" fmla="*/ 1020701 h 2211056"/>
                    <a:gd name="connsiteX424" fmla="*/ 1748407 w 5778299"/>
                    <a:gd name="connsiteY424" fmla="*/ 1019189 h 2211056"/>
                    <a:gd name="connsiteX425" fmla="*/ 1763658 w 5778299"/>
                    <a:gd name="connsiteY425" fmla="*/ 1017410 h 2211056"/>
                    <a:gd name="connsiteX426" fmla="*/ 1767215 w 5778299"/>
                    <a:gd name="connsiteY426" fmla="*/ 1017410 h 2211056"/>
                    <a:gd name="connsiteX427" fmla="*/ 1778953 w 5778299"/>
                    <a:gd name="connsiteY427" fmla="*/ 1021857 h 2211056"/>
                    <a:gd name="connsiteX428" fmla="*/ 1795805 w 5778299"/>
                    <a:gd name="connsiteY428" fmla="*/ 1027548 h 2211056"/>
                    <a:gd name="connsiteX429" fmla="*/ 1802564 w 5778299"/>
                    <a:gd name="connsiteY429" fmla="*/ 1024569 h 2211056"/>
                    <a:gd name="connsiteX430" fmla="*/ 1804921 w 5778299"/>
                    <a:gd name="connsiteY430" fmla="*/ 1017544 h 2211056"/>
                    <a:gd name="connsiteX431" fmla="*/ 1808433 w 5778299"/>
                    <a:gd name="connsiteY431" fmla="*/ 1008651 h 2211056"/>
                    <a:gd name="connsiteX432" fmla="*/ 1825685 w 5778299"/>
                    <a:gd name="connsiteY432" fmla="*/ 997357 h 2211056"/>
                    <a:gd name="connsiteX433" fmla="*/ 1827553 w 5778299"/>
                    <a:gd name="connsiteY433" fmla="*/ 996424 h 2211056"/>
                    <a:gd name="connsiteX434" fmla="*/ 1833644 w 5778299"/>
                    <a:gd name="connsiteY434" fmla="*/ 993667 h 2211056"/>
                    <a:gd name="connsiteX435" fmla="*/ 1860323 w 5778299"/>
                    <a:gd name="connsiteY435" fmla="*/ 970590 h 2211056"/>
                    <a:gd name="connsiteX436" fmla="*/ 1876507 w 5778299"/>
                    <a:gd name="connsiteY436" fmla="*/ 949781 h 2211056"/>
                    <a:gd name="connsiteX437" fmla="*/ 1884689 w 5778299"/>
                    <a:gd name="connsiteY437" fmla="*/ 942444 h 2211056"/>
                    <a:gd name="connsiteX438" fmla="*/ 1883755 w 5778299"/>
                    <a:gd name="connsiteY438" fmla="*/ 918612 h 2211056"/>
                    <a:gd name="connsiteX439" fmla="*/ 1880153 w 5778299"/>
                    <a:gd name="connsiteY439" fmla="*/ 909719 h 2211056"/>
                    <a:gd name="connsiteX440" fmla="*/ 1881176 w 5778299"/>
                    <a:gd name="connsiteY440" fmla="*/ 886598 h 2211056"/>
                    <a:gd name="connsiteX441" fmla="*/ 1921193 w 5778299"/>
                    <a:gd name="connsiteY441" fmla="*/ 870946 h 2211056"/>
                    <a:gd name="connsiteX442" fmla="*/ 1930086 w 5778299"/>
                    <a:gd name="connsiteY442" fmla="*/ 869612 h 2211056"/>
                    <a:gd name="connsiteX443" fmla="*/ 1933954 w 5778299"/>
                    <a:gd name="connsiteY443" fmla="*/ 869301 h 2211056"/>
                    <a:gd name="connsiteX444" fmla="*/ 1958543 w 5778299"/>
                    <a:gd name="connsiteY444" fmla="*/ 884597 h 2211056"/>
                    <a:gd name="connsiteX445" fmla="*/ 1966458 w 5778299"/>
                    <a:gd name="connsiteY445" fmla="*/ 892689 h 2211056"/>
                    <a:gd name="connsiteX446" fmla="*/ 1966458 w 5778299"/>
                    <a:gd name="connsiteY446" fmla="*/ 918211 h 2211056"/>
                    <a:gd name="connsiteX447" fmla="*/ 1964324 w 5778299"/>
                    <a:gd name="connsiteY447" fmla="*/ 929105 h 2211056"/>
                    <a:gd name="connsiteX448" fmla="*/ 1971527 w 5778299"/>
                    <a:gd name="connsiteY448" fmla="*/ 939732 h 2211056"/>
                    <a:gd name="connsiteX449" fmla="*/ 1985221 w 5778299"/>
                    <a:gd name="connsiteY449" fmla="*/ 952137 h 2211056"/>
                    <a:gd name="connsiteX450" fmla="*/ 2011900 w 5778299"/>
                    <a:gd name="connsiteY450" fmla="*/ 955072 h 2211056"/>
                    <a:gd name="connsiteX451" fmla="*/ 2017013 w 5778299"/>
                    <a:gd name="connsiteY451" fmla="*/ 954316 h 2211056"/>
                    <a:gd name="connsiteX452" fmla="*/ 1999984 w 5778299"/>
                    <a:gd name="connsiteY452" fmla="*/ 945423 h 2211056"/>
                    <a:gd name="connsiteX453" fmla="*/ 1977752 w 5778299"/>
                    <a:gd name="connsiteY453" fmla="*/ 928083 h 2211056"/>
                    <a:gd name="connsiteX454" fmla="*/ 1987000 w 5778299"/>
                    <a:gd name="connsiteY454" fmla="*/ 914743 h 2211056"/>
                    <a:gd name="connsiteX455" fmla="*/ 1993270 w 5778299"/>
                    <a:gd name="connsiteY455" fmla="*/ 909541 h 2211056"/>
                    <a:gd name="connsiteX456" fmla="*/ 1987178 w 5778299"/>
                    <a:gd name="connsiteY456" fmla="*/ 882863 h 2211056"/>
                    <a:gd name="connsiteX457" fmla="*/ 1922260 w 5778299"/>
                    <a:gd name="connsiteY457" fmla="*/ 855517 h 2211056"/>
                    <a:gd name="connsiteX458" fmla="*/ 1922483 w 5778299"/>
                    <a:gd name="connsiteY458" fmla="*/ 855517 h 2211056"/>
                    <a:gd name="connsiteX459" fmla="*/ 1902252 w 5778299"/>
                    <a:gd name="connsiteY459" fmla="*/ 859964 h 2211056"/>
                    <a:gd name="connsiteX460" fmla="*/ 1867926 w 5778299"/>
                    <a:gd name="connsiteY460" fmla="*/ 866767 h 2211056"/>
                    <a:gd name="connsiteX461" fmla="*/ 1850985 w 5778299"/>
                    <a:gd name="connsiteY461" fmla="*/ 859653 h 2211056"/>
                    <a:gd name="connsiteX462" fmla="*/ 1859300 w 5778299"/>
                    <a:gd name="connsiteY462" fmla="*/ 793535 h 2211056"/>
                    <a:gd name="connsiteX463" fmla="*/ 1851430 w 5778299"/>
                    <a:gd name="connsiteY463" fmla="*/ 744091 h 2211056"/>
                    <a:gd name="connsiteX464" fmla="*/ 1849029 w 5778299"/>
                    <a:gd name="connsiteY464" fmla="*/ 741245 h 2211056"/>
                    <a:gd name="connsiteX465" fmla="*/ 1831243 w 5778299"/>
                    <a:gd name="connsiteY465" fmla="*/ 722170 h 2211056"/>
                    <a:gd name="connsiteX466" fmla="*/ 1829731 w 5778299"/>
                    <a:gd name="connsiteY466" fmla="*/ 719191 h 2211056"/>
                    <a:gd name="connsiteX467" fmla="*/ 1838980 w 5778299"/>
                    <a:gd name="connsiteY467" fmla="*/ 708253 h 2211056"/>
                    <a:gd name="connsiteX468" fmla="*/ 1843160 w 5778299"/>
                    <a:gd name="connsiteY468" fmla="*/ 704518 h 2211056"/>
                    <a:gd name="connsiteX469" fmla="*/ 1864591 w 5778299"/>
                    <a:gd name="connsiteY469" fmla="*/ 691179 h 2211056"/>
                    <a:gd name="connsiteX470" fmla="*/ 1885178 w 5778299"/>
                    <a:gd name="connsiteY470" fmla="*/ 679218 h 2211056"/>
                    <a:gd name="connsiteX471" fmla="*/ 1891669 w 5778299"/>
                    <a:gd name="connsiteY471" fmla="*/ 650316 h 2211056"/>
                    <a:gd name="connsiteX472" fmla="*/ 1896783 w 5778299"/>
                    <a:gd name="connsiteY472" fmla="*/ 629463 h 2211056"/>
                    <a:gd name="connsiteX473" fmla="*/ 1899762 w 5778299"/>
                    <a:gd name="connsiteY473" fmla="*/ 629107 h 2211056"/>
                    <a:gd name="connsiteX474" fmla="*/ 1920349 w 5778299"/>
                    <a:gd name="connsiteY474" fmla="*/ 651339 h 2211056"/>
                    <a:gd name="connsiteX475" fmla="*/ 1914568 w 5778299"/>
                    <a:gd name="connsiteY475" fmla="*/ 678640 h 2211056"/>
                    <a:gd name="connsiteX476" fmla="*/ 1909411 w 5778299"/>
                    <a:gd name="connsiteY476" fmla="*/ 689000 h 2211056"/>
                    <a:gd name="connsiteX477" fmla="*/ 1909988 w 5778299"/>
                    <a:gd name="connsiteY477" fmla="*/ 703718 h 2211056"/>
                    <a:gd name="connsiteX478" fmla="*/ 1910967 w 5778299"/>
                    <a:gd name="connsiteY478" fmla="*/ 716612 h 2211056"/>
                    <a:gd name="connsiteX479" fmla="*/ 1911278 w 5778299"/>
                    <a:gd name="connsiteY479" fmla="*/ 726216 h 2211056"/>
                    <a:gd name="connsiteX480" fmla="*/ 1924617 w 5778299"/>
                    <a:gd name="connsiteY480" fmla="*/ 730929 h 2211056"/>
                    <a:gd name="connsiteX481" fmla="*/ 1929820 w 5778299"/>
                    <a:gd name="connsiteY481" fmla="*/ 730929 h 2211056"/>
                    <a:gd name="connsiteX482" fmla="*/ 1990601 w 5778299"/>
                    <a:gd name="connsiteY482" fmla="*/ 745425 h 2211056"/>
                    <a:gd name="connsiteX483" fmla="*/ 2009588 w 5778299"/>
                    <a:gd name="connsiteY483" fmla="*/ 752761 h 2211056"/>
                    <a:gd name="connsiteX484" fmla="*/ 2017947 w 5778299"/>
                    <a:gd name="connsiteY484" fmla="*/ 749249 h 2211056"/>
                    <a:gd name="connsiteX485" fmla="*/ 2017947 w 5778299"/>
                    <a:gd name="connsiteY485" fmla="*/ 748760 h 2211056"/>
                    <a:gd name="connsiteX486" fmla="*/ 2009721 w 5778299"/>
                    <a:gd name="connsiteY486" fmla="*/ 741156 h 2211056"/>
                    <a:gd name="connsiteX487" fmla="*/ 2003585 w 5778299"/>
                    <a:gd name="connsiteY487" fmla="*/ 736087 h 2211056"/>
                    <a:gd name="connsiteX488" fmla="*/ 1982643 w 5778299"/>
                    <a:gd name="connsiteY488" fmla="*/ 726617 h 2211056"/>
                    <a:gd name="connsiteX489" fmla="*/ 1973305 w 5778299"/>
                    <a:gd name="connsiteY489" fmla="*/ 724616 h 2211056"/>
                    <a:gd name="connsiteX490" fmla="*/ 1940491 w 5778299"/>
                    <a:gd name="connsiteY490" fmla="*/ 703140 h 2211056"/>
                    <a:gd name="connsiteX491" fmla="*/ 1937023 w 5778299"/>
                    <a:gd name="connsiteY491" fmla="*/ 691890 h 2211056"/>
                    <a:gd name="connsiteX492" fmla="*/ 1947338 w 5778299"/>
                    <a:gd name="connsiteY492" fmla="*/ 681441 h 2211056"/>
                    <a:gd name="connsiteX493" fmla="*/ 1957654 w 5778299"/>
                    <a:gd name="connsiteY493" fmla="*/ 678862 h 2211056"/>
                    <a:gd name="connsiteX494" fmla="*/ 1972860 w 5778299"/>
                    <a:gd name="connsiteY494" fmla="*/ 683309 h 2211056"/>
                    <a:gd name="connsiteX495" fmla="*/ 1986867 w 5778299"/>
                    <a:gd name="connsiteY495" fmla="*/ 687755 h 2211056"/>
                    <a:gd name="connsiteX496" fmla="*/ 1988023 w 5778299"/>
                    <a:gd name="connsiteY496" fmla="*/ 687755 h 2211056"/>
                    <a:gd name="connsiteX497" fmla="*/ 2005808 w 5778299"/>
                    <a:gd name="connsiteY497" fmla="*/ 683798 h 2211056"/>
                    <a:gd name="connsiteX498" fmla="*/ 2005275 w 5778299"/>
                    <a:gd name="connsiteY498" fmla="*/ 681530 h 2211056"/>
                    <a:gd name="connsiteX499" fmla="*/ 1993270 w 5778299"/>
                    <a:gd name="connsiteY499" fmla="*/ 677084 h 2211056"/>
                    <a:gd name="connsiteX500" fmla="*/ 1980953 w 5778299"/>
                    <a:gd name="connsiteY500" fmla="*/ 671348 h 2211056"/>
                    <a:gd name="connsiteX501" fmla="*/ 1980953 w 5778299"/>
                    <a:gd name="connsiteY501" fmla="*/ 671348 h 2211056"/>
                    <a:gd name="connsiteX502" fmla="*/ 1980953 w 5778299"/>
                    <a:gd name="connsiteY502" fmla="*/ 671125 h 2211056"/>
                    <a:gd name="connsiteX503" fmla="*/ 1984999 w 5778299"/>
                    <a:gd name="connsiteY503" fmla="*/ 664812 h 2211056"/>
                    <a:gd name="connsiteX504" fmla="*/ 1979886 w 5778299"/>
                    <a:gd name="connsiteY504" fmla="*/ 663478 h 2211056"/>
                    <a:gd name="connsiteX505" fmla="*/ 1964724 w 5778299"/>
                    <a:gd name="connsiteY505" fmla="*/ 656319 h 2211056"/>
                    <a:gd name="connsiteX506" fmla="*/ 1981887 w 5778299"/>
                    <a:gd name="connsiteY506" fmla="*/ 646937 h 2211056"/>
                    <a:gd name="connsiteX507" fmla="*/ 1989401 w 5778299"/>
                    <a:gd name="connsiteY507" fmla="*/ 645737 h 2211056"/>
                    <a:gd name="connsiteX508" fmla="*/ 2003941 w 5778299"/>
                    <a:gd name="connsiteY508" fmla="*/ 651650 h 2211056"/>
                    <a:gd name="connsiteX509" fmla="*/ 2019636 w 5778299"/>
                    <a:gd name="connsiteY509" fmla="*/ 657875 h 2211056"/>
                    <a:gd name="connsiteX510" fmla="*/ 2075083 w 5778299"/>
                    <a:gd name="connsiteY510" fmla="*/ 668413 h 2211056"/>
                    <a:gd name="connsiteX511" fmla="*/ 2100739 w 5778299"/>
                    <a:gd name="connsiteY511" fmla="*/ 683131 h 2211056"/>
                    <a:gd name="connsiteX512" fmla="*/ 2133286 w 5778299"/>
                    <a:gd name="connsiteY512" fmla="*/ 699894 h 2211056"/>
                    <a:gd name="connsiteX513" fmla="*/ 2139022 w 5778299"/>
                    <a:gd name="connsiteY513" fmla="*/ 700605 h 2211056"/>
                    <a:gd name="connsiteX514" fmla="*/ 2151650 w 5778299"/>
                    <a:gd name="connsiteY514" fmla="*/ 692290 h 2211056"/>
                    <a:gd name="connsiteX515" fmla="*/ 2143202 w 5778299"/>
                    <a:gd name="connsiteY515" fmla="*/ 669569 h 2211056"/>
                    <a:gd name="connsiteX516" fmla="*/ 2118347 w 5778299"/>
                    <a:gd name="connsiteY516" fmla="*/ 659387 h 2211056"/>
                    <a:gd name="connsiteX517" fmla="*/ 2093046 w 5778299"/>
                    <a:gd name="connsiteY517" fmla="*/ 649338 h 2211056"/>
                    <a:gd name="connsiteX518" fmla="*/ 2086021 w 5778299"/>
                    <a:gd name="connsiteY518" fmla="*/ 633998 h 2211056"/>
                    <a:gd name="connsiteX519" fmla="*/ 2084643 w 5778299"/>
                    <a:gd name="connsiteY519" fmla="*/ 618169 h 2211056"/>
                    <a:gd name="connsiteX520" fmla="*/ 2079930 w 5778299"/>
                    <a:gd name="connsiteY520" fmla="*/ 609543 h 2211056"/>
                    <a:gd name="connsiteX521" fmla="*/ 2081086 w 5778299"/>
                    <a:gd name="connsiteY521" fmla="*/ 593714 h 2211056"/>
                    <a:gd name="connsiteX522" fmla="*/ 2109898 w 5778299"/>
                    <a:gd name="connsiteY522" fmla="*/ 578729 h 2211056"/>
                    <a:gd name="connsiteX523" fmla="*/ 2167168 w 5778299"/>
                    <a:gd name="connsiteY523" fmla="*/ 574639 h 2211056"/>
                    <a:gd name="connsiteX524" fmla="*/ 2170592 w 5778299"/>
                    <a:gd name="connsiteY524" fmla="*/ 574639 h 2211056"/>
                    <a:gd name="connsiteX525" fmla="*/ 2191712 w 5778299"/>
                    <a:gd name="connsiteY525" fmla="*/ 571793 h 2211056"/>
                    <a:gd name="connsiteX526" fmla="*/ 2218745 w 5778299"/>
                    <a:gd name="connsiteY526" fmla="*/ 568547 h 2211056"/>
                    <a:gd name="connsiteX527" fmla="*/ 2230173 w 5778299"/>
                    <a:gd name="connsiteY527" fmla="*/ 569837 h 2211056"/>
                    <a:gd name="connsiteX528" fmla="*/ 2235909 w 5778299"/>
                    <a:gd name="connsiteY528" fmla="*/ 571615 h 2211056"/>
                    <a:gd name="connsiteX529" fmla="*/ 2240578 w 5778299"/>
                    <a:gd name="connsiteY529" fmla="*/ 572816 h 2211056"/>
                    <a:gd name="connsiteX530" fmla="*/ 2249159 w 5778299"/>
                    <a:gd name="connsiteY530" fmla="*/ 566280 h 2211056"/>
                    <a:gd name="connsiteX531" fmla="*/ 2263032 w 5778299"/>
                    <a:gd name="connsiteY531" fmla="*/ 561833 h 2211056"/>
                    <a:gd name="connsiteX532" fmla="*/ 2270814 w 5778299"/>
                    <a:gd name="connsiteY532" fmla="*/ 562367 h 2211056"/>
                    <a:gd name="connsiteX533" fmla="*/ 2282507 w 5778299"/>
                    <a:gd name="connsiteY533" fmla="*/ 566235 h 2211056"/>
                    <a:gd name="connsiteX534" fmla="*/ 2286953 w 5778299"/>
                    <a:gd name="connsiteY534" fmla="*/ 567791 h 2211056"/>
                    <a:gd name="connsiteX535" fmla="*/ 2295535 w 5778299"/>
                    <a:gd name="connsiteY535" fmla="*/ 555653 h 2211056"/>
                    <a:gd name="connsiteX536" fmla="*/ 2278684 w 5778299"/>
                    <a:gd name="connsiteY536" fmla="*/ 537200 h 2211056"/>
                    <a:gd name="connsiteX537" fmla="*/ 2268234 w 5778299"/>
                    <a:gd name="connsiteY537" fmla="*/ 529819 h 2211056"/>
                    <a:gd name="connsiteX538" fmla="*/ 2268812 w 5778299"/>
                    <a:gd name="connsiteY538" fmla="*/ 527685 h 2211056"/>
                    <a:gd name="connsiteX539" fmla="*/ 2273748 w 5778299"/>
                    <a:gd name="connsiteY539" fmla="*/ 527196 h 2211056"/>
                    <a:gd name="connsiteX540" fmla="*/ 2295980 w 5778299"/>
                    <a:gd name="connsiteY540" fmla="*/ 523283 h 2211056"/>
                    <a:gd name="connsiteX541" fmla="*/ 2287087 w 5778299"/>
                    <a:gd name="connsiteY541" fmla="*/ 516658 h 2211056"/>
                    <a:gd name="connsiteX542" fmla="*/ 2276682 w 5778299"/>
                    <a:gd name="connsiteY542" fmla="*/ 515102 h 2211056"/>
                    <a:gd name="connsiteX543" fmla="*/ 2260186 w 5778299"/>
                    <a:gd name="connsiteY543" fmla="*/ 508743 h 2211056"/>
                    <a:gd name="connsiteX544" fmla="*/ 2259520 w 5778299"/>
                    <a:gd name="connsiteY544" fmla="*/ 504920 h 2211056"/>
                    <a:gd name="connsiteX545" fmla="*/ 2264588 w 5778299"/>
                    <a:gd name="connsiteY545" fmla="*/ 503141 h 2211056"/>
                    <a:gd name="connsiteX546" fmla="*/ 2275971 w 5778299"/>
                    <a:gd name="connsiteY546" fmla="*/ 504920 h 2211056"/>
                    <a:gd name="connsiteX547" fmla="*/ 2276548 w 5778299"/>
                    <a:gd name="connsiteY547" fmla="*/ 504920 h 2211056"/>
                    <a:gd name="connsiteX548" fmla="*/ 2285753 w 5778299"/>
                    <a:gd name="connsiteY548" fmla="*/ 506609 h 2211056"/>
                    <a:gd name="connsiteX549" fmla="*/ 2290511 w 5778299"/>
                    <a:gd name="connsiteY549" fmla="*/ 505008 h 2211056"/>
                    <a:gd name="connsiteX550" fmla="*/ 2291266 w 5778299"/>
                    <a:gd name="connsiteY550" fmla="*/ 500162 h 2211056"/>
                    <a:gd name="connsiteX551" fmla="*/ 2282374 w 5778299"/>
                    <a:gd name="connsiteY551" fmla="*/ 495093 h 2211056"/>
                    <a:gd name="connsiteX552" fmla="*/ 2277927 w 5778299"/>
                    <a:gd name="connsiteY552" fmla="*/ 493225 h 2211056"/>
                    <a:gd name="connsiteX553" fmla="*/ 2278816 w 5778299"/>
                    <a:gd name="connsiteY553" fmla="*/ 489624 h 2211056"/>
                    <a:gd name="connsiteX554" fmla="*/ 2293046 w 5778299"/>
                    <a:gd name="connsiteY554" fmla="*/ 485178 h 2211056"/>
                    <a:gd name="connsiteX555" fmla="*/ 2297802 w 5778299"/>
                    <a:gd name="connsiteY555" fmla="*/ 484422 h 2211056"/>
                    <a:gd name="connsiteX556" fmla="*/ 2302249 w 5778299"/>
                    <a:gd name="connsiteY556" fmla="*/ 481487 h 2211056"/>
                    <a:gd name="connsiteX557" fmla="*/ 2299092 w 5778299"/>
                    <a:gd name="connsiteY557" fmla="*/ 478864 h 2211056"/>
                    <a:gd name="connsiteX558" fmla="*/ 2295624 w 5778299"/>
                    <a:gd name="connsiteY558" fmla="*/ 475707 h 2211056"/>
                    <a:gd name="connsiteX559" fmla="*/ 2296824 w 5778299"/>
                    <a:gd name="connsiteY559" fmla="*/ 471260 h 2211056"/>
                    <a:gd name="connsiteX560" fmla="*/ 2301271 w 5778299"/>
                    <a:gd name="connsiteY560" fmla="*/ 469704 h 2211056"/>
                    <a:gd name="connsiteX561" fmla="*/ 2318034 w 5778299"/>
                    <a:gd name="connsiteY561" fmla="*/ 474728 h 2211056"/>
                    <a:gd name="connsiteX562" fmla="*/ 2322480 w 5778299"/>
                    <a:gd name="connsiteY562" fmla="*/ 476374 h 2211056"/>
                    <a:gd name="connsiteX563" fmla="*/ 2337554 w 5778299"/>
                    <a:gd name="connsiteY563" fmla="*/ 468504 h 2211056"/>
                    <a:gd name="connsiteX564" fmla="*/ 2346891 w 5778299"/>
                    <a:gd name="connsiteY564" fmla="*/ 461078 h 2211056"/>
                    <a:gd name="connsiteX565" fmla="*/ 2361297 w 5778299"/>
                    <a:gd name="connsiteY565" fmla="*/ 457565 h 2211056"/>
                    <a:gd name="connsiteX566" fmla="*/ 2380283 w 5778299"/>
                    <a:gd name="connsiteY566" fmla="*/ 451163 h 2211056"/>
                    <a:gd name="connsiteX567" fmla="*/ 2383129 w 5778299"/>
                    <a:gd name="connsiteY567" fmla="*/ 448673 h 2211056"/>
                    <a:gd name="connsiteX568" fmla="*/ 2401982 w 5778299"/>
                    <a:gd name="connsiteY568" fmla="*/ 440447 h 2211056"/>
                    <a:gd name="connsiteX569" fmla="*/ 2458984 w 5778299"/>
                    <a:gd name="connsiteY569" fmla="*/ 432088 h 2211056"/>
                    <a:gd name="connsiteX570" fmla="*/ 2498424 w 5778299"/>
                    <a:gd name="connsiteY570" fmla="*/ 426129 h 2211056"/>
                    <a:gd name="connsiteX571" fmla="*/ 2478727 w 5778299"/>
                    <a:gd name="connsiteY571" fmla="*/ 411056 h 2211056"/>
                    <a:gd name="connsiteX572" fmla="*/ 2490242 w 5778299"/>
                    <a:gd name="connsiteY572" fmla="*/ 408700 h 2211056"/>
                    <a:gd name="connsiteX573" fmla="*/ 2491354 w 5778299"/>
                    <a:gd name="connsiteY573" fmla="*/ 408700 h 2211056"/>
                    <a:gd name="connsiteX574" fmla="*/ 2502336 w 5778299"/>
                    <a:gd name="connsiteY574" fmla="*/ 409367 h 2211056"/>
                    <a:gd name="connsiteX575" fmla="*/ 2521456 w 5778299"/>
                    <a:gd name="connsiteY575" fmla="*/ 404698 h 2211056"/>
                    <a:gd name="connsiteX576" fmla="*/ 2526125 w 5778299"/>
                    <a:gd name="connsiteY576" fmla="*/ 402119 h 2211056"/>
                    <a:gd name="connsiteX577" fmla="*/ 2536885 w 5778299"/>
                    <a:gd name="connsiteY577" fmla="*/ 398028 h 2211056"/>
                    <a:gd name="connsiteX578" fmla="*/ 2542532 w 5778299"/>
                    <a:gd name="connsiteY578" fmla="*/ 399451 h 2211056"/>
                    <a:gd name="connsiteX579" fmla="*/ 2551025 w 5778299"/>
                    <a:gd name="connsiteY579" fmla="*/ 401808 h 2211056"/>
                    <a:gd name="connsiteX580" fmla="*/ 2562186 w 5778299"/>
                    <a:gd name="connsiteY580" fmla="*/ 397139 h 2211056"/>
                    <a:gd name="connsiteX581" fmla="*/ 2580727 w 5778299"/>
                    <a:gd name="connsiteY581" fmla="*/ 390514 h 2211056"/>
                    <a:gd name="connsiteX582" fmla="*/ 2589976 w 5778299"/>
                    <a:gd name="connsiteY582" fmla="*/ 393271 h 2211056"/>
                    <a:gd name="connsiteX583" fmla="*/ 2584195 w 5778299"/>
                    <a:gd name="connsiteY583" fmla="*/ 403097 h 2211056"/>
                    <a:gd name="connsiteX584" fmla="*/ 2578637 w 5778299"/>
                    <a:gd name="connsiteY584" fmla="*/ 410834 h 2211056"/>
                    <a:gd name="connsiteX585" fmla="*/ 2588508 w 5778299"/>
                    <a:gd name="connsiteY585" fmla="*/ 411723 h 2211056"/>
                    <a:gd name="connsiteX586" fmla="*/ 2596778 w 5778299"/>
                    <a:gd name="connsiteY586" fmla="*/ 411723 h 2211056"/>
                    <a:gd name="connsiteX587" fmla="*/ 2603048 w 5778299"/>
                    <a:gd name="connsiteY587" fmla="*/ 411723 h 2211056"/>
                    <a:gd name="connsiteX588" fmla="*/ 2606560 w 5778299"/>
                    <a:gd name="connsiteY588" fmla="*/ 411723 h 2211056"/>
                    <a:gd name="connsiteX589" fmla="*/ 2610740 w 5778299"/>
                    <a:gd name="connsiteY589" fmla="*/ 412123 h 2211056"/>
                    <a:gd name="connsiteX590" fmla="*/ 2621277 w 5778299"/>
                    <a:gd name="connsiteY590" fmla="*/ 406699 h 2211056"/>
                    <a:gd name="connsiteX591" fmla="*/ 2626969 w 5778299"/>
                    <a:gd name="connsiteY591" fmla="*/ 401630 h 2211056"/>
                    <a:gd name="connsiteX592" fmla="*/ 2636351 w 5778299"/>
                    <a:gd name="connsiteY592" fmla="*/ 399585 h 2211056"/>
                    <a:gd name="connsiteX593" fmla="*/ 2661918 w 5778299"/>
                    <a:gd name="connsiteY593" fmla="*/ 402964 h 2211056"/>
                    <a:gd name="connsiteX594" fmla="*/ 2676280 w 5778299"/>
                    <a:gd name="connsiteY594" fmla="*/ 405098 h 2211056"/>
                    <a:gd name="connsiteX595" fmla="*/ 2678147 w 5778299"/>
                    <a:gd name="connsiteY595" fmla="*/ 404742 h 2211056"/>
                    <a:gd name="connsiteX596" fmla="*/ 2669565 w 5778299"/>
                    <a:gd name="connsiteY596" fmla="*/ 398917 h 2211056"/>
                    <a:gd name="connsiteX597" fmla="*/ 2655870 w 5778299"/>
                    <a:gd name="connsiteY597" fmla="*/ 387757 h 2211056"/>
                    <a:gd name="connsiteX598" fmla="*/ 2660317 w 5778299"/>
                    <a:gd name="connsiteY598" fmla="*/ 383311 h 2211056"/>
                    <a:gd name="connsiteX599" fmla="*/ 2688018 w 5778299"/>
                    <a:gd name="connsiteY599" fmla="*/ 378864 h 2211056"/>
                    <a:gd name="connsiteX600" fmla="*/ 2708115 w 5778299"/>
                    <a:gd name="connsiteY600" fmla="*/ 380554 h 2211056"/>
                    <a:gd name="connsiteX601" fmla="*/ 2717008 w 5778299"/>
                    <a:gd name="connsiteY601" fmla="*/ 381399 h 2211056"/>
                    <a:gd name="connsiteX602" fmla="*/ 2725901 w 5778299"/>
                    <a:gd name="connsiteY602" fmla="*/ 378909 h 2211056"/>
                    <a:gd name="connsiteX603" fmla="*/ 2726479 w 5778299"/>
                    <a:gd name="connsiteY603" fmla="*/ 375218 h 2211056"/>
                    <a:gd name="connsiteX604" fmla="*/ 2726479 w 5778299"/>
                    <a:gd name="connsiteY604" fmla="*/ 375218 h 2211056"/>
                    <a:gd name="connsiteX605" fmla="*/ 2725812 w 5778299"/>
                    <a:gd name="connsiteY605" fmla="*/ 364325 h 2211056"/>
                    <a:gd name="connsiteX606" fmla="*/ 2717809 w 5778299"/>
                    <a:gd name="connsiteY606" fmla="*/ 359567 h 2211056"/>
                    <a:gd name="connsiteX607" fmla="*/ 2717809 w 5778299"/>
                    <a:gd name="connsiteY607" fmla="*/ 359567 h 2211056"/>
                    <a:gd name="connsiteX608" fmla="*/ 2717809 w 5778299"/>
                    <a:gd name="connsiteY608" fmla="*/ 359567 h 2211056"/>
                    <a:gd name="connsiteX609" fmla="*/ 2740930 w 5778299"/>
                    <a:gd name="connsiteY609" fmla="*/ 332889 h 2211056"/>
                    <a:gd name="connsiteX610" fmla="*/ 2747466 w 5778299"/>
                    <a:gd name="connsiteY610" fmla="*/ 328442 h 2211056"/>
                    <a:gd name="connsiteX611" fmla="*/ 2757293 w 5778299"/>
                    <a:gd name="connsiteY611" fmla="*/ 319905 h 2211056"/>
                    <a:gd name="connsiteX612" fmla="*/ 2791886 w 5778299"/>
                    <a:gd name="connsiteY612" fmla="*/ 300608 h 2211056"/>
                    <a:gd name="connsiteX613" fmla="*/ 2826078 w 5778299"/>
                    <a:gd name="connsiteY613" fmla="*/ 295139 h 2211056"/>
                    <a:gd name="connsiteX614" fmla="*/ 2852445 w 5778299"/>
                    <a:gd name="connsiteY614" fmla="*/ 299585 h 2211056"/>
                    <a:gd name="connsiteX615" fmla="*/ 2854180 w 5778299"/>
                    <a:gd name="connsiteY615" fmla="*/ 299985 h 2211056"/>
                    <a:gd name="connsiteX616" fmla="*/ 2895531 w 5778299"/>
                    <a:gd name="connsiteY616" fmla="*/ 316793 h 2211056"/>
                    <a:gd name="connsiteX617" fmla="*/ 2892286 w 5778299"/>
                    <a:gd name="connsiteY617" fmla="*/ 321506 h 2211056"/>
                    <a:gd name="connsiteX618" fmla="*/ 2843641 w 5778299"/>
                    <a:gd name="connsiteY618" fmla="*/ 339647 h 2211056"/>
                    <a:gd name="connsiteX619" fmla="*/ 2853735 w 5778299"/>
                    <a:gd name="connsiteY619" fmla="*/ 340492 h 2211056"/>
                    <a:gd name="connsiteX620" fmla="*/ 2861205 w 5778299"/>
                    <a:gd name="connsiteY620" fmla="*/ 340492 h 2211056"/>
                    <a:gd name="connsiteX621" fmla="*/ 2868319 w 5778299"/>
                    <a:gd name="connsiteY621" fmla="*/ 340492 h 2211056"/>
                    <a:gd name="connsiteX622" fmla="*/ 2877212 w 5778299"/>
                    <a:gd name="connsiteY622" fmla="*/ 341248 h 2211056"/>
                    <a:gd name="connsiteX623" fmla="*/ 2884015 w 5778299"/>
                    <a:gd name="connsiteY623" fmla="*/ 343916 h 2211056"/>
                    <a:gd name="connsiteX624" fmla="*/ 2892908 w 5778299"/>
                    <a:gd name="connsiteY624" fmla="*/ 346717 h 2211056"/>
                    <a:gd name="connsiteX625" fmla="*/ 2900067 w 5778299"/>
                    <a:gd name="connsiteY625" fmla="*/ 346717 h 2211056"/>
                    <a:gd name="connsiteX626" fmla="*/ 2939372 w 5778299"/>
                    <a:gd name="connsiteY626" fmla="*/ 350141 h 2211056"/>
                    <a:gd name="connsiteX627" fmla="*/ 2939372 w 5778299"/>
                    <a:gd name="connsiteY627" fmla="*/ 351341 h 2211056"/>
                    <a:gd name="connsiteX628" fmla="*/ 2930257 w 5778299"/>
                    <a:gd name="connsiteY628" fmla="*/ 360679 h 2211056"/>
                    <a:gd name="connsiteX629" fmla="*/ 2916918 w 5778299"/>
                    <a:gd name="connsiteY629" fmla="*/ 378242 h 2211056"/>
                    <a:gd name="connsiteX630" fmla="*/ 2923366 w 5778299"/>
                    <a:gd name="connsiteY630" fmla="*/ 381221 h 2211056"/>
                    <a:gd name="connsiteX631" fmla="*/ 2923587 w 5778299"/>
                    <a:gd name="connsiteY631" fmla="*/ 381221 h 2211056"/>
                    <a:gd name="connsiteX632" fmla="*/ 2938928 w 5778299"/>
                    <a:gd name="connsiteY632" fmla="*/ 382288 h 2211056"/>
                    <a:gd name="connsiteX633" fmla="*/ 2952934 w 5778299"/>
                    <a:gd name="connsiteY633" fmla="*/ 380421 h 2211056"/>
                    <a:gd name="connsiteX634" fmla="*/ 2960359 w 5778299"/>
                    <a:gd name="connsiteY634" fmla="*/ 372862 h 2211056"/>
                    <a:gd name="connsiteX635" fmla="*/ 2972675 w 5778299"/>
                    <a:gd name="connsiteY635" fmla="*/ 363213 h 2211056"/>
                    <a:gd name="connsiteX636" fmla="*/ 2978278 w 5778299"/>
                    <a:gd name="connsiteY636" fmla="*/ 362813 h 2211056"/>
                    <a:gd name="connsiteX637" fmla="*/ 2992374 w 5778299"/>
                    <a:gd name="connsiteY637" fmla="*/ 364102 h 2211056"/>
                    <a:gd name="connsiteX638" fmla="*/ 3009091 w 5778299"/>
                    <a:gd name="connsiteY638" fmla="*/ 365303 h 2211056"/>
                    <a:gd name="connsiteX639" fmla="*/ 3017273 w 5778299"/>
                    <a:gd name="connsiteY639" fmla="*/ 363702 h 2211056"/>
                    <a:gd name="connsiteX640" fmla="*/ 3026166 w 5778299"/>
                    <a:gd name="connsiteY640" fmla="*/ 362146 h 2211056"/>
                    <a:gd name="connsiteX641" fmla="*/ 3030612 w 5778299"/>
                    <a:gd name="connsiteY641" fmla="*/ 362724 h 2211056"/>
                    <a:gd name="connsiteX642" fmla="*/ 3051155 w 5778299"/>
                    <a:gd name="connsiteY642" fmla="*/ 365258 h 2211056"/>
                    <a:gd name="connsiteX643" fmla="*/ 3075699 w 5778299"/>
                    <a:gd name="connsiteY643" fmla="*/ 368682 h 2211056"/>
                    <a:gd name="connsiteX644" fmla="*/ 3086370 w 5778299"/>
                    <a:gd name="connsiteY644" fmla="*/ 373128 h 2211056"/>
                    <a:gd name="connsiteX645" fmla="*/ 3101754 w 5778299"/>
                    <a:gd name="connsiteY645" fmla="*/ 377886 h 2211056"/>
                    <a:gd name="connsiteX646" fmla="*/ 3111536 w 5778299"/>
                    <a:gd name="connsiteY646" fmla="*/ 375618 h 2211056"/>
                    <a:gd name="connsiteX647" fmla="*/ 3116739 w 5778299"/>
                    <a:gd name="connsiteY647" fmla="*/ 374373 h 2211056"/>
                    <a:gd name="connsiteX648" fmla="*/ 3128655 w 5778299"/>
                    <a:gd name="connsiteY648" fmla="*/ 395627 h 2211056"/>
                    <a:gd name="connsiteX649" fmla="*/ 3131723 w 5778299"/>
                    <a:gd name="connsiteY649" fmla="*/ 405187 h 2211056"/>
                    <a:gd name="connsiteX650" fmla="*/ 3135503 w 5778299"/>
                    <a:gd name="connsiteY650" fmla="*/ 404653 h 2211056"/>
                    <a:gd name="connsiteX651" fmla="*/ 3140927 w 5778299"/>
                    <a:gd name="connsiteY651" fmla="*/ 403675 h 2211056"/>
                    <a:gd name="connsiteX652" fmla="*/ 3149820 w 5778299"/>
                    <a:gd name="connsiteY652" fmla="*/ 405587 h 2211056"/>
                    <a:gd name="connsiteX653" fmla="*/ 3151065 w 5778299"/>
                    <a:gd name="connsiteY653" fmla="*/ 416836 h 2211056"/>
                    <a:gd name="connsiteX654" fmla="*/ 3150709 w 5778299"/>
                    <a:gd name="connsiteY654" fmla="*/ 423195 h 2211056"/>
                    <a:gd name="connsiteX655" fmla="*/ 3153777 w 5778299"/>
                    <a:gd name="connsiteY655" fmla="*/ 423862 h 2211056"/>
                    <a:gd name="connsiteX656" fmla="*/ 3166316 w 5778299"/>
                    <a:gd name="connsiteY656" fmla="*/ 429375 h 2211056"/>
                    <a:gd name="connsiteX657" fmla="*/ 3166316 w 5778299"/>
                    <a:gd name="connsiteY657" fmla="*/ 436000 h 2211056"/>
                    <a:gd name="connsiteX658" fmla="*/ 3154177 w 5778299"/>
                    <a:gd name="connsiteY658" fmla="*/ 440980 h 2211056"/>
                    <a:gd name="connsiteX659" fmla="*/ 3145552 w 5778299"/>
                    <a:gd name="connsiteY659" fmla="*/ 443648 h 2211056"/>
                    <a:gd name="connsiteX660" fmla="*/ 3145552 w 5778299"/>
                    <a:gd name="connsiteY660" fmla="*/ 445027 h 2211056"/>
                    <a:gd name="connsiteX661" fmla="*/ 3153244 w 5778299"/>
                    <a:gd name="connsiteY661" fmla="*/ 450851 h 2211056"/>
                    <a:gd name="connsiteX662" fmla="*/ 3159780 w 5778299"/>
                    <a:gd name="connsiteY662" fmla="*/ 454809 h 2211056"/>
                    <a:gd name="connsiteX663" fmla="*/ 3159290 w 5778299"/>
                    <a:gd name="connsiteY663" fmla="*/ 462190 h 2211056"/>
                    <a:gd name="connsiteX664" fmla="*/ 3139593 w 5778299"/>
                    <a:gd name="connsiteY664" fmla="*/ 479975 h 2211056"/>
                    <a:gd name="connsiteX665" fmla="*/ 3126476 w 5778299"/>
                    <a:gd name="connsiteY665" fmla="*/ 485000 h 2211056"/>
                    <a:gd name="connsiteX666" fmla="*/ 3096063 w 5778299"/>
                    <a:gd name="connsiteY666" fmla="*/ 505320 h 2211056"/>
                    <a:gd name="connsiteX667" fmla="*/ 3068718 w 5778299"/>
                    <a:gd name="connsiteY667" fmla="*/ 516925 h 2211056"/>
                    <a:gd name="connsiteX668" fmla="*/ 3056757 w 5778299"/>
                    <a:gd name="connsiteY668" fmla="*/ 519859 h 2211056"/>
                    <a:gd name="connsiteX669" fmla="*/ 3032124 w 5778299"/>
                    <a:gd name="connsiteY669" fmla="*/ 535244 h 2211056"/>
                    <a:gd name="connsiteX670" fmla="*/ 3014072 w 5778299"/>
                    <a:gd name="connsiteY670" fmla="*/ 547827 h 2211056"/>
                    <a:gd name="connsiteX671" fmla="*/ 3005535 w 5778299"/>
                    <a:gd name="connsiteY671" fmla="*/ 551473 h 2211056"/>
                    <a:gd name="connsiteX672" fmla="*/ 2990995 w 5778299"/>
                    <a:gd name="connsiteY672" fmla="*/ 559121 h 2211056"/>
                    <a:gd name="connsiteX673" fmla="*/ 2986549 w 5778299"/>
                    <a:gd name="connsiteY673" fmla="*/ 563923 h 2211056"/>
                    <a:gd name="connsiteX674" fmla="*/ 2975743 w 5778299"/>
                    <a:gd name="connsiteY674" fmla="*/ 572816 h 2211056"/>
                    <a:gd name="connsiteX675" fmla="*/ 2957425 w 5778299"/>
                    <a:gd name="connsiteY675" fmla="*/ 576329 h 2211056"/>
                    <a:gd name="connsiteX676" fmla="*/ 2939194 w 5778299"/>
                    <a:gd name="connsiteY676" fmla="*/ 579886 h 2211056"/>
                    <a:gd name="connsiteX677" fmla="*/ 2930702 w 5778299"/>
                    <a:gd name="connsiteY677" fmla="*/ 585977 h 2211056"/>
                    <a:gd name="connsiteX678" fmla="*/ 2919986 w 5778299"/>
                    <a:gd name="connsiteY678" fmla="*/ 592913 h 2211056"/>
                    <a:gd name="connsiteX679" fmla="*/ 2884148 w 5778299"/>
                    <a:gd name="connsiteY679" fmla="*/ 619592 h 2211056"/>
                    <a:gd name="connsiteX680" fmla="*/ 2883126 w 5778299"/>
                    <a:gd name="connsiteY680" fmla="*/ 626884 h 2211056"/>
                    <a:gd name="connsiteX681" fmla="*/ 2962049 w 5778299"/>
                    <a:gd name="connsiteY681" fmla="*/ 604652 h 2211056"/>
                    <a:gd name="connsiteX682" fmla="*/ 2976144 w 5778299"/>
                    <a:gd name="connsiteY682" fmla="*/ 601673 h 2211056"/>
                    <a:gd name="connsiteX683" fmla="*/ 2990283 w 5778299"/>
                    <a:gd name="connsiteY683" fmla="*/ 594070 h 2211056"/>
                    <a:gd name="connsiteX684" fmla="*/ 3005179 w 5778299"/>
                    <a:gd name="connsiteY684" fmla="*/ 586689 h 2211056"/>
                    <a:gd name="connsiteX685" fmla="*/ 3010648 w 5778299"/>
                    <a:gd name="connsiteY685" fmla="*/ 586200 h 2211056"/>
                    <a:gd name="connsiteX686" fmla="*/ 3038037 w 5778299"/>
                    <a:gd name="connsiteY686" fmla="*/ 580597 h 2211056"/>
                    <a:gd name="connsiteX687" fmla="*/ 3038527 w 5778299"/>
                    <a:gd name="connsiteY687" fmla="*/ 579174 h 2211056"/>
                    <a:gd name="connsiteX688" fmla="*/ 3031946 w 5778299"/>
                    <a:gd name="connsiteY688" fmla="*/ 577307 h 2211056"/>
                    <a:gd name="connsiteX689" fmla="*/ 3028033 w 5778299"/>
                    <a:gd name="connsiteY689" fmla="*/ 577307 h 2211056"/>
                    <a:gd name="connsiteX690" fmla="*/ 3018251 w 5778299"/>
                    <a:gd name="connsiteY690" fmla="*/ 574906 h 2211056"/>
                    <a:gd name="connsiteX691" fmla="*/ 3017273 w 5778299"/>
                    <a:gd name="connsiteY691" fmla="*/ 570682 h 2211056"/>
                    <a:gd name="connsiteX692" fmla="*/ 3034303 w 5778299"/>
                    <a:gd name="connsiteY692" fmla="*/ 554274 h 2211056"/>
                    <a:gd name="connsiteX693" fmla="*/ 3050220 w 5778299"/>
                    <a:gd name="connsiteY693" fmla="*/ 550717 h 2211056"/>
                    <a:gd name="connsiteX694" fmla="*/ 3091794 w 5778299"/>
                    <a:gd name="connsiteY694" fmla="*/ 567747 h 2211056"/>
                    <a:gd name="connsiteX695" fmla="*/ 3119362 w 5778299"/>
                    <a:gd name="connsiteY695" fmla="*/ 573927 h 2211056"/>
                    <a:gd name="connsiteX696" fmla="*/ 3129633 w 5778299"/>
                    <a:gd name="connsiteY696" fmla="*/ 570993 h 2211056"/>
                    <a:gd name="connsiteX697" fmla="*/ 3130078 w 5778299"/>
                    <a:gd name="connsiteY697" fmla="*/ 566769 h 2211056"/>
                    <a:gd name="connsiteX698" fmla="*/ 3130433 w 5778299"/>
                    <a:gd name="connsiteY698" fmla="*/ 562322 h 2211056"/>
                    <a:gd name="connsiteX699" fmla="*/ 3134436 w 5778299"/>
                    <a:gd name="connsiteY699" fmla="*/ 560811 h 2211056"/>
                    <a:gd name="connsiteX700" fmla="*/ 3145285 w 5778299"/>
                    <a:gd name="connsiteY700" fmla="*/ 564768 h 2211056"/>
                    <a:gd name="connsiteX701" fmla="*/ 3148085 w 5778299"/>
                    <a:gd name="connsiteY701" fmla="*/ 584287 h 2211056"/>
                    <a:gd name="connsiteX702" fmla="*/ 3147597 w 5778299"/>
                    <a:gd name="connsiteY702" fmla="*/ 588734 h 2211056"/>
                    <a:gd name="connsiteX703" fmla="*/ 3152043 w 5778299"/>
                    <a:gd name="connsiteY703" fmla="*/ 603896 h 2211056"/>
                    <a:gd name="connsiteX704" fmla="*/ 3157023 w 5778299"/>
                    <a:gd name="connsiteY704" fmla="*/ 601539 h 2211056"/>
                    <a:gd name="connsiteX705" fmla="*/ 3156178 w 5778299"/>
                    <a:gd name="connsiteY705" fmla="*/ 594781 h 2211056"/>
                    <a:gd name="connsiteX706" fmla="*/ 3157601 w 5778299"/>
                    <a:gd name="connsiteY706" fmla="*/ 585266 h 2211056"/>
                    <a:gd name="connsiteX707" fmla="*/ 3193928 w 5778299"/>
                    <a:gd name="connsiteY707" fmla="*/ 578907 h 2211056"/>
                    <a:gd name="connsiteX708" fmla="*/ 3206289 w 5778299"/>
                    <a:gd name="connsiteY708" fmla="*/ 577974 h 2211056"/>
                    <a:gd name="connsiteX709" fmla="*/ 3208646 w 5778299"/>
                    <a:gd name="connsiteY709" fmla="*/ 577707 h 2211056"/>
                    <a:gd name="connsiteX710" fmla="*/ 3244217 w 5778299"/>
                    <a:gd name="connsiteY710" fmla="*/ 575128 h 2211056"/>
                    <a:gd name="connsiteX711" fmla="*/ 3278810 w 5778299"/>
                    <a:gd name="connsiteY711" fmla="*/ 579841 h 2211056"/>
                    <a:gd name="connsiteX712" fmla="*/ 3297440 w 5778299"/>
                    <a:gd name="connsiteY712" fmla="*/ 581664 h 2211056"/>
                    <a:gd name="connsiteX713" fmla="*/ 3338302 w 5778299"/>
                    <a:gd name="connsiteY713" fmla="*/ 588690 h 2211056"/>
                    <a:gd name="connsiteX714" fmla="*/ 3331144 w 5778299"/>
                    <a:gd name="connsiteY714" fmla="*/ 595893 h 2211056"/>
                    <a:gd name="connsiteX715" fmla="*/ 3322251 w 5778299"/>
                    <a:gd name="connsiteY715" fmla="*/ 605897 h 2211056"/>
                    <a:gd name="connsiteX716" fmla="*/ 3332389 w 5778299"/>
                    <a:gd name="connsiteY716" fmla="*/ 612922 h 2211056"/>
                    <a:gd name="connsiteX717" fmla="*/ 3355599 w 5778299"/>
                    <a:gd name="connsiteY717" fmla="*/ 617146 h 2211056"/>
                    <a:gd name="connsiteX718" fmla="*/ 3368137 w 5778299"/>
                    <a:gd name="connsiteY718" fmla="*/ 614123 h 2211056"/>
                    <a:gd name="connsiteX719" fmla="*/ 3371739 w 5778299"/>
                    <a:gd name="connsiteY719" fmla="*/ 611010 h 2211056"/>
                    <a:gd name="connsiteX720" fmla="*/ 3377252 w 5778299"/>
                    <a:gd name="connsiteY720" fmla="*/ 607587 h 2211056"/>
                    <a:gd name="connsiteX721" fmla="*/ 3384723 w 5778299"/>
                    <a:gd name="connsiteY721" fmla="*/ 615012 h 2211056"/>
                    <a:gd name="connsiteX722" fmla="*/ 3397662 w 5778299"/>
                    <a:gd name="connsiteY722" fmla="*/ 619725 h 2211056"/>
                    <a:gd name="connsiteX723" fmla="*/ 3398373 w 5778299"/>
                    <a:gd name="connsiteY723" fmla="*/ 619725 h 2211056"/>
                    <a:gd name="connsiteX724" fmla="*/ 3418560 w 5778299"/>
                    <a:gd name="connsiteY724" fmla="*/ 622482 h 2211056"/>
                    <a:gd name="connsiteX725" fmla="*/ 3440524 w 5778299"/>
                    <a:gd name="connsiteY725" fmla="*/ 625328 h 2211056"/>
                    <a:gd name="connsiteX726" fmla="*/ 3451463 w 5778299"/>
                    <a:gd name="connsiteY726" fmla="*/ 623860 h 2211056"/>
                    <a:gd name="connsiteX727" fmla="*/ 3456843 w 5778299"/>
                    <a:gd name="connsiteY727" fmla="*/ 621504 h 2211056"/>
                    <a:gd name="connsiteX728" fmla="*/ 3466269 w 5778299"/>
                    <a:gd name="connsiteY728" fmla="*/ 618391 h 2211056"/>
                    <a:gd name="connsiteX729" fmla="*/ 3466269 w 5778299"/>
                    <a:gd name="connsiteY729" fmla="*/ 618391 h 2211056"/>
                    <a:gd name="connsiteX730" fmla="*/ 3475919 w 5778299"/>
                    <a:gd name="connsiteY730" fmla="*/ 621370 h 2211056"/>
                    <a:gd name="connsiteX731" fmla="*/ 3485211 w 5778299"/>
                    <a:gd name="connsiteY731" fmla="*/ 624216 h 2211056"/>
                    <a:gd name="connsiteX732" fmla="*/ 3486812 w 5778299"/>
                    <a:gd name="connsiteY732" fmla="*/ 624216 h 2211056"/>
                    <a:gd name="connsiteX733" fmla="*/ 3490724 w 5778299"/>
                    <a:gd name="connsiteY733" fmla="*/ 621726 h 2211056"/>
                    <a:gd name="connsiteX734" fmla="*/ 3490191 w 5778299"/>
                    <a:gd name="connsiteY734" fmla="*/ 593358 h 2211056"/>
                    <a:gd name="connsiteX735" fmla="*/ 3487612 w 5778299"/>
                    <a:gd name="connsiteY735" fmla="*/ 584199 h 2211056"/>
                    <a:gd name="connsiteX736" fmla="*/ 3498417 w 5778299"/>
                    <a:gd name="connsiteY736" fmla="*/ 573394 h 2211056"/>
                    <a:gd name="connsiteX737" fmla="*/ 3502241 w 5778299"/>
                    <a:gd name="connsiteY737" fmla="*/ 573394 h 2211056"/>
                    <a:gd name="connsiteX738" fmla="*/ 3506020 w 5778299"/>
                    <a:gd name="connsiteY738" fmla="*/ 573394 h 2211056"/>
                    <a:gd name="connsiteX739" fmla="*/ 3514912 w 5778299"/>
                    <a:gd name="connsiteY739" fmla="*/ 568948 h 2211056"/>
                    <a:gd name="connsiteX740" fmla="*/ 3523139 w 5778299"/>
                    <a:gd name="connsiteY740" fmla="*/ 557832 h 2211056"/>
                    <a:gd name="connsiteX741" fmla="*/ 3531365 w 5778299"/>
                    <a:gd name="connsiteY741" fmla="*/ 564412 h 2211056"/>
                    <a:gd name="connsiteX742" fmla="*/ 3570448 w 5778299"/>
                    <a:gd name="connsiteY742" fmla="*/ 582198 h 2211056"/>
                    <a:gd name="connsiteX743" fmla="*/ 3587611 w 5778299"/>
                    <a:gd name="connsiteY743" fmla="*/ 585488 h 2211056"/>
                    <a:gd name="connsiteX744" fmla="*/ 3587611 w 5778299"/>
                    <a:gd name="connsiteY744" fmla="*/ 586022 h 2211056"/>
                    <a:gd name="connsiteX745" fmla="*/ 3588056 w 5778299"/>
                    <a:gd name="connsiteY745" fmla="*/ 586022 h 2211056"/>
                    <a:gd name="connsiteX746" fmla="*/ 3602596 w 5778299"/>
                    <a:gd name="connsiteY746" fmla="*/ 596426 h 2211056"/>
                    <a:gd name="connsiteX747" fmla="*/ 3603574 w 5778299"/>
                    <a:gd name="connsiteY747" fmla="*/ 596026 h 2211056"/>
                    <a:gd name="connsiteX748" fmla="*/ 3603574 w 5778299"/>
                    <a:gd name="connsiteY748" fmla="*/ 591580 h 2211056"/>
                    <a:gd name="connsiteX749" fmla="*/ 3604107 w 5778299"/>
                    <a:gd name="connsiteY749" fmla="*/ 589134 h 2211056"/>
                    <a:gd name="connsiteX750" fmla="*/ 3622382 w 5778299"/>
                    <a:gd name="connsiteY750" fmla="*/ 585621 h 2211056"/>
                    <a:gd name="connsiteX751" fmla="*/ 3636878 w 5778299"/>
                    <a:gd name="connsiteY751" fmla="*/ 586333 h 2211056"/>
                    <a:gd name="connsiteX752" fmla="*/ 3652663 w 5778299"/>
                    <a:gd name="connsiteY752" fmla="*/ 595226 h 2211056"/>
                    <a:gd name="connsiteX753" fmla="*/ 3664223 w 5778299"/>
                    <a:gd name="connsiteY753" fmla="*/ 604118 h 2211056"/>
                    <a:gd name="connsiteX754" fmla="*/ 3667691 w 5778299"/>
                    <a:gd name="connsiteY754" fmla="*/ 605052 h 2211056"/>
                    <a:gd name="connsiteX755" fmla="*/ 3683476 w 5778299"/>
                    <a:gd name="connsiteY755" fmla="*/ 612522 h 2211056"/>
                    <a:gd name="connsiteX756" fmla="*/ 3683075 w 5778299"/>
                    <a:gd name="connsiteY756" fmla="*/ 616746 h 2211056"/>
                    <a:gd name="connsiteX757" fmla="*/ 3679296 w 5778299"/>
                    <a:gd name="connsiteY757" fmla="*/ 620926 h 2211056"/>
                    <a:gd name="connsiteX758" fmla="*/ 3680585 w 5778299"/>
                    <a:gd name="connsiteY758" fmla="*/ 628129 h 2211056"/>
                    <a:gd name="connsiteX759" fmla="*/ 3682142 w 5778299"/>
                    <a:gd name="connsiteY759" fmla="*/ 642846 h 2211056"/>
                    <a:gd name="connsiteX760" fmla="*/ 3679696 w 5778299"/>
                    <a:gd name="connsiteY760" fmla="*/ 651517 h 2211056"/>
                    <a:gd name="connsiteX761" fmla="*/ 3688589 w 5778299"/>
                    <a:gd name="connsiteY761" fmla="*/ 657786 h 2211056"/>
                    <a:gd name="connsiteX762" fmla="*/ 3699393 w 5778299"/>
                    <a:gd name="connsiteY762" fmla="*/ 665479 h 2211056"/>
                    <a:gd name="connsiteX763" fmla="*/ 3697082 w 5778299"/>
                    <a:gd name="connsiteY763" fmla="*/ 676239 h 2211056"/>
                    <a:gd name="connsiteX764" fmla="*/ 3686722 w 5778299"/>
                    <a:gd name="connsiteY764" fmla="*/ 682597 h 2211056"/>
                    <a:gd name="connsiteX765" fmla="*/ 3669292 w 5778299"/>
                    <a:gd name="connsiteY765" fmla="*/ 676550 h 2211056"/>
                    <a:gd name="connsiteX766" fmla="*/ 3657731 w 5778299"/>
                    <a:gd name="connsiteY766" fmla="*/ 672104 h 2211056"/>
                    <a:gd name="connsiteX767" fmla="*/ 3655018 w 5778299"/>
                    <a:gd name="connsiteY767" fmla="*/ 673171 h 2211056"/>
                    <a:gd name="connsiteX768" fmla="*/ 3688145 w 5778299"/>
                    <a:gd name="connsiteY768" fmla="*/ 713188 h 2211056"/>
                    <a:gd name="connsiteX769" fmla="*/ 3730474 w 5778299"/>
                    <a:gd name="connsiteY769" fmla="*/ 753695 h 2211056"/>
                    <a:gd name="connsiteX770" fmla="*/ 3751638 w 5778299"/>
                    <a:gd name="connsiteY770" fmla="*/ 761032 h 2211056"/>
                    <a:gd name="connsiteX771" fmla="*/ 3768401 w 5778299"/>
                    <a:gd name="connsiteY771" fmla="*/ 748048 h 2211056"/>
                    <a:gd name="connsiteX772" fmla="*/ 3777294 w 5778299"/>
                    <a:gd name="connsiteY772" fmla="*/ 738488 h 2211056"/>
                    <a:gd name="connsiteX773" fmla="*/ 3785787 w 5778299"/>
                    <a:gd name="connsiteY773" fmla="*/ 729195 h 2211056"/>
                    <a:gd name="connsiteX774" fmla="*/ 3789433 w 5778299"/>
                    <a:gd name="connsiteY774" fmla="*/ 719058 h 2211056"/>
                    <a:gd name="connsiteX775" fmla="*/ 3797570 w 5778299"/>
                    <a:gd name="connsiteY775" fmla="*/ 701272 h 2211056"/>
                    <a:gd name="connsiteX776" fmla="*/ 3806819 w 5778299"/>
                    <a:gd name="connsiteY776" fmla="*/ 694603 h 2211056"/>
                    <a:gd name="connsiteX777" fmla="*/ 3815711 w 5778299"/>
                    <a:gd name="connsiteY777" fmla="*/ 700916 h 2211056"/>
                    <a:gd name="connsiteX778" fmla="*/ 3821669 w 5778299"/>
                    <a:gd name="connsiteY778" fmla="*/ 707008 h 2211056"/>
                    <a:gd name="connsiteX779" fmla="*/ 3859953 w 5778299"/>
                    <a:gd name="connsiteY779" fmla="*/ 721992 h 2211056"/>
                    <a:gd name="connsiteX780" fmla="*/ 3863555 w 5778299"/>
                    <a:gd name="connsiteY780" fmla="*/ 721992 h 2211056"/>
                    <a:gd name="connsiteX781" fmla="*/ 3888277 w 5778299"/>
                    <a:gd name="connsiteY781" fmla="*/ 715901 h 2211056"/>
                    <a:gd name="connsiteX782" fmla="*/ 3912643 w 5778299"/>
                    <a:gd name="connsiteY782" fmla="*/ 709854 h 2211056"/>
                    <a:gd name="connsiteX783" fmla="*/ 3921536 w 5778299"/>
                    <a:gd name="connsiteY783" fmla="*/ 710921 h 2211056"/>
                    <a:gd name="connsiteX784" fmla="*/ 3931407 w 5778299"/>
                    <a:gd name="connsiteY784" fmla="*/ 713766 h 2211056"/>
                    <a:gd name="connsiteX785" fmla="*/ 3953638 w 5778299"/>
                    <a:gd name="connsiteY785" fmla="*/ 718435 h 2211056"/>
                    <a:gd name="connsiteX786" fmla="*/ 3959063 w 5778299"/>
                    <a:gd name="connsiteY786" fmla="*/ 717902 h 2211056"/>
                    <a:gd name="connsiteX787" fmla="*/ 3960886 w 5778299"/>
                    <a:gd name="connsiteY787" fmla="*/ 717902 h 2211056"/>
                    <a:gd name="connsiteX788" fmla="*/ 3970179 w 5778299"/>
                    <a:gd name="connsiteY788" fmla="*/ 725727 h 2211056"/>
                    <a:gd name="connsiteX789" fmla="*/ 3974625 w 5778299"/>
                    <a:gd name="connsiteY789" fmla="*/ 731463 h 2211056"/>
                    <a:gd name="connsiteX790" fmla="*/ 3987297 w 5778299"/>
                    <a:gd name="connsiteY790" fmla="*/ 733908 h 2211056"/>
                    <a:gd name="connsiteX791" fmla="*/ 3998280 w 5778299"/>
                    <a:gd name="connsiteY791" fmla="*/ 730929 h 2211056"/>
                    <a:gd name="connsiteX792" fmla="*/ 3998858 w 5778299"/>
                    <a:gd name="connsiteY792" fmla="*/ 727995 h 2211056"/>
                    <a:gd name="connsiteX793" fmla="*/ 3987964 w 5778299"/>
                    <a:gd name="connsiteY793" fmla="*/ 722214 h 2211056"/>
                    <a:gd name="connsiteX794" fmla="*/ 3979072 w 5778299"/>
                    <a:gd name="connsiteY794" fmla="*/ 719369 h 2211056"/>
                    <a:gd name="connsiteX795" fmla="*/ 3978805 w 5778299"/>
                    <a:gd name="connsiteY795" fmla="*/ 719102 h 2211056"/>
                    <a:gd name="connsiteX796" fmla="*/ 3978805 w 5778299"/>
                    <a:gd name="connsiteY796" fmla="*/ 718746 h 2211056"/>
                    <a:gd name="connsiteX797" fmla="*/ 4018822 w 5778299"/>
                    <a:gd name="connsiteY797" fmla="*/ 711010 h 2211056"/>
                    <a:gd name="connsiteX798" fmla="*/ 4023269 w 5778299"/>
                    <a:gd name="connsiteY798" fmla="*/ 711543 h 2211056"/>
                    <a:gd name="connsiteX799" fmla="*/ 4031317 w 5778299"/>
                    <a:gd name="connsiteY799" fmla="*/ 715990 h 2211056"/>
                    <a:gd name="connsiteX800" fmla="*/ 4045056 w 5778299"/>
                    <a:gd name="connsiteY800" fmla="*/ 721592 h 2211056"/>
                    <a:gd name="connsiteX801" fmla="*/ 4053949 w 5778299"/>
                    <a:gd name="connsiteY801" fmla="*/ 718035 h 2211056"/>
                    <a:gd name="connsiteX802" fmla="*/ 4057017 w 5778299"/>
                    <a:gd name="connsiteY802" fmla="*/ 712388 h 2211056"/>
                    <a:gd name="connsiteX803" fmla="*/ 4046701 w 5778299"/>
                    <a:gd name="connsiteY803" fmla="*/ 696381 h 2211056"/>
                    <a:gd name="connsiteX804" fmla="*/ 4041899 w 5778299"/>
                    <a:gd name="connsiteY804" fmla="*/ 690823 h 2211056"/>
                    <a:gd name="connsiteX805" fmla="*/ 4048657 w 5778299"/>
                    <a:gd name="connsiteY805" fmla="*/ 682153 h 2211056"/>
                    <a:gd name="connsiteX806" fmla="*/ 4055016 w 5778299"/>
                    <a:gd name="connsiteY806" fmla="*/ 676461 h 2211056"/>
                    <a:gd name="connsiteX807" fmla="*/ 4055016 w 5778299"/>
                    <a:gd name="connsiteY807" fmla="*/ 676461 h 2211056"/>
                    <a:gd name="connsiteX808" fmla="*/ 4053193 w 5778299"/>
                    <a:gd name="connsiteY808" fmla="*/ 676194 h 2211056"/>
                    <a:gd name="connsiteX809" fmla="*/ 4046968 w 5778299"/>
                    <a:gd name="connsiteY809" fmla="*/ 676683 h 2211056"/>
                    <a:gd name="connsiteX810" fmla="*/ 4036608 w 5778299"/>
                    <a:gd name="connsiteY810" fmla="*/ 677439 h 2211056"/>
                    <a:gd name="connsiteX811" fmla="*/ 4026692 w 5778299"/>
                    <a:gd name="connsiteY811" fmla="*/ 674594 h 2211056"/>
                    <a:gd name="connsiteX812" fmla="*/ 4024781 w 5778299"/>
                    <a:gd name="connsiteY812" fmla="*/ 666101 h 2211056"/>
                    <a:gd name="connsiteX813" fmla="*/ 4042966 w 5778299"/>
                    <a:gd name="connsiteY813" fmla="*/ 653651 h 2211056"/>
                    <a:gd name="connsiteX814" fmla="*/ 4048613 w 5778299"/>
                    <a:gd name="connsiteY814" fmla="*/ 653207 h 2211056"/>
                    <a:gd name="connsiteX815" fmla="*/ 4056973 w 5778299"/>
                    <a:gd name="connsiteY815" fmla="*/ 653473 h 2211056"/>
                    <a:gd name="connsiteX816" fmla="*/ 4067955 w 5778299"/>
                    <a:gd name="connsiteY816" fmla="*/ 653785 h 2211056"/>
                    <a:gd name="connsiteX817" fmla="*/ 4088808 w 5778299"/>
                    <a:gd name="connsiteY817" fmla="*/ 646315 h 2211056"/>
                    <a:gd name="connsiteX818" fmla="*/ 4087430 w 5778299"/>
                    <a:gd name="connsiteY818" fmla="*/ 636666 h 2211056"/>
                    <a:gd name="connsiteX819" fmla="*/ 4086897 w 5778299"/>
                    <a:gd name="connsiteY819" fmla="*/ 627773 h 2211056"/>
                    <a:gd name="connsiteX820" fmla="*/ 4101703 w 5778299"/>
                    <a:gd name="connsiteY820" fmla="*/ 627773 h 2211056"/>
                    <a:gd name="connsiteX821" fmla="*/ 4157061 w 5778299"/>
                    <a:gd name="connsiteY821" fmla="*/ 636444 h 2211056"/>
                    <a:gd name="connsiteX822" fmla="*/ 4191743 w 5778299"/>
                    <a:gd name="connsiteY822" fmla="*/ 640579 h 2211056"/>
                    <a:gd name="connsiteX823" fmla="*/ 4195655 w 5778299"/>
                    <a:gd name="connsiteY823" fmla="*/ 641157 h 2211056"/>
                    <a:gd name="connsiteX824" fmla="*/ 4273423 w 5778299"/>
                    <a:gd name="connsiteY824" fmla="*/ 658942 h 2211056"/>
                    <a:gd name="connsiteX825" fmla="*/ 4273823 w 5778299"/>
                    <a:gd name="connsiteY825" fmla="*/ 660410 h 2211056"/>
                    <a:gd name="connsiteX826" fmla="*/ 4263641 w 5778299"/>
                    <a:gd name="connsiteY826" fmla="*/ 664856 h 2211056"/>
                    <a:gd name="connsiteX827" fmla="*/ 4239097 w 5778299"/>
                    <a:gd name="connsiteY827" fmla="*/ 660810 h 2211056"/>
                    <a:gd name="connsiteX828" fmla="*/ 4234650 w 5778299"/>
                    <a:gd name="connsiteY828" fmla="*/ 660188 h 2211056"/>
                    <a:gd name="connsiteX829" fmla="*/ 4220466 w 5778299"/>
                    <a:gd name="connsiteY829" fmla="*/ 667302 h 2211056"/>
                    <a:gd name="connsiteX830" fmla="*/ 4227359 w 5778299"/>
                    <a:gd name="connsiteY830" fmla="*/ 672193 h 2211056"/>
                    <a:gd name="connsiteX831" fmla="*/ 4234116 w 5778299"/>
                    <a:gd name="connsiteY831" fmla="*/ 672771 h 2211056"/>
                    <a:gd name="connsiteX832" fmla="*/ 4258972 w 5778299"/>
                    <a:gd name="connsiteY832" fmla="*/ 680819 h 2211056"/>
                    <a:gd name="connsiteX833" fmla="*/ 4243899 w 5778299"/>
                    <a:gd name="connsiteY833" fmla="*/ 690867 h 2211056"/>
                    <a:gd name="connsiteX834" fmla="*/ 4234561 w 5778299"/>
                    <a:gd name="connsiteY834" fmla="*/ 694469 h 2211056"/>
                    <a:gd name="connsiteX835" fmla="*/ 4231848 w 5778299"/>
                    <a:gd name="connsiteY835" fmla="*/ 700650 h 2211056"/>
                    <a:gd name="connsiteX836" fmla="*/ 4249946 w 5778299"/>
                    <a:gd name="connsiteY836" fmla="*/ 709009 h 2211056"/>
                    <a:gd name="connsiteX837" fmla="*/ 4251725 w 5778299"/>
                    <a:gd name="connsiteY837" fmla="*/ 709009 h 2211056"/>
                    <a:gd name="connsiteX838" fmla="*/ 4282137 w 5778299"/>
                    <a:gd name="connsiteY838" fmla="*/ 675750 h 2211056"/>
                    <a:gd name="connsiteX839" fmla="*/ 4313262 w 5778299"/>
                    <a:gd name="connsiteY839" fmla="*/ 664056 h 2211056"/>
                    <a:gd name="connsiteX840" fmla="*/ 4395387 w 5778299"/>
                    <a:gd name="connsiteY840" fmla="*/ 683042 h 2211056"/>
                    <a:gd name="connsiteX841" fmla="*/ 4400278 w 5778299"/>
                    <a:gd name="connsiteY841" fmla="*/ 692557 h 2211056"/>
                    <a:gd name="connsiteX842" fmla="*/ 4377380 w 5778299"/>
                    <a:gd name="connsiteY842" fmla="*/ 699182 h 2211056"/>
                    <a:gd name="connsiteX843" fmla="*/ 4375823 w 5778299"/>
                    <a:gd name="connsiteY843" fmla="*/ 699182 h 2211056"/>
                    <a:gd name="connsiteX844" fmla="*/ 4363595 w 5778299"/>
                    <a:gd name="connsiteY844" fmla="*/ 703629 h 2211056"/>
                    <a:gd name="connsiteX845" fmla="*/ 4363595 w 5778299"/>
                    <a:gd name="connsiteY845" fmla="*/ 707052 h 2211056"/>
                    <a:gd name="connsiteX846" fmla="*/ 4372844 w 5778299"/>
                    <a:gd name="connsiteY846" fmla="*/ 709009 h 2211056"/>
                    <a:gd name="connsiteX847" fmla="*/ 4378891 w 5778299"/>
                    <a:gd name="connsiteY847" fmla="*/ 708431 h 2211056"/>
                    <a:gd name="connsiteX848" fmla="*/ 4410816 w 5778299"/>
                    <a:gd name="connsiteY848" fmla="*/ 718213 h 2211056"/>
                    <a:gd name="connsiteX849" fmla="*/ 4418641 w 5778299"/>
                    <a:gd name="connsiteY849" fmla="*/ 725772 h 2211056"/>
                    <a:gd name="connsiteX850" fmla="*/ 4422688 w 5778299"/>
                    <a:gd name="connsiteY850" fmla="*/ 728751 h 2211056"/>
                    <a:gd name="connsiteX851" fmla="*/ 4430781 w 5778299"/>
                    <a:gd name="connsiteY851" fmla="*/ 726705 h 2211056"/>
                    <a:gd name="connsiteX852" fmla="*/ 4437361 w 5778299"/>
                    <a:gd name="connsiteY852" fmla="*/ 725638 h 2211056"/>
                    <a:gd name="connsiteX853" fmla="*/ 4468486 w 5778299"/>
                    <a:gd name="connsiteY853" fmla="*/ 738088 h 2211056"/>
                    <a:gd name="connsiteX854" fmla="*/ 4471198 w 5778299"/>
                    <a:gd name="connsiteY854" fmla="*/ 749738 h 2211056"/>
                    <a:gd name="connsiteX855" fmla="*/ 4473110 w 5778299"/>
                    <a:gd name="connsiteY855" fmla="*/ 757119 h 2211056"/>
                    <a:gd name="connsiteX856" fmla="*/ 4501033 w 5778299"/>
                    <a:gd name="connsiteY856" fmla="*/ 759876 h 2211056"/>
                    <a:gd name="connsiteX857" fmla="*/ 4562393 w 5778299"/>
                    <a:gd name="connsiteY857" fmla="*/ 752050 h 2211056"/>
                    <a:gd name="connsiteX858" fmla="*/ 4628022 w 5778299"/>
                    <a:gd name="connsiteY858" fmla="*/ 744091 h 2211056"/>
                    <a:gd name="connsiteX859" fmla="*/ 4739538 w 5778299"/>
                    <a:gd name="connsiteY859" fmla="*/ 785798 h 2211056"/>
                    <a:gd name="connsiteX860" fmla="*/ 4741405 w 5778299"/>
                    <a:gd name="connsiteY860" fmla="*/ 805006 h 2211056"/>
                    <a:gd name="connsiteX861" fmla="*/ 4738560 w 5778299"/>
                    <a:gd name="connsiteY861" fmla="*/ 817679 h 2211056"/>
                    <a:gd name="connsiteX862" fmla="*/ 4736692 w 5778299"/>
                    <a:gd name="connsiteY862" fmla="*/ 821814 h 2211056"/>
                    <a:gd name="connsiteX863" fmla="*/ 4734691 w 5778299"/>
                    <a:gd name="connsiteY863" fmla="*/ 826571 h 2211056"/>
                    <a:gd name="connsiteX864" fmla="*/ 4735359 w 5778299"/>
                    <a:gd name="connsiteY864" fmla="*/ 827372 h 2211056"/>
                    <a:gd name="connsiteX865" fmla="*/ 4745896 w 5778299"/>
                    <a:gd name="connsiteY865" fmla="*/ 829239 h 2211056"/>
                    <a:gd name="connsiteX866" fmla="*/ 4750565 w 5778299"/>
                    <a:gd name="connsiteY866" fmla="*/ 829239 h 2211056"/>
                    <a:gd name="connsiteX867" fmla="*/ 4754033 w 5778299"/>
                    <a:gd name="connsiteY867" fmla="*/ 829239 h 2211056"/>
                    <a:gd name="connsiteX868" fmla="*/ 4781423 w 5778299"/>
                    <a:gd name="connsiteY868" fmla="*/ 847025 h 2211056"/>
                    <a:gd name="connsiteX869" fmla="*/ 4788582 w 5778299"/>
                    <a:gd name="connsiteY869" fmla="*/ 871524 h 2211056"/>
                    <a:gd name="connsiteX870" fmla="*/ 4788848 w 5778299"/>
                    <a:gd name="connsiteY870" fmla="*/ 871524 h 2211056"/>
                    <a:gd name="connsiteX871" fmla="*/ 4791338 w 5778299"/>
                    <a:gd name="connsiteY871" fmla="*/ 858674 h 2211056"/>
                    <a:gd name="connsiteX872" fmla="*/ 4795784 w 5778299"/>
                    <a:gd name="connsiteY872" fmla="*/ 840044 h 2211056"/>
                    <a:gd name="connsiteX873" fmla="*/ 4814548 w 5778299"/>
                    <a:gd name="connsiteY873" fmla="*/ 835597 h 2211056"/>
                    <a:gd name="connsiteX874" fmla="*/ 4818994 w 5778299"/>
                    <a:gd name="connsiteY874" fmla="*/ 835153 h 2211056"/>
                    <a:gd name="connsiteX875" fmla="*/ 4870662 w 5778299"/>
                    <a:gd name="connsiteY875" fmla="*/ 831107 h 2211056"/>
                    <a:gd name="connsiteX876" fmla="*/ 4890938 w 5778299"/>
                    <a:gd name="connsiteY876" fmla="*/ 832129 h 2211056"/>
                    <a:gd name="connsiteX877" fmla="*/ 4919394 w 5778299"/>
                    <a:gd name="connsiteY877" fmla="*/ 838888 h 2211056"/>
                    <a:gd name="connsiteX878" fmla="*/ 4950519 w 5778299"/>
                    <a:gd name="connsiteY878" fmla="*/ 846047 h 2211056"/>
                    <a:gd name="connsiteX879" fmla="*/ 4952564 w 5778299"/>
                    <a:gd name="connsiteY879" fmla="*/ 846047 h 2211056"/>
                    <a:gd name="connsiteX880" fmla="*/ 4965459 w 5778299"/>
                    <a:gd name="connsiteY880" fmla="*/ 846847 h 2211056"/>
                    <a:gd name="connsiteX881" fmla="*/ 4982221 w 5778299"/>
                    <a:gd name="connsiteY881" fmla="*/ 843423 h 2211056"/>
                    <a:gd name="connsiteX882" fmla="*/ 4997873 w 5778299"/>
                    <a:gd name="connsiteY882" fmla="*/ 829061 h 2211056"/>
                    <a:gd name="connsiteX883" fmla="*/ 5016059 w 5778299"/>
                    <a:gd name="connsiteY883" fmla="*/ 813454 h 2211056"/>
                    <a:gd name="connsiteX884" fmla="*/ 5028286 w 5778299"/>
                    <a:gd name="connsiteY884" fmla="*/ 811231 h 2211056"/>
                    <a:gd name="connsiteX885" fmla="*/ 5061590 w 5778299"/>
                    <a:gd name="connsiteY885" fmla="*/ 821947 h 2211056"/>
                    <a:gd name="connsiteX886" fmla="*/ 5065013 w 5778299"/>
                    <a:gd name="connsiteY886" fmla="*/ 832974 h 2211056"/>
                    <a:gd name="connsiteX887" fmla="*/ 5049273 w 5778299"/>
                    <a:gd name="connsiteY887" fmla="*/ 843645 h 2211056"/>
                    <a:gd name="connsiteX888" fmla="*/ 5046205 w 5778299"/>
                    <a:gd name="connsiteY888" fmla="*/ 843245 h 2211056"/>
                    <a:gd name="connsiteX889" fmla="*/ 5039358 w 5778299"/>
                    <a:gd name="connsiteY889" fmla="*/ 840533 h 2211056"/>
                    <a:gd name="connsiteX890" fmla="*/ 5026774 w 5778299"/>
                    <a:gd name="connsiteY890" fmla="*/ 836353 h 2211056"/>
                    <a:gd name="connsiteX891" fmla="*/ 5023751 w 5778299"/>
                    <a:gd name="connsiteY891" fmla="*/ 837598 h 2211056"/>
                    <a:gd name="connsiteX892" fmla="*/ 5024551 w 5778299"/>
                    <a:gd name="connsiteY892" fmla="*/ 848181 h 2211056"/>
                    <a:gd name="connsiteX893" fmla="*/ 5041536 w 5778299"/>
                    <a:gd name="connsiteY893" fmla="*/ 860408 h 2211056"/>
                    <a:gd name="connsiteX894" fmla="*/ 5053452 w 5778299"/>
                    <a:gd name="connsiteY894" fmla="*/ 865433 h 2211056"/>
                    <a:gd name="connsiteX895" fmla="*/ 5063857 w 5778299"/>
                    <a:gd name="connsiteY895" fmla="*/ 874103 h 2211056"/>
                    <a:gd name="connsiteX896" fmla="*/ 5089202 w 5778299"/>
                    <a:gd name="connsiteY896" fmla="*/ 888243 h 2211056"/>
                    <a:gd name="connsiteX897" fmla="*/ 5092581 w 5778299"/>
                    <a:gd name="connsiteY897" fmla="*/ 888243 h 2211056"/>
                    <a:gd name="connsiteX898" fmla="*/ 5116147 w 5778299"/>
                    <a:gd name="connsiteY898" fmla="*/ 878861 h 2211056"/>
                    <a:gd name="connsiteX899" fmla="*/ 5120015 w 5778299"/>
                    <a:gd name="connsiteY899" fmla="*/ 868012 h 2211056"/>
                    <a:gd name="connsiteX900" fmla="*/ 5106321 w 5778299"/>
                    <a:gd name="connsiteY900" fmla="*/ 849070 h 2211056"/>
                    <a:gd name="connsiteX901" fmla="*/ 5092536 w 5778299"/>
                    <a:gd name="connsiteY901" fmla="*/ 831863 h 2211056"/>
                    <a:gd name="connsiteX902" fmla="*/ 5106143 w 5778299"/>
                    <a:gd name="connsiteY902" fmla="*/ 805184 h 2211056"/>
                    <a:gd name="connsiteX903" fmla="*/ 5116414 w 5778299"/>
                    <a:gd name="connsiteY903" fmla="*/ 801849 h 2211056"/>
                    <a:gd name="connsiteX904" fmla="*/ 5167058 w 5778299"/>
                    <a:gd name="connsiteY904" fmla="*/ 816345 h 2211056"/>
                    <a:gd name="connsiteX905" fmla="*/ 5173950 w 5778299"/>
                    <a:gd name="connsiteY905" fmla="*/ 819012 h 2211056"/>
                    <a:gd name="connsiteX906" fmla="*/ 5174262 w 5778299"/>
                    <a:gd name="connsiteY906" fmla="*/ 819012 h 2211056"/>
                    <a:gd name="connsiteX907" fmla="*/ 5189423 w 5778299"/>
                    <a:gd name="connsiteY907" fmla="*/ 822703 h 2211056"/>
                    <a:gd name="connsiteX908" fmla="*/ 5200895 w 5778299"/>
                    <a:gd name="connsiteY908" fmla="*/ 819902 h 2211056"/>
                    <a:gd name="connsiteX909" fmla="*/ 5213745 w 5778299"/>
                    <a:gd name="connsiteY909" fmla="*/ 817545 h 2211056"/>
                    <a:gd name="connsiteX910" fmla="*/ 5228863 w 5778299"/>
                    <a:gd name="connsiteY910" fmla="*/ 818923 h 2211056"/>
                    <a:gd name="connsiteX911" fmla="*/ 5238378 w 5778299"/>
                    <a:gd name="connsiteY911" fmla="*/ 820035 h 2211056"/>
                    <a:gd name="connsiteX912" fmla="*/ 5244159 w 5778299"/>
                    <a:gd name="connsiteY912" fmla="*/ 820035 h 2211056"/>
                    <a:gd name="connsiteX913" fmla="*/ 5258075 w 5778299"/>
                    <a:gd name="connsiteY913" fmla="*/ 819590 h 2211056"/>
                    <a:gd name="connsiteX914" fmla="*/ 5274394 w 5778299"/>
                    <a:gd name="connsiteY914" fmla="*/ 819057 h 2211056"/>
                    <a:gd name="connsiteX915" fmla="*/ 5307875 w 5778299"/>
                    <a:gd name="connsiteY915" fmla="*/ 827461 h 2211056"/>
                    <a:gd name="connsiteX916" fmla="*/ 5331930 w 5778299"/>
                    <a:gd name="connsiteY916" fmla="*/ 835019 h 2211056"/>
                    <a:gd name="connsiteX917" fmla="*/ 5344380 w 5778299"/>
                    <a:gd name="connsiteY917" fmla="*/ 837065 h 2211056"/>
                    <a:gd name="connsiteX918" fmla="*/ 5389155 w 5778299"/>
                    <a:gd name="connsiteY918" fmla="*/ 853650 h 2211056"/>
                    <a:gd name="connsiteX919" fmla="*/ 5415167 w 5778299"/>
                    <a:gd name="connsiteY919" fmla="*/ 869435 h 2211056"/>
                    <a:gd name="connsiteX920" fmla="*/ 5426149 w 5778299"/>
                    <a:gd name="connsiteY920" fmla="*/ 876860 h 2211056"/>
                    <a:gd name="connsiteX921" fmla="*/ 5450116 w 5778299"/>
                    <a:gd name="connsiteY921" fmla="*/ 886242 h 2211056"/>
                    <a:gd name="connsiteX922" fmla="*/ 5466656 w 5778299"/>
                    <a:gd name="connsiteY922" fmla="*/ 891711 h 2211056"/>
                    <a:gd name="connsiteX923" fmla="*/ 5481996 w 5778299"/>
                    <a:gd name="connsiteY923" fmla="*/ 901582 h 2211056"/>
                    <a:gd name="connsiteX924" fmla="*/ 5498937 w 5778299"/>
                    <a:gd name="connsiteY924" fmla="*/ 912253 h 2211056"/>
                    <a:gd name="connsiteX925" fmla="*/ 5511120 w 5778299"/>
                    <a:gd name="connsiteY925" fmla="*/ 917100 h 2211056"/>
                    <a:gd name="connsiteX926" fmla="*/ 5542644 w 5778299"/>
                    <a:gd name="connsiteY926" fmla="*/ 930439 h 2211056"/>
                    <a:gd name="connsiteX927" fmla="*/ 5581995 w 5778299"/>
                    <a:gd name="connsiteY927" fmla="*/ 951915 h 2211056"/>
                    <a:gd name="connsiteX928" fmla="*/ 5590888 w 5778299"/>
                    <a:gd name="connsiteY928" fmla="*/ 961608 h 2211056"/>
                    <a:gd name="connsiteX929" fmla="*/ 5599781 w 5778299"/>
                    <a:gd name="connsiteY929" fmla="*/ 971257 h 2211056"/>
                    <a:gd name="connsiteX930" fmla="*/ 5602448 w 5778299"/>
                    <a:gd name="connsiteY930" fmla="*/ 993489 h 2211056"/>
                    <a:gd name="connsiteX931" fmla="*/ 5601915 w 5778299"/>
                    <a:gd name="connsiteY931" fmla="*/ 1009362 h 2211056"/>
                    <a:gd name="connsiteX932" fmla="*/ 5623924 w 5778299"/>
                    <a:gd name="connsiteY932" fmla="*/ 1026259 h 2211056"/>
                    <a:gd name="connsiteX933" fmla="*/ 5625303 w 5778299"/>
                    <a:gd name="connsiteY933" fmla="*/ 1025859 h 2211056"/>
                    <a:gd name="connsiteX934" fmla="*/ 5630327 w 5778299"/>
                    <a:gd name="connsiteY934" fmla="*/ 1002382 h 2211056"/>
                    <a:gd name="connsiteX935" fmla="*/ 5626237 w 5778299"/>
                    <a:gd name="connsiteY935" fmla="*/ 999180 h 2211056"/>
                    <a:gd name="connsiteX936" fmla="*/ 5614588 w 5778299"/>
                    <a:gd name="connsiteY936" fmla="*/ 986953 h 2211056"/>
                    <a:gd name="connsiteX937" fmla="*/ 5616188 w 5778299"/>
                    <a:gd name="connsiteY937" fmla="*/ 984196 h 2211056"/>
                    <a:gd name="connsiteX938" fmla="*/ 5631750 w 5778299"/>
                    <a:gd name="connsiteY938" fmla="*/ 979082 h 2211056"/>
                    <a:gd name="connsiteX939" fmla="*/ 5660963 w 5778299"/>
                    <a:gd name="connsiteY939" fmla="*/ 990776 h 2211056"/>
                    <a:gd name="connsiteX940" fmla="*/ 5668433 w 5778299"/>
                    <a:gd name="connsiteY940" fmla="*/ 995223 h 2211056"/>
                    <a:gd name="connsiteX941" fmla="*/ 5670656 w 5778299"/>
                    <a:gd name="connsiteY941" fmla="*/ 995712 h 2211056"/>
                    <a:gd name="connsiteX942" fmla="*/ 5678126 w 5778299"/>
                    <a:gd name="connsiteY942" fmla="*/ 994200 h 2211056"/>
                    <a:gd name="connsiteX943" fmla="*/ 5688931 w 5778299"/>
                    <a:gd name="connsiteY943" fmla="*/ 992466 h 2211056"/>
                    <a:gd name="connsiteX944" fmla="*/ 5718410 w 5778299"/>
                    <a:gd name="connsiteY944" fmla="*/ 1002337 h 2211056"/>
                    <a:gd name="connsiteX945" fmla="*/ 5733794 w 5778299"/>
                    <a:gd name="connsiteY945" fmla="*/ 1015454 h 2211056"/>
                    <a:gd name="connsiteX946" fmla="*/ 5770566 w 5778299"/>
                    <a:gd name="connsiteY946" fmla="*/ 1040709 h 2211056"/>
                    <a:gd name="connsiteX947" fmla="*/ 5770566 w 5778299"/>
                    <a:gd name="connsiteY947" fmla="*/ 1040709 h 2211056"/>
                    <a:gd name="connsiteX948" fmla="*/ 5773101 w 5778299"/>
                    <a:gd name="connsiteY948" fmla="*/ 1041599 h 2211056"/>
                    <a:gd name="connsiteX949" fmla="*/ 5774391 w 5778299"/>
                    <a:gd name="connsiteY949" fmla="*/ 1042043 h 2211056"/>
                    <a:gd name="connsiteX950" fmla="*/ 5774391 w 5778299"/>
                    <a:gd name="connsiteY950" fmla="*/ 1042043 h 2211056"/>
                    <a:gd name="connsiteX951" fmla="*/ 5774746 w 5778299"/>
                    <a:gd name="connsiteY951" fmla="*/ 1042266 h 2211056"/>
                    <a:gd name="connsiteX952" fmla="*/ 5778169 w 5778299"/>
                    <a:gd name="connsiteY952" fmla="*/ 1045689 h 2211056"/>
                    <a:gd name="connsiteX953" fmla="*/ 5766164 w 5778299"/>
                    <a:gd name="connsiteY953" fmla="*/ 1051070 h 2211056"/>
                    <a:gd name="connsiteX954" fmla="*/ 5761718 w 5778299"/>
                    <a:gd name="connsiteY954" fmla="*/ 1052181 h 2211056"/>
                    <a:gd name="connsiteX955" fmla="*/ 5750290 w 5778299"/>
                    <a:gd name="connsiteY955" fmla="*/ 1069122 h 2211056"/>
                    <a:gd name="connsiteX956" fmla="*/ 5745178 w 5778299"/>
                    <a:gd name="connsiteY956" fmla="*/ 1072812 h 2211056"/>
                    <a:gd name="connsiteX957" fmla="*/ 5745178 w 5778299"/>
                    <a:gd name="connsiteY957" fmla="*/ 1072812 h 2211056"/>
                    <a:gd name="connsiteX958" fmla="*/ 5731616 w 5778299"/>
                    <a:gd name="connsiteY958" fmla="*/ 1069211 h 2211056"/>
                    <a:gd name="connsiteX959" fmla="*/ 5722279 w 5778299"/>
                    <a:gd name="connsiteY959" fmla="*/ 1066498 h 2211056"/>
                    <a:gd name="connsiteX960" fmla="*/ 5721078 w 5778299"/>
                    <a:gd name="connsiteY960" fmla="*/ 1066854 h 2211056"/>
                    <a:gd name="connsiteX961" fmla="*/ 5721078 w 5778299"/>
                    <a:gd name="connsiteY961" fmla="*/ 1068055 h 2211056"/>
                    <a:gd name="connsiteX962" fmla="*/ 5727036 w 5778299"/>
                    <a:gd name="connsiteY962" fmla="*/ 1071212 h 2211056"/>
                    <a:gd name="connsiteX963" fmla="*/ 5735929 w 5778299"/>
                    <a:gd name="connsiteY963" fmla="*/ 1077303 h 2211056"/>
                    <a:gd name="connsiteX964" fmla="*/ 5735440 w 5778299"/>
                    <a:gd name="connsiteY964" fmla="*/ 1079527 h 2211056"/>
                    <a:gd name="connsiteX965" fmla="*/ 5730727 w 5778299"/>
                    <a:gd name="connsiteY965" fmla="*/ 1080905 h 2211056"/>
                    <a:gd name="connsiteX966" fmla="*/ 5689642 w 5778299"/>
                    <a:gd name="connsiteY966" fmla="*/ 1069967 h 2211056"/>
                    <a:gd name="connsiteX967" fmla="*/ 5686307 w 5778299"/>
                    <a:gd name="connsiteY967" fmla="*/ 1068855 h 2211056"/>
                    <a:gd name="connsiteX968" fmla="*/ 5685774 w 5778299"/>
                    <a:gd name="connsiteY968" fmla="*/ 1068855 h 2211056"/>
                    <a:gd name="connsiteX969" fmla="*/ 5683507 w 5778299"/>
                    <a:gd name="connsiteY969" fmla="*/ 1069789 h 2211056"/>
                    <a:gd name="connsiteX970" fmla="*/ 5687552 w 5778299"/>
                    <a:gd name="connsiteY970" fmla="*/ 1084595 h 2211056"/>
                    <a:gd name="connsiteX971" fmla="*/ 5690620 w 5778299"/>
                    <a:gd name="connsiteY971" fmla="*/ 1092465 h 2211056"/>
                    <a:gd name="connsiteX972" fmla="*/ 5689420 w 5778299"/>
                    <a:gd name="connsiteY972" fmla="*/ 1107138 h 2211056"/>
                    <a:gd name="connsiteX973" fmla="*/ 5688174 w 5778299"/>
                    <a:gd name="connsiteY973" fmla="*/ 1119944 h 2211056"/>
                    <a:gd name="connsiteX974" fmla="*/ 5687419 w 5778299"/>
                    <a:gd name="connsiteY974" fmla="*/ 1125146 h 2211056"/>
                    <a:gd name="connsiteX975" fmla="*/ 5685196 w 5778299"/>
                    <a:gd name="connsiteY975" fmla="*/ 1126036 h 2211056"/>
                    <a:gd name="connsiteX976" fmla="*/ 5677904 w 5778299"/>
                    <a:gd name="connsiteY976" fmla="*/ 1123457 h 2211056"/>
                    <a:gd name="connsiteX977" fmla="*/ 5670656 w 5778299"/>
                    <a:gd name="connsiteY977" fmla="*/ 1120878 h 2211056"/>
                    <a:gd name="connsiteX978" fmla="*/ 5668700 w 5778299"/>
                    <a:gd name="connsiteY978" fmla="*/ 1121901 h 2211056"/>
                    <a:gd name="connsiteX979" fmla="*/ 5668477 w 5778299"/>
                    <a:gd name="connsiteY979" fmla="*/ 1123368 h 2211056"/>
                    <a:gd name="connsiteX980" fmla="*/ 5676392 w 5778299"/>
                    <a:gd name="connsiteY980" fmla="*/ 1129104 h 2211056"/>
                    <a:gd name="connsiteX981" fmla="*/ 5685552 w 5778299"/>
                    <a:gd name="connsiteY981" fmla="*/ 1136618 h 2211056"/>
                    <a:gd name="connsiteX982" fmla="*/ 5683595 w 5778299"/>
                    <a:gd name="connsiteY982" fmla="*/ 1140575 h 2211056"/>
                    <a:gd name="connsiteX983" fmla="*/ 5666210 w 5778299"/>
                    <a:gd name="connsiteY983" fmla="*/ 1145022 h 2211056"/>
                    <a:gd name="connsiteX984" fmla="*/ 5650159 w 5778299"/>
                    <a:gd name="connsiteY984" fmla="*/ 1142888 h 2211056"/>
                    <a:gd name="connsiteX985" fmla="*/ 5641266 w 5778299"/>
                    <a:gd name="connsiteY985" fmla="*/ 1141909 h 2211056"/>
                    <a:gd name="connsiteX986" fmla="*/ 5640331 w 5778299"/>
                    <a:gd name="connsiteY986" fmla="*/ 1141909 h 2211056"/>
                    <a:gd name="connsiteX987" fmla="*/ 5625570 w 5778299"/>
                    <a:gd name="connsiteY987" fmla="*/ 1132750 h 2211056"/>
                    <a:gd name="connsiteX988" fmla="*/ 5612853 w 5778299"/>
                    <a:gd name="connsiteY988" fmla="*/ 1126969 h 2211056"/>
                    <a:gd name="connsiteX989" fmla="*/ 5610318 w 5778299"/>
                    <a:gd name="connsiteY989" fmla="*/ 1126614 h 2211056"/>
                    <a:gd name="connsiteX990" fmla="*/ 5569946 w 5778299"/>
                    <a:gd name="connsiteY990" fmla="*/ 1097623 h 2211056"/>
                    <a:gd name="connsiteX991" fmla="*/ 5532773 w 5778299"/>
                    <a:gd name="connsiteY991" fmla="*/ 1075614 h 2211056"/>
                    <a:gd name="connsiteX992" fmla="*/ 5510853 w 5778299"/>
                    <a:gd name="connsiteY992" fmla="*/ 1077392 h 2211056"/>
                    <a:gd name="connsiteX993" fmla="*/ 5501471 w 5778299"/>
                    <a:gd name="connsiteY993" fmla="*/ 1078415 h 2211056"/>
                    <a:gd name="connsiteX994" fmla="*/ 5497336 w 5778299"/>
                    <a:gd name="connsiteY994" fmla="*/ 1078415 h 2211056"/>
                    <a:gd name="connsiteX995" fmla="*/ 5469635 w 5778299"/>
                    <a:gd name="connsiteY995" fmla="*/ 1060629 h 2211056"/>
                    <a:gd name="connsiteX996" fmla="*/ 5475193 w 5778299"/>
                    <a:gd name="connsiteY996" fmla="*/ 1034307 h 2211056"/>
                    <a:gd name="connsiteX997" fmla="*/ 5476616 w 5778299"/>
                    <a:gd name="connsiteY997" fmla="*/ 1030883 h 2211056"/>
                    <a:gd name="connsiteX998" fmla="*/ 5469679 w 5778299"/>
                    <a:gd name="connsiteY998" fmla="*/ 1032350 h 2211056"/>
                    <a:gd name="connsiteX999" fmla="*/ 5462299 w 5778299"/>
                    <a:gd name="connsiteY999" fmla="*/ 1034307 h 2211056"/>
                    <a:gd name="connsiteX1000" fmla="*/ 5459675 w 5778299"/>
                    <a:gd name="connsiteY1000" fmla="*/ 1033907 h 2211056"/>
                    <a:gd name="connsiteX1001" fmla="*/ 5459096 w 5778299"/>
                    <a:gd name="connsiteY1001" fmla="*/ 1033907 h 2211056"/>
                    <a:gd name="connsiteX1002" fmla="*/ 5435175 w 5778299"/>
                    <a:gd name="connsiteY1002" fmla="*/ 1050358 h 2211056"/>
                    <a:gd name="connsiteX1003" fmla="*/ 5443090 w 5778299"/>
                    <a:gd name="connsiteY1003" fmla="*/ 1061919 h 2211056"/>
                    <a:gd name="connsiteX1004" fmla="*/ 5451582 w 5778299"/>
                    <a:gd name="connsiteY1004" fmla="*/ 1074991 h 2211056"/>
                    <a:gd name="connsiteX1005" fmla="*/ 5446202 w 5778299"/>
                    <a:gd name="connsiteY1005" fmla="*/ 1080727 h 2211056"/>
                    <a:gd name="connsiteX1006" fmla="*/ 5438021 w 5778299"/>
                    <a:gd name="connsiteY1006" fmla="*/ 1091976 h 2211056"/>
                    <a:gd name="connsiteX1007" fmla="*/ 5429128 w 5778299"/>
                    <a:gd name="connsiteY1007" fmla="*/ 1104693 h 2211056"/>
                    <a:gd name="connsiteX1008" fmla="*/ 5406674 w 5778299"/>
                    <a:gd name="connsiteY1008" fmla="*/ 1114964 h 2211056"/>
                    <a:gd name="connsiteX1009" fmla="*/ 5391734 w 5778299"/>
                    <a:gd name="connsiteY1009" fmla="*/ 1121278 h 2211056"/>
                    <a:gd name="connsiteX1010" fmla="*/ 5366256 w 5778299"/>
                    <a:gd name="connsiteY1010" fmla="*/ 1127014 h 2211056"/>
                    <a:gd name="connsiteX1011" fmla="*/ 5348471 w 5778299"/>
                    <a:gd name="connsiteY1011" fmla="*/ 1119944 h 2211056"/>
                    <a:gd name="connsiteX1012" fmla="*/ 5321792 w 5778299"/>
                    <a:gd name="connsiteY1012" fmla="*/ 1104871 h 2211056"/>
                    <a:gd name="connsiteX1013" fmla="*/ 5311476 w 5778299"/>
                    <a:gd name="connsiteY1013" fmla="*/ 1106427 h 2211056"/>
                    <a:gd name="connsiteX1014" fmla="*/ 5302584 w 5778299"/>
                    <a:gd name="connsiteY1014" fmla="*/ 1115320 h 2211056"/>
                    <a:gd name="connsiteX1015" fmla="*/ 5316590 w 5778299"/>
                    <a:gd name="connsiteY1015" fmla="*/ 1124969 h 2211056"/>
                    <a:gd name="connsiteX1016" fmla="*/ 5328061 w 5778299"/>
                    <a:gd name="connsiteY1016" fmla="*/ 1123012 h 2211056"/>
                    <a:gd name="connsiteX1017" fmla="*/ 5334642 w 5778299"/>
                    <a:gd name="connsiteY1017" fmla="*/ 1121589 h 2211056"/>
                    <a:gd name="connsiteX1018" fmla="*/ 5340912 w 5778299"/>
                    <a:gd name="connsiteY1018" fmla="*/ 1133950 h 2211056"/>
                    <a:gd name="connsiteX1019" fmla="*/ 5345047 w 5778299"/>
                    <a:gd name="connsiteY1019" fmla="*/ 1143466 h 2211056"/>
                    <a:gd name="connsiteX1020" fmla="*/ 5354429 w 5778299"/>
                    <a:gd name="connsiteY1020" fmla="*/ 1145155 h 2211056"/>
                    <a:gd name="connsiteX1021" fmla="*/ 5357809 w 5778299"/>
                    <a:gd name="connsiteY1021" fmla="*/ 1145155 h 2211056"/>
                    <a:gd name="connsiteX1022" fmla="*/ 5366345 w 5778299"/>
                    <a:gd name="connsiteY1022" fmla="*/ 1146711 h 2211056"/>
                    <a:gd name="connsiteX1023" fmla="*/ 5384131 w 5778299"/>
                    <a:gd name="connsiteY1023" fmla="*/ 1175346 h 2211056"/>
                    <a:gd name="connsiteX1024" fmla="*/ 5396358 w 5778299"/>
                    <a:gd name="connsiteY1024" fmla="*/ 1197578 h 2211056"/>
                    <a:gd name="connsiteX1025" fmla="*/ 5409253 w 5778299"/>
                    <a:gd name="connsiteY1025" fmla="*/ 1231193 h 2211056"/>
                    <a:gd name="connsiteX1026" fmla="*/ 5389199 w 5778299"/>
                    <a:gd name="connsiteY1026" fmla="*/ 1245332 h 2211056"/>
                    <a:gd name="connsiteX1027" fmla="*/ 5371414 w 5778299"/>
                    <a:gd name="connsiteY1027" fmla="*/ 1242576 h 2211056"/>
                    <a:gd name="connsiteX1028" fmla="*/ 5366612 w 5778299"/>
                    <a:gd name="connsiteY1028" fmla="*/ 1241464 h 2211056"/>
                    <a:gd name="connsiteX1029" fmla="*/ 5354296 w 5778299"/>
                    <a:gd name="connsiteY1029" fmla="*/ 1239819 h 2211056"/>
                    <a:gd name="connsiteX1030" fmla="*/ 5343046 w 5778299"/>
                    <a:gd name="connsiteY1030" fmla="*/ 1238396 h 2211056"/>
                    <a:gd name="connsiteX1031" fmla="*/ 5337266 w 5778299"/>
                    <a:gd name="connsiteY1031" fmla="*/ 1233950 h 2211056"/>
                    <a:gd name="connsiteX1032" fmla="*/ 5333486 w 5778299"/>
                    <a:gd name="connsiteY1032" fmla="*/ 1230526 h 2211056"/>
                    <a:gd name="connsiteX1033" fmla="*/ 5330552 w 5778299"/>
                    <a:gd name="connsiteY1033" fmla="*/ 1229948 h 2211056"/>
                    <a:gd name="connsiteX1034" fmla="*/ 5322904 w 5778299"/>
                    <a:gd name="connsiteY1034" fmla="*/ 1236973 h 2211056"/>
                    <a:gd name="connsiteX1035" fmla="*/ 5317791 w 5778299"/>
                    <a:gd name="connsiteY1035" fmla="*/ 1243820 h 2211056"/>
                    <a:gd name="connsiteX1036" fmla="*/ 5277462 w 5778299"/>
                    <a:gd name="connsiteY1036" fmla="*/ 1263785 h 2211056"/>
                    <a:gd name="connsiteX1037" fmla="*/ 5250116 w 5778299"/>
                    <a:gd name="connsiteY1037" fmla="*/ 1271922 h 2211056"/>
                    <a:gd name="connsiteX1038" fmla="*/ 5216946 w 5778299"/>
                    <a:gd name="connsiteY1038" fmla="*/ 1282460 h 2211056"/>
                    <a:gd name="connsiteX1039" fmla="*/ 5202941 w 5778299"/>
                    <a:gd name="connsiteY1039" fmla="*/ 1292420 h 2211056"/>
                    <a:gd name="connsiteX1040" fmla="*/ 5192981 w 5778299"/>
                    <a:gd name="connsiteY1040" fmla="*/ 1300245 h 2211056"/>
                    <a:gd name="connsiteX1041" fmla="*/ 5162255 w 5778299"/>
                    <a:gd name="connsiteY1041" fmla="*/ 1319809 h 2211056"/>
                    <a:gd name="connsiteX1042" fmla="*/ 5121794 w 5778299"/>
                    <a:gd name="connsiteY1042" fmla="*/ 1344620 h 2211056"/>
                    <a:gd name="connsiteX1043" fmla="*/ 5115525 w 5778299"/>
                    <a:gd name="connsiteY1043" fmla="*/ 1347110 h 2211056"/>
                    <a:gd name="connsiteX1044" fmla="*/ 5100985 w 5778299"/>
                    <a:gd name="connsiteY1044" fmla="*/ 1358048 h 2211056"/>
                    <a:gd name="connsiteX1045" fmla="*/ 5100674 w 5778299"/>
                    <a:gd name="connsiteY1045" fmla="*/ 1360138 h 2211056"/>
                    <a:gd name="connsiteX1046" fmla="*/ 5093204 w 5778299"/>
                    <a:gd name="connsiteY1046" fmla="*/ 1370809 h 2211056"/>
                    <a:gd name="connsiteX1047" fmla="*/ 5092003 w 5778299"/>
                    <a:gd name="connsiteY1047" fmla="*/ 1370809 h 2211056"/>
                    <a:gd name="connsiteX1048" fmla="*/ 5077196 w 5778299"/>
                    <a:gd name="connsiteY1048" fmla="*/ 1358538 h 2211056"/>
                    <a:gd name="connsiteX1049" fmla="*/ 5067770 w 5778299"/>
                    <a:gd name="connsiteY1049" fmla="*/ 1349155 h 2211056"/>
                    <a:gd name="connsiteX1050" fmla="*/ 5035223 w 5778299"/>
                    <a:gd name="connsiteY1050" fmla="*/ 1342886 h 2211056"/>
                    <a:gd name="connsiteX1051" fmla="*/ 4989247 w 5778299"/>
                    <a:gd name="connsiteY1051" fmla="*/ 1352446 h 2211056"/>
                    <a:gd name="connsiteX1052" fmla="*/ 4979643 w 5778299"/>
                    <a:gd name="connsiteY1052" fmla="*/ 1359916 h 2211056"/>
                    <a:gd name="connsiteX1053" fmla="*/ 4954387 w 5778299"/>
                    <a:gd name="connsiteY1053" fmla="*/ 1377257 h 2211056"/>
                    <a:gd name="connsiteX1054" fmla="*/ 4953098 w 5778299"/>
                    <a:gd name="connsiteY1054" fmla="*/ 1376812 h 2211056"/>
                    <a:gd name="connsiteX1055" fmla="*/ 4950964 w 5778299"/>
                    <a:gd name="connsiteY1055" fmla="*/ 1360627 h 2211056"/>
                    <a:gd name="connsiteX1056" fmla="*/ 4948873 w 5778299"/>
                    <a:gd name="connsiteY1056" fmla="*/ 1345465 h 2211056"/>
                    <a:gd name="connsiteX1057" fmla="*/ 4944649 w 5778299"/>
                    <a:gd name="connsiteY1057" fmla="*/ 1343775 h 2211056"/>
                    <a:gd name="connsiteX1058" fmla="*/ 4921662 w 5778299"/>
                    <a:gd name="connsiteY1058" fmla="*/ 1364229 h 2211056"/>
                    <a:gd name="connsiteX1059" fmla="*/ 4919795 w 5778299"/>
                    <a:gd name="connsiteY1059" fmla="*/ 1366763 h 2211056"/>
                    <a:gd name="connsiteX1060" fmla="*/ 4918772 w 5778299"/>
                    <a:gd name="connsiteY1060" fmla="*/ 1368097 h 2211056"/>
                    <a:gd name="connsiteX1061" fmla="*/ 4909301 w 5778299"/>
                    <a:gd name="connsiteY1061" fmla="*/ 1376990 h 2211056"/>
                    <a:gd name="connsiteX1062" fmla="*/ 4900764 w 5778299"/>
                    <a:gd name="connsiteY1062" fmla="*/ 1371521 h 2211056"/>
                    <a:gd name="connsiteX1063" fmla="*/ 4888536 w 5778299"/>
                    <a:gd name="connsiteY1063" fmla="*/ 1368097 h 2211056"/>
                    <a:gd name="connsiteX1064" fmla="*/ 4866305 w 5778299"/>
                    <a:gd name="connsiteY1064" fmla="*/ 1376101 h 2211056"/>
                    <a:gd name="connsiteX1065" fmla="*/ 4860969 w 5778299"/>
                    <a:gd name="connsiteY1065" fmla="*/ 1383215 h 2211056"/>
                    <a:gd name="connsiteX1066" fmla="*/ 4843583 w 5778299"/>
                    <a:gd name="connsiteY1066" fmla="*/ 1414340 h 2211056"/>
                    <a:gd name="connsiteX1067" fmla="*/ 4827132 w 5778299"/>
                    <a:gd name="connsiteY1067" fmla="*/ 1433726 h 2211056"/>
                    <a:gd name="connsiteX1068" fmla="*/ 4814949 w 5778299"/>
                    <a:gd name="connsiteY1068" fmla="*/ 1444575 h 2211056"/>
                    <a:gd name="connsiteX1069" fmla="*/ 4810235 w 5778299"/>
                    <a:gd name="connsiteY1069" fmla="*/ 1474410 h 2211056"/>
                    <a:gd name="connsiteX1070" fmla="*/ 4818461 w 5778299"/>
                    <a:gd name="connsiteY1070" fmla="*/ 1478857 h 2211056"/>
                    <a:gd name="connsiteX1071" fmla="*/ 4820239 w 5778299"/>
                    <a:gd name="connsiteY1071" fmla="*/ 1478857 h 2211056"/>
                    <a:gd name="connsiteX1072" fmla="*/ 4833579 w 5778299"/>
                    <a:gd name="connsiteY1072" fmla="*/ 1478190 h 2211056"/>
                    <a:gd name="connsiteX1073" fmla="*/ 4851364 w 5778299"/>
                    <a:gd name="connsiteY1073" fmla="*/ 1482858 h 2211056"/>
                    <a:gd name="connsiteX1074" fmla="*/ 4848785 w 5778299"/>
                    <a:gd name="connsiteY1074" fmla="*/ 1490017 h 2211056"/>
                    <a:gd name="connsiteX1075" fmla="*/ 4843227 w 5778299"/>
                    <a:gd name="connsiteY1075" fmla="*/ 1495886 h 2211056"/>
                    <a:gd name="connsiteX1076" fmla="*/ 4829399 w 5778299"/>
                    <a:gd name="connsiteY1076" fmla="*/ 1525677 h 2211056"/>
                    <a:gd name="connsiteX1077" fmla="*/ 4839181 w 5778299"/>
                    <a:gd name="connsiteY1077" fmla="*/ 1535548 h 2211056"/>
                    <a:gd name="connsiteX1078" fmla="*/ 4848829 w 5778299"/>
                    <a:gd name="connsiteY1078" fmla="*/ 1541195 h 2211056"/>
                    <a:gd name="connsiteX1079" fmla="*/ 4853276 w 5778299"/>
                    <a:gd name="connsiteY1079" fmla="*/ 1552711 h 2211056"/>
                    <a:gd name="connsiteX1080" fmla="*/ 4837403 w 5778299"/>
                    <a:gd name="connsiteY1080" fmla="*/ 1558936 h 2211056"/>
                    <a:gd name="connsiteX1081" fmla="*/ 4831088 w 5778299"/>
                    <a:gd name="connsiteY1081" fmla="*/ 1558358 h 2211056"/>
                    <a:gd name="connsiteX1082" fmla="*/ 4828466 w 5778299"/>
                    <a:gd name="connsiteY1082" fmla="*/ 1558136 h 2211056"/>
                    <a:gd name="connsiteX1083" fmla="*/ 4802276 w 5778299"/>
                    <a:gd name="connsiteY1083" fmla="*/ 1586459 h 2211056"/>
                    <a:gd name="connsiteX1084" fmla="*/ 4805477 w 5778299"/>
                    <a:gd name="connsiteY1084" fmla="*/ 1604734 h 2211056"/>
                    <a:gd name="connsiteX1085" fmla="*/ 4811792 w 5778299"/>
                    <a:gd name="connsiteY1085" fmla="*/ 1617184 h 2211056"/>
                    <a:gd name="connsiteX1086" fmla="*/ 4809968 w 5778299"/>
                    <a:gd name="connsiteY1086" fmla="*/ 1630968 h 2211056"/>
                    <a:gd name="connsiteX1087" fmla="*/ 4782490 w 5778299"/>
                    <a:gd name="connsiteY1087" fmla="*/ 1637237 h 2211056"/>
                    <a:gd name="connsiteX1088" fmla="*/ 4778355 w 5778299"/>
                    <a:gd name="connsiteY1088" fmla="*/ 1637237 h 2211056"/>
                    <a:gd name="connsiteX1089" fmla="*/ 4773153 w 5778299"/>
                    <a:gd name="connsiteY1089" fmla="*/ 1637237 h 2211056"/>
                    <a:gd name="connsiteX1090" fmla="*/ 4736736 w 5778299"/>
                    <a:gd name="connsiteY1090" fmla="*/ 1662048 h 2211056"/>
                    <a:gd name="connsiteX1091" fmla="*/ 4737448 w 5778299"/>
                    <a:gd name="connsiteY1091" fmla="*/ 1681479 h 2211056"/>
                    <a:gd name="connsiteX1092" fmla="*/ 4736248 w 5778299"/>
                    <a:gd name="connsiteY1092" fmla="*/ 1699531 h 2211056"/>
                    <a:gd name="connsiteX1093" fmla="*/ 4727888 w 5778299"/>
                    <a:gd name="connsiteY1093" fmla="*/ 1700687 h 2211056"/>
                    <a:gd name="connsiteX1094" fmla="*/ 4723441 w 5778299"/>
                    <a:gd name="connsiteY1094" fmla="*/ 1700687 h 2211056"/>
                    <a:gd name="connsiteX1095" fmla="*/ 4716417 w 5778299"/>
                    <a:gd name="connsiteY1095" fmla="*/ 1701443 h 2211056"/>
                    <a:gd name="connsiteX1096" fmla="*/ 4708280 w 5778299"/>
                    <a:gd name="connsiteY1096" fmla="*/ 1706645 h 2211056"/>
                    <a:gd name="connsiteX1097" fmla="*/ 4701966 w 5778299"/>
                    <a:gd name="connsiteY1097" fmla="*/ 1711092 h 2211056"/>
                    <a:gd name="connsiteX1098" fmla="*/ 4687426 w 5778299"/>
                    <a:gd name="connsiteY1098" fmla="*/ 1735013 h 2211056"/>
                    <a:gd name="connsiteX1099" fmla="*/ 4687426 w 5778299"/>
                    <a:gd name="connsiteY1099" fmla="*/ 1737014 h 2211056"/>
                    <a:gd name="connsiteX1100" fmla="*/ 4674087 w 5778299"/>
                    <a:gd name="connsiteY1100" fmla="*/ 1763693 h 2211056"/>
                    <a:gd name="connsiteX1101" fmla="*/ 4671107 w 5778299"/>
                    <a:gd name="connsiteY1101" fmla="*/ 1767294 h 2211056"/>
                    <a:gd name="connsiteX1102" fmla="*/ 4634425 w 5778299"/>
                    <a:gd name="connsiteY1102" fmla="*/ 1803265 h 2211056"/>
                    <a:gd name="connsiteX1103" fmla="*/ 4630824 w 5778299"/>
                    <a:gd name="connsiteY1103" fmla="*/ 1804644 h 2211056"/>
                    <a:gd name="connsiteX1104" fmla="*/ 4622776 w 5778299"/>
                    <a:gd name="connsiteY1104" fmla="*/ 1790415 h 2211056"/>
                    <a:gd name="connsiteX1105" fmla="*/ 4618996 w 5778299"/>
                    <a:gd name="connsiteY1105" fmla="*/ 1780055 h 2211056"/>
                    <a:gd name="connsiteX1106" fmla="*/ 4613571 w 5778299"/>
                    <a:gd name="connsiteY1106" fmla="*/ 1751643 h 2211056"/>
                    <a:gd name="connsiteX1107" fmla="*/ 4613304 w 5778299"/>
                    <a:gd name="connsiteY1107" fmla="*/ 1741905 h 2211056"/>
                    <a:gd name="connsiteX1108" fmla="*/ 4608191 w 5778299"/>
                    <a:gd name="connsiteY1108" fmla="*/ 1722786 h 2211056"/>
                    <a:gd name="connsiteX1109" fmla="*/ 4604501 w 5778299"/>
                    <a:gd name="connsiteY1109" fmla="*/ 1711625 h 2211056"/>
                    <a:gd name="connsiteX1110" fmla="*/ 4614906 w 5778299"/>
                    <a:gd name="connsiteY1110" fmla="*/ 1526300 h 2211056"/>
                    <a:gd name="connsiteX1111" fmla="*/ 4617929 w 5778299"/>
                    <a:gd name="connsiteY1111" fmla="*/ 1522520 h 2211056"/>
                    <a:gd name="connsiteX1112" fmla="*/ 4630868 w 5778299"/>
                    <a:gd name="connsiteY1112" fmla="*/ 1495041 h 2211056"/>
                    <a:gd name="connsiteX1113" fmla="*/ 4630290 w 5778299"/>
                    <a:gd name="connsiteY1113" fmla="*/ 1490062 h 2211056"/>
                    <a:gd name="connsiteX1114" fmla="*/ 4630290 w 5778299"/>
                    <a:gd name="connsiteY1114" fmla="*/ 1479790 h 2211056"/>
                    <a:gd name="connsiteX1115" fmla="*/ 4648075 w 5778299"/>
                    <a:gd name="connsiteY1115" fmla="*/ 1475878 h 2211056"/>
                    <a:gd name="connsiteX1116" fmla="*/ 4662571 w 5778299"/>
                    <a:gd name="connsiteY1116" fmla="*/ 1474010 h 2211056"/>
                    <a:gd name="connsiteX1117" fmla="*/ 4677821 w 5778299"/>
                    <a:gd name="connsiteY1117" fmla="*/ 1465740 h 2211056"/>
                    <a:gd name="connsiteX1118" fmla="*/ 4714149 w 5778299"/>
                    <a:gd name="connsiteY1118" fmla="*/ 1440973 h 2211056"/>
                    <a:gd name="connsiteX1119" fmla="*/ 4719929 w 5778299"/>
                    <a:gd name="connsiteY1119" fmla="*/ 1434170 h 2211056"/>
                    <a:gd name="connsiteX1120" fmla="*/ 4755989 w 5778299"/>
                    <a:gd name="connsiteY1120" fmla="*/ 1398599 h 2211056"/>
                    <a:gd name="connsiteX1121" fmla="*/ 4761636 w 5778299"/>
                    <a:gd name="connsiteY1121" fmla="*/ 1394775 h 2211056"/>
                    <a:gd name="connsiteX1122" fmla="*/ 4782178 w 5778299"/>
                    <a:gd name="connsiteY1122" fmla="*/ 1376012 h 2211056"/>
                    <a:gd name="connsiteX1123" fmla="*/ 4795296 w 5778299"/>
                    <a:gd name="connsiteY1123" fmla="*/ 1363384 h 2211056"/>
                    <a:gd name="connsiteX1124" fmla="*/ 4809658 w 5778299"/>
                    <a:gd name="connsiteY1124" fmla="*/ 1345598 h 2211056"/>
                    <a:gd name="connsiteX1125" fmla="*/ 4836336 w 5778299"/>
                    <a:gd name="connsiteY1125" fmla="*/ 1329591 h 2211056"/>
                    <a:gd name="connsiteX1126" fmla="*/ 4838693 w 5778299"/>
                    <a:gd name="connsiteY1126" fmla="*/ 1329102 h 2211056"/>
                    <a:gd name="connsiteX1127" fmla="*/ 4843806 w 5778299"/>
                    <a:gd name="connsiteY1127" fmla="*/ 1328169 h 2211056"/>
                    <a:gd name="connsiteX1128" fmla="*/ 4861102 w 5778299"/>
                    <a:gd name="connsiteY1128" fmla="*/ 1321944 h 2211056"/>
                    <a:gd name="connsiteX1129" fmla="*/ 4863414 w 5778299"/>
                    <a:gd name="connsiteY1129" fmla="*/ 1314474 h 2211056"/>
                    <a:gd name="connsiteX1130" fmla="*/ 4866037 w 5778299"/>
                    <a:gd name="connsiteY1130" fmla="*/ 1306603 h 2211056"/>
                    <a:gd name="connsiteX1131" fmla="*/ 4869817 w 5778299"/>
                    <a:gd name="connsiteY1131" fmla="*/ 1304025 h 2211056"/>
                    <a:gd name="connsiteX1132" fmla="*/ 4875552 w 5778299"/>
                    <a:gd name="connsiteY1132" fmla="*/ 1298867 h 2211056"/>
                    <a:gd name="connsiteX1133" fmla="*/ 4874130 w 5778299"/>
                    <a:gd name="connsiteY1133" fmla="*/ 1295043 h 2211056"/>
                    <a:gd name="connsiteX1134" fmla="*/ 4872707 w 5778299"/>
                    <a:gd name="connsiteY1134" fmla="*/ 1288774 h 2211056"/>
                    <a:gd name="connsiteX1135" fmla="*/ 4876619 w 5778299"/>
                    <a:gd name="connsiteY1135" fmla="*/ 1272900 h 2211056"/>
                    <a:gd name="connsiteX1136" fmla="*/ 4882979 w 5778299"/>
                    <a:gd name="connsiteY1136" fmla="*/ 1251379 h 2211056"/>
                    <a:gd name="connsiteX1137" fmla="*/ 4914326 w 5778299"/>
                    <a:gd name="connsiteY1137" fmla="*/ 1239508 h 2211056"/>
                    <a:gd name="connsiteX1138" fmla="*/ 4915659 w 5778299"/>
                    <a:gd name="connsiteY1138" fmla="*/ 1239508 h 2211056"/>
                    <a:gd name="connsiteX1139" fmla="*/ 4914148 w 5778299"/>
                    <a:gd name="connsiteY1139" fmla="*/ 1235461 h 2211056"/>
                    <a:gd name="connsiteX1140" fmla="*/ 4898630 w 5778299"/>
                    <a:gd name="connsiteY1140" fmla="*/ 1231415 h 2211056"/>
                    <a:gd name="connsiteX1141" fmla="*/ 4860702 w 5778299"/>
                    <a:gd name="connsiteY1141" fmla="*/ 1238174 h 2211056"/>
                    <a:gd name="connsiteX1142" fmla="*/ 4849986 w 5778299"/>
                    <a:gd name="connsiteY1142" fmla="*/ 1267564 h 2211056"/>
                    <a:gd name="connsiteX1143" fmla="*/ 4841093 w 5778299"/>
                    <a:gd name="connsiteY1143" fmla="*/ 1287040 h 2211056"/>
                    <a:gd name="connsiteX1144" fmla="*/ 4836113 w 5778299"/>
                    <a:gd name="connsiteY1144" fmla="*/ 1286773 h 2211056"/>
                    <a:gd name="connsiteX1145" fmla="*/ 4789293 w 5778299"/>
                    <a:gd name="connsiteY1145" fmla="*/ 1310872 h 2211056"/>
                    <a:gd name="connsiteX1146" fmla="*/ 4769995 w 5778299"/>
                    <a:gd name="connsiteY1146" fmla="*/ 1326123 h 2211056"/>
                    <a:gd name="connsiteX1147" fmla="*/ 4750342 w 5778299"/>
                    <a:gd name="connsiteY1147" fmla="*/ 1333860 h 2211056"/>
                    <a:gd name="connsiteX1148" fmla="*/ 4745274 w 5778299"/>
                    <a:gd name="connsiteY1148" fmla="*/ 1332748 h 2211056"/>
                    <a:gd name="connsiteX1149" fmla="*/ 4743673 w 5778299"/>
                    <a:gd name="connsiteY1149" fmla="*/ 1330792 h 2211056"/>
                    <a:gd name="connsiteX1150" fmla="*/ 4750031 w 5778299"/>
                    <a:gd name="connsiteY1150" fmla="*/ 1323811 h 2211056"/>
                    <a:gd name="connsiteX1151" fmla="*/ 4754477 w 5778299"/>
                    <a:gd name="connsiteY1151" fmla="*/ 1319365 h 2211056"/>
                    <a:gd name="connsiteX1152" fmla="*/ 4754078 w 5778299"/>
                    <a:gd name="connsiteY1152" fmla="*/ 1317275 h 2211056"/>
                    <a:gd name="connsiteX1153" fmla="*/ 4745185 w 5778299"/>
                    <a:gd name="connsiteY1153" fmla="*/ 1314963 h 2211056"/>
                    <a:gd name="connsiteX1154" fmla="*/ 4732824 w 5778299"/>
                    <a:gd name="connsiteY1154" fmla="*/ 1310516 h 2211056"/>
                    <a:gd name="connsiteX1155" fmla="*/ 4736603 w 5778299"/>
                    <a:gd name="connsiteY1155" fmla="*/ 1296644 h 2211056"/>
                    <a:gd name="connsiteX1156" fmla="*/ 4747986 w 5778299"/>
                    <a:gd name="connsiteY1156" fmla="*/ 1272322 h 2211056"/>
                    <a:gd name="connsiteX1157" fmla="*/ 4735402 w 5778299"/>
                    <a:gd name="connsiteY1157" fmla="*/ 1278680 h 2211056"/>
                    <a:gd name="connsiteX1158" fmla="*/ 4728155 w 5778299"/>
                    <a:gd name="connsiteY1158" fmla="*/ 1281793 h 2211056"/>
                    <a:gd name="connsiteX1159" fmla="*/ 4719707 w 5778299"/>
                    <a:gd name="connsiteY1159" fmla="*/ 1276502 h 2211056"/>
                    <a:gd name="connsiteX1160" fmla="*/ 4710280 w 5778299"/>
                    <a:gd name="connsiteY1160" fmla="*/ 1270855 h 2211056"/>
                    <a:gd name="connsiteX1161" fmla="*/ 4703477 w 5778299"/>
                    <a:gd name="connsiteY1161" fmla="*/ 1272945 h 2211056"/>
                    <a:gd name="connsiteX1162" fmla="*/ 4676799 w 5778299"/>
                    <a:gd name="connsiteY1162" fmla="*/ 1278814 h 2211056"/>
                    <a:gd name="connsiteX1163" fmla="*/ 4664482 w 5778299"/>
                    <a:gd name="connsiteY1163" fmla="*/ 1278369 h 2211056"/>
                    <a:gd name="connsiteX1164" fmla="*/ 4652344 w 5778299"/>
                    <a:gd name="connsiteY1164" fmla="*/ 1277924 h 2211056"/>
                    <a:gd name="connsiteX1165" fmla="*/ 4647897 w 5778299"/>
                    <a:gd name="connsiteY1165" fmla="*/ 1277924 h 2211056"/>
                    <a:gd name="connsiteX1166" fmla="*/ 4634025 w 5778299"/>
                    <a:gd name="connsiteY1166" fmla="*/ 1297622 h 2211056"/>
                    <a:gd name="connsiteX1167" fmla="*/ 4629000 w 5778299"/>
                    <a:gd name="connsiteY1167" fmla="*/ 1312161 h 2211056"/>
                    <a:gd name="connsiteX1168" fmla="*/ 4617307 w 5778299"/>
                    <a:gd name="connsiteY1168" fmla="*/ 1317719 h 2211056"/>
                    <a:gd name="connsiteX1169" fmla="*/ 4605168 w 5778299"/>
                    <a:gd name="connsiteY1169" fmla="*/ 1323322 h 2211056"/>
                    <a:gd name="connsiteX1170" fmla="*/ 4589339 w 5778299"/>
                    <a:gd name="connsiteY1170" fmla="*/ 1335238 h 2211056"/>
                    <a:gd name="connsiteX1171" fmla="*/ 4579423 w 5778299"/>
                    <a:gd name="connsiteY1171" fmla="*/ 1342353 h 2211056"/>
                    <a:gd name="connsiteX1172" fmla="*/ 4547276 w 5778299"/>
                    <a:gd name="connsiteY1172" fmla="*/ 1390507 h 2211056"/>
                    <a:gd name="connsiteX1173" fmla="*/ 4559903 w 5778299"/>
                    <a:gd name="connsiteY1173" fmla="*/ 1395531 h 2211056"/>
                    <a:gd name="connsiteX1174" fmla="*/ 4575955 w 5778299"/>
                    <a:gd name="connsiteY1174" fmla="*/ 1402823 h 2211056"/>
                    <a:gd name="connsiteX1175" fmla="*/ 4575200 w 5778299"/>
                    <a:gd name="connsiteY1175" fmla="*/ 1405402 h 2211056"/>
                    <a:gd name="connsiteX1176" fmla="*/ 4557102 w 5778299"/>
                    <a:gd name="connsiteY1176" fmla="*/ 1409182 h 2211056"/>
                    <a:gd name="connsiteX1177" fmla="*/ 4542340 w 5778299"/>
                    <a:gd name="connsiteY1177" fmla="*/ 1411361 h 2211056"/>
                    <a:gd name="connsiteX1178" fmla="*/ 4532336 w 5778299"/>
                    <a:gd name="connsiteY1178" fmla="*/ 1414162 h 2211056"/>
                    <a:gd name="connsiteX1179" fmla="*/ 4528290 w 5778299"/>
                    <a:gd name="connsiteY1179" fmla="*/ 1413673 h 2211056"/>
                    <a:gd name="connsiteX1180" fmla="*/ 4521798 w 5778299"/>
                    <a:gd name="connsiteY1180" fmla="*/ 1412917 h 2211056"/>
                    <a:gd name="connsiteX1181" fmla="*/ 4518819 w 5778299"/>
                    <a:gd name="connsiteY1181" fmla="*/ 1412917 h 2211056"/>
                    <a:gd name="connsiteX1182" fmla="*/ 4501701 w 5778299"/>
                    <a:gd name="connsiteY1182" fmla="*/ 1417363 h 2211056"/>
                    <a:gd name="connsiteX1183" fmla="*/ 4481247 w 5778299"/>
                    <a:gd name="connsiteY1183" fmla="*/ 1421810 h 2211056"/>
                    <a:gd name="connsiteX1184" fmla="*/ 4476800 w 5778299"/>
                    <a:gd name="connsiteY1184" fmla="*/ 1421543 h 2211056"/>
                    <a:gd name="connsiteX1185" fmla="*/ 4462839 w 5778299"/>
                    <a:gd name="connsiteY1185" fmla="*/ 1424967 h 2211056"/>
                    <a:gd name="connsiteX1186" fmla="*/ 4450167 w 5778299"/>
                    <a:gd name="connsiteY1186" fmla="*/ 1428568 h 2211056"/>
                    <a:gd name="connsiteX1187" fmla="*/ 4442563 w 5778299"/>
                    <a:gd name="connsiteY1187" fmla="*/ 1426523 h 2211056"/>
                    <a:gd name="connsiteX1188" fmla="*/ 4437361 w 5778299"/>
                    <a:gd name="connsiteY1188" fmla="*/ 1420476 h 2211056"/>
                    <a:gd name="connsiteX1189" fmla="*/ 4455680 w 5778299"/>
                    <a:gd name="connsiteY1189" fmla="*/ 1413851 h 2211056"/>
                    <a:gd name="connsiteX1190" fmla="*/ 4460393 w 5778299"/>
                    <a:gd name="connsiteY1190" fmla="*/ 1412961 h 2211056"/>
                    <a:gd name="connsiteX1191" fmla="*/ 4464840 w 5778299"/>
                    <a:gd name="connsiteY1191" fmla="*/ 1409271 h 2211056"/>
                    <a:gd name="connsiteX1192" fmla="*/ 4457148 w 5778299"/>
                    <a:gd name="connsiteY1192" fmla="*/ 1402957 h 2211056"/>
                    <a:gd name="connsiteX1193" fmla="*/ 4450833 w 5778299"/>
                    <a:gd name="connsiteY1193" fmla="*/ 1398777 h 2211056"/>
                    <a:gd name="connsiteX1194" fmla="*/ 4442252 w 5778299"/>
                    <a:gd name="connsiteY1194" fmla="*/ 1392108 h 2211056"/>
                    <a:gd name="connsiteX1195" fmla="*/ 4437805 w 5778299"/>
                    <a:gd name="connsiteY1195" fmla="*/ 1393308 h 2211056"/>
                    <a:gd name="connsiteX1196" fmla="*/ 4428380 w 5778299"/>
                    <a:gd name="connsiteY1196" fmla="*/ 1395887 h 2211056"/>
                    <a:gd name="connsiteX1197" fmla="*/ 4426511 w 5778299"/>
                    <a:gd name="connsiteY1197" fmla="*/ 1395887 h 2211056"/>
                    <a:gd name="connsiteX1198" fmla="*/ 4414595 w 5778299"/>
                    <a:gd name="connsiteY1198" fmla="*/ 1390329 h 2211056"/>
                    <a:gd name="connsiteX1199" fmla="*/ 4407215 w 5778299"/>
                    <a:gd name="connsiteY1199" fmla="*/ 1385616 h 2211056"/>
                    <a:gd name="connsiteX1200" fmla="*/ 4390007 w 5778299"/>
                    <a:gd name="connsiteY1200" fmla="*/ 1382770 h 2211056"/>
                    <a:gd name="connsiteX1201" fmla="*/ 4377157 w 5778299"/>
                    <a:gd name="connsiteY1201" fmla="*/ 1384193 h 2211056"/>
                    <a:gd name="connsiteX1202" fmla="*/ 4364396 w 5778299"/>
                    <a:gd name="connsiteY1202" fmla="*/ 1393619 h 2211056"/>
                    <a:gd name="connsiteX1203" fmla="*/ 4353858 w 5778299"/>
                    <a:gd name="connsiteY1203" fmla="*/ 1402512 h 2211056"/>
                    <a:gd name="connsiteX1204" fmla="*/ 4347944 w 5778299"/>
                    <a:gd name="connsiteY1204" fmla="*/ 1403535 h 2211056"/>
                    <a:gd name="connsiteX1205" fmla="*/ 4338606 w 5778299"/>
                    <a:gd name="connsiteY1205" fmla="*/ 1402023 h 2211056"/>
                    <a:gd name="connsiteX1206" fmla="*/ 4329448 w 5778299"/>
                    <a:gd name="connsiteY1206" fmla="*/ 1400511 h 2211056"/>
                    <a:gd name="connsiteX1207" fmla="*/ 4323934 w 5778299"/>
                    <a:gd name="connsiteY1207" fmla="*/ 1401490 h 2211056"/>
                    <a:gd name="connsiteX1208" fmla="*/ 4304725 w 5778299"/>
                    <a:gd name="connsiteY1208" fmla="*/ 1405047 h 2211056"/>
                    <a:gd name="connsiteX1209" fmla="*/ 4293253 w 5778299"/>
                    <a:gd name="connsiteY1209" fmla="*/ 1404157 h 2211056"/>
                    <a:gd name="connsiteX1210" fmla="*/ 4284984 w 5778299"/>
                    <a:gd name="connsiteY1210" fmla="*/ 1403490 h 2211056"/>
                    <a:gd name="connsiteX1211" fmla="*/ 4268843 w 5778299"/>
                    <a:gd name="connsiteY1211" fmla="*/ 1408648 h 2211056"/>
                    <a:gd name="connsiteX1212" fmla="*/ 4266575 w 5778299"/>
                    <a:gd name="connsiteY1212" fmla="*/ 1409849 h 2211056"/>
                    <a:gd name="connsiteX1213" fmla="*/ 4263463 w 5778299"/>
                    <a:gd name="connsiteY1213" fmla="*/ 1410516 h 2211056"/>
                    <a:gd name="connsiteX1214" fmla="*/ 4248434 w 5778299"/>
                    <a:gd name="connsiteY1214" fmla="*/ 1404558 h 2211056"/>
                    <a:gd name="connsiteX1215" fmla="*/ 4239186 w 5778299"/>
                    <a:gd name="connsiteY1215" fmla="*/ 1400111 h 2211056"/>
                    <a:gd name="connsiteX1216" fmla="*/ 4203080 w 5778299"/>
                    <a:gd name="connsiteY1216" fmla="*/ 1395398 h 2211056"/>
                    <a:gd name="connsiteX1217" fmla="*/ 4165508 w 5778299"/>
                    <a:gd name="connsiteY1217" fmla="*/ 1401356 h 2211056"/>
                    <a:gd name="connsiteX1218" fmla="*/ 4115798 w 5778299"/>
                    <a:gd name="connsiteY1218" fmla="*/ 1432970 h 2211056"/>
                    <a:gd name="connsiteX1219" fmla="*/ 4097257 w 5778299"/>
                    <a:gd name="connsiteY1219" fmla="*/ 1448354 h 2211056"/>
                    <a:gd name="connsiteX1220" fmla="*/ 4077026 w 5778299"/>
                    <a:gd name="connsiteY1220" fmla="*/ 1466140 h 2211056"/>
                    <a:gd name="connsiteX1221" fmla="*/ 4016465 w 5778299"/>
                    <a:gd name="connsiteY1221" fmla="*/ 1518030 h 2211056"/>
                    <a:gd name="connsiteX1222" fmla="*/ 4011130 w 5778299"/>
                    <a:gd name="connsiteY1222" fmla="*/ 1521453 h 2211056"/>
                    <a:gd name="connsiteX1223" fmla="*/ 3990988 w 5778299"/>
                    <a:gd name="connsiteY1223" fmla="*/ 1542440 h 2211056"/>
                    <a:gd name="connsiteX1224" fmla="*/ 3969245 w 5778299"/>
                    <a:gd name="connsiteY1224" fmla="*/ 1564672 h 2211056"/>
                    <a:gd name="connsiteX1225" fmla="*/ 3959285 w 5778299"/>
                    <a:gd name="connsiteY1225" fmla="*/ 1570853 h 2211056"/>
                    <a:gd name="connsiteX1226" fmla="*/ 3936120 w 5778299"/>
                    <a:gd name="connsiteY1226" fmla="*/ 1584503 h 2211056"/>
                    <a:gd name="connsiteX1227" fmla="*/ 3924737 w 5778299"/>
                    <a:gd name="connsiteY1227" fmla="*/ 1594552 h 2211056"/>
                    <a:gd name="connsiteX1228" fmla="*/ 3917355 w 5778299"/>
                    <a:gd name="connsiteY1228" fmla="*/ 1602288 h 2211056"/>
                    <a:gd name="connsiteX1229" fmla="*/ 3896813 w 5778299"/>
                    <a:gd name="connsiteY1229" fmla="*/ 1627188 h 2211056"/>
                    <a:gd name="connsiteX1230" fmla="*/ 3917756 w 5778299"/>
                    <a:gd name="connsiteY1230" fmla="*/ 1631635 h 2211056"/>
                    <a:gd name="connsiteX1231" fmla="*/ 3920513 w 5778299"/>
                    <a:gd name="connsiteY1231" fmla="*/ 1631234 h 2211056"/>
                    <a:gd name="connsiteX1232" fmla="*/ 3938565 w 5778299"/>
                    <a:gd name="connsiteY1232" fmla="*/ 1629545 h 2211056"/>
                    <a:gd name="connsiteX1233" fmla="*/ 3946257 w 5778299"/>
                    <a:gd name="connsiteY1233" fmla="*/ 1631368 h 2211056"/>
                    <a:gd name="connsiteX1234" fmla="*/ 3946479 w 5778299"/>
                    <a:gd name="connsiteY1234" fmla="*/ 1633280 h 2211056"/>
                    <a:gd name="connsiteX1235" fmla="*/ 3944434 w 5778299"/>
                    <a:gd name="connsiteY1235" fmla="*/ 1659469 h 2211056"/>
                    <a:gd name="connsiteX1236" fmla="*/ 3948214 w 5778299"/>
                    <a:gd name="connsiteY1236" fmla="*/ 1666539 h 2211056"/>
                    <a:gd name="connsiteX1237" fmla="*/ 3961553 w 5778299"/>
                    <a:gd name="connsiteY1237" fmla="*/ 1654044 h 2211056"/>
                    <a:gd name="connsiteX1238" fmla="*/ 3975826 w 5778299"/>
                    <a:gd name="connsiteY1238" fmla="*/ 1640705 h 2211056"/>
                    <a:gd name="connsiteX1239" fmla="*/ 3976581 w 5778299"/>
                    <a:gd name="connsiteY1239" fmla="*/ 1640705 h 2211056"/>
                    <a:gd name="connsiteX1240" fmla="*/ 3976359 w 5778299"/>
                    <a:gd name="connsiteY1240" fmla="*/ 1641772 h 2211056"/>
                    <a:gd name="connsiteX1241" fmla="*/ 3976359 w 5778299"/>
                    <a:gd name="connsiteY1241" fmla="*/ 1641772 h 2211056"/>
                    <a:gd name="connsiteX1242" fmla="*/ 3976759 w 5778299"/>
                    <a:gd name="connsiteY1242" fmla="*/ 1641772 h 2211056"/>
                    <a:gd name="connsiteX1243" fmla="*/ 3975292 w 5778299"/>
                    <a:gd name="connsiteY1243" fmla="*/ 1665160 h 2211056"/>
                    <a:gd name="connsiteX1244" fmla="*/ 3974981 w 5778299"/>
                    <a:gd name="connsiteY1244" fmla="*/ 1675165 h 2211056"/>
                    <a:gd name="connsiteX1245" fmla="*/ 3971602 w 5778299"/>
                    <a:gd name="connsiteY1245" fmla="*/ 1680500 h 2211056"/>
                    <a:gd name="connsiteX1246" fmla="*/ 3971602 w 5778299"/>
                    <a:gd name="connsiteY1246" fmla="*/ 1682057 h 2211056"/>
                    <a:gd name="connsiteX1247" fmla="*/ 3972803 w 5778299"/>
                    <a:gd name="connsiteY1247" fmla="*/ 1682457 h 2211056"/>
                    <a:gd name="connsiteX1248" fmla="*/ 4006862 w 5778299"/>
                    <a:gd name="connsiteY1248" fmla="*/ 1662582 h 2211056"/>
                    <a:gd name="connsiteX1249" fmla="*/ 4006862 w 5778299"/>
                    <a:gd name="connsiteY1249" fmla="*/ 1662893 h 2211056"/>
                    <a:gd name="connsiteX1250" fmla="*/ 4006862 w 5778299"/>
                    <a:gd name="connsiteY1250" fmla="*/ 1662893 h 2211056"/>
                    <a:gd name="connsiteX1251" fmla="*/ 4007129 w 5778299"/>
                    <a:gd name="connsiteY1251" fmla="*/ 1661826 h 2211056"/>
                    <a:gd name="connsiteX1252" fmla="*/ 4007129 w 5778299"/>
                    <a:gd name="connsiteY1252" fmla="*/ 1661826 h 2211056"/>
                    <a:gd name="connsiteX1253" fmla="*/ 4011575 w 5778299"/>
                    <a:gd name="connsiteY1253" fmla="*/ 1661514 h 2211056"/>
                    <a:gd name="connsiteX1254" fmla="*/ 4012642 w 5778299"/>
                    <a:gd name="connsiteY1254" fmla="*/ 1655467 h 2211056"/>
                    <a:gd name="connsiteX1255" fmla="*/ 4014064 w 5778299"/>
                    <a:gd name="connsiteY1255" fmla="*/ 1648353 h 2211056"/>
                    <a:gd name="connsiteX1256" fmla="*/ 4017267 w 5778299"/>
                    <a:gd name="connsiteY1256" fmla="*/ 1647197 h 2211056"/>
                    <a:gd name="connsiteX1257" fmla="*/ 4017711 w 5778299"/>
                    <a:gd name="connsiteY1257" fmla="*/ 1647197 h 2211056"/>
                    <a:gd name="connsiteX1258" fmla="*/ 4028648 w 5778299"/>
                    <a:gd name="connsiteY1258" fmla="*/ 1648309 h 2211056"/>
                    <a:gd name="connsiteX1259" fmla="*/ 4039409 w 5778299"/>
                    <a:gd name="connsiteY1259" fmla="*/ 1649420 h 2211056"/>
                    <a:gd name="connsiteX1260" fmla="*/ 4042255 w 5778299"/>
                    <a:gd name="connsiteY1260" fmla="*/ 1649420 h 2211056"/>
                    <a:gd name="connsiteX1261" fmla="*/ 4043722 w 5778299"/>
                    <a:gd name="connsiteY1261" fmla="*/ 1649420 h 2211056"/>
                    <a:gd name="connsiteX1262" fmla="*/ 4069378 w 5778299"/>
                    <a:gd name="connsiteY1262" fmla="*/ 1670007 h 2211056"/>
                    <a:gd name="connsiteX1263" fmla="*/ 4085963 w 5778299"/>
                    <a:gd name="connsiteY1263" fmla="*/ 1684947 h 2211056"/>
                    <a:gd name="connsiteX1264" fmla="*/ 4089608 w 5778299"/>
                    <a:gd name="connsiteY1264" fmla="*/ 1686592 h 2211056"/>
                    <a:gd name="connsiteX1265" fmla="*/ 4099436 w 5778299"/>
                    <a:gd name="connsiteY1265" fmla="*/ 1703221 h 2211056"/>
                    <a:gd name="connsiteX1266" fmla="*/ 4097213 w 5778299"/>
                    <a:gd name="connsiteY1266" fmla="*/ 1708424 h 2211056"/>
                    <a:gd name="connsiteX1267" fmla="*/ 4098457 w 5778299"/>
                    <a:gd name="connsiteY1267" fmla="*/ 1725542 h 2211056"/>
                    <a:gd name="connsiteX1268" fmla="*/ 4099391 w 5778299"/>
                    <a:gd name="connsiteY1268" fmla="*/ 1732968 h 2211056"/>
                    <a:gd name="connsiteX1269" fmla="*/ 4100636 w 5778299"/>
                    <a:gd name="connsiteY1269" fmla="*/ 1741594 h 2211056"/>
                    <a:gd name="connsiteX1270" fmla="*/ 4094722 w 5778299"/>
                    <a:gd name="connsiteY1270" fmla="*/ 1762047 h 2211056"/>
                    <a:gd name="connsiteX1271" fmla="*/ 4087253 w 5778299"/>
                    <a:gd name="connsiteY1271" fmla="*/ 1775387 h 2211056"/>
                    <a:gd name="connsiteX1272" fmla="*/ 4082317 w 5778299"/>
                    <a:gd name="connsiteY1272" fmla="*/ 1786191 h 2211056"/>
                    <a:gd name="connsiteX1273" fmla="*/ 4068978 w 5778299"/>
                    <a:gd name="connsiteY1273" fmla="*/ 1848040 h 2211056"/>
                    <a:gd name="connsiteX1274" fmla="*/ 4065021 w 5778299"/>
                    <a:gd name="connsiteY1274" fmla="*/ 1885657 h 2211056"/>
                    <a:gd name="connsiteX1275" fmla="*/ 4032562 w 5778299"/>
                    <a:gd name="connsiteY1275" fmla="*/ 1937991 h 2211056"/>
                    <a:gd name="connsiteX1276" fmla="*/ 4004327 w 5778299"/>
                    <a:gd name="connsiteY1276" fmla="*/ 1978720 h 2211056"/>
                    <a:gd name="connsiteX1277" fmla="*/ 3939321 w 5778299"/>
                    <a:gd name="connsiteY1277" fmla="*/ 2061601 h 2211056"/>
                    <a:gd name="connsiteX1278" fmla="*/ 3913265 w 5778299"/>
                    <a:gd name="connsiteY1278" fmla="*/ 2088279 h 2211056"/>
                    <a:gd name="connsiteX1279" fmla="*/ 3845992 w 5778299"/>
                    <a:gd name="connsiteY1279" fmla="*/ 2145637 h 2211056"/>
                    <a:gd name="connsiteX1280" fmla="*/ 3822025 w 5778299"/>
                    <a:gd name="connsiteY1280" fmla="*/ 2154530 h 2211056"/>
                    <a:gd name="connsiteX1281" fmla="*/ 3803528 w 5778299"/>
                    <a:gd name="connsiteY1281" fmla="*/ 2146704 h 2211056"/>
                    <a:gd name="connsiteX1282" fmla="*/ 3781296 w 5778299"/>
                    <a:gd name="connsiteY1282" fmla="*/ 2135855 h 2211056"/>
                    <a:gd name="connsiteX1283" fmla="*/ 3754395 w 5778299"/>
                    <a:gd name="connsiteY1283" fmla="*/ 2148928 h 2211056"/>
                    <a:gd name="connsiteX1284" fmla="*/ 3753595 w 5778299"/>
                    <a:gd name="connsiteY1284" fmla="*/ 2149506 h 2211056"/>
                    <a:gd name="connsiteX1285" fmla="*/ 3753595 w 5778299"/>
                    <a:gd name="connsiteY1285" fmla="*/ 2148528 h 2211056"/>
                    <a:gd name="connsiteX1286" fmla="*/ 3751506 w 5778299"/>
                    <a:gd name="connsiteY1286" fmla="*/ 2121227 h 2211056"/>
                    <a:gd name="connsiteX1287" fmla="*/ 3748171 w 5778299"/>
                    <a:gd name="connsiteY1287" fmla="*/ 2082988 h 2211056"/>
                    <a:gd name="connsiteX1288" fmla="*/ 3759553 w 5778299"/>
                    <a:gd name="connsiteY1288" fmla="*/ 2060756 h 2211056"/>
                    <a:gd name="connsiteX1289" fmla="*/ 3767690 w 5778299"/>
                    <a:gd name="connsiteY1289" fmla="*/ 2054709 h 2211056"/>
                    <a:gd name="connsiteX1290" fmla="*/ 3778006 w 5778299"/>
                    <a:gd name="connsiteY1290" fmla="*/ 2050262 h 2211056"/>
                    <a:gd name="connsiteX1291" fmla="*/ 3788811 w 5778299"/>
                    <a:gd name="connsiteY1291" fmla="*/ 2053197 h 2211056"/>
                    <a:gd name="connsiteX1292" fmla="*/ 3801572 w 5778299"/>
                    <a:gd name="connsiteY1292" fmla="*/ 2056621 h 2211056"/>
                    <a:gd name="connsiteX1293" fmla="*/ 3802194 w 5778299"/>
                    <a:gd name="connsiteY1293" fmla="*/ 2056621 h 2211056"/>
                    <a:gd name="connsiteX1294" fmla="*/ 3815266 w 5778299"/>
                    <a:gd name="connsiteY1294" fmla="*/ 2047194 h 2211056"/>
                    <a:gd name="connsiteX1295" fmla="*/ 3821936 w 5778299"/>
                    <a:gd name="connsiteY1295" fmla="*/ 2039057 h 2211056"/>
                    <a:gd name="connsiteX1296" fmla="*/ 3837365 w 5778299"/>
                    <a:gd name="connsiteY1296" fmla="*/ 2019671 h 2211056"/>
                    <a:gd name="connsiteX1297" fmla="*/ 3845368 w 5778299"/>
                    <a:gd name="connsiteY1297" fmla="*/ 2008555 h 2211056"/>
                    <a:gd name="connsiteX1298" fmla="*/ 3853639 w 5778299"/>
                    <a:gd name="connsiteY1298" fmla="*/ 1986634 h 2211056"/>
                    <a:gd name="connsiteX1299" fmla="*/ 3862532 w 5778299"/>
                    <a:gd name="connsiteY1299" fmla="*/ 1963469 h 2211056"/>
                    <a:gd name="connsiteX1300" fmla="*/ 3867689 w 5778299"/>
                    <a:gd name="connsiteY1300" fmla="*/ 1948484 h 2211056"/>
                    <a:gd name="connsiteX1301" fmla="*/ 3865867 w 5778299"/>
                    <a:gd name="connsiteY1301" fmla="*/ 1940125 h 2211056"/>
                    <a:gd name="connsiteX1302" fmla="*/ 3865199 w 5778299"/>
                    <a:gd name="connsiteY1302" fmla="*/ 1936035 h 2211056"/>
                    <a:gd name="connsiteX1303" fmla="*/ 3854840 w 5778299"/>
                    <a:gd name="connsiteY1303" fmla="*/ 1920472 h 2211056"/>
                    <a:gd name="connsiteX1304" fmla="*/ 3847725 w 5778299"/>
                    <a:gd name="connsiteY1304" fmla="*/ 1921673 h 2211056"/>
                    <a:gd name="connsiteX1305" fmla="*/ 3832163 w 5778299"/>
                    <a:gd name="connsiteY1305" fmla="*/ 1925852 h 2211056"/>
                    <a:gd name="connsiteX1306" fmla="*/ 3815756 w 5778299"/>
                    <a:gd name="connsiteY1306" fmla="*/ 1930299 h 2211056"/>
                    <a:gd name="connsiteX1307" fmla="*/ 3806863 w 5778299"/>
                    <a:gd name="connsiteY1307" fmla="*/ 1937413 h 2211056"/>
                    <a:gd name="connsiteX1308" fmla="*/ 3796770 w 5778299"/>
                    <a:gd name="connsiteY1308" fmla="*/ 1944705 h 2211056"/>
                    <a:gd name="connsiteX1309" fmla="*/ 3786276 w 5778299"/>
                    <a:gd name="connsiteY1309" fmla="*/ 1944705 h 2211056"/>
                    <a:gd name="connsiteX1310" fmla="*/ 3775872 w 5778299"/>
                    <a:gd name="connsiteY1310" fmla="*/ 1944705 h 2211056"/>
                    <a:gd name="connsiteX1311" fmla="*/ 3770535 w 5778299"/>
                    <a:gd name="connsiteY1311" fmla="*/ 1945016 h 2211056"/>
                    <a:gd name="connsiteX1312" fmla="*/ 3744391 w 5778299"/>
                    <a:gd name="connsiteY1312" fmla="*/ 1937680 h 2211056"/>
                    <a:gd name="connsiteX1313" fmla="*/ 3742212 w 5778299"/>
                    <a:gd name="connsiteY1313" fmla="*/ 1931054 h 2211056"/>
                    <a:gd name="connsiteX1314" fmla="*/ 3692280 w 5778299"/>
                    <a:gd name="connsiteY1314" fmla="*/ 1874630 h 2211056"/>
                    <a:gd name="connsiteX1315" fmla="*/ 3674850 w 5778299"/>
                    <a:gd name="connsiteY1315" fmla="*/ 1869917 h 2211056"/>
                    <a:gd name="connsiteX1316" fmla="*/ 3630119 w 5778299"/>
                    <a:gd name="connsiteY1316" fmla="*/ 1844572 h 2211056"/>
                    <a:gd name="connsiteX1317" fmla="*/ 3603974 w 5778299"/>
                    <a:gd name="connsiteY1317" fmla="*/ 1783301 h 2211056"/>
                    <a:gd name="connsiteX1318" fmla="*/ 3603218 w 5778299"/>
                    <a:gd name="connsiteY1318" fmla="*/ 1782234 h 2211056"/>
                    <a:gd name="connsiteX1319" fmla="*/ 3595615 w 5778299"/>
                    <a:gd name="connsiteY1319" fmla="*/ 1762759 h 2211056"/>
                    <a:gd name="connsiteX1320" fmla="*/ 3583299 w 5778299"/>
                    <a:gd name="connsiteY1320" fmla="*/ 1738704 h 2211056"/>
                    <a:gd name="connsiteX1321" fmla="*/ 3578407 w 5778299"/>
                    <a:gd name="connsiteY1321" fmla="*/ 1727721 h 2211056"/>
                    <a:gd name="connsiteX1322" fmla="*/ 3574983 w 5778299"/>
                    <a:gd name="connsiteY1322" fmla="*/ 1718117 h 2211056"/>
                    <a:gd name="connsiteX1323" fmla="*/ 3547016 w 5778299"/>
                    <a:gd name="connsiteY1323" fmla="*/ 1699086 h 2211056"/>
                    <a:gd name="connsiteX1324" fmla="*/ 3528075 w 5778299"/>
                    <a:gd name="connsiteY1324" fmla="*/ 1693751 h 2211056"/>
                    <a:gd name="connsiteX1325" fmla="*/ 3499751 w 5778299"/>
                    <a:gd name="connsiteY1325" fmla="*/ 1687126 h 2211056"/>
                    <a:gd name="connsiteX1326" fmla="*/ 3489346 w 5778299"/>
                    <a:gd name="connsiteY1326" fmla="*/ 1686859 h 2211056"/>
                    <a:gd name="connsiteX1327" fmla="*/ 3460267 w 5778299"/>
                    <a:gd name="connsiteY1327" fmla="*/ 1688104 h 2211056"/>
                    <a:gd name="connsiteX1328" fmla="*/ 3431587 w 5778299"/>
                    <a:gd name="connsiteY1328" fmla="*/ 1689349 h 2211056"/>
                    <a:gd name="connsiteX1329" fmla="*/ 3421094 w 5778299"/>
                    <a:gd name="connsiteY1329" fmla="*/ 1689082 h 2211056"/>
                    <a:gd name="connsiteX1330" fmla="*/ 3417581 w 5778299"/>
                    <a:gd name="connsiteY1330" fmla="*/ 1689082 h 2211056"/>
                    <a:gd name="connsiteX1331" fmla="*/ 3384989 w 5778299"/>
                    <a:gd name="connsiteY1331" fmla="*/ 1703444 h 2211056"/>
                    <a:gd name="connsiteX1332" fmla="*/ 3379387 w 5778299"/>
                    <a:gd name="connsiteY1332" fmla="*/ 1717717 h 2211056"/>
                    <a:gd name="connsiteX1333" fmla="*/ 3387524 w 5778299"/>
                    <a:gd name="connsiteY1333" fmla="*/ 1720563 h 2211056"/>
                    <a:gd name="connsiteX1334" fmla="*/ 3395172 w 5778299"/>
                    <a:gd name="connsiteY1334" fmla="*/ 1726654 h 2211056"/>
                    <a:gd name="connsiteX1335" fmla="*/ 3392681 w 5778299"/>
                    <a:gd name="connsiteY1335" fmla="*/ 1755556 h 2211056"/>
                    <a:gd name="connsiteX1336" fmla="*/ 3384278 w 5778299"/>
                    <a:gd name="connsiteY1336" fmla="*/ 1763114 h 2211056"/>
                    <a:gd name="connsiteX1337" fmla="*/ 3369516 w 5778299"/>
                    <a:gd name="connsiteY1337" fmla="*/ 1779121 h 2211056"/>
                    <a:gd name="connsiteX1338" fmla="*/ 3361646 w 5778299"/>
                    <a:gd name="connsiteY1338" fmla="*/ 1794639 h 2211056"/>
                    <a:gd name="connsiteX1339" fmla="*/ 3354220 w 5778299"/>
                    <a:gd name="connsiteY1339" fmla="*/ 1809401 h 2211056"/>
                    <a:gd name="connsiteX1340" fmla="*/ 3349284 w 5778299"/>
                    <a:gd name="connsiteY1340" fmla="*/ 1821985 h 2211056"/>
                    <a:gd name="connsiteX1341" fmla="*/ 3338213 w 5778299"/>
                    <a:gd name="connsiteY1341" fmla="*/ 1841904 h 2211056"/>
                    <a:gd name="connsiteX1342" fmla="*/ 3335813 w 5778299"/>
                    <a:gd name="connsiteY1342" fmla="*/ 1843327 h 2211056"/>
                    <a:gd name="connsiteX1343" fmla="*/ 3287747 w 5778299"/>
                    <a:gd name="connsiteY1343" fmla="*/ 1861958 h 2211056"/>
                    <a:gd name="connsiteX1344" fmla="*/ 3267605 w 5778299"/>
                    <a:gd name="connsiteY1344" fmla="*/ 1855466 h 2211056"/>
                    <a:gd name="connsiteX1345" fmla="*/ 3265471 w 5778299"/>
                    <a:gd name="connsiteY1345" fmla="*/ 1853865 h 2211056"/>
                    <a:gd name="connsiteX1346" fmla="*/ 3241327 w 5778299"/>
                    <a:gd name="connsiteY1346" fmla="*/ 1843728 h 2211056"/>
                    <a:gd name="connsiteX1347" fmla="*/ 3238436 w 5778299"/>
                    <a:gd name="connsiteY1347" fmla="*/ 1843728 h 2211056"/>
                    <a:gd name="connsiteX1348" fmla="*/ 3232479 w 5778299"/>
                    <a:gd name="connsiteY1348" fmla="*/ 1844572 h 2211056"/>
                    <a:gd name="connsiteX1349" fmla="*/ 3218472 w 5778299"/>
                    <a:gd name="connsiteY1349" fmla="*/ 1846039 h 2211056"/>
                    <a:gd name="connsiteX1350" fmla="*/ 3203888 w 5778299"/>
                    <a:gd name="connsiteY1350" fmla="*/ 1838303 h 2211056"/>
                    <a:gd name="connsiteX1351" fmla="*/ 3188726 w 5778299"/>
                    <a:gd name="connsiteY1351" fmla="*/ 1831277 h 2211056"/>
                    <a:gd name="connsiteX1352" fmla="*/ 3135947 w 5778299"/>
                    <a:gd name="connsiteY1352" fmla="*/ 1854221 h 2211056"/>
                    <a:gd name="connsiteX1353" fmla="*/ 3081213 w 5778299"/>
                    <a:gd name="connsiteY1353" fmla="*/ 1871206 h 2211056"/>
                    <a:gd name="connsiteX1354" fmla="*/ 3069607 w 5778299"/>
                    <a:gd name="connsiteY1354" fmla="*/ 1873251 h 2211056"/>
                    <a:gd name="connsiteX1355" fmla="*/ 3039905 w 5778299"/>
                    <a:gd name="connsiteY1355" fmla="*/ 1877698 h 2211056"/>
                    <a:gd name="connsiteX1356" fmla="*/ 3016250 w 5778299"/>
                    <a:gd name="connsiteY1356" fmla="*/ 1874319 h 2211056"/>
                    <a:gd name="connsiteX1357" fmla="*/ 2999043 w 5778299"/>
                    <a:gd name="connsiteY1357" fmla="*/ 1872718 h 2211056"/>
                    <a:gd name="connsiteX1358" fmla="*/ 2982502 w 5778299"/>
                    <a:gd name="connsiteY1358" fmla="*/ 1871295 h 2211056"/>
                    <a:gd name="connsiteX1359" fmla="*/ 2957692 w 5778299"/>
                    <a:gd name="connsiteY1359" fmla="*/ 1848085 h 2211056"/>
                    <a:gd name="connsiteX1360" fmla="*/ 2906913 w 5778299"/>
                    <a:gd name="connsiteY1360" fmla="*/ 1828076 h 2211056"/>
                    <a:gd name="connsiteX1361" fmla="*/ 2904558 w 5778299"/>
                    <a:gd name="connsiteY1361" fmla="*/ 1828521 h 2211056"/>
                    <a:gd name="connsiteX1362" fmla="*/ 2900111 w 5778299"/>
                    <a:gd name="connsiteY1362" fmla="*/ 1829588 h 2211056"/>
                    <a:gd name="connsiteX1363" fmla="*/ 2882326 w 5778299"/>
                    <a:gd name="connsiteY1363" fmla="*/ 1824652 h 2211056"/>
                    <a:gd name="connsiteX1364" fmla="*/ 2873121 w 5778299"/>
                    <a:gd name="connsiteY1364" fmla="*/ 1821629 h 2211056"/>
                    <a:gd name="connsiteX1365" fmla="*/ 2867474 w 5778299"/>
                    <a:gd name="connsiteY1365" fmla="*/ 1821229 h 2211056"/>
                    <a:gd name="connsiteX1366" fmla="*/ 2837150 w 5778299"/>
                    <a:gd name="connsiteY1366" fmla="*/ 1827276 h 2211056"/>
                    <a:gd name="connsiteX1367" fmla="*/ 2815585 w 5778299"/>
                    <a:gd name="connsiteY1367" fmla="*/ 1835324 h 2211056"/>
                    <a:gd name="connsiteX1368" fmla="*/ 2795976 w 5778299"/>
                    <a:gd name="connsiteY1368" fmla="*/ 1829810 h 2211056"/>
                    <a:gd name="connsiteX1369" fmla="*/ 2787795 w 5778299"/>
                    <a:gd name="connsiteY1369" fmla="*/ 1827142 h 2211056"/>
                    <a:gd name="connsiteX1370" fmla="*/ 2770454 w 5778299"/>
                    <a:gd name="connsiteY1370" fmla="*/ 1816693 h 2211056"/>
                    <a:gd name="connsiteX1371" fmla="*/ 2765474 w 5778299"/>
                    <a:gd name="connsiteY1371" fmla="*/ 1798241 h 2211056"/>
                    <a:gd name="connsiteX1372" fmla="*/ 2762673 w 5778299"/>
                    <a:gd name="connsiteY1372" fmla="*/ 1783346 h 2211056"/>
                    <a:gd name="connsiteX1373" fmla="*/ 2744042 w 5778299"/>
                    <a:gd name="connsiteY1373" fmla="*/ 1776720 h 2211056"/>
                    <a:gd name="connsiteX1374" fmla="*/ 2729859 w 5778299"/>
                    <a:gd name="connsiteY1374" fmla="*/ 1773519 h 2211056"/>
                    <a:gd name="connsiteX1375" fmla="*/ 2708605 w 5778299"/>
                    <a:gd name="connsiteY1375" fmla="*/ 1767294 h 2211056"/>
                    <a:gd name="connsiteX1376" fmla="*/ 2683705 w 5778299"/>
                    <a:gd name="connsiteY1376" fmla="*/ 1758401 h 2211056"/>
                    <a:gd name="connsiteX1377" fmla="*/ 2661029 w 5778299"/>
                    <a:gd name="connsiteY1377" fmla="*/ 1749197 h 2211056"/>
                    <a:gd name="connsiteX1378" fmla="*/ 2650891 w 5778299"/>
                    <a:gd name="connsiteY1378" fmla="*/ 1754222 h 2211056"/>
                    <a:gd name="connsiteX1379" fmla="*/ 2632794 w 5778299"/>
                    <a:gd name="connsiteY1379" fmla="*/ 1770851 h 2211056"/>
                    <a:gd name="connsiteX1380" fmla="*/ 2626080 w 5778299"/>
                    <a:gd name="connsiteY1380" fmla="*/ 1775965 h 2211056"/>
                    <a:gd name="connsiteX1381" fmla="*/ 2621633 w 5778299"/>
                    <a:gd name="connsiteY1381" fmla="*/ 1806556 h 2211056"/>
                    <a:gd name="connsiteX1382" fmla="*/ 2624346 w 5778299"/>
                    <a:gd name="connsiteY1382" fmla="*/ 1811847 h 2211056"/>
                    <a:gd name="connsiteX1383" fmla="*/ 2629904 w 5778299"/>
                    <a:gd name="connsiteY1383" fmla="*/ 1831767 h 2211056"/>
                    <a:gd name="connsiteX1384" fmla="*/ 2623323 w 5778299"/>
                    <a:gd name="connsiteY1384" fmla="*/ 1838525 h 2211056"/>
                    <a:gd name="connsiteX1385" fmla="*/ 2614431 w 5778299"/>
                    <a:gd name="connsiteY1385" fmla="*/ 1843416 h 2211056"/>
                    <a:gd name="connsiteX1386" fmla="*/ 2593843 w 5778299"/>
                    <a:gd name="connsiteY1386" fmla="*/ 1853332 h 2211056"/>
                    <a:gd name="connsiteX1387" fmla="*/ 2576058 w 5778299"/>
                    <a:gd name="connsiteY1387" fmla="*/ 1847062 h 2211056"/>
                    <a:gd name="connsiteX1388" fmla="*/ 2560362 w 5778299"/>
                    <a:gd name="connsiteY1388" fmla="*/ 1840926 h 2211056"/>
                    <a:gd name="connsiteX1389" fmla="*/ 2552048 w 5778299"/>
                    <a:gd name="connsiteY1389" fmla="*/ 1842749 h 2211056"/>
                    <a:gd name="connsiteX1390" fmla="*/ 2543155 w 5778299"/>
                    <a:gd name="connsiteY1390" fmla="*/ 1844839 h 2211056"/>
                    <a:gd name="connsiteX1391" fmla="*/ 2527992 w 5778299"/>
                    <a:gd name="connsiteY1391" fmla="*/ 1839237 h 2211056"/>
                    <a:gd name="connsiteX1392" fmla="*/ 2522168 w 5778299"/>
                    <a:gd name="connsiteY1392" fmla="*/ 1835991 h 2211056"/>
                    <a:gd name="connsiteX1393" fmla="*/ 2514164 w 5778299"/>
                    <a:gd name="connsiteY1393" fmla="*/ 1825053 h 2211056"/>
                    <a:gd name="connsiteX1394" fmla="*/ 2505272 w 5778299"/>
                    <a:gd name="connsiteY1394" fmla="*/ 1815671 h 2211056"/>
                    <a:gd name="connsiteX1395" fmla="*/ 2472590 w 5778299"/>
                    <a:gd name="connsiteY1395" fmla="*/ 1810291 h 2211056"/>
                    <a:gd name="connsiteX1396" fmla="*/ 2469077 w 5778299"/>
                    <a:gd name="connsiteY1396" fmla="*/ 1809535 h 2211056"/>
                    <a:gd name="connsiteX1397" fmla="*/ 2456050 w 5778299"/>
                    <a:gd name="connsiteY1397" fmla="*/ 1808112 h 2211056"/>
                    <a:gd name="connsiteX1398" fmla="*/ 2410252 w 5778299"/>
                    <a:gd name="connsiteY1398" fmla="*/ 1825586 h 2211056"/>
                    <a:gd name="connsiteX1399" fmla="*/ 2390777 w 5778299"/>
                    <a:gd name="connsiteY1399" fmla="*/ 1835813 h 2211056"/>
                    <a:gd name="connsiteX1400" fmla="*/ 2370012 w 5778299"/>
                    <a:gd name="connsiteY1400" fmla="*/ 1847107 h 2211056"/>
                    <a:gd name="connsiteX1401" fmla="*/ 2362943 w 5778299"/>
                    <a:gd name="connsiteY1401" fmla="*/ 1852620 h 2211056"/>
                    <a:gd name="connsiteX1402" fmla="*/ 2339154 w 5778299"/>
                    <a:gd name="connsiteY1402" fmla="*/ 1864892 h 2211056"/>
                    <a:gd name="connsiteX1403" fmla="*/ 2323903 w 5778299"/>
                    <a:gd name="connsiteY1403" fmla="*/ 1869917 h 2211056"/>
                    <a:gd name="connsiteX1404" fmla="*/ 2300026 w 5778299"/>
                    <a:gd name="connsiteY1404" fmla="*/ 1876186 h 2211056"/>
                    <a:gd name="connsiteX1405" fmla="*/ 2282596 w 5778299"/>
                    <a:gd name="connsiteY1405" fmla="*/ 1868094 h 2211056"/>
                    <a:gd name="connsiteX1406" fmla="*/ 2279261 w 5778299"/>
                    <a:gd name="connsiteY1406" fmla="*/ 1861691 h 2211056"/>
                    <a:gd name="connsiteX1407" fmla="*/ 2271925 w 5778299"/>
                    <a:gd name="connsiteY1407" fmla="*/ 1852798 h 2211056"/>
                    <a:gd name="connsiteX1408" fmla="*/ 2270190 w 5778299"/>
                    <a:gd name="connsiteY1408" fmla="*/ 1853154 h 2211056"/>
                    <a:gd name="connsiteX1409" fmla="*/ 2264989 w 5778299"/>
                    <a:gd name="connsiteY1409" fmla="*/ 1855244 h 2211056"/>
                    <a:gd name="connsiteX1410" fmla="*/ 2251649 w 5778299"/>
                    <a:gd name="connsiteY1410" fmla="*/ 1859423 h 2211056"/>
                    <a:gd name="connsiteX1411" fmla="*/ 2241957 w 5778299"/>
                    <a:gd name="connsiteY1411" fmla="*/ 1860223 h 2211056"/>
                    <a:gd name="connsiteX1412" fmla="*/ 2220124 w 5778299"/>
                    <a:gd name="connsiteY1412" fmla="*/ 1846262 h 2211056"/>
                    <a:gd name="connsiteX1413" fmla="*/ 2210431 w 5778299"/>
                    <a:gd name="connsiteY1413" fmla="*/ 1833901 h 2211056"/>
                    <a:gd name="connsiteX1414" fmla="*/ 2200293 w 5778299"/>
                    <a:gd name="connsiteY1414" fmla="*/ 1828876 h 2211056"/>
                    <a:gd name="connsiteX1415" fmla="*/ 2190645 w 5778299"/>
                    <a:gd name="connsiteY1415" fmla="*/ 1816293 h 2211056"/>
                    <a:gd name="connsiteX1416" fmla="*/ 2174682 w 5778299"/>
                    <a:gd name="connsiteY1416" fmla="*/ 1800687 h 2211056"/>
                    <a:gd name="connsiteX1417" fmla="*/ 2164189 w 5778299"/>
                    <a:gd name="connsiteY1417" fmla="*/ 1798774 h 2211056"/>
                    <a:gd name="connsiteX1418" fmla="*/ 2141957 w 5778299"/>
                    <a:gd name="connsiteY1418" fmla="*/ 1803488 h 2211056"/>
                    <a:gd name="connsiteX1419" fmla="*/ 2118836 w 5778299"/>
                    <a:gd name="connsiteY1419" fmla="*/ 1808334 h 2211056"/>
                    <a:gd name="connsiteX1420" fmla="*/ 2094113 w 5778299"/>
                    <a:gd name="connsiteY1420" fmla="*/ 1796729 h 2211056"/>
                    <a:gd name="connsiteX1421" fmla="*/ 2092379 w 5778299"/>
                    <a:gd name="connsiteY1421" fmla="*/ 1794862 h 2211056"/>
                    <a:gd name="connsiteX1422" fmla="*/ 2078551 w 5778299"/>
                    <a:gd name="connsiteY1422" fmla="*/ 1784857 h 2211056"/>
                    <a:gd name="connsiteX1423" fmla="*/ 2070281 w 5778299"/>
                    <a:gd name="connsiteY1423" fmla="*/ 1790904 h 2211056"/>
                    <a:gd name="connsiteX1424" fmla="*/ 2068236 w 5778299"/>
                    <a:gd name="connsiteY1424" fmla="*/ 1794684 h 2211056"/>
                    <a:gd name="connsiteX1425" fmla="*/ 2058187 w 5778299"/>
                    <a:gd name="connsiteY1425" fmla="*/ 1805889 h 2211056"/>
                    <a:gd name="connsiteX1426" fmla="*/ 2052940 w 5778299"/>
                    <a:gd name="connsiteY1426" fmla="*/ 1802554 h 2211056"/>
                    <a:gd name="connsiteX1427" fmla="*/ 2026751 w 5778299"/>
                    <a:gd name="connsiteY1427" fmla="*/ 1757557 h 2211056"/>
                    <a:gd name="connsiteX1428" fmla="*/ 2006342 w 5778299"/>
                    <a:gd name="connsiteY1428" fmla="*/ 1720652 h 2211056"/>
                    <a:gd name="connsiteX1429" fmla="*/ 1975840 w 5778299"/>
                    <a:gd name="connsiteY1429" fmla="*/ 1682457 h 2211056"/>
                    <a:gd name="connsiteX1430" fmla="*/ 1963123 w 5778299"/>
                    <a:gd name="connsiteY1430" fmla="*/ 1674809 h 2211056"/>
                    <a:gd name="connsiteX1431" fmla="*/ 1944581 w 5778299"/>
                    <a:gd name="connsiteY1431" fmla="*/ 1659914 h 2211056"/>
                    <a:gd name="connsiteX1432" fmla="*/ 1947694 w 5778299"/>
                    <a:gd name="connsiteY1432" fmla="*/ 1648353 h 2211056"/>
                    <a:gd name="connsiteX1433" fmla="*/ 1949650 w 5778299"/>
                    <a:gd name="connsiteY1433" fmla="*/ 1642617 h 2211056"/>
                    <a:gd name="connsiteX1434" fmla="*/ 1941603 w 5778299"/>
                    <a:gd name="connsiteY1434" fmla="*/ 1640972 h 2211056"/>
                    <a:gd name="connsiteX1435" fmla="*/ 1917325 w 5778299"/>
                    <a:gd name="connsiteY1435" fmla="*/ 1651288 h 2211056"/>
                    <a:gd name="connsiteX1436" fmla="*/ 1897405 w 5778299"/>
                    <a:gd name="connsiteY1436" fmla="*/ 1661426 h 2211056"/>
                    <a:gd name="connsiteX1437" fmla="*/ 1883533 w 5778299"/>
                    <a:gd name="connsiteY1437" fmla="*/ 1668806 h 2211056"/>
                    <a:gd name="connsiteX1438" fmla="*/ 1864947 w 5778299"/>
                    <a:gd name="connsiteY1438" fmla="*/ 1677166 h 2211056"/>
                    <a:gd name="connsiteX1439" fmla="*/ 1860501 w 5778299"/>
                    <a:gd name="connsiteY1439" fmla="*/ 1676410 h 2211056"/>
                    <a:gd name="connsiteX1440" fmla="*/ 1858144 w 5778299"/>
                    <a:gd name="connsiteY1440" fmla="*/ 1676054 h 2211056"/>
                    <a:gd name="connsiteX1441" fmla="*/ 1848762 w 5778299"/>
                    <a:gd name="connsiteY1441" fmla="*/ 1680500 h 2211056"/>
                    <a:gd name="connsiteX1442" fmla="*/ 1839869 w 5778299"/>
                    <a:gd name="connsiteY1442" fmla="*/ 1684636 h 2211056"/>
                    <a:gd name="connsiteX1443" fmla="*/ 1834756 w 5778299"/>
                    <a:gd name="connsiteY1443" fmla="*/ 1682412 h 2211056"/>
                    <a:gd name="connsiteX1444" fmla="*/ 1832933 w 5778299"/>
                    <a:gd name="connsiteY1444" fmla="*/ 1678678 h 2211056"/>
                    <a:gd name="connsiteX1445" fmla="*/ 1841069 w 5778299"/>
                    <a:gd name="connsiteY1445" fmla="*/ 1666361 h 2211056"/>
                    <a:gd name="connsiteX1446" fmla="*/ 1846450 w 5778299"/>
                    <a:gd name="connsiteY1446" fmla="*/ 1659069 h 2211056"/>
                    <a:gd name="connsiteX1447" fmla="*/ 1845427 w 5778299"/>
                    <a:gd name="connsiteY1447" fmla="*/ 1658091 h 2211056"/>
                    <a:gd name="connsiteX1448" fmla="*/ 1837824 w 5778299"/>
                    <a:gd name="connsiteY1448" fmla="*/ 1658802 h 2211056"/>
                    <a:gd name="connsiteX1449" fmla="*/ 1832488 w 5778299"/>
                    <a:gd name="connsiteY1449" fmla="*/ 1659825 h 2211056"/>
                    <a:gd name="connsiteX1450" fmla="*/ 1825240 w 5778299"/>
                    <a:gd name="connsiteY1450" fmla="*/ 1656401 h 2211056"/>
                    <a:gd name="connsiteX1451" fmla="*/ 1819682 w 5778299"/>
                    <a:gd name="connsiteY1451" fmla="*/ 1653200 h 2211056"/>
                    <a:gd name="connsiteX1452" fmla="*/ 1816659 w 5778299"/>
                    <a:gd name="connsiteY1452" fmla="*/ 1652800 h 2211056"/>
                    <a:gd name="connsiteX1453" fmla="*/ 1811145 w 5778299"/>
                    <a:gd name="connsiteY1453" fmla="*/ 1655645 h 2211056"/>
                    <a:gd name="connsiteX1454" fmla="*/ 1808967 w 5778299"/>
                    <a:gd name="connsiteY1454" fmla="*/ 1657157 h 2211056"/>
                    <a:gd name="connsiteX1455" fmla="*/ 1801141 w 5778299"/>
                    <a:gd name="connsiteY1455" fmla="*/ 1647820 h 2211056"/>
                    <a:gd name="connsiteX1456" fmla="*/ 1795850 w 5778299"/>
                    <a:gd name="connsiteY1456" fmla="*/ 1645196 h 2211056"/>
                    <a:gd name="connsiteX1457" fmla="*/ 1781799 w 5778299"/>
                    <a:gd name="connsiteY1457" fmla="*/ 1649643 h 2211056"/>
                    <a:gd name="connsiteX1458" fmla="*/ 1768727 w 5778299"/>
                    <a:gd name="connsiteY1458" fmla="*/ 1653733 h 2211056"/>
                    <a:gd name="connsiteX1459" fmla="*/ 1768727 w 5778299"/>
                    <a:gd name="connsiteY1459" fmla="*/ 1653733 h 2211056"/>
                    <a:gd name="connsiteX1460" fmla="*/ 1759567 w 5778299"/>
                    <a:gd name="connsiteY1460" fmla="*/ 1649909 h 2211056"/>
                    <a:gd name="connsiteX1461" fmla="*/ 1761212 w 5778299"/>
                    <a:gd name="connsiteY1461" fmla="*/ 1641639 h 2211056"/>
                    <a:gd name="connsiteX1462" fmla="*/ 1760412 w 5778299"/>
                    <a:gd name="connsiteY1462" fmla="*/ 1625588 h 2211056"/>
                    <a:gd name="connsiteX1463" fmla="*/ 1758545 w 5778299"/>
                    <a:gd name="connsiteY1463" fmla="*/ 1621141 h 2211056"/>
                    <a:gd name="connsiteX1464" fmla="*/ 1757122 w 5778299"/>
                    <a:gd name="connsiteY1464" fmla="*/ 1616695 h 2211056"/>
                    <a:gd name="connsiteX1465" fmla="*/ 1742804 w 5778299"/>
                    <a:gd name="connsiteY1465" fmla="*/ 1598287 h 2211056"/>
                    <a:gd name="connsiteX1466" fmla="*/ 1736446 w 5778299"/>
                    <a:gd name="connsiteY1466" fmla="*/ 1599665 h 2211056"/>
                    <a:gd name="connsiteX1467" fmla="*/ 1728309 w 5778299"/>
                    <a:gd name="connsiteY1467" fmla="*/ 1601177 h 2211056"/>
                    <a:gd name="connsiteX1468" fmla="*/ 1712702 w 5778299"/>
                    <a:gd name="connsiteY1468" fmla="*/ 1598242 h 2211056"/>
                    <a:gd name="connsiteX1469" fmla="*/ 1696740 w 5778299"/>
                    <a:gd name="connsiteY1469" fmla="*/ 1595219 h 2211056"/>
                    <a:gd name="connsiteX1470" fmla="*/ 1693494 w 5778299"/>
                    <a:gd name="connsiteY1470" fmla="*/ 1595219 h 2211056"/>
                    <a:gd name="connsiteX1471" fmla="*/ 1666816 w 5778299"/>
                    <a:gd name="connsiteY1471" fmla="*/ 1607580 h 2211056"/>
                    <a:gd name="connsiteX1472" fmla="*/ 1606834 w 5778299"/>
                    <a:gd name="connsiteY1472" fmla="*/ 1625365 h 2211056"/>
                    <a:gd name="connsiteX1473" fmla="*/ 1595718 w 5778299"/>
                    <a:gd name="connsiteY1473" fmla="*/ 1627099 h 2211056"/>
                    <a:gd name="connsiteX1474" fmla="*/ 1588337 w 5778299"/>
                    <a:gd name="connsiteY1474" fmla="*/ 1628344 h 2211056"/>
                    <a:gd name="connsiteX1475" fmla="*/ 1554544 w 5778299"/>
                    <a:gd name="connsiteY1475" fmla="*/ 1636837 h 2211056"/>
                    <a:gd name="connsiteX1476" fmla="*/ 1524576 w 5778299"/>
                    <a:gd name="connsiteY1476" fmla="*/ 1642217 h 2211056"/>
                    <a:gd name="connsiteX1477" fmla="*/ 1505901 w 5778299"/>
                    <a:gd name="connsiteY1477" fmla="*/ 1644174 h 2211056"/>
                    <a:gd name="connsiteX1478" fmla="*/ 1487048 w 5778299"/>
                    <a:gd name="connsiteY1478" fmla="*/ 1649998 h 2211056"/>
                    <a:gd name="connsiteX1479" fmla="*/ 1460369 w 5778299"/>
                    <a:gd name="connsiteY1479" fmla="*/ 1656223 h 2211056"/>
                    <a:gd name="connsiteX1480" fmla="*/ 1456413 w 5778299"/>
                    <a:gd name="connsiteY1480" fmla="*/ 1656223 h 2211056"/>
                    <a:gd name="connsiteX1481" fmla="*/ 1456413 w 5778299"/>
                    <a:gd name="connsiteY1481" fmla="*/ 1656223 h 2211056"/>
                    <a:gd name="connsiteX1482" fmla="*/ 1436181 w 5778299"/>
                    <a:gd name="connsiteY1482" fmla="*/ 1655334 h 2211056"/>
                    <a:gd name="connsiteX1483" fmla="*/ 1416573 w 5778299"/>
                    <a:gd name="connsiteY1483" fmla="*/ 1658135 h 2211056"/>
                    <a:gd name="connsiteX1484" fmla="*/ 1413238 w 5778299"/>
                    <a:gd name="connsiteY1484" fmla="*/ 1667028 h 2211056"/>
                    <a:gd name="connsiteX1485" fmla="*/ 1421064 w 5778299"/>
                    <a:gd name="connsiteY1485" fmla="*/ 1688726 h 2211056"/>
                    <a:gd name="connsiteX1486" fmla="*/ 1431424 w 5778299"/>
                    <a:gd name="connsiteY1486" fmla="*/ 1692461 h 2211056"/>
                    <a:gd name="connsiteX1487" fmla="*/ 1448320 w 5778299"/>
                    <a:gd name="connsiteY1487" fmla="*/ 1701087 h 2211056"/>
                    <a:gd name="connsiteX1488" fmla="*/ 1448320 w 5778299"/>
                    <a:gd name="connsiteY1488" fmla="*/ 1701932 h 2211056"/>
                    <a:gd name="connsiteX1489" fmla="*/ 1437916 w 5778299"/>
                    <a:gd name="connsiteY1489" fmla="*/ 1704066 h 2211056"/>
                    <a:gd name="connsiteX1490" fmla="*/ 1403812 w 5778299"/>
                    <a:gd name="connsiteY1490" fmla="*/ 1719984 h 2211056"/>
                    <a:gd name="connsiteX1491" fmla="*/ 1404834 w 5778299"/>
                    <a:gd name="connsiteY1491" fmla="*/ 1727410 h 2211056"/>
                    <a:gd name="connsiteX1492" fmla="*/ 1397320 w 5778299"/>
                    <a:gd name="connsiteY1492" fmla="*/ 1744262 h 2211056"/>
                    <a:gd name="connsiteX1493" fmla="*/ 1391762 w 5778299"/>
                    <a:gd name="connsiteY1493" fmla="*/ 1746974 h 2211056"/>
                    <a:gd name="connsiteX1494" fmla="*/ 1381980 w 5778299"/>
                    <a:gd name="connsiteY1494" fmla="*/ 1754177 h 2211056"/>
                    <a:gd name="connsiteX1495" fmla="*/ 1384648 w 5778299"/>
                    <a:gd name="connsiteY1495" fmla="*/ 1761469 h 2211056"/>
                    <a:gd name="connsiteX1496" fmla="*/ 1406880 w 5778299"/>
                    <a:gd name="connsiteY1496" fmla="*/ 1773030 h 2211056"/>
                    <a:gd name="connsiteX1497" fmla="*/ 1427511 w 5778299"/>
                    <a:gd name="connsiteY1497" fmla="*/ 1798819 h 2211056"/>
                    <a:gd name="connsiteX1498" fmla="*/ 1415995 w 5778299"/>
                    <a:gd name="connsiteY1498" fmla="*/ 1812158 h 2211056"/>
                    <a:gd name="connsiteX1499" fmla="*/ 1392296 w 5778299"/>
                    <a:gd name="connsiteY1499" fmla="*/ 1805533 h 2211056"/>
                    <a:gd name="connsiteX1500" fmla="*/ 1378956 w 5778299"/>
                    <a:gd name="connsiteY1500" fmla="*/ 1801087 h 2211056"/>
                    <a:gd name="connsiteX1501" fmla="*/ 1377356 w 5778299"/>
                    <a:gd name="connsiteY1501" fmla="*/ 1801531 h 2211056"/>
                    <a:gd name="connsiteX1502" fmla="*/ 1374732 w 5778299"/>
                    <a:gd name="connsiteY1502" fmla="*/ 1807134 h 2211056"/>
                    <a:gd name="connsiteX1503" fmla="*/ 1367084 w 5778299"/>
                    <a:gd name="connsiteY1503" fmla="*/ 1817894 h 2211056"/>
                    <a:gd name="connsiteX1504" fmla="*/ 1364372 w 5778299"/>
                    <a:gd name="connsiteY1504" fmla="*/ 1816827 h 2211056"/>
                    <a:gd name="connsiteX1505" fmla="*/ 1346008 w 5778299"/>
                    <a:gd name="connsiteY1505" fmla="*/ 1807534 h 2211056"/>
                    <a:gd name="connsiteX1506" fmla="*/ 1338316 w 5778299"/>
                    <a:gd name="connsiteY1506" fmla="*/ 1804910 h 2211056"/>
                    <a:gd name="connsiteX1507" fmla="*/ 1328490 w 5778299"/>
                    <a:gd name="connsiteY1507" fmla="*/ 1796818 h 2211056"/>
                    <a:gd name="connsiteX1508" fmla="*/ 1315151 w 5778299"/>
                    <a:gd name="connsiteY1508" fmla="*/ 1788814 h 2211056"/>
                    <a:gd name="connsiteX1509" fmla="*/ 1298966 w 5778299"/>
                    <a:gd name="connsiteY1509" fmla="*/ 1794328 h 2211056"/>
                    <a:gd name="connsiteX1510" fmla="*/ 1290829 w 5778299"/>
                    <a:gd name="connsiteY1510" fmla="*/ 1799175 h 2211056"/>
                    <a:gd name="connsiteX1511" fmla="*/ 1287672 w 5778299"/>
                    <a:gd name="connsiteY1511" fmla="*/ 1799842 h 2211056"/>
                    <a:gd name="connsiteX1512" fmla="*/ 1278157 w 5778299"/>
                    <a:gd name="connsiteY1512" fmla="*/ 1795929 h 2211056"/>
                    <a:gd name="connsiteX1513" fmla="*/ 1267308 w 5778299"/>
                    <a:gd name="connsiteY1513" fmla="*/ 1791482 h 2211056"/>
                    <a:gd name="connsiteX1514" fmla="*/ 1265751 w 5778299"/>
                    <a:gd name="connsiteY1514" fmla="*/ 1791482 h 2211056"/>
                    <a:gd name="connsiteX1515" fmla="*/ 1248321 w 5778299"/>
                    <a:gd name="connsiteY1515" fmla="*/ 1801087 h 2211056"/>
                    <a:gd name="connsiteX1516" fmla="*/ 1240940 w 5778299"/>
                    <a:gd name="connsiteY1516" fmla="*/ 1807400 h 2211056"/>
                    <a:gd name="connsiteX1517" fmla="*/ 1229291 w 5778299"/>
                    <a:gd name="connsiteY1517" fmla="*/ 1811180 h 2211056"/>
                    <a:gd name="connsiteX1518" fmla="*/ 1208126 w 5778299"/>
                    <a:gd name="connsiteY1518" fmla="*/ 1804021 h 2211056"/>
                    <a:gd name="connsiteX1519" fmla="*/ 1203991 w 5778299"/>
                    <a:gd name="connsiteY1519" fmla="*/ 1801887 h 2211056"/>
                    <a:gd name="connsiteX1520" fmla="*/ 1197677 w 5778299"/>
                    <a:gd name="connsiteY1520" fmla="*/ 1799753 h 2211056"/>
                    <a:gd name="connsiteX1521" fmla="*/ 1195320 w 5778299"/>
                    <a:gd name="connsiteY1521" fmla="*/ 1803621 h 2211056"/>
                    <a:gd name="connsiteX1522" fmla="*/ 1191719 w 5778299"/>
                    <a:gd name="connsiteY1522" fmla="*/ 1811091 h 2211056"/>
                    <a:gd name="connsiteX1523" fmla="*/ 1190607 w 5778299"/>
                    <a:gd name="connsiteY1523" fmla="*/ 1811803 h 2211056"/>
                    <a:gd name="connsiteX1524" fmla="*/ 1190607 w 5778299"/>
                    <a:gd name="connsiteY1524" fmla="*/ 1810735 h 2211056"/>
                    <a:gd name="connsiteX1525" fmla="*/ 1166197 w 5778299"/>
                    <a:gd name="connsiteY1525" fmla="*/ 1785524 h 2211056"/>
                    <a:gd name="connsiteX1526" fmla="*/ 1132671 w 5778299"/>
                    <a:gd name="connsiteY1526" fmla="*/ 1772185 h 2211056"/>
                    <a:gd name="connsiteX1527" fmla="*/ 1118354 w 5778299"/>
                    <a:gd name="connsiteY1527" fmla="*/ 1765738 h 2211056"/>
                    <a:gd name="connsiteX1528" fmla="*/ 1105014 w 5778299"/>
                    <a:gd name="connsiteY1528" fmla="*/ 1760002 h 2211056"/>
                    <a:gd name="connsiteX1529" fmla="*/ 1092920 w 5778299"/>
                    <a:gd name="connsiteY1529" fmla="*/ 1765782 h 2211056"/>
                    <a:gd name="connsiteX1530" fmla="*/ 1084428 w 5778299"/>
                    <a:gd name="connsiteY1530" fmla="*/ 1770851 h 2211056"/>
                    <a:gd name="connsiteX1531" fmla="*/ 1078381 w 5778299"/>
                    <a:gd name="connsiteY1531" fmla="*/ 1768850 h 2211056"/>
                    <a:gd name="connsiteX1532" fmla="*/ 1068821 w 5778299"/>
                    <a:gd name="connsiteY1532" fmla="*/ 1766227 h 2211056"/>
                    <a:gd name="connsiteX1533" fmla="*/ 1043609 w 5778299"/>
                    <a:gd name="connsiteY1533" fmla="*/ 1776498 h 2211056"/>
                    <a:gd name="connsiteX1534" fmla="*/ 1039163 w 5778299"/>
                    <a:gd name="connsiteY1534" fmla="*/ 1779255 h 2211056"/>
                    <a:gd name="connsiteX1535" fmla="*/ 1027069 w 5778299"/>
                    <a:gd name="connsiteY1535" fmla="*/ 1784013 h 2211056"/>
                    <a:gd name="connsiteX1536" fmla="*/ 1006082 w 5778299"/>
                    <a:gd name="connsiteY1536" fmla="*/ 1794817 h 2211056"/>
                    <a:gd name="connsiteX1537" fmla="*/ 994522 w 5778299"/>
                    <a:gd name="connsiteY1537" fmla="*/ 1806467 h 2211056"/>
                    <a:gd name="connsiteX1538" fmla="*/ 986073 w 5778299"/>
                    <a:gd name="connsiteY1538" fmla="*/ 1824252 h 2211056"/>
                    <a:gd name="connsiteX1539" fmla="*/ 984384 w 5778299"/>
                    <a:gd name="connsiteY1539" fmla="*/ 1845773 h 2211056"/>
                    <a:gd name="connsiteX1540" fmla="*/ 972156 w 5778299"/>
                    <a:gd name="connsiteY1540" fmla="*/ 1843639 h 2211056"/>
                    <a:gd name="connsiteX1541" fmla="*/ 966065 w 5778299"/>
                    <a:gd name="connsiteY1541" fmla="*/ 1836569 h 2211056"/>
                    <a:gd name="connsiteX1542" fmla="*/ 946545 w 5778299"/>
                    <a:gd name="connsiteY1542" fmla="*/ 1820073 h 2211056"/>
                    <a:gd name="connsiteX1543" fmla="*/ 938052 w 5778299"/>
                    <a:gd name="connsiteY1543" fmla="*/ 1827720 h 2211056"/>
                    <a:gd name="connsiteX1544" fmla="*/ 936007 w 5778299"/>
                    <a:gd name="connsiteY1544" fmla="*/ 1834835 h 2211056"/>
                    <a:gd name="connsiteX1545" fmla="*/ 929559 w 5778299"/>
                    <a:gd name="connsiteY1545" fmla="*/ 1845817 h 2211056"/>
                    <a:gd name="connsiteX1546" fmla="*/ 928226 w 5778299"/>
                    <a:gd name="connsiteY1546" fmla="*/ 1846751 h 2211056"/>
                    <a:gd name="connsiteX1547" fmla="*/ 917332 w 5778299"/>
                    <a:gd name="connsiteY1547" fmla="*/ 1861068 h 2211056"/>
                    <a:gd name="connsiteX1548" fmla="*/ 923913 w 5778299"/>
                    <a:gd name="connsiteY1548" fmla="*/ 1869961 h 2211056"/>
                    <a:gd name="connsiteX1549" fmla="*/ 927603 w 5778299"/>
                    <a:gd name="connsiteY1549" fmla="*/ 1874852 h 2211056"/>
                    <a:gd name="connsiteX1550" fmla="*/ 916754 w 5778299"/>
                    <a:gd name="connsiteY1550" fmla="*/ 1883389 h 2211056"/>
                    <a:gd name="connsiteX1551" fmla="*/ 908884 w 5778299"/>
                    <a:gd name="connsiteY1551" fmla="*/ 1899974 h 2211056"/>
                    <a:gd name="connsiteX1552" fmla="*/ 911774 w 5778299"/>
                    <a:gd name="connsiteY1552" fmla="*/ 1905221 h 2211056"/>
                    <a:gd name="connsiteX1553" fmla="*/ 926981 w 5778299"/>
                    <a:gd name="connsiteY1553" fmla="*/ 1920783 h 2211056"/>
                    <a:gd name="connsiteX1554" fmla="*/ 928092 w 5778299"/>
                    <a:gd name="connsiteY1554" fmla="*/ 1931410 h 2211056"/>
                    <a:gd name="connsiteX1555" fmla="*/ 934895 w 5778299"/>
                    <a:gd name="connsiteY1555" fmla="*/ 1935056 h 2211056"/>
                    <a:gd name="connsiteX1556" fmla="*/ 944188 w 5778299"/>
                    <a:gd name="connsiteY1556" fmla="*/ 1934167 h 2211056"/>
                    <a:gd name="connsiteX1557" fmla="*/ 954682 w 5778299"/>
                    <a:gd name="connsiteY1557" fmla="*/ 1933144 h 2211056"/>
                    <a:gd name="connsiteX1558" fmla="*/ 963219 w 5778299"/>
                    <a:gd name="connsiteY1558" fmla="*/ 1935590 h 2211056"/>
                    <a:gd name="connsiteX1559" fmla="*/ 988741 w 5778299"/>
                    <a:gd name="connsiteY1559" fmla="*/ 1975118 h 2211056"/>
                    <a:gd name="connsiteX1560" fmla="*/ 984295 w 5778299"/>
                    <a:gd name="connsiteY1560" fmla="*/ 1979565 h 2211056"/>
                    <a:gd name="connsiteX1561" fmla="*/ 979448 w 5778299"/>
                    <a:gd name="connsiteY1561" fmla="*/ 1982989 h 2211056"/>
                    <a:gd name="connsiteX1562" fmla="*/ 997812 w 5778299"/>
                    <a:gd name="connsiteY1562" fmla="*/ 1997217 h 2211056"/>
                    <a:gd name="connsiteX1563" fmla="*/ 1002925 w 5778299"/>
                    <a:gd name="connsiteY1563" fmla="*/ 2000107 h 2211056"/>
                    <a:gd name="connsiteX1564" fmla="*/ 1003636 w 5778299"/>
                    <a:gd name="connsiteY1564" fmla="*/ 2000552 h 2211056"/>
                    <a:gd name="connsiteX1565" fmla="*/ 1002925 w 5778299"/>
                    <a:gd name="connsiteY1565" fmla="*/ 2000996 h 2211056"/>
                    <a:gd name="connsiteX1566" fmla="*/ 987140 w 5778299"/>
                    <a:gd name="connsiteY1566" fmla="*/ 2009889 h 2211056"/>
                    <a:gd name="connsiteX1567" fmla="*/ 917732 w 5778299"/>
                    <a:gd name="connsiteY1567" fmla="*/ 2064980 h 2211056"/>
                    <a:gd name="connsiteX1568" fmla="*/ 920133 w 5778299"/>
                    <a:gd name="connsiteY1568" fmla="*/ 2079342 h 2211056"/>
                    <a:gd name="connsiteX1569" fmla="*/ 928626 w 5778299"/>
                    <a:gd name="connsiteY1569" fmla="*/ 2088946 h 2211056"/>
                    <a:gd name="connsiteX1570" fmla="*/ 940364 w 5778299"/>
                    <a:gd name="connsiteY1570" fmla="*/ 2106331 h 2211056"/>
                    <a:gd name="connsiteX1571" fmla="*/ 940053 w 5778299"/>
                    <a:gd name="connsiteY1571" fmla="*/ 2124117 h 2211056"/>
                    <a:gd name="connsiteX1572" fmla="*/ 939164 w 5778299"/>
                    <a:gd name="connsiteY1572" fmla="*/ 2132209 h 2211056"/>
                    <a:gd name="connsiteX1573" fmla="*/ 969221 w 5778299"/>
                    <a:gd name="connsiteY1573" fmla="*/ 2181120 h 2211056"/>
                    <a:gd name="connsiteX1574" fmla="*/ 977848 w 5778299"/>
                    <a:gd name="connsiteY1574" fmla="*/ 2190902 h 2211056"/>
                    <a:gd name="connsiteX1575" fmla="*/ 977848 w 5778299"/>
                    <a:gd name="connsiteY1575" fmla="*/ 2191124 h 2211056"/>
                    <a:gd name="connsiteX1576" fmla="*/ 977848 w 5778299"/>
                    <a:gd name="connsiteY1576" fmla="*/ 2191435 h 2211056"/>
                    <a:gd name="connsiteX1577" fmla="*/ 965442 w 5778299"/>
                    <a:gd name="connsiteY1577" fmla="*/ 2201662 h 2211056"/>
                    <a:gd name="connsiteX1578" fmla="*/ 958862 w 5778299"/>
                    <a:gd name="connsiteY1578" fmla="*/ 2204463 h 2211056"/>
                    <a:gd name="connsiteX1579" fmla="*/ 951569 w 5778299"/>
                    <a:gd name="connsiteY1579" fmla="*/ 2210733 h 2211056"/>
                    <a:gd name="connsiteX1580" fmla="*/ 939697 w 5778299"/>
                    <a:gd name="connsiteY1580" fmla="*/ 2205930 h 2211056"/>
                    <a:gd name="connsiteX1581" fmla="*/ 939697 w 5778299"/>
                    <a:gd name="connsiteY1581" fmla="*/ 2205930 h 2211056"/>
                    <a:gd name="connsiteX1582" fmla="*/ 950369 w 5778299"/>
                    <a:gd name="connsiteY1582" fmla="*/ 2208865 h 2211056"/>
                    <a:gd name="connsiteX1583" fmla="*/ 957127 w 5778299"/>
                    <a:gd name="connsiteY1583" fmla="*/ 2202951 h 2211056"/>
                    <a:gd name="connsiteX1584" fmla="*/ 957127 w 5778299"/>
                    <a:gd name="connsiteY1584" fmla="*/ 2202951 h 2211056"/>
                    <a:gd name="connsiteX1585" fmla="*/ 964019 w 5778299"/>
                    <a:gd name="connsiteY1585" fmla="*/ 2200017 h 2211056"/>
                    <a:gd name="connsiteX1586" fmla="*/ 975625 w 5778299"/>
                    <a:gd name="connsiteY1586" fmla="*/ 2190724 h 2211056"/>
                    <a:gd name="connsiteX1587" fmla="*/ 967221 w 5778299"/>
                    <a:gd name="connsiteY1587" fmla="*/ 2181253 h 2211056"/>
                    <a:gd name="connsiteX1588" fmla="*/ 936896 w 5778299"/>
                    <a:gd name="connsiteY1588" fmla="*/ 2131542 h 2211056"/>
                    <a:gd name="connsiteX1589" fmla="*/ 937830 w 5778299"/>
                    <a:gd name="connsiteY1589" fmla="*/ 2123317 h 2211056"/>
                    <a:gd name="connsiteX1590" fmla="*/ 938141 w 5778299"/>
                    <a:gd name="connsiteY1590" fmla="*/ 2105976 h 2211056"/>
                    <a:gd name="connsiteX1591" fmla="*/ 926714 w 5778299"/>
                    <a:gd name="connsiteY1591" fmla="*/ 2089168 h 2211056"/>
                    <a:gd name="connsiteX1592" fmla="*/ 918043 w 5778299"/>
                    <a:gd name="connsiteY1592" fmla="*/ 2079342 h 2211056"/>
                    <a:gd name="connsiteX1593" fmla="*/ 915509 w 5778299"/>
                    <a:gd name="connsiteY1593" fmla="*/ 2064135 h 2211056"/>
                    <a:gd name="connsiteX1594" fmla="*/ 985451 w 5778299"/>
                    <a:gd name="connsiteY1594" fmla="*/ 2008333 h 2211056"/>
                    <a:gd name="connsiteX1595" fmla="*/ 1000435 w 5778299"/>
                    <a:gd name="connsiteY1595" fmla="*/ 1999973 h 2211056"/>
                    <a:gd name="connsiteX1596" fmla="*/ 995989 w 5778299"/>
                    <a:gd name="connsiteY1596" fmla="*/ 1997617 h 2211056"/>
                    <a:gd name="connsiteX1597" fmla="*/ 977047 w 5778299"/>
                    <a:gd name="connsiteY1597" fmla="*/ 1982321 h 2211056"/>
                    <a:gd name="connsiteX1598" fmla="*/ 982694 w 5778299"/>
                    <a:gd name="connsiteY1598" fmla="*/ 1977875 h 2211056"/>
                    <a:gd name="connsiteX1599" fmla="*/ 986473 w 5778299"/>
                    <a:gd name="connsiteY1599" fmla="*/ 1974318 h 2211056"/>
                    <a:gd name="connsiteX1600" fmla="*/ 961262 w 5778299"/>
                    <a:gd name="connsiteY1600" fmla="*/ 1935857 h 2211056"/>
                    <a:gd name="connsiteX1601" fmla="*/ 953481 w 5778299"/>
                    <a:gd name="connsiteY1601" fmla="*/ 1933722 h 2211056"/>
                    <a:gd name="connsiteX1602" fmla="*/ 943121 w 5778299"/>
                    <a:gd name="connsiteY1602" fmla="*/ 1934701 h 2211056"/>
                    <a:gd name="connsiteX1603" fmla="*/ 933695 w 5778299"/>
                    <a:gd name="connsiteY1603" fmla="*/ 1935634 h 2211056"/>
                    <a:gd name="connsiteX1604" fmla="*/ 925825 w 5778299"/>
                    <a:gd name="connsiteY1604" fmla="*/ 1931188 h 2211056"/>
                    <a:gd name="connsiteX1605" fmla="*/ 924669 w 5778299"/>
                    <a:gd name="connsiteY1605" fmla="*/ 1920472 h 2211056"/>
                    <a:gd name="connsiteX1606" fmla="*/ 910173 w 5778299"/>
                    <a:gd name="connsiteY1606" fmla="*/ 1905843 h 2211056"/>
                    <a:gd name="connsiteX1607" fmla="*/ 906572 w 5778299"/>
                    <a:gd name="connsiteY1607" fmla="*/ 1899619 h 2211056"/>
                    <a:gd name="connsiteX1608" fmla="*/ 915065 w 5778299"/>
                    <a:gd name="connsiteY1608" fmla="*/ 1881833 h 2211056"/>
                    <a:gd name="connsiteX1609" fmla="*/ 925291 w 5778299"/>
                    <a:gd name="connsiteY1609" fmla="*/ 1874185 h 2211056"/>
                    <a:gd name="connsiteX1610" fmla="*/ 922045 w 5778299"/>
                    <a:gd name="connsiteY1610" fmla="*/ 1870272 h 2211056"/>
                    <a:gd name="connsiteX1611" fmla="*/ 915020 w 5778299"/>
                    <a:gd name="connsiteY1611" fmla="*/ 1860713 h 2211056"/>
                    <a:gd name="connsiteX1612" fmla="*/ 926403 w 5778299"/>
                    <a:gd name="connsiteY1612" fmla="*/ 1845239 h 2211056"/>
                    <a:gd name="connsiteX1613" fmla="*/ 927737 w 5778299"/>
                    <a:gd name="connsiteY1613" fmla="*/ 1844350 h 2211056"/>
                    <a:gd name="connsiteX1614" fmla="*/ 933739 w 5778299"/>
                    <a:gd name="connsiteY1614" fmla="*/ 1834034 h 2211056"/>
                    <a:gd name="connsiteX1615" fmla="*/ 935873 w 5778299"/>
                    <a:gd name="connsiteY1615" fmla="*/ 1826698 h 2211056"/>
                    <a:gd name="connsiteX1616" fmla="*/ 945344 w 5778299"/>
                    <a:gd name="connsiteY1616" fmla="*/ 1818383 h 2211056"/>
                    <a:gd name="connsiteX1617" fmla="*/ 965753 w 5778299"/>
                    <a:gd name="connsiteY1617" fmla="*/ 1835279 h 2211056"/>
                    <a:gd name="connsiteX1618" fmla="*/ 971667 w 5778299"/>
                    <a:gd name="connsiteY1618" fmla="*/ 1842216 h 2211056"/>
                    <a:gd name="connsiteX1619" fmla="*/ 982339 w 5778299"/>
                    <a:gd name="connsiteY1619" fmla="*/ 1844528 h 2211056"/>
                    <a:gd name="connsiteX1620" fmla="*/ 983806 w 5778299"/>
                    <a:gd name="connsiteY1620" fmla="*/ 1823941 h 2211056"/>
                    <a:gd name="connsiteX1621" fmla="*/ 992698 w 5778299"/>
                    <a:gd name="connsiteY1621" fmla="*/ 1805133 h 2211056"/>
                    <a:gd name="connsiteX1622" fmla="*/ 1003859 w 5778299"/>
                    <a:gd name="connsiteY1622" fmla="*/ 1793972 h 2211056"/>
                    <a:gd name="connsiteX1623" fmla="*/ 1025513 w 5778299"/>
                    <a:gd name="connsiteY1623" fmla="*/ 1782545 h 2211056"/>
                    <a:gd name="connsiteX1624" fmla="*/ 1037429 w 5778299"/>
                    <a:gd name="connsiteY1624" fmla="*/ 1778099 h 2211056"/>
                    <a:gd name="connsiteX1625" fmla="*/ 1041875 w 5778299"/>
                    <a:gd name="connsiteY1625" fmla="*/ 1775387 h 2211056"/>
                    <a:gd name="connsiteX1626" fmla="*/ 1067665 w 5778299"/>
                    <a:gd name="connsiteY1626" fmla="*/ 1764937 h 2211056"/>
                    <a:gd name="connsiteX1627" fmla="*/ 1077802 w 5778299"/>
                    <a:gd name="connsiteY1627" fmla="*/ 1767739 h 2211056"/>
                    <a:gd name="connsiteX1628" fmla="*/ 1083271 w 5778299"/>
                    <a:gd name="connsiteY1628" fmla="*/ 1769562 h 2211056"/>
                    <a:gd name="connsiteX1629" fmla="*/ 1091008 w 5778299"/>
                    <a:gd name="connsiteY1629" fmla="*/ 1764849 h 2211056"/>
                    <a:gd name="connsiteX1630" fmla="*/ 1103992 w 5778299"/>
                    <a:gd name="connsiteY1630" fmla="*/ 1758713 h 2211056"/>
                    <a:gd name="connsiteX1631" fmla="*/ 1117731 w 5778299"/>
                    <a:gd name="connsiteY1631" fmla="*/ 1764626 h 2211056"/>
                    <a:gd name="connsiteX1632" fmla="*/ 1131604 w 5778299"/>
                    <a:gd name="connsiteY1632" fmla="*/ 1770940 h 2211056"/>
                    <a:gd name="connsiteX1633" fmla="*/ 1165574 w 5778299"/>
                    <a:gd name="connsiteY1633" fmla="*/ 1784590 h 2211056"/>
                    <a:gd name="connsiteX1634" fmla="*/ 1178913 w 5778299"/>
                    <a:gd name="connsiteY1634" fmla="*/ 1797930 h 2211056"/>
                    <a:gd name="connsiteX1635" fmla="*/ 1189851 w 5778299"/>
                    <a:gd name="connsiteY1635" fmla="*/ 1809713 h 2211056"/>
                    <a:gd name="connsiteX1636" fmla="*/ 1192564 w 5778299"/>
                    <a:gd name="connsiteY1636" fmla="*/ 1803310 h 2211056"/>
                    <a:gd name="connsiteX1637" fmla="*/ 1196032 w 5778299"/>
                    <a:gd name="connsiteY1637" fmla="*/ 1798463 h 2211056"/>
                    <a:gd name="connsiteX1638" fmla="*/ 1202835 w 5778299"/>
                    <a:gd name="connsiteY1638" fmla="*/ 1800731 h 2211056"/>
                    <a:gd name="connsiteX1639" fmla="*/ 1207014 w 5778299"/>
                    <a:gd name="connsiteY1639" fmla="*/ 1802821 h 2211056"/>
                    <a:gd name="connsiteX1640" fmla="*/ 1227646 w 5778299"/>
                    <a:gd name="connsiteY1640" fmla="*/ 1809890 h 2211056"/>
                    <a:gd name="connsiteX1641" fmla="*/ 1238628 w 5778299"/>
                    <a:gd name="connsiteY1641" fmla="*/ 1806333 h 2211056"/>
                    <a:gd name="connsiteX1642" fmla="*/ 1245920 w 5778299"/>
                    <a:gd name="connsiteY1642" fmla="*/ 1800108 h 2211056"/>
                    <a:gd name="connsiteX1643" fmla="*/ 1263706 w 5778299"/>
                    <a:gd name="connsiteY1643" fmla="*/ 1790193 h 2211056"/>
                    <a:gd name="connsiteX1644" fmla="*/ 1265440 w 5778299"/>
                    <a:gd name="connsiteY1644" fmla="*/ 1790193 h 2211056"/>
                    <a:gd name="connsiteX1645" fmla="*/ 1276867 w 5778299"/>
                    <a:gd name="connsiteY1645" fmla="*/ 1794639 h 2211056"/>
                    <a:gd name="connsiteX1646" fmla="*/ 1285760 w 5778299"/>
                    <a:gd name="connsiteY1646" fmla="*/ 1798419 h 2211056"/>
                    <a:gd name="connsiteX1647" fmla="*/ 1288472 w 5778299"/>
                    <a:gd name="connsiteY1647" fmla="*/ 1797841 h 2211056"/>
                    <a:gd name="connsiteX1648" fmla="*/ 1296431 w 5778299"/>
                    <a:gd name="connsiteY1648" fmla="*/ 1793128 h 2211056"/>
                    <a:gd name="connsiteX1649" fmla="*/ 1313283 w 5778299"/>
                    <a:gd name="connsiteY1649" fmla="*/ 1787392 h 2211056"/>
                    <a:gd name="connsiteX1650" fmla="*/ 1327378 w 5778299"/>
                    <a:gd name="connsiteY1650" fmla="*/ 1795795 h 2211056"/>
                    <a:gd name="connsiteX1651" fmla="*/ 1336716 w 5778299"/>
                    <a:gd name="connsiteY1651" fmla="*/ 1803532 h 2211056"/>
                    <a:gd name="connsiteX1652" fmla="*/ 1344319 w 5778299"/>
                    <a:gd name="connsiteY1652" fmla="*/ 1806156 h 2211056"/>
                    <a:gd name="connsiteX1653" fmla="*/ 1363038 w 5778299"/>
                    <a:gd name="connsiteY1653" fmla="*/ 1815626 h 2211056"/>
                    <a:gd name="connsiteX1654" fmla="*/ 1365084 w 5778299"/>
                    <a:gd name="connsiteY1654" fmla="*/ 1816471 h 2211056"/>
                    <a:gd name="connsiteX1655" fmla="*/ 1371709 w 5778299"/>
                    <a:gd name="connsiteY1655" fmla="*/ 1806422 h 2211056"/>
                    <a:gd name="connsiteX1656" fmla="*/ 1374643 w 5778299"/>
                    <a:gd name="connsiteY1656" fmla="*/ 1800375 h 2211056"/>
                    <a:gd name="connsiteX1657" fmla="*/ 1376956 w 5778299"/>
                    <a:gd name="connsiteY1657" fmla="*/ 1799664 h 2211056"/>
                    <a:gd name="connsiteX1658" fmla="*/ 1390828 w 5778299"/>
                    <a:gd name="connsiteY1658" fmla="*/ 1804110 h 2211056"/>
                    <a:gd name="connsiteX1659" fmla="*/ 1414083 w 5778299"/>
                    <a:gd name="connsiteY1659" fmla="*/ 1810646 h 2211056"/>
                    <a:gd name="connsiteX1660" fmla="*/ 1424487 w 5778299"/>
                    <a:gd name="connsiteY1660" fmla="*/ 1798552 h 2211056"/>
                    <a:gd name="connsiteX1661" fmla="*/ 1404701 w 5778299"/>
                    <a:gd name="connsiteY1661" fmla="*/ 1773830 h 2211056"/>
                    <a:gd name="connsiteX1662" fmla="*/ 1381980 w 5778299"/>
                    <a:gd name="connsiteY1662" fmla="*/ 1761869 h 2211056"/>
                    <a:gd name="connsiteX1663" fmla="*/ 1379045 w 5778299"/>
                    <a:gd name="connsiteY1663" fmla="*/ 1753644 h 2211056"/>
                    <a:gd name="connsiteX1664" fmla="*/ 1389450 w 5778299"/>
                    <a:gd name="connsiteY1664" fmla="*/ 1745684 h 2211056"/>
                    <a:gd name="connsiteX1665" fmla="*/ 1394919 w 5778299"/>
                    <a:gd name="connsiteY1665" fmla="*/ 1743061 h 2211056"/>
                    <a:gd name="connsiteX1666" fmla="*/ 1401944 w 5778299"/>
                    <a:gd name="connsiteY1666" fmla="*/ 1727365 h 2211056"/>
                    <a:gd name="connsiteX1667" fmla="*/ 1400877 w 5778299"/>
                    <a:gd name="connsiteY1667" fmla="*/ 1719762 h 2211056"/>
                    <a:gd name="connsiteX1668" fmla="*/ 1435959 w 5778299"/>
                    <a:gd name="connsiteY1668" fmla="*/ 1702688 h 2211056"/>
                    <a:gd name="connsiteX1669" fmla="*/ 1445563 w 5778299"/>
                    <a:gd name="connsiteY1669" fmla="*/ 1701043 h 2211056"/>
                    <a:gd name="connsiteX1670" fmla="*/ 1429423 w 5778299"/>
                    <a:gd name="connsiteY1670" fmla="*/ 1693306 h 2211056"/>
                    <a:gd name="connsiteX1671" fmla="*/ 1418751 w 5778299"/>
                    <a:gd name="connsiteY1671" fmla="*/ 1689393 h 2211056"/>
                    <a:gd name="connsiteX1672" fmla="*/ 1410437 w 5778299"/>
                    <a:gd name="connsiteY1672" fmla="*/ 1666761 h 2211056"/>
                    <a:gd name="connsiteX1673" fmla="*/ 1414260 w 5778299"/>
                    <a:gd name="connsiteY1673" fmla="*/ 1656979 h 2211056"/>
                    <a:gd name="connsiteX1674" fmla="*/ 1434492 w 5778299"/>
                    <a:gd name="connsiteY1674" fmla="*/ 1654000 h 2211056"/>
                    <a:gd name="connsiteX1675" fmla="*/ 1454811 w 5778299"/>
                    <a:gd name="connsiteY1675" fmla="*/ 1654889 h 2211056"/>
                    <a:gd name="connsiteX1676" fmla="*/ 1454811 w 5778299"/>
                    <a:gd name="connsiteY1676" fmla="*/ 1654889 h 2211056"/>
                    <a:gd name="connsiteX1677" fmla="*/ 1458680 w 5778299"/>
                    <a:gd name="connsiteY1677" fmla="*/ 1654889 h 2211056"/>
                    <a:gd name="connsiteX1678" fmla="*/ 1485358 w 5778299"/>
                    <a:gd name="connsiteY1678" fmla="*/ 1648753 h 2211056"/>
                    <a:gd name="connsiteX1679" fmla="*/ 1504389 w 5778299"/>
                    <a:gd name="connsiteY1679" fmla="*/ 1642840 h 2211056"/>
                    <a:gd name="connsiteX1680" fmla="*/ 1523197 w 5778299"/>
                    <a:gd name="connsiteY1680" fmla="*/ 1640883 h 2211056"/>
                    <a:gd name="connsiteX1681" fmla="*/ 1552810 w 5778299"/>
                    <a:gd name="connsiteY1681" fmla="*/ 1635592 h 2211056"/>
                    <a:gd name="connsiteX1682" fmla="*/ 1586870 w 5778299"/>
                    <a:gd name="connsiteY1682" fmla="*/ 1627011 h 2211056"/>
                    <a:gd name="connsiteX1683" fmla="*/ 1594206 w 5778299"/>
                    <a:gd name="connsiteY1683" fmla="*/ 1625810 h 2211056"/>
                    <a:gd name="connsiteX1684" fmla="*/ 1605367 w 5778299"/>
                    <a:gd name="connsiteY1684" fmla="*/ 1624031 h 2211056"/>
                    <a:gd name="connsiteX1685" fmla="*/ 1664815 w 5778299"/>
                    <a:gd name="connsiteY1685" fmla="*/ 1606557 h 2211056"/>
                    <a:gd name="connsiteX1686" fmla="*/ 1692160 w 5778299"/>
                    <a:gd name="connsiteY1686" fmla="*/ 1593929 h 2211056"/>
                    <a:gd name="connsiteX1687" fmla="*/ 1695539 w 5778299"/>
                    <a:gd name="connsiteY1687" fmla="*/ 1593929 h 2211056"/>
                    <a:gd name="connsiteX1688" fmla="*/ 1711768 w 5778299"/>
                    <a:gd name="connsiteY1688" fmla="*/ 1596997 h 2211056"/>
                    <a:gd name="connsiteX1689" fmla="*/ 1727109 w 5778299"/>
                    <a:gd name="connsiteY1689" fmla="*/ 1599887 h 2211056"/>
                    <a:gd name="connsiteX1690" fmla="*/ 1735735 w 5778299"/>
                    <a:gd name="connsiteY1690" fmla="*/ 1597976 h 2211056"/>
                    <a:gd name="connsiteX1691" fmla="*/ 1742538 w 5778299"/>
                    <a:gd name="connsiteY1691" fmla="*/ 1596508 h 2211056"/>
                    <a:gd name="connsiteX1692" fmla="*/ 1757922 w 5778299"/>
                    <a:gd name="connsiteY1692" fmla="*/ 1615717 h 2211056"/>
                    <a:gd name="connsiteX1693" fmla="*/ 1759301 w 5778299"/>
                    <a:gd name="connsiteY1693" fmla="*/ 1620163 h 2211056"/>
                    <a:gd name="connsiteX1694" fmla="*/ 1761123 w 5778299"/>
                    <a:gd name="connsiteY1694" fmla="*/ 1624609 h 2211056"/>
                    <a:gd name="connsiteX1695" fmla="*/ 1761879 w 5778299"/>
                    <a:gd name="connsiteY1695" fmla="*/ 1641728 h 2211056"/>
                    <a:gd name="connsiteX1696" fmla="*/ 1760279 w 5778299"/>
                    <a:gd name="connsiteY1696" fmla="*/ 1648887 h 2211056"/>
                    <a:gd name="connsiteX1697" fmla="*/ 1768460 w 5778299"/>
                    <a:gd name="connsiteY1697" fmla="*/ 1652088 h 2211056"/>
                    <a:gd name="connsiteX1698" fmla="*/ 1768460 w 5778299"/>
                    <a:gd name="connsiteY1698" fmla="*/ 1652088 h 2211056"/>
                    <a:gd name="connsiteX1699" fmla="*/ 1781132 w 5778299"/>
                    <a:gd name="connsiteY1699" fmla="*/ 1648086 h 2211056"/>
                    <a:gd name="connsiteX1700" fmla="*/ 1795583 w 5778299"/>
                    <a:gd name="connsiteY1700" fmla="*/ 1643640 h 2211056"/>
                    <a:gd name="connsiteX1701" fmla="*/ 1801808 w 5778299"/>
                    <a:gd name="connsiteY1701" fmla="*/ 1646797 h 2211056"/>
                    <a:gd name="connsiteX1702" fmla="*/ 1808700 w 5778299"/>
                    <a:gd name="connsiteY1702" fmla="*/ 1655690 h 2211056"/>
                    <a:gd name="connsiteX1703" fmla="*/ 1810034 w 5778299"/>
                    <a:gd name="connsiteY1703" fmla="*/ 1654578 h 2211056"/>
                    <a:gd name="connsiteX1704" fmla="*/ 1816392 w 5778299"/>
                    <a:gd name="connsiteY1704" fmla="*/ 1651332 h 2211056"/>
                    <a:gd name="connsiteX1705" fmla="*/ 1819682 w 5778299"/>
                    <a:gd name="connsiteY1705" fmla="*/ 1651777 h 2211056"/>
                    <a:gd name="connsiteX1706" fmla="*/ 1825640 w 5778299"/>
                    <a:gd name="connsiteY1706" fmla="*/ 1655156 h 2211056"/>
                    <a:gd name="connsiteX1707" fmla="*/ 1832177 w 5778299"/>
                    <a:gd name="connsiteY1707" fmla="*/ 1658358 h 2211056"/>
                    <a:gd name="connsiteX1708" fmla="*/ 1837245 w 5778299"/>
                    <a:gd name="connsiteY1708" fmla="*/ 1657379 h 2211056"/>
                    <a:gd name="connsiteX1709" fmla="*/ 1842981 w 5778299"/>
                    <a:gd name="connsiteY1709" fmla="*/ 1656268 h 2211056"/>
                    <a:gd name="connsiteX1710" fmla="*/ 1845560 w 5778299"/>
                    <a:gd name="connsiteY1710" fmla="*/ 1656712 h 2211056"/>
                    <a:gd name="connsiteX1711" fmla="*/ 1847294 w 5778299"/>
                    <a:gd name="connsiteY1711" fmla="*/ 1658491 h 2211056"/>
                    <a:gd name="connsiteX1712" fmla="*/ 1841603 w 5778299"/>
                    <a:gd name="connsiteY1712" fmla="*/ 1666761 h 2211056"/>
                    <a:gd name="connsiteX1713" fmla="*/ 1833778 w 5778299"/>
                    <a:gd name="connsiteY1713" fmla="*/ 1678322 h 2211056"/>
                    <a:gd name="connsiteX1714" fmla="*/ 1835245 w 5778299"/>
                    <a:gd name="connsiteY1714" fmla="*/ 1681256 h 2211056"/>
                    <a:gd name="connsiteX1715" fmla="*/ 1839691 w 5778299"/>
                    <a:gd name="connsiteY1715" fmla="*/ 1683168 h 2211056"/>
                    <a:gd name="connsiteX1716" fmla="*/ 1847872 w 5778299"/>
                    <a:gd name="connsiteY1716" fmla="*/ 1679256 h 2211056"/>
                    <a:gd name="connsiteX1717" fmla="*/ 1857921 w 5778299"/>
                    <a:gd name="connsiteY1717" fmla="*/ 1674809 h 2211056"/>
                    <a:gd name="connsiteX1718" fmla="*/ 1860634 w 5778299"/>
                    <a:gd name="connsiteY1718" fmla="*/ 1675209 h 2211056"/>
                    <a:gd name="connsiteX1719" fmla="*/ 1865080 w 5778299"/>
                    <a:gd name="connsiteY1719" fmla="*/ 1675921 h 2211056"/>
                    <a:gd name="connsiteX1720" fmla="*/ 1882865 w 5778299"/>
                    <a:gd name="connsiteY1720" fmla="*/ 1667784 h 2211056"/>
                    <a:gd name="connsiteX1721" fmla="*/ 1897139 w 5778299"/>
                    <a:gd name="connsiteY1721" fmla="*/ 1660180 h 2211056"/>
                    <a:gd name="connsiteX1722" fmla="*/ 1916614 w 5778299"/>
                    <a:gd name="connsiteY1722" fmla="*/ 1650265 h 2211056"/>
                    <a:gd name="connsiteX1723" fmla="*/ 1941514 w 5778299"/>
                    <a:gd name="connsiteY1723" fmla="*/ 1639727 h 2211056"/>
                    <a:gd name="connsiteX1724" fmla="*/ 1950406 w 5778299"/>
                    <a:gd name="connsiteY1724" fmla="*/ 1641906 h 2211056"/>
                    <a:gd name="connsiteX1725" fmla="*/ 1948405 w 5778299"/>
                    <a:gd name="connsiteY1725" fmla="*/ 1648753 h 2211056"/>
                    <a:gd name="connsiteX1726" fmla="*/ 1945426 w 5778299"/>
                    <a:gd name="connsiteY1726" fmla="*/ 1659469 h 2211056"/>
                    <a:gd name="connsiteX1727" fmla="*/ 1963212 w 5778299"/>
                    <a:gd name="connsiteY1727" fmla="*/ 1673698 h 2211056"/>
                    <a:gd name="connsiteX1728" fmla="*/ 1976195 w 5778299"/>
                    <a:gd name="connsiteY1728" fmla="*/ 1681523 h 2211056"/>
                    <a:gd name="connsiteX1729" fmla="*/ 2006697 w 5778299"/>
                    <a:gd name="connsiteY1729" fmla="*/ 1719895 h 2211056"/>
                    <a:gd name="connsiteX1730" fmla="*/ 2027196 w 5778299"/>
                    <a:gd name="connsiteY1730" fmla="*/ 1756889 h 2211056"/>
                    <a:gd name="connsiteX1731" fmla="*/ 2053251 w 5778299"/>
                    <a:gd name="connsiteY1731" fmla="*/ 1801709 h 2211056"/>
                    <a:gd name="connsiteX1732" fmla="*/ 2057698 w 5778299"/>
                    <a:gd name="connsiteY1732" fmla="*/ 1804644 h 2211056"/>
                    <a:gd name="connsiteX1733" fmla="*/ 2066591 w 5778299"/>
                    <a:gd name="connsiteY1733" fmla="*/ 1794061 h 2211056"/>
                    <a:gd name="connsiteX1734" fmla="*/ 2068680 w 5778299"/>
                    <a:gd name="connsiteY1734" fmla="*/ 1790193 h 2211056"/>
                    <a:gd name="connsiteX1735" fmla="*/ 2077884 w 5778299"/>
                    <a:gd name="connsiteY1735" fmla="*/ 1783612 h 2211056"/>
                    <a:gd name="connsiteX1736" fmla="*/ 2092513 w 5778299"/>
                    <a:gd name="connsiteY1736" fmla="*/ 1793972 h 2211056"/>
                    <a:gd name="connsiteX1737" fmla="*/ 2094247 w 5778299"/>
                    <a:gd name="connsiteY1737" fmla="*/ 1795840 h 2211056"/>
                    <a:gd name="connsiteX1738" fmla="*/ 2118169 w 5778299"/>
                    <a:gd name="connsiteY1738" fmla="*/ 1807089 h 2211056"/>
                    <a:gd name="connsiteX1739" fmla="*/ 2140979 w 5778299"/>
                    <a:gd name="connsiteY1739" fmla="*/ 1802287 h 2211056"/>
                    <a:gd name="connsiteX1740" fmla="*/ 2163522 w 5778299"/>
                    <a:gd name="connsiteY1740" fmla="*/ 1797530 h 2211056"/>
                    <a:gd name="connsiteX1741" fmla="*/ 2174415 w 5778299"/>
                    <a:gd name="connsiteY1741" fmla="*/ 1799530 h 2211056"/>
                    <a:gd name="connsiteX1742" fmla="*/ 2190912 w 5778299"/>
                    <a:gd name="connsiteY1742" fmla="*/ 1815582 h 2211056"/>
                    <a:gd name="connsiteX1743" fmla="*/ 2200338 w 5778299"/>
                    <a:gd name="connsiteY1743" fmla="*/ 1827943 h 2211056"/>
                    <a:gd name="connsiteX1744" fmla="*/ 2210120 w 5778299"/>
                    <a:gd name="connsiteY1744" fmla="*/ 1832700 h 2211056"/>
                    <a:gd name="connsiteX1745" fmla="*/ 2220569 w 5778299"/>
                    <a:gd name="connsiteY1745" fmla="*/ 1846039 h 2211056"/>
                    <a:gd name="connsiteX1746" fmla="*/ 2241289 w 5778299"/>
                    <a:gd name="connsiteY1746" fmla="*/ 1858890 h 2211056"/>
                    <a:gd name="connsiteX1747" fmla="*/ 2250805 w 5778299"/>
                    <a:gd name="connsiteY1747" fmla="*/ 1858134 h 2211056"/>
                    <a:gd name="connsiteX1748" fmla="*/ 2263743 w 5778299"/>
                    <a:gd name="connsiteY1748" fmla="*/ 1853999 h 2211056"/>
                    <a:gd name="connsiteX1749" fmla="*/ 2268945 w 5778299"/>
                    <a:gd name="connsiteY1749" fmla="*/ 1851909 h 2211056"/>
                    <a:gd name="connsiteX1750" fmla="*/ 2271080 w 5778299"/>
                    <a:gd name="connsiteY1750" fmla="*/ 1851464 h 2211056"/>
                    <a:gd name="connsiteX1751" fmla="*/ 2279439 w 5778299"/>
                    <a:gd name="connsiteY1751" fmla="*/ 1861246 h 2211056"/>
                    <a:gd name="connsiteX1752" fmla="*/ 2282596 w 5778299"/>
                    <a:gd name="connsiteY1752" fmla="*/ 1867293 h 2211056"/>
                    <a:gd name="connsiteX1753" fmla="*/ 2299181 w 5778299"/>
                    <a:gd name="connsiteY1753" fmla="*/ 1875030 h 2211056"/>
                    <a:gd name="connsiteX1754" fmla="*/ 2322658 w 5778299"/>
                    <a:gd name="connsiteY1754" fmla="*/ 1868849 h 2211056"/>
                    <a:gd name="connsiteX1755" fmla="*/ 2338087 w 5778299"/>
                    <a:gd name="connsiteY1755" fmla="*/ 1863736 h 2211056"/>
                    <a:gd name="connsiteX1756" fmla="*/ 2361386 w 5778299"/>
                    <a:gd name="connsiteY1756" fmla="*/ 1851687 h 2211056"/>
                    <a:gd name="connsiteX1757" fmla="*/ 2368501 w 5778299"/>
                    <a:gd name="connsiteY1757" fmla="*/ 1846173 h 2211056"/>
                    <a:gd name="connsiteX1758" fmla="*/ 2389487 w 5778299"/>
                    <a:gd name="connsiteY1758" fmla="*/ 1834790 h 2211056"/>
                    <a:gd name="connsiteX1759" fmla="*/ 2408785 w 5778299"/>
                    <a:gd name="connsiteY1759" fmla="*/ 1824608 h 2211056"/>
                    <a:gd name="connsiteX1760" fmla="*/ 2455205 w 5778299"/>
                    <a:gd name="connsiteY1760" fmla="*/ 1806822 h 2211056"/>
                    <a:gd name="connsiteX1761" fmla="*/ 2468544 w 5778299"/>
                    <a:gd name="connsiteY1761" fmla="*/ 1808290 h 2211056"/>
                    <a:gd name="connsiteX1762" fmla="*/ 2472057 w 5778299"/>
                    <a:gd name="connsiteY1762" fmla="*/ 1809046 h 2211056"/>
                    <a:gd name="connsiteX1763" fmla="*/ 2504604 w 5778299"/>
                    <a:gd name="connsiteY1763" fmla="*/ 1814381 h 2211056"/>
                    <a:gd name="connsiteX1764" fmla="*/ 2514475 w 5778299"/>
                    <a:gd name="connsiteY1764" fmla="*/ 1824475 h 2211056"/>
                    <a:gd name="connsiteX1765" fmla="*/ 2521990 w 5778299"/>
                    <a:gd name="connsiteY1765" fmla="*/ 1834835 h 2211056"/>
                    <a:gd name="connsiteX1766" fmla="*/ 2527814 w 5778299"/>
                    <a:gd name="connsiteY1766" fmla="*/ 1838081 h 2211056"/>
                    <a:gd name="connsiteX1767" fmla="*/ 2542443 w 5778299"/>
                    <a:gd name="connsiteY1767" fmla="*/ 1843550 h 2211056"/>
                    <a:gd name="connsiteX1768" fmla="*/ 2550981 w 5778299"/>
                    <a:gd name="connsiteY1768" fmla="*/ 1841549 h 2211056"/>
                    <a:gd name="connsiteX1769" fmla="*/ 2559873 w 5778299"/>
                    <a:gd name="connsiteY1769" fmla="*/ 1839637 h 2211056"/>
                    <a:gd name="connsiteX1770" fmla="*/ 2576147 w 5778299"/>
                    <a:gd name="connsiteY1770" fmla="*/ 1845951 h 2211056"/>
                    <a:gd name="connsiteX1771" fmla="*/ 2593398 w 5778299"/>
                    <a:gd name="connsiteY1771" fmla="*/ 1852087 h 2211056"/>
                    <a:gd name="connsiteX1772" fmla="*/ 2613541 w 5778299"/>
                    <a:gd name="connsiteY1772" fmla="*/ 1842260 h 2211056"/>
                    <a:gd name="connsiteX1773" fmla="*/ 2622433 w 5778299"/>
                    <a:gd name="connsiteY1773" fmla="*/ 1837325 h 2211056"/>
                    <a:gd name="connsiteX1774" fmla="*/ 2628436 w 5778299"/>
                    <a:gd name="connsiteY1774" fmla="*/ 1831233 h 2211056"/>
                    <a:gd name="connsiteX1775" fmla="*/ 2622967 w 5778299"/>
                    <a:gd name="connsiteY1775" fmla="*/ 1812203 h 2211056"/>
                    <a:gd name="connsiteX1776" fmla="*/ 2620210 w 5778299"/>
                    <a:gd name="connsiteY1776" fmla="*/ 1806822 h 2211056"/>
                    <a:gd name="connsiteX1777" fmla="*/ 2624657 w 5778299"/>
                    <a:gd name="connsiteY1777" fmla="*/ 1774897 h 2211056"/>
                    <a:gd name="connsiteX1778" fmla="*/ 2631415 w 5778299"/>
                    <a:gd name="connsiteY1778" fmla="*/ 1769784 h 2211056"/>
                    <a:gd name="connsiteX1779" fmla="*/ 2649201 w 5778299"/>
                    <a:gd name="connsiteY1779" fmla="*/ 1753510 h 2211056"/>
                    <a:gd name="connsiteX1780" fmla="*/ 2660317 w 5778299"/>
                    <a:gd name="connsiteY1780" fmla="*/ 1747908 h 2211056"/>
                    <a:gd name="connsiteX1781" fmla="*/ 2683749 w 5778299"/>
                    <a:gd name="connsiteY1781" fmla="*/ 1757467 h 2211056"/>
                    <a:gd name="connsiteX1782" fmla="*/ 2708115 w 5778299"/>
                    <a:gd name="connsiteY1782" fmla="*/ 1766049 h 2211056"/>
                    <a:gd name="connsiteX1783" fmla="*/ 2729681 w 5778299"/>
                    <a:gd name="connsiteY1783" fmla="*/ 1772363 h 2211056"/>
                    <a:gd name="connsiteX1784" fmla="*/ 2743464 w 5778299"/>
                    <a:gd name="connsiteY1784" fmla="*/ 1775431 h 2211056"/>
                    <a:gd name="connsiteX1785" fmla="*/ 2762895 w 5778299"/>
                    <a:gd name="connsiteY1785" fmla="*/ 1782545 h 2211056"/>
                    <a:gd name="connsiteX1786" fmla="*/ 2765874 w 5778299"/>
                    <a:gd name="connsiteY1786" fmla="*/ 1798108 h 2211056"/>
                    <a:gd name="connsiteX1787" fmla="*/ 2770543 w 5778299"/>
                    <a:gd name="connsiteY1787" fmla="*/ 1815893 h 2211056"/>
                    <a:gd name="connsiteX1788" fmla="*/ 2787395 w 5778299"/>
                    <a:gd name="connsiteY1788" fmla="*/ 1826031 h 2211056"/>
                    <a:gd name="connsiteX1789" fmla="*/ 2795664 w 5778299"/>
                    <a:gd name="connsiteY1789" fmla="*/ 1828743 h 2211056"/>
                    <a:gd name="connsiteX1790" fmla="*/ 2814873 w 5778299"/>
                    <a:gd name="connsiteY1790" fmla="*/ 1834168 h 2211056"/>
                    <a:gd name="connsiteX1791" fmla="*/ 2835905 w 5778299"/>
                    <a:gd name="connsiteY1791" fmla="*/ 1826253 h 2211056"/>
                    <a:gd name="connsiteX1792" fmla="*/ 2866763 w 5778299"/>
                    <a:gd name="connsiteY1792" fmla="*/ 1820073 h 2211056"/>
                    <a:gd name="connsiteX1793" fmla="*/ 2872587 w 5778299"/>
                    <a:gd name="connsiteY1793" fmla="*/ 1820473 h 2211056"/>
                    <a:gd name="connsiteX1794" fmla="*/ 2881970 w 5778299"/>
                    <a:gd name="connsiteY1794" fmla="*/ 1823585 h 2211056"/>
                    <a:gd name="connsiteX1795" fmla="*/ 2899755 w 5778299"/>
                    <a:gd name="connsiteY1795" fmla="*/ 1828432 h 2211056"/>
                    <a:gd name="connsiteX1796" fmla="*/ 2903401 w 5778299"/>
                    <a:gd name="connsiteY1796" fmla="*/ 1827543 h 2211056"/>
                    <a:gd name="connsiteX1797" fmla="*/ 2906380 w 5778299"/>
                    <a:gd name="connsiteY1797" fmla="*/ 1826920 h 2211056"/>
                    <a:gd name="connsiteX1798" fmla="*/ 2958269 w 5778299"/>
                    <a:gd name="connsiteY1798" fmla="*/ 1848040 h 2211056"/>
                    <a:gd name="connsiteX1799" fmla="*/ 2982236 w 5778299"/>
                    <a:gd name="connsiteY1799" fmla="*/ 1870272 h 2211056"/>
                    <a:gd name="connsiteX1800" fmla="*/ 2998509 w 5778299"/>
                    <a:gd name="connsiteY1800" fmla="*/ 1871651 h 2211056"/>
                    <a:gd name="connsiteX1801" fmla="*/ 3015983 w 5778299"/>
                    <a:gd name="connsiteY1801" fmla="*/ 1873296 h 2211056"/>
                    <a:gd name="connsiteX1802" fmla="*/ 3039371 w 5778299"/>
                    <a:gd name="connsiteY1802" fmla="*/ 1876631 h 2211056"/>
                    <a:gd name="connsiteX1803" fmla="*/ 3068807 w 5778299"/>
                    <a:gd name="connsiteY1803" fmla="*/ 1872184 h 2211056"/>
                    <a:gd name="connsiteX1804" fmla="*/ 3080500 w 5778299"/>
                    <a:gd name="connsiteY1804" fmla="*/ 1870139 h 2211056"/>
                    <a:gd name="connsiteX1805" fmla="*/ 3134302 w 5778299"/>
                    <a:gd name="connsiteY1805" fmla="*/ 1854043 h 2211056"/>
                    <a:gd name="connsiteX1806" fmla="*/ 3188192 w 5778299"/>
                    <a:gd name="connsiteY1806" fmla="*/ 1830166 h 2211056"/>
                    <a:gd name="connsiteX1807" fmla="*/ 3204422 w 5778299"/>
                    <a:gd name="connsiteY1807" fmla="*/ 1837992 h 2211056"/>
                    <a:gd name="connsiteX1808" fmla="*/ 3217761 w 5778299"/>
                    <a:gd name="connsiteY1808" fmla="*/ 1844928 h 2211056"/>
                    <a:gd name="connsiteX1809" fmla="*/ 3231589 w 5778299"/>
                    <a:gd name="connsiteY1809" fmla="*/ 1843461 h 2211056"/>
                    <a:gd name="connsiteX1810" fmla="*/ 3237636 w 5778299"/>
                    <a:gd name="connsiteY1810" fmla="*/ 1842616 h 2211056"/>
                    <a:gd name="connsiteX1811" fmla="*/ 3240615 w 5778299"/>
                    <a:gd name="connsiteY1811" fmla="*/ 1842616 h 2211056"/>
                    <a:gd name="connsiteX1812" fmla="*/ 3265426 w 5778299"/>
                    <a:gd name="connsiteY1812" fmla="*/ 1852976 h 2211056"/>
                    <a:gd name="connsiteX1813" fmla="*/ 3267560 w 5778299"/>
                    <a:gd name="connsiteY1813" fmla="*/ 1854577 h 2211056"/>
                    <a:gd name="connsiteX1814" fmla="*/ 3287035 w 5778299"/>
                    <a:gd name="connsiteY1814" fmla="*/ 1860846 h 2211056"/>
                    <a:gd name="connsiteX1815" fmla="*/ 3334523 w 5778299"/>
                    <a:gd name="connsiteY1815" fmla="*/ 1842393 h 2211056"/>
                    <a:gd name="connsiteX1816" fmla="*/ 3336969 w 5778299"/>
                    <a:gd name="connsiteY1816" fmla="*/ 1840971 h 2211056"/>
                    <a:gd name="connsiteX1817" fmla="*/ 3347506 w 5778299"/>
                    <a:gd name="connsiteY1817" fmla="*/ 1821629 h 2211056"/>
                    <a:gd name="connsiteX1818" fmla="*/ 3352575 w 5778299"/>
                    <a:gd name="connsiteY1818" fmla="*/ 1808823 h 2211056"/>
                    <a:gd name="connsiteX1819" fmla="*/ 3359956 w 5778299"/>
                    <a:gd name="connsiteY1819" fmla="*/ 1794195 h 2211056"/>
                    <a:gd name="connsiteX1820" fmla="*/ 3367871 w 5778299"/>
                    <a:gd name="connsiteY1820" fmla="*/ 1778543 h 2211056"/>
                    <a:gd name="connsiteX1821" fmla="*/ 3382855 w 5778299"/>
                    <a:gd name="connsiteY1821" fmla="*/ 1762270 h 2211056"/>
                    <a:gd name="connsiteX1822" fmla="*/ 3391215 w 5778299"/>
                    <a:gd name="connsiteY1822" fmla="*/ 1754755 h 2211056"/>
                    <a:gd name="connsiteX1823" fmla="*/ 3393393 w 5778299"/>
                    <a:gd name="connsiteY1823" fmla="*/ 1727099 h 2211056"/>
                    <a:gd name="connsiteX1824" fmla="*/ 3386813 w 5778299"/>
                    <a:gd name="connsiteY1824" fmla="*/ 1721674 h 2211056"/>
                    <a:gd name="connsiteX1825" fmla="*/ 3377653 w 5778299"/>
                    <a:gd name="connsiteY1825" fmla="*/ 1718206 h 2211056"/>
                    <a:gd name="connsiteX1826" fmla="*/ 3383389 w 5778299"/>
                    <a:gd name="connsiteY1826" fmla="*/ 1702777 h 2211056"/>
                    <a:gd name="connsiteX1827" fmla="*/ 3416870 w 5778299"/>
                    <a:gd name="connsiteY1827" fmla="*/ 1687970 h 2211056"/>
                    <a:gd name="connsiteX1828" fmla="*/ 3420427 w 5778299"/>
                    <a:gd name="connsiteY1828" fmla="*/ 1687970 h 2211056"/>
                    <a:gd name="connsiteX1829" fmla="*/ 3430876 w 5778299"/>
                    <a:gd name="connsiteY1829" fmla="*/ 1688237 h 2211056"/>
                    <a:gd name="connsiteX1830" fmla="*/ 3459511 w 5778299"/>
                    <a:gd name="connsiteY1830" fmla="*/ 1686992 h 2211056"/>
                    <a:gd name="connsiteX1831" fmla="*/ 3488635 w 5778299"/>
                    <a:gd name="connsiteY1831" fmla="*/ 1685747 h 2211056"/>
                    <a:gd name="connsiteX1832" fmla="*/ 3499084 w 5778299"/>
                    <a:gd name="connsiteY1832" fmla="*/ 1686014 h 2211056"/>
                    <a:gd name="connsiteX1833" fmla="*/ 3527719 w 5778299"/>
                    <a:gd name="connsiteY1833" fmla="*/ 1692728 h 2211056"/>
                    <a:gd name="connsiteX1834" fmla="*/ 3546527 w 5778299"/>
                    <a:gd name="connsiteY1834" fmla="*/ 1697975 h 2211056"/>
                    <a:gd name="connsiteX1835" fmla="*/ 3575117 w 5778299"/>
                    <a:gd name="connsiteY1835" fmla="*/ 1717361 h 2211056"/>
                    <a:gd name="connsiteX1836" fmla="*/ 3578808 w 5778299"/>
                    <a:gd name="connsiteY1836" fmla="*/ 1727632 h 2211056"/>
                    <a:gd name="connsiteX1837" fmla="*/ 3583254 w 5778299"/>
                    <a:gd name="connsiteY1837" fmla="*/ 1737815 h 2211056"/>
                    <a:gd name="connsiteX1838" fmla="*/ 3595927 w 5778299"/>
                    <a:gd name="connsiteY1838" fmla="*/ 1762492 h 2211056"/>
                    <a:gd name="connsiteX1839" fmla="*/ 3603396 w 5778299"/>
                    <a:gd name="connsiteY1839" fmla="*/ 1781611 h 2211056"/>
                    <a:gd name="connsiteX1840" fmla="*/ 3604107 w 5778299"/>
                    <a:gd name="connsiteY1840" fmla="*/ 1782678 h 2211056"/>
                    <a:gd name="connsiteX1841" fmla="*/ 3630431 w 5778299"/>
                    <a:gd name="connsiteY1841" fmla="*/ 1844706 h 2211056"/>
                    <a:gd name="connsiteX1842" fmla="*/ 3674360 w 5778299"/>
                    <a:gd name="connsiteY1842" fmla="*/ 1868849 h 2211056"/>
                    <a:gd name="connsiteX1843" fmla="*/ 3692146 w 5778299"/>
                    <a:gd name="connsiteY1843" fmla="*/ 1873607 h 2211056"/>
                    <a:gd name="connsiteX1844" fmla="*/ 3742790 w 5778299"/>
                    <a:gd name="connsiteY1844" fmla="*/ 1931410 h 2211056"/>
                    <a:gd name="connsiteX1845" fmla="*/ 3744658 w 5778299"/>
                    <a:gd name="connsiteY1845" fmla="*/ 1937190 h 2211056"/>
                    <a:gd name="connsiteX1846" fmla="*/ 3770002 w 5778299"/>
                    <a:gd name="connsiteY1846" fmla="*/ 1944127 h 2211056"/>
                    <a:gd name="connsiteX1847" fmla="*/ 3775160 w 5778299"/>
                    <a:gd name="connsiteY1847" fmla="*/ 1943816 h 2211056"/>
                    <a:gd name="connsiteX1848" fmla="*/ 3779606 w 5778299"/>
                    <a:gd name="connsiteY1848" fmla="*/ 1943549 h 2211056"/>
                    <a:gd name="connsiteX1849" fmla="*/ 3785787 w 5778299"/>
                    <a:gd name="connsiteY1849" fmla="*/ 1943860 h 2211056"/>
                    <a:gd name="connsiteX1850" fmla="*/ 3796014 w 5778299"/>
                    <a:gd name="connsiteY1850" fmla="*/ 1943860 h 2211056"/>
                    <a:gd name="connsiteX1851" fmla="*/ 3805440 w 5778299"/>
                    <a:gd name="connsiteY1851" fmla="*/ 1936924 h 2211056"/>
                    <a:gd name="connsiteX1852" fmla="*/ 3814733 w 5778299"/>
                    <a:gd name="connsiteY1852" fmla="*/ 1929454 h 2211056"/>
                    <a:gd name="connsiteX1853" fmla="*/ 3831185 w 5778299"/>
                    <a:gd name="connsiteY1853" fmla="*/ 1925007 h 2211056"/>
                    <a:gd name="connsiteX1854" fmla="*/ 3846703 w 5778299"/>
                    <a:gd name="connsiteY1854" fmla="*/ 1920828 h 2211056"/>
                    <a:gd name="connsiteX1855" fmla="*/ 3854128 w 5778299"/>
                    <a:gd name="connsiteY1855" fmla="*/ 1919583 h 2211056"/>
                    <a:gd name="connsiteX1856" fmla="*/ 3865600 w 5778299"/>
                    <a:gd name="connsiteY1856" fmla="*/ 1936123 h 2211056"/>
                    <a:gd name="connsiteX1857" fmla="*/ 3866222 w 5778299"/>
                    <a:gd name="connsiteY1857" fmla="*/ 1940125 h 2211056"/>
                    <a:gd name="connsiteX1858" fmla="*/ 3868045 w 5778299"/>
                    <a:gd name="connsiteY1858" fmla="*/ 1948440 h 2211056"/>
                    <a:gd name="connsiteX1859" fmla="*/ 3862710 w 5778299"/>
                    <a:gd name="connsiteY1859" fmla="*/ 1964358 h 2211056"/>
                    <a:gd name="connsiteX1860" fmla="*/ 3854128 w 5778299"/>
                    <a:gd name="connsiteY1860" fmla="*/ 1987079 h 2211056"/>
                    <a:gd name="connsiteX1861" fmla="*/ 3845635 w 5778299"/>
                    <a:gd name="connsiteY1861" fmla="*/ 2009311 h 2211056"/>
                    <a:gd name="connsiteX1862" fmla="*/ 3837721 w 5778299"/>
                    <a:gd name="connsiteY1862" fmla="*/ 2020383 h 2211056"/>
                    <a:gd name="connsiteX1863" fmla="*/ 3822069 w 5778299"/>
                    <a:gd name="connsiteY1863" fmla="*/ 2039947 h 2211056"/>
                    <a:gd name="connsiteX1864" fmla="*/ 3815578 w 5778299"/>
                    <a:gd name="connsiteY1864" fmla="*/ 2047861 h 2211056"/>
                    <a:gd name="connsiteX1865" fmla="*/ 3801617 w 5778299"/>
                    <a:gd name="connsiteY1865" fmla="*/ 2057777 h 2211056"/>
                    <a:gd name="connsiteX1866" fmla="*/ 3800949 w 5778299"/>
                    <a:gd name="connsiteY1866" fmla="*/ 2057777 h 2211056"/>
                    <a:gd name="connsiteX1867" fmla="*/ 3787610 w 5778299"/>
                    <a:gd name="connsiteY1867" fmla="*/ 2054264 h 2211056"/>
                    <a:gd name="connsiteX1868" fmla="*/ 3777205 w 5778299"/>
                    <a:gd name="connsiteY1868" fmla="*/ 2051418 h 2211056"/>
                    <a:gd name="connsiteX1869" fmla="*/ 3767601 w 5778299"/>
                    <a:gd name="connsiteY1869" fmla="*/ 2055509 h 2211056"/>
                    <a:gd name="connsiteX1870" fmla="*/ 3759376 w 5778299"/>
                    <a:gd name="connsiteY1870" fmla="*/ 2061645 h 2211056"/>
                    <a:gd name="connsiteX1871" fmla="*/ 3748481 w 5778299"/>
                    <a:gd name="connsiteY1871" fmla="*/ 2082988 h 2211056"/>
                    <a:gd name="connsiteX1872" fmla="*/ 3751816 w 5778299"/>
                    <a:gd name="connsiteY1872" fmla="*/ 2121271 h 2211056"/>
                    <a:gd name="connsiteX1873" fmla="*/ 3753818 w 5778299"/>
                    <a:gd name="connsiteY1873" fmla="*/ 2147594 h 2211056"/>
                    <a:gd name="connsiteX1874" fmla="*/ 3780496 w 5778299"/>
                    <a:gd name="connsiteY1874" fmla="*/ 2134877 h 2211056"/>
                    <a:gd name="connsiteX1875" fmla="*/ 3803484 w 5778299"/>
                    <a:gd name="connsiteY1875" fmla="*/ 2145993 h 2211056"/>
                    <a:gd name="connsiteX1876" fmla="*/ 3821269 w 5778299"/>
                    <a:gd name="connsiteY1876" fmla="*/ 2153552 h 2211056"/>
                    <a:gd name="connsiteX1877" fmla="*/ 3844702 w 5778299"/>
                    <a:gd name="connsiteY1877" fmla="*/ 2144659 h 2211056"/>
                    <a:gd name="connsiteX1878" fmla="*/ 3911665 w 5778299"/>
                    <a:gd name="connsiteY1878" fmla="*/ 2087523 h 2211056"/>
                    <a:gd name="connsiteX1879" fmla="*/ 3937809 w 5778299"/>
                    <a:gd name="connsiteY1879" fmla="*/ 2060845 h 2211056"/>
                    <a:gd name="connsiteX1880" fmla="*/ 4002549 w 5778299"/>
                    <a:gd name="connsiteY1880" fmla="*/ 1978320 h 2211056"/>
                    <a:gd name="connsiteX1881" fmla="*/ 4030961 w 5778299"/>
                    <a:gd name="connsiteY1881" fmla="*/ 1937324 h 2211056"/>
                    <a:gd name="connsiteX1882" fmla="*/ 4063197 w 5778299"/>
                    <a:gd name="connsiteY1882" fmla="*/ 1885435 h 2211056"/>
                    <a:gd name="connsiteX1883" fmla="*/ 4067110 w 5778299"/>
                    <a:gd name="connsiteY1883" fmla="*/ 1848040 h 2211056"/>
                    <a:gd name="connsiteX1884" fmla="*/ 4080671 w 5778299"/>
                    <a:gd name="connsiteY1884" fmla="*/ 1785791 h 2211056"/>
                    <a:gd name="connsiteX1885" fmla="*/ 4085473 w 5778299"/>
                    <a:gd name="connsiteY1885" fmla="*/ 1775342 h 2211056"/>
                    <a:gd name="connsiteX1886" fmla="*/ 4093210 w 5778299"/>
                    <a:gd name="connsiteY1886" fmla="*/ 1761692 h 2211056"/>
                    <a:gd name="connsiteX1887" fmla="*/ 4098813 w 5778299"/>
                    <a:gd name="connsiteY1887" fmla="*/ 1742305 h 2211056"/>
                    <a:gd name="connsiteX1888" fmla="*/ 4097523 w 5778299"/>
                    <a:gd name="connsiteY1888" fmla="*/ 1733413 h 2211056"/>
                    <a:gd name="connsiteX1889" fmla="*/ 4096589 w 5778299"/>
                    <a:gd name="connsiteY1889" fmla="*/ 1726076 h 2211056"/>
                    <a:gd name="connsiteX1890" fmla="*/ 4095389 w 5778299"/>
                    <a:gd name="connsiteY1890" fmla="*/ 1708290 h 2211056"/>
                    <a:gd name="connsiteX1891" fmla="*/ 4097657 w 5778299"/>
                    <a:gd name="connsiteY1891" fmla="*/ 1703044 h 2211056"/>
                    <a:gd name="connsiteX1892" fmla="*/ 4088364 w 5778299"/>
                    <a:gd name="connsiteY1892" fmla="*/ 1687837 h 2211056"/>
                    <a:gd name="connsiteX1893" fmla="*/ 4084762 w 5778299"/>
                    <a:gd name="connsiteY1893" fmla="*/ 1686236 h 2211056"/>
                    <a:gd name="connsiteX1894" fmla="*/ 4067510 w 5778299"/>
                    <a:gd name="connsiteY1894" fmla="*/ 1670407 h 2211056"/>
                    <a:gd name="connsiteX1895" fmla="*/ 4041588 w 5778299"/>
                    <a:gd name="connsiteY1895" fmla="*/ 1650843 h 2211056"/>
                    <a:gd name="connsiteX1896" fmla="*/ 4038653 w 5778299"/>
                    <a:gd name="connsiteY1896" fmla="*/ 1650843 h 2211056"/>
                    <a:gd name="connsiteX1897" fmla="*/ 4027715 w 5778299"/>
                    <a:gd name="connsiteY1897" fmla="*/ 1649732 h 2211056"/>
                    <a:gd name="connsiteX1898" fmla="*/ 4016955 w 5778299"/>
                    <a:gd name="connsiteY1898" fmla="*/ 1648620 h 2211056"/>
                    <a:gd name="connsiteX1899" fmla="*/ 4016510 w 5778299"/>
                    <a:gd name="connsiteY1899" fmla="*/ 1648620 h 2211056"/>
                    <a:gd name="connsiteX1900" fmla="*/ 4014109 w 5778299"/>
                    <a:gd name="connsiteY1900" fmla="*/ 1649465 h 2211056"/>
                    <a:gd name="connsiteX1901" fmla="*/ 4012997 w 5778299"/>
                    <a:gd name="connsiteY1901" fmla="*/ 1655779 h 2211056"/>
                    <a:gd name="connsiteX1902" fmla="*/ 4011620 w 5778299"/>
                    <a:gd name="connsiteY1902" fmla="*/ 1662582 h 2211056"/>
                    <a:gd name="connsiteX1903" fmla="*/ 4006684 w 5778299"/>
                    <a:gd name="connsiteY1903" fmla="*/ 1663426 h 2211056"/>
                    <a:gd name="connsiteX1904" fmla="*/ 3971647 w 5778299"/>
                    <a:gd name="connsiteY1904" fmla="*/ 1683880 h 2211056"/>
                    <a:gd name="connsiteX1905" fmla="*/ 3969556 w 5778299"/>
                    <a:gd name="connsiteY1905" fmla="*/ 1683035 h 2211056"/>
                    <a:gd name="connsiteX1906" fmla="*/ 3969556 w 5778299"/>
                    <a:gd name="connsiteY1906" fmla="*/ 1680500 h 2211056"/>
                    <a:gd name="connsiteX1907" fmla="*/ 3973202 w 5778299"/>
                    <a:gd name="connsiteY1907" fmla="*/ 1674765 h 2211056"/>
                    <a:gd name="connsiteX1908" fmla="*/ 3973469 w 5778299"/>
                    <a:gd name="connsiteY1908" fmla="*/ 1666183 h 2211056"/>
                    <a:gd name="connsiteX1909" fmla="*/ 3974536 w 5778299"/>
                    <a:gd name="connsiteY1909" fmla="*/ 1642173 h 2211056"/>
                    <a:gd name="connsiteX1910" fmla="*/ 3961420 w 5778299"/>
                    <a:gd name="connsiteY1910" fmla="*/ 1654845 h 2211056"/>
                    <a:gd name="connsiteX1911" fmla="*/ 3947413 w 5778299"/>
                    <a:gd name="connsiteY1911" fmla="*/ 1667739 h 2211056"/>
                    <a:gd name="connsiteX1912" fmla="*/ 3942522 w 5778299"/>
                    <a:gd name="connsiteY1912" fmla="*/ 1659736 h 2211056"/>
                    <a:gd name="connsiteX1913" fmla="*/ 3944657 w 5778299"/>
                    <a:gd name="connsiteY1913" fmla="*/ 1633058 h 2211056"/>
                    <a:gd name="connsiteX1914" fmla="*/ 3944657 w 5778299"/>
                    <a:gd name="connsiteY1914" fmla="*/ 1632124 h 2211056"/>
                    <a:gd name="connsiteX1915" fmla="*/ 3937854 w 5778299"/>
                    <a:gd name="connsiteY1915" fmla="*/ 1630790 h 2211056"/>
                    <a:gd name="connsiteX1916" fmla="*/ 3920068 w 5778299"/>
                    <a:gd name="connsiteY1916" fmla="*/ 1632480 h 2211056"/>
                    <a:gd name="connsiteX1917" fmla="*/ 3917178 w 5778299"/>
                    <a:gd name="connsiteY1917" fmla="*/ 1632880 h 2211056"/>
                    <a:gd name="connsiteX1918" fmla="*/ 3912109 w 5778299"/>
                    <a:gd name="connsiteY1918" fmla="*/ 1632880 h 2211056"/>
                    <a:gd name="connsiteX1919" fmla="*/ 3895123 w 5778299"/>
                    <a:gd name="connsiteY1919" fmla="*/ 1627544 h 2211056"/>
                    <a:gd name="connsiteX1920" fmla="*/ 3916022 w 5778299"/>
                    <a:gd name="connsiteY1920" fmla="*/ 1601399 h 2211056"/>
                    <a:gd name="connsiteX1921" fmla="*/ 3923269 w 5778299"/>
                    <a:gd name="connsiteY1921" fmla="*/ 1593796 h 2211056"/>
                    <a:gd name="connsiteX1922" fmla="*/ 3935008 w 5778299"/>
                    <a:gd name="connsiteY1922" fmla="*/ 1583480 h 2211056"/>
                    <a:gd name="connsiteX1923" fmla="*/ 3958085 w 5778299"/>
                    <a:gd name="connsiteY1923" fmla="*/ 1569830 h 2211056"/>
                    <a:gd name="connsiteX1924" fmla="*/ 3968045 w 5778299"/>
                    <a:gd name="connsiteY1924" fmla="*/ 1563694 h 2211056"/>
                    <a:gd name="connsiteX1925" fmla="*/ 3989477 w 5778299"/>
                    <a:gd name="connsiteY1925" fmla="*/ 1541951 h 2211056"/>
                    <a:gd name="connsiteX1926" fmla="*/ 4009929 w 5778299"/>
                    <a:gd name="connsiteY1926" fmla="*/ 1520697 h 2211056"/>
                    <a:gd name="connsiteX1927" fmla="*/ 4015220 w 5778299"/>
                    <a:gd name="connsiteY1927" fmla="*/ 1517273 h 2211056"/>
                    <a:gd name="connsiteX1928" fmla="*/ 4075469 w 5778299"/>
                    <a:gd name="connsiteY1928" fmla="*/ 1465695 h 2211056"/>
                    <a:gd name="connsiteX1929" fmla="*/ 4096012 w 5778299"/>
                    <a:gd name="connsiteY1929" fmla="*/ 1447643 h 2211056"/>
                    <a:gd name="connsiteX1930" fmla="*/ 4114286 w 5778299"/>
                    <a:gd name="connsiteY1930" fmla="*/ 1432525 h 2211056"/>
                    <a:gd name="connsiteX1931" fmla="*/ 4164530 w 5778299"/>
                    <a:gd name="connsiteY1931" fmla="*/ 1400511 h 2211056"/>
                    <a:gd name="connsiteX1932" fmla="*/ 4202458 w 5778299"/>
                    <a:gd name="connsiteY1932" fmla="*/ 1394509 h 2211056"/>
                    <a:gd name="connsiteX1933" fmla="*/ 4238830 w 5778299"/>
                    <a:gd name="connsiteY1933" fmla="*/ 1399266 h 2211056"/>
                    <a:gd name="connsiteX1934" fmla="*/ 4248345 w 5778299"/>
                    <a:gd name="connsiteY1934" fmla="*/ 1403713 h 2211056"/>
                    <a:gd name="connsiteX1935" fmla="*/ 4262841 w 5778299"/>
                    <a:gd name="connsiteY1935" fmla="*/ 1409537 h 2211056"/>
                    <a:gd name="connsiteX1936" fmla="*/ 4265463 w 5778299"/>
                    <a:gd name="connsiteY1936" fmla="*/ 1408959 h 2211056"/>
                    <a:gd name="connsiteX1937" fmla="*/ 4267687 w 5778299"/>
                    <a:gd name="connsiteY1937" fmla="*/ 1407803 h 2211056"/>
                    <a:gd name="connsiteX1938" fmla="*/ 4284361 w 5778299"/>
                    <a:gd name="connsiteY1938" fmla="*/ 1402512 h 2211056"/>
                    <a:gd name="connsiteX1939" fmla="*/ 4292809 w 5778299"/>
                    <a:gd name="connsiteY1939" fmla="*/ 1403179 h 2211056"/>
                    <a:gd name="connsiteX1940" fmla="*/ 4304102 w 5778299"/>
                    <a:gd name="connsiteY1940" fmla="*/ 1404069 h 2211056"/>
                    <a:gd name="connsiteX1941" fmla="*/ 4322911 w 5778299"/>
                    <a:gd name="connsiteY1941" fmla="*/ 1400556 h 2211056"/>
                    <a:gd name="connsiteX1942" fmla="*/ 4328824 w 5778299"/>
                    <a:gd name="connsiteY1942" fmla="*/ 1399533 h 2211056"/>
                    <a:gd name="connsiteX1943" fmla="*/ 4338251 w 5778299"/>
                    <a:gd name="connsiteY1943" fmla="*/ 1401045 h 2211056"/>
                    <a:gd name="connsiteX1944" fmla="*/ 4347144 w 5778299"/>
                    <a:gd name="connsiteY1944" fmla="*/ 1402557 h 2211056"/>
                    <a:gd name="connsiteX1945" fmla="*/ 4352658 w 5778299"/>
                    <a:gd name="connsiteY1945" fmla="*/ 1401579 h 2211056"/>
                    <a:gd name="connsiteX1946" fmla="*/ 4362706 w 5778299"/>
                    <a:gd name="connsiteY1946" fmla="*/ 1393086 h 2211056"/>
                    <a:gd name="connsiteX1947" fmla="*/ 4376046 w 5778299"/>
                    <a:gd name="connsiteY1947" fmla="*/ 1383259 h 2211056"/>
                    <a:gd name="connsiteX1948" fmla="*/ 4389385 w 5778299"/>
                    <a:gd name="connsiteY1948" fmla="*/ 1381792 h 2211056"/>
                    <a:gd name="connsiteX1949" fmla="*/ 4406948 w 5778299"/>
                    <a:gd name="connsiteY1949" fmla="*/ 1384727 h 2211056"/>
                    <a:gd name="connsiteX1950" fmla="*/ 4414684 w 5778299"/>
                    <a:gd name="connsiteY1950" fmla="*/ 1389573 h 2211056"/>
                    <a:gd name="connsiteX1951" fmla="*/ 4425889 w 5778299"/>
                    <a:gd name="connsiteY1951" fmla="*/ 1394909 h 2211056"/>
                    <a:gd name="connsiteX1952" fmla="*/ 4427623 w 5778299"/>
                    <a:gd name="connsiteY1952" fmla="*/ 1394909 h 2211056"/>
                    <a:gd name="connsiteX1953" fmla="*/ 4436783 w 5778299"/>
                    <a:gd name="connsiteY1953" fmla="*/ 1392374 h 2211056"/>
                    <a:gd name="connsiteX1954" fmla="*/ 4441630 w 5778299"/>
                    <a:gd name="connsiteY1954" fmla="*/ 1391085 h 2211056"/>
                    <a:gd name="connsiteX1955" fmla="*/ 4451056 w 5778299"/>
                    <a:gd name="connsiteY1955" fmla="*/ 1398199 h 2211056"/>
                    <a:gd name="connsiteX1956" fmla="*/ 4457014 w 5778299"/>
                    <a:gd name="connsiteY1956" fmla="*/ 1402068 h 2211056"/>
                    <a:gd name="connsiteX1957" fmla="*/ 4465328 w 5778299"/>
                    <a:gd name="connsiteY1957" fmla="*/ 1409448 h 2211056"/>
                    <a:gd name="connsiteX1958" fmla="*/ 4460171 w 5778299"/>
                    <a:gd name="connsiteY1958" fmla="*/ 1413895 h 2211056"/>
                    <a:gd name="connsiteX1959" fmla="*/ 4455192 w 5778299"/>
                    <a:gd name="connsiteY1959" fmla="*/ 1414829 h 2211056"/>
                    <a:gd name="connsiteX1960" fmla="*/ 4437761 w 5778299"/>
                    <a:gd name="connsiteY1960" fmla="*/ 1420609 h 2211056"/>
                    <a:gd name="connsiteX1961" fmla="*/ 4442207 w 5778299"/>
                    <a:gd name="connsiteY1961" fmla="*/ 1425456 h 2211056"/>
                    <a:gd name="connsiteX1962" fmla="*/ 4449277 w 5778299"/>
                    <a:gd name="connsiteY1962" fmla="*/ 1427368 h 2211056"/>
                    <a:gd name="connsiteX1963" fmla="*/ 4461505 w 5778299"/>
                    <a:gd name="connsiteY1963" fmla="*/ 1423855 h 2211056"/>
                    <a:gd name="connsiteX1964" fmla="*/ 4474355 w 5778299"/>
                    <a:gd name="connsiteY1964" fmla="*/ 1420253 h 2211056"/>
                    <a:gd name="connsiteX1965" fmla="*/ 4476045 w 5778299"/>
                    <a:gd name="connsiteY1965" fmla="*/ 1420253 h 2211056"/>
                    <a:gd name="connsiteX1966" fmla="*/ 4480491 w 5778299"/>
                    <a:gd name="connsiteY1966" fmla="*/ 1420520 h 2211056"/>
                    <a:gd name="connsiteX1967" fmla="*/ 4500589 w 5778299"/>
                    <a:gd name="connsiteY1967" fmla="*/ 1416074 h 2211056"/>
                    <a:gd name="connsiteX1968" fmla="*/ 4517974 w 5778299"/>
                    <a:gd name="connsiteY1968" fmla="*/ 1411627 h 2211056"/>
                    <a:gd name="connsiteX1969" fmla="*/ 4521042 w 5778299"/>
                    <a:gd name="connsiteY1969" fmla="*/ 1411627 h 2211056"/>
                    <a:gd name="connsiteX1970" fmla="*/ 4527756 w 5778299"/>
                    <a:gd name="connsiteY1970" fmla="*/ 1412383 h 2211056"/>
                    <a:gd name="connsiteX1971" fmla="*/ 4531580 w 5778299"/>
                    <a:gd name="connsiteY1971" fmla="*/ 1412872 h 2211056"/>
                    <a:gd name="connsiteX1972" fmla="*/ 4541140 w 5778299"/>
                    <a:gd name="connsiteY1972" fmla="*/ 1410160 h 2211056"/>
                    <a:gd name="connsiteX1973" fmla="*/ 4556258 w 5778299"/>
                    <a:gd name="connsiteY1973" fmla="*/ 1407892 h 2211056"/>
                    <a:gd name="connsiteX1974" fmla="*/ 4573598 w 5778299"/>
                    <a:gd name="connsiteY1974" fmla="*/ 1404513 h 2211056"/>
                    <a:gd name="connsiteX1975" fmla="*/ 4574132 w 5778299"/>
                    <a:gd name="connsiteY1975" fmla="*/ 1402957 h 2211056"/>
                    <a:gd name="connsiteX1976" fmla="*/ 4558881 w 5778299"/>
                    <a:gd name="connsiteY1976" fmla="*/ 1396421 h 2211056"/>
                    <a:gd name="connsiteX1977" fmla="*/ 4545541 w 5778299"/>
                    <a:gd name="connsiteY1977" fmla="*/ 1390685 h 2211056"/>
                    <a:gd name="connsiteX1978" fmla="*/ 4578089 w 5778299"/>
                    <a:gd name="connsiteY1978" fmla="*/ 1341286 h 2211056"/>
                    <a:gd name="connsiteX1979" fmla="*/ 4588049 w 5778299"/>
                    <a:gd name="connsiteY1979" fmla="*/ 1334127 h 2211056"/>
                    <a:gd name="connsiteX1980" fmla="*/ 4603790 w 5778299"/>
                    <a:gd name="connsiteY1980" fmla="*/ 1322299 h 2211056"/>
                    <a:gd name="connsiteX1981" fmla="*/ 4616284 w 5778299"/>
                    <a:gd name="connsiteY1981" fmla="*/ 1316475 h 2211056"/>
                    <a:gd name="connsiteX1982" fmla="*/ 4627577 w 5778299"/>
                    <a:gd name="connsiteY1982" fmla="*/ 1311183 h 2211056"/>
                    <a:gd name="connsiteX1983" fmla="*/ 4632291 w 5778299"/>
                    <a:gd name="connsiteY1983" fmla="*/ 1297266 h 2211056"/>
                    <a:gd name="connsiteX1984" fmla="*/ 4647186 w 5778299"/>
                    <a:gd name="connsiteY1984" fmla="*/ 1276635 h 2211056"/>
                    <a:gd name="connsiteX1985" fmla="*/ 4651633 w 5778299"/>
                    <a:gd name="connsiteY1985" fmla="*/ 1276635 h 2211056"/>
                    <a:gd name="connsiteX1986" fmla="*/ 4663816 w 5778299"/>
                    <a:gd name="connsiteY1986" fmla="*/ 1277080 h 2211056"/>
                    <a:gd name="connsiteX1987" fmla="*/ 4676088 w 5778299"/>
                    <a:gd name="connsiteY1987" fmla="*/ 1277524 h 2211056"/>
                    <a:gd name="connsiteX1988" fmla="*/ 4702410 w 5778299"/>
                    <a:gd name="connsiteY1988" fmla="*/ 1271788 h 2211056"/>
                    <a:gd name="connsiteX1989" fmla="*/ 4709747 w 5778299"/>
                    <a:gd name="connsiteY1989" fmla="*/ 1269565 h 2211056"/>
                    <a:gd name="connsiteX1990" fmla="*/ 4719973 w 5778299"/>
                    <a:gd name="connsiteY1990" fmla="*/ 1275568 h 2211056"/>
                    <a:gd name="connsiteX1991" fmla="*/ 4727621 w 5778299"/>
                    <a:gd name="connsiteY1991" fmla="*/ 1280503 h 2211056"/>
                    <a:gd name="connsiteX1992" fmla="*/ 4734202 w 5778299"/>
                    <a:gd name="connsiteY1992" fmla="*/ 1277658 h 2211056"/>
                    <a:gd name="connsiteX1993" fmla="*/ 4746562 w 5778299"/>
                    <a:gd name="connsiteY1993" fmla="*/ 1270588 h 2211056"/>
                    <a:gd name="connsiteX1994" fmla="*/ 4748431 w 5778299"/>
                    <a:gd name="connsiteY1994" fmla="*/ 1271610 h 2211056"/>
                    <a:gd name="connsiteX1995" fmla="*/ 4737003 w 5778299"/>
                    <a:gd name="connsiteY1995" fmla="*/ 1297044 h 2211056"/>
                    <a:gd name="connsiteX1996" fmla="*/ 4733312 w 5778299"/>
                    <a:gd name="connsiteY1996" fmla="*/ 1309850 h 2211056"/>
                    <a:gd name="connsiteX1997" fmla="*/ 4744740 w 5778299"/>
                    <a:gd name="connsiteY1997" fmla="*/ 1313851 h 2211056"/>
                    <a:gd name="connsiteX1998" fmla="*/ 4754211 w 5778299"/>
                    <a:gd name="connsiteY1998" fmla="*/ 1316519 h 2211056"/>
                    <a:gd name="connsiteX1999" fmla="*/ 4754878 w 5778299"/>
                    <a:gd name="connsiteY1999" fmla="*/ 1319498 h 2211056"/>
                    <a:gd name="connsiteX2000" fmla="*/ 4749809 w 5778299"/>
                    <a:gd name="connsiteY2000" fmla="*/ 1324523 h 2211056"/>
                    <a:gd name="connsiteX2001" fmla="*/ 4743895 w 5778299"/>
                    <a:gd name="connsiteY2001" fmla="*/ 1330525 h 2211056"/>
                    <a:gd name="connsiteX2002" fmla="*/ 4744873 w 5778299"/>
                    <a:gd name="connsiteY2002" fmla="*/ 1331592 h 2211056"/>
                    <a:gd name="connsiteX2003" fmla="*/ 4749320 w 5778299"/>
                    <a:gd name="connsiteY2003" fmla="*/ 1332570 h 2211056"/>
                    <a:gd name="connsiteX2004" fmla="*/ 4768350 w 5778299"/>
                    <a:gd name="connsiteY2004" fmla="*/ 1325012 h 2211056"/>
                    <a:gd name="connsiteX2005" fmla="*/ 4787559 w 5778299"/>
                    <a:gd name="connsiteY2005" fmla="*/ 1309850 h 2211056"/>
                    <a:gd name="connsiteX2006" fmla="*/ 4835091 w 5778299"/>
                    <a:gd name="connsiteY2006" fmla="*/ 1285483 h 2211056"/>
                    <a:gd name="connsiteX2007" fmla="*/ 4840204 w 5778299"/>
                    <a:gd name="connsiteY2007" fmla="*/ 1285750 h 2211056"/>
                    <a:gd name="connsiteX2008" fmla="*/ 4847940 w 5778299"/>
                    <a:gd name="connsiteY2008" fmla="*/ 1267298 h 2211056"/>
                    <a:gd name="connsiteX2009" fmla="*/ 4859234 w 5778299"/>
                    <a:gd name="connsiteY2009" fmla="*/ 1237018 h 2211056"/>
                    <a:gd name="connsiteX2010" fmla="*/ 4897695 w 5778299"/>
                    <a:gd name="connsiteY2010" fmla="*/ 1230126 h 2211056"/>
                    <a:gd name="connsiteX2011" fmla="*/ 4914059 w 5778299"/>
                    <a:gd name="connsiteY2011" fmla="*/ 1234572 h 2211056"/>
                    <a:gd name="connsiteX2012" fmla="*/ 4915748 w 5778299"/>
                    <a:gd name="connsiteY2012" fmla="*/ 1240352 h 2211056"/>
                    <a:gd name="connsiteX2013" fmla="*/ 4915748 w 5778299"/>
                    <a:gd name="connsiteY2013" fmla="*/ 1240352 h 2211056"/>
                    <a:gd name="connsiteX2014" fmla="*/ 4914681 w 5778299"/>
                    <a:gd name="connsiteY2014" fmla="*/ 1240352 h 2211056"/>
                    <a:gd name="connsiteX2015" fmla="*/ 4914681 w 5778299"/>
                    <a:gd name="connsiteY2015" fmla="*/ 1240352 h 2211056"/>
                    <a:gd name="connsiteX2016" fmla="*/ 4914681 w 5778299"/>
                    <a:gd name="connsiteY2016" fmla="*/ 1240352 h 2211056"/>
                    <a:gd name="connsiteX2017" fmla="*/ 4913302 w 5778299"/>
                    <a:gd name="connsiteY2017" fmla="*/ 1240352 h 2211056"/>
                    <a:gd name="connsiteX2018" fmla="*/ 4882934 w 5778299"/>
                    <a:gd name="connsiteY2018" fmla="*/ 1251646 h 2211056"/>
                    <a:gd name="connsiteX2019" fmla="*/ 4876664 w 5778299"/>
                    <a:gd name="connsiteY2019" fmla="*/ 1272856 h 2211056"/>
                    <a:gd name="connsiteX2020" fmla="*/ 4872707 w 5778299"/>
                    <a:gd name="connsiteY2020" fmla="*/ 1288907 h 2211056"/>
                    <a:gd name="connsiteX2021" fmla="*/ 4873997 w 5778299"/>
                    <a:gd name="connsiteY2021" fmla="*/ 1294109 h 2211056"/>
                    <a:gd name="connsiteX2022" fmla="*/ 4875597 w 5778299"/>
                    <a:gd name="connsiteY2022" fmla="*/ 1298822 h 2211056"/>
                    <a:gd name="connsiteX2023" fmla="*/ 4869372 w 5778299"/>
                    <a:gd name="connsiteY2023" fmla="*/ 1304736 h 2211056"/>
                    <a:gd name="connsiteX2024" fmla="*/ 4865770 w 5778299"/>
                    <a:gd name="connsiteY2024" fmla="*/ 1307137 h 2211056"/>
                    <a:gd name="connsiteX2025" fmla="*/ 4863503 w 5778299"/>
                    <a:gd name="connsiteY2025" fmla="*/ 1314296 h 2211056"/>
                    <a:gd name="connsiteX2026" fmla="*/ 4860880 w 5778299"/>
                    <a:gd name="connsiteY2026" fmla="*/ 1322433 h 2211056"/>
                    <a:gd name="connsiteX2027" fmla="*/ 4843095 w 5778299"/>
                    <a:gd name="connsiteY2027" fmla="*/ 1328969 h 2211056"/>
                    <a:gd name="connsiteX2028" fmla="*/ 4838025 w 5778299"/>
                    <a:gd name="connsiteY2028" fmla="*/ 1329903 h 2211056"/>
                    <a:gd name="connsiteX2029" fmla="*/ 4835668 w 5778299"/>
                    <a:gd name="connsiteY2029" fmla="*/ 1330392 h 2211056"/>
                    <a:gd name="connsiteX2030" fmla="*/ 4809702 w 5778299"/>
                    <a:gd name="connsiteY2030" fmla="*/ 1345421 h 2211056"/>
                    <a:gd name="connsiteX2031" fmla="*/ 4794851 w 5778299"/>
                    <a:gd name="connsiteY2031" fmla="*/ 1363873 h 2211056"/>
                    <a:gd name="connsiteX2032" fmla="*/ 4782089 w 5778299"/>
                    <a:gd name="connsiteY2032" fmla="*/ 1376145 h 2211056"/>
                    <a:gd name="connsiteX2033" fmla="*/ 4761191 w 5778299"/>
                    <a:gd name="connsiteY2033" fmla="*/ 1395309 h 2211056"/>
                    <a:gd name="connsiteX2034" fmla="*/ 4755544 w 5778299"/>
                    <a:gd name="connsiteY2034" fmla="*/ 1399089 h 2211056"/>
                    <a:gd name="connsiteX2035" fmla="*/ 4719707 w 5778299"/>
                    <a:gd name="connsiteY2035" fmla="*/ 1434348 h 2211056"/>
                    <a:gd name="connsiteX2036" fmla="*/ 4713882 w 5778299"/>
                    <a:gd name="connsiteY2036" fmla="*/ 1441151 h 2211056"/>
                    <a:gd name="connsiteX2037" fmla="*/ 4677244 w 5778299"/>
                    <a:gd name="connsiteY2037" fmla="*/ 1466184 h 2211056"/>
                    <a:gd name="connsiteX2038" fmla="*/ 4662081 w 5778299"/>
                    <a:gd name="connsiteY2038" fmla="*/ 1474410 h 2211056"/>
                    <a:gd name="connsiteX2039" fmla="*/ 4647053 w 5778299"/>
                    <a:gd name="connsiteY2039" fmla="*/ 1476456 h 2211056"/>
                    <a:gd name="connsiteX2040" fmla="*/ 4630379 w 5778299"/>
                    <a:gd name="connsiteY2040" fmla="*/ 1479657 h 2211056"/>
                    <a:gd name="connsiteX2041" fmla="*/ 4630379 w 5778299"/>
                    <a:gd name="connsiteY2041" fmla="*/ 1489395 h 2211056"/>
                    <a:gd name="connsiteX2042" fmla="*/ 4630956 w 5778299"/>
                    <a:gd name="connsiteY2042" fmla="*/ 1494508 h 2211056"/>
                    <a:gd name="connsiteX2043" fmla="*/ 4617617 w 5778299"/>
                    <a:gd name="connsiteY2043" fmla="*/ 1522654 h 2211056"/>
                    <a:gd name="connsiteX2044" fmla="*/ 4614594 w 5778299"/>
                    <a:gd name="connsiteY2044" fmla="*/ 1526433 h 2211056"/>
                    <a:gd name="connsiteX2045" fmla="*/ 4604412 w 5778299"/>
                    <a:gd name="connsiteY2045" fmla="*/ 1710780 h 2211056"/>
                    <a:gd name="connsiteX2046" fmla="*/ 4608058 w 5778299"/>
                    <a:gd name="connsiteY2046" fmla="*/ 1721896 h 2211056"/>
                    <a:gd name="connsiteX2047" fmla="*/ 4613215 w 5778299"/>
                    <a:gd name="connsiteY2047" fmla="*/ 1741283 h 2211056"/>
                    <a:gd name="connsiteX2048" fmla="*/ 4613482 w 5778299"/>
                    <a:gd name="connsiteY2048" fmla="*/ 1751154 h 2211056"/>
                    <a:gd name="connsiteX2049" fmla="*/ 4618641 w 5778299"/>
                    <a:gd name="connsiteY2049" fmla="*/ 1778766 h 2211056"/>
                    <a:gd name="connsiteX2050" fmla="*/ 4622642 w 5778299"/>
                    <a:gd name="connsiteY2050" fmla="*/ 1789615 h 2211056"/>
                    <a:gd name="connsiteX2051" fmla="*/ 4629623 w 5778299"/>
                    <a:gd name="connsiteY2051" fmla="*/ 1802954 h 2211056"/>
                    <a:gd name="connsiteX2052" fmla="*/ 4632602 w 5778299"/>
                    <a:gd name="connsiteY2052" fmla="*/ 1801754 h 2211056"/>
                    <a:gd name="connsiteX2053" fmla="*/ 4669018 w 5778299"/>
                    <a:gd name="connsiteY2053" fmla="*/ 1766183 h 2211056"/>
                    <a:gd name="connsiteX2054" fmla="*/ 4672041 w 5778299"/>
                    <a:gd name="connsiteY2054" fmla="*/ 1762536 h 2211056"/>
                    <a:gd name="connsiteX2055" fmla="*/ 4685380 w 5778299"/>
                    <a:gd name="connsiteY2055" fmla="*/ 1736614 h 2211056"/>
                    <a:gd name="connsiteX2056" fmla="*/ 4685380 w 5778299"/>
                    <a:gd name="connsiteY2056" fmla="*/ 1734568 h 2211056"/>
                    <a:gd name="connsiteX2057" fmla="*/ 4700543 w 5778299"/>
                    <a:gd name="connsiteY2057" fmla="*/ 1709713 h 2211056"/>
                    <a:gd name="connsiteX2058" fmla="*/ 4706634 w 5778299"/>
                    <a:gd name="connsiteY2058" fmla="*/ 1705267 h 2211056"/>
                    <a:gd name="connsiteX2059" fmla="*/ 4715172 w 5778299"/>
                    <a:gd name="connsiteY2059" fmla="*/ 1699887 h 2211056"/>
                    <a:gd name="connsiteX2060" fmla="*/ 4722508 w 5778299"/>
                    <a:gd name="connsiteY2060" fmla="*/ 1699086 h 2211056"/>
                    <a:gd name="connsiteX2061" fmla="*/ 4726954 w 5778299"/>
                    <a:gd name="connsiteY2061" fmla="*/ 1699086 h 2211056"/>
                    <a:gd name="connsiteX2062" fmla="*/ 4734958 w 5778299"/>
                    <a:gd name="connsiteY2062" fmla="*/ 1698019 h 2211056"/>
                    <a:gd name="connsiteX2063" fmla="*/ 4735447 w 5778299"/>
                    <a:gd name="connsiteY2063" fmla="*/ 1681256 h 2211056"/>
                    <a:gd name="connsiteX2064" fmla="*/ 4734914 w 5778299"/>
                    <a:gd name="connsiteY2064" fmla="*/ 1660848 h 2211056"/>
                    <a:gd name="connsiteX2065" fmla="*/ 4772085 w 5778299"/>
                    <a:gd name="connsiteY2065" fmla="*/ 1635681 h 2211056"/>
                    <a:gd name="connsiteX2066" fmla="*/ 4777421 w 5778299"/>
                    <a:gd name="connsiteY2066" fmla="*/ 1635681 h 2211056"/>
                    <a:gd name="connsiteX2067" fmla="*/ 4781601 w 5778299"/>
                    <a:gd name="connsiteY2067" fmla="*/ 1635681 h 2211056"/>
                    <a:gd name="connsiteX2068" fmla="*/ 4808279 w 5778299"/>
                    <a:gd name="connsiteY2068" fmla="*/ 1629812 h 2211056"/>
                    <a:gd name="connsiteX2069" fmla="*/ 4809924 w 5778299"/>
                    <a:gd name="connsiteY2069" fmla="*/ 1616962 h 2211056"/>
                    <a:gd name="connsiteX2070" fmla="*/ 4803788 w 5778299"/>
                    <a:gd name="connsiteY2070" fmla="*/ 1604956 h 2211056"/>
                    <a:gd name="connsiteX2071" fmla="*/ 4800453 w 5778299"/>
                    <a:gd name="connsiteY2071" fmla="*/ 1585570 h 2211056"/>
                    <a:gd name="connsiteX2072" fmla="*/ 4827665 w 5778299"/>
                    <a:gd name="connsiteY2072" fmla="*/ 1556580 h 2211056"/>
                    <a:gd name="connsiteX2073" fmla="*/ 4830511 w 5778299"/>
                    <a:gd name="connsiteY2073" fmla="*/ 1556846 h 2211056"/>
                    <a:gd name="connsiteX2074" fmla="*/ 4836602 w 5778299"/>
                    <a:gd name="connsiteY2074" fmla="*/ 1557380 h 2211056"/>
                    <a:gd name="connsiteX2075" fmla="*/ 4851453 w 5778299"/>
                    <a:gd name="connsiteY2075" fmla="*/ 1551822 h 2211056"/>
                    <a:gd name="connsiteX2076" fmla="*/ 4847274 w 5778299"/>
                    <a:gd name="connsiteY2076" fmla="*/ 1541506 h 2211056"/>
                    <a:gd name="connsiteX2077" fmla="*/ 4838025 w 5778299"/>
                    <a:gd name="connsiteY2077" fmla="*/ 1536126 h 2211056"/>
                    <a:gd name="connsiteX2078" fmla="*/ 4827532 w 5778299"/>
                    <a:gd name="connsiteY2078" fmla="*/ 1525366 h 2211056"/>
                    <a:gd name="connsiteX2079" fmla="*/ 4841671 w 5778299"/>
                    <a:gd name="connsiteY2079" fmla="*/ 1494641 h 2211056"/>
                    <a:gd name="connsiteX2080" fmla="*/ 4847185 w 5778299"/>
                    <a:gd name="connsiteY2080" fmla="*/ 1488861 h 2211056"/>
                    <a:gd name="connsiteX2081" fmla="*/ 4849586 w 5778299"/>
                    <a:gd name="connsiteY2081" fmla="*/ 1482858 h 2211056"/>
                    <a:gd name="connsiteX2082" fmla="*/ 4833001 w 5778299"/>
                    <a:gd name="connsiteY2082" fmla="*/ 1478857 h 2211056"/>
                    <a:gd name="connsiteX2083" fmla="*/ 4819662 w 5778299"/>
                    <a:gd name="connsiteY2083" fmla="*/ 1479524 h 2211056"/>
                    <a:gd name="connsiteX2084" fmla="*/ 4817883 w 5778299"/>
                    <a:gd name="connsiteY2084" fmla="*/ 1479524 h 2211056"/>
                    <a:gd name="connsiteX2085" fmla="*/ 4808546 w 5778299"/>
                    <a:gd name="connsiteY2085" fmla="*/ 1474588 h 2211056"/>
                    <a:gd name="connsiteX2086" fmla="*/ 4813392 w 5778299"/>
                    <a:gd name="connsiteY2086" fmla="*/ 1443463 h 2211056"/>
                    <a:gd name="connsiteX2087" fmla="*/ 4825797 w 5778299"/>
                    <a:gd name="connsiteY2087" fmla="*/ 1432392 h 2211056"/>
                    <a:gd name="connsiteX2088" fmla="*/ 4841805 w 5778299"/>
                    <a:gd name="connsiteY2088" fmla="*/ 1413673 h 2211056"/>
                    <a:gd name="connsiteX2089" fmla="*/ 4859590 w 5778299"/>
                    <a:gd name="connsiteY2089" fmla="*/ 1381970 h 2211056"/>
                    <a:gd name="connsiteX2090" fmla="*/ 4864881 w 5778299"/>
                    <a:gd name="connsiteY2090" fmla="*/ 1374856 h 2211056"/>
                    <a:gd name="connsiteX2091" fmla="*/ 4888136 w 5778299"/>
                    <a:gd name="connsiteY2091" fmla="*/ 1366407 h 2211056"/>
                    <a:gd name="connsiteX2092" fmla="*/ 4901119 w 5778299"/>
                    <a:gd name="connsiteY2092" fmla="*/ 1370098 h 2211056"/>
                    <a:gd name="connsiteX2093" fmla="*/ 4908900 w 5778299"/>
                    <a:gd name="connsiteY2093" fmla="*/ 1375300 h 2211056"/>
                    <a:gd name="connsiteX2094" fmla="*/ 4917483 w 5778299"/>
                    <a:gd name="connsiteY2094" fmla="*/ 1366986 h 2211056"/>
                    <a:gd name="connsiteX2095" fmla="*/ 4918550 w 5778299"/>
                    <a:gd name="connsiteY2095" fmla="*/ 1365652 h 2211056"/>
                    <a:gd name="connsiteX2096" fmla="*/ 4920372 w 5778299"/>
                    <a:gd name="connsiteY2096" fmla="*/ 1363206 h 2211056"/>
                    <a:gd name="connsiteX2097" fmla="*/ 4944250 w 5778299"/>
                    <a:gd name="connsiteY2097" fmla="*/ 1342264 h 2211056"/>
                    <a:gd name="connsiteX2098" fmla="*/ 4949229 w 5778299"/>
                    <a:gd name="connsiteY2098" fmla="*/ 1344265 h 2211056"/>
                    <a:gd name="connsiteX2099" fmla="*/ 4951675 w 5778299"/>
                    <a:gd name="connsiteY2099" fmla="*/ 1360405 h 2211056"/>
                    <a:gd name="connsiteX2100" fmla="*/ 4953498 w 5778299"/>
                    <a:gd name="connsiteY2100" fmla="*/ 1375612 h 2211056"/>
                    <a:gd name="connsiteX2101" fmla="*/ 4953987 w 5778299"/>
                    <a:gd name="connsiteY2101" fmla="*/ 1375612 h 2211056"/>
                    <a:gd name="connsiteX2102" fmla="*/ 4978531 w 5778299"/>
                    <a:gd name="connsiteY2102" fmla="*/ 1358538 h 2211056"/>
                    <a:gd name="connsiteX2103" fmla="*/ 4988358 w 5778299"/>
                    <a:gd name="connsiteY2103" fmla="*/ 1350934 h 2211056"/>
                    <a:gd name="connsiteX2104" fmla="*/ 5034822 w 5778299"/>
                    <a:gd name="connsiteY2104" fmla="*/ 1341241 h 2211056"/>
                    <a:gd name="connsiteX2105" fmla="*/ 5067859 w 5778299"/>
                    <a:gd name="connsiteY2105" fmla="*/ 1347599 h 2211056"/>
                    <a:gd name="connsiteX2106" fmla="*/ 5077642 w 5778299"/>
                    <a:gd name="connsiteY2106" fmla="*/ 1357292 h 2211056"/>
                    <a:gd name="connsiteX2107" fmla="*/ 5091603 w 5778299"/>
                    <a:gd name="connsiteY2107" fmla="*/ 1369164 h 2211056"/>
                    <a:gd name="connsiteX2108" fmla="*/ 5092536 w 5778299"/>
                    <a:gd name="connsiteY2108" fmla="*/ 1369164 h 2211056"/>
                    <a:gd name="connsiteX2109" fmla="*/ 5099161 w 5778299"/>
                    <a:gd name="connsiteY2109" fmla="*/ 1359427 h 2211056"/>
                    <a:gd name="connsiteX2110" fmla="*/ 5099517 w 5778299"/>
                    <a:gd name="connsiteY2110" fmla="*/ 1357292 h 2211056"/>
                    <a:gd name="connsiteX2111" fmla="*/ 5114768 w 5778299"/>
                    <a:gd name="connsiteY2111" fmla="*/ 1345509 h 2211056"/>
                    <a:gd name="connsiteX2112" fmla="*/ 5120905 w 5778299"/>
                    <a:gd name="connsiteY2112" fmla="*/ 1343064 h 2211056"/>
                    <a:gd name="connsiteX2113" fmla="*/ 5161233 w 5778299"/>
                    <a:gd name="connsiteY2113" fmla="*/ 1318297 h 2211056"/>
                    <a:gd name="connsiteX2114" fmla="*/ 5192047 w 5778299"/>
                    <a:gd name="connsiteY2114" fmla="*/ 1298689 h 2211056"/>
                    <a:gd name="connsiteX2115" fmla="*/ 5201784 w 5778299"/>
                    <a:gd name="connsiteY2115" fmla="*/ 1291041 h 2211056"/>
                    <a:gd name="connsiteX2116" fmla="*/ 5216102 w 5778299"/>
                    <a:gd name="connsiteY2116" fmla="*/ 1280859 h 2211056"/>
                    <a:gd name="connsiteX2117" fmla="*/ 5249450 w 5778299"/>
                    <a:gd name="connsiteY2117" fmla="*/ 1270277 h 2211056"/>
                    <a:gd name="connsiteX2118" fmla="*/ 5276662 w 5778299"/>
                    <a:gd name="connsiteY2118" fmla="*/ 1262184 h 2211056"/>
                    <a:gd name="connsiteX2119" fmla="*/ 5316680 w 5778299"/>
                    <a:gd name="connsiteY2119" fmla="*/ 1242309 h 2211056"/>
                    <a:gd name="connsiteX2120" fmla="*/ 5321481 w 5778299"/>
                    <a:gd name="connsiteY2120" fmla="*/ 1235862 h 2211056"/>
                    <a:gd name="connsiteX2121" fmla="*/ 5330107 w 5778299"/>
                    <a:gd name="connsiteY2121" fmla="*/ 1228258 h 2211056"/>
                    <a:gd name="connsiteX2122" fmla="*/ 5333441 w 5778299"/>
                    <a:gd name="connsiteY2122" fmla="*/ 1228925 h 2211056"/>
                    <a:gd name="connsiteX2123" fmla="*/ 5337888 w 5778299"/>
                    <a:gd name="connsiteY2123" fmla="*/ 1232749 h 2211056"/>
                    <a:gd name="connsiteX2124" fmla="*/ 5342957 w 5778299"/>
                    <a:gd name="connsiteY2124" fmla="*/ 1236529 h 2211056"/>
                    <a:gd name="connsiteX2125" fmla="*/ 5354118 w 5778299"/>
                    <a:gd name="connsiteY2125" fmla="*/ 1237907 h 2211056"/>
                    <a:gd name="connsiteX2126" fmla="*/ 5366523 w 5778299"/>
                    <a:gd name="connsiteY2126" fmla="*/ 1239552 h 2211056"/>
                    <a:gd name="connsiteX2127" fmla="*/ 5371369 w 5778299"/>
                    <a:gd name="connsiteY2127" fmla="*/ 1240664 h 2211056"/>
                    <a:gd name="connsiteX2128" fmla="*/ 5388755 w 5778299"/>
                    <a:gd name="connsiteY2128" fmla="*/ 1243420 h 2211056"/>
                    <a:gd name="connsiteX2129" fmla="*/ 5407741 w 5778299"/>
                    <a:gd name="connsiteY2129" fmla="*/ 1230081 h 2211056"/>
                    <a:gd name="connsiteX2130" fmla="*/ 5395024 w 5778299"/>
                    <a:gd name="connsiteY2130" fmla="*/ 1197489 h 2211056"/>
                    <a:gd name="connsiteX2131" fmla="*/ 5382574 w 5778299"/>
                    <a:gd name="connsiteY2131" fmla="*/ 1174635 h 2211056"/>
                    <a:gd name="connsiteX2132" fmla="*/ 5365278 w 5778299"/>
                    <a:gd name="connsiteY2132" fmla="*/ 1146800 h 2211056"/>
                    <a:gd name="connsiteX2133" fmla="*/ 5357364 w 5778299"/>
                    <a:gd name="connsiteY2133" fmla="*/ 1145422 h 2211056"/>
                    <a:gd name="connsiteX2134" fmla="*/ 5353984 w 5778299"/>
                    <a:gd name="connsiteY2134" fmla="*/ 1145422 h 2211056"/>
                    <a:gd name="connsiteX2135" fmla="*/ 5344024 w 5778299"/>
                    <a:gd name="connsiteY2135" fmla="*/ 1143599 h 2211056"/>
                    <a:gd name="connsiteX2136" fmla="*/ 5339578 w 5778299"/>
                    <a:gd name="connsiteY2136" fmla="*/ 1133106 h 2211056"/>
                    <a:gd name="connsiteX2137" fmla="*/ 5334421 w 5778299"/>
                    <a:gd name="connsiteY2137" fmla="*/ 1121856 h 2211056"/>
                    <a:gd name="connsiteX2138" fmla="*/ 5328150 w 5778299"/>
                    <a:gd name="connsiteY2138" fmla="*/ 1123234 h 2211056"/>
                    <a:gd name="connsiteX2139" fmla="*/ 5316323 w 5778299"/>
                    <a:gd name="connsiteY2139" fmla="*/ 1125235 h 2211056"/>
                    <a:gd name="connsiteX2140" fmla="*/ 5301250 w 5778299"/>
                    <a:gd name="connsiteY2140" fmla="*/ 1114608 h 2211056"/>
                    <a:gd name="connsiteX2141" fmla="*/ 5310943 w 5778299"/>
                    <a:gd name="connsiteY2141" fmla="*/ 1104693 h 2211056"/>
                    <a:gd name="connsiteX2142" fmla="*/ 5321570 w 5778299"/>
                    <a:gd name="connsiteY2142" fmla="*/ 1103092 h 2211056"/>
                    <a:gd name="connsiteX2143" fmla="*/ 5349226 w 5778299"/>
                    <a:gd name="connsiteY2143" fmla="*/ 1118655 h 2211056"/>
                    <a:gd name="connsiteX2144" fmla="*/ 5365900 w 5778299"/>
                    <a:gd name="connsiteY2144" fmla="*/ 1125235 h 2211056"/>
                    <a:gd name="connsiteX2145" fmla="*/ 5390934 w 5778299"/>
                    <a:gd name="connsiteY2145" fmla="*/ 1119588 h 2211056"/>
                    <a:gd name="connsiteX2146" fmla="*/ 5405918 w 5778299"/>
                    <a:gd name="connsiteY2146" fmla="*/ 1113275 h 2211056"/>
                    <a:gd name="connsiteX2147" fmla="*/ 5428150 w 5778299"/>
                    <a:gd name="connsiteY2147" fmla="*/ 1103092 h 2211056"/>
                    <a:gd name="connsiteX2148" fmla="*/ 5436688 w 5778299"/>
                    <a:gd name="connsiteY2148" fmla="*/ 1090954 h 2211056"/>
                    <a:gd name="connsiteX2149" fmla="*/ 5445580 w 5778299"/>
                    <a:gd name="connsiteY2149" fmla="*/ 1079082 h 2211056"/>
                    <a:gd name="connsiteX2150" fmla="*/ 5450337 w 5778299"/>
                    <a:gd name="connsiteY2150" fmla="*/ 1074146 h 2211056"/>
                    <a:gd name="connsiteX2151" fmla="*/ 5442156 w 5778299"/>
                    <a:gd name="connsiteY2151" fmla="*/ 1062052 h 2211056"/>
                    <a:gd name="connsiteX2152" fmla="*/ 5433930 w 5778299"/>
                    <a:gd name="connsiteY2152" fmla="*/ 1049513 h 2211056"/>
                    <a:gd name="connsiteX2153" fmla="*/ 5458964 w 5778299"/>
                    <a:gd name="connsiteY2153" fmla="*/ 1032128 h 2211056"/>
                    <a:gd name="connsiteX2154" fmla="*/ 5459898 w 5778299"/>
                    <a:gd name="connsiteY2154" fmla="*/ 1032128 h 2211056"/>
                    <a:gd name="connsiteX2155" fmla="*/ 5462165 w 5778299"/>
                    <a:gd name="connsiteY2155" fmla="*/ 1032439 h 2211056"/>
                    <a:gd name="connsiteX2156" fmla="*/ 5469145 w 5778299"/>
                    <a:gd name="connsiteY2156" fmla="*/ 1030572 h 2211056"/>
                    <a:gd name="connsiteX2157" fmla="*/ 5475282 w 5778299"/>
                    <a:gd name="connsiteY2157" fmla="*/ 1028882 h 2211056"/>
                    <a:gd name="connsiteX2158" fmla="*/ 5477283 w 5778299"/>
                    <a:gd name="connsiteY2158" fmla="*/ 1029238 h 2211056"/>
                    <a:gd name="connsiteX2159" fmla="*/ 5477283 w 5778299"/>
                    <a:gd name="connsiteY2159" fmla="*/ 1029238 h 2211056"/>
                    <a:gd name="connsiteX2160" fmla="*/ 5477283 w 5778299"/>
                    <a:gd name="connsiteY2160" fmla="*/ 1029460 h 2211056"/>
                    <a:gd name="connsiteX2161" fmla="*/ 5475770 w 5778299"/>
                    <a:gd name="connsiteY2161" fmla="*/ 1033907 h 2211056"/>
                    <a:gd name="connsiteX2162" fmla="*/ 5470124 w 5778299"/>
                    <a:gd name="connsiteY2162" fmla="*/ 1059118 h 2211056"/>
                    <a:gd name="connsiteX2163" fmla="*/ 5496803 w 5778299"/>
                    <a:gd name="connsiteY2163" fmla="*/ 1076325 h 2211056"/>
                    <a:gd name="connsiteX2164" fmla="*/ 5500849 w 5778299"/>
                    <a:gd name="connsiteY2164" fmla="*/ 1076325 h 2211056"/>
                    <a:gd name="connsiteX2165" fmla="*/ 5510185 w 5778299"/>
                    <a:gd name="connsiteY2165" fmla="*/ 1075302 h 2211056"/>
                    <a:gd name="connsiteX2166" fmla="*/ 5532417 w 5778299"/>
                    <a:gd name="connsiteY2166" fmla="*/ 1073524 h 2211056"/>
                    <a:gd name="connsiteX2167" fmla="*/ 5570612 w 5778299"/>
                    <a:gd name="connsiteY2167" fmla="*/ 1096201 h 2211056"/>
                    <a:gd name="connsiteX2168" fmla="*/ 5610141 w 5778299"/>
                    <a:gd name="connsiteY2168" fmla="*/ 1124524 h 2211056"/>
                    <a:gd name="connsiteX2169" fmla="*/ 5612675 w 5778299"/>
                    <a:gd name="connsiteY2169" fmla="*/ 1124924 h 2211056"/>
                    <a:gd name="connsiteX2170" fmla="*/ 5626014 w 5778299"/>
                    <a:gd name="connsiteY2170" fmla="*/ 1131371 h 2211056"/>
                    <a:gd name="connsiteX2171" fmla="*/ 5639754 w 5778299"/>
                    <a:gd name="connsiteY2171" fmla="*/ 1139820 h 2211056"/>
                    <a:gd name="connsiteX2172" fmla="*/ 5640687 w 5778299"/>
                    <a:gd name="connsiteY2172" fmla="*/ 1139820 h 2211056"/>
                    <a:gd name="connsiteX2173" fmla="*/ 5649580 w 5778299"/>
                    <a:gd name="connsiteY2173" fmla="*/ 1140842 h 2211056"/>
                    <a:gd name="connsiteX2174" fmla="*/ 5665321 w 5778299"/>
                    <a:gd name="connsiteY2174" fmla="*/ 1142932 h 2211056"/>
                    <a:gd name="connsiteX2175" fmla="*/ 5681994 w 5778299"/>
                    <a:gd name="connsiteY2175" fmla="*/ 1138485 h 2211056"/>
                    <a:gd name="connsiteX2176" fmla="*/ 5683551 w 5778299"/>
                    <a:gd name="connsiteY2176" fmla="*/ 1135506 h 2211056"/>
                    <a:gd name="connsiteX2177" fmla="*/ 5674969 w 5778299"/>
                    <a:gd name="connsiteY2177" fmla="*/ 1128837 h 2211056"/>
                    <a:gd name="connsiteX2178" fmla="*/ 5666521 w 5778299"/>
                    <a:gd name="connsiteY2178" fmla="*/ 1122434 h 2211056"/>
                    <a:gd name="connsiteX2179" fmla="*/ 5666877 w 5778299"/>
                    <a:gd name="connsiteY2179" fmla="*/ 1120078 h 2211056"/>
                    <a:gd name="connsiteX2180" fmla="*/ 5669767 w 5778299"/>
                    <a:gd name="connsiteY2180" fmla="*/ 1118521 h 2211056"/>
                    <a:gd name="connsiteX2181" fmla="*/ 5677504 w 5778299"/>
                    <a:gd name="connsiteY2181" fmla="*/ 1121234 h 2211056"/>
                    <a:gd name="connsiteX2182" fmla="*/ 5684307 w 5778299"/>
                    <a:gd name="connsiteY2182" fmla="*/ 1123679 h 2211056"/>
                    <a:gd name="connsiteX2183" fmla="*/ 5685685 w 5778299"/>
                    <a:gd name="connsiteY2183" fmla="*/ 1123146 h 2211056"/>
                    <a:gd name="connsiteX2184" fmla="*/ 5686174 w 5778299"/>
                    <a:gd name="connsiteY2184" fmla="*/ 1118699 h 2211056"/>
                    <a:gd name="connsiteX2185" fmla="*/ 5687419 w 5778299"/>
                    <a:gd name="connsiteY2185" fmla="*/ 1105360 h 2211056"/>
                    <a:gd name="connsiteX2186" fmla="*/ 5688620 w 5778299"/>
                    <a:gd name="connsiteY2186" fmla="*/ 1091132 h 2211056"/>
                    <a:gd name="connsiteX2187" fmla="*/ 5685641 w 5778299"/>
                    <a:gd name="connsiteY2187" fmla="*/ 1083528 h 2211056"/>
                    <a:gd name="connsiteX2188" fmla="*/ 5681683 w 5778299"/>
                    <a:gd name="connsiteY2188" fmla="*/ 1067699 h 2211056"/>
                    <a:gd name="connsiteX2189" fmla="*/ 5685596 w 5778299"/>
                    <a:gd name="connsiteY2189" fmla="*/ 1066276 h 2211056"/>
                    <a:gd name="connsiteX2190" fmla="*/ 5689109 w 5778299"/>
                    <a:gd name="connsiteY2190" fmla="*/ 1067477 h 2211056"/>
                    <a:gd name="connsiteX2191" fmla="*/ 5729838 w 5778299"/>
                    <a:gd name="connsiteY2191" fmla="*/ 1078326 h 2211056"/>
                    <a:gd name="connsiteX2192" fmla="*/ 5733705 w 5778299"/>
                    <a:gd name="connsiteY2192" fmla="*/ 1077348 h 2211056"/>
                    <a:gd name="connsiteX2193" fmla="*/ 5733705 w 5778299"/>
                    <a:gd name="connsiteY2193" fmla="*/ 1076058 h 2211056"/>
                    <a:gd name="connsiteX2194" fmla="*/ 5725614 w 5778299"/>
                    <a:gd name="connsiteY2194" fmla="*/ 1070856 h 2211056"/>
                    <a:gd name="connsiteX2195" fmla="*/ 5718855 w 5778299"/>
                    <a:gd name="connsiteY2195" fmla="*/ 1066810 h 2211056"/>
                    <a:gd name="connsiteX2196" fmla="*/ 5719166 w 5778299"/>
                    <a:gd name="connsiteY2196" fmla="*/ 1064676 h 2211056"/>
                    <a:gd name="connsiteX2197" fmla="*/ 5721212 w 5778299"/>
                    <a:gd name="connsiteY2197" fmla="*/ 1063920 h 2211056"/>
                    <a:gd name="connsiteX2198" fmla="*/ 5730905 w 5778299"/>
                    <a:gd name="connsiteY2198" fmla="*/ 1066676 h 2211056"/>
                    <a:gd name="connsiteX2199" fmla="*/ 5744244 w 5778299"/>
                    <a:gd name="connsiteY2199" fmla="*/ 1070233 h 2211056"/>
                    <a:gd name="connsiteX2200" fmla="*/ 5744244 w 5778299"/>
                    <a:gd name="connsiteY2200" fmla="*/ 1070233 h 2211056"/>
                    <a:gd name="connsiteX2201" fmla="*/ 5748245 w 5778299"/>
                    <a:gd name="connsiteY2201" fmla="*/ 1067477 h 2211056"/>
                    <a:gd name="connsiteX2202" fmla="*/ 5760339 w 5778299"/>
                    <a:gd name="connsiteY2202" fmla="*/ 1049691 h 2211056"/>
                    <a:gd name="connsiteX2203" fmla="*/ 5764786 w 5778299"/>
                    <a:gd name="connsiteY2203" fmla="*/ 1048446 h 2211056"/>
                    <a:gd name="connsiteX2204" fmla="*/ 5775946 w 5778299"/>
                    <a:gd name="connsiteY2204" fmla="*/ 1044000 h 2211056"/>
                    <a:gd name="connsiteX2205" fmla="*/ 5770211 w 5778299"/>
                    <a:gd name="connsiteY2205" fmla="*/ 1040487 h 2211056"/>
                    <a:gd name="connsiteX2206" fmla="*/ 5769900 w 5778299"/>
                    <a:gd name="connsiteY2206" fmla="*/ 1040487 h 2211056"/>
                    <a:gd name="connsiteX2207" fmla="*/ 5768254 w 5778299"/>
                    <a:gd name="connsiteY2207" fmla="*/ 1039865 h 2211056"/>
                    <a:gd name="connsiteX2208" fmla="*/ 5767231 w 5778299"/>
                    <a:gd name="connsiteY2208" fmla="*/ 1039509 h 2211056"/>
                    <a:gd name="connsiteX2209" fmla="*/ 5767231 w 5778299"/>
                    <a:gd name="connsiteY2209" fmla="*/ 1039509 h 2211056"/>
                    <a:gd name="connsiteX2210" fmla="*/ 5767231 w 5778299"/>
                    <a:gd name="connsiteY2210" fmla="*/ 1039509 h 2211056"/>
                    <a:gd name="connsiteX2211" fmla="*/ 5732150 w 5778299"/>
                    <a:gd name="connsiteY2211" fmla="*/ 1014831 h 2211056"/>
                    <a:gd name="connsiteX2212" fmla="*/ 5716810 w 5778299"/>
                    <a:gd name="connsiteY2212" fmla="*/ 1001803 h 2211056"/>
                    <a:gd name="connsiteX2213" fmla="*/ 5687909 w 5778299"/>
                    <a:gd name="connsiteY2213" fmla="*/ 992110 h 2211056"/>
                    <a:gd name="connsiteX2214" fmla="*/ 5677548 w 5778299"/>
                    <a:gd name="connsiteY2214" fmla="*/ 993845 h 2211056"/>
                    <a:gd name="connsiteX2215" fmla="*/ 5669767 w 5778299"/>
                    <a:gd name="connsiteY2215" fmla="*/ 995401 h 2211056"/>
                    <a:gd name="connsiteX2216" fmla="*/ 5667010 w 5778299"/>
                    <a:gd name="connsiteY2216" fmla="*/ 994778 h 2211056"/>
                    <a:gd name="connsiteX2217" fmla="*/ 5659495 w 5778299"/>
                    <a:gd name="connsiteY2217" fmla="*/ 990332 h 2211056"/>
                    <a:gd name="connsiteX2218" fmla="*/ 5630861 w 5778299"/>
                    <a:gd name="connsiteY2218" fmla="*/ 978816 h 2211056"/>
                    <a:gd name="connsiteX2219" fmla="*/ 5615921 w 5778299"/>
                    <a:gd name="connsiteY2219" fmla="*/ 983751 h 2211056"/>
                    <a:gd name="connsiteX2220" fmla="*/ 5614809 w 5778299"/>
                    <a:gd name="connsiteY2220" fmla="*/ 985574 h 2211056"/>
                    <a:gd name="connsiteX2221" fmla="*/ 5625970 w 5778299"/>
                    <a:gd name="connsiteY2221" fmla="*/ 996868 h 2211056"/>
                    <a:gd name="connsiteX2222" fmla="*/ 5630416 w 5778299"/>
                    <a:gd name="connsiteY2222" fmla="*/ 1000336 h 2211056"/>
                    <a:gd name="connsiteX2223" fmla="*/ 5625169 w 5778299"/>
                    <a:gd name="connsiteY2223" fmla="*/ 1025369 h 2211056"/>
                    <a:gd name="connsiteX2224" fmla="*/ 5623124 w 5778299"/>
                    <a:gd name="connsiteY2224" fmla="*/ 1025992 h 2211056"/>
                    <a:gd name="connsiteX2225" fmla="*/ 5600048 w 5778299"/>
                    <a:gd name="connsiteY2225" fmla="*/ 1008206 h 2211056"/>
                    <a:gd name="connsiteX2226" fmla="*/ 5600581 w 5778299"/>
                    <a:gd name="connsiteY2226" fmla="*/ 991844 h 2211056"/>
                    <a:gd name="connsiteX2227" fmla="*/ 5598313 w 5778299"/>
                    <a:gd name="connsiteY2227" fmla="*/ 970723 h 2211056"/>
                    <a:gd name="connsiteX2228" fmla="*/ 5589065 w 5778299"/>
                    <a:gd name="connsiteY2228" fmla="*/ 960808 h 2211056"/>
                    <a:gd name="connsiteX2229" fmla="*/ 5580173 w 5778299"/>
                    <a:gd name="connsiteY2229" fmla="*/ 951382 h 2211056"/>
                    <a:gd name="connsiteX2230" fmla="*/ 5541844 w 5778299"/>
                    <a:gd name="connsiteY2230" fmla="*/ 931017 h 2211056"/>
                    <a:gd name="connsiteX2231" fmla="*/ 5510363 w 5778299"/>
                    <a:gd name="connsiteY2231" fmla="*/ 917678 h 2211056"/>
                    <a:gd name="connsiteX2232" fmla="*/ 5498225 w 5778299"/>
                    <a:gd name="connsiteY2232" fmla="*/ 912831 h 2211056"/>
                    <a:gd name="connsiteX2233" fmla="*/ 5481018 w 5778299"/>
                    <a:gd name="connsiteY2233" fmla="*/ 902026 h 2211056"/>
                    <a:gd name="connsiteX2234" fmla="*/ 5465900 w 5778299"/>
                    <a:gd name="connsiteY2234" fmla="*/ 892289 h 2211056"/>
                    <a:gd name="connsiteX2235" fmla="*/ 5449493 w 5778299"/>
                    <a:gd name="connsiteY2235" fmla="*/ 886864 h 2211056"/>
                    <a:gd name="connsiteX2236" fmla="*/ 5425260 w 5778299"/>
                    <a:gd name="connsiteY2236" fmla="*/ 877349 h 2211056"/>
                    <a:gd name="connsiteX2237" fmla="*/ 5414189 w 5778299"/>
                    <a:gd name="connsiteY2237" fmla="*/ 869879 h 2211056"/>
                    <a:gd name="connsiteX2238" fmla="*/ 5388399 w 5778299"/>
                    <a:gd name="connsiteY2238" fmla="*/ 854183 h 2211056"/>
                    <a:gd name="connsiteX2239" fmla="*/ 5343935 w 5778299"/>
                    <a:gd name="connsiteY2239" fmla="*/ 837687 h 2211056"/>
                    <a:gd name="connsiteX2240" fmla="*/ 5331619 w 5778299"/>
                    <a:gd name="connsiteY2240" fmla="*/ 835686 h 2211056"/>
                    <a:gd name="connsiteX2241" fmla="*/ 5306986 w 5778299"/>
                    <a:gd name="connsiteY2241" fmla="*/ 827861 h 2211056"/>
                    <a:gd name="connsiteX2242" fmla="*/ 5274216 w 5778299"/>
                    <a:gd name="connsiteY2242" fmla="*/ 819724 h 2211056"/>
                    <a:gd name="connsiteX2243" fmla="*/ 5257942 w 5778299"/>
                    <a:gd name="connsiteY2243" fmla="*/ 820258 h 2211056"/>
                    <a:gd name="connsiteX2244" fmla="*/ 5243981 w 5778299"/>
                    <a:gd name="connsiteY2244" fmla="*/ 820702 h 2211056"/>
                    <a:gd name="connsiteX2245" fmla="*/ 5238111 w 5778299"/>
                    <a:gd name="connsiteY2245" fmla="*/ 820702 h 2211056"/>
                    <a:gd name="connsiteX2246" fmla="*/ 5228507 w 5778299"/>
                    <a:gd name="connsiteY2246" fmla="*/ 819590 h 2211056"/>
                    <a:gd name="connsiteX2247" fmla="*/ 5213567 w 5778299"/>
                    <a:gd name="connsiteY2247" fmla="*/ 818212 h 2211056"/>
                    <a:gd name="connsiteX2248" fmla="*/ 5201161 w 5778299"/>
                    <a:gd name="connsiteY2248" fmla="*/ 820480 h 2211056"/>
                    <a:gd name="connsiteX2249" fmla="*/ 5189245 w 5778299"/>
                    <a:gd name="connsiteY2249" fmla="*/ 823370 h 2211056"/>
                    <a:gd name="connsiteX2250" fmla="*/ 5173683 w 5778299"/>
                    <a:gd name="connsiteY2250" fmla="*/ 819590 h 2211056"/>
                    <a:gd name="connsiteX2251" fmla="*/ 5173416 w 5778299"/>
                    <a:gd name="connsiteY2251" fmla="*/ 819590 h 2211056"/>
                    <a:gd name="connsiteX2252" fmla="*/ 5166436 w 5778299"/>
                    <a:gd name="connsiteY2252" fmla="*/ 816878 h 2211056"/>
                    <a:gd name="connsiteX2253" fmla="*/ 5116236 w 5778299"/>
                    <a:gd name="connsiteY2253" fmla="*/ 802472 h 2211056"/>
                    <a:gd name="connsiteX2254" fmla="*/ 5106809 w 5778299"/>
                    <a:gd name="connsiteY2254" fmla="*/ 805451 h 2211056"/>
                    <a:gd name="connsiteX2255" fmla="*/ 5093470 w 5778299"/>
                    <a:gd name="connsiteY2255" fmla="*/ 831018 h 2211056"/>
                    <a:gd name="connsiteX2256" fmla="*/ 5106809 w 5778299"/>
                    <a:gd name="connsiteY2256" fmla="*/ 847647 h 2211056"/>
                    <a:gd name="connsiteX2257" fmla="*/ 5120905 w 5778299"/>
                    <a:gd name="connsiteY2257" fmla="*/ 867345 h 2211056"/>
                    <a:gd name="connsiteX2258" fmla="*/ 5116769 w 5778299"/>
                    <a:gd name="connsiteY2258" fmla="*/ 879039 h 2211056"/>
                    <a:gd name="connsiteX2259" fmla="*/ 5092358 w 5778299"/>
                    <a:gd name="connsiteY2259" fmla="*/ 888776 h 2211056"/>
                    <a:gd name="connsiteX2260" fmla="*/ 5088802 w 5778299"/>
                    <a:gd name="connsiteY2260" fmla="*/ 888776 h 2211056"/>
                    <a:gd name="connsiteX2261" fmla="*/ 5062879 w 5778299"/>
                    <a:gd name="connsiteY2261" fmla="*/ 874370 h 2211056"/>
                    <a:gd name="connsiteX2262" fmla="*/ 5052563 w 5778299"/>
                    <a:gd name="connsiteY2262" fmla="*/ 865744 h 2211056"/>
                    <a:gd name="connsiteX2263" fmla="*/ 5040959 w 5778299"/>
                    <a:gd name="connsiteY2263" fmla="*/ 860897 h 2211056"/>
                    <a:gd name="connsiteX2264" fmla="*/ 5023173 w 5778299"/>
                    <a:gd name="connsiteY2264" fmla="*/ 847958 h 2211056"/>
                    <a:gd name="connsiteX2265" fmla="*/ 5022506 w 5778299"/>
                    <a:gd name="connsiteY2265" fmla="*/ 836353 h 2211056"/>
                    <a:gd name="connsiteX2266" fmla="*/ 5026464 w 5778299"/>
                    <a:gd name="connsiteY2266" fmla="*/ 834664 h 2211056"/>
                    <a:gd name="connsiteX2267" fmla="*/ 5039491 w 5778299"/>
                    <a:gd name="connsiteY2267" fmla="*/ 839110 h 2211056"/>
                    <a:gd name="connsiteX2268" fmla="*/ 5046161 w 5778299"/>
                    <a:gd name="connsiteY2268" fmla="*/ 841778 h 2211056"/>
                    <a:gd name="connsiteX2269" fmla="*/ 5048961 w 5778299"/>
                    <a:gd name="connsiteY2269" fmla="*/ 842134 h 2211056"/>
                    <a:gd name="connsiteX2270" fmla="*/ 5063635 w 5778299"/>
                    <a:gd name="connsiteY2270" fmla="*/ 832218 h 2211056"/>
                    <a:gd name="connsiteX2271" fmla="*/ 5060567 w 5778299"/>
                    <a:gd name="connsiteY2271" fmla="*/ 822392 h 2211056"/>
                    <a:gd name="connsiteX2272" fmla="*/ 5027975 w 5778299"/>
                    <a:gd name="connsiteY2272" fmla="*/ 811943 h 2211056"/>
                    <a:gd name="connsiteX2273" fmla="*/ 5016192 w 5778299"/>
                    <a:gd name="connsiteY2273" fmla="*/ 814077 h 2211056"/>
                    <a:gd name="connsiteX2274" fmla="*/ 4998407 w 5778299"/>
                    <a:gd name="connsiteY2274" fmla="*/ 829417 h 2211056"/>
                    <a:gd name="connsiteX2275" fmla="*/ 4982488 w 5778299"/>
                    <a:gd name="connsiteY2275" fmla="*/ 843957 h 2211056"/>
                    <a:gd name="connsiteX2276" fmla="*/ 4965148 w 5778299"/>
                    <a:gd name="connsiteY2276" fmla="*/ 847558 h 2211056"/>
                    <a:gd name="connsiteX2277" fmla="*/ 4952164 w 5778299"/>
                    <a:gd name="connsiteY2277" fmla="*/ 846758 h 2211056"/>
                    <a:gd name="connsiteX2278" fmla="*/ 4950074 w 5778299"/>
                    <a:gd name="connsiteY2278" fmla="*/ 846758 h 2211056"/>
                    <a:gd name="connsiteX2279" fmla="*/ 4918594 w 5778299"/>
                    <a:gd name="connsiteY2279" fmla="*/ 839555 h 2211056"/>
                    <a:gd name="connsiteX2280" fmla="*/ 4890359 w 5778299"/>
                    <a:gd name="connsiteY2280" fmla="*/ 832841 h 2211056"/>
                    <a:gd name="connsiteX2281" fmla="*/ 4870217 w 5778299"/>
                    <a:gd name="connsiteY2281" fmla="*/ 831818 h 2211056"/>
                    <a:gd name="connsiteX2282" fmla="*/ 4818684 w 5778299"/>
                    <a:gd name="connsiteY2282" fmla="*/ 835864 h 2211056"/>
                    <a:gd name="connsiteX2283" fmla="*/ 4814237 w 5778299"/>
                    <a:gd name="connsiteY2283" fmla="*/ 836309 h 2211056"/>
                    <a:gd name="connsiteX2284" fmla="*/ 4795962 w 5778299"/>
                    <a:gd name="connsiteY2284" fmla="*/ 840755 h 2211056"/>
                    <a:gd name="connsiteX2285" fmla="*/ 4792050 w 5778299"/>
                    <a:gd name="connsiteY2285" fmla="*/ 858541 h 2211056"/>
                    <a:gd name="connsiteX2286" fmla="*/ 4788892 w 5778299"/>
                    <a:gd name="connsiteY2286" fmla="*/ 872458 h 2211056"/>
                    <a:gd name="connsiteX2287" fmla="*/ 4788181 w 5778299"/>
                    <a:gd name="connsiteY2287" fmla="*/ 872458 h 2211056"/>
                    <a:gd name="connsiteX2288" fmla="*/ 4779910 w 5778299"/>
                    <a:gd name="connsiteY2288" fmla="*/ 847025 h 2211056"/>
                    <a:gd name="connsiteX2289" fmla="*/ 4753633 w 5778299"/>
                    <a:gd name="connsiteY2289" fmla="*/ 830306 h 2211056"/>
                    <a:gd name="connsiteX2290" fmla="*/ 4750209 w 5778299"/>
                    <a:gd name="connsiteY2290" fmla="*/ 830306 h 2211056"/>
                    <a:gd name="connsiteX2291" fmla="*/ 4745495 w 5778299"/>
                    <a:gd name="connsiteY2291" fmla="*/ 830306 h 2211056"/>
                    <a:gd name="connsiteX2292" fmla="*/ 4734424 w 5778299"/>
                    <a:gd name="connsiteY2292" fmla="*/ 828306 h 2211056"/>
                    <a:gd name="connsiteX2293" fmla="*/ 4733223 w 5778299"/>
                    <a:gd name="connsiteY2293" fmla="*/ 826794 h 2211056"/>
                    <a:gd name="connsiteX2294" fmla="*/ 4735359 w 5778299"/>
                    <a:gd name="connsiteY2294" fmla="*/ 821191 h 2211056"/>
                    <a:gd name="connsiteX2295" fmla="*/ 4737048 w 5778299"/>
                    <a:gd name="connsiteY2295" fmla="*/ 817679 h 2211056"/>
                    <a:gd name="connsiteX2296" fmla="*/ 4739982 w 5778299"/>
                    <a:gd name="connsiteY2296" fmla="*/ 804562 h 2211056"/>
                    <a:gd name="connsiteX2297" fmla="*/ 4738293 w 5778299"/>
                    <a:gd name="connsiteY2297" fmla="*/ 786509 h 2211056"/>
                    <a:gd name="connsiteX2298" fmla="*/ 4627622 w 5778299"/>
                    <a:gd name="connsiteY2298" fmla="*/ 745158 h 2211056"/>
                    <a:gd name="connsiteX2299" fmla="*/ 4562260 w 5778299"/>
                    <a:gd name="connsiteY2299" fmla="*/ 753117 h 2211056"/>
                    <a:gd name="connsiteX2300" fmla="*/ 4500634 w 5778299"/>
                    <a:gd name="connsiteY2300" fmla="*/ 760943 h 2211056"/>
                    <a:gd name="connsiteX2301" fmla="*/ 4472443 w 5778299"/>
                    <a:gd name="connsiteY2301" fmla="*/ 758141 h 2211056"/>
                    <a:gd name="connsiteX2302" fmla="*/ 4469687 w 5778299"/>
                    <a:gd name="connsiteY2302" fmla="*/ 749649 h 2211056"/>
                    <a:gd name="connsiteX2303" fmla="*/ 4467330 w 5778299"/>
                    <a:gd name="connsiteY2303" fmla="*/ 738888 h 2211056"/>
                    <a:gd name="connsiteX2304" fmla="*/ 4436783 w 5778299"/>
                    <a:gd name="connsiteY2304" fmla="*/ 726705 h 2211056"/>
                    <a:gd name="connsiteX2305" fmla="*/ 4430603 w 5778299"/>
                    <a:gd name="connsiteY2305" fmla="*/ 727684 h 2211056"/>
                    <a:gd name="connsiteX2306" fmla="*/ 4422110 w 5778299"/>
                    <a:gd name="connsiteY2306" fmla="*/ 729818 h 2211056"/>
                    <a:gd name="connsiteX2307" fmla="*/ 4417130 w 5778299"/>
                    <a:gd name="connsiteY2307" fmla="*/ 726350 h 2211056"/>
                    <a:gd name="connsiteX2308" fmla="*/ 4409704 w 5778299"/>
                    <a:gd name="connsiteY2308" fmla="*/ 719102 h 2211056"/>
                    <a:gd name="connsiteX2309" fmla="*/ 4378313 w 5778299"/>
                    <a:gd name="connsiteY2309" fmla="*/ 709498 h 2211056"/>
                    <a:gd name="connsiteX2310" fmla="*/ 4372533 w 5778299"/>
                    <a:gd name="connsiteY2310" fmla="*/ 710031 h 2211056"/>
                    <a:gd name="connsiteX2311" fmla="*/ 4362039 w 5778299"/>
                    <a:gd name="connsiteY2311" fmla="*/ 707541 h 2211056"/>
                    <a:gd name="connsiteX2312" fmla="*/ 4362039 w 5778299"/>
                    <a:gd name="connsiteY2312" fmla="*/ 703095 h 2211056"/>
                    <a:gd name="connsiteX2313" fmla="*/ 4374489 w 5778299"/>
                    <a:gd name="connsiteY2313" fmla="*/ 698071 h 2211056"/>
                    <a:gd name="connsiteX2314" fmla="*/ 4376801 w 5778299"/>
                    <a:gd name="connsiteY2314" fmla="*/ 698071 h 2211056"/>
                    <a:gd name="connsiteX2315" fmla="*/ 4398677 w 5778299"/>
                    <a:gd name="connsiteY2315" fmla="*/ 692201 h 2211056"/>
                    <a:gd name="connsiteX2316" fmla="*/ 4394231 w 5778299"/>
                    <a:gd name="connsiteY2316" fmla="*/ 683842 h 2211056"/>
                    <a:gd name="connsiteX2317" fmla="*/ 4312818 w 5778299"/>
                    <a:gd name="connsiteY2317" fmla="*/ 665167 h 2211056"/>
                    <a:gd name="connsiteX2318" fmla="*/ 4282582 w 5778299"/>
                    <a:gd name="connsiteY2318" fmla="*/ 676017 h 2211056"/>
                    <a:gd name="connsiteX2319" fmla="*/ 4251458 w 5778299"/>
                    <a:gd name="connsiteY2319" fmla="*/ 710120 h 2211056"/>
                    <a:gd name="connsiteX2320" fmla="*/ 4249457 w 5778299"/>
                    <a:gd name="connsiteY2320" fmla="*/ 710120 h 2211056"/>
                    <a:gd name="connsiteX2321" fmla="*/ 4230293 w 5778299"/>
                    <a:gd name="connsiteY2321" fmla="*/ 701228 h 2211056"/>
                    <a:gd name="connsiteX2322" fmla="*/ 4233361 w 5778299"/>
                    <a:gd name="connsiteY2322" fmla="*/ 693846 h 2211056"/>
                    <a:gd name="connsiteX2323" fmla="*/ 4243098 w 5778299"/>
                    <a:gd name="connsiteY2323" fmla="*/ 690023 h 2211056"/>
                    <a:gd name="connsiteX2324" fmla="*/ 4257372 w 5778299"/>
                    <a:gd name="connsiteY2324" fmla="*/ 681130 h 2211056"/>
                    <a:gd name="connsiteX2325" fmla="*/ 4233539 w 5778299"/>
                    <a:gd name="connsiteY2325" fmla="*/ 674193 h 2211056"/>
                    <a:gd name="connsiteX2326" fmla="*/ 4226646 w 5778299"/>
                    <a:gd name="connsiteY2326" fmla="*/ 673571 h 2211056"/>
                    <a:gd name="connsiteX2327" fmla="*/ 4218865 w 5778299"/>
                    <a:gd name="connsiteY2327" fmla="*/ 667479 h 2211056"/>
                    <a:gd name="connsiteX2328" fmla="*/ 4234161 w 5778299"/>
                    <a:gd name="connsiteY2328" fmla="*/ 659387 h 2211056"/>
                    <a:gd name="connsiteX2329" fmla="*/ 4239097 w 5778299"/>
                    <a:gd name="connsiteY2329" fmla="*/ 660054 h 2211056"/>
                    <a:gd name="connsiteX2330" fmla="*/ 4263329 w 5778299"/>
                    <a:gd name="connsiteY2330" fmla="*/ 664056 h 2211056"/>
                    <a:gd name="connsiteX2331" fmla="*/ 4272222 w 5778299"/>
                    <a:gd name="connsiteY2331" fmla="*/ 660499 h 2211056"/>
                    <a:gd name="connsiteX2332" fmla="*/ 4272222 w 5778299"/>
                    <a:gd name="connsiteY2332" fmla="*/ 659876 h 2211056"/>
                    <a:gd name="connsiteX2333" fmla="*/ 4195166 w 5778299"/>
                    <a:gd name="connsiteY2333" fmla="*/ 642535 h 2211056"/>
                    <a:gd name="connsiteX2334" fmla="*/ 4191253 w 5778299"/>
                    <a:gd name="connsiteY2334" fmla="*/ 641957 h 2211056"/>
                    <a:gd name="connsiteX2335" fmla="*/ 4156660 w 5778299"/>
                    <a:gd name="connsiteY2335" fmla="*/ 637778 h 2211056"/>
                    <a:gd name="connsiteX2336" fmla="*/ 4101214 w 5778299"/>
                    <a:gd name="connsiteY2336" fmla="*/ 628663 h 2211056"/>
                    <a:gd name="connsiteX2337" fmla="*/ 4087563 w 5778299"/>
                    <a:gd name="connsiteY2337" fmla="*/ 628262 h 2211056"/>
                    <a:gd name="connsiteX2338" fmla="*/ 4088275 w 5778299"/>
                    <a:gd name="connsiteY2338" fmla="*/ 636221 h 2211056"/>
                    <a:gd name="connsiteX2339" fmla="*/ 4089653 w 5778299"/>
                    <a:gd name="connsiteY2339" fmla="*/ 646448 h 2211056"/>
                    <a:gd name="connsiteX2340" fmla="*/ 4067732 w 5778299"/>
                    <a:gd name="connsiteY2340" fmla="*/ 654763 h 2211056"/>
                    <a:gd name="connsiteX2341" fmla="*/ 4056661 w 5778299"/>
                    <a:gd name="connsiteY2341" fmla="*/ 654452 h 2211056"/>
                    <a:gd name="connsiteX2342" fmla="*/ 4048391 w 5778299"/>
                    <a:gd name="connsiteY2342" fmla="*/ 654185 h 2211056"/>
                    <a:gd name="connsiteX2343" fmla="*/ 4043010 w 5778299"/>
                    <a:gd name="connsiteY2343" fmla="*/ 654585 h 2211056"/>
                    <a:gd name="connsiteX2344" fmla="*/ 4025581 w 5778299"/>
                    <a:gd name="connsiteY2344" fmla="*/ 666323 h 2211056"/>
                    <a:gd name="connsiteX2345" fmla="*/ 4027359 w 5778299"/>
                    <a:gd name="connsiteY2345" fmla="*/ 673749 h 2211056"/>
                    <a:gd name="connsiteX2346" fmla="*/ 4036252 w 5778299"/>
                    <a:gd name="connsiteY2346" fmla="*/ 676194 h 2211056"/>
                    <a:gd name="connsiteX2347" fmla="*/ 4046479 w 5778299"/>
                    <a:gd name="connsiteY2347" fmla="*/ 675483 h 2211056"/>
                    <a:gd name="connsiteX2348" fmla="*/ 4052838 w 5778299"/>
                    <a:gd name="connsiteY2348" fmla="*/ 674949 h 2211056"/>
                    <a:gd name="connsiteX2349" fmla="*/ 4055460 w 5778299"/>
                    <a:gd name="connsiteY2349" fmla="*/ 675572 h 2211056"/>
                    <a:gd name="connsiteX2350" fmla="*/ 4055772 w 5778299"/>
                    <a:gd name="connsiteY2350" fmla="*/ 676328 h 2211056"/>
                    <a:gd name="connsiteX2351" fmla="*/ 4048835 w 5778299"/>
                    <a:gd name="connsiteY2351" fmla="*/ 682997 h 2211056"/>
                    <a:gd name="connsiteX2352" fmla="*/ 4042566 w 5778299"/>
                    <a:gd name="connsiteY2352" fmla="*/ 690201 h 2211056"/>
                    <a:gd name="connsiteX2353" fmla="*/ 4047013 w 5778299"/>
                    <a:gd name="connsiteY2353" fmla="*/ 695447 h 2211056"/>
                    <a:gd name="connsiteX2354" fmla="*/ 4057639 w 5778299"/>
                    <a:gd name="connsiteY2354" fmla="*/ 712299 h 2211056"/>
                    <a:gd name="connsiteX2355" fmla="*/ 4054171 w 5778299"/>
                    <a:gd name="connsiteY2355" fmla="*/ 718791 h 2211056"/>
                    <a:gd name="connsiteX2356" fmla="*/ 4044745 w 5778299"/>
                    <a:gd name="connsiteY2356" fmla="*/ 722570 h 2211056"/>
                    <a:gd name="connsiteX2357" fmla="*/ 4030428 w 5778299"/>
                    <a:gd name="connsiteY2357" fmla="*/ 716834 h 2211056"/>
                    <a:gd name="connsiteX2358" fmla="*/ 4022558 w 5778299"/>
                    <a:gd name="connsiteY2358" fmla="*/ 712388 h 2211056"/>
                    <a:gd name="connsiteX2359" fmla="*/ 4018644 w 5778299"/>
                    <a:gd name="connsiteY2359" fmla="*/ 711943 h 2211056"/>
                    <a:gd name="connsiteX2360" fmla="*/ 3980317 w 5778299"/>
                    <a:gd name="connsiteY2360" fmla="*/ 718924 h 2211056"/>
                    <a:gd name="connsiteX2361" fmla="*/ 3987920 w 5778299"/>
                    <a:gd name="connsiteY2361" fmla="*/ 720925 h 2211056"/>
                    <a:gd name="connsiteX2362" fmla="*/ 3999791 w 5778299"/>
                    <a:gd name="connsiteY2362" fmla="*/ 727595 h 2211056"/>
                    <a:gd name="connsiteX2363" fmla="*/ 3998947 w 5778299"/>
                    <a:gd name="connsiteY2363" fmla="*/ 731463 h 2211056"/>
                    <a:gd name="connsiteX2364" fmla="*/ 3987120 w 5778299"/>
                    <a:gd name="connsiteY2364" fmla="*/ 734842 h 2211056"/>
                    <a:gd name="connsiteX2365" fmla="*/ 3973781 w 5778299"/>
                    <a:gd name="connsiteY2365" fmla="*/ 732175 h 2211056"/>
                    <a:gd name="connsiteX2366" fmla="*/ 3969334 w 5778299"/>
                    <a:gd name="connsiteY2366" fmla="*/ 726127 h 2211056"/>
                    <a:gd name="connsiteX2367" fmla="*/ 3961019 w 5778299"/>
                    <a:gd name="connsiteY2367" fmla="*/ 718835 h 2211056"/>
                    <a:gd name="connsiteX2368" fmla="*/ 3959419 w 5778299"/>
                    <a:gd name="connsiteY2368" fmla="*/ 718835 h 2211056"/>
                    <a:gd name="connsiteX2369" fmla="*/ 3953772 w 5778299"/>
                    <a:gd name="connsiteY2369" fmla="*/ 719369 h 2211056"/>
                    <a:gd name="connsiteX2370" fmla="*/ 3931273 w 5778299"/>
                    <a:gd name="connsiteY2370" fmla="*/ 714656 h 2211056"/>
                    <a:gd name="connsiteX2371" fmla="*/ 3921491 w 5778299"/>
                    <a:gd name="connsiteY2371" fmla="*/ 711810 h 2211056"/>
                    <a:gd name="connsiteX2372" fmla="*/ 3912598 w 5778299"/>
                    <a:gd name="connsiteY2372" fmla="*/ 710787 h 2211056"/>
                    <a:gd name="connsiteX2373" fmla="*/ 3888676 w 5778299"/>
                    <a:gd name="connsiteY2373" fmla="*/ 716745 h 2211056"/>
                    <a:gd name="connsiteX2374" fmla="*/ 3863510 w 5778299"/>
                    <a:gd name="connsiteY2374" fmla="*/ 722926 h 2211056"/>
                    <a:gd name="connsiteX2375" fmla="*/ 3859819 w 5778299"/>
                    <a:gd name="connsiteY2375" fmla="*/ 722926 h 2211056"/>
                    <a:gd name="connsiteX2376" fmla="*/ 3820913 w 5778299"/>
                    <a:gd name="connsiteY2376" fmla="*/ 707675 h 2211056"/>
                    <a:gd name="connsiteX2377" fmla="*/ 3814822 w 5778299"/>
                    <a:gd name="connsiteY2377" fmla="*/ 701450 h 2211056"/>
                    <a:gd name="connsiteX2378" fmla="*/ 3806908 w 5778299"/>
                    <a:gd name="connsiteY2378" fmla="*/ 695536 h 2211056"/>
                    <a:gd name="connsiteX2379" fmla="*/ 3798503 w 5778299"/>
                    <a:gd name="connsiteY2379" fmla="*/ 701806 h 2211056"/>
                    <a:gd name="connsiteX2380" fmla="*/ 3790544 w 5778299"/>
                    <a:gd name="connsiteY2380" fmla="*/ 719280 h 2211056"/>
                    <a:gd name="connsiteX2381" fmla="*/ 3786854 w 5778299"/>
                    <a:gd name="connsiteY2381" fmla="*/ 729507 h 2211056"/>
                    <a:gd name="connsiteX2382" fmla="*/ 3777962 w 5778299"/>
                    <a:gd name="connsiteY2382" fmla="*/ 739244 h 2211056"/>
                    <a:gd name="connsiteX2383" fmla="*/ 3769069 w 5778299"/>
                    <a:gd name="connsiteY2383" fmla="*/ 748448 h 2211056"/>
                    <a:gd name="connsiteX2384" fmla="*/ 3751283 w 5778299"/>
                    <a:gd name="connsiteY2384" fmla="*/ 761787 h 2211056"/>
                    <a:gd name="connsiteX2385" fmla="*/ 3729629 w 5778299"/>
                    <a:gd name="connsiteY2385" fmla="*/ 754318 h 2211056"/>
                    <a:gd name="connsiteX2386" fmla="*/ 3686811 w 5778299"/>
                    <a:gd name="connsiteY2386" fmla="*/ 713322 h 2211056"/>
                    <a:gd name="connsiteX2387" fmla="*/ 3653818 w 5778299"/>
                    <a:gd name="connsiteY2387" fmla="*/ 673660 h 2211056"/>
                    <a:gd name="connsiteX2388" fmla="*/ 3653818 w 5778299"/>
                    <a:gd name="connsiteY2388" fmla="*/ 673660 h 2211056"/>
                    <a:gd name="connsiteX2389" fmla="*/ 3654218 w 5778299"/>
                    <a:gd name="connsiteY2389" fmla="*/ 673660 h 2211056"/>
                    <a:gd name="connsiteX2390" fmla="*/ 3653285 w 5778299"/>
                    <a:gd name="connsiteY2390" fmla="*/ 673082 h 2211056"/>
                    <a:gd name="connsiteX2391" fmla="*/ 3653285 w 5778299"/>
                    <a:gd name="connsiteY2391" fmla="*/ 673082 h 2211056"/>
                    <a:gd name="connsiteX2392" fmla="*/ 3653285 w 5778299"/>
                    <a:gd name="connsiteY2392" fmla="*/ 673082 h 2211056"/>
                    <a:gd name="connsiteX2393" fmla="*/ 3657197 w 5778299"/>
                    <a:gd name="connsiteY2393" fmla="*/ 671170 h 2211056"/>
                    <a:gd name="connsiteX2394" fmla="*/ 3669292 w 5778299"/>
                    <a:gd name="connsiteY2394" fmla="*/ 675616 h 2211056"/>
                    <a:gd name="connsiteX2395" fmla="*/ 3686187 w 5778299"/>
                    <a:gd name="connsiteY2395" fmla="*/ 681530 h 2211056"/>
                    <a:gd name="connsiteX2396" fmla="*/ 3695614 w 5778299"/>
                    <a:gd name="connsiteY2396" fmla="*/ 675750 h 2211056"/>
                    <a:gd name="connsiteX2397" fmla="*/ 3697793 w 5778299"/>
                    <a:gd name="connsiteY2397" fmla="*/ 665879 h 2211056"/>
                    <a:gd name="connsiteX2398" fmla="*/ 3687655 w 5778299"/>
                    <a:gd name="connsiteY2398" fmla="*/ 658898 h 2211056"/>
                    <a:gd name="connsiteX2399" fmla="*/ 3678007 w 5778299"/>
                    <a:gd name="connsiteY2399" fmla="*/ 651784 h 2211056"/>
                    <a:gd name="connsiteX2400" fmla="*/ 3680719 w 5778299"/>
                    <a:gd name="connsiteY2400" fmla="*/ 642091 h 2211056"/>
                    <a:gd name="connsiteX2401" fmla="*/ 3679029 w 5778299"/>
                    <a:gd name="connsiteY2401" fmla="*/ 628751 h 2211056"/>
                    <a:gd name="connsiteX2402" fmla="*/ 3678007 w 5778299"/>
                    <a:gd name="connsiteY2402" fmla="*/ 619859 h 2211056"/>
                    <a:gd name="connsiteX2403" fmla="*/ 3681475 w 5778299"/>
                    <a:gd name="connsiteY2403" fmla="*/ 616079 h 2211056"/>
                    <a:gd name="connsiteX2404" fmla="*/ 3681830 w 5778299"/>
                    <a:gd name="connsiteY2404" fmla="*/ 612833 h 2211056"/>
                    <a:gd name="connsiteX2405" fmla="*/ 3666802 w 5778299"/>
                    <a:gd name="connsiteY2405" fmla="*/ 605986 h 2211056"/>
                    <a:gd name="connsiteX2406" fmla="*/ 3663155 w 5778299"/>
                    <a:gd name="connsiteY2406" fmla="*/ 605008 h 2211056"/>
                    <a:gd name="connsiteX2407" fmla="*/ 3651195 w 5778299"/>
                    <a:gd name="connsiteY2407" fmla="*/ 596115 h 2211056"/>
                    <a:gd name="connsiteX2408" fmla="*/ 3636121 w 5778299"/>
                    <a:gd name="connsiteY2408" fmla="*/ 587489 h 2211056"/>
                    <a:gd name="connsiteX2409" fmla="*/ 3621759 w 5778299"/>
                    <a:gd name="connsiteY2409" fmla="*/ 586822 h 2211056"/>
                    <a:gd name="connsiteX2410" fmla="*/ 3604330 w 5778299"/>
                    <a:gd name="connsiteY2410" fmla="*/ 589890 h 2211056"/>
                    <a:gd name="connsiteX2411" fmla="*/ 3604018 w 5778299"/>
                    <a:gd name="connsiteY2411" fmla="*/ 591402 h 2211056"/>
                    <a:gd name="connsiteX2412" fmla="*/ 3604018 w 5778299"/>
                    <a:gd name="connsiteY2412" fmla="*/ 596782 h 2211056"/>
                    <a:gd name="connsiteX2413" fmla="*/ 3602151 w 5778299"/>
                    <a:gd name="connsiteY2413" fmla="*/ 597627 h 2211056"/>
                    <a:gd name="connsiteX2414" fmla="*/ 3586678 w 5778299"/>
                    <a:gd name="connsiteY2414" fmla="*/ 586733 h 2211056"/>
                    <a:gd name="connsiteX2415" fmla="*/ 3569959 w 5778299"/>
                    <a:gd name="connsiteY2415" fmla="*/ 583532 h 2211056"/>
                    <a:gd name="connsiteX2416" fmla="*/ 3529942 w 5778299"/>
                    <a:gd name="connsiteY2416" fmla="*/ 565257 h 2211056"/>
                    <a:gd name="connsiteX2417" fmla="*/ 3522606 w 5778299"/>
                    <a:gd name="connsiteY2417" fmla="*/ 559121 h 2211056"/>
                    <a:gd name="connsiteX2418" fmla="*/ 3515447 w 5778299"/>
                    <a:gd name="connsiteY2418" fmla="*/ 569526 h 2211056"/>
                    <a:gd name="connsiteX2419" fmla="*/ 3505620 w 5778299"/>
                    <a:gd name="connsiteY2419" fmla="*/ 574861 h 2211056"/>
                    <a:gd name="connsiteX2420" fmla="*/ 3501796 w 5778299"/>
                    <a:gd name="connsiteY2420" fmla="*/ 574861 h 2211056"/>
                    <a:gd name="connsiteX2421" fmla="*/ 3498017 w 5778299"/>
                    <a:gd name="connsiteY2421" fmla="*/ 574861 h 2211056"/>
                    <a:gd name="connsiteX2422" fmla="*/ 3488323 w 5778299"/>
                    <a:gd name="connsiteY2422" fmla="*/ 584599 h 2211056"/>
                    <a:gd name="connsiteX2423" fmla="*/ 3489479 w 5778299"/>
                    <a:gd name="connsiteY2423" fmla="*/ 592113 h 2211056"/>
                    <a:gd name="connsiteX2424" fmla="*/ 3489835 w 5778299"/>
                    <a:gd name="connsiteY2424" fmla="*/ 621326 h 2211056"/>
                    <a:gd name="connsiteX2425" fmla="*/ 3485389 w 5778299"/>
                    <a:gd name="connsiteY2425" fmla="*/ 624305 h 2211056"/>
                    <a:gd name="connsiteX2426" fmla="*/ 3483611 w 5778299"/>
                    <a:gd name="connsiteY2426" fmla="*/ 624305 h 2211056"/>
                    <a:gd name="connsiteX2427" fmla="*/ 3473872 w 5778299"/>
                    <a:gd name="connsiteY2427" fmla="*/ 621326 h 2211056"/>
                    <a:gd name="connsiteX2428" fmla="*/ 3464669 w 5778299"/>
                    <a:gd name="connsiteY2428" fmla="*/ 618480 h 2211056"/>
                    <a:gd name="connsiteX2429" fmla="*/ 3464669 w 5778299"/>
                    <a:gd name="connsiteY2429" fmla="*/ 618480 h 2211056"/>
                    <a:gd name="connsiteX2430" fmla="*/ 3455776 w 5778299"/>
                    <a:gd name="connsiteY2430" fmla="*/ 621459 h 2211056"/>
                    <a:gd name="connsiteX2431" fmla="*/ 3450218 w 5778299"/>
                    <a:gd name="connsiteY2431" fmla="*/ 623905 h 2211056"/>
                    <a:gd name="connsiteX2432" fmla="*/ 3438969 w 5778299"/>
                    <a:gd name="connsiteY2432" fmla="*/ 625417 h 2211056"/>
                    <a:gd name="connsiteX2433" fmla="*/ 3416737 w 5778299"/>
                    <a:gd name="connsiteY2433" fmla="*/ 622571 h 2211056"/>
                    <a:gd name="connsiteX2434" fmla="*/ 3396773 w 5778299"/>
                    <a:gd name="connsiteY2434" fmla="*/ 619814 h 2211056"/>
                    <a:gd name="connsiteX2435" fmla="*/ 3396016 w 5778299"/>
                    <a:gd name="connsiteY2435" fmla="*/ 619814 h 2211056"/>
                    <a:gd name="connsiteX2436" fmla="*/ 3382144 w 5778299"/>
                    <a:gd name="connsiteY2436" fmla="*/ 614523 h 2211056"/>
                    <a:gd name="connsiteX2437" fmla="*/ 3375652 w 5778299"/>
                    <a:gd name="connsiteY2437" fmla="*/ 607676 h 2211056"/>
                    <a:gd name="connsiteX2438" fmla="*/ 3370894 w 5778299"/>
                    <a:gd name="connsiteY2438" fmla="*/ 610788 h 2211056"/>
                    <a:gd name="connsiteX2439" fmla="*/ 3367204 w 5778299"/>
                    <a:gd name="connsiteY2439" fmla="*/ 613989 h 2211056"/>
                    <a:gd name="connsiteX2440" fmla="*/ 3353864 w 5778299"/>
                    <a:gd name="connsiteY2440" fmla="*/ 617235 h 2211056"/>
                    <a:gd name="connsiteX2441" fmla="*/ 3330299 w 5778299"/>
                    <a:gd name="connsiteY2441" fmla="*/ 612789 h 2211056"/>
                    <a:gd name="connsiteX2442" fmla="*/ 3319405 w 5778299"/>
                    <a:gd name="connsiteY2442" fmla="*/ 604874 h 2211056"/>
                    <a:gd name="connsiteX2443" fmla="*/ 3328876 w 5778299"/>
                    <a:gd name="connsiteY2443" fmla="*/ 593803 h 2211056"/>
                    <a:gd name="connsiteX2444" fmla="*/ 3335546 w 5778299"/>
                    <a:gd name="connsiteY2444" fmla="*/ 587489 h 2211056"/>
                    <a:gd name="connsiteX2445" fmla="*/ 3295528 w 5778299"/>
                    <a:gd name="connsiteY2445" fmla="*/ 581575 h 2211056"/>
                    <a:gd name="connsiteX2446" fmla="*/ 3276676 w 5778299"/>
                    <a:gd name="connsiteY2446" fmla="*/ 579752 h 2211056"/>
                    <a:gd name="connsiteX2447" fmla="*/ 3242394 w 5778299"/>
                    <a:gd name="connsiteY2447" fmla="*/ 575084 h 2211056"/>
                    <a:gd name="connsiteX2448" fmla="*/ 3207089 w 5778299"/>
                    <a:gd name="connsiteY2448" fmla="*/ 577662 h 2211056"/>
                    <a:gd name="connsiteX2449" fmla="*/ 3204777 w 5778299"/>
                    <a:gd name="connsiteY2449" fmla="*/ 577885 h 2211056"/>
                    <a:gd name="connsiteX2450" fmla="*/ 3192328 w 5778299"/>
                    <a:gd name="connsiteY2450" fmla="*/ 578819 h 2211056"/>
                    <a:gd name="connsiteX2451" fmla="*/ 3156401 w 5778299"/>
                    <a:gd name="connsiteY2451" fmla="*/ 585088 h 2211056"/>
                    <a:gd name="connsiteX2452" fmla="*/ 3155556 w 5778299"/>
                    <a:gd name="connsiteY2452" fmla="*/ 593225 h 2211056"/>
                    <a:gd name="connsiteX2453" fmla="*/ 3156312 w 5778299"/>
                    <a:gd name="connsiteY2453" fmla="*/ 600961 h 2211056"/>
                    <a:gd name="connsiteX2454" fmla="*/ 3151865 w 5778299"/>
                    <a:gd name="connsiteY2454" fmla="*/ 604696 h 2211056"/>
                    <a:gd name="connsiteX2455" fmla="*/ 3149508 w 5778299"/>
                    <a:gd name="connsiteY2455" fmla="*/ 603496 h 2211056"/>
                    <a:gd name="connsiteX2456" fmla="*/ 3145062 w 5778299"/>
                    <a:gd name="connsiteY2456" fmla="*/ 587489 h 2211056"/>
                    <a:gd name="connsiteX2457" fmla="*/ 3145552 w 5778299"/>
                    <a:gd name="connsiteY2457" fmla="*/ 583043 h 2211056"/>
                    <a:gd name="connsiteX2458" fmla="*/ 3143061 w 5778299"/>
                    <a:gd name="connsiteY2458" fmla="*/ 564412 h 2211056"/>
                    <a:gd name="connsiteX2459" fmla="*/ 3133013 w 5778299"/>
                    <a:gd name="connsiteY2459" fmla="*/ 560811 h 2211056"/>
                    <a:gd name="connsiteX2460" fmla="*/ 3129411 w 5778299"/>
                    <a:gd name="connsiteY2460" fmla="*/ 563096 h 2211056"/>
                    <a:gd name="connsiteX2461" fmla="*/ 3129722 w 5778299"/>
                    <a:gd name="connsiteY2461" fmla="*/ 565257 h 2211056"/>
                    <a:gd name="connsiteX2462" fmla="*/ 3129100 w 5778299"/>
                    <a:gd name="connsiteY2462" fmla="*/ 570459 h 2211056"/>
                    <a:gd name="connsiteX2463" fmla="*/ 3117940 w 5778299"/>
                    <a:gd name="connsiteY2463" fmla="*/ 573839 h 2211056"/>
                    <a:gd name="connsiteX2464" fmla="*/ 3089705 w 5778299"/>
                    <a:gd name="connsiteY2464" fmla="*/ 567436 h 2211056"/>
                    <a:gd name="connsiteX2465" fmla="*/ 3048798 w 5778299"/>
                    <a:gd name="connsiteY2465" fmla="*/ 550628 h 2211056"/>
                    <a:gd name="connsiteX2466" fmla="*/ 3033369 w 5778299"/>
                    <a:gd name="connsiteY2466" fmla="*/ 554097 h 2211056"/>
                    <a:gd name="connsiteX2467" fmla="*/ 3016961 w 5778299"/>
                    <a:gd name="connsiteY2467" fmla="*/ 569614 h 2211056"/>
                    <a:gd name="connsiteX2468" fmla="*/ 3017673 w 5778299"/>
                    <a:gd name="connsiteY2468" fmla="*/ 572994 h 2211056"/>
                    <a:gd name="connsiteX2469" fmla="*/ 3028611 w 5778299"/>
                    <a:gd name="connsiteY2469" fmla="*/ 574995 h 2211056"/>
                    <a:gd name="connsiteX2470" fmla="*/ 3030523 w 5778299"/>
                    <a:gd name="connsiteY2470" fmla="*/ 574995 h 2211056"/>
                    <a:gd name="connsiteX2471" fmla="*/ 3038171 w 5778299"/>
                    <a:gd name="connsiteY2471" fmla="*/ 577840 h 2211056"/>
                    <a:gd name="connsiteX2472" fmla="*/ 3037504 w 5778299"/>
                    <a:gd name="connsiteY2472" fmla="*/ 580108 h 2211056"/>
                    <a:gd name="connsiteX2473" fmla="*/ 3009314 w 5778299"/>
                    <a:gd name="connsiteY2473" fmla="*/ 586111 h 2211056"/>
                    <a:gd name="connsiteX2474" fmla="*/ 3003978 w 5778299"/>
                    <a:gd name="connsiteY2474" fmla="*/ 586600 h 2211056"/>
                    <a:gd name="connsiteX2475" fmla="*/ 2989483 w 5778299"/>
                    <a:gd name="connsiteY2475" fmla="*/ 593803 h 2211056"/>
                    <a:gd name="connsiteX2476" fmla="*/ 2975032 w 5778299"/>
                    <a:gd name="connsiteY2476" fmla="*/ 601495 h 2211056"/>
                    <a:gd name="connsiteX2477" fmla="*/ 2960848 w 5778299"/>
                    <a:gd name="connsiteY2477" fmla="*/ 604519 h 2211056"/>
                    <a:gd name="connsiteX2478" fmla="*/ 2882414 w 5778299"/>
                    <a:gd name="connsiteY2478" fmla="*/ 626751 h 2211056"/>
                    <a:gd name="connsiteX2479" fmla="*/ 2882414 w 5778299"/>
                    <a:gd name="connsiteY2479" fmla="*/ 627773 h 2211056"/>
                    <a:gd name="connsiteX2480" fmla="*/ 2881391 w 5778299"/>
                    <a:gd name="connsiteY2480" fmla="*/ 628262 h 2211056"/>
                    <a:gd name="connsiteX2481" fmla="*/ 2881747 w 5778299"/>
                    <a:gd name="connsiteY2481" fmla="*/ 618036 h 2211056"/>
                    <a:gd name="connsiteX2482" fmla="*/ 2918296 w 5778299"/>
                    <a:gd name="connsiteY2482" fmla="*/ 590779 h 2211056"/>
                    <a:gd name="connsiteX2483" fmla="*/ 2928568 w 5778299"/>
                    <a:gd name="connsiteY2483" fmla="*/ 584110 h 2211056"/>
                    <a:gd name="connsiteX2484" fmla="*/ 2937460 w 5778299"/>
                    <a:gd name="connsiteY2484" fmla="*/ 577840 h 2211056"/>
                    <a:gd name="connsiteX2485" fmla="*/ 2955957 w 5778299"/>
                    <a:gd name="connsiteY2485" fmla="*/ 574194 h 2211056"/>
                    <a:gd name="connsiteX2486" fmla="*/ 2973743 w 5778299"/>
                    <a:gd name="connsiteY2486" fmla="*/ 570726 h 2211056"/>
                    <a:gd name="connsiteX2487" fmla="*/ 2984148 w 5778299"/>
                    <a:gd name="connsiteY2487" fmla="*/ 562367 h 2211056"/>
                    <a:gd name="connsiteX2488" fmla="*/ 2988594 w 5778299"/>
                    <a:gd name="connsiteY2488" fmla="*/ 557476 h 2211056"/>
                    <a:gd name="connsiteX2489" fmla="*/ 3003490 w 5778299"/>
                    <a:gd name="connsiteY2489" fmla="*/ 549606 h 2211056"/>
                    <a:gd name="connsiteX2490" fmla="*/ 3011893 w 5778299"/>
                    <a:gd name="connsiteY2490" fmla="*/ 546004 h 2211056"/>
                    <a:gd name="connsiteX2491" fmla="*/ 3029679 w 5778299"/>
                    <a:gd name="connsiteY2491" fmla="*/ 533554 h 2211056"/>
                    <a:gd name="connsiteX2492" fmla="*/ 3054667 w 5778299"/>
                    <a:gd name="connsiteY2492" fmla="*/ 517992 h 2211056"/>
                    <a:gd name="connsiteX2493" fmla="*/ 3066762 w 5778299"/>
                    <a:gd name="connsiteY2493" fmla="*/ 514968 h 2211056"/>
                    <a:gd name="connsiteX2494" fmla="*/ 3093440 w 5778299"/>
                    <a:gd name="connsiteY2494" fmla="*/ 503941 h 2211056"/>
                    <a:gd name="connsiteX2495" fmla="*/ 3124565 w 5778299"/>
                    <a:gd name="connsiteY2495" fmla="*/ 483088 h 2211056"/>
                    <a:gd name="connsiteX2496" fmla="*/ 3137548 w 5778299"/>
                    <a:gd name="connsiteY2496" fmla="*/ 478108 h 2211056"/>
                    <a:gd name="connsiteX2497" fmla="*/ 3156712 w 5778299"/>
                    <a:gd name="connsiteY2497" fmla="*/ 460900 h 2211056"/>
                    <a:gd name="connsiteX2498" fmla="*/ 3157245 w 5778299"/>
                    <a:gd name="connsiteY2498" fmla="*/ 454408 h 2211056"/>
                    <a:gd name="connsiteX2499" fmla="*/ 3151376 w 5778299"/>
                    <a:gd name="connsiteY2499" fmla="*/ 451029 h 2211056"/>
                    <a:gd name="connsiteX2500" fmla="*/ 3142883 w 5778299"/>
                    <a:gd name="connsiteY2500" fmla="*/ 444404 h 2211056"/>
                    <a:gd name="connsiteX2501" fmla="*/ 3143239 w 5778299"/>
                    <a:gd name="connsiteY2501" fmla="*/ 442181 h 2211056"/>
                    <a:gd name="connsiteX2502" fmla="*/ 3152621 w 5778299"/>
                    <a:gd name="connsiteY2502" fmla="*/ 438979 h 2211056"/>
                    <a:gd name="connsiteX2503" fmla="*/ 3163915 w 5778299"/>
                    <a:gd name="connsiteY2503" fmla="*/ 434533 h 2211056"/>
                    <a:gd name="connsiteX2504" fmla="*/ 3164182 w 5778299"/>
                    <a:gd name="connsiteY2504" fmla="*/ 428886 h 2211056"/>
                    <a:gd name="connsiteX2505" fmla="*/ 3152399 w 5778299"/>
                    <a:gd name="connsiteY2505" fmla="*/ 423906 h 2211056"/>
                    <a:gd name="connsiteX2506" fmla="*/ 3148397 w 5778299"/>
                    <a:gd name="connsiteY2506" fmla="*/ 422439 h 2211056"/>
                    <a:gd name="connsiteX2507" fmla="*/ 3148753 w 5778299"/>
                    <a:gd name="connsiteY2507" fmla="*/ 415680 h 2211056"/>
                    <a:gd name="connsiteX2508" fmla="*/ 3147775 w 5778299"/>
                    <a:gd name="connsiteY2508" fmla="*/ 405276 h 2211056"/>
                    <a:gd name="connsiteX2509" fmla="*/ 3139905 w 5778299"/>
                    <a:gd name="connsiteY2509" fmla="*/ 403764 h 2211056"/>
                    <a:gd name="connsiteX2510" fmla="*/ 3134525 w 5778299"/>
                    <a:gd name="connsiteY2510" fmla="*/ 404698 h 2211056"/>
                    <a:gd name="connsiteX2511" fmla="*/ 3130522 w 5778299"/>
                    <a:gd name="connsiteY2511" fmla="*/ 405276 h 2211056"/>
                    <a:gd name="connsiteX2512" fmla="*/ 3126343 w 5778299"/>
                    <a:gd name="connsiteY2512" fmla="*/ 394693 h 2211056"/>
                    <a:gd name="connsiteX2513" fmla="*/ 3115539 w 5778299"/>
                    <a:gd name="connsiteY2513" fmla="*/ 374462 h 2211056"/>
                    <a:gd name="connsiteX2514" fmla="*/ 3110781 w 5778299"/>
                    <a:gd name="connsiteY2514" fmla="*/ 375618 h 2211056"/>
                    <a:gd name="connsiteX2515" fmla="*/ 3100554 w 5778299"/>
                    <a:gd name="connsiteY2515" fmla="*/ 377975 h 2211056"/>
                    <a:gd name="connsiteX2516" fmla="*/ 3084680 w 5778299"/>
                    <a:gd name="connsiteY2516" fmla="*/ 373128 h 2211056"/>
                    <a:gd name="connsiteX2517" fmla="*/ 3074142 w 5778299"/>
                    <a:gd name="connsiteY2517" fmla="*/ 368682 h 2211056"/>
                    <a:gd name="connsiteX2518" fmla="*/ 3049910 w 5778299"/>
                    <a:gd name="connsiteY2518" fmla="*/ 365303 h 2211056"/>
                    <a:gd name="connsiteX2519" fmla="*/ 3029144 w 5778299"/>
                    <a:gd name="connsiteY2519" fmla="*/ 362724 h 2211056"/>
                    <a:gd name="connsiteX2520" fmla="*/ 3025099 w 5778299"/>
                    <a:gd name="connsiteY2520" fmla="*/ 362190 h 2211056"/>
                    <a:gd name="connsiteX2521" fmla="*/ 3016473 w 5778299"/>
                    <a:gd name="connsiteY2521" fmla="*/ 363702 h 2211056"/>
                    <a:gd name="connsiteX2522" fmla="*/ 3008113 w 5778299"/>
                    <a:gd name="connsiteY2522" fmla="*/ 365347 h 2211056"/>
                    <a:gd name="connsiteX2523" fmla="*/ 2991173 w 5778299"/>
                    <a:gd name="connsiteY2523" fmla="*/ 364147 h 2211056"/>
                    <a:gd name="connsiteX2524" fmla="*/ 2977211 w 5778299"/>
                    <a:gd name="connsiteY2524" fmla="*/ 362857 h 2211056"/>
                    <a:gd name="connsiteX2525" fmla="*/ 2971742 w 5778299"/>
                    <a:gd name="connsiteY2525" fmla="*/ 363257 h 2211056"/>
                    <a:gd name="connsiteX2526" fmla="*/ 2960270 w 5778299"/>
                    <a:gd name="connsiteY2526" fmla="*/ 372150 h 2211056"/>
                    <a:gd name="connsiteX2527" fmla="*/ 2952178 w 5778299"/>
                    <a:gd name="connsiteY2527" fmla="*/ 380243 h 2211056"/>
                    <a:gd name="connsiteX2528" fmla="*/ 2937861 w 5778299"/>
                    <a:gd name="connsiteY2528" fmla="*/ 382155 h 2211056"/>
                    <a:gd name="connsiteX2529" fmla="*/ 2922387 w 5778299"/>
                    <a:gd name="connsiteY2529" fmla="*/ 381088 h 2211056"/>
                    <a:gd name="connsiteX2530" fmla="*/ 2922921 w 5778299"/>
                    <a:gd name="connsiteY2530" fmla="*/ 381088 h 2211056"/>
                    <a:gd name="connsiteX2531" fmla="*/ 2915540 w 5778299"/>
                    <a:gd name="connsiteY2531" fmla="*/ 377353 h 2211056"/>
                    <a:gd name="connsiteX2532" fmla="*/ 2929323 w 5778299"/>
                    <a:gd name="connsiteY2532" fmla="*/ 358589 h 2211056"/>
                    <a:gd name="connsiteX2533" fmla="*/ 2938216 w 5778299"/>
                    <a:gd name="connsiteY2533" fmla="*/ 349474 h 2211056"/>
                    <a:gd name="connsiteX2534" fmla="*/ 2899933 w 5778299"/>
                    <a:gd name="connsiteY2534" fmla="*/ 346584 h 2211056"/>
                    <a:gd name="connsiteX2535" fmla="*/ 2892685 w 5778299"/>
                    <a:gd name="connsiteY2535" fmla="*/ 346584 h 2211056"/>
                    <a:gd name="connsiteX2536" fmla="*/ 2883215 w 5778299"/>
                    <a:gd name="connsiteY2536" fmla="*/ 343693 h 2211056"/>
                    <a:gd name="connsiteX2537" fmla="*/ 2876634 w 5778299"/>
                    <a:gd name="connsiteY2537" fmla="*/ 341070 h 2211056"/>
                    <a:gd name="connsiteX2538" fmla="*/ 2868007 w 5778299"/>
                    <a:gd name="connsiteY2538" fmla="*/ 340359 h 2211056"/>
                    <a:gd name="connsiteX2539" fmla="*/ 2860938 w 5778299"/>
                    <a:gd name="connsiteY2539" fmla="*/ 340359 h 2211056"/>
                    <a:gd name="connsiteX2540" fmla="*/ 2853424 w 5778299"/>
                    <a:gd name="connsiteY2540" fmla="*/ 340359 h 2211056"/>
                    <a:gd name="connsiteX2541" fmla="*/ 2838884 w 5778299"/>
                    <a:gd name="connsiteY2541" fmla="*/ 337869 h 2211056"/>
                    <a:gd name="connsiteX2542" fmla="*/ 2839506 w 5778299"/>
                    <a:gd name="connsiteY2542" fmla="*/ 336935 h 2211056"/>
                    <a:gd name="connsiteX2543" fmla="*/ 2841774 w 5778299"/>
                    <a:gd name="connsiteY2543" fmla="*/ 337379 h 2211056"/>
                    <a:gd name="connsiteX2544" fmla="*/ 2891395 w 5778299"/>
                    <a:gd name="connsiteY2544" fmla="*/ 319283 h 2211056"/>
                    <a:gd name="connsiteX2545" fmla="*/ 2894153 w 5778299"/>
                    <a:gd name="connsiteY2545" fmla="*/ 315681 h 2211056"/>
                    <a:gd name="connsiteX2546" fmla="*/ 2853601 w 5778299"/>
                    <a:gd name="connsiteY2546" fmla="*/ 299808 h 2211056"/>
                    <a:gd name="connsiteX2547" fmla="*/ 2851823 w 5778299"/>
                    <a:gd name="connsiteY2547" fmla="*/ 299407 h 2211056"/>
                    <a:gd name="connsiteX2548" fmla="*/ 2825767 w 5778299"/>
                    <a:gd name="connsiteY2548" fmla="*/ 294961 h 2211056"/>
                    <a:gd name="connsiteX2549" fmla="*/ 2791841 w 5778299"/>
                    <a:gd name="connsiteY2549" fmla="*/ 300386 h 2211056"/>
                    <a:gd name="connsiteX2550" fmla="*/ 2757738 w 5778299"/>
                    <a:gd name="connsiteY2550" fmla="*/ 319416 h 2211056"/>
                    <a:gd name="connsiteX2551" fmla="*/ 2747866 w 5778299"/>
                    <a:gd name="connsiteY2551" fmla="*/ 327998 h 2211056"/>
                    <a:gd name="connsiteX2552" fmla="*/ 2741241 w 5778299"/>
                    <a:gd name="connsiteY2552" fmla="*/ 332444 h 2211056"/>
                    <a:gd name="connsiteX2553" fmla="*/ 2718476 w 5778299"/>
                    <a:gd name="connsiteY2553" fmla="*/ 357655 h 2211056"/>
                    <a:gd name="connsiteX2554" fmla="*/ 2726435 w 5778299"/>
                    <a:gd name="connsiteY2554" fmla="*/ 362368 h 2211056"/>
                    <a:gd name="connsiteX2555" fmla="*/ 2726702 w 5778299"/>
                    <a:gd name="connsiteY2555" fmla="*/ 362368 h 2211056"/>
                    <a:gd name="connsiteX2556" fmla="*/ 2726702 w 5778299"/>
                    <a:gd name="connsiteY2556" fmla="*/ 362635 h 2211056"/>
                    <a:gd name="connsiteX2557" fmla="*/ 2727413 w 5778299"/>
                    <a:gd name="connsiteY2557" fmla="*/ 373973 h 2211056"/>
                    <a:gd name="connsiteX2558" fmla="*/ 2726568 w 5778299"/>
                    <a:gd name="connsiteY2558" fmla="*/ 378420 h 2211056"/>
                    <a:gd name="connsiteX2559" fmla="*/ 2716830 w 5778299"/>
                    <a:gd name="connsiteY2559" fmla="*/ 381354 h 2211056"/>
                    <a:gd name="connsiteX2560" fmla="*/ 2707937 w 5778299"/>
                    <a:gd name="connsiteY2560" fmla="*/ 380509 h 2211056"/>
                    <a:gd name="connsiteX2561" fmla="*/ 2688018 w 5778299"/>
                    <a:gd name="connsiteY2561" fmla="*/ 378820 h 2211056"/>
                    <a:gd name="connsiteX2562" fmla="*/ 2660762 w 5778299"/>
                    <a:gd name="connsiteY2562" fmla="*/ 383266 h 2211056"/>
                    <a:gd name="connsiteX2563" fmla="*/ 2656804 w 5778299"/>
                    <a:gd name="connsiteY2563" fmla="*/ 386823 h 2211056"/>
                    <a:gd name="connsiteX2564" fmla="*/ 2669877 w 5778299"/>
                    <a:gd name="connsiteY2564" fmla="*/ 396961 h 2211056"/>
                    <a:gd name="connsiteX2565" fmla="*/ 2679036 w 5778299"/>
                    <a:gd name="connsiteY2565" fmla="*/ 404120 h 2211056"/>
                    <a:gd name="connsiteX2566" fmla="*/ 2676102 w 5778299"/>
                    <a:gd name="connsiteY2566" fmla="*/ 405231 h 2211056"/>
                    <a:gd name="connsiteX2567" fmla="*/ 2661517 w 5778299"/>
                    <a:gd name="connsiteY2567" fmla="*/ 403097 h 2211056"/>
                    <a:gd name="connsiteX2568" fmla="*/ 2636173 w 5778299"/>
                    <a:gd name="connsiteY2568" fmla="*/ 399718 h 2211056"/>
                    <a:gd name="connsiteX2569" fmla="*/ 2627280 w 5778299"/>
                    <a:gd name="connsiteY2569" fmla="*/ 401541 h 2211056"/>
                    <a:gd name="connsiteX2570" fmla="*/ 2621767 w 5778299"/>
                    <a:gd name="connsiteY2570" fmla="*/ 406476 h 2211056"/>
                    <a:gd name="connsiteX2571" fmla="*/ 2610428 w 5778299"/>
                    <a:gd name="connsiteY2571" fmla="*/ 412257 h 2211056"/>
                    <a:gd name="connsiteX2572" fmla="*/ 2605982 w 5778299"/>
                    <a:gd name="connsiteY2572" fmla="*/ 411856 h 2211056"/>
                    <a:gd name="connsiteX2573" fmla="*/ 2602647 w 5778299"/>
                    <a:gd name="connsiteY2573" fmla="*/ 411856 h 2211056"/>
                    <a:gd name="connsiteX2574" fmla="*/ 2596423 w 5778299"/>
                    <a:gd name="connsiteY2574" fmla="*/ 411856 h 2211056"/>
                    <a:gd name="connsiteX2575" fmla="*/ 2588107 w 5778299"/>
                    <a:gd name="connsiteY2575" fmla="*/ 411856 h 2211056"/>
                    <a:gd name="connsiteX2576" fmla="*/ 2577125 w 5778299"/>
                    <a:gd name="connsiteY2576" fmla="*/ 409900 h 2211056"/>
                    <a:gd name="connsiteX2577" fmla="*/ 2582994 w 5778299"/>
                    <a:gd name="connsiteY2577" fmla="*/ 401363 h 2211056"/>
                    <a:gd name="connsiteX2578" fmla="*/ 2588552 w 5778299"/>
                    <a:gd name="connsiteY2578" fmla="*/ 392737 h 2211056"/>
                    <a:gd name="connsiteX2579" fmla="*/ 2580415 w 5778299"/>
                    <a:gd name="connsiteY2579" fmla="*/ 390647 h 2211056"/>
                    <a:gd name="connsiteX2580" fmla="*/ 2562630 w 5778299"/>
                    <a:gd name="connsiteY2580" fmla="*/ 397095 h 2211056"/>
                    <a:gd name="connsiteX2581" fmla="*/ 2550847 w 5778299"/>
                    <a:gd name="connsiteY2581" fmla="*/ 401941 h 2211056"/>
                    <a:gd name="connsiteX2582" fmla="*/ 2541954 w 5778299"/>
                    <a:gd name="connsiteY2582" fmla="*/ 399496 h 2211056"/>
                    <a:gd name="connsiteX2583" fmla="*/ 2536796 w 5778299"/>
                    <a:gd name="connsiteY2583" fmla="*/ 398162 h 2211056"/>
                    <a:gd name="connsiteX2584" fmla="*/ 2526614 w 5778299"/>
                    <a:gd name="connsiteY2584" fmla="*/ 402119 h 2211056"/>
                    <a:gd name="connsiteX2585" fmla="*/ 2521857 w 5778299"/>
                    <a:gd name="connsiteY2585" fmla="*/ 404742 h 2211056"/>
                    <a:gd name="connsiteX2586" fmla="*/ 2502247 w 5778299"/>
                    <a:gd name="connsiteY2586" fmla="*/ 409500 h 2211056"/>
                    <a:gd name="connsiteX2587" fmla="*/ 2491131 w 5778299"/>
                    <a:gd name="connsiteY2587" fmla="*/ 408833 h 2211056"/>
                    <a:gd name="connsiteX2588" fmla="*/ 2490064 w 5778299"/>
                    <a:gd name="connsiteY2588" fmla="*/ 408833 h 2211056"/>
                    <a:gd name="connsiteX2589" fmla="*/ 2479705 w 5778299"/>
                    <a:gd name="connsiteY2589" fmla="*/ 410256 h 2211056"/>
                    <a:gd name="connsiteX2590" fmla="*/ 2500469 w 5778299"/>
                    <a:gd name="connsiteY2590" fmla="*/ 424929 h 2211056"/>
                    <a:gd name="connsiteX2591" fmla="*/ 2500870 w 5778299"/>
                    <a:gd name="connsiteY2591" fmla="*/ 424929 h 2211056"/>
                    <a:gd name="connsiteX2592" fmla="*/ 2500870 w 5778299"/>
                    <a:gd name="connsiteY2592" fmla="*/ 425685 h 2211056"/>
                    <a:gd name="connsiteX2593" fmla="*/ 2500558 w 5778299"/>
                    <a:gd name="connsiteY2593" fmla="*/ 426085 h 2211056"/>
                    <a:gd name="connsiteX2594" fmla="*/ 2500158 w 5778299"/>
                    <a:gd name="connsiteY2594" fmla="*/ 426085 h 2211056"/>
                    <a:gd name="connsiteX2595" fmla="*/ 2458895 w 5778299"/>
                    <a:gd name="connsiteY2595" fmla="*/ 432221 h 2211056"/>
                    <a:gd name="connsiteX2596" fmla="*/ 2401715 w 5778299"/>
                    <a:gd name="connsiteY2596" fmla="*/ 440625 h 2211056"/>
                    <a:gd name="connsiteX2597" fmla="*/ 2383618 w 5778299"/>
                    <a:gd name="connsiteY2597" fmla="*/ 448584 h 2211056"/>
                    <a:gd name="connsiteX2598" fmla="*/ 2380773 w 5778299"/>
                    <a:gd name="connsiteY2598" fmla="*/ 451074 h 2211056"/>
                    <a:gd name="connsiteX2599" fmla="*/ 2361208 w 5778299"/>
                    <a:gd name="connsiteY2599" fmla="*/ 457743 h 2211056"/>
                    <a:gd name="connsiteX2600" fmla="*/ 2347113 w 5778299"/>
                    <a:gd name="connsiteY2600" fmla="*/ 461123 h 2211056"/>
                    <a:gd name="connsiteX2601" fmla="*/ 2338220 w 5778299"/>
                    <a:gd name="connsiteY2601" fmla="*/ 468326 h 2211056"/>
                    <a:gd name="connsiteX2602" fmla="*/ 2323059 w 5778299"/>
                    <a:gd name="connsiteY2602" fmla="*/ 476552 h 2211056"/>
                    <a:gd name="connsiteX2603" fmla="*/ 2322302 w 5778299"/>
                    <a:gd name="connsiteY2603" fmla="*/ 476552 h 2211056"/>
                    <a:gd name="connsiteX2604" fmla="*/ 2317856 w 5778299"/>
                    <a:gd name="connsiteY2604" fmla="*/ 474817 h 2211056"/>
                    <a:gd name="connsiteX2605" fmla="*/ 2301493 w 5778299"/>
                    <a:gd name="connsiteY2605" fmla="*/ 469882 h 2211056"/>
                    <a:gd name="connsiteX2606" fmla="*/ 2297802 w 5778299"/>
                    <a:gd name="connsiteY2606" fmla="*/ 471082 h 2211056"/>
                    <a:gd name="connsiteX2607" fmla="*/ 2296869 w 5778299"/>
                    <a:gd name="connsiteY2607" fmla="*/ 474551 h 2211056"/>
                    <a:gd name="connsiteX2608" fmla="*/ 2299804 w 5778299"/>
                    <a:gd name="connsiteY2608" fmla="*/ 476774 h 2211056"/>
                    <a:gd name="connsiteX2609" fmla="*/ 2303538 w 5778299"/>
                    <a:gd name="connsiteY2609" fmla="*/ 480420 h 2211056"/>
                    <a:gd name="connsiteX2610" fmla="*/ 2298559 w 5778299"/>
                    <a:gd name="connsiteY2610" fmla="*/ 484333 h 2211056"/>
                    <a:gd name="connsiteX2611" fmla="*/ 2293445 w 5778299"/>
                    <a:gd name="connsiteY2611" fmla="*/ 485133 h 2211056"/>
                    <a:gd name="connsiteX2612" fmla="*/ 2280106 w 5778299"/>
                    <a:gd name="connsiteY2612" fmla="*/ 489090 h 2211056"/>
                    <a:gd name="connsiteX2613" fmla="*/ 2279439 w 5778299"/>
                    <a:gd name="connsiteY2613" fmla="*/ 491847 h 2211056"/>
                    <a:gd name="connsiteX2614" fmla="*/ 2282908 w 5778299"/>
                    <a:gd name="connsiteY2614" fmla="*/ 492736 h 2211056"/>
                    <a:gd name="connsiteX2615" fmla="*/ 2292778 w 5778299"/>
                    <a:gd name="connsiteY2615" fmla="*/ 498739 h 2211056"/>
                    <a:gd name="connsiteX2616" fmla="*/ 2291800 w 5778299"/>
                    <a:gd name="connsiteY2616" fmla="*/ 504475 h 2211056"/>
                    <a:gd name="connsiteX2617" fmla="*/ 2286153 w 5778299"/>
                    <a:gd name="connsiteY2617" fmla="*/ 506476 h 2211056"/>
                    <a:gd name="connsiteX2618" fmla="*/ 2276682 w 5778299"/>
                    <a:gd name="connsiteY2618" fmla="*/ 504742 h 2211056"/>
                    <a:gd name="connsiteX2619" fmla="*/ 2276105 w 5778299"/>
                    <a:gd name="connsiteY2619" fmla="*/ 504742 h 2211056"/>
                    <a:gd name="connsiteX2620" fmla="*/ 2264989 w 5778299"/>
                    <a:gd name="connsiteY2620" fmla="*/ 502963 h 2211056"/>
                    <a:gd name="connsiteX2621" fmla="*/ 2260898 w 5778299"/>
                    <a:gd name="connsiteY2621" fmla="*/ 504164 h 2211056"/>
                    <a:gd name="connsiteX2622" fmla="*/ 2261520 w 5778299"/>
                    <a:gd name="connsiteY2622" fmla="*/ 506831 h 2211056"/>
                    <a:gd name="connsiteX2623" fmla="*/ 2277127 w 5778299"/>
                    <a:gd name="connsiteY2623" fmla="*/ 512701 h 2211056"/>
                    <a:gd name="connsiteX2624" fmla="*/ 2287976 w 5778299"/>
                    <a:gd name="connsiteY2624" fmla="*/ 514346 h 2211056"/>
                    <a:gd name="connsiteX2625" fmla="*/ 2297403 w 5778299"/>
                    <a:gd name="connsiteY2625" fmla="*/ 522260 h 2211056"/>
                    <a:gd name="connsiteX2626" fmla="*/ 2274059 w 5778299"/>
                    <a:gd name="connsiteY2626" fmla="*/ 527018 h 2211056"/>
                    <a:gd name="connsiteX2627" fmla="*/ 2269879 w 5778299"/>
                    <a:gd name="connsiteY2627" fmla="*/ 527018 h 2211056"/>
                    <a:gd name="connsiteX2628" fmla="*/ 2269613 w 5778299"/>
                    <a:gd name="connsiteY2628" fmla="*/ 528085 h 2211056"/>
                    <a:gd name="connsiteX2629" fmla="*/ 2279528 w 5778299"/>
                    <a:gd name="connsiteY2629" fmla="*/ 534666 h 2211056"/>
                    <a:gd name="connsiteX2630" fmla="*/ 2296824 w 5778299"/>
                    <a:gd name="connsiteY2630" fmla="*/ 554586 h 2211056"/>
                    <a:gd name="connsiteX2631" fmla="*/ 2287265 w 5778299"/>
                    <a:gd name="connsiteY2631" fmla="*/ 567391 h 2211056"/>
                    <a:gd name="connsiteX2632" fmla="*/ 2282463 w 5778299"/>
                    <a:gd name="connsiteY2632" fmla="*/ 565702 h 2211056"/>
                    <a:gd name="connsiteX2633" fmla="*/ 2271124 w 5778299"/>
                    <a:gd name="connsiteY2633" fmla="*/ 561967 h 2211056"/>
                    <a:gd name="connsiteX2634" fmla="*/ 2263476 w 5778299"/>
                    <a:gd name="connsiteY2634" fmla="*/ 561433 h 2211056"/>
                    <a:gd name="connsiteX2635" fmla="*/ 2250449 w 5778299"/>
                    <a:gd name="connsiteY2635" fmla="*/ 565435 h 2211056"/>
                    <a:gd name="connsiteX2636" fmla="*/ 2241022 w 5778299"/>
                    <a:gd name="connsiteY2636" fmla="*/ 572327 h 2211056"/>
                    <a:gd name="connsiteX2637" fmla="*/ 2235998 w 5778299"/>
                    <a:gd name="connsiteY2637" fmla="*/ 571082 h 2211056"/>
                    <a:gd name="connsiteX2638" fmla="*/ 2230351 w 5778299"/>
                    <a:gd name="connsiteY2638" fmla="*/ 569303 h 2211056"/>
                    <a:gd name="connsiteX2639" fmla="*/ 2219191 w 5778299"/>
                    <a:gd name="connsiteY2639" fmla="*/ 568058 h 2211056"/>
                    <a:gd name="connsiteX2640" fmla="*/ 2192512 w 5778299"/>
                    <a:gd name="connsiteY2640" fmla="*/ 571260 h 2211056"/>
                    <a:gd name="connsiteX2641" fmla="*/ 2171258 w 5778299"/>
                    <a:gd name="connsiteY2641" fmla="*/ 574150 h 2211056"/>
                    <a:gd name="connsiteX2642" fmla="*/ 2167834 w 5778299"/>
                    <a:gd name="connsiteY2642" fmla="*/ 574150 h 2211056"/>
                    <a:gd name="connsiteX2643" fmla="*/ 2110654 w 5778299"/>
                    <a:gd name="connsiteY2643" fmla="*/ 578196 h 2211056"/>
                    <a:gd name="connsiteX2644" fmla="*/ 2082642 w 5778299"/>
                    <a:gd name="connsiteY2644" fmla="*/ 592691 h 2211056"/>
                    <a:gd name="connsiteX2645" fmla="*/ 2081619 w 5778299"/>
                    <a:gd name="connsiteY2645" fmla="*/ 607542 h 2211056"/>
                    <a:gd name="connsiteX2646" fmla="*/ 2086066 w 5778299"/>
                    <a:gd name="connsiteY2646" fmla="*/ 615946 h 2211056"/>
                    <a:gd name="connsiteX2647" fmla="*/ 2087488 w 5778299"/>
                    <a:gd name="connsiteY2647" fmla="*/ 632887 h 2211056"/>
                    <a:gd name="connsiteX2648" fmla="*/ 2094158 w 5778299"/>
                    <a:gd name="connsiteY2648" fmla="*/ 646848 h 2211056"/>
                    <a:gd name="connsiteX2649" fmla="*/ 2119147 w 5778299"/>
                    <a:gd name="connsiteY2649" fmla="*/ 656719 h 2211056"/>
                    <a:gd name="connsiteX2650" fmla="*/ 2144358 w 5778299"/>
                    <a:gd name="connsiteY2650" fmla="*/ 667079 h 2211056"/>
                    <a:gd name="connsiteX2651" fmla="*/ 2153251 w 5778299"/>
                    <a:gd name="connsiteY2651" fmla="*/ 691045 h 2211056"/>
                    <a:gd name="connsiteX2652" fmla="*/ 2133553 w 5778299"/>
                    <a:gd name="connsiteY2652" fmla="*/ 699360 h 2211056"/>
                    <a:gd name="connsiteX2653" fmla="*/ 2100650 w 5778299"/>
                    <a:gd name="connsiteY2653" fmla="*/ 682464 h 2211056"/>
                    <a:gd name="connsiteX2654" fmla="*/ 2075216 w 5778299"/>
                    <a:gd name="connsiteY2654" fmla="*/ 667880 h 2211056"/>
                    <a:gd name="connsiteX2655" fmla="*/ 2020170 w 5778299"/>
                    <a:gd name="connsiteY2655" fmla="*/ 657386 h 2211056"/>
                    <a:gd name="connsiteX2656" fmla="*/ 2003808 w 5778299"/>
                    <a:gd name="connsiteY2656" fmla="*/ 650939 h 2211056"/>
                    <a:gd name="connsiteX2657" fmla="*/ 1989935 w 5778299"/>
                    <a:gd name="connsiteY2657" fmla="*/ 645248 h 2211056"/>
                    <a:gd name="connsiteX2658" fmla="*/ 1982732 w 5778299"/>
                    <a:gd name="connsiteY2658" fmla="*/ 646404 h 2211056"/>
                    <a:gd name="connsiteX2659" fmla="*/ 1966369 w 5778299"/>
                    <a:gd name="connsiteY2659" fmla="*/ 654718 h 2211056"/>
                    <a:gd name="connsiteX2660" fmla="*/ 1980686 w 5778299"/>
                    <a:gd name="connsiteY2660" fmla="*/ 660765 h 2211056"/>
                    <a:gd name="connsiteX2661" fmla="*/ 1986822 w 5778299"/>
                    <a:gd name="connsiteY2661" fmla="*/ 663122 h 2211056"/>
                    <a:gd name="connsiteX2662" fmla="*/ 1986822 w 5778299"/>
                    <a:gd name="connsiteY2662" fmla="*/ 663122 h 2211056"/>
                    <a:gd name="connsiteX2663" fmla="*/ 1986822 w 5778299"/>
                    <a:gd name="connsiteY2663" fmla="*/ 663122 h 2211056"/>
                    <a:gd name="connsiteX2664" fmla="*/ 1982732 w 5778299"/>
                    <a:gd name="connsiteY2664" fmla="*/ 669480 h 2211056"/>
                    <a:gd name="connsiteX2665" fmla="*/ 1994159 w 5778299"/>
                    <a:gd name="connsiteY2665" fmla="*/ 674283 h 2211056"/>
                    <a:gd name="connsiteX2666" fmla="*/ 2006786 w 5778299"/>
                    <a:gd name="connsiteY2666" fmla="*/ 679262 h 2211056"/>
                    <a:gd name="connsiteX2667" fmla="*/ 2007409 w 5778299"/>
                    <a:gd name="connsiteY2667" fmla="*/ 682686 h 2211056"/>
                    <a:gd name="connsiteX2668" fmla="*/ 1988823 w 5778299"/>
                    <a:gd name="connsiteY2668" fmla="*/ 687133 h 2211056"/>
                    <a:gd name="connsiteX2669" fmla="*/ 1987534 w 5778299"/>
                    <a:gd name="connsiteY2669" fmla="*/ 687133 h 2211056"/>
                    <a:gd name="connsiteX2670" fmla="*/ 1973216 w 5778299"/>
                    <a:gd name="connsiteY2670" fmla="*/ 682686 h 2211056"/>
                    <a:gd name="connsiteX2671" fmla="*/ 1958454 w 5778299"/>
                    <a:gd name="connsiteY2671" fmla="*/ 678507 h 2211056"/>
                    <a:gd name="connsiteX2672" fmla="*/ 1948628 w 5778299"/>
                    <a:gd name="connsiteY2672" fmla="*/ 680997 h 2211056"/>
                    <a:gd name="connsiteX2673" fmla="*/ 1938890 w 5778299"/>
                    <a:gd name="connsiteY2673" fmla="*/ 690690 h 2211056"/>
                    <a:gd name="connsiteX2674" fmla="*/ 1942181 w 5778299"/>
                    <a:gd name="connsiteY2674" fmla="*/ 701005 h 2211056"/>
                    <a:gd name="connsiteX2675" fmla="*/ 1974417 w 5778299"/>
                    <a:gd name="connsiteY2675" fmla="*/ 722081 h 2211056"/>
                    <a:gd name="connsiteX2676" fmla="*/ 1983621 w 5778299"/>
                    <a:gd name="connsiteY2676" fmla="*/ 724082 h 2211056"/>
                    <a:gd name="connsiteX2677" fmla="*/ 2005275 w 5778299"/>
                    <a:gd name="connsiteY2677" fmla="*/ 733997 h 2211056"/>
                    <a:gd name="connsiteX2678" fmla="*/ 2011188 w 5778299"/>
                    <a:gd name="connsiteY2678" fmla="*/ 738800 h 2211056"/>
                    <a:gd name="connsiteX2679" fmla="*/ 2020081 w 5778299"/>
                    <a:gd name="connsiteY2679" fmla="*/ 747159 h 2211056"/>
                    <a:gd name="connsiteX2680" fmla="*/ 2019636 w 5778299"/>
                    <a:gd name="connsiteY2680" fmla="*/ 748537 h 2211056"/>
                    <a:gd name="connsiteX2681" fmla="*/ 2010433 w 5778299"/>
                    <a:gd name="connsiteY2681" fmla="*/ 752406 h 2211056"/>
                    <a:gd name="connsiteX2682" fmla="*/ 1990913 w 5778299"/>
                    <a:gd name="connsiteY2682" fmla="*/ 744936 h 2211056"/>
                    <a:gd name="connsiteX2683" fmla="*/ 1930620 w 5778299"/>
                    <a:gd name="connsiteY2683" fmla="*/ 730574 h 2211056"/>
                    <a:gd name="connsiteX2684" fmla="*/ 1925462 w 5778299"/>
                    <a:gd name="connsiteY2684" fmla="*/ 730574 h 2211056"/>
                    <a:gd name="connsiteX2685" fmla="*/ 1911011 w 5778299"/>
                    <a:gd name="connsiteY2685" fmla="*/ 725371 h 2211056"/>
                    <a:gd name="connsiteX2686" fmla="*/ 1910566 w 5778299"/>
                    <a:gd name="connsiteY2686" fmla="*/ 714789 h 2211056"/>
                    <a:gd name="connsiteX2687" fmla="*/ 1909588 w 5778299"/>
                    <a:gd name="connsiteY2687" fmla="*/ 702606 h 2211056"/>
                    <a:gd name="connsiteX2688" fmla="*/ 1909010 w 5778299"/>
                    <a:gd name="connsiteY2688" fmla="*/ 687088 h 2211056"/>
                    <a:gd name="connsiteX2689" fmla="*/ 1914213 w 5778299"/>
                    <a:gd name="connsiteY2689" fmla="*/ 676639 h 2211056"/>
                    <a:gd name="connsiteX2690" fmla="*/ 1919904 w 5778299"/>
                    <a:gd name="connsiteY2690" fmla="*/ 649961 h 2211056"/>
                    <a:gd name="connsiteX2691" fmla="*/ 1900385 w 5778299"/>
                    <a:gd name="connsiteY2691" fmla="*/ 628618 h 2211056"/>
                    <a:gd name="connsiteX2692" fmla="*/ 1897672 w 5778299"/>
                    <a:gd name="connsiteY2692" fmla="*/ 628974 h 2211056"/>
                    <a:gd name="connsiteX2693" fmla="*/ 1893226 w 5778299"/>
                    <a:gd name="connsiteY2693" fmla="*/ 648849 h 2211056"/>
                    <a:gd name="connsiteX2694" fmla="*/ 1886556 w 5778299"/>
                    <a:gd name="connsiteY2694" fmla="*/ 678329 h 2211056"/>
                    <a:gd name="connsiteX2695" fmla="*/ 1865436 w 5778299"/>
                    <a:gd name="connsiteY2695" fmla="*/ 690645 h 2211056"/>
                    <a:gd name="connsiteX2696" fmla="*/ 1844538 w 5778299"/>
                    <a:gd name="connsiteY2696" fmla="*/ 703406 h 2211056"/>
                    <a:gd name="connsiteX2697" fmla="*/ 1840091 w 5778299"/>
                    <a:gd name="connsiteY2697" fmla="*/ 707319 h 2211056"/>
                    <a:gd name="connsiteX2698" fmla="*/ 1831198 w 5778299"/>
                    <a:gd name="connsiteY2698" fmla="*/ 717413 h 2211056"/>
                    <a:gd name="connsiteX2699" fmla="*/ 1832310 w 5778299"/>
                    <a:gd name="connsiteY2699" fmla="*/ 719547 h 2211056"/>
                    <a:gd name="connsiteX2700" fmla="*/ 1850363 w 5778299"/>
                    <a:gd name="connsiteY2700" fmla="*/ 738755 h 2211056"/>
                    <a:gd name="connsiteX2701" fmla="*/ 1852763 w 5778299"/>
                    <a:gd name="connsiteY2701" fmla="*/ 741601 h 2211056"/>
                    <a:gd name="connsiteX2702" fmla="*/ 1860767 w 5778299"/>
                    <a:gd name="connsiteY2702" fmla="*/ 792290 h 2211056"/>
                    <a:gd name="connsiteX2703" fmla="*/ 1852408 w 5778299"/>
                    <a:gd name="connsiteY2703" fmla="*/ 857296 h 2211056"/>
                    <a:gd name="connsiteX2704" fmla="*/ 1868415 w 5778299"/>
                    <a:gd name="connsiteY2704" fmla="*/ 863877 h 2211056"/>
                    <a:gd name="connsiteX2705" fmla="*/ 1902474 w 5778299"/>
                    <a:gd name="connsiteY2705" fmla="*/ 857118 h 2211056"/>
                    <a:gd name="connsiteX2706" fmla="*/ 1922972 w 5778299"/>
                    <a:gd name="connsiteY2706" fmla="*/ 852672 h 2211056"/>
                    <a:gd name="connsiteX2707" fmla="*/ 1923506 w 5778299"/>
                    <a:gd name="connsiteY2707" fmla="*/ 852672 h 2211056"/>
                    <a:gd name="connsiteX2708" fmla="*/ 1989312 w 5778299"/>
                    <a:gd name="connsiteY2708" fmla="*/ 880551 h 2211056"/>
                    <a:gd name="connsiteX2709" fmla="*/ 1995315 w 5778299"/>
                    <a:gd name="connsiteY2709" fmla="*/ 908741 h 2211056"/>
                    <a:gd name="connsiteX2710" fmla="*/ 1988868 w 5778299"/>
                    <a:gd name="connsiteY2710" fmla="*/ 914165 h 2211056"/>
                    <a:gd name="connsiteX2711" fmla="*/ 1979975 w 5778299"/>
                    <a:gd name="connsiteY2711" fmla="*/ 926704 h 2211056"/>
                    <a:gd name="connsiteX2712" fmla="*/ 2001184 w 5778299"/>
                    <a:gd name="connsiteY2712" fmla="*/ 942933 h 2211056"/>
                    <a:gd name="connsiteX2713" fmla="*/ 2018969 w 5778299"/>
                    <a:gd name="connsiteY2713" fmla="*/ 952493 h 2211056"/>
                    <a:gd name="connsiteX2714" fmla="*/ 2018969 w 5778299"/>
                    <a:gd name="connsiteY2714" fmla="*/ 953649 h 2211056"/>
                    <a:gd name="connsiteX2715" fmla="*/ 2012967 w 5778299"/>
                    <a:gd name="connsiteY2715" fmla="*/ 954850 h 2211056"/>
                    <a:gd name="connsiteX2716" fmla="*/ 1986289 w 5778299"/>
                    <a:gd name="connsiteY2716" fmla="*/ 951871 h 2211056"/>
                    <a:gd name="connsiteX2717" fmla="*/ 1971838 w 5778299"/>
                    <a:gd name="connsiteY2717" fmla="*/ 938843 h 2211056"/>
                    <a:gd name="connsiteX2718" fmla="*/ 1964946 w 5778299"/>
                    <a:gd name="connsiteY2718" fmla="*/ 928616 h 2211056"/>
                    <a:gd name="connsiteX2719" fmla="*/ 1966769 w 5778299"/>
                    <a:gd name="connsiteY2719" fmla="*/ 916388 h 2211056"/>
                    <a:gd name="connsiteX2720" fmla="*/ 1966769 w 5778299"/>
                    <a:gd name="connsiteY2720" fmla="*/ 892200 h 2211056"/>
                    <a:gd name="connsiteX2721" fmla="*/ 1958766 w 5778299"/>
                    <a:gd name="connsiteY2721" fmla="*/ 884019 h 2211056"/>
                    <a:gd name="connsiteX2722" fmla="*/ 1935022 w 5778299"/>
                    <a:gd name="connsiteY2722" fmla="*/ 869079 h 2211056"/>
                    <a:gd name="connsiteX2723" fmla="*/ 1931331 w 5778299"/>
                    <a:gd name="connsiteY2723" fmla="*/ 869390 h 2211056"/>
                    <a:gd name="connsiteX2724" fmla="*/ 1922438 w 5778299"/>
                    <a:gd name="connsiteY2724" fmla="*/ 870724 h 2211056"/>
                    <a:gd name="connsiteX2725" fmla="*/ 1883044 w 5778299"/>
                    <a:gd name="connsiteY2725" fmla="*/ 885842 h 2211056"/>
                    <a:gd name="connsiteX2726" fmla="*/ 1882154 w 5778299"/>
                    <a:gd name="connsiteY2726" fmla="*/ 908074 h 2211056"/>
                    <a:gd name="connsiteX2727" fmla="*/ 1885667 w 5778299"/>
                    <a:gd name="connsiteY2727" fmla="*/ 916967 h 2211056"/>
                    <a:gd name="connsiteX2728" fmla="*/ 1886467 w 5778299"/>
                    <a:gd name="connsiteY2728" fmla="*/ 941955 h 2211056"/>
                    <a:gd name="connsiteX2729" fmla="*/ 1878153 w 5778299"/>
                    <a:gd name="connsiteY2729" fmla="*/ 949514 h 2211056"/>
                    <a:gd name="connsiteX2730" fmla="*/ 1862368 w 5778299"/>
                    <a:gd name="connsiteY2730" fmla="*/ 969300 h 2211056"/>
                    <a:gd name="connsiteX2731" fmla="*/ 1835022 w 5778299"/>
                    <a:gd name="connsiteY2731" fmla="*/ 993533 h 2211056"/>
                    <a:gd name="connsiteX2732" fmla="*/ 1829020 w 5778299"/>
                    <a:gd name="connsiteY2732" fmla="*/ 996245 h 2211056"/>
                    <a:gd name="connsiteX2733" fmla="*/ 1827108 w 5778299"/>
                    <a:gd name="connsiteY2733" fmla="*/ 997224 h 2211056"/>
                    <a:gd name="connsiteX2734" fmla="*/ 1810167 w 5778299"/>
                    <a:gd name="connsiteY2734" fmla="*/ 1008251 h 2211056"/>
                    <a:gd name="connsiteX2735" fmla="*/ 1806966 w 5778299"/>
                    <a:gd name="connsiteY2735" fmla="*/ 1016610 h 2211056"/>
                    <a:gd name="connsiteX2736" fmla="*/ 1804343 w 5778299"/>
                    <a:gd name="connsiteY2736" fmla="*/ 1024169 h 2211056"/>
                    <a:gd name="connsiteX2737" fmla="*/ 1796739 w 5778299"/>
                    <a:gd name="connsiteY2737" fmla="*/ 1027592 h 2211056"/>
                    <a:gd name="connsiteX2738" fmla="*/ 1779398 w 5778299"/>
                    <a:gd name="connsiteY2738" fmla="*/ 1021812 h 2211056"/>
                    <a:gd name="connsiteX2739" fmla="*/ 1768104 w 5778299"/>
                    <a:gd name="connsiteY2739" fmla="*/ 1017366 h 2211056"/>
                    <a:gd name="connsiteX2740" fmla="*/ 1764592 w 5778299"/>
                    <a:gd name="connsiteY2740" fmla="*/ 1017366 h 2211056"/>
                    <a:gd name="connsiteX2741" fmla="*/ 1749518 w 5778299"/>
                    <a:gd name="connsiteY2741" fmla="*/ 1019100 h 2211056"/>
                    <a:gd name="connsiteX2742" fmla="*/ 1737113 w 5778299"/>
                    <a:gd name="connsiteY2742" fmla="*/ 1020656 h 2211056"/>
                    <a:gd name="connsiteX2743" fmla="*/ 1718794 w 5778299"/>
                    <a:gd name="connsiteY2743" fmla="*/ 1014743 h 2211056"/>
                    <a:gd name="connsiteX2744" fmla="*/ 1709412 w 5778299"/>
                    <a:gd name="connsiteY2744" fmla="*/ 1013320 h 2211056"/>
                    <a:gd name="connsiteX2745" fmla="*/ 1705632 w 5778299"/>
                    <a:gd name="connsiteY2745" fmla="*/ 1013320 h 2211056"/>
                    <a:gd name="connsiteX2746" fmla="*/ 1691360 w 5778299"/>
                    <a:gd name="connsiteY2746" fmla="*/ 1009362 h 2211056"/>
                    <a:gd name="connsiteX2747" fmla="*/ 1691715 w 5778299"/>
                    <a:gd name="connsiteY2747" fmla="*/ 998602 h 2211056"/>
                    <a:gd name="connsiteX2748" fmla="*/ 1697184 w 5778299"/>
                    <a:gd name="connsiteY2748" fmla="*/ 993889 h 2211056"/>
                    <a:gd name="connsiteX2749" fmla="*/ 1708434 w 5778299"/>
                    <a:gd name="connsiteY2749" fmla="*/ 999758 h 2211056"/>
                    <a:gd name="connsiteX2750" fmla="*/ 1718927 w 5778299"/>
                    <a:gd name="connsiteY2750" fmla="*/ 1005405 h 2211056"/>
                    <a:gd name="connsiteX2751" fmla="*/ 1720261 w 5778299"/>
                    <a:gd name="connsiteY2751" fmla="*/ 1005405 h 2211056"/>
                    <a:gd name="connsiteX2752" fmla="*/ 1732044 w 5778299"/>
                    <a:gd name="connsiteY2752" fmla="*/ 1002426 h 2211056"/>
                    <a:gd name="connsiteX2753" fmla="*/ 1737246 w 5778299"/>
                    <a:gd name="connsiteY2753" fmla="*/ 1004649 h 2211056"/>
                    <a:gd name="connsiteX2754" fmla="*/ 1749296 w 5778299"/>
                    <a:gd name="connsiteY2754" fmla="*/ 1009096 h 2211056"/>
                    <a:gd name="connsiteX2755" fmla="*/ 1749296 w 5778299"/>
                    <a:gd name="connsiteY2755" fmla="*/ 1009096 h 2211056"/>
                    <a:gd name="connsiteX2756" fmla="*/ 1774151 w 5778299"/>
                    <a:gd name="connsiteY2756" fmla="*/ 1000203 h 2211056"/>
                    <a:gd name="connsiteX2757" fmla="*/ 1776108 w 5778299"/>
                    <a:gd name="connsiteY2757" fmla="*/ 999403 h 2211056"/>
                    <a:gd name="connsiteX2758" fmla="*/ 1783444 w 5778299"/>
                    <a:gd name="connsiteY2758" fmla="*/ 986819 h 2211056"/>
                    <a:gd name="connsiteX2759" fmla="*/ 1793315 w 5778299"/>
                    <a:gd name="connsiteY2759" fmla="*/ 978504 h 2211056"/>
                    <a:gd name="connsiteX2760" fmla="*/ 1795939 w 5778299"/>
                    <a:gd name="connsiteY2760" fmla="*/ 972235 h 2211056"/>
                    <a:gd name="connsiteX2761" fmla="*/ 1809278 w 5778299"/>
                    <a:gd name="connsiteY2761" fmla="*/ 952938 h 2211056"/>
                    <a:gd name="connsiteX2762" fmla="*/ 1832933 w 5778299"/>
                    <a:gd name="connsiteY2762" fmla="*/ 933018 h 2211056"/>
                    <a:gd name="connsiteX2763" fmla="*/ 1831732 w 5778299"/>
                    <a:gd name="connsiteY2763" fmla="*/ 925237 h 2211056"/>
                    <a:gd name="connsiteX2764" fmla="*/ 1831732 w 5778299"/>
                    <a:gd name="connsiteY2764" fmla="*/ 913720 h 2211056"/>
                    <a:gd name="connsiteX2765" fmla="*/ 1838224 w 5778299"/>
                    <a:gd name="connsiteY2765" fmla="*/ 906473 h 2211056"/>
                    <a:gd name="connsiteX2766" fmla="*/ 1845027 w 5778299"/>
                    <a:gd name="connsiteY2766" fmla="*/ 896424 h 2211056"/>
                    <a:gd name="connsiteX2767" fmla="*/ 1830220 w 5778299"/>
                    <a:gd name="connsiteY2767" fmla="*/ 881929 h 2211056"/>
                    <a:gd name="connsiteX2768" fmla="*/ 1818260 w 5778299"/>
                    <a:gd name="connsiteY2768" fmla="*/ 871880 h 2211056"/>
                    <a:gd name="connsiteX2769" fmla="*/ 1812657 w 5778299"/>
                    <a:gd name="connsiteY2769" fmla="*/ 834842 h 2211056"/>
                    <a:gd name="connsiteX2770" fmla="*/ 1812657 w 5778299"/>
                    <a:gd name="connsiteY2770" fmla="*/ 833463 h 2211056"/>
                    <a:gd name="connsiteX2771" fmla="*/ 1812657 w 5778299"/>
                    <a:gd name="connsiteY2771" fmla="*/ 819146 h 2211056"/>
                    <a:gd name="connsiteX2772" fmla="*/ 1813502 w 5778299"/>
                    <a:gd name="connsiteY2772" fmla="*/ 790244 h 2211056"/>
                    <a:gd name="connsiteX2773" fmla="*/ 1817326 w 5778299"/>
                    <a:gd name="connsiteY2773" fmla="*/ 775482 h 2211056"/>
                    <a:gd name="connsiteX2774" fmla="*/ 1815503 w 5778299"/>
                    <a:gd name="connsiteY2774" fmla="*/ 739911 h 2211056"/>
                    <a:gd name="connsiteX2775" fmla="*/ 1805721 w 5778299"/>
                    <a:gd name="connsiteY2775" fmla="*/ 731641 h 2211056"/>
                    <a:gd name="connsiteX2776" fmla="*/ 1789669 w 5778299"/>
                    <a:gd name="connsiteY2776" fmla="*/ 714122 h 2211056"/>
                    <a:gd name="connsiteX2777" fmla="*/ 1802252 w 5778299"/>
                    <a:gd name="connsiteY2777" fmla="*/ 696603 h 2211056"/>
                    <a:gd name="connsiteX2778" fmla="*/ 1815058 w 5778299"/>
                    <a:gd name="connsiteY2778" fmla="*/ 679796 h 2211056"/>
                    <a:gd name="connsiteX2779" fmla="*/ 1817015 w 5778299"/>
                    <a:gd name="connsiteY2779" fmla="*/ 639778 h 2211056"/>
                    <a:gd name="connsiteX2780" fmla="*/ 1789536 w 5778299"/>
                    <a:gd name="connsiteY2780" fmla="*/ 626084 h 2211056"/>
                    <a:gd name="connsiteX2781" fmla="*/ 1757567 w 5778299"/>
                    <a:gd name="connsiteY2781" fmla="*/ 624349 h 2211056"/>
                    <a:gd name="connsiteX2782" fmla="*/ 1747162 w 5778299"/>
                    <a:gd name="connsiteY2782" fmla="*/ 624349 h 2211056"/>
                    <a:gd name="connsiteX2783" fmla="*/ 1717326 w 5778299"/>
                    <a:gd name="connsiteY2783" fmla="*/ 622971 h 2211056"/>
                    <a:gd name="connsiteX2784" fmla="*/ 1715281 w 5778299"/>
                    <a:gd name="connsiteY2784" fmla="*/ 622971 h 2211056"/>
                    <a:gd name="connsiteX2785" fmla="*/ 1677932 w 5778299"/>
                    <a:gd name="connsiteY2785" fmla="*/ 676328 h 2211056"/>
                    <a:gd name="connsiteX2786" fmla="*/ 1669883 w 5778299"/>
                    <a:gd name="connsiteY2786" fmla="*/ 696248 h 2211056"/>
                    <a:gd name="connsiteX2787" fmla="*/ 1641160 w 5778299"/>
                    <a:gd name="connsiteY2787" fmla="*/ 717235 h 2211056"/>
                    <a:gd name="connsiteX2788" fmla="*/ 1612836 w 5778299"/>
                    <a:gd name="connsiteY2788" fmla="*/ 740845 h 2211056"/>
                    <a:gd name="connsiteX2789" fmla="*/ 1612836 w 5778299"/>
                    <a:gd name="connsiteY2789" fmla="*/ 751250 h 2211056"/>
                    <a:gd name="connsiteX2790" fmla="*/ 1622752 w 5778299"/>
                    <a:gd name="connsiteY2790" fmla="*/ 754762 h 2211056"/>
                    <a:gd name="connsiteX2791" fmla="*/ 1632667 w 5778299"/>
                    <a:gd name="connsiteY2791" fmla="*/ 757119 h 2211056"/>
                    <a:gd name="connsiteX2792" fmla="*/ 1635602 w 5778299"/>
                    <a:gd name="connsiteY2792" fmla="*/ 762677 h 2211056"/>
                    <a:gd name="connsiteX2793" fmla="*/ 1628843 w 5778299"/>
                    <a:gd name="connsiteY2793" fmla="*/ 784909 h 2211056"/>
                    <a:gd name="connsiteX2794" fmla="*/ 1629733 w 5778299"/>
                    <a:gd name="connsiteY2794" fmla="*/ 791312 h 2211056"/>
                    <a:gd name="connsiteX2795" fmla="*/ 1629733 w 5778299"/>
                    <a:gd name="connsiteY2795" fmla="*/ 791312 h 2211056"/>
                    <a:gd name="connsiteX2796" fmla="*/ 1624219 w 5778299"/>
                    <a:gd name="connsiteY2796" fmla="*/ 802872 h 2211056"/>
                    <a:gd name="connsiteX2797" fmla="*/ 1620662 w 5778299"/>
                    <a:gd name="connsiteY2797" fmla="*/ 805896 h 2211056"/>
                    <a:gd name="connsiteX2798" fmla="*/ 1614704 w 5778299"/>
                    <a:gd name="connsiteY2798" fmla="*/ 819235 h 2211056"/>
                    <a:gd name="connsiteX2799" fmla="*/ 1629555 w 5778299"/>
                    <a:gd name="connsiteY2799" fmla="*/ 829417 h 2211056"/>
                    <a:gd name="connsiteX2800" fmla="*/ 1635869 w 5778299"/>
                    <a:gd name="connsiteY2800" fmla="*/ 831107 h 2211056"/>
                    <a:gd name="connsiteX2801" fmla="*/ 1663570 w 5778299"/>
                    <a:gd name="connsiteY2801" fmla="*/ 850359 h 2211056"/>
                    <a:gd name="connsiteX2802" fmla="*/ 1663570 w 5778299"/>
                    <a:gd name="connsiteY2802" fmla="*/ 850760 h 2211056"/>
                    <a:gd name="connsiteX2803" fmla="*/ 1675530 w 5778299"/>
                    <a:gd name="connsiteY2803" fmla="*/ 870590 h 2211056"/>
                    <a:gd name="connsiteX2804" fmla="*/ 1681044 w 5778299"/>
                    <a:gd name="connsiteY2804" fmla="*/ 871925 h 2211056"/>
                    <a:gd name="connsiteX2805" fmla="*/ 1690248 w 5778299"/>
                    <a:gd name="connsiteY2805" fmla="*/ 876148 h 2211056"/>
                    <a:gd name="connsiteX2806" fmla="*/ 1688869 w 5778299"/>
                    <a:gd name="connsiteY2806" fmla="*/ 891889 h 2211056"/>
                    <a:gd name="connsiteX2807" fmla="*/ 1666282 w 5778299"/>
                    <a:gd name="connsiteY2807" fmla="*/ 907673 h 2211056"/>
                    <a:gd name="connsiteX2808" fmla="*/ 1658190 w 5778299"/>
                    <a:gd name="connsiteY2808" fmla="*/ 904961 h 2211056"/>
                    <a:gd name="connsiteX2809" fmla="*/ 1646851 w 5778299"/>
                    <a:gd name="connsiteY2809" fmla="*/ 896068 h 2211056"/>
                    <a:gd name="connsiteX2810" fmla="*/ 1594962 w 5778299"/>
                    <a:gd name="connsiteY2810" fmla="*/ 863832 h 2211056"/>
                    <a:gd name="connsiteX2811" fmla="*/ 1550898 w 5778299"/>
                    <a:gd name="connsiteY2811" fmla="*/ 844268 h 2211056"/>
                    <a:gd name="connsiteX2812" fmla="*/ 1508880 w 5778299"/>
                    <a:gd name="connsiteY2812" fmla="*/ 825504 h 2211056"/>
                    <a:gd name="connsiteX2813" fmla="*/ 1466417 w 5778299"/>
                    <a:gd name="connsiteY2813" fmla="*/ 819635 h 2211056"/>
                    <a:gd name="connsiteX2814" fmla="*/ 1454456 w 5778299"/>
                    <a:gd name="connsiteY2814" fmla="*/ 819324 h 2211056"/>
                    <a:gd name="connsiteX2815" fmla="*/ 1431646 w 5778299"/>
                    <a:gd name="connsiteY2815" fmla="*/ 816567 h 2211056"/>
                    <a:gd name="connsiteX2816" fmla="*/ 1408436 w 5778299"/>
                    <a:gd name="connsiteY2816" fmla="*/ 813810 h 2211056"/>
                    <a:gd name="connsiteX2817" fmla="*/ 1393140 w 5778299"/>
                    <a:gd name="connsiteY2817" fmla="*/ 806429 h 2211056"/>
                    <a:gd name="connsiteX2818" fmla="*/ 1391050 w 5778299"/>
                    <a:gd name="connsiteY2818" fmla="*/ 803939 h 2211056"/>
                    <a:gd name="connsiteX2819" fmla="*/ 1349077 w 5778299"/>
                    <a:gd name="connsiteY2819" fmla="*/ 781218 h 2211056"/>
                    <a:gd name="connsiteX2820" fmla="*/ 1335471 w 5778299"/>
                    <a:gd name="connsiteY2820" fmla="*/ 784464 h 2211056"/>
                    <a:gd name="connsiteX2821" fmla="*/ 1332892 w 5778299"/>
                    <a:gd name="connsiteY2821" fmla="*/ 793890 h 2211056"/>
                    <a:gd name="connsiteX2822" fmla="*/ 1346720 w 5778299"/>
                    <a:gd name="connsiteY2822" fmla="*/ 807585 h 2211056"/>
                    <a:gd name="connsiteX2823" fmla="*/ 1358770 w 5778299"/>
                    <a:gd name="connsiteY2823" fmla="*/ 813899 h 2211056"/>
                    <a:gd name="connsiteX2824" fmla="*/ 1374510 w 5778299"/>
                    <a:gd name="connsiteY2824" fmla="*/ 818701 h 2211056"/>
                    <a:gd name="connsiteX2825" fmla="*/ 1387849 w 5778299"/>
                    <a:gd name="connsiteY2825" fmla="*/ 820924 h 2211056"/>
                    <a:gd name="connsiteX2826" fmla="*/ 1397720 w 5778299"/>
                    <a:gd name="connsiteY2826" fmla="*/ 839911 h 2211056"/>
                    <a:gd name="connsiteX2827" fmla="*/ 1404345 w 5778299"/>
                    <a:gd name="connsiteY2827" fmla="*/ 856718 h 2211056"/>
                    <a:gd name="connsiteX2828" fmla="*/ 1411860 w 5778299"/>
                    <a:gd name="connsiteY2828" fmla="*/ 876726 h 2211056"/>
                    <a:gd name="connsiteX2829" fmla="*/ 1399099 w 5778299"/>
                    <a:gd name="connsiteY2829" fmla="*/ 882018 h 2211056"/>
                    <a:gd name="connsiteX2830" fmla="*/ 1397142 w 5778299"/>
                    <a:gd name="connsiteY2830" fmla="*/ 882018 h 2211056"/>
                    <a:gd name="connsiteX2831" fmla="*/ 1377978 w 5778299"/>
                    <a:gd name="connsiteY2831" fmla="*/ 885264 h 2211056"/>
                    <a:gd name="connsiteX2832" fmla="*/ 1376778 w 5778299"/>
                    <a:gd name="connsiteY2832" fmla="*/ 892689 h 2211056"/>
                    <a:gd name="connsiteX2833" fmla="*/ 1378334 w 5778299"/>
                    <a:gd name="connsiteY2833" fmla="*/ 898870 h 2211056"/>
                    <a:gd name="connsiteX2834" fmla="*/ 1369708 w 5778299"/>
                    <a:gd name="connsiteY2834" fmla="*/ 903538 h 2211056"/>
                    <a:gd name="connsiteX2835" fmla="*/ 1352278 w 5778299"/>
                    <a:gd name="connsiteY2835" fmla="*/ 896335 h 2211056"/>
                    <a:gd name="connsiteX2836" fmla="*/ 1350899 w 5778299"/>
                    <a:gd name="connsiteY2836" fmla="*/ 889977 h 2211056"/>
                    <a:gd name="connsiteX2837" fmla="*/ 1354546 w 5778299"/>
                    <a:gd name="connsiteY2837" fmla="*/ 880684 h 2211056"/>
                    <a:gd name="connsiteX2838" fmla="*/ 1356146 w 5778299"/>
                    <a:gd name="connsiteY2838" fmla="*/ 874592 h 2211056"/>
                    <a:gd name="connsiteX2839" fmla="*/ 1343741 w 5778299"/>
                    <a:gd name="connsiteY2839" fmla="*/ 867211 h 2211056"/>
                    <a:gd name="connsiteX2840" fmla="*/ 1335560 w 5778299"/>
                    <a:gd name="connsiteY2840" fmla="*/ 865611 h 2211056"/>
                    <a:gd name="connsiteX2841" fmla="*/ 1303857 w 5778299"/>
                    <a:gd name="connsiteY2841" fmla="*/ 880239 h 2211056"/>
                    <a:gd name="connsiteX2842" fmla="*/ 1286071 w 5778299"/>
                    <a:gd name="connsiteY2842" fmla="*/ 890955 h 2211056"/>
                    <a:gd name="connsiteX2843" fmla="*/ 1270464 w 5778299"/>
                    <a:gd name="connsiteY2843" fmla="*/ 893801 h 2211056"/>
                    <a:gd name="connsiteX2844" fmla="*/ 1253390 w 5778299"/>
                    <a:gd name="connsiteY2844" fmla="*/ 892200 h 2211056"/>
                    <a:gd name="connsiteX2845" fmla="*/ 1236716 w 5778299"/>
                    <a:gd name="connsiteY2845" fmla="*/ 890644 h 2211056"/>
                    <a:gd name="connsiteX2846" fmla="*/ 1207859 w 5778299"/>
                    <a:gd name="connsiteY2846" fmla="*/ 905273 h 2211056"/>
                    <a:gd name="connsiteX2847" fmla="*/ 1191363 w 5778299"/>
                    <a:gd name="connsiteY2847" fmla="*/ 913543 h 2211056"/>
                    <a:gd name="connsiteX2848" fmla="*/ 1186072 w 5778299"/>
                    <a:gd name="connsiteY2848" fmla="*/ 913543 h 2211056"/>
                    <a:gd name="connsiteX2849" fmla="*/ 1183315 w 5778299"/>
                    <a:gd name="connsiteY2849" fmla="*/ 913543 h 2211056"/>
                    <a:gd name="connsiteX2850" fmla="*/ 1171354 w 5778299"/>
                    <a:gd name="connsiteY2850" fmla="*/ 913943 h 2211056"/>
                    <a:gd name="connsiteX2851" fmla="*/ 1148144 w 5778299"/>
                    <a:gd name="connsiteY2851" fmla="*/ 909007 h 2211056"/>
                    <a:gd name="connsiteX2852" fmla="*/ 1146588 w 5778299"/>
                    <a:gd name="connsiteY2852" fmla="*/ 904561 h 2211056"/>
                    <a:gd name="connsiteX2853" fmla="*/ 1159260 w 5778299"/>
                    <a:gd name="connsiteY2853" fmla="*/ 900115 h 2211056"/>
                    <a:gd name="connsiteX2854" fmla="*/ 1170554 w 5778299"/>
                    <a:gd name="connsiteY2854" fmla="*/ 897313 h 2211056"/>
                    <a:gd name="connsiteX2855" fmla="*/ 1167842 w 5778299"/>
                    <a:gd name="connsiteY2855" fmla="*/ 891177 h 2211056"/>
                    <a:gd name="connsiteX2856" fmla="*/ 1171710 w 5778299"/>
                    <a:gd name="connsiteY2856" fmla="*/ 874059 h 2211056"/>
                    <a:gd name="connsiteX2857" fmla="*/ 1174422 w 5778299"/>
                    <a:gd name="connsiteY2857" fmla="*/ 867345 h 2211056"/>
                    <a:gd name="connsiteX2858" fmla="*/ 1170776 w 5778299"/>
                    <a:gd name="connsiteY2858" fmla="*/ 866989 h 2211056"/>
                    <a:gd name="connsiteX2859" fmla="*/ 1146855 w 5778299"/>
                    <a:gd name="connsiteY2859" fmla="*/ 873837 h 2211056"/>
                    <a:gd name="connsiteX2860" fmla="*/ 1142409 w 5778299"/>
                    <a:gd name="connsiteY2860" fmla="*/ 875526 h 2211056"/>
                    <a:gd name="connsiteX2861" fmla="*/ 1140763 w 5778299"/>
                    <a:gd name="connsiteY2861" fmla="*/ 876193 h 2211056"/>
                    <a:gd name="connsiteX2862" fmla="*/ 1129870 w 5778299"/>
                    <a:gd name="connsiteY2862" fmla="*/ 881751 h 2211056"/>
                    <a:gd name="connsiteX2863" fmla="*/ 1127468 w 5778299"/>
                    <a:gd name="connsiteY2863" fmla="*/ 889888 h 2211056"/>
                    <a:gd name="connsiteX2864" fmla="*/ 1121066 w 5778299"/>
                    <a:gd name="connsiteY2864" fmla="*/ 901893 h 2211056"/>
                    <a:gd name="connsiteX2865" fmla="*/ 1118620 w 5778299"/>
                    <a:gd name="connsiteY2865" fmla="*/ 901315 h 2211056"/>
                    <a:gd name="connsiteX2866" fmla="*/ 1110706 w 5778299"/>
                    <a:gd name="connsiteY2866" fmla="*/ 896068 h 2211056"/>
                    <a:gd name="connsiteX2867" fmla="*/ 1100879 w 5778299"/>
                    <a:gd name="connsiteY2867" fmla="*/ 891622 h 2211056"/>
                    <a:gd name="connsiteX2868" fmla="*/ 1097989 w 5778299"/>
                    <a:gd name="connsiteY2868" fmla="*/ 891622 h 2211056"/>
                    <a:gd name="connsiteX2869" fmla="*/ 1060372 w 5778299"/>
                    <a:gd name="connsiteY2869" fmla="*/ 900204 h 2211056"/>
                    <a:gd name="connsiteX2870" fmla="*/ 996789 w 5778299"/>
                    <a:gd name="connsiteY2870" fmla="*/ 937064 h 2211056"/>
                    <a:gd name="connsiteX2871" fmla="*/ 977003 w 5778299"/>
                    <a:gd name="connsiteY2871" fmla="*/ 942667 h 2211056"/>
                    <a:gd name="connsiteX2872" fmla="*/ 961129 w 5778299"/>
                    <a:gd name="connsiteY2872" fmla="*/ 946046 h 2211056"/>
                    <a:gd name="connsiteX2873" fmla="*/ 954949 w 5778299"/>
                    <a:gd name="connsiteY2873" fmla="*/ 967122 h 2211056"/>
                    <a:gd name="connsiteX2874" fmla="*/ 953926 w 5778299"/>
                    <a:gd name="connsiteY2874" fmla="*/ 981261 h 2211056"/>
                    <a:gd name="connsiteX2875" fmla="*/ 918844 w 5778299"/>
                    <a:gd name="connsiteY2875" fmla="*/ 990999 h 2211056"/>
                    <a:gd name="connsiteX2876" fmla="*/ 886385 w 5778299"/>
                    <a:gd name="connsiteY2876" fmla="*/ 984374 h 2211056"/>
                    <a:gd name="connsiteX2877" fmla="*/ 885140 w 5778299"/>
                    <a:gd name="connsiteY2877" fmla="*/ 983084 h 2211056"/>
                    <a:gd name="connsiteX2878" fmla="*/ 863664 w 5778299"/>
                    <a:gd name="connsiteY2878" fmla="*/ 944490 h 2211056"/>
                    <a:gd name="connsiteX2879" fmla="*/ 875936 w 5778299"/>
                    <a:gd name="connsiteY2879" fmla="*/ 937242 h 2211056"/>
                    <a:gd name="connsiteX2880" fmla="*/ 887319 w 5778299"/>
                    <a:gd name="connsiteY2880" fmla="*/ 933285 h 2211056"/>
                    <a:gd name="connsiteX2881" fmla="*/ 898702 w 5778299"/>
                    <a:gd name="connsiteY2881" fmla="*/ 929283 h 2211056"/>
                    <a:gd name="connsiteX2882" fmla="*/ 900880 w 5778299"/>
                    <a:gd name="connsiteY2882" fmla="*/ 929283 h 2211056"/>
                    <a:gd name="connsiteX2883" fmla="*/ 909329 w 5778299"/>
                    <a:gd name="connsiteY2883" fmla="*/ 930706 h 2211056"/>
                    <a:gd name="connsiteX2884" fmla="*/ 917510 w 5778299"/>
                    <a:gd name="connsiteY2884" fmla="*/ 932129 h 2211056"/>
                    <a:gd name="connsiteX2885" fmla="*/ 920311 w 5778299"/>
                    <a:gd name="connsiteY2885" fmla="*/ 930973 h 2211056"/>
                    <a:gd name="connsiteX2886" fmla="*/ 906438 w 5778299"/>
                    <a:gd name="connsiteY2886" fmla="*/ 909496 h 2211056"/>
                    <a:gd name="connsiteX2887" fmla="*/ 901992 w 5778299"/>
                    <a:gd name="connsiteY2887" fmla="*/ 904339 h 2211056"/>
                    <a:gd name="connsiteX2888" fmla="*/ 872735 w 5778299"/>
                    <a:gd name="connsiteY2888" fmla="*/ 886553 h 2211056"/>
                    <a:gd name="connsiteX2889" fmla="*/ 858862 w 5778299"/>
                    <a:gd name="connsiteY2889" fmla="*/ 887487 h 2211056"/>
                    <a:gd name="connsiteX2890" fmla="*/ 842944 w 5778299"/>
                    <a:gd name="connsiteY2890" fmla="*/ 888554 h 2211056"/>
                    <a:gd name="connsiteX2891" fmla="*/ 830494 w 5778299"/>
                    <a:gd name="connsiteY2891" fmla="*/ 887398 h 2211056"/>
                    <a:gd name="connsiteX2892" fmla="*/ 827693 w 5778299"/>
                    <a:gd name="connsiteY2892" fmla="*/ 886553 h 2211056"/>
                    <a:gd name="connsiteX2893" fmla="*/ 811508 w 5778299"/>
                    <a:gd name="connsiteY2893" fmla="*/ 882685 h 2211056"/>
                    <a:gd name="connsiteX2894" fmla="*/ 808885 w 5778299"/>
                    <a:gd name="connsiteY2894" fmla="*/ 883530 h 2211056"/>
                    <a:gd name="connsiteX2895" fmla="*/ 811197 w 5778299"/>
                    <a:gd name="connsiteY2895" fmla="*/ 888376 h 2211056"/>
                    <a:gd name="connsiteX2896" fmla="*/ 820401 w 5778299"/>
                    <a:gd name="connsiteY2896" fmla="*/ 893623 h 2211056"/>
                    <a:gd name="connsiteX2897" fmla="*/ 828716 w 5778299"/>
                    <a:gd name="connsiteY2897" fmla="*/ 897803 h 2211056"/>
                    <a:gd name="connsiteX2898" fmla="*/ 831783 w 5778299"/>
                    <a:gd name="connsiteY2898" fmla="*/ 910252 h 2211056"/>
                    <a:gd name="connsiteX2899" fmla="*/ 832139 w 5778299"/>
                    <a:gd name="connsiteY2899" fmla="*/ 918300 h 2211056"/>
                    <a:gd name="connsiteX2900" fmla="*/ 822669 w 5778299"/>
                    <a:gd name="connsiteY2900" fmla="*/ 949647 h 2211056"/>
                    <a:gd name="connsiteX2901" fmla="*/ 815465 w 5778299"/>
                    <a:gd name="connsiteY2901" fmla="*/ 962498 h 2211056"/>
                    <a:gd name="connsiteX2902" fmla="*/ 815465 w 5778299"/>
                    <a:gd name="connsiteY2902" fmla="*/ 965210 h 2211056"/>
                    <a:gd name="connsiteX2903" fmla="*/ 825825 w 5778299"/>
                    <a:gd name="connsiteY2903" fmla="*/ 968011 h 2211056"/>
                    <a:gd name="connsiteX2904" fmla="*/ 839165 w 5778299"/>
                    <a:gd name="connsiteY2904" fmla="*/ 972457 h 2211056"/>
                    <a:gd name="connsiteX2905" fmla="*/ 838720 w 5778299"/>
                    <a:gd name="connsiteY2905" fmla="*/ 1010429 h 2211056"/>
                    <a:gd name="connsiteX2906" fmla="*/ 833918 w 5778299"/>
                    <a:gd name="connsiteY2906" fmla="*/ 1019634 h 2211056"/>
                    <a:gd name="connsiteX2907" fmla="*/ 828049 w 5778299"/>
                    <a:gd name="connsiteY2907" fmla="*/ 1025192 h 2211056"/>
                    <a:gd name="connsiteX2908" fmla="*/ 819645 w 5778299"/>
                    <a:gd name="connsiteY2908" fmla="*/ 1023546 h 2211056"/>
                    <a:gd name="connsiteX2909" fmla="*/ 818267 w 5778299"/>
                    <a:gd name="connsiteY2909" fmla="*/ 1023546 h 2211056"/>
                    <a:gd name="connsiteX2910" fmla="*/ 815421 w 5778299"/>
                    <a:gd name="connsiteY2910" fmla="*/ 1024480 h 2211056"/>
                    <a:gd name="connsiteX2911" fmla="*/ 813376 w 5778299"/>
                    <a:gd name="connsiteY2911" fmla="*/ 1025236 h 2211056"/>
                    <a:gd name="connsiteX2912" fmla="*/ 809151 w 5778299"/>
                    <a:gd name="connsiteY2912" fmla="*/ 1021101 h 2211056"/>
                    <a:gd name="connsiteX2913" fmla="*/ 807017 w 5778299"/>
                    <a:gd name="connsiteY2913" fmla="*/ 1016254 h 2211056"/>
                    <a:gd name="connsiteX2914" fmla="*/ 799681 w 5778299"/>
                    <a:gd name="connsiteY2914" fmla="*/ 1009718 h 2211056"/>
                    <a:gd name="connsiteX2915" fmla="*/ 798658 w 5778299"/>
                    <a:gd name="connsiteY2915" fmla="*/ 1009718 h 2211056"/>
                    <a:gd name="connsiteX2916" fmla="*/ 771980 w 5778299"/>
                    <a:gd name="connsiteY2916" fmla="*/ 1006739 h 2211056"/>
                    <a:gd name="connsiteX2917" fmla="*/ 760197 w 5778299"/>
                    <a:gd name="connsiteY2917" fmla="*/ 1008829 h 2211056"/>
                    <a:gd name="connsiteX2918" fmla="*/ 748636 w 5778299"/>
                    <a:gd name="connsiteY2918" fmla="*/ 1018211 h 2211056"/>
                    <a:gd name="connsiteX2919" fmla="*/ 727338 w 5778299"/>
                    <a:gd name="connsiteY2919" fmla="*/ 1030527 h 2211056"/>
                    <a:gd name="connsiteX2920" fmla="*/ 701193 w 5778299"/>
                    <a:gd name="connsiteY2920" fmla="*/ 1045467 h 2211056"/>
                    <a:gd name="connsiteX2921" fmla="*/ 689188 w 5778299"/>
                    <a:gd name="connsiteY2921" fmla="*/ 1054893 h 2211056"/>
                    <a:gd name="connsiteX2922" fmla="*/ 683719 w 5778299"/>
                    <a:gd name="connsiteY2922" fmla="*/ 1062541 h 2211056"/>
                    <a:gd name="connsiteX2923" fmla="*/ 696036 w 5778299"/>
                    <a:gd name="connsiteY2923" fmla="*/ 1091043 h 2211056"/>
                    <a:gd name="connsiteX2924" fmla="*/ 704928 w 5778299"/>
                    <a:gd name="connsiteY2924" fmla="*/ 1110696 h 2211056"/>
                    <a:gd name="connsiteX2925" fmla="*/ 700126 w 5778299"/>
                    <a:gd name="connsiteY2925" fmla="*/ 1114119 h 2211056"/>
                    <a:gd name="connsiteX2926" fmla="*/ 691233 w 5778299"/>
                    <a:gd name="connsiteY2926" fmla="*/ 1115142 h 2211056"/>
                    <a:gd name="connsiteX2927" fmla="*/ 663443 w 5778299"/>
                    <a:gd name="connsiteY2927" fmla="*/ 1107361 h 2211056"/>
                    <a:gd name="connsiteX2928" fmla="*/ 636454 w 5778299"/>
                    <a:gd name="connsiteY2928" fmla="*/ 1099802 h 2211056"/>
                    <a:gd name="connsiteX2929" fmla="*/ 629340 w 5778299"/>
                    <a:gd name="connsiteY2929" fmla="*/ 1100513 h 2211056"/>
                    <a:gd name="connsiteX2930" fmla="*/ 627116 w 5778299"/>
                    <a:gd name="connsiteY2930" fmla="*/ 1100736 h 2211056"/>
                    <a:gd name="connsiteX2931" fmla="*/ 608441 w 5778299"/>
                    <a:gd name="connsiteY2931" fmla="*/ 1088953 h 2211056"/>
                    <a:gd name="connsiteX2932" fmla="*/ 590167 w 5778299"/>
                    <a:gd name="connsiteY2932" fmla="*/ 1077303 h 2211056"/>
                    <a:gd name="connsiteX2933" fmla="*/ 580340 w 5778299"/>
                    <a:gd name="connsiteY2933" fmla="*/ 1081750 h 2211056"/>
                    <a:gd name="connsiteX2934" fmla="*/ 573359 w 5778299"/>
                    <a:gd name="connsiteY2934" fmla="*/ 1104827 h 2211056"/>
                    <a:gd name="connsiteX2935" fmla="*/ 595147 w 5778299"/>
                    <a:gd name="connsiteY2935" fmla="*/ 1124569 h 2211056"/>
                    <a:gd name="connsiteX2936" fmla="*/ 602216 w 5778299"/>
                    <a:gd name="connsiteY2936" fmla="*/ 1125102 h 2211056"/>
                    <a:gd name="connsiteX2937" fmla="*/ 620002 w 5778299"/>
                    <a:gd name="connsiteY2937" fmla="*/ 1132172 h 2211056"/>
                    <a:gd name="connsiteX2938" fmla="*/ 607730 w 5778299"/>
                    <a:gd name="connsiteY2938" fmla="*/ 1153692 h 2211056"/>
                    <a:gd name="connsiteX2939" fmla="*/ 600349 w 5778299"/>
                    <a:gd name="connsiteY2939" fmla="*/ 1154670 h 2211056"/>
                    <a:gd name="connsiteX2940" fmla="*/ 561977 w 5778299"/>
                    <a:gd name="connsiteY2940" fmla="*/ 1138441 h 2211056"/>
                    <a:gd name="connsiteX2941" fmla="*/ 536899 w 5778299"/>
                    <a:gd name="connsiteY2941" fmla="*/ 1127414 h 2211056"/>
                    <a:gd name="connsiteX2942" fmla="*/ 525383 w 5778299"/>
                    <a:gd name="connsiteY2942" fmla="*/ 1126391 h 2211056"/>
                    <a:gd name="connsiteX2943" fmla="*/ 515334 w 5778299"/>
                    <a:gd name="connsiteY2943" fmla="*/ 1107850 h 2211056"/>
                    <a:gd name="connsiteX2944" fmla="*/ 514445 w 5778299"/>
                    <a:gd name="connsiteY2944" fmla="*/ 1098290 h 2211056"/>
                    <a:gd name="connsiteX2945" fmla="*/ 510399 w 5778299"/>
                    <a:gd name="connsiteY2945" fmla="*/ 1087352 h 2211056"/>
                    <a:gd name="connsiteX2946" fmla="*/ 504974 w 5778299"/>
                    <a:gd name="connsiteY2946" fmla="*/ 1070812 h 2211056"/>
                    <a:gd name="connsiteX2947" fmla="*/ 508442 w 5778299"/>
                    <a:gd name="connsiteY2947" fmla="*/ 1059295 h 2211056"/>
                    <a:gd name="connsiteX2948" fmla="*/ 511599 w 5778299"/>
                    <a:gd name="connsiteY2948" fmla="*/ 1045467 h 2211056"/>
                    <a:gd name="connsiteX2949" fmla="*/ 510799 w 5778299"/>
                    <a:gd name="connsiteY2949" fmla="*/ 1038175 h 2211056"/>
                    <a:gd name="connsiteX2950" fmla="*/ 507108 w 5778299"/>
                    <a:gd name="connsiteY2950" fmla="*/ 1029282 h 2211056"/>
                    <a:gd name="connsiteX2951" fmla="*/ 485321 w 5778299"/>
                    <a:gd name="connsiteY2951" fmla="*/ 1019634 h 2211056"/>
                    <a:gd name="connsiteX2952" fmla="*/ 473449 w 5778299"/>
                    <a:gd name="connsiteY2952" fmla="*/ 1011941 h 2211056"/>
                    <a:gd name="connsiteX2953" fmla="*/ 464556 w 5778299"/>
                    <a:gd name="connsiteY2953" fmla="*/ 1004649 h 2211056"/>
                    <a:gd name="connsiteX2954" fmla="*/ 436633 w 5778299"/>
                    <a:gd name="connsiteY2954" fmla="*/ 985263 h 2211056"/>
                    <a:gd name="connsiteX2955" fmla="*/ 428407 w 5778299"/>
                    <a:gd name="connsiteY2955" fmla="*/ 977437 h 2211056"/>
                    <a:gd name="connsiteX2956" fmla="*/ 418181 w 5778299"/>
                    <a:gd name="connsiteY2956" fmla="*/ 967255 h 2211056"/>
                    <a:gd name="connsiteX2957" fmla="*/ 417869 w 5778299"/>
                    <a:gd name="connsiteY2957" fmla="*/ 965654 h 2211056"/>
                    <a:gd name="connsiteX2958" fmla="*/ 421382 w 5778299"/>
                    <a:gd name="connsiteY2958" fmla="*/ 964587 h 2211056"/>
                    <a:gd name="connsiteX2959" fmla="*/ 430275 w 5778299"/>
                    <a:gd name="connsiteY2959" fmla="*/ 965566 h 2211056"/>
                    <a:gd name="connsiteX2960" fmla="*/ 431875 w 5778299"/>
                    <a:gd name="connsiteY2960" fmla="*/ 965788 h 2211056"/>
                    <a:gd name="connsiteX2961" fmla="*/ 431875 w 5778299"/>
                    <a:gd name="connsiteY2961" fmla="*/ 965788 h 2211056"/>
                    <a:gd name="connsiteX2962" fmla="*/ 431875 w 5778299"/>
                    <a:gd name="connsiteY2962" fmla="*/ 965788 h 2211056"/>
                    <a:gd name="connsiteX2963" fmla="*/ 431875 w 5778299"/>
                    <a:gd name="connsiteY2963" fmla="*/ 965788 h 2211056"/>
                    <a:gd name="connsiteX2964" fmla="*/ 447527 w 5778299"/>
                    <a:gd name="connsiteY2964" fmla="*/ 975925 h 2211056"/>
                    <a:gd name="connsiteX2965" fmla="*/ 455930 w 5778299"/>
                    <a:gd name="connsiteY2965" fmla="*/ 982506 h 2211056"/>
                    <a:gd name="connsiteX2966" fmla="*/ 491902 w 5778299"/>
                    <a:gd name="connsiteY2966" fmla="*/ 994867 h 2211056"/>
                    <a:gd name="connsiteX2967" fmla="*/ 518580 w 5778299"/>
                    <a:gd name="connsiteY2967" fmla="*/ 1002248 h 2211056"/>
                    <a:gd name="connsiteX2968" fmla="*/ 632052 w 5778299"/>
                    <a:gd name="connsiteY2968" fmla="*/ 1027459 h 2211056"/>
                    <a:gd name="connsiteX2969" fmla="*/ 646014 w 5778299"/>
                    <a:gd name="connsiteY2969" fmla="*/ 1026792 h 2211056"/>
                    <a:gd name="connsiteX2970" fmla="*/ 732185 w 5778299"/>
                    <a:gd name="connsiteY2970" fmla="*/ 978816 h 2211056"/>
                    <a:gd name="connsiteX2971" fmla="*/ 720179 w 5778299"/>
                    <a:gd name="connsiteY2971" fmla="*/ 937553 h 2211056"/>
                    <a:gd name="connsiteX2972" fmla="*/ 705373 w 5778299"/>
                    <a:gd name="connsiteY2972" fmla="*/ 926348 h 2211056"/>
                    <a:gd name="connsiteX2973" fmla="*/ 679050 w 5778299"/>
                    <a:gd name="connsiteY2973" fmla="*/ 912653 h 2211056"/>
                    <a:gd name="connsiteX2974" fmla="*/ 662865 w 5778299"/>
                    <a:gd name="connsiteY2974" fmla="*/ 905006 h 2211056"/>
                    <a:gd name="connsiteX2975" fmla="*/ 647258 w 5778299"/>
                    <a:gd name="connsiteY2975" fmla="*/ 897180 h 2211056"/>
                    <a:gd name="connsiteX2976" fmla="*/ 610398 w 5778299"/>
                    <a:gd name="connsiteY2976" fmla="*/ 878594 h 2211056"/>
                    <a:gd name="connsiteX2977" fmla="*/ 601194 w 5778299"/>
                    <a:gd name="connsiteY2977" fmla="*/ 872013 h 2211056"/>
                    <a:gd name="connsiteX2978" fmla="*/ 539478 w 5778299"/>
                    <a:gd name="connsiteY2978" fmla="*/ 843112 h 2211056"/>
                    <a:gd name="connsiteX2979" fmla="*/ 537522 w 5778299"/>
                    <a:gd name="connsiteY2979" fmla="*/ 842534 h 2211056"/>
                    <a:gd name="connsiteX2980" fmla="*/ 526539 w 5778299"/>
                    <a:gd name="connsiteY2980" fmla="*/ 840311 h 2211056"/>
                    <a:gd name="connsiteX2981" fmla="*/ 522671 w 5778299"/>
                    <a:gd name="connsiteY2981" fmla="*/ 841022 h 2211056"/>
                    <a:gd name="connsiteX2982" fmla="*/ 514400 w 5778299"/>
                    <a:gd name="connsiteY2982" fmla="*/ 843423 h 2211056"/>
                    <a:gd name="connsiteX2983" fmla="*/ 507286 w 5778299"/>
                    <a:gd name="connsiteY2983" fmla="*/ 839955 h 2211056"/>
                    <a:gd name="connsiteX2984" fmla="*/ 499905 w 5778299"/>
                    <a:gd name="connsiteY2984" fmla="*/ 834931 h 2211056"/>
                    <a:gd name="connsiteX2985" fmla="*/ 494658 w 5778299"/>
                    <a:gd name="connsiteY2985" fmla="*/ 833730 h 2211056"/>
                    <a:gd name="connsiteX2986" fmla="*/ 485455 w 5778299"/>
                    <a:gd name="connsiteY2986" fmla="*/ 836887 h 2211056"/>
                    <a:gd name="connsiteX2987" fmla="*/ 475583 w 5778299"/>
                    <a:gd name="connsiteY2987" fmla="*/ 840355 h 2211056"/>
                    <a:gd name="connsiteX2988" fmla="*/ 464112 w 5778299"/>
                    <a:gd name="connsiteY2988" fmla="*/ 838176 h 2211056"/>
                    <a:gd name="connsiteX2989" fmla="*/ 453796 w 5778299"/>
                    <a:gd name="connsiteY2989" fmla="*/ 836042 h 2211056"/>
                    <a:gd name="connsiteX2990" fmla="*/ 449349 w 5778299"/>
                    <a:gd name="connsiteY2990" fmla="*/ 836531 h 2211056"/>
                    <a:gd name="connsiteX2991" fmla="*/ 443525 w 5778299"/>
                    <a:gd name="connsiteY2991" fmla="*/ 837243 h 2211056"/>
                    <a:gd name="connsiteX2992" fmla="*/ 430452 w 5778299"/>
                    <a:gd name="connsiteY2992" fmla="*/ 829595 h 2211056"/>
                    <a:gd name="connsiteX2993" fmla="*/ 444547 w 5778299"/>
                    <a:gd name="connsiteY2993" fmla="*/ 821591 h 2211056"/>
                    <a:gd name="connsiteX2994" fmla="*/ 453440 w 5778299"/>
                    <a:gd name="connsiteY2994" fmla="*/ 818701 h 2211056"/>
                    <a:gd name="connsiteX2995" fmla="*/ 423605 w 5778299"/>
                    <a:gd name="connsiteY2995" fmla="*/ 804384 h 2211056"/>
                    <a:gd name="connsiteX2996" fmla="*/ 419470 w 5778299"/>
                    <a:gd name="connsiteY2996" fmla="*/ 803895 h 2211056"/>
                    <a:gd name="connsiteX2997" fmla="*/ 408354 w 5778299"/>
                    <a:gd name="connsiteY2997" fmla="*/ 809808 h 2211056"/>
                    <a:gd name="connsiteX2998" fmla="*/ 398572 w 5778299"/>
                    <a:gd name="connsiteY2998" fmla="*/ 815277 h 2211056"/>
                    <a:gd name="connsiteX2999" fmla="*/ 386344 w 5778299"/>
                    <a:gd name="connsiteY2999" fmla="*/ 810831 h 2211056"/>
                    <a:gd name="connsiteX3000" fmla="*/ 367358 w 5778299"/>
                    <a:gd name="connsiteY3000" fmla="*/ 824704 h 2211056"/>
                    <a:gd name="connsiteX3001" fmla="*/ 352640 w 5778299"/>
                    <a:gd name="connsiteY3001" fmla="*/ 830351 h 2211056"/>
                    <a:gd name="connsiteX3002" fmla="*/ 341480 w 5778299"/>
                    <a:gd name="connsiteY3002" fmla="*/ 834797 h 2211056"/>
                    <a:gd name="connsiteX3003" fmla="*/ 333432 w 5778299"/>
                    <a:gd name="connsiteY3003" fmla="*/ 837332 h 2211056"/>
                    <a:gd name="connsiteX3004" fmla="*/ 322716 w 5778299"/>
                    <a:gd name="connsiteY3004" fmla="*/ 849693 h 2211056"/>
                    <a:gd name="connsiteX3005" fmla="*/ 315113 w 5778299"/>
                    <a:gd name="connsiteY3005" fmla="*/ 859964 h 2211056"/>
                    <a:gd name="connsiteX3006" fmla="*/ 300529 w 5778299"/>
                    <a:gd name="connsiteY3006" fmla="*/ 893712 h 2211056"/>
                    <a:gd name="connsiteX3007" fmla="*/ 322761 w 5778299"/>
                    <a:gd name="connsiteY3007" fmla="*/ 912831 h 2211056"/>
                    <a:gd name="connsiteX3008" fmla="*/ 340146 w 5778299"/>
                    <a:gd name="connsiteY3008" fmla="*/ 925014 h 2211056"/>
                    <a:gd name="connsiteX3009" fmla="*/ 348194 w 5778299"/>
                    <a:gd name="connsiteY3009" fmla="*/ 939865 h 2211056"/>
                    <a:gd name="connsiteX3010" fmla="*/ 334855 w 5778299"/>
                    <a:gd name="connsiteY3010" fmla="*/ 959251 h 2211056"/>
                    <a:gd name="connsiteX3011" fmla="*/ 324495 w 5778299"/>
                    <a:gd name="connsiteY3011" fmla="*/ 991444 h 2211056"/>
                    <a:gd name="connsiteX3012" fmla="*/ 331832 w 5778299"/>
                    <a:gd name="connsiteY3012" fmla="*/ 1002115 h 2211056"/>
                    <a:gd name="connsiteX3013" fmla="*/ 354642 w 5778299"/>
                    <a:gd name="connsiteY3013" fmla="*/ 1041865 h 2211056"/>
                    <a:gd name="connsiteX3014" fmla="*/ 347349 w 5778299"/>
                    <a:gd name="connsiteY3014" fmla="*/ 1052315 h 2211056"/>
                    <a:gd name="connsiteX3015" fmla="*/ 339524 w 5778299"/>
                    <a:gd name="connsiteY3015" fmla="*/ 1069033 h 2211056"/>
                    <a:gd name="connsiteX3016" fmla="*/ 341169 w 5778299"/>
                    <a:gd name="connsiteY3016" fmla="*/ 1071968 h 2211056"/>
                    <a:gd name="connsiteX3017" fmla="*/ 344771 w 5778299"/>
                    <a:gd name="connsiteY3017" fmla="*/ 1084907 h 2211056"/>
                    <a:gd name="connsiteX3018" fmla="*/ 341302 w 5778299"/>
                    <a:gd name="connsiteY3018" fmla="*/ 1087352 h 2211056"/>
                    <a:gd name="connsiteX3019" fmla="*/ 337301 w 5778299"/>
                    <a:gd name="connsiteY3019" fmla="*/ 1090865 h 2211056"/>
                    <a:gd name="connsiteX3020" fmla="*/ 340102 w 5778299"/>
                    <a:gd name="connsiteY3020" fmla="*/ 1093933 h 2211056"/>
                    <a:gd name="connsiteX3021" fmla="*/ 343970 w 5778299"/>
                    <a:gd name="connsiteY3021" fmla="*/ 1095533 h 2211056"/>
                    <a:gd name="connsiteX3022" fmla="*/ 354064 w 5778299"/>
                    <a:gd name="connsiteY3022" fmla="*/ 1101981 h 2211056"/>
                    <a:gd name="connsiteX3023" fmla="*/ 353263 w 5778299"/>
                    <a:gd name="connsiteY3023" fmla="*/ 1105671 h 2211056"/>
                    <a:gd name="connsiteX3024" fmla="*/ 348817 w 5778299"/>
                    <a:gd name="connsiteY3024" fmla="*/ 1116832 h 2211056"/>
                    <a:gd name="connsiteX3025" fmla="*/ 354064 w 5778299"/>
                    <a:gd name="connsiteY3025" fmla="*/ 1123501 h 2211056"/>
                    <a:gd name="connsiteX3026" fmla="*/ 366113 w 5778299"/>
                    <a:gd name="connsiteY3026" fmla="*/ 1138219 h 2211056"/>
                    <a:gd name="connsiteX3027" fmla="*/ 354375 w 5778299"/>
                    <a:gd name="connsiteY3027" fmla="*/ 1148979 h 2211056"/>
                    <a:gd name="connsiteX3028" fmla="*/ 347572 w 5778299"/>
                    <a:gd name="connsiteY3028" fmla="*/ 1155693 h 2211056"/>
                    <a:gd name="connsiteX3029" fmla="*/ 365358 w 5778299"/>
                    <a:gd name="connsiteY3029" fmla="*/ 1170944 h 2211056"/>
                    <a:gd name="connsiteX3030" fmla="*/ 370337 w 5778299"/>
                    <a:gd name="connsiteY3030" fmla="*/ 1173790 h 2211056"/>
                    <a:gd name="connsiteX3031" fmla="*/ 400128 w 5778299"/>
                    <a:gd name="connsiteY3031" fmla="*/ 1211895 h 2211056"/>
                    <a:gd name="connsiteX3032" fmla="*/ 372961 w 5778299"/>
                    <a:gd name="connsiteY3032" fmla="*/ 1241242 h 2211056"/>
                    <a:gd name="connsiteX3033" fmla="*/ 361622 w 5778299"/>
                    <a:gd name="connsiteY3033" fmla="*/ 1249423 h 2211056"/>
                    <a:gd name="connsiteX3034" fmla="*/ 346949 w 5778299"/>
                    <a:gd name="connsiteY3034" fmla="*/ 1265652 h 2211056"/>
                    <a:gd name="connsiteX3035" fmla="*/ 328008 w 5778299"/>
                    <a:gd name="connsiteY3035" fmla="*/ 1285039 h 2211056"/>
                    <a:gd name="connsiteX3036" fmla="*/ 326363 w 5778299"/>
                    <a:gd name="connsiteY3036" fmla="*/ 1286106 h 2211056"/>
                    <a:gd name="connsiteX3037" fmla="*/ 281187 w 5778299"/>
                    <a:gd name="connsiteY3037" fmla="*/ 1326123 h 2211056"/>
                    <a:gd name="connsiteX3038" fmla="*/ 294882 w 5778299"/>
                    <a:gd name="connsiteY3038" fmla="*/ 1323500 h 2211056"/>
                    <a:gd name="connsiteX3039" fmla="*/ 308622 w 5778299"/>
                    <a:gd name="connsiteY3039" fmla="*/ 1334660 h 2211056"/>
                    <a:gd name="connsiteX3040" fmla="*/ 312178 w 5778299"/>
                    <a:gd name="connsiteY3040" fmla="*/ 1339462 h 2211056"/>
                    <a:gd name="connsiteX3041" fmla="*/ 329964 w 5778299"/>
                    <a:gd name="connsiteY3041" fmla="*/ 1346132 h 2211056"/>
                    <a:gd name="connsiteX3042" fmla="*/ 346860 w 5778299"/>
                    <a:gd name="connsiteY3042" fmla="*/ 1352668 h 2211056"/>
                    <a:gd name="connsiteX3043" fmla="*/ 346860 w 5778299"/>
                    <a:gd name="connsiteY3043" fmla="*/ 1354224 h 2211056"/>
                    <a:gd name="connsiteX3044" fmla="*/ 329964 w 5778299"/>
                    <a:gd name="connsiteY3044" fmla="*/ 1357248 h 2211056"/>
                    <a:gd name="connsiteX3045" fmla="*/ 312579 w 5778299"/>
                    <a:gd name="connsiteY3045" fmla="*/ 1359427 h 2211056"/>
                    <a:gd name="connsiteX3046" fmla="*/ 308133 w 5778299"/>
                    <a:gd name="connsiteY3046" fmla="*/ 1361650 h 2211056"/>
                    <a:gd name="connsiteX3047" fmla="*/ 280298 w 5778299"/>
                    <a:gd name="connsiteY3047" fmla="*/ 1379124 h 2211056"/>
                    <a:gd name="connsiteX3048" fmla="*/ 268292 w 5778299"/>
                    <a:gd name="connsiteY3048" fmla="*/ 1408959 h 2211056"/>
                    <a:gd name="connsiteX3049" fmla="*/ 264069 w 5778299"/>
                    <a:gd name="connsiteY3049" fmla="*/ 1413895 h 2211056"/>
                    <a:gd name="connsiteX3050" fmla="*/ 271627 w 5778299"/>
                    <a:gd name="connsiteY3050" fmla="*/ 1455736 h 2211056"/>
                    <a:gd name="connsiteX3051" fmla="*/ 267670 w 5778299"/>
                    <a:gd name="connsiteY3051" fmla="*/ 1465962 h 2211056"/>
                    <a:gd name="connsiteX3052" fmla="*/ 261534 w 5778299"/>
                    <a:gd name="connsiteY3052" fmla="*/ 1474855 h 2211056"/>
                    <a:gd name="connsiteX3053" fmla="*/ 267047 w 5778299"/>
                    <a:gd name="connsiteY3053" fmla="*/ 1484904 h 2211056"/>
                    <a:gd name="connsiteX3054" fmla="*/ 273495 w 5778299"/>
                    <a:gd name="connsiteY3054" fmla="*/ 1502689 h 2211056"/>
                    <a:gd name="connsiteX3055" fmla="*/ 281321 w 5778299"/>
                    <a:gd name="connsiteY3055" fmla="*/ 1523054 h 2211056"/>
                    <a:gd name="connsiteX3056" fmla="*/ 287368 w 5778299"/>
                    <a:gd name="connsiteY3056" fmla="*/ 1536393 h 2211056"/>
                    <a:gd name="connsiteX3057" fmla="*/ 300707 w 5778299"/>
                    <a:gd name="connsiteY3057" fmla="*/ 1551644 h 2211056"/>
                    <a:gd name="connsiteX3058" fmla="*/ 308355 w 5778299"/>
                    <a:gd name="connsiteY3058" fmla="*/ 1551333 h 2211056"/>
                    <a:gd name="connsiteX3059" fmla="*/ 313245 w 5778299"/>
                    <a:gd name="connsiteY3059" fmla="*/ 1550844 h 2211056"/>
                    <a:gd name="connsiteX3060" fmla="*/ 321294 w 5778299"/>
                    <a:gd name="connsiteY3060" fmla="*/ 1553956 h 2211056"/>
                    <a:gd name="connsiteX3061" fmla="*/ 325251 w 5778299"/>
                    <a:gd name="connsiteY3061" fmla="*/ 1557691 h 2211056"/>
                    <a:gd name="connsiteX3062" fmla="*/ 333166 w 5778299"/>
                    <a:gd name="connsiteY3062" fmla="*/ 1562582 h 2211056"/>
                    <a:gd name="connsiteX3063" fmla="*/ 343037 w 5778299"/>
                    <a:gd name="connsiteY3063" fmla="*/ 1559514 h 2211056"/>
                    <a:gd name="connsiteX3064" fmla="*/ 348772 w 5778299"/>
                    <a:gd name="connsiteY3064" fmla="*/ 1558314 h 2211056"/>
                    <a:gd name="connsiteX3065" fmla="*/ 371004 w 5778299"/>
                    <a:gd name="connsiteY3065" fmla="*/ 1566273 h 2211056"/>
                    <a:gd name="connsiteX3066" fmla="*/ 375184 w 5778299"/>
                    <a:gd name="connsiteY3066" fmla="*/ 1568496 h 2211056"/>
                    <a:gd name="connsiteX3067" fmla="*/ 378163 w 5778299"/>
                    <a:gd name="connsiteY3067" fmla="*/ 1599621 h 2211056"/>
                    <a:gd name="connsiteX3068" fmla="*/ 377541 w 5778299"/>
                    <a:gd name="connsiteY3068" fmla="*/ 1605490 h 2211056"/>
                    <a:gd name="connsiteX3069" fmla="*/ 397638 w 5778299"/>
                    <a:gd name="connsiteY3069" fmla="*/ 1636615 h 2211056"/>
                    <a:gd name="connsiteX3070" fmla="*/ 421737 w 5778299"/>
                    <a:gd name="connsiteY3070" fmla="*/ 1655912 h 2211056"/>
                    <a:gd name="connsiteX3071" fmla="*/ 428407 w 5778299"/>
                    <a:gd name="connsiteY3071" fmla="*/ 1662137 h 2211056"/>
                    <a:gd name="connsiteX3072" fmla="*/ 435210 w 5778299"/>
                    <a:gd name="connsiteY3072" fmla="*/ 1674987 h 2211056"/>
                    <a:gd name="connsiteX3073" fmla="*/ 418670 w 5778299"/>
                    <a:gd name="connsiteY3073" fmla="*/ 1689393 h 2211056"/>
                    <a:gd name="connsiteX3074" fmla="*/ 416536 w 5778299"/>
                    <a:gd name="connsiteY3074" fmla="*/ 1689794 h 2211056"/>
                    <a:gd name="connsiteX3075" fmla="*/ 407198 w 5778299"/>
                    <a:gd name="connsiteY3075" fmla="*/ 1687215 h 2211056"/>
                    <a:gd name="connsiteX3076" fmla="*/ 397771 w 5778299"/>
                    <a:gd name="connsiteY3076" fmla="*/ 1684547 h 2211056"/>
                    <a:gd name="connsiteX3077" fmla="*/ 393325 w 5778299"/>
                    <a:gd name="connsiteY3077" fmla="*/ 1688993 h 2211056"/>
                    <a:gd name="connsiteX3078" fmla="*/ 404530 w 5778299"/>
                    <a:gd name="connsiteY3078" fmla="*/ 1729944 h 2211056"/>
                    <a:gd name="connsiteX3079" fmla="*/ 411600 w 5778299"/>
                    <a:gd name="connsiteY3079" fmla="*/ 1734657 h 2211056"/>
                    <a:gd name="connsiteX3080" fmla="*/ 424050 w 5778299"/>
                    <a:gd name="connsiteY3080" fmla="*/ 1731367 h 2211056"/>
                    <a:gd name="connsiteX3081" fmla="*/ 434988 w 5778299"/>
                    <a:gd name="connsiteY3081" fmla="*/ 1726654 h 2211056"/>
                    <a:gd name="connsiteX3082" fmla="*/ 447260 w 5778299"/>
                    <a:gd name="connsiteY3082" fmla="*/ 1725987 h 2211056"/>
                    <a:gd name="connsiteX3083" fmla="*/ 462066 w 5778299"/>
                    <a:gd name="connsiteY3083" fmla="*/ 1725231 h 2211056"/>
                    <a:gd name="connsiteX3084" fmla="*/ 470470 w 5778299"/>
                    <a:gd name="connsiteY3084" fmla="*/ 1725676 h 2211056"/>
                    <a:gd name="connsiteX3085" fmla="*/ 484565 w 5778299"/>
                    <a:gd name="connsiteY3085" fmla="*/ 1737325 h 2211056"/>
                    <a:gd name="connsiteX3086" fmla="*/ 485277 w 5778299"/>
                    <a:gd name="connsiteY3086" fmla="*/ 1756356 h 2211056"/>
                    <a:gd name="connsiteX3087" fmla="*/ 483809 w 5778299"/>
                    <a:gd name="connsiteY3087" fmla="*/ 1765249 h 2211056"/>
                    <a:gd name="connsiteX3088" fmla="*/ 505330 w 5778299"/>
                    <a:gd name="connsiteY3088" fmla="*/ 1778588 h 2211056"/>
                    <a:gd name="connsiteX3089" fmla="*/ 532586 w 5778299"/>
                    <a:gd name="connsiteY3089" fmla="*/ 1807489 h 2211056"/>
                    <a:gd name="connsiteX3090" fmla="*/ 550372 w 5778299"/>
                    <a:gd name="connsiteY3090" fmla="*/ 1817005 h 2211056"/>
                    <a:gd name="connsiteX3091" fmla="*/ 561532 w 5778299"/>
                    <a:gd name="connsiteY3091" fmla="*/ 1821095 h 2211056"/>
                    <a:gd name="connsiteX3092" fmla="*/ 568957 w 5778299"/>
                    <a:gd name="connsiteY3092" fmla="*/ 1823408 h 2211056"/>
                    <a:gd name="connsiteX3093" fmla="*/ 579629 w 5778299"/>
                    <a:gd name="connsiteY3093" fmla="*/ 1820073 h 2211056"/>
                    <a:gd name="connsiteX3094" fmla="*/ 590033 w 5778299"/>
                    <a:gd name="connsiteY3094" fmla="*/ 1816827 h 2211056"/>
                    <a:gd name="connsiteX3095" fmla="*/ 601283 w 5778299"/>
                    <a:gd name="connsiteY3095" fmla="*/ 1822829 h 2211056"/>
                    <a:gd name="connsiteX3096" fmla="*/ 604885 w 5778299"/>
                    <a:gd name="connsiteY3096" fmla="*/ 1826876 h 2211056"/>
                    <a:gd name="connsiteX3097" fmla="*/ 626405 w 5778299"/>
                    <a:gd name="connsiteY3097" fmla="*/ 1837858 h 2211056"/>
                    <a:gd name="connsiteX3098" fmla="*/ 685142 w 5778299"/>
                    <a:gd name="connsiteY3098" fmla="*/ 1855644 h 2211056"/>
                    <a:gd name="connsiteX3099" fmla="*/ 688521 w 5778299"/>
                    <a:gd name="connsiteY3099" fmla="*/ 1860090 h 2211056"/>
                    <a:gd name="connsiteX3100" fmla="*/ 685275 w 5778299"/>
                    <a:gd name="connsiteY3100" fmla="*/ 1867338 h 2211056"/>
                    <a:gd name="connsiteX3101" fmla="*/ 684786 w 5778299"/>
                    <a:gd name="connsiteY3101" fmla="*/ 1880677 h 2211056"/>
                    <a:gd name="connsiteX3102" fmla="*/ 686698 w 5778299"/>
                    <a:gd name="connsiteY3102" fmla="*/ 1884234 h 2211056"/>
                    <a:gd name="connsiteX3103" fmla="*/ 682251 w 5778299"/>
                    <a:gd name="connsiteY3103" fmla="*/ 1888903 h 2211056"/>
                    <a:gd name="connsiteX3104" fmla="*/ 676649 w 5778299"/>
                    <a:gd name="connsiteY3104" fmla="*/ 1894861 h 2211056"/>
                    <a:gd name="connsiteX3105" fmla="*/ 679584 w 5778299"/>
                    <a:gd name="connsiteY3105" fmla="*/ 1901486 h 2211056"/>
                    <a:gd name="connsiteX3106" fmla="*/ 679940 w 5778299"/>
                    <a:gd name="connsiteY3106" fmla="*/ 1921228 h 2211056"/>
                    <a:gd name="connsiteX3107" fmla="*/ 674515 w 5778299"/>
                    <a:gd name="connsiteY3107" fmla="*/ 1928031 h 2211056"/>
                    <a:gd name="connsiteX3108" fmla="*/ 669268 w 5778299"/>
                    <a:gd name="connsiteY3108" fmla="*/ 1928564 h 2211056"/>
                    <a:gd name="connsiteX3109" fmla="*/ 660108 w 5778299"/>
                    <a:gd name="connsiteY3109" fmla="*/ 1927586 h 2211056"/>
                    <a:gd name="connsiteX3110" fmla="*/ 651838 w 5778299"/>
                    <a:gd name="connsiteY3110" fmla="*/ 1926653 h 2211056"/>
                    <a:gd name="connsiteX3111" fmla="*/ 640722 w 5778299"/>
                    <a:gd name="connsiteY3111" fmla="*/ 1930432 h 2211056"/>
                    <a:gd name="connsiteX3112" fmla="*/ 635075 w 5778299"/>
                    <a:gd name="connsiteY3112" fmla="*/ 1934345 h 2211056"/>
                    <a:gd name="connsiteX3113" fmla="*/ 620358 w 5778299"/>
                    <a:gd name="connsiteY3113" fmla="*/ 1952131 h 2211056"/>
                    <a:gd name="connsiteX3114" fmla="*/ 627249 w 5778299"/>
                    <a:gd name="connsiteY3114" fmla="*/ 1958978 h 2211056"/>
                    <a:gd name="connsiteX3115" fmla="*/ 637699 w 5778299"/>
                    <a:gd name="connsiteY3115" fmla="*/ 1956488 h 2211056"/>
                    <a:gd name="connsiteX3116" fmla="*/ 648859 w 5778299"/>
                    <a:gd name="connsiteY3116" fmla="*/ 1953909 h 2211056"/>
                    <a:gd name="connsiteX3117" fmla="*/ 656329 w 5778299"/>
                    <a:gd name="connsiteY3117" fmla="*/ 1958355 h 2211056"/>
                    <a:gd name="connsiteX3118" fmla="*/ 656596 w 5778299"/>
                    <a:gd name="connsiteY3118" fmla="*/ 1962802 h 2211056"/>
                    <a:gd name="connsiteX3119" fmla="*/ 635653 w 5778299"/>
                    <a:gd name="connsiteY3119" fmla="*/ 1973695 h 2211056"/>
                    <a:gd name="connsiteX3120" fmla="*/ 614933 w 5778299"/>
                    <a:gd name="connsiteY3120" fmla="*/ 1984811 h 2211056"/>
                    <a:gd name="connsiteX3121" fmla="*/ 618268 w 5778299"/>
                    <a:gd name="connsiteY3121" fmla="*/ 1991036 h 2211056"/>
                    <a:gd name="connsiteX3122" fmla="*/ 625827 w 5778299"/>
                    <a:gd name="connsiteY3122" fmla="*/ 2001619 h 2211056"/>
                    <a:gd name="connsiteX3123" fmla="*/ 618802 w 5778299"/>
                    <a:gd name="connsiteY3123" fmla="*/ 2008288 h 2211056"/>
                    <a:gd name="connsiteX3124" fmla="*/ 611332 w 5778299"/>
                    <a:gd name="connsiteY3124" fmla="*/ 2013135 h 2211056"/>
                    <a:gd name="connsiteX3125" fmla="*/ 607730 w 5778299"/>
                    <a:gd name="connsiteY3125" fmla="*/ 2022873 h 2211056"/>
                    <a:gd name="connsiteX3126" fmla="*/ 604885 w 5778299"/>
                    <a:gd name="connsiteY3126" fmla="*/ 2032477 h 2211056"/>
                    <a:gd name="connsiteX3127" fmla="*/ 590611 w 5778299"/>
                    <a:gd name="connsiteY3127" fmla="*/ 2036923 h 2211056"/>
                    <a:gd name="connsiteX3128" fmla="*/ 581452 w 5778299"/>
                    <a:gd name="connsiteY3128" fmla="*/ 2038168 h 2211056"/>
                    <a:gd name="connsiteX3129" fmla="*/ 579051 w 5778299"/>
                    <a:gd name="connsiteY3129" fmla="*/ 2040703 h 2211056"/>
                    <a:gd name="connsiteX3130" fmla="*/ 592390 w 5778299"/>
                    <a:gd name="connsiteY3130" fmla="*/ 2059111 h 2211056"/>
                    <a:gd name="connsiteX3131" fmla="*/ 609597 w 5778299"/>
                    <a:gd name="connsiteY3131" fmla="*/ 2067070 h 2211056"/>
                    <a:gd name="connsiteX3132" fmla="*/ 622359 w 5778299"/>
                    <a:gd name="connsiteY3132" fmla="*/ 2072139 h 2211056"/>
                    <a:gd name="connsiteX3133" fmla="*/ 654550 w 5778299"/>
                    <a:gd name="connsiteY3133" fmla="*/ 2096371 h 2211056"/>
                    <a:gd name="connsiteX3134" fmla="*/ 661798 w 5778299"/>
                    <a:gd name="connsiteY3134" fmla="*/ 2103752 h 2211056"/>
                    <a:gd name="connsiteX3135" fmla="*/ 677627 w 5778299"/>
                    <a:gd name="connsiteY3135" fmla="*/ 2117803 h 2211056"/>
                    <a:gd name="connsiteX3136" fmla="*/ 695724 w 5778299"/>
                    <a:gd name="connsiteY3136" fmla="*/ 2111978 h 2211056"/>
                    <a:gd name="connsiteX3137" fmla="*/ 703283 w 5778299"/>
                    <a:gd name="connsiteY3137" fmla="*/ 2112779 h 2211056"/>
                    <a:gd name="connsiteX3138" fmla="*/ 723692 w 5778299"/>
                    <a:gd name="connsiteY3138" fmla="*/ 2119804 h 2211056"/>
                    <a:gd name="connsiteX3139" fmla="*/ 751215 w 5778299"/>
                    <a:gd name="connsiteY3139" fmla="*/ 2127096 h 2211056"/>
                    <a:gd name="connsiteX3140" fmla="*/ 752593 w 5778299"/>
                    <a:gd name="connsiteY3140" fmla="*/ 2127096 h 2211056"/>
                    <a:gd name="connsiteX3141" fmla="*/ 760508 w 5778299"/>
                    <a:gd name="connsiteY3141" fmla="*/ 2126696 h 2211056"/>
                    <a:gd name="connsiteX3142" fmla="*/ 771535 w 5778299"/>
                    <a:gd name="connsiteY3142" fmla="*/ 2126207 h 2211056"/>
                    <a:gd name="connsiteX3143" fmla="*/ 777227 w 5778299"/>
                    <a:gd name="connsiteY3143" fmla="*/ 2126429 h 2211056"/>
                    <a:gd name="connsiteX3144" fmla="*/ 789321 w 5778299"/>
                    <a:gd name="connsiteY3144" fmla="*/ 2133766 h 2211056"/>
                    <a:gd name="connsiteX3145" fmla="*/ 796879 w 5778299"/>
                    <a:gd name="connsiteY3145" fmla="*/ 2139902 h 2211056"/>
                    <a:gd name="connsiteX3146" fmla="*/ 798747 w 5778299"/>
                    <a:gd name="connsiteY3146" fmla="*/ 2140880 h 2211056"/>
                    <a:gd name="connsiteX3147" fmla="*/ 835608 w 5778299"/>
                    <a:gd name="connsiteY3147" fmla="*/ 2149372 h 2211056"/>
                    <a:gd name="connsiteX3148" fmla="*/ 853393 w 5778299"/>
                    <a:gd name="connsiteY3148" fmla="*/ 2147727 h 2211056"/>
                    <a:gd name="connsiteX3149" fmla="*/ 876870 w 5778299"/>
                    <a:gd name="connsiteY3149" fmla="*/ 2158665 h 2211056"/>
                    <a:gd name="connsiteX3150" fmla="*/ 895322 w 5778299"/>
                    <a:gd name="connsiteY3150" fmla="*/ 2179830 h 2211056"/>
                    <a:gd name="connsiteX3151" fmla="*/ 902392 w 5778299"/>
                    <a:gd name="connsiteY3151" fmla="*/ 2183698 h 2211056"/>
                    <a:gd name="connsiteX3152" fmla="*/ 912752 w 5778299"/>
                    <a:gd name="connsiteY3152" fmla="*/ 2190279 h 2211056"/>
                    <a:gd name="connsiteX3153" fmla="*/ 939431 w 5778299"/>
                    <a:gd name="connsiteY3153" fmla="*/ 2206553 h 2211056"/>
                    <a:gd name="connsiteX3154" fmla="*/ 4172223 w 5778299"/>
                    <a:gd name="connsiteY3154" fmla="*/ 2017982 h 2211056"/>
                    <a:gd name="connsiteX3155" fmla="*/ 4164664 w 5778299"/>
                    <a:gd name="connsiteY3155" fmla="*/ 2011223 h 2211056"/>
                    <a:gd name="connsiteX3156" fmla="*/ 4142432 w 5778299"/>
                    <a:gd name="connsiteY3156" fmla="*/ 1993037 h 2211056"/>
                    <a:gd name="connsiteX3157" fmla="*/ 4131049 w 5778299"/>
                    <a:gd name="connsiteY3157" fmla="*/ 2005620 h 2211056"/>
                    <a:gd name="connsiteX3158" fmla="*/ 4123624 w 5778299"/>
                    <a:gd name="connsiteY3158" fmla="*/ 2016336 h 2211056"/>
                    <a:gd name="connsiteX3159" fmla="*/ 4121312 w 5778299"/>
                    <a:gd name="connsiteY3159" fmla="*/ 2015225 h 2211056"/>
                    <a:gd name="connsiteX3160" fmla="*/ 4118866 w 5778299"/>
                    <a:gd name="connsiteY3160" fmla="*/ 2000863 h 2211056"/>
                    <a:gd name="connsiteX3161" fmla="*/ 4123312 w 5778299"/>
                    <a:gd name="connsiteY3161" fmla="*/ 1970939 h 2211056"/>
                    <a:gd name="connsiteX3162" fmla="*/ 4127759 w 5778299"/>
                    <a:gd name="connsiteY3162" fmla="*/ 1936790 h 2211056"/>
                    <a:gd name="connsiteX3163" fmla="*/ 4126070 w 5778299"/>
                    <a:gd name="connsiteY3163" fmla="*/ 1915715 h 2211056"/>
                    <a:gd name="connsiteX3164" fmla="*/ 4124335 w 5778299"/>
                    <a:gd name="connsiteY3164" fmla="*/ 1894728 h 2211056"/>
                    <a:gd name="connsiteX3165" fmla="*/ 4127048 w 5778299"/>
                    <a:gd name="connsiteY3165" fmla="*/ 1861780 h 2211056"/>
                    <a:gd name="connsiteX3166" fmla="*/ 4123179 w 5778299"/>
                    <a:gd name="connsiteY3166" fmla="*/ 1774141 h 2211056"/>
                    <a:gd name="connsiteX3167" fmla="*/ 4117932 w 5778299"/>
                    <a:gd name="connsiteY3167" fmla="*/ 1722919 h 2211056"/>
                    <a:gd name="connsiteX3168" fmla="*/ 4117487 w 5778299"/>
                    <a:gd name="connsiteY3168" fmla="*/ 1694329 h 2211056"/>
                    <a:gd name="connsiteX3169" fmla="*/ 4125179 w 5778299"/>
                    <a:gd name="connsiteY3169" fmla="*/ 1684725 h 2211056"/>
                    <a:gd name="connsiteX3170" fmla="*/ 4133005 w 5778299"/>
                    <a:gd name="connsiteY3170" fmla="*/ 1679433 h 2211056"/>
                    <a:gd name="connsiteX3171" fmla="*/ 4135495 w 5778299"/>
                    <a:gd name="connsiteY3171" fmla="*/ 1666628 h 2211056"/>
                    <a:gd name="connsiteX3172" fmla="*/ 4138297 w 5778299"/>
                    <a:gd name="connsiteY3172" fmla="*/ 1653022 h 2211056"/>
                    <a:gd name="connsiteX3173" fmla="*/ 4142744 w 5778299"/>
                    <a:gd name="connsiteY3173" fmla="*/ 1648575 h 2211056"/>
                    <a:gd name="connsiteX3174" fmla="*/ 4148746 w 5778299"/>
                    <a:gd name="connsiteY3174" fmla="*/ 1659113 h 2211056"/>
                    <a:gd name="connsiteX3175" fmla="*/ 4163819 w 5778299"/>
                    <a:gd name="connsiteY3175" fmla="*/ 1689527 h 2211056"/>
                    <a:gd name="connsiteX3176" fmla="*/ 4169199 w 5778299"/>
                    <a:gd name="connsiteY3176" fmla="*/ 1730345 h 2211056"/>
                    <a:gd name="connsiteX3177" fmla="*/ 4168043 w 5778299"/>
                    <a:gd name="connsiteY3177" fmla="*/ 1761825 h 2211056"/>
                    <a:gd name="connsiteX3178" fmla="*/ 4168043 w 5778299"/>
                    <a:gd name="connsiteY3178" fmla="*/ 1761825 h 2211056"/>
                    <a:gd name="connsiteX3179" fmla="*/ 4169555 w 5778299"/>
                    <a:gd name="connsiteY3179" fmla="*/ 1765827 h 2211056"/>
                    <a:gd name="connsiteX3180" fmla="*/ 4171200 w 5778299"/>
                    <a:gd name="connsiteY3180" fmla="*/ 1770273 h 2211056"/>
                    <a:gd name="connsiteX3181" fmla="*/ 4171200 w 5778299"/>
                    <a:gd name="connsiteY3181" fmla="*/ 1770273 h 2211056"/>
                    <a:gd name="connsiteX3182" fmla="*/ 4171200 w 5778299"/>
                    <a:gd name="connsiteY3182" fmla="*/ 1770762 h 2211056"/>
                    <a:gd name="connsiteX3183" fmla="*/ 4181960 w 5778299"/>
                    <a:gd name="connsiteY3183" fmla="*/ 1812603 h 2211056"/>
                    <a:gd name="connsiteX3184" fmla="*/ 4204192 w 5778299"/>
                    <a:gd name="connsiteY3184" fmla="*/ 1881877 h 2211056"/>
                    <a:gd name="connsiteX3185" fmla="*/ 4207083 w 5778299"/>
                    <a:gd name="connsiteY3185" fmla="*/ 1892415 h 2211056"/>
                    <a:gd name="connsiteX3186" fmla="*/ 4204504 w 5778299"/>
                    <a:gd name="connsiteY3186" fmla="*/ 1893616 h 2211056"/>
                    <a:gd name="connsiteX3187" fmla="*/ 4185740 w 5778299"/>
                    <a:gd name="connsiteY3187" fmla="*/ 1885568 h 2211056"/>
                    <a:gd name="connsiteX3188" fmla="*/ 4167288 w 5778299"/>
                    <a:gd name="connsiteY3188" fmla="*/ 1877565 h 2211056"/>
                    <a:gd name="connsiteX3189" fmla="*/ 4167288 w 5778299"/>
                    <a:gd name="connsiteY3189" fmla="*/ 1877565 h 2211056"/>
                    <a:gd name="connsiteX3190" fmla="*/ 4142432 w 5778299"/>
                    <a:gd name="connsiteY3190" fmla="*/ 1940170 h 2211056"/>
                    <a:gd name="connsiteX3191" fmla="*/ 4154704 w 5778299"/>
                    <a:gd name="connsiteY3191" fmla="*/ 1977075 h 2211056"/>
                    <a:gd name="connsiteX3192" fmla="*/ 4164174 w 5778299"/>
                    <a:gd name="connsiteY3192" fmla="*/ 1984722 h 2211056"/>
                    <a:gd name="connsiteX3193" fmla="*/ 4171867 w 5778299"/>
                    <a:gd name="connsiteY3193" fmla="*/ 1989702 h 2211056"/>
                    <a:gd name="connsiteX3194" fmla="*/ 4175468 w 5778299"/>
                    <a:gd name="connsiteY3194" fmla="*/ 2015447 h 2211056"/>
                    <a:gd name="connsiteX3195" fmla="*/ 4172356 w 5778299"/>
                    <a:gd name="connsiteY3195" fmla="*/ 2017982 h 2211056"/>
                    <a:gd name="connsiteX3196" fmla="*/ 4142610 w 5778299"/>
                    <a:gd name="connsiteY3196" fmla="*/ 1991926 h 2211056"/>
                    <a:gd name="connsiteX3197" fmla="*/ 4165598 w 5778299"/>
                    <a:gd name="connsiteY3197" fmla="*/ 2010600 h 2211056"/>
                    <a:gd name="connsiteX3198" fmla="*/ 4172223 w 5778299"/>
                    <a:gd name="connsiteY3198" fmla="*/ 2016870 h 2211056"/>
                    <a:gd name="connsiteX3199" fmla="*/ 4174312 w 5778299"/>
                    <a:gd name="connsiteY3199" fmla="*/ 2015091 h 2211056"/>
                    <a:gd name="connsiteX3200" fmla="*/ 4170888 w 5778299"/>
                    <a:gd name="connsiteY3200" fmla="*/ 1990503 h 2211056"/>
                    <a:gd name="connsiteX3201" fmla="*/ 4163641 w 5778299"/>
                    <a:gd name="connsiteY3201" fmla="*/ 1986057 h 2211056"/>
                    <a:gd name="connsiteX3202" fmla="*/ 4153592 w 5778299"/>
                    <a:gd name="connsiteY3202" fmla="*/ 1977920 h 2211056"/>
                    <a:gd name="connsiteX3203" fmla="*/ 4141187 w 5778299"/>
                    <a:gd name="connsiteY3203" fmla="*/ 1940481 h 2211056"/>
                    <a:gd name="connsiteX3204" fmla="*/ 4167110 w 5778299"/>
                    <a:gd name="connsiteY3204" fmla="*/ 1876764 h 2211056"/>
                    <a:gd name="connsiteX3205" fmla="*/ 4167376 w 5778299"/>
                    <a:gd name="connsiteY3205" fmla="*/ 1876764 h 2211056"/>
                    <a:gd name="connsiteX3206" fmla="*/ 4186362 w 5778299"/>
                    <a:gd name="connsiteY3206" fmla="*/ 1884901 h 2211056"/>
                    <a:gd name="connsiteX3207" fmla="*/ 4204593 w 5778299"/>
                    <a:gd name="connsiteY3207" fmla="*/ 1892816 h 2211056"/>
                    <a:gd name="connsiteX3208" fmla="*/ 4206194 w 5778299"/>
                    <a:gd name="connsiteY3208" fmla="*/ 1892149 h 2211056"/>
                    <a:gd name="connsiteX3209" fmla="*/ 4203303 w 5778299"/>
                    <a:gd name="connsiteY3209" fmla="*/ 1882722 h 2211056"/>
                    <a:gd name="connsiteX3210" fmla="*/ 4181071 w 5778299"/>
                    <a:gd name="connsiteY3210" fmla="*/ 1813136 h 2211056"/>
                    <a:gd name="connsiteX3211" fmla="*/ 4167732 w 5778299"/>
                    <a:gd name="connsiteY3211" fmla="*/ 1763559 h 2211056"/>
                    <a:gd name="connsiteX3212" fmla="*/ 4165776 w 5778299"/>
                    <a:gd name="connsiteY3212" fmla="*/ 1758401 h 2211056"/>
                    <a:gd name="connsiteX3213" fmla="*/ 4164219 w 5778299"/>
                    <a:gd name="connsiteY3213" fmla="*/ 1754222 h 2211056"/>
                    <a:gd name="connsiteX3214" fmla="*/ 4164219 w 5778299"/>
                    <a:gd name="connsiteY3214" fmla="*/ 1754222 h 2211056"/>
                    <a:gd name="connsiteX3215" fmla="*/ 4164219 w 5778299"/>
                    <a:gd name="connsiteY3215" fmla="*/ 1753733 h 2211056"/>
                    <a:gd name="connsiteX3216" fmla="*/ 4164219 w 5778299"/>
                    <a:gd name="connsiteY3216" fmla="*/ 1753510 h 2211056"/>
                    <a:gd name="connsiteX3217" fmla="*/ 4164486 w 5778299"/>
                    <a:gd name="connsiteY3217" fmla="*/ 1753510 h 2211056"/>
                    <a:gd name="connsiteX3218" fmla="*/ 4164931 w 5778299"/>
                    <a:gd name="connsiteY3218" fmla="*/ 1753910 h 2211056"/>
                    <a:gd name="connsiteX3219" fmla="*/ 4164931 w 5778299"/>
                    <a:gd name="connsiteY3219" fmla="*/ 1753910 h 2211056"/>
                    <a:gd name="connsiteX3220" fmla="*/ 4165508 w 5778299"/>
                    <a:gd name="connsiteY3220" fmla="*/ 1755422 h 2211056"/>
                    <a:gd name="connsiteX3221" fmla="*/ 4168221 w 5778299"/>
                    <a:gd name="connsiteY3221" fmla="*/ 1730567 h 2211056"/>
                    <a:gd name="connsiteX3222" fmla="*/ 4163241 w 5778299"/>
                    <a:gd name="connsiteY3222" fmla="*/ 1690861 h 2211056"/>
                    <a:gd name="connsiteX3223" fmla="*/ 4147723 w 5778299"/>
                    <a:gd name="connsiteY3223" fmla="*/ 1659736 h 2211056"/>
                    <a:gd name="connsiteX3224" fmla="*/ 4142833 w 5778299"/>
                    <a:gd name="connsiteY3224" fmla="*/ 1650087 h 2211056"/>
                    <a:gd name="connsiteX3225" fmla="*/ 4139142 w 5778299"/>
                    <a:gd name="connsiteY3225" fmla="*/ 1653778 h 2211056"/>
                    <a:gd name="connsiteX3226" fmla="*/ 4136518 w 5778299"/>
                    <a:gd name="connsiteY3226" fmla="*/ 1667117 h 2211056"/>
                    <a:gd name="connsiteX3227" fmla="*/ 4133895 w 5778299"/>
                    <a:gd name="connsiteY3227" fmla="*/ 1680456 h 2211056"/>
                    <a:gd name="connsiteX3228" fmla="*/ 4125446 w 5778299"/>
                    <a:gd name="connsiteY3228" fmla="*/ 1686281 h 2211056"/>
                    <a:gd name="connsiteX3229" fmla="*/ 4118510 w 5778299"/>
                    <a:gd name="connsiteY3229" fmla="*/ 1694684 h 2211056"/>
                    <a:gd name="connsiteX3230" fmla="*/ 4118955 w 5778299"/>
                    <a:gd name="connsiteY3230" fmla="*/ 1723452 h 2211056"/>
                    <a:gd name="connsiteX3231" fmla="*/ 4124157 w 5778299"/>
                    <a:gd name="connsiteY3231" fmla="*/ 1774275 h 2211056"/>
                    <a:gd name="connsiteX3232" fmla="*/ 4128070 w 5778299"/>
                    <a:gd name="connsiteY3232" fmla="*/ 1862358 h 2211056"/>
                    <a:gd name="connsiteX3233" fmla="*/ 4125357 w 5778299"/>
                    <a:gd name="connsiteY3233" fmla="*/ 1895261 h 2211056"/>
                    <a:gd name="connsiteX3234" fmla="*/ 4127092 w 5778299"/>
                    <a:gd name="connsiteY3234" fmla="*/ 1916026 h 2211056"/>
                    <a:gd name="connsiteX3235" fmla="*/ 4128781 w 5778299"/>
                    <a:gd name="connsiteY3235" fmla="*/ 1937369 h 2211056"/>
                    <a:gd name="connsiteX3236" fmla="*/ 4124335 w 5778299"/>
                    <a:gd name="connsiteY3236" fmla="*/ 1971606 h 2211056"/>
                    <a:gd name="connsiteX3237" fmla="*/ 4120111 w 5778299"/>
                    <a:gd name="connsiteY3237" fmla="*/ 2001441 h 2211056"/>
                    <a:gd name="connsiteX3238" fmla="*/ 4122245 w 5778299"/>
                    <a:gd name="connsiteY3238" fmla="*/ 2014780 h 2211056"/>
                    <a:gd name="connsiteX3239" fmla="*/ 4123757 w 5778299"/>
                    <a:gd name="connsiteY3239" fmla="*/ 2015536 h 2211056"/>
                    <a:gd name="connsiteX3240" fmla="*/ 4130115 w 5778299"/>
                    <a:gd name="connsiteY3240" fmla="*/ 2005576 h 2211056"/>
                    <a:gd name="connsiteX3241" fmla="*/ 4142655 w 5778299"/>
                    <a:gd name="connsiteY3241" fmla="*/ 1991926 h 2211056"/>
                    <a:gd name="connsiteX3242" fmla="*/ 2841774 w 5778299"/>
                    <a:gd name="connsiteY3242" fmla="*/ 1774052 h 2211056"/>
                    <a:gd name="connsiteX3243" fmla="*/ 2820698 w 5778299"/>
                    <a:gd name="connsiteY3243" fmla="*/ 1770718 h 2211056"/>
                    <a:gd name="connsiteX3244" fmla="*/ 2826167 w 5778299"/>
                    <a:gd name="connsiteY3244" fmla="*/ 1766583 h 2211056"/>
                    <a:gd name="connsiteX3245" fmla="*/ 2833193 w 5778299"/>
                    <a:gd name="connsiteY3245" fmla="*/ 1763870 h 2211056"/>
                    <a:gd name="connsiteX3246" fmla="*/ 2887439 w 5778299"/>
                    <a:gd name="connsiteY3246" fmla="*/ 1726210 h 2211056"/>
                    <a:gd name="connsiteX3247" fmla="*/ 2928968 w 5778299"/>
                    <a:gd name="connsiteY3247" fmla="*/ 1688771 h 2211056"/>
                    <a:gd name="connsiteX3248" fmla="*/ 2958047 w 5778299"/>
                    <a:gd name="connsiteY3248" fmla="*/ 1666272 h 2211056"/>
                    <a:gd name="connsiteX3249" fmla="*/ 2984725 w 5778299"/>
                    <a:gd name="connsiteY3249" fmla="*/ 1623009 h 2211056"/>
                    <a:gd name="connsiteX3250" fmla="*/ 3012515 w 5778299"/>
                    <a:gd name="connsiteY3250" fmla="*/ 1579078 h 2211056"/>
                    <a:gd name="connsiteX3251" fmla="*/ 3018919 w 5778299"/>
                    <a:gd name="connsiteY3251" fmla="*/ 1578145 h 2211056"/>
                    <a:gd name="connsiteX3252" fmla="*/ 3016606 w 5778299"/>
                    <a:gd name="connsiteY3252" fmla="*/ 1622608 h 2211056"/>
                    <a:gd name="connsiteX3253" fmla="*/ 2989216 w 5778299"/>
                    <a:gd name="connsiteY3253" fmla="*/ 1689616 h 2211056"/>
                    <a:gd name="connsiteX3254" fmla="*/ 2989617 w 5778299"/>
                    <a:gd name="connsiteY3254" fmla="*/ 1689616 h 2211056"/>
                    <a:gd name="connsiteX3255" fmla="*/ 2989617 w 5778299"/>
                    <a:gd name="connsiteY3255" fmla="*/ 1689971 h 2211056"/>
                    <a:gd name="connsiteX3256" fmla="*/ 2989394 w 5778299"/>
                    <a:gd name="connsiteY3256" fmla="*/ 1690505 h 2211056"/>
                    <a:gd name="connsiteX3257" fmla="*/ 2989394 w 5778299"/>
                    <a:gd name="connsiteY3257" fmla="*/ 1690505 h 2211056"/>
                    <a:gd name="connsiteX3258" fmla="*/ 2985482 w 5778299"/>
                    <a:gd name="connsiteY3258" fmla="*/ 1693973 h 2211056"/>
                    <a:gd name="connsiteX3259" fmla="*/ 2981035 w 5778299"/>
                    <a:gd name="connsiteY3259" fmla="*/ 1697842 h 2211056"/>
                    <a:gd name="connsiteX3260" fmla="*/ 2977300 w 5778299"/>
                    <a:gd name="connsiteY3260" fmla="*/ 1701176 h 2211056"/>
                    <a:gd name="connsiteX3261" fmla="*/ 2974544 w 5778299"/>
                    <a:gd name="connsiteY3261" fmla="*/ 1703622 h 2211056"/>
                    <a:gd name="connsiteX3262" fmla="*/ 2972809 w 5778299"/>
                    <a:gd name="connsiteY3262" fmla="*/ 1705222 h 2211056"/>
                    <a:gd name="connsiteX3263" fmla="*/ 2972809 w 5778299"/>
                    <a:gd name="connsiteY3263" fmla="*/ 1705222 h 2211056"/>
                    <a:gd name="connsiteX3264" fmla="*/ 2972453 w 5778299"/>
                    <a:gd name="connsiteY3264" fmla="*/ 1705222 h 2211056"/>
                    <a:gd name="connsiteX3265" fmla="*/ 2972098 w 5778299"/>
                    <a:gd name="connsiteY3265" fmla="*/ 1705222 h 2211056"/>
                    <a:gd name="connsiteX3266" fmla="*/ 2972098 w 5778299"/>
                    <a:gd name="connsiteY3266" fmla="*/ 1704867 h 2211056"/>
                    <a:gd name="connsiteX3267" fmla="*/ 2972098 w 5778299"/>
                    <a:gd name="connsiteY3267" fmla="*/ 1704867 h 2211056"/>
                    <a:gd name="connsiteX3268" fmla="*/ 2938795 w 5778299"/>
                    <a:gd name="connsiteY3268" fmla="*/ 1720740 h 2211056"/>
                    <a:gd name="connsiteX3269" fmla="*/ 2905002 w 5778299"/>
                    <a:gd name="connsiteY3269" fmla="*/ 1736970 h 2211056"/>
                    <a:gd name="connsiteX3270" fmla="*/ 2897398 w 5778299"/>
                    <a:gd name="connsiteY3270" fmla="*/ 1748219 h 2211056"/>
                    <a:gd name="connsiteX3271" fmla="*/ 2893397 w 5778299"/>
                    <a:gd name="connsiteY3271" fmla="*/ 1757112 h 2211056"/>
                    <a:gd name="connsiteX3272" fmla="*/ 2860182 w 5778299"/>
                    <a:gd name="connsiteY3272" fmla="*/ 1773208 h 2211056"/>
                    <a:gd name="connsiteX3273" fmla="*/ 2841819 w 5778299"/>
                    <a:gd name="connsiteY3273" fmla="*/ 1774230 h 2211056"/>
                    <a:gd name="connsiteX3274" fmla="*/ 3016651 w 5778299"/>
                    <a:gd name="connsiteY3274" fmla="*/ 1578100 h 2211056"/>
                    <a:gd name="connsiteX3275" fmla="*/ 3013272 w 5778299"/>
                    <a:gd name="connsiteY3275" fmla="*/ 1579923 h 2211056"/>
                    <a:gd name="connsiteX3276" fmla="*/ 2985704 w 5778299"/>
                    <a:gd name="connsiteY3276" fmla="*/ 1623498 h 2211056"/>
                    <a:gd name="connsiteX3277" fmla="*/ 2959026 w 5778299"/>
                    <a:gd name="connsiteY3277" fmla="*/ 1667028 h 2211056"/>
                    <a:gd name="connsiteX3278" fmla="*/ 2929768 w 5778299"/>
                    <a:gd name="connsiteY3278" fmla="*/ 1689705 h 2211056"/>
                    <a:gd name="connsiteX3279" fmla="*/ 2888550 w 5778299"/>
                    <a:gd name="connsiteY3279" fmla="*/ 1726832 h 2211056"/>
                    <a:gd name="connsiteX3280" fmla="*/ 2833770 w 5778299"/>
                    <a:gd name="connsiteY3280" fmla="*/ 1764937 h 2211056"/>
                    <a:gd name="connsiteX3281" fmla="*/ 2826746 w 5778299"/>
                    <a:gd name="connsiteY3281" fmla="*/ 1767605 h 2211056"/>
                    <a:gd name="connsiteX3282" fmla="*/ 2821943 w 5778299"/>
                    <a:gd name="connsiteY3282" fmla="*/ 1770495 h 2211056"/>
                    <a:gd name="connsiteX3283" fmla="*/ 2841952 w 5778299"/>
                    <a:gd name="connsiteY3283" fmla="*/ 1772941 h 2211056"/>
                    <a:gd name="connsiteX3284" fmla="*/ 2860226 w 5778299"/>
                    <a:gd name="connsiteY3284" fmla="*/ 1772007 h 2211056"/>
                    <a:gd name="connsiteX3285" fmla="*/ 2892819 w 5778299"/>
                    <a:gd name="connsiteY3285" fmla="*/ 1756311 h 2211056"/>
                    <a:gd name="connsiteX3286" fmla="*/ 2896643 w 5778299"/>
                    <a:gd name="connsiteY3286" fmla="*/ 1747952 h 2211056"/>
                    <a:gd name="connsiteX3287" fmla="*/ 2904690 w 5778299"/>
                    <a:gd name="connsiteY3287" fmla="*/ 1736080 h 2211056"/>
                    <a:gd name="connsiteX3288" fmla="*/ 2938706 w 5778299"/>
                    <a:gd name="connsiteY3288" fmla="*/ 1719762 h 2211056"/>
                    <a:gd name="connsiteX3289" fmla="*/ 2980234 w 5778299"/>
                    <a:gd name="connsiteY3289" fmla="*/ 1697530 h 2211056"/>
                    <a:gd name="connsiteX3290" fmla="*/ 2981301 w 5778299"/>
                    <a:gd name="connsiteY3290" fmla="*/ 1696552 h 2211056"/>
                    <a:gd name="connsiteX3291" fmla="*/ 2981301 w 5778299"/>
                    <a:gd name="connsiteY3291" fmla="*/ 1696552 h 2211056"/>
                    <a:gd name="connsiteX3292" fmla="*/ 3015673 w 5778299"/>
                    <a:gd name="connsiteY3292" fmla="*/ 1622297 h 2211056"/>
                    <a:gd name="connsiteX3293" fmla="*/ 3018206 w 5778299"/>
                    <a:gd name="connsiteY3293" fmla="*/ 1578812 h 2211056"/>
                    <a:gd name="connsiteX3294" fmla="*/ 3016695 w 5778299"/>
                    <a:gd name="connsiteY3294" fmla="*/ 1578278 h 2211056"/>
                    <a:gd name="connsiteX3295" fmla="*/ 91816 w 5778299"/>
                    <a:gd name="connsiteY3295" fmla="*/ 1635281 h 2211056"/>
                    <a:gd name="connsiteX3296" fmla="*/ 86613 w 5778299"/>
                    <a:gd name="connsiteY3296" fmla="*/ 1635281 h 2211056"/>
                    <a:gd name="connsiteX3297" fmla="*/ 79854 w 5778299"/>
                    <a:gd name="connsiteY3297" fmla="*/ 1635281 h 2211056"/>
                    <a:gd name="connsiteX3298" fmla="*/ 77187 w 5778299"/>
                    <a:gd name="connsiteY3298" fmla="*/ 1635281 h 2211056"/>
                    <a:gd name="connsiteX3299" fmla="*/ 9290 w 5778299"/>
                    <a:gd name="connsiteY3299" fmla="*/ 1627366 h 2211056"/>
                    <a:gd name="connsiteX3300" fmla="*/ -47 w 5778299"/>
                    <a:gd name="connsiteY3300" fmla="*/ 1617050 h 2211056"/>
                    <a:gd name="connsiteX3301" fmla="*/ 15204 w 5778299"/>
                    <a:gd name="connsiteY3301" fmla="*/ 1607580 h 2211056"/>
                    <a:gd name="connsiteX3302" fmla="*/ 15738 w 5778299"/>
                    <a:gd name="connsiteY3302" fmla="*/ 1607580 h 2211056"/>
                    <a:gd name="connsiteX3303" fmla="*/ 25253 w 5778299"/>
                    <a:gd name="connsiteY3303" fmla="*/ 1614071 h 2211056"/>
                    <a:gd name="connsiteX3304" fmla="*/ 33212 w 5778299"/>
                    <a:gd name="connsiteY3304" fmla="*/ 1620430 h 2211056"/>
                    <a:gd name="connsiteX3305" fmla="*/ 39748 w 5778299"/>
                    <a:gd name="connsiteY3305" fmla="*/ 1619585 h 2211056"/>
                    <a:gd name="connsiteX3306" fmla="*/ 39748 w 5778299"/>
                    <a:gd name="connsiteY3306" fmla="*/ 1614694 h 2211056"/>
                    <a:gd name="connsiteX3307" fmla="*/ 40993 w 5778299"/>
                    <a:gd name="connsiteY3307" fmla="*/ 1606112 h 2211056"/>
                    <a:gd name="connsiteX3308" fmla="*/ 45439 w 5778299"/>
                    <a:gd name="connsiteY3308" fmla="*/ 1603044 h 2211056"/>
                    <a:gd name="connsiteX3309" fmla="*/ 51665 w 5778299"/>
                    <a:gd name="connsiteY3309" fmla="*/ 1596464 h 2211056"/>
                    <a:gd name="connsiteX3310" fmla="*/ 46285 w 5778299"/>
                    <a:gd name="connsiteY3310" fmla="*/ 1590639 h 2211056"/>
                    <a:gd name="connsiteX3311" fmla="*/ 44817 w 5778299"/>
                    <a:gd name="connsiteY3311" fmla="*/ 1589750 h 2211056"/>
                    <a:gd name="connsiteX3312" fmla="*/ 46507 w 5778299"/>
                    <a:gd name="connsiteY3312" fmla="*/ 1589750 h 2211056"/>
                    <a:gd name="connsiteX3313" fmla="*/ 54377 w 5778299"/>
                    <a:gd name="connsiteY3313" fmla="*/ 1589260 h 2211056"/>
                    <a:gd name="connsiteX3314" fmla="*/ 71540 w 5778299"/>
                    <a:gd name="connsiteY3314" fmla="*/ 1595397 h 2211056"/>
                    <a:gd name="connsiteX3315" fmla="*/ 83812 w 5778299"/>
                    <a:gd name="connsiteY3315" fmla="*/ 1599843 h 2211056"/>
                    <a:gd name="connsiteX3316" fmla="*/ 86969 w 5778299"/>
                    <a:gd name="connsiteY3316" fmla="*/ 1599221 h 2211056"/>
                    <a:gd name="connsiteX3317" fmla="*/ 88169 w 5778299"/>
                    <a:gd name="connsiteY3317" fmla="*/ 1598598 h 2211056"/>
                    <a:gd name="connsiteX3318" fmla="*/ 88436 w 5778299"/>
                    <a:gd name="connsiteY3318" fmla="*/ 1598598 h 2211056"/>
                    <a:gd name="connsiteX3319" fmla="*/ 88436 w 5778299"/>
                    <a:gd name="connsiteY3319" fmla="*/ 1598598 h 2211056"/>
                    <a:gd name="connsiteX3320" fmla="*/ 88436 w 5778299"/>
                    <a:gd name="connsiteY3320" fmla="*/ 1598598 h 2211056"/>
                    <a:gd name="connsiteX3321" fmla="*/ 88436 w 5778299"/>
                    <a:gd name="connsiteY3321" fmla="*/ 1598598 h 2211056"/>
                    <a:gd name="connsiteX3322" fmla="*/ 99686 w 5778299"/>
                    <a:gd name="connsiteY3322" fmla="*/ 1600999 h 2211056"/>
                    <a:gd name="connsiteX3323" fmla="*/ 105288 w 5778299"/>
                    <a:gd name="connsiteY3323" fmla="*/ 1622564 h 2211056"/>
                    <a:gd name="connsiteX3324" fmla="*/ 91860 w 5778299"/>
                    <a:gd name="connsiteY3324" fmla="*/ 1635459 h 2211056"/>
                    <a:gd name="connsiteX3325" fmla="*/ 15738 w 5778299"/>
                    <a:gd name="connsiteY3325" fmla="*/ 1608336 h 2211056"/>
                    <a:gd name="connsiteX3326" fmla="*/ 15249 w 5778299"/>
                    <a:gd name="connsiteY3326" fmla="*/ 1608336 h 2211056"/>
                    <a:gd name="connsiteX3327" fmla="*/ 1065 w 5778299"/>
                    <a:gd name="connsiteY3327" fmla="*/ 1616873 h 2211056"/>
                    <a:gd name="connsiteX3328" fmla="*/ 9646 w 5778299"/>
                    <a:gd name="connsiteY3328" fmla="*/ 1625988 h 2211056"/>
                    <a:gd name="connsiteX3329" fmla="*/ 77187 w 5778299"/>
                    <a:gd name="connsiteY3329" fmla="*/ 1633813 h 2211056"/>
                    <a:gd name="connsiteX3330" fmla="*/ 79854 w 5778299"/>
                    <a:gd name="connsiteY3330" fmla="*/ 1633813 h 2211056"/>
                    <a:gd name="connsiteX3331" fmla="*/ 86658 w 5778299"/>
                    <a:gd name="connsiteY3331" fmla="*/ 1633813 h 2211056"/>
                    <a:gd name="connsiteX3332" fmla="*/ 91816 w 5778299"/>
                    <a:gd name="connsiteY3332" fmla="*/ 1633813 h 2211056"/>
                    <a:gd name="connsiteX3333" fmla="*/ 104265 w 5778299"/>
                    <a:gd name="connsiteY3333" fmla="*/ 1621453 h 2211056"/>
                    <a:gd name="connsiteX3334" fmla="*/ 98974 w 5778299"/>
                    <a:gd name="connsiteY3334" fmla="*/ 1600732 h 2211056"/>
                    <a:gd name="connsiteX3335" fmla="*/ 87414 w 5778299"/>
                    <a:gd name="connsiteY3335" fmla="*/ 1599309 h 2211056"/>
                    <a:gd name="connsiteX3336" fmla="*/ 86391 w 5778299"/>
                    <a:gd name="connsiteY3336" fmla="*/ 1599798 h 2211056"/>
                    <a:gd name="connsiteX3337" fmla="*/ 86124 w 5778299"/>
                    <a:gd name="connsiteY3337" fmla="*/ 1599798 h 2211056"/>
                    <a:gd name="connsiteX3338" fmla="*/ 85412 w 5778299"/>
                    <a:gd name="connsiteY3338" fmla="*/ 1599798 h 2211056"/>
                    <a:gd name="connsiteX3339" fmla="*/ 83590 w 5778299"/>
                    <a:gd name="connsiteY3339" fmla="*/ 1599798 h 2211056"/>
                    <a:gd name="connsiteX3340" fmla="*/ 70695 w 5778299"/>
                    <a:gd name="connsiteY3340" fmla="*/ 1595130 h 2211056"/>
                    <a:gd name="connsiteX3341" fmla="*/ 54155 w 5778299"/>
                    <a:gd name="connsiteY3341" fmla="*/ 1589172 h 2211056"/>
                    <a:gd name="connsiteX3342" fmla="*/ 48019 w 5778299"/>
                    <a:gd name="connsiteY3342" fmla="*/ 1589483 h 2211056"/>
                    <a:gd name="connsiteX3343" fmla="*/ 52465 w 5778299"/>
                    <a:gd name="connsiteY3343" fmla="*/ 1595352 h 2211056"/>
                    <a:gd name="connsiteX3344" fmla="*/ 45751 w 5778299"/>
                    <a:gd name="connsiteY3344" fmla="*/ 1602866 h 2211056"/>
                    <a:gd name="connsiteX3345" fmla="*/ 41616 w 5778299"/>
                    <a:gd name="connsiteY3345" fmla="*/ 1605890 h 2211056"/>
                    <a:gd name="connsiteX3346" fmla="*/ 40727 w 5778299"/>
                    <a:gd name="connsiteY3346" fmla="*/ 1613360 h 2211056"/>
                    <a:gd name="connsiteX3347" fmla="*/ 40727 w 5778299"/>
                    <a:gd name="connsiteY3347" fmla="*/ 1619185 h 2211056"/>
                    <a:gd name="connsiteX3348" fmla="*/ 33123 w 5778299"/>
                    <a:gd name="connsiteY3348" fmla="*/ 1620474 h 2211056"/>
                    <a:gd name="connsiteX3349" fmla="*/ 24230 w 5778299"/>
                    <a:gd name="connsiteY3349" fmla="*/ 1613538 h 2211056"/>
                    <a:gd name="connsiteX3350" fmla="*/ 15782 w 5778299"/>
                    <a:gd name="connsiteY3350" fmla="*/ 1608513 h 2211056"/>
                    <a:gd name="connsiteX3351" fmla="*/ 997234 w 5778299"/>
                    <a:gd name="connsiteY3351" fmla="*/ 879128 h 2211056"/>
                    <a:gd name="connsiteX3352" fmla="*/ 984650 w 5778299"/>
                    <a:gd name="connsiteY3352" fmla="*/ 875926 h 2211056"/>
                    <a:gd name="connsiteX3353" fmla="*/ 986651 w 5778299"/>
                    <a:gd name="connsiteY3353" fmla="*/ 877794 h 2211056"/>
                    <a:gd name="connsiteX3354" fmla="*/ 986651 w 5778299"/>
                    <a:gd name="connsiteY3354" fmla="*/ 877794 h 2211056"/>
                    <a:gd name="connsiteX3355" fmla="*/ 986651 w 5778299"/>
                    <a:gd name="connsiteY3355" fmla="*/ 878194 h 2211056"/>
                    <a:gd name="connsiteX3356" fmla="*/ 986651 w 5778299"/>
                    <a:gd name="connsiteY3356" fmla="*/ 878550 h 2211056"/>
                    <a:gd name="connsiteX3357" fmla="*/ 986295 w 5778299"/>
                    <a:gd name="connsiteY3357" fmla="*/ 878550 h 2211056"/>
                    <a:gd name="connsiteX3358" fmla="*/ 985806 w 5778299"/>
                    <a:gd name="connsiteY3358" fmla="*/ 878327 h 2211056"/>
                    <a:gd name="connsiteX3359" fmla="*/ 985806 w 5778299"/>
                    <a:gd name="connsiteY3359" fmla="*/ 878327 h 2211056"/>
                    <a:gd name="connsiteX3360" fmla="*/ 980026 w 5778299"/>
                    <a:gd name="connsiteY3360" fmla="*/ 872992 h 2211056"/>
                    <a:gd name="connsiteX3361" fmla="*/ 972779 w 5778299"/>
                    <a:gd name="connsiteY3361" fmla="*/ 866278 h 2211056"/>
                    <a:gd name="connsiteX3362" fmla="*/ 972112 w 5778299"/>
                    <a:gd name="connsiteY3362" fmla="*/ 865700 h 2211056"/>
                    <a:gd name="connsiteX3363" fmla="*/ 972112 w 5778299"/>
                    <a:gd name="connsiteY3363" fmla="*/ 865700 h 2211056"/>
                    <a:gd name="connsiteX3364" fmla="*/ 972112 w 5778299"/>
                    <a:gd name="connsiteY3364" fmla="*/ 865700 h 2211056"/>
                    <a:gd name="connsiteX3365" fmla="*/ 972112 w 5778299"/>
                    <a:gd name="connsiteY3365" fmla="*/ 865077 h 2211056"/>
                    <a:gd name="connsiteX3366" fmla="*/ 972112 w 5778299"/>
                    <a:gd name="connsiteY3366" fmla="*/ 864721 h 2211056"/>
                    <a:gd name="connsiteX3367" fmla="*/ 972512 w 5778299"/>
                    <a:gd name="connsiteY3367" fmla="*/ 864721 h 2211056"/>
                    <a:gd name="connsiteX3368" fmla="*/ 972868 w 5778299"/>
                    <a:gd name="connsiteY3368" fmla="*/ 864721 h 2211056"/>
                    <a:gd name="connsiteX3369" fmla="*/ 971267 w 5778299"/>
                    <a:gd name="connsiteY3369" fmla="*/ 854406 h 2211056"/>
                    <a:gd name="connsiteX3370" fmla="*/ 989897 w 5778299"/>
                    <a:gd name="connsiteY3370" fmla="*/ 835820 h 2211056"/>
                    <a:gd name="connsiteX3371" fmla="*/ 1002703 w 5778299"/>
                    <a:gd name="connsiteY3371" fmla="*/ 833685 h 2211056"/>
                    <a:gd name="connsiteX3372" fmla="*/ 1041742 w 5778299"/>
                    <a:gd name="connsiteY3372" fmla="*/ 848981 h 2211056"/>
                    <a:gd name="connsiteX3373" fmla="*/ 1043832 w 5778299"/>
                    <a:gd name="connsiteY3373" fmla="*/ 853427 h 2211056"/>
                    <a:gd name="connsiteX3374" fmla="*/ 1029470 w 5778299"/>
                    <a:gd name="connsiteY3374" fmla="*/ 865166 h 2211056"/>
                    <a:gd name="connsiteX3375" fmla="*/ 1023245 w 5778299"/>
                    <a:gd name="connsiteY3375" fmla="*/ 868768 h 2211056"/>
                    <a:gd name="connsiteX3376" fmla="*/ 997278 w 5778299"/>
                    <a:gd name="connsiteY3376" fmla="*/ 879483 h 2211056"/>
                    <a:gd name="connsiteX3377" fmla="*/ 1002658 w 5778299"/>
                    <a:gd name="connsiteY3377" fmla="*/ 835064 h 2211056"/>
                    <a:gd name="connsiteX3378" fmla="*/ 990253 w 5778299"/>
                    <a:gd name="connsiteY3378" fmla="*/ 837154 h 2211056"/>
                    <a:gd name="connsiteX3379" fmla="*/ 972467 w 5778299"/>
                    <a:gd name="connsiteY3379" fmla="*/ 854939 h 2211056"/>
                    <a:gd name="connsiteX3380" fmla="*/ 978248 w 5778299"/>
                    <a:gd name="connsiteY3380" fmla="*/ 869924 h 2211056"/>
                    <a:gd name="connsiteX3381" fmla="*/ 997411 w 5778299"/>
                    <a:gd name="connsiteY3381" fmla="*/ 878061 h 2211056"/>
                    <a:gd name="connsiteX3382" fmla="*/ 1022756 w 5778299"/>
                    <a:gd name="connsiteY3382" fmla="*/ 867967 h 2211056"/>
                    <a:gd name="connsiteX3383" fmla="*/ 1029070 w 5778299"/>
                    <a:gd name="connsiteY3383" fmla="*/ 864321 h 2211056"/>
                    <a:gd name="connsiteX3384" fmla="*/ 1042854 w 5778299"/>
                    <a:gd name="connsiteY3384" fmla="*/ 853472 h 2211056"/>
                    <a:gd name="connsiteX3385" fmla="*/ 1041164 w 5778299"/>
                    <a:gd name="connsiteY3385" fmla="*/ 850137 h 2211056"/>
                    <a:gd name="connsiteX3386" fmla="*/ 1002703 w 5778299"/>
                    <a:gd name="connsiteY3386" fmla="*/ 835420 h 2211056"/>
                    <a:gd name="connsiteX3387" fmla="*/ 1268063 w 5778299"/>
                    <a:gd name="connsiteY3387" fmla="*/ 768768 h 2211056"/>
                    <a:gd name="connsiteX3388" fmla="*/ 1235827 w 5778299"/>
                    <a:gd name="connsiteY3388" fmla="*/ 766145 h 2211056"/>
                    <a:gd name="connsiteX3389" fmla="*/ 1235027 w 5778299"/>
                    <a:gd name="connsiteY3389" fmla="*/ 766145 h 2211056"/>
                    <a:gd name="connsiteX3390" fmla="*/ 1217552 w 5778299"/>
                    <a:gd name="connsiteY3390" fmla="*/ 764633 h 2211056"/>
                    <a:gd name="connsiteX3391" fmla="*/ 1157526 w 5778299"/>
                    <a:gd name="connsiteY3391" fmla="*/ 748493 h 2211056"/>
                    <a:gd name="connsiteX3392" fmla="*/ 1157971 w 5778299"/>
                    <a:gd name="connsiteY3392" fmla="*/ 737466 h 2211056"/>
                    <a:gd name="connsiteX3393" fmla="*/ 1160238 w 5778299"/>
                    <a:gd name="connsiteY3393" fmla="*/ 728573 h 2211056"/>
                    <a:gd name="connsiteX3394" fmla="*/ 1139696 w 5778299"/>
                    <a:gd name="connsiteY3394" fmla="*/ 713900 h 2211056"/>
                    <a:gd name="connsiteX3395" fmla="*/ 1132760 w 5778299"/>
                    <a:gd name="connsiteY3395" fmla="*/ 713900 h 2211056"/>
                    <a:gd name="connsiteX3396" fmla="*/ 1133738 w 5778299"/>
                    <a:gd name="connsiteY3396" fmla="*/ 721636 h 2211056"/>
                    <a:gd name="connsiteX3397" fmla="*/ 1135472 w 5778299"/>
                    <a:gd name="connsiteY3397" fmla="*/ 730929 h 2211056"/>
                    <a:gd name="connsiteX3398" fmla="*/ 1130270 w 5778299"/>
                    <a:gd name="connsiteY3398" fmla="*/ 735109 h 2211056"/>
                    <a:gd name="connsiteX3399" fmla="*/ 1117954 w 5778299"/>
                    <a:gd name="connsiteY3399" fmla="*/ 728395 h 2211056"/>
                    <a:gd name="connsiteX3400" fmla="*/ 1114885 w 5778299"/>
                    <a:gd name="connsiteY3400" fmla="*/ 720614 h 2211056"/>
                    <a:gd name="connsiteX3401" fmla="*/ 1116441 w 5778299"/>
                    <a:gd name="connsiteY3401" fmla="*/ 713588 h 2211056"/>
                    <a:gd name="connsiteX3402" fmla="*/ 1116842 w 5778299"/>
                    <a:gd name="connsiteY3402" fmla="*/ 707008 h 2211056"/>
                    <a:gd name="connsiteX3403" fmla="*/ 1106793 w 5778299"/>
                    <a:gd name="connsiteY3403" fmla="*/ 704740 h 2211056"/>
                    <a:gd name="connsiteX3404" fmla="*/ 1104347 w 5778299"/>
                    <a:gd name="connsiteY3404" fmla="*/ 704740 h 2211056"/>
                    <a:gd name="connsiteX3405" fmla="*/ 1077669 w 5778299"/>
                    <a:gd name="connsiteY3405" fmla="*/ 691401 h 2211056"/>
                    <a:gd name="connsiteX3406" fmla="*/ 1081137 w 5778299"/>
                    <a:gd name="connsiteY3406" fmla="*/ 678284 h 2211056"/>
                    <a:gd name="connsiteX3407" fmla="*/ 1103947 w 5778299"/>
                    <a:gd name="connsiteY3407" fmla="*/ 670592 h 2211056"/>
                    <a:gd name="connsiteX3408" fmla="*/ 1119154 w 5778299"/>
                    <a:gd name="connsiteY3408" fmla="*/ 661699 h 2211056"/>
                    <a:gd name="connsiteX3409" fmla="*/ 1121910 w 5778299"/>
                    <a:gd name="connsiteY3409" fmla="*/ 656097 h 2211056"/>
                    <a:gd name="connsiteX3410" fmla="*/ 1131515 w 5778299"/>
                    <a:gd name="connsiteY3410" fmla="*/ 650183 h 2211056"/>
                    <a:gd name="connsiteX3411" fmla="*/ 1140407 w 5778299"/>
                    <a:gd name="connsiteY3411" fmla="*/ 642313 h 2211056"/>
                    <a:gd name="connsiteX3412" fmla="*/ 1131515 w 5778299"/>
                    <a:gd name="connsiteY3412" fmla="*/ 631864 h 2211056"/>
                    <a:gd name="connsiteX3413" fmla="*/ 1123022 w 5778299"/>
                    <a:gd name="connsiteY3413" fmla="*/ 621281 h 2211056"/>
                    <a:gd name="connsiteX3414" fmla="*/ 1132315 w 5778299"/>
                    <a:gd name="connsiteY3414" fmla="*/ 617724 h 2211056"/>
                    <a:gd name="connsiteX3415" fmla="*/ 1153702 w 5778299"/>
                    <a:gd name="connsiteY3415" fmla="*/ 602829 h 2211056"/>
                    <a:gd name="connsiteX3416" fmla="*/ 1153702 w 5778299"/>
                    <a:gd name="connsiteY3416" fmla="*/ 602829 h 2211056"/>
                    <a:gd name="connsiteX3417" fmla="*/ 1153436 w 5778299"/>
                    <a:gd name="connsiteY3417" fmla="*/ 600206 h 2211056"/>
                    <a:gd name="connsiteX3418" fmla="*/ 1153436 w 5778299"/>
                    <a:gd name="connsiteY3418" fmla="*/ 599405 h 2211056"/>
                    <a:gd name="connsiteX3419" fmla="*/ 1153436 w 5778299"/>
                    <a:gd name="connsiteY3419" fmla="*/ 599405 h 2211056"/>
                    <a:gd name="connsiteX3420" fmla="*/ 1153436 w 5778299"/>
                    <a:gd name="connsiteY3420" fmla="*/ 598961 h 2211056"/>
                    <a:gd name="connsiteX3421" fmla="*/ 1153436 w 5778299"/>
                    <a:gd name="connsiteY3421" fmla="*/ 598961 h 2211056"/>
                    <a:gd name="connsiteX3422" fmla="*/ 1153702 w 5778299"/>
                    <a:gd name="connsiteY3422" fmla="*/ 598961 h 2211056"/>
                    <a:gd name="connsiteX3423" fmla="*/ 1154191 w 5778299"/>
                    <a:gd name="connsiteY3423" fmla="*/ 599450 h 2211056"/>
                    <a:gd name="connsiteX3424" fmla="*/ 1154191 w 5778299"/>
                    <a:gd name="connsiteY3424" fmla="*/ 599450 h 2211056"/>
                    <a:gd name="connsiteX3425" fmla="*/ 1154191 w 5778299"/>
                    <a:gd name="connsiteY3425" fmla="*/ 599450 h 2211056"/>
                    <a:gd name="connsiteX3426" fmla="*/ 1154191 w 5778299"/>
                    <a:gd name="connsiteY3426" fmla="*/ 599450 h 2211056"/>
                    <a:gd name="connsiteX3427" fmla="*/ 1167530 w 5778299"/>
                    <a:gd name="connsiteY3427" fmla="*/ 595937 h 2211056"/>
                    <a:gd name="connsiteX3428" fmla="*/ 1182693 w 5778299"/>
                    <a:gd name="connsiteY3428" fmla="*/ 591224 h 2211056"/>
                    <a:gd name="connsiteX3429" fmla="*/ 1197010 w 5778299"/>
                    <a:gd name="connsiteY3429" fmla="*/ 568236 h 2211056"/>
                    <a:gd name="connsiteX3430" fmla="*/ 1190563 w 5778299"/>
                    <a:gd name="connsiteY3430" fmla="*/ 566013 h 2211056"/>
                    <a:gd name="connsiteX3431" fmla="*/ 1180380 w 5778299"/>
                    <a:gd name="connsiteY3431" fmla="*/ 560277 h 2211056"/>
                    <a:gd name="connsiteX3432" fmla="*/ 1185627 w 5778299"/>
                    <a:gd name="connsiteY3432" fmla="*/ 549828 h 2211056"/>
                    <a:gd name="connsiteX3433" fmla="*/ 1206036 w 5778299"/>
                    <a:gd name="connsiteY3433" fmla="*/ 541691 h 2211056"/>
                    <a:gd name="connsiteX3434" fmla="*/ 1223466 w 5778299"/>
                    <a:gd name="connsiteY3434" fmla="*/ 536089 h 2211056"/>
                    <a:gd name="connsiteX3435" fmla="*/ 1225467 w 5778299"/>
                    <a:gd name="connsiteY3435" fmla="*/ 529197 h 2211056"/>
                    <a:gd name="connsiteX3436" fmla="*/ 1227290 w 5778299"/>
                    <a:gd name="connsiteY3436" fmla="*/ 520971 h 2211056"/>
                    <a:gd name="connsiteX3437" fmla="*/ 1230491 w 5778299"/>
                    <a:gd name="connsiteY3437" fmla="*/ 518259 h 2211056"/>
                    <a:gd name="connsiteX3438" fmla="*/ 1236538 w 5778299"/>
                    <a:gd name="connsiteY3438" fmla="*/ 510967 h 2211056"/>
                    <a:gd name="connsiteX3439" fmla="*/ 1236805 w 5778299"/>
                    <a:gd name="connsiteY3439" fmla="*/ 505942 h 2211056"/>
                    <a:gd name="connsiteX3440" fmla="*/ 1245698 w 5778299"/>
                    <a:gd name="connsiteY3440" fmla="*/ 498383 h 2211056"/>
                    <a:gd name="connsiteX3441" fmla="*/ 1252234 w 5778299"/>
                    <a:gd name="connsiteY3441" fmla="*/ 475840 h 2211056"/>
                    <a:gd name="connsiteX3442" fmla="*/ 1251434 w 5778299"/>
                    <a:gd name="connsiteY3442" fmla="*/ 464591 h 2211056"/>
                    <a:gd name="connsiteX3443" fmla="*/ 1268597 w 5778299"/>
                    <a:gd name="connsiteY3443" fmla="*/ 464591 h 2211056"/>
                    <a:gd name="connsiteX3444" fmla="*/ 1274822 w 5778299"/>
                    <a:gd name="connsiteY3444" fmla="*/ 465613 h 2211056"/>
                    <a:gd name="connsiteX3445" fmla="*/ 1287627 w 5778299"/>
                    <a:gd name="connsiteY3445" fmla="*/ 455476 h 2211056"/>
                    <a:gd name="connsiteX3446" fmla="*/ 1296520 w 5778299"/>
                    <a:gd name="connsiteY3446" fmla="*/ 445427 h 2211056"/>
                    <a:gd name="connsiteX3447" fmla="*/ 1304790 w 5778299"/>
                    <a:gd name="connsiteY3447" fmla="*/ 441870 h 2211056"/>
                    <a:gd name="connsiteX3448" fmla="*/ 1319464 w 5778299"/>
                    <a:gd name="connsiteY3448" fmla="*/ 432532 h 2211056"/>
                    <a:gd name="connsiteX3449" fmla="*/ 1359481 w 5778299"/>
                    <a:gd name="connsiteY3449" fmla="*/ 416392 h 2211056"/>
                    <a:gd name="connsiteX3450" fmla="*/ 1361971 w 5778299"/>
                    <a:gd name="connsiteY3450" fmla="*/ 416392 h 2211056"/>
                    <a:gd name="connsiteX3451" fmla="*/ 1396653 w 5778299"/>
                    <a:gd name="connsiteY3451" fmla="*/ 407944 h 2211056"/>
                    <a:gd name="connsiteX3452" fmla="*/ 1409014 w 5778299"/>
                    <a:gd name="connsiteY3452" fmla="*/ 403720 h 2211056"/>
                    <a:gd name="connsiteX3453" fmla="*/ 1422353 w 5778299"/>
                    <a:gd name="connsiteY3453" fmla="*/ 397406 h 2211056"/>
                    <a:gd name="connsiteX3454" fmla="*/ 1444052 w 5778299"/>
                    <a:gd name="connsiteY3454" fmla="*/ 389358 h 2211056"/>
                    <a:gd name="connsiteX3455" fmla="*/ 1454367 w 5778299"/>
                    <a:gd name="connsiteY3455" fmla="*/ 392470 h 2211056"/>
                    <a:gd name="connsiteX3456" fmla="*/ 1476065 w 5778299"/>
                    <a:gd name="connsiteY3456" fmla="*/ 397984 h 2211056"/>
                    <a:gd name="connsiteX3457" fmla="*/ 1500254 w 5778299"/>
                    <a:gd name="connsiteY3457" fmla="*/ 394382 h 2211056"/>
                    <a:gd name="connsiteX3458" fmla="*/ 1517328 w 5778299"/>
                    <a:gd name="connsiteY3458" fmla="*/ 389269 h 2211056"/>
                    <a:gd name="connsiteX3459" fmla="*/ 1552899 w 5778299"/>
                    <a:gd name="connsiteY3459" fmla="*/ 381088 h 2211056"/>
                    <a:gd name="connsiteX3460" fmla="*/ 1579177 w 5778299"/>
                    <a:gd name="connsiteY3460" fmla="*/ 371039 h 2211056"/>
                    <a:gd name="connsiteX3461" fmla="*/ 1588604 w 5778299"/>
                    <a:gd name="connsiteY3461" fmla="*/ 365747 h 2211056"/>
                    <a:gd name="connsiteX3462" fmla="*/ 1654099 w 5778299"/>
                    <a:gd name="connsiteY3462" fmla="*/ 346183 h 2211056"/>
                    <a:gd name="connsiteX3463" fmla="*/ 1676331 w 5778299"/>
                    <a:gd name="connsiteY3463" fmla="*/ 350630 h 2211056"/>
                    <a:gd name="connsiteX3464" fmla="*/ 1687402 w 5778299"/>
                    <a:gd name="connsiteY3464" fmla="*/ 363702 h 2211056"/>
                    <a:gd name="connsiteX3465" fmla="*/ 1644717 w 5778299"/>
                    <a:gd name="connsiteY3465" fmla="*/ 398606 h 2211056"/>
                    <a:gd name="connsiteX3466" fmla="*/ 1578555 w 5778299"/>
                    <a:gd name="connsiteY3466" fmla="*/ 418571 h 2211056"/>
                    <a:gd name="connsiteX3467" fmla="*/ 1541961 w 5778299"/>
                    <a:gd name="connsiteY3467" fmla="*/ 428264 h 2211056"/>
                    <a:gd name="connsiteX3468" fmla="*/ 1443474 w 5778299"/>
                    <a:gd name="connsiteY3468" fmla="*/ 462812 h 2211056"/>
                    <a:gd name="connsiteX3469" fmla="*/ 1414260 w 5778299"/>
                    <a:gd name="connsiteY3469" fmla="*/ 477574 h 2211056"/>
                    <a:gd name="connsiteX3470" fmla="*/ 1406346 w 5778299"/>
                    <a:gd name="connsiteY3470" fmla="*/ 485400 h 2211056"/>
                    <a:gd name="connsiteX3471" fmla="*/ 1396786 w 5778299"/>
                    <a:gd name="connsiteY3471" fmla="*/ 494293 h 2211056"/>
                    <a:gd name="connsiteX3472" fmla="*/ 1359615 w 5778299"/>
                    <a:gd name="connsiteY3472" fmla="*/ 506920 h 2211056"/>
                    <a:gd name="connsiteX3473" fmla="*/ 1329023 w 5778299"/>
                    <a:gd name="connsiteY3473" fmla="*/ 517191 h 2211056"/>
                    <a:gd name="connsiteX3474" fmla="*/ 1313906 w 5778299"/>
                    <a:gd name="connsiteY3474" fmla="*/ 546226 h 2211056"/>
                    <a:gd name="connsiteX3475" fmla="*/ 1299055 w 5778299"/>
                    <a:gd name="connsiteY3475" fmla="*/ 564012 h 2211056"/>
                    <a:gd name="connsiteX3476" fmla="*/ 1288783 w 5778299"/>
                    <a:gd name="connsiteY3476" fmla="*/ 574728 h 2211056"/>
                    <a:gd name="connsiteX3477" fmla="*/ 1276378 w 5778299"/>
                    <a:gd name="connsiteY3477" fmla="*/ 585043 h 2211056"/>
                    <a:gd name="connsiteX3478" fmla="*/ 1261350 w 5778299"/>
                    <a:gd name="connsiteY3478" fmla="*/ 605186 h 2211056"/>
                    <a:gd name="connsiteX3479" fmla="*/ 1248810 w 5778299"/>
                    <a:gd name="connsiteY3479" fmla="*/ 619458 h 2211056"/>
                    <a:gd name="connsiteX3480" fmla="*/ 1244764 w 5778299"/>
                    <a:gd name="connsiteY3480" fmla="*/ 630308 h 2211056"/>
                    <a:gd name="connsiteX3481" fmla="*/ 1232581 w 5778299"/>
                    <a:gd name="connsiteY3481" fmla="*/ 647515 h 2211056"/>
                    <a:gd name="connsiteX3482" fmla="*/ 1223021 w 5778299"/>
                    <a:gd name="connsiteY3482" fmla="*/ 684509 h 2211056"/>
                    <a:gd name="connsiteX3483" fmla="*/ 1259037 w 5778299"/>
                    <a:gd name="connsiteY3483" fmla="*/ 732575 h 2211056"/>
                    <a:gd name="connsiteX3484" fmla="*/ 1268864 w 5778299"/>
                    <a:gd name="connsiteY3484" fmla="*/ 739022 h 2211056"/>
                    <a:gd name="connsiteX3485" fmla="*/ 1290207 w 5778299"/>
                    <a:gd name="connsiteY3485" fmla="*/ 757563 h 2211056"/>
                    <a:gd name="connsiteX3486" fmla="*/ 1290207 w 5778299"/>
                    <a:gd name="connsiteY3486" fmla="*/ 763388 h 2211056"/>
                    <a:gd name="connsiteX3487" fmla="*/ 1268108 w 5778299"/>
                    <a:gd name="connsiteY3487" fmla="*/ 769124 h 2211056"/>
                    <a:gd name="connsiteX3488" fmla="*/ 1135117 w 5778299"/>
                    <a:gd name="connsiteY3488" fmla="*/ 711588 h 2211056"/>
                    <a:gd name="connsiteX3489" fmla="*/ 1140007 w 5778299"/>
                    <a:gd name="connsiteY3489" fmla="*/ 712477 h 2211056"/>
                    <a:gd name="connsiteX3490" fmla="*/ 1161261 w 5778299"/>
                    <a:gd name="connsiteY3490" fmla="*/ 727728 h 2211056"/>
                    <a:gd name="connsiteX3491" fmla="*/ 1158860 w 5778299"/>
                    <a:gd name="connsiteY3491" fmla="*/ 737999 h 2211056"/>
                    <a:gd name="connsiteX3492" fmla="*/ 1158327 w 5778299"/>
                    <a:gd name="connsiteY3492" fmla="*/ 747559 h 2211056"/>
                    <a:gd name="connsiteX3493" fmla="*/ 1217641 w 5778299"/>
                    <a:gd name="connsiteY3493" fmla="*/ 763388 h 2211056"/>
                    <a:gd name="connsiteX3494" fmla="*/ 1235160 w 5778299"/>
                    <a:gd name="connsiteY3494" fmla="*/ 764944 h 2211056"/>
                    <a:gd name="connsiteX3495" fmla="*/ 1236005 w 5778299"/>
                    <a:gd name="connsiteY3495" fmla="*/ 764944 h 2211056"/>
                    <a:gd name="connsiteX3496" fmla="*/ 1268063 w 5778299"/>
                    <a:gd name="connsiteY3496" fmla="*/ 767568 h 2211056"/>
                    <a:gd name="connsiteX3497" fmla="*/ 1288872 w 5778299"/>
                    <a:gd name="connsiteY3497" fmla="*/ 762766 h 2211056"/>
                    <a:gd name="connsiteX3498" fmla="*/ 1288872 w 5778299"/>
                    <a:gd name="connsiteY3498" fmla="*/ 758052 h 2211056"/>
                    <a:gd name="connsiteX3499" fmla="*/ 1267930 w 5778299"/>
                    <a:gd name="connsiteY3499" fmla="*/ 739956 h 2211056"/>
                    <a:gd name="connsiteX3500" fmla="*/ 1258059 w 5778299"/>
                    <a:gd name="connsiteY3500" fmla="*/ 733419 h 2211056"/>
                    <a:gd name="connsiteX3501" fmla="*/ 1221643 w 5778299"/>
                    <a:gd name="connsiteY3501" fmla="*/ 684865 h 2211056"/>
                    <a:gd name="connsiteX3502" fmla="*/ 1231692 w 5778299"/>
                    <a:gd name="connsiteY3502" fmla="*/ 646581 h 2211056"/>
                    <a:gd name="connsiteX3503" fmla="*/ 1243386 w 5778299"/>
                    <a:gd name="connsiteY3503" fmla="*/ 629996 h 2211056"/>
                    <a:gd name="connsiteX3504" fmla="*/ 1247521 w 5778299"/>
                    <a:gd name="connsiteY3504" fmla="*/ 618925 h 2211056"/>
                    <a:gd name="connsiteX3505" fmla="*/ 1260282 w 5778299"/>
                    <a:gd name="connsiteY3505" fmla="*/ 604341 h 2211056"/>
                    <a:gd name="connsiteX3506" fmla="*/ 1275000 w 5778299"/>
                    <a:gd name="connsiteY3506" fmla="*/ 584732 h 2211056"/>
                    <a:gd name="connsiteX3507" fmla="*/ 1288028 w 5778299"/>
                    <a:gd name="connsiteY3507" fmla="*/ 573705 h 2211056"/>
                    <a:gd name="connsiteX3508" fmla="*/ 1297632 w 5778299"/>
                    <a:gd name="connsiteY3508" fmla="*/ 564101 h 2211056"/>
                    <a:gd name="connsiteX3509" fmla="*/ 1313017 w 5778299"/>
                    <a:gd name="connsiteY3509" fmla="*/ 545248 h 2211056"/>
                    <a:gd name="connsiteX3510" fmla="*/ 1327511 w 5778299"/>
                    <a:gd name="connsiteY3510" fmla="*/ 517147 h 2211056"/>
                    <a:gd name="connsiteX3511" fmla="*/ 1327511 w 5778299"/>
                    <a:gd name="connsiteY3511" fmla="*/ 517147 h 2211056"/>
                    <a:gd name="connsiteX3512" fmla="*/ 1327511 w 5778299"/>
                    <a:gd name="connsiteY3512" fmla="*/ 516925 h 2211056"/>
                    <a:gd name="connsiteX3513" fmla="*/ 1358903 w 5778299"/>
                    <a:gd name="connsiteY3513" fmla="*/ 506031 h 2211056"/>
                    <a:gd name="connsiteX3514" fmla="*/ 1395941 w 5778299"/>
                    <a:gd name="connsiteY3514" fmla="*/ 493448 h 2211056"/>
                    <a:gd name="connsiteX3515" fmla="*/ 1405146 w 5778299"/>
                    <a:gd name="connsiteY3515" fmla="*/ 484955 h 2211056"/>
                    <a:gd name="connsiteX3516" fmla="*/ 1413282 w 5778299"/>
                    <a:gd name="connsiteY3516" fmla="*/ 476863 h 2211056"/>
                    <a:gd name="connsiteX3517" fmla="*/ 1442673 w 5778299"/>
                    <a:gd name="connsiteY3517" fmla="*/ 462012 h 2211056"/>
                    <a:gd name="connsiteX3518" fmla="*/ 1541294 w 5778299"/>
                    <a:gd name="connsiteY3518" fmla="*/ 427419 h 2211056"/>
                    <a:gd name="connsiteX3519" fmla="*/ 1577932 w 5778299"/>
                    <a:gd name="connsiteY3519" fmla="*/ 417726 h 2211056"/>
                    <a:gd name="connsiteX3520" fmla="*/ 1643917 w 5778299"/>
                    <a:gd name="connsiteY3520" fmla="*/ 397761 h 2211056"/>
                    <a:gd name="connsiteX3521" fmla="*/ 1685935 w 5778299"/>
                    <a:gd name="connsiteY3521" fmla="*/ 363880 h 2211056"/>
                    <a:gd name="connsiteX3522" fmla="*/ 1675530 w 5778299"/>
                    <a:gd name="connsiteY3522" fmla="*/ 351830 h 2211056"/>
                    <a:gd name="connsiteX3523" fmla="*/ 1653965 w 5778299"/>
                    <a:gd name="connsiteY3523" fmla="*/ 347384 h 2211056"/>
                    <a:gd name="connsiteX3524" fmla="*/ 1588959 w 5778299"/>
                    <a:gd name="connsiteY3524" fmla="*/ 366815 h 2211056"/>
                    <a:gd name="connsiteX3525" fmla="*/ 1579577 w 5778299"/>
                    <a:gd name="connsiteY3525" fmla="*/ 372061 h 2211056"/>
                    <a:gd name="connsiteX3526" fmla="*/ 1552899 w 5778299"/>
                    <a:gd name="connsiteY3526" fmla="*/ 382288 h 2211056"/>
                    <a:gd name="connsiteX3527" fmla="*/ 1517683 w 5778299"/>
                    <a:gd name="connsiteY3527" fmla="*/ 390380 h 2211056"/>
                    <a:gd name="connsiteX3528" fmla="*/ 1500610 w 5778299"/>
                    <a:gd name="connsiteY3528" fmla="*/ 395538 h 2211056"/>
                    <a:gd name="connsiteX3529" fmla="*/ 1476110 w 5778299"/>
                    <a:gd name="connsiteY3529" fmla="*/ 399184 h 2211056"/>
                    <a:gd name="connsiteX3530" fmla="*/ 1453878 w 5778299"/>
                    <a:gd name="connsiteY3530" fmla="*/ 393493 h 2211056"/>
                    <a:gd name="connsiteX3531" fmla="*/ 1444141 w 5778299"/>
                    <a:gd name="connsiteY3531" fmla="*/ 390558 h 2211056"/>
                    <a:gd name="connsiteX3532" fmla="*/ 1422976 w 5778299"/>
                    <a:gd name="connsiteY3532" fmla="*/ 398473 h 2211056"/>
                    <a:gd name="connsiteX3533" fmla="*/ 1409637 w 5778299"/>
                    <a:gd name="connsiteY3533" fmla="*/ 404876 h 2211056"/>
                    <a:gd name="connsiteX3534" fmla="*/ 1397364 w 5778299"/>
                    <a:gd name="connsiteY3534" fmla="*/ 409100 h 2211056"/>
                    <a:gd name="connsiteX3535" fmla="*/ 1362238 w 5778299"/>
                    <a:gd name="connsiteY3535" fmla="*/ 417592 h 2211056"/>
                    <a:gd name="connsiteX3536" fmla="*/ 1359792 w 5778299"/>
                    <a:gd name="connsiteY3536" fmla="*/ 417592 h 2211056"/>
                    <a:gd name="connsiteX3537" fmla="*/ 1320531 w 5778299"/>
                    <a:gd name="connsiteY3537" fmla="*/ 433377 h 2211056"/>
                    <a:gd name="connsiteX3538" fmla="*/ 1305413 w 5778299"/>
                    <a:gd name="connsiteY3538" fmla="*/ 442981 h 2211056"/>
                    <a:gd name="connsiteX3539" fmla="*/ 1297232 w 5778299"/>
                    <a:gd name="connsiteY3539" fmla="*/ 446494 h 2211056"/>
                    <a:gd name="connsiteX3540" fmla="*/ 1288961 w 5778299"/>
                    <a:gd name="connsiteY3540" fmla="*/ 456143 h 2211056"/>
                    <a:gd name="connsiteX3541" fmla="*/ 1275178 w 5778299"/>
                    <a:gd name="connsiteY3541" fmla="*/ 466814 h 2211056"/>
                    <a:gd name="connsiteX3542" fmla="*/ 1268641 w 5778299"/>
                    <a:gd name="connsiteY3542" fmla="*/ 465747 h 2211056"/>
                    <a:gd name="connsiteX3543" fmla="*/ 1252679 w 5778299"/>
                    <a:gd name="connsiteY3543" fmla="*/ 465169 h 2211056"/>
                    <a:gd name="connsiteX3544" fmla="*/ 1253657 w 5778299"/>
                    <a:gd name="connsiteY3544" fmla="*/ 475440 h 2211056"/>
                    <a:gd name="connsiteX3545" fmla="*/ 1246454 w 5778299"/>
                    <a:gd name="connsiteY3545" fmla="*/ 499362 h 2211056"/>
                    <a:gd name="connsiteX3546" fmla="*/ 1238317 w 5778299"/>
                    <a:gd name="connsiteY3546" fmla="*/ 505809 h 2211056"/>
                    <a:gd name="connsiteX3547" fmla="*/ 1238050 w 5778299"/>
                    <a:gd name="connsiteY3547" fmla="*/ 511055 h 2211056"/>
                    <a:gd name="connsiteX3548" fmla="*/ 1231558 w 5778299"/>
                    <a:gd name="connsiteY3548" fmla="*/ 519014 h 2211056"/>
                    <a:gd name="connsiteX3549" fmla="*/ 1228491 w 5778299"/>
                    <a:gd name="connsiteY3549" fmla="*/ 521638 h 2211056"/>
                    <a:gd name="connsiteX3550" fmla="*/ 1226979 w 5778299"/>
                    <a:gd name="connsiteY3550" fmla="*/ 528930 h 2211056"/>
                    <a:gd name="connsiteX3551" fmla="*/ 1224489 w 5778299"/>
                    <a:gd name="connsiteY3551" fmla="*/ 536889 h 2211056"/>
                    <a:gd name="connsiteX3552" fmla="*/ 1206703 w 5778299"/>
                    <a:gd name="connsiteY3552" fmla="*/ 542714 h 2211056"/>
                    <a:gd name="connsiteX3553" fmla="*/ 1186917 w 5778299"/>
                    <a:gd name="connsiteY3553" fmla="*/ 550495 h 2211056"/>
                    <a:gd name="connsiteX3554" fmla="*/ 1181981 w 5778299"/>
                    <a:gd name="connsiteY3554" fmla="*/ 559877 h 2211056"/>
                    <a:gd name="connsiteX3555" fmla="*/ 1191319 w 5778299"/>
                    <a:gd name="connsiteY3555" fmla="*/ 564857 h 2211056"/>
                    <a:gd name="connsiteX3556" fmla="*/ 1199945 w 5778299"/>
                    <a:gd name="connsiteY3556" fmla="*/ 568903 h 2211056"/>
                    <a:gd name="connsiteX3557" fmla="*/ 1199945 w 5778299"/>
                    <a:gd name="connsiteY3557" fmla="*/ 568903 h 2211056"/>
                    <a:gd name="connsiteX3558" fmla="*/ 1199945 w 5778299"/>
                    <a:gd name="connsiteY3558" fmla="*/ 568903 h 2211056"/>
                    <a:gd name="connsiteX3559" fmla="*/ 1198967 w 5778299"/>
                    <a:gd name="connsiteY3559" fmla="*/ 569437 h 2211056"/>
                    <a:gd name="connsiteX3560" fmla="*/ 1198967 w 5778299"/>
                    <a:gd name="connsiteY3560" fmla="*/ 569437 h 2211056"/>
                    <a:gd name="connsiteX3561" fmla="*/ 1198344 w 5778299"/>
                    <a:gd name="connsiteY3561" fmla="*/ 568948 h 2211056"/>
                    <a:gd name="connsiteX3562" fmla="*/ 1184160 w 5778299"/>
                    <a:gd name="connsiteY3562" fmla="*/ 591491 h 2211056"/>
                    <a:gd name="connsiteX3563" fmla="*/ 1168064 w 5778299"/>
                    <a:gd name="connsiteY3563" fmla="*/ 596826 h 2211056"/>
                    <a:gd name="connsiteX3564" fmla="*/ 1155303 w 5778299"/>
                    <a:gd name="connsiteY3564" fmla="*/ 599983 h 2211056"/>
                    <a:gd name="connsiteX3565" fmla="*/ 1154725 w 5778299"/>
                    <a:gd name="connsiteY3565" fmla="*/ 602118 h 2211056"/>
                    <a:gd name="connsiteX3566" fmla="*/ 1154725 w 5778299"/>
                    <a:gd name="connsiteY3566" fmla="*/ 604252 h 2211056"/>
                    <a:gd name="connsiteX3567" fmla="*/ 1154725 w 5778299"/>
                    <a:gd name="connsiteY3567" fmla="*/ 604963 h 2211056"/>
                    <a:gd name="connsiteX3568" fmla="*/ 1154725 w 5778299"/>
                    <a:gd name="connsiteY3568" fmla="*/ 604963 h 2211056"/>
                    <a:gd name="connsiteX3569" fmla="*/ 1154725 w 5778299"/>
                    <a:gd name="connsiteY3569" fmla="*/ 605363 h 2211056"/>
                    <a:gd name="connsiteX3570" fmla="*/ 1154725 w 5778299"/>
                    <a:gd name="connsiteY3570" fmla="*/ 605363 h 2211056"/>
                    <a:gd name="connsiteX3571" fmla="*/ 1132493 w 5778299"/>
                    <a:gd name="connsiteY3571" fmla="*/ 618703 h 2211056"/>
                    <a:gd name="connsiteX3572" fmla="*/ 1124178 w 5778299"/>
                    <a:gd name="connsiteY3572" fmla="*/ 621148 h 2211056"/>
                    <a:gd name="connsiteX3573" fmla="*/ 1132271 w 5778299"/>
                    <a:gd name="connsiteY3573" fmla="*/ 630841 h 2211056"/>
                    <a:gd name="connsiteX3574" fmla="*/ 1141786 w 5778299"/>
                    <a:gd name="connsiteY3574" fmla="*/ 642002 h 2211056"/>
                    <a:gd name="connsiteX3575" fmla="*/ 1132271 w 5778299"/>
                    <a:gd name="connsiteY3575" fmla="*/ 651117 h 2211056"/>
                    <a:gd name="connsiteX3576" fmla="*/ 1123378 w 5778299"/>
                    <a:gd name="connsiteY3576" fmla="*/ 656497 h 2211056"/>
                    <a:gd name="connsiteX3577" fmla="*/ 1120621 w 5778299"/>
                    <a:gd name="connsiteY3577" fmla="*/ 662055 h 2211056"/>
                    <a:gd name="connsiteX3578" fmla="*/ 1104525 w 5778299"/>
                    <a:gd name="connsiteY3578" fmla="*/ 671615 h 2211056"/>
                    <a:gd name="connsiteX3579" fmla="*/ 1082293 w 5778299"/>
                    <a:gd name="connsiteY3579" fmla="*/ 678907 h 2211056"/>
                    <a:gd name="connsiteX3580" fmla="*/ 1079092 w 5778299"/>
                    <a:gd name="connsiteY3580" fmla="*/ 691223 h 2211056"/>
                    <a:gd name="connsiteX3581" fmla="*/ 1104525 w 5778299"/>
                    <a:gd name="connsiteY3581" fmla="*/ 703317 h 2211056"/>
                    <a:gd name="connsiteX3582" fmla="*/ 1106926 w 5778299"/>
                    <a:gd name="connsiteY3582" fmla="*/ 703317 h 2211056"/>
                    <a:gd name="connsiteX3583" fmla="*/ 1117864 w 5778299"/>
                    <a:gd name="connsiteY3583" fmla="*/ 706030 h 2211056"/>
                    <a:gd name="connsiteX3584" fmla="*/ 1117597 w 5778299"/>
                    <a:gd name="connsiteY3584" fmla="*/ 713588 h 2211056"/>
                    <a:gd name="connsiteX3585" fmla="*/ 1116086 w 5778299"/>
                    <a:gd name="connsiteY3585" fmla="*/ 720481 h 2211056"/>
                    <a:gd name="connsiteX3586" fmla="*/ 1118887 w 5778299"/>
                    <a:gd name="connsiteY3586" fmla="*/ 727372 h 2211056"/>
                    <a:gd name="connsiteX3587" fmla="*/ 1130359 w 5778299"/>
                    <a:gd name="connsiteY3587" fmla="*/ 733686 h 2211056"/>
                    <a:gd name="connsiteX3588" fmla="*/ 1134494 w 5778299"/>
                    <a:gd name="connsiteY3588" fmla="*/ 730396 h 2211056"/>
                    <a:gd name="connsiteX3589" fmla="*/ 1133026 w 5778299"/>
                    <a:gd name="connsiteY3589" fmla="*/ 721503 h 2211056"/>
                    <a:gd name="connsiteX3590" fmla="*/ 1132226 w 5778299"/>
                    <a:gd name="connsiteY3590" fmla="*/ 712610 h 2211056"/>
                    <a:gd name="connsiteX3591" fmla="*/ 1135161 w 5778299"/>
                    <a:gd name="connsiteY3591" fmla="*/ 711943 h 2211056"/>
                    <a:gd name="connsiteX3592" fmla="*/ 5391912 w 5778299"/>
                    <a:gd name="connsiteY3592" fmla="*/ 760498 h 2211056"/>
                    <a:gd name="connsiteX3593" fmla="*/ 5390979 w 5778299"/>
                    <a:gd name="connsiteY3593" fmla="*/ 760009 h 2211056"/>
                    <a:gd name="connsiteX3594" fmla="*/ 5379907 w 5778299"/>
                    <a:gd name="connsiteY3594" fmla="*/ 754451 h 2211056"/>
                    <a:gd name="connsiteX3595" fmla="*/ 5380396 w 5778299"/>
                    <a:gd name="connsiteY3595" fmla="*/ 753473 h 2211056"/>
                    <a:gd name="connsiteX3596" fmla="*/ 5382041 w 5778299"/>
                    <a:gd name="connsiteY3596" fmla="*/ 754318 h 2211056"/>
                    <a:gd name="connsiteX3597" fmla="*/ 5381108 w 5778299"/>
                    <a:gd name="connsiteY3597" fmla="*/ 750716 h 2211056"/>
                    <a:gd name="connsiteX3598" fmla="*/ 5427617 w 5778299"/>
                    <a:gd name="connsiteY3598" fmla="*/ 721948 h 2211056"/>
                    <a:gd name="connsiteX3599" fmla="*/ 5462476 w 5778299"/>
                    <a:gd name="connsiteY3599" fmla="*/ 717768 h 2211056"/>
                    <a:gd name="connsiteX3600" fmla="*/ 5512676 w 5778299"/>
                    <a:gd name="connsiteY3600" fmla="*/ 737555 h 2211056"/>
                    <a:gd name="connsiteX3601" fmla="*/ 5512676 w 5778299"/>
                    <a:gd name="connsiteY3601" fmla="*/ 742801 h 2211056"/>
                    <a:gd name="connsiteX3602" fmla="*/ 5458964 w 5778299"/>
                    <a:gd name="connsiteY3602" fmla="*/ 759920 h 2211056"/>
                    <a:gd name="connsiteX3603" fmla="*/ 5455451 w 5778299"/>
                    <a:gd name="connsiteY3603" fmla="*/ 759920 h 2211056"/>
                    <a:gd name="connsiteX3604" fmla="*/ 5439444 w 5778299"/>
                    <a:gd name="connsiteY3604" fmla="*/ 756496 h 2211056"/>
                    <a:gd name="connsiteX3605" fmla="*/ 5425215 w 5778299"/>
                    <a:gd name="connsiteY3605" fmla="*/ 753339 h 2211056"/>
                    <a:gd name="connsiteX3606" fmla="*/ 5423081 w 5778299"/>
                    <a:gd name="connsiteY3606" fmla="*/ 753339 h 2211056"/>
                    <a:gd name="connsiteX3607" fmla="*/ 5410409 w 5778299"/>
                    <a:gd name="connsiteY3607" fmla="*/ 756630 h 2211056"/>
                    <a:gd name="connsiteX3608" fmla="*/ 5396358 w 5778299"/>
                    <a:gd name="connsiteY3608" fmla="*/ 759831 h 2211056"/>
                    <a:gd name="connsiteX3609" fmla="*/ 5392623 w 5778299"/>
                    <a:gd name="connsiteY3609" fmla="*/ 759520 h 2211056"/>
                    <a:gd name="connsiteX3610" fmla="*/ 5392623 w 5778299"/>
                    <a:gd name="connsiteY3610" fmla="*/ 759965 h 2211056"/>
                    <a:gd name="connsiteX3611" fmla="*/ 5392356 w 5778299"/>
                    <a:gd name="connsiteY3611" fmla="*/ 759965 h 2211056"/>
                    <a:gd name="connsiteX3612" fmla="*/ 5391823 w 5778299"/>
                    <a:gd name="connsiteY3612" fmla="*/ 759965 h 2211056"/>
                    <a:gd name="connsiteX3613" fmla="*/ 5425305 w 5778299"/>
                    <a:gd name="connsiteY3613" fmla="*/ 752450 h 2211056"/>
                    <a:gd name="connsiteX3614" fmla="*/ 5439889 w 5778299"/>
                    <a:gd name="connsiteY3614" fmla="*/ 755651 h 2211056"/>
                    <a:gd name="connsiteX3615" fmla="*/ 5455540 w 5778299"/>
                    <a:gd name="connsiteY3615" fmla="*/ 759031 h 2211056"/>
                    <a:gd name="connsiteX3616" fmla="*/ 5458919 w 5778299"/>
                    <a:gd name="connsiteY3616" fmla="*/ 759031 h 2211056"/>
                    <a:gd name="connsiteX3617" fmla="*/ 5511787 w 5778299"/>
                    <a:gd name="connsiteY3617" fmla="*/ 742490 h 2211056"/>
                    <a:gd name="connsiteX3618" fmla="*/ 5511787 w 5778299"/>
                    <a:gd name="connsiteY3618" fmla="*/ 738044 h 2211056"/>
                    <a:gd name="connsiteX3619" fmla="*/ 5462565 w 5778299"/>
                    <a:gd name="connsiteY3619" fmla="*/ 718880 h 2211056"/>
                    <a:gd name="connsiteX3620" fmla="*/ 5427972 w 5778299"/>
                    <a:gd name="connsiteY3620" fmla="*/ 723015 h 2211056"/>
                    <a:gd name="connsiteX3621" fmla="*/ 5382308 w 5778299"/>
                    <a:gd name="connsiteY3621" fmla="*/ 750805 h 2211056"/>
                    <a:gd name="connsiteX3622" fmla="*/ 5386755 w 5778299"/>
                    <a:gd name="connsiteY3622" fmla="*/ 756674 h 2211056"/>
                    <a:gd name="connsiteX3623" fmla="*/ 5396403 w 5778299"/>
                    <a:gd name="connsiteY3623" fmla="*/ 759031 h 2211056"/>
                    <a:gd name="connsiteX3624" fmla="*/ 5410054 w 5778299"/>
                    <a:gd name="connsiteY3624" fmla="*/ 755874 h 2211056"/>
                    <a:gd name="connsiteX3625" fmla="*/ 5423037 w 5778299"/>
                    <a:gd name="connsiteY3625" fmla="*/ 752539 h 2211056"/>
                    <a:gd name="connsiteX3626" fmla="*/ 5425349 w 5778299"/>
                    <a:gd name="connsiteY3626" fmla="*/ 752850 h 2211056"/>
                    <a:gd name="connsiteX3627" fmla="*/ 2035377 w 5778299"/>
                    <a:gd name="connsiteY3627" fmla="*/ 633909 h 2211056"/>
                    <a:gd name="connsiteX3628" fmla="*/ 2020170 w 5778299"/>
                    <a:gd name="connsiteY3628" fmla="*/ 629463 h 2211056"/>
                    <a:gd name="connsiteX3629" fmla="*/ 2017280 w 5778299"/>
                    <a:gd name="connsiteY3629" fmla="*/ 624305 h 2211056"/>
                    <a:gd name="connsiteX3630" fmla="*/ 2038934 w 5778299"/>
                    <a:gd name="connsiteY3630" fmla="*/ 611455 h 2211056"/>
                    <a:gd name="connsiteX3631" fmla="*/ 2046893 w 5778299"/>
                    <a:gd name="connsiteY3631" fmla="*/ 617502 h 2211056"/>
                    <a:gd name="connsiteX3632" fmla="*/ 2046937 w 5778299"/>
                    <a:gd name="connsiteY3632" fmla="*/ 617858 h 2211056"/>
                    <a:gd name="connsiteX3633" fmla="*/ 2044314 w 5778299"/>
                    <a:gd name="connsiteY3633" fmla="*/ 630308 h 2211056"/>
                    <a:gd name="connsiteX3634" fmla="*/ 2035421 w 5778299"/>
                    <a:gd name="connsiteY3634" fmla="*/ 634309 h 2211056"/>
                    <a:gd name="connsiteX3635" fmla="*/ 2038934 w 5778299"/>
                    <a:gd name="connsiteY3635" fmla="*/ 612700 h 2211056"/>
                    <a:gd name="connsiteX3636" fmla="*/ 2018391 w 5778299"/>
                    <a:gd name="connsiteY3636" fmla="*/ 624705 h 2211056"/>
                    <a:gd name="connsiteX3637" fmla="*/ 2020659 w 5778299"/>
                    <a:gd name="connsiteY3637" fmla="*/ 628618 h 2211056"/>
                    <a:gd name="connsiteX3638" fmla="*/ 2035377 w 5778299"/>
                    <a:gd name="connsiteY3638" fmla="*/ 632798 h 2211056"/>
                    <a:gd name="connsiteX3639" fmla="*/ 2043514 w 5778299"/>
                    <a:gd name="connsiteY3639" fmla="*/ 629685 h 2211056"/>
                    <a:gd name="connsiteX3640" fmla="*/ 2045826 w 5778299"/>
                    <a:gd name="connsiteY3640" fmla="*/ 618125 h 2211056"/>
                    <a:gd name="connsiteX3641" fmla="*/ 2038978 w 5778299"/>
                    <a:gd name="connsiteY3641" fmla="*/ 613100 h 2211056"/>
                    <a:gd name="connsiteX3642" fmla="*/ 1732667 w 5778299"/>
                    <a:gd name="connsiteY3642" fmla="*/ 615279 h 2211056"/>
                    <a:gd name="connsiteX3643" fmla="*/ 1731599 w 5778299"/>
                    <a:gd name="connsiteY3643" fmla="*/ 615279 h 2211056"/>
                    <a:gd name="connsiteX3644" fmla="*/ 1728131 w 5778299"/>
                    <a:gd name="connsiteY3644" fmla="*/ 614745 h 2211056"/>
                    <a:gd name="connsiteX3645" fmla="*/ 1726931 w 5778299"/>
                    <a:gd name="connsiteY3645" fmla="*/ 614523 h 2211056"/>
                    <a:gd name="connsiteX3646" fmla="*/ 1725063 w 5778299"/>
                    <a:gd name="connsiteY3646" fmla="*/ 614256 h 2211056"/>
                    <a:gd name="connsiteX3647" fmla="*/ 1725063 w 5778299"/>
                    <a:gd name="connsiteY3647" fmla="*/ 614256 h 2211056"/>
                    <a:gd name="connsiteX3648" fmla="*/ 1724574 w 5778299"/>
                    <a:gd name="connsiteY3648" fmla="*/ 613723 h 2211056"/>
                    <a:gd name="connsiteX3649" fmla="*/ 1724574 w 5778299"/>
                    <a:gd name="connsiteY3649" fmla="*/ 613411 h 2211056"/>
                    <a:gd name="connsiteX3650" fmla="*/ 1721951 w 5778299"/>
                    <a:gd name="connsiteY3650" fmla="*/ 609899 h 2211056"/>
                    <a:gd name="connsiteX3651" fmla="*/ 1726175 w 5778299"/>
                    <a:gd name="connsiteY3651" fmla="*/ 593447 h 2211056"/>
                    <a:gd name="connsiteX3652" fmla="*/ 1746451 w 5778299"/>
                    <a:gd name="connsiteY3652" fmla="*/ 586111 h 2211056"/>
                    <a:gd name="connsiteX3653" fmla="*/ 1772062 w 5778299"/>
                    <a:gd name="connsiteY3653" fmla="*/ 591580 h 2211056"/>
                    <a:gd name="connsiteX3654" fmla="*/ 1780065 w 5778299"/>
                    <a:gd name="connsiteY3654" fmla="*/ 599494 h 2211056"/>
                    <a:gd name="connsiteX3655" fmla="*/ 1732711 w 5778299"/>
                    <a:gd name="connsiteY3655" fmla="*/ 614879 h 2211056"/>
                    <a:gd name="connsiteX3656" fmla="*/ 1728220 w 5778299"/>
                    <a:gd name="connsiteY3656" fmla="*/ 613545 h 2211056"/>
                    <a:gd name="connsiteX3657" fmla="*/ 1730577 w 5778299"/>
                    <a:gd name="connsiteY3657" fmla="*/ 613545 h 2211056"/>
                    <a:gd name="connsiteX3658" fmla="*/ 1778776 w 5778299"/>
                    <a:gd name="connsiteY3658" fmla="*/ 599005 h 2211056"/>
                    <a:gd name="connsiteX3659" fmla="*/ 1771439 w 5778299"/>
                    <a:gd name="connsiteY3659" fmla="*/ 592335 h 2211056"/>
                    <a:gd name="connsiteX3660" fmla="*/ 1746228 w 5778299"/>
                    <a:gd name="connsiteY3660" fmla="*/ 586955 h 2211056"/>
                    <a:gd name="connsiteX3661" fmla="*/ 1726753 w 5778299"/>
                    <a:gd name="connsiteY3661" fmla="*/ 593936 h 2211056"/>
                    <a:gd name="connsiteX3662" fmla="*/ 1722795 w 5778299"/>
                    <a:gd name="connsiteY3662" fmla="*/ 609232 h 2211056"/>
                    <a:gd name="connsiteX3663" fmla="*/ 1727909 w 5778299"/>
                    <a:gd name="connsiteY3663" fmla="*/ 613367 h 2211056"/>
                    <a:gd name="connsiteX3664" fmla="*/ 1728220 w 5778299"/>
                    <a:gd name="connsiteY3664" fmla="*/ 613367 h 2211056"/>
                    <a:gd name="connsiteX3665" fmla="*/ 4169866 w 5778299"/>
                    <a:gd name="connsiteY3665" fmla="*/ 607809 h 2211056"/>
                    <a:gd name="connsiteX3666" fmla="*/ 4169866 w 5778299"/>
                    <a:gd name="connsiteY3666" fmla="*/ 607275 h 2211056"/>
                    <a:gd name="connsiteX3667" fmla="*/ 4169866 w 5778299"/>
                    <a:gd name="connsiteY3667" fmla="*/ 607275 h 2211056"/>
                    <a:gd name="connsiteX3668" fmla="*/ 4166976 w 5778299"/>
                    <a:gd name="connsiteY3668" fmla="*/ 607275 h 2211056"/>
                    <a:gd name="connsiteX3669" fmla="*/ 4076048 w 5778299"/>
                    <a:gd name="connsiteY3669" fmla="*/ 589490 h 2211056"/>
                    <a:gd name="connsiteX3670" fmla="*/ 4076492 w 5778299"/>
                    <a:gd name="connsiteY3670" fmla="*/ 584777 h 2211056"/>
                    <a:gd name="connsiteX3671" fmla="*/ 4122245 w 5778299"/>
                    <a:gd name="connsiteY3671" fmla="*/ 563612 h 2211056"/>
                    <a:gd name="connsiteX3672" fmla="*/ 4148478 w 5778299"/>
                    <a:gd name="connsiteY3672" fmla="*/ 569036 h 2211056"/>
                    <a:gd name="connsiteX3673" fmla="*/ 4181826 w 5778299"/>
                    <a:gd name="connsiteY3673" fmla="*/ 601806 h 2211056"/>
                    <a:gd name="connsiteX3674" fmla="*/ 4180404 w 5778299"/>
                    <a:gd name="connsiteY3674" fmla="*/ 604741 h 2211056"/>
                    <a:gd name="connsiteX3675" fmla="*/ 4181382 w 5778299"/>
                    <a:gd name="connsiteY3675" fmla="*/ 604741 h 2211056"/>
                    <a:gd name="connsiteX3676" fmla="*/ 4181382 w 5778299"/>
                    <a:gd name="connsiteY3676" fmla="*/ 605319 h 2211056"/>
                    <a:gd name="connsiteX3677" fmla="*/ 4180848 w 5778299"/>
                    <a:gd name="connsiteY3677" fmla="*/ 605808 h 2211056"/>
                    <a:gd name="connsiteX3678" fmla="*/ 4180848 w 5778299"/>
                    <a:gd name="connsiteY3678" fmla="*/ 605808 h 2211056"/>
                    <a:gd name="connsiteX3679" fmla="*/ 4178892 w 5778299"/>
                    <a:gd name="connsiteY3679" fmla="*/ 606253 h 2211056"/>
                    <a:gd name="connsiteX3680" fmla="*/ 4175780 w 5778299"/>
                    <a:gd name="connsiteY3680" fmla="*/ 606964 h 2211056"/>
                    <a:gd name="connsiteX3681" fmla="*/ 4170844 w 5778299"/>
                    <a:gd name="connsiteY3681" fmla="*/ 608076 h 2211056"/>
                    <a:gd name="connsiteX3682" fmla="*/ 4169955 w 5778299"/>
                    <a:gd name="connsiteY3682" fmla="*/ 608076 h 2211056"/>
                    <a:gd name="connsiteX3683" fmla="*/ 4122156 w 5778299"/>
                    <a:gd name="connsiteY3683" fmla="*/ 564412 h 2211056"/>
                    <a:gd name="connsiteX3684" fmla="*/ 4077336 w 5778299"/>
                    <a:gd name="connsiteY3684" fmla="*/ 585088 h 2211056"/>
                    <a:gd name="connsiteX3685" fmla="*/ 4076937 w 5778299"/>
                    <a:gd name="connsiteY3685" fmla="*/ 588645 h 2211056"/>
                    <a:gd name="connsiteX3686" fmla="*/ 4166887 w 5778299"/>
                    <a:gd name="connsiteY3686" fmla="*/ 606030 h 2211056"/>
                    <a:gd name="connsiteX3687" fmla="*/ 4175424 w 5778299"/>
                    <a:gd name="connsiteY3687" fmla="*/ 605541 h 2211056"/>
                    <a:gd name="connsiteX3688" fmla="*/ 4180671 w 5778299"/>
                    <a:gd name="connsiteY3688" fmla="*/ 601406 h 2211056"/>
                    <a:gd name="connsiteX3689" fmla="*/ 4147901 w 5778299"/>
                    <a:gd name="connsiteY3689" fmla="*/ 569703 h 2211056"/>
                    <a:gd name="connsiteX3690" fmla="*/ 4122423 w 5778299"/>
                    <a:gd name="connsiteY3690" fmla="*/ 564812 h 2211056"/>
                    <a:gd name="connsiteX3691" fmla="*/ 4075070 w 5778299"/>
                    <a:gd name="connsiteY3691" fmla="*/ 555519 h 2211056"/>
                    <a:gd name="connsiteX3692" fmla="*/ 4063331 w 5778299"/>
                    <a:gd name="connsiteY3692" fmla="*/ 553696 h 2211056"/>
                    <a:gd name="connsiteX3693" fmla="*/ 4057550 w 5778299"/>
                    <a:gd name="connsiteY3693" fmla="*/ 547827 h 2211056"/>
                    <a:gd name="connsiteX3694" fmla="*/ 4086986 w 5778299"/>
                    <a:gd name="connsiteY3694" fmla="*/ 534266 h 2211056"/>
                    <a:gd name="connsiteX3695" fmla="*/ 4095878 w 5778299"/>
                    <a:gd name="connsiteY3695" fmla="*/ 540179 h 2211056"/>
                    <a:gd name="connsiteX3696" fmla="*/ 4089253 w 5778299"/>
                    <a:gd name="connsiteY3696" fmla="*/ 552051 h 2211056"/>
                    <a:gd name="connsiteX3697" fmla="*/ 4075336 w 5778299"/>
                    <a:gd name="connsiteY3697" fmla="*/ 555786 h 2211056"/>
                    <a:gd name="connsiteX3698" fmla="*/ 4086986 w 5778299"/>
                    <a:gd name="connsiteY3698" fmla="*/ 535377 h 2211056"/>
                    <a:gd name="connsiteX3699" fmla="*/ 4058662 w 5778299"/>
                    <a:gd name="connsiteY3699" fmla="*/ 548005 h 2211056"/>
                    <a:gd name="connsiteX3700" fmla="*/ 4063687 w 5778299"/>
                    <a:gd name="connsiteY3700" fmla="*/ 552451 h 2211056"/>
                    <a:gd name="connsiteX3701" fmla="*/ 4075070 w 5778299"/>
                    <a:gd name="connsiteY3701" fmla="*/ 554230 h 2211056"/>
                    <a:gd name="connsiteX3702" fmla="*/ 4088808 w 5778299"/>
                    <a:gd name="connsiteY3702" fmla="*/ 550940 h 2211056"/>
                    <a:gd name="connsiteX3703" fmla="*/ 4094945 w 5778299"/>
                    <a:gd name="connsiteY3703" fmla="*/ 540001 h 2211056"/>
                    <a:gd name="connsiteX3704" fmla="*/ 4087253 w 5778299"/>
                    <a:gd name="connsiteY3704" fmla="*/ 535644 h 2211056"/>
                    <a:gd name="connsiteX3705" fmla="*/ 3109669 w 5778299"/>
                    <a:gd name="connsiteY3705" fmla="*/ 546182 h 2211056"/>
                    <a:gd name="connsiteX3706" fmla="*/ 3090772 w 5778299"/>
                    <a:gd name="connsiteY3706" fmla="*/ 541736 h 2211056"/>
                    <a:gd name="connsiteX3707" fmla="*/ 3087081 w 5778299"/>
                    <a:gd name="connsiteY3707" fmla="*/ 536711 h 2211056"/>
                    <a:gd name="connsiteX3708" fmla="*/ 3098331 w 5778299"/>
                    <a:gd name="connsiteY3708" fmla="*/ 528174 h 2211056"/>
                    <a:gd name="connsiteX3709" fmla="*/ 3107579 w 5778299"/>
                    <a:gd name="connsiteY3709" fmla="*/ 522349 h 2211056"/>
                    <a:gd name="connsiteX3710" fmla="*/ 3108246 w 5778299"/>
                    <a:gd name="connsiteY3710" fmla="*/ 521104 h 2211056"/>
                    <a:gd name="connsiteX3711" fmla="*/ 3108735 w 5778299"/>
                    <a:gd name="connsiteY3711" fmla="*/ 520037 h 2211056"/>
                    <a:gd name="connsiteX3712" fmla="*/ 3108735 w 5778299"/>
                    <a:gd name="connsiteY3712" fmla="*/ 520037 h 2211056"/>
                    <a:gd name="connsiteX3713" fmla="*/ 3109313 w 5778299"/>
                    <a:gd name="connsiteY3713" fmla="*/ 519681 h 2211056"/>
                    <a:gd name="connsiteX3714" fmla="*/ 3123053 w 5778299"/>
                    <a:gd name="connsiteY3714" fmla="*/ 514568 h 2211056"/>
                    <a:gd name="connsiteX3715" fmla="*/ 3148842 w 5778299"/>
                    <a:gd name="connsiteY3715" fmla="*/ 528663 h 2211056"/>
                    <a:gd name="connsiteX3716" fmla="*/ 3131367 w 5778299"/>
                    <a:gd name="connsiteY3716" fmla="*/ 542936 h 2211056"/>
                    <a:gd name="connsiteX3717" fmla="*/ 3109669 w 5778299"/>
                    <a:gd name="connsiteY3717" fmla="*/ 546182 h 2211056"/>
                    <a:gd name="connsiteX3718" fmla="*/ 3106423 w 5778299"/>
                    <a:gd name="connsiteY3718" fmla="*/ 524928 h 2211056"/>
                    <a:gd name="connsiteX3719" fmla="*/ 3098776 w 5778299"/>
                    <a:gd name="connsiteY3719" fmla="*/ 529019 h 2211056"/>
                    <a:gd name="connsiteX3720" fmla="*/ 3088193 w 5778299"/>
                    <a:gd name="connsiteY3720" fmla="*/ 536622 h 2211056"/>
                    <a:gd name="connsiteX3721" fmla="*/ 3091394 w 5778299"/>
                    <a:gd name="connsiteY3721" fmla="*/ 540624 h 2211056"/>
                    <a:gd name="connsiteX3722" fmla="*/ 3109669 w 5778299"/>
                    <a:gd name="connsiteY3722" fmla="*/ 545070 h 2211056"/>
                    <a:gd name="connsiteX3723" fmla="*/ 3131101 w 5778299"/>
                    <a:gd name="connsiteY3723" fmla="*/ 541736 h 2211056"/>
                    <a:gd name="connsiteX3724" fmla="*/ 3147775 w 5778299"/>
                    <a:gd name="connsiteY3724" fmla="*/ 528663 h 2211056"/>
                    <a:gd name="connsiteX3725" fmla="*/ 3123097 w 5778299"/>
                    <a:gd name="connsiteY3725" fmla="*/ 515546 h 2211056"/>
                    <a:gd name="connsiteX3726" fmla="*/ 3108735 w 5778299"/>
                    <a:gd name="connsiteY3726" fmla="*/ 522394 h 2211056"/>
                    <a:gd name="connsiteX3727" fmla="*/ 3108735 w 5778299"/>
                    <a:gd name="connsiteY3727" fmla="*/ 522394 h 2211056"/>
                    <a:gd name="connsiteX3728" fmla="*/ 3108023 w 5778299"/>
                    <a:gd name="connsiteY3728" fmla="*/ 523817 h 2211056"/>
                    <a:gd name="connsiteX3729" fmla="*/ 3107446 w 5778299"/>
                    <a:gd name="connsiteY3729" fmla="*/ 524973 h 2211056"/>
                    <a:gd name="connsiteX3730" fmla="*/ 3107446 w 5778299"/>
                    <a:gd name="connsiteY3730" fmla="*/ 524973 h 2211056"/>
                    <a:gd name="connsiteX3731" fmla="*/ 3106868 w 5778299"/>
                    <a:gd name="connsiteY3731" fmla="*/ 525328 h 2211056"/>
                    <a:gd name="connsiteX3732" fmla="*/ 3106601 w 5778299"/>
                    <a:gd name="connsiteY3732" fmla="*/ 525328 h 2211056"/>
                    <a:gd name="connsiteX3733" fmla="*/ 3106601 w 5778299"/>
                    <a:gd name="connsiteY3733" fmla="*/ 525062 h 2211056"/>
                    <a:gd name="connsiteX3734" fmla="*/ 4369198 w 5778299"/>
                    <a:gd name="connsiteY3734" fmla="*/ 506565 h 2211056"/>
                    <a:gd name="connsiteX3735" fmla="*/ 4304948 w 5778299"/>
                    <a:gd name="connsiteY3735" fmla="*/ 493003 h 2211056"/>
                    <a:gd name="connsiteX3736" fmla="*/ 4297300 w 5778299"/>
                    <a:gd name="connsiteY3736" fmla="*/ 488779 h 2211056"/>
                    <a:gd name="connsiteX3737" fmla="*/ 4270399 w 5778299"/>
                    <a:gd name="connsiteY3737" fmla="*/ 478019 h 2211056"/>
                    <a:gd name="connsiteX3738" fmla="*/ 4270399 w 5778299"/>
                    <a:gd name="connsiteY3738" fmla="*/ 478019 h 2211056"/>
                    <a:gd name="connsiteX3739" fmla="*/ 4268265 w 5778299"/>
                    <a:gd name="connsiteY3739" fmla="*/ 478019 h 2211056"/>
                    <a:gd name="connsiteX3740" fmla="*/ 4267109 w 5778299"/>
                    <a:gd name="connsiteY3740" fmla="*/ 478019 h 2211056"/>
                    <a:gd name="connsiteX3741" fmla="*/ 4267109 w 5778299"/>
                    <a:gd name="connsiteY3741" fmla="*/ 478019 h 2211056"/>
                    <a:gd name="connsiteX3742" fmla="*/ 4266575 w 5778299"/>
                    <a:gd name="connsiteY3742" fmla="*/ 477530 h 2211056"/>
                    <a:gd name="connsiteX3743" fmla="*/ 4266575 w 5778299"/>
                    <a:gd name="connsiteY3743" fmla="*/ 476996 h 2211056"/>
                    <a:gd name="connsiteX3744" fmla="*/ 4265953 w 5778299"/>
                    <a:gd name="connsiteY3744" fmla="*/ 475618 h 2211056"/>
                    <a:gd name="connsiteX3745" fmla="*/ 4282805 w 5778299"/>
                    <a:gd name="connsiteY3745" fmla="*/ 452230 h 2211056"/>
                    <a:gd name="connsiteX3746" fmla="*/ 4287251 w 5778299"/>
                    <a:gd name="connsiteY3746" fmla="*/ 451074 h 2211056"/>
                    <a:gd name="connsiteX3747" fmla="*/ 4294231 w 5778299"/>
                    <a:gd name="connsiteY3747" fmla="*/ 455920 h 2211056"/>
                    <a:gd name="connsiteX3748" fmla="*/ 4297433 w 5778299"/>
                    <a:gd name="connsiteY3748" fmla="*/ 459566 h 2211056"/>
                    <a:gd name="connsiteX3749" fmla="*/ 4320776 w 5778299"/>
                    <a:gd name="connsiteY3749" fmla="*/ 466947 h 2211056"/>
                    <a:gd name="connsiteX3750" fmla="*/ 4324111 w 5778299"/>
                    <a:gd name="connsiteY3750" fmla="*/ 466947 h 2211056"/>
                    <a:gd name="connsiteX3751" fmla="*/ 4333404 w 5778299"/>
                    <a:gd name="connsiteY3751" fmla="*/ 465347 h 2211056"/>
                    <a:gd name="connsiteX3752" fmla="*/ 4344209 w 5778299"/>
                    <a:gd name="connsiteY3752" fmla="*/ 463746 h 2211056"/>
                    <a:gd name="connsiteX3753" fmla="*/ 4351546 w 5778299"/>
                    <a:gd name="connsiteY3753" fmla="*/ 465124 h 2211056"/>
                    <a:gd name="connsiteX3754" fmla="*/ 4358571 w 5778299"/>
                    <a:gd name="connsiteY3754" fmla="*/ 468948 h 2211056"/>
                    <a:gd name="connsiteX3755" fmla="*/ 4372444 w 5778299"/>
                    <a:gd name="connsiteY3755" fmla="*/ 474106 h 2211056"/>
                    <a:gd name="connsiteX3756" fmla="*/ 4383337 w 5778299"/>
                    <a:gd name="connsiteY3756" fmla="*/ 472950 h 2211056"/>
                    <a:gd name="connsiteX3757" fmla="*/ 4396232 w 5778299"/>
                    <a:gd name="connsiteY3757" fmla="*/ 471838 h 2211056"/>
                    <a:gd name="connsiteX3758" fmla="*/ 4414018 w 5778299"/>
                    <a:gd name="connsiteY3758" fmla="*/ 475218 h 2211056"/>
                    <a:gd name="connsiteX3759" fmla="*/ 4431803 w 5778299"/>
                    <a:gd name="connsiteY3759" fmla="*/ 489046 h 2211056"/>
                    <a:gd name="connsiteX3760" fmla="*/ 4374000 w 5778299"/>
                    <a:gd name="connsiteY3760" fmla="*/ 506831 h 2211056"/>
                    <a:gd name="connsiteX3761" fmla="*/ 4279070 w 5778299"/>
                    <a:gd name="connsiteY3761" fmla="*/ 478641 h 2211056"/>
                    <a:gd name="connsiteX3762" fmla="*/ 4298278 w 5778299"/>
                    <a:gd name="connsiteY3762" fmla="*/ 487801 h 2211056"/>
                    <a:gd name="connsiteX3763" fmla="*/ 4305837 w 5778299"/>
                    <a:gd name="connsiteY3763" fmla="*/ 492025 h 2211056"/>
                    <a:gd name="connsiteX3764" fmla="*/ 4369599 w 5778299"/>
                    <a:gd name="connsiteY3764" fmla="*/ 505364 h 2211056"/>
                    <a:gd name="connsiteX3765" fmla="*/ 4374045 w 5778299"/>
                    <a:gd name="connsiteY3765" fmla="*/ 505364 h 2211056"/>
                    <a:gd name="connsiteX3766" fmla="*/ 4430913 w 5778299"/>
                    <a:gd name="connsiteY3766" fmla="*/ 488379 h 2211056"/>
                    <a:gd name="connsiteX3767" fmla="*/ 4414018 w 5778299"/>
                    <a:gd name="connsiteY3767" fmla="*/ 475751 h 2211056"/>
                    <a:gd name="connsiteX3768" fmla="*/ 4396454 w 5778299"/>
                    <a:gd name="connsiteY3768" fmla="*/ 472461 h 2211056"/>
                    <a:gd name="connsiteX3769" fmla="*/ 4383738 w 5778299"/>
                    <a:gd name="connsiteY3769" fmla="*/ 473572 h 2211056"/>
                    <a:gd name="connsiteX3770" fmla="*/ 4372755 w 5778299"/>
                    <a:gd name="connsiteY3770" fmla="*/ 474728 h 2211056"/>
                    <a:gd name="connsiteX3771" fmla="*/ 4371866 w 5778299"/>
                    <a:gd name="connsiteY3771" fmla="*/ 474728 h 2211056"/>
                    <a:gd name="connsiteX3772" fmla="*/ 4358216 w 5778299"/>
                    <a:gd name="connsiteY3772" fmla="*/ 469393 h 2211056"/>
                    <a:gd name="connsiteX3773" fmla="*/ 4351368 w 5778299"/>
                    <a:gd name="connsiteY3773" fmla="*/ 465658 h 2211056"/>
                    <a:gd name="connsiteX3774" fmla="*/ 4344431 w 5778299"/>
                    <a:gd name="connsiteY3774" fmla="*/ 464368 h 2211056"/>
                    <a:gd name="connsiteX3775" fmla="*/ 4333894 w 5778299"/>
                    <a:gd name="connsiteY3775" fmla="*/ 465969 h 2211056"/>
                    <a:gd name="connsiteX3776" fmla="*/ 4324423 w 5778299"/>
                    <a:gd name="connsiteY3776" fmla="*/ 467570 h 2211056"/>
                    <a:gd name="connsiteX3777" fmla="*/ 4320999 w 5778299"/>
                    <a:gd name="connsiteY3777" fmla="*/ 467570 h 2211056"/>
                    <a:gd name="connsiteX3778" fmla="*/ 4296944 w 5778299"/>
                    <a:gd name="connsiteY3778" fmla="*/ 459878 h 2211056"/>
                    <a:gd name="connsiteX3779" fmla="*/ 4293565 w 5778299"/>
                    <a:gd name="connsiteY3779" fmla="*/ 456098 h 2211056"/>
                    <a:gd name="connsiteX3780" fmla="*/ 4287473 w 5778299"/>
                    <a:gd name="connsiteY3780" fmla="*/ 451652 h 2211056"/>
                    <a:gd name="connsiteX3781" fmla="*/ 4283694 w 5778299"/>
                    <a:gd name="connsiteY3781" fmla="*/ 452674 h 2211056"/>
                    <a:gd name="connsiteX3782" fmla="*/ 4267464 w 5778299"/>
                    <a:gd name="connsiteY3782" fmla="*/ 474906 h 2211056"/>
                    <a:gd name="connsiteX3783" fmla="*/ 4270088 w 5778299"/>
                    <a:gd name="connsiteY3783" fmla="*/ 476685 h 2211056"/>
                    <a:gd name="connsiteX3784" fmla="*/ 4275113 w 5778299"/>
                    <a:gd name="connsiteY3784" fmla="*/ 477130 h 2211056"/>
                    <a:gd name="connsiteX3785" fmla="*/ 4278535 w 5778299"/>
                    <a:gd name="connsiteY3785" fmla="*/ 477396 h 2211056"/>
                    <a:gd name="connsiteX3786" fmla="*/ 4278535 w 5778299"/>
                    <a:gd name="connsiteY3786" fmla="*/ 477396 h 2211056"/>
                    <a:gd name="connsiteX3787" fmla="*/ 4279070 w 5778299"/>
                    <a:gd name="connsiteY3787" fmla="*/ 477841 h 2211056"/>
                    <a:gd name="connsiteX3788" fmla="*/ 4007840 w 5778299"/>
                    <a:gd name="connsiteY3788" fmla="*/ 502741 h 2211056"/>
                    <a:gd name="connsiteX3789" fmla="*/ 3983518 w 5778299"/>
                    <a:gd name="connsiteY3789" fmla="*/ 490958 h 2211056"/>
                    <a:gd name="connsiteX3790" fmla="*/ 3967156 w 5778299"/>
                    <a:gd name="connsiteY3790" fmla="*/ 479175 h 2211056"/>
                    <a:gd name="connsiteX3791" fmla="*/ 3959463 w 5778299"/>
                    <a:gd name="connsiteY3791" fmla="*/ 475262 h 2211056"/>
                    <a:gd name="connsiteX3792" fmla="*/ 3954483 w 5778299"/>
                    <a:gd name="connsiteY3792" fmla="*/ 473039 h 2211056"/>
                    <a:gd name="connsiteX3793" fmla="*/ 3954483 w 5778299"/>
                    <a:gd name="connsiteY3793" fmla="*/ 473039 h 2211056"/>
                    <a:gd name="connsiteX3794" fmla="*/ 3954127 w 5778299"/>
                    <a:gd name="connsiteY3794" fmla="*/ 472683 h 2211056"/>
                    <a:gd name="connsiteX3795" fmla="*/ 3954127 w 5778299"/>
                    <a:gd name="connsiteY3795" fmla="*/ 472416 h 2211056"/>
                    <a:gd name="connsiteX3796" fmla="*/ 3954127 w 5778299"/>
                    <a:gd name="connsiteY3796" fmla="*/ 472194 h 2211056"/>
                    <a:gd name="connsiteX3797" fmla="*/ 3954750 w 5778299"/>
                    <a:gd name="connsiteY3797" fmla="*/ 472194 h 2211056"/>
                    <a:gd name="connsiteX3798" fmla="*/ 3954750 w 5778299"/>
                    <a:gd name="connsiteY3798" fmla="*/ 472194 h 2211056"/>
                    <a:gd name="connsiteX3799" fmla="*/ 3960531 w 5778299"/>
                    <a:gd name="connsiteY3799" fmla="*/ 475084 h 2211056"/>
                    <a:gd name="connsiteX3800" fmla="*/ 3960531 w 5778299"/>
                    <a:gd name="connsiteY3800" fmla="*/ 475084 h 2211056"/>
                    <a:gd name="connsiteX3801" fmla="*/ 3956484 w 5778299"/>
                    <a:gd name="connsiteY3801" fmla="*/ 466191 h 2211056"/>
                    <a:gd name="connsiteX3802" fmla="*/ 3991255 w 5778299"/>
                    <a:gd name="connsiteY3802" fmla="*/ 412835 h 2211056"/>
                    <a:gd name="connsiteX3803" fmla="*/ 4018511 w 5778299"/>
                    <a:gd name="connsiteY3803" fmla="*/ 401007 h 2211056"/>
                    <a:gd name="connsiteX3804" fmla="*/ 4055994 w 5778299"/>
                    <a:gd name="connsiteY3804" fmla="*/ 419415 h 2211056"/>
                    <a:gd name="connsiteX3805" fmla="*/ 4064264 w 5778299"/>
                    <a:gd name="connsiteY3805" fmla="*/ 425507 h 2211056"/>
                    <a:gd name="connsiteX3806" fmla="*/ 4065331 w 5778299"/>
                    <a:gd name="connsiteY3806" fmla="*/ 426263 h 2211056"/>
                    <a:gd name="connsiteX3807" fmla="*/ 4083740 w 5778299"/>
                    <a:gd name="connsiteY3807" fmla="*/ 435823 h 2211056"/>
                    <a:gd name="connsiteX3808" fmla="*/ 4088186 w 5778299"/>
                    <a:gd name="connsiteY3808" fmla="*/ 430576 h 2211056"/>
                    <a:gd name="connsiteX3809" fmla="*/ 4111085 w 5778299"/>
                    <a:gd name="connsiteY3809" fmla="*/ 411990 h 2211056"/>
                    <a:gd name="connsiteX3810" fmla="*/ 4129715 w 5778299"/>
                    <a:gd name="connsiteY3810" fmla="*/ 415191 h 2211056"/>
                    <a:gd name="connsiteX3811" fmla="*/ 4164753 w 5778299"/>
                    <a:gd name="connsiteY3811" fmla="*/ 421238 h 2211056"/>
                    <a:gd name="connsiteX3812" fmla="*/ 4201080 w 5778299"/>
                    <a:gd name="connsiteY3812" fmla="*/ 427819 h 2211056"/>
                    <a:gd name="connsiteX3813" fmla="*/ 4228781 w 5778299"/>
                    <a:gd name="connsiteY3813" fmla="*/ 451252 h 2211056"/>
                    <a:gd name="connsiteX3814" fmla="*/ 4219088 w 5778299"/>
                    <a:gd name="connsiteY3814" fmla="*/ 462145 h 2211056"/>
                    <a:gd name="connsiteX3815" fmla="*/ 4213396 w 5778299"/>
                    <a:gd name="connsiteY3815" fmla="*/ 474817 h 2211056"/>
                    <a:gd name="connsiteX3816" fmla="*/ 4208372 w 5778299"/>
                    <a:gd name="connsiteY3816" fmla="*/ 488157 h 2211056"/>
                    <a:gd name="connsiteX3817" fmla="*/ 4191431 w 5778299"/>
                    <a:gd name="connsiteY3817" fmla="*/ 492292 h 2211056"/>
                    <a:gd name="connsiteX3818" fmla="*/ 4153192 w 5778299"/>
                    <a:gd name="connsiteY3818" fmla="*/ 475929 h 2211056"/>
                    <a:gd name="connsiteX3819" fmla="*/ 4150347 w 5778299"/>
                    <a:gd name="connsiteY3819" fmla="*/ 461300 h 2211056"/>
                    <a:gd name="connsiteX3820" fmla="*/ 4142744 w 5778299"/>
                    <a:gd name="connsiteY3820" fmla="*/ 448495 h 2211056"/>
                    <a:gd name="connsiteX3821" fmla="*/ 4134606 w 5778299"/>
                    <a:gd name="connsiteY3821" fmla="*/ 450451 h 2211056"/>
                    <a:gd name="connsiteX3822" fmla="*/ 4140964 w 5778299"/>
                    <a:gd name="connsiteY3822" fmla="*/ 474017 h 2211056"/>
                    <a:gd name="connsiteX3823" fmla="*/ 4142699 w 5778299"/>
                    <a:gd name="connsiteY3823" fmla="*/ 477574 h 2211056"/>
                    <a:gd name="connsiteX3824" fmla="*/ 4143455 w 5778299"/>
                    <a:gd name="connsiteY3824" fmla="*/ 489402 h 2211056"/>
                    <a:gd name="connsiteX3825" fmla="*/ 4130516 w 5778299"/>
                    <a:gd name="connsiteY3825" fmla="*/ 493848 h 2211056"/>
                    <a:gd name="connsiteX3826" fmla="*/ 4117177 w 5778299"/>
                    <a:gd name="connsiteY3826" fmla="*/ 492781 h 2211056"/>
                    <a:gd name="connsiteX3827" fmla="*/ 4109040 w 5778299"/>
                    <a:gd name="connsiteY3827" fmla="*/ 492025 h 2211056"/>
                    <a:gd name="connsiteX3828" fmla="*/ 4088231 w 5778299"/>
                    <a:gd name="connsiteY3828" fmla="*/ 497049 h 2211056"/>
                    <a:gd name="connsiteX3829" fmla="*/ 4066487 w 5778299"/>
                    <a:gd name="connsiteY3829" fmla="*/ 502429 h 2211056"/>
                    <a:gd name="connsiteX3830" fmla="*/ 4056884 w 5778299"/>
                    <a:gd name="connsiteY3830" fmla="*/ 499317 h 2211056"/>
                    <a:gd name="connsiteX3831" fmla="*/ 4044211 w 5778299"/>
                    <a:gd name="connsiteY3831" fmla="*/ 494293 h 2211056"/>
                    <a:gd name="connsiteX3832" fmla="*/ 4028604 w 5778299"/>
                    <a:gd name="connsiteY3832" fmla="*/ 498250 h 2211056"/>
                    <a:gd name="connsiteX3833" fmla="*/ 4017488 w 5778299"/>
                    <a:gd name="connsiteY3833" fmla="*/ 501940 h 2211056"/>
                    <a:gd name="connsiteX3834" fmla="*/ 4007840 w 5778299"/>
                    <a:gd name="connsiteY3834" fmla="*/ 502741 h 2211056"/>
                    <a:gd name="connsiteX3835" fmla="*/ 3970045 w 5778299"/>
                    <a:gd name="connsiteY3835" fmla="*/ 479442 h 2211056"/>
                    <a:gd name="connsiteX3836" fmla="*/ 3984229 w 5778299"/>
                    <a:gd name="connsiteY3836" fmla="*/ 490113 h 2211056"/>
                    <a:gd name="connsiteX3837" fmla="*/ 4007840 w 5778299"/>
                    <a:gd name="connsiteY3837" fmla="*/ 501629 h 2211056"/>
                    <a:gd name="connsiteX3838" fmla="*/ 4017310 w 5778299"/>
                    <a:gd name="connsiteY3838" fmla="*/ 500384 h 2211056"/>
                    <a:gd name="connsiteX3839" fmla="*/ 4028294 w 5778299"/>
                    <a:gd name="connsiteY3839" fmla="*/ 496738 h 2211056"/>
                    <a:gd name="connsiteX3840" fmla="*/ 4044300 w 5778299"/>
                    <a:gd name="connsiteY3840" fmla="*/ 492692 h 2211056"/>
                    <a:gd name="connsiteX3841" fmla="*/ 4057639 w 5778299"/>
                    <a:gd name="connsiteY3841" fmla="*/ 497983 h 2211056"/>
                    <a:gd name="connsiteX3842" fmla="*/ 4066532 w 5778299"/>
                    <a:gd name="connsiteY3842" fmla="*/ 500829 h 2211056"/>
                    <a:gd name="connsiteX3843" fmla="*/ 4087919 w 5778299"/>
                    <a:gd name="connsiteY3843" fmla="*/ 495538 h 2211056"/>
                    <a:gd name="connsiteX3844" fmla="*/ 4109129 w 5778299"/>
                    <a:gd name="connsiteY3844" fmla="*/ 490424 h 2211056"/>
                    <a:gd name="connsiteX3845" fmla="*/ 4117310 w 5778299"/>
                    <a:gd name="connsiteY3845" fmla="*/ 491180 h 2211056"/>
                    <a:gd name="connsiteX3846" fmla="*/ 4130649 w 5778299"/>
                    <a:gd name="connsiteY3846" fmla="*/ 492247 h 2211056"/>
                    <a:gd name="connsiteX3847" fmla="*/ 4142655 w 5778299"/>
                    <a:gd name="connsiteY3847" fmla="*/ 488379 h 2211056"/>
                    <a:gd name="connsiteX3848" fmla="*/ 4141809 w 5778299"/>
                    <a:gd name="connsiteY3848" fmla="*/ 477619 h 2211056"/>
                    <a:gd name="connsiteX3849" fmla="*/ 4140075 w 5778299"/>
                    <a:gd name="connsiteY3849" fmla="*/ 474106 h 2211056"/>
                    <a:gd name="connsiteX3850" fmla="*/ 4133806 w 5778299"/>
                    <a:gd name="connsiteY3850" fmla="*/ 449473 h 2211056"/>
                    <a:gd name="connsiteX3851" fmla="*/ 4143054 w 5778299"/>
                    <a:gd name="connsiteY3851" fmla="*/ 446983 h 2211056"/>
                    <a:gd name="connsiteX3852" fmla="*/ 4151592 w 5778299"/>
                    <a:gd name="connsiteY3852" fmla="*/ 460989 h 2211056"/>
                    <a:gd name="connsiteX3853" fmla="*/ 4154214 w 5778299"/>
                    <a:gd name="connsiteY3853" fmla="*/ 474862 h 2211056"/>
                    <a:gd name="connsiteX3854" fmla="*/ 4191565 w 5778299"/>
                    <a:gd name="connsiteY3854" fmla="*/ 490780 h 2211056"/>
                    <a:gd name="connsiteX3855" fmla="*/ 4207927 w 5778299"/>
                    <a:gd name="connsiteY3855" fmla="*/ 486823 h 2211056"/>
                    <a:gd name="connsiteX3856" fmla="*/ 4212374 w 5778299"/>
                    <a:gd name="connsiteY3856" fmla="*/ 474595 h 2211056"/>
                    <a:gd name="connsiteX3857" fmla="*/ 4218732 w 5778299"/>
                    <a:gd name="connsiteY3857" fmla="*/ 460900 h 2211056"/>
                    <a:gd name="connsiteX3858" fmla="*/ 4227625 w 5778299"/>
                    <a:gd name="connsiteY3858" fmla="*/ 451074 h 2211056"/>
                    <a:gd name="connsiteX3859" fmla="*/ 4200680 w 5778299"/>
                    <a:gd name="connsiteY3859" fmla="*/ 428619 h 2211056"/>
                    <a:gd name="connsiteX3860" fmla="*/ 4164619 w 5778299"/>
                    <a:gd name="connsiteY3860" fmla="*/ 422128 h 2211056"/>
                    <a:gd name="connsiteX3861" fmla="*/ 4129315 w 5778299"/>
                    <a:gd name="connsiteY3861" fmla="*/ 416036 h 2211056"/>
                    <a:gd name="connsiteX3862" fmla="*/ 4111040 w 5778299"/>
                    <a:gd name="connsiteY3862" fmla="*/ 412879 h 2211056"/>
                    <a:gd name="connsiteX3863" fmla="*/ 4089253 w 5778299"/>
                    <a:gd name="connsiteY3863" fmla="*/ 430398 h 2211056"/>
                    <a:gd name="connsiteX3864" fmla="*/ 4083873 w 5778299"/>
                    <a:gd name="connsiteY3864" fmla="*/ 436712 h 2211056"/>
                    <a:gd name="connsiteX3865" fmla="*/ 4064798 w 5778299"/>
                    <a:gd name="connsiteY3865" fmla="*/ 426930 h 2211056"/>
                    <a:gd name="connsiteX3866" fmla="*/ 4063731 w 5778299"/>
                    <a:gd name="connsiteY3866" fmla="*/ 426174 h 2211056"/>
                    <a:gd name="connsiteX3867" fmla="*/ 4055460 w 5778299"/>
                    <a:gd name="connsiteY3867" fmla="*/ 420082 h 2211056"/>
                    <a:gd name="connsiteX3868" fmla="*/ 4018644 w 5778299"/>
                    <a:gd name="connsiteY3868" fmla="*/ 401897 h 2211056"/>
                    <a:gd name="connsiteX3869" fmla="*/ 3991966 w 5778299"/>
                    <a:gd name="connsiteY3869" fmla="*/ 413502 h 2211056"/>
                    <a:gd name="connsiteX3870" fmla="*/ 3957595 w 5778299"/>
                    <a:gd name="connsiteY3870" fmla="*/ 465880 h 2211056"/>
                    <a:gd name="connsiteX3871" fmla="*/ 3966488 w 5778299"/>
                    <a:gd name="connsiteY3871" fmla="*/ 477841 h 2211056"/>
                    <a:gd name="connsiteX3872" fmla="*/ 3966488 w 5778299"/>
                    <a:gd name="connsiteY3872" fmla="*/ 477841 h 2211056"/>
                    <a:gd name="connsiteX3873" fmla="*/ 3967911 w 5778299"/>
                    <a:gd name="connsiteY3873" fmla="*/ 478552 h 2211056"/>
                    <a:gd name="connsiteX3874" fmla="*/ 3969112 w 5778299"/>
                    <a:gd name="connsiteY3874" fmla="*/ 479130 h 2211056"/>
                    <a:gd name="connsiteX3875" fmla="*/ 3969112 w 5778299"/>
                    <a:gd name="connsiteY3875" fmla="*/ 479130 h 2211056"/>
                    <a:gd name="connsiteX3876" fmla="*/ 2687973 w 5778299"/>
                    <a:gd name="connsiteY3876" fmla="*/ 275441 h 2211056"/>
                    <a:gd name="connsiteX3877" fmla="*/ 2675834 w 5778299"/>
                    <a:gd name="connsiteY3877" fmla="*/ 272729 h 2211056"/>
                    <a:gd name="connsiteX3878" fmla="*/ 2672455 w 5778299"/>
                    <a:gd name="connsiteY3878" fmla="*/ 268283 h 2211056"/>
                    <a:gd name="connsiteX3879" fmla="*/ 2684905 w 5778299"/>
                    <a:gd name="connsiteY3879" fmla="*/ 250497 h 2211056"/>
                    <a:gd name="connsiteX3880" fmla="*/ 2688329 w 5778299"/>
                    <a:gd name="connsiteY3880" fmla="*/ 247251 h 2211056"/>
                    <a:gd name="connsiteX3881" fmla="*/ 2696199 w 5778299"/>
                    <a:gd name="connsiteY3881" fmla="*/ 229110 h 2211056"/>
                    <a:gd name="connsiteX3882" fmla="*/ 2703402 w 5778299"/>
                    <a:gd name="connsiteY3882" fmla="*/ 212614 h 2211056"/>
                    <a:gd name="connsiteX3883" fmla="*/ 2714252 w 5778299"/>
                    <a:gd name="connsiteY3883" fmla="*/ 209679 h 2211056"/>
                    <a:gd name="connsiteX3884" fmla="*/ 2724567 w 5778299"/>
                    <a:gd name="connsiteY3884" fmla="*/ 205233 h 2211056"/>
                    <a:gd name="connsiteX3885" fmla="*/ 2737906 w 5778299"/>
                    <a:gd name="connsiteY3885" fmla="*/ 174819 h 2211056"/>
                    <a:gd name="connsiteX3886" fmla="*/ 2749600 w 5778299"/>
                    <a:gd name="connsiteY3886" fmla="*/ 171129 h 2211056"/>
                    <a:gd name="connsiteX3887" fmla="*/ 2754802 w 5778299"/>
                    <a:gd name="connsiteY3887" fmla="*/ 171129 h 2211056"/>
                    <a:gd name="connsiteX3888" fmla="*/ 2759961 w 5778299"/>
                    <a:gd name="connsiteY3888" fmla="*/ 171129 h 2211056"/>
                    <a:gd name="connsiteX3889" fmla="*/ 2771209 w 5778299"/>
                    <a:gd name="connsiteY3889" fmla="*/ 167616 h 2211056"/>
                    <a:gd name="connsiteX3890" fmla="*/ 2774145 w 5778299"/>
                    <a:gd name="connsiteY3890" fmla="*/ 164415 h 2211056"/>
                    <a:gd name="connsiteX3891" fmla="*/ 2780992 w 5778299"/>
                    <a:gd name="connsiteY3891" fmla="*/ 159969 h 2211056"/>
                    <a:gd name="connsiteX3892" fmla="*/ 2788818 w 5778299"/>
                    <a:gd name="connsiteY3892" fmla="*/ 162503 h 2211056"/>
                    <a:gd name="connsiteX3893" fmla="*/ 2798066 w 5778299"/>
                    <a:gd name="connsiteY3893" fmla="*/ 172063 h 2211056"/>
                    <a:gd name="connsiteX3894" fmla="*/ 2789707 w 5778299"/>
                    <a:gd name="connsiteY3894" fmla="*/ 191138 h 2211056"/>
                    <a:gd name="connsiteX3895" fmla="*/ 2786994 w 5778299"/>
                    <a:gd name="connsiteY3895" fmla="*/ 194739 h 2211056"/>
                    <a:gd name="connsiteX3896" fmla="*/ 2784015 w 5778299"/>
                    <a:gd name="connsiteY3896" fmla="*/ 208657 h 2211056"/>
                    <a:gd name="connsiteX3897" fmla="*/ 2784593 w 5778299"/>
                    <a:gd name="connsiteY3897" fmla="*/ 209146 h 2211056"/>
                    <a:gd name="connsiteX3898" fmla="*/ 2788640 w 5778299"/>
                    <a:gd name="connsiteY3898" fmla="*/ 204699 h 2211056"/>
                    <a:gd name="connsiteX3899" fmla="*/ 2813895 w 5778299"/>
                    <a:gd name="connsiteY3899" fmla="*/ 188603 h 2211056"/>
                    <a:gd name="connsiteX3900" fmla="*/ 2850045 w 5778299"/>
                    <a:gd name="connsiteY3900" fmla="*/ 200786 h 2211056"/>
                    <a:gd name="connsiteX3901" fmla="*/ 2866363 w 5778299"/>
                    <a:gd name="connsiteY3901" fmla="*/ 208212 h 2211056"/>
                    <a:gd name="connsiteX3902" fmla="*/ 2881569 w 5778299"/>
                    <a:gd name="connsiteY3902" fmla="*/ 221195 h 2211056"/>
                    <a:gd name="connsiteX3903" fmla="*/ 2853424 w 5778299"/>
                    <a:gd name="connsiteY3903" fmla="*/ 243427 h 2211056"/>
                    <a:gd name="connsiteX3904" fmla="*/ 2769520 w 5778299"/>
                    <a:gd name="connsiteY3904" fmla="*/ 263392 h 2211056"/>
                    <a:gd name="connsiteX3905" fmla="*/ 2714651 w 5778299"/>
                    <a:gd name="connsiteY3905" fmla="*/ 270550 h 2211056"/>
                    <a:gd name="connsiteX3906" fmla="*/ 2709004 w 5778299"/>
                    <a:gd name="connsiteY3906" fmla="*/ 271795 h 2211056"/>
                    <a:gd name="connsiteX3907" fmla="*/ 2687752 w 5778299"/>
                    <a:gd name="connsiteY3907" fmla="*/ 275441 h 2211056"/>
                    <a:gd name="connsiteX3908" fmla="*/ 2749645 w 5778299"/>
                    <a:gd name="connsiteY3908" fmla="*/ 172285 h 2211056"/>
                    <a:gd name="connsiteX3909" fmla="*/ 2738752 w 5778299"/>
                    <a:gd name="connsiteY3909" fmla="*/ 175664 h 2211056"/>
                    <a:gd name="connsiteX3910" fmla="*/ 2725678 w 5778299"/>
                    <a:gd name="connsiteY3910" fmla="*/ 205188 h 2211056"/>
                    <a:gd name="connsiteX3911" fmla="*/ 2714385 w 5778299"/>
                    <a:gd name="connsiteY3911" fmla="*/ 210791 h 2211056"/>
                    <a:gd name="connsiteX3912" fmla="*/ 2704203 w 5778299"/>
                    <a:gd name="connsiteY3912" fmla="*/ 213414 h 2211056"/>
                    <a:gd name="connsiteX3913" fmla="*/ 2697266 w 5778299"/>
                    <a:gd name="connsiteY3913" fmla="*/ 229377 h 2211056"/>
                    <a:gd name="connsiteX3914" fmla="*/ 2689129 w 5778299"/>
                    <a:gd name="connsiteY3914" fmla="*/ 247963 h 2211056"/>
                    <a:gd name="connsiteX3915" fmla="*/ 2685661 w 5778299"/>
                    <a:gd name="connsiteY3915" fmla="*/ 251342 h 2211056"/>
                    <a:gd name="connsiteX3916" fmla="*/ 2673567 w 5778299"/>
                    <a:gd name="connsiteY3916" fmla="*/ 268060 h 2211056"/>
                    <a:gd name="connsiteX3917" fmla="*/ 2676369 w 5778299"/>
                    <a:gd name="connsiteY3917" fmla="*/ 271795 h 2211056"/>
                    <a:gd name="connsiteX3918" fmla="*/ 2687973 w 5778299"/>
                    <a:gd name="connsiteY3918" fmla="*/ 274330 h 2211056"/>
                    <a:gd name="connsiteX3919" fmla="*/ 2708783 w 5778299"/>
                    <a:gd name="connsiteY3919" fmla="*/ 271128 h 2211056"/>
                    <a:gd name="connsiteX3920" fmla="*/ 2714518 w 5778299"/>
                    <a:gd name="connsiteY3920" fmla="*/ 269839 h 2211056"/>
                    <a:gd name="connsiteX3921" fmla="*/ 2769520 w 5778299"/>
                    <a:gd name="connsiteY3921" fmla="*/ 262680 h 2211056"/>
                    <a:gd name="connsiteX3922" fmla="*/ 2853068 w 5778299"/>
                    <a:gd name="connsiteY3922" fmla="*/ 242760 h 2211056"/>
                    <a:gd name="connsiteX3923" fmla="*/ 2880502 w 5778299"/>
                    <a:gd name="connsiteY3923" fmla="*/ 221418 h 2211056"/>
                    <a:gd name="connsiteX3924" fmla="*/ 2866007 w 5778299"/>
                    <a:gd name="connsiteY3924" fmla="*/ 209501 h 2211056"/>
                    <a:gd name="connsiteX3925" fmla="*/ 2849600 w 5778299"/>
                    <a:gd name="connsiteY3925" fmla="*/ 202031 h 2211056"/>
                    <a:gd name="connsiteX3926" fmla="*/ 2814029 w 5778299"/>
                    <a:gd name="connsiteY3926" fmla="*/ 189937 h 2211056"/>
                    <a:gd name="connsiteX3927" fmla="*/ 2789752 w 5778299"/>
                    <a:gd name="connsiteY3927" fmla="*/ 205500 h 2211056"/>
                    <a:gd name="connsiteX3928" fmla="*/ 2784727 w 5778299"/>
                    <a:gd name="connsiteY3928" fmla="*/ 210657 h 2211056"/>
                    <a:gd name="connsiteX3929" fmla="*/ 2783171 w 5778299"/>
                    <a:gd name="connsiteY3929" fmla="*/ 209546 h 2211056"/>
                    <a:gd name="connsiteX3930" fmla="*/ 2786194 w 5778299"/>
                    <a:gd name="connsiteY3930" fmla="*/ 194517 h 2211056"/>
                    <a:gd name="connsiteX3931" fmla="*/ 2788951 w 5778299"/>
                    <a:gd name="connsiteY3931" fmla="*/ 190871 h 2211056"/>
                    <a:gd name="connsiteX3932" fmla="*/ 2797088 w 5778299"/>
                    <a:gd name="connsiteY3932" fmla="*/ 172730 h 2211056"/>
                    <a:gd name="connsiteX3933" fmla="*/ 2788462 w 5778299"/>
                    <a:gd name="connsiteY3933" fmla="*/ 163837 h 2211056"/>
                    <a:gd name="connsiteX3934" fmla="*/ 2781126 w 5778299"/>
                    <a:gd name="connsiteY3934" fmla="*/ 161436 h 2211056"/>
                    <a:gd name="connsiteX3935" fmla="*/ 2775123 w 5778299"/>
                    <a:gd name="connsiteY3935" fmla="*/ 165482 h 2211056"/>
                    <a:gd name="connsiteX3936" fmla="*/ 2772144 w 5778299"/>
                    <a:gd name="connsiteY3936" fmla="*/ 168772 h 2211056"/>
                    <a:gd name="connsiteX3937" fmla="*/ 2760093 w 5778299"/>
                    <a:gd name="connsiteY3937" fmla="*/ 172596 h 2211056"/>
                    <a:gd name="connsiteX3938" fmla="*/ 2754891 w 5778299"/>
                    <a:gd name="connsiteY3938" fmla="*/ 172596 h 2211056"/>
                    <a:gd name="connsiteX3939" fmla="*/ 2749511 w 5778299"/>
                    <a:gd name="connsiteY3939" fmla="*/ 172285 h 2211056"/>
                    <a:gd name="connsiteX3940" fmla="*/ 2648846 w 5778299"/>
                    <a:gd name="connsiteY3940" fmla="*/ 212302 h 2211056"/>
                    <a:gd name="connsiteX3941" fmla="*/ 2599935 w 5778299"/>
                    <a:gd name="connsiteY3941" fmla="*/ 200831 h 2211056"/>
                    <a:gd name="connsiteX3942" fmla="*/ 2577703 w 5778299"/>
                    <a:gd name="connsiteY3942" fmla="*/ 193850 h 2211056"/>
                    <a:gd name="connsiteX3943" fmla="*/ 2563875 w 5778299"/>
                    <a:gd name="connsiteY3943" fmla="*/ 192827 h 2211056"/>
                    <a:gd name="connsiteX3944" fmla="*/ 2544356 w 5778299"/>
                    <a:gd name="connsiteY3944" fmla="*/ 189937 h 2211056"/>
                    <a:gd name="connsiteX3945" fmla="*/ 2535018 w 5778299"/>
                    <a:gd name="connsiteY3945" fmla="*/ 179710 h 2211056"/>
                    <a:gd name="connsiteX3946" fmla="*/ 2522879 w 5778299"/>
                    <a:gd name="connsiteY3946" fmla="*/ 168595 h 2211056"/>
                    <a:gd name="connsiteX3947" fmla="*/ 2519188 w 5778299"/>
                    <a:gd name="connsiteY3947" fmla="*/ 168016 h 2211056"/>
                    <a:gd name="connsiteX3948" fmla="*/ 2496112 w 5778299"/>
                    <a:gd name="connsiteY3948" fmla="*/ 159124 h 2211056"/>
                    <a:gd name="connsiteX3949" fmla="*/ 2499447 w 5778299"/>
                    <a:gd name="connsiteY3949" fmla="*/ 151609 h 2211056"/>
                    <a:gd name="connsiteX3950" fmla="*/ 2506339 w 5778299"/>
                    <a:gd name="connsiteY3950" fmla="*/ 146540 h 2211056"/>
                    <a:gd name="connsiteX3951" fmla="*/ 2520433 w 5778299"/>
                    <a:gd name="connsiteY3951" fmla="*/ 130889 h 2211056"/>
                    <a:gd name="connsiteX3952" fmla="*/ 2575613 w 5778299"/>
                    <a:gd name="connsiteY3952" fmla="*/ 110080 h 2211056"/>
                    <a:gd name="connsiteX3953" fmla="*/ 2578014 w 5778299"/>
                    <a:gd name="connsiteY3953" fmla="*/ 109680 h 2211056"/>
                    <a:gd name="connsiteX3954" fmla="*/ 2597000 w 5778299"/>
                    <a:gd name="connsiteY3954" fmla="*/ 107412 h 2211056"/>
                    <a:gd name="connsiteX3955" fmla="*/ 2625991 w 5778299"/>
                    <a:gd name="connsiteY3955" fmla="*/ 124842 h 2211056"/>
                    <a:gd name="connsiteX3956" fmla="*/ 2633683 w 5778299"/>
                    <a:gd name="connsiteY3956" fmla="*/ 129288 h 2211056"/>
                    <a:gd name="connsiteX3957" fmla="*/ 2641820 w 5778299"/>
                    <a:gd name="connsiteY3957" fmla="*/ 125153 h 2211056"/>
                    <a:gd name="connsiteX3958" fmla="*/ 2663429 w 5778299"/>
                    <a:gd name="connsiteY3958" fmla="*/ 118839 h 2211056"/>
                    <a:gd name="connsiteX3959" fmla="*/ 2688641 w 5778299"/>
                    <a:gd name="connsiteY3959" fmla="*/ 132757 h 2211056"/>
                    <a:gd name="connsiteX3960" fmla="*/ 2678991 w 5778299"/>
                    <a:gd name="connsiteY3960" fmla="*/ 165571 h 2211056"/>
                    <a:gd name="connsiteX3961" fmla="*/ 2675569 w 5778299"/>
                    <a:gd name="connsiteY3961" fmla="*/ 182112 h 2211056"/>
                    <a:gd name="connsiteX3962" fmla="*/ 2679436 w 5778299"/>
                    <a:gd name="connsiteY3962" fmla="*/ 188648 h 2211056"/>
                    <a:gd name="connsiteX3963" fmla="*/ 2679436 w 5778299"/>
                    <a:gd name="connsiteY3963" fmla="*/ 197140 h 2211056"/>
                    <a:gd name="connsiteX3964" fmla="*/ 2666719 w 5778299"/>
                    <a:gd name="connsiteY3964" fmla="*/ 208923 h 2211056"/>
                    <a:gd name="connsiteX3965" fmla="*/ 2648623 w 5778299"/>
                    <a:gd name="connsiteY3965" fmla="*/ 212436 h 2211056"/>
                    <a:gd name="connsiteX3966" fmla="*/ 2597000 w 5778299"/>
                    <a:gd name="connsiteY3966" fmla="*/ 108657 h 2211056"/>
                    <a:gd name="connsiteX3967" fmla="*/ 2578236 w 5778299"/>
                    <a:gd name="connsiteY3967" fmla="*/ 110880 h 2211056"/>
                    <a:gd name="connsiteX3968" fmla="*/ 2575791 w 5778299"/>
                    <a:gd name="connsiteY3968" fmla="*/ 111281 h 2211056"/>
                    <a:gd name="connsiteX3969" fmla="*/ 2521545 w 5778299"/>
                    <a:gd name="connsiteY3969" fmla="*/ 131022 h 2211056"/>
                    <a:gd name="connsiteX3970" fmla="*/ 2506961 w 5778299"/>
                    <a:gd name="connsiteY3970" fmla="*/ 147608 h 2211056"/>
                    <a:gd name="connsiteX3971" fmla="*/ 2500202 w 5778299"/>
                    <a:gd name="connsiteY3971" fmla="*/ 152543 h 2211056"/>
                    <a:gd name="connsiteX3972" fmla="*/ 2497179 w 5778299"/>
                    <a:gd name="connsiteY3972" fmla="*/ 158901 h 2211056"/>
                    <a:gd name="connsiteX3973" fmla="*/ 2519411 w 5778299"/>
                    <a:gd name="connsiteY3973" fmla="*/ 166905 h 2211056"/>
                    <a:gd name="connsiteX3974" fmla="*/ 2523146 w 5778299"/>
                    <a:gd name="connsiteY3974" fmla="*/ 167527 h 2211056"/>
                    <a:gd name="connsiteX3975" fmla="*/ 2535996 w 5778299"/>
                    <a:gd name="connsiteY3975" fmla="*/ 179088 h 2211056"/>
                    <a:gd name="connsiteX3976" fmla="*/ 2544889 w 5778299"/>
                    <a:gd name="connsiteY3976" fmla="*/ 188959 h 2211056"/>
                    <a:gd name="connsiteX3977" fmla="*/ 2563830 w 5778299"/>
                    <a:gd name="connsiteY3977" fmla="*/ 191716 h 2211056"/>
                    <a:gd name="connsiteX3978" fmla="*/ 2577925 w 5778299"/>
                    <a:gd name="connsiteY3978" fmla="*/ 192738 h 2211056"/>
                    <a:gd name="connsiteX3979" fmla="*/ 2600157 w 5778299"/>
                    <a:gd name="connsiteY3979" fmla="*/ 199808 h 2211056"/>
                    <a:gd name="connsiteX3980" fmla="*/ 2648668 w 5778299"/>
                    <a:gd name="connsiteY3980" fmla="*/ 211191 h 2211056"/>
                    <a:gd name="connsiteX3981" fmla="*/ 2666097 w 5778299"/>
                    <a:gd name="connsiteY3981" fmla="*/ 208078 h 2211056"/>
                    <a:gd name="connsiteX3982" fmla="*/ 2678191 w 5778299"/>
                    <a:gd name="connsiteY3982" fmla="*/ 196874 h 2211056"/>
                    <a:gd name="connsiteX3983" fmla="*/ 2678191 w 5778299"/>
                    <a:gd name="connsiteY3983" fmla="*/ 189270 h 2211056"/>
                    <a:gd name="connsiteX3984" fmla="*/ 2674457 w 5778299"/>
                    <a:gd name="connsiteY3984" fmla="*/ 182912 h 2211056"/>
                    <a:gd name="connsiteX3985" fmla="*/ 2677835 w 5778299"/>
                    <a:gd name="connsiteY3985" fmla="*/ 165126 h 2211056"/>
                    <a:gd name="connsiteX3986" fmla="*/ 2687396 w 5778299"/>
                    <a:gd name="connsiteY3986" fmla="*/ 133335 h 2211056"/>
                    <a:gd name="connsiteX3987" fmla="*/ 2662985 w 5778299"/>
                    <a:gd name="connsiteY3987" fmla="*/ 119996 h 2211056"/>
                    <a:gd name="connsiteX3988" fmla="*/ 2658093 w 5778299"/>
                    <a:gd name="connsiteY3988" fmla="*/ 119462 h 2211056"/>
                    <a:gd name="connsiteX3989" fmla="*/ 2642264 w 5778299"/>
                    <a:gd name="connsiteY3989" fmla="*/ 126087 h 2211056"/>
                    <a:gd name="connsiteX3990" fmla="*/ 2633371 w 5778299"/>
                    <a:gd name="connsiteY3990" fmla="*/ 130533 h 2211056"/>
                    <a:gd name="connsiteX3991" fmla="*/ 2624879 w 5778299"/>
                    <a:gd name="connsiteY3991" fmla="*/ 125687 h 2211056"/>
                    <a:gd name="connsiteX3992" fmla="*/ 2596778 w 5778299"/>
                    <a:gd name="connsiteY3992" fmla="*/ 108791 h 2211056"/>
                    <a:gd name="connsiteX3993" fmla="*/ 2472013 w 5778299"/>
                    <a:gd name="connsiteY3993" fmla="*/ 149208 h 2211056"/>
                    <a:gd name="connsiteX3994" fmla="*/ 2465832 w 5778299"/>
                    <a:gd name="connsiteY3994" fmla="*/ 148586 h 2211056"/>
                    <a:gd name="connsiteX3995" fmla="*/ 2448402 w 5778299"/>
                    <a:gd name="connsiteY3995" fmla="*/ 137692 h 2211056"/>
                    <a:gd name="connsiteX3996" fmla="*/ 2435729 w 5778299"/>
                    <a:gd name="connsiteY3996" fmla="*/ 128577 h 2211056"/>
                    <a:gd name="connsiteX3997" fmla="*/ 2431283 w 5778299"/>
                    <a:gd name="connsiteY3997" fmla="*/ 124131 h 2211056"/>
                    <a:gd name="connsiteX3998" fmla="*/ 2460096 w 5778299"/>
                    <a:gd name="connsiteY3998" fmla="*/ 115238 h 2211056"/>
                    <a:gd name="connsiteX3999" fmla="*/ 2477393 w 5778299"/>
                    <a:gd name="connsiteY3999" fmla="*/ 110569 h 2211056"/>
                    <a:gd name="connsiteX4000" fmla="*/ 2468055 w 5778299"/>
                    <a:gd name="connsiteY4000" fmla="*/ 103366 h 2211056"/>
                    <a:gd name="connsiteX4001" fmla="*/ 2467210 w 5778299"/>
                    <a:gd name="connsiteY4001" fmla="*/ 103010 h 2211056"/>
                    <a:gd name="connsiteX4002" fmla="*/ 2462408 w 5778299"/>
                    <a:gd name="connsiteY4002" fmla="*/ 101009 h 2211056"/>
                    <a:gd name="connsiteX4003" fmla="*/ 2462408 w 5778299"/>
                    <a:gd name="connsiteY4003" fmla="*/ 101009 h 2211056"/>
                    <a:gd name="connsiteX4004" fmla="*/ 2462675 w 5778299"/>
                    <a:gd name="connsiteY4004" fmla="*/ 100431 h 2211056"/>
                    <a:gd name="connsiteX4005" fmla="*/ 2454404 w 5778299"/>
                    <a:gd name="connsiteY4005" fmla="*/ 90560 h 2211056"/>
                    <a:gd name="connsiteX4006" fmla="*/ 2456050 w 5778299"/>
                    <a:gd name="connsiteY4006" fmla="*/ 83179 h 2211056"/>
                    <a:gd name="connsiteX4007" fmla="*/ 2467832 w 5778299"/>
                    <a:gd name="connsiteY4007" fmla="*/ 79133 h 2211056"/>
                    <a:gd name="connsiteX4008" fmla="*/ 2474280 w 5778299"/>
                    <a:gd name="connsiteY4008" fmla="*/ 78377 h 2211056"/>
                    <a:gd name="connsiteX4009" fmla="*/ 2485751 w 5778299"/>
                    <a:gd name="connsiteY4009" fmla="*/ 69885 h 2211056"/>
                    <a:gd name="connsiteX4010" fmla="*/ 2478193 w 5778299"/>
                    <a:gd name="connsiteY4010" fmla="*/ 54767 h 2211056"/>
                    <a:gd name="connsiteX4011" fmla="*/ 2477571 w 5778299"/>
                    <a:gd name="connsiteY4011" fmla="*/ 52722 h 2211056"/>
                    <a:gd name="connsiteX4012" fmla="*/ 2529148 w 5778299"/>
                    <a:gd name="connsiteY4012" fmla="*/ 28933 h 2211056"/>
                    <a:gd name="connsiteX4013" fmla="*/ 2553870 w 5778299"/>
                    <a:gd name="connsiteY4013" fmla="*/ 19507 h 2211056"/>
                    <a:gd name="connsiteX4014" fmla="*/ 2563652 w 5778299"/>
                    <a:gd name="connsiteY4014" fmla="*/ 15728 h 2211056"/>
                    <a:gd name="connsiteX4015" fmla="*/ 2574457 w 5778299"/>
                    <a:gd name="connsiteY4015" fmla="*/ 30490 h 2211056"/>
                    <a:gd name="connsiteX4016" fmla="*/ 2586463 w 5778299"/>
                    <a:gd name="connsiteY4016" fmla="*/ 49609 h 2211056"/>
                    <a:gd name="connsiteX4017" fmla="*/ 2590375 w 5778299"/>
                    <a:gd name="connsiteY4017" fmla="*/ 50543 h 2211056"/>
                    <a:gd name="connsiteX4018" fmla="*/ 2620789 w 5778299"/>
                    <a:gd name="connsiteY4018" fmla="*/ 62370 h 2211056"/>
                    <a:gd name="connsiteX4019" fmla="*/ 2619944 w 5778299"/>
                    <a:gd name="connsiteY4019" fmla="*/ 65171 h 2211056"/>
                    <a:gd name="connsiteX4020" fmla="*/ 2610206 w 5778299"/>
                    <a:gd name="connsiteY4020" fmla="*/ 68417 h 2211056"/>
                    <a:gd name="connsiteX4021" fmla="*/ 2601313 w 5778299"/>
                    <a:gd name="connsiteY4021" fmla="*/ 71752 h 2211056"/>
                    <a:gd name="connsiteX4022" fmla="*/ 2601669 w 5778299"/>
                    <a:gd name="connsiteY4022" fmla="*/ 77221 h 2211056"/>
                    <a:gd name="connsiteX4023" fmla="*/ 2602247 w 5778299"/>
                    <a:gd name="connsiteY4023" fmla="*/ 92472 h 2211056"/>
                    <a:gd name="connsiteX4024" fmla="*/ 2573968 w 5778299"/>
                    <a:gd name="connsiteY4024" fmla="*/ 102566 h 2211056"/>
                    <a:gd name="connsiteX4025" fmla="*/ 2561251 w 5778299"/>
                    <a:gd name="connsiteY4025" fmla="*/ 104433 h 2211056"/>
                    <a:gd name="connsiteX4026" fmla="*/ 2557294 w 5778299"/>
                    <a:gd name="connsiteY4026" fmla="*/ 105145 h 2211056"/>
                    <a:gd name="connsiteX4027" fmla="*/ 2506561 w 5778299"/>
                    <a:gd name="connsiteY4027" fmla="*/ 124086 h 2211056"/>
                    <a:gd name="connsiteX4028" fmla="*/ 2502737 w 5778299"/>
                    <a:gd name="connsiteY4028" fmla="*/ 137425 h 2211056"/>
                    <a:gd name="connsiteX4029" fmla="*/ 2471790 w 5778299"/>
                    <a:gd name="connsiteY4029" fmla="*/ 149342 h 2211056"/>
                    <a:gd name="connsiteX4030" fmla="*/ 2474013 w 5778299"/>
                    <a:gd name="connsiteY4030" fmla="*/ 105411 h 2211056"/>
                    <a:gd name="connsiteX4031" fmla="*/ 2478460 w 5778299"/>
                    <a:gd name="connsiteY4031" fmla="*/ 111014 h 2211056"/>
                    <a:gd name="connsiteX4032" fmla="*/ 2460096 w 5778299"/>
                    <a:gd name="connsiteY4032" fmla="*/ 116572 h 2211056"/>
                    <a:gd name="connsiteX4033" fmla="*/ 2432395 w 5778299"/>
                    <a:gd name="connsiteY4033" fmla="*/ 124397 h 2211056"/>
                    <a:gd name="connsiteX4034" fmla="*/ 2436308 w 5778299"/>
                    <a:gd name="connsiteY4034" fmla="*/ 127554 h 2211056"/>
                    <a:gd name="connsiteX4035" fmla="*/ 2449336 w 5778299"/>
                    <a:gd name="connsiteY4035" fmla="*/ 136892 h 2211056"/>
                    <a:gd name="connsiteX4036" fmla="*/ 2466277 w 5778299"/>
                    <a:gd name="connsiteY4036" fmla="*/ 147519 h 2211056"/>
                    <a:gd name="connsiteX4037" fmla="*/ 2472190 w 5778299"/>
                    <a:gd name="connsiteY4037" fmla="*/ 148097 h 2211056"/>
                    <a:gd name="connsiteX4038" fmla="*/ 2502026 w 5778299"/>
                    <a:gd name="connsiteY4038" fmla="*/ 136447 h 2211056"/>
                    <a:gd name="connsiteX4039" fmla="*/ 2505627 w 5778299"/>
                    <a:gd name="connsiteY4039" fmla="*/ 124131 h 2211056"/>
                    <a:gd name="connsiteX4040" fmla="*/ 2557205 w 5778299"/>
                    <a:gd name="connsiteY4040" fmla="*/ 103900 h 2211056"/>
                    <a:gd name="connsiteX4041" fmla="*/ 2561162 w 5778299"/>
                    <a:gd name="connsiteY4041" fmla="*/ 103188 h 2211056"/>
                    <a:gd name="connsiteX4042" fmla="*/ 2573968 w 5778299"/>
                    <a:gd name="connsiteY4042" fmla="*/ 101321 h 2211056"/>
                    <a:gd name="connsiteX4043" fmla="*/ 2601402 w 5778299"/>
                    <a:gd name="connsiteY4043" fmla="*/ 91761 h 2211056"/>
                    <a:gd name="connsiteX4044" fmla="*/ 2600780 w 5778299"/>
                    <a:gd name="connsiteY4044" fmla="*/ 77488 h 2211056"/>
                    <a:gd name="connsiteX4045" fmla="*/ 2600468 w 5778299"/>
                    <a:gd name="connsiteY4045" fmla="*/ 71085 h 2211056"/>
                    <a:gd name="connsiteX4046" fmla="*/ 2610295 w 5778299"/>
                    <a:gd name="connsiteY4046" fmla="*/ 67172 h 2211056"/>
                    <a:gd name="connsiteX4047" fmla="*/ 2619410 w 5778299"/>
                    <a:gd name="connsiteY4047" fmla="*/ 64282 h 2211056"/>
                    <a:gd name="connsiteX4048" fmla="*/ 2619989 w 5778299"/>
                    <a:gd name="connsiteY4048" fmla="*/ 62548 h 2211056"/>
                    <a:gd name="connsiteX4049" fmla="*/ 2590375 w 5778299"/>
                    <a:gd name="connsiteY4049" fmla="*/ 51521 h 2211056"/>
                    <a:gd name="connsiteX4050" fmla="*/ 2586329 w 5778299"/>
                    <a:gd name="connsiteY4050" fmla="*/ 50498 h 2211056"/>
                    <a:gd name="connsiteX4051" fmla="*/ 2573657 w 5778299"/>
                    <a:gd name="connsiteY4051" fmla="*/ 30668 h 2211056"/>
                    <a:gd name="connsiteX4052" fmla="*/ 2563919 w 5778299"/>
                    <a:gd name="connsiteY4052" fmla="*/ 16706 h 2211056"/>
                    <a:gd name="connsiteX4053" fmla="*/ 2554759 w 5778299"/>
                    <a:gd name="connsiteY4053" fmla="*/ 20307 h 2211056"/>
                    <a:gd name="connsiteX4054" fmla="*/ 2529504 w 5778299"/>
                    <a:gd name="connsiteY4054" fmla="*/ 30223 h 2211056"/>
                    <a:gd name="connsiteX4055" fmla="*/ 2478682 w 5778299"/>
                    <a:gd name="connsiteY4055" fmla="*/ 53211 h 2211056"/>
                    <a:gd name="connsiteX4056" fmla="*/ 2478993 w 5778299"/>
                    <a:gd name="connsiteY4056" fmla="*/ 54189 h 2211056"/>
                    <a:gd name="connsiteX4057" fmla="*/ 2486818 w 5778299"/>
                    <a:gd name="connsiteY4057" fmla="*/ 70418 h 2211056"/>
                    <a:gd name="connsiteX4058" fmla="*/ 2474591 w 5778299"/>
                    <a:gd name="connsiteY4058" fmla="*/ 79667 h 2211056"/>
                    <a:gd name="connsiteX4059" fmla="*/ 2467877 w 5778299"/>
                    <a:gd name="connsiteY4059" fmla="*/ 80467 h 2211056"/>
                    <a:gd name="connsiteX4060" fmla="*/ 2456939 w 5778299"/>
                    <a:gd name="connsiteY4060" fmla="*/ 84113 h 2211056"/>
                    <a:gd name="connsiteX4061" fmla="*/ 2455472 w 5778299"/>
                    <a:gd name="connsiteY4061" fmla="*/ 90516 h 2211056"/>
                    <a:gd name="connsiteX4062" fmla="*/ 2468322 w 5778299"/>
                    <a:gd name="connsiteY4062" fmla="*/ 102521 h 2211056"/>
                    <a:gd name="connsiteX4063" fmla="*/ 2471968 w 5778299"/>
                    <a:gd name="connsiteY4063" fmla="*/ 104033 h 2211056"/>
                    <a:gd name="connsiteX4064" fmla="*/ 2472679 w 5778299"/>
                    <a:gd name="connsiteY4064" fmla="*/ 104344 h 2211056"/>
                    <a:gd name="connsiteX4065" fmla="*/ 2473835 w 5778299"/>
                    <a:gd name="connsiteY4065" fmla="*/ 104833 h 2211056"/>
                    <a:gd name="connsiteX4066" fmla="*/ 2473835 w 5778299"/>
                    <a:gd name="connsiteY4066" fmla="*/ 104833 h 2211056"/>
                    <a:gd name="connsiteX4067" fmla="*/ 2474236 w 5778299"/>
                    <a:gd name="connsiteY4067" fmla="*/ 105100 h 2211056"/>
                    <a:gd name="connsiteX4068" fmla="*/ 1274244 w 5778299"/>
                    <a:gd name="connsiteY4068" fmla="*/ 118751 h 2211056"/>
                    <a:gd name="connsiteX4069" fmla="*/ 1245787 w 5778299"/>
                    <a:gd name="connsiteY4069" fmla="*/ 111458 h 2211056"/>
                    <a:gd name="connsiteX4070" fmla="*/ 1240629 w 5778299"/>
                    <a:gd name="connsiteY4070" fmla="*/ 102566 h 2211056"/>
                    <a:gd name="connsiteX4071" fmla="*/ 1267975 w 5778299"/>
                    <a:gd name="connsiteY4071" fmla="*/ 91850 h 2211056"/>
                    <a:gd name="connsiteX4072" fmla="*/ 1290518 w 5778299"/>
                    <a:gd name="connsiteY4072" fmla="*/ 84602 h 2211056"/>
                    <a:gd name="connsiteX4073" fmla="*/ 1290518 w 5778299"/>
                    <a:gd name="connsiteY4073" fmla="*/ 82646 h 2211056"/>
                    <a:gd name="connsiteX4074" fmla="*/ 1289851 w 5778299"/>
                    <a:gd name="connsiteY4074" fmla="*/ 80823 h 2211056"/>
                    <a:gd name="connsiteX4075" fmla="*/ 1289584 w 5778299"/>
                    <a:gd name="connsiteY4075" fmla="*/ 80111 h 2211056"/>
                    <a:gd name="connsiteX4076" fmla="*/ 1289584 w 5778299"/>
                    <a:gd name="connsiteY4076" fmla="*/ 80111 h 2211056"/>
                    <a:gd name="connsiteX4077" fmla="*/ 1289584 w 5778299"/>
                    <a:gd name="connsiteY4077" fmla="*/ 79667 h 2211056"/>
                    <a:gd name="connsiteX4078" fmla="*/ 1289584 w 5778299"/>
                    <a:gd name="connsiteY4078" fmla="*/ 79444 h 2211056"/>
                    <a:gd name="connsiteX4079" fmla="*/ 1289851 w 5778299"/>
                    <a:gd name="connsiteY4079" fmla="*/ 79444 h 2211056"/>
                    <a:gd name="connsiteX4080" fmla="*/ 1290473 w 5778299"/>
                    <a:gd name="connsiteY4080" fmla="*/ 79800 h 2211056"/>
                    <a:gd name="connsiteX4081" fmla="*/ 1290473 w 5778299"/>
                    <a:gd name="connsiteY4081" fmla="*/ 79800 h 2211056"/>
                    <a:gd name="connsiteX4082" fmla="*/ 1290785 w 5778299"/>
                    <a:gd name="connsiteY4082" fmla="*/ 80556 h 2211056"/>
                    <a:gd name="connsiteX4083" fmla="*/ 1290785 w 5778299"/>
                    <a:gd name="connsiteY4083" fmla="*/ 80556 h 2211056"/>
                    <a:gd name="connsiteX4084" fmla="*/ 1303234 w 5778299"/>
                    <a:gd name="connsiteY4084" fmla="*/ 78733 h 2211056"/>
                    <a:gd name="connsiteX4085" fmla="*/ 1344986 w 5778299"/>
                    <a:gd name="connsiteY4085" fmla="*/ 82468 h 2211056"/>
                    <a:gd name="connsiteX4086" fmla="*/ 1355168 w 5778299"/>
                    <a:gd name="connsiteY4086" fmla="*/ 89093 h 2211056"/>
                    <a:gd name="connsiteX4087" fmla="*/ 1331202 w 5778299"/>
                    <a:gd name="connsiteY4087" fmla="*/ 102432 h 2211056"/>
                    <a:gd name="connsiteX4088" fmla="*/ 1317596 w 5778299"/>
                    <a:gd name="connsiteY4088" fmla="*/ 107990 h 2211056"/>
                    <a:gd name="connsiteX4089" fmla="*/ 1274022 w 5778299"/>
                    <a:gd name="connsiteY4089" fmla="*/ 118884 h 2211056"/>
                    <a:gd name="connsiteX4090" fmla="*/ 1291629 w 5778299"/>
                    <a:gd name="connsiteY4090" fmla="*/ 84602 h 2211056"/>
                    <a:gd name="connsiteX4091" fmla="*/ 1291629 w 5778299"/>
                    <a:gd name="connsiteY4091" fmla="*/ 84958 h 2211056"/>
                    <a:gd name="connsiteX4092" fmla="*/ 1268375 w 5778299"/>
                    <a:gd name="connsiteY4092" fmla="*/ 92739 h 2211056"/>
                    <a:gd name="connsiteX4093" fmla="*/ 1241696 w 5778299"/>
                    <a:gd name="connsiteY4093" fmla="*/ 102610 h 2211056"/>
                    <a:gd name="connsiteX4094" fmla="*/ 1246498 w 5778299"/>
                    <a:gd name="connsiteY4094" fmla="*/ 110569 h 2211056"/>
                    <a:gd name="connsiteX4095" fmla="*/ 1274244 w 5778299"/>
                    <a:gd name="connsiteY4095" fmla="*/ 117639 h 2211056"/>
                    <a:gd name="connsiteX4096" fmla="*/ 1317285 w 5778299"/>
                    <a:gd name="connsiteY4096" fmla="*/ 107012 h 2211056"/>
                    <a:gd name="connsiteX4097" fmla="*/ 1331202 w 5778299"/>
                    <a:gd name="connsiteY4097" fmla="*/ 101276 h 2211056"/>
                    <a:gd name="connsiteX4098" fmla="*/ 1354457 w 5778299"/>
                    <a:gd name="connsiteY4098" fmla="*/ 88915 h 2211056"/>
                    <a:gd name="connsiteX4099" fmla="*/ 1345030 w 5778299"/>
                    <a:gd name="connsiteY4099" fmla="*/ 83313 h 2211056"/>
                    <a:gd name="connsiteX4100" fmla="*/ 1303590 w 5778299"/>
                    <a:gd name="connsiteY4100" fmla="*/ 79622 h 2211056"/>
                    <a:gd name="connsiteX4101" fmla="*/ 1291763 w 5778299"/>
                    <a:gd name="connsiteY4101" fmla="*/ 81312 h 2211056"/>
                    <a:gd name="connsiteX4102" fmla="*/ 1291763 w 5778299"/>
                    <a:gd name="connsiteY4102" fmla="*/ 81801 h 2211056"/>
                    <a:gd name="connsiteX4103" fmla="*/ 1291763 w 5778299"/>
                    <a:gd name="connsiteY4103" fmla="*/ 81801 h 2211056"/>
                    <a:gd name="connsiteX4104" fmla="*/ 1292385 w 5778299"/>
                    <a:gd name="connsiteY4104" fmla="*/ 83446 h 2211056"/>
                    <a:gd name="connsiteX4105" fmla="*/ 1292385 w 5778299"/>
                    <a:gd name="connsiteY4105" fmla="*/ 84069 h 2211056"/>
                    <a:gd name="connsiteX4106" fmla="*/ 1292385 w 5778299"/>
                    <a:gd name="connsiteY4106" fmla="*/ 84069 h 2211056"/>
                    <a:gd name="connsiteX4107" fmla="*/ 1292385 w 5778299"/>
                    <a:gd name="connsiteY4107" fmla="*/ 84558 h 2211056"/>
                    <a:gd name="connsiteX4108" fmla="*/ 1292385 w 5778299"/>
                    <a:gd name="connsiteY4108" fmla="*/ 84780 h 2211056"/>
                    <a:gd name="connsiteX4109" fmla="*/ 1292118 w 5778299"/>
                    <a:gd name="connsiteY4109" fmla="*/ 84780 h 2211056"/>
                    <a:gd name="connsiteX4110" fmla="*/ 1291407 w 5778299"/>
                    <a:gd name="connsiteY4110" fmla="*/ 84736 h 2211056"/>
                    <a:gd name="connsiteX4111" fmla="*/ 978959 w 5778299"/>
                    <a:gd name="connsiteY4111" fmla="*/ 108613 h 2211056"/>
                    <a:gd name="connsiteX4112" fmla="*/ 944099 w 5778299"/>
                    <a:gd name="connsiteY4112" fmla="*/ 95629 h 2211056"/>
                    <a:gd name="connsiteX4113" fmla="*/ 960107 w 5778299"/>
                    <a:gd name="connsiteY4113" fmla="*/ 85491 h 2211056"/>
                    <a:gd name="connsiteX4114" fmla="*/ 977892 w 5778299"/>
                    <a:gd name="connsiteY4114" fmla="*/ 78600 h 2211056"/>
                    <a:gd name="connsiteX4115" fmla="*/ 1000524 w 5778299"/>
                    <a:gd name="connsiteY4115" fmla="*/ 70729 h 2211056"/>
                    <a:gd name="connsiteX4116" fmla="*/ 1001858 w 5778299"/>
                    <a:gd name="connsiteY4116" fmla="*/ 70729 h 2211056"/>
                    <a:gd name="connsiteX4117" fmla="*/ 1022445 w 5778299"/>
                    <a:gd name="connsiteY4117" fmla="*/ 65038 h 2211056"/>
                    <a:gd name="connsiteX4118" fmla="*/ 1021022 w 5778299"/>
                    <a:gd name="connsiteY4118" fmla="*/ 62770 h 2211056"/>
                    <a:gd name="connsiteX4119" fmla="*/ 1020533 w 5778299"/>
                    <a:gd name="connsiteY4119" fmla="*/ 62415 h 2211056"/>
                    <a:gd name="connsiteX4120" fmla="*/ 1018665 w 5778299"/>
                    <a:gd name="connsiteY4120" fmla="*/ 61081 h 2211056"/>
                    <a:gd name="connsiteX4121" fmla="*/ 1016798 w 5778299"/>
                    <a:gd name="connsiteY4121" fmla="*/ 59747 h 2211056"/>
                    <a:gd name="connsiteX4122" fmla="*/ 1016798 w 5778299"/>
                    <a:gd name="connsiteY4122" fmla="*/ 59747 h 2211056"/>
                    <a:gd name="connsiteX4123" fmla="*/ 1016531 w 5778299"/>
                    <a:gd name="connsiteY4123" fmla="*/ 59213 h 2211056"/>
                    <a:gd name="connsiteX4124" fmla="*/ 1016531 w 5778299"/>
                    <a:gd name="connsiteY4124" fmla="*/ 58858 h 2211056"/>
                    <a:gd name="connsiteX4125" fmla="*/ 1016887 w 5778299"/>
                    <a:gd name="connsiteY4125" fmla="*/ 58858 h 2211056"/>
                    <a:gd name="connsiteX4126" fmla="*/ 1016887 w 5778299"/>
                    <a:gd name="connsiteY4126" fmla="*/ 58858 h 2211056"/>
                    <a:gd name="connsiteX4127" fmla="*/ 1016576 w 5778299"/>
                    <a:gd name="connsiteY4127" fmla="*/ 55345 h 2211056"/>
                    <a:gd name="connsiteX4128" fmla="*/ 1057305 w 5778299"/>
                    <a:gd name="connsiteY4128" fmla="*/ 42006 h 2211056"/>
                    <a:gd name="connsiteX4129" fmla="*/ 1059972 w 5778299"/>
                    <a:gd name="connsiteY4129" fmla="*/ 42006 h 2211056"/>
                    <a:gd name="connsiteX4130" fmla="*/ 1086651 w 5778299"/>
                    <a:gd name="connsiteY4130" fmla="*/ 61214 h 2211056"/>
                    <a:gd name="connsiteX4131" fmla="*/ 1075135 w 5778299"/>
                    <a:gd name="connsiteY4131" fmla="*/ 68684 h 2211056"/>
                    <a:gd name="connsiteX4132" fmla="*/ 1065664 w 5778299"/>
                    <a:gd name="connsiteY4132" fmla="*/ 69929 h 2211056"/>
                    <a:gd name="connsiteX4133" fmla="*/ 1026357 w 5778299"/>
                    <a:gd name="connsiteY4133" fmla="*/ 90338 h 2211056"/>
                    <a:gd name="connsiteX4134" fmla="*/ 1013018 w 5778299"/>
                    <a:gd name="connsiteY4134" fmla="*/ 96785 h 2211056"/>
                    <a:gd name="connsiteX4135" fmla="*/ 998345 w 5778299"/>
                    <a:gd name="connsiteY4135" fmla="*/ 102743 h 2211056"/>
                    <a:gd name="connsiteX4136" fmla="*/ 978737 w 5778299"/>
                    <a:gd name="connsiteY4136" fmla="*/ 108746 h 2211056"/>
                    <a:gd name="connsiteX4137" fmla="*/ 1023423 w 5778299"/>
                    <a:gd name="connsiteY4137" fmla="*/ 64460 h 2211056"/>
                    <a:gd name="connsiteX4138" fmla="*/ 1023423 w 5778299"/>
                    <a:gd name="connsiteY4138" fmla="*/ 65171 h 2211056"/>
                    <a:gd name="connsiteX4139" fmla="*/ 1001858 w 5778299"/>
                    <a:gd name="connsiteY4139" fmla="*/ 71663 h 2211056"/>
                    <a:gd name="connsiteX4140" fmla="*/ 1000524 w 5778299"/>
                    <a:gd name="connsiteY4140" fmla="*/ 71663 h 2211056"/>
                    <a:gd name="connsiteX4141" fmla="*/ 978292 w 5778299"/>
                    <a:gd name="connsiteY4141" fmla="*/ 79444 h 2211056"/>
                    <a:gd name="connsiteX4142" fmla="*/ 960507 w 5778299"/>
                    <a:gd name="connsiteY4142" fmla="*/ 86425 h 2211056"/>
                    <a:gd name="connsiteX4143" fmla="*/ 945344 w 5778299"/>
                    <a:gd name="connsiteY4143" fmla="*/ 95318 h 2211056"/>
                    <a:gd name="connsiteX4144" fmla="*/ 979092 w 5778299"/>
                    <a:gd name="connsiteY4144" fmla="*/ 107323 h 2211056"/>
                    <a:gd name="connsiteX4145" fmla="*/ 997856 w 5778299"/>
                    <a:gd name="connsiteY4145" fmla="*/ 101587 h 2211056"/>
                    <a:gd name="connsiteX4146" fmla="*/ 1013063 w 5778299"/>
                    <a:gd name="connsiteY4146" fmla="*/ 95274 h 2211056"/>
                    <a:gd name="connsiteX4147" fmla="*/ 1025602 w 5778299"/>
                    <a:gd name="connsiteY4147" fmla="*/ 89760 h 2211056"/>
                    <a:gd name="connsiteX4148" fmla="*/ 1065930 w 5778299"/>
                    <a:gd name="connsiteY4148" fmla="*/ 68373 h 2211056"/>
                    <a:gd name="connsiteX4149" fmla="*/ 1075268 w 5778299"/>
                    <a:gd name="connsiteY4149" fmla="*/ 67172 h 2211056"/>
                    <a:gd name="connsiteX4150" fmla="*/ 1085895 w 5778299"/>
                    <a:gd name="connsiteY4150" fmla="*/ 60770 h 2211056"/>
                    <a:gd name="connsiteX4151" fmla="*/ 1060017 w 5778299"/>
                    <a:gd name="connsiteY4151" fmla="*/ 42628 h 2211056"/>
                    <a:gd name="connsiteX4152" fmla="*/ 1057616 w 5778299"/>
                    <a:gd name="connsiteY4152" fmla="*/ 42628 h 2211056"/>
                    <a:gd name="connsiteX4153" fmla="*/ 1017954 w 5778299"/>
                    <a:gd name="connsiteY4153" fmla="*/ 55389 h 2211056"/>
                    <a:gd name="connsiteX4154" fmla="*/ 1021466 w 5778299"/>
                    <a:gd name="connsiteY4154" fmla="*/ 61526 h 2211056"/>
                    <a:gd name="connsiteX4155" fmla="*/ 1023779 w 5778299"/>
                    <a:gd name="connsiteY4155" fmla="*/ 63215 h 2211056"/>
                    <a:gd name="connsiteX4156" fmla="*/ 1025513 w 5778299"/>
                    <a:gd name="connsiteY4156" fmla="*/ 64416 h 2211056"/>
                    <a:gd name="connsiteX4157" fmla="*/ 1025513 w 5778299"/>
                    <a:gd name="connsiteY4157" fmla="*/ 64416 h 2211056"/>
                    <a:gd name="connsiteX4158" fmla="*/ 1025779 w 5778299"/>
                    <a:gd name="connsiteY4158" fmla="*/ 64771 h 2211056"/>
                    <a:gd name="connsiteX4159" fmla="*/ 1025779 w 5778299"/>
                    <a:gd name="connsiteY4159" fmla="*/ 64771 h 2211056"/>
                    <a:gd name="connsiteX4160" fmla="*/ 1025779 w 5778299"/>
                    <a:gd name="connsiteY4160" fmla="*/ 64771 h 2211056"/>
                    <a:gd name="connsiteX4161" fmla="*/ 1025024 w 5778299"/>
                    <a:gd name="connsiteY4161" fmla="*/ 64771 h 2211056"/>
                    <a:gd name="connsiteX4162" fmla="*/ 1025024 w 5778299"/>
                    <a:gd name="connsiteY4162" fmla="*/ 64771 h 2211056"/>
                    <a:gd name="connsiteX4163" fmla="*/ 1146499 w 5778299"/>
                    <a:gd name="connsiteY4163" fmla="*/ 105233 h 2211056"/>
                    <a:gd name="connsiteX4164" fmla="*/ 1119821 w 5778299"/>
                    <a:gd name="connsiteY4164" fmla="*/ 100565 h 2211056"/>
                    <a:gd name="connsiteX4165" fmla="*/ 1118175 w 5778299"/>
                    <a:gd name="connsiteY4165" fmla="*/ 98608 h 2211056"/>
                    <a:gd name="connsiteX4166" fmla="*/ 1150812 w 5778299"/>
                    <a:gd name="connsiteY4166" fmla="*/ 87848 h 2211056"/>
                    <a:gd name="connsiteX4167" fmla="*/ 1162550 w 5778299"/>
                    <a:gd name="connsiteY4167" fmla="*/ 95007 h 2211056"/>
                    <a:gd name="connsiteX4168" fmla="*/ 1157659 w 5778299"/>
                    <a:gd name="connsiteY4168" fmla="*/ 103144 h 2211056"/>
                    <a:gd name="connsiteX4169" fmla="*/ 1146321 w 5778299"/>
                    <a:gd name="connsiteY4169" fmla="*/ 105367 h 2211056"/>
                    <a:gd name="connsiteX4170" fmla="*/ 1150945 w 5778299"/>
                    <a:gd name="connsiteY4170" fmla="*/ 88960 h 2211056"/>
                    <a:gd name="connsiteX4171" fmla="*/ 1119376 w 5778299"/>
                    <a:gd name="connsiteY4171" fmla="*/ 98786 h 2211056"/>
                    <a:gd name="connsiteX4172" fmla="*/ 1120310 w 5778299"/>
                    <a:gd name="connsiteY4172" fmla="*/ 99498 h 2211056"/>
                    <a:gd name="connsiteX4173" fmla="*/ 1146588 w 5778299"/>
                    <a:gd name="connsiteY4173" fmla="*/ 103944 h 2211056"/>
                    <a:gd name="connsiteX4174" fmla="*/ 1157304 w 5778299"/>
                    <a:gd name="connsiteY4174" fmla="*/ 101943 h 2211056"/>
                    <a:gd name="connsiteX4175" fmla="*/ 1161750 w 5778299"/>
                    <a:gd name="connsiteY4175" fmla="*/ 94829 h 2211056"/>
                    <a:gd name="connsiteX4176" fmla="*/ 1150679 w 5778299"/>
                    <a:gd name="connsiteY4176" fmla="*/ 89093 h 2211056"/>
                    <a:gd name="connsiteX4177" fmla="*/ 1394385 w 5778299"/>
                    <a:gd name="connsiteY4177" fmla="*/ 83046 h 2211056"/>
                    <a:gd name="connsiteX4178" fmla="*/ 1363572 w 5778299"/>
                    <a:gd name="connsiteY4178" fmla="*/ 72419 h 2211056"/>
                    <a:gd name="connsiteX4179" fmla="*/ 1379090 w 5778299"/>
                    <a:gd name="connsiteY4179" fmla="*/ 56501 h 2211056"/>
                    <a:gd name="connsiteX4180" fmla="*/ 1382291 w 5778299"/>
                    <a:gd name="connsiteY4180" fmla="*/ 54723 h 2211056"/>
                    <a:gd name="connsiteX4181" fmla="*/ 1389050 w 5778299"/>
                    <a:gd name="connsiteY4181" fmla="*/ 46319 h 2211056"/>
                    <a:gd name="connsiteX4182" fmla="*/ 1394030 w 5778299"/>
                    <a:gd name="connsiteY4182" fmla="*/ 39916 h 2211056"/>
                    <a:gd name="connsiteX4183" fmla="*/ 1411371 w 5778299"/>
                    <a:gd name="connsiteY4183" fmla="*/ 36448 h 2211056"/>
                    <a:gd name="connsiteX4184" fmla="*/ 1422753 w 5778299"/>
                    <a:gd name="connsiteY4184" fmla="*/ 37026 h 2211056"/>
                    <a:gd name="connsiteX4185" fmla="*/ 1423954 w 5778299"/>
                    <a:gd name="connsiteY4185" fmla="*/ 37026 h 2211056"/>
                    <a:gd name="connsiteX4186" fmla="*/ 1463438 w 5778299"/>
                    <a:gd name="connsiteY4186" fmla="*/ 57079 h 2211056"/>
                    <a:gd name="connsiteX4187" fmla="*/ 1464060 w 5778299"/>
                    <a:gd name="connsiteY4187" fmla="*/ 59880 h 2211056"/>
                    <a:gd name="connsiteX4188" fmla="*/ 1464549 w 5778299"/>
                    <a:gd name="connsiteY4188" fmla="*/ 59880 h 2211056"/>
                    <a:gd name="connsiteX4189" fmla="*/ 1464816 w 5778299"/>
                    <a:gd name="connsiteY4189" fmla="*/ 59880 h 2211056"/>
                    <a:gd name="connsiteX4190" fmla="*/ 1464816 w 5778299"/>
                    <a:gd name="connsiteY4190" fmla="*/ 60192 h 2211056"/>
                    <a:gd name="connsiteX4191" fmla="*/ 1464816 w 5778299"/>
                    <a:gd name="connsiteY4191" fmla="*/ 60681 h 2211056"/>
                    <a:gd name="connsiteX4192" fmla="*/ 1464816 w 5778299"/>
                    <a:gd name="connsiteY4192" fmla="*/ 60681 h 2211056"/>
                    <a:gd name="connsiteX4193" fmla="*/ 1464149 w 5778299"/>
                    <a:gd name="connsiteY4193" fmla="*/ 61526 h 2211056"/>
                    <a:gd name="connsiteX4194" fmla="*/ 1462815 w 5778299"/>
                    <a:gd name="connsiteY4194" fmla="*/ 63304 h 2211056"/>
                    <a:gd name="connsiteX4195" fmla="*/ 1462815 w 5778299"/>
                    <a:gd name="connsiteY4195" fmla="*/ 63304 h 2211056"/>
                    <a:gd name="connsiteX4196" fmla="*/ 1461437 w 5778299"/>
                    <a:gd name="connsiteY4196" fmla="*/ 65038 h 2211056"/>
                    <a:gd name="connsiteX4197" fmla="*/ 1460770 w 5778299"/>
                    <a:gd name="connsiteY4197" fmla="*/ 65883 h 2211056"/>
                    <a:gd name="connsiteX4198" fmla="*/ 1460770 w 5778299"/>
                    <a:gd name="connsiteY4198" fmla="*/ 65883 h 2211056"/>
                    <a:gd name="connsiteX4199" fmla="*/ 1460369 w 5778299"/>
                    <a:gd name="connsiteY4199" fmla="*/ 66150 h 2211056"/>
                    <a:gd name="connsiteX4200" fmla="*/ 1460369 w 5778299"/>
                    <a:gd name="connsiteY4200" fmla="*/ 66150 h 2211056"/>
                    <a:gd name="connsiteX4201" fmla="*/ 1395764 w 5778299"/>
                    <a:gd name="connsiteY4201" fmla="*/ 83046 h 2211056"/>
                    <a:gd name="connsiteX4202" fmla="*/ 1411371 w 5778299"/>
                    <a:gd name="connsiteY4202" fmla="*/ 37559 h 2211056"/>
                    <a:gd name="connsiteX4203" fmla="*/ 1394563 w 5778299"/>
                    <a:gd name="connsiteY4203" fmla="*/ 40894 h 2211056"/>
                    <a:gd name="connsiteX4204" fmla="*/ 1390117 w 5778299"/>
                    <a:gd name="connsiteY4204" fmla="*/ 46852 h 2211056"/>
                    <a:gd name="connsiteX4205" fmla="*/ 1382958 w 5778299"/>
                    <a:gd name="connsiteY4205" fmla="*/ 55745 h 2211056"/>
                    <a:gd name="connsiteX4206" fmla="*/ 1379712 w 5778299"/>
                    <a:gd name="connsiteY4206" fmla="*/ 57568 h 2211056"/>
                    <a:gd name="connsiteX4207" fmla="*/ 1364684 w 5778299"/>
                    <a:gd name="connsiteY4207" fmla="*/ 72108 h 2211056"/>
                    <a:gd name="connsiteX4208" fmla="*/ 1394474 w 5778299"/>
                    <a:gd name="connsiteY4208" fmla="*/ 82023 h 2211056"/>
                    <a:gd name="connsiteX4209" fmla="*/ 1395675 w 5778299"/>
                    <a:gd name="connsiteY4209" fmla="*/ 82023 h 2211056"/>
                    <a:gd name="connsiteX4210" fmla="*/ 1461704 w 5778299"/>
                    <a:gd name="connsiteY4210" fmla="*/ 63171 h 2211056"/>
                    <a:gd name="connsiteX4211" fmla="*/ 1462193 w 5778299"/>
                    <a:gd name="connsiteY4211" fmla="*/ 62504 h 2211056"/>
                    <a:gd name="connsiteX4212" fmla="*/ 1462504 w 5778299"/>
                    <a:gd name="connsiteY4212" fmla="*/ 57746 h 2211056"/>
                    <a:gd name="connsiteX4213" fmla="*/ 1423954 w 5778299"/>
                    <a:gd name="connsiteY4213" fmla="*/ 38315 h 2211056"/>
                    <a:gd name="connsiteX4214" fmla="*/ 1422753 w 5778299"/>
                    <a:gd name="connsiteY4214" fmla="*/ 38315 h 2211056"/>
                    <a:gd name="connsiteX4215" fmla="*/ 1411148 w 5778299"/>
                    <a:gd name="connsiteY4215" fmla="*/ 37693 h 2211056"/>
                    <a:gd name="connsiteX4216" fmla="*/ 900391 w 5778299"/>
                    <a:gd name="connsiteY4216" fmla="*/ 82023 h 2211056"/>
                    <a:gd name="connsiteX4217" fmla="*/ 900391 w 5778299"/>
                    <a:gd name="connsiteY4217" fmla="*/ 82023 h 2211056"/>
                    <a:gd name="connsiteX4218" fmla="*/ 888430 w 5778299"/>
                    <a:gd name="connsiteY4218" fmla="*/ 80245 h 2211056"/>
                    <a:gd name="connsiteX4219" fmla="*/ 871401 w 5778299"/>
                    <a:gd name="connsiteY4219" fmla="*/ 69885 h 2211056"/>
                    <a:gd name="connsiteX4220" fmla="*/ 871401 w 5778299"/>
                    <a:gd name="connsiteY4220" fmla="*/ 66016 h 2211056"/>
                    <a:gd name="connsiteX4221" fmla="*/ 910085 w 5778299"/>
                    <a:gd name="connsiteY4221" fmla="*/ 56501 h 2211056"/>
                    <a:gd name="connsiteX4222" fmla="*/ 928759 w 5778299"/>
                    <a:gd name="connsiteY4222" fmla="*/ 53566 h 2211056"/>
                    <a:gd name="connsiteX4223" fmla="*/ 960684 w 5778299"/>
                    <a:gd name="connsiteY4223" fmla="*/ 49120 h 2211056"/>
                    <a:gd name="connsiteX4224" fmla="*/ 984606 w 5778299"/>
                    <a:gd name="connsiteY4224" fmla="*/ 57435 h 2211056"/>
                    <a:gd name="connsiteX4225" fmla="*/ 984606 w 5778299"/>
                    <a:gd name="connsiteY4225" fmla="*/ 61125 h 2211056"/>
                    <a:gd name="connsiteX4226" fmla="*/ 976869 w 5778299"/>
                    <a:gd name="connsiteY4226" fmla="*/ 63437 h 2211056"/>
                    <a:gd name="connsiteX4227" fmla="*/ 966954 w 5778299"/>
                    <a:gd name="connsiteY4227" fmla="*/ 62504 h 2211056"/>
                    <a:gd name="connsiteX4228" fmla="*/ 966154 w 5778299"/>
                    <a:gd name="connsiteY4228" fmla="*/ 62504 h 2211056"/>
                    <a:gd name="connsiteX4229" fmla="*/ 955660 w 5778299"/>
                    <a:gd name="connsiteY4229" fmla="*/ 61792 h 2211056"/>
                    <a:gd name="connsiteX4230" fmla="*/ 927826 w 5778299"/>
                    <a:gd name="connsiteY4230" fmla="*/ 71263 h 2211056"/>
                    <a:gd name="connsiteX4231" fmla="*/ 927826 w 5778299"/>
                    <a:gd name="connsiteY4231" fmla="*/ 71263 h 2211056"/>
                    <a:gd name="connsiteX4232" fmla="*/ 922757 w 5778299"/>
                    <a:gd name="connsiteY4232" fmla="*/ 75932 h 2211056"/>
                    <a:gd name="connsiteX4233" fmla="*/ 920845 w 5778299"/>
                    <a:gd name="connsiteY4233" fmla="*/ 77666 h 2211056"/>
                    <a:gd name="connsiteX4234" fmla="*/ 920845 w 5778299"/>
                    <a:gd name="connsiteY4234" fmla="*/ 77666 h 2211056"/>
                    <a:gd name="connsiteX4235" fmla="*/ 920623 w 5778299"/>
                    <a:gd name="connsiteY4235" fmla="*/ 77666 h 2211056"/>
                    <a:gd name="connsiteX4236" fmla="*/ 920222 w 5778299"/>
                    <a:gd name="connsiteY4236" fmla="*/ 77666 h 2211056"/>
                    <a:gd name="connsiteX4237" fmla="*/ 920222 w 5778299"/>
                    <a:gd name="connsiteY4237" fmla="*/ 77310 h 2211056"/>
                    <a:gd name="connsiteX4238" fmla="*/ 920222 w 5778299"/>
                    <a:gd name="connsiteY4238" fmla="*/ 76688 h 2211056"/>
                    <a:gd name="connsiteX4239" fmla="*/ 920222 w 5778299"/>
                    <a:gd name="connsiteY4239" fmla="*/ 76688 h 2211056"/>
                    <a:gd name="connsiteX4240" fmla="*/ 900124 w 5778299"/>
                    <a:gd name="connsiteY4240" fmla="*/ 82068 h 2211056"/>
                    <a:gd name="connsiteX4241" fmla="*/ 960596 w 5778299"/>
                    <a:gd name="connsiteY4241" fmla="*/ 50276 h 2211056"/>
                    <a:gd name="connsiteX4242" fmla="*/ 928982 w 5778299"/>
                    <a:gd name="connsiteY4242" fmla="*/ 54723 h 2211056"/>
                    <a:gd name="connsiteX4243" fmla="*/ 910129 w 5778299"/>
                    <a:gd name="connsiteY4243" fmla="*/ 57702 h 2211056"/>
                    <a:gd name="connsiteX4244" fmla="*/ 872334 w 5778299"/>
                    <a:gd name="connsiteY4244" fmla="*/ 66594 h 2211056"/>
                    <a:gd name="connsiteX4245" fmla="*/ 872334 w 5778299"/>
                    <a:gd name="connsiteY4245" fmla="*/ 69529 h 2211056"/>
                    <a:gd name="connsiteX4246" fmla="*/ 888653 w 5778299"/>
                    <a:gd name="connsiteY4246" fmla="*/ 79311 h 2211056"/>
                    <a:gd name="connsiteX4247" fmla="*/ 900302 w 5778299"/>
                    <a:gd name="connsiteY4247" fmla="*/ 81045 h 2211056"/>
                    <a:gd name="connsiteX4248" fmla="*/ 900302 w 5778299"/>
                    <a:gd name="connsiteY4248" fmla="*/ 81045 h 2211056"/>
                    <a:gd name="connsiteX4249" fmla="*/ 926536 w 5778299"/>
                    <a:gd name="connsiteY4249" fmla="*/ 70818 h 2211056"/>
                    <a:gd name="connsiteX4250" fmla="*/ 930716 w 5778299"/>
                    <a:gd name="connsiteY4250" fmla="*/ 66994 h 2211056"/>
                    <a:gd name="connsiteX4251" fmla="*/ 933161 w 5778299"/>
                    <a:gd name="connsiteY4251" fmla="*/ 64771 h 2211056"/>
                    <a:gd name="connsiteX4252" fmla="*/ 933161 w 5778299"/>
                    <a:gd name="connsiteY4252" fmla="*/ 64771 h 2211056"/>
                    <a:gd name="connsiteX4253" fmla="*/ 933517 w 5778299"/>
                    <a:gd name="connsiteY4253" fmla="*/ 64771 h 2211056"/>
                    <a:gd name="connsiteX4254" fmla="*/ 933917 w 5778299"/>
                    <a:gd name="connsiteY4254" fmla="*/ 64771 h 2211056"/>
                    <a:gd name="connsiteX4255" fmla="*/ 933917 w 5778299"/>
                    <a:gd name="connsiteY4255" fmla="*/ 65127 h 2211056"/>
                    <a:gd name="connsiteX4256" fmla="*/ 933695 w 5778299"/>
                    <a:gd name="connsiteY4256" fmla="*/ 65705 h 2211056"/>
                    <a:gd name="connsiteX4257" fmla="*/ 933695 w 5778299"/>
                    <a:gd name="connsiteY4257" fmla="*/ 65705 h 2211056"/>
                    <a:gd name="connsiteX4258" fmla="*/ 955304 w 5778299"/>
                    <a:gd name="connsiteY4258" fmla="*/ 60858 h 2211056"/>
                    <a:gd name="connsiteX4259" fmla="*/ 965931 w 5778299"/>
                    <a:gd name="connsiteY4259" fmla="*/ 61570 h 2211056"/>
                    <a:gd name="connsiteX4260" fmla="*/ 966776 w 5778299"/>
                    <a:gd name="connsiteY4260" fmla="*/ 61570 h 2211056"/>
                    <a:gd name="connsiteX4261" fmla="*/ 976514 w 5778299"/>
                    <a:gd name="connsiteY4261" fmla="*/ 62504 h 2211056"/>
                    <a:gd name="connsiteX4262" fmla="*/ 983317 w 5778299"/>
                    <a:gd name="connsiteY4262" fmla="*/ 60725 h 2211056"/>
                    <a:gd name="connsiteX4263" fmla="*/ 983317 w 5778299"/>
                    <a:gd name="connsiteY4263" fmla="*/ 58102 h 2211056"/>
                    <a:gd name="connsiteX4264" fmla="*/ 960329 w 5778299"/>
                    <a:gd name="connsiteY4264" fmla="*/ 50321 h 2211056"/>
                    <a:gd name="connsiteX4265" fmla="*/ 1236494 w 5778299"/>
                    <a:gd name="connsiteY4265" fmla="*/ 68995 h 2211056"/>
                    <a:gd name="connsiteX4266" fmla="*/ 1185138 w 5778299"/>
                    <a:gd name="connsiteY4266" fmla="*/ 55879 h 2211056"/>
                    <a:gd name="connsiteX4267" fmla="*/ 1190874 w 5778299"/>
                    <a:gd name="connsiteY4267" fmla="*/ 50410 h 2211056"/>
                    <a:gd name="connsiteX4268" fmla="*/ 1201901 w 5778299"/>
                    <a:gd name="connsiteY4268" fmla="*/ 47208 h 2211056"/>
                    <a:gd name="connsiteX4269" fmla="*/ 1220665 w 5778299"/>
                    <a:gd name="connsiteY4269" fmla="*/ 39783 h 2211056"/>
                    <a:gd name="connsiteX4270" fmla="*/ 1217463 w 5778299"/>
                    <a:gd name="connsiteY4270" fmla="*/ 33158 h 2211056"/>
                    <a:gd name="connsiteX4271" fmla="*/ 1213862 w 5778299"/>
                    <a:gd name="connsiteY4271" fmla="*/ 25643 h 2211056"/>
                    <a:gd name="connsiteX4272" fmla="*/ 1221688 w 5778299"/>
                    <a:gd name="connsiteY4272" fmla="*/ 24265 h 2211056"/>
                    <a:gd name="connsiteX4273" fmla="*/ 1245076 w 5778299"/>
                    <a:gd name="connsiteY4273" fmla="*/ 29734 h 2211056"/>
                    <a:gd name="connsiteX4274" fmla="*/ 1277712 w 5778299"/>
                    <a:gd name="connsiteY4274" fmla="*/ 35514 h 2211056"/>
                    <a:gd name="connsiteX4275" fmla="*/ 1281002 w 5778299"/>
                    <a:gd name="connsiteY4275" fmla="*/ 35514 h 2211056"/>
                    <a:gd name="connsiteX4276" fmla="*/ 1287894 w 5778299"/>
                    <a:gd name="connsiteY4276" fmla="*/ 35247 h 2211056"/>
                    <a:gd name="connsiteX4277" fmla="*/ 1301945 w 5778299"/>
                    <a:gd name="connsiteY4277" fmla="*/ 39338 h 2211056"/>
                    <a:gd name="connsiteX4278" fmla="*/ 1303457 w 5778299"/>
                    <a:gd name="connsiteY4278" fmla="*/ 41961 h 2211056"/>
                    <a:gd name="connsiteX4279" fmla="*/ 1303457 w 5778299"/>
                    <a:gd name="connsiteY4279" fmla="*/ 41116 h 2211056"/>
                    <a:gd name="connsiteX4280" fmla="*/ 1303457 w 5778299"/>
                    <a:gd name="connsiteY4280" fmla="*/ 41116 h 2211056"/>
                    <a:gd name="connsiteX4281" fmla="*/ 1303723 w 5778299"/>
                    <a:gd name="connsiteY4281" fmla="*/ 40716 h 2211056"/>
                    <a:gd name="connsiteX4282" fmla="*/ 1303723 w 5778299"/>
                    <a:gd name="connsiteY4282" fmla="*/ 40716 h 2211056"/>
                    <a:gd name="connsiteX4283" fmla="*/ 1303990 w 5778299"/>
                    <a:gd name="connsiteY4283" fmla="*/ 40716 h 2211056"/>
                    <a:gd name="connsiteX4284" fmla="*/ 1303990 w 5778299"/>
                    <a:gd name="connsiteY4284" fmla="*/ 41294 h 2211056"/>
                    <a:gd name="connsiteX4285" fmla="*/ 1303990 w 5778299"/>
                    <a:gd name="connsiteY4285" fmla="*/ 41294 h 2211056"/>
                    <a:gd name="connsiteX4286" fmla="*/ 1303368 w 5778299"/>
                    <a:gd name="connsiteY4286" fmla="*/ 45741 h 2211056"/>
                    <a:gd name="connsiteX4287" fmla="*/ 1303368 w 5778299"/>
                    <a:gd name="connsiteY4287" fmla="*/ 47297 h 2211056"/>
                    <a:gd name="connsiteX4288" fmla="*/ 1303368 w 5778299"/>
                    <a:gd name="connsiteY4288" fmla="*/ 47297 h 2211056"/>
                    <a:gd name="connsiteX4289" fmla="*/ 1303368 w 5778299"/>
                    <a:gd name="connsiteY4289" fmla="*/ 47297 h 2211056"/>
                    <a:gd name="connsiteX4290" fmla="*/ 1303368 w 5778299"/>
                    <a:gd name="connsiteY4290" fmla="*/ 47297 h 2211056"/>
                    <a:gd name="connsiteX4291" fmla="*/ 1302523 w 5778299"/>
                    <a:gd name="connsiteY4291" fmla="*/ 53255 h 2211056"/>
                    <a:gd name="connsiteX4292" fmla="*/ 1302523 w 5778299"/>
                    <a:gd name="connsiteY4292" fmla="*/ 53255 h 2211056"/>
                    <a:gd name="connsiteX4293" fmla="*/ 1301989 w 5778299"/>
                    <a:gd name="connsiteY4293" fmla="*/ 53744 h 2211056"/>
                    <a:gd name="connsiteX4294" fmla="*/ 1301411 w 5778299"/>
                    <a:gd name="connsiteY4294" fmla="*/ 53166 h 2211056"/>
                    <a:gd name="connsiteX4295" fmla="*/ 1301411 w 5778299"/>
                    <a:gd name="connsiteY4295" fmla="*/ 53166 h 2211056"/>
                    <a:gd name="connsiteX4296" fmla="*/ 1301411 w 5778299"/>
                    <a:gd name="connsiteY4296" fmla="*/ 52366 h 2211056"/>
                    <a:gd name="connsiteX4297" fmla="*/ 1236850 w 5778299"/>
                    <a:gd name="connsiteY4297" fmla="*/ 69084 h 2211056"/>
                    <a:gd name="connsiteX4298" fmla="*/ 1218308 w 5778299"/>
                    <a:gd name="connsiteY4298" fmla="*/ 25154 h 2211056"/>
                    <a:gd name="connsiteX4299" fmla="*/ 1214884 w 5778299"/>
                    <a:gd name="connsiteY4299" fmla="*/ 26132 h 2211056"/>
                    <a:gd name="connsiteX4300" fmla="*/ 1218308 w 5778299"/>
                    <a:gd name="connsiteY4300" fmla="*/ 32446 h 2211056"/>
                    <a:gd name="connsiteX4301" fmla="*/ 1221376 w 5778299"/>
                    <a:gd name="connsiteY4301" fmla="*/ 40627 h 2211056"/>
                    <a:gd name="connsiteX4302" fmla="*/ 1202168 w 5778299"/>
                    <a:gd name="connsiteY4302" fmla="*/ 48320 h 2211056"/>
                    <a:gd name="connsiteX4303" fmla="*/ 1191319 w 5778299"/>
                    <a:gd name="connsiteY4303" fmla="*/ 51432 h 2211056"/>
                    <a:gd name="connsiteX4304" fmla="*/ 1186205 w 5778299"/>
                    <a:gd name="connsiteY4304" fmla="*/ 55879 h 2211056"/>
                    <a:gd name="connsiteX4305" fmla="*/ 1236494 w 5778299"/>
                    <a:gd name="connsiteY4305" fmla="*/ 68062 h 2211056"/>
                    <a:gd name="connsiteX4306" fmla="*/ 1237383 w 5778299"/>
                    <a:gd name="connsiteY4306" fmla="*/ 68062 h 2211056"/>
                    <a:gd name="connsiteX4307" fmla="*/ 1302701 w 5778299"/>
                    <a:gd name="connsiteY4307" fmla="*/ 47297 h 2211056"/>
                    <a:gd name="connsiteX4308" fmla="*/ 1302701 w 5778299"/>
                    <a:gd name="connsiteY4308" fmla="*/ 47297 h 2211056"/>
                    <a:gd name="connsiteX4309" fmla="*/ 1301100 w 5778299"/>
                    <a:gd name="connsiteY4309" fmla="*/ 40272 h 2211056"/>
                    <a:gd name="connsiteX4310" fmla="*/ 1287761 w 5778299"/>
                    <a:gd name="connsiteY4310" fmla="*/ 36537 h 2211056"/>
                    <a:gd name="connsiteX4311" fmla="*/ 1280913 w 5778299"/>
                    <a:gd name="connsiteY4311" fmla="*/ 36804 h 2211056"/>
                    <a:gd name="connsiteX4312" fmla="*/ 1277623 w 5778299"/>
                    <a:gd name="connsiteY4312" fmla="*/ 36804 h 2211056"/>
                    <a:gd name="connsiteX4313" fmla="*/ 1244631 w 5778299"/>
                    <a:gd name="connsiteY4313" fmla="*/ 30979 h 2211056"/>
                    <a:gd name="connsiteX4314" fmla="*/ 1221421 w 5778299"/>
                    <a:gd name="connsiteY4314" fmla="*/ 25554 h 2211056"/>
                    <a:gd name="connsiteX4315" fmla="*/ 1218041 w 5778299"/>
                    <a:gd name="connsiteY4315" fmla="*/ 25198 h 2211056"/>
                    <a:gd name="connsiteX4316" fmla="*/ 1499942 w 5778299"/>
                    <a:gd name="connsiteY4316" fmla="*/ 61926 h 2211056"/>
                    <a:gd name="connsiteX4317" fmla="*/ 1479400 w 5778299"/>
                    <a:gd name="connsiteY4317" fmla="*/ 57168 h 2211056"/>
                    <a:gd name="connsiteX4318" fmla="*/ 1477755 w 5778299"/>
                    <a:gd name="connsiteY4318" fmla="*/ 52499 h 2211056"/>
                    <a:gd name="connsiteX4319" fmla="*/ 1516527 w 5778299"/>
                    <a:gd name="connsiteY4319" fmla="*/ 39382 h 2211056"/>
                    <a:gd name="connsiteX4320" fmla="*/ 1519418 w 5778299"/>
                    <a:gd name="connsiteY4320" fmla="*/ 39382 h 2211056"/>
                    <a:gd name="connsiteX4321" fmla="*/ 1535069 w 5778299"/>
                    <a:gd name="connsiteY4321" fmla="*/ 33558 h 2211056"/>
                    <a:gd name="connsiteX4322" fmla="*/ 1549609 w 5778299"/>
                    <a:gd name="connsiteY4322" fmla="*/ 27555 h 2211056"/>
                    <a:gd name="connsiteX4323" fmla="*/ 1561614 w 5778299"/>
                    <a:gd name="connsiteY4323" fmla="*/ 32001 h 2211056"/>
                    <a:gd name="connsiteX4324" fmla="*/ 1567083 w 5778299"/>
                    <a:gd name="connsiteY4324" fmla="*/ 42050 h 2211056"/>
                    <a:gd name="connsiteX4325" fmla="*/ 1544851 w 5778299"/>
                    <a:gd name="connsiteY4325" fmla="*/ 56279 h 2211056"/>
                    <a:gd name="connsiteX4326" fmla="*/ 1548497 w 5778299"/>
                    <a:gd name="connsiteY4326" fmla="*/ 55879 h 2211056"/>
                    <a:gd name="connsiteX4327" fmla="*/ 1549431 w 5778299"/>
                    <a:gd name="connsiteY4327" fmla="*/ 55879 h 2211056"/>
                    <a:gd name="connsiteX4328" fmla="*/ 1549431 w 5778299"/>
                    <a:gd name="connsiteY4328" fmla="*/ 56368 h 2211056"/>
                    <a:gd name="connsiteX4329" fmla="*/ 1548897 w 5778299"/>
                    <a:gd name="connsiteY4329" fmla="*/ 56946 h 2211056"/>
                    <a:gd name="connsiteX4330" fmla="*/ 1548897 w 5778299"/>
                    <a:gd name="connsiteY4330" fmla="*/ 56946 h 2211056"/>
                    <a:gd name="connsiteX4331" fmla="*/ 1547652 w 5778299"/>
                    <a:gd name="connsiteY4331" fmla="*/ 56946 h 2211056"/>
                    <a:gd name="connsiteX4332" fmla="*/ 1546007 w 5778299"/>
                    <a:gd name="connsiteY4332" fmla="*/ 56946 h 2211056"/>
                    <a:gd name="connsiteX4333" fmla="*/ 1535603 w 5778299"/>
                    <a:gd name="connsiteY4333" fmla="*/ 58057 h 2211056"/>
                    <a:gd name="connsiteX4334" fmla="*/ 1531823 w 5778299"/>
                    <a:gd name="connsiteY4334" fmla="*/ 58546 h 2211056"/>
                    <a:gd name="connsiteX4335" fmla="*/ 1499676 w 5778299"/>
                    <a:gd name="connsiteY4335" fmla="*/ 61970 h 2211056"/>
                    <a:gd name="connsiteX4336" fmla="*/ 1516527 w 5778299"/>
                    <a:gd name="connsiteY4336" fmla="*/ 40494 h 2211056"/>
                    <a:gd name="connsiteX4337" fmla="*/ 1478867 w 5778299"/>
                    <a:gd name="connsiteY4337" fmla="*/ 52544 h 2211056"/>
                    <a:gd name="connsiteX4338" fmla="*/ 1480201 w 5778299"/>
                    <a:gd name="connsiteY4338" fmla="*/ 56412 h 2211056"/>
                    <a:gd name="connsiteX4339" fmla="*/ 1499942 w 5778299"/>
                    <a:gd name="connsiteY4339" fmla="*/ 60858 h 2211056"/>
                    <a:gd name="connsiteX4340" fmla="*/ 1531067 w 5778299"/>
                    <a:gd name="connsiteY4340" fmla="*/ 58146 h 2211056"/>
                    <a:gd name="connsiteX4341" fmla="*/ 1531334 w 5778299"/>
                    <a:gd name="connsiteY4341" fmla="*/ 58146 h 2211056"/>
                    <a:gd name="connsiteX4342" fmla="*/ 1531334 w 5778299"/>
                    <a:gd name="connsiteY4342" fmla="*/ 58146 h 2211056"/>
                    <a:gd name="connsiteX4343" fmla="*/ 1533290 w 5778299"/>
                    <a:gd name="connsiteY4343" fmla="*/ 57924 h 2211056"/>
                    <a:gd name="connsiteX4344" fmla="*/ 1535781 w 5778299"/>
                    <a:gd name="connsiteY4344" fmla="*/ 57657 h 2211056"/>
                    <a:gd name="connsiteX4345" fmla="*/ 1565971 w 5778299"/>
                    <a:gd name="connsiteY4345" fmla="*/ 42228 h 2211056"/>
                    <a:gd name="connsiteX4346" fmla="*/ 1560947 w 5778299"/>
                    <a:gd name="connsiteY4346" fmla="*/ 33335 h 2211056"/>
                    <a:gd name="connsiteX4347" fmla="*/ 1549564 w 5778299"/>
                    <a:gd name="connsiteY4347" fmla="*/ 28889 h 2211056"/>
                    <a:gd name="connsiteX4348" fmla="*/ 1535647 w 5778299"/>
                    <a:gd name="connsiteY4348" fmla="*/ 34714 h 2211056"/>
                    <a:gd name="connsiteX4349" fmla="*/ 1519284 w 5778299"/>
                    <a:gd name="connsiteY4349" fmla="*/ 40716 h 2211056"/>
                    <a:gd name="connsiteX4350" fmla="*/ 1516261 w 5778299"/>
                    <a:gd name="connsiteY4350" fmla="*/ 40539 h 2211056"/>
                    <a:gd name="connsiteX4351" fmla="*/ 2418701 w 5778299"/>
                    <a:gd name="connsiteY4351" fmla="*/ 43162 h 2211056"/>
                    <a:gd name="connsiteX4352" fmla="*/ 2396469 w 5778299"/>
                    <a:gd name="connsiteY4352" fmla="*/ 38493 h 2211056"/>
                    <a:gd name="connsiteX4353" fmla="*/ 2393578 w 5778299"/>
                    <a:gd name="connsiteY4353" fmla="*/ 31957 h 2211056"/>
                    <a:gd name="connsiteX4354" fmla="*/ 2422835 w 5778299"/>
                    <a:gd name="connsiteY4354" fmla="*/ 23064 h 2211056"/>
                    <a:gd name="connsiteX4355" fmla="*/ 2441554 w 5778299"/>
                    <a:gd name="connsiteY4355" fmla="*/ 28000 h 2211056"/>
                    <a:gd name="connsiteX4356" fmla="*/ 2442399 w 5778299"/>
                    <a:gd name="connsiteY4356" fmla="*/ 32446 h 2211056"/>
                    <a:gd name="connsiteX4357" fmla="*/ 2418433 w 5778299"/>
                    <a:gd name="connsiteY4357" fmla="*/ 43206 h 2211056"/>
                    <a:gd name="connsiteX4358" fmla="*/ 2423147 w 5778299"/>
                    <a:gd name="connsiteY4358" fmla="*/ 24087 h 2211056"/>
                    <a:gd name="connsiteX4359" fmla="*/ 2394956 w 5778299"/>
                    <a:gd name="connsiteY4359" fmla="*/ 32313 h 2211056"/>
                    <a:gd name="connsiteX4360" fmla="*/ 2397491 w 5778299"/>
                    <a:gd name="connsiteY4360" fmla="*/ 37648 h 2211056"/>
                    <a:gd name="connsiteX4361" fmla="*/ 2418877 w 5778299"/>
                    <a:gd name="connsiteY4361" fmla="*/ 42095 h 2211056"/>
                    <a:gd name="connsiteX4362" fmla="*/ 2441644 w 5778299"/>
                    <a:gd name="connsiteY4362" fmla="*/ 32001 h 2211056"/>
                    <a:gd name="connsiteX4363" fmla="*/ 2441021 w 5778299"/>
                    <a:gd name="connsiteY4363" fmla="*/ 28622 h 2211056"/>
                    <a:gd name="connsiteX4364" fmla="*/ 2422702 w 5778299"/>
                    <a:gd name="connsiteY4364" fmla="*/ 23953 h 2211056"/>
                    <a:gd name="connsiteX4365" fmla="*/ 1286427 w 5778299"/>
                    <a:gd name="connsiteY4365" fmla="*/ 28533 h 2211056"/>
                    <a:gd name="connsiteX4366" fmla="*/ 1285315 w 5778299"/>
                    <a:gd name="connsiteY4366" fmla="*/ 28533 h 2211056"/>
                    <a:gd name="connsiteX4367" fmla="*/ 1241874 w 5778299"/>
                    <a:gd name="connsiteY4367" fmla="*/ 16172 h 2211056"/>
                    <a:gd name="connsiteX4368" fmla="*/ 1241874 w 5778299"/>
                    <a:gd name="connsiteY4368" fmla="*/ 16172 h 2211056"/>
                    <a:gd name="connsiteX4369" fmla="*/ 1242274 w 5778299"/>
                    <a:gd name="connsiteY4369" fmla="*/ 16172 h 2211056"/>
                    <a:gd name="connsiteX4370" fmla="*/ 1242274 w 5778299"/>
                    <a:gd name="connsiteY4370" fmla="*/ 16172 h 2211056"/>
                    <a:gd name="connsiteX4371" fmla="*/ 1242897 w 5778299"/>
                    <a:gd name="connsiteY4371" fmla="*/ 15950 h 2211056"/>
                    <a:gd name="connsiteX4372" fmla="*/ 1247343 w 5778299"/>
                    <a:gd name="connsiteY4372" fmla="*/ 17462 h 2211056"/>
                    <a:gd name="connsiteX4373" fmla="*/ 1294786 w 5778299"/>
                    <a:gd name="connsiteY4373" fmla="*/ 5590 h 2211056"/>
                    <a:gd name="connsiteX4374" fmla="*/ 1315951 w 5778299"/>
                    <a:gd name="connsiteY4374" fmla="*/ -324 h 2211056"/>
                    <a:gd name="connsiteX4375" fmla="*/ 1315951 w 5778299"/>
                    <a:gd name="connsiteY4375" fmla="*/ -324 h 2211056"/>
                    <a:gd name="connsiteX4376" fmla="*/ 1350055 w 5778299"/>
                    <a:gd name="connsiteY4376" fmla="*/ 11326 h 2211056"/>
                    <a:gd name="connsiteX4377" fmla="*/ 1342674 w 5778299"/>
                    <a:gd name="connsiteY4377" fmla="*/ 15772 h 2211056"/>
                    <a:gd name="connsiteX4378" fmla="*/ 1337872 w 5778299"/>
                    <a:gd name="connsiteY4378" fmla="*/ 16172 h 2211056"/>
                    <a:gd name="connsiteX4379" fmla="*/ 1328979 w 5778299"/>
                    <a:gd name="connsiteY4379" fmla="*/ 15594 h 2211056"/>
                    <a:gd name="connsiteX4380" fmla="*/ 1320086 w 5778299"/>
                    <a:gd name="connsiteY4380" fmla="*/ 14972 h 2211056"/>
                    <a:gd name="connsiteX4381" fmla="*/ 1309993 w 5778299"/>
                    <a:gd name="connsiteY4381" fmla="*/ 17373 h 2211056"/>
                    <a:gd name="connsiteX4382" fmla="*/ 1304746 w 5778299"/>
                    <a:gd name="connsiteY4382" fmla="*/ 21463 h 2211056"/>
                    <a:gd name="connsiteX4383" fmla="*/ 1285982 w 5778299"/>
                    <a:gd name="connsiteY4383" fmla="*/ 28667 h 2211056"/>
                    <a:gd name="connsiteX4384" fmla="*/ 1244053 w 5778299"/>
                    <a:gd name="connsiteY4384" fmla="*/ 18040 h 2211056"/>
                    <a:gd name="connsiteX4385" fmla="*/ 1285315 w 5778299"/>
                    <a:gd name="connsiteY4385" fmla="*/ 27422 h 2211056"/>
                    <a:gd name="connsiteX4386" fmla="*/ 1286427 w 5778299"/>
                    <a:gd name="connsiteY4386" fmla="*/ 27422 h 2211056"/>
                    <a:gd name="connsiteX4387" fmla="*/ 1304435 w 5778299"/>
                    <a:gd name="connsiteY4387" fmla="*/ 20307 h 2211056"/>
                    <a:gd name="connsiteX4388" fmla="*/ 1309770 w 5778299"/>
                    <a:gd name="connsiteY4388" fmla="*/ 16217 h 2211056"/>
                    <a:gd name="connsiteX4389" fmla="*/ 1320486 w 5778299"/>
                    <a:gd name="connsiteY4389" fmla="*/ 13593 h 2211056"/>
                    <a:gd name="connsiteX4390" fmla="*/ 1329646 w 5778299"/>
                    <a:gd name="connsiteY4390" fmla="*/ 14216 h 2211056"/>
                    <a:gd name="connsiteX4391" fmla="*/ 1338272 w 5778299"/>
                    <a:gd name="connsiteY4391" fmla="*/ 14794 h 2211056"/>
                    <a:gd name="connsiteX4392" fmla="*/ 1342718 w 5778299"/>
                    <a:gd name="connsiteY4392" fmla="*/ 14438 h 2211056"/>
                    <a:gd name="connsiteX4393" fmla="*/ 1349210 w 5778299"/>
                    <a:gd name="connsiteY4393" fmla="*/ 11326 h 2211056"/>
                    <a:gd name="connsiteX4394" fmla="*/ 1316218 w 5778299"/>
                    <a:gd name="connsiteY4394" fmla="*/ 654 h 2211056"/>
                    <a:gd name="connsiteX4395" fmla="*/ 1316218 w 5778299"/>
                    <a:gd name="connsiteY4395" fmla="*/ 654 h 2211056"/>
                    <a:gd name="connsiteX4396" fmla="*/ 1295364 w 5778299"/>
                    <a:gd name="connsiteY4396" fmla="*/ 6524 h 2211056"/>
                    <a:gd name="connsiteX4397" fmla="*/ 1247565 w 5778299"/>
                    <a:gd name="connsiteY4397" fmla="*/ 18440 h 2211056"/>
                    <a:gd name="connsiteX4398" fmla="*/ 1243608 w 5778299"/>
                    <a:gd name="connsiteY4398" fmla="*/ 18173 h 2211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  <a:cxn ang="0">
                      <a:pos x="connsiteX1070" y="connsiteY1070"/>
                    </a:cxn>
                    <a:cxn ang="0">
                      <a:pos x="connsiteX1071" y="connsiteY1071"/>
                    </a:cxn>
                    <a:cxn ang="0">
                      <a:pos x="connsiteX1072" y="connsiteY1072"/>
                    </a:cxn>
                    <a:cxn ang="0">
                      <a:pos x="connsiteX1073" y="connsiteY1073"/>
                    </a:cxn>
                    <a:cxn ang="0">
                      <a:pos x="connsiteX1074" y="connsiteY1074"/>
                    </a:cxn>
                    <a:cxn ang="0">
                      <a:pos x="connsiteX1075" y="connsiteY1075"/>
                    </a:cxn>
                    <a:cxn ang="0">
                      <a:pos x="connsiteX1076" y="connsiteY1076"/>
                    </a:cxn>
                    <a:cxn ang="0">
                      <a:pos x="connsiteX1077" y="connsiteY1077"/>
                    </a:cxn>
                    <a:cxn ang="0">
                      <a:pos x="connsiteX1078" y="connsiteY1078"/>
                    </a:cxn>
                    <a:cxn ang="0">
                      <a:pos x="connsiteX1079" y="connsiteY1079"/>
                    </a:cxn>
                    <a:cxn ang="0">
                      <a:pos x="connsiteX1080" y="connsiteY1080"/>
                    </a:cxn>
                    <a:cxn ang="0">
                      <a:pos x="connsiteX1081" y="connsiteY1081"/>
                    </a:cxn>
                    <a:cxn ang="0">
                      <a:pos x="connsiteX1082" y="connsiteY1082"/>
                    </a:cxn>
                    <a:cxn ang="0">
                      <a:pos x="connsiteX1083" y="connsiteY1083"/>
                    </a:cxn>
                    <a:cxn ang="0">
                      <a:pos x="connsiteX1084" y="connsiteY1084"/>
                    </a:cxn>
                    <a:cxn ang="0">
                      <a:pos x="connsiteX1085" y="connsiteY1085"/>
                    </a:cxn>
                    <a:cxn ang="0">
                      <a:pos x="connsiteX1086" y="connsiteY1086"/>
                    </a:cxn>
                    <a:cxn ang="0">
                      <a:pos x="connsiteX1087" y="connsiteY1087"/>
                    </a:cxn>
                    <a:cxn ang="0">
                      <a:pos x="connsiteX1088" y="connsiteY1088"/>
                    </a:cxn>
                    <a:cxn ang="0">
                      <a:pos x="connsiteX1089" y="connsiteY1089"/>
                    </a:cxn>
                    <a:cxn ang="0">
                      <a:pos x="connsiteX1090" y="connsiteY1090"/>
                    </a:cxn>
                    <a:cxn ang="0">
                      <a:pos x="connsiteX1091" y="connsiteY1091"/>
                    </a:cxn>
                    <a:cxn ang="0">
                      <a:pos x="connsiteX1092" y="connsiteY1092"/>
                    </a:cxn>
                    <a:cxn ang="0">
                      <a:pos x="connsiteX1093" y="connsiteY1093"/>
                    </a:cxn>
                    <a:cxn ang="0">
                      <a:pos x="connsiteX1094" y="connsiteY1094"/>
                    </a:cxn>
                    <a:cxn ang="0">
                      <a:pos x="connsiteX1095" y="connsiteY1095"/>
                    </a:cxn>
                    <a:cxn ang="0">
                      <a:pos x="connsiteX1096" y="connsiteY1096"/>
                    </a:cxn>
                    <a:cxn ang="0">
                      <a:pos x="connsiteX1097" y="connsiteY1097"/>
                    </a:cxn>
                    <a:cxn ang="0">
                      <a:pos x="connsiteX1098" y="connsiteY1098"/>
                    </a:cxn>
                    <a:cxn ang="0">
                      <a:pos x="connsiteX1099" y="connsiteY1099"/>
                    </a:cxn>
                    <a:cxn ang="0">
                      <a:pos x="connsiteX1100" y="connsiteY1100"/>
                    </a:cxn>
                    <a:cxn ang="0">
                      <a:pos x="connsiteX1101" y="connsiteY1101"/>
                    </a:cxn>
                    <a:cxn ang="0">
                      <a:pos x="connsiteX1102" y="connsiteY1102"/>
                    </a:cxn>
                    <a:cxn ang="0">
                      <a:pos x="connsiteX1103" y="connsiteY1103"/>
                    </a:cxn>
                    <a:cxn ang="0">
                      <a:pos x="connsiteX1104" y="connsiteY1104"/>
                    </a:cxn>
                    <a:cxn ang="0">
                      <a:pos x="connsiteX1105" y="connsiteY1105"/>
                    </a:cxn>
                    <a:cxn ang="0">
                      <a:pos x="connsiteX1106" y="connsiteY1106"/>
                    </a:cxn>
                    <a:cxn ang="0">
                      <a:pos x="connsiteX1107" y="connsiteY1107"/>
                    </a:cxn>
                    <a:cxn ang="0">
                      <a:pos x="connsiteX1108" y="connsiteY1108"/>
                    </a:cxn>
                    <a:cxn ang="0">
                      <a:pos x="connsiteX1109" y="connsiteY1109"/>
                    </a:cxn>
                    <a:cxn ang="0">
                      <a:pos x="connsiteX1110" y="connsiteY1110"/>
                    </a:cxn>
                    <a:cxn ang="0">
                      <a:pos x="connsiteX1111" y="connsiteY1111"/>
                    </a:cxn>
                    <a:cxn ang="0">
                      <a:pos x="connsiteX1112" y="connsiteY1112"/>
                    </a:cxn>
                    <a:cxn ang="0">
                      <a:pos x="connsiteX1113" y="connsiteY1113"/>
                    </a:cxn>
                    <a:cxn ang="0">
                      <a:pos x="connsiteX1114" y="connsiteY1114"/>
                    </a:cxn>
                    <a:cxn ang="0">
                      <a:pos x="connsiteX1115" y="connsiteY1115"/>
                    </a:cxn>
                    <a:cxn ang="0">
                      <a:pos x="connsiteX1116" y="connsiteY1116"/>
                    </a:cxn>
                    <a:cxn ang="0">
                      <a:pos x="connsiteX1117" y="connsiteY1117"/>
                    </a:cxn>
                    <a:cxn ang="0">
                      <a:pos x="connsiteX1118" y="connsiteY1118"/>
                    </a:cxn>
                    <a:cxn ang="0">
                      <a:pos x="connsiteX1119" y="connsiteY1119"/>
                    </a:cxn>
                    <a:cxn ang="0">
                      <a:pos x="connsiteX1120" y="connsiteY1120"/>
                    </a:cxn>
                    <a:cxn ang="0">
                      <a:pos x="connsiteX1121" y="connsiteY1121"/>
                    </a:cxn>
                    <a:cxn ang="0">
                      <a:pos x="connsiteX1122" y="connsiteY1122"/>
                    </a:cxn>
                    <a:cxn ang="0">
                      <a:pos x="connsiteX1123" y="connsiteY1123"/>
                    </a:cxn>
                    <a:cxn ang="0">
                      <a:pos x="connsiteX1124" y="connsiteY1124"/>
                    </a:cxn>
                    <a:cxn ang="0">
                      <a:pos x="connsiteX1125" y="connsiteY1125"/>
                    </a:cxn>
                    <a:cxn ang="0">
                      <a:pos x="connsiteX1126" y="connsiteY1126"/>
                    </a:cxn>
                    <a:cxn ang="0">
                      <a:pos x="connsiteX1127" y="connsiteY1127"/>
                    </a:cxn>
                    <a:cxn ang="0">
                      <a:pos x="connsiteX1128" y="connsiteY1128"/>
                    </a:cxn>
                    <a:cxn ang="0">
                      <a:pos x="connsiteX1129" y="connsiteY1129"/>
                    </a:cxn>
                    <a:cxn ang="0">
                      <a:pos x="connsiteX1130" y="connsiteY1130"/>
                    </a:cxn>
                    <a:cxn ang="0">
                      <a:pos x="connsiteX1131" y="connsiteY1131"/>
                    </a:cxn>
                    <a:cxn ang="0">
                      <a:pos x="connsiteX1132" y="connsiteY1132"/>
                    </a:cxn>
                    <a:cxn ang="0">
                      <a:pos x="connsiteX1133" y="connsiteY1133"/>
                    </a:cxn>
                    <a:cxn ang="0">
                      <a:pos x="connsiteX1134" y="connsiteY1134"/>
                    </a:cxn>
                    <a:cxn ang="0">
                      <a:pos x="connsiteX1135" y="connsiteY1135"/>
                    </a:cxn>
                    <a:cxn ang="0">
                      <a:pos x="connsiteX1136" y="connsiteY1136"/>
                    </a:cxn>
                    <a:cxn ang="0">
                      <a:pos x="connsiteX1137" y="connsiteY1137"/>
                    </a:cxn>
                    <a:cxn ang="0">
                      <a:pos x="connsiteX1138" y="connsiteY1138"/>
                    </a:cxn>
                    <a:cxn ang="0">
                      <a:pos x="connsiteX1139" y="connsiteY1139"/>
                    </a:cxn>
                    <a:cxn ang="0">
                      <a:pos x="connsiteX1140" y="connsiteY1140"/>
                    </a:cxn>
                    <a:cxn ang="0">
                      <a:pos x="connsiteX1141" y="connsiteY1141"/>
                    </a:cxn>
                    <a:cxn ang="0">
                      <a:pos x="connsiteX1142" y="connsiteY1142"/>
                    </a:cxn>
                    <a:cxn ang="0">
                      <a:pos x="connsiteX1143" y="connsiteY1143"/>
                    </a:cxn>
                    <a:cxn ang="0">
                      <a:pos x="connsiteX1144" y="connsiteY1144"/>
                    </a:cxn>
                    <a:cxn ang="0">
                      <a:pos x="connsiteX1145" y="connsiteY1145"/>
                    </a:cxn>
                    <a:cxn ang="0">
                      <a:pos x="connsiteX1146" y="connsiteY1146"/>
                    </a:cxn>
                    <a:cxn ang="0">
                      <a:pos x="connsiteX1147" y="connsiteY1147"/>
                    </a:cxn>
                    <a:cxn ang="0">
                      <a:pos x="connsiteX1148" y="connsiteY1148"/>
                    </a:cxn>
                    <a:cxn ang="0">
                      <a:pos x="connsiteX1149" y="connsiteY1149"/>
                    </a:cxn>
                    <a:cxn ang="0">
                      <a:pos x="connsiteX1150" y="connsiteY1150"/>
                    </a:cxn>
                    <a:cxn ang="0">
                      <a:pos x="connsiteX1151" y="connsiteY1151"/>
                    </a:cxn>
                    <a:cxn ang="0">
                      <a:pos x="connsiteX1152" y="connsiteY1152"/>
                    </a:cxn>
                    <a:cxn ang="0">
                      <a:pos x="connsiteX1153" y="connsiteY1153"/>
                    </a:cxn>
                    <a:cxn ang="0">
                      <a:pos x="connsiteX1154" y="connsiteY1154"/>
                    </a:cxn>
                    <a:cxn ang="0">
                      <a:pos x="connsiteX1155" y="connsiteY1155"/>
                    </a:cxn>
                    <a:cxn ang="0">
                      <a:pos x="connsiteX1156" y="connsiteY1156"/>
                    </a:cxn>
                    <a:cxn ang="0">
                      <a:pos x="connsiteX1157" y="connsiteY1157"/>
                    </a:cxn>
                    <a:cxn ang="0">
                      <a:pos x="connsiteX1158" y="connsiteY1158"/>
                    </a:cxn>
                    <a:cxn ang="0">
                      <a:pos x="connsiteX1159" y="connsiteY1159"/>
                    </a:cxn>
                    <a:cxn ang="0">
                      <a:pos x="connsiteX1160" y="connsiteY1160"/>
                    </a:cxn>
                    <a:cxn ang="0">
                      <a:pos x="connsiteX1161" y="connsiteY1161"/>
                    </a:cxn>
                    <a:cxn ang="0">
                      <a:pos x="connsiteX1162" y="connsiteY1162"/>
                    </a:cxn>
                    <a:cxn ang="0">
                      <a:pos x="connsiteX1163" y="connsiteY1163"/>
                    </a:cxn>
                    <a:cxn ang="0">
                      <a:pos x="connsiteX1164" y="connsiteY1164"/>
                    </a:cxn>
                    <a:cxn ang="0">
                      <a:pos x="connsiteX1165" y="connsiteY1165"/>
                    </a:cxn>
                    <a:cxn ang="0">
                      <a:pos x="connsiteX1166" y="connsiteY1166"/>
                    </a:cxn>
                    <a:cxn ang="0">
                      <a:pos x="connsiteX1167" y="connsiteY1167"/>
                    </a:cxn>
                    <a:cxn ang="0">
                      <a:pos x="connsiteX1168" y="connsiteY1168"/>
                    </a:cxn>
                    <a:cxn ang="0">
                      <a:pos x="connsiteX1169" y="connsiteY1169"/>
                    </a:cxn>
                    <a:cxn ang="0">
                      <a:pos x="connsiteX1170" y="connsiteY1170"/>
                    </a:cxn>
                    <a:cxn ang="0">
                      <a:pos x="connsiteX1171" y="connsiteY1171"/>
                    </a:cxn>
                    <a:cxn ang="0">
                      <a:pos x="connsiteX1172" y="connsiteY1172"/>
                    </a:cxn>
                    <a:cxn ang="0">
                      <a:pos x="connsiteX1173" y="connsiteY1173"/>
                    </a:cxn>
                    <a:cxn ang="0">
                      <a:pos x="connsiteX1174" y="connsiteY1174"/>
                    </a:cxn>
                    <a:cxn ang="0">
                      <a:pos x="connsiteX1175" y="connsiteY1175"/>
                    </a:cxn>
                    <a:cxn ang="0">
                      <a:pos x="connsiteX1176" y="connsiteY1176"/>
                    </a:cxn>
                    <a:cxn ang="0">
                      <a:pos x="connsiteX1177" y="connsiteY1177"/>
                    </a:cxn>
                    <a:cxn ang="0">
                      <a:pos x="connsiteX1178" y="connsiteY1178"/>
                    </a:cxn>
                    <a:cxn ang="0">
                      <a:pos x="connsiteX1179" y="connsiteY1179"/>
                    </a:cxn>
                    <a:cxn ang="0">
                      <a:pos x="connsiteX1180" y="connsiteY1180"/>
                    </a:cxn>
                    <a:cxn ang="0">
                      <a:pos x="connsiteX1181" y="connsiteY1181"/>
                    </a:cxn>
                    <a:cxn ang="0">
                      <a:pos x="connsiteX1182" y="connsiteY1182"/>
                    </a:cxn>
                    <a:cxn ang="0">
                      <a:pos x="connsiteX1183" y="connsiteY1183"/>
                    </a:cxn>
                    <a:cxn ang="0">
                      <a:pos x="connsiteX1184" y="connsiteY1184"/>
                    </a:cxn>
                    <a:cxn ang="0">
                      <a:pos x="connsiteX1185" y="connsiteY1185"/>
                    </a:cxn>
                    <a:cxn ang="0">
                      <a:pos x="connsiteX1186" y="connsiteY1186"/>
                    </a:cxn>
                    <a:cxn ang="0">
                      <a:pos x="connsiteX1187" y="connsiteY1187"/>
                    </a:cxn>
                    <a:cxn ang="0">
                      <a:pos x="connsiteX1188" y="connsiteY1188"/>
                    </a:cxn>
                    <a:cxn ang="0">
                      <a:pos x="connsiteX1189" y="connsiteY1189"/>
                    </a:cxn>
                    <a:cxn ang="0">
                      <a:pos x="connsiteX1190" y="connsiteY1190"/>
                    </a:cxn>
                    <a:cxn ang="0">
                      <a:pos x="connsiteX1191" y="connsiteY1191"/>
                    </a:cxn>
                    <a:cxn ang="0">
                      <a:pos x="connsiteX1192" y="connsiteY1192"/>
                    </a:cxn>
                    <a:cxn ang="0">
                      <a:pos x="connsiteX1193" y="connsiteY1193"/>
                    </a:cxn>
                    <a:cxn ang="0">
                      <a:pos x="connsiteX1194" y="connsiteY1194"/>
                    </a:cxn>
                    <a:cxn ang="0">
                      <a:pos x="connsiteX1195" y="connsiteY1195"/>
                    </a:cxn>
                    <a:cxn ang="0">
                      <a:pos x="connsiteX1196" y="connsiteY1196"/>
                    </a:cxn>
                    <a:cxn ang="0">
                      <a:pos x="connsiteX1197" y="connsiteY1197"/>
                    </a:cxn>
                    <a:cxn ang="0">
                      <a:pos x="connsiteX1198" y="connsiteY1198"/>
                    </a:cxn>
                    <a:cxn ang="0">
                      <a:pos x="connsiteX1199" y="connsiteY1199"/>
                    </a:cxn>
                    <a:cxn ang="0">
                      <a:pos x="connsiteX1200" y="connsiteY1200"/>
                    </a:cxn>
                    <a:cxn ang="0">
                      <a:pos x="connsiteX1201" y="connsiteY1201"/>
                    </a:cxn>
                    <a:cxn ang="0">
                      <a:pos x="connsiteX1202" y="connsiteY1202"/>
                    </a:cxn>
                    <a:cxn ang="0">
                      <a:pos x="connsiteX1203" y="connsiteY1203"/>
                    </a:cxn>
                    <a:cxn ang="0">
                      <a:pos x="connsiteX1204" y="connsiteY1204"/>
                    </a:cxn>
                    <a:cxn ang="0">
                      <a:pos x="connsiteX1205" y="connsiteY1205"/>
                    </a:cxn>
                    <a:cxn ang="0">
                      <a:pos x="connsiteX1206" y="connsiteY1206"/>
                    </a:cxn>
                    <a:cxn ang="0">
                      <a:pos x="connsiteX1207" y="connsiteY1207"/>
                    </a:cxn>
                    <a:cxn ang="0">
                      <a:pos x="connsiteX1208" y="connsiteY1208"/>
                    </a:cxn>
                    <a:cxn ang="0">
                      <a:pos x="connsiteX1209" y="connsiteY1209"/>
                    </a:cxn>
                    <a:cxn ang="0">
                      <a:pos x="connsiteX1210" y="connsiteY1210"/>
                    </a:cxn>
                    <a:cxn ang="0">
                      <a:pos x="connsiteX1211" y="connsiteY1211"/>
                    </a:cxn>
                    <a:cxn ang="0">
                      <a:pos x="connsiteX1212" y="connsiteY1212"/>
                    </a:cxn>
                    <a:cxn ang="0">
                      <a:pos x="connsiteX1213" y="connsiteY1213"/>
                    </a:cxn>
                    <a:cxn ang="0">
                      <a:pos x="connsiteX1214" y="connsiteY1214"/>
                    </a:cxn>
                    <a:cxn ang="0">
                      <a:pos x="connsiteX1215" y="connsiteY1215"/>
                    </a:cxn>
                    <a:cxn ang="0">
                      <a:pos x="connsiteX1216" y="connsiteY1216"/>
                    </a:cxn>
                    <a:cxn ang="0">
                      <a:pos x="connsiteX1217" y="connsiteY1217"/>
                    </a:cxn>
                    <a:cxn ang="0">
                      <a:pos x="connsiteX1218" y="connsiteY1218"/>
                    </a:cxn>
                    <a:cxn ang="0">
                      <a:pos x="connsiteX1219" y="connsiteY1219"/>
                    </a:cxn>
                    <a:cxn ang="0">
                      <a:pos x="connsiteX1220" y="connsiteY1220"/>
                    </a:cxn>
                    <a:cxn ang="0">
                      <a:pos x="connsiteX1221" y="connsiteY1221"/>
                    </a:cxn>
                    <a:cxn ang="0">
                      <a:pos x="connsiteX1222" y="connsiteY1222"/>
                    </a:cxn>
                    <a:cxn ang="0">
                      <a:pos x="connsiteX1223" y="connsiteY1223"/>
                    </a:cxn>
                    <a:cxn ang="0">
                      <a:pos x="connsiteX1224" y="connsiteY1224"/>
                    </a:cxn>
                    <a:cxn ang="0">
                      <a:pos x="connsiteX1225" y="connsiteY1225"/>
                    </a:cxn>
                    <a:cxn ang="0">
                      <a:pos x="connsiteX1226" y="connsiteY1226"/>
                    </a:cxn>
                    <a:cxn ang="0">
                      <a:pos x="connsiteX1227" y="connsiteY1227"/>
                    </a:cxn>
                    <a:cxn ang="0">
                      <a:pos x="connsiteX1228" y="connsiteY1228"/>
                    </a:cxn>
                    <a:cxn ang="0">
                      <a:pos x="connsiteX1229" y="connsiteY1229"/>
                    </a:cxn>
                    <a:cxn ang="0">
                      <a:pos x="connsiteX1230" y="connsiteY1230"/>
                    </a:cxn>
                    <a:cxn ang="0">
                      <a:pos x="connsiteX1231" y="connsiteY1231"/>
                    </a:cxn>
                    <a:cxn ang="0">
                      <a:pos x="connsiteX1232" y="connsiteY1232"/>
                    </a:cxn>
                    <a:cxn ang="0">
                      <a:pos x="connsiteX1233" y="connsiteY1233"/>
                    </a:cxn>
                    <a:cxn ang="0">
                      <a:pos x="connsiteX1234" y="connsiteY1234"/>
                    </a:cxn>
                    <a:cxn ang="0">
                      <a:pos x="connsiteX1235" y="connsiteY1235"/>
                    </a:cxn>
                    <a:cxn ang="0">
                      <a:pos x="connsiteX1236" y="connsiteY1236"/>
                    </a:cxn>
                    <a:cxn ang="0">
                      <a:pos x="connsiteX1237" y="connsiteY1237"/>
                    </a:cxn>
                    <a:cxn ang="0">
                      <a:pos x="connsiteX1238" y="connsiteY1238"/>
                    </a:cxn>
                    <a:cxn ang="0">
                      <a:pos x="connsiteX1239" y="connsiteY1239"/>
                    </a:cxn>
                    <a:cxn ang="0">
                      <a:pos x="connsiteX1240" y="connsiteY1240"/>
                    </a:cxn>
                    <a:cxn ang="0">
                      <a:pos x="connsiteX1241" y="connsiteY1241"/>
                    </a:cxn>
                    <a:cxn ang="0">
                      <a:pos x="connsiteX1242" y="connsiteY1242"/>
                    </a:cxn>
                    <a:cxn ang="0">
                      <a:pos x="connsiteX1243" y="connsiteY1243"/>
                    </a:cxn>
                    <a:cxn ang="0">
                      <a:pos x="connsiteX1244" y="connsiteY1244"/>
                    </a:cxn>
                    <a:cxn ang="0">
                      <a:pos x="connsiteX1245" y="connsiteY1245"/>
                    </a:cxn>
                    <a:cxn ang="0">
                      <a:pos x="connsiteX1246" y="connsiteY1246"/>
                    </a:cxn>
                    <a:cxn ang="0">
                      <a:pos x="connsiteX1247" y="connsiteY1247"/>
                    </a:cxn>
                    <a:cxn ang="0">
                      <a:pos x="connsiteX1248" y="connsiteY1248"/>
                    </a:cxn>
                    <a:cxn ang="0">
                      <a:pos x="connsiteX1249" y="connsiteY1249"/>
                    </a:cxn>
                    <a:cxn ang="0">
                      <a:pos x="connsiteX1250" y="connsiteY1250"/>
                    </a:cxn>
                    <a:cxn ang="0">
                      <a:pos x="connsiteX1251" y="connsiteY1251"/>
                    </a:cxn>
                    <a:cxn ang="0">
                      <a:pos x="connsiteX1252" y="connsiteY1252"/>
                    </a:cxn>
                    <a:cxn ang="0">
                      <a:pos x="connsiteX1253" y="connsiteY1253"/>
                    </a:cxn>
                    <a:cxn ang="0">
                      <a:pos x="connsiteX1254" y="connsiteY1254"/>
                    </a:cxn>
                    <a:cxn ang="0">
                      <a:pos x="connsiteX1255" y="connsiteY1255"/>
                    </a:cxn>
                    <a:cxn ang="0">
                      <a:pos x="connsiteX1256" y="connsiteY1256"/>
                    </a:cxn>
                    <a:cxn ang="0">
                      <a:pos x="connsiteX1257" y="connsiteY1257"/>
                    </a:cxn>
                    <a:cxn ang="0">
                      <a:pos x="connsiteX1258" y="connsiteY1258"/>
                    </a:cxn>
                    <a:cxn ang="0">
                      <a:pos x="connsiteX1259" y="connsiteY1259"/>
                    </a:cxn>
                    <a:cxn ang="0">
                      <a:pos x="connsiteX1260" y="connsiteY1260"/>
                    </a:cxn>
                    <a:cxn ang="0">
                      <a:pos x="connsiteX1261" y="connsiteY1261"/>
                    </a:cxn>
                    <a:cxn ang="0">
                      <a:pos x="connsiteX1262" y="connsiteY1262"/>
                    </a:cxn>
                    <a:cxn ang="0">
                      <a:pos x="connsiteX1263" y="connsiteY1263"/>
                    </a:cxn>
                    <a:cxn ang="0">
                      <a:pos x="connsiteX1264" y="connsiteY1264"/>
                    </a:cxn>
                    <a:cxn ang="0">
                      <a:pos x="connsiteX1265" y="connsiteY1265"/>
                    </a:cxn>
                    <a:cxn ang="0">
                      <a:pos x="connsiteX1266" y="connsiteY1266"/>
                    </a:cxn>
                    <a:cxn ang="0">
                      <a:pos x="connsiteX1267" y="connsiteY1267"/>
                    </a:cxn>
                    <a:cxn ang="0">
                      <a:pos x="connsiteX1268" y="connsiteY1268"/>
                    </a:cxn>
                    <a:cxn ang="0">
                      <a:pos x="connsiteX1269" y="connsiteY1269"/>
                    </a:cxn>
                    <a:cxn ang="0">
                      <a:pos x="connsiteX1270" y="connsiteY1270"/>
                    </a:cxn>
                    <a:cxn ang="0">
                      <a:pos x="connsiteX1271" y="connsiteY1271"/>
                    </a:cxn>
                    <a:cxn ang="0">
                      <a:pos x="connsiteX1272" y="connsiteY1272"/>
                    </a:cxn>
                    <a:cxn ang="0">
                      <a:pos x="connsiteX1273" y="connsiteY1273"/>
                    </a:cxn>
                    <a:cxn ang="0">
                      <a:pos x="connsiteX1274" y="connsiteY1274"/>
                    </a:cxn>
                    <a:cxn ang="0">
                      <a:pos x="connsiteX1275" y="connsiteY1275"/>
                    </a:cxn>
                    <a:cxn ang="0">
                      <a:pos x="connsiteX1276" y="connsiteY1276"/>
                    </a:cxn>
                    <a:cxn ang="0">
                      <a:pos x="connsiteX1277" y="connsiteY1277"/>
                    </a:cxn>
                    <a:cxn ang="0">
                      <a:pos x="connsiteX1278" y="connsiteY1278"/>
                    </a:cxn>
                    <a:cxn ang="0">
                      <a:pos x="connsiteX1279" y="connsiteY1279"/>
                    </a:cxn>
                    <a:cxn ang="0">
                      <a:pos x="connsiteX1280" y="connsiteY1280"/>
                    </a:cxn>
                    <a:cxn ang="0">
                      <a:pos x="connsiteX1281" y="connsiteY1281"/>
                    </a:cxn>
                    <a:cxn ang="0">
                      <a:pos x="connsiteX1282" y="connsiteY1282"/>
                    </a:cxn>
                    <a:cxn ang="0">
                      <a:pos x="connsiteX1283" y="connsiteY1283"/>
                    </a:cxn>
                    <a:cxn ang="0">
                      <a:pos x="connsiteX1284" y="connsiteY1284"/>
                    </a:cxn>
                    <a:cxn ang="0">
                      <a:pos x="connsiteX1285" y="connsiteY1285"/>
                    </a:cxn>
                    <a:cxn ang="0">
                      <a:pos x="connsiteX1286" y="connsiteY1286"/>
                    </a:cxn>
                    <a:cxn ang="0">
                      <a:pos x="connsiteX1287" y="connsiteY1287"/>
                    </a:cxn>
                    <a:cxn ang="0">
                      <a:pos x="connsiteX1288" y="connsiteY1288"/>
                    </a:cxn>
                    <a:cxn ang="0">
                      <a:pos x="connsiteX1289" y="connsiteY1289"/>
                    </a:cxn>
                    <a:cxn ang="0">
                      <a:pos x="connsiteX1290" y="connsiteY1290"/>
                    </a:cxn>
                    <a:cxn ang="0">
                      <a:pos x="connsiteX1291" y="connsiteY1291"/>
                    </a:cxn>
                    <a:cxn ang="0">
                      <a:pos x="connsiteX1292" y="connsiteY1292"/>
                    </a:cxn>
                    <a:cxn ang="0">
                      <a:pos x="connsiteX1293" y="connsiteY1293"/>
                    </a:cxn>
                    <a:cxn ang="0">
                      <a:pos x="connsiteX1294" y="connsiteY1294"/>
                    </a:cxn>
                    <a:cxn ang="0">
                      <a:pos x="connsiteX1295" y="connsiteY1295"/>
                    </a:cxn>
                    <a:cxn ang="0">
                      <a:pos x="connsiteX1296" y="connsiteY1296"/>
                    </a:cxn>
                    <a:cxn ang="0">
                      <a:pos x="connsiteX1297" y="connsiteY1297"/>
                    </a:cxn>
                    <a:cxn ang="0">
                      <a:pos x="connsiteX1298" y="connsiteY1298"/>
                    </a:cxn>
                    <a:cxn ang="0">
                      <a:pos x="connsiteX1299" y="connsiteY1299"/>
                    </a:cxn>
                    <a:cxn ang="0">
                      <a:pos x="connsiteX1300" y="connsiteY1300"/>
                    </a:cxn>
                    <a:cxn ang="0">
                      <a:pos x="connsiteX1301" y="connsiteY1301"/>
                    </a:cxn>
                    <a:cxn ang="0">
                      <a:pos x="connsiteX1302" y="connsiteY1302"/>
                    </a:cxn>
                    <a:cxn ang="0">
                      <a:pos x="connsiteX1303" y="connsiteY1303"/>
                    </a:cxn>
                    <a:cxn ang="0">
                      <a:pos x="connsiteX1304" y="connsiteY1304"/>
                    </a:cxn>
                    <a:cxn ang="0">
                      <a:pos x="connsiteX1305" y="connsiteY1305"/>
                    </a:cxn>
                    <a:cxn ang="0">
                      <a:pos x="connsiteX1306" y="connsiteY1306"/>
                    </a:cxn>
                    <a:cxn ang="0">
                      <a:pos x="connsiteX1307" y="connsiteY1307"/>
                    </a:cxn>
                    <a:cxn ang="0">
                      <a:pos x="connsiteX1308" y="connsiteY1308"/>
                    </a:cxn>
                    <a:cxn ang="0">
                      <a:pos x="connsiteX1309" y="connsiteY1309"/>
                    </a:cxn>
                    <a:cxn ang="0">
                      <a:pos x="connsiteX1310" y="connsiteY1310"/>
                    </a:cxn>
                    <a:cxn ang="0">
                      <a:pos x="connsiteX1311" y="connsiteY1311"/>
                    </a:cxn>
                    <a:cxn ang="0">
                      <a:pos x="connsiteX1312" y="connsiteY1312"/>
                    </a:cxn>
                    <a:cxn ang="0">
                      <a:pos x="connsiteX1313" y="connsiteY1313"/>
                    </a:cxn>
                    <a:cxn ang="0">
                      <a:pos x="connsiteX1314" y="connsiteY1314"/>
                    </a:cxn>
                    <a:cxn ang="0">
                      <a:pos x="connsiteX1315" y="connsiteY1315"/>
                    </a:cxn>
                    <a:cxn ang="0">
                      <a:pos x="connsiteX1316" y="connsiteY1316"/>
                    </a:cxn>
                    <a:cxn ang="0">
                      <a:pos x="connsiteX1317" y="connsiteY1317"/>
                    </a:cxn>
                    <a:cxn ang="0">
                      <a:pos x="connsiteX1318" y="connsiteY1318"/>
                    </a:cxn>
                    <a:cxn ang="0">
                      <a:pos x="connsiteX1319" y="connsiteY1319"/>
                    </a:cxn>
                    <a:cxn ang="0">
                      <a:pos x="connsiteX1320" y="connsiteY1320"/>
                    </a:cxn>
                    <a:cxn ang="0">
                      <a:pos x="connsiteX1321" y="connsiteY1321"/>
                    </a:cxn>
                    <a:cxn ang="0">
                      <a:pos x="connsiteX1322" y="connsiteY1322"/>
                    </a:cxn>
                    <a:cxn ang="0">
                      <a:pos x="connsiteX1323" y="connsiteY1323"/>
                    </a:cxn>
                    <a:cxn ang="0">
                      <a:pos x="connsiteX1324" y="connsiteY1324"/>
                    </a:cxn>
                    <a:cxn ang="0">
                      <a:pos x="connsiteX1325" y="connsiteY1325"/>
                    </a:cxn>
                    <a:cxn ang="0">
                      <a:pos x="connsiteX1326" y="connsiteY1326"/>
                    </a:cxn>
                    <a:cxn ang="0">
                      <a:pos x="connsiteX1327" y="connsiteY1327"/>
                    </a:cxn>
                    <a:cxn ang="0">
                      <a:pos x="connsiteX1328" y="connsiteY1328"/>
                    </a:cxn>
                    <a:cxn ang="0">
                      <a:pos x="connsiteX1329" y="connsiteY1329"/>
                    </a:cxn>
                    <a:cxn ang="0">
                      <a:pos x="connsiteX1330" y="connsiteY1330"/>
                    </a:cxn>
                    <a:cxn ang="0">
                      <a:pos x="connsiteX1331" y="connsiteY1331"/>
                    </a:cxn>
                    <a:cxn ang="0">
                      <a:pos x="connsiteX1332" y="connsiteY1332"/>
                    </a:cxn>
                    <a:cxn ang="0">
                      <a:pos x="connsiteX1333" y="connsiteY1333"/>
                    </a:cxn>
                    <a:cxn ang="0">
                      <a:pos x="connsiteX1334" y="connsiteY1334"/>
                    </a:cxn>
                    <a:cxn ang="0">
                      <a:pos x="connsiteX1335" y="connsiteY1335"/>
                    </a:cxn>
                    <a:cxn ang="0">
                      <a:pos x="connsiteX1336" y="connsiteY1336"/>
                    </a:cxn>
                    <a:cxn ang="0">
                      <a:pos x="connsiteX1337" y="connsiteY1337"/>
                    </a:cxn>
                    <a:cxn ang="0">
                      <a:pos x="connsiteX1338" y="connsiteY1338"/>
                    </a:cxn>
                    <a:cxn ang="0">
                      <a:pos x="connsiteX1339" y="connsiteY1339"/>
                    </a:cxn>
                    <a:cxn ang="0">
                      <a:pos x="connsiteX1340" y="connsiteY1340"/>
                    </a:cxn>
                    <a:cxn ang="0">
                      <a:pos x="connsiteX1341" y="connsiteY1341"/>
                    </a:cxn>
                    <a:cxn ang="0">
                      <a:pos x="connsiteX1342" y="connsiteY1342"/>
                    </a:cxn>
                    <a:cxn ang="0">
                      <a:pos x="connsiteX1343" y="connsiteY1343"/>
                    </a:cxn>
                    <a:cxn ang="0">
                      <a:pos x="connsiteX1344" y="connsiteY1344"/>
                    </a:cxn>
                    <a:cxn ang="0">
                      <a:pos x="connsiteX1345" y="connsiteY1345"/>
                    </a:cxn>
                    <a:cxn ang="0">
                      <a:pos x="connsiteX1346" y="connsiteY1346"/>
                    </a:cxn>
                    <a:cxn ang="0">
                      <a:pos x="connsiteX1347" y="connsiteY1347"/>
                    </a:cxn>
                    <a:cxn ang="0">
                      <a:pos x="connsiteX1348" y="connsiteY1348"/>
                    </a:cxn>
                    <a:cxn ang="0">
                      <a:pos x="connsiteX1349" y="connsiteY1349"/>
                    </a:cxn>
                    <a:cxn ang="0">
                      <a:pos x="connsiteX1350" y="connsiteY1350"/>
                    </a:cxn>
                    <a:cxn ang="0">
                      <a:pos x="connsiteX1351" y="connsiteY1351"/>
                    </a:cxn>
                    <a:cxn ang="0">
                      <a:pos x="connsiteX1352" y="connsiteY1352"/>
                    </a:cxn>
                    <a:cxn ang="0">
                      <a:pos x="connsiteX1353" y="connsiteY1353"/>
                    </a:cxn>
                    <a:cxn ang="0">
                      <a:pos x="connsiteX1354" y="connsiteY1354"/>
                    </a:cxn>
                    <a:cxn ang="0">
                      <a:pos x="connsiteX1355" y="connsiteY1355"/>
                    </a:cxn>
                    <a:cxn ang="0">
                      <a:pos x="connsiteX1356" y="connsiteY1356"/>
                    </a:cxn>
                    <a:cxn ang="0">
                      <a:pos x="connsiteX1357" y="connsiteY1357"/>
                    </a:cxn>
                    <a:cxn ang="0">
                      <a:pos x="connsiteX1358" y="connsiteY1358"/>
                    </a:cxn>
                    <a:cxn ang="0">
                      <a:pos x="connsiteX1359" y="connsiteY1359"/>
                    </a:cxn>
                    <a:cxn ang="0">
                      <a:pos x="connsiteX1360" y="connsiteY1360"/>
                    </a:cxn>
                    <a:cxn ang="0">
                      <a:pos x="connsiteX1361" y="connsiteY1361"/>
                    </a:cxn>
                    <a:cxn ang="0">
                      <a:pos x="connsiteX1362" y="connsiteY1362"/>
                    </a:cxn>
                    <a:cxn ang="0">
                      <a:pos x="connsiteX1363" y="connsiteY1363"/>
                    </a:cxn>
                    <a:cxn ang="0">
                      <a:pos x="connsiteX1364" y="connsiteY1364"/>
                    </a:cxn>
                    <a:cxn ang="0">
                      <a:pos x="connsiteX1365" y="connsiteY1365"/>
                    </a:cxn>
                    <a:cxn ang="0">
                      <a:pos x="connsiteX1366" y="connsiteY1366"/>
                    </a:cxn>
                    <a:cxn ang="0">
                      <a:pos x="connsiteX1367" y="connsiteY1367"/>
                    </a:cxn>
                    <a:cxn ang="0">
                      <a:pos x="connsiteX1368" y="connsiteY1368"/>
                    </a:cxn>
                    <a:cxn ang="0">
                      <a:pos x="connsiteX1369" y="connsiteY1369"/>
                    </a:cxn>
                    <a:cxn ang="0">
                      <a:pos x="connsiteX1370" y="connsiteY1370"/>
                    </a:cxn>
                    <a:cxn ang="0">
                      <a:pos x="connsiteX1371" y="connsiteY1371"/>
                    </a:cxn>
                    <a:cxn ang="0">
                      <a:pos x="connsiteX1372" y="connsiteY1372"/>
                    </a:cxn>
                    <a:cxn ang="0">
                      <a:pos x="connsiteX1373" y="connsiteY1373"/>
                    </a:cxn>
                    <a:cxn ang="0">
                      <a:pos x="connsiteX1374" y="connsiteY1374"/>
                    </a:cxn>
                    <a:cxn ang="0">
                      <a:pos x="connsiteX1375" y="connsiteY1375"/>
                    </a:cxn>
                    <a:cxn ang="0">
                      <a:pos x="connsiteX1376" y="connsiteY1376"/>
                    </a:cxn>
                    <a:cxn ang="0">
                      <a:pos x="connsiteX1377" y="connsiteY1377"/>
                    </a:cxn>
                    <a:cxn ang="0">
                      <a:pos x="connsiteX1378" y="connsiteY1378"/>
                    </a:cxn>
                    <a:cxn ang="0">
                      <a:pos x="connsiteX1379" y="connsiteY1379"/>
                    </a:cxn>
                    <a:cxn ang="0">
                      <a:pos x="connsiteX1380" y="connsiteY1380"/>
                    </a:cxn>
                    <a:cxn ang="0">
                      <a:pos x="connsiteX1381" y="connsiteY1381"/>
                    </a:cxn>
                    <a:cxn ang="0">
                      <a:pos x="connsiteX1382" y="connsiteY1382"/>
                    </a:cxn>
                    <a:cxn ang="0">
                      <a:pos x="connsiteX1383" y="connsiteY1383"/>
                    </a:cxn>
                    <a:cxn ang="0">
                      <a:pos x="connsiteX1384" y="connsiteY1384"/>
                    </a:cxn>
                    <a:cxn ang="0">
                      <a:pos x="connsiteX1385" y="connsiteY1385"/>
                    </a:cxn>
                    <a:cxn ang="0">
                      <a:pos x="connsiteX1386" y="connsiteY1386"/>
                    </a:cxn>
                    <a:cxn ang="0">
                      <a:pos x="connsiteX1387" y="connsiteY1387"/>
                    </a:cxn>
                    <a:cxn ang="0">
                      <a:pos x="connsiteX1388" y="connsiteY1388"/>
                    </a:cxn>
                    <a:cxn ang="0">
                      <a:pos x="connsiteX1389" y="connsiteY1389"/>
                    </a:cxn>
                    <a:cxn ang="0">
                      <a:pos x="connsiteX1390" y="connsiteY1390"/>
                    </a:cxn>
                    <a:cxn ang="0">
                      <a:pos x="connsiteX1391" y="connsiteY1391"/>
                    </a:cxn>
                    <a:cxn ang="0">
                      <a:pos x="connsiteX1392" y="connsiteY1392"/>
                    </a:cxn>
                    <a:cxn ang="0">
                      <a:pos x="connsiteX1393" y="connsiteY1393"/>
                    </a:cxn>
                    <a:cxn ang="0">
                      <a:pos x="connsiteX1394" y="connsiteY1394"/>
                    </a:cxn>
                    <a:cxn ang="0">
                      <a:pos x="connsiteX1395" y="connsiteY1395"/>
                    </a:cxn>
                    <a:cxn ang="0">
                      <a:pos x="connsiteX1396" y="connsiteY1396"/>
                    </a:cxn>
                    <a:cxn ang="0">
                      <a:pos x="connsiteX1397" y="connsiteY1397"/>
                    </a:cxn>
                    <a:cxn ang="0">
                      <a:pos x="connsiteX1398" y="connsiteY1398"/>
                    </a:cxn>
                    <a:cxn ang="0">
                      <a:pos x="connsiteX1399" y="connsiteY1399"/>
                    </a:cxn>
                    <a:cxn ang="0">
                      <a:pos x="connsiteX1400" y="connsiteY1400"/>
                    </a:cxn>
                    <a:cxn ang="0">
                      <a:pos x="connsiteX1401" y="connsiteY1401"/>
                    </a:cxn>
                    <a:cxn ang="0">
                      <a:pos x="connsiteX1402" y="connsiteY1402"/>
                    </a:cxn>
                    <a:cxn ang="0">
                      <a:pos x="connsiteX1403" y="connsiteY1403"/>
                    </a:cxn>
                    <a:cxn ang="0">
                      <a:pos x="connsiteX1404" y="connsiteY1404"/>
                    </a:cxn>
                    <a:cxn ang="0">
                      <a:pos x="connsiteX1405" y="connsiteY1405"/>
                    </a:cxn>
                    <a:cxn ang="0">
                      <a:pos x="connsiteX1406" y="connsiteY1406"/>
                    </a:cxn>
                    <a:cxn ang="0">
                      <a:pos x="connsiteX1407" y="connsiteY1407"/>
                    </a:cxn>
                    <a:cxn ang="0">
                      <a:pos x="connsiteX1408" y="connsiteY1408"/>
                    </a:cxn>
                    <a:cxn ang="0">
                      <a:pos x="connsiteX1409" y="connsiteY1409"/>
                    </a:cxn>
                    <a:cxn ang="0">
                      <a:pos x="connsiteX1410" y="connsiteY1410"/>
                    </a:cxn>
                    <a:cxn ang="0">
                      <a:pos x="connsiteX1411" y="connsiteY1411"/>
                    </a:cxn>
                    <a:cxn ang="0">
                      <a:pos x="connsiteX1412" y="connsiteY1412"/>
                    </a:cxn>
                    <a:cxn ang="0">
                      <a:pos x="connsiteX1413" y="connsiteY1413"/>
                    </a:cxn>
                    <a:cxn ang="0">
                      <a:pos x="connsiteX1414" y="connsiteY1414"/>
                    </a:cxn>
                    <a:cxn ang="0">
                      <a:pos x="connsiteX1415" y="connsiteY1415"/>
                    </a:cxn>
                    <a:cxn ang="0">
                      <a:pos x="connsiteX1416" y="connsiteY1416"/>
                    </a:cxn>
                    <a:cxn ang="0">
                      <a:pos x="connsiteX1417" y="connsiteY1417"/>
                    </a:cxn>
                    <a:cxn ang="0">
                      <a:pos x="connsiteX1418" y="connsiteY1418"/>
                    </a:cxn>
                    <a:cxn ang="0">
                      <a:pos x="connsiteX1419" y="connsiteY1419"/>
                    </a:cxn>
                    <a:cxn ang="0">
                      <a:pos x="connsiteX1420" y="connsiteY1420"/>
                    </a:cxn>
                    <a:cxn ang="0">
                      <a:pos x="connsiteX1421" y="connsiteY1421"/>
                    </a:cxn>
                    <a:cxn ang="0">
                      <a:pos x="connsiteX1422" y="connsiteY1422"/>
                    </a:cxn>
                    <a:cxn ang="0">
                      <a:pos x="connsiteX1423" y="connsiteY1423"/>
                    </a:cxn>
                    <a:cxn ang="0">
                      <a:pos x="connsiteX1424" y="connsiteY1424"/>
                    </a:cxn>
                    <a:cxn ang="0">
                      <a:pos x="connsiteX1425" y="connsiteY1425"/>
                    </a:cxn>
                    <a:cxn ang="0">
                      <a:pos x="connsiteX1426" y="connsiteY1426"/>
                    </a:cxn>
                    <a:cxn ang="0">
                      <a:pos x="connsiteX1427" y="connsiteY1427"/>
                    </a:cxn>
                    <a:cxn ang="0">
                      <a:pos x="connsiteX1428" y="connsiteY1428"/>
                    </a:cxn>
                    <a:cxn ang="0">
                      <a:pos x="connsiteX1429" y="connsiteY1429"/>
                    </a:cxn>
                    <a:cxn ang="0">
                      <a:pos x="connsiteX1430" y="connsiteY1430"/>
                    </a:cxn>
                    <a:cxn ang="0">
                      <a:pos x="connsiteX1431" y="connsiteY1431"/>
                    </a:cxn>
                    <a:cxn ang="0">
                      <a:pos x="connsiteX1432" y="connsiteY1432"/>
                    </a:cxn>
                    <a:cxn ang="0">
                      <a:pos x="connsiteX1433" y="connsiteY1433"/>
                    </a:cxn>
                    <a:cxn ang="0">
                      <a:pos x="connsiteX1434" y="connsiteY1434"/>
                    </a:cxn>
                    <a:cxn ang="0">
                      <a:pos x="connsiteX1435" y="connsiteY1435"/>
                    </a:cxn>
                    <a:cxn ang="0">
                      <a:pos x="connsiteX1436" y="connsiteY1436"/>
                    </a:cxn>
                    <a:cxn ang="0">
                      <a:pos x="connsiteX1437" y="connsiteY1437"/>
                    </a:cxn>
                    <a:cxn ang="0">
                      <a:pos x="connsiteX1438" y="connsiteY1438"/>
                    </a:cxn>
                    <a:cxn ang="0">
                      <a:pos x="connsiteX1439" y="connsiteY1439"/>
                    </a:cxn>
                    <a:cxn ang="0">
                      <a:pos x="connsiteX1440" y="connsiteY1440"/>
                    </a:cxn>
                    <a:cxn ang="0">
                      <a:pos x="connsiteX1441" y="connsiteY1441"/>
                    </a:cxn>
                    <a:cxn ang="0">
                      <a:pos x="connsiteX1442" y="connsiteY1442"/>
                    </a:cxn>
                    <a:cxn ang="0">
                      <a:pos x="connsiteX1443" y="connsiteY1443"/>
                    </a:cxn>
                    <a:cxn ang="0">
                      <a:pos x="connsiteX1444" y="connsiteY1444"/>
                    </a:cxn>
                    <a:cxn ang="0">
                      <a:pos x="connsiteX1445" y="connsiteY1445"/>
                    </a:cxn>
                    <a:cxn ang="0">
                      <a:pos x="connsiteX1446" y="connsiteY1446"/>
                    </a:cxn>
                    <a:cxn ang="0">
                      <a:pos x="connsiteX1447" y="connsiteY1447"/>
                    </a:cxn>
                    <a:cxn ang="0">
                      <a:pos x="connsiteX1448" y="connsiteY1448"/>
                    </a:cxn>
                    <a:cxn ang="0">
                      <a:pos x="connsiteX1449" y="connsiteY1449"/>
                    </a:cxn>
                    <a:cxn ang="0">
                      <a:pos x="connsiteX1450" y="connsiteY1450"/>
                    </a:cxn>
                    <a:cxn ang="0">
                      <a:pos x="connsiteX1451" y="connsiteY1451"/>
                    </a:cxn>
                    <a:cxn ang="0">
                      <a:pos x="connsiteX1452" y="connsiteY1452"/>
                    </a:cxn>
                    <a:cxn ang="0">
                      <a:pos x="connsiteX1453" y="connsiteY1453"/>
                    </a:cxn>
                    <a:cxn ang="0">
                      <a:pos x="connsiteX1454" y="connsiteY1454"/>
                    </a:cxn>
                    <a:cxn ang="0">
                      <a:pos x="connsiteX1455" y="connsiteY1455"/>
                    </a:cxn>
                    <a:cxn ang="0">
                      <a:pos x="connsiteX1456" y="connsiteY1456"/>
                    </a:cxn>
                    <a:cxn ang="0">
                      <a:pos x="connsiteX1457" y="connsiteY1457"/>
                    </a:cxn>
                    <a:cxn ang="0">
                      <a:pos x="connsiteX1458" y="connsiteY1458"/>
                    </a:cxn>
                    <a:cxn ang="0">
                      <a:pos x="connsiteX1459" y="connsiteY1459"/>
                    </a:cxn>
                    <a:cxn ang="0">
                      <a:pos x="connsiteX1460" y="connsiteY1460"/>
                    </a:cxn>
                    <a:cxn ang="0">
                      <a:pos x="connsiteX1461" y="connsiteY1461"/>
                    </a:cxn>
                    <a:cxn ang="0">
                      <a:pos x="connsiteX1462" y="connsiteY1462"/>
                    </a:cxn>
                    <a:cxn ang="0">
                      <a:pos x="connsiteX1463" y="connsiteY1463"/>
                    </a:cxn>
                    <a:cxn ang="0">
                      <a:pos x="connsiteX1464" y="connsiteY1464"/>
                    </a:cxn>
                    <a:cxn ang="0">
                      <a:pos x="connsiteX1465" y="connsiteY1465"/>
                    </a:cxn>
                    <a:cxn ang="0">
                      <a:pos x="connsiteX1466" y="connsiteY1466"/>
                    </a:cxn>
                    <a:cxn ang="0">
                      <a:pos x="connsiteX1467" y="connsiteY1467"/>
                    </a:cxn>
                    <a:cxn ang="0">
                      <a:pos x="connsiteX1468" y="connsiteY1468"/>
                    </a:cxn>
                    <a:cxn ang="0">
                      <a:pos x="connsiteX1469" y="connsiteY1469"/>
                    </a:cxn>
                    <a:cxn ang="0">
                      <a:pos x="connsiteX1470" y="connsiteY1470"/>
                    </a:cxn>
                    <a:cxn ang="0">
                      <a:pos x="connsiteX1471" y="connsiteY1471"/>
                    </a:cxn>
                    <a:cxn ang="0">
                      <a:pos x="connsiteX1472" y="connsiteY1472"/>
                    </a:cxn>
                    <a:cxn ang="0">
                      <a:pos x="connsiteX1473" y="connsiteY1473"/>
                    </a:cxn>
                    <a:cxn ang="0">
                      <a:pos x="connsiteX1474" y="connsiteY1474"/>
                    </a:cxn>
                    <a:cxn ang="0">
                      <a:pos x="connsiteX1475" y="connsiteY1475"/>
                    </a:cxn>
                    <a:cxn ang="0">
                      <a:pos x="connsiteX1476" y="connsiteY1476"/>
                    </a:cxn>
                    <a:cxn ang="0">
                      <a:pos x="connsiteX1477" y="connsiteY1477"/>
                    </a:cxn>
                    <a:cxn ang="0">
                      <a:pos x="connsiteX1478" y="connsiteY1478"/>
                    </a:cxn>
                    <a:cxn ang="0">
                      <a:pos x="connsiteX1479" y="connsiteY1479"/>
                    </a:cxn>
                    <a:cxn ang="0">
                      <a:pos x="connsiteX1480" y="connsiteY1480"/>
                    </a:cxn>
                    <a:cxn ang="0">
                      <a:pos x="connsiteX1481" y="connsiteY1481"/>
                    </a:cxn>
                    <a:cxn ang="0">
                      <a:pos x="connsiteX1482" y="connsiteY1482"/>
                    </a:cxn>
                    <a:cxn ang="0">
                      <a:pos x="connsiteX1483" y="connsiteY1483"/>
                    </a:cxn>
                    <a:cxn ang="0">
                      <a:pos x="connsiteX1484" y="connsiteY1484"/>
                    </a:cxn>
                    <a:cxn ang="0">
                      <a:pos x="connsiteX1485" y="connsiteY1485"/>
                    </a:cxn>
                    <a:cxn ang="0">
                      <a:pos x="connsiteX1486" y="connsiteY1486"/>
                    </a:cxn>
                    <a:cxn ang="0">
                      <a:pos x="connsiteX1487" y="connsiteY1487"/>
                    </a:cxn>
                    <a:cxn ang="0">
                      <a:pos x="connsiteX1488" y="connsiteY1488"/>
                    </a:cxn>
                    <a:cxn ang="0">
                      <a:pos x="connsiteX1489" y="connsiteY1489"/>
                    </a:cxn>
                    <a:cxn ang="0">
                      <a:pos x="connsiteX1490" y="connsiteY1490"/>
                    </a:cxn>
                    <a:cxn ang="0">
                      <a:pos x="connsiteX1491" y="connsiteY1491"/>
                    </a:cxn>
                    <a:cxn ang="0">
                      <a:pos x="connsiteX1492" y="connsiteY1492"/>
                    </a:cxn>
                    <a:cxn ang="0">
                      <a:pos x="connsiteX1493" y="connsiteY1493"/>
                    </a:cxn>
                    <a:cxn ang="0">
                      <a:pos x="connsiteX1494" y="connsiteY1494"/>
                    </a:cxn>
                    <a:cxn ang="0">
                      <a:pos x="connsiteX1495" y="connsiteY1495"/>
                    </a:cxn>
                    <a:cxn ang="0">
                      <a:pos x="connsiteX1496" y="connsiteY1496"/>
                    </a:cxn>
                    <a:cxn ang="0">
                      <a:pos x="connsiteX1497" y="connsiteY1497"/>
                    </a:cxn>
                    <a:cxn ang="0">
                      <a:pos x="connsiteX1498" y="connsiteY1498"/>
                    </a:cxn>
                    <a:cxn ang="0">
                      <a:pos x="connsiteX1499" y="connsiteY1499"/>
                    </a:cxn>
                    <a:cxn ang="0">
                      <a:pos x="connsiteX1500" y="connsiteY1500"/>
                    </a:cxn>
                    <a:cxn ang="0">
                      <a:pos x="connsiteX1501" y="connsiteY1501"/>
                    </a:cxn>
                    <a:cxn ang="0">
                      <a:pos x="connsiteX1502" y="connsiteY1502"/>
                    </a:cxn>
                    <a:cxn ang="0">
                      <a:pos x="connsiteX1503" y="connsiteY1503"/>
                    </a:cxn>
                    <a:cxn ang="0">
                      <a:pos x="connsiteX1504" y="connsiteY1504"/>
                    </a:cxn>
                    <a:cxn ang="0">
                      <a:pos x="connsiteX1505" y="connsiteY1505"/>
                    </a:cxn>
                    <a:cxn ang="0">
                      <a:pos x="connsiteX1506" y="connsiteY1506"/>
                    </a:cxn>
                    <a:cxn ang="0">
                      <a:pos x="connsiteX1507" y="connsiteY1507"/>
                    </a:cxn>
                    <a:cxn ang="0">
                      <a:pos x="connsiteX1508" y="connsiteY1508"/>
                    </a:cxn>
                    <a:cxn ang="0">
                      <a:pos x="connsiteX1509" y="connsiteY1509"/>
                    </a:cxn>
                    <a:cxn ang="0">
                      <a:pos x="connsiteX1510" y="connsiteY1510"/>
                    </a:cxn>
                    <a:cxn ang="0">
                      <a:pos x="connsiteX1511" y="connsiteY1511"/>
                    </a:cxn>
                    <a:cxn ang="0">
                      <a:pos x="connsiteX1512" y="connsiteY1512"/>
                    </a:cxn>
                    <a:cxn ang="0">
                      <a:pos x="connsiteX1513" y="connsiteY1513"/>
                    </a:cxn>
                    <a:cxn ang="0">
                      <a:pos x="connsiteX1514" y="connsiteY1514"/>
                    </a:cxn>
                    <a:cxn ang="0">
                      <a:pos x="connsiteX1515" y="connsiteY1515"/>
                    </a:cxn>
                    <a:cxn ang="0">
                      <a:pos x="connsiteX1516" y="connsiteY1516"/>
                    </a:cxn>
                    <a:cxn ang="0">
                      <a:pos x="connsiteX1517" y="connsiteY1517"/>
                    </a:cxn>
                    <a:cxn ang="0">
                      <a:pos x="connsiteX1518" y="connsiteY1518"/>
                    </a:cxn>
                    <a:cxn ang="0">
                      <a:pos x="connsiteX1519" y="connsiteY1519"/>
                    </a:cxn>
                    <a:cxn ang="0">
                      <a:pos x="connsiteX1520" y="connsiteY1520"/>
                    </a:cxn>
                    <a:cxn ang="0">
                      <a:pos x="connsiteX1521" y="connsiteY1521"/>
                    </a:cxn>
                    <a:cxn ang="0">
                      <a:pos x="connsiteX1522" y="connsiteY1522"/>
                    </a:cxn>
                    <a:cxn ang="0">
                      <a:pos x="connsiteX1523" y="connsiteY1523"/>
                    </a:cxn>
                    <a:cxn ang="0">
                      <a:pos x="connsiteX1524" y="connsiteY1524"/>
                    </a:cxn>
                    <a:cxn ang="0">
                      <a:pos x="connsiteX1525" y="connsiteY1525"/>
                    </a:cxn>
                    <a:cxn ang="0">
                      <a:pos x="connsiteX1526" y="connsiteY1526"/>
                    </a:cxn>
                    <a:cxn ang="0">
                      <a:pos x="connsiteX1527" y="connsiteY1527"/>
                    </a:cxn>
                    <a:cxn ang="0">
                      <a:pos x="connsiteX1528" y="connsiteY1528"/>
                    </a:cxn>
                    <a:cxn ang="0">
                      <a:pos x="connsiteX1529" y="connsiteY1529"/>
                    </a:cxn>
                    <a:cxn ang="0">
                      <a:pos x="connsiteX1530" y="connsiteY1530"/>
                    </a:cxn>
                    <a:cxn ang="0">
                      <a:pos x="connsiteX1531" y="connsiteY1531"/>
                    </a:cxn>
                    <a:cxn ang="0">
                      <a:pos x="connsiteX1532" y="connsiteY1532"/>
                    </a:cxn>
                    <a:cxn ang="0">
                      <a:pos x="connsiteX1533" y="connsiteY1533"/>
                    </a:cxn>
                    <a:cxn ang="0">
                      <a:pos x="connsiteX1534" y="connsiteY1534"/>
                    </a:cxn>
                    <a:cxn ang="0">
                      <a:pos x="connsiteX1535" y="connsiteY1535"/>
                    </a:cxn>
                    <a:cxn ang="0">
                      <a:pos x="connsiteX1536" y="connsiteY1536"/>
                    </a:cxn>
                    <a:cxn ang="0">
                      <a:pos x="connsiteX1537" y="connsiteY1537"/>
                    </a:cxn>
                    <a:cxn ang="0">
                      <a:pos x="connsiteX1538" y="connsiteY1538"/>
                    </a:cxn>
                    <a:cxn ang="0">
                      <a:pos x="connsiteX1539" y="connsiteY1539"/>
                    </a:cxn>
                    <a:cxn ang="0">
                      <a:pos x="connsiteX1540" y="connsiteY1540"/>
                    </a:cxn>
                    <a:cxn ang="0">
                      <a:pos x="connsiteX1541" y="connsiteY1541"/>
                    </a:cxn>
                    <a:cxn ang="0">
                      <a:pos x="connsiteX1542" y="connsiteY1542"/>
                    </a:cxn>
                    <a:cxn ang="0">
                      <a:pos x="connsiteX1543" y="connsiteY1543"/>
                    </a:cxn>
                    <a:cxn ang="0">
                      <a:pos x="connsiteX1544" y="connsiteY1544"/>
                    </a:cxn>
                    <a:cxn ang="0">
                      <a:pos x="connsiteX1545" y="connsiteY1545"/>
                    </a:cxn>
                    <a:cxn ang="0">
                      <a:pos x="connsiteX1546" y="connsiteY1546"/>
                    </a:cxn>
                    <a:cxn ang="0">
                      <a:pos x="connsiteX1547" y="connsiteY1547"/>
                    </a:cxn>
                    <a:cxn ang="0">
                      <a:pos x="connsiteX1548" y="connsiteY1548"/>
                    </a:cxn>
                    <a:cxn ang="0">
                      <a:pos x="connsiteX1549" y="connsiteY1549"/>
                    </a:cxn>
                    <a:cxn ang="0">
                      <a:pos x="connsiteX1550" y="connsiteY1550"/>
                    </a:cxn>
                    <a:cxn ang="0">
                      <a:pos x="connsiteX1551" y="connsiteY1551"/>
                    </a:cxn>
                    <a:cxn ang="0">
                      <a:pos x="connsiteX1552" y="connsiteY1552"/>
                    </a:cxn>
                    <a:cxn ang="0">
                      <a:pos x="connsiteX1553" y="connsiteY1553"/>
                    </a:cxn>
                    <a:cxn ang="0">
                      <a:pos x="connsiteX1554" y="connsiteY1554"/>
                    </a:cxn>
                    <a:cxn ang="0">
                      <a:pos x="connsiteX1555" y="connsiteY1555"/>
                    </a:cxn>
                    <a:cxn ang="0">
                      <a:pos x="connsiteX1556" y="connsiteY1556"/>
                    </a:cxn>
                    <a:cxn ang="0">
                      <a:pos x="connsiteX1557" y="connsiteY1557"/>
                    </a:cxn>
                    <a:cxn ang="0">
                      <a:pos x="connsiteX1558" y="connsiteY1558"/>
                    </a:cxn>
                    <a:cxn ang="0">
                      <a:pos x="connsiteX1559" y="connsiteY1559"/>
                    </a:cxn>
                    <a:cxn ang="0">
                      <a:pos x="connsiteX1560" y="connsiteY1560"/>
                    </a:cxn>
                    <a:cxn ang="0">
                      <a:pos x="connsiteX1561" y="connsiteY1561"/>
                    </a:cxn>
                    <a:cxn ang="0">
                      <a:pos x="connsiteX1562" y="connsiteY1562"/>
                    </a:cxn>
                    <a:cxn ang="0">
                      <a:pos x="connsiteX1563" y="connsiteY1563"/>
                    </a:cxn>
                    <a:cxn ang="0">
                      <a:pos x="connsiteX1564" y="connsiteY1564"/>
                    </a:cxn>
                    <a:cxn ang="0">
                      <a:pos x="connsiteX1565" y="connsiteY1565"/>
                    </a:cxn>
                    <a:cxn ang="0">
                      <a:pos x="connsiteX1566" y="connsiteY1566"/>
                    </a:cxn>
                    <a:cxn ang="0">
                      <a:pos x="connsiteX1567" y="connsiteY1567"/>
                    </a:cxn>
                    <a:cxn ang="0">
                      <a:pos x="connsiteX1568" y="connsiteY1568"/>
                    </a:cxn>
                    <a:cxn ang="0">
                      <a:pos x="connsiteX1569" y="connsiteY1569"/>
                    </a:cxn>
                    <a:cxn ang="0">
                      <a:pos x="connsiteX1570" y="connsiteY1570"/>
                    </a:cxn>
                    <a:cxn ang="0">
                      <a:pos x="connsiteX1571" y="connsiteY1571"/>
                    </a:cxn>
                    <a:cxn ang="0">
                      <a:pos x="connsiteX1572" y="connsiteY1572"/>
                    </a:cxn>
                    <a:cxn ang="0">
                      <a:pos x="connsiteX1573" y="connsiteY1573"/>
                    </a:cxn>
                    <a:cxn ang="0">
                      <a:pos x="connsiteX1574" y="connsiteY1574"/>
                    </a:cxn>
                    <a:cxn ang="0">
                      <a:pos x="connsiteX1575" y="connsiteY1575"/>
                    </a:cxn>
                    <a:cxn ang="0">
                      <a:pos x="connsiteX1576" y="connsiteY1576"/>
                    </a:cxn>
                    <a:cxn ang="0">
                      <a:pos x="connsiteX1577" y="connsiteY1577"/>
                    </a:cxn>
                    <a:cxn ang="0">
                      <a:pos x="connsiteX1578" y="connsiteY1578"/>
                    </a:cxn>
                    <a:cxn ang="0">
                      <a:pos x="connsiteX1579" y="connsiteY1579"/>
                    </a:cxn>
                    <a:cxn ang="0">
                      <a:pos x="connsiteX1580" y="connsiteY1580"/>
                    </a:cxn>
                    <a:cxn ang="0">
                      <a:pos x="connsiteX1581" y="connsiteY1581"/>
                    </a:cxn>
                    <a:cxn ang="0">
                      <a:pos x="connsiteX1582" y="connsiteY1582"/>
                    </a:cxn>
                    <a:cxn ang="0">
                      <a:pos x="connsiteX1583" y="connsiteY1583"/>
                    </a:cxn>
                    <a:cxn ang="0">
                      <a:pos x="connsiteX1584" y="connsiteY1584"/>
                    </a:cxn>
                    <a:cxn ang="0">
                      <a:pos x="connsiteX1585" y="connsiteY1585"/>
                    </a:cxn>
                    <a:cxn ang="0">
                      <a:pos x="connsiteX1586" y="connsiteY1586"/>
                    </a:cxn>
                    <a:cxn ang="0">
                      <a:pos x="connsiteX1587" y="connsiteY1587"/>
                    </a:cxn>
                    <a:cxn ang="0">
                      <a:pos x="connsiteX1588" y="connsiteY1588"/>
                    </a:cxn>
                    <a:cxn ang="0">
                      <a:pos x="connsiteX1589" y="connsiteY1589"/>
                    </a:cxn>
                    <a:cxn ang="0">
                      <a:pos x="connsiteX1590" y="connsiteY1590"/>
                    </a:cxn>
                    <a:cxn ang="0">
                      <a:pos x="connsiteX1591" y="connsiteY1591"/>
                    </a:cxn>
                    <a:cxn ang="0">
                      <a:pos x="connsiteX1592" y="connsiteY1592"/>
                    </a:cxn>
                    <a:cxn ang="0">
                      <a:pos x="connsiteX1593" y="connsiteY1593"/>
                    </a:cxn>
                    <a:cxn ang="0">
                      <a:pos x="connsiteX1594" y="connsiteY1594"/>
                    </a:cxn>
                    <a:cxn ang="0">
                      <a:pos x="connsiteX1595" y="connsiteY1595"/>
                    </a:cxn>
                    <a:cxn ang="0">
                      <a:pos x="connsiteX1596" y="connsiteY1596"/>
                    </a:cxn>
                    <a:cxn ang="0">
                      <a:pos x="connsiteX1597" y="connsiteY1597"/>
                    </a:cxn>
                    <a:cxn ang="0">
                      <a:pos x="connsiteX1598" y="connsiteY1598"/>
                    </a:cxn>
                    <a:cxn ang="0">
                      <a:pos x="connsiteX1599" y="connsiteY1599"/>
                    </a:cxn>
                    <a:cxn ang="0">
                      <a:pos x="connsiteX1600" y="connsiteY1600"/>
                    </a:cxn>
                    <a:cxn ang="0">
                      <a:pos x="connsiteX1601" y="connsiteY1601"/>
                    </a:cxn>
                    <a:cxn ang="0">
                      <a:pos x="connsiteX1602" y="connsiteY1602"/>
                    </a:cxn>
                    <a:cxn ang="0">
                      <a:pos x="connsiteX1603" y="connsiteY1603"/>
                    </a:cxn>
                    <a:cxn ang="0">
                      <a:pos x="connsiteX1604" y="connsiteY1604"/>
                    </a:cxn>
                    <a:cxn ang="0">
                      <a:pos x="connsiteX1605" y="connsiteY1605"/>
                    </a:cxn>
                    <a:cxn ang="0">
                      <a:pos x="connsiteX1606" y="connsiteY1606"/>
                    </a:cxn>
                    <a:cxn ang="0">
                      <a:pos x="connsiteX1607" y="connsiteY1607"/>
                    </a:cxn>
                    <a:cxn ang="0">
                      <a:pos x="connsiteX1608" y="connsiteY1608"/>
                    </a:cxn>
                    <a:cxn ang="0">
                      <a:pos x="connsiteX1609" y="connsiteY1609"/>
                    </a:cxn>
                    <a:cxn ang="0">
                      <a:pos x="connsiteX1610" y="connsiteY1610"/>
                    </a:cxn>
                    <a:cxn ang="0">
                      <a:pos x="connsiteX1611" y="connsiteY1611"/>
                    </a:cxn>
                    <a:cxn ang="0">
                      <a:pos x="connsiteX1612" y="connsiteY1612"/>
                    </a:cxn>
                    <a:cxn ang="0">
                      <a:pos x="connsiteX1613" y="connsiteY1613"/>
                    </a:cxn>
                    <a:cxn ang="0">
                      <a:pos x="connsiteX1614" y="connsiteY1614"/>
                    </a:cxn>
                    <a:cxn ang="0">
                      <a:pos x="connsiteX1615" y="connsiteY1615"/>
                    </a:cxn>
                    <a:cxn ang="0">
                      <a:pos x="connsiteX1616" y="connsiteY1616"/>
                    </a:cxn>
                    <a:cxn ang="0">
                      <a:pos x="connsiteX1617" y="connsiteY1617"/>
                    </a:cxn>
                    <a:cxn ang="0">
                      <a:pos x="connsiteX1618" y="connsiteY1618"/>
                    </a:cxn>
                    <a:cxn ang="0">
                      <a:pos x="connsiteX1619" y="connsiteY1619"/>
                    </a:cxn>
                    <a:cxn ang="0">
                      <a:pos x="connsiteX1620" y="connsiteY1620"/>
                    </a:cxn>
                    <a:cxn ang="0">
                      <a:pos x="connsiteX1621" y="connsiteY1621"/>
                    </a:cxn>
                    <a:cxn ang="0">
                      <a:pos x="connsiteX1622" y="connsiteY1622"/>
                    </a:cxn>
                    <a:cxn ang="0">
                      <a:pos x="connsiteX1623" y="connsiteY1623"/>
                    </a:cxn>
                    <a:cxn ang="0">
                      <a:pos x="connsiteX1624" y="connsiteY1624"/>
                    </a:cxn>
                    <a:cxn ang="0">
                      <a:pos x="connsiteX1625" y="connsiteY1625"/>
                    </a:cxn>
                    <a:cxn ang="0">
                      <a:pos x="connsiteX1626" y="connsiteY1626"/>
                    </a:cxn>
                    <a:cxn ang="0">
                      <a:pos x="connsiteX1627" y="connsiteY1627"/>
                    </a:cxn>
                    <a:cxn ang="0">
                      <a:pos x="connsiteX1628" y="connsiteY1628"/>
                    </a:cxn>
                    <a:cxn ang="0">
                      <a:pos x="connsiteX1629" y="connsiteY1629"/>
                    </a:cxn>
                    <a:cxn ang="0">
                      <a:pos x="connsiteX1630" y="connsiteY1630"/>
                    </a:cxn>
                    <a:cxn ang="0">
                      <a:pos x="connsiteX1631" y="connsiteY1631"/>
                    </a:cxn>
                    <a:cxn ang="0">
                      <a:pos x="connsiteX1632" y="connsiteY1632"/>
                    </a:cxn>
                    <a:cxn ang="0">
                      <a:pos x="connsiteX1633" y="connsiteY1633"/>
                    </a:cxn>
                    <a:cxn ang="0">
                      <a:pos x="connsiteX1634" y="connsiteY1634"/>
                    </a:cxn>
                    <a:cxn ang="0">
                      <a:pos x="connsiteX1635" y="connsiteY1635"/>
                    </a:cxn>
                    <a:cxn ang="0">
                      <a:pos x="connsiteX1636" y="connsiteY1636"/>
                    </a:cxn>
                    <a:cxn ang="0">
                      <a:pos x="connsiteX1637" y="connsiteY1637"/>
                    </a:cxn>
                    <a:cxn ang="0">
                      <a:pos x="connsiteX1638" y="connsiteY1638"/>
                    </a:cxn>
                    <a:cxn ang="0">
                      <a:pos x="connsiteX1639" y="connsiteY1639"/>
                    </a:cxn>
                    <a:cxn ang="0">
                      <a:pos x="connsiteX1640" y="connsiteY1640"/>
                    </a:cxn>
                    <a:cxn ang="0">
                      <a:pos x="connsiteX1641" y="connsiteY1641"/>
                    </a:cxn>
                    <a:cxn ang="0">
                      <a:pos x="connsiteX1642" y="connsiteY1642"/>
                    </a:cxn>
                    <a:cxn ang="0">
                      <a:pos x="connsiteX1643" y="connsiteY1643"/>
                    </a:cxn>
                    <a:cxn ang="0">
                      <a:pos x="connsiteX1644" y="connsiteY1644"/>
                    </a:cxn>
                    <a:cxn ang="0">
                      <a:pos x="connsiteX1645" y="connsiteY1645"/>
                    </a:cxn>
                    <a:cxn ang="0">
                      <a:pos x="connsiteX1646" y="connsiteY1646"/>
                    </a:cxn>
                    <a:cxn ang="0">
                      <a:pos x="connsiteX1647" y="connsiteY1647"/>
                    </a:cxn>
                    <a:cxn ang="0">
                      <a:pos x="connsiteX1648" y="connsiteY1648"/>
                    </a:cxn>
                    <a:cxn ang="0">
                      <a:pos x="connsiteX1649" y="connsiteY1649"/>
                    </a:cxn>
                    <a:cxn ang="0">
                      <a:pos x="connsiteX1650" y="connsiteY1650"/>
                    </a:cxn>
                    <a:cxn ang="0">
                      <a:pos x="connsiteX1651" y="connsiteY1651"/>
                    </a:cxn>
                    <a:cxn ang="0">
                      <a:pos x="connsiteX1652" y="connsiteY1652"/>
                    </a:cxn>
                    <a:cxn ang="0">
                      <a:pos x="connsiteX1653" y="connsiteY1653"/>
                    </a:cxn>
                    <a:cxn ang="0">
                      <a:pos x="connsiteX1654" y="connsiteY1654"/>
                    </a:cxn>
                    <a:cxn ang="0">
                      <a:pos x="connsiteX1655" y="connsiteY1655"/>
                    </a:cxn>
                    <a:cxn ang="0">
                      <a:pos x="connsiteX1656" y="connsiteY1656"/>
                    </a:cxn>
                    <a:cxn ang="0">
                      <a:pos x="connsiteX1657" y="connsiteY1657"/>
                    </a:cxn>
                    <a:cxn ang="0">
                      <a:pos x="connsiteX1658" y="connsiteY1658"/>
                    </a:cxn>
                    <a:cxn ang="0">
                      <a:pos x="connsiteX1659" y="connsiteY1659"/>
                    </a:cxn>
                    <a:cxn ang="0">
                      <a:pos x="connsiteX1660" y="connsiteY1660"/>
                    </a:cxn>
                    <a:cxn ang="0">
                      <a:pos x="connsiteX1661" y="connsiteY1661"/>
                    </a:cxn>
                    <a:cxn ang="0">
                      <a:pos x="connsiteX1662" y="connsiteY1662"/>
                    </a:cxn>
                    <a:cxn ang="0">
                      <a:pos x="connsiteX1663" y="connsiteY1663"/>
                    </a:cxn>
                    <a:cxn ang="0">
                      <a:pos x="connsiteX1664" y="connsiteY1664"/>
                    </a:cxn>
                    <a:cxn ang="0">
                      <a:pos x="connsiteX1665" y="connsiteY1665"/>
                    </a:cxn>
                    <a:cxn ang="0">
                      <a:pos x="connsiteX1666" y="connsiteY1666"/>
                    </a:cxn>
                    <a:cxn ang="0">
                      <a:pos x="connsiteX1667" y="connsiteY1667"/>
                    </a:cxn>
                    <a:cxn ang="0">
                      <a:pos x="connsiteX1668" y="connsiteY1668"/>
                    </a:cxn>
                    <a:cxn ang="0">
                      <a:pos x="connsiteX1669" y="connsiteY1669"/>
                    </a:cxn>
                    <a:cxn ang="0">
                      <a:pos x="connsiteX1670" y="connsiteY1670"/>
                    </a:cxn>
                    <a:cxn ang="0">
                      <a:pos x="connsiteX1671" y="connsiteY1671"/>
                    </a:cxn>
                    <a:cxn ang="0">
                      <a:pos x="connsiteX1672" y="connsiteY1672"/>
                    </a:cxn>
                    <a:cxn ang="0">
                      <a:pos x="connsiteX1673" y="connsiteY1673"/>
                    </a:cxn>
                    <a:cxn ang="0">
                      <a:pos x="connsiteX1674" y="connsiteY1674"/>
                    </a:cxn>
                    <a:cxn ang="0">
                      <a:pos x="connsiteX1675" y="connsiteY1675"/>
                    </a:cxn>
                    <a:cxn ang="0">
                      <a:pos x="connsiteX1676" y="connsiteY1676"/>
                    </a:cxn>
                    <a:cxn ang="0">
                      <a:pos x="connsiteX1677" y="connsiteY1677"/>
                    </a:cxn>
                    <a:cxn ang="0">
                      <a:pos x="connsiteX1678" y="connsiteY1678"/>
                    </a:cxn>
                    <a:cxn ang="0">
                      <a:pos x="connsiteX1679" y="connsiteY1679"/>
                    </a:cxn>
                    <a:cxn ang="0">
                      <a:pos x="connsiteX1680" y="connsiteY1680"/>
                    </a:cxn>
                    <a:cxn ang="0">
                      <a:pos x="connsiteX1681" y="connsiteY1681"/>
                    </a:cxn>
                    <a:cxn ang="0">
                      <a:pos x="connsiteX1682" y="connsiteY1682"/>
                    </a:cxn>
                    <a:cxn ang="0">
                      <a:pos x="connsiteX1683" y="connsiteY1683"/>
                    </a:cxn>
                    <a:cxn ang="0">
                      <a:pos x="connsiteX1684" y="connsiteY1684"/>
                    </a:cxn>
                    <a:cxn ang="0">
                      <a:pos x="connsiteX1685" y="connsiteY1685"/>
                    </a:cxn>
                    <a:cxn ang="0">
                      <a:pos x="connsiteX1686" y="connsiteY1686"/>
                    </a:cxn>
                    <a:cxn ang="0">
                      <a:pos x="connsiteX1687" y="connsiteY1687"/>
                    </a:cxn>
                    <a:cxn ang="0">
                      <a:pos x="connsiteX1688" y="connsiteY1688"/>
                    </a:cxn>
                    <a:cxn ang="0">
                      <a:pos x="connsiteX1689" y="connsiteY1689"/>
                    </a:cxn>
                    <a:cxn ang="0">
                      <a:pos x="connsiteX1690" y="connsiteY1690"/>
                    </a:cxn>
                    <a:cxn ang="0">
                      <a:pos x="connsiteX1691" y="connsiteY1691"/>
                    </a:cxn>
                    <a:cxn ang="0">
                      <a:pos x="connsiteX1692" y="connsiteY1692"/>
                    </a:cxn>
                    <a:cxn ang="0">
                      <a:pos x="connsiteX1693" y="connsiteY1693"/>
                    </a:cxn>
                    <a:cxn ang="0">
                      <a:pos x="connsiteX1694" y="connsiteY1694"/>
                    </a:cxn>
                    <a:cxn ang="0">
                      <a:pos x="connsiteX1695" y="connsiteY1695"/>
                    </a:cxn>
                    <a:cxn ang="0">
                      <a:pos x="connsiteX1696" y="connsiteY1696"/>
                    </a:cxn>
                    <a:cxn ang="0">
                      <a:pos x="connsiteX1697" y="connsiteY1697"/>
                    </a:cxn>
                    <a:cxn ang="0">
                      <a:pos x="connsiteX1698" y="connsiteY1698"/>
                    </a:cxn>
                    <a:cxn ang="0">
                      <a:pos x="connsiteX1699" y="connsiteY1699"/>
                    </a:cxn>
                    <a:cxn ang="0">
                      <a:pos x="connsiteX1700" y="connsiteY1700"/>
                    </a:cxn>
                    <a:cxn ang="0">
                      <a:pos x="connsiteX1701" y="connsiteY1701"/>
                    </a:cxn>
                    <a:cxn ang="0">
                      <a:pos x="connsiteX1702" y="connsiteY1702"/>
                    </a:cxn>
                    <a:cxn ang="0">
                      <a:pos x="connsiteX1703" y="connsiteY1703"/>
                    </a:cxn>
                    <a:cxn ang="0">
                      <a:pos x="connsiteX1704" y="connsiteY1704"/>
                    </a:cxn>
                    <a:cxn ang="0">
                      <a:pos x="connsiteX1705" y="connsiteY1705"/>
                    </a:cxn>
                    <a:cxn ang="0">
                      <a:pos x="connsiteX1706" y="connsiteY1706"/>
                    </a:cxn>
                    <a:cxn ang="0">
                      <a:pos x="connsiteX1707" y="connsiteY1707"/>
                    </a:cxn>
                    <a:cxn ang="0">
                      <a:pos x="connsiteX1708" y="connsiteY1708"/>
                    </a:cxn>
                    <a:cxn ang="0">
                      <a:pos x="connsiteX1709" y="connsiteY1709"/>
                    </a:cxn>
                    <a:cxn ang="0">
                      <a:pos x="connsiteX1710" y="connsiteY1710"/>
                    </a:cxn>
                    <a:cxn ang="0">
                      <a:pos x="connsiteX1711" y="connsiteY1711"/>
                    </a:cxn>
                    <a:cxn ang="0">
                      <a:pos x="connsiteX1712" y="connsiteY1712"/>
                    </a:cxn>
                    <a:cxn ang="0">
                      <a:pos x="connsiteX1713" y="connsiteY1713"/>
                    </a:cxn>
                    <a:cxn ang="0">
                      <a:pos x="connsiteX1714" y="connsiteY1714"/>
                    </a:cxn>
                    <a:cxn ang="0">
                      <a:pos x="connsiteX1715" y="connsiteY1715"/>
                    </a:cxn>
                    <a:cxn ang="0">
                      <a:pos x="connsiteX1716" y="connsiteY1716"/>
                    </a:cxn>
                    <a:cxn ang="0">
                      <a:pos x="connsiteX1717" y="connsiteY1717"/>
                    </a:cxn>
                    <a:cxn ang="0">
                      <a:pos x="connsiteX1718" y="connsiteY1718"/>
                    </a:cxn>
                    <a:cxn ang="0">
                      <a:pos x="connsiteX1719" y="connsiteY1719"/>
                    </a:cxn>
                    <a:cxn ang="0">
                      <a:pos x="connsiteX1720" y="connsiteY1720"/>
                    </a:cxn>
                    <a:cxn ang="0">
                      <a:pos x="connsiteX1721" y="connsiteY1721"/>
                    </a:cxn>
                    <a:cxn ang="0">
                      <a:pos x="connsiteX1722" y="connsiteY1722"/>
                    </a:cxn>
                    <a:cxn ang="0">
                      <a:pos x="connsiteX1723" y="connsiteY1723"/>
                    </a:cxn>
                    <a:cxn ang="0">
                      <a:pos x="connsiteX1724" y="connsiteY1724"/>
                    </a:cxn>
                    <a:cxn ang="0">
                      <a:pos x="connsiteX1725" y="connsiteY1725"/>
                    </a:cxn>
                    <a:cxn ang="0">
                      <a:pos x="connsiteX1726" y="connsiteY1726"/>
                    </a:cxn>
                    <a:cxn ang="0">
                      <a:pos x="connsiteX1727" y="connsiteY1727"/>
                    </a:cxn>
                    <a:cxn ang="0">
                      <a:pos x="connsiteX1728" y="connsiteY1728"/>
                    </a:cxn>
                    <a:cxn ang="0">
                      <a:pos x="connsiteX1729" y="connsiteY1729"/>
                    </a:cxn>
                    <a:cxn ang="0">
                      <a:pos x="connsiteX1730" y="connsiteY1730"/>
                    </a:cxn>
                    <a:cxn ang="0">
                      <a:pos x="connsiteX1731" y="connsiteY1731"/>
                    </a:cxn>
                    <a:cxn ang="0">
                      <a:pos x="connsiteX1732" y="connsiteY1732"/>
                    </a:cxn>
                    <a:cxn ang="0">
                      <a:pos x="connsiteX1733" y="connsiteY1733"/>
                    </a:cxn>
                    <a:cxn ang="0">
                      <a:pos x="connsiteX1734" y="connsiteY1734"/>
                    </a:cxn>
                    <a:cxn ang="0">
                      <a:pos x="connsiteX1735" y="connsiteY1735"/>
                    </a:cxn>
                    <a:cxn ang="0">
                      <a:pos x="connsiteX1736" y="connsiteY1736"/>
                    </a:cxn>
                    <a:cxn ang="0">
                      <a:pos x="connsiteX1737" y="connsiteY1737"/>
                    </a:cxn>
                    <a:cxn ang="0">
                      <a:pos x="connsiteX1738" y="connsiteY1738"/>
                    </a:cxn>
                    <a:cxn ang="0">
                      <a:pos x="connsiteX1739" y="connsiteY1739"/>
                    </a:cxn>
                    <a:cxn ang="0">
                      <a:pos x="connsiteX1740" y="connsiteY1740"/>
                    </a:cxn>
                    <a:cxn ang="0">
                      <a:pos x="connsiteX1741" y="connsiteY1741"/>
                    </a:cxn>
                    <a:cxn ang="0">
                      <a:pos x="connsiteX1742" y="connsiteY1742"/>
                    </a:cxn>
                    <a:cxn ang="0">
                      <a:pos x="connsiteX1743" y="connsiteY1743"/>
                    </a:cxn>
                    <a:cxn ang="0">
                      <a:pos x="connsiteX1744" y="connsiteY1744"/>
                    </a:cxn>
                    <a:cxn ang="0">
                      <a:pos x="connsiteX1745" y="connsiteY1745"/>
                    </a:cxn>
                    <a:cxn ang="0">
                      <a:pos x="connsiteX1746" y="connsiteY1746"/>
                    </a:cxn>
                    <a:cxn ang="0">
                      <a:pos x="connsiteX1747" y="connsiteY1747"/>
                    </a:cxn>
                    <a:cxn ang="0">
                      <a:pos x="connsiteX1748" y="connsiteY1748"/>
                    </a:cxn>
                    <a:cxn ang="0">
                      <a:pos x="connsiteX1749" y="connsiteY1749"/>
                    </a:cxn>
                    <a:cxn ang="0">
                      <a:pos x="connsiteX1750" y="connsiteY1750"/>
                    </a:cxn>
                    <a:cxn ang="0">
                      <a:pos x="connsiteX1751" y="connsiteY1751"/>
                    </a:cxn>
                    <a:cxn ang="0">
                      <a:pos x="connsiteX1752" y="connsiteY1752"/>
                    </a:cxn>
                    <a:cxn ang="0">
                      <a:pos x="connsiteX1753" y="connsiteY1753"/>
                    </a:cxn>
                    <a:cxn ang="0">
                      <a:pos x="connsiteX1754" y="connsiteY1754"/>
                    </a:cxn>
                    <a:cxn ang="0">
                      <a:pos x="connsiteX1755" y="connsiteY1755"/>
                    </a:cxn>
                    <a:cxn ang="0">
                      <a:pos x="connsiteX1756" y="connsiteY1756"/>
                    </a:cxn>
                    <a:cxn ang="0">
                      <a:pos x="connsiteX1757" y="connsiteY1757"/>
                    </a:cxn>
                    <a:cxn ang="0">
                      <a:pos x="connsiteX1758" y="connsiteY1758"/>
                    </a:cxn>
                    <a:cxn ang="0">
                      <a:pos x="connsiteX1759" y="connsiteY1759"/>
                    </a:cxn>
                    <a:cxn ang="0">
                      <a:pos x="connsiteX1760" y="connsiteY1760"/>
                    </a:cxn>
                    <a:cxn ang="0">
                      <a:pos x="connsiteX1761" y="connsiteY1761"/>
                    </a:cxn>
                    <a:cxn ang="0">
                      <a:pos x="connsiteX1762" y="connsiteY1762"/>
                    </a:cxn>
                    <a:cxn ang="0">
                      <a:pos x="connsiteX1763" y="connsiteY1763"/>
                    </a:cxn>
                    <a:cxn ang="0">
                      <a:pos x="connsiteX1764" y="connsiteY1764"/>
                    </a:cxn>
                    <a:cxn ang="0">
                      <a:pos x="connsiteX1765" y="connsiteY1765"/>
                    </a:cxn>
                    <a:cxn ang="0">
                      <a:pos x="connsiteX1766" y="connsiteY1766"/>
                    </a:cxn>
                    <a:cxn ang="0">
                      <a:pos x="connsiteX1767" y="connsiteY1767"/>
                    </a:cxn>
                    <a:cxn ang="0">
                      <a:pos x="connsiteX1768" y="connsiteY1768"/>
                    </a:cxn>
                    <a:cxn ang="0">
                      <a:pos x="connsiteX1769" y="connsiteY1769"/>
                    </a:cxn>
                    <a:cxn ang="0">
                      <a:pos x="connsiteX1770" y="connsiteY1770"/>
                    </a:cxn>
                    <a:cxn ang="0">
                      <a:pos x="connsiteX1771" y="connsiteY1771"/>
                    </a:cxn>
                    <a:cxn ang="0">
                      <a:pos x="connsiteX1772" y="connsiteY1772"/>
                    </a:cxn>
                    <a:cxn ang="0">
                      <a:pos x="connsiteX1773" y="connsiteY1773"/>
                    </a:cxn>
                    <a:cxn ang="0">
                      <a:pos x="connsiteX1774" y="connsiteY1774"/>
                    </a:cxn>
                    <a:cxn ang="0">
                      <a:pos x="connsiteX1775" y="connsiteY1775"/>
                    </a:cxn>
                    <a:cxn ang="0">
                      <a:pos x="connsiteX1776" y="connsiteY1776"/>
                    </a:cxn>
                    <a:cxn ang="0">
                      <a:pos x="connsiteX1777" y="connsiteY1777"/>
                    </a:cxn>
                    <a:cxn ang="0">
                      <a:pos x="connsiteX1778" y="connsiteY1778"/>
                    </a:cxn>
                    <a:cxn ang="0">
                      <a:pos x="connsiteX1779" y="connsiteY1779"/>
                    </a:cxn>
                    <a:cxn ang="0">
                      <a:pos x="connsiteX1780" y="connsiteY1780"/>
                    </a:cxn>
                    <a:cxn ang="0">
                      <a:pos x="connsiteX1781" y="connsiteY1781"/>
                    </a:cxn>
                    <a:cxn ang="0">
                      <a:pos x="connsiteX1782" y="connsiteY1782"/>
                    </a:cxn>
                    <a:cxn ang="0">
                      <a:pos x="connsiteX1783" y="connsiteY1783"/>
                    </a:cxn>
                    <a:cxn ang="0">
                      <a:pos x="connsiteX1784" y="connsiteY1784"/>
                    </a:cxn>
                    <a:cxn ang="0">
                      <a:pos x="connsiteX1785" y="connsiteY1785"/>
                    </a:cxn>
                    <a:cxn ang="0">
                      <a:pos x="connsiteX1786" y="connsiteY1786"/>
                    </a:cxn>
                    <a:cxn ang="0">
                      <a:pos x="connsiteX1787" y="connsiteY1787"/>
                    </a:cxn>
                    <a:cxn ang="0">
                      <a:pos x="connsiteX1788" y="connsiteY1788"/>
                    </a:cxn>
                    <a:cxn ang="0">
                      <a:pos x="connsiteX1789" y="connsiteY1789"/>
                    </a:cxn>
                    <a:cxn ang="0">
                      <a:pos x="connsiteX1790" y="connsiteY1790"/>
                    </a:cxn>
                    <a:cxn ang="0">
                      <a:pos x="connsiteX1791" y="connsiteY1791"/>
                    </a:cxn>
                    <a:cxn ang="0">
                      <a:pos x="connsiteX1792" y="connsiteY1792"/>
                    </a:cxn>
                    <a:cxn ang="0">
                      <a:pos x="connsiteX1793" y="connsiteY1793"/>
                    </a:cxn>
                    <a:cxn ang="0">
                      <a:pos x="connsiteX1794" y="connsiteY1794"/>
                    </a:cxn>
                    <a:cxn ang="0">
                      <a:pos x="connsiteX1795" y="connsiteY1795"/>
                    </a:cxn>
                    <a:cxn ang="0">
                      <a:pos x="connsiteX1796" y="connsiteY1796"/>
                    </a:cxn>
                    <a:cxn ang="0">
                      <a:pos x="connsiteX1797" y="connsiteY1797"/>
                    </a:cxn>
                    <a:cxn ang="0">
                      <a:pos x="connsiteX1798" y="connsiteY1798"/>
                    </a:cxn>
                    <a:cxn ang="0">
                      <a:pos x="connsiteX1799" y="connsiteY1799"/>
                    </a:cxn>
                    <a:cxn ang="0">
                      <a:pos x="connsiteX1800" y="connsiteY1800"/>
                    </a:cxn>
                    <a:cxn ang="0">
                      <a:pos x="connsiteX1801" y="connsiteY1801"/>
                    </a:cxn>
                    <a:cxn ang="0">
                      <a:pos x="connsiteX1802" y="connsiteY1802"/>
                    </a:cxn>
                    <a:cxn ang="0">
                      <a:pos x="connsiteX1803" y="connsiteY1803"/>
                    </a:cxn>
                    <a:cxn ang="0">
                      <a:pos x="connsiteX1804" y="connsiteY1804"/>
                    </a:cxn>
                    <a:cxn ang="0">
                      <a:pos x="connsiteX1805" y="connsiteY1805"/>
                    </a:cxn>
                    <a:cxn ang="0">
                      <a:pos x="connsiteX1806" y="connsiteY1806"/>
                    </a:cxn>
                    <a:cxn ang="0">
                      <a:pos x="connsiteX1807" y="connsiteY1807"/>
                    </a:cxn>
                    <a:cxn ang="0">
                      <a:pos x="connsiteX1808" y="connsiteY1808"/>
                    </a:cxn>
                    <a:cxn ang="0">
                      <a:pos x="connsiteX1809" y="connsiteY1809"/>
                    </a:cxn>
                    <a:cxn ang="0">
                      <a:pos x="connsiteX1810" y="connsiteY1810"/>
                    </a:cxn>
                    <a:cxn ang="0">
                      <a:pos x="connsiteX1811" y="connsiteY1811"/>
                    </a:cxn>
                    <a:cxn ang="0">
                      <a:pos x="connsiteX1812" y="connsiteY1812"/>
                    </a:cxn>
                    <a:cxn ang="0">
                      <a:pos x="connsiteX1813" y="connsiteY1813"/>
                    </a:cxn>
                    <a:cxn ang="0">
                      <a:pos x="connsiteX1814" y="connsiteY1814"/>
                    </a:cxn>
                    <a:cxn ang="0">
                      <a:pos x="connsiteX1815" y="connsiteY1815"/>
                    </a:cxn>
                    <a:cxn ang="0">
                      <a:pos x="connsiteX1816" y="connsiteY1816"/>
                    </a:cxn>
                    <a:cxn ang="0">
                      <a:pos x="connsiteX1817" y="connsiteY1817"/>
                    </a:cxn>
                    <a:cxn ang="0">
                      <a:pos x="connsiteX1818" y="connsiteY1818"/>
                    </a:cxn>
                    <a:cxn ang="0">
                      <a:pos x="connsiteX1819" y="connsiteY1819"/>
                    </a:cxn>
                    <a:cxn ang="0">
                      <a:pos x="connsiteX1820" y="connsiteY1820"/>
                    </a:cxn>
                    <a:cxn ang="0">
                      <a:pos x="connsiteX1821" y="connsiteY1821"/>
                    </a:cxn>
                    <a:cxn ang="0">
                      <a:pos x="connsiteX1822" y="connsiteY1822"/>
                    </a:cxn>
                    <a:cxn ang="0">
                      <a:pos x="connsiteX1823" y="connsiteY1823"/>
                    </a:cxn>
                    <a:cxn ang="0">
                      <a:pos x="connsiteX1824" y="connsiteY1824"/>
                    </a:cxn>
                    <a:cxn ang="0">
                      <a:pos x="connsiteX1825" y="connsiteY1825"/>
                    </a:cxn>
                    <a:cxn ang="0">
                      <a:pos x="connsiteX1826" y="connsiteY1826"/>
                    </a:cxn>
                    <a:cxn ang="0">
                      <a:pos x="connsiteX1827" y="connsiteY1827"/>
                    </a:cxn>
                    <a:cxn ang="0">
                      <a:pos x="connsiteX1828" y="connsiteY1828"/>
                    </a:cxn>
                    <a:cxn ang="0">
                      <a:pos x="connsiteX1829" y="connsiteY1829"/>
                    </a:cxn>
                    <a:cxn ang="0">
                      <a:pos x="connsiteX1830" y="connsiteY1830"/>
                    </a:cxn>
                    <a:cxn ang="0">
                      <a:pos x="connsiteX1831" y="connsiteY1831"/>
                    </a:cxn>
                    <a:cxn ang="0">
                      <a:pos x="connsiteX1832" y="connsiteY1832"/>
                    </a:cxn>
                    <a:cxn ang="0">
                      <a:pos x="connsiteX1833" y="connsiteY1833"/>
                    </a:cxn>
                    <a:cxn ang="0">
                      <a:pos x="connsiteX1834" y="connsiteY1834"/>
                    </a:cxn>
                    <a:cxn ang="0">
                      <a:pos x="connsiteX1835" y="connsiteY1835"/>
                    </a:cxn>
                    <a:cxn ang="0">
                      <a:pos x="connsiteX1836" y="connsiteY1836"/>
                    </a:cxn>
                    <a:cxn ang="0">
                      <a:pos x="connsiteX1837" y="connsiteY1837"/>
                    </a:cxn>
                    <a:cxn ang="0">
                      <a:pos x="connsiteX1838" y="connsiteY1838"/>
                    </a:cxn>
                    <a:cxn ang="0">
                      <a:pos x="connsiteX1839" y="connsiteY1839"/>
                    </a:cxn>
                    <a:cxn ang="0">
                      <a:pos x="connsiteX1840" y="connsiteY1840"/>
                    </a:cxn>
                    <a:cxn ang="0">
                      <a:pos x="connsiteX1841" y="connsiteY1841"/>
                    </a:cxn>
                    <a:cxn ang="0">
                      <a:pos x="connsiteX1842" y="connsiteY1842"/>
                    </a:cxn>
                    <a:cxn ang="0">
                      <a:pos x="connsiteX1843" y="connsiteY1843"/>
                    </a:cxn>
                    <a:cxn ang="0">
                      <a:pos x="connsiteX1844" y="connsiteY1844"/>
                    </a:cxn>
                    <a:cxn ang="0">
                      <a:pos x="connsiteX1845" y="connsiteY1845"/>
                    </a:cxn>
                    <a:cxn ang="0">
                      <a:pos x="connsiteX1846" y="connsiteY1846"/>
                    </a:cxn>
                    <a:cxn ang="0">
                      <a:pos x="connsiteX1847" y="connsiteY1847"/>
                    </a:cxn>
                    <a:cxn ang="0">
                      <a:pos x="connsiteX1848" y="connsiteY1848"/>
                    </a:cxn>
                    <a:cxn ang="0">
                      <a:pos x="connsiteX1849" y="connsiteY1849"/>
                    </a:cxn>
                    <a:cxn ang="0">
                      <a:pos x="connsiteX1850" y="connsiteY1850"/>
                    </a:cxn>
                    <a:cxn ang="0">
                      <a:pos x="connsiteX1851" y="connsiteY1851"/>
                    </a:cxn>
                    <a:cxn ang="0">
                      <a:pos x="connsiteX1852" y="connsiteY1852"/>
                    </a:cxn>
                    <a:cxn ang="0">
                      <a:pos x="connsiteX1853" y="connsiteY1853"/>
                    </a:cxn>
                    <a:cxn ang="0">
                      <a:pos x="connsiteX1854" y="connsiteY1854"/>
                    </a:cxn>
                    <a:cxn ang="0">
                      <a:pos x="connsiteX1855" y="connsiteY1855"/>
                    </a:cxn>
                    <a:cxn ang="0">
                      <a:pos x="connsiteX1856" y="connsiteY1856"/>
                    </a:cxn>
                    <a:cxn ang="0">
                      <a:pos x="connsiteX1857" y="connsiteY1857"/>
                    </a:cxn>
                    <a:cxn ang="0">
                      <a:pos x="connsiteX1858" y="connsiteY1858"/>
                    </a:cxn>
                    <a:cxn ang="0">
                      <a:pos x="connsiteX1859" y="connsiteY1859"/>
                    </a:cxn>
                    <a:cxn ang="0">
                      <a:pos x="connsiteX1860" y="connsiteY1860"/>
                    </a:cxn>
                    <a:cxn ang="0">
                      <a:pos x="connsiteX1861" y="connsiteY1861"/>
                    </a:cxn>
                    <a:cxn ang="0">
                      <a:pos x="connsiteX1862" y="connsiteY1862"/>
                    </a:cxn>
                    <a:cxn ang="0">
                      <a:pos x="connsiteX1863" y="connsiteY1863"/>
                    </a:cxn>
                    <a:cxn ang="0">
                      <a:pos x="connsiteX1864" y="connsiteY1864"/>
                    </a:cxn>
                    <a:cxn ang="0">
                      <a:pos x="connsiteX1865" y="connsiteY1865"/>
                    </a:cxn>
                    <a:cxn ang="0">
                      <a:pos x="connsiteX1866" y="connsiteY1866"/>
                    </a:cxn>
                    <a:cxn ang="0">
                      <a:pos x="connsiteX1867" y="connsiteY1867"/>
                    </a:cxn>
                    <a:cxn ang="0">
                      <a:pos x="connsiteX1868" y="connsiteY1868"/>
                    </a:cxn>
                    <a:cxn ang="0">
                      <a:pos x="connsiteX1869" y="connsiteY1869"/>
                    </a:cxn>
                    <a:cxn ang="0">
                      <a:pos x="connsiteX1870" y="connsiteY1870"/>
                    </a:cxn>
                    <a:cxn ang="0">
                      <a:pos x="connsiteX1871" y="connsiteY1871"/>
                    </a:cxn>
                    <a:cxn ang="0">
                      <a:pos x="connsiteX1872" y="connsiteY1872"/>
                    </a:cxn>
                    <a:cxn ang="0">
                      <a:pos x="connsiteX1873" y="connsiteY1873"/>
                    </a:cxn>
                    <a:cxn ang="0">
                      <a:pos x="connsiteX1874" y="connsiteY1874"/>
                    </a:cxn>
                    <a:cxn ang="0">
                      <a:pos x="connsiteX1875" y="connsiteY1875"/>
                    </a:cxn>
                    <a:cxn ang="0">
                      <a:pos x="connsiteX1876" y="connsiteY1876"/>
                    </a:cxn>
                    <a:cxn ang="0">
                      <a:pos x="connsiteX1877" y="connsiteY1877"/>
                    </a:cxn>
                    <a:cxn ang="0">
                      <a:pos x="connsiteX1878" y="connsiteY1878"/>
                    </a:cxn>
                    <a:cxn ang="0">
                      <a:pos x="connsiteX1879" y="connsiteY1879"/>
                    </a:cxn>
                    <a:cxn ang="0">
                      <a:pos x="connsiteX1880" y="connsiteY1880"/>
                    </a:cxn>
                    <a:cxn ang="0">
                      <a:pos x="connsiteX1881" y="connsiteY1881"/>
                    </a:cxn>
                    <a:cxn ang="0">
                      <a:pos x="connsiteX1882" y="connsiteY1882"/>
                    </a:cxn>
                    <a:cxn ang="0">
                      <a:pos x="connsiteX1883" y="connsiteY1883"/>
                    </a:cxn>
                    <a:cxn ang="0">
                      <a:pos x="connsiteX1884" y="connsiteY1884"/>
                    </a:cxn>
                    <a:cxn ang="0">
                      <a:pos x="connsiteX1885" y="connsiteY1885"/>
                    </a:cxn>
                    <a:cxn ang="0">
                      <a:pos x="connsiteX1886" y="connsiteY1886"/>
                    </a:cxn>
                    <a:cxn ang="0">
                      <a:pos x="connsiteX1887" y="connsiteY1887"/>
                    </a:cxn>
                    <a:cxn ang="0">
                      <a:pos x="connsiteX1888" y="connsiteY1888"/>
                    </a:cxn>
                    <a:cxn ang="0">
                      <a:pos x="connsiteX1889" y="connsiteY1889"/>
                    </a:cxn>
                    <a:cxn ang="0">
                      <a:pos x="connsiteX1890" y="connsiteY1890"/>
                    </a:cxn>
                    <a:cxn ang="0">
                      <a:pos x="connsiteX1891" y="connsiteY1891"/>
                    </a:cxn>
                    <a:cxn ang="0">
                      <a:pos x="connsiteX1892" y="connsiteY1892"/>
                    </a:cxn>
                    <a:cxn ang="0">
                      <a:pos x="connsiteX1893" y="connsiteY1893"/>
                    </a:cxn>
                    <a:cxn ang="0">
                      <a:pos x="connsiteX1894" y="connsiteY1894"/>
                    </a:cxn>
                    <a:cxn ang="0">
                      <a:pos x="connsiteX1895" y="connsiteY1895"/>
                    </a:cxn>
                    <a:cxn ang="0">
                      <a:pos x="connsiteX1896" y="connsiteY1896"/>
                    </a:cxn>
                    <a:cxn ang="0">
                      <a:pos x="connsiteX1897" y="connsiteY1897"/>
                    </a:cxn>
                    <a:cxn ang="0">
                      <a:pos x="connsiteX1898" y="connsiteY1898"/>
                    </a:cxn>
                    <a:cxn ang="0">
                      <a:pos x="connsiteX1899" y="connsiteY1899"/>
                    </a:cxn>
                    <a:cxn ang="0">
                      <a:pos x="connsiteX1900" y="connsiteY1900"/>
                    </a:cxn>
                    <a:cxn ang="0">
                      <a:pos x="connsiteX1901" y="connsiteY1901"/>
                    </a:cxn>
                    <a:cxn ang="0">
                      <a:pos x="connsiteX1902" y="connsiteY1902"/>
                    </a:cxn>
                    <a:cxn ang="0">
                      <a:pos x="connsiteX1903" y="connsiteY1903"/>
                    </a:cxn>
                    <a:cxn ang="0">
                      <a:pos x="connsiteX1904" y="connsiteY1904"/>
                    </a:cxn>
                    <a:cxn ang="0">
                      <a:pos x="connsiteX1905" y="connsiteY1905"/>
                    </a:cxn>
                    <a:cxn ang="0">
                      <a:pos x="connsiteX1906" y="connsiteY1906"/>
                    </a:cxn>
                    <a:cxn ang="0">
                      <a:pos x="connsiteX1907" y="connsiteY1907"/>
                    </a:cxn>
                    <a:cxn ang="0">
                      <a:pos x="connsiteX1908" y="connsiteY1908"/>
                    </a:cxn>
                    <a:cxn ang="0">
                      <a:pos x="connsiteX1909" y="connsiteY1909"/>
                    </a:cxn>
                    <a:cxn ang="0">
                      <a:pos x="connsiteX1910" y="connsiteY1910"/>
                    </a:cxn>
                    <a:cxn ang="0">
                      <a:pos x="connsiteX1911" y="connsiteY1911"/>
                    </a:cxn>
                    <a:cxn ang="0">
                      <a:pos x="connsiteX1912" y="connsiteY1912"/>
                    </a:cxn>
                    <a:cxn ang="0">
                      <a:pos x="connsiteX1913" y="connsiteY1913"/>
                    </a:cxn>
                    <a:cxn ang="0">
                      <a:pos x="connsiteX1914" y="connsiteY1914"/>
                    </a:cxn>
                    <a:cxn ang="0">
                      <a:pos x="connsiteX1915" y="connsiteY1915"/>
                    </a:cxn>
                    <a:cxn ang="0">
                      <a:pos x="connsiteX1916" y="connsiteY1916"/>
                    </a:cxn>
                    <a:cxn ang="0">
                      <a:pos x="connsiteX1917" y="connsiteY1917"/>
                    </a:cxn>
                    <a:cxn ang="0">
                      <a:pos x="connsiteX1918" y="connsiteY1918"/>
                    </a:cxn>
                    <a:cxn ang="0">
                      <a:pos x="connsiteX1919" y="connsiteY1919"/>
                    </a:cxn>
                    <a:cxn ang="0">
                      <a:pos x="connsiteX1920" y="connsiteY1920"/>
                    </a:cxn>
                    <a:cxn ang="0">
                      <a:pos x="connsiteX1921" y="connsiteY1921"/>
                    </a:cxn>
                    <a:cxn ang="0">
                      <a:pos x="connsiteX1922" y="connsiteY1922"/>
                    </a:cxn>
                    <a:cxn ang="0">
                      <a:pos x="connsiteX1923" y="connsiteY1923"/>
                    </a:cxn>
                    <a:cxn ang="0">
                      <a:pos x="connsiteX1924" y="connsiteY1924"/>
                    </a:cxn>
                    <a:cxn ang="0">
                      <a:pos x="connsiteX1925" y="connsiteY1925"/>
                    </a:cxn>
                    <a:cxn ang="0">
                      <a:pos x="connsiteX1926" y="connsiteY1926"/>
                    </a:cxn>
                    <a:cxn ang="0">
                      <a:pos x="connsiteX1927" y="connsiteY1927"/>
                    </a:cxn>
                    <a:cxn ang="0">
                      <a:pos x="connsiteX1928" y="connsiteY1928"/>
                    </a:cxn>
                    <a:cxn ang="0">
                      <a:pos x="connsiteX1929" y="connsiteY1929"/>
                    </a:cxn>
                    <a:cxn ang="0">
                      <a:pos x="connsiteX1930" y="connsiteY1930"/>
                    </a:cxn>
                    <a:cxn ang="0">
                      <a:pos x="connsiteX1931" y="connsiteY1931"/>
                    </a:cxn>
                    <a:cxn ang="0">
                      <a:pos x="connsiteX1932" y="connsiteY1932"/>
                    </a:cxn>
                    <a:cxn ang="0">
                      <a:pos x="connsiteX1933" y="connsiteY1933"/>
                    </a:cxn>
                    <a:cxn ang="0">
                      <a:pos x="connsiteX1934" y="connsiteY1934"/>
                    </a:cxn>
                    <a:cxn ang="0">
                      <a:pos x="connsiteX1935" y="connsiteY1935"/>
                    </a:cxn>
                    <a:cxn ang="0">
                      <a:pos x="connsiteX1936" y="connsiteY1936"/>
                    </a:cxn>
                    <a:cxn ang="0">
                      <a:pos x="connsiteX1937" y="connsiteY1937"/>
                    </a:cxn>
                    <a:cxn ang="0">
                      <a:pos x="connsiteX1938" y="connsiteY1938"/>
                    </a:cxn>
                    <a:cxn ang="0">
                      <a:pos x="connsiteX1939" y="connsiteY1939"/>
                    </a:cxn>
                    <a:cxn ang="0">
                      <a:pos x="connsiteX1940" y="connsiteY1940"/>
                    </a:cxn>
                    <a:cxn ang="0">
                      <a:pos x="connsiteX1941" y="connsiteY1941"/>
                    </a:cxn>
                    <a:cxn ang="0">
                      <a:pos x="connsiteX1942" y="connsiteY1942"/>
                    </a:cxn>
                    <a:cxn ang="0">
                      <a:pos x="connsiteX1943" y="connsiteY1943"/>
                    </a:cxn>
                    <a:cxn ang="0">
                      <a:pos x="connsiteX1944" y="connsiteY1944"/>
                    </a:cxn>
                    <a:cxn ang="0">
                      <a:pos x="connsiteX1945" y="connsiteY1945"/>
                    </a:cxn>
                    <a:cxn ang="0">
                      <a:pos x="connsiteX1946" y="connsiteY1946"/>
                    </a:cxn>
                    <a:cxn ang="0">
                      <a:pos x="connsiteX1947" y="connsiteY1947"/>
                    </a:cxn>
                    <a:cxn ang="0">
                      <a:pos x="connsiteX1948" y="connsiteY1948"/>
                    </a:cxn>
                    <a:cxn ang="0">
                      <a:pos x="connsiteX1949" y="connsiteY1949"/>
                    </a:cxn>
                    <a:cxn ang="0">
                      <a:pos x="connsiteX1950" y="connsiteY1950"/>
                    </a:cxn>
                    <a:cxn ang="0">
                      <a:pos x="connsiteX1951" y="connsiteY1951"/>
                    </a:cxn>
                    <a:cxn ang="0">
                      <a:pos x="connsiteX1952" y="connsiteY1952"/>
                    </a:cxn>
                    <a:cxn ang="0">
                      <a:pos x="connsiteX1953" y="connsiteY1953"/>
                    </a:cxn>
                    <a:cxn ang="0">
                      <a:pos x="connsiteX1954" y="connsiteY1954"/>
                    </a:cxn>
                    <a:cxn ang="0">
                      <a:pos x="connsiteX1955" y="connsiteY1955"/>
                    </a:cxn>
                    <a:cxn ang="0">
                      <a:pos x="connsiteX1956" y="connsiteY1956"/>
                    </a:cxn>
                    <a:cxn ang="0">
                      <a:pos x="connsiteX1957" y="connsiteY1957"/>
                    </a:cxn>
                    <a:cxn ang="0">
                      <a:pos x="connsiteX1958" y="connsiteY1958"/>
                    </a:cxn>
                    <a:cxn ang="0">
                      <a:pos x="connsiteX1959" y="connsiteY1959"/>
                    </a:cxn>
                    <a:cxn ang="0">
                      <a:pos x="connsiteX1960" y="connsiteY1960"/>
                    </a:cxn>
                    <a:cxn ang="0">
                      <a:pos x="connsiteX1961" y="connsiteY1961"/>
                    </a:cxn>
                    <a:cxn ang="0">
                      <a:pos x="connsiteX1962" y="connsiteY1962"/>
                    </a:cxn>
                    <a:cxn ang="0">
                      <a:pos x="connsiteX1963" y="connsiteY1963"/>
                    </a:cxn>
                    <a:cxn ang="0">
                      <a:pos x="connsiteX1964" y="connsiteY1964"/>
                    </a:cxn>
                    <a:cxn ang="0">
                      <a:pos x="connsiteX1965" y="connsiteY1965"/>
                    </a:cxn>
                    <a:cxn ang="0">
                      <a:pos x="connsiteX1966" y="connsiteY1966"/>
                    </a:cxn>
                    <a:cxn ang="0">
                      <a:pos x="connsiteX1967" y="connsiteY1967"/>
                    </a:cxn>
                    <a:cxn ang="0">
                      <a:pos x="connsiteX1968" y="connsiteY1968"/>
                    </a:cxn>
                    <a:cxn ang="0">
                      <a:pos x="connsiteX1969" y="connsiteY1969"/>
                    </a:cxn>
                    <a:cxn ang="0">
                      <a:pos x="connsiteX1970" y="connsiteY1970"/>
                    </a:cxn>
                    <a:cxn ang="0">
                      <a:pos x="connsiteX1971" y="connsiteY1971"/>
                    </a:cxn>
                    <a:cxn ang="0">
                      <a:pos x="connsiteX1972" y="connsiteY1972"/>
                    </a:cxn>
                    <a:cxn ang="0">
                      <a:pos x="connsiteX1973" y="connsiteY1973"/>
                    </a:cxn>
                    <a:cxn ang="0">
                      <a:pos x="connsiteX1974" y="connsiteY1974"/>
                    </a:cxn>
                    <a:cxn ang="0">
                      <a:pos x="connsiteX1975" y="connsiteY1975"/>
                    </a:cxn>
                    <a:cxn ang="0">
                      <a:pos x="connsiteX1976" y="connsiteY1976"/>
                    </a:cxn>
                    <a:cxn ang="0">
                      <a:pos x="connsiteX1977" y="connsiteY1977"/>
                    </a:cxn>
                    <a:cxn ang="0">
                      <a:pos x="connsiteX1978" y="connsiteY1978"/>
                    </a:cxn>
                    <a:cxn ang="0">
                      <a:pos x="connsiteX1979" y="connsiteY1979"/>
                    </a:cxn>
                    <a:cxn ang="0">
                      <a:pos x="connsiteX1980" y="connsiteY1980"/>
                    </a:cxn>
                    <a:cxn ang="0">
                      <a:pos x="connsiteX1981" y="connsiteY1981"/>
                    </a:cxn>
                    <a:cxn ang="0">
                      <a:pos x="connsiteX1982" y="connsiteY1982"/>
                    </a:cxn>
                    <a:cxn ang="0">
                      <a:pos x="connsiteX1983" y="connsiteY1983"/>
                    </a:cxn>
                    <a:cxn ang="0">
                      <a:pos x="connsiteX1984" y="connsiteY1984"/>
                    </a:cxn>
                    <a:cxn ang="0">
                      <a:pos x="connsiteX1985" y="connsiteY1985"/>
                    </a:cxn>
                    <a:cxn ang="0">
                      <a:pos x="connsiteX1986" y="connsiteY1986"/>
                    </a:cxn>
                    <a:cxn ang="0">
                      <a:pos x="connsiteX1987" y="connsiteY1987"/>
                    </a:cxn>
                    <a:cxn ang="0">
                      <a:pos x="connsiteX1988" y="connsiteY1988"/>
                    </a:cxn>
                    <a:cxn ang="0">
                      <a:pos x="connsiteX1989" y="connsiteY1989"/>
                    </a:cxn>
                    <a:cxn ang="0">
                      <a:pos x="connsiteX1990" y="connsiteY1990"/>
                    </a:cxn>
                    <a:cxn ang="0">
                      <a:pos x="connsiteX1991" y="connsiteY1991"/>
                    </a:cxn>
                    <a:cxn ang="0">
                      <a:pos x="connsiteX1992" y="connsiteY1992"/>
                    </a:cxn>
                    <a:cxn ang="0">
                      <a:pos x="connsiteX1993" y="connsiteY1993"/>
                    </a:cxn>
                    <a:cxn ang="0">
                      <a:pos x="connsiteX1994" y="connsiteY1994"/>
                    </a:cxn>
                    <a:cxn ang="0">
                      <a:pos x="connsiteX1995" y="connsiteY1995"/>
                    </a:cxn>
                    <a:cxn ang="0">
                      <a:pos x="connsiteX1996" y="connsiteY1996"/>
                    </a:cxn>
                    <a:cxn ang="0">
                      <a:pos x="connsiteX1997" y="connsiteY1997"/>
                    </a:cxn>
                    <a:cxn ang="0">
                      <a:pos x="connsiteX1998" y="connsiteY1998"/>
                    </a:cxn>
                    <a:cxn ang="0">
                      <a:pos x="connsiteX1999" y="connsiteY1999"/>
                    </a:cxn>
                    <a:cxn ang="0">
                      <a:pos x="connsiteX2000" y="connsiteY2000"/>
                    </a:cxn>
                    <a:cxn ang="0">
                      <a:pos x="connsiteX2001" y="connsiteY2001"/>
                    </a:cxn>
                    <a:cxn ang="0">
                      <a:pos x="connsiteX2002" y="connsiteY2002"/>
                    </a:cxn>
                    <a:cxn ang="0">
                      <a:pos x="connsiteX2003" y="connsiteY2003"/>
                    </a:cxn>
                    <a:cxn ang="0">
                      <a:pos x="connsiteX2004" y="connsiteY2004"/>
                    </a:cxn>
                    <a:cxn ang="0">
                      <a:pos x="connsiteX2005" y="connsiteY2005"/>
                    </a:cxn>
                    <a:cxn ang="0">
                      <a:pos x="connsiteX2006" y="connsiteY2006"/>
                    </a:cxn>
                    <a:cxn ang="0">
                      <a:pos x="connsiteX2007" y="connsiteY2007"/>
                    </a:cxn>
                    <a:cxn ang="0">
                      <a:pos x="connsiteX2008" y="connsiteY2008"/>
                    </a:cxn>
                    <a:cxn ang="0">
                      <a:pos x="connsiteX2009" y="connsiteY2009"/>
                    </a:cxn>
                    <a:cxn ang="0">
                      <a:pos x="connsiteX2010" y="connsiteY2010"/>
                    </a:cxn>
                    <a:cxn ang="0">
                      <a:pos x="connsiteX2011" y="connsiteY2011"/>
                    </a:cxn>
                    <a:cxn ang="0">
                      <a:pos x="connsiteX2012" y="connsiteY2012"/>
                    </a:cxn>
                    <a:cxn ang="0">
                      <a:pos x="connsiteX2013" y="connsiteY2013"/>
                    </a:cxn>
                    <a:cxn ang="0">
                      <a:pos x="connsiteX2014" y="connsiteY2014"/>
                    </a:cxn>
                    <a:cxn ang="0">
                      <a:pos x="connsiteX2015" y="connsiteY2015"/>
                    </a:cxn>
                    <a:cxn ang="0">
                      <a:pos x="connsiteX2016" y="connsiteY2016"/>
                    </a:cxn>
                    <a:cxn ang="0">
                      <a:pos x="connsiteX2017" y="connsiteY2017"/>
                    </a:cxn>
                    <a:cxn ang="0">
                      <a:pos x="connsiteX2018" y="connsiteY2018"/>
                    </a:cxn>
                    <a:cxn ang="0">
                      <a:pos x="connsiteX2019" y="connsiteY2019"/>
                    </a:cxn>
                    <a:cxn ang="0">
                      <a:pos x="connsiteX2020" y="connsiteY2020"/>
                    </a:cxn>
                    <a:cxn ang="0">
                      <a:pos x="connsiteX2021" y="connsiteY2021"/>
                    </a:cxn>
                    <a:cxn ang="0">
                      <a:pos x="connsiteX2022" y="connsiteY2022"/>
                    </a:cxn>
                    <a:cxn ang="0">
                      <a:pos x="connsiteX2023" y="connsiteY2023"/>
                    </a:cxn>
                    <a:cxn ang="0">
                      <a:pos x="connsiteX2024" y="connsiteY2024"/>
                    </a:cxn>
                    <a:cxn ang="0">
                      <a:pos x="connsiteX2025" y="connsiteY2025"/>
                    </a:cxn>
                    <a:cxn ang="0">
                      <a:pos x="connsiteX2026" y="connsiteY2026"/>
                    </a:cxn>
                    <a:cxn ang="0">
                      <a:pos x="connsiteX2027" y="connsiteY2027"/>
                    </a:cxn>
                    <a:cxn ang="0">
                      <a:pos x="connsiteX2028" y="connsiteY2028"/>
                    </a:cxn>
                    <a:cxn ang="0">
                      <a:pos x="connsiteX2029" y="connsiteY2029"/>
                    </a:cxn>
                    <a:cxn ang="0">
                      <a:pos x="connsiteX2030" y="connsiteY2030"/>
                    </a:cxn>
                    <a:cxn ang="0">
                      <a:pos x="connsiteX2031" y="connsiteY2031"/>
                    </a:cxn>
                    <a:cxn ang="0">
                      <a:pos x="connsiteX2032" y="connsiteY2032"/>
                    </a:cxn>
                    <a:cxn ang="0">
                      <a:pos x="connsiteX2033" y="connsiteY2033"/>
                    </a:cxn>
                    <a:cxn ang="0">
                      <a:pos x="connsiteX2034" y="connsiteY2034"/>
                    </a:cxn>
                    <a:cxn ang="0">
                      <a:pos x="connsiteX2035" y="connsiteY2035"/>
                    </a:cxn>
                    <a:cxn ang="0">
                      <a:pos x="connsiteX2036" y="connsiteY2036"/>
                    </a:cxn>
                    <a:cxn ang="0">
                      <a:pos x="connsiteX2037" y="connsiteY2037"/>
                    </a:cxn>
                    <a:cxn ang="0">
                      <a:pos x="connsiteX2038" y="connsiteY2038"/>
                    </a:cxn>
                    <a:cxn ang="0">
                      <a:pos x="connsiteX2039" y="connsiteY2039"/>
                    </a:cxn>
                    <a:cxn ang="0">
                      <a:pos x="connsiteX2040" y="connsiteY2040"/>
                    </a:cxn>
                    <a:cxn ang="0">
                      <a:pos x="connsiteX2041" y="connsiteY2041"/>
                    </a:cxn>
                    <a:cxn ang="0">
                      <a:pos x="connsiteX2042" y="connsiteY2042"/>
                    </a:cxn>
                    <a:cxn ang="0">
                      <a:pos x="connsiteX2043" y="connsiteY2043"/>
                    </a:cxn>
                    <a:cxn ang="0">
                      <a:pos x="connsiteX2044" y="connsiteY2044"/>
                    </a:cxn>
                    <a:cxn ang="0">
                      <a:pos x="connsiteX2045" y="connsiteY2045"/>
                    </a:cxn>
                    <a:cxn ang="0">
                      <a:pos x="connsiteX2046" y="connsiteY2046"/>
                    </a:cxn>
                    <a:cxn ang="0">
                      <a:pos x="connsiteX2047" y="connsiteY2047"/>
                    </a:cxn>
                    <a:cxn ang="0">
                      <a:pos x="connsiteX2048" y="connsiteY2048"/>
                    </a:cxn>
                    <a:cxn ang="0">
                      <a:pos x="connsiteX2049" y="connsiteY2049"/>
                    </a:cxn>
                    <a:cxn ang="0">
                      <a:pos x="connsiteX2050" y="connsiteY2050"/>
                    </a:cxn>
                    <a:cxn ang="0">
                      <a:pos x="connsiteX2051" y="connsiteY2051"/>
                    </a:cxn>
                    <a:cxn ang="0">
                      <a:pos x="connsiteX2052" y="connsiteY2052"/>
                    </a:cxn>
                    <a:cxn ang="0">
                      <a:pos x="connsiteX2053" y="connsiteY2053"/>
                    </a:cxn>
                    <a:cxn ang="0">
                      <a:pos x="connsiteX2054" y="connsiteY2054"/>
                    </a:cxn>
                    <a:cxn ang="0">
                      <a:pos x="connsiteX2055" y="connsiteY2055"/>
                    </a:cxn>
                    <a:cxn ang="0">
                      <a:pos x="connsiteX2056" y="connsiteY2056"/>
                    </a:cxn>
                    <a:cxn ang="0">
                      <a:pos x="connsiteX2057" y="connsiteY2057"/>
                    </a:cxn>
                    <a:cxn ang="0">
                      <a:pos x="connsiteX2058" y="connsiteY2058"/>
                    </a:cxn>
                    <a:cxn ang="0">
                      <a:pos x="connsiteX2059" y="connsiteY2059"/>
                    </a:cxn>
                    <a:cxn ang="0">
                      <a:pos x="connsiteX2060" y="connsiteY2060"/>
                    </a:cxn>
                    <a:cxn ang="0">
                      <a:pos x="connsiteX2061" y="connsiteY2061"/>
                    </a:cxn>
                    <a:cxn ang="0">
                      <a:pos x="connsiteX2062" y="connsiteY2062"/>
                    </a:cxn>
                    <a:cxn ang="0">
                      <a:pos x="connsiteX2063" y="connsiteY2063"/>
                    </a:cxn>
                    <a:cxn ang="0">
                      <a:pos x="connsiteX2064" y="connsiteY2064"/>
                    </a:cxn>
                    <a:cxn ang="0">
                      <a:pos x="connsiteX2065" y="connsiteY2065"/>
                    </a:cxn>
                    <a:cxn ang="0">
                      <a:pos x="connsiteX2066" y="connsiteY2066"/>
                    </a:cxn>
                    <a:cxn ang="0">
                      <a:pos x="connsiteX2067" y="connsiteY2067"/>
                    </a:cxn>
                    <a:cxn ang="0">
                      <a:pos x="connsiteX2068" y="connsiteY2068"/>
                    </a:cxn>
                    <a:cxn ang="0">
                      <a:pos x="connsiteX2069" y="connsiteY2069"/>
                    </a:cxn>
                    <a:cxn ang="0">
                      <a:pos x="connsiteX2070" y="connsiteY2070"/>
                    </a:cxn>
                    <a:cxn ang="0">
                      <a:pos x="connsiteX2071" y="connsiteY2071"/>
                    </a:cxn>
                    <a:cxn ang="0">
                      <a:pos x="connsiteX2072" y="connsiteY2072"/>
                    </a:cxn>
                    <a:cxn ang="0">
                      <a:pos x="connsiteX2073" y="connsiteY2073"/>
                    </a:cxn>
                    <a:cxn ang="0">
                      <a:pos x="connsiteX2074" y="connsiteY2074"/>
                    </a:cxn>
                    <a:cxn ang="0">
                      <a:pos x="connsiteX2075" y="connsiteY2075"/>
                    </a:cxn>
                    <a:cxn ang="0">
                      <a:pos x="connsiteX2076" y="connsiteY2076"/>
                    </a:cxn>
                    <a:cxn ang="0">
                      <a:pos x="connsiteX2077" y="connsiteY2077"/>
                    </a:cxn>
                    <a:cxn ang="0">
                      <a:pos x="connsiteX2078" y="connsiteY2078"/>
                    </a:cxn>
                    <a:cxn ang="0">
                      <a:pos x="connsiteX2079" y="connsiteY2079"/>
                    </a:cxn>
                    <a:cxn ang="0">
                      <a:pos x="connsiteX2080" y="connsiteY2080"/>
                    </a:cxn>
                    <a:cxn ang="0">
                      <a:pos x="connsiteX2081" y="connsiteY2081"/>
                    </a:cxn>
                    <a:cxn ang="0">
                      <a:pos x="connsiteX2082" y="connsiteY2082"/>
                    </a:cxn>
                    <a:cxn ang="0">
                      <a:pos x="connsiteX2083" y="connsiteY2083"/>
                    </a:cxn>
                    <a:cxn ang="0">
                      <a:pos x="connsiteX2084" y="connsiteY2084"/>
                    </a:cxn>
                    <a:cxn ang="0">
                      <a:pos x="connsiteX2085" y="connsiteY2085"/>
                    </a:cxn>
                    <a:cxn ang="0">
                      <a:pos x="connsiteX2086" y="connsiteY2086"/>
                    </a:cxn>
                    <a:cxn ang="0">
                      <a:pos x="connsiteX2087" y="connsiteY2087"/>
                    </a:cxn>
                    <a:cxn ang="0">
                      <a:pos x="connsiteX2088" y="connsiteY2088"/>
                    </a:cxn>
                    <a:cxn ang="0">
                      <a:pos x="connsiteX2089" y="connsiteY2089"/>
                    </a:cxn>
                    <a:cxn ang="0">
                      <a:pos x="connsiteX2090" y="connsiteY2090"/>
                    </a:cxn>
                    <a:cxn ang="0">
                      <a:pos x="connsiteX2091" y="connsiteY2091"/>
                    </a:cxn>
                    <a:cxn ang="0">
                      <a:pos x="connsiteX2092" y="connsiteY2092"/>
                    </a:cxn>
                    <a:cxn ang="0">
                      <a:pos x="connsiteX2093" y="connsiteY2093"/>
                    </a:cxn>
                    <a:cxn ang="0">
                      <a:pos x="connsiteX2094" y="connsiteY2094"/>
                    </a:cxn>
                    <a:cxn ang="0">
                      <a:pos x="connsiteX2095" y="connsiteY2095"/>
                    </a:cxn>
                    <a:cxn ang="0">
                      <a:pos x="connsiteX2096" y="connsiteY2096"/>
                    </a:cxn>
                    <a:cxn ang="0">
                      <a:pos x="connsiteX2097" y="connsiteY2097"/>
                    </a:cxn>
                    <a:cxn ang="0">
                      <a:pos x="connsiteX2098" y="connsiteY2098"/>
                    </a:cxn>
                    <a:cxn ang="0">
                      <a:pos x="connsiteX2099" y="connsiteY2099"/>
                    </a:cxn>
                    <a:cxn ang="0">
                      <a:pos x="connsiteX2100" y="connsiteY2100"/>
                    </a:cxn>
                    <a:cxn ang="0">
                      <a:pos x="connsiteX2101" y="connsiteY2101"/>
                    </a:cxn>
                    <a:cxn ang="0">
                      <a:pos x="connsiteX2102" y="connsiteY2102"/>
                    </a:cxn>
                    <a:cxn ang="0">
                      <a:pos x="connsiteX2103" y="connsiteY2103"/>
                    </a:cxn>
                    <a:cxn ang="0">
                      <a:pos x="connsiteX2104" y="connsiteY2104"/>
                    </a:cxn>
                    <a:cxn ang="0">
                      <a:pos x="connsiteX2105" y="connsiteY2105"/>
                    </a:cxn>
                    <a:cxn ang="0">
                      <a:pos x="connsiteX2106" y="connsiteY2106"/>
                    </a:cxn>
                    <a:cxn ang="0">
                      <a:pos x="connsiteX2107" y="connsiteY2107"/>
                    </a:cxn>
                    <a:cxn ang="0">
                      <a:pos x="connsiteX2108" y="connsiteY2108"/>
                    </a:cxn>
                    <a:cxn ang="0">
                      <a:pos x="connsiteX2109" y="connsiteY2109"/>
                    </a:cxn>
                    <a:cxn ang="0">
                      <a:pos x="connsiteX2110" y="connsiteY2110"/>
                    </a:cxn>
                    <a:cxn ang="0">
                      <a:pos x="connsiteX2111" y="connsiteY2111"/>
                    </a:cxn>
                    <a:cxn ang="0">
                      <a:pos x="connsiteX2112" y="connsiteY2112"/>
                    </a:cxn>
                    <a:cxn ang="0">
                      <a:pos x="connsiteX2113" y="connsiteY2113"/>
                    </a:cxn>
                    <a:cxn ang="0">
                      <a:pos x="connsiteX2114" y="connsiteY2114"/>
                    </a:cxn>
                    <a:cxn ang="0">
                      <a:pos x="connsiteX2115" y="connsiteY2115"/>
                    </a:cxn>
                    <a:cxn ang="0">
                      <a:pos x="connsiteX2116" y="connsiteY2116"/>
                    </a:cxn>
                    <a:cxn ang="0">
                      <a:pos x="connsiteX2117" y="connsiteY2117"/>
                    </a:cxn>
                    <a:cxn ang="0">
                      <a:pos x="connsiteX2118" y="connsiteY2118"/>
                    </a:cxn>
                    <a:cxn ang="0">
                      <a:pos x="connsiteX2119" y="connsiteY2119"/>
                    </a:cxn>
                    <a:cxn ang="0">
                      <a:pos x="connsiteX2120" y="connsiteY2120"/>
                    </a:cxn>
                    <a:cxn ang="0">
                      <a:pos x="connsiteX2121" y="connsiteY2121"/>
                    </a:cxn>
                    <a:cxn ang="0">
                      <a:pos x="connsiteX2122" y="connsiteY2122"/>
                    </a:cxn>
                    <a:cxn ang="0">
                      <a:pos x="connsiteX2123" y="connsiteY2123"/>
                    </a:cxn>
                    <a:cxn ang="0">
                      <a:pos x="connsiteX2124" y="connsiteY2124"/>
                    </a:cxn>
                    <a:cxn ang="0">
                      <a:pos x="connsiteX2125" y="connsiteY2125"/>
                    </a:cxn>
                    <a:cxn ang="0">
                      <a:pos x="connsiteX2126" y="connsiteY2126"/>
                    </a:cxn>
                    <a:cxn ang="0">
                      <a:pos x="connsiteX2127" y="connsiteY2127"/>
                    </a:cxn>
                    <a:cxn ang="0">
                      <a:pos x="connsiteX2128" y="connsiteY2128"/>
                    </a:cxn>
                    <a:cxn ang="0">
                      <a:pos x="connsiteX2129" y="connsiteY2129"/>
                    </a:cxn>
                    <a:cxn ang="0">
                      <a:pos x="connsiteX2130" y="connsiteY2130"/>
                    </a:cxn>
                    <a:cxn ang="0">
                      <a:pos x="connsiteX2131" y="connsiteY2131"/>
                    </a:cxn>
                    <a:cxn ang="0">
                      <a:pos x="connsiteX2132" y="connsiteY2132"/>
                    </a:cxn>
                    <a:cxn ang="0">
                      <a:pos x="connsiteX2133" y="connsiteY2133"/>
                    </a:cxn>
                    <a:cxn ang="0">
                      <a:pos x="connsiteX2134" y="connsiteY2134"/>
                    </a:cxn>
                    <a:cxn ang="0">
                      <a:pos x="connsiteX2135" y="connsiteY2135"/>
                    </a:cxn>
                    <a:cxn ang="0">
                      <a:pos x="connsiteX2136" y="connsiteY2136"/>
                    </a:cxn>
                    <a:cxn ang="0">
                      <a:pos x="connsiteX2137" y="connsiteY2137"/>
                    </a:cxn>
                    <a:cxn ang="0">
                      <a:pos x="connsiteX2138" y="connsiteY2138"/>
                    </a:cxn>
                    <a:cxn ang="0">
                      <a:pos x="connsiteX2139" y="connsiteY2139"/>
                    </a:cxn>
                    <a:cxn ang="0">
                      <a:pos x="connsiteX2140" y="connsiteY2140"/>
                    </a:cxn>
                    <a:cxn ang="0">
                      <a:pos x="connsiteX2141" y="connsiteY2141"/>
                    </a:cxn>
                    <a:cxn ang="0">
                      <a:pos x="connsiteX2142" y="connsiteY2142"/>
                    </a:cxn>
                    <a:cxn ang="0">
                      <a:pos x="connsiteX2143" y="connsiteY2143"/>
                    </a:cxn>
                    <a:cxn ang="0">
                      <a:pos x="connsiteX2144" y="connsiteY2144"/>
                    </a:cxn>
                    <a:cxn ang="0">
                      <a:pos x="connsiteX2145" y="connsiteY2145"/>
                    </a:cxn>
                    <a:cxn ang="0">
                      <a:pos x="connsiteX2146" y="connsiteY2146"/>
                    </a:cxn>
                    <a:cxn ang="0">
                      <a:pos x="connsiteX2147" y="connsiteY2147"/>
                    </a:cxn>
                    <a:cxn ang="0">
                      <a:pos x="connsiteX2148" y="connsiteY2148"/>
                    </a:cxn>
                    <a:cxn ang="0">
                      <a:pos x="connsiteX2149" y="connsiteY2149"/>
                    </a:cxn>
                    <a:cxn ang="0">
                      <a:pos x="connsiteX2150" y="connsiteY2150"/>
                    </a:cxn>
                    <a:cxn ang="0">
                      <a:pos x="connsiteX2151" y="connsiteY2151"/>
                    </a:cxn>
                    <a:cxn ang="0">
                      <a:pos x="connsiteX2152" y="connsiteY2152"/>
                    </a:cxn>
                    <a:cxn ang="0">
                      <a:pos x="connsiteX2153" y="connsiteY2153"/>
                    </a:cxn>
                    <a:cxn ang="0">
                      <a:pos x="connsiteX2154" y="connsiteY2154"/>
                    </a:cxn>
                    <a:cxn ang="0">
                      <a:pos x="connsiteX2155" y="connsiteY2155"/>
                    </a:cxn>
                    <a:cxn ang="0">
                      <a:pos x="connsiteX2156" y="connsiteY2156"/>
                    </a:cxn>
                    <a:cxn ang="0">
                      <a:pos x="connsiteX2157" y="connsiteY2157"/>
                    </a:cxn>
                    <a:cxn ang="0">
                      <a:pos x="connsiteX2158" y="connsiteY2158"/>
                    </a:cxn>
                    <a:cxn ang="0">
                      <a:pos x="connsiteX2159" y="connsiteY2159"/>
                    </a:cxn>
                    <a:cxn ang="0">
                      <a:pos x="connsiteX2160" y="connsiteY2160"/>
                    </a:cxn>
                    <a:cxn ang="0">
                      <a:pos x="connsiteX2161" y="connsiteY2161"/>
                    </a:cxn>
                    <a:cxn ang="0">
                      <a:pos x="connsiteX2162" y="connsiteY2162"/>
                    </a:cxn>
                    <a:cxn ang="0">
                      <a:pos x="connsiteX2163" y="connsiteY2163"/>
                    </a:cxn>
                    <a:cxn ang="0">
                      <a:pos x="connsiteX2164" y="connsiteY2164"/>
                    </a:cxn>
                    <a:cxn ang="0">
                      <a:pos x="connsiteX2165" y="connsiteY2165"/>
                    </a:cxn>
                    <a:cxn ang="0">
                      <a:pos x="connsiteX2166" y="connsiteY2166"/>
                    </a:cxn>
                    <a:cxn ang="0">
                      <a:pos x="connsiteX2167" y="connsiteY2167"/>
                    </a:cxn>
                    <a:cxn ang="0">
                      <a:pos x="connsiteX2168" y="connsiteY2168"/>
                    </a:cxn>
                    <a:cxn ang="0">
                      <a:pos x="connsiteX2169" y="connsiteY2169"/>
                    </a:cxn>
                    <a:cxn ang="0">
                      <a:pos x="connsiteX2170" y="connsiteY2170"/>
                    </a:cxn>
                    <a:cxn ang="0">
                      <a:pos x="connsiteX2171" y="connsiteY2171"/>
                    </a:cxn>
                    <a:cxn ang="0">
                      <a:pos x="connsiteX2172" y="connsiteY2172"/>
                    </a:cxn>
                    <a:cxn ang="0">
                      <a:pos x="connsiteX2173" y="connsiteY2173"/>
                    </a:cxn>
                    <a:cxn ang="0">
                      <a:pos x="connsiteX2174" y="connsiteY2174"/>
                    </a:cxn>
                    <a:cxn ang="0">
                      <a:pos x="connsiteX2175" y="connsiteY2175"/>
                    </a:cxn>
                    <a:cxn ang="0">
                      <a:pos x="connsiteX2176" y="connsiteY2176"/>
                    </a:cxn>
                    <a:cxn ang="0">
                      <a:pos x="connsiteX2177" y="connsiteY2177"/>
                    </a:cxn>
                    <a:cxn ang="0">
                      <a:pos x="connsiteX2178" y="connsiteY2178"/>
                    </a:cxn>
                    <a:cxn ang="0">
                      <a:pos x="connsiteX2179" y="connsiteY2179"/>
                    </a:cxn>
                    <a:cxn ang="0">
                      <a:pos x="connsiteX2180" y="connsiteY2180"/>
                    </a:cxn>
                    <a:cxn ang="0">
                      <a:pos x="connsiteX2181" y="connsiteY2181"/>
                    </a:cxn>
                    <a:cxn ang="0">
                      <a:pos x="connsiteX2182" y="connsiteY2182"/>
                    </a:cxn>
                    <a:cxn ang="0">
                      <a:pos x="connsiteX2183" y="connsiteY2183"/>
                    </a:cxn>
                    <a:cxn ang="0">
                      <a:pos x="connsiteX2184" y="connsiteY2184"/>
                    </a:cxn>
                    <a:cxn ang="0">
                      <a:pos x="connsiteX2185" y="connsiteY2185"/>
                    </a:cxn>
                    <a:cxn ang="0">
                      <a:pos x="connsiteX2186" y="connsiteY2186"/>
                    </a:cxn>
                    <a:cxn ang="0">
                      <a:pos x="connsiteX2187" y="connsiteY2187"/>
                    </a:cxn>
                    <a:cxn ang="0">
                      <a:pos x="connsiteX2188" y="connsiteY2188"/>
                    </a:cxn>
                    <a:cxn ang="0">
                      <a:pos x="connsiteX2189" y="connsiteY2189"/>
                    </a:cxn>
                    <a:cxn ang="0">
                      <a:pos x="connsiteX2190" y="connsiteY2190"/>
                    </a:cxn>
                    <a:cxn ang="0">
                      <a:pos x="connsiteX2191" y="connsiteY2191"/>
                    </a:cxn>
                    <a:cxn ang="0">
                      <a:pos x="connsiteX2192" y="connsiteY2192"/>
                    </a:cxn>
                    <a:cxn ang="0">
                      <a:pos x="connsiteX2193" y="connsiteY2193"/>
                    </a:cxn>
                    <a:cxn ang="0">
                      <a:pos x="connsiteX2194" y="connsiteY2194"/>
                    </a:cxn>
                    <a:cxn ang="0">
                      <a:pos x="connsiteX2195" y="connsiteY2195"/>
                    </a:cxn>
                    <a:cxn ang="0">
                      <a:pos x="connsiteX2196" y="connsiteY2196"/>
                    </a:cxn>
                    <a:cxn ang="0">
                      <a:pos x="connsiteX2197" y="connsiteY2197"/>
                    </a:cxn>
                    <a:cxn ang="0">
                      <a:pos x="connsiteX2198" y="connsiteY2198"/>
                    </a:cxn>
                    <a:cxn ang="0">
                      <a:pos x="connsiteX2199" y="connsiteY2199"/>
                    </a:cxn>
                    <a:cxn ang="0">
                      <a:pos x="connsiteX2200" y="connsiteY2200"/>
                    </a:cxn>
                    <a:cxn ang="0">
                      <a:pos x="connsiteX2201" y="connsiteY2201"/>
                    </a:cxn>
                    <a:cxn ang="0">
                      <a:pos x="connsiteX2202" y="connsiteY2202"/>
                    </a:cxn>
                    <a:cxn ang="0">
                      <a:pos x="connsiteX2203" y="connsiteY2203"/>
                    </a:cxn>
                    <a:cxn ang="0">
                      <a:pos x="connsiteX2204" y="connsiteY2204"/>
                    </a:cxn>
                    <a:cxn ang="0">
                      <a:pos x="connsiteX2205" y="connsiteY2205"/>
                    </a:cxn>
                    <a:cxn ang="0">
                      <a:pos x="connsiteX2206" y="connsiteY2206"/>
                    </a:cxn>
                    <a:cxn ang="0">
                      <a:pos x="connsiteX2207" y="connsiteY2207"/>
                    </a:cxn>
                    <a:cxn ang="0">
                      <a:pos x="connsiteX2208" y="connsiteY2208"/>
                    </a:cxn>
                    <a:cxn ang="0">
                      <a:pos x="connsiteX2209" y="connsiteY2209"/>
                    </a:cxn>
                    <a:cxn ang="0">
                      <a:pos x="connsiteX2210" y="connsiteY2210"/>
                    </a:cxn>
                    <a:cxn ang="0">
                      <a:pos x="connsiteX2211" y="connsiteY2211"/>
                    </a:cxn>
                    <a:cxn ang="0">
                      <a:pos x="connsiteX2212" y="connsiteY2212"/>
                    </a:cxn>
                    <a:cxn ang="0">
                      <a:pos x="connsiteX2213" y="connsiteY2213"/>
                    </a:cxn>
                    <a:cxn ang="0">
                      <a:pos x="connsiteX2214" y="connsiteY2214"/>
                    </a:cxn>
                    <a:cxn ang="0">
                      <a:pos x="connsiteX2215" y="connsiteY2215"/>
                    </a:cxn>
                    <a:cxn ang="0">
                      <a:pos x="connsiteX2216" y="connsiteY2216"/>
                    </a:cxn>
                    <a:cxn ang="0">
                      <a:pos x="connsiteX2217" y="connsiteY2217"/>
                    </a:cxn>
                    <a:cxn ang="0">
                      <a:pos x="connsiteX2218" y="connsiteY2218"/>
                    </a:cxn>
                    <a:cxn ang="0">
                      <a:pos x="connsiteX2219" y="connsiteY2219"/>
                    </a:cxn>
                    <a:cxn ang="0">
                      <a:pos x="connsiteX2220" y="connsiteY2220"/>
                    </a:cxn>
                    <a:cxn ang="0">
                      <a:pos x="connsiteX2221" y="connsiteY2221"/>
                    </a:cxn>
                    <a:cxn ang="0">
                      <a:pos x="connsiteX2222" y="connsiteY2222"/>
                    </a:cxn>
                    <a:cxn ang="0">
                      <a:pos x="connsiteX2223" y="connsiteY2223"/>
                    </a:cxn>
                    <a:cxn ang="0">
                      <a:pos x="connsiteX2224" y="connsiteY2224"/>
                    </a:cxn>
                    <a:cxn ang="0">
                      <a:pos x="connsiteX2225" y="connsiteY2225"/>
                    </a:cxn>
                    <a:cxn ang="0">
                      <a:pos x="connsiteX2226" y="connsiteY2226"/>
                    </a:cxn>
                    <a:cxn ang="0">
                      <a:pos x="connsiteX2227" y="connsiteY2227"/>
                    </a:cxn>
                    <a:cxn ang="0">
                      <a:pos x="connsiteX2228" y="connsiteY2228"/>
                    </a:cxn>
                    <a:cxn ang="0">
                      <a:pos x="connsiteX2229" y="connsiteY2229"/>
                    </a:cxn>
                    <a:cxn ang="0">
                      <a:pos x="connsiteX2230" y="connsiteY2230"/>
                    </a:cxn>
                    <a:cxn ang="0">
                      <a:pos x="connsiteX2231" y="connsiteY2231"/>
                    </a:cxn>
                    <a:cxn ang="0">
                      <a:pos x="connsiteX2232" y="connsiteY2232"/>
                    </a:cxn>
                    <a:cxn ang="0">
                      <a:pos x="connsiteX2233" y="connsiteY2233"/>
                    </a:cxn>
                    <a:cxn ang="0">
                      <a:pos x="connsiteX2234" y="connsiteY2234"/>
                    </a:cxn>
                    <a:cxn ang="0">
                      <a:pos x="connsiteX2235" y="connsiteY2235"/>
                    </a:cxn>
                    <a:cxn ang="0">
                      <a:pos x="connsiteX2236" y="connsiteY2236"/>
                    </a:cxn>
                    <a:cxn ang="0">
                      <a:pos x="connsiteX2237" y="connsiteY2237"/>
                    </a:cxn>
                    <a:cxn ang="0">
                      <a:pos x="connsiteX2238" y="connsiteY2238"/>
                    </a:cxn>
                    <a:cxn ang="0">
                      <a:pos x="connsiteX2239" y="connsiteY2239"/>
                    </a:cxn>
                    <a:cxn ang="0">
                      <a:pos x="connsiteX2240" y="connsiteY2240"/>
                    </a:cxn>
                    <a:cxn ang="0">
                      <a:pos x="connsiteX2241" y="connsiteY2241"/>
                    </a:cxn>
                    <a:cxn ang="0">
                      <a:pos x="connsiteX2242" y="connsiteY2242"/>
                    </a:cxn>
                    <a:cxn ang="0">
                      <a:pos x="connsiteX2243" y="connsiteY2243"/>
                    </a:cxn>
                    <a:cxn ang="0">
                      <a:pos x="connsiteX2244" y="connsiteY2244"/>
                    </a:cxn>
                    <a:cxn ang="0">
                      <a:pos x="connsiteX2245" y="connsiteY2245"/>
                    </a:cxn>
                    <a:cxn ang="0">
                      <a:pos x="connsiteX2246" y="connsiteY2246"/>
                    </a:cxn>
                    <a:cxn ang="0">
                      <a:pos x="connsiteX2247" y="connsiteY2247"/>
                    </a:cxn>
                    <a:cxn ang="0">
                      <a:pos x="connsiteX2248" y="connsiteY2248"/>
                    </a:cxn>
                    <a:cxn ang="0">
                      <a:pos x="connsiteX2249" y="connsiteY2249"/>
                    </a:cxn>
                    <a:cxn ang="0">
                      <a:pos x="connsiteX2250" y="connsiteY2250"/>
                    </a:cxn>
                    <a:cxn ang="0">
                      <a:pos x="connsiteX2251" y="connsiteY2251"/>
                    </a:cxn>
                    <a:cxn ang="0">
                      <a:pos x="connsiteX2252" y="connsiteY2252"/>
                    </a:cxn>
                    <a:cxn ang="0">
                      <a:pos x="connsiteX2253" y="connsiteY2253"/>
                    </a:cxn>
                    <a:cxn ang="0">
                      <a:pos x="connsiteX2254" y="connsiteY2254"/>
                    </a:cxn>
                    <a:cxn ang="0">
                      <a:pos x="connsiteX2255" y="connsiteY2255"/>
                    </a:cxn>
                    <a:cxn ang="0">
                      <a:pos x="connsiteX2256" y="connsiteY2256"/>
                    </a:cxn>
                    <a:cxn ang="0">
                      <a:pos x="connsiteX2257" y="connsiteY2257"/>
                    </a:cxn>
                    <a:cxn ang="0">
                      <a:pos x="connsiteX2258" y="connsiteY2258"/>
                    </a:cxn>
                    <a:cxn ang="0">
                      <a:pos x="connsiteX2259" y="connsiteY2259"/>
                    </a:cxn>
                    <a:cxn ang="0">
                      <a:pos x="connsiteX2260" y="connsiteY2260"/>
                    </a:cxn>
                    <a:cxn ang="0">
                      <a:pos x="connsiteX2261" y="connsiteY2261"/>
                    </a:cxn>
                    <a:cxn ang="0">
                      <a:pos x="connsiteX2262" y="connsiteY2262"/>
                    </a:cxn>
                    <a:cxn ang="0">
                      <a:pos x="connsiteX2263" y="connsiteY2263"/>
                    </a:cxn>
                    <a:cxn ang="0">
                      <a:pos x="connsiteX2264" y="connsiteY2264"/>
                    </a:cxn>
                    <a:cxn ang="0">
                      <a:pos x="connsiteX2265" y="connsiteY2265"/>
                    </a:cxn>
                    <a:cxn ang="0">
                      <a:pos x="connsiteX2266" y="connsiteY2266"/>
                    </a:cxn>
                    <a:cxn ang="0">
                      <a:pos x="connsiteX2267" y="connsiteY2267"/>
                    </a:cxn>
                    <a:cxn ang="0">
                      <a:pos x="connsiteX2268" y="connsiteY2268"/>
                    </a:cxn>
                    <a:cxn ang="0">
                      <a:pos x="connsiteX2269" y="connsiteY2269"/>
                    </a:cxn>
                    <a:cxn ang="0">
                      <a:pos x="connsiteX2270" y="connsiteY2270"/>
                    </a:cxn>
                    <a:cxn ang="0">
                      <a:pos x="connsiteX2271" y="connsiteY2271"/>
                    </a:cxn>
                    <a:cxn ang="0">
                      <a:pos x="connsiteX2272" y="connsiteY2272"/>
                    </a:cxn>
                    <a:cxn ang="0">
                      <a:pos x="connsiteX2273" y="connsiteY2273"/>
                    </a:cxn>
                    <a:cxn ang="0">
                      <a:pos x="connsiteX2274" y="connsiteY2274"/>
                    </a:cxn>
                    <a:cxn ang="0">
                      <a:pos x="connsiteX2275" y="connsiteY2275"/>
                    </a:cxn>
                    <a:cxn ang="0">
                      <a:pos x="connsiteX2276" y="connsiteY2276"/>
                    </a:cxn>
                    <a:cxn ang="0">
                      <a:pos x="connsiteX2277" y="connsiteY2277"/>
                    </a:cxn>
                    <a:cxn ang="0">
                      <a:pos x="connsiteX2278" y="connsiteY2278"/>
                    </a:cxn>
                    <a:cxn ang="0">
                      <a:pos x="connsiteX2279" y="connsiteY2279"/>
                    </a:cxn>
                    <a:cxn ang="0">
                      <a:pos x="connsiteX2280" y="connsiteY2280"/>
                    </a:cxn>
                    <a:cxn ang="0">
                      <a:pos x="connsiteX2281" y="connsiteY2281"/>
                    </a:cxn>
                    <a:cxn ang="0">
                      <a:pos x="connsiteX2282" y="connsiteY2282"/>
                    </a:cxn>
                    <a:cxn ang="0">
                      <a:pos x="connsiteX2283" y="connsiteY2283"/>
                    </a:cxn>
                    <a:cxn ang="0">
                      <a:pos x="connsiteX2284" y="connsiteY2284"/>
                    </a:cxn>
                    <a:cxn ang="0">
                      <a:pos x="connsiteX2285" y="connsiteY2285"/>
                    </a:cxn>
                    <a:cxn ang="0">
                      <a:pos x="connsiteX2286" y="connsiteY2286"/>
                    </a:cxn>
                    <a:cxn ang="0">
                      <a:pos x="connsiteX2287" y="connsiteY2287"/>
                    </a:cxn>
                    <a:cxn ang="0">
                      <a:pos x="connsiteX2288" y="connsiteY2288"/>
                    </a:cxn>
                    <a:cxn ang="0">
                      <a:pos x="connsiteX2289" y="connsiteY2289"/>
                    </a:cxn>
                    <a:cxn ang="0">
                      <a:pos x="connsiteX2290" y="connsiteY2290"/>
                    </a:cxn>
                    <a:cxn ang="0">
                      <a:pos x="connsiteX2291" y="connsiteY2291"/>
                    </a:cxn>
                    <a:cxn ang="0">
                      <a:pos x="connsiteX2292" y="connsiteY2292"/>
                    </a:cxn>
                    <a:cxn ang="0">
                      <a:pos x="connsiteX2293" y="connsiteY2293"/>
                    </a:cxn>
                    <a:cxn ang="0">
                      <a:pos x="connsiteX2294" y="connsiteY2294"/>
                    </a:cxn>
                    <a:cxn ang="0">
                      <a:pos x="connsiteX2295" y="connsiteY2295"/>
                    </a:cxn>
                    <a:cxn ang="0">
                      <a:pos x="connsiteX2296" y="connsiteY2296"/>
                    </a:cxn>
                    <a:cxn ang="0">
                      <a:pos x="connsiteX2297" y="connsiteY2297"/>
                    </a:cxn>
                    <a:cxn ang="0">
                      <a:pos x="connsiteX2298" y="connsiteY2298"/>
                    </a:cxn>
                    <a:cxn ang="0">
                      <a:pos x="connsiteX2299" y="connsiteY2299"/>
                    </a:cxn>
                    <a:cxn ang="0">
                      <a:pos x="connsiteX2300" y="connsiteY2300"/>
                    </a:cxn>
                    <a:cxn ang="0">
                      <a:pos x="connsiteX2301" y="connsiteY2301"/>
                    </a:cxn>
                    <a:cxn ang="0">
                      <a:pos x="connsiteX2302" y="connsiteY2302"/>
                    </a:cxn>
                    <a:cxn ang="0">
                      <a:pos x="connsiteX2303" y="connsiteY2303"/>
                    </a:cxn>
                    <a:cxn ang="0">
                      <a:pos x="connsiteX2304" y="connsiteY2304"/>
                    </a:cxn>
                    <a:cxn ang="0">
                      <a:pos x="connsiteX2305" y="connsiteY2305"/>
                    </a:cxn>
                    <a:cxn ang="0">
                      <a:pos x="connsiteX2306" y="connsiteY2306"/>
                    </a:cxn>
                    <a:cxn ang="0">
                      <a:pos x="connsiteX2307" y="connsiteY2307"/>
                    </a:cxn>
                    <a:cxn ang="0">
                      <a:pos x="connsiteX2308" y="connsiteY2308"/>
                    </a:cxn>
                    <a:cxn ang="0">
                      <a:pos x="connsiteX2309" y="connsiteY2309"/>
                    </a:cxn>
                    <a:cxn ang="0">
                      <a:pos x="connsiteX2310" y="connsiteY2310"/>
                    </a:cxn>
                    <a:cxn ang="0">
                      <a:pos x="connsiteX2311" y="connsiteY2311"/>
                    </a:cxn>
                    <a:cxn ang="0">
                      <a:pos x="connsiteX2312" y="connsiteY2312"/>
                    </a:cxn>
                    <a:cxn ang="0">
                      <a:pos x="connsiteX2313" y="connsiteY2313"/>
                    </a:cxn>
                    <a:cxn ang="0">
                      <a:pos x="connsiteX2314" y="connsiteY2314"/>
                    </a:cxn>
                    <a:cxn ang="0">
                      <a:pos x="connsiteX2315" y="connsiteY2315"/>
                    </a:cxn>
                    <a:cxn ang="0">
                      <a:pos x="connsiteX2316" y="connsiteY2316"/>
                    </a:cxn>
                    <a:cxn ang="0">
                      <a:pos x="connsiteX2317" y="connsiteY2317"/>
                    </a:cxn>
                    <a:cxn ang="0">
                      <a:pos x="connsiteX2318" y="connsiteY2318"/>
                    </a:cxn>
                    <a:cxn ang="0">
                      <a:pos x="connsiteX2319" y="connsiteY2319"/>
                    </a:cxn>
                    <a:cxn ang="0">
                      <a:pos x="connsiteX2320" y="connsiteY2320"/>
                    </a:cxn>
                    <a:cxn ang="0">
                      <a:pos x="connsiteX2321" y="connsiteY2321"/>
                    </a:cxn>
                    <a:cxn ang="0">
                      <a:pos x="connsiteX2322" y="connsiteY2322"/>
                    </a:cxn>
                    <a:cxn ang="0">
                      <a:pos x="connsiteX2323" y="connsiteY2323"/>
                    </a:cxn>
                    <a:cxn ang="0">
                      <a:pos x="connsiteX2324" y="connsiteY2324"/>
                    </a:cxn>
                    <a:cxn ang="0">
                      <a:pos x="connsiteX2325" y="connsiteY2325"/>
                    </a:cxn>
                    <a:cxn ang="0">
                      <a:pos x="connsiteX2326" y="connsiteY2326"/>
                    </a:cxn>
                    <a:cxn ang="0">
                      <a:pos x="connsiteX2327" y="connsiteY2327"/>
                    </a:cxn>
                    <a:cxn ang="0">
                      <a:pos x="connsiteX2328" y="connsiteY2328"/>
                    </a:cxn>
                    <a:cxn ang="0">
                      <a:pos x="connsiteX2329" y="connsiteY2329"/>
                    </a:cxn>
                    <a:cxn ang="0">
                      <a:pos x="connsiteX2330" y="connsiteY2330"/>
                    </a:cxn>
                    <a:cxn ang="0">
                      <a:pos x="connsiteX2331" y="connsiteY2331"/>
                    </a:cxn>
                    <a:cxn ang="0">
                      <a:pos x="connsiteX2332" y="connsiteY2332"/>
                    </a:cxn>
                    <a:cxn ang="0">
                      <a:pos x="connsiteX2333" y="connsiteY2333"/>
                    </a:cxn>
                    <a:cxn ang="0">
                      <a:pos x="connsiteX2334" y="connsiteY2334"/>
                    </a:cxn>
                    <a:cxn ang="0">
                      <a:pos x="connsiteX2335" y="connsiteY2335"/>
                    </a:cxn>
                    <a:cxn ang="0">
                      <a:pos x="connsiteX2336" y="connsiteY2336"/>
                    </a:cxn>
                    <a:cxn ang="0">
                      <a:pos x="connsiteX2337" y="connsiteY2337"/>
                    </a:cxn>
                    <a:cxn ang="0">
                      <a:pos x="connsiteX2338" y="connsiteY2338"/>
                    </a:cxn>
                    <a:cxn ang="0">
                      <a:pos x="connsiteX2339" y="connsiteY2339"/>
                    </a:cxn>
                    <a:cxn ang="0">
                      <a:pos x="connsiteX2340" y="connsiteY2340"/>
                    </a:cxn>
                    <a:cxn ang="0">
                      <a:pos x="connsiteX2341" y="connsiteY2341"/>
                    </a:cxn>
                    <a:cxn ang="0">
                      <a:pos x="connsiteX2342" y="connsiteY2342"/>
                    </a:cxn>
                    <a:cxn ang="0">
                      <a:pos x="connsiteX2343" y="connsiteY2343"/>
                    </a:cxn>
                    <a:cxn ang="0">
                      <a:pos x="connsiteX2344" y="connsiteY2344"/>
                    </a:cxn>
                    <a:cxn ang="0">
                      <a:pos x="connsiteX2345" y="connsiteY2345"/>
                    </a:cxn>
                    <a:cxn ang="0">
                      <a:pos x="connsiteX2346" y="connsiteY2346"/>
                    </a:cxn>
                    <a:cxn ang="0">
                      <a:pos x="connsiteX2347" y="connsiteY2347"/>
                    </a:cxn>
                    <a:cxn ang="0">
                      <a:pos x="connsiteX2348" y="connsiteY2348"/>
                    </a:cxn>
                    <a:cxn ang="0">
                      <a:pos x="connsiteX2349" y="connsiteY2349"/>
                    </a:cxn>
                    <a:cxn ang="0">
                      <a:pos x="connsiteX2350" y="connsiteY2350"/>
                    </a:cxn>
                    <a:cxn ang="0">
                      <a:pos x="connsiteX2351" y="connsiteY2351"/>
                    </a:cxn>
                    <a:cxn ang="0">
                      <a:pos x="connsiteX2352" y="connsiteY2352"/>
                    </a:cxn>
                    <a:cxn ang="0">
                      <a:pos x="connsiteX2353" y="connsiteY2353"/>
                    </a:cxn>
                    <a:cxn ang="0">
                      <a:pos x="connsiteX2354" y="connsiteY2354"/>
                    </a:cxn>
                    <a:cxn ang="0">
                      <a:pos x="connsiteX2355" y="connsiteY2355"/>
                    </a:cxn>
                    <a:cxn ang="0">
                      <a:pos x="connsiteX2356" y="connsiteY2356"/>
                    </a:cxn>
                    <a:cxn ang="0">
                      <a:pos x="connsiteX2357" y="connsiteY2357"/>
                    </a:cxn>
                    <a:cxn ang="0">
                      <a:pos x="connsiteX2358" y="connsiteY2358"/>
                    </a:cxn>
                    <a:cxn ang="0">
                      <a:pos x="connsiteX2359" y="connsiteY2359"/>
                    </a:cxn>
                    <a:cxn ang="0">
                      <a:pos x="connsiteX2360" y="connsiteY2360"/>
                    </a:cxn>
                    <a:cxn ang="0">
                      <a:pos x="connsiteX2361" y="connsiteY2361"/>
                    </a:cxn>
                    <a:cxn ang="0">
                      <a:pos x="connsiteX2362" y="connsiteY2362"/>
                    </a:cxn>
                    <a:cxn ang="0">
                      <a:pos x="connsiteX2363" y="connsiteY2363"/>
                    </a:cxn>
                    <a:cxn ang="0">
                      <a:pos x="connsiteX2364" y="connsiteY2364"/>
                    </a:cxn>
                    <a:cxn ang="0">
                      <a:pos x="connsiteX2365" y="connsiteY2365"/>
                    </a:cxn>
                    <a:cxn ang="0">
                      <a:pos x="connsiteX2366" y="connsiteY2366"/>
                    </a:cxn>
                    <a:cxn ang="0">
                      <a:pos x="connsiteX2367" y="connsiteY2367"/>
                    </a:cxn>
                    <a:cxn ang="0">
                      <a:pos x="connsiteX2368" y="connsiteY2368"/>
                    </a:cxn>
                    <a:cxn ang="0">
                      <a:pos x="connsiteX2369" y="connsiteY2369"/>
                    </a:cxn>
                    <a:cxn ang="0">
                      <a:pos x="connsiteX2370" y="connsiteY2370"/>
                    </a:cxn>
                    <a:cxn ang="0">
                      <a:pos x="connsiteX2371" y="connsiteY2371"/>
                    </a:cxn>
                    <a:cxn ang="0">
                      <a:pos x="connsiteX2372" y="connsiteY2372"/>
                    </a:cxn>
                    <a:cxn ang="0">
                      <a:pos x="connsiteX2373" y="connsiteY2373"/>
                    </a:cxn>
                    <a:cxn ang="0">
                      <a:pos x="connsiteX2374" y="connsiteY2374"/>
                    </a:cxn>
                    <a:cxn ang="0">
                      <a:pos x="connsiteX2375" y="connsiteY2375"/>
                    </a:cxn>
                    <a:cxn ang="0">
                      <a:pos x="connsiteX2376" y="connsiteY2376"/>
                    </a:cxn>
                    <a:cxn ang="0">
                      <a:pos x="connsiteX2377" y="connsiteY2377"/>
                    </a:cxn>
                    <a:cxn ang="0">
                      <a:pos x="connsiteX2378" y="connsiteY2378"/>
                    </a:cxn>
                    <a:cxn ang="0">
                      <a:pos x="connsiteX2379" y="connsiteY2379"/>
                    </a:cxn>
                    <a:cxn ang="0">
                      <a:pos x="connsiteX2380" y="connsiteY2380"/>
                    </a:cxn>
                    <a:cxn ang="0">
                      <a:pos x="connsiteX2381" y="connsiteY2381"/>
                    </a:cxn>
                    <a:cxn ang="0">
                      <a:pos x="connsiteX2382" y="connsiteY2382"/>
                    </a:cxn>
                    <a:cxn ang="0">
                      <a:pos x="connsiteX2383" y="connsiteY2383"/>
                    </a:cxn>
                    <a:cxn ang="0">
                      <a:pos x="connsiteX2384" y="connsiteY2384"/>
                    </a:cxn>
                    <a:cxn ang="0">
                      <a:pos x="connsiteX2385" y="connsiteY2385"/>
                    </a:cxn>
                    <a:cxn ang="0">
                      <a:pos x="connsiteX2386" y="connsiteY2386"/>
                    </a:cxn>
                    <a:cxn ang="0">
                      <a:pos x="connsiteX2387" y="connsiteY2387"/>
                    </a:cxn>
                    <a:cxn ang="0">
                      <a:pos x="connsiteX2388" y="connsiteY2388"/>
                    </a:cxn>
                    <a:cxn ang="0">
                      <a:pos x="connsiteX2389" y="connsiteY2389"/>
                    </a:cxn>
                    <a:cxn ang="0">
                      <a:pos x="connsiteX2390" y="connsiteY2390"/>
                    </a:cxn>
                    <a:cxn ang="0">
                      <a:pos x="connsiteX2391" y="connsiteY2391"/>
                    </a:cxn>
                    <a:cxn ang="0">
                      <a:pos x="connsiteX2392" y="connsiteY2392"/>
                    </a:cxn>
                    <a:cxn ang="0">
                      <a:pos x="connsiteX2393" y="connsiteY2393"/>
                    </a:cxn>
                    <a:cxn ang="0">
                      <a:pos x="connsiteX2394" y="connsiteY2394"/>
                    </a:cxn>
                    <a:cxn ang="0">
                      <a:pos x="connsiteX2395" y="connsiteY2395"/>
                    </a:cxn>
                    <a:cxn ang="0">
                      <a:pos x="connsiteX2396" y="connsiteY2396"/>
                    </a:cxn>
                    <a:cxn ang="0">
                      <a:pos x="connsiteX2397" y="connsiteY2397"/>
                    </a:cxn>
                    <a:cxn ang="0">
                      <a:pos x="connsiteX2398" y="connsiteY2398"/>
                    </a:cxn>
                    <a:cxn ang="0">
                      <a:pos x="connsiteX2399" y="connsiteY2399"/>
                    </a:cxn>
                    <a:cxn ang="0">
                      <a:pos x="connsiteX2400" y="connsiteY2400"/>
                    </a:cxn>
                    <a:cxn ang="0">
                      <a:pos x="connsiteX2401" y="connsiteY2401"/>
                    </a:cxn>
                    <a:cxn ang="0">
                      <a:pos x="connsiteX2402" y="connsiteY2402"/>
                    </a:cxn>
                    <a:cxn ang="0">
                      <a:pos x="connsiteX2403" y="connsiteY2403"/>
                    </a:cxn>
                    <a:cxn ang="0">
                      <a:pos x="connsiteX2404" y="connsiteY2404"/>
                    </a:cxn>
                    <a:cxn ang="0">
                      <a:pos x="connsiteX2405" y="connsiteY2405"/>
                    </a:cxn>
                    <a:cxn ang="0">
                      <a:pos x="connsiteX2406" y="connsiteY2406"/>
                    </a:cxn>
                    <a:cxn ang="0">
                      <a:pos x="connsiteX2407" y="connsiteY2407"/>
                    </a:cxn>
                    <a:cxn ang="0">
                      <a:pos x="connsiteX2408" y="connsiteY2408"/>
                    </a:cxn>
                    <a:cxn ang="0">
                      <a:pos x="connsiteX2409" y="connsiteY2409"/>
                    </a:cxn>
                    <a:cxn ang="0">
                      <a:pos x="connsiteX2410" y="connsiteY2410"/>
                    </a:cxn>
                    <a:cxn ang="0">
                      <a:pos x="connsiteX2411" y="connsiteY2411"/>
                    </a:cxn>
                    <a:cxn ang="0">
                      <a:pos x="connsiteX2412" y="connsiteY2412"/>
                    </a:cxn>
                    <a:cxn ang="0">
                      <a:pos x="connsiteX2413" y="connsiteY2413"/>
                    </a:cxn>
                    <a:cxn ang="0">
                      <a:pos x="connsiteX2414" y="connsiteY2414"/>
                    </a:cxn>
                    <a:cxn ang="0">
                      <a:pos x="connsiteX2415" y="connsiteY2415"/>
                    </a:cxn>
                    <a:cxn ang="0">
                      <a:pos x="connsiteX2416" y="connsiteY2416"/>
                    </a:cxn>
                    <a:cxn ang="0">
                      <a:pos x="connsiteX2417" y="connsiteY2417"/>
                    </a:cxn>
                    <a:cxn ang="0">
                      <a:pos x="connsiteX2418" y="connsiteY2418"/>
                    </a:cxn>
                    <a:cxn ang="0">
                      <a:pos x="connsiteX2419" y="connsiteY2419"/>
                    </a:cxn>
                    <a:cxn ang="0">
                      <a:pos x="connsiteX2420" y="connsiteY2420"/>
                    </a:cxn>
                    <a:cxn ang="0">
                      <a:pos x="connsiteX2421" y="connsiteY2421"/>
                    </a:cxn>
                    <a:cxn ang="0">
                      <a:pos x="connsiteX2422" y="connsiteY2422"/>
                    </a:cxn>
                    <a:cxn ang="0">
                      <a:pos x="connsiteX2423" y="connsiteY2423"/>
                    </a:cxn>
                    <a:cxn ang="0">
                      <a:pos x="connsiteX2424" y="connsiteY2424"/>
                    </a:cxn>
                    <a:cxn ang="0">
                      <a:pos x="connsiteX2425" y="connsiteY2425"/>
                    </a:cxn>
                    <a:cxn ang="0">
                      <a:pos x="connsiteX2426" y="connsiteY2426"/>
                    </a:cxn>
                    <a:cxn ang="0">
                      <a:pos x="connsiteX2427" y="connsiteY2427"/>
                    </a:cxn>
                    <a:cxn ang="0">
                      <a:pos x="connsiteX2428" y="connsiteY2428"/>
                    </a:cxn>
                    <a:cxn ang="0">
                      <a:pos x="connsiteX2429" y="connsiteY2429"/>
                    </a:cxn>
                    <a:cxn ang="0">
                      <a:pos x="connsiteX2430" y="connsiteY2430"/>
                    </a:cxn>
                    <a:cxn ang="0">
                      <a:pos x="connsiteX2431" y="connsiteY2431"/>
                    </a:cxn>
                    <a:cxn ang="0">
                      <a:pos x="connsiteX2432" y="connsiteY2432"/>
                    </a:cxn>
                    <a:cxn ang="0">
                      <a:pos x="connsiteX2433" y="connsiteY2433"/>
                    </a:cxn>
                    <a:cxn ang="0">
                      <a:pos x="connsiteX2434" y="connsiteY2434"/>
                    </a:cxn>
                    <a:cxn ang="0">
                      <a:pos x="connsiteX2435" y="connsiteY2435"/>
                    </a:cxn>
                    <a:cxn ang="0">
                      <a:pos x="connsiteX2436" y="connsiteY2436"/>
                    </a:cxn>
                    <a:cxn ang="0">
                      <a:pos x="connsiteX2437" y="connsiteY2437"/>
                    </a:cxn>
                    <a:cxn ang="0">
                      <a:pos x="connsiteX2438" y="connsiteY2438"/>
                    </a:cxn>
                    <a:cxn ang="0">
                      <a:pos x="connsiteX2439" y="connsiteY2439"/>
                    </a:cxn>
                    <a:cxn ang="0">
                      <a:pos x="connsiteX2440" y="connsiteY2440"/>
                    </a:cxn>
                    <a:cxn ang="0">
                      <a:pos x="connsiteX2441" y="connsiteY2441"/>
                    </a:cxn>
                    <a:cxn ang="0">
                      <a:pos x="connsiteX2442" y="connsiteY2442"/>
                    </a:cxn>
                    <a:cxn ang="0">
                      <a:pos x="connsiteX2443" y="connsiteY2443"/>
                    </a:cxn>
                    <a:cxn ang="0">
                      <a:pos x="connsiteX2444" y="connsiteY2444"/>
                    </a:cxn>
                    <a:cxn ang="0">
                      <a:pos x="connsiteX2445" y="connsiteY2445"/>
                    </a:cxn>
                    <a:cxn ang="0">
                      <a:pos x="connsiteX2446" y="connsiteY2446"/>
                    </a:cxn>
                    <a:cxn ang="0">
                      <a:pos x="connsiteX2447" y="connsiteY2447"/>
                    </a:cxn>
                    <a:cxn ang="0">
                      <a:pos x="connsiteX2448" y="connsiteY2448"/>
                    </a:cxn>
                    <a:cxn ang="0">
                      <a:pos x="connsiteX2449" y="connsiteY2449"/>
                    </a:cxn>
                    <a:cxn ang="0">
                      <a:pos x="connsiteX2450" y="connsiteY2450"/>
                    </a:cxn>
                    <a:cxn ang="0">
                      <a:pos x="connsiteX2451" y="connsiteY2451"/>
                    </a:cxn>
                    <a:cxn ang="0">
                      <a:pos x="connsiteX2452" y="connsiteY2452"/>
                    </a:cxn>
                    <a:cxn ang="0">
                      <a:pos x="connsiteX2453" y="connsiteY2453"/>
                    </a:cxn>
                    <a:cxn ang="0">
                      <a:pos x="connsiteX2454" y="connsiteY2454"/>
                    </a:cxn>
                    <a:cxn ang="0">
                      <a:pos x="connsiteX2455" y="connsiteY2455"/>
                    </a:cxn>
                    <a:cxn ang="0">
                      <a:pos x="connsiteX2456" y="connsiteY2456"/>
                    </a:cxn>
                    <a:cxn ang="0">
                      <a:pos x="connsiteX2457" y="connsiteY2457"/>
                    </a:cxn>
                    <a:cxn ang="0">
                      <a:pos x="connsiteX2458" y="connsiteY2458"/>
                    </a:cxn>
                    <a:cxn ang="0">
                      <a:pos x="connsiteX2459" y="connsiteY2459"/>
                    </a:cxn>
                    <a:cxn ang="0">
                      <a:pos x="connsiteX2460" y="connsiteY2460"/>
                    </a:cxn>
                    <a:cxn ang="0">
                      <a:pos x="connsiteX2461" y="connsiteY2461"/>
                    </a:cxn>
                    <a:cxn ang="0">
                      <a:pos x="connsiteX2462" y="connsiteY2462"/>
                    </a:cxn>
                    <a:cxn ang="0">
                      <a:pos x="connsiteX2463" y="connsiteY2463"/>
                    </a:cxn>
                    <a:cxn ang="0">
                      <a:pos x="connsiteX2464" y="connsiteY2464"/>
                    </a:cxn>
                    <a:cxn ang="0">
                      <a:pos x="connsiteX2465" y="connsiteY2465"/>
                    </a:cxn>
                    <a:cxn ang="0">
                      <a:pos x="connsiteX2466" y="connsiteY2466"/>
                    </a:cxn>
                    <a:cxn ang="0">
                      <a:pos x="connsiteX2467" y="connsiteY2467"/>
                    </a:cxn>
                    <a:cxn ang="0">
                      <a:pos x="connsiteX2468" y="connsiteY2468"/>
                    </a:cxn>
                    <a:cxn ang="0">
                      <a:pos x="connsiteX2469" y="connsiteY2469"/>
                    </a:cxn>
                    <a:cxn ang="0">
                      <a:pos x="connsiteX2470" y="connsiteY2470"/>
                    </a:cxn>
                    <a:cxn ang="0">
                      <a:pos x="connsiteX2471" y="connsiteY2471"/>
                    </a:cxn>
                    <a:cxn ang="0">
                      <a:pos x="connsiteX2472" y="connsiteY2472"/>
                    </a:cxn>
                    <a:cxn ang="0">
                      <a:pos x="connsiteX2473" y="connsiteY2473"/>
                    </a:cxn>
                    <a:cxn ang="0">
                      <a:pos x="connsiteX2474" y="connsiteY2474"/>
                    </a:cxn>
                    <a:cxn ang="0">
                      <a:pos x="connsiteX2475" y="connsiteY2475"/>
                    </a:cxn>
                    <a:cxn ang="0">
                      <a:pos x="connsiteX2476" y="connsiteY2476"/>
                    </a:cxn>
                    <a:cxn ang="0">
                      <a:pos x="connsiteX2477" y="connsiteY2477"/>
                    </a:cxn>
                    <a:cxn ang="0">
                      <a:pos x="connsiteX2478" y="connsiteY2478"/>
                    </a:cxn>
                    <a:cxn ang="0">
                      <a:pos x="connsiteX2479" y="connsiteY2479"/>
                    </a:cxn>
                    <a:cxn ang="0">
                      <a:pos x="connsiteX2480" y="connsiteY2480"/>
                    </a:cxn>
                    <a:cxn ang="0">
                      <a:pos x="connsiteX2481" y="connsiteY2481"/>
                    </a:cxn>
                    <a:cxn ang="0">
                      <a:pos x="connsiteX2482" y="connsiteY2482"/>
                    </a:cxn>
                    <a:cxn ang="0">
                      <a:pos x="connsiteX2483" y="connsiteY2483"/>
                    </a:cxn>
                    <a:cxn ang="0">
                      <a:pos x="connsiteX2484" y="connsiteY2484"/>
                    </a:cxn>
                    <a:cxn ang="0">
                      <a:pos x="connsiteX2485" y="connsiteY2485"/>
                    </a:cxn>
                    <a:cxn ang="0">
                      <a:pos x="connsiteX2486" y="connsiteY2486"/>
                    </a:cxn>
                    <a:cxn ang="0">
                      <a:pos x="connsiteX2487" y="connsiteY2487"/>
                    </a:cxn>
                    <a:cxn ang="0">
                      <a:pos x="connsiteX2488" y="connsiteY2488"/>
                    </a:cxn>
                    <a:cxn ang="0">
                      <a:pos x="connsiteX2489" y="connsiteY2489"/>
                    </a:cxn>
                    <a:cxn ang="0">
                      <a:pos x="connsiteX2490" y="connsiteY2490"/>
                    </a:cxn>
                    <a:cxn ang="0">
                      <a:pos x="connsiteX2491" y="connsiteY2491"/>
                    </a:cxn>
                    <a:cxn ang="0">
                      <a:pos x="connsiteX2492" y="connsiteY2492"/>
                    </a:cxn>
                    <a:cxn ang="0">
                      <a:pos x="connsiteX2493" y="connsiteY2493"/>
                    </a:cxn>
                    <a:cxn ang="0">
                      <a:pos x="connsiteX2494" y="connsiteY2494"/>
                    </a:cxn>
                    <a:cxn ang="0">
                      <a:pos x="connsiteX2495" y="connsiteY2495"/>
                    </a:cxn>
                    <a:cxn ang="0">
                      <a:pos x="connsiteX2496" y="connsiteY2496"/>
                    </a:cxn>
                    <a:cxn ang="0">
                      <a:pos x="connsiteX2497" y="connsiteY2497"/>
                    </a:cxn>
                    <a:cxn ang="0">
                      <a:pos x="connsiteX2498" y="connsiteY2498"/>
                    </a:cxn>
                    <a:cxn ang="0">
                      <a:pos x="connsiteX2499" y="connsiteY2499"/>
                    </a:cxn>
                    <a:cxn ang="0">
                      <a:pos x="connsiteX2500" y="connsiteY2500"/>
                    </a:cxn>
                    <a:cxn ang="0">
                      <a:pos x="connsiteX2501" y="connsiteY2501"/>
                    </a:cxn>
                    <a:cxn ang="0">
                      <a:pos x="connsiteX2502" y="connsiteY2502"/>
                    </a:cxn>
                    <a:cxn ang="0">
                      <a:pos x="connsiteX2503" y="connsiteY2503"/>
                    </a:cxn>
                    <a:cxn ang="0">
                      <a:pos x="connsiteX2504" y="connsiteY2504"/>
                    </a:cxn>
                    <a:cxn ang="0">
                      <a:pos x="connsiteX2505" y="connsiteY2505"/>
                    </a:cxn>
                    <a:cxn ang="0">
                      <a:pos x="connsiteX2506" y="connsiteY2506"/>
                    </a:cxn>
                    <a:cxn ang="0">
                      <a:pos x="connsiteX2507" y="connsiteY2507"/>
                    </a:cxn>
                    <a:cxn ang="0">
                      <a:pos x="connsiteX2508" y="connsiteY2508"/>
                    </a:cxn>
                    <a:cxn ang="0">
                      <a:pos x="connsiteX2509" y="connsiteY2509"/>
                    </a:cxn>
                    <a:cxn ang="0">
                      <a:pos x="connsiteX2510" y="connsiteY2510"/>
                    </a:cxn>
                    <a:cxn ang="0">
                      <a:pos x="connsiteX2511" y="connsiteY2511"/>
                    </a:cxn>
                    <a:cxn ang="0">
                      <a:pos x="connsiteX2512" y="connsiteY2512"/>
                    </a:cxn>
                    <a:cxn ang="0">
                      <a:pos x="connsiteX2513" y="connsiteY2513"/>
                    </a:cxn>
                    <a:cxn ang="0">
                      <a:pos x="connsiteX2514" y="connsiteY2514"/>
                    </a:cxn>
                    <a:cxn ang="0">
                      <a:pos x="connsiteX2515" y="connsiteY2515"/>
                    </a:cxn>
                    <a:cxn ang="0">
                      <a:pos x="connsiteX2516" y="connsiteY2516"/>
                    </a:cxn>
                    <a:cxn ang="0">
                      <a:pos x="connsiteX2517" y="connsiteY2517"/>
                    </a:cxn>
                    <a:cxn ang="0">
                      <a:pos x="connsiteX2518" y="connsiteY2518"/>
                    </a:cxn>
                    <a:cxn ang="0">
                      <a:pos x="connsiteX2519" y="connsiteY2519"/>
                    </a:cxn>
                    <a:cxn ang="0">
                      <a:pos x="connsiteX2520" y="connsiteY2520"/>
                    </a:cxn>
                    <a:cxn ang="0">
                      <a:pos x="connsiteX2521" y="connsiteY2521"/>
                    </a:cxn>
                    <a:cxn ang="0">
                      <a:pos x="connsiteX2522" y="connsiteY2522"/>
                    </a:cxn>
                    <a:cxn ang="0">
                      <a:pos x="connsiteX2523" y="connsiteY2523"/>
                    </a:cxn>
                    <a:cxn ang="0">
                      <a:pos x="connsiteX2524" y="connsiteY2524"/>
                    </a:cxn>
                    <a:cxn ang="0">
                      <a:pos x="connsiteX2525" y="connsiteY2525"/>
                    </a:cxn>
                    <a:cxn ang="0">
                      <a:pos x="connsiteX2526" y="connsiteY2526"/>
                    </a:cxn>
                    <a:cxn ang="0">
                      <a:pos x="connsiteX2527" y="connsiteY2527"/>
                    </a:cxn>
                    <a:cxn ang="0">
                      <a:pos x="connsiteX2528" y="connsiteY2528"/>
                    </a:cxn>
                    <a:cxn ang="0">
                      <a:pos x="connsiteX2529" y="connsiteY2529"/>
                    </a:cxn>
                    <a:cxn ang="0">
                      <a:pos x="connsiteX2530" y="connsiteY2530"/>
                    </a:cxn>
                    <a:cxn ang="0">
                      <a:pos x="connsiteX2531" y="connsiteY2531"/>
                    </a:cxn>
                    <a:cxn ang="0">
                      <a:pos x="connsiteX2532" y="connsiteY2532"/>
                    </a:cxn>
                    <a:cxn ang="0">
                      <a:pos x="connsiteX2533" y="connsiteY2533"/>
                    </a:cxn>
                    <a:cxn ang="0">
                      <a:pos x="connsiteX2534" y="connsiteY2534"/>
                    </a:cxn>
                    <a:cxn ang="0">
                      <a:pos x="connsiteX2535" y="connsiteY2535"/>
                    </a:cxn>
                    <a:cxn ang="0">
                      <a:pos x="connsiteX2536" y="connsiteY2536"/>
                    </a:cxn>
                    <a:cxn ang="0">
                      <a:pos x="connsiteX2537" y="connsiteY2537"/>
                    </a:cxn>
                    <a:cxn ang="0">
                      <a:pos x="connsiteX2538" y="connsiteY2538"/>
                    </a:cxn>
                    <a:cxn ang="0">
                      <a:pos x="connsiteX2539" y="connsiteY2539"/>
                    </a:cxn>
                    <a:cxn ang="0">
                      <a:pos x="connsiteX2540" y="connsiteY2540"/>
                    </a:cxn>
                    <a:cxn ang="0">
                      <a:pos x="connsiteX2541" y="connsiteY2541"/>
                    </a:cxn>
                    <a:cxn ang="0">
                      <a:pos x="connsiteX2542" y="connsiteY2542"/>
                    </a:cxn>
                    <a:cxn ang="0">
                      <a:pos x="connsiteX2543" y="connsiteY2543"/>
                    </a:cxn>
                    <a:cxn ang="0">
                      <a:pos x="connsiteX2544" y="connsiteY2544"/>
                    </a:cxn>
                    <a:cxn ang="0">
                      <a:pos x="connsiteX2545" y="connsiteY2545"/>
                    </a:cxn>
                    <a:cxn ang="0">
                      <a:pos x="connsiteX2546" y="connsiteY2546"/>
                    </a:cxn>
                    <a:cxn ang="0">
                      <a:pos x="connsiteX2547" y="connsiteY2547"/>
                    </a:cxn>
                    <a:cxn ang="0">
                      <a:pos x="connsiteX2548" y="connsiteY2548"/>
                    </a:cxn>
                    <a:cxn ang="0">
                      <a:pos x="connsiteX2549" y="connsiteY2549"/>
                    </a:cxn>
                    <a:cxn ang="0">
                      <a:pos x="connsiteX2550" y="connsiteY2550"/>
                    </a:cxn>
                    <a:cxn ang="0">
                      <a:pos x="connsiteX2551" y="connsiteY2551"/>
                    </a:cxn>
                    <a:cxn ang="0">
                      <a:pos x="connsiteX2552" y="connsiteY2552"/>
                    </a:cxn>
                    <a:cxn ang="0">
                      <a:pos x="connsiteX2553" y="connsiteY2553"/>
                    </a:cxn>
                    <a:cxn ang="0">
                      <a:pos x="connsiteX2554" y="connsiteY2554"/>
                    </a:cxn>
                    <a:cxn ang="0">
                      <a:pos x="connsiteX2555" y="connsiteY2555"/>
                    </a:cxn>
                    <a:cxn ang="0">
                      <a:pos x="connsiteX2556" y="connsiteY2556"/>
                    </a:cxn>
                    <a:cxn ang="0">
                      <a:pos x="connsiteX2557" y="connsiteY2557"/>
                    </a:cxn>
                    <a:cxn ang="0">
                      <a:pos x="connsiteX2558" y="connsiteY2558"/>
                    </a:cxn>
                    <a:cxn ang="0">
                      <a:pos x="connsiteX2559" y="connsiteY2559"/>
                    </a:cxn>
                    <a:cxn ang="0">
                      <a:pos x="connsiteX2560" y="connsiteY2560"/>
                    </a:cxn>
                    <a:cxn ang="0">
                      <a:pos x="connsiteX2561" y="connsiteY2561"/>
                    </a:cxn>
                    <a:cxn ang="0">
                      <a:pos x="connsiteX2562" y="connsiteY2562"/>
                    </a:cxn>
                    <a:cxn ang="0">
                      <a:pos x="connsiteX2563" y="connsiteY2563"/>
                    </a:cxn>
                    <a:cxn ang="0">
                      <a:pos x="connsiteX2564" y="connsiteY2564"/>
                    </a:cxn>
                    <a:cxn ang="0">
                      <a:pos x="connsiteX2565" y="connsiteY2565"/>
                    </a:cxn>
                    <a:cxn ang="0">
                      <a:pos x="connsiteX2566" y="connsiteY2566"/>
                    </a:cxn>
                    <a:cxn ang="0">
                      <a:pos x="connsiteX2567" y="connsiteY2567"/>
                    </a:cxn>
                    <a:cxn ang="0">
                      <a:pos x="connsiteX2568" y="connsiteY2568"/>
                    </a:cxn>
                    <a:cxn ang="0">
                      <a:pos x="connsiteX2569" y="connsiteY2569"/>
                    </a:cxn>
                    <a:cxn ang="0">
                      <a:pos x="connsiteX2570" y="connsiteY2570"/>
                    </a:cxn>
                    <a:cxn ang="0">
                      <a:pos x="connsiteX2571" y="connsiteY2571"/>
                    </a:cxn>
                    <a:cxn ang="0">
                      <a:pos x="connsiteX2572" y="connsiteY2572"/>
                    </a:cxn>
                    <a:cxn ang="0">
                      <a:pos x="connsiteX2573" y="connsiteY2573"/>
                    </a:cxn>
                    <a:cxn ang="0">
                      <a:pos x="connsiteX2574" y="connsiteY2574"/>
                    </a:cxn>
                    <a:cxn ang="0">
                      <a:pos x="connsiteX2575" y="connsiteY2575"/>
                    </a:cxn>
                    <a:cxn ang="0">
                      <a:pos x="connsiteX2576" y="connsiteY2576"/>
                    </a:cxn>
                    <a:cxn ang="0">
                      <a:pos x="connsiteX2577" y="connsiteY2577"/>
                    </a:cxn>
                    <a:cxn ang="0">
                      <a:pos x="connsiteX2578" y="connsiteY2578"/>
                    </a:cxn>
                    <a:cxn ang="0">
                      <a:pos x="connsiteX2579" y="connsiteY2579"/>
                    </a:cxn>
                    <a:cxn ang="0">
                      <a:pos x="connsiteX2580" y="connsiteY2580"/>
                    </a:cxn>
                    <a:cxn ang="0">
                      <a:pos x="connsiteX2581" y="connsiteY2581"/>
                    </a:cxn>
                    <a:cxn ang="0">
                      <a:pos x="connsiteX2582" y="connsiteY2582"/>
                    </a:cxn>
                    <a:cxn ang="0">
                      <a:pos x="connsiteX2583" y="connsiteY2583"/>
                    </a:cxn>
                    <a:cxn ang="0">
                      <a:pos x="connsiteX2584" y="connsiteY2584"/>
                    </a:cxn>
                    <a:cxn ang="0">
                      <a:pos x="connsiteX2585" y="connsiteY2585"/>
                    </a:cxn>
                    <a:cxn ang="0">
                      <a:pos x="connsiteX2586" y="connsiteY2586"/>
                    </a:cxn>
                    <a:cxn ang="0">
                      <a:pos x="connsiteX2587" y="connsiteY2587"/>
                    </a:cxn>
                    <a:cxn ang="0">
                      <a:pos x="connsiteX2588" y="connsiteY2588"/>
                    </a:cxn>
                    <a:cxn ang="0">
                      <a:pos x="connsiteX2589" y="connsiteY2589"/>
                    </a:cxn>
                    <a:cxn ang="0">
                      <a:pos x="connsiteX2590" y="connsiteY2590"/>
                    </a:cxn>
                    <a:cxn ang="0">
                      <a:pos x="connsiteX2591" y="connsiteY2591"/>
                    </a:cxn>
                    <a:cxn ang="0">
                      <a:pos x="connsiteX2592" y="connsiteY2592"/>
                    </a:cxn>
                    <a:cxn ang="0">
                      <a:pos x="connsiteX2593" y="connsiteY2593"/>
                    </a:cxn>
                    <a:cxn ang="0">
                      <a:pos x="connsiteX2594" y="connsiteY2594"/>
                    </a:cxn>
                    <a:cxn ang="0">
                      <a:pos x="connsiteX2595" y="connsiteY2595"/>
                    </a:cxn>
                    <a:cxn ang="0">
                      <a:pos x="connsiteX2596" y="connsiteY2596"/>
                    </a:cxn>
                    <a:cxn ang="0">
                      <a:pos x="connsiteX2597" y="connsiteY2597"/>
                    </a:cxn>
                    <a:cxn ang="0">
                      <a:pos x="connsiteX2598" y="connsiteY2598"/>
                    </a:cxn>
                    <a:cxn ang="0">
                      <a:pos x="connsiteX2599" y="connsiteY2599"/>
                    </a:cxn>
                    <a:cxn ang="0">
                      <a:pos x="connsiteX2600" y="connsiteY2600"/>
                    </a:cxn>
                    <a:cxn ang="0">
                      <a:pos x="connsiteX2601" y="connsiteY2601"/>
                    </a:cxn>
                    <a:cxn ang="0">
                      <a:pos x="connsiteX2602" y="connsiteY2602"/>
                    </a:cxn>
                    <a:cxn ang="0">
                      <a:pos x="connsiteX2603" y="connsiteY2603"/>
                    </a:cxn>
                    <a:cxn ang="0">
                      <a:pos x="connsiteX2604" y="connsiteY2604"/>
                    </a:cxn>
                    <a:cxn ang="0">
                      <a:pos x="connsiteX2605" y="connsiteY2605"/>
                    </a:cxn>
                    <a:cxn ang="0">
                      <a:pos x="connsiteX2606" y="connsiteY2606"/>
                    </a:cxn>
                    <a:cxn ang="0">
                      <a:pos x="connsiteX2607" y="connsiteY2607"/>
                    </a:cxn>
                    <a:cxn ang="0">
                      <a:pos x="connsiteX2608" y="connsiteY2608"/>
                    </a:cxn>
                    <a:cxn ang="0">
                      <a:pos x="connsiteX2609" y="connsiteY2609"/>
                    </a:cxn>
                    <a:cxn ang="0">
                      <a:pos x="connsiteX2610" y="connsiteY2610"/>
                    </a:cxn>
                    <a:cxn ang="0">
                      <a:pos x="connsiteX2611" y="connsiteY2611"/>
                    </a:cxn>
                    <a:cxn ang="0">
                      <a:pos x="connsiteX2612" y="connsiteY2612"/>
                    </a:cxn>
                    <a:cxn ang="0">
                      <a:pos x="connsiteX2613" y="connsiteY2613"/>
                    </a:cxn>
                    <a:cxn ang="0">
                      <a:pos x="connsiteX2614" y="connsiteY2614"/>
                    </a:cxn>
                    <a:cxn ang="0">
                      <a:pos x="connsiteX2615" y="connsiteY2615"/>
                    </a:cxn>
                    <a:cxn ang="0">
                      <a:pos x="connsiteX2616" y="connsiteY2616"/>
                    </a:cxn>
                    <a:cxn ang="0">
                      <a:pos x="connsiteX2617" y="connsiteY2617"/>
                    </a:cxn>
                    <a:cxn ang="0">
                      <a:pos x="connsiteX2618" y="connsiteY2618"/>
                    </a:cxn>
                    <a:cxn ang="0">
                      <a:pos x="connsiteX2619" y="connsiteY2619"/>
                    </a:cxn>
                    <a:cxn ang="0">
                      <a:pos x="connsiteX2620" y="connsiteY2620"/>
                    </a:cxn>
                    <a:cxn ang="0">
                      <a:pos x="connsiteX2621" y="connsiteY2621"/>
                    </a:cxn>
                    <a:cxn ang="0">
                      <a:pos x="connsiteX2622" y="connsiteY2622"/>
                    </a:cxn>
                    <a:cxn ang="0">
                      <a:pos x="connsiteX2623" y="connsiteY2623"/>
                    </a:cxn>
                    <a:cxn ang="0">
                      <a:pos x="connsiteX2624" y="connsiteY2624"/>
                    </a:cxn>
                    <a:cxn ang="0">
                      <a:pos x="connsiteX2625" y="connsiteY2625"/>
                    </a:cxn>
                    <a:cxn ang="0">
                      <a:pos x="connsiteX2626" y="connsiteY2626"/>
                    </a:cxn>
                    <a:cxn ang="0">
                      <a:pos x="connsiteX2627" y="connsiteY2627"/>
                    </a:cxn>
                    <a:cxn ang="0">
                      <a:pos x="connsiteX2628" y="connsiteY2628"/>
                    </a:cxn>
                    <a:cxn ang="0">
                      <a:pos x="connsiteX2629" y="connsiteY2629"/>
                    </a:cxn>
                    <a:cxn ang="0">
                      <a:pos x="connsiteX2630" y="connsiteY2630"/>
                    </a:cxn>
                    <a:cxn ang="0">
                      <a:pos x="connsiteX2631" y="connsiteY2631"/>
                    </a:cxn>
                    <a:cxn ang="0">
                      <a:pos x="connsiteX2632" y="connsiteY2632"/>
                    </a:cxn>
                    <a:cxn ang="0">
                      <a:pos x="connsiteX2633" y="connsiteY2633"/>
                    </a:cxn>
                    <a:cxn ang="0">
                      <a:pos x="connsiteX2634" y="connsiteY2634"/>
                    </a:cxn>
                    <a:cxn ang="0">
                      <a:pos x="connsiteX2635" y="connsiteY2635"/>
                    </a:cxn>
                    <a:cxn ang="0">
                      <a:pos x="connsiteX2636" y="connsiteY2636"/>
                    </a:cxn>
                    <a:cxn ang="0">
                      <a:pos x="connsiteX2637" y="connsiteY2637"/>
                    </a:cxn>
                    <a:cxn ang="0">
                      <a:pos x="connsiteX2638" y="connsiteY2638"/>
                    </a:cxn>
                    <a:cxn ang="0">
                      <a:pos x="connsiteX2639" y="connsiteY2639"/>
                    </a:cxn>
                    <a:cxn ang="0">
                      <a:pos x="connsiteX2640" y="connsiteY2640"/>
                    </a:cxn>
                    <a:cxn ang="0">
                      <a:pos x="connsiteX2641" y="connsiteY2641"/>
                    </a:cxn>
                    <a:cxn ang="0">
                      <a:pos x="connsiteX2642" y="connsiteY2642"/>
                    </a:cxn>
                    <a:cxn ang="0">
                      <a:pos x="connsiteX2643" y="connsiteY2643"/>
                    </a:cxn>
                    <a:cxn ang="0">
                      <a:pos x="connsiteX2644" y="connsiteY2644"/>
                    </a:cxn>
                    <a:cxn ang="0">
                      <a:pos x="connsiteX2645" y="connsiteY2645"/>
                    </a:cxn>
                    <a:cxn ang="0">
                      <a:pos x="connsiteX2646" y="connsiteY2646"/>
                    </a:cxn>
                    <a:cxn ang="0">
                      <a:pos x="connsiteX2647" y="connsiteY2647"/>
                    </a:cxn>
                    <a:cxn ang="0">
                      <a:pos x="connsiteX2648" y="connsiteY2648"/>
                    </a:cxn>
                    <a:cxn ang="0">
                      <a:pos x="connsiteX2649" y="connsiteY2649"/>
                    </a:cxn>
                    <a:cxn ang="0">
                      <a:pos x="connsiteX2650" y="connsiteY2650"/>
                    </a:cxn>
                    <a:cxn ang="0">
                      <a:pos x="connsiteX2651" y="connsiteY2651"/>
                    </a:cxn>
                    <a:cxn ang="0">
                      <a:pos x="connsiteX2652" y="connsiteY2652"/>
                    </a:cxn>
                    <a:cxn ang="0">
                      <a:pos x="connsiteX2653" y="connsiteY2653"/>
                    </a:cxn>
                    <a:cxn ang="0">
                      <a:pos x="connsiteX2654" y="connsiteY2654"/>
                    </a:cxn>
                    <a:cxn ang="0">
                      <a:pos x="connsiteX2655" y="connsiteY2655"/>
                    </a:cxn>
                    <a:cxn ang="0">
                      <a:pos x="connsiteX2656" y="connsiteY2656"/>
                    </a:cxn>
                    <a:cxn ang="0">
                      <a:pos x="connsiteX2657" y="connsiteY2657"/>
                    </a:cxn>
                    <a:cxn ang="0">
                      <a:pos x="connsiteX2658" y="connsiteY2658"/>
                    </a:cxn>
                    <a:cxn ang="0">
                      <a:pos x="connsiteX2659" y="connsiteY2659"/>
                    </a:cxn>
                    <a:cxn ang="0">
                      <a:pos x="connsiteX2660" y="connsiteY2660"/>
                    </a:cxn>
                    <a:cxn ang="0">
                      <a:pos x="connsiteX2661" y="connsiteY2661"/>
                    </a:cxn>
                    <a:cxn ang="0">
                      <a:pos x="connsiteX2662" y="connsiteY2662"/>
                    </a:cxn>
                    <a:cxn ang="0">
                      <a:pos x="connsiteX2663" y="connsiteY2663"/>
                    </a:cxn>
                    <a:cxn ang="0">
                      <a:pos x="connsiteX2664" y="connsiteY2664"/>
                    </a:cxn>
                    <a:cxn ang="0">
                      <a:pos x="connsiteX2665" y="connsiteY2665"/>
                    </a:cxn>
                    <a:cxn ang="0">
                      <a:pos x="connsiteX2666" y="connsiteY2666"/>
                    </a:cxn>
                    <a:cxn ang="0">
                      <a:pos x="connsiteX2667" y="connsiteY2667"/>
                    </a:cxn>
                    <a:cxn ang="0">
                      <a:pos x="connsiteX2668" y="connsiteY2668"/>
                    </a:cxn>
                    <a:cxn ang="0">
                      <a:pos x="connsiteX2669" y="connsiteY2669"/>
                    </a:cxn>
                    <a:cxn ang="0">
                      <a:pos x="connsiteX2670" y="connsiteY2670"/>
                    </a:cxn>
                    <a:cxn ang="0">
                      <a:pos x="connsiteX2671" y="connsiteY2671"/>
                    </a:cxn>
                    <a:cxn ang="0">
                      <a:pos x="connsiteX2672" y="connsiteY2672"/>
                    </a:cxn>
                    <a:cxn ang="0">
                      <a:pos x="connsiteX2673" y="connsiteY2673"/>
                    </a:cxn>
                    <a:cxn ang="0">
                      <a:pos x="connsiteX2674" y="connsiteY2674"/>
                    </a:cxn>
                    <a:cxn ang="0">
                      <a:pos x="connsiteX2675" y="connsiteY2675"/>
                    </a:cxn>
                    <a:cxn ang="0">
                      <a:pos x="connsiteX2676" y="connsiteY2676"/>
                    </a:cxn>
                    <a:cxn ang="0">
                      <a:pos x="connsiteX2677" y="connsiteY2677"/>
                    </a:cxn>
                    <a:cxn ang="0">
                      <a:pos x="connsiteX2678" y="connsiteY2678"/>
                    </a:cxn>
                    <a:cxn ang="0">
                      <a:pos x="connsiteX2679" y="connsiteY2679"/>
                    </a:cxn>
                    <a:cxn ang="0">
                      <a:pos x="connsiteX2680" y="connsiteY2680"/>
                    </a:cxn>
                    <a:cxn ang="0">
                      <a:pos x="connsiteX2681" y="connsiteY2681"/>
                    </a:cxn>
                    <a:cxn ang="0">
                      <a:pos x="connsiteX2682" y="connsiteY2682"/>
                    </a:cxn>
                    <a:cxn ang="0">
                      <a:pos x="connsiteX2683" y="connsiteY2683"/>
                    </a:cxn>
                    <a:cxn ang="0">
                      <a:pos x="connsiteX2684" y="connsiteY2684"/>
                    </a:cxn>
                    <a:cxn ang="0">
                      <a:pos x="connsiteX2685" y="connsiteY2685"/>
                    </a:cxn>
                    <a:cxn ang="0">
                      <a:pos x="connsiteX2686" y="connsiteY2686"/>
                    </a:cxn>
                    <a:cxn ang="0">
                      <a:pos x="connsiteX2687" y="connsiteY2687"/>
                    </a:cxn>
                    <a:cxn ang="0">
                      <a:pos x="connsiteX2688" y="connsiteY2688"/>
                    </a:cxn>
                    <a:cxn ang="0">
                      <a:pos x="connsiteX2689" y="connsiteY2689"/>
                    </a:cxn>
                    <a:cxn ang="0">
                      <a:pos x="connsiteX2690" y="connsiteY2690"/>
                    </a:cxn>
                    <a:cxn ang="0">
                      <a:pos x="connsiteX2691" y="connsiteY2691"/>
                    </a:cxn>
                    <a:cxn ang="0">
                      <a:pos x="connsiteX2692" y="connsiteY2692"/>
                    </a:cxn>
                    <a:cxn ang="0">
                      <a:pos x="connsiteX2693" y="connsiteY2693"/>
                    </a:cxn>
                    <a:cxn ang="0">
                      <a:pos x="connsiteX2694" y="connsiteY2694"/>
                    </a:cxn>
                    <a:cxn ang="0">
                      <a:pos x="connsiteX2695" y="connsiteY2695"/>
                    </a:cxn>
                    <a:cxn ang="0">
                      <a:pos x="connsiteX2696" y="connsiteY2696"/>
                    </a:cxn>
                    <a:cxn ang="0">
                      <a:pos x="connsiteX2697" y="connsiteY2697"/>
                    </a:cxn>
                    <a:cxn ang="0">
                      <a:pos x="connsiteX2698" y="connsiteY2698"/>
                    </a:cxn>
                    <a:cxn ang="0">
                      <a:pos x="connsiteX2699" y="connsiteY2699"/>
                    </a:cxn>
                    <a:cxn ang="0">
                      <a:pos x="connsiteX2700" y="connsiteY2700"/>
                    </a:cxn>
                    <a:cxn ang="0">
                      <a:pos x="connsiteX2701" y="connsiteY2701"/>
                    </a:cxn>
                    <a:cxn ang="0">
                      <a:pos x="connsiteX2702" y="connsiteY2702"/>
                    </a:cxn>
                    <a:cxn ang="0">
                      <a:pos x="connsiteX2703" y="connsiteY2703"/>
                    </a:cxn>
                    <a:cxn ang="0">
                      <a:pos x="connsiteX2704" y="connsiteY2704"/>
                    </a:cxn>
                    <a:cxn ang="0">
                      <a:pos x="connsiteX2705" y="connsiteY2705"/>
                    </a:cxn>
                    <a:cxn ang="0">
                      <a:pos x="connsiteX2706" y="connsiteY2706"/>
                    </a:cxn>
                    <a:cxn ang="0">
                      <a:pos x="connsiteX2707" y="connsiteY2707"/>
                    </a:cxn>
                    <a:cxn ang="0">
                      <a:pos x="connsiteX2708" y="connsiteY2708"/>
                    </a:cxn>
                    <a:cxn ang="0">
                      <a:pos x="connsiteX2709" y="connsiteY2709"/>
                    </a:cxn>
                    <a:cxn ang="0">
                      <a:pos x="connsiteX2710" y="connsiteY2710"/>
                    </a:cxn>
                    <a:cxn ang="0">
                      <a:pos x="connsiteX2711" y="connsiteY2711"/>
                    </a:cxn>
                    <a:cxn ang="0">
                      <a:pos x="connsiteX2712" y="connsiteY2712"/>
                    </a:cxn>
                    <a:cxn ang="0">
                      <a:pos x="connsiteX2713" y="connsiteY2713"/>
                    </a:cxn>
                    <a:cxn ang="0">
                      <a:pos x="connsiteX2714" y="connsiteY2714"/>
                    </a:cxn>
                    <a:cxn ang="0">
                      <a:pos x="connsiteX2715" y="connsiteY2715"/>
                    </a:cxn>
                    <a:cxn ang="0">
                      <a:pos x="connsiteX2716" y="connsiteY2716"/>
                    </a:cxn>
                    <a:cxn ang="0">
                      <a:pos x="connsiteX2717" y="connsiteY2717"/>
                    </a:cxn>
                    <a:cxn ang="0">
                      <a:pos x="connsiteX2718" y="connsiteY2718"/>
                    </a:cxn>
                    <a:cxn ang="0">
                      <a:pos x="connsiteX2719" y="connsiteY2719"/>
                    </a:cxn>
                    <a:cxn ang="0">
                      <a:pos x="connsiteX2720" y="connsiteY2720"/>
                    </a:cxn>
                    <a:cxn ang="0">
                      <a:pos x="connsiteX2721" y="connsiteY2721"/>
                    </a:cxn>
                    <a:cxn ang="0">
                      <a:pos x="connsiteX2722" y="connsiteY2722"/>
                    </a:cxn>
                    <a:cxn ang="0">
                      <a:pos x="connsiteX2723" y="connsiteY2723"/>
                    </a:cxn>
                    <a:cxn ang="0">
                      <a:pos x="connsiteX2724" y="connsiteY2724"/>
                    </a:cxn>
                    <a:cxn ang="0">
                      <a:pos x="connsiteX2725" y="connsiteY2725"/>
                    </a:cxn>
                    <a:cxn ang="0">
                      <a:pos x="connsiteX2726" y="connsiteY2726"/>
                    </a:cxn>
                    <a:cxn ang="0">
                      <a:pos x="connsiteX2727" y="connsiteY2727"/>
                    </a:cxn>
                    <a:cxn ang="0">
                      <a:pos x="connsiteX2728" y="connsiteY2728"/>
                    </a:cxn>
                    <a:cxn ang="0">
                      <a:pos x="connsiteX2729" y="connsiteY2729"/>
                    </a:cxn>
                    <a:cxn ang="0">
                      <a:pos x="connsiteX2730" y="connsiteY2730"/>
                    </a:cxn>
                    <a:cxn ang="0">
                      <a:pos x="connsiteX2731" y="connsiteY2731"/>
                    </a:cxn>
                    <a:cxn ang="0">
                      <a:pos x="connsiteX2732" y="connsiteY2732"/>
                    </a:cxn>
                    <a:cxn ang="0">
                      <a:pos x="connsiteX2733" y="connsiteY2733"/>
                    </a:cxn>
                    <a:cxn ang="0">
                      <a:pos x="connsiteX2734" y="connsiteY2734"/>
                    </a:cxn>
                    <a:cxn ang="0">
                      <a:pos x="connsiteX2735" y="connsiteY2735"/>
                    </a:cxn>
                    <a:cxn ang="0">
                      <a:pos x="connsiteX2736" y="connsiteY2736"/>
                    </a:cxn>
                    <a:cxn ang="0">
                      <a:pos x="connsiteX2737" y="connsiteY2737"/>
                    </a:cxn>
                    <a:cxn ang="0">
                      <a:pos x="connsiteX2738" y="connsiteY2738"/>
                    </a:cxn>
                    <a:cxn ang="0">
                      <a:pos x="connsiteX2739" y="connsiteY2739"/>
                    </a:cxn>
                    <a:cxn ang="0">
                      <a:pos x="connsiteX2740" y="connsiteY2740"/>
                    </a:cxn>
                    <a:cxn ang="0">
                      <a:pos x="connsiteX2741" y="connsiteY2741"/>
                    </a:cxn>
                    <a:cxn ang="0">
                      <a:pos x="connsiteX2742" y="connsiteY2742"/>
                    </a:cxn>
                    <a:cxn ang="0">
                      <a:pos x="connsiteX2743" y="connsiteY2743"/>
                    </a:cxn>
                    <a:cxn ang="0">
                      <a:pos x="connsiteX2744" y="connsiteY2744"/>
                    </a:cxn>
                    <a:cxn ang="0">
                      <a:pos x="connsiteX2745" y="connsiteY2745"/>
                    </a:cxn>
                    <a:cxn ang="0">
                      <a:pos x="connsiteX2746" y="connsiteY2746"/>
                    </a:cxn>
                    <a:cxn ang="0">
                      <a:pos x="connsiteX2747" y="connsiteY2747"/>
                    </a:cxn>
                    <a:cxn ang="0">
                      <a:pos x="connsiteX2748" y="connsiteY2748"/>
                    </a:cxn>
                    <a:cxn ang="0">
                      <a:pos x="connsiteX2749" y="connsiteY2749"/>
                    </a:cxn>
                    <a:cxn ang="0">
                      <a:pos x="connsiteX2750" y="connsiteY2750"/>
                    </a:cxn>
                    <a:cxn ang="0">
                      <a:pos x="connsiteX2751" y="connsiteY2751"/>
                    </a:cxn>
                    <a:cxn ang="0">
                      <a:pos x="connsiteX2752" y="connsiteY2752"/>
                    </a:cxn>
                    <a:cxn ang="0">
                      <a:pos x="connsiteX2753" y="connsiteY2753"/>
                    </a:cxn>
                    <a:cxn ang="0">
                      <a:pos x="connsiteX2754" y="connsiteY2754"/>
                    </a:cxn>
                    <a:cxn ang="0">
                      <a:pos x="connsiteX2755" y="connsiteY2755"/>
                    </a:cxn>
                    <a:cxn ang="0">
                      <a:pos x="connsiteX2756" y="connsiteY2756"/>
                    </a:cxn>
                    <a:cxn ang="0">
                      <a:pos x="connsiteX2757" y="connsiteY2757"/>
                    </a:cxn>
                    <a:cxn ang="0">
                      <a:pos x="connsiteX2758" y="connsiteY2758"/>
                    </a:cxn>
                    <a:cxn ang="0">
                      <a:pos x="connsiteX2759" y="connsiteY2759"/>
                    </a:cxn>
                    <a:cxn ang="0">
                      <a:pos x="connsiteX2760" y="connsiteY2760"/>
                    </a:cxn>
                    <a:cxn ang="0">
                      <a:pos x="connsiteX2761" y="connsiteY2761"/>
                    </a:cxn>
                    <a:cxn ang="0">
                      <a:pos x="connsiteX2762" y="connsiteY2762"/>
                    </a:cxn>
                    <a:cxn ang="0">
                      <a:pos x="connsiteX2763" y="connsiteY2763"/>
                    </a:cxn>
                    <a:cxn ang="0">
                      <a:pos x="connsiteX2764" y="connsiteY2764"/>
                    </a:cxn>
                    <a:cxn ang="0">
                      <a:pos x="connsiteX2765" y="connsiteY2765"/>
                    </a:cxn>
                    <a:cxn ang="0">
                      <a:pos x="connsiteX2766" y="connsiteY2766"/>
                    </a:cxn>
                    <a:cxn ang="0">
                      <a:pos x="connsiteX2767" y="connsiteY2767"/>
                    </a:cxn>
                    <a:cxn ang="0">
                      <a:pos x="connsiteX2768" y="connsiteY2768"/>
                    </a:cxn>
                    <a:cxn ang="0">
                      <a:pos x="connsiteX2769" y="connsiteY2769"/>
                    </a:cxn>
                    <a:cxn ang="0">
                      <a:pos x="connsiteX2770" y="connsiteY2770"/>
                    </a:cxn>
                    <a:cxn ang="0">
                      <a:pos x="connsiteX2771" y="connsiteY2771"/>
                    </a:cxn>
                    <a:cxn ang="0">
                      <a:pos x="connsiteX2772" y="connsiteY2772"/>
                    </a:cxn>
                    <a:cxn ang="0">
                      <a:pos x="connsiteX2773" y="connsiteY2773"/>
                    </a:cxn>
                    <a:cxn ang="0">
                      <a:pos x="connsiteX2774" y="connsiteY2774"/>
                    </a:cxn>
                    <a:cxn ang="0">
                      <a:pos x="connsiteX2775" y="connsiteY2775"/>
                    </a:cxn>
                    <a:cxn ang="0">
                      <a:pos x="connsiteX2776" y="connsiteY2776"/>
                    </a:cxn>
                    <a:cxn ang="0">
                      <a:pos x="connsiteX2777" y="connsiteY2777"/>
                    </a:cxn>
                    <a:cxn ang="0">
                      <a:pos x="connsiteX2778" y="connsiteY2778"/>
                    </a:cxn>
                    <a:cxn ang="0">
                      <a:pos x="connsiteX2779" y="connsiteY2779"/>
                    </a:cxn>
                    <a:cxn ang="0">
                      <a:pos x="connsiteX2780" y="connsiteY2780"/>
                    </a:cxn>
                    <a:cxn ang="0">
                      <a:pos x="connsiteX2781" y="connsiteY2781"/>
                    </a:cxn>
                    <a:cxn ang="0">
                      <a:pos x="connsiteX2782" y="connsiteY2782"/>
                    </a:cxn>
                    <a:cxn ang="0">
                      <a:pos x="connsiteX2783" y="connsiteY2783"/>
                    </a:cxn>
                    <a:cxn ang="0">
                      <a:pos x="connsiteX2784" y="connsiteY2784"/>
                    </a:cxn>
                    <a:cxn ang="0">
                      <a:pos x="connsiteX2785" y="connsiteY2785"/>
                    </a:cxn>
                    <a:cxn ang="0">
                      <a:pos x="connsiteX2786" y="connsiteY2786"/>
                    </a:cxn>
                    <a:cxn ang="0">
                      <a:pos x="connsiteX2787" y="connsiteY2787"/>
                    </a:cxn>
                    <a:cxn ang="0">
                      <a:pos x="connsiteX2788" y="connsiteY2788"/>
                    </a:cxn>
                    <a:cxn ang="0">
                      <a:pos x="connsiteX2789" y="connsiteY2789"/>
                    </a:cxn>
                    <a:cxn ang="0">
                      <a:pos x="connsiteX2790" y="connsiteY2790"/>
                    </a:cxn>
                    <a:cxn ang="0">
                      <a:pos x="connsiteX2791" y="connsiteY2791"/>
                    </a:cxn>
                    <a:cxn ang="0">
                      <a:pos x="connsiteX2792" y="connsiteY2792"/>
                    </a:cxn>
                    <a:cxn ang="0">
                      <a:pos x="connsiteX2793" y="connsiteY2793"/>
                    </a:cxn>
                    <a:cxn ang="0">
                      <a:pos x="connsiteX2794" y="connsiteY2794"/>
                    </a:cxn>
                    <a:cxn ang="0">
                      <a:pos x="connsiteX2795" y="connsiteY2795"/>
                    </a:cxn>
                    <a:cxn ang="0">
                      <a:pos x="connsiteX2796" y="connsiteY2796"/>
                    </a:cxn>
                    <a:cxn ang="0">
                      <a:pos x="connsiteX2797" y="connsiteY2797"/>
                    </a:cxn>
                    <a:cxn ang="0">
                      <a:pos x="connsiteX2798" y="connsiteY2798"/>
                    </a:cxn>
                    <a:cxn ang="0">
                      <a:pos x="connsiteX2799" y="connsiteY2799"/>
                    </a:cxn>
                    <a:cxn ang="0">
                      <a:pos x="connsiteX2800" y="connsiteY2800"/>
                    </a:cxn>
                    <a:cxn ang="0">
                      <a:pos x="connsiteX2801" y="connsiteY2801"/>
                    </a:cxn>
                    <a:cxn ang="0">
                      <a:pos x="connsiteX2802" y="connsiteY2802"/>
                    </a:cxn>
                    <a:cxn ang="0">
                      <a:pos x="connsiteX2803" y="connsiteY2803"/>
                    </a:cxn>
                    <a:cxn ang="0">
                      <a:pos x="connsiteX2804" y="connsiteY2804"/>
                    </a:cxn>
                    <a:cxn ang="0">
                      <a:pos x="connsiteX2805" y="connsiteY2805"/>
                    </a:cxn>
                    <a:cxn ang="0">
                      <a:pos x="connsiteX2806" y="connsiteY2806"/>
                    </a:cxn>
                    <a:cxn ang="0">
                      <a:pos x="connsiteX2807" y="connsiteY2807"/>
                    </a:cxn>
                    <a:cxn ang="0">
                      <a:pos x="connsiteX2808" y="connsiteY2808"/>
                    </a:cxn>
                    <a:cxn ang="0">
                      <a:pos x="connsiteX2809" y="connsiteY2809"/>
                    </a:cxn>
                    <a:cxn ang="0">
                      <a:pos x="connsiteX2810" y="connsiteY2810"/>
                    </a:cxn>
                    <a:cxn ang="0">
                      <a:pos x="connsiteX2811" y="connsiteY2811"/>
                    </a:cxn>
                    <a:cxn ang="0">
                      <a:pos x="connsiteX2812" y="connsiteY2812"/>
                    </a:cxn>
                    <a:cxn ang="0">
                      <a:pos x="connsiteX2813" y="connsiteY2813"/>
                    </a:cxn>
                    <a:cxn ang="0">
                      <a:pos x="connsiteX2814" y="connsiteY2814"/>
                    </a:cxn>
                    <a:cxn ang="0">
                      <a:pos x="connsiteX2815" y="connsiteY2815"/>
                    </a:cxn>
                    <a:cxn ang="0">
                      <a:pos x="connsiteX2816" y="connsiteY2816"/>
                    </a:cxn>
                    <a:cxn ang="0">
                      <a:pos x="connsiteX2817" y="connsiteY2817"/>
                    </a:cxn>
                    <a:cxn ang="0">
                      <a:pos x="connsiteX2818" y="connsiteY2818"/>
                    </a:cxn>
                    <a:cxn ang="0">
                      <a:pos x="connsiteX2819" y="connsiteY2819"/>
                    </a:cxn>
                    <a:cxn ang="0">
                      <a:pos x="connsiteX2820" y="connsiteY2820"/>
                    </a:cxn>
                    <a:cxn ang="0">
                      <a:pos x="connsiteX2821" y="connsiteY2821"/>
                    </a:cxn>
                    <a:cxn ang="0">
                      <a:pos x="connsiteX2822" y="connsiteY2822"/>
                    </a:cxn>
                    <a:cxn ang="0">
                      <a:pos x="connsiteX2823" y="connsiteY2823"/>
                    </a:cxn>
                    <a:cxn ang="0">
                      <a:pos x="connsiteX2824" y="connsiteY2824"/>
                    </a:cxn>
                    <a:cxn ang="0">
                      <a:pos x="connsiteX2825" y="connsiteY2825"/>
                    </a:cxn>
                    <a:cxn ang="0">
                      <a:pos x="connsiteX2826" y="connsiteY2826"/>
                    </a:cxn>
                    <a:cxn ang="0">
                      <a:pos x="connsiteX2827" y="connsiteY2827"/>
                    </a:cxn>
                    <a:cxn ang="0">
                      <a:pos x="connsiteX2828" y="connsiteY2828"/>
                    </a:cxn>
                    <a:cxn ang="0">
                      <a:pos x="connsiteX2829" y="connsiteY2829"/>
                    </a:cxn>
                    <a:cxn ang="0">
                      <a:pos x="connsiteX2830" y="connsiteY2830"/>
                    </a:cxn>
                    <a:cxn ang="0">
                      <a:pos x="connsiteX2831" y="connsiteY2831"/>
                    </a:cxn>
                    <a:cxn ang="0">
                      <a:pos x="connsiteX2832" y="connsiteY2832"/>
                    </a:cxn>
                    <a:cxn ang="0">
                      <a:pos x="connsiteX2833" y="connsiteY2833"/>
                    </a:cxn>
                    <a:cxn ang="0">
                      <a:pos x="connsiteX2834" y="connsiteY2834"/>
                    </a:cxn>
                    <a:cxn ang="0">
                      <a:pos x="connsiteX2835" y="connsiteY2835"/>
                    </a:cxn>
                    <a:cxn ang="0">
                      <a:pos x="connsiteX2836" y="connsiteY2836"/>
                    </a:cxn>
                    <a:cxn ang="0">
                      <a:pos x="connsiteX2837" y="connsiteY2837"/>
                    </a:cxn>
                    <a:cxn ang="0">
                      <a:pos x="connsiteX2838" y="connsiteY2838"/>
                    </a:cxn>
                    <a:cxn ang="0">
                      <a:pos x="connsiteX2839" y="connsiteY2839"/>
                    </a:cxn>
                    <a:cxn ang="0">
                      <a:pos x="connsiteX2840" y="connsiteY2840"/>
                    </a:cxn>
                    <a:cxn ang="0">
                      <a:pos x="connsiteX2841" y="connsiteY2841"/>
                    </a:cxn>
                    <a:cxn ang="0">
                      <a:pos x="connsiteX2842" y="connsiteY2842"/>
                    </a:cxn>
                    <a:cxn ang="0">
                      <a:pos x="connsiteX2843" y="connsiteY2843"/>
                    </a:cxn>
                    <a:cxn ang="0">
                      <a:pos x="connsiteX2844" y="connsiteY2844"/>
                    </a:cxn>
                    <a:cxn ang="0">
                      <a:pos x="connsiteX2845" y="connsiteY2845"/>
                    </a:cxn>
                    <a:cxn ang="0">
                      <a:pos x="connsiteX2846" y="connsiteY2846"/>
                    </a:cxn>
                    <a:cxn ang="0">
                      <a:pos x="connsiteX2847" y="connsiteY2847"/>
                    </a:cxn>
                    <a:cxn ang="0">
                      <a:pos x="connsiteX2848" y="connsiteY2848"/>
                    </a:cxn>
                    <a:cxn ang="0">
                      <a:pos x="connsiteX2849" y="connsiteY2849"/>
                    </a:cxn>
                    <a:cxn ang="0">
                      <a:pos x="connsiteX2850" y="connsiteY2850"/>
                    </a:cxn>
                    <a:cxn ang="0">
                      <a:pos x="connsiteX2851" y="connsiteY2851"/>
                    </a:cxn>
                    <a:cxn ang="0">
                      <a:pos x="connsiteX2852" y="connsiteY2852"/>
                    </a:cxn>
                    <a:cxn ang="0">
                      <a:pos x="connsiteX2853" y="connsiteY2853"/>
                    </a:cxn>
                    <a:cxn ang="0">
                      <a:pos x="connsiteX2854" y="connsiteY2854"/>
                    </a:cxn>
                    <a:cxn ang="0">
                      <a:pos x="connsiteX2855" y="connsiteY2855"/>
                    </a:cxn>
                    <a:cxn ang="0">
                      <a:pos x="connsiteX2856" y="connsiteY2856"/>
                    </a:cxn>
                    <a:cxn ang="0">
                      <a:pos x="connsiteX2857" y="connsiteY2857"/>
                    </a:cxn>
                    <a:cxn ang="0">
                      <a:pos x="connsiteX2858" y="connsiteY2858"/>
                    </a:cxn>
                    <a:cxn ang="0">
                      <a:pos x="connsiteX2859" y="connsiteY2859"/>
                    </a:cxn>
                    <a:cxn ang="0">
                      <a:pos x="connsiteX2860" y="connsiteY2860"/>
                    </a:cxn>
                    <a:cxn ang="0">
                      <a:pos x="connsiteX2861" y="connsiteY2861"/>
                    </a:cxn>
                    <a:cxn ang="0">
                      <a:pos x="connsiteX2862" y="connsiteY2862"/>
                    </a:cxn>
                    <a:cxn ang="0">
                      <a:pos x="connsiteX2863" y="connsiteY2863"/>
                    </a:cxn>
                    <a:cxn ang="0">
                      <a:pos x="connsiteX2864" y="connsiteY2864"/>
                    </a:cxn>
                    <a:cxn ang="0">
                      <a:pos x="connsiteX2865" y="connsiteY2865"/>
                    </a:cxn>
                    <a:cxn ang="0">
                      <a:pos x="connsiteX2866" y="connsiteY2866"/>
                    </a:cxn>
                    <a:cxn ang="0">
                      <a:pos x="connsiteX2867" y="connsiteY2867"/>
                    </a:cxn>
                    <a:cxn ang="0">
                      <a:pos x="connsiteX2868" y="connsiteY2868"/>
                    </a:cxn>
                    <a:cxn ang="0">
                      <a:pos x="connsiteX2869" y="connsiteY2869"/>
                    </a:cxn>
                    <a:cxn ang="0">
                      <a:pos x="connsiteX2870" y="connsiteY2870"/>
                    </a:cxn>
                    <a:cxn ang="0">
                      <a:pos x="connsiteX2871" y="connsiteY2871"/>
                    </a:cxn>
                    <a:cxn ang="0">
                      <a:pos x="connsiteX2872" y="connsiteY2872"/>
                    </a:cxn>
                    <a:cxn ang="0">
                      <a:pos x="connsiteX2873" y="connsiteY2873"/>
                    </a:cxn>
                    <a:cxn ang="0">
                      <a:pos x="connsiteX2874" y="connsiteY2874"/>
                    </a:cxn>
                    <a:cxn ang="0">
                      <a:pos x="connsiteX2875" y="connsiteY2875"/>
                    </a:cxn>
                    <a:cxn ang="0">
                      <a:pos x="connsiteX2876" y="connsiteY2876"/>
                    </a:cxn>
                    <a:cxn ang="0">
                      <a:pos x="connsiteX2877" y="connsiteY2877"/>
                    </a:cxn>
                    <a:cxn ang="0">
                      <a:pos x="connsiteX2878" y="connsiteY2878"/>
                    </a:cxn>
                    <a:cxn ang="0">
                      <a:pos x="connsiteX2879" y="connsiteY2879"/>
                    </a:cxn>
                    <a:cxn ang="0">
                      <a:pos x="connsiteX2880" y="connsiteY2880"/>
                    </a:cxn>
                    <a:cxn ang="0">
                      <a:pos x="connsiteX2881" y="connsiteY2881"/>
                    </a:cxn>
                    <a:cxn ang="0">
                      <a:pos x="connsiteX2882" y="connsiteY2882"/>
                    </a:cxn>
                    <a:cxn ang="0">
                      <a:pos x="connsiteX2883" y="connsiteY2883"/>
                    </a:cxn>
                    <a:cxn ang="0">
                      <a:pos x="connsiteX2884" y="connsiteY2884"/>
                    </a:cxn>
                    <a:cxn ang="0">
                      <a:pos x="connsiteX2885" y="connsiteY2885"/>
                    </a:cxn>
                    <a:cxn ang="0">
                      <a:pos x="connsiteX2886" y="connsiteY2886"/>
                    </a:cxn>
                    <a:cxn ang="0">
                      <a:pos x="connsiteX2887" y="connsiteY2887"/>
                    </a:cxn>
                    <a:cxn ang="0">
                      <a:pos x="connsiteX2888" y="connsiteY2888"/>
                    </a:cxn>
                    <a:cxn ang="0">
                      <a:pos x="connsiteX2889" y="connsiteY2889"/>
                    </a:cxn>
                    <a:cxn ang="0">
                      <a:pos x="connsiteX2890" y="connsiteY2890"/>
                    </a:cxn>
                    <a:cxn ang="0">
                      <a:pos x="connsiteX2891" y="connsiteY2891"/>
                    </a:cxn>
                    <a:cxn ang="0">
                      <a:pos x="connsiteX2892" y="connsiteY2892"/>
                    </a:cxn>
                    <a:cxn ang="0">
                      <a:pos x="connsiteX2893" y="connsiteY2893"/>
                    </a:cxn>
                    <a:cxn ang="0">
                      <a:pos x="connsiteX2894" y="connsiteY2894"/>
                    </a:cxn>
                    <a:cxn ang="0">
                      <a:pos x="connsiteX2895" y="connsiteY2895"/>
                    </a:cxn>
                    <a:cxn ang="0">
                      <a:pos x="connsiteX2896" y="connsiteY2896"/>
                    </a:cxn>
                    <a:cxn ang="0">
                      <a:pos x="connsiteX2897" y="connsiteY2897"/>
                    </a:cxn>
                    <a:cxn ang="0">
                      <a:pos x="connsiteX2898" y="connsiteY2898"/>
                    </a:cxn>
                    <a:cxn ang="0">
                      <a:pos x="connsiteX2899" y="connsiteY2899"/>
                    </a:cxn>
                    <a:cxn ang="0">
                      <a:pos x="connsiteX2900" y="connsiteY2900"/>
                    </a:cxn>
                    <a:cxn ang="0">
                      <a:pos x="connsiteX2901" y="connsiteY2901"/>
                    </a:cxn>
                    <a:cxn ang="0">
                      <a:pos x="connsiteX2902" y="connsiteY2902"/>
                    </a:cxn>
                    <a:cxn ang="0">
                      <a:pos x="connsiteX2903" y="connsiteY2903"/>
                    </a:cxn>
                    <a:cxn ang="0">
                      <a:pos x="connsiteX2904" y="connsiteY2904"/>
                    </a:cxn>
                    <a:cxn ang="0">
                      <a:pos x="connsiteX2905" y="connsiteY2905"/>
                    </a:cxn>
                    <a:cxn ang="0">
                      <a:pos x="connsiteX2906" y="connsiteY2906"/>
                    </a:cxn>
                    <a:cxn ang="0">
                      <a:pos x="connsiteX2907" y="connsiteY2907"/>
                    </a:cxn>
                    <a:cxn ang="0">
                      <a:pos x="connsiteX2908" y="connsiteY2908"/>
                    </a:cxn>
                    <a:cxn ang="0">
                      <a:pos x="connsiteX2909" y="connsiteY2909"/>
                    </a:cxn>
                    <a:cxn ang="0">
                      <a:pos x="connsiteX2910" y="connsiteY2910"/>
                    </a:cxn>
                    <a:cxn ang="0">
                      <a:pos x="connsiteX2911" y="connsiteY2911"/>
                    </a:cxn>
                    <a:cxn ang="0">
                      <a:pos x="connsiteX2912" y="connsiteY2912"/>
                    </a:cxn>
                    <a:cxn ang="0">
                      <a:pos x="connsiteX2913" y="connsiteY2913"/>
                    </a:cxn>
                    <a:cxn ang="0">
                      <a:pos x="connsiteX2914" y="connsiteY2914"/>
                    </a:cxn>
                    <a:cxn ang="0">
                      <a:pos x="connsiteX2915" y="connsiteY2915"/>
                    </a:cxn>
                    <a:cxn ang="0">
                      <a:pos x="connsiteX2916" y="connsiteY2916"/>
                    </a:cxn>
                    <a:cxn ang="0">
                      <a:pos x="connsiteX2917" y="connsiteY2917"/>
                    </a:cxn>
                    <a:cxn ang="0">
                      <a:pos x="connsiteX2918" y="connsiteY2918"/>
                    </a:cxn>
                    <a:cxn ang="0">
                      <a:pos x="connsiteX2919" y="connsiteY2919"/>
                    </a:cxn>
                    <a:cxn ang="0">
                      <a:pos x="connsiteX2920" y="connsiteY2920"/>
                    </a:cxn>
                    <a:cxn ang="0">
                      <a:pos x="connsiteX2921" y="connsiteY2921"/>
                    </a:cxn>
                    <a:cxn ang="0">
                      <a:pos x="connsiteX2922" y="connsiteY2922"/>
                    </a:cxn>
                    <a:cxn ang="0">
                      <a:pos x="connsiteX2923" y="connsiteY2923"/>
                    </a:cxn>
                    <a:cxn ang="0">
                      <a:pos x="connsiteX2924" y="connsiteY2924"/>
                    </a:cxn>
                    <a:cxn ang="0">
                      <a:pos x="connsiteX2925" y="connsiteY2925"/>
                    </a:cxn>
                    <a:cxn ang="0">
                      <a:pos x="connsiteX2926" y="connsiteY2926"/>
                    </a:cxn>
                    <a:cxn ang="0">
                      <a:pos x="connsiteX2927" y="connsiteY2927"/>
                    </a:cxn>
                    <a:cxn ang="0">
                      <a:pos x="connsiteX2928" y="connsiteY2928"/>
                    </a:cxn>
                    <a:cxn ang="0">
                      <a:pos x="connsiteX2929" y="connsiteY2929"/>
                    </a:cxn>
                    <a:cxn ang="0">
                      <a:pos x="connsiteX2930" y="connsiteY2930"/>
                    </a:cxn>
                    <a:cxn ang="0">
                      <a:pos x="connsiteX2931" y="connsiteY2931"/>
                    </a:cxn>
                    <a:cxn ang="0">
                      <a:pos x="connsiteX2932" y="connsiteY2932"/>
                    </a:cxn>
                    <a:cxn ang="0">
                      <a:pos x="connsiteX2933" y="connsiteY2933"/>
                    </a:cxn>
                    <a:cxn ang="0">
                      <a:pos x="connsiteX2934" y="connsiteY2934"/>
                    </a:cxn>
                    <a:cxn ang="0">
                      <a:pos x="connsiteX2935" y="connsiteY2935"/>
                    </a:cxn>
                    <a:cxn ang="0">
                      <a:pos x="connsiteX2936" y="connsiteY2936"/>
                    </a:cxn>
                    <a:cxn ang="0">
                      <a:pos x="connsiteX2937" y="connsiteY2937"/>
                    </a:cxn>
                    <a:cxn ang="0">
                      <a:pos x="connsiteX2938" y="connsiteY2938"/>
                    </a:cxn>
                    <a:cxn ang="0">
                      <a:pos x="connsiteX2939" y="connsiteY2939"/>
                    </a:cxn>
                    <a:cxn ang="0">
                      <a:pos x="connsiteX2940" y="connsiteY2940"/>
                    </a:cxn>
                    <a:cxn ang="0">
                      <a:pos x="connsiteX2941" y="connsiteY2941"/>
                    </a:cxn>
                    <a:cxn ang="0">
                      <a:pos x="connsiteX2942" y="connsiteY2942"/>
                    </a:cxn>
                    <a:cxn ang="0">
                      <a:pos x="connsiteX2943" y="connsiteY2943"/>
                    </a:cxn>
                    <a:cxn ang="0">
                      <a:pos x="connsiteX2944" y="connsiteY2944"/>
                    </a:cxn>
                    <a:cxn ang="0">
                      <a:pos x="connsiteX2945" y="connsiteY2945"/>
                    </a:cxn>
                    <a:cxn ang="0">
                      <a:pos x="connsiteX2946" y="connsiteY2946"/>
                    </a:cxn>
                    <a:cxn ang="0">
                      <a:pos x="connsiteX2947" y="connsiteY2947"/>
                    </a:cxn>
                    <a:cxn ang="0">
                      <a:pos x="connsiteX2948" y="connsiteY2948"/>
                    </a:cxn>
                    <a:cxn ang="0">
                      <a:pos x="connsiteX2949" y="connsiteY2949"/>
                    </a:cxn>
                    <a:cxn ang="0">
                      <a:pos x="connsiteX2950" y="connsiteY2950"/>
                    </a:cxn>
                    <a:cxn ang="0">
                      <a:pos x="connsiteX2951" y="connsiteY2951"/>
                    </a:cxn>
                    <a:cxn ang="0">
                      <a:pos x="connsiteX2952" y="connsiteY2952"/>
                    </a:cxn>
                    <a:cxn ang="0">
                      <a:pos x="connsiteX2953" y="connsiteY2953"/>
                    </a:cxn>
                    <a:cxn ang="0">
                      <a:pos x="connsiteX2954" y="connsiteY2954"/>
                    </a:cxn>
                    <a:cxn ang="0">
                      <a:pos x="connsiteX2955" y="connsiteY2955"/>
                    </a:cxn>
                    <a:cxn ang="0">
                      <a:pos x="connsiteX2956" y="connsiteY2956"/>
                    </a:cxn>
                    <a:cxn ang="0">
                      <a:pos x="connsiteX2957" y="connsiteY2957"/>
                    </a:cxn>
                    <a:cxn ang="0">
                      <a:pos x="connsiteX2958" y="connsiteY2958"/>
                    </a:cxn>
                    <a:cxn ang="0">
                      <a:pos x="connsiteX2959" y="connsiteY2959"/>
                    </a:cxn>
                    <a:cxn ang="0">
                      <a:pos x="connsiteX2960" y="connsiteY2960"/>
                    </a:cxn>
                    <a:cxn ang="0">
                      <a:pos x="connsiteX2961" y="connsiteY2961"/>
                    </a:cxn>
                    <a:cxn ang="0">
                      <a:pos x="connsiteX2962" y="connsiteY2962"/>
                    </a:cxn>
                    <a:cxn ang="0">
                      <a:pos x="connsiteX2963" y="connsiteY2963"/>
                    </a:cxn>
                    <a:cxn ang="0">
                      <a:pos x="connsiteX2964" y="connsiteY2964"/>
                    </a:cxn>
                    <a:cxn ang="0">
                      <a:pos x="connsiteX2965" y="connsiteY2965"/>
                    </a:cxn>
                    <a:cxn ang="0">
                      <a:pos x="connsiteX2966" y="connsiteY2966"/>
                    </a:cxn>
                    <a:cxn ang="0">
                      <a:pos x="connsiteX2967" y="connsiteY2967"/>
                    </a:cxn>
                    <a:cxn ang="0">
                      <a:pos x="connsiteX2968" y="connsiteY2968"/>
                    </a:cxn>
                    <a:cxn ang="0">
                      <a:pos x="connsiteX2969" y="connsiteY2969"/>
                    </a:cxn>
                    <a:cxn ang="0">
                      <a:pos x="connsiteX2970" y="connsiteY2970"/>
                    </a:cxn>
                    <a:cxn ang="0">
                      <a:pos x="connsiteX2971" y="connsiteY2971"/>
                    </a:cxn>
                    <a:cxn ang="0">
                      <a:pos x="connsiteX2972" y="connsiteY2972"/>
                    </a:cxn>
                    <a:cxn ang="0">
                      <a:pos x="connsiteX2973" y="connsiteY2973"/>
                    </a:cxn>
                    <a:cxn ang="0">
                      <a:pos x="connsiteX2974" y="connsiteY2974"/>
                    </a:cxn>
                    <a:cxn ang="0">
                      <a:pos x="connsiteX2975" y="connsiteY2975"/>
                    </a:cxn>
                    <a:cxn ang="0">
                      <a:pos x="connsiteX2976" y="connsiteY2976"/>
                    </a:cxn>
                    <a:cxn ang="0">
                      <a:pos x="connsiteX2977" y="connsiteY2977"/>
                    </a:cxn>
                    <a:cxn ang="0">
                      <a:pos x="connsiteX2978" y="connsiteY2978"/>
                    </a:cxn>
                    <a:cxn ang="0">
                      <a:pos x="connsiteX2979" y="connsiteY2979"/>
                    </a:cxn>
                    <a:cxn ang="0">
                      <a:pos x="connsiteX2980" y="connsiteY2980"/>
                    </a:cxn>
                    <a:cxn ang="0">
                      <a:pos x="connsiteX2981" y="connsiteY2981"/>
                    </a:cxn>
                    <a:cxn ang="0">
                      <a:pos x="connsiteX2982" y="connsiteY2982"/>
                    </a:cxn>
                    <a:cxn ang="0">
                      <a:pos x="connsiteX2983" y="connsiteY2983"/>
                    </a:cxn>
                    <a:cxn ang="0">
                      <a:pos x="connsiteX2984" y="connsiteY2984"/>
                    </a:cxn>
                    <a:cxn ang="0">
                      <a:pos x="connsiteX2985" y="connsiteY2985"/>
                    </a:cxn>
                    <a:cxn ang="0">
                      <a:pos x="connsiteX2986" y="connsiteY2986"/>
                    </a:cxn>
                    <a:cxn ang="0">
                      <a:pos x="connsiteX2987" y="connsiteY2987"/>
                    </a:cxn>
                    <a:cxn ang="0">
                      <a:pos x="connsiteX2988" y="connsiteY2988"/>
                    </a:cxn>
                    <a:cxn ang="0">
                      <a:pos x="connsiteX2989" y="connsiteY2989"/>
                    </a:cxn>
                    <a:cxn ang="0">
                      <a:pos x="connsiteX2990" y="connsiteY2990"/>
                    </a:cxn>
                    <a:cxn ang="0">
                      <a:pos x="connsiteX2991" y="connsiteY2991"/>
                    </a:cxn>
                    <a:cxn ang="0">
                      <a:pos x="connsiteX2992" y="connsiteY2992"/>
                    </a:cxn>
                    <a:cxn ang="0">
                      <a:pos x="connsiteX2993" y="connsiteY2993"/>
                    </a:cxn>
                    <a:cxn ang="0">
                      <a:pos x="connsiteX2994" y="connsiteY2994"/>
                    </a:cxn>
                    <a:cxn ang="0">
                      <a:pos x="connsiteX2995" y="connsiteY2995"/>
                    </a:cxn>
                    <a:cxn ang="0">
                      <a:pos x="connsiteX2996" y="connsiteY2996"/>
                    </a:cxn>
                    <a:cxn ang="0">
                      <a:pos x="connsiteX2997" y="connsiteY2997"/>
                    </a:cxn>
                    <a:cxn ang="0">
                      <a:pos x="connsiteX2998" y="connsiteY2998"/>
                    </a:cxn>
                    <a:cxn ang="0">
                      <a:pos x="connsiteX2999" y="connsiteY2999"/>
                    </a:cxn>
                    <a:cxn ang="0">
                      <a:pos x="connsiteX3000" y="connsiteY3000"/>
                    </a:cxn>
                    <a:cxn ang="0">
                      <a:pos x="connsiteX3001" y="connsiteY3001"/>
                    </a:cxn>
                    <a:cxn ang="0">
                      <a:pos x="connsiteX3002" y="connsiteY3002"/>
                    </a:cxn>
                    <a:cxn ang="0">
                      <a:pos x="connsiteX3003" y="connsiteY3003"/>
                    </a:cxn>
                    <a:cxn ang="0">
                      <a:pos x="connsiteX3004" y="connsiteY3004"/>
                    </a:cxn>
                    <a:cxn ang="0">
                      <a:pos x="connsiteX3005" y="connsiteY3005"/>
                    </a:cxn>
                    <a:cxn ang="0">
                      <a:pos x="connsiteX3006" y="connsiteY3006"/>
                    </a:cxn>
                    <a:cxn ang="0">
                      <a:pos x="connsiteX3007" y="connsiteY3007"/>
                    </a:cxn>
                    <a:cxn ang="0">
                      <a:pos x="connsiteX3008" y="connsiteY3008"/>
                    </a:cxn>
                    <a:cxn ang="0">
                      <a:pos x="connsiteX3009" y="connsiteY3009"/>
                    </a:cxn>
                    <a:cxn ang="0">
                      <a:pos x="connsiteX3010" y="connsiteY3010"/>
                    </a:cxn>
                    <a:cxn ang="0">
                      <a:pos x="connsiteX3011" y="connsiteY3011"/>
                    </a:cxn>
                    <a:cxn ang="0">
                      <a:pos x="connsiteX3012" y="connsiteY3012"/>
                    </a:cxn>
                    <a:cxn ang="0">
                      <a:pos x="connsiteX3013" y="connsiteY3013"/>
                    </a:cxn>
                    <a:cxn ang="0">
                      <a:pos x="connsiteX3014" y="connsiteY3014"/>
                    </a:cxn>
                    <a:cxn ang="0">
                      <a:pos x="connsiteX3015" y="connsiteY3015"/>
                    </a:cxn>
                    <a:cxn ang="0">
                      <a:pos x="connsiteX3016" y="connsiteY3016"/>
                    </a:cxn>
                    <a:cxn ang="0">
                      <a:pos x="connsiteX3017" y="connsiteY3017"/>
                    </a:cxn>
                    <a:cxn ang="0">
                      <a:pos x="connsiteX3018" y="connsiteY3018"/>
                    </a:cxn>
                    <a:cxn ang="0">
                      <a:pos x="connsiteX3019" y="connsiteY3019"/>
                    </a:cxn>
                    <a:cxn ang="0">
                      <a:pos x="connsiteX3020" y="connsiteY3020"/>
                    </a:cxn>
                    <a:cxn ang="0">
                      <a:pos x="connsiteX3021" y="connsiteY3021"/>
                    </a:cxn>
                    <a:cxn ang="0">
                      <a:pos x="connsiteX3022" y="connsiteY3022"/>
                    </a:cxn>
                    <a:cxn ang="0">
                      <a:pos x="connsiteX3023" y="connsiteY3023"/>
                    </a:cxn>
                    <a:cxn ang="0">
                      <a:pos x="connsiteX3024" y="connsiteY3024"/>
                    </a:cxn>
                    <a:cxn ang="0">
                      <a:pos x="connsiteX3025" y="connsiteY3025"/>
                    </a:cxn>
                    <a:cxn ang="0">
                      <a:pos x="connsiteX3026" y="connsiteY3026"/>
                    </a:cxn>
                    <a:cxn ang="0">
                      <a:pos x="connsiteX3027" y="connsiteY3027"/>
                    </a:cxn>
                    <a:cxn ang="0">
                      <a:pos x="connsiteX3028" y="connsiteY3028"/>
                    </a:cxn>
                    <a:cxn ang="0">
                      <a:pos x="connsiteX3029" y="connsiteY3029"/>
                    </a:cxn>
                    <a:cxn ang="0">
                      <a:pos x="connsiteX3030" y="connsiteY3030"/>
                    </a:cxn>
                    <a:cxn ang="0">
                      <a:pos x="connsiteX3031" y="connsiteY3031"/>
                    </a:cxn>
                    <a:cxn ang="0">
                      <a:pos x="connsiteX3032" y="connsiteY3032"/>
                    </a:cxn>
                    <a:cxn ang="0">
                      <a:pos x="connsiteX3033" y="connsiteY3033"/>
                    </a:cxn>
                    <a:cxn ang="0">
                      <a:pos x="connsiteX3034" y="connsiteY3034"/>
                    </a:cxn>
                    <a:cxn ang="0">
                      <a:pos x="connsiteX3035" y="connsiteY3035"/>
                    </a:cxn>
                    <a:cxn ang="0">
                      <a:pos x="connsiteX3036" y="connsiteY3036"/>
                    </a:cxn>
                    <a:cxn ang="0">
                      <a:pos x="connsiteX3037" y="connsiteY3037"/>
                    </a:cxn>
                    <a:cxn ang="0">
                      <a:pos x="connsiteX3038" y="connsiteY3038"/>
                    </a:cxn>
                    <a:cxn ang="0">
                      <a:pos x="connsiteX3039" y="connsiteY3039"/>
                    </a:cxn>
                    <a:cxn ang="0">
                      <a:pos x="connsiteX3040" y="connsiteY3040"/>
                    </a:cxn>
                    <a:cxn ang="0">
                      <a:pos x="connsiteX3041" y="connsiteY3041"/>
                    </a:cxn>
                    <a:cxn ang="0">
                      <a:pos x="connsiteX3042" y="connsiteY3042"/>
                    </a:cxn>
                    <a:cxn ang="0">
                      <a:pos x="connsiteX3043" y="connsiteY3043"/>
                    </a:cxn>
                    <a:cxn ang="0">
                      <a:pos x="connsiteX3044" y="connsiteY3044"/>
                    </a:cxn>
                    <a:cxn ang="0">
                      <a:pos x="connsiteX3045" y="connsiteY3045"/>
                    </a:cxn>
                    <a:cxn ang="0">
                      <a:pos x="connsiteX3046" y="connsiteY3046"/>
                    </a:cxn>
                    <a:cxn ang="0">
                      <a:pos x="connsiteX3047" y="connsiteY3047"/>
                    </a:cxn>
                    <a:cxn ang="0">
                      <a:pos x="connsiteX3048" y="connsiteY3048"/>
                    </a:cxn>
                    <a:cxn ang="0">
                      <a:pos x="connsiteX3049" y="connsiteY3049"/>
                    </a:cxn>
                    <a:cxn ang="0">
                      <a:pos x="connsiteX3050" y="connsiteY3050"/>
                    </a:cxn>
                    <a:cxn ang="0">
                      <a:pos x="connsiteX3051" y="connsiteY3051"/>
                    </a:cxn>
                    <a:cxn ang="0">
                      <a:pos x="connsiteX3052" y="connsiteY3052"/>
                    </a:cxn>
                    <a:cxn ang="0">
                      <a:pos x="connsiteX3053" y="connsiteY3053"/>
                    </a:cxn>
                    <a:cxn ang="0">
                      <a:pos x="connsiteX3054" y="connsiteY3054"/>
                    </a:cxn>
                    <a:cxn ang="0">
                      <a:pos x="connsiteX3055" y="connsiteY3055"/>
                    </a:cxn>
                    <a:cxn ang="0">
                      <a:pos x="connsiteX3056" y="connsiteY3056"/>
                    </a:cxn>
                    <a:cxn ang="0">
                      <a:pos x="connsiteX3057" y="connsiteY3057"/>
                    </a:cxn>
                    <a:cxn ang="0">
                      <a:pos x="connsiteX3058" y="connsiteY3058"/>
                    </a:cxn>
                    <a:cxn ang="0">
                      <a:pos x="connsiteX3059" y="connsiteY3059"/>
                    </a:cxn>
                    <a:cxn ang="0">
                      <a:pos x="connsiteX3060" y="connsiteY3060"/>
                    </a:cxn>
                    <a:cxn ang="0">
                      <a:pos x="connsiteX3061" y="connsiteY3061"/>
                    </a:cxn>
                    <a:cxn ang="0">
                      <a:pos x="connsiteX3062" y="connsiteY3062"/>
                    </a:cxn>
                    <a:cxn ang="0">
                      <a:pos x="connsiteX3063" y="connsiteY3063"/>
                    </a:cxn>
                    <a:cxn ang="0">
                      <a:pos x="connsiteX3064" y="connsiteY3064"/>
                    </a:cxn>
                    <a:cxn ang="0">
                      <a:pos x="connsiteX3065" y="connsiteY3065"/>
                    </a:cxn>
                    <a:cxn ang="0">
                      <a:pos x="connsiteX3066" y="connsiteY3066"/>
                    </a:cxn>
                    <a:cxn ang="0">
                      <a:pos x="connsiteX3067" y="connsiteY3067"/>
                    </a:cxn>
                    <a:cxn ang="0">
                      <a:pos x="connsiteX3068" y="connsiteY3068"/>
                    </a:cxn>
                    <a:cxn ang="0">
                      <a:pos x="connsiteX3069" y="connsiteY3069"/>
                    </a:cxn>
                    <a:cxn ang="0">
                      <a:pos x="connsiteX3070" y="connsiteY3070"/>
                    </a:cxn>
                    <a:cxn ang="0">
                      <a:pos x="connsiteX3071" y="connsiteY3071"/>
                    </a:cxn>
                    <a:cxn ang="0">
                      <a:pos x="connsiteX3072" y="connsiteY3072"/>
                    </a:cxn>
                    <a:cxn ang="0">
                      <a:pos x="connsiteX3073" y="connsiteY3073"/>
                    </a:cxn>
                    <a:cxn ang="0">
                      <a:pos x="connsiteX3074" y="connsiteY3074"/>
                    </a:cxn>
                    <a:cxn ang="0">
                      <a:pos x="connsiteX3075" y="connsiteY3075"/>
                    </a:cxn>
                    <a:cxn ang="0">
                      <a:pos x="connsiteX3076" y="connsiteY3076"/>
                    </a:cxn>
                    <a:cxn ang="0">
                      <a:pos x="connsiteX3077" y="connsiteY3077"/>
                    </a:cxn>
                    <a:cxn ang="0">
                      <a:pos x="connsiteX3078" y="connsiteY3078"/>
                    </a:cxn>
                    <a:cxn ang="0">
                      <a:pos x="connsiteX3079" y="connsiteY3079"/>
                    </a:cxn>
                    <a:cxn ang="0">
                      <a:pos x="connsiteX3080" y="connsiteY3080"/>
                    </a:cxn>
                    <a:cxn ang="0">
                      <a:pos x="connsiteX3081" y="connsiteY3081"/>
                    </a:cxn>
                    <a:cxn ang="0">
                      <a:pos x="connsiteX3082" y="connsiteY3082"/>
                    </a:cxn>
                    <a:cxn ang="0">
                      <a:pos x="connsiteX3083" y="connsiteY3083"/>
                    </a:cxn>
                    <a:cxn ang="0">
                      <a:pos x="connsiteX3084" y="connsiteY3084"/>
                    </a:cxn>
                    <a:cxn ang="0">
                      <a:pos x="connsiteX3085" y="connsiteY3085"/>
                    </a:cxn>
                    <a:cxn ang="0">
                      <a:pos x="connsiteX3086" y="connsiteY3086"/>
                    </a:cxn>
                    <a:cxn ang="0">
                      <a:pos x="connsiteX3087" y="connsiteY3087"/>
                    </a:cxn>
                    <a:cxn ang="0">
                      <a:pos x="connsiteX3088" y="connsiteY3088"/>
                    </a:cxn>
                    <a:cxn ang="0">
                      <a:pos x="connsiteX3089" y="connsiteY3089"/>
                    </a:cxn>
                    <a:cxn ang="0">
                      <a:pos x="connsiteX3090" y="connsiteY3090"/>
                    </a:cxn>
                    <a:cxn ang="0">
                      <a:pos x="connsiteX3091" y="connsiteY3091"/>
                    </a:cxn>
                    <a:cxn ang="0">
                      <a:pos x="connsiteX3092" y="connsiteY3092"/>
                    </a:cxn>
                    <a:cxn ang="0">
                      <a:pos x="connsiteX3093" y="connsiteY3093"/>
                    </a:cxn>
                    <a:cxn ang="0">
                      <a:pos x="connsiteX3094" y="connsiteY3094"/>
                    </a:cxn>
                    <a:cxn ang="0">
                      <a:pos x="connsiteX3095" y="connsiteY3095"/>
                    </a:cxn>
                    <a:cxn ang="0">
                      <a:pos x="connsiteX3096" y="connsiteY3096"/>
                    </a:cxn>
                    <a:cxn ang="0">
                      <a:pos x="connsiteX3097" y="connsiteY3097"/>
                    </a:cxn>
                    <a:cxn ang="0">
                      <a:pos x="connsiteX3098" y="connsiteY3098"/>
                    </a:cxn>
                    <a:cxn ang="0">
                      <a:pos x="connsiteX3099" y="connsiteY3099"/>
                    </a:cxn>
                    <a:cxn ang="0">
                      <a:pos x="connsiteX3100" y="connsiteY3100"/>
                    </a:cxn>
                    <a:cxn ang="0">
                      <a:pos x="connsiteX3101" y="connsiteY3101"/>
                    </a:cxn>
                    <a:cxn ang="0">
                      <a:pos x="connsiteX3102" y="connsiteY3102"/>
                    </a:cxn>
                    <a:cxn ang="0">
                      <a:pos x="connsiteX3103" y="connsiteY3103"/>
                    </a:cxn>
                    <a:cxn ang="0">
                      <a:pos x="connsiteX3104" y="connsiteY3104"/>
                    </a:cxn>
                    <a:cxn ang="0">
                      <a:pos x="connsiteX3105" y="connsiteY3105"/>
                    </a:cxn>
                    <a:cxn ang="0">
                      <a:pos x="connsiteX3106" y="connsiteY3106"/>
                    </a:cxn>
                    <a:cxn ang="0">
                      <a:pos x="connsiteX3107" y="connsiteY3107"/>
                    </a:cxn>
                    <a:cxn ang="0">
                      <a:pos x="connsiteX3108" y="connsiteY3108"/>
                    </a:cxn>
                    <a:cxn ang="0">
                      <a:pos x="connsiteX3109" y="connsiteY3109"/>
                    </a:cxn>
                    <a:cxn ang="0">
                      <a:pos x="connsiteX3110" y="connsiteY3110"/>
                    </a:cxn>
                    <a:cxn ang="0">
                      <a:pos x="connsiteX3111" y="connsiteY3111"/>
                    </a:cxn>
                    <a:cxn ang="0">
                      <a:pos x="connsiteX3112" y="connsiteY3112"/>
                    </a:cxn>
                    <a:cxn ang="0">
                      <a:pos x="connsiteX3113" y="connsiteY3113"/>
                    </a:cxn>
                    <a:cxn ang="0">
                      <a:pos x="connsiteX3114" y="connsiteY3114"/>
                    </a:cxn>
                    <a:cxn ang="0">
                      <a:pos x="connsiteX3115" y="connsiteY3115"/>
                    </a:cxn>
                    <a:cxn ang="0">
                      <a:pos x="connsiteX3116" y="connsiteY3116"/>
                    </a:cxn>
                    <a:cxn ang="0">
                      <a:pos x="connsiteX3117" y="connsiteY3117"/>
                    </a:cxn>
                    <a:cxn ang="0">
                      <a:pos x="connsiteX3118" y="connsiteY3118"/>
                    </a:cxn>
                    <a:cxn ang="0">
                      <a:pos x="connsiteX3119" y="connsiteY3119"/>
                    </a:cxn>
                    <a:cxn ang="0">
                      <a:pos x="connsiteX3120" y="connsiteY3120"/>
                    </a:cxn>
                    <a:cxn ang="0">
                      <a:pos x="connsiteX3121" y="connsiteY3121"/>
                    </a:cxn>
                    <a:cxn ang="0">
                      <a:pos x="connsiteX3122" y="connsiteY3122"/>
                    </a:cxn>
                    <a:cxn ang="0">
                      <a:pos x="connsiteX3123" y="connsiteY3123"/>
                    </a:cxn>
                    <a:cxn ang="0">
                      <a:pos x="connsiteX3124" y="connsiteY3124"/>
                    </a:cxn>
                    <a:cxn ang="0">
                      <a:pos x="connsiteX3125" y="connsiteY3125"/>
                    </a:cxn>
                    <a:cxn ang="0">
                      <a:pos x="connsiteX3126" y="connsiteY3126"/>
                    </a:cxn>
                    <a:cxn ang="0">
                      <a:pos x="connsiteX3127" y="connsiteY3127"/>
                    </a:cxn>
                    <a:cxn ang="0">
                      <a:pos x="connsiteX3128" y="connsiteY3128"/>
                    </a:cxn>
                    <a:cxn ang="0">
                      <a:pos x="connsiteX3129" y="connsiteY3129"/>
                    </a:cxn>
                    <a:cxn ang="0">
                      <a:pos x="connsiteX3130" y="connsiteY3130"/>
                    </a:cxn>
                    <a:cxn ang="0">
                      <a:pos x="connsiteX3131" y="connsiteY3131"/>
                    </a:cxn>
                    <a:cxn ang="0">
                      <a:pos x="connsiteX3132" y="connsiteY3132"/>
                    </a:cxn>
                    <a:cxn ang="0">
                      <a:pos x="connsiteX3133" y="connsiteY3133"/>
                    </a:cxn>
                    <a:cxn ang="0">
                      <a:pos x="connsiteX3134" y="connsiteY3134"/>
                    </a:cxn>
                    <a:cxn ang="0">
                      <a:pos x="connsiteX3135" y="connsiteY3135"/>
                    </a:cxn>
                    <a:cxn ang="0">
                      <a:pos x="connsiteX3136" y="connsiteY3136"/>
                    </a:cxn>
                    <a:cxn ang="0">
                      <a:pos x="connsiteX3137" y="connsiteY3137"/>
                    </a:cxn>
                    <a:cxn ang="0">
                      <a:pos x="connsiteX3138" y="connsiteY3138"/>
                    </a:cxn>
                    <a:cxn ang="0">
                      <a:pos x="connsiteX3139" y="connsiteY3139"/>
                    </a:cxn>
                    <a:cxn ang="0">
                      <a:pos x="connsiteX3140" y="connsiteY3140"/>
                    </a:cxn>
                    <a:cxn ang="0">
                      <a:pos x="connsiteX3141" y="connsiteY3141"/>
                    </a:cxn>
                    <a:cxn ang="0">
                      <a:pos x="connsiteX3142" y="connsiteY3142"/>
                    </a:cxn>
                    <a:cxn ang="0">
                      <a:pos x="connsiteX3143" y="connsiteY3143"/>
                    </a:cxn>
                    <a:cxn ang="0">
                      <a:pos x="connsiteX3144" y="connsiteY3144"/>
                    </a:cxn>
                    <a:cxn ang="0">
                      <a:pos x="connsiteX3145" y="connsiteY3145"/>
                    </a:cxn>
                    <a:cxn ang="0">
                      <a:pos x="connsiteX3146" y="connsiteY3146"/>
                    </a:cxn>
                    <a:cxn ang="0">
                      <a:pos x="connsiteX3147" y="connsiteY3147"/>
                    </a:cxn>
                    <a:cxn ang="0">
                      <a:pos x="connsiteX3148" y="connsiteY3148"/>
                    </a:cxn>
                    <a:cxn ang="0">
                      <a:pos x="connsiteX3149" y="connsiteY3149"/>
                    </a:cxn>
                    <a:cxn ang="0">
                      <a:pos x="connsiteX3150" y="connsiteY3150"/>
                    </a:cxn>
                    <a:cxn ang="0">
                      <a:pos x="connsiteX3151" y="connsiteY3151"/>
                    </a:cxn>
                    <a:cxn ang="0">
                      <a:pos x="connsiteX3152" y="connsiteY3152"/>
                    </a:cxn>
                    <a:cxn ang="0">
                      <a:pos x="connsiteX3153" y="connsiteY3153"/>
                    </a:cxn>
                    <a:cxn ang="0">
                      <a:pos x="connsiteX3154" y="connsiteY3154"/>
                    </a:cxn>
                    <a:cxn ang="0">
                      <a:pos x="connsiteX3155" y="connsiteY3155"/>
                    </a:cxn>
                    <a:cxn ang="0">
                      <a:pos x="connsiteX3156" y="connsiteY3156"/>
                    </a:cxn>
                    <a:cxn ang="0">
                      <a:pos x="connsiteX3157" y="connsiteY3157"/>
                    </a:cxn>
                    <a:cxn ang="0">
                      <a:pos x="connsiteX3158" y="connsiteY3158"/>
                    </a:cxn>
                    <a:cxn ang="0">
                      <a:pos x="connsiteX3159" y="connsiteY3159"/>
                    </a:cxn>
                    <a:cxn ang="0">
                      <a:pos x="connsiteX3160" y="connsiteY3160"/>
                    </a:cxn>
                    <a:cxn ang="0">
                      <a:pos x="connsiteX3161" y="connsiteY3161"/>
                    </a:cxn>
                    <a:cxn ang="0">
                      <a:pos x="connsiteX3162" y="connsiteY3162"/>
                    </a:cxn>
                    <a:cxn ang="0">
                      <a:pos x="connsiteX3163" y="connsiteY3163"/>
                    </a:cxn>
                    <a:cxn ang="0">
                      <a:pos x="connsiteX3164" y="connsiteY3164"/>
                    </a:cxn>
                    <a:cxn ang="0">
                      <a:pos x="connsiteX3165" y="connsiteY3165"/>
                    </a:cxn>
                    <a:cxn ang="0">
                      <a:pos x="connsiteX3166" y="connsiteY3166"/>
                    </a:cxn>
                    <a:cxn ang="0">
                      <a:pos x="connsiteX3167" y="connsiteY3167"/>
                    </a:cxn>
                    <a:cxn ang="0">
                      <a:pos x="connsiteX3168" y="connsiteY3168"/>
                    </a:cxn>
                    <a:cxn ang="0">
                      <a:pos x="connsiteX3169" y="connsiteY3169"/>
                    </a:cxn>
                    <a:cxn ang="0">
                      <a:pos x="connsiteX3170" y="connsiteY3170"/>
                    </a:cxn>
                    <a:cxn ang="0">
                      <a:pos x="connsiteX3171" y="connsiteY3171"/>
                    </a:cxn>
                    <a:cxn ang="0">
                      <a:pos x="connsiteX3172" y="connsiteY3172"/>
                    </a:cxn>
                    <a:cxn ang="0">
                      <a:pos x="connsiteX3173" y="connsiteY3173"/>
                    </a:cxn>
                    <a:cxn ang="0">
                      <a:pos x="connsiteX3174" y="connsiteY3174"/>
                    </a:cxn>
                    <a:cxn ang="0">
                      <a:pos x="connsiteX3175" y="connsiteY3175"/>
                    </a:cxn>
                    <a:cxn ang="0">
                      <a:pos x="connsiteX3176" y="connsiteY3176"/>
                    </a:cxn>
                    <a:cxn ang="0">
                      <a:pos x="connsiteX3177" y="connsiteY3177"/>
                    </a:cxn>
                    <a:cxn ang="0">
                      <a:pos x="connsiteX3178" y="connsiteY3178"/>
                    </a:cxn>
                    <a:cxn ang="0">
                      <a:pos x="connsiteX3179" y="connsiteY3179"/>
                    </a:cxn>
                    <a:cxn ang="0">
                      <a:pos x="connsiteX3180" y="connsiteY3180"/>
                    </a:cxn>
                    <a:cxn ang="0">
                      <a:pos x="connsiteX3181" y="connsiteY3181"/>
                    </a:cxn>
                    <a:cxn ang="0">
                      <a:pos x="connsiteX3182" y="connsiteY3182"/>
                    </a:cxn>
                    <a:cxn ang="0">
                      <a:pos x="connsiteX3183" y="connsiteY3183"/>
                    </a:cxn>
                    <a:cxn ang="0">
                      <a:pos x="connsiteX3184" y="connsiteY3184"/>
                    </a:cxn>
                    <a:cxn ang="0">
                      <a:pos x="connsiteX3185" y="connsiteY3185"/>
                    </a:cxn>
                    <a:cxn ang="0">
                      <a:pos x="connsiteX3186" y="connsiteY3186"/>
                    </a:cxn>
                    <a:cxn ang="0">
                      <a:pos x="connsiteX3187" y="connsiteY3187"/>
                    </a:cxn>
                    <a:cxn ang="0">
                      <a:pos x="connsiteX3188" y="connsiteY3188"/>
                    </a:cxn>
                    <a:cxn ang="0">
                      <a:pos x="connsiteX3189" y="connsiteY3189"/>
                    </a:cxn>
                    <a:cxn ang="0">
                      <a:pos x="connsiteX3190" y="connsiteY3190"/>
                    </a:cxn>
                    <a:cxn ang="0">
                      <a:pos x="connsiteX3191" y="connsiteY3191"/>
                    </a:cxn>
                    <a:cxn ang="0">
                      <a:pos x="connsiteX3192" y="connsiteY3192"/>
                    </a:cxn>
                    <a:cxn ang="0">
                      <a:pos x="connsiteX3193" y="connsiteY3193"/>
                    </a:cxn>
                    <a:cxn ang="0">
                      <a:pos x="connsiteX3194" y="connsiteY3194"/>
                    </a:cxn>
                    <a:cxn ang="0">
                      <a:pos x="connsiteX3195" y="connsiteY3195"/>
                    </a:cxn>
                    <a:cxn ang="0">
                      <a:pos x="connsiteX3196" y="connsiteY3196"/>
                    </a:cxn>
                    <a:cxn ang="0">
                      <a:pos x="connsiteX3197" y="connsiteY3197"/>
                    </a:cxn>
                    <a:cxn ang="0">
                      <a:pos x="connsiteX3198" y="connsiteY3198"/>
                    </a:cxn>
                    <a:cxn ang="0">
                      <a:pos x="connsiteX3199" y="connsiteY3199"/>
                    </a:cxn>
                    <a:cxn ang="0">
                      <a:pos x="connsiteX3200" y="connsiteY3200"/>
                    </a:cxn>
                    <a:cxn ang="0">
                      <a:pos x="connsiteX3201" y="connsiteY3201"/>
                    </a:cxn>
                    <a:cxn ang="0">
                      <a:pos x="connsiteX3202" y="connsiteY3202"/>
                    </a:cxn>
                    <a:cxn ang="0">
                      <a:pos x="connsiteX3203" y="connsiteY3203"/>
                    </a:cxn>
                    <a:cxn ang="0">
                      <a:pos x="connsiteX3204" y="connsiteY3204"/>
                    </a:cxn>
                    <a:cxn ang="0">
                      <a:pos x="connsiteX3205" y="connsiteY3205"/>
                    </a:cxn>
                    <a:cxn ang="0">
                      <a:pos x="connsiteX3206" y="connsiteY3206"/>
                    </a:cxn>
                    <a:cxn ang="0">
                      <a:pos x="connsiteX3207" y="connsiteY3207"/>
                    </a:cxn>
                    <a:cxn ang="0">
                      <a:pos x="connsiteX3208" y="connsiteY3208"/>
                    </a:cxn>
                    <a:cxn ang="0">
                      <a:pos x="connsiteX3209" y="connsiteY3209"/>
                    </a:cxn>
                    <a:cxn ang="0">
                      <a:pos x="connsiteX3210" y="connsiteY3210"/>
                    </a:cxn>
                    <a:cxn ang="0">
                      <a:pos x="connsiteX3211" y="connsiteY3211"/>
                    </a:cxn>
                    <a:cxn ang="0">
                      <a:pos x="connsiteX3212" y="connsiteY3212"/>
                    </a:cxn>
                    <a:cxn ang="0">
                      <a:pos x="connsiteX3213" y="connsiteY3213"/>
                    </a:cxn>
                    <a:cxn ang="0">
                      <a:pos x="connsiteX3214" y="connsiteY3214"/>
                    </a:cxn>
                    <a:cxn ang="0">
                      <a:pos x="connsiteX3215" y="connsiteY3215"/>
                    </a:cxn>
                    <a:cxn ang="0">
                      <a:pos x="connsiteX3216" y="connsiteY3216"/>
                    </a:cxn>
                    <a:cxn ang="0">
                      <a:pos x="connsiteX3217" y="connsiteY3217"/>
                    </a:cxn>
                    <a:cxn ang="0">
                      <a:pos x="connsiteX3218" y="connsiteY3218"/>
                    </a:cxn>
                    <a:cxn ang="0">
                      <a:pos x="connsiteX3219" y="connsiteY3219"/>
                    </a:cxn>
                    <a:cxn ang="0">
                      <a:pos x="connsiteX3220" y="connsiteY3220"/>
                    </a:cxn>
                    <a:cxn ang="0">
                      <a:pos x="connsiteX3221" y="connsiteY3221"/>
                    </a:cxn>
                    <a:cxn ang="0">
                      <a:pos x="connsiteX3222" y="connsiteY3222"/>
                    </a:cxn>
                    <a:cxn ang="0">
                      <a:pos x="connsiteX3223" y="connsiteY3223"/>
                    </a:cxn>
                    <a:cxn ang="0">
                      <a:pos x="connsiteX3224" y="connsiteY3224"/>
                    </a:cxn>
                    <a:cxn ang="0">
                      <a:pos x="connsiteX3225" y="connsiteY3225"/>
                    </a:cxn>
                    <a:cxn ang="0">
                      <a:pos x="connsiteX3226" y="connsiteY3226"/>
                    </a:cxn>
                    <a:cxn ang="0">
                      <a:pos x="connsiteX3227" y="connsiteY3227"/>
                    </a:cxn>
                    <a:cxn ang="0">
                      <a:pos x="connsiteX3228" y="connsiteY3228"/>
                    </a:cxn>
                    <a:cxn ang="0">
                      <a:pos x="connsiteX3229" y="connsiteY3229"/>
                    </a:cxn>
                    <a:cxn ang="0">
                      <a:pos x="connsiteX3230" y="connsiteY3230"/>
                    </a:cxn>
                    <a:cxn ang="0">
                      <a:pos x="connsiteX3231" y="connsiteY3231"/>
                    </a:cxn>
                    <a:cxn ang="0">
                      <a:pos x="connsiteX3232" y="connsiteY3232"/>
                    </a:cxn>
                    <a:cxn ang="0">
                      <a:pos x="connsiteX3233" y="connsiteY3233"/>
                    </a:cxn>
                    <a:cxn ang="0">
                      <a:pos x="connsiteX3234" y="connsiteY3234"/>
                    </a:cxn>
                    <a:cxn ang="0">
                      <a:pos x="connsiteX3235" y="connsiteY3235"/>
                    </a:cxn>
                    <a:cxn ang="0">
                      <a:pos x="connsiteX3236" y="connsiteY3236"/>
                    </a:cxn>
                    <a:cxn ang="0">
                      <a:pos x="connsiteX3237" y="connsiteY3237"/>
                    </a:cxn>
                    <a:cxn ang="0">
                      <a:pos x="connsiteX3238" y="connsiteY3238"/>
                    </a:cxn>
                    <a:cxn ang="0">
                      <a:pos x="connsiteX3239" y="connsiteY3239"/>
                    </a:cxn>
                    <a:cxn ang="0">
                      <a:pos x="connsiteX3240" y="connsiteY3240"/>
                    </a:cxn>
                    <a:cxn ang="0">
                      <a:pos x="connsiteX3241" y="connsiteY3241"/>
                    </a:cxn>
                    <a:cxn ang="0">
                      <a:pos x="connsiteX3242" y="connsiteY3242"/>
                    </a:cxn>
                    <a:cxn ang="0">
                      <a:pos x="connsiteX3243" y="connsiteY3243"/>
                    </a:cxn>
                    <a:cxn ang="0">
                      <a:pos x="connsiteX3244" y="connsiteY3244"/>
                    </a:cxn>
                    <a:cxn ang="0">
                      <a:pos x="connsiteX3245" y="connsiteY3245"/>
                    </a:cxn>
                    <a:cxn ang="0">
                      <a:pos x="connsiteX3246" y="connsiteY3246"/>
                    </a:cxn>
                    <a:cxn ang="0">
                      <a:pos x="connsiteX3247" y="connsiteY3247"/>
                    </a:cxn>
                    <a:cxn ang="0">
                      <a:pos x="connsiteX3248" y="connsiteY3248"/>
                    </a:cxn>
                    <a:cxn ang="0">
                      <a:pos x="connsiteX3249" y="connsiteY3249"/>
                    </a:cxn>
                    <a:cxn ang="0">
                      <a:pos x="connsiteX3250" y="connsiteY3250"/>
                    </a:cxn>
                    <a:cxn ang="0">
                      <a:pos x="connsiteX3251" y="connsiteY3251"/>
                    </a:cxn>
                    <a:cxn ang="0">
                      <a:pos x="connsiteX3252" y="connsiteY3252"/>
                    </a:cxn>
                    <a:cxn ang="0">
                      <a:pos x="connsiteX3253" y="connsiteY3253"/>
                    </a:cxn>
                    <a:cxn ang="0">
                      <a:pos x="connsiteX3254" y="connsiteY3254"/>
                    </a:cxn>
                    <a:cxn ang="0">
                      <a:pos x="connsiteX3255" y="connsiteY3255"/>
                    </a:cxn>
                    <a:cxn ang="0">
                      <a:pos x="connsiteX3256" y="connsiteY3256"/>
                    </a:cxn>
                    <a:cxn ang="0">
                      <a:pos x="connsiteX3257" y="connsiteY3257"/>
                    </a:cxn>
                    <a:cxn ang="0">
                      <a:pos x="connsiteX3258" y="connsiteY3258"/>
                    </a:cxn>
                    <a:cxn ang="0">
                      <a:pos x="connsiteX3259" y="connsiteY3259"/>
                    </a:cxn>
                    <a:cxn ang="0">
                      <a:pos x="connsiteX3260" y="connsiteY3260"/>
                    </a:cxn>
                    <a:cxn ang="0">
                      <a:pos x="connsiteX3261" y="connsiteY3261"/>
                    </a:cxn>
                    <a:cxn ang="0">
                      <a:pos x="connsiteX3262" y="connsiteY3262"/>
                    </a:cxn>
                    <a:cxn ang="0">
                      <a:pos x="connsiteX3263" y="connsiteY3263"/>
                    </a:cxn>
                    <a:cxn ang="0">
                      <a:pos x="connsiteX3264" y="connsiteY3264"/>
                    </a:cxn>
                    <a:cxn ang="0">
                      <a:pos x="connsiteX3265" y="connsiteY3265"/>
                    </a:cxn>
                    <a:cxn ang="0">
                      <a:pos x="connsiteX3266" y="connsiteY3266"/>
                    </a:cxn>
                    <a:cxn ang="0">
                      <a:pos x="connsiteX3267" y="connsiteY3267"/>
                    </a:cxn>
                    <a:cxn ang="0">
                      <a:pos x="connsiteX3268" y="connsiteY3268"/>
                    </a:cxn>
                    <a:cxn ang="0">
                      <a:pos x="connsiteX3269" y="connsiteY3269"/>
                    </a:cxn>
                    <a:cxn ang="0">
                      <a:pos x="connsiteX3270" y="connsiteY3270"/>
                    </a:cxn>
                    <a:cxn ang="0">
                      <a:pos x="connsiteX3271" y="connsiteY3271"/>
                    </a:cxn>
                    <a:cxn ang="0">
                      <a:pos x="connsiteX3272" y="connsiteY3272"/>
                    </a:cxn>
                    <a:cxn ang="0">
                      <a:pos x="connsiteX3273" y="connsiteY3273"/>
                    </a:cxn>
                    <a:cxn ang="0">
                      <a:pos x="connsiteX3274" y="connsiteY3274"/>
                    </a:cxn>
                    <a:cxn ang="0">
                      <a:pos x="connsiteX3275" y="connsiteY3275"/>
                    </a:cxn>
                    <a:cxn ang="0">
                      <a:pos x="connsiteX3276" y="connsiteY3276"/>
                    </a:cxn>
                    <a:cxn ang="0">
                      <a:pos x="connsiteX3277" y="connsiteY3277"/>
                    </a:cxn>
                    <a:cxn ang="0">
                      <a:pos x="connsiteX3278" y="connsiteY3278"/>
                    </a:cxn>
                    <a:cxn ang="0">
                      <a:pos x="connsiteX3279" y="connsiteY3279"/>
                    </a:cxn>
                    <a:cxn ang="0">
                      <a:pos x="connsiteX3280" y="connsiteY3280"/>
                    </a:cxn>
                    <a:cxn ang="0">
                      <a:pos x="connsiteX3281" y="connsiteY3281"/>
                    </a:cxn>
                    <a:cxn ang="0">
                      <a:pos x="connsiteX3282" y="connsiteY3282"/>
                    </a:cxn>
                    <a:cxn ang="0">
                      <a:pos x="connsiteX3283" y="connsiteY3283"/>
                    </a:cxn>
                    <a:cxn ang="0">
                      <a:pos x="connsiteX3284" y="connsiteY3284"/>
                    </a:cxn>
                    <a:cxn ang="0">
                      <a:pos x="connsiteX3285" y="connsiteY3285"/>
                    </a:cxn>
                    <a:cxn ang="0">
                      <a:pos x="connsiteX3286" y="connsiteY3286"/>
                    </a:cxn>
                    <a:cxn ang="0">
                      <a:pos x="connsiteX3287" y="connsiteY3287"/>
                    </a:cxn>
                    <a:cxn ang="0">
                      <a:pos x="connsiteX3288" y="connsiteY3288"/>
                    </a:cxn>
                    <a:cxn ang="0">
                      <a:pos x="connsiteX3289" y="connsiteY3289"/>
                    </a:cxn>
                    <a:cxn ang="0">
                      <a:pos x="connsiteX3290" y="connsiteY3290"/>
                    </a:cxn>
                    <a:cxn ang="0">
                      <a:pos x="connsiteX3291" y="connsiteY3291"/>
                    </a:cxn>
                    <a:cxn ang="0">
                      <a:pos x="connsiteX3292" y="connsiteY3292"/>
                    </a:cxn>
                    <a:cxn ang="0">
                      <a:pos x="connsiteX3293" y="connsiteY3293"/>
                    </a:cxn>
                    <a:cxn ang="0">
                      <a:pos x="connsiteX3294" y="connsiteY3294"/>
                    </a:cxn>
                    <a:cxn ang="0">
                      <a:pos x="connsiteX3295" y="connsiteY3295"/>
                    </a:cxn>
                    <a:cxn ang="0">
                      <a:pos x="connsiteX3296" y="connsiteY3296"/>
                    </a:cxn>
                    <a:cxn ang="0">
                      <a:pos x="connsiteX3297" y="connsiteY3297"/>
                    </a:cxn>
                    <a:cxn ang="0">
                      <a:pos x="connsiteX3298" y="connsiteY3298"/>
                    </a:cxn>
                    <a:cxn ang="0">
                      <a:pos x="connsiteX3299" y="connsiteY3299"/>
                    </a:cxn>
                    <a:cxn ang="0">
                      <a:pos x="connsiteX3300" y="connsiteY3300"/>
                    </a:cxn>
                    <a:cxn ang="0">
                      <a:pos x="connsiteX3301" y="connsiteY3301"/>
                    </a:cxn>
                    <a:cxn ang="0">
                      <a:pos x="connsiteX3302" y="connsiteY3302"/>
                    </a:cxn>
                    <a:cxn ang="0">
                      <a:pos x="connsiteX3303" y="connsiteY3303"/>
                    </a:cxn>
                    <a:cxn ang="0">
                      <a:pos x="connsiteX3304" y="connsiteY3304"/>
                    </a:cxn>
                    <a:cxn ang="0">
                      <a:pos x="connsiteX3305" y="connsiteY3305"/>
                    </a:cxn>
                    <a:cxn ang="0">
                      <a:pos x="connsiteX3306" y="connsiteY3306"/>
                    </a:cxn>
                    <a:cxn ang="0">
                      <a:pos x="connsiteX3307" y="connsiteY3307"/>
                    </a:cxn>
                    <a:cxn ang="0">
                      <a:pos x="connsiteX3308" y="connsiteY3308"/>
                    </a:cxn>
                    <a:cxn ang="0">
                      <a:pos x="connsiteX3309" y="connsiteY3309"/>
                    </a:cxn>
                    <a:cxn ang="0">
                      <a:pos x="connsiteX3310" y="connsiteY3310"/>
                    </a:cxn>
                    <a:cxn ang="0">
                      <a:pos x="connsiteX3311" y="connsiteY3311"/>
                    </a:cxn>
                    <a:cxn ang="0">
                      <a:pos x="connsiteX3312" y="connsiteY3312"/>
                    </a:cxn>
                    <a:cxn ang="0">
                      <a:pos x="connsiteX3313" y="connsiteY3313"/>
                    </a:cxn>
                    <a:cxn ang="0">
                      <a:pos x="connsiteX3314" y="connsiteY3314"/>
                    </a:cxn>
                    <a:cxn ang="0">
                      <a:pos x="connsiteX3315" y="connsiteY3315"/>
                    </a:cxn>
                    <a:cxn ang="0">
                      <a:pos x="connsiteX3316" y="connsiteY3316"/>
                    </a:cxn>
                    <a:cxn ang="0">
                      <a:pos x="connsiteX3317" y="connsiteY3317"/>
                    </a:cxn>
                    <a:cxn ang="0">
                      <a:pos x="connsiteX3318" y="connsiteY3318"/>
                    </a:cxn>
                    <a:cxn ang="0">
                      <a:pos x="connsiteX3319" y="connsiteY3319"/>
                    </a:cxn>
                    <a:cxn ang="0">
                      <a:pos x="connsiteX3320" y="connsiteY3320"/>
                    </a:cxn>
                    <a:cxn ang="0">
                      <a:pos x="connsiteX3321" y="connsiteY3321"/>
                    </a:cxn>
                    <a:cxn ang="0">
                      <a:pos x="connsiteX3322" y="connsiteY3322"/>
                    </a:cxn>
                    <a:cxn ang="0">
                      <a:pos x="connsiteX3323" y="connsiteY3323"/>
                    </a:cxn>
                    <a:cxn ang="0">
                      <a:pos x="connsiteX3324" y="connsiteY3324"/>
                    </a:cxn>
                    <a:cxn ang="0">
                      <a:pos x="connsiteX3325" y="connsiteY3325"/>
                    </a:cxn>
                    <a:cxn ang="0">
                      <a:pos x="connsiteX3326" y="connsiteY3326"/>
                    </a:cxn>
                    <a:cxn ang="0">
                      <a:pos x="connsiteX3327" y="connsiteY3327"/>
                    </a:cxn>
                    <a:cxn ang="0">
                      <a:pos x="connsiteX3328" y="connsiteY3328"/>
                    </a:cxn>
                    <a:cxn ang="0">
                      <a:pos x="connsiteX3329" y="connsiteY3329"/>
                    </a:cxn>
                    <a:cxn ang="0">
                      <a:pos x="connsiteX3330" y="connsiteY3330"/>
                    </a:cxn>
                    <a:cxn ang="0">
                      <a:pos x="connsiteX3331" y="connsiteY3331"/>
                    </a:cxn>
                    <a:cxn ang="0">
                      <a:pos x="connsiteX3332" y="connsiteY3332"/>
                    </a:cxn>
                    <a:cxn ang="0">
                      <a:pos x="connsiteX3333" y="connsiteY3333"/>
                    </a:cxn>
                    <a:cxn ang="0">
                      <a:pos x="connsiteX3334" y="connsiteY3334"/>
                    </a:cxn>
                    <a:cxn ang="0">
                      <a:pos x="connsiteX3335" y="connsiteY3335"/>
                    </a:cxn>
                    <a:cxn ang="0">
                      <a:pos x="connsiteX3336" y="connsiteY3336"/>
                    </a:cxn>
                    <a:cxn ang="0">
                      <a:pos x="connsiteX3337" y="connsiteY3337"/>
                    </a:cxn>
                    <a:cxn ang="0">
                      <a:pos x="connsiteX3338" y="connsiteY3338"/>
                    </a:cxn>
                    <a:cxn ang="0">
                      <a:pos x="connsiteX3339" y="connsiteY3339"/>
                    </a:cxn>
                    <a:cxn ang="0">
                      <a:pos x="connsiteX3340" y="connsiteY3340"/>
                    </a:cxn>
                    <a:cxn ang="0">
                      <a:pos x="connsiteX3341" y="connsiteY3341"/>
                    </a:cxn>
                    <a:cxn ang="0">
                      <a:pos x="connsiteX3342" y="connsiteY3342"/>
                    </a:cxn>
                    <a:cxn ang="0">
                      <a:pos x="connsiteX3343" y="connsiteY3343"/>
                    </a:cxn>
                    <a:cxn ang="0">
                      <a:pos x="connsiteX3344" y="connsiteY3344"/>
                    </a:cxn>
                    <a:cxn ang="0">
                      <a:pos x="connsiteX3345" y="connsiteY3345"/>
                    </a:cxn>
                    <a:cxn ang="0">
                      <a:pos x="connsiteX3346" y="connsiteY3346"/>
                    </a:cxn>
                    <a:cxn ang="0">
                      <a:pos x="connsiteX3347" y="connsiteY3347"/>
                    </a:cxn>
                    <a:cxn ang="0">
                      <a:pos x="connsiteX3348" y="connsiteY3348"/>
                    </a:cxn>
                    <a:cxn ang="0">
                      <a:pos x="connsiteX3349" y="connsiteY3349"/>
                    </a:cxn>
                    <a:cxn ang="0">
                      <a:pos x="connsiteX3350" y="connsiteY3350"/>
                    </a:cxn>
                    <a:cxn ang="0">
                      <a:pos x="connsiteX3351" y="connsiteY3351"/>
                    </a:cxn>
                    <a:cxn ang="0">
                      <a:pos x="connsiteX3352" y="connsiteY3352"/>
                    </a:cxn>
                    <a:cxn ang="0">
                      <a:pos x="connsiteX3353" y="connsiteY3353"/>
                    </a:cxn>
                    <a:cxn ang="0">
                      <a:pos x="connsiteX3354" y="connsiteY3354"/>
                    </a:cxn>
                    <a:cxn ang="0">
                      <a:pos x="connsiteX3355" y="connsiteY3355"/>
                    </a:cxn>
                    <a:cxn ang="0">
                      <a:pos x="connsiteX3356" y="connsiteY3356"/>
                    </a:cxn>
                    <a:cxn ang="0">
                      <a:pos x="connsiteX3357" y="connsiteY3357"/>
                    </a:cxn>
                    <a:cxn ang="0">
                      <a:pos x="connsiteX3358" y="connsiteY3358"/>
                    </a:cxn>
                    <a:cxn ang="0">
                      <a:pos x="connsiteX3359" y="connsiteY3359"/>
                    </a:cxn>
                    <a:cxn ang="0">
                      <a:pos x="connsiteX3360" y="connsiteY3360"/>
                    </a:cxn>
                    <a:cxn ang="0">
                      <a:pos x="connsiteX3361" y="connsiteY3361"/>
                    </a:cxn>
                    <a:cxn ang="0">
                      <a:pos x="connsiteX3362" y="connsiteY3362"/>
                    </a:cxn>
                    <a:cxn ang="0">
                      <a:pos x="connsiteX3363" y="connsiteY3363"/>
                    </a:cxn>
                    <a:cxn ang="0">
                      <a:pos x="connsiteX3364" y="connsiteY3364"/>
                    </a:cxn>
                    <a:cxn ang="0">
                      <a:pos x="connsiteX3365" y="connsiteY3365"/>
                    </a:cxn>
                    <a:cxn ang="0">
                      <a:pos x="connsiteX3366" y="connsiteY3366"/>
                    </a:cxn>
                    <a:cxn ang="0">
                      <a:pos x="connsiteX3367" y="connsiteY3367"/>
                    </a:cxn>
                    <a:cxn ang="0">
                      <a:pos x="connsiteX3368" y="connsiteY3368"/>
                    </a:cxn>
                    <a:cxn ang="0">
                      <a:pos x="connsiteX3369" y="connsiteY3369"/>
                    </a:cxn>
                    <a:cxn ang="0">
                      <a:pos x="connsiteX3370" y="connsiteY3370"/>
                    </a:cxn>
                    <a:cxn ang="0">
                      <a:pos x="connsiteX3371" y="connsiteY3371"/>
                    </a:cxn>
                    <a:cxn ang="0">
                      <a:pos x="connsiteX3372" y="connsiteY3372"/>
                    </a:cxn>
                    <a:cxn ang="0">
                      <a:pos x="connsiteX3373" y="connsiteY3373"/>
                    </a:cxn>
                    <a:cxn ang="0">
                      <a:pos x="connsiteX3374" y="connsiteY3374"/>
                    </a:cxn>
                    <a:cxn ang="0">
                      <a:pos x="connsiteX3375" y="connsiteY3375"/>
                    </a:cxn>
                    <a:cxn ang="0">
                      <a:pos x="connsiteX3376" y="connsiteY3376"/>
                    </a:cxn>
                    <a:cxn ang="0">
                      <a:pos x="connsiteX3377" y="connsiteY3377"/>
                    </a:cxn>
                    <a:cxn ang="0">
                      <a:pos x="connsiteX3378" y="connsiteY3378"/>
                    </a:cxn>
                    <a:cxn ang="0">
                      <a:pos x="connsiteX3379" y="connsiteY3379"/>
                    </a:cxn>
                    <a:cxn ang="0">
                      <a:pos x="connsiteX3380" y="connsiteY3380"/>
                    </a:cxn>
                    <a:cxn ang="0">
                      <a:pos x="connsiteX3381" y="connsiteY3381"/>
                    </a:cxn>
                    <a:cxn ang="0">
                      <a:pos x="connsiteX3382" y="connsiteY3382"/>
                    </a:cxn>
                    <a:cxn ang="0">
                      <a:pos x="connsiteX3383" y="connsiteY3383"/>
                    </a:cxn>
                    <a:cxn ang="0">
                      <a:pos x="connsiteX3384" y="connsiteY3384"/>
                    </a:cxn>
                    <a:cxn ang="0">
                      <a:pos x="connsiteX3385" y="connsiteY3385"/>
                    </a:cxn>
                    <a:cxn ang="0">
                      <a:pos x="connsiteX3386" y="connsiteY3386"/>
                    </a:cxn>
                    <a:cxn ang="0">
                      <a:pos x="connsiteX3387" y="connsiteY3387"/>
                    </a:cxn>
                    <a:cxn ang="0">
                      <a:pos x="connsiteX3388" y="connsiteY3388"/>
                    </a:cxn>
                    <a:cxn ang="0">
                      <a:pos x="connsiteX3389" y="connsiteY3389"/>
                    </a:cxn>
                    <a:cxn ang="0">
                      <a:pos x="connsiteX3390" y="connsiteY3390"/>
                    </a:cxn>
                    <a:cxn ang="0">
                      <a:pos x="connsiteX3391" y="connsiteY3391"/>
                    </a:cxn>
                    <a:cxn ang="0">
                      <a:pos x="connsiteX3392" y="connsiteY3392"/>
                    </a:cxn>
                    <a:cxn ang="0">
                      <a:pos x="connsiteX3393" y="connsiteY3393"/>
                    </a:cxn>
                    <a:cxn ang="0">
                      <a:pos x="connsiteX3394" y="connsiteY3394"/>
                    </a:cxn>
                    <a:cxn ang="0">
                      <a:pos x="connsiteX3395" y="connsiteY3395"/>
                    </a:cxn>
                    <a:cxn ang="0">
                      <a:pos x="connsiteX3396" y="connsiteY3396"/>
                    </a:cxn>
                    <a:cxn ang="0">
                      <a:pos x="connsiteX3397" y="connsiteY3397"/>
                    </a:cxn>
                    <a:cxn ang="0">
                      <a:pos x="connsiteX3398" y="connsiteY3398"/>
                    </a:cxn>
                    <a:cxn ang="0">
                      <a:pos x="connsiteX3399" y="connsiteY3399"/>
                    </a:cxn>
                    <a:cxn ang="0">
                      <a:pos x="connsiteX3400" y="connsiteY3400"/>
                    </a:cxn>
                    <a:cxn ang="0">
                      <a:pos x="connsiteX3401" y="connsiteY3401"/>
                    </a:cxn>
                    <a:cxn ang="0">
                      <a:pos x="connsiteX3402" y="connsiteY3402"/>
                    </a:cxn>
                    <a:cxn ang="0">
                      <a:pos x="connsiteX3403" y="connsiteY3403"/>
                    </a:cxn>
                    <a:cxn ang="0">
                      <a:pos x="connsiteX3404" y="connsiteY3404"/>
                    </a:cxn>
                    <a:cxn ang="0">
                      <a:pos x="connsiteX3405" y="connsiteY3405"/>
                    </a:cxn>
                    <a:cxn ang="0">
                      <a:pos x="connsiteX3406" y="connsiteY3406"/>
                    </a:cxn>
                    <a:cxn ang="0">
                      <a:pos x="connsiteX3407" y="connsiteY3407"/>
                    </a:cxn>
                    <a:cxn ang="0">
                      <a:pos x="connsiteX3408" y="connsiteY3408"/>
                    </a:cxn>
                    <a:cxn ang="0">
                      <a:pos x="connsiteX3409" y="connsiteY3409"/>
                    </a:cxn>
                    <a:cxn ang="0">
                      <a:pos x="connsiteX3410" y="connsiteY3410"/>
                    </a:cxn>
                    <a:cxn ang="0">
                      <a:pos x="connsiteX3411" y="connsiteY3411"/>
                    </a:cxn>
                    <a:cxn ang="0">
                      <a:pos x="connsiteX3412" y="connsiteY3412"/>
                    </a:cxn>
                    <a:cxn ang="0">
                      <a:pos x="connsiteX3413" y="connsiteY3413"/>
                    </a:cxn>
                    <a:cxn ang="0">
                      <a:pos x="connsiteX3414" y="connsiteY3414"/>
                    </a:cxn>
                    <a:cxn ang="0">
                      <a:pos x="connsiteX3415" y="connsiteY3415"/>
                    </a:cxn>
                    <a:cxn ang="0">
                      <a:pos x="connsiteX3416" y="connsiteY3416"/>
                    </a:cxn>
                    <a:cxn ang="0">
                      <a:pos x="connsiteX3417" y="connsiteY3417"/>
                    </a:cxn>
                    <a:cxn ang="0">
                      <a:pos x="connsiteX3418" y="connsiteY3418"/>
                    </a:cxn>
                    <a:cxn ang="0">
                      <a:pos x="connsiteX3419" y="connsiteY3419"/>
                    </a:cxn>
                    <a:cxn ang="0">
                      <a:pos x="connsiteX3420" y="connsiteY3420"/>
                    </a:cxn>
                    <a:cxn ang="0">
                      <a:pos x="connsiteX3421" y="connsiteY3421"/>
                    </a:cxn>
                    <a:cxn ang="0">
                      <a:pos x="connsiteX3422" y="connsiteY3422"/>
                    </a:cxn>
                    <a:cxn ang="0">
                      <a:pos x="connsiteX3423" y="connsiteY3423"/>
                    </a:cxn>
                    <a:cxn ang="0">
                      <a:pos x="connsiteX3424" y="connsiteY3424"/>
                    </a:cxn>
                    <a:cxn ang="0">
                      <a:pos x="connsiteX3425" y="connsiteY3425"/>
                    </a:cxn>
                    <a:cxn ang="0">
                      <a:pos x="connsiteX3426" y="connsiteY3426"/>
                    </a:cxn>
                    <a:cxn ang="0">
                      <a:pos x="connsiteX3427" y="connsiteY3427"/>
                    </a:cxn>
                    <a:cxn ang="0">
                      <a:pos x="connsiteX3428" y="connsiteY3428"/>
                    </a:cxn>
                    <a:cxn ang="0">
                      <a:pos x="connsiteX3429" y="connsiteY3429"/>
                    </a:cxn>
                    <a:cxn ang="0">
                      <a:pos x="connsiteX3430" y="connsiteY3430"/>
                    </a:cxn>
                    <a:cxn ang="0">
                      <a:pos x="connsiteX3431" y="connsiteY3431"/>
                    </a:cxn>
                    <a:cxn ang="0">
                      <a:pos x="connsiteX3432" y="connsiteY3432"/>
                    </a:cxn>
                    <a:cxn ang="0">
                      <a:pos x="connsiteX3433" y="connsiteY3433"/>
                    </a:cxn>
                    <a:cxn ang="0">
                      <a:pos x="connsiteX3434" y="connsiteY3434"/>
                    </a:cxn>
                    <a:cxn ang="0">
                      <a:pos x="connsiteX3435" y="connsiteY3435"/>
                    </a:cxn>
                    <a:cxn ang="0">
                      <a:pos x="connsiteX3436" y="connsiteY3436"/>
                    </a:cxn>
                    <a:cxn ang="0">
                      <a:pos x="connsiteX3437" y="connsiteY3437"/>
                    </a:cxn>
                    <a:cxn ang="0">
                      <a:pos x="connsiteX3438" y="connsiteY3438"/>
                    </a:cxn>
                    <a:cxn ang="0">
                      <a:pos x="connsiteX3439" y="connsiteY3439"/>
                    </a:cxn>
                    <a:cxn ang="0">
                      <a:pos x="connsiteX3440" y="connsiteY3440"/>
                    </a:cxn>
                    <a:cxn ang="0">
                      <a:pos x="connsiteX3441" y="connsiteY3441"/>
                    </a:cxn>
                    <a:cxn ang="0">
                      <a:pos x="connsiteX3442" y="connsiteY3442"/>
                    </a:cxn>
                    <a:cxn ang="0">
                      <a:pos x="connsiteX3443" y="connsiteY3443"/>
                    </a:cxn>
                    <a:cxn ang="0">
                      <a:pos x="connsiteX3444" y="connsiteY3444"/>
                    </a:cxn>
                    <a:cxn ang="0">
                      <a:pos x="connsiteX3445" y="connsiteY3445"/>
                    </a:cxn>
                    <a:cxn ang="0">
                      <a:pos x="connsiteX3446" y="connsiteY3446"/>
                    </a:cxn>
                    <a:cxn ang="0">
                      <a:pos x="connsiteX3447" y="connsiteY3447"/>
                    </a:cxn>
                    <a:cxn ang="0">
                      <a:pos x="connsiteX3448" y="connsiteY3448"/>
                    </a:cxn>
                    <a:cxn ang="0">
                      <a:pos x="connsiteX3449" y="connsiteY3449"/>
                    </a:cxn>
                    <a:cxn ang="0">
                      <a:pos x="connsiteX3450" y="connsiteY3450"/>
                    </a:cxn>
                    <a:cxn ang="0">
                      <a:pos x="connsiteX3451" y="connsiteY3451"/>
                    </a:cxn>
                    <a:cxn ang="0">
                      <a:pos x="connsiteX3452" y="connsiteY3452"/>
                    </a:cxn>
                    <a:cxn ang="0">
                      <a:pos x="connsiteX3453" y="connsiteY3453"/>
                    </a:cxn>
                    <a:cxn ang="0">
                      <a:pos x="connsiteX3454" y="connsiteY3454"/>
                    </a:cxn>
                    <a:cxn ang="0">
                      <a:pos x="connsiteX3455" y="connsiteY3455"/>
                    </a:cxn>
                    <a:cxn ang="0">
                      <a:pos x="connsiteX3456" y="connsiteY3456"/>
                    </a:cxn>
                    <a:cxn ang="0">
                      <a:pos x="connsiteX3457" y="connsiteY3457"/>
                    </a:cxn>
                    <a:cxn ang="0">
                      <a:pos x="connsiteX3458" y="connsiteY3458"/>
                    </a:cxn>
                    <a:cxn ang="0">
                      <a:pos x="connsiteX3459" y="connsiteY3459"/>
                    </a:cxn>
                    <a:cxn ang="0">
                      <a:pos x="connsiteX3460" y="connsiteY3460"/>
                    </a:cxn>
                    <a:cxn ang="0">
                      <a:pos x="connsiteX3461" y="connsiteY3461"/>
                    </a:cxn>
                    <a:cxn ang="0">
                      <a:pos x="connsiteX3462" y="connsiteY3462"/>
                    </a:cxn>
                    <a:cxn ang="0">
                      <a:pos x="connsiteX3463" y="connsiteY3463"/>
                    </a:cxn>
                    <a:cxn ang="0">
                      <a:pos x="connsiteX3464" y="connsiteY3464"/>
                    </a:cxn>
                    <a:cxn ang="0">
                      <a:pos x="connsiteX3465" y="connsiteY3465"/>
                    </a:cxn>
                    <a:cxn ang="0">
                      <a:pos x="connsiteX3466" y="connsiteY3466"/>
                    </a:cxn>
                    <a:cxn ang="0">
                      <a:pos x="connsiteX3467" y="connsiteY3467"/>
                    </a:cxn>
                    <a:cxn ang="0">
                      <a:pos x="connsiteX3468" y="connsiteY3468"/>
                    </a:cxn>
                    <a:cxn ang="0">
                      <a:pos x="connsiteX3469" y="connsiteY3469"/>
                    </a:cxn>
                    <a:cxn ang="0">
                      <a:pos x="connsiteX3470" y="connsiteY3470"/>
                    </a:cxn>
                    <a:cxn ang="0">
                      <a:pos x="connsiteX3471" y="connsiteY3471"/>
                    </a:cxn>
                    <a:cxn ang="0">
                      <a:pos x="connsiteX3472" y="connsiteY3472"/>
                    </a:cxn>
                    <a:cxn ang="0">
                      <a:pos x="connsiteX3473" y="connsiteY3473"/>
                    </a:cxn>
                    <a:cxn ang="0">
                      <a:pos x="connsiteX3474" y="connsiteY3474"/>
                    </a:cxn>
                    <a:cxn ang="0">
                      <a:pos x="connsiteX3475" y="connsiteY3475"/>
                    </a:cxn>
                    <a:cxn ang="0">
                      <a:pos x="connsiteX3476" y="connsiteY3476"/>
                    </a:cxn>
                    <a:cxn ang="0">
                      <a:pos x="connsiteX3477" y="connsiteY3477"/>
                    </a:cxn>
                    <a:cxn ang="0">
                      <a:pos x="connsiteX3478" y="connsiteY3478"/>
                    </a:cxn>
                    <a:cxn ang="0">
                      <a:pos x="connsiteX3479" y="connsiteY3479"/>
                    </a:cxn>
                    <a:cxn ang="0">
                      <a:pos x="connsiteX3480" y="connsiteY3480"/>
                    </a:cxn>
                    <a:cxn ang="0">
                      <a:pos x="connsiteX3481" y="connsiteY3481"/>
                    </a:cxn>
                    <a:cxn ang="0">
                      <a:pos x="connsiteX3482" y="connsiteY3482"/>
                    </a:cxn>
                    <a:cxn ang="0">
                      <a:pos x="connsiteX3483" y="connsiteY3483"/>
                    </a:cxn>
                    <a:cxn ang="0">
                      <a:pos x="connsiteX3484" y="connsiteY3484"/>
                    </a:cxn>
                    <a:cxn ang="0">
                      <a:pos x="connsiteX3485" y="connsiteY3485"/>
                    </a:cxn>
                    <a:cxn ang="0">
                      <a:pos x="connsiteX3486" y="connsiteY3486"/>
                    </a:cxn>
                    <a:cxn ang="0">
                      <a:pos x="connsiteX3487" y="connsiteY3487"/>
                    </a:cxn>
                    <a:cxn ang="0">
                      <a:pos x="connsiteX3488" y="connsiteY3488"/>
                    </a:cxn>
                    <a:cxn ang="0">
                      <a:pos x="connsiteX3489" y="connsiteY3489"/>
                    </a:cxn>
                    <a:cxn ang="0">
                      <a:pos x="connsiteX3490" y="connsiteY3490"/>
                    </a:cxn>
                    <a:cxn ang="0">
                      <a:pos x="connsiteX3491" y="connsiteY3491"/>
                    </a:cxn>
                    <a:cxn ang="0">
                      <a:pos x="connsiteX3492" y="connsiteY3492"/>
                    </a:cxn>
                    <a:cxn ang="0">
                      <a:pos x="connsiteX3493" y="connsiteY3493"/>
                    </a:cxn>
                    <a:cxn ang="0">
                      <a:pos x="connsiteX3494" y="connsiteY3494"/>
                    </a:cxn>
                    <a:cxn ang="0">
                      <a:pos x="connsiteX3495" y="connsiteY3495"/>
                    </a:cxn>
                    <a:cxn ang="0">
                      <a:pos x="connsiteX3496" y="connsiteY3496"/>
                    </a:cxn>
                    <a:cxn ang="0">
                      <a:pos x="connsiteX3497" y="connsiteY3497"/>
                    </a:cxn>
                    <a:cxn ang="0">
                      <a:pos x="connsiteX3498" y="connsiteY3498"/>
                    </a:cxn>
                    <a:cxn ang="0">
                      <a:pos x="connsiteX3499" y="connsiteY3499"/>
                    </a:cxn>
                    <a:cxn ang="0">
                      <a:pos x="connsiteX3500" y="connsiteY3500"/>
                    </a:cxn>
                    <a:cxn ang="0">
                      <a:pos x="connsiteX3501" y="connsiteY3501"/>
                    </a:cxn>
                    <a:cxn ang="0">
                      <a:pos x="connsiteX3502" y="connsiteY3502"/>
                    </a:cxn>
                    <a:cxn ang="0">
                      <a:pos x="connsiteX3503" y="connsiteY3503"/>
                    </a:cxn>
                    <a:cxn ang="0">
                      <a:pos x="connsiteX3504" y="connsiteY3504"/>
                    </a:cxn>
                    <a:cxn ang="0">
                      <a:pos x="connsiteX3505" y="connsiteY3505"/>
                    </a:cxn>
                    <a:cxn ang="0">
                      <a:pos x="connsiteX3506" y="connsiteY3506"/>
                    </a:cxn>
                    <a:cxn ang="0">
                      <a:pos x="connsiteX3507" y="connsiteY3507"/>
                    </a:cxn>
                    <a:cxn ang="0">
                      <a:pos x="connsiteX3508" y="connsiteY3508"/>
                    </a:cxn>
                    <a:cxn ang="0">
                      <a:pos x="connsiteX3509" y="connsiteY3509"/>
                    </a:cxn>
                    <a:cxn ang="0">
                      <a:pos x="connsiteX3510" y="connsiteY3510"/>
                    </a:cxn>
                    <a:cxn ang="0">
                      <a:pos x="connsiteX3511" y="connsiteY3511"/>
                    </a:cxn>
                    <a:cxn ang="0">
                      <a:pos x="connsiteX3512" y="connsiteY3512"/>
                    </a:cxn>
                    <a:cxn ang="0">
                      <a:pos x="connsiteX3513" y="connsiteY3513"/>
                    </a:cxn>
                    <a:cxn ang="0">
                      <a:pos x="connsiteX3514" y="connsiteY3514"/>
                    </a:cxn>
                    <a:cxn ang="0">
                      <a:pos x="connsiteX3515" y="connsiteY3515"/>
                    </a:cxn>
                    <a:cxn ang="0">
                      <a:pos x="connsiteX3516" y="connsiteY3516"/>
                    </a:cxn>
                    <a:cxn ang="0">
                      <a:pos x="connsiteX3517" y="connsiteY3517"/>
                    </a:cxn>
                    <a:cxn ang="0">
                      <a:pos x="connsiteX3518" y="connsiteY3518"/>
                    </a:cxn>
                    <a:cxn ang="0">
                      <a:pos x="connsiteX3519" y="connsiteY3519"/>
                    </a:cxn>
                    <a:cxn ang="0">
                      <a:pos x="connsiteX3520" y="connsiteY3520"/>
                    </a:cxn>
                    <a:cxn ang="0">
                      <a:pos x="connsiteX3521" y="connsiteY3521"/>
                    </a:cxn>
                    <a:cxn ang="0">
                      <a:pos x="connsiteX3522" y="connsiteY3522"/>
                    </a:cxn>
                    <a:cxn ang="0">
                      <a:pos x="connsiteX3523" y="connsiteY3523"/>
                    </a:cxn>
                    <a:cxn ang="0">
                      <a:pos x="connsiteX3524" y="connsiteY3524"/>
                    </a:cxn>
                    <a:cxn ang="0">
                      <a:pos x="connsiteX3525" y="connsiteY3525"/>
                    </a:cxn>
                    <a:cxn ang="0">
                      <a:pos x="connsiteX3526" y="connsiteY3526"/>
                    </a:cxn>
                    <a:cxn ang="0">
                      <a:pos x="connsiteX3527" y="connsiteY3527"/>
                    </a:cxn>
                    <a:cxn ang="0">
                      <a:pos x="connsiteX3528" y="connsiteY3528"/>
                    </a:cxn>
                    <a:cxn ang="0">
                      <a:pos x="connsiteX3529" y="connsiteY3529"/>
                    </a:cxn>
                    <a:cxn ang="0">
                      <a:pos x="connsiteX3530" y="connsiteY3530"/>
                    </a:cxn>
                    <a:cxn ang="0">
                      <a:pos x="connsiteX3531" y="connsiteY3531"/>
                    </a:cxn>
                    <a:cxn ang="0">
                      <a:pos x="connsiteX3532" y="connsiteY3532"/>
                    </a:cxn>
                    <a:cxn ang="0">
                      <a:pos x="connsiteX3533" y="connsiteY3533"/>
                    </a:cxn>
                    <a:cxn ang="0">
                      <a:pos x="connsiteX3534" y="connsiteY3534"/>
                    </a:cxn>
                    <a:cxn ang="0">
                      <a:pos x="connsiteX3535" y="connsiteY3535"/>
                    </a:cxn>
                    <a:cxn ang="0">
                      <a:pos x="connsiteX3536" y="connsiteY3536"/>
                    </a:cxn>
                    <a:cxn ang="0">
                      <a:pos x="connsiteX3537" y="connsiteY3537"/>
                    </a:cxn>
                    <a:cxn ang="0">
                      <a:pos x="connsiteX3538" y="connsiteY3538"/>
                    </a:cxn>
                    <a:cxn ang="0">
                      <a:pos x="connsiteX3539" y="connsiteY3539"/>
                    </a:cxn>
                    <a:cxn ang="0">
                      <a:pos x="connsiteX3540" y="connsiteY3540"/>
                    </a:cxn>
                    <a:cxn ang="0">
                      <a:pos x="connsiteX3541" y="connsiteY3541"/>
                    </a:cxn>
                    <a:cxn ang="0">
                      <a:pos x="connsiteX3542" y="connsiteY3542"/>
                    </a:cxn>
                    <a:cxn ang="0">
                      <a:pos x="connsiteX3543" y="connsiteY3543"/>
                    </a:cxn>
                    <a:cxn ang="0">
                      <a:pos x="connsiteX3544" y="connsiteY3544"/>
                    </a:cxn>
                    <a:cxn ang="0">
                      <a:pos x="connsiteX3545" y="connsiteY3545"/>
                    </a:cxn>
                    <a:cxn ang="0">
                      <a:pos x="connsiteX3546" y="connsiteY3546"/>
                    </a:cxn>
                    <a:cxn ang="0">
                      <a:pos x="connsiteX3547" y="connsiteY3547"/>
                    </a:cxn>
                    <a:cxn ang="0">
                      <a:pos x="connsiteX3548" y="connsiteY3548"/>
                    </a:cxn>
                    <a:cxn ang="0">
                      <a:pos x="connsiteX3549" y="connsiteY3549"/>
                    </a:cxn>
                    <a:cxn ang="0">
                      <a:pos x="connsiteX3550" y="connsiteY3550"/>
                    </a:cxn>
                    <a:cxn ang="0">
                      <a:pos x="connsiteX3551" y="connsiteY3551"/>
                    </a:cxn>
                    <a:cxn ang="0">
                      <a:pos x="connsiteX3552" y="connsiteY3552"/>
                    </a:cxn>
                    <a:cxn ang="0">
                      <a:pos x="connsiteX3553" y="connsiteY3553"/>
                    </a:cxn>
                    <a:cxn ang="0">
                      <a:pos x="connsiteX3554" y="connsiteY3554"/>
                    </a:cxn>
                    <a:cxn ang="0">
                      <a:pos x="connsiteX3555" y="connsiteY3555"/>
                    </a:cxn>
                    <a:cxn ang="0">
                      <a:pos x="connsiteX3556" y="connsiteY3556"/>
                    </a:cxn>
                    <a:cxn ang="0">
                      <a:pos x="connsiteX3557" y="connsiteY3557"/>
                    </a:cxn>
                    <a:cxn ang="0">
                      <a:pos x="connsiteX3558" y="connsiteY3558"/>
                    </a:cxn>
                    <a:cxn ang="0">
                      <a:pos x="connsiteX3559" y="connsiteY3559"/>
                    </a:cxn>
                    <a:cxn ang="0">
                      <a:pos x="connsiteX3560" y="connsiteY3560"/>
                    </a:cxn>
                    <a:cxn ang="0">
                      <a:pos x="connsiteX3561" y="connsiteY3561"/>
                    </a:cxn>
                    <a:cxn ang="0">
                      <a:pos x="connsiteX3562" y="connsiteY3562"/>
                    </a:cxn>
                    <a:cxn ang="0">
                      <a:pos x="connsiteX3563" y="connsiteY3563"/>
                    </a:cxn>
                    <a:cxn ang="0">
                      <a:pos x="connsiteX3564" y="connsiteY3564"/>
                    </a:cxn>
                    <a:cxn ang="0">
                      <a:pos x="connsiteX3565" y="connsiteY3565"/>
                    </a:cxn>
                    <a:cxn ang="0">
                      <a:pos x="connsiteX3566" y="connsiteY3566"/>
                    </a:cxn>
                    <a:cxn ang="0">
                      <a:pos x="connsiteX3567" y="connsiteY3567"/>
                    </a:cxn>
                    <a:cxn ang="0">
                      <a:pos x="connsiteX3568" y="connsiteY3568"/>
                    </a:cxn>
                    <a:cxn ang="0">
                      <a:pos x="connsiteX3569" y="connsiteY3569"/>
                    </a:cxn>
                    <a:cxn ang="0">
                      <a:pos x="connsiteX3570" y="connsiteY3570"/>
                    </a:cxn>
                    <a:cxn ang="0">
                      <a:pos x="connsiteX3571" y="connsiteY3571"/>
                    </a:cxn>
                    <a:cxn ang="0">
                      <a:pos x="connsiteX3572" y="connsiteY3572"/>
                    </a:cxn>
                    <a:cxn ang="0">
                      <a:pos x="connsiteX3573" y="connsiteY3573"/>
                    </a:cxn>
                    <a:cxn ang="0">
                      <a:pos x="connsiteX3574" y="connsiteY3574"/>
                    </a:cxn>
                    <a:cxn ang="0">
                      <a:pos x="connsiteX3575" y="connsiteY3575"/>
                    </a:cxn>
                    <a:cxn ang="0">
                      <a:pos x="connsiteX3576" y="connsiteY3576"/>
                    </a:cxn>
                    <a:cxn ang="0">
                      <a:pos x="connsiteX3577" y="connsiteY3577"/>
                    </a:cxn>
                    <a:cxn ang="0">
                      <a:pos x="connsiteX3578" y="connsiteY3578"/>
                    </a:cxn>
                    <a:cxn ang="0">
                      <a:pos x="connsiteX3579" y="connsiteY3579"/>
                    </a:cxn>
                    <a:cxn ang="0">
                      <a:pos x="connsiteX3580" y="connsiteY3580"/>
                    </a:cxn>
                    <a:cxn ang="0">
                      <a:pos x="connsiteX3581" y="connsiteY3581"/>
                    </a:cxn>
                    <a:cxn ang="0">
                      <a:pos x="connsiteX3582" y="connsiteY3582"/>
                    </a:cxn>
                    <a:cxn ang="0">
                      <a:pos x="connsiteX3583" y="connsiteY3583"/>
                    </a:cxn>
                    <a:cxn ang="0">
                      <a:pos x="connsiteX3584" y="connsiteY3584"/>
                    </a:cxn>
                    <a:cxn ang="0">
                      <a:pos x="connsiteX3585" y="connsiteY3585"/>
                    </a:cxn>
                    <a:cxn ang="0">
                      <a:pos x="connsiteX3586" y="connsiteY3586"/>
                    </a:cxn>
                    <a:cxn ang="0">
                      <a:pos x="connsiteX3587" y="connsiteY3587"/>
                    </a:cxn>
                    <a:cxn ang="0">
                      <a:pos x="connsiteX3588" y="connsiteY3588"/>
                    </a:cxn>
                    <a:cxn ang="0">
                      <a:pos x="connsiteX3589" y="connsiteY3589"/>
                    </a:cxn>
                    <a:cxn ang="0">
                      <a:pos x="connsiteX3590" y="connsiteY3590"/>
                    </a:cxn>
                    <a:cxn ang="0">
                      <a:pos x="connsiteX3591" y="connsiteY3591"/>
                    </a:cxn>
                    <a:cxn ang="0">
                      <a:pos x="connsiteX3592" y="connsiteY3592"/>
                    </a:cxn>
                    <a:cxn ang="0">
                      <a:pos x="connsiteX3593" y="connsiteY3593"/>
                    </a:cxn>
                    <a:cxn ang="0">
                      <a:pos x="connsiteX3594" y="connsiteY3594"/>
                    </a:cxn>
                    <a:cxn ang="0">
                      <a:pos x="connsiteX3595" y="connsiteY3595"/>
                    </a:cxn>
                    <a:cxn ang="0">
                      <a:pos x="connsiteX3596" y="connsiteY3596"/>
                    </a:cxn>
                    <a:cxn ang="0">
                      <a:pos x="connsiteX3597" y="connsiteY3597"/>
                    </a:cxn>
                    <a:cxn ang="0">
                      <a:pos x="connsiteX3598" y="connsiteY3598"/>
                    </a:cxn>
                    <a:cxn ang="0">
                      <a:pos x="connsiteX3599" y="connsiteY3599"/>
                    </a:cxn>
                    <a:cxn ang="0">
                      <a:pos x="connsiteX3600" y="connsiteY3600"/>
                    </a:cxn>
                    <a:cxn ang="0">
                      <a:pos x="connsiteX3601" y="connsiteY3601"/>
                    </a:cxn>
                    <a:cxn ang="0">
                      <a:pos x="connsiteX3602" y="connsiteY3602"/>
                    </a:cxn>
                    <a:cxn ang="0">
                      <a:pos x="connsiteX3603" y="connsiteY3603"/>
                    </a:cxn>
                    <a:cxn ang="0">
                      <a:pos x="connsiteX3604" y="connsiteY3604"/>
                    </a:cxn>
                    <a:cxn ang="0">
                      <a:pos x="connsiteX3605" y="connsiteY3605"/>
                    </a:cxn>
                    <a:cxn ang="0">
                      <a:pos x="connsiteX3606" y="connsiteY3606"/>
                    </a:cxn>
                    <a:cxn ang="0">
                      <a:pos x="connsiteX3607" y="connsiteY3607"/>
                    </a:cxn>
                    <a:cxn ang="0">
                      <a:pos x="connsiteX3608" y="connsiteY3608"/>
                    </a:cxn>
                    <a:cxn ang="0">
                      <a:pos x="connsiteX3609" y="connsiteY3609"/>
                    </a:cxn>
                    <a:cxn ang="0">
                      <a:pos x="connsiteX3610" y="connsiteY3610"/>
                    </a:cxn>
                    <a:cxn ang="0">
                      <a:pos x="connsiteX3611" y="connsiteY3611"/>
                    </a:cxn>
                    <a:cxn ang="0">
                      <a:pos x="connsiteX3612" y="connsiteY3612"/>
                    </a:cxn>
                    <a:cxn ang="0">
                      <a:pos x="connsiteX3613" y="connsiteY3613"/>
                    </a:cxn>
                    <a:cxn ang="0">
                      <a:pos x="connsiteX3614" y="connsiteY3614"/>
                    </a:cxn>
                    <a:cxn ang="0">
                      <a:pos x="connsiteX3615" y="connsiteY3615"/>
                    </a:cxn>
                    <a:cxn ang="0">
                      <a:pos x="connsiteX3616" y="connsiteY3616"/>
                    </a:cxn>
                    <a:cxn ang="0">
                      <a:pos x="connsiteX3617" y="connsiteY3617"/>
                    </a:cxn>
                    <a:cxn ang="0">
                      <a:pos x="connsiteX3618" y="connsiteY3618"/>
                    </a:cxn>
                    <a:cxn ang="0">
                      <a:pos x="connsiteX3619" y="connsiteY3619"/>
                    </a:cxn>
                    <a:cxn ang="0">
                      <a:pos x="connsiteX3620" y="connsiteY3620"/>
                    </a:cxn>
                    <a:cxn ang="0">
                      <a:pos x="connsiteX3621" y="connsiteY3621"/>
                    </a:cxn>
                    <a:cxn ang="0">
                      <a:pos x="connsiteX3622" y="connsiteY3622"/>
                    </a:cxn>
                    <a:cxn ang="0">
                      <a:pos x="connsiteX3623" y="connsiteY3623"/>
                    </a:cxn>
                    <a:cxn ang="0">
                      <a:pos x="connsiteX3624" y="connsiteY3624"/>
                    </a:cxn>
                    <a:cxn ang="0">
                      <a:pos x="connsiteX3625" y="connsiteY3625"/>
                    </a:cxn>
                    <a:cxn ang="0">
                      <a:pos x="connsiteX3626" y="connsiteY3626"/>
                    </a:cxn>
                    <a:cxn ang="0">
                      <a:pos x="connsiteX3627" y="connsiteY3627"/>
                    </a:cxn>
                    <a:cxn ang="0">
                      <a:pos x="connsiteX3628" y="connsiteY3628"/>
                    </a:cxn>
                    <a:cxn ang="0">
                      <a:pos x="connsiteX3629" y="connsiteY3629"/>
                    </a:cxn>
                    <a:cxn ang="0">
                      <a:pos x="connsiteX3630" y="connsiteY3630"/>
                    </a:cxn>
                    <a:cxn ang="0">
                      <a:pos x="connsiteX3631" y="connsiteY3631"/>
                    </a:cxn>
                    <a:cxn ang="0">
                      <a:pos x="connsiteX3632" y="connsiteY3632"/>
                    </a:cxn>
                    <a:cxn ang="0">
                      <a:pos x="connsiteX3633" y="connsiteY3633"/>
                    </a:cxn>
                    <a:cxn ang="0">
                      <a:pos x="connsiteX3634" y="connsiteY3634"/>
                    </a:cxn>
                    <a:cxn ang="0">
                      <a:pos x="connsiteX3635" y="connsiteY3635"/>
                    </a:cxn>
                    <a:cxn ang="0">
                      <a:pos x="connsiteX3636" y="connsiteY3636"/>
                    </a:cxn>
                    <a:cxn ang="0">
                      <a:pos x="connsiteX3637" y="connsiteY3637"/>
                    </a:cxn>
                    <a:cxn ang="0">
                      <a:pos x="connsiteX3638" y="connsiteY3638"/>
                    </a:cxn>
                    <a:cxn ang="0">
                      <a:pos x="connsiteX3639" y="connsiteY3639"/>
                    </a:cxn>
                    <a:cxn ang="0">
                      <a:pos x="connsiteX3640" y="connsiteY3640"/>
                    </a:cxn>
                    <a:cxn ang="0">
                      <a:pos x="connsiteX3641" y="connsiteY3641"/>
                    </a:cxn>
                    <a:cxn ang="0">
                      <a:pos x="connsiteX3642" y="connsiteY3642"/>
                    </a:cxn>
                    <a:cxn ang="0">
                      <a:pos x="connsiteX3643" y="connsiteY3643"/>
                    </a:cxn>
                    <a:cxn ang="0">
                      <a:pos x="connsiteX3644" y="connsiteY3644"/>
                    </a:cxn>
                    <a:cxn ang="0">
                      <a:pos x="connsiteX3645" y="connsiteY3645"/>
                    </a:cxn>
                    <a:cxn ang="0">
                      <a:pos x="connsiteX3646" y="connsiteY3646"/>
                    </a:cxn>
                    <a:cxn ang="0">
                      <a:pos x="connsiteX3647" y="connsiteY3647"/>
                    </a:cxn>
                    <a:cxn ang="0">
                      <a:pos x="connsiteX3648" y="connsiteY3648"/>
                    </a:cxn>
                    <a:cxn ang="0">
                      <a:pos x="connsiteX3649" y="connsiteY3649"/>
                    </a:cxn>
                    <a:cxn ang="0">
                      <a:pos x="connsiteX3650" y="connsiteY3650"/>
                    </a:cxn>
                    <a:cxn ang="0">
                      <a:pos x="connsiteX3651" y="connsiteY3651"/>
                    </a:cxn>
                    <a:cxn ang="0">
                      <a:pos x="connsiteX3652" y="connsiteY3652"/>
                    </a:cxn>
                    <a:cxn ang="0">
                      <a:pos x="connsiteX3653" y="connsiteY3653"/>
                    </a:cxn>
                    <a:cxn ang="0">
                      <a:pos x="connsiteX3654" y="connsiteY3654"/>
                    </a:cxn>
                    <a:cxn ang="0">
                      <a:pos x="connsiteX3655" y="connsiteY3655"/>
                    </a:cxn>
                    <a:cxn ang="0">
                      <a:pos x="connsiteX3656" y="connsiteY3656"/>
                    </a:cxn>
                    <a:cxn ang="0">
                      <a:pos x="connsiteX3657" y="connsiteY3657"/>
                    </a:cxn>
                    <a:cxn ang="0">
                      <a:pos x="connsiteX3658" y="connsiteY3658"/>
                    </a:cxn>
                    <a:cxn ang="0">
                      <a:pos x="connsiteX3659" y="connsiteY3659"/>
                    </a:cxn>
                    <a:cxn ang="0">
                      <a:pos x="connsiteX3660" y="connsiteY3660"/>
                    </a:cxn>
                    <a:cxn ang="0">
                      <a:pos x="connsiteX3661" y="connsiteY3661"/>
                    </a:cxn>
                    <a:cxn ang="0">
                      <a:pos x="connsiteX3662" y="connsiteY3662"/>
                    </a:cxn>
                    <a:cxn ang="0">
                      <a:pos x="connsiteX3663" y="connsiteY3663"/>
                    </a:cxn>
                    <a:cxn ang="0">
                      <a:pos x="connsiteX3664" y="connsiteY3664"/>
                    </a:cxn>
                    <a:cxn ang="0">
                      <a:pos x="connsiteX3665" y="connsiteY3665"/>
                    </a:cxn>
                    <a:cxn ang="0">
                      <a:pos x="connsiteX3666" y="connsiteY3666"/>
                    </a:cxn>
                    <a:cxn ang="0">
                      <a:pos x="connsiteX3667" y="connsiteY3667"/>
                    </a:cxn>
                    <a:cxn ang="0">
                      <a:pos x="connsiteX3668" y="connsiteY3668"/>
                    </a:cxn>
                    <a:cxn ang="0">
                      <a:pos x="connsiteX3669" y="connsiteY3669"/>
                    </a:cxn>
                    <a:cxn ang="0">
                      <a:pos x="connsiteX3670" y="connsiteY3670"/>
                    </a:cxn>
                    <a:cxn ang="0">
                      <a:pos x="connsiteX3671" y="connsiteY3671"/>
                    </a:cxn>
                    <a:cxn ang="0">
                      <a:pos x="connsiteX3672" y="connsiteY3672"/>
                    </a:cxn>
                    <a:cxn ang="0">
                      <a:pos x="connsiteX3673" y="connsiteY3673"/>
                    </a:cxn>
                    <a:cxn ang="0">
                      <a:pos x="connsiteX3674" y="connsiteY3674"/>
                    </a:cxn>
                    <a:cxn ang="0">
                      <a:pos x="connsiteX3675" y="connsiteY3675"/>
                    </a:cxn>
                    <a:cxn ang="0">
                      <a:pos x="connsiteX3676" y="connsiteY3676"/>
                    </a:cxn>
                    <a:cxn ang="0">
                      <a:pos x="connsiteX3677" y="connsiteY3677"/>
                    </a:cxn>
                    <a:cxn ang="0">
                      <a:pos x="connsiteX3678" y="connsiteY3678"/>
                    </a:cxn>
                    <a:cxn ang="0">
                      <a:pos x="connsiteX3679" y="connsiteY3679"/>
                    </a:cxn>
                    <a:cxn ang="0">
                      <a:pos x="connsiteX3680" y="connsiteY3680"/>
                    </a:cxn>
                    <a:cxn ang="0">
                      <a:pos x="connsiteX3681" y="connsiteY3681"/>
                    </a:cxn>
                    <a:cxn ang="0">
                      <a:pos x="connsiteX3682" y="connsiteY3682"/>
                    </a:cxn>
                    <a:cxn ang="0">
                      <a:pos x="connsiteX3683" y="connsiteY3683"/>
                    </a:cxn>
                    <a:cxn ang="0">
                      <a:pos x="connsiteX3684" y="connsiteY3684"/>
                    </a:cxn>
                    <a:cxn ang="0">
                      <a:pos x="connsiteX3685" y="connsiteY3685"/>
                    </a:cxn>
                    <a:cxn ang="0">
                      <a:pos x="connsiteX3686" y="connsiteY3686"/>
                    </a:cxn>
                    <a:cxn ang="0">
                      <a:pos x="connsiteX3687" y="connsiteY3687"/>
                    </a:cxn>
                    <a:cxn ang="0">
                      <a:pos x="connsiteX3688" y="connsiteY3688"/>
                    </a:cxn>
                    <a:cxn ang="0">
                      <a:pos x="connsiteX3689" y="connsiteY3689"/>
                    </a:cxn>
                    <a:cxn ang="0">
                      <a:pos x="connsiteX3690" y="connsiteY3690"/>
                    </a:cxn>
                    <a:cxn ang="0">
                      <a:pos x="connsiteX3691" y="connsiteY3691"/>
                    </a:cxn>
                    <a:cxn ang="0">
                      <a:pos x="connsiteX3692" y="connsiteY3692"/>
                    </a:cxn>
                    <a:cxn ang="0">
                      <a:pos x="connsiteX3693" y="connsiteY3693"/>
                    </a:cxn>
                    <a:cxn ang="0">
                      <a:pos x="connsiteX3694" y="connsiteY3694"/>
                    </a:cxn>
                    <a:cxn ang="0">
                      <a:pos x="connsiteX3695" y="connsiteY3695"/>
                    </a:cxn>
                    <a:cxn ang="0">
                      <a:pos x="connsiteX3696" y="connsiteY3696"/>
                    </a:cxn>
                    <a:cxn ang="0">
                      <a:pos x="connsiteX3697" y="connsiteY3697"/>
                    </a:cxn>
                    <a:cxn ang="0">
                      <a:pos x="connsiteX3698" y="connsiteY3698"/>
                    </a:cxn>
                    <a:cxn ang="0">
                      <a:pos x="connsiteX3699" y="connsiteY3699"/>
                    </a:cxn>
                    <a:cxn ang="0">
                      <a:pos x="connsiteX3700" y="connsiteY3700"/>
                    </a:cxn>
                    <a:cxn ang="0">
                      <a:pos x="connsiteX3701" y="connsiteY3701"/>
                    </a:cxn>
                    <a:cxn ang="0">
                      <a:pos x="connsiteX3702" y="connsiteY3702"/>
                    </a:cxn>
                    <a:cxn ang="0">
                      <a:pos x="connsiteX3703" y="connsiteY3703"/>
                    </a:cxn>
                    <a:cxn ang="0">
                      <a:pos x="connsiteX3704" y="connsiteY3704"/>
                    </a:cxn>
                    <a:cxn ang="0">
                      <a:pos x="connsiteX3705" y="connsiteY3705"/>
                    </a:cxn>
                    <a:cxn ang="0">
                      <a:pos x="connsiteX3706" y="connsiteY3706"/>
                    </a:cxn>
                    <a:cxn ang="0">
                      <a:pos x="connsiteX3707" y="connsiteY3707"/>
                    </a:cxn>
                    <a:cxn ang="0">
                      <a:pos x="connsiteX3708" y="connsiteY3708"/>
                    </a:cxn>
                    <a:cxn ang="0">
                      <a:pos x="connsiteX3709" y="connsiteY3709"/>
                    </a:cxn>
                    <a:cxn ang="0">
                      <a:pos x="connsiteX3710" y="connsiteY3710"/>
                    </a:cxn>
                    <a:cxn ang="0">
                      <a:pos x="connsiteX3711" y="connsiteY3711"/>
                    </a:cxn>
                    <a:cxn ang="0">
                      <a:pos x="connsiteX3712" y="connsiteY3712"/>
                    </a:cxn>
                    <a:cxn ang="0">
                      <a:pos x="connsiteX3713" y="connsiteY3713"/>
                    </a:cxn>
                    <a:cxn ang="0">
                      <a:pos x="connsiteX3714" y="connsiteY3714"/>
                    </a:cxn>
                    <a:cxn ang="0">
                      <a:pos x="connsiteX3715" y="connsiteY3715"/>
                    </a:cxn>
                    <a:cxn ang="0">
                      <a:pos x="connsiteX3716" y="connsiteY3716"/>
                    </a:cxn>
                    <a:cxn ang="0">
                      <a:pos x="connsiteX3717" y="connsiteY3717"/>
                    </a:cxn>
                    <a:cxn ang="0">
                      <a:pos x="connsiteX3718" y="connsiteY3718"/>
                    </a:cxn>
                    <a:cxn ang="0">
                      <a:pos x="connsiteX3719" y="connsiteY3719"/>
                    </a:cxn>
                    <a:cxn ang="0">
                      <a:pos x="connsiteX3720" y="connsiteY3720"/>
                    </a:cxn>
                    <a:cxn ang="0">
                      <a:pos x="connsiteX3721" y="connsiteY3721"/>
                    </a:cxn>
                    <a:cxn ang="0">
                      <a:pos x="connsiteX3722" y="connsiteY3722"/>
                    </a:cxn>
                    <a:cxn ang="0">
                      <a:pos x="connsiteX3723" y="connsiteY3723"/>
                    </a:cxn>
                    <a:cxn ang="0">
                      <a:pos x="connsiteX3724" y="connsiteY3724"/>
                    </a:cxn>
                    <a:cxn ang="0">
                      <a:pos x="connsiteX3725" y="connsiteY3725"/>
                    </a:cxn>
                    <a:cxn ang="0">
                      <a:pos x="connsiteX3726" y="connsiteY3726"/>
                    </a:cxn>
                    <a:cxn ang="0">
                      <a:pos x="connsiteX3727" y="connsiteY3727"/>
                    </a:cxn>
                    <a:cxn ang="0">
                      <a:pos x="connsiteX3728" y="connsiteY3728"/>
                    </a:cxn>
                    <a:cxn ang="0">
                      <a:pos x="connsiteX3729" y="connsiteY3729"/>
                    </a:cxn>
                    <a:cxn ang="0">
                      <a:pos x="connsiteX3730" y="connsiteY3730"/>
                    </a:cxn>
                    <a:cxn ang="0">
                      <a:pos x="connsiteX3731" y="connsiteY3731"/>
                    </a:cxn>
                    <a:cxn ang="0">
                      <a:pos x="connsiteX3732" y="connsiteY3732"/>
                    </a:cxn>
                    <a:cxn ang="0">
                      <a:pos x="connsiteX3733" y="connsiteY3733"/>
                    </a:cxn>
                    <a:cxn ang="0">
                      <a:pos x="connsiteX3734" y="connsiteY3734"/>
                    </a:cxn>
                    <a:cxn ang="0">
                      <a:pos x="connsiteX3735" y="connsiteY3735"/>
                    </a:cxn>
                    <a:cxn ang="0">
                      <a:pos x="connsiteX3736" y="connsiteY3736"/>
                    </a:cxn>
                    <a:cxn ang="0">
                      <a:pos x="connsiteX3737" y="connsiteY3737"/>
                    </a:cxn>
                    <a:cxn ang="0">
                      <a:pos x="connsiteX3738" y="connsiteY3738"/>
                    </a:cxn>
                    <a:cxn ang="0">
                      <a:pos x="connsiteX3739" y="connsiteY3739"/>
                    </a:cxn>
                    <a:cxn ang="0">
                      <a:pos x="connsiteX3740" y="connsiteY3740"/>
                    </a:cxn>
                    <a:cxn ang="0">
                      <a:pos x="connsiteX3741" y="connsiteY3741"/>
                    </a:cxn>
                    <a:cxn ang="0">
                      <a:pos x="connsiteX3742" y="connsiteY3742"/>
                    </a:cxn>
                    <a:cxn ang="0">
                      <a:pos x="connsiteX3743" y="connsiteY3743"/>
                    </a:cxn>
                    <a:cxn ang="0">
                      <a:pos x="connsiteX3744" y="connsiteY3744"/>
                    </a:cxn>
                    <a:cxn ang="0">
                      <a:pos x="connsiteX3745" y="connsiteY3745"/>
                    </a:cxn>
                    <a:cxn ang="0">
                      <a:pos x="connsiteX3746" y="connsiteY3746"/>
                    </a:cxn>
                    <a:cxn ang="0">
                      <a:pos x="connsiteX3747" y="connsiteY3747"/>
                    </a:cxn>
                    <a:cxn ang="0">
                      <a:pos x="connsiteX3748" y="connsiteY3748"/>
                    </a:cxn>
                    <a:cxn ang="0">
                      <a:pos x="connsiteX3749" y="connsiteY3749"/>
                    </a:cxn>
                    <a:cxn ang="0">
                      <a:pos x="connsiteX3750" y="connsiteY3750"/>
                    </a:cxn>
                    <a:cxn ang="0">
                      <a:pos x="connsiteX3751" y="connsiteY3751"/>
                    </a:cxn>
                    <a:cxn ang="0">
                      <a:pos x="connsiteX3752" y="connsiteY3752"/>
                    </a:cxn>
                    <a:cxn ang="0">
                      <a:pos x="connsiteX3753" y="connsiteY3753"/>
                    </a:cxn>
                    <a:cxn ang="0">
                      <a:pos x="connsiteX3754" y="connsiteY3754"/>
                    </a:cxn>
                    <a:cxn ang="0">
                      <a:pos x="connsiteX3755" y="connsiteY3755"/>
                    </a:cxn>
                    <a:cxn ang="0">
                      <a:pos x="connsiteX3756" y="connsiteY3756"/>
                    </a:cxn>
                    <a:cxn ang="0">
                      <a:pos x="connsiteX3757" y="connsiteY3757"/>
                    </a:cxn>
                    <a:cxn ang="0">
                      <a:pos x="connsiteX3758" y="connsiteY3758"/>
                    </a:cxn>
                    <a:cxn ang="0">
                      <a:pos x="connsiteX3759" y="connsiteY3759"/>
                    </a:cxn>
                    <a:cxn ang="0">
                      <a:pos x="connsiteX3760" y="connsiteY3760"/>
                    </a:cxn>
                    <a:cxn ang="0">
                      <a:pos x="connsiteX3761" y="connsiteY3761"/>
                    </a:cxn>
                    <a:cxn ang="0">
                      <a:pos x="connsiteX3762" y="connsiteY3762"/>
                    </a:cxn>
                    <a:cxn ang="0">
                      <a:pos x="connsiteX3763" y="connsiteY3763"/>
                    </a:cxn>
                    <a:cxn ang="0">
                      <a:pos x="connsiteX3764" y="connsiteY3764"/>
                    </a:cxn>
                    <a:cxn ang="0">
                      <a:pos x="connsiteX3765" y="connsiteY3765"/>
                    </a:cxn>
                    <a:cxn ang="0">
                      <a:pos x="connsiteX3766" y="connsiteY3766"/>
                    </a:cxn>
                    <a:cxn ang="0">
                      <a:pos x="connsiteX3767" y="connsiteY3767"/>
                    </a:cxn>
                    <a:cxn ang="0">
                      <a:pos x="connsiteX3768" y="connsiteY3768"/>
                    </a:cxn>
                    <a:cxn ang="0">
                      <a:pos x="connsiteX3769" y="connsiteY3769"/>
                    </a:cxn>
                    <a:cxn ang="0">
                      <a:pos x="connsiteX3770" y="connsiteY3770"/>
                    </a:cxn>
                    <a:cxn ang="0">
                      <a:pos x="connsiteX3771" y="connsiteY3771"/>
                    </a:cxn>
                    <a:cxn ang="0">
                      <a:pos x="connsiteX3772" y="connsiteY3772"/>
                    </a:cxn>
                    <a:cxn ang="0">
                      <a:pos x="connsiteX3773" y="connsiteY3773"/>
                    </a:cxn>
                    <a:cxn ang="0">
                      <a:pos x="connsiteX3774" y="connsiteY3774"/>
                    </a:cxn>
                    <a:cxn ang="0">
                      <a:pos x="connsiteX3775" y="connsiteY3775"/>
                    </a:cxn>
                    <a:cxn ang="0">
                      <a:pos x="connsiteX3776" y="connsiteY3776"/>
                    </a:cxn>
                    <a:cxn ang="0">
                      <a:pos x="connsiteX3777" y="connsiteY3777"/>
                    </a:cxn>
                    <a:cxn ang="0">
                      <a:pos x="connsiteX3778" y="connsiteY3778"/>
                    </a:cxn>
                    <a:cxn ang="0">
                      <a:pos x="connsiteX3779" y="connsiteY3779"/>
                    </a:cxn>
                    <a:cxn ang="0">
                      <a:pos x="connsiteX3780" y="connsiteY3780"/>
                    </a:cxn>
                    <a:cxn ang="0">
                      <a:pos x="connsiteX3781" y="connsiteY3781"/>
                    </a:cxn>
                    <a:cxn ang="0">
                      <a:pos x="connsiteX3782" y="connsiteY3782"/>
                    </a:cxn>
                    <a:cxn ang="0">
                      <a:pos x="connsiteX3783" y="connsiteY3783"/>
                    </a:cxn>
                    <a:cxn ang="0">
                      <a:pos x="connsiteX3784" y="connsiteY3784"/>
                    </a:cxn>
                    <a:cxn ang="0">
                      <a:pos x="connsiteX3785" y="connsiteY3785"/>
                    </a:cxn>
                    <a:cxn ang="0">
                      <a:pos x="connsiteX3786" y="connsiteY3786"/>
                    </a:cxn>
                    <a:cxn ang="0">
                      <a:pos x="connsiteX3787" y="connsiteY3787"/>
                    </a:cxn>
                    <a:cxn ang="0">
                      <a:pos x="connsiteX3788" y="connsiteY3788"/>
                    </a:cxn>
                    <a:cxn ang="0">
                      <a:pos x="connsiteX3789" y="connsiteY3789"/>
                    </a:cxn>
                    <a:cxn ang="0">
                      <a:pos x="connsiteX3790" y="connsiteY3790"/>
                    </a:cxn>
                    <a:cxn ang="0">
                      <a:pos x="connsiteX3791" y="connsiteY3791"/>
                    </a:cxn>
                    <a:cxn ang="0">
                      <a:pos x="connsiteX3792" y="connsiteY3792"/>
                    </a:cxn>
                    <a:cxn ang="0">
                      <a:pos x="connsiteX3793" y="connsiteY3793"/>
                    </a:cxn>
                    <a:cxn ang="0">
                      <a:pos x="connsiteX3794" y="connsiteY3794"/>
                    </a:cxn>
                    <a:cxn ang="0">
                      <a:pos x="connsiteX3795" y="connsiteY3795"/>
                    </a:cxn>
                    <a:cxn ang="0">
                      <a:pos x="connsiteX3796" y="connsiteY3796"/>
                    </a:cxn>
                    <a:cxn ang="0">
                      <a:pos x="connsiteX3797" y="connsiteY3797"/>
                    </a:cxn>
                    <a:cxn ang="0">
                      <a:pos x="connsiteX3798" y="connsiteY3798"/>
                    </a:cxn>
                    <a:cxn ang="0">
                      <a:pos x="connsiteX3799" y="connsiteY3799"/>
                    </a:cxn>
                    <a:cxn ang="0">
                      <a:pos x="connsiteX3800" y="connsiteY3800"/>
                    </a:cxn>
                    <a:cxn ang="0">
                      <a:pos x="connsiteX3801" y="connsiteY3801"/>
                    </a:cxn>
                    <a:cxn ang="0">
                      <a:pos x="connsiteX3802" y="connsiteY3802"/>
                    </a:cxn>
                    <a:cxn ang="0">
                      <a:pos x="connsiteX3803" y="connsiteY3803"/>
                    </a:cxn>
                    <a:cxn ang="0">
                      <a:pos x="connsiteX3804" y="connsiteY3804"/>
                    </a:cxn>
                    <a:cxn ang="0">
                      <a:pos x="connsiteX3805" y="connsiteY3805"/>
                    </a:cxn>
                    <a:cxn ang="0">
                      <a:pos x="connsiteX3806" y="connsiteY3806"/>
                    </a:cxn>
                    <a:cxn ang="0">
                      <a:pos x="connsiteX3807" y="connsiteY3807"/>
                    </a:cxn>
                    <a:cxn ang="0">
                      <a:pos x="connsiteX3808" y="connsiteY3808"/>
                    </a:cxn>
                    <a:cxn ang="0">
                      <a:pos x="connsiteX3809" y="connsiteY3809"/>
                    </a:cxn>
                    <a:cxn ang="0">
                      <a:pos x="connsiteX3810" y="connsiteY3810"/>
                    </a:cxn>
                    <a:cxn ang="0">
                      <a:pos x="connsiteX3811" y="connsiteY3811"/>
                    </a:cxn>
                    <a:cxn ang="0">
                      <a:pos x="connsiteX3812" y="connsiteY3812"/>
                    </a:cxn>
                    <a:cxn ang="0">
                      <a:pos x="connsiteX3813" y="connsiteY3813"/>
                    </a:cxn>
                    <a:cxn ang="0">
                      <a:pos x="connsiteX3814" y="connsiteY3814"/>
                    </a:cxn>
                    <a:cxn ang="0">
                      <a:pos x="connsiteX3815" y="connsiteY3815"/>
                    </a:cxn>
                    <a:cxn ang="0">
                      <a:pos x="connsiteX3816" y="connsiteY3816"/>
                    </a:cxn>
                    <a:cxn ang="0">
                      <a:pos x="connsiteX3817" y="connsiteY3817"/>
                    </a:cxn>
                    <a:cxn ang="0">
                      <a:pos x="connsiteX3818" y="connsiteY3818"/>
                    </a:cxn>
                    <a:cxn ang="0">
                      <a:pos x="connsiteX3819" y="connsiteY3819"/>
                    </a:cxn>
                    <a:cxn ang="0">
                      <a:pos x="connsiteX3820" y="connsiteY3820"/>
                    </a:cxn>
                    <a:cxn ang="0">
                      <a:pos x="connsiteX3821" y="connsiteY3821"/>
                    </a:cxn>
                    <a:cxn ang="0">
                      <a:pos x="connsiteX3822" y="connsiteY3822"/>
                    </a:cxn>
                    <a:cxn ang="0">
                      <a:pos x="connsiteX3823" y="connsiteY3823"/>
                    </a:cxn>
                    <a:cxn ang="0">
                      <a:pos x="connsiteX3824" y="connsiteY3824"/>
                    </a:cxn>
                    <a:cxn ang="0">
                      <a:pos x="connsiteX3825" y="connsiteY3825"/>
                    </a:cxn>
                    <a:cxn ang="0">
                      <a:pos x="connsiteX3826" y="connsiteY3826"/>
                    </a:cxn>
                    <a:cxn ang="0">
                      <a:pos x="connsiteX3827" y="connsiteY3827"/>
                    </a:cxn>
                    <a:cxn ang="0">
                      <a:pos x="connsiteX3828" y="connsiteY3828"/>
                    </a:cxn>
                    <a:cxn ang="0">
                      <a:pos x="connsiteX3829" y="connsiteY3829"/>
                    </a:cxn>
                    <a:cxn ang="0">
                      <a:pos x="connsiteX3830" y="connsiteY3830"/>
                    </a:cxn>
                    <a:cxn ang="0">
                      <a:pos x="connsiteX3831" y="connsiteY3831"/>
                    </a:cxn>
                    <a:cxn ang="0">
                      <a:pos x="connsiteX3832" y="connsiteY3832"/>
                    </a:cxn>
                    <a:cxn ang="0">
                      <a:pos x="connsiteX3833" y="connsiteY3833"/>
                    </a:cxn>
                    <a:cxn ang="0">
                      <a:pos x="connsiteX3834" y="connsiteY3834"/>
                    </a:cxn>
                    <a:cxn ang="0">
                      <a:pos x="connsiteX3835" y="connsiteY3835"/>
                    </a:cxn>
                    <a:cxn ang="0">
                      <a:pos x="connsiteX3836" y="connsiteY3836"/>
                    </a:cxn>
                    <a:cxn ang="0">
                      <a:pos x="connsiteX3837" y="connsiteY3837"/>
                    </a:cxn>
                    <a:cxn ang="0">
                      <a:pos x="connsiteX3838" y="connsiteY3838"/>
                    </a:cxn>
                    <a:cxn ang="0">
                      <a:pos x="connsiteX3839" y="connsiteY3839"/>
                    </a:cxn>
                    <a:cxn ang="0">
                      <a:pos x="connsiteX3840" y="connsiteY3840"/>
                    </a:cxn>
                    <a:cxn ang="0">
                      <a:pos x="connsiteX3841" y="connsiteY3841"/>
                    </a:cxn>
                    <a:cxn ang="0">
                      <a:pos x="connsiteX3842" y="connsiteY3842"/>
                    </a:cxn>
                    <a:cxn ang="0">
                      <a:pos x="connsiteX3843" y="connsiteY3843"/>
                    </a:cxn>
                    <a:cxn ang="0">
                      <a:pos x="connsiteX3844" y="connsiteY3844"/>
                    </a:cxn>
                    <a:cxn ang="0">
                      <a:pos x="connsiteX3845" y="connsiteY3845"/>
                    </a:cxn>
                    <a:cxn ang="0">
                      <a:pos x="connsiteX3846" y="connsiteY3846"/>
                    </a:cxn>
                    <a:cxn ang="0">
                      <a:pos x="connsiteX3847" y="connsiteY3847"/>
                    </a:cxn>
                    <a:cxn ang="0">
                      <a:pos x="connsiteX3848" y="connsiteY3848"/>
                    </a:cxn>
                    <a:cxn ang="0">
                      <a:pos x="connsiteX3849" y="connsiteY3849"/>
                    </a:cxn>
                    <a:cxn ang="0">
                      <a:pos x="connsiteX3850" y="connsiteY3850"/>
                    </a:cxn>
                    <a:cxn ang="0">
                      <a:pos x="connsiteX3851" y="connsiteY3851"/>
                    </a:cxn>
                    <a:cxn ang="0">
                      <a:pos x="connsiteX3852" y="connsiteY3852"/>
                    </a:cxn>
                    <a:cxn ang="0">
                      <a:pos x="connsiteX3853" y="connsiteY3853"/>
                    </a:cxn>
                    <a:cxn ang="0">
                      <a:pos x="connsiteX3854" y="connsiteY3854"/>
                    </a:cxn>
                    <a:cxn ang="0">
                      <a:pos x="connsiteX3855" y="connsiteY3855"/>
                    </a:cxn>
                    <a:cxn ang="0">
                      <a:pos x="connsiteX3856" y="connsiteY3856"/>
                    </a:cxn>
                    <a:cxn ang="0">
                      <a:pos x="connsiteX3857" y="connsiteY3857"/>
                    </a:cxn>
                    <a:cxn ang="0">
                      <a:pos x="connsiteX3858" y="connsiteY3858"/>
                    </a:cxn>
                    <a:cxn ang="0">
                      <a:pos x="connsiteX3859" y="connsiteY3859"/>
                    </a:cxn>
                    <a:cxn ang="0">
                      <a:pos x="connsiteX3860" y="connsiteY3860"/>
                    </a:cxn>
                    <a:cxn ang="0">
                      <a:pos x="connsiteX3861" y="connsiteY3861"/>
                    </a:cxn>
                    <a:cxn ang="0">
                      <a:pos x="connsiteX3862" y="connsiteY3862"/>
                    </a:cxn>
                    <a:cxn ang="0">
                      <a:pos x="connsiteX3863" y="connsiteY3863"/>
                    </a:cxn>
                    <a:cxn ang="0">
                      <a:pos x="connsiteX3864" y="connsiteY3864"/>
                    </a:cxn>
                    <a:cxn ang="0">
                      <a:pos x="connsiteX3865" y="connsiteY3865"/>
                    </a:cxn>
                    <a:cxn ang="0">
                      <a:pos x="connsiteX3866" y="connsiteY3866"/>
                    </a:cxn>
                    <a:cxn ang="0">
                      <a:pos x="connsiteX3867" y="connsiteY3867"/>
                    </a:cxn>
                    <a:cxn ang="0">
                      <a:pos x="connsiteX3868" y="connsiteY3868"/>
                    </a:cxn>
                    <a:cxn ang="0">
                      <a:pos x="connsiteX3869" y="connsiteY3869"/>
                    </a:cxn>
                    <a:cxn ang="0">
                      <a:pos x="connsiteX3870" y="connsiteY3870"/>
                    </a:cxn>
                    <a:cxn ang="0">
                      <a:pos x="connsiteX3871" y="connsiteY3871"/>
                    </a:cxn>
                    <a:cxn ang="0">
                      <a:pos x="connsiteX3872" y="connsiteY3872"/>
                    </a:cxn>
                    <a:cxn ang="0">
                      <a:pos x="connsiteX3873" y="connsiteY3873"/>
                    </a:cxn>
                    <a:cxn ang="0">
                      <a:pos x="connsiteX3874" y="connsiteY3874"/>
                    </a:cxn>
                    <a:cxn ang="0">
                      <a:pos x="connsiteX3875" y="connsiteY3875"/>
                    </a:cxn>
                    <a:cxn ang="0">
                      <a:pos x="connsiteX3876" y="connsiteY3876"/>
                    </a:cxn>
                    <a:cxn ang="0">
                      <a:pos x="connsiteX3877" y="connsiteY3877"/>
                    </a:cxn>
                    <a:cxn ang="0">
                      <a:pos x="connsiteX3878" y="connsiteY3878"/>
                    </a:cxn>
                    <a:cxn ang="0">
                      <a:pos x="connsiteX3879" y="connsiteY3879"/>
                    </a:cxn>
                    <a:cxn ang="0">
                      <a:pos x="connsiteX3880" y="connsiteY3880"/>
                    </a:cxn>
                    <a:cxn ang="0">
                      <a:pos x="connsiteX3881" y="connsiteY3881"/>
                    </a:cxn>
                    <a:cxn ang="0">
                      <a:pos x="connsiteX3882" y="connsiteY3882"/>
                    </a:cxn>
                    <a:cxn ang="0">
                      <a:pos x="connsiteX3883" y="connsiteY3883"/>
                    </a:cxn>
                    <a:cxn ang="0">
                      <a:pos x="connsiteX3884" y="connsiteY3884"/>
                    </a:cxn>
                    <a:cxn ang="0">
                      <a:pos x="connsiteX3885" y="connsiteY3885"/>
                    </a:cxn>
                    <a:cxn ang="0">
                      <a:pos x="connsiteX3886" y="connsiteY3886"/>
                    </a:cxn>
                    <a:cxn ang="0">
                      <a:pos x="connsiteX3887" y="connsiteY3887"/>
                    </a:cxn>
                    <a:cxn ang="0">
                      <a:pos x="connsiteX3888" y="connsiteY3888"/>
                    </a:cxn>
                    <a:cxn ang="0">
                      <a:pos x="connsiteX3889" y="connsiteY3889"/>
                    </a:cxn>
                    <a:cxn ang="0">
                      <a:pos x="connsiteX3890" y="connsiteY3890"/>
                    </a:cxn>
                    <a:cxn ang="0">
                      <a:pos x="connsiteX3891" y="connsiteY3891"/>
                    </a:cxn>
                    <a:cxn ang="0">
                      <a:pos x="connsiteX3892" y="connsiteY3892"/>
                    </a:cxn>
                    <a:cxn ang="0">
                      <a:pos x="connsiteX3893" y="connsiteY3893"/>
                    </a:cxn>
                    <a:cxn ang="0">
                      <a:pos x="connsiteX3894" y="connsiteY3894"/>
                    </a:cxn>
                    <a:cxn ang="0">
                      <a:pos x="connsiteX3895" y="connsiteY3895"/>
                    </a:cxn>
                    <a:cxn ang="0">
                      <a:pos x="connsiteX3896" y="connsiteY3896"/>
                    </a:cxn>
                    <a:cxn ang="0">
                      <a:pos x="connsiteX3897" y="connsiteY3897"/>
                    </a:cxn>
                    <a:cxn ang="0">
                      <a:pos x="connsiteX3898" y="connsiteY3898"/>
                    </a:cxn>
                    <a:cxn ang="0">
                      <a:pos x="connsiteX3899" y="connsiteY3899"/>
                    </a:cxn>
                    <a:cxn ang="0">
                      <a:pos x="connsiteX3900" y="connsiteY3900"/>
                    </a:cxn>
                    <a:cxn ang="0">
                      <a:pos x="connsiteX3901" y="connsiteY3901"/>
                    </a:cxn>
                    <a:cxn ang="0">
                      <a:pos x="connsiteX3902" y="connsiteY3902"/>
                    </a:cxn>
                    <a:cxn ang="0">
                      <a:pos x="connsiteX3903" y="connsiteY3903"/>
                    </a:cxn>
                    <a:cxn ang="0">
                      <a:pos x="connsiteX3904" y="connsiteY3904"/>
                    </a:cxn>
                    <a:cxn ang="0">
                      <a:pos x="connsiteX3905" y="connsiteY3905"/>
                    </a:cxn>
                    <a:cxn ang="0">
                      <a:pos x="connsiteX3906" y="connsiteY3906"/>
                    </a:cxn>
                    <a:cxn ang="0">
                      <a:pos x="connsiteX3907" y="connsiteY3907"/>
                    </a:cxn>
                    <a:cxn ang="0">
                      <a:pos x="connsiteX3908" y="connsiteY3908"/>
                    </a:cxn>
                    <a:cxn ang="0">
                      <a:pos x="connsiteX3909" y="connsiteY3909"/>
                    </a:cxn>
                    <a:cxn ang="0">
                      <a:pos x="connsiteX3910" y="connsiteY3910"/>
                    </a:cxn>
                    <a:cxn ang="0">
                      <a:pos x="connsiteX3911" y="connsiteY3911"/>
                    </a:cxn>
                    <a:cxn ang="0">
                      <a:pos x="connsiteX3912" y="connsiteY3912"/>
                    </a:cxn>
                    <a:cxn ang="0">
                      <a:pos x="connsiteX3913" y="connsiteY3913"/>
                    </a:cxn>
                    <a:cxn ang="0">
                      <a:pos x="connsiteX3914" y="connsiteY3914"/>
                    </a:cxn>
                    <a:cxn ang="0">
                      <a:pos x="connsiteX3915" y="connsiteY3915"/>
                    </a:cxn>
                    <a:cxn ang="0">
                      <a:pos x="connsiteX3916" y="connsiteY3916"/>
                    </a:cxn>
                    <a:cxn ang="0">
                      <a:pos x="connsiteX3917" y="connsiteY3917"/>
                    </a:cxn>
                    <a:cxn ang="0">
                      <a:pos x="connsiteX3918" y="connsiteY3918"/>
                    </a:cxn>
                    <a:cxn ang="0">
                      <a:pos x="connsiteX3919" y="connsiteY3919"/>
                    </a:cxn>
                    <a:cxn ang="0">
                      <a:pos x="connsiteX3920" y="connsiteY3920"/>
                    </a:cxn>
                    <a:cxn ang="0">
                      <a:pos x="connsiteX3921" y="connsiteY3921"/>
                    </a:cxn>
                    <a:cxn ang="0">
                      <a:pos x="connsiteX3922" y="connsiteY3922"/>
                    </a:cxn>
                    <a:cxn ang="0">
                      <a:pos x="connsiteX3923" y="connsiteY3923"/>
                    </a:cxn>
                    <a:cxn ang="0">
                      <a:pos x="connsiteX3924" y="connsiteY3924"/>
                    </a:cxn>
                    <a:cxn ang="0">
                      <a:pos x="connsiteX3925" y="connsiteY3925"/>
                    </a:cxn>
                    <a:cxn ang="0">
                      <a:pos x="connsiteX3926" y="connsiteY3926"/>
                    </a:cxn>
                    <a:cxn ang="0">
                      <a:pos x="connsiteX3927" y="connsiteY3927"/>
                    </a:cxn>
                    <a:cxn ang="0">
                      <a:pos x="connsiteX3928" y="connsiteY3928"/>
                    </a:cxn>
                    <a:cxn ang="0">
                      <a:pos x="connsiteX3929" y="connsiteY3929"/>
                    </a:cxn>
                    <a:cxn ang="0">
                      <a:pos x="connsiteX3930" y="connsiteY3930"/>
                    </a:cxn>
                    <a:cxn ang="0">
                      <a:pos x="connsiteX3931" y="connsiteY3931"/>
                    </a:cxn>
                    <a:cxn ang="0">
                      <a:pos x="connsiteX3932" y="connsiteY3932"/>
                    </a:cxn>
                    <a:cxn ang="0">
                      <a:pos x="connsiteX3933" y="connsiteY3933"/>
                    </a:cxn>
                    <a:cxn ang="0">
                      <a:pos x="connsiteX3934" y="connsiteY3934"/>
                    </a:cxn>
                    <a:cxn ang="0">
                      <a:pos x="connsiteX3935" y="connsiteY3935"/>
                    </a:cxn>
                    <a:cxn ang="0">
                      <a:pos x="connsiteX3936" y="connsiteY3936"/>
                    </a:cxn>
                    <a:cxn ang="0">
                      <a:pos x="connsiteX3937" y="connsiteY3937"/>
                    </a:cxn>
                    <a:cxn ang="0">
                      <a:pos x="connsiteX3938" y="connsiteY3938"/>
                    </a:cxn>
                    <a:cxn ang="0">
                      <a:pos x="connsiteX3939" y="connsiteY3939"/>
                    </a:cxn>
                    <a:cxn ang="0">
                      <a:pos x="connsiteX3940" y="connsiteY3940"/>
                    </a:cxn>
                    <a:cxn ang="0">
                      <a:pos x="connsiteX3941" y="connsiteY3941"/>
                    </a:cxn>
                    <a:cxn ang="0">
                      <a:pos x="connsiteX3942" y="connsiteY3942"/>
                    </a:cxn>
                    <a:cxn ang="0">
                      <a:pos x="connsiteX3943" y="connsiteY3943"/>
                    </a:cxn>
                    <a:cxn ang="0">
                      <a:pos x="connsiteX3944" y="connsiteY3944"/>
                    </a:cxn>
                    <a:cxn ang="0">
                      <a:pos x="connsiteX3945" y="connsiteY3945"/>
                    </a:cxn>
                    <a:cxn ang="0">
                      <a:pos x="connsiteX3946" y="connsiteY3946"/>
                    </a:cxn>
                    <a:cxn ang="0">
                      <a:pos x="connsiteX3947" y="connsiteY3947"/>
                    </a:cxn>
                    <a:cxn ang="0">
                      <a:pos x="connsiteX3948" y="connsiteY3948"/>
                    </a:cxn>
                    <a:cxn ang="0">
                      <a:pos x="connsiteX3949" y="connsiteY3949"/>
                    </a:cxn>
                    <a:cxn ang="0">
                      <a:pos x="connsiteX3950" y="connsiteY3950"/>
                    </a:cxn>
                    <a:cxn ang="0">
                      <a:pos x="connsiteX3951" y="connsiteY3951"/>
                    </a:cxn>
                    <a:cxn ang="0">
                      <a:pos x="connsiteX3952" y="connsiteY3952"/>
                    </a:cxn>
                    <a:cxn ang="0">
                      <a:pos x="connsiteX3953" y="connsiteY3953"/>
                    </a:cxn>
                    <a:cxn ang="0">
                      <a:pos x="connsiteX3954" y="connsiteY3954"/>
                    </a:cxn>
                    <a:cxn ang="0">
                      <a:pos x="connsiteX3955" y="connsiteY3955"/>
                    </a:cxn>
                    <a:cxn ang="0">
                      <a:pos x="connsiteX3956" y="connsiteY3956"/>
                    </a:cxn>
                    <a:cxn ang="0">
                      <a:pos x="connsiteX3957" y="connsiteY3957"/>
                    </a:cxn>
                    <a:cxn ang="0">
                      <a:pos x="connsiteX3958" y="connsiteY3958"/>
                    </a:cxn>
                    <a:cxn ang="0">
                      <a:pos x="connsiteX3959" y="connsiteY3959"/>
                    </a:cxn>
                    <a:cxn ang="0">
                      <a:pos x="connsiteX3960" y="connsiteY3960"/>
                    </a:cxn>
                    <a:cxn ang="0">
                      <a:pos x="connsiteX3961" y="connsiteY3961"/>
                    </a:cxn>
                    <a:cxn ang="0">
                      <a:pos x="connsiteX3962" y="connsiteY3962"/>
                    </a:cxn>
                    <a:cxn ang="0">
                      <a:pos x="connsiteX3963" y="connsiteY3963"/>
                    </a:cxn>
                    <a:cxn ang="0">
                      <a:pos x="connsiteX3964" y="connsiteY3964"/>
                    </a:cxn>
                    <a:cxn ang="0">
                      <a:pos x="connsiteX3965" y="connsiteY3965"/>
                    </a:cxn>
                    <a:cxn ang="0">
                      <a:pos x="connsiteX3966" y="connsiteY3966"/>
                    </a:cxn>
                    <a:cxn ang="0">
                      <a:pos x="connsiteX3967" y="connsiteY3967"/>
                    </a:cxn>
                    <a:cxn ang="0">
                      <a:pos x="connsiteX3968" y="connsiteY3968"/>
                    </a:cxn>
                    <a:cxn ang="0">
                      <a:pos x="connsiteX3969" y="connsiteY3969"/>
                    </a:cxn>
                    <a:cxn ang="0">
                      <a:pos x="connsiteX3970" y="connsiteY3970"/>
                    </a:cxn>
                    <a:cxn ang="0">
                      <a:pos x="connsiteX3971" y="connsiteY3971"/>
                    </a:cxn>
                    <a:cxn ang="0">
                      <a:pos x="connsiteX3972" y="connsiteY3972"/>
                    </a:cxn>
                    <a:cxn ang="0">
                      <a:pos x="connsiteX3973" y="connsiteY3973"/>
                    </a:cxn>
                    <a:cxn ang="0">
                      <a:pos x="connsiteX3974" y="connsiteY3974"/>
                    </a:cxn>
                    <a:cxn ang="0">
                      <a:pos x="connsiteX3975" y="connsiteY3975"/>
                    </a:cxn>
                    <a:cxn ang="0">
                      <a:pos x="connsiteX3976" y="connsiteY3976"/>
                    </a:cxn>
                    <a:cxn ang="0">
                      <a:pos x="connsiteX3977" y="connsiteY3977"/>
                    </a:cxn>
                    <a:cxn ang="0">
                      <a:pos x="connsiteX3978" y="connsiteY3978"/>
                    </a:cxn>
                    <a:cxn ang="0">
                      <a:pos x="connsiteX3979" y="connsiteY3979"/>
                    </a:cxn>
                    <a:cxn ang="0">
                      <a:pos x="connsiteX3980" y="connsiteY3980"/>
                    </a:cxn>
                    <a:cxn ang="0">
                      <a:pos x="connsiteX3981" y="connsiteY3981"/>
                    </a:cxn>
                    <a:cxn ang="0">
                      <a:pos x="connsiteX3982" y="connsiteY3982"/>
                    </a:cxn>
                    <a:cxn ang="0">
                      <a:pos x="connsiteX3983" y="connsiteY3983"/>
                    </a:cxn>
                    <a:cxn ang="0">
                      <a:pos x="connsiteX3984" y="connsiteY3984"/>
                    </a:cxn>
                    <a:cxn ang="0">
                      <a:pos x="connsiteX3985" y="connsiteY3985"/>
                    </a:cxn>
                    <a:cxn ang="0">
                      <a:pos x="connsiteX3986" y="connsiteY3986"/>
                    </a:cxn>
                    <a:cxn ang="0">
                      <a:pos x="connsiteX3987" y="connsiteY3987"/>
                    </a:cxn>
                    <a:cxn ang="0">
                      <a:pos x="connsiteX3988" y="connsiteY3988"/>
                    </a:cxn>
                    <a:cxn ang="0">
                      <a:pos x="connsiteX3989" y="connsiteY3989"/>
                    </a:cxn>
                    <a:cxn ang="0">
                      <a:pos x="connsiteX3990" y="connsiteY3990"/>
                    </a:cxn>
                    <a:cxn ang="0">
                      <a:pos x="connsiteX3991" y="connsiteY3991"/>
                    </a:cxn>
                    <a:cxn ang="0">
                      <a:pos x="connsiteX3992" y="connsiteY3992"/>
                    </a:cxn>
                    <a:cxn ang="0">
                      <a:pos x="connsiteX3993" y="connsiteY3993"/>
                    </a:cxn>
                    <a:cxn ang="0">
                      <a:pos x="connsiteX3994" y="connsiteY3994"/>
                    </a:cxn>
                    <a:cxn ang="0">
                      <a:pos x="connsiteX3995" y="connsiteY3995"/>
                    </a:cxn>
                    <a:cxn ang="0">
                      <a:pos x="connsiteX3996" y="connsiteY3996"/>
                    </a:cxn>
                    <a:cxn ang="0">
                      <a:pos x="connsiteX3997" y="connsiteY3997"/>
                    </a:cxn>
                    <a:cxn ang="0">
                      <a:pos x="connsiteX3998" y="connsiteY3998"/>
                    </a:cxn>
                    <a:cxn ang="0">
                      <a:pos x="connsiteX3999" y="connsiteY3999"/>
                    </a:cxn>
                    <a:cxn ang="0">
                      <a:pos x="connsiteX4000" y="connsiteY4000"/>
                    </a:cxn>
                    <a:cxn ang="0">
                      <a:pos x="connsiteX4001" y="connsiteY4001"/>
                    </a:cxn>
                    <a:cxn ang="0">
                      <a:pos x="connsiteX4002" y="connsiteY4002"/>
                    </a:cxn>
                    <a:cxn ang="0">
                      <a:pos x="connsiteX4003" y="connsiteY4003"/>
                    </a:cxn>
                    <a:cxn ang="0">
                      <a:pos x="connsiteX4004" y="connsiteY4004"/>
                    </a:cxn>
                    <a:cxn ang="0">
                      <a:pos x="connsiteX4005" y="connsiteY4005"/>
                    </a:cxn>
                    <a:cxn ang="0">
                      <a:pos x="connsiteX4006" y="connsiteY4006"/>
                    </a:cxn>
                    <a:cxn ang="0">
                      <a:pos x="connsiteX4007" y="connsiteY4007"/>
                    </a:cxn>
                    <a:cxn ang="0">
                      <a:pos x="connsiteX4008" y="connsiteY4008"/>
                    </a:cxn>
                    <a:cxn ang="0">
                      <a:pos x="connsiteX4009" y="connsiteY4009"/>
                    </a:cxn>
                    <a:cxn ang="0">
                      <a:pos x="connsiteX4010" y="connsiteY4010"/>
                    </a:cxn>
                    <a:cxn ang="0">
                      <a:pos x="connsiteX4011" y="connsiteY4011"/>
                    </a:cxn>
                    <a:cxn ang="0">
                      <a:pos x="connsiteX4012" y="connsiteY4012"/>
                    </a:cxn>
                    <a:cxn ang="0">
                      <a:pos x="connsiteX4013" y="connsiteY4013"/>
                    </a:cxn>
                    <a:cxn ang="0">
                      <a:pos x="connsiteX4014" y="connsiteY4014"/>
                    </a:cxn>
                    <a:cxn ang="0">
                      <a:pos x="connsiteX4015" y="connsiteY4015"/>
                    </a:cxn>
                    <a:cxn ang="0">
                      <a:pos x="connsiteX4016" y="connsiteY4016"/>
                    </a:cxn>
                    <a:cxn ang="0">
                      <a:pos x="connsiteX4017" y="connsiteY4017"/>
                    </a:cxn>
                    <a:cxn ang="0">
                      <a:pos x="connsiteX4018" y="connsiteY4018"/>
                    </a:cxn>
                    <a:cxn ang="0">
                      <a:pos x="connsiteX4019" y="connsiteY4019"/>
                    </a:cxn>
                    <a:cxn ang="0">
                      <a:pos x="connsiteX4020" y="connsiteY4020"/>
                    </a:cxn>
                    <a:cxn ang="0">
                      <a:pos x="connsiteX4021" y="connsiteY4021"/>
                    </a:cxn>
                    <a:cxn ang="0">
                      <a:pos x="connsiteX4022" y="connsiteY4022"/>
                    </a:cxn>
                    <a:cxn ang="0">
                      <a:pos x="connsiteX4023" y="connsiteY4023"/>
                    </a:cxn>
                    <a:cxn ang="0">
                      <a:pos x="connsiteX4024" y="connsiteY4024"/>
                    </a:cxn>
                    <a:cxn ang="0">
                      <a:pos x="connsiteX4025" y="connsiteY4025"/>
                    </a:cxn>
                    <a:cxn ang="0">
                      <a:pos x="connsiteX4026" y="connsiteY4026"/>
                    </a:cxn>
                    <a:cxn ang="0">
                      <a:pos x="connsiteX4027" y="connsiteY4027"/>
                    </a:cxn>
                    <a:cxn ang="0">
                      <a:pos x="connsiteX4028" y="connsiteY4028"/>
                    </a:cxn>
                    <a:cxn ang="0">
                      <a:pos x="connsiteX4029" y="connsiteY4029"/>
                    </a:cxn>
                    <a:cxn ang="0">
                      <a:pos x="connsiteX4030" y="connsiteY4030"/>
                    </a:cxn>
                    <a:cxn ang="0">
                      <a:pos x="connsiteX4031" y="connsiteY4031"/>
                    </a:cxn>
                    <a:cxn ang="0">
                      <a:pos x="connsiteX4032" y="connsiteY4032"/>
                    </a:cxn>
                    <a:cxn ang="0">
                      <a:pos x="connsiteX4033" y="connsiteY4033"/>
                    </a:cxn>
                    <a:cxn ang="0">
                      <a:pos x="connsiteX4034" y="connsiteY4034"/>
                    </a:cxn>
                    <a:cxn ang="0">
                      <a:pos x="connsiteX4035" y="connsiteY4035"/>
                    </a:cxn>
                    <a:cxn ang="0">
                      <a:pos x="connsiteX4036" y="connsiteY4036"/>
                    </a:cxn>
                    <a:cxn ang="0">
                      <a:pos x="connsiteX4037" y="connsiteY4037"/>
                    </a:cxn>
                    <a:cxn ang="0">
                      <a:pos x="connsiteX4038" y="connsiteY4038"/>
                    </a:cxn>
                    <a:cxn ang="0">
                      <a:pos x="connsiteX4039" y="connsiteY4039"/>
                    </a:cxn>
                    <a:cxn ang="0">
                      <a:pos x="connsiteX4040" y="connsiteY4040"/>
                    </a:cxn>
                    <a:cxn ang="0">
                      <a:pos x="connsiteX4041" y="connsiteY4041"/>
                    </a:cxn>
                    <a:cxn ang="0">
                      <a:pos x="connsiteX4042" y="connsiteY4042"/>
                    </a:cxn>
                    <a:cxn ang="0">
                      <a:pos x="connsiteX4043" y="connsiteY4043"/>
                    </a:cxn>
                    <a:cxn ang="0">
                      <a:pos x="connsiteX4044" y="connsiteY4044"/>
                    </a:cxn>
                    <a:cxn ang="0">
                      <a:pos x="connsiteX4045" y="connsiteY4045"/>
                    </a:cxn>
                    <a:cxn ang="0">
                      <a:pos x="connsiteX4046" y="connsiteY4046"/>
                    </a:cxn>
                    <a:cxn ang="0">
                      <a:pos x="connsiteX4047" y="connsiteY4047"/>
                    </a:cxn>
                    <a:cxn ang="0">
                      <a:pos x="connsiteX4048" y="connsiteY4048"/>
                    </a:cxn>
                    <a:cxn ang="0">
                      <a:pos x="connsiteX4049" y="connsiteY4049"/>
                    </a:cxn>
                    <a:cxn ang="0">
                      <a:pos x="connsiteX4050" y="connsiteY4050"/>
                    </a:cxn>
                    <a:cxn ang="0">
                      <a:pos x="connsiteX4051" y="connsiteY4051"/>
                    </a:cxn>
                    <a:cxn ang="0">
                      <a:pos x="connsiteX4052" y="connsiteY4052"/>
                    </a:cxn>
                    <a:cxn ang="0">
                      <a:pos x="connsiteX4053" y="connsiteY4053"/>
                    </a:cxn>
                    <a:cxn ang="0">
                      <a:pos x="connsiteX4054" y="connsiteY4054"/>
                    </a:cxn>
                    <a:cxn ang="0">
                      <a:pos x="connsiteX4055" y="connsiteY4055"/>
                    </a:cxn>
                    <a:cxn ang="0">
                      <a:pos x="connsiteX4056" y="connsiteY4056"/>
                    </a:cxn>
                    <a:cxn ang="0">
                      <a:pos x="connsiteX4057" y="connsiteY4057"/>
                    </a:cxn>
                    <a:cxn ang="0">
                      <a:pos x="connsiteX4058" y="connsiteY4058"/>
                    </a:cxn>
                    <a:cxn ang="0">
                      <a:pos x="connsiteX4059" y="connsiteY4059"/>
                    </a:cxn>
                    <a:cxn ang="0">
                      <a:pos x="connsiteX4060" y="connsiteY4060"/>
                    </a:cxn>
                    <a:cxn ang="0">
                      <a:pos x="connsiteX4061" y="connsiteY4061"/>
                    </a:cxn>
                    <a:cxn ang="0">
                      <a:pos x="connsiteX4062" y="connsiteY4062"/>
                    </a:cxn>
                    <a:cxn ang="0">
                      <a:pos x="connsiteX4063" y="connsiteY4063"/>
                    </a:cxn>
                    <a:cxn ang="0">
                      <a:pos x="connsiteX4064" y="connsiteY4064"/>
                    </a:cxn>
                    <a:cxn ang="0">
                      <a:pos x="connsiteX4065" y="connsiteY4065"/>
                    </a:cxn>
                    <a:cxn ang="0">
                      <a:pos x="connsiteX4066" y="connsiteY4066"/>
                    </a:cxn>
                    <a:cxn ang="0">
                      <a:pos x="connsiteX4067" y="connsiteY4067"/>
                    </a:cxn>
                    <a:cxn ang="0">
                      <a:pos x="connsiteX4068" y="connsiteY4068"/>
                    </a:cxn>
                    <a:cxn ang="0">
                      <a:pos x="connsiteX4069" y="connsiteY4069"/>
                    </a:cxn>
                    <a:cxn ang="0">
                      <a:pos x="connsiteX4070" y="connsiteY4070"/>
                    </a:cxn>
                    <a:cxn ang="0">
                      <a:pos x="connsiteX4071" y="connsiteY4071"/>
                    </a:cxn>
                    <a:cxn ang="0">
                      <a:pos x="connsiteX4072" y="connsiteY4072"/>
                    </a:cxn>
                    <a:cxn ang="0">
                      <a:pos x="connsiteX4073" y="connsiteY4073"/>
                    </a:cxn>
                    <a:cxn ang="0">
                      <a:pos x="connsiteX4074" y="connsiteY4074"/>
                    </a:cxn>
                    <a:cxn ang="0">
                      <a:pos x="connsiteX4075" y="connsiteY4075"/>
                    </a:cxn>
                    <a:cxn ang="0">
                      <a:pos x="connsiteX4076" y="connsiteY4076"/>
                    </a:cxn>
                    <a:cxn ang="0">
                      <a:pos x="connsiteX4077" y="connsiteY4077"/>
                    </a:cxn>
                    <a:cxn ang="0">
                      <a:pos x="connsiteX4078" y="connsiteY4078"/>
                    </a:cxn>
                    <a:cxn ang="0">
                      <a:pos x="connsiteX4079" y="connsiteY4079"/>
                    </a:cxn>
                    <a:cxn ang="0">
                      <a:pos x="connsiteX4080" y="connsiteY4080"/>
                    </a:cxn>
                    <a:cxn ang="0">
                      <a:pos x="connsiteX4081" y="connsiteY4081"/>
                    </a:cxn>
                    <a:cxn ang="0">
                      <a:pos x="connsiteX4082" y="connsiteY4082"/>
                    </a:cxn>
                    <a:cxn ang="0">
                      <a:pos x="connsiteX4083" y="connsiteY4083"/>
                    </a:cxn>
                    <a:cxn ang="0">
                      <a:pos x="connsiteX4084" y="connsiteY4084"/>
                    </a:cxn>
                    <a:cxn ang="0">
                      <a:pos x="connsiteX4085" y="connsiteY4085"/>
                    </a:cxn>
                    <a:cxn ang="0">
                      <a:pos x="connsiteX4086" y="connsiteY4086"/>
                    </a:cxn>
                    <a:cxn ang="0">
                      <a:pos x="connsiteX4087" y="connsiteY4087"/>
                    </a:cxn>
                    <a:cxn ang="0">
                      <a:pos x="connsiteX4088" y="connsiteY4088"/>
                    </a:cxn>
                    <a:cxn ang="0">
                      <a:pos x="connsiteX4089" y="connsiteY4089"/>
                    </a:cxn>
                    <a:cxn ang="0">
                      <a:pos x="connsiteX4090" y="connsiteY4090"/>
                    </a:cxn>
                    <a:cxn ang="0">
                      <a:pos x="connsiteX4091" y="connsiteY4091"/>
                    </a:cxn>
                    <a:cxn ang="0">
                      <a:pos x="connsiteX4092" y="connsiteY4092"/>
                    </a:cxn>
                    <a:cxn ang="0">
                      <a:pos x="connsiteX4093" y="connsiteY4093"/>
                    </a:cxn>
                    <a:cxn ang="0">
                      <a:pos x="connsiteX4094" y="connsiteY4094"/>
                    </a:cxn>
                    <a:cxn ang="0">
                      <a:pos x="connsiteX4095" y="connsiteY4095"/>
                    </a:cxn>
                    <a:cxn ang="0">
                      <a:pos x="connsiteX4096" y="connsiteY4096"/>
                    </a:cxn>
                    <a:cxn ang="0">
                      <a:pos x="connsiteX4097" y="connsiteY4097"/>
                    </a:cxn>
                    <a:cxn ang="0">
                      <a:pos x="connsiteX4098" y="connsiteY4098"/>
                    </a:cxn>
                    <a:cxn ang="0">
                      <a:pos x="connsiteX4099" y="connsiteY4099"/>
                    </a:cxn>
                    <a:cxn ang="0">
                      <a:pos x="connsiteX4100" y="connsiteY4100"/>
                    </a:cxn>
                    <a:cxn ang="0">
                      <a:pos x="connsiteX4101" y="connsiteY4101"/>
                    </a:cxn>
                    <a:cxn ang="0">
                      <a:pos x="connsiteX4102" y="connsiteY4102"/>
                    </a:cxn>
                    <a:cxn ang="0">
                      <a:pos x="connsiteX4103" y="connsiteY4103"/>
                    </a:cxn>
                    <a:cxn ang="0">
                      <a:pos x="connsiteX4104" y="connsiteY4104"/>
                    </a:cxn>
                    <a:cxn ang="0">
                      <a:pos x="connsiteX4105" y="connsiteY4105"/>
                    </a:cxn>
                    <a:cxn ang="0">
                      <a:pos x="connsiteX4106" y="connsiteY4106"/>
                    </a:cxn>
                    <a:cxn ang="0">
                      <a:pos x="connsiteX4107" y="connsiteY4107"/>
                    </a:cxn>
                    <a:cxn ang="0">
                      <a:pos x="connsiteX4108" y="connsiteY4108"/>
                    </a:cxn>
                    <a:cxn ang="0">
                      <a:pos x="connsiteX4109" y="connsiteY4109"/>
                    </a:cxn>
                    <a:cxn ang="0">
                      <a:pos x="connsiteX4110" y="connsiteY4110"/>
                    </a:cxn>
                    <a:cxn ang="0">
                      <a:pos x="connsiteX4111" y="connsiteY4111"/>
                    </a:cxn>
                    <a:cxn ang="0">
                      <a:pos x="connsiteX4112" y="connsiteY4112"/>
                    </a:cxn>
                    <a:cxn ang="0">
                      <a:pos x="connsiteX4113" y="connsiteY4113"/>
                    </a:cxn>
                    <a:cxn ang="0">
                      <a:pos x="connsiteX4114" y="connsiteY4114"/>
                    </a:cxn>
                    <a:cxn ang="0">
                      <a:pos x="connsiteX4115" y="connsiteY4115"/>
                    </a:cxn>
                    <a:cxn ang="0">
                      <a:pos x="connsiteX4116" y="connsiteY4116"/>
                    </a:cxn>
                    <a:cxn ang="0">
                      <a:pos x="connsiteX4117" y="connsiteY4117"/>
                    </a:cxn>
                    <a:cxn ang="0">
                      <a:pos x="connsiteX4118" y="connsiteY4118"/>
                    </a:cxn>
                    <a:cxn ang="0">
                      <a:pos x="connsiteX4119" y="connsiteY4119"/>
                    </a:cxn>
                    <a:cxn ang="0">
                      <a:pos x="connsiteX4120" y="connsiteY4120"/>
                    </a:cxn>
                    <a:cxn ang="0">
                      <a:pos x="connsiteX4121" y="connsiteY4121"/>
                    </a:cxn>
                    <a:cxn ang="0">
                      <a:pos x="connsiteX4122" y="connsiteY4122"/>
                    </a:cxn>
                    <a:cxn ang="0">
                      <a:pos x="connsiteX4123" y="connsiteY4123"/>
                    </a:cxn>
                    <a:cxn ang="0">
                      <a:pos x="connsiteX4124" y="connsiteY4124"/>
                    </a:cxn>
                    <a:cxn ang="0">
                      <a:pos x="connsiteX4125" y="connsiteY4125"/>
                    </a:cxn>
                    <a:cxn ang="0">
                      <a:pos x="connsiteX4126" y="connsiteY4126"/>
                    </a:cxn>
                    <a:cxn ang="0">
                      <a:pos x="connsiteX4127" y="connsiteY4127"/>
                    </a:cxn>
                    <a:cxn ang="0">
                      <a:pos x="connsiteX4128" y="connsiteY4128"/>
                    </a:cxn>
                    <a:cxn ang="0">
                      <a:pos x="connsiteX4129" y="connsiteY4129"/>
                    </a:cxn>
                    <a:cxn ang="0">
                      <a:pos x="connsiteX4130" y="connsiteY4130"/>
                    </a:cxn>
                    <a:cxn ang="0">
                      <a:pos x="connsiteX4131" y="connsiteY4131"/>
                    </a:cxn>
                    <a:cxn ang="0">
                      <a:pos x="connsiteX4132" y="connsiteY4132"/>
                    </a:cxn>
                    <a:cxn ang="0">
                      <a:pos x="connsiteX4133" y="connsiteY4133"/>
                    </a:cxn>
                    <a:cxn ang="0">
                      <a:pos x="connsiteX4134" y="connsiteY4134"/>
                    </a:cxn>
                    <a:cxn ang="0">
                      <a:pos x="connsiteX4135" y="connsiteY4135"/>
                    </a:cxn>
                    <a:cxn ang="0">
                      <a:pos x="connsiteX4136" y="connsiteY4136"/>
                    </a:cxn>
                    <a:cxn ang="0">
                      <a:pos x="connsiteX4137" y="connsiteY4137"/>
                    </a:cxn>
                    <a:cxn ang="0">
                      <a:pos x="connsiteX4138" y="connsiteY4138"/>
                    </a:cxn>
                    <a:cxn ang="0">
                      <a:pos x="connsiteX4139" y="connsiteY4139"/>
                    </a:cxn>
                    <a:cxn ang="0">
                      <a:pos x="connsiteX4140" y="connsiteY4140"/>
                    </a:cxn>
                    <a:cxn ang="0">
                      <a:pos x="connsiteX4141" y="connsiteY4141"/>
                    </a:cxn>
                    <a:cxn ang="0">
                      <a:pos x="connsiteX4142" y="connsiteY4142"/>
                    </a:cxn>
                    <a:cxn ang="0">
                      <a:pos x="connsiteX4143" y="connsiteY4143"/>
                    </a:cxn>
                    <a:cxn ang="0">
                      <a:pos x="connsiteX4144" y="connsiteY4144"/>
                    </a:cxn>
                    <a:cxn ang="0">
                      <a:pos x="connsiteX4145" y="connsiteY4145"/>
                    </a:cxn>
                    <a:cxn ang="0">
                      <a:pos x="connsiteX4146" y="connsiteY4146"/>
                    </a:cxn>
                    <a:cxn ang="0">
                      <a:pos x="connsiteX4147" y="connsiteY4147"/>
                    </a:cxn>
                    <a:cxn ang="0">
                      <a:pos x="connsiteX4148" y="connsiteY4148"/>
                    </a:cxn>
                    <a:cxn ang="0">
                      <a:pos x="connsiteX4149" y="connsiteY4149"/>
                    </a:cxn>
                    <a:cxn ang="0">
                      <a:pos x="connsiteX4150" y="connsiteY4150"/>
                    </a:cxn>
                    <a:cxn ang="0">
                      <a:pos x="connsiteX4151" y="connsiteY4151"/>
                    </a:cxn>
                    <a:cxn ang="0">
                      <a:pos x="connsiteX4152" y="connsiteY4152"/>
                    </a:cxn>
                    <a:cxn ang="0">
                      <a:pos x="connsiteX4153" y="connsiteY4153"/>
                    </a:cxn>
                    <a:cxn ang="0">
                      <a:pos x="connsiteX4154" y="connsiteY4154"/>
                    </a:cxn>
                    <a:cxn ang="0">
                      <a:pos x="connsiteX4155" y="connsiteY4155"/>
                    </a:cxn>
                    <a:cxn ang="0">
                      <a:pos x="connsiteX4156" y="connsiteY4156"/>
                    </a:cxn>
                    <a:cxn ang="0">
                      <a:pos x="connsiteX4157" y="connsiteY4157"/>
                    </a:cxn>
                    <a:cxn ang="0">
                      <a:pos x="connsiteX4158" y="connsiteY4158"/>
                    </a:cxn>
                    <a:cxn ang="0">
                      <a:pos x="connsiteX4159" y="connsiteY4159"/>
                    </a:cxn>
                    <a:cxn ang="0">
                      <a:pos x="connsiteX4160" y="connsiteY4160"/>
                    </a:cxn>
                    <a:cxn ang="0">
                      <a:pos x="connsiteX4161" y="connsiteY4161"/>
                    </a:cxn>
                    <a:cxn ang="0">
                      <a:pos x="connsiteX4162" y="connsiteY4162"/>
                    </a:cxn>
                    <a:cxn ang="0">
                      <a:pos x="connsiteX4163" y="connsiteY4163"/>
                    </a:cxn>
                    <a:cxn ang="0">
                      <a:pos x="connsiteX4164" y="connsiteY4164"/>
                    </a:cxn>
                    <a:cxn ang="0">
                      <a:pos x="connsiteX4165" y="connsiteY4165"/>
                    </a:cxn>
                    <a:cxn ang="0">
                      <a:pos x="connsiteX4166" y="connsiteY4166"/>
                    </a:cxn>
                    <a:cxn ang="0">
                      <a:pos x="connsiteX4167" y="connsiteY4167"/>
                    </a:cxn>
                    <a:cxn ang="0">
                      <a:pos x="connsiteX4168" y="connsiteY4168"/>
                    </a:cxn>
                    <a:cxn ang="0">
                      <a:pos x="connsiteX4169" y="connsiteY4169"/>
                    </a:cxn>
                    <a:cxn ang="0">
                      <a:pos x="connsiteX4170" y="connsiteY4170"/>
                    </a:cxn>
                    <a:cxn ang="0">
                      <a:pos x="connsiteX4171" y="connsiteY4171"/>
                    </a:cxn>
                    <a:cxn ang="0">
                      <a:pos x="connsiteX4172" y="connsiteY4172"/>
                    </a:cxn>
                    <a:cxn ang="0">
                      <a:pos x="connsiteX4173" y="connsiteY4173"/>
                    </a:cxn>
                    <a:cxn ang="0">
                      <a:pos x="connsiteX4174" y="connsiteY4174"/>
                    </a:cxn>
                    <a:cxn ang="0">
                      <a:pos x="connsiteX4175" y="connsiteY4175"/>
                    </a:cxn>
                    <a:cxn ang="0">
                      <a:pos x="connsiteX4176" y="connsiteY4176"/>
                    </a:cxn>
                    <a:cxn ang="0">
                      <a:pos x="connsiteX4177" y="connsiteY4177"/>
                    </a:cxn>
                    <a:cxn ang="0">
                      <a:pos x="connsiteX4178" y="connsiteY4178"/>
                    </a:cxn>
                    <a:cxn ang="0">
                      <a:pos x="connsiteX4179" y="connsiteY4179"/>
                    </a:cxn>
                    <a:cxn ang="0">
                      <a:pos x="connsiteX4180" y="connsiteY4180"/>
                    </a:cxn>
                    <a:cxn ang="0">
                      <a:pos x="connsiteX4181" y="connsiteY4181"/>
                    </a:cxn>
                    <a:cxn ang="0">
                      <a:pos x="connsiteX4182" y="connsiteY4182"/>
                    </a:cxn>
                    <a:cxn ang="0">
                      <a:pos x="connsiteX4183" y="connsiteY4183"/>
                    </a:cxn>
                    <a:cxn ang="0">
                      <a:pos x="connsiteX4184" y="connsiteY4184"/>
                    </a:cxn>
                    <a:cxn ang="0">
                      <a:pos x="connsiteX4185" y="connsiteY4185"/>
                    </a:cxn>
                    <a:cxn ang="0">
                      <a:pos x="connsiteX4186" y="connsiteY4186"/>
                    </a:cxn>
                    <a:cxn ang="0">
                      <a:pos x="connsiteX4187" y="connsiteY4187"/>
                    </a:cxn>
                    <a:cxn ang="0">
                      <a:pos x="connsiteX4188" y="connsiteY4188"/>
                    </a:cxn>
                    <a:cxn ang="0">
                      <a:pos x="connsiteX4189" y="connsiteY4189"/>
                    </a:cxn>
                    <a:cxn ang="0">
                      <a:pos x="connsiteX4190" y="connsiteY4190"/>
                    </a:cxn>
                    <a:cxn ang="0">
                      <a:pos x="connsiteX4191" y="connsiteY4191"/>
                    </a:cxn>
                    <a:cxn ang="0">
                      <a:pos x="connsiteX4192" y="connsiteY4192"/>
                    </a:cxn>
                    <a:cxn ang="0">
                      <a:pos x="connsiteX4193" y="connsiteY4193"/>
                    </a:cxn>
                    <a:cxn ang="0">
                      <a:pos x="connsiteX4194" y="connsiteY4194"/>
                    </a:cxn>
                    <a:cxn ang="0">
                      <a:pos x="connsiteX4195" y="connsiteY4195"/>
                    </a:cxn>
                    <a:cxn ang="0">
                      <a:pos x="connsiteX4196" y="connsiteY4196"/>
                    </a:cxn>
                    <a:cxn ang="0">
                      <a:pos x="connsiteX4197" y="connsiteY4197"/>
                    </a:cxn>
                    <a:cxn ang="0">
                      <a:pos x="connsiteX4198" y="connsiteY4198"/>
                    </a:cxn>
                    <a:cxn ang="0">
                      <a:pos x="connsiteX4199" y="connsiteY4199"/>
                    </a:cxn>
                    <a:cxn ang="0">
                      <a:pos x="connsiteX4200" y="connsiteY4200"/>
                    </a:cxn>
                    <a:cxn ang="0">
                      <a:pos x="connsiteX4201" y="connsiteY4201"/>
                    </a:cxn>
                    <a:cxn ang="0">
                      <a:pos x="connsiteX4202" y="connsiteY4202"/>
                    </a:cxn>
                    <a:cxn ang="0">
                      <a:pos x="connsiteX4203" y="connsiteY4203"/>
                    </a:cxn>
                    <a:cxn ang="0">
                      <a:pos x="connsiteX4204" y="connsiteY4204"/>
                    </a:cxn>
                    <a:cxn ang="0">
                      <a:pos x="connsiteX4205" y="connsiteY4205"/>
                    </a:cxn>
                    <a:cxn ang="0">
                      <a:pos x="connsiteX4206" y="connsiteY4206"/>
                    </a:cxn>
                    <a:cxn ang="0">
                      <a:pos x="connsiteX4207" y="connsiteY4207"/>
                    </a:cxn>
                    <a:cxn ang="0">
                      <a:pos x="connsiteX4208" y="connsiteY4208"/>
                    </a:cxn>
                    <a:cxn ang="0">
                      <a:pos x="connsiteX4209" y="connsiteY4209"/>
                    </a:cxn>
                    <a:cxn ang="0">
                      <a:pos x="connsiteX4210" y="connsiteY4210"/>
                    </a:cxn>
                    <a:cxn ang="0">
                      <a:pos x="connsiteX4211" y="connsiteY4211"/>
                    </a:cxn>
                    <a:cxn ang="0">
                      <a:pos x="connsiteX4212" y="connsiteY4212"/>
                    </a:cxn>
                    <a:cxn ang="0">
                      <a:pos x="connsiteX4213" y="connsiteY4213"/>
                    </a:cxn>
                    <a:cxn ang="0">
                      <a:pos x="connsiteX4214" y="connsiteY4214"/>
                    </a:cxn>
                    <a:cxn ang="0">
                      <a:pos x="connsiteX4215" y="connsiteY4215"/>
                    </a:cxn>
                    <a:cxn ang="0">
                      <a:pos x="connsiteX4216" y="connsiteY4216"/>
                    </a:cxn>
                    <a:cxn ang="0">
                      <a:pos x="connsiteX4217" y="connsiteY4217"/>
                    </a:cxn>
                    <a:cxn ang="0">
                      <a:pos x="connsiteX4218" y="connsiteY4218"/>
                    </a:cxn>
                    <a:cxn ang="0">
                      <a:pos x="connsiteX4219" y="connsiteY4219"/>
                    </a:cxn>
                    <a:cxn ang="0">
                      <a:pos x="connsiteX4220" y="connsiteY4220"/>
                    </a:cxn>
                    <a:cxn ang="0">
                      <a:pos x="connsiteX4221" y="connsiteY4221"/>
                    </a:cxn>
                    <a:cxn ang="0">
                      <a:pos x="connsiteX4222" y="connsiteY4222"/>
                    </a:cxn>
                    <a:cxn ang="0">
                      <a:pos x="connsiteX4223" y="connsiteY4223"/>
                    </a:cxn>
                    <a:cxn ang="0">
                      <a:pos x="connsiteX4224" y="connsiteY4224"/>
                    </a:cxn>
                    <a:cxn ang="0">
                      <a:pos x="connsiteX4225" y="connsiteY4225"/>
                    </a:cxn>
                    <a:cxn ang="0">
                      <a:pos x="connsiteX4226" y="connsiteY4226"/>
                    </a:cxn>
                    <a:cxn ang="0">
                      <a:pos x="connsiteX4227" y="connsiteY4227"/>
                    </a:cxn>
                    <a:cxn ang="0">
                      <a:pos x="connsiteX4228" y="connsiteY4228"/>
                    </a:cxn>
                    <a:cxn ang="0">
                      <a:pos x="connsiteX4229" y="connsiteY4229"/>
                    </a:cxn>
                    <a:cxn ang="0">
                      <a:pos x="connsiteX4230" y="connsiteY4230"/>
                    </a:cxn>
                    <a:cxn ang="0">
                      <a:pos x="connsiteX4231" y="connsiteY4231"/>
                    </a:cxn>
                    <a:cxn ang="0">
                      <a:pos x="connsiteX4232" y="connsiteY4232"/>
                    </a:cxn>
                    <a:cxn ang="0">
                      <a:pos x="connsiteX4233" y="connsiteY4233"/>
                    </a:cxn>
                    <a:cxn ang="0">
                      <a:pos x="connsiteX4234" y="connsiteY4234"/>
                    </a:cxn>
                    <a:cxn ang="0">
                      <a:pos x="connsiteX4235" y="connsiteY4235"/>
                    </a:cxn>
                    <a:cxn ang="0">
                      <a:pos x="connsiteX4236" y="connsiteY4236"/>
                    </a:cxn>
                    <a:cxn ang="0">
                      <a:pos x="connsiteX4237" y="connsiteY4237"/>
                    </a:cxn>
                    <a:cxn ang="0">
                      <a:pos x="connsiteX4238" y="connsiteY4238"/>
                    </a:cxn>
                    <a:cxn ang="0">
                      <a:pos x="connsiteX4239" y="connsiteY4239"/>
                    </a:cxn>
                    <a:cxn ang="0">
                      <a:pos x="connsiteX4240" y="connsiteY4240"/>
                    </a:cxn>
                    <a:cxn ang="0">
                      <a:pos x="connsiteX4241" y="connsiteY4241"/>
                    </a:cxn>
                    <a:cxn ang="0">
                      <a:pos x="connsiteX4242" y="connsiteY4242"/>
                    </a:cxn>
                    <a:cxn ang="0">
                      <a:pos x="connsiteX4243" y="connsiteY4243"/>
                    </a:cxn>
                    <a:cxn ang="0">
                      <a:pos x="connsiteX4244" y="connsiteY4244"/>
                    </a:cxn>
                    <a:cxn ang="0">
                      <a:pos x="connsiteX4245" y="connsiteY4245"/>
                    </a:cxn>
                    <a:cxn ang="0">
                      <a:pos x="connsiteX4246" y="connsiteY4246"/>
                    </a:cxn>
                    <a:cxn ang="0">
                      <a:pos x="connsiteX4247" y="connsiteY4247"/>
                    </a:cxn>
                    <a:cxn ang="0">
                      <a:pos x="connsiteX4248" y="connsiteY4248"/>
                    </a:cxn>
                    <a:cxn ang="0">
                      <a:pos x="connsiteX4249" y="connsiteY4249"/>
                    </a:cxn>
                    <a:cxn ang="0">
                      <a:pos x="connsiteX4250" y="connsiteY4250"/>
                    </a:cxn>
                    <a:cxn ang="0">
                      <a:pos x="connsiteX4251" y="connsiteY4251"/>
                    </a:cxn>
                    <a:cxn ang="0">
                      <a:pos x="connsiteX4252" y="connsiteY4252"/>
                    </a:cxn>
                    <a:cxn ang="0">
                      <a:pos x="connsiteX4253" y="connsiteY4253"/>
                    </a:cxn>
                    <a:cxn ang="0">
                      <a:pos x="connsiteX4254" y="connsiteY4254"/>
                    </a:cxn>
                    <a:cxn ang="0">
                      <a:pos x="connsiteX4255" y="connsiteY4255"/>
                    </a:cxn>
                    <a:cxn ang="0">
                      <a:pos x="connsiteX4256" y="connsiteY4256"/>
                    </a:cxn>
                    <a:cxn ang="0">
                      <a:pos x="connsiteX4257" y="connsiteY4257"/>
                    </a:cxn>
                    <a:cxn ang="0">
                      <a:pos x="connsiteX4258" y="connsiteY4258"/>
                    </a:cxn>
                    <a:cxn ang="0">
                      <a:pos x="connsiteX4259" y="connsiteY4259"/>
                    </a:cxn>
                    <a:cxn ang="0">
                      <a:pos x="connsiteX4260" y="connsiteY4260"/>
                    </a:cxn>
                    <a:cxn ang="0">
                      <a:pos x="connsiteX4261" y="connsiteY4261"/>
                    </a:cxn>
                    <a:cxn ang="0">
                      <a:pos x="connsiteX4262" y="connsiteY4262"/>
                    </a:cxn>
                    <a:cxn ang="0">
                      <a:pos x="connsiteX4263" y="connsiteY4263"/>
                    </a:cxn>
                    <a:cxn ang="0">
                      <a:pos x="connsiteX4264" y="connsiteY4264"/>
                    </a:cxn>
                    <a:cxn ang="0">
                      <a:pos x="connsiteX4265" y="connsiteY4265"/>
                    </a:cxn>
                    <a:cxn ang="0">
                      <a:pos x="connsiteX4266" y="connsiteY4266"/>
                    </a:cxn>
                    <a:cxn ang="0">
                      <a:pos x="connsiteX4267" y="connsiteY4267"/>
                    </a:cxn>
                    <a:cxn ang="0">
                      <a:pos x="connsiteX4268" y="connsiteY4268"/>
                    </a:cxn>
                    <a:cxn ang="0">
                      <a:pos x="connsiteX4269" y="connsiteY4269"/>
                    </a:cxn>
                    <a:cxn ang="0">
                      <a:pos x="connsiteX4270" y="connsiteY4270"/>
                    </a:cxn>
                    <a:cxn ang="0">
                      <a:pos x="connsiteX4271" y="connsiteY4271"/>
                    </a:cxn>
                    <a:cxn ang="0">
                      <a:pos x="connsiteX4272" y="connsiteY4272"/>
                    </a:cxn>
                    <a:cxn ang="0">
                      <a:pos x="connsiteX4273" y="connsiteY4273"/>
                    </a:cxn>
                    <a:cxn ang="0">
                      <a:pos x="connsiteX4274" y="connsiteY4274"/>
                    </a:cxn>
                    <a:cxn ang="0">
                      <a:pos x="connsiteX4275" y="connsiteY4275"/>
                    </a:cxn>
                    <a:cxn ang="0">
                      <a:pos x="connsiteX4276" y="connsiteY4276"/>
                    </a:cxn>
                    <a:cxn ang="0">
                      <a:pos x="connsiteX4277" y="connsiteY4277"/>
                    </a:cxn>
                    <a:cxn ang="0">
                      <a:pos x="connsiteX4278" y="connsiteY4278"/>
                    </a:cxn>
                    <a:cxn ang="0">
                      <a:pos x="connsiteX4279" y="connsiteY4279"/>
                    </a:cxn>
                    <a:cxn ang="0">
                      <a:pos x="connsiteX4280" y="connsiteY4280"/>
                    </a:cxn>
                    <a:cxn ang="0">
                      <a:pos x="connsiteX4281" y="connsiteY4281"/>
                    </a:cxn>
                    <a:cxn ang="0">
                      <a:pos x="connsiteX4282" y="connsiteY4282"/>
                    </a:cxn>
                    <a:cxn ang="0">
                      <a:pos x="connsiteX4283" y="connsiteY4283"/>
                    </a:cxn>
                    <a:cxn ang="0">
                      <a:pos x="connsiteX4284" y="connsiteY4284"/>
                    </a:cxn>
                    <a:cxn ang="0">
                      <a:pos x="connsiteX4285" y="connsiteY4285"/>
                    </a:cxn>
                    <a:cxn ang="0">
                      <a:pos x="connsiteX4286" y="connsiteY4286"/>
                    </a:cxn>
                    <a:cxn ang="0">
                      <a:pos x="connsiteX4287" y="connsiteY4287"/>
                    </a:cxn>
                    <a:cxn ang="0">
                      <a:pos x="connsiteX4288" y="connsiteY4288"/>
                    </a:cxn>
                    <a:cxn ang="0">
                      <a:pos x="connsiteX4289" y="connsiteY4289"/>
                    </a:cxn>
                    <a:cxn ang="0">
                      <a:pos x="connsiteX4290" y="connsiteY4290"/>
                    </a:cxn>
                    <a:cxn ang="0">
                      <a:pos x="connsiteX4291" y="connsiteY4291"/>
                    </a:cxn>
                    <a:cxn ang="0">
                      <a:pos x="connsiteX4292" y="connsiteY4292"/>
                    </a:cxn>
                    <a:cxn ang="0">
                      <a:pos x="connsiteX4293" y="connsiteY4293"/>
                    </a:cxn>
                    <a:cxn ang="0">
                      <a:pos x="connsiteX4294" y="connsiteY4294"/>
                    </a:cxn>
                    <a:cxn ang="0">
                      <a:pos x="connsiteX4295" y="connsiteY4295"/>
                    </a:cxn>
                    <a:cxn ang="0">
                      <a:pos x="connsiteX4296" y="connsiteY4296"/>
                    </a:cxn>
                    <a:cxn ang="0">
                      <a:pos x="connsiteX4297" y="connsiteY4297"/>
                    </a:cxn>
                    <a:cxn ang="0">
                      <a:pos x="connsiteX4298" y="connsiteY4298"/>
                    </a:cxn>
                    <a:cxn ang="0">
                      <a:pos x="connsiteX4299" y="connsiteY4299"/>
                    </a:cxn>
                    <a:cxn ang="0">
                      <a:pos x="connsiteX4300" y="connsiteY4300"/>
                    </a:cxn>
                    <a:cxn ang="0">
                      <a:pos x="connsiteX4301" y="connsiteY4301"/>
                    </a:cxn>
                    <a:cxn ang="0">
                      <a:pos x="connsiteX4302" y="connsiteY4302"/>
                    </a:cxn>
                    <a:cxn ang="0">
                      <a:pos x="connsiteX4303" y="connsiteY4303"/>
                    </a:cxn>
                    <a:cxn ang="0">
                      <a:pos x="connsiteX4304" y="connsiteY4304"/>
                    </a:cxn>
                    <a:cxn ang="0">
                      <a:pos x="connsiteX4305" y="connsiteY4305"/>
                    </a:cxn>
                    <a:cxn ang="0">
                      <a:pos x="connsiteX4306" y="connsiteY4306"/>
                    </a:cxn>
                    <a:cxn ang="0">
                      <a:pos x="connsiteX4307" y="connsiteY4307"/>
                    </a:cxn>
                    <a:cxn ang="0">
                      <a:pos x="connsiteX4308" y="connsiteY4308"/>
                    </a:cxn>
                    <a:cxn ang="0">
                      <a:pos x="connsiteX4309" y="connsiteY4309"/>
                    </a:cxn>
                    <a:cxn ang="0">
                      <a:pos x="connsiteX4310" y="connsiteY4310"/>
                    </a:cxn>
                    <a:cxn ang="0">
                      <a:pos x="connsiteX4311" y="connsiteY4311"/>
                    </a:cxn>
                    <a:cxn ang="0">
                      <a:pos x="connsiteX4312" y="connsiteY4312"/>
                    </a:cxn>
                    <a:cxn ang="0">
                      <a:pos x="connsiteX4313" y="connsiteY4313"/>
                    </a:cxn>
                    <a:cxn ang="0">
                      <a:pos x="connsiteX4314" y="connsiteY4314"/>
                    </a:cxn>
                    <a:cxn ang="0">
                      <a:pos x="connsiteX4315" y="connsiteY4315"/>
                    </a:cxn>
                    <a:cxn ang="0">
                      <a:pos x="connsiteX4316" y="connsiteY4316"/>
                    </a:cxn>
                    <a:cxn ang="0">
                      <a:pos x="connsiteX4317" y="connsiteY4317"/>
                    </a:cxn>
                    <a:cxn ang="0">
                      <a:pos x="connsiteX4318" y="connsiteY4318"/>
                    </a:cxn>
                    <a:cxn ang="0">
                      <a:pos x="connsiteX4319" y="connsiteY4319"/>
                    </a:cxn>
                    <a:cxn ang="0">
                      <a:pos x="connsiteX4320" y="connsiteY4320"/>
                    </a:cxn>
                    <a:cxn ang="0">
                      <a:pos x="connsiteX4321" y="connsiteY4321"/>
                    </a:cxn>
                    <a:cxn ang="0">
                      <a:pos x="connsiteX4322" y="connsiteY4322"/>
                    </a:cxn>
                    <a:cxn ang="0">
                      <a:pos x="connsiteX4323" y="connsiteY4323"/>
                    </a:cxn>
                    <a:cxn ang="0">
                      <a:pos x="connsiteX4324" y="connsiteY4324"/>
                    </a:cxn>
                    <a:cxn ang="0">
                      <a:pos x="connsiteX4325" y="connsiteY4325"/>
                    </a:cxn>
                    <a:cxn ang="0">
                      <a:pos x="connsiteX4326" y="connsiteY4326"/>
                    </a:cxn>
                    <a:cxn ang="0">
                      <a:pos x="connsiteX4327" y="connsiteY4327"/>
                    </a:cxn>
                    <a:cxn ang="0">
                      <a:pos x="connsiteX4328" y="connsiteY4328"/>
                    </a:cxn>
                    <a:cxn ang="0">
                      <a:pos x="connsiteX4329" y="connsiteY4329"/>
                    </a:cxn>
                    <a:cxn ang="0">
                      <a:pos x="connsiteX4330" y="connsiteY4330"/>
                    </a:cxn>
                    <a:cxn ang="0">
                      <a:pos x="connsiteX4331" y="connsiteY4331"/>
                    </a:cxn>
                    <a:cxn ang="0">
                      <a:pos x="connsiteX4332" y="connsiteY4332"/>
                    </a:cxn>
                    <a:cxn ang="0">
                      <a:pos x="connsiteX4333" y="connsiteY4333"/>
                    </a:cxn>
                    <a:cxn ang="0">
                      <a:pos x="connsiteX4334" y="connsiteY4334"/>
                    </a:cxn>
                    <a:cxn ang="0">
                      <a:pos x="connsiteX4335" y="connsiteY4335"/>
                    </a:cxn>
                    <a:cxn ang="0">
                      <a:pos x="connsiteX4336" y="connsiteY4336"/>
                    </a:cxn>
                    <a:cxn ang="0">
                      <a:pos x="connsiteX4337" y="connsiteY4337"/>
                    </a:cxn>
                    <a:cxn ang="0">
                      <a:pos x="connsiteX4338" y="connsiteY4338"/>
                    </a:cxn>
                    <a:cxn ang="0">
                      <a:pos x="connsiteX4339" y="connsiteY4339"/>
                    </a:cxn>
                    <a:cxn ang="0">
                      <a:pos x="connsiteX4340" y="connsiteY4340"/>
                    </a:cxn>
                    <a:cxn ang="0">
                      <a:pos x="connsiteX4341" y="connsiteY4341"/>
                    </a:cxn>
                    <a:cxn ang="0">
                      <a:pos x="connsiteX4342" y="connsiteY4342"/>
                    </a:cxn>
                    <a:cxn ang="0">
                      <a:pos x="connsiteX4343" y="connsiteY4343"/>
                    </a:cxn>
                    <a:cxn ang="0">
                      <a:pos x="connsiteX4344" y="connsiteY4344"/>
                    </a:cxn>
                    <a:cxn ang="0">
                      <a:pos x="connsiteX4345" y="connsiteY4345"/>
                    </a:cxn>
                    <a:cxn ang="0">
                      <a:pos x="connsiteX4346" y="connsiteY4346"/>
                    </a:cxn>
                    <a:cxn ang="0">
                      <a:pos x="connsiteX4347" y="connsiteY4347"/>
                    </a:cxn>
                    <a:cxn ang="0">
                      <a:pos x="connsiteX4348" y="connsiteY4348"/>
                    </a:cxn>
                    <a:cxn ang="0">
                      <a:pos x="connsiteX4349" y="connsiteY4349"/>
                    </a:cxn>
                    <a:cxn ang="0">
                      <a:pos x="connsiteX4350" y="connsiteY4350"/>
                    </a:cxn>
                    <a:cxn ang="0">
                      <a:pos x="connsiteX4351" y="connsiteY4351"/>
                    </a:cxn>
                    <a:cxn ang="0">
                      <a:pos x="connsiteX4352" y="connsiteY4352"/>
                    </a:cxn>
                    <a:cxn ang="0">
                      <a:pos x="connsiteX4353" y="connsiteY4353"/>
                    </a:cxn>
                    <a:cxn ang="0">
                      <a:pos x="connsiteX4354" y="connsiteY4354"/>
                    </a:cxn>
                    <a:cxn ang="0">
                      <a:pos x="connsiteX4355" y="connsiteY4355"/>
                    </a:cxn>
                    <a:cxn ang="0">
                      <a:pos x="connsiteX4356" y="connsiteY4356"/>
                    </a:cxn>
                    <a:cxn ang="0">
                      <a:pos x="connsiteX4357" y="connsiteY4357"/>
                    </a:cxn>
                    <a:cxn ang="0">
                      <a:pos x="connsiteX4358" y="connsiteY4358"/>
                    </a:cxn>
                    <a:cxn ang="0">
                      <a:pos x="connsiteX4359" y="connsiteY4359"/>
                    </a:cxn>
                    <a:cxn ang="0">
                      <a:pos x="connsiteX4360" y="connsiteY4360"/>
                    </a:cxn>
                    <a:cxn ang="0">
                      <a:pos x="connsiteX4361" y="connsiteY4361"/>
                    </a:cxn>
                    <a:cxn ang="0">
                      <a:pos x="connsiteX4362" y="connsiteY4362"/>
                    </a:cxn>
                    <a:cxn ang="0">
                      <a:pos x="connsiteX4363" y="connsiteY4363"/>
                    </a:cxn>
                    <a:cxn ang="0">
                      <a:pos x="connsiteX4364" y="connsiteY4364"/>
                    </a:cxn>
                    <a:cxn ang="0">
                      <a:pos x="connsiteX4365" y="connsiteY4365"/>
                    </a:cxn>
                    <a:cxn ang="0">
                      <a:pos x="connsiteX4366" y="connsiteY4366"/>
                    </a:cxn>
                    <a:cxn ang="0">
                      <a:pos x="connsiteX4367" y="connsiteY4367"/>
                    </a:cxn>
                    <a:cxn ang="0">
                      <a:pos x="connsiteX4368" y="connsiteY4368"/>
                    </a:cxn>
                    <a:cxn ang="0">
                      <a:pos x="connsiteX4369" y="connsiteY4369"/>
                    </a:cxn>
                    <a:cxn ang="0">
                      <a:pos x="connsiteX4370" y="connsiteY4370"/>
                    </a:cxn>
                    <a:cxn ang="0">
                      <a:pos x="connsiteX4371" y="connsiteY4371"/>
                    </a:cxn>
                    <a:cxn ang="0">
                      <a:pos x="connsiteX4372" y="connsiteY4372"/>
                    </a:cxn>
                    <a:cxn ang="0">
                      <a:pos x="connsiteX4373" y="connsiteY4373"/>
                    </a:cxn>
                    <a:cxn ang="0">
                      <a:pos x="connsiteX4374" y="connsiteY4374"/>
                    </a:cxn>
                    <a:cxn ang="0">
                      <a:pos x="connsiteX4375" y="connsiteY4375"/>
                    </a:cxn>
                    <a:cxn ang="0">
                      <a:pos x="connsiteX4376" y="connsiteY4376"/>
                    </a:cxn>
                    <a:cxn ang="0">
                      <a:pos x="connsiteX4377" y="connsiteY4377"/>
                    </a:cxn>
                    <a:cxn ang="0">
                      <a:pos x="connsiteX4378" y="connsiteY4378"/>
                    </a:cxn>
                    <a:cxn ang="0">
                      <a:pos x="connsiteX4379" y="connsiteY4379"/>
                    </a:cxn>
                    <a:cxn ang="0">
                      <a:pos x="connsiteX4380" y="connsiteY4380"/>
                    </a:cxn>
                    <a:cxn ang="0">
                      <a:pos x="connsiteX4381" y="connsiteY4381"/>
                    </a:cxn>
                    <a:cxn ang="0">
                      <a:pos x="connsiteX4382" y="connsiteY4382"/>
                    </a:cxn>
                    <a:cxn ang="0">
                      <a:pos x="connsiteX4383" y="connsiteY4383"/>
                    </a:cxn>
                    <a:cxn ang="0">
                      <a:pos x="connsiteX4384" y="connsiteY4384"/>
                    </a:cxn>
                    <a:cxn ang="0">
                      <a:pos x="connsiteX4385" y="connsiteY4385"/>
                    </a:cxn>
                    <a:cxn ang="0">
                      <a:pos x="connsiteX4386" y="connsiteY4386"/>
                    </a:cxn>
                    <a:cxn ang="0">
                      <a:pos x="connsiteX4387" y="connsiteY4387"/>
                    </a:cxn>
                    <a:cxn ang="0">
                      <a:pos x="connsiteX4388" y="connsiteY4388"/>
                    </a:cxn>
                    <a:cxn ang="0">
                      <a:pos x="connsiteX4389" y="connsiteY4389"/>
                    </a:cxn>
                    <a:cxn ang="0">
                      <a:pos x="connsiteX4390" y="connsiteY4390"/>
                    </a:cxn>
                    <a:cxn ang="0">
                      <a:pos x="connsiteX4391" y="connsiteY4391"/>
                    </a:cxn>
                    <a:cxn ang="0">
                      <a:pos x="connsiteX4392" y="connsiteY4392"/>
                    </a:cxn>
                    <a:cxn ang="0">
                      <a:pos x="connsiteX4393" y="connsiteY4393"/>
                    </a:cxn>
                    <a:cxn ang="0">
                      <a:pos x="connsiteX4394" y="connsiteY4394"/>
                    </a:cxn>
                    <a:cxn ang="0">
                      <a:pos x="connsiteX4395" y="connsiteY4395"/>
                    </a:cxn>
                    <a:cxn ang="0">
                      <a:pos x="connsiteX4396" y="connsiteY4396"/>
                    </a:cxn>
                    <a:cxn ang="0">
                      <a:pos x="connsiteX4397" y="connsiteY4397"/>
                    </a:cxn>
                    <a:cxn ang="0">
                      <a:pos x="connsiteX4398" y="connsiteY4398"/>
                    </a:cxn>
                  </a:cxnLst>
                  <a:rect l="l" t="t" r="r" b="b"/>
                  <a:pathLst>
                    <a:path w="5778299" h="2211056">
                      <a:moveTo>
                        <a:pt x="950547" y="2210110"/>
                      </a:moveTo>
                      <a:lnTo>
                        <a:pt x="950280" y="2210110"/>
                      </a:lnTo>
                      <a:cubicBezTo>
                        <a:pt x="946945" y="2208594"/>
                        <a:pt x="943433" y="2207593"/>
                        <a:pt x="939831" y="2207131"/>
                      </a:cubicBezTo>
                      <a:lnTo>
                        <a:pt x="939831" y="2207131"/>
                      </a:lnTo>
                      <a:cubicBezTo>
                        <a:pt x="938541" y="2207131"/>
                        <a:pt x="930005" y="2201840"/>
                        <a:pt x="912574" y="2190679"/>
                      </a:cubicBezTo>
                      <a:cubicBezTo>
                        <a:pt x="907506" y="2187433"/>
                        <a:pt x="903682" y="2184899"/>
                        <a:pt x="902259" y="2184143"/>
                      </a:cubicBezTo>
                      <a:cubicBezTo>
                        <a:pt x="899591" y="2182631"/>
                        <a:pt x="897279" y="2181386"/>
                        <a:pt x="895189" y="2180275"/>
                      </a:cubicBezTo>
                      <a:cubicBezTo>
                        <a:pt x="884963" y="2174761"/>
                        <a:pt x="880738" y="2172494"/>
                        <a:pt x="876203" y="2158487"/>
                      </a:cubicBezTo>
                      <a:cubicBezTo>
                        <a:pt x="874024" y="2151729"/>
                        <a:pt x="866510" y="2148305"/>
                        <a:pt x="853971" y="2148305"/>
                      </a:cubicBezTo>
                      <a:cubicBezTo>
                        <a:pt x="848013" y="2148403"/>
                        <a:pt x="842055" y="2148941"/>
                        <a:pt x="836185" y="2149906"/>
                      </a:cubicBezTo>
                      <a:cubicBezTo>
                        <a:pt x="820267" y="2152307"/>
                        <a:pt x="813020" y="2148705"/>
                        <a:pt x="798658" y="2141324"/>
                      </a:cubicBezTo>
                      <a:lnTo>
                        <a:pt x="796746" y="2140346"/>
                      </a:lnTo>
                      <a:cubicBezTo>
                        <a:pt x="793812" y="2138670"/>
                        <a:pt x="791188" y="2136536"/>
                        <a:pt x="788965" y="2134032"/>
                      </a:cubicBezTo>
                      <a:cubicBezTo>
                        <a:pt x="786163" y="2130342"/>
                        <a:pt x="782073" y="2127834"/>
                        <a:pt x="777538" y="2127007"/>
                      </a:cubicBezTo>
                      <a:cubicBezTo>
                        <a:pt x="775803" y="2127007"/>
                        <a:pt x="773980" y="2126785"/>
                        <a:pt x="771935" y="2126785"/>
                      </a:cubicBezTo>
                      <a:cubicBezTo>
                        <a:pt x="768289" y="2126785"/>
                        <a:pt x="764554" y="2127051"/>
                        <a:pt x="760953" y="2127274"/>
                      </a:cubicBezTo>
                      <a:cubicBezTo>
                        <a:pt x="758373" y="2127274"/>
                        <a:pt x="755661" y="2127585"/>
                        <a:pt x="752993" y="2127674"/>
                      </a:cubicBezTo>
                      <a:cubicBezTo>
                        <a:pt x="742767" y="2127532"/>
                        <a:pt x="732718" y="2125002"/>
                        <a:pt x="723647" y="2120293"/>
                      </a:cubicBezTo>
                      <a:cubicBezTo>
                        <a:pt x="717200" y="2117234"/>
                        <a:pt x="710442" y="2114908"/>
                        <a:pt x="703461" y="2113356"/>
                      </a:cubicBezTo>
                      <a:cubicBezTo>
                        <a:pt x="701060" y="2112850"/>
                        <a:pt x="698570" y="2112578"/>
                        <a:pt x="696124" y="2112556"/>
                      </a:cubicBezTo>
                      <a:cubicBezTo>
                        <a:pt x="689766" y="2112743"/>
                        <a:pt x="683585" y="2114779"/>
                        <a:pt x="678338" y="2118425"/>
                      </a:cubicBezTo>
                      <a:lnTo>
                        <a:pt x="678072" y="2118425"/>
                      </a:lnTo>
                      <a:lnTo>
                        <a:pt x="677761" y="2118425"/>
                      </a:lnTo>
                      <a:cubicBezTo>
                        <a:pt x="671669" y="2114375"/>
                        <a:pt x="666155" y="2109515"/>
                        <a:pt x="661398" y="2103975"/>
                      </a:cubicBezTo>
                      <a:cubicBezTo>
                        <a:pt x="659086" y="2101485"/>
                        <a:pt x="656685" y="2098950"/>
                        <a:pt x="654239" y="2096638"/>
                      </a:cubicBezTo>
                      <a:cubicBezTo>
                        <a:pt x="644679" y="2087270"/>
                        <a:pt x="633919" y="2079182"/>
                        <a:pt x="622270" y="2072583"/>
                      </a:cubicBezTo>
                      <a:cubicBezTo>
                        <a:pt x="618224" y="2070578"/>
                        <a:pt x="613999" y="2068910"/>
                        <a:pt x="609686" y="2067603"/>
                      </a:cubicBezTo>
                      <a:cubicBezTo>
                        <a:pt x="603417" y="2065967"/>
                        <a:pt x="597459" y="2063192"/>
                        <a:pt x="592168" y="2059422"/>
                      </a:cubicBezTo>
                      <a:cubicBezTo>
                        <a:pt x="588966" y="2056887"/>
                        <a:pt x="577361" y="2046083"/>
                        <a:pt x="578339" y="2039991"/>
                      </a:cubicBezTo>
                      <a:cubicBezTo>
                        <a:pt x="578651" y="2038359"/>
                        <a:pt x="579851" y="2037034"/>
                        <a:pt x="581452" y="2036567"/>
                      </a:cubicBezTo>
                      <a:cubicBezTo>
                        <a:pt x="584564" y="2035665"/>
                        <a:pt x="587765" y="2035229"/>
                        <a:pt x="591012" y="2035278"/>
                      </a:cubicBezTo>
                      <a:cubicBezTo>
                        <a:pt x="595814" y="2035838"/>
                        <a:pt x="600616" y="2034424"/>
                        <a:pt x="604351" y="2031365"/>
                      </a:cubicBezTo>
                      <a:cubicBezTo>
                        <a:pt x="606396" y="2028893"/>
                        <a:pt x="607330" y="2025660"/>
                        <a:pt x="606885" y="2022472"/>
                      </a:cubicBezTo>
                      <a:cubicBezTo>
                        <a:pt x="606263" y="2018466"/>
                        <a:pt x="607819" y="2014433"/>
                        <a:pt x="610932" y="2011846"/>
                      </a:cubicBezTo>
                      <a:cubicBezTo>
                        <a:pt x="613377" y="2010058"/>
                        <a:pt x="615911" y="2008408"/>
                        <a:pt x="618535" y="2006910"/>
                      </a:cubicBezTo>
                      <a:cubicBezTo>
                        <a:pt x="622137" y="2004776"/>
                        <a:pt x="624804" y="2003220"/>
                        <a:pt x="624982" y="2001130"/>
                      </a:cubicBezTo>
                      <a:cubicBezTo>
                        <a:pt x="625160" y="1999040"/>
                        <a:pt x="622981" y="1996016"/>
                        <a:pt x="617779" y="1991436"/>
                      </a:cubicBezTo>
                      <a:cubicBezTo>
                        <a:pt x="614844" y="1988858"/>
                        <a:pt x="613644" y="1986501"/>
                        <a:pt x="614088" y="1984189"/>
                      </a:cubicBezTo>
                      <a:cubicBezTo>
                        <a:pt x="615200" y="1978898"/>
                        <a:pt x="625071" y="1975652"/>
                        <a:pt x="635564" y="1972228"/>
                      </a:cubicBezTo>
                      <a:cubicBezTo>
                        <a:pt x="644457" y="1969249"/>
                        <a:pt x="654106" y="1966181"/>
                        <a:pt x="655840" y="1961957"/>
                      </a:cubicBezTo>
                      <a:cubicBezTo>
                        <a:pt x="656329" y="1960885"/>
                        <a:pt x="656329" y="1959649"/>
                        <a:pt x="655840" y="1958578"/>
                      </a:cubicBezTo>
                      <a:cubicBezTo>
                        <a:pt x="654684" y="1956057"/>
                        <a:pt x="652105" y="1954527"/>
                        <a:pt x="649348" y="1954754"/>
                      </a:cubicBezTo>
                      <a:cubicBezTo>
                        <a:pt x="645613" y="1955065"/>
                        <a:pt x="641967" y="1955919"/>
                        <a:pt x="638499" y="1957288"/>
                      </a:cubicBezTo>
                      <a:cubicBezTo>
                        <a:pt x="635075" y="1958662"/>
                        <a:pt x="631429" y="1959516"/>
                        <a:pt x="627739" y="1959823"/>
                      </a:cubicBezTo>
                      <a:cubicBezTo>
                        <a:pt x="623293" y="1959823"/>
                        <a:pt x="620624" y="1957244"/>
                        <a:pt x="619735" y="1952042"/>
                      </a:cubicBezTo>
                      <a:cubicBezTo>
                        <a:pt x="618357" y="1943905"/>
                        <a:pt x="627561" y="1937813"/>
                        <a:pt x="634942" y="1932967"/>
                      </a:cubicBezTo>
                      <a:cubicBezTo>
                        <a:pt x="636854" y="1931775"/>
                        <a:pt x="638721" y="1930481"/>
                        <a:pt x="640500" y="1929098"/>
                      </a:cubicBezTo>
                      <a:cubicBezTo>
                        <a:pt x="643835" y="1926426"/>
                        <a:pt x="648059" y="1925012"/>
                        <a:pt x="652327" y="1925096"/>
                      </a:cubicBezTo>
                      <a:cubicBezTo>
                        <a:pt x="655173" y="1925194"/>
                        <a:pt x="657974" y="1925505"/>
                        <a:pt x="660775" y="1926030"/>
                      </a:cubicBezTo>
                      <a:cubicBezTo>
                        <a:pt x="663710" y="1926604"/>
                        <a:pt x="666689" y="1926928"/>
                        <a:pt x="669668" y="1927008"/>
                      </a:cubicBezTo>
                      <a:cubicBezTo>
                        <a:pt x="671358" y="1927008"/>
                        <a:pt x="673047" y="1926844"/>
                        <a:pt x="674693" y="1926519"/>
                      </a:cubicBezTo>
                      <a:cubicBezTo>
                        <a:pt x="676471" y="1926119"/>
                        <a:pt x="678116" y="1923985"/>
                        <a:pt x="679139" y="1920428"/>
                      </a:cubicBezTo>
                      <a:cubicBezTo>
                        <a:pt x="681362" y="1913714"/>
                        <a:pt x="681318" y="1904465"/>
                        <a:pt x="679139" y="1901753"/>
                      </a:cubicBezTo>
                      <a:cubicBezTo>
                        <a:pt x="677049" y="1899828"/>
                        <a:pt x="675849" y="1897089"/>
                        <a:pt x="675938" y="1894238"/>
                      </a:cubicBezTo>
                      <a:cubicBezTo>
                        <a:pt x="676382" y="1891126"/>
                        <a:pt x="679406" y="1889214"/>
                        <a:pt x="682029" y="1887524"/>
                      </a:cubicBezTo>
                      <a:cubicBezTo>
                        <a:pt x="684652" y="1885835"/>
                        <a:pt x="685898" y="1885034"/>
                        <a:pt x="686031" y="1883701"/>
                      </a:cubicBezTo>
                      <a:cubicBezTo>
                        <a:pt x="685942" y="1882647"/>
                        <a:pt x="685364" y="1881691"/>
                        <a:pt x="684519" y="1881077"/>
                      </a:cubicBezTo>
                      <a:cubicBezTo>
                        <a:pt x="678027" y="1875208"/>
                        <a:pt x="681807" y="1870272"/>
                        <a:pt x="684831" y="1866315"/>
                      </a:cubicBezTo>
                      <a:cubicBezTo>
                        <a:pt x="686565" y="1864048"/>
                        <a:pt x="688210" y="1861869"/>
                        <a:pt x="687854" y="1859912"/>
                      </a:cubicBezTo>
                      <a:cubicBezTo>
                        <a:pt x="687454" y="1858369"/>
                        <a:pt x="686387" y="1857080"/>
                        <a:pt x="684964" y="1856355"/>
                      </a:cubicBezTo>
                      <a:cubicBezTo>
                        <a:pt x="669535" y="1846129"/>
                        <a:pt x="644012" y="1839815"/>
                        <a:pt x="626805" y="1838881"/>
                      </a:cubicBezTo>
                      <a:cubicBezTo>
                        <a:pt x="613866" y="1838170"/>
                        <a:pt x="611332" y="1835279"/>
                        <a:pt x="604573" y="1827498"/>
                      </a:cubicBezTo>
                      <a:lnTo>
                        <a:pt x="601016" y="1823452"/>
                      </a:lnTo>
                      <a:cubicBezTo>
                        <a:pt x="598526" y="1820144"/>
                        <a:pt x="594702" y="1818094"/>
                        <a:pt x="590567" y="1817850"/>
                      </a:cubicBezTo>
                      <a:cubicBezTo>
                        <a:pt x="587054" y="1818161"/>
                        <a:pt x="583675" y="1819241"/>
                        <a:pt x="580651" y="1821006"/>
                      </a:cubicBezTo>
                      <a:cubicBezTo>
                        <a:pt x="577228" y="1822976"/>
                        <a:pt x="573404" y="1824146"/>
                        <a:pt x="569491" y="1824430"/>
                      </a:cubicBezTo>
                      <a:cubicBezTo>
                        <a:pt x="566645" y="1824404"/>
                        <a:pt x="563844" y="1823554"/>
                        <a:pt x="561488" y="1821985"/>
                      </a:cubicBezTo>
                      <a:cubicBezTo>
                        <a:pt x="557975" y="1820299"/>
                        <a:pt x="554329" y="1818957"/>
                        <a:pt x="550594" y="1817983"/>
                      </a:cubicBezTo>
                      <a:cubicBezTo>
                        <a:pt x="540723" y="1814915"/>
                        <a:pt x="530540" y="1811803"/>
                        <a:pt x="531964" y="1807045"/>
                      </a:cubicBezTo>
                      <a:cubicBezTo>
                        <a:pt x="536677" y="1791393"/>
                        <a:pt x="520759" y="1785346"/>
                        <a:pt x="505285" y="1779522"/>
                      </a:cubicBezTo>
                      <a:cubicBezTo>
                        <a:pt x="495014" y="1775653"/>
                        <a:pt x="485366" y="1772007"/>
                        <a:pt x="483053" y="1765560"/>
                      </a:cubicBezTo>
                      <a:cubicBezTo>
                        <a:pt x="482075" y="1762274"/>
                        <a:pt x="482653" y="1758721"/>
                        <a:pt x="484609" y="1755911"/>
                      </a:cubicBezTo>
                      <a:cubicBezTo>
                        <a:pt x="487233" y="1750207"/>
                        <a:pt x="486966" y="1743590"/>
                        <a:pt x="483853" y="1738126"/>
                      </a:cubicBezTo>
                      <a:cubicBezTo>
                        <a:pt x="481453" y="1732510"/>
                        <a:pt x="476473" y="1728401"/>
                        <a:pt x="470514" y="1727099"/>
                      </a:cubicBezTo>
                      <a:cubicBezTo>
                        <a:pt x="467757" y="1726779"/>
                        <a:pt x="465001" y="1726632"/>
                        <a:pt x="462244" y="1726654"/>
                      </a:cubicBezTo>
                      <a:cubicBezTo>
                        <a:pt x="457442" y="1726654"/>
                        <a:pt x="452373" y="1727010"/>
                        <a:pt x="447482" y="1727410"/>
                      </a:cubicBezTo>
                      <a:cubicBezTo>
                        <a:pt x="442591" y="1727810"/>
                        <a:pt x="439123" y="1728032"/>
                        <a:pt x="435166" y="1728077"/>
                      </a:cubicBezTo>
                      <a:cubicBezTo>
                        <a:pt x="431431" y="1728753"/>
                        <a:pt x="427873" y="1730274"/>
                        <a:pt x="424806" y="1732523"/>
                      </a:cubicBezTo>
                      <a:cubicBezTo>
                        <a:pt x="421115" y="1735302"/>
                        <a:pt x="416758" y="1737090"/>
                        <a:pt x="412178" y="1737726"/>
                      </a:cubicBezTo>
                      <a:cubicBezTo>
                        <a:pt x="408754" y="1737632"/>
                        <a:pt x="405642" y="1735600"/>
                        <a:pt x="404174" y="1732479"/>
                      </a:cubicBezTo>
                      <a:cubicBezTo>
                        <a:pt x="398838" y="1723586"/>
                        <a:pt x="391591" y="1701754"/>
                        <a:pt x="392791" y="1690861"/>
                      </a:cubicBezTo>
                      <a:cubicBezTo>
                        <a:pt x="393192" y="1687304"/>
                        <a:pt x="395015" y="1685480"/>
                        <a:pt x="398216" y="1685480"/>
                      </a:cubicBezTo>
                      <a:cubicBezTo>
                        <a:pt x="401640" y="1685841"/>
                        <a:pt x="404974" y="1686756"/>
                        <a:pt x="408087" y="1688193"/>
                      </a:cubicBezTo>
                      <a:cubicBezTo>
                        <a:pt x="410889" y="1689500"/>
                        <a:pt x="413912" y="1690358"/>
                        <a:pt x="416980" y="1690727"/>
                      </a:cubicBezTo>
                      <a:cubicBezTo>
                        <a:pt x="417558" y="1690754"/>
                        <a:pt x="418136" y="1690647"/>
                        <a:pt x="418670" y="1690416"/>
                      </a:cubicBezTo>
                      <a:cubicBezTo>
                        <a:pt x="428630" y="1685969"/>
                        <a:pt x="433831" y="1681523"/>
                        <a:pt x="434543" y="1677077"/>
                      </a:cubicBezTo>
                      <a:cubicBezTo>
                        <a:pt x="435121" y="1673431"/>
                        <a:pt x="432942" y="1669474"/>
                        <a:pt x="428141" y="1665205"/>
                      </a:cubicBezTo>
                      <a:cubicBezTo>
                        <a:pt x="426317" y="1663649"/>
                        <a:pt x="424050" y="1661470"/>
                        <a:pt x="421382" y="1658980"/>
                      </a:cubicBezTo>
                      <a:cubicBezTo>
                        <a:pt x="414001" y="1651910"/>
                        <a:pt x="403596" y="1642262"/>
                        <a:pt x="397682" y="1639905"/>
                      </a:cubicBezTo>
                      <a:cubicBezTo>
                        <a:pt x="391769" y="1637548"/>
                        <a:pt x="376606" y="1614649"/>
                        <a:pt x="376874" y="1607446"/>
                      </a:cubicBezTo>
                      <a:cubicBezTo>
                        <a:pt x="376874" y="1606157"/>
                        <a:pt x="377185" y="1604112"/>
                        <a:pt x="377496" y="1601533"/>
                      </a:cubicBezTo>
                      <a:cubicBezTo>
                        <a:pt x="378608" y="1592017"/>
                        <a:pt x="380697" y="1574365"/>
                        <a:pt x="375139" y="1571608"/>
                      </a:cubicBezTo>
                      <a:lnTo>
                        <a:pt x="370693" y="1569341"/>
                      </a:lnTo>
                      <a:cubicBezTo>
                        <a:pt x="364201" y="1565873"/>
                        <a:pt x="356153" y="1561515"/>
                        <a:pt x="349173" y="1561515"/>
                      </a:cubicBezTo>
                      <a:cubicBezTo>
                        <a:pt x="347349" y="1561484"/>
                        <a:pt x="345526" y="1561849"/>
                        <a:pt x="343881" y="1562582"/>
                      </a:cubicBezTo>
                      <a:cubicBezTo>
                        <a:pt x="340680" y="1564330"/>
                        <a:pt x="337167" y="1565419"/>
                        <a:pt x="333566" y="1565784"/>
                      </a:cubicBezTo>
                      <a:cubicBezTo>
                        <a:pt x="330186" y="1565784"/>
                        <a:pt x="328185" y="1563827"/>
                        <a:pt x="324673" y="1560581"/>
                      </a:cubicBezTo>
                      <a:cubicBezTo>
                        <a:pt x="323561" y="1559514"/>
                        <a:pt x="322272" y="1558269"/>
                        <a:pt x="320716" y="1556846"/>
                      </a:cubicBezTo>
                      <a:cubicBezTo>
                        <a:pt x="318759" y="1554988"/>
                        <a:pt x="316136" y="1553983"/>
                        <a:pt x="313423" y="1554045"/>
                      </a:cubicBezTo>
                      <a:cubicBezTo>
                        <a:pt x="311823" y="1554103"/>
                        <a:pt x="310267" y="1554267"/>
                        <a:pt x="308711" y="1554534"/>
                      </a:cubicBezTo>
                      <a:cubicBezTo>
                        <a:pt x="306932" y="1554850"/>
                        <a:pt x="305153" y="1555028"/>
                        <a:pt x="303375" y="1555068"/>
                      </a:cubicBezTo>
                      <a:cubicBezTo>
                        <a:pt x="302486" y="1555139"/>
                        <a:pt x="301596" y="1555139"/>
                        <a:pt x="300707" y="1555068"/>
                      </a:cubicBezTo>
                      <a:cubicBezTo>
                        <a:pt x="289769" y="1553245"/>
                        <a:pt x="288124" y="1546175"/>
                        <a:pt x="286523" y="1538972"/>
                      </a:cubicBezTo>
                      <a:cubicBezTo>
                        <a:pt x="285901" y="1534165"/>
                        <a:pt x="283899" y="1529643"/>
                        <a:pt x="280743" y="1525944"/>
                      </a:cubicBezTo>
                      <a:cubicBezTo>
                        <a:pt x="275451" y="1520128"/>
                        <a:pt x="272605" y="1512472"/>
                        <a:pt x="272872" y="1504601"/>
                      </a:cubicBezTo>
                      <a:cubicBezTo>
                        <a:pt x="273095" y="1498292"/>
                        <a:pt x="270916" y="1492129"/>
                        <a:pt x="266736" y="1487394"/>
                      </a:cubicBezTo>
                      <a:cubicBezTo>
                        <a:pt x="263402" y="1484695"/>
                        <a:pt x="261312" y="1480769"/>
                        <a:pt x="260912" y="1476500"/>
                      </a:cubicBezTo>
                      <a:cubicBezTo>
                        <a:pt x="261667" y="1472512"/>
                        <a:pt x="263980" y="1469008"/>
                        <a:pt x="267403" y="1466807"/>
                      </a:cubicBezTo>
                      <a:cubicBezTo>
                        <a:pt x="271227" y="1463472"/>
                        <a:pt x="273450" y="1461294"/>
                        <a:pt x="271183" y="1457914"/>
                      </a:cubicBezTo>
                      <a:cubicBezTo>
                        <a:pt x="265625" y="1449955"/>
                        <a:pt x="255220" y="1425411"/>
                        <a:pt x="263713" y="1414740"/>
                      </a:cubicBezTo>
                      <a:cubicBezTo>
                        <a:pt x="264869" y="1413273"/>
                        <a:pt x="266381" y="1411583"/>
                        <a:pt x="268159" y="1409804"/>
                      </a:cubicBezTo>
                      <a:cubicBezTo>
                        <a:pt x="275674" y="1401356"/>
                        <a:pt x="285945" y="1389751"/>
                        <a:pt x="279809" y="1380903"/>
                      </a:cubicBezTo>
                      <a:lnTo>
                        <a:pt x="279497" y="1380458"/>
                      </a:lnTo>
                      <a:lnTo>
                        <a:pt x="279898" y="1380147"/>
                      </a:lnTo>
                      <a:cubicBezTo>
                        <a:pt x="288657" y="1373139"/>
                        <a:pt x="298172" y="1367172"/>
                        <a:pt x="308310" y="1362361"/>
                      </a:cubicBezTo>
                      <a:lnTo>
                        <a:pt x="312756" y="1360138"/>
                      </a:lnTo>
                      <a:cubicBezTo>
                        <a:pt x="318537" y="1358475"/>
                        <a:pt x="324539" y="1357697"/>
                        <a:pt x="330542" y="1357826"/>
                      </a:cubicBezTo>
                      <a:cubicBezTo>
                        <a:pt x="337345" y="1357515"/>
                        <a:pt x="345793" y="1357115"/>
                        <a:pt x="346460" y="1355470"/>
                      </a:cubicBezTo>
                      <a:cubicBezTo>
                        <a:pt x="346593" y="1355278"/>
                        <a:pt x="346593" y="1355038"/>
                        <a:pt x="346460" y="1354847"/>
                      </a:cubicBezTo>
                      <a:cubicBezTo>
                        <a:pt x="345437" y="1352802"/>
                        <a:pt x="337568" y="1350712"/>
                        <a:pt x="330320" y="1348889"/>
                      </a:cubicBezTo>
                      <a:cubicBezTo>
                        <a:pt x="321872" y="1346710"/>
                        <a:pt x="313868" y="1344442"/>
                        <a:pt x="311823" y="1341819"/>
                      </a:cubicBezTo>
                      <a:lnTo>
                        <a:pt x="308265" y="1336972"/>
                      </a:lnTo>
                      <a:cubicBezTo>
                        <a:pt x="302618" y="1329236"/>
                        <a:pt x="300529" y="1326301"/>
                        <a:pt x="295415" y="1326301"/>
                      </a:cubicBezTo>
                      <a:cubicBezTo>
                        <a:pt x="290391" y="1326750"/>
                        <a:pt x="285411" y="1327737"/>
                        <a:pt x="280565" y="1329236"/>
                      </a:cubicBezTo>
                      <a:lnTo>
                        <a:pt x="279142" y="1329591"/>
                      </a:lnTo>
                      <a:lnTo>
                        <a:pt x="279942" y="1328391"/>
                      </a:lnTo>
                      <a:cubicBezTo>
                        <a:pt x="292703" y="1309227"/>
                        <a:pt x="307510" y="1299445"/>
                        <a:pt x="326274" y="1287084"/>
                      </a:cubicBezTo>
                      <a:lnTo>
                        <a:pt x="327919" y="1285972"/>
                      </a:lnTo>
                      <a:cubicBezTo>
                        <a:pt x="335211" y="1280717"/>
                        <a:pt x="341524" y="1274252"/>
                        <a:pt x="346638" y="1266853"/>
                      </a:cubicBezTo>
                      <a:cubicBezTo>
                        <a:pt x="350907" y="1260824"/>
                        <a:pt x="355887" y="1255314"/>
                        <a:pt x="361445" y="1250446"/>
                      </a:cubicBezTo>
                      <a:cubicBezTo>
                        <a:pt x="364824" y="1247645"/>
                        <a:pt x="368737" y="1244977"/>
                        <a:pt x="372872" y="1242175"/>
                      </a:cubicBezTo>
                      <a:cubicBezTo>
                        <a:pt x="384477" y="1234350"/>
                        <a:pt x="396438" y="1226257"/>
                        <a:pt x="399550" y="1213496"/>
                      </a:cubicBezTo>
                      <a:cubicBezTo>
                        <a:pt x="402218" y="1202736"/>
                        <a:pt x="392347" y="1190331"/>
                        <a:pt x="370293" y="1176636"/>
                      </a:cubicBezTo>
                      <a:cubicBezTo>
                        <a:pt x="368959" y="1175791"/>
                        <a:pt x="367180" y="1174813"/>
                        <a:pt x="365313" y="1173790"/>
                      </a:cubicBezTo>
                      <a:cubicBezTo>
                        <a:pt x="357532" y="1169343"/>
                        <a:pt x="346860" y="1163608"/>
                        <a:pt x="347082" y="1157516"/>
                      </a:cubicBezTo>
                      <a:cubicBezTo>
                        <a:pt x="347082" y="1154626"/>
                        <a:pt x="349617" y="1152091"/>
                        <a:pt x="354553" y="1149824"/>
                      </a:cubicBezTo>
                      <a:cubicBezTo>
                        <a:pt x="361711" y="1146533"/>
                        <a:pt x="365313" y="1143332"/>
                        <a:pt x="365624" y="1139953"/>
                      </a:cubicBezTo>
                      <a:cubicBezTo>
                        <a:pt x="365936" y="1136574"/>
                        <a:pt x="362378" y="1132038"/>
                        <a:pt x="354064" y="1126302"/>
                      </a:cubicBezTo>
                      <a:cubicBezTo>
                        <a:pt x="351262" y="1124715"/>
                        <a:pt x="349173" y="1122052"/>
                        <a:pt x="348372" y="1118922"/>
                      </a:cubicBezTo>
                      <a:cubicBezTo>
                        <a:pt x="347660" y="1115009"/>
                        <a:pt x="350106" y="1111185"/>
                        <a:pt x="353085" y="1106916"/>
                      </a:cubicBezTo>
                      <a:cubicBezTo>
                        <a:pt x="353752" y="1106169"/>
                        <a:pt x="353975" y="1105124"/>
                        <a:pt x="353708" y="1104159"/>
                      </a:cubicBezTo>
                      <a:cubicBezTo>
                        <a:pt x="352907" y="1101580"/>
                        <a:pt x="347927" y="1099713"/>
                        <a:pt x="344282" y="1098424"/>
                      </a:cubicBezTo>
                      <a:cubicBezTo>
                        <a:pt x="342903" y="1097966"/>
                        <a:pt x="341524" y="1097401"/>
                        <a:pt x="340235" y="1096734"/>
                      </a:cubicBezTo>
                      <a:cubicBezTo>
                        <a:pt x="337968" y="1095356"/>
                        <a:pt x="336901" y="1094066"/>
                        <a:pt x="336901" y="1092732"/>
                      </a:cubicBezTo>
                      <a:cubicBezTo>
                        <a:pt x="336901" y="1091398"/>
                        <a:pt x="339213" y="1089531"/>
                        <a:pt x="341347" y="1088286"/>
                      </a:cubicBezTo>
                      <a:cubicBezTo>
                        <a:pt x="342503" y="1087699"/>
                        <a:pt x="343570" y="1086952"/>
                        <a:pt x="344548" y="1086063"/>
                      </a:cubicBezTo>
                      <a:cubicBezTo>
                        <a:pt x="346549" y="1083839"/>
                        <a:pt x="342948" y="1077970"/>
                        <a:pt x="340813" y="1074458"/>
                      </a:cubicBezTo>
                      <a:cubicBezTo>
                        <a:pt x="340191" y="1073471"/>
                        <a:pt x="339613" y="1072448"/>
                        <a:pt x="339124" y="1071390"/>
                      </a:cubicBezTo>
                      <a:cubicBezTo>
                        <a:pt x="334410" y="1059696"/>
                        <a:pt x="341658" y="1056094"/>
                        <a:pt x="347483" y="1053248"/>
                      </a:cubicBezTo>
                      <a:cubicBezTo>
                        <a:pt x="352196" y="1050936"/>
                        <a:pt x="355887" y="1049113"/>
                        <a:pt x="354197" y="1044355"/>
                      </a:cubicBezTo>
                      <a:cubicBezTo>
                        <a:pt x="349751" y="1030660"/>
                        <a:pt x="340413" y="1017677"/>
                        <a:pt x="331520" y="1004871"/>
                      </a:cubicBezTo>
                      <a:cubicBezTo>
                        <a:pt x="328941" y="1001181"/>
                        <a:pt x="326496" y="997713"/>
                        <a:pt x="324184" y="994200"/>
                      </a:cubicBezTo>
                      <a:cubicBezTo>
                        <a:pt x="314180" y="979216"/>
                        <a:pt x="324628" y="969745"/>
                        <a:pt x="334722" y="960586"/>
                      </a:cubicBezTo>
                      <a:cubicBezTo>
                        <a:pt x="341391" y="954538"/>
                        <a:pt x="347660" y="948892"/>
                        <a:pt x="347705" y="941955"/>
                      </a:cubicBezTo>
                      <a:cubicBezTo>
                        <a:pt x="347216" y="936415"/>
                        <a:pt x="344415" y="931328"/>
                        <a:pt x="340013" y="927949"/>
                      </a:cubicBezTo>
                      <a:cubicBezTo>
                        <a:pt x="334811" y="923240"/>
                        <a:pt x="329030" y="919194"/>
                        <a:pt x="322805" y="915899"/>
                      </a:cubicBezTo>
                      <a:cubicBezTo>
                        <a:pt x="313734" y="911591"/>
                        <a:pt x="306042" y="904850"/>
                        <a:pt x="300573" y="896424"/>
                      </a:cubicBezTo>
                      <a:cubicBezTo>
                        <a:pt x="292526" y="883085"/>
                        <a:pt x="307421" y="866633"/>
                        <a:pt x="315469" y="861164"/>
                      </a:cubicBezTo>
                      <a:cubicBezTo>
                        <a:pt x="318715" y="858585"/>
                        <a:pt x="321205" y="855197"/>
                        <a:pt x="322716" y="851338"/>
                      </a:cubicBezTo>
                      <a:cubicBezTo>
                        <a:pt x="324762" y="845833"/>
                        <a:pt x="328763" y="841267"/>
                        <a:pt x="333921" y="838488"/>
                      </a:cubicBezTo>
                      <a:cubicBezTo>
                        <a:pt x="336589" y="837278"/>
                        <a:pt x="339390" y="836380"/>
                        <a:pt x="342236" y="835820"/>
                      </a:cubicBezTo>
                      <a:cubicBezTo>
                        <a:pt x="346104" y="835170"/>
                        <a:pt x="349751" y="833650"/>
                        <a:pt x="352952" y="831374"/>
                      </a:cubicBezTo>
                      <a:cubicBezTo>
                        <a:pt x="357576" y="828448"/>
                        <a:pt x="362689" y="826469"/>
                        <a:pt x="368070" y="825549"/>
                      </a:cubicBezTo>
                      <a:cubicBezTo>
                        <a:pt x="376562" y="823503"/>
                        <a:pt x="384566" y="821547"/>
                        <a:pt x="386389" y="811765"/>
                      </a:cubicBezTo>
                      <a:lnTo>
                        <a:pt x="386389" y="810920"/>
                      </a:lnTo>
                      <a:lnTo>
                        <a:pt x="387056" y="811365"/>
                      </a:lnTo>
                      <a:cubicBezTo>
                        <a:pt x="390657" y="814028"/>
                        <a:pt x="394926" y="815669"/>
                        <a:pt x="399416" y="816122"/>
                      </a:cubicBezTo>
                      <a:cubicBezTo>
                        <a:pt x="402974" y="815811"/>
                        <a:pt x="406264" y="813939"/>
                        <a:pt x="408309" y="811009"/>
                      </a:cubicBezTo>
                      <a:cubicBezTo>
                        <a:pt x="411155" y="807234"/>
                        <a:pt x="415512" y="804931"/>
                        <a:pt x="420226" y="804739"/>
                      </a:cubicBezTo>
                      <a:cubicBezTo>
                        <a:pt x="421737" y="804748"/>
                        <a:pt x="423205" y="804926"/>
                        <a:pt x="424672" y="805273"/>
                      </a:cubicBezTo>
                      <a:cubicBezTo>
                        <a:pt x="428407" y="806118"/>
                        <a:pt x="455797" y="814833"/>
                        <a:pt x="455352" y="820702"/>
                      </a:cubicBezTo>
                      <a:cubicBezTo>
                        <a:pt x="455352" y="822836"/>
                        <a:pt x="452062" y="824081"/>
                        <a:pt x="445481" y="824659"/>
                      </a:cubicBezTo>
                      <a:cubicBezTo>
                        <a:pt x="435655" y="825460"/>
                        <a:pt x="432142" y="828750"/>
                        <a:pt x="432409" y="831507"/>
                      </a:cubicBezTo>
                      <a:cubicBezTo>
                        <a:pt x="432675" y="834264"/>
                        <a:pt x="437122" y="838087"/>
                        <a:pt x="444369" y="838087"/>
                      </a:cubicBezTo>
                      <a:cubicBezTo>
                        <a:pt x="446237" y="838079"/>
                        <a:pt x="448105" y="837856"/>
                        <a:pt x="449927" y="837421"/>
                      </a:cubicBezTo>
                      <a:cubicBezTo>
                        <a:pt x="451395" y="837074"/>
                        <a:pt x="452862" y="836891"/>
                        <a:pt x="454374" y="836887"/>
                      </a:cubicBezTo>
                      <a:cubicBezTo>
                        <a:pt x="458020" y="837051"/>
                        <a:pt x="461621" y="837790"/>
                        <a:pt x="465045" y="839066"/>
                      </a:cubicBezTo>
                      <a:cubicBezTo>
                        <a:pt x="468603" y="840422"/>
                        <a:pt x="472337" y="841142"/>
                        <a:pt x="476117" y="841200"/>
                      </a:cubicBezTo>
                      <a:cubicBezTo>
                        <a:pt x="479451" y="840840"/>
                        <a:pt x="482697" y="839697"/>
                        <a:pt x="485499" y="837865"/>
                      </a:cubicBezTo>
                      <a:cubicBezTo>
                        <a:pt x="488389" y="835944"/>
                        <a:pt x="491768" y="834815"/>
                        <a:pt x="495236" y="834575"/>
                      </a:cubicBezTo>
                      <a:cubicBezTo>
                        <a:pt x="497193" y="834579"/>
                        <a:pt x="499149" y="835019"/>
                        <a:pt x="500928" y="835864"/>
                      </a:cubicBezTo>
                      <a:cubicBezTo>
                        <a:pt x="503729" y="837171"/>
                        <a:pt x="506308" y="838928"/>
                        <a:pt x="508576" y="841067"/>
                      </a:cubicBezTo>
                      <a:cubicBezTo>
                        <a:pt x="510221" y="842938"/>
                        <a:pt x="512488" y="844090"/>
                        <a:pt x="514978" y="844268"/>
                      </a:cubicBezTo>
                      <a:cubicBezTo>
                        <a:pt x="517735" y="844063"/>
                        <a:pt x="520403" y="843277"/>
                        <a:pt x="522804" y="841956"/>
                      </a:cubicBezTo>
                      <a:cubicBezTo>
                        <a:pt x="524227" y="841364"/>
                        <a:pt x="525739" y="841093"/>
                        <a:pt x="527250" y="841155"/>
                      </a:cubicBezTo>
                      <a:cubicBezTo>
                        <a:pt x="531119" y="841382"/>
                        <a:pt x="534898" y="842143"/>
                        <a:pt x="538544" y="843423"/>
                      </a:cubicBezTo>
                      <a:lnTo>
                        <a:pt x="540456" y="844001"/>
                      </a:lnTo>
                      <a:cubicBezTo>
                        <a:pt x="562599" y="850413"/>
                        <a:pt x="583586" y="860208"/>
                        <a:pt x="602706" y="873036"/>
                      </a:cubicBezTo>
                      <a:cubicBezTo>
                        <a:pt x="605596" y="874948"/>
                        <a:pt x="608664" y="877483"/>
                        <a:pt x="611954" y="879661"/>
                      </a:cubicBezTo>
                      <a:cubicBezTo>
                        <a:pt x="623115" y="887931"/>
                        <a:pt x="635742" y="897447"/>
                        <a:pt x="648237" y="898025"/>
                      </a:cubicBezTo>
                      <a:cubicBezTo>
                        <a:pt x="654373" y="898821"/>
                        <a:pt x="660108" y="901657"/>
                        <a:pt x="664466" y="906073"/>
                      </a:cubicBezTo>
                      <a:cubicBezTo>
                        <a:pt x="668512" y="910381"/>
                        <a:pt x="674026" y="913027"/>
                        <a:pt x="679940" y="913498"/>
                      </a:cubicBezTo>
                      <a:cubicBezTo>
                        <a:pt x="691634" y="913498"/>
                        <a:pt x="699459" y="920612"/>
                        <a:pt x="707018" y="927504"/>
                      </a:cubicBezTo>
                      <a:cubicBezTo>
                        <a:pt x="711375" y="931800"/>
                        <a:pt x="716266" y="935508"/>
                        <a:pt x="721558" y="938531"/>
                      </a:cubicBezTo>
                      <a:cubicBezTo>
                        <a:pt x="731206" y="943378"/>
                        <a:pt x="737342" y="971657"/>
                        <a:pt x="734141" y="981128"/>
                      </a:cubicBezTo>
                      <a:cubicBezTo>
                        <a:pt x="725648" y="1006517"/>
                        <a:pt x="669446" y="1027415"/>
                        <a:pt x="646992" y="1029816"/>
                      </a:cubicBezTo>
                      <a:cubicBezTo>
                        <a:pt x="642323" y="1030314"/>
                        <a:pt x="637654" y="1030549"/>
                        <a:pt x="632941" y="1030527"/>
                      </a:cubicBezTo>
                      <a:cubicBezTo>
                        <a:pt x="595858" y="1030527"/>
                        <a:pt x="548993" y="1017811"/>
                        <a:pt x="519024" y="1005227"/>
                      </a:cubicBezTo>
                      <a:cubicBezTo>
                        <a:pt x="510399" y="1001932"/>
                        <a:pt x="501461" y="999478"/>
                        <a:pt x="492346" y="997891"/>
                      </a:cubicBezTo>
                      <a:cubicBezTo>
                        <a:pt x="479985" y="995356"/>
                        <a:pt x="467179" y="992688"/>
                        <a:pt x="455975" y="985396"/>
                      </a:cubicBezTo>
                      <a:cubicBezTo>
                        <a:pt x="452996" y="983360"/>
                        <a:pt x="450150" y="981132"/>
                        <a:pt x="447438" y="978727"/>
                      </a:cubicBezTo>
                      <a:cubicBezTo>
                        <a:pt x="443125" y="974538"/>
                        <a:pt x="438056" y="971204"/>
                        <a:pt x="432498" y="968900"/>
                      </a:cubicBezTo>
                      <a:lnTo>
                        <a:pt x="432498" y="968900"/>
                      </a:lnTo>
                      <a:lnTo>
                        <a:pt x="430719" y="968634"/>
                      </a:lnTo>
                      <a:cubicBezTo>
                        <a:pt x="427784" y="968136"/>
                        <a:pt x="424806" y="967824"/>
                        <a:pt x="421826" y="967700"/>
                      </a:cubicBezTo>
                      <a:cubicBezTo>
                        <a:pt x="419559" y="967700"/>
                        <a:pt x="419336" y="968144"/>
                        <a:pt x="419336" y="968144"/>
                      </a:cubicBezTo>
                      <a:cubicBezTo>
                        <a:pt x="419336" y="968144"/>
                        <a:pt x="419336" y="968144"/>
                        <a:pt x="419336" y="968589"/>
                      </a:cubicBezTo>
                      <a:cubicBezTo>
                        <a:pt x="422405" y="972208"/>
                        <a:pt x="425784" y="975557"/>
                        <a:pt x="429430" y="978593"/>
                      </a:cubicBezTo>
                      <a:cubicBezTo>
                        <a:pt x="432320" y="981088"/>
                        <a:pt x="435077" y="983729"/>
                        <a:pt x="437700" y="986508"/>
                      </a:cubicBezTo>
                      <a:cubicBezTo>
                        <a:pt x="443169" y="992466"/>
                        <a:pt x="453974" y="1002915"/>
                        <a:pt x="465090" y="1005539"/>
                      </a:cubicBezTo>
                      <a:cubicBezTo>
                        <a:pt x="469092" y="1006833"/>
                        <a:pt x="472471" y="1009594"/>
                        <a:pt x="474516" y="1013275"/>
                      </a:cubicBezTo>
                      <a:cubicBezTo>
                        <a:pt x="476562" y="1017504"/>
                        <a:pt x="480741" y="1020283"/>
                        <a:pt x="485455" y="1020523"/>
                      </a:cubicBezTo>
                      <a:cubicBezTo>
                        <a:pt x="493902" y="1021110"/>
                        <a:pt x="501906" y="1024649"/>
                        <a:pt x="508042" y="1030527"/>
                      </a:cubicBezTo>
                      <a:cubicBezTo>
                        <a:pt x="510665" y="1033013"/>
                        <a:pt x="512133" y="1036507"/>
                        <a:pt x="512044" y="1040131"/>
                      </a:cubicBezTo>
                      <a:cubicBezTo>
                        <a:pt x="512088" y="1042328"/>
                        <a:pt x="512399" y="1044507"/>
                        <a:pt x="512977" y="1046623"/>
                      </a:cubicBezTo>
                      <a:cubicBezTo>
                        <a:pt x="514045" y="1052003"/>
                        <a:pt x="515156" y="1057606"/>
                        <a:pt x="509420" y="1061518"/>
                      </a:cubicBezTo>
                      <a:cubicBezTo>
                        <a:pt x="506219" y="1063946"/>
                        <a:pt x="504974" y="1068148"/>
                        <a:pt x="506308" y="1071923"/>
                      </a:cubicBezTo>
                      <a:cubicBezTo>
                        <a:pt x="507553" y="1077557"/>
                        <a:pt x="509376" y="1083052"/>
                        <a:pt x="511688" y="1088330"/>
                      </a:cubicBezTo>
                      <a:cubicBezTo>
                        <a:pt x="513244" y="1091919"/>
                        <a:pt x="514578" y="1095587"/>
                        <a:pt x="515734" y="1099313"/>
                      </a:cubicBezTo>
                      <a:cubicBezTo>
                        <a:pt x="516535" y="1102541"/>
                        <a:pt x="516846" y="1105862"/>
                        <a:pt x="516712" y="1109184"/>
                      </a:cubicBezTo>
                      <a:cubicBezTo>
                        <a:pt x="516712" y="1116921"/>
                        <a:pt x="516712" y="1124924"/>
                        <a:pt x="525872" y="1126658"/>
                      </a:cubicBezTo>
                      <a:cubicBezTo>
                        <a:pt x="529607" y="1127303"/>
                        <a:pt x="533431" y="1127645"/>
                        <a:pt x="537210" y="1127681"/>
                      </a:cubicBezTo>
                      <a:cubicBezTo>
                        <a:pt x="546992" y="1128081"/>
                        <a:pt x="556196" y="1128437"/>
                        <a:pt x="563177" y="1139197"/>
                      </a:cubicBezTo>
                      <a:cubicBezTo>
                        <a:pt x="568246" y="1146978"/>
                        <a:pt x="587143" y="1154937"/>
                        <a:pt x="600616" y="1154937"/>
                      </a:cubicBezTo>
                      <a:cubicBezTo>
                        <a:pt x="603017" y="1154986"/>
                        <a:pt x="605374" y="1154670"/>
                        <a:pt x="607686" y="1154004"/>
                      </a:cubicBezTo>
                      <a:cubicBezTo>
                        <a:pt x="616000" y="1151038"/>
                        <a:pt x="620891" y="1142398"/>
                        <a:pt x="619157" y="1133728"/>
                      </a:cubicBezTo>
                      <a:cubicBezTo>
                        <a:pt x="618224" y="1127903"/>
                        <a:pt x="609597" y="1127725"/>
                        <a:pt x="602617" y="1127592"/>
                      </a:cubicBezTo>
                      <a:cubicBezTo>
                        <a:pt x="600171" y="1127628"/>
                        <a:pt x="597770" y="1127450"/>
                        <a:pt x="595369" y="1127058"/>
                      </a:cubicBezTo>
                      <a:cubicBezTo>
                        <a:pt x="584609" y="1124897"/>
                        <a:pt x="575938" y="1117005"/>
                        <a:pt x="572737" y="1106516"/>
                      </a:cubicBezTo>
                      <a:cubicBezTo>
                        <a:pt x="570380" y="1097708"/>
                        <a:pt x="573182" y="1088321"/>
                        <a:pt x="580029" y="1082283"/>
                      </a:cubicBezTo>
                      <a:cubicBezTo>
                        <a:pt x="582786" y="1079309"/>
                        <a:pt x="586565" y="1077535"/>
                        <a:pt x="590611" y="1077348"/>
                      </a:cubicBezTo>
                      <a:cubicBezTo>
                        <a:pt x="597503" y="1077348"/>
                        <a:pt x="603684" y="1083439"/>
                        <a:pt x="609686" y="1089308"/>
                      </a:cubicBezTo>
                      <a:cubicBezTo>
                        <a:pt x="615689" y="1095178"/>
                        <a:pt x="621291" y="1100780"/>
                        <a:pt x="627472" y="1100780"/>
                      </a:cubicBezTo>
                      <a:cubicBezTo>
                        <a:pt x="628139" y="1100771"/>
                        <a:pt x="628806" y="1100696"/>
                        <a:pt x="629473" y="1100558"/>
                      </a:cubicBezTo>
                      <a:cubicBezTo>
                        <a:pt x="631874" y="1100078"/>
                        <a:pt x="634364" y="1099842"/>
                        <a:pt x="636809" y="1099846"/>
                      </a:cubicBezTo>
                      <a:cubicBezTo>
                        <a:pt x="646369" y="1100469"/>
                        <a:pt x="655706" y="1103074"/>
                        <a:pt x="664244" y="1107494"/>
                      </a:cubicBezTo>
                      <a:cubicBezTo>
                        <a:pt x="672736" y="1111950"/>
                        <a:pt x="682029" y="1114568"/>
                        <a:pt x="691589" y="1115186"/>
                      </a:cubicBezTo>
                      <a:cubicBezTo>
                        <a:pt x="694479" y="1115155"/>
                        <a:pt x="697325" y="1114813"/>
                        <a:pt x="700126" y="1114164"/>
                      </a:cubicBezTo>
                      <a:cubicBezTo>
                        <a:pt x="701860" y="1114022"/>
                        <a:pt x="703372" y="1112990"/>
                        <a:pt x="704128" y="1111452"/>
                      </a:cubicBezTo>
                      <a:cubicBezTo>
                        <a:pt x="705595" y="1107717"/>
                        <a:pt x="700659" y="1100469"/>
                        <a:pt x="695235" y="1092866"/>
                      </a:cubicBezTo>
                      <a:cubicBezTo>
                        <a:pt x="688565" y="1083172"/>
                        <a:pt x="681007" y="1072234"/>
                        <a:pt x="682696" y="1063519"/>
                      </a:cubicBezTo>
                      <a:cubicBezTo>
                        <a:pt x="683407" y="1060007"/>
                        <a:pt x="685586" y="1056961"/>
                        <a:pt x="688654" y="1055116"/>
                      </a:cubicBezTo>
                      <a:cubicBezTo>
                        <a:pt x="692834" y="1052248"/>
                        <a:pt x="696791" y="1049131"/>
                        <a:pt x="700570" y="1045778"/>
                      </a:cubicBezTo>
                      <a:cubicBezTo>
                        <a:pt x="708396" y="1039109"/>
                        <a:pt x="715733" y="1032839"/>
                        <a:pt x="727249" y="1030616"/>
                      </a:cubicBezTo>
                      <a:cubicBezTo>
                        <a:pt x="735297" y="1029015"/>
                        <a:pt x="742589" y="1024778"/>
                        <a:pt x="747969" y="1018566"/>
                      </a:cubicBezTo>
                      <a:cubicBezTo>
                        <a:pt x="751482" y="1014907"/>
                        <a:pt x="755395" y="1011697"/>
                        <a:pt x="759708" y="1009007"/>
                      </a:cubicBezTo>
                      <a:cubicBezTo>
                        <a:pt x="763576" y="1007255"/>
                        <a:pt x="767844" y="1006490"/>
                        <a:pt x="772069" y="1006783"/>
                      </a:cubicBezTo>
                      <a:cubicBezTo>
                        <a:pt x="781006" y="1007099"/>
                        <a:pt x="789943" y="1008095"/>
                        <a:pt x="798747" y="1009763"/>
                      </a:cubicBezTo>
                      <a:lnTo>
                        <a:pt x="799814" y="1009763"/>
                      </a:lnTo>
                      <a:cubicBezTo>
                        <a:pt x="803860" y="1010016"/>
                        <a:pt x="807240" y="1012977"/>
                        <a:pt x="807995" y="1016966"/>
                      </a:cubicBezTo>
                      <a:cubicBezTo>
                        <a:pt x="808529" y="1018584"/>
                        <a:pt x="809196" y="1020145"/>
                        <a:pt x="810041" y="1021634"/>
                      </a:cubicBezTo>
                      <a:cubicBezTo>
                        <a:pt x="811864" y="1024836"/>
                        <a:pt x="812753" y="1025236"/>
                        <a:pt x="813287" y="1025236"/>
                      </a:cubicBezTo>
                      <a:cubicBezTo>
                        <a:pt x="813820" y="1025147"/>
                        <a:pt x="814309" y="1024934"/>
                        <a:pt x="814754" y="1024613"/>
                      </a:cubicBezTo>
                      <a:cubicBezTo>
                        <a:pt x="816221" y="1023600"/>
                        <a:pt x="818089" y="1023289"/>
                        <a:pt x="819823" y="1023769"/>
                      </a:cubicBezTo>
                      <a:cubicBezTo>
                        <a:pt x="822446" y="1024609"/>
                        <a:pt x="825203" y="1025147"/>
                        <a:pt x="827960" y="1025369"/>
                      </a:cubicBezTo>
                      <a:cubicBezTo>
                        <a:pt x="830627" y="1025369"/>
                        <a:pt x="831205" y="1024035"/>
                        <a:pt x="832806" y="1020434"/>
                      </a:cubicBezTo>
                      <a:cubicBezTo>
                        <a:pt x="834185" y="1017188"/>
                        <a:pt x="835785" y="1014062"/>
                        <a:pt x="837697" y="1011097"/>
                      </a:cubicBezTo>
                      <a:cubicBezTo>
                        <a:pt x="843477" y="999554"/>
                        <a:pt x="843611" y="986006"/>
                        <a:pt x="838142" y="974325"/>
                      </a:cubicBezTo>
                      <a:cubicBezTo>
                        <a:pt x="836408" y="971479"/>
                        <a:pt x="830627" y="970946"/>
                        <a:pt x="825514" y="970456"/>
                      </a:cubicBezTo>
                      <a:cubicBezTo>
                        <a:pt x="820401" y="969967"/>
                        <a:pt x="815776" y="969567"/>
                        <a:pt x="814309" y="967122"/>
                      </a:cubicBezTo>
                      <a:cubicBezTo>
                        <a:pt x="813687" y="965966"/>
                        <a:pt x="813687" y="964587"/>
                        <a:pt x="814309" y="963431"/>
                      </a:cubicBezTo>
                      <a:cubicBezTo>
                        <a:pt x="816310" y="958865"/>
                        <a:pt x="818756" y="954503"/>
                        <a:pt x="821602" y="950403"/>
                      </a:cubicBezTo>
                      <a:cubicBezTo>
                        <a:pt x="827871" y="940532"/>
                        <a:pt x="834407" y="930350"/>
                        <a:pt x="830939" y="919990"/>
                      </a:cubicBezTo>
                      <a:cubicBezTo>
                        <a:pt x="830183" y="917206"/>
                        <a:pt x="830050" y="914294"/>
                        <a:pt x="830539" y="911453"/>
                      </a:cubicBezTo>
                      <a:cubicBezTo>
                        <a:pt x="831650" y="907416"/>
                        <a:pt x="830627" y="903089"/>
                        <a:pt x="827827" y="899981"/>
                      </a:cubicBezTo>
                      <a:cubicBezTo>
                        <a:pt x="825470" y="898132"/>
                        <a:pt x="822802" y="896766"/>
                        <a:pt x="819912" y="895979"/>
                      </a:cubicBezTo>
                      <a:cubicBezTo>
                        <a:pt x="816176" y="895112"/>
                        <a:pt x="812842" y="893161"/>
                        <a:pt x="810218" y="890377"/>
                      </a:cubicBezTo>
                      <a:cubicBezTo>
                        <a:pt x="807906" y="887620"/>
                        <a:pt x="807106" y="885708"/>
                        <a:pt x="807729" y="884374"/>
                      </a:cubicBezTo>
                      <a:cubicBezTo>
                        <a:pt x="808351" y="883041"/>
                        <a:pt x="809374" y="882907"/>
                        <a:pt x="811375" y="882907"/>
                      </a:cubicBezTo>
                      <a:cubicBezTo>
                        <a:pt x="817022" y="883525"/>
                        <a:pt x="822580" y="884837"/>
                        <a:pt x="827915" y="886820"/>
                      </a:cubicBezTo>
                      <a:lnTo>
                        <a:pt x="830583" y="887665"/>
                      </a:lnTo>
                      <a:cubicBezTo>
                        <a:pt x="834629" y="888443"/>
                        <a:pt x="838720" y="888816"/>
                        <a:pt x="842811" y="888776"/>
                      </a:cubicBezTo>
                      <a:cubicBezTo>
                        <a:pt x="848102" y="888696"/>
                        <a:pt x="853349" y="888340"/>
                        <a:pt x="858595" y="887709"/>
                      </a:cubicBezTo>
                      <a:cubicBezTo>
                        <a:pt x="863486" y="887220"/>
                        <a:pt x="868111" y="886775"/>
                        <a:pt x="872601" y="886775"/>
                      </a:cubicBezTo>
                      <a:cubicBezTo>
                        <a:pt x="885541" y="885873"/>
                        <a:pt x="897635" y="893161"/>
                        <a:pt x="902881" y="905006"/>
                      </a:cubicBezTo>
                      <a:cubicBezTo>
                        <a:pt x="904126" y="906717"/>
                        <a:pt x="905460" y="908354"/>
                        <a:pt x="906927" y="909897"/>
                      </a:cubicBezTo>
                      <a:cubicBezTo>
                        <a:pt x="915020" y="919190"/>
                        <a:pt x="922801" y="928616"/>
                        <a:pt x="920978" y="932618"/>
                      </a:cubicBezTo>
                      <a:cubicBezTo>
                        <a:pt x="920178" y="933916"/>
                        <a:pt x="918710" y="934619"/>
                        <a:pt x="917199" y="934396"/>
                      </a:cubicBezTo>
                      <a:cubicBezTo>
                        <a:pt x="914309" y="934267"/>
                        <a:pt x="911463" y="933792"/>
                        <a:pt x="908706" y="932973"/>
                      </a:cubicBezTo>
                      <a:cubicBezTo>
                        <a:pt x="906038" y="932142"/>
                        <a:pt x="903282" y="931662"/>
                        <a:pt x="900525" y="931551"/>
                      </a:cubicBezTo>
                      <a:cubicBezTo>
                        <a:pt x="899858" y="931502"/>
                        <a:pt x="899191" y="931502"/>
                        <a:pt x="898524" y="931551"/>
                      </a:cubicBezTo>
                      <a:cubicBezTo>
                        <a:pt x="894655" y="932235"/>
                        <a:pt x="890876" y="933543"/>
                        <a:pt x="887408" y="935419"/>
                      </a:cubicBezTo>
                      <a:cubicBezTo>
                        <a:pt x="883762" y="937407"/>
                        <a:pt x="879805" y="938785"/>
                        <a:pt x="875714" y="939509"/>
                      </a:cubicBezTo>
                      <a:cubicBezTo>
                        <a:pt x="869445" y="940310"/>
                        <a:pt x="865621" y="942489"/>
                        <a:pt x="864331" y="946046"/>
                      </a:cubicBezTo>
                      <a:cubicBezTo>
                        <a:pt x="860596" y="956406"/>
                        <a:pt x="878782" y="976059"/>
                        <a:pt x="885630" y="983484"/>
                      </a:cubicBezTo>
                      <a:lnTo>
                        <a:pt x="886830" y="984774"/>
                      </a:lnTo>
                      <a:cubicBezTo>
                        <a:pt x="890209" y="988464"/>
                        <a:pt x="903237" y="991043"/>
                        <a:pt x="918488" y="991043"/>
                      </a:cubicBezTo>
                      <a:cubicBezTo>
                        <a:pt x="933739" y="991043"/>
                        <a:pt x="950013" y="988242"/>
                        <a:pt x="952547" y="982150"/>
                      </a:cubicBezTo>
                      <a:cubicBezTo>
                        <a:pt x="953704" y="977686"/>
                        <a:pt x="954059" y="973040"/>
                        <a:pt x="953481" y="968456"/>
                      </a:cubicBezTo>
                      <a:cubicBezTo>
                        <a:pt x="953081" y="959563"/>
                        <a:pt x="952725" y="949959"/>
                        <a:pt x="960284" y="946224"/>
                      </a:cubicBezTo>
                      <a:cubicBezTo>
                        <a:pt x="965487" y="944165"/>
                        <a:pt x="970956" y="942978"/>
                        <a:pt x="976558" y="942711"/>
                      </a:cubicBezTo>
                      <a:cubicBezTo>
                        <a:pt x="983317" y="942667"/>
                        <a:pt x="989942" y="940808"/>
                        <a:pt x="995722" y="937331"/>
                      </a:cubicBezTo>
                      <a:cubicBezTo>
                        <a:pt x="1014352" y="923102"/>
                        <a:pt x="1036540" y="907584"/>
                        <a:pt x="1059661" y="900293"/>
                      </a:cubicBezTo>
                      <a:cubicBezTo>
                        <a:pt x="1071977" y="896242"/>
                        <a:pt x="1084650" y="893356"/>
                        <a:pt x="1097500" y="891667"/>
                      </a:cubicBezTo>
                      <a:cubicBezTo>
                        <a:pt x="1098522" y="891604"/>
                        <a:pt x="1099501" y="891604"/>
                        <a:pt x="1100523" y="891667"/>
                      </a:cubicBezTo>
                      <a:cubicBezTo>
                        <a:pt x="1104525" y="891551"/>
                        <a:pt x="1108394" y="893174"/>
                        <a:pt x="1111106" y="896113"/>
                      </a:cubicBezTo>
                      <a:cubicBezTo>
                        <a:pt x="1113285" y="898278"/>
                        <a:pt x="1115819" y="899999"/>
                        <a:pt x="1118665" y="901182"/>
                      </a:cubicBezTo>
                      <a:cubicBezTo>
                        <a:pt x="1119287" y="901475"/>
                        <a:pt x="1119999" y="901640"/>
                        <a:pt x="1120710" y="901671"/>
                      </a:cubicBezTo>
                      <a:cubicBezTo>
                        <a:pt x="1124312" y="901671"/>
                        <a:pt x="1125157" y="895757"/>
                        <a:pt x="1126046" y="890599"/>
                      </a:cubicBezTo>
                      <a:cubicBezTo>
                        <a:pt x="1126046" y="887425"/>
                        <a:pt x="1126979" y="884321"/>
                        <a:pt x="1128802" y="881706"/>
                      </a:cubicBezTo>
                      <a:cubicBezTo>
                        <a:pt x="1132226" y="879199"/>
                        <a:pt x="1136006" y="877247"/>
                        <a:pt x="1140007" y="875926"/>
                      </a:cubicBezTo>
                      <a:lnTo>
                        <a:pt x="1141653" y="875304"/>
                      </a:lnTo>
                      <a:lnTo>
                        <a:pt x="1145832" y="873614"/>
                      </a:lnTo>
                      <a:cubicBezTo>
                        <a:pt x="1153480" y="869844"/>
                        <a:pt x="1161706" y="867496"/>
                        <a:pt x="1170199" y="866678"/>
                      </a:cubicBezTo>
                      <a:cubicBezTo>
                        <a:pt x="1171488" y="866669"/>
                        <a:pt x="1172777" y="866802"/>
                        <a:pt x="1174067" y="867078"/>
                      </a:cubicBezTo>
                      <a:cubicBezTo>
                        <a:pt x="1174378" y="867136"/>
                        <a:pt x="1174689" y="867349"/>
                        <a:pt x="1174822" y="867656"/>
                      </a:cubicBezTo>
                      <a:cubicBezTo>
                        <a:pt x="1175356" y="868768"/>
                        <a:pt x="1174289" y="871080"/>
                        <a:pt x="1172110" y="875348"/>
                      </a:cubicBezTo>
                      <a:cubicBezTo>
                        <a:pt x="1169398" y="880862"/>
                        <a:pt x="1165619" y="888376"/>
                        <a:pt x="1168108" y="891266"/>
                      </a:cubicBezTo>
                      <a:cubicBezTo>
                        <a:pt x="1170599" y="894157"/>
                        <a:pt x="1171755" y="896824"/>
                        <a:pt x="1170999" y="898558"/>
                      </a:cubicBezTo>
                      <a:cubicBezTo>
                        <a:pt x="1169798" y="901448"/>
                        <a:pt x="1164418" y="901715"/>
                        <a:pt x="1158727" y="902026"/>
                      </a:cubicBezTo>
                      <a:cubicBezTo>
                        <a:pt x="1153035" y="902338"/>
                        <a:pt x="1147344" y="902649"/>
                        <a:pt x="1147122" y="905539"/>
                      </a:cubicBezTo>
                      <a:cubicBezTo>
                        <a:pt x="1147033" y="906806"/>
                        <a:pt x="1147477" y="908052"/>
                        <a:pt x="1148367" y="908963"/>
                      </a:cubicBezTo>
                      <a:cubicBezTo>
                        <a:pt x="1151212" y="912031"/>
                        <a:pt x="1158771" y="913409"/>
                        <a:pt x="1170599" y="913409"/>
                      </a:cubicBezTo>
                      <a:cubicBezTo>
                        <a:pt x="1175311" y="913409"/>
                        <a:pt x="1179491" y="913187"/>
                        <a:pt x="1182470" y="913009"/>
                      </a:cubicBezTo>
                      <a:lnTo>
                        <a:pt x="1185271" y="913009"/>
                      </a:lnTo>
                      <a:lnTo>
                        <a:pt x="1190652" y="913009"/>
                      </a:lnTo>
                      <a:cubicBezTo>
                        <a:pt x="1197899" y="913009"/>
                        <a:pt x="1200434" y="913320"/>
                        <a:pt x="1206214" y="905228"/>
                      </a:cubicBezTo>
                      <a:cubicBezTo>
                        <a:pt x="1212750" y="895255"/>
                        <a:pt x="1224044" y="889497"/>
                        <a:pt x="1235960" y="890110"/>
                      </a:cubicBezTo>
                      <a:cubicBezTo>
                        <a:pt x="1241607" y="890257"/>
                        <a:pt x="1247210" y="890777"/>
                        <a:pt x="1252768" y="891667"/>
                      </a:cubicBezTo>
                      <a:cubicBezTo>
                        <a:pt x="1258370" y="892596"/>
                        <a:pt x="1264017" y="893129"/>
                        <a:pt x="1269708" y="893267"/>
                      </a:cubicBezTo>
                      <a:cubicBezTo>
                        <a:pt x="1274911" y="893365"/>
                        <a:pt x="1280069" y="892431"/>
                        <a:pt x="1284871" y="890510"/>
                      </a:cubicBezTo>
                      <a:cubicBezTo>
                        <a:pt x="1291007" y="887553"/>
                        <a:pt x="1296876" y="883992"/>
                        <a:pt x="1302301" y="879884"/>
                      </a:cubicBezTo>
                      <a:cubicBezTo>
                        <a:pt x="1312750" y="872591"/>
                        <a:pt x="1323599" y="865077"/>
                        <a:pt x="1334626" y="865077"/>
                      </a:cubicBezTo>
                      <a:cubicBezTo>
                        <a:pt x="1337560" y="865064"/>
                        <a:pt x="1340495" y="865624"/>
                        <a:pt x="1343252" y="866722"/>
                      </a:cubicBezTo>
                      <a:cubicBezTo>
                        <a:pt x="1352144" y="870279"/>
                        <a:pt x="1355346" y="872369"/>
                        <a:pt x="1356280" y="874770"/>
                      </a:cubicBezTo>
                      <a:cubicBezTo>
                        <a:pt x="1357213" y="877171"/>
                        <a:pt x="1356013" y="878861"/>
                        <a:pt x="1354635" y="881751"/>
                      </a:cubicBezTo>
                      <a:cubicBezTo>
                        <a:pt x="1353123" y="884654"/>
                        <a:pt x="1351922" y="887709"/>
                        <a:pt x="1351033" y="890866"/>
                      </a:cubicBezTo>
                      <a:cubicBezTo>
                        <a:pt x="1350544" y="892747"/>
                        <a:pt x="1350988" y="894752"/>
                        <a:pt x="1352234" y="896246"/>
                      </a:cubicBezTo>
                      <a:cubicBezTo>
                        <a:pt x="1356591" y="900635"/>
                        <a:pt x="1362593" y="903072"/>
                        <a:pt x="1368774" y="903005"/>
                      </a:cubicBezTo>
                      <a:cubicBezTo>
                        <a:pt x="1370820" y="903005"/>
                        <a:pt x="1375577" y="902605"/>
                        <a:pt x="1376289" y="899225"/>
                      </a:cubicBezTo>
                      <a:cubicBezTo>
                        <a:pt x="1376422" y="897296"/>
                        <a:pt x="1375933" y="895375"/>
                        <a:pt x="1374865" y="893756"/>
                      </a:cubicBezTo>
                      <a:cubicBezTo>
                        <a:pt x="1373443" y="890910"/>
                        <a:pt x="1371842" y="887620"/>
                        <a:pt x="1376466" y="884863"/>
                      </a:cubicBezTo>
                      <a:cubicBezTo>
                        <a:pt x="1382647" y="882067"/>
                        <a:pt x="1389450" y="880888"/>
                        <a:pt x="1396208" y="881440"/>
                      </a:cubicBezTo>
                      <a:lnTo>
                        <a:pt x="1398165" y="881440"/>
                      </a:lnTo>
                      <a:cubicBezTo>
                        <a:pt x="1404523" y="881440"/>
                        <a:pt x="1408525" y="879884"/>
                        <a:pt x="1409903" y="876993"/>
                      </a:cubicBezTo>
                      <a:cubicBezTo>
                        <a:pt x="1412171" y="872013"/>
                        <a:pt x="1407369" y="863654"/>
                        <a:pt x="1402566" y="858185"/>
                      </a:cubicBezTo>
                      <a:cubicBezTo>
                        <a:pt x="1399054" y="853005"/>
                        <a:pt x="1396697" y="847118"/>
                        <a:pt x="1395675" y="840933"/>
                      </a:cubicBezTo>
                      <a:cubicBezTo>
                        <a:pt x="1393718" y="832930"/>
                        <a:pt x="1391851" y="825371"/>
                        <a:pt x="1386426" y="822659"/>
                      </a:cubicBezTo>
                      <a:cubicBezTo>
                        <a:pt x="1382380" y="820965"/>
                        <a:pt x="1377978" y="820249"/>
                        <a:pt x="1373576" y="820569"/>
                      </a:cubicBezTo>
                      <a:cubicBezTo>
                        <a:pt x="1367573" y="821382"/>
                        <a:pt x="1361526" y="819515"/>
                        <a:pt x="1357035" y="815455"/>
                      </a:cubicBezTo>
                      <a:cubicBezTo>
                        <a:pt x="1353745" y="812503"/>
                        <a:pt x="1349788" y="810422"/>
                        <a:pt x="1345475" y="809408"/>
                      </a:cubicBezTo>
                      <a:cubicBezTo>
                        <a:pt x="1338894" y="807274"/>
                        <a:pt x="1332136" y="804962"/>
                        <a:pt x="1330846" y="794780"/>
                      </a:cubicBezTo>
                      <a:cubicBezTo>
                        <a:pt x="1330224" y="791103"/>
                        <a:pt x="1331291" y="787345"/>
                        <a:pt x="1333692" y="784508"/>
                      </a:cubicBezTo>
                      <a:cubicBezTo>
                        <a:pt x="1336271" y="781641"/>
                        <a:pt x="1339917" y="780018"/>
                        <a:pt x="1343785" y="780062"/>
                      </a:cubicBezTo>
                      <a:cubicBezTo>
                        <a:pt x="1345297" y="780080"/>
                        <a:pt x="1346809" y="780302"/>
                        <a:pt x="1348232" y="780729"/>
                      </a:cubicBezTo>
                      <a:cubicBezTo>
                        <a:pt x="1360459" y="784064"/>
                        <a:pt x="1381758" y="793490"/>
                        <a:pt x="1390739" y="803806"/>
                      </a:cubicBezTo>
                      <a:lnTo>
                        <a:pt x="1392874" y="806296"/>
                      </a:lnTo>
                      <a:cubicBezTo>
                        <a:pt x="1397320" y="811765"/>
                        <a:pt x="1398521" y="812921"/>
                        <a:pt x="1407369" y="813277"/>
                      </a:cubicBezTo>
                      <a:cubicBezTo>
                        <a:pt x="1415195" y="813726"/>
                        <a:pt x="1422976" y="814646"/>
                        <a:pt x="1430712" y="816033"/>
                      </a:cubicBezTo>
                      <a:cubicBezTo>
                        <a:pt x="1438227" y="817381"/>
                        <a:pt x="1445786" y="818301"/>
                        <a:pt x="1453389" y="818790"/>
                      </a:cubicBezTo>
                      <a:cubicBezTo>
                        <a:pt x="1457391" y="818790"/>
                        <a:pt x="1461437" y="819012"/>
                        <a:pt x="1465349" y="819101"/>
                      </a:cubicBezTo>
                      <a:cubicBezTo>
                        <a:pt x="1479534" y="819101"/>
                        <a:pt x="1494207" y="819590"/>
                        <a:pt x="1508168" y="825059"/>
                      </a:cubicBezTo>
                      <a:cubicBezTo>
                        <a:pt x="1522130" y="830529"/>
                        <a:pt x="1536581" y="837376"/>
                        <a:pt x="1550231" y="843823"/>
                      </a:cubicBezTo>
                      <a:cubicBezTo>
                        <a:pt x="1563882" y="850271"/>
                        <a:pt x="1579266" y="857563"/>
                        <a:pt x="1594251" y="863343"/>
                      </a:cubicBezTo>
                      <a:cubicBezTo>
                        <a:pt x="1616483" y="872236"/>
                        <a:pt x="1629822" y="882507"/>
                        <a:pt x="1646451" y="895757"/>
                      </a:cubicBezTo>
                      <a:cubicBezTo>
                        <a:pt x="1650053" y="898603"/>
                        <a:pt x="1653743" y="901582"/>
                        <a:pt x="1657745" y="904650"/>
                      </a:cubicBezTo>
                      <a:cubicBezTo>
                        <a:pt x="1659879" y="906295"/>
                        <a:pt x="1662503" y="907175"/>
                        <a:pt x="1665170" y="907140"/>
                      </a:cubicBezTo>
                      <a:cubicBezTo>
                        <a:pt x="1673708" y="907140"/>
                        <a:pt x="1682689" y="899314"/>
                        <a:pt x="1686780" y="891889"/>
                      </a:cubicBezTo>
                      <a:cubicBezTo>
                        <a:pt x="1689848" y="887633"/>
                        <a:pt x="1690382" y="882058"/>
                        <a:pt x="1688158" y="877305"/>
                      </a:cubicBezTo>
                      <a:cubicBezTo>
                        <a:pt x="1686469" y="874548"/>
                        <a:pt x="1683222" y="874059"/>
                        <a:pt x="1679755" y="873614"/>
                      </a:cubicBezTo>
                      <a:cubicBezTo>
                        <a:pt x="1677754" y="873436"/>
                        <a:pt x="1675797" y="872956"/>
                        <a:pt x="1673930" y="872191"/>
                      </a:cubicBezTo>
                      <a:cubicBezTo>
                        <a:pt x="1665927" y="868279"/>
                        <a:pt x="1663525" y="859430"/>
                        <a:pt x="1661391" y="851605"/>
                      </a:cubicBezTo>
                      <a:lnTo>
                        <a:pt x="1661391" y="851204"/>
                      </a:lnTo>
                      <a:cubicBezTo>
                        <a:pt x="1657967" y="838710"/>
                        <a:pt x="1646051" y="835686"/>
                        <a:pt x="1634490" y="832752"/>
                      </a:cubicBezTo>
                      <a:cubicBezTo>
                        <a:pt x="1632356" y="832218"/>
                        <a:pt x="1630044" y="831685"/>
                        <a:pt x="1628132" y="831062"/>
                      </a:cubicBezTo>
                      <a:cubicBezTo>
                        <a:pt x="1619017" y="828439"/>
                        <a:pt x="1613770" y="824748"/>
                        <a:pt x="1612525" y="820124"/>
                      </a:cubicBezTo>
                      <a:cubicBezTo>
                        <a:pt x="1611280" y="815500"/>
                        <a:pt x="1613548" y="811231"/>
                        <a:pt x="1618750" y="805673"/>
                      </a:cubicBezTo>
                      <a:cubicBezTo>
                        <a:pt x="1619906" y="804544"/>
                        <a:pt x="1621151" y="803499"/>
                        <a:pt x="1622441" y="802561"/>
                      </a:cubicBezTo>
                      <a:cubicBezTo>
                        <a:pt x="1626086" y="799715"/>
                        <a:pt x="1629288" y="797225"/>
                        <a:pt x="1627599" y="792290"/>
                      </a:cubicBezTo>
                      <a:cubicBezTo>
                        <a:pt x="1625997" y="790124"/>
                        <a:pt x="1625642" y="787261"/>
                        <a:pt x="1626709" y="784775"/>
                      </a:cubicBezTo>
                      <a:lnTo>
                        <a:pt x="1626709" y="784775"/>
                      </a:lnTo>
                      <a:cubicBezTo>
                        <a:pt x="1631155" y="778546"/>
                        <a:pt x="1633423" y="771031"/>
                        <a:pt x="1633157" y="763388"/>
                      </a:cubicBezTo>
                      <a:cubicBezTo>
                        <a:pt x="1633201" y="761525"/>
                        <a:pt x="1632312" y="759760"/>
                        <a:pt x="1630800" y="758675"/>
                      </a:cubicBezTo>
                      <a:cubicBezTo>
                        <a:pt x="1627776" y="757345"/>
                        <a:pt x="1624575" y="756590"/>
                        <a:pt x="1621285" y="756452"/>
                      </a:cubicBezTo>
                      <a:cubicBezTo>
                        <a:pt x="1616838" y="755963"/>
                        <a:pt x="1612392" y="755518"/>
                        <a:pt x="1610569" y="752450"/>
                      </a:cubicBezTo>
                      <a:cubicBezTo>
                        <a:pt x="1608923" y="748844"/>
                        <a:pt x="1608923" y="744718"/>
                        <a:pt x="1610569" y="741112"/>
                      </a:cubicBezTo>
                      <a:cubicBezTo>
                        <a:pt x="1614704" y="727772"/>
                        <a:pt x="1626754" y="722392"/>
                        <a:pt x="1639470" y="716790"/>
                      </a:cubicBezTo>
                      <a:cubicBezTo>
                        <a:pt x="1650497" y="711988"/>
                        <a:pt x="1661702" y="707008"/>
                        <a:pt x="1667705" y="696292"/>
                      </a:cubicBezTo>
                      <a:cubicBezTo>
                        <a:pt x="1670817" y="689880"/>
                        <a:pt x="1673485" y="683269"/>
                        <a:pt x="1675708" y="676506"/>
                      </a:cubicBezTo>
                      <a:cubicBezTo>
                        <a:pt x="1683979" y="653696"/>
                        <a:pt x="1695317" y="622438"/>
                        <a:pt x="1714081" y="622438"/>
                      </a:cubicBezTo>
                      <a:cubicBezTo>
                        <a:pt x="1714792" y="622393"/>
                        <a:pt x="1715548" y="622393"/>
                        <a:pt x="1716259" y="622438"/>
                      </a:cubicBezTo>
                      <a:cubicBezTo>
                        <a:pt x="1726130" y="623514"/>
                        <a:pt x="1736046" y="623972"/>
                        <a:pt x="1745962" y="623816"/>
                      </a:cubicBezTo>
                      <a:lnTo>
                        <a:pt x="1756366" y="623816"/>
                      </a:lnTo>
                      <a:cubicBezTo>
                        <a:pt x="1767082" y="623625"/>
                        <a:pt x="1777842" y="624203"/>
                        <a:pt x="1788469" y="625550"/>
                      </a:cubicBezTo>
                      <a:cubicBezTo>
                        <a:pt x="1802919" y="627640"/>
                        <a:pt x="1812168" y="632309"/>
                        <a:pt x="1816748" y="639778"/>
                      </a:cubicBezTo>
                      <a:cubicBezTo>
                        <a:pt x="1822128" y="648671"/>
                        <a:pt x="1821595" y="660810"/>
                        <a:pt x="1814881" y="680952"/>
                      </a:cubicBezTo>
                      <a:cubicBezTo>
                        <a:pt x="1812035" y="687697"/>
                        <a:pt x="1807544" y="693624"/>
                        <a:pt x="1801852" y="698204"/>
                      </a:cubicBezTo>
                      <a:cubicBezTo>
                        <a:pt x="1796339" y="703451"/>
                        <a:pt x="1791136" y="708386"/>
                        <a:pt x="1789536" y="715189"/>
                      </a:cubicBezTo>
                      <a:cubicBezTo>
                        <a:pt x="1788647" y="719058"/>
                        <a:pt x="1797806" y="725994"/>
                        <a:pt x="1805187" y="731552"/>
                      </a:cubicBezTo>
                      <a:cubicBezTo>
                        <a:pt x="1808833" y="734002"/>
                        <a:pt x="1812168" y="736852"/>
                        <a:pt x="1815192" y="740045"/>
                      </a:cubicBezTo>
                      <a:cubicBezTo>
                        <a:pt x="1824618" y="752850"/>
                        <a:pt x="1821017" y="764322"/>
                        <a:pt x="1817192" y="776505"/>
                      </a:cubicBezTo>
                      <a:cubicBezTo>
                        <a:pt x="1815592" y="781267"/>
                        <a:pt x="1814302" y="786140"/>
                        <a:pt x="1813413" y="791089"/>
                      </a:cubicBezTo>
                      <a:cubicBezTo>
                        <a:pt x="1812301" y="800604"/>
                        <a:pt x="1811990" y="810204"/>
                        <a:pt x="1812568" y="819768"/>
                      </a:cubicBezTo>
                      <a:cubicBezTo>
                        <a:pt x="1812568" y="824882"/>
                        <a:pt x="1812879" y="829684"/>
                        <a:pt x="1812568" y="834175"/>
                      </a:cubicBezTo>
                      <a:lnTo>
                        <a:pt x="1812568" y="835553"/>
                      </a:lnTo>
                      <a:cubicBezTo>
                        <a:pt x="1812568" y="845513"/>
                        <a:pt x="1811946" y="864099"/>
                        <a:pt x="1817948" y="871880"/>
                      </a:cubicBezTo>
                      <a:cubicBezTo>
                        <a:pt x="1821372" y="875668"/>
                        <a:pt x="1825329" y="878963"/>
                        <a:pt x="1829642" y="881662"/>
                      </a:cubicBezTo>
                      <a:cubicBezTo>
                        <a:pt x="1836134" y="886109"/>
                        <a:pt x="1842981" y="890910"/>
                        <a:pt x="1844849" y="896735"/>
                      </a:cubicBezTo>
                      <a:cubicBezTo>
                        <a:pt x="1846183" y="900559"/>
                        <a:pt x="1841914" y="904339"/>
                        <a:pt x="1837735" y="907985"/>
                      </a:cubicBezTo>
                      <a:cubicBezTo>
                        <a:pt x="1835245" y="909835"/>
                        <a:pt x="1833155" y="912142"/>
                        <a:pt x="1831555" y="914788"/>
                      </a:cubicBezTo>
                      <a:cubicBezTo>
                        <a:pt x="1830042" y="918229"/>
                        <a:pt x="1830042" y="922151"/>
                        <a:pt x="1831555" y="925593"/>
                      </a:cubicBezTo>
                      <a:cubicBezTo>
                        <a:pt x="1832533" y="928202"/>
                        <a:pt x="1832977" y="930990"/>
                        <a:pt x="1832799" y="933774"/>
                      </a:cubicBezTo>
                      <a:cubicBezTo>
                        <a:pt x="1832399" y="939509"/>
                        <a:pt x="1813813" y="954316"/>
                        <a:pt x="1808122" y="954716"/>
                      </a:cubicBezTo>
                      <a:cubicBezTo>
                        <a:pt x="1802430" y="955116"/>
                        <a:pt x="1798518" y="966055"/>
                        <a:pt x="1795761" y="973302"/>
                      </a:cubicBezTo>
                      <a:cubicBezTo>
                        <a:pt x="1794738" y="975970"/>
                        <a:pt x="1793893" y="978282"/>
                        <a:pt x="1793138" y="979705"/>
                      </a:cubicBezTo>
                      <a:cubicBezTo>
                        <a:pt x="1791003" y="984014"/>
                        <a:pt x="1787179" y="987237"/>
                        <a:pt x="1782600" y="988598"/>
                      </a:cubicBezTo>
                      <a:cubicBezTo>
                        <a:pt x="1778642" y="990065"/>
                        <a:pt x="1775797" y="991132"/>
                        <a:pt x="1776063" y="1000514"/>
                      </a:cubicBezTo>
                      <a:lnTo>
                        <a:pt x="1776063" y="1001092"/>
                      </a:lnTo>
                      <a:lnTo>
                        <a:pt x="1775574" y="1001092"/>
                      </a:lnTo>
                      <a:lnTo>
                        <a:pt x="1773351" y="1001981"/>
                      </a:lnTo>
                      <a:cubicBezTo>
                        <a:pt x="1765214" y="1005645"/>
                        <a:pt x="1756810" y="1008620"/>
                        <a:pt x="1748185" y="1010874"/>
                      </a:cubicBezTo>
                      <a:lnTo>
                        <a:pt x="1748185" y="1010874"/>
                      </a:lnTo>
                      <a:cubicBezTo>
                        <a:pt x="1743516" y="1011119"/>
                        <a:pt x="1738980" y="1009518"/>
                        <a:pt x="1735468" y="1006428"/>
                      </a:cubicBezTo>
                      <a:cubicBezTo>
                        <a:pt x="1734356" y="1005147"/>
                        <a:pt x="1732711" y="1004431"/>
                        <a:pt x="1731021" y="1004471"/>
                      </a:cubicBezTo>
                      <a:cubicBezTo>
                        <a:pt x="1727109" y="1004854"/>
                        <a:pt x="1723240" y="1005841"/>
                        <a:pt x="1719639" y="1007406"/>
                      </a:cubicBezTo>
                      <a:cubicBezTo>
                        <a:pt x="1719061" y="1007588"/>
                        <a:pt x="1718483" y="1007677"/>
                        <a:pt x="1717905" y="1007673"/>
                      </a:cubicBezTo>
                      <a:cubicBezTo>
                        <a:pt x="1713725" y="1006779"/>
                        <a:pt x="1709857" y="1004747"/>
                        <a:pt x="1706744" y="1001803"/>
                      </a:cubicBezTo>
                      <a:cubicBezTo>
                        <a:pt x="1703765" y="999024"/>
                        <a:pt x="1700119" y="997077"/>
                        <a:pt x="1696162" y="996157"/>
                      </a:cubicBezTo>
                      <a:cubicBezTo>
                        <a:pt x="1694205" y="996157"/>
                        <a:pt x="1692738" y="997446"/>
                        <a:pt x="1691715" y="1000158"/>
                      </a:cubicBezTo>
                      <a:cubicBezTo>
                        <a:pt x="1689981" y="1004605"/>
                        <a:pt x="1689848" y="1007806"/>
                        <a:pt x="1691271" y="1009896"/>
                      </a:cubicBezTo>
                      <a:cubicBezTo>
                        <a:pt x="1693449" y="1013097"/>
                        <a:pt x="1699052" y="1013364"/>
                        <a:pt x="1704610" y="1013364"/>
                      </a:cubicBezTo>
                      <a:lnTo>
                        <a:pt x="1708389" y="1013364"/>
                      </a:lnTo>
                      <a:cubicBezTo>
                        <a:pt x="1711813" y="1013035"/>
                        <a:pt x="1715237" y="1013587"/>
                        <a:pt x="1718394" y="1014965"/>
                      </a:cubicBezTo>
                      <a:cubicBezTo>
                        <a:pt x="1723596" y="1018655"/>
                        <a:pt x="1729821" y="1020656"/>
                        <a:pt x="1736179" y="1020701"/>
                      </a:cubicBezTo>
                      <a:cubicBezTo>
                        <a:pt x="1740270" y="1020558"/>
                        <a:pt x="1744405" y="1020051"/>
                        <a:pt x="1748407" y="1019189"/>
                      </a:cubicBezTo>
                      <a:cubicBezTo>
                        <a:pt x="1753431" y="1018104"/>
                        <a:pt x="1758545" y="1017508"/>
                        <a:pt x="1763658" y="1017410"/>
                      </a:cubicBezTo>
                      <a:cubicBezTo>
                        <a:pt x="1764814" y="1017410"/>
                        <a:pt x="1766059" y="1017410"/>
                        <a:pt x="1767215" y="1017410"/>
                      </a:cubicBezTo>
                      <a:cubicBezTo>
                        <a:pt x="1771350" y="1018268"/>
                        <a:pt x="1775308" y="1019771"/>
                        <a:pt x="1778953" y="1021857"/>
                      </a:cubicBezTo>
                      <a:cubicBezTo>
                        <a:pt x="1784156" y="1024863"/>
                        <a:pt x="1789847" y="1026797"/>
                        <a:pt x="1795805" y="1027548"/>
                      </a:cubicBezTo>
                      <a:cubicBezTo>
                        <a:pt x="1798384" y="1027681"/>
                        <a:pt x="1800919" y="1026574"/>
                        <a:pt x="1802564" y="1024569"/>
                      </a:cubicBezTo>
                      <a:cubicBezTo>
                        <a:pt x="1803987" y="1022497"/>
                        <a:pt x="1804832" y="1020060"/>
                        <a:pt x="1804921" y="1017544"/>
                      </a:cubicBezTo>
                      <a:cubicBezTo>
                        <a:pt x="1805098" y="1014276"/>
                        <a:pt x="1806299" y="1011150"/>
                        <a:pt x="1808433" y="1008651"/>
                      </a:cubicBezTo>
                      <a:cubicBezTo>
                        <a:pt x="1813502" y="1003924"/>
                        <a:pt x="1819327" y="1000105"/>
                        <a:pt x="1825685" y="997357"/>
                      </a:cubicBezTo>
                      <a:lnTo>
                        <a:pt x="1827553" y="996424"/>
                      </a:lnTo>
                      <a:cubicBezTo>
                        <a:pt x="1829198" y="995623"/>
                        <a:pt x="1831243" y="994689"/>
                        <a:pt x="1833644" y="993667"/>
                      </a:cubicBezTo>
                      <a:cubicBezTo>
                        <a:pt x="1844716" y="988820"/>
                        <a:pt x="1861434" y="981572"/>
                        <a:pt x="1860323" y="970590"/>
                      </a:cubicBezTo>
                      <a:cubicBezTo>
                        <a:pt x="1859655" y="963654"/>
                        <a:pt x="1869215" y="955961"/>
                        <a:pt x="1876507" y="949781"/>
                      </a:cubicBezTo>
                      <a:cubicBezTo>
                        <a:pt x="1879442" y="947553"/>
                        <a:pt x="1882154" y="945099"/>
                        <a:pt x="1884689" y="942444"/>
                      </a:cubicBezTo>
                      <a:cubicBezTo>
                        <a:pt x="1891047" y="934619"/>
                        <a:pt x="1887490" y="926837"/>
                        <a:pt x="1883755" y="918612"/>
                      </a:cubicBezTo>
                      <a:cubicBezTo>
                        <a:pt x="1882376" y="915730"/>
                        <a:pt x="1881176" y="912760"/>
                        <a:pt x="1880153" y="909719"/>
                      </a:cubicBezTo>
                      <a:cubicBezTo>
                        <a:pt x="1877175" y="899981"/>
                        <a:pt x="1877486" y="892422"/>
                        <a:pt x="1881176" y="886598"/>
                      </a:cubicBezTo>
                      <a:cubicBezTo>
                        <a:pt x="1888068" y="875748"/>
                        <a:pt x="1904964" y="873258"/>
                        <a:pt x="1921193" y="870946"/>
                      </a:cubicBezTo>
                      <a:cubicBezTo>
                        <a:pt x="1924217" y="870502"/>
                        <a:pt x="1927107" y="870101"/>
                        <a:pt x="1930086" y="869612"/>
                      </a:cubicBezTo>
                      <a:cubicBezTo>
                        <a:pt x="1931376" y="869399"/>
                        <a:pt x="1932665" y="869297"/>
                        <a:pt x="1933954" y="869301"/>
                      </a:cubicBezTo>
                      <a:cubicBezTo>
                        <a:pt x="1944581" y="869301"/>
                        <a:pt x="1951740" y="877082"/>
                        <a:pt x="1958543" y="884597"/>
                      </a:cubicBezTo>
                      <a:cubicBezTo>
                        <a:pt x="1961033" y="887433"/>
                        <a:pt x="1963657" y="890137"/>
                        <a:pt x="1966458" y="892689"/>
                      </a:cubicBezTo>
                      <a:cubicBezTo>
                        <a:pt x="1974817" y="900115"/>
                        <a:pt x="1970193" y="910119"/>
                        <a:pt x="1966458" y="918211"/>
                      </a:cubicBezTo>
                      <a:cubicBezTo>
                        <a:pt x="1964235" y="923102"/>
                        <a:pt x="1962278" y="927326"/>
                        <a:pt x="1964324" y="929105"/>
                      </a:cubicBezTo>
                      <a:cubicBezTo>
                        <a:pt x="1967525" y="932031"/>
                        <a:pt x="1970015" y="935672"/>
                        <a:pt x="1971527" y="939732"/>
                      </a:cubicBezTo>
                      <a:cubicBezTo>
                        <a:pt x="1973438" y="946099"/>
                        <a:pt x="1978685" y="950884"/>
                        <a:pt x="1985221" y="952137"/>
                      </a:cubicBezTo>
                      <a:cubicBezTo>
                        <a:pt x="1994025" y="953711"/>
                        <a:pt x="2002962" y="954689"/>
                        <a:pt x="2011900" y="955072"/>
                      </a:cubicBezTo>
                      <a:cubicBezTo>
                        <a:pt x="2016346" y="955072"/>
                        <a:pt x="2016880" y="954494"/>
                        <a:pt x="2017013" y="954316"/>
                      </a:cubicBezTo>
                      <a:cubicBezTo>
                        <a:pt x="2015324" y="949114"/>
                        <a:pt x="2007853" y="947291"/>
                        <a:pt x="1999984" y="945423"/>
                      </a:cubicBezTo>
                      <a:cubicBezTo>
                        <a:pt x="1989490" y="942800"/>
                        <a:pt x="1977752" y="939821"/>
                        <a:pt x="1977752" y="928083"/>
                      </a:cubicBezTo>
                      <a:cubicBezTo>
                        <a:pt x="1978018" y="921013"/>
                        <a:pt x="1982598" y="917767"/>
                        <a:pt x="1987000" y="914743"/>
                      </a:cubicBezTo>
                      <a:cubicBezTo>
                        <a:pt x="1989312" y="913271"/>
                        <a:pt x="1991402" y="911524"/>
                        <a:pt x="1993270" y="909541"/>
                      </a:cubicBezTo>
                      <a:cubicBezTo>
                        <a:pt x="1996071" y="906295"/>
                        <a:pt x="1990023" y="886998"/>
                        <a:pt x="1987178" y="882863"/>
                      </a:cubicBezTo>
                      <a:cubicBezTo>
                        <a:pt x="1977796" y="868323"/>
                        <a:pt x="1938268" y="856184"/>
                        <a:pt x="1922260" y="855517"/>
                      </a:cubicBezTo>
                      <a:lnTo>
                        <a:pt x="1922483" y="855517"/>
                      </a:lnTo>
                      <a:cubicBezTo>
                        <a:pt x="1915591" y="856255"/>
                        <a:pt x="1908833" y="857745"/>
                        <a:pt x="1902252" y="859964"/>
                      </a:cubicBezTo>
                      <a:cubicBezTo>
                        <a:pt x="1891136" y="863685"/>
                        <a:pt x="1879620" y="865971"/>
                        <a:pt x="1867926" y="866767"/>
                      </a:cubicBezTo>
                      <a:cubicBezTo>
                        <a:pt x="1859611" y="866767"/>
                        <a:pt x="1854053" y="864410"/>
                        <a:pt x="1850985" y="859653"/>
                      </a:cubicBezTo>
                      <a:cubicBezTo>
                        <a:pt x="1840936" y="844090"/>
                        <a:pt x="1850985" y="808341"/>
                        <a:pt x="1859300" y="793535"/>
                      </a:cubicBezTo>
                      <a:cubicBezTo>
                        <a:pt x="1872639" y="770058"/>
                        <a:pt x="1869126" y="764855"/>
                        <a:pt x="1851430" y="744091"/>
                      </a:cubicBezTo>
                      <a:lnTo>
                        <a:pt x="1849029" y="741245"/>
                      </a:lnTo>
                      <a:cubicBezTo>
                        <a:pt x="1843604" y="734429"/>
                        <a:pt x="1837646" y="728053"/>
                        <a:pt x="1831243" y="722170"/>
                      </a:cubicBezTo>
                      <a:cubicBezTo>
                        <a:pt x="1830309" y="721468"/>
                        <a:pt x="1829731" y="720365"/>
                        <a:pt x="1829731" y="719191"/>
                      </a:cubicBezTo>
                      <a:cubicBezTo>
                        <a:pt x="1829731" y="715589"/>
                        <a:pt x="1834889" y="711499"/>
                        <a:pt x="1838980" y="708253"/>
                      </a:cubicBezTo>
                      <a:cubicBezTo>
                        <a:pt x="1840492" y="707137"/>
                        <a:pt x="1841870" y="705887"/>
                        <a:pt x="1843160" y="704518"/>
                      </a:cubicBezTo>
                      <a:cubicBezTo>
                        <a:pt x="1848539" y="696781"/>
                        <a:pt x="1856721" y="694024"/>
                        <a:pt x="1864591" y="691179"/>
                      </a:cubicBezTo>
                      <a:cubicBezTo>
                        <a:pt x="1872506" y="689316"/>
                        <a:pt x="1879664" y="685154"/>
                        <a:pt x="1885178" y="679218"/>
                      </a:cubicBezTo>
                      <a:cubicBezTo>
                        <a:pt x="1888557" y="674772"/>
                        <a:pt x="1890202" y="661877"/>
                        <a:pt x="1891669" y="650316"/>
                      </a:cubicBezTo>
                      <a:cubicBezTo>
                        <a:pt x="1893270" y="637422"/>
                        <a:pt x="1894338" y="630085"/>
                        <a:pt x="1896783" y="629463"/>
                      </a:cubicBezTo>
                      <a:cubicBezTo>
                        <a:pt x="1897761" y="629236"/>
                        <a:pt x="1898739" y="629116"/>
                        <a:pt x="1899762" y="629107"/>
                      </a:cubicBezTo>
                      <a:cubicBezTo>
                        <a:pt x="1909855" y="629107"/>
                        <a:pt x="1917903" y="642046"/>
                        <a:pt x="1920349" y="651339"/>
                      </a:cubicBezTo>
                      <a:cubicBezTo>
                        <a:pt x="1923372" y="662544"/>
                        <a:pt x="1919104" y="670370"/>
                        <a:pt x="1914568" y="678640"/>
                      </a:cubicBezTo>
                      <a:cubicBezTo>
                        <a:pt x="1912612" y="681979"/>
                        <a:pt x="1910922" y="685438"/>
                        <a:pt x="1909411" y="689000"/>
                      </a:cubicBezTo>
                      <a:cubicBezTo>
                        <a:pt x="1907632" y="693784"/>
                        <a:pt x="1907810" y="699089"/>
                        <a:pt x="1909988" y="703718"/>
                      </a:cubicBezTo>
                      <a:cubicBezTo>
                        <a:pt x="1911901" y="707746"/>
                        <a:pt x="1912256" y="712339"/>
                        <a:pt x="1910967" y="716612"/>
                      </a:cubicBezTo>
                      <a:cubicBezTo>
                        <a:pt x="1909544" y="719680"/>
                        <a:pt x="1909633" y="723251"/>
                        <a:pt x="1911278" y="726216"/>
                      </a:cubicBezTo>
                      <a:cubicBezTo>
                        <a:pt x="1913368" y="729151"/>
                        <a:pt x="1918037" y="730663"/>
                        <a:pt x="1924617" y="730929"/>
                      </a:cubicBezTo>
                      <a:lnTo>
                        <a:pt x="1929820" y="730929"/>
                      </a:lnTo>
                      <a:cubicBezTo>
                        <a:pt x="1954764" y="731285"/>
                        <a:pt x="1967258" y="731463"/>
                        <a:pt x="1990601" y="745425"/>
                      </a:cubicBezTo>
                      <a:cubicBezTo>
                        <a:pt x="1996248" y="749400"/>
                        <a:pt x="2002741" y="751921"/>
                        <a:pt x="2009588" y="752761"/>
                      </a:cubicBezTo>
                      <a:cubicBezTo>
                        <a:pt x="2012745" y="752841"/>
                        <a:pt x="2015813" y="751565"/>
                        <a:pt x="2017947" y="749249"/>
                      </a:cubicBezTo>
                      <a:cubicBezTo>
                        <a:pt x="2017991" y="749088"/>
                        <a:pt x="2017991" y="748920"/>
                        <a:pt x="2017947" y="748760"/>
                      </a:cubicBezTo>
                      <a:cubicBezTo>
                        <a:pt x="2017947" y="747025"/>
                        <a:pt x="2013500" y="743780"/>
                        <a:pt x="2009721" y="741156"/>
                      </a:cubicBezTo>
                      <a:cubicBezTo>
                        <a:pt x="2007453" y="739729"/>
                        <a:pt x="2005408" y="738026"/>
                        <a:pt x="2003585" y="736087"/>
                      </a:cubicBezTo>
                      <a:cubicBezTo>
                        <a:pt x="1998739" y="729462"/>
                        <a:pt x="1990557" y="728039"/>
                        <a:pt x="1982643" y="726617"/>
                      </a:cubicBezTo>
                      <a:cubicBezTo>
                        <a:pt x="1979485" y="726145"/>
                        <a:pt x="1976373" y="725474"/>
                        <a:pt x="1973305" y="724616"/>
                      </a:cubicBezTo>
                      <a:cubicBezTo>
                        <a:pt x="1960455" y="720938"/>
                        <a:pt x="1949028" y="713451"/>
                        <a:pt x="1940491" y="703140"/>
                      </a:cubicBezTo>
                      <a:cubicBezTo>
                        <a:pt x="1937645" y="700129"/>
                        <a:pt x="1936356" y="695976"/>
                        <a:pt x="1937023" y="691890"/>
                      </a:cubicBezTo>
                      <a:cubicBezTo>
                        <a:pt x="1938712" y="687039"/>
                        <a:pt x="1942492" y="683211"/>
                        <a:pt x="1947338" y="681441"/>
                      </a:cubicBezTo>
                      <a:cubicBezTo>
                        <a:pt x="1950540" y="679783"/>
                        <a:pt x="1954052" y="678898"/>
                        <a:pt x="1957654" y="678862"/>
                      </a:cubicBezTo>
                      <a:cubicBezTo>
                        <a:pt x="1962990" y="679262"/>
                        <a:pt x="1968147" y="680779"/>
                        <a:pt x="1972860" y="683309"/>
                      </a:cubicBezTo>
                      <a:cubicBezTo>
                        <a:pt x="1977262" y="685479"/>
                        <a:pt x="1982020" y="686977"/>
                        <a:pt x="1986867" y="687755"/>
                      </a:cubicBezTo>
                      <a:lnTo>
                        <a:pt x="1988023" y="687755"/>
                      </a:lnTo>
                      <a:cubicBezTo>
                        <a:pt x="1993092" y="687755"/>
                        <a:pt x="2004119" y="686777"/>
                        <a:pt x="2005808" y="683798"/>
                      </a:cubicBezTo>
                      <a:cubicBezTo>
                        <a:pt x="2006120" y="683131"/>
                        <a:pt x="2005808" y="682419"/>
                        <a:pt x="2005275" y="681530"/>
                      </a:cubicBezTo>
                      <a:cubicBezTo>
                        <a:pt x="2003363" y="679040"/>
                        <a:pt x="1998250" y="677973"/>
                        <a:pt x="1993270" y="677084"/>
                      </a:cubicBezTo>
                      <a:cubicBezTo>
                        <a:pt x="1987534" y="675883"/>
                        <a:pt x="1982065" y="674772"/>
                        <a:pt x="1980953" y="671348"/>
                      </a:cubicBezTo>
                      <a:lnTo>
                        <a:pt x="1980953" y="671348"/>
                      </a:lnTo>
                      <a:lnTo>
                        <a:pt x="1980953" y="671125"/>
                      </a:lnTo>
                      <a:cubicBezTo>
                        <a:pt x="1982154" y="668929"/>
                        <a:pt x="1983487" y="666817"/>
                        <a:pt x="1984999" y="664812"/>
                      </a:cubicBezTo>
                      <a:cubicBezTo>
                        <a:pt x="1983310" y="664265"/>
                        <a:pt x="1981620" y="663820"/>
                        <a:pt x="1979886" y="663478"/>
                      </a:cubicBezTo>
                      <a:cubicBezTo>
                        <a:pt x="1971616" y="661521"/>
                        <a:pt x="1964813" y="659698"/>
                        <a:pt x="1964724" y="656319"/>
                      </a:cubicBezTo>
                      <a:cubicBezTo>
                        <a:pt x="1964724" y="654496"/>
                        <a:pt x="1966369" y="651473"/>
                        <a:pt x="1981887" y="646937"/>
                      </a:cubicBezTo>
                      <a:cubicBezTo>
                        <a:pt x="1984332" y="646181"/>
                        <a:pt x="1986867" y="645777"/>
                        <a:pt x="1989401" y="645737"/>
                      </a:cubicBezTo>
                      <a:cubicBezTo>
                        <a:pt x="1994781" y="645986"/>
                        <a:pt x="1999895" y="648071"/>
                        <a:pt x="2003941" y="651650"/>
                      </a:cubicBezTo>
                      <a:cubicBezTo>
                        <a:pt x="2008298" y="655456"/>
                        <a:pt x="2013856" y="657653"/>
                        <a:pt x="2019636" y="657875"/>
                      </a:cubicBezTo>
                      <a:cubicBezTo>
                        <a:pt x="2038578" y="658191"/>
                        <a:pt x="2057342" y="661753"/>
                        <a:pt x="2075083" y="668413"/>
                      </a:cubicBezTo>
                      <a:cubicBezTo>
                        <a:pt x="2084198" y="672295"/>
                        <a:pt x="2092780" y="677235"/>
                        <a:pt x="2100739" y="683131"/>
                      </a:cubicBezTo>
                      <a:cubicBezTo>
                        <a:pt x="2110432" y="690712"/>
                        <a:pt x="2121459" y="696399"/>
                        <a:pt x="2133286" y="699894"/>
                      </a:cubicBezTo>
                      <a:cubicBezTo>
                        <a:pt x="2135154" y="700356"/>
                        <a:pt x="2137110" y="700592"/>
                        <a:pt x="2139022" y="700605"/>
                      </a:cubicBezTo>
                      <a:cubicBezTo>
                        <a:pt x="2144624" y="701032"/>
                        <a:pt x="2149827" y="697613"/>
                        <a:pt x="2151650" y="692290"/>
                      </a:cubicBezTo>
                      <a:cubicBezTo>
                        <a:pt x="2153784" y="683700"/>
                        <a:pt x="2150449" y="674669"/>
                        <a:pt x="2143202" y="669569"/>
                      </a:cubicBezTo>
                      <a:cubicBezTo>
                        <a:pt x="2135643" y="664629"/>
                        <a:pt x="2127195" y="661170"/>
                        <a:pt x="2118347" y="659387"/>
                      </a:cubicBezTo>
                      <a:cubicBezTo>
                        <a:pt x="2109409" y="657466"/>
                        <a:pt x="2100872" y="654069"/>
                        <a:pt x="2093046" y="649338"/>
                      </a:cubicBezTo>
                      <a:cubicBezTo>
                        <a:pt x="2087888" y="645826"/>
                        <a:pt x="2082064" y="641824"/>
                        <a:pt x="2086021" y="633998"/>
                      </a:cubicBezTo>
                      <a:cubicBezTo>
                        <a:pt x="2089401" y="629072"/>
                        <a:pt x="2088823" y="622438"/>
                        <a:pt x="2084643" y="618169"/>
                      </a:cubicBezTo>
                      <a:cubicBezTo>
                        <a:pt x="2082731" y="615506"/>
                        <a:pt x="2081130" y="612607"/>
                        <a:pt x="2079930" y="609543"/>
                      </a:cubicBezTo>
                      <a:cubicBezTo>
                        <a:pt x="2077796" y="604376"/>
                        <a:pt x="2078240" y="598516"/>
                        <a:pt x="2081086" y="593714"/>
                      </a:cubicBezTo>
                      <a:cubicBezTo>
                        <a:pt x="2086599" y="584821"/>
                        <a:pt x="2100028" y="579974"/>
                        <a:pt x="2109898" y="578729"/>
                      </a:cubicBezTo>
                      <a:cubicBezTo>
                        <a:pt x="2128840" y="576284"/>
                        <a:pt x="2148315" y="575439"/>
                        <a:pt x="2167168" y="574639"/>
                      </a:cubicBezTo>
                      <a:lnTo>
                        <a:pt x="2170592" y="574639"/>
                      </a:lnTo>
                      <a:cubicBezTo>
                        <a:pt x="2177705" y="574141"/>
                        <a:pt x="2184731" y="573189"/>
                        <a:pt x="2191712" y="571793"/>
                      </a:cubicBezTo>
                      <a:cubicBezTo>
                        <a:pt x="2200605" y="569952"/>
                        <a:pt x="2209676" y="568867"/>
                        <a:pt x="2218745" y="568547"/>
                      </a:cubicBezTo>
                      <a:cubicBezTo>
                        <a:pt x="2222614" y="568476"/>
                        <a:pt x="2226439" y="568912"/>
                        <a:pt x="2230173" y="569837"/>
                      </a:cubicBezTo>
                      <a:cubicBezTo>
                        <a:pt x="2232129" y="570330"/>
                        <a:pt x="2234042" y="570922"/>
                        <a:pt x="2235909" y="571615"/>
                      </a:cubicBezTo>
                      <a:cubicBezTo>
                        <a:pt x="2237377" y="572269"/>
                        <a:pt x="2238977" y="572674"/>
                        <a:pt x="2240578" y="572816"/>
                      </a:cubicBezTo>
                      <a:cubicBezTo>
                        <a:pt x="2242846" y="572816"/>
                        <a:pt x="2245024" y="571171"/>
                        <a:pt x="2249159" y="566280"/>
                      </a:cubicBezTo>
                      <a:cubicBezTo>
                        <a:pt x="2252939" y="562883"/>
                        <a:pt x="2257963" y="561269"/>
                        <a:pt x="2263032" y="561833"/>
                      </a:cubicBezTo>
                      <a:cubicBezTo>
                        <a:pt x="2265655" y="561851"/>
                        <a:pt x="2268234" y="562033"/>
                        <a:pt x="2270814" y="562367"/>
                      </a:cubicBezTo>
                      <a:cubicBezTo>
                        <a:pt x="2274904" y="562909"/>
                        <a:pt x="2278905" y="564221"/>
                        <a:pt x="2282507" y="566235"/>
                      </a:cubicBezTo>
                      <a:cubicBezTo>
                        <a:pt x="2283841" y="567067"/>
                        <a:pt x="2285398" y="567596"/>
                        <a:pt x="2286953" y="567791"/>
                      </a:cubicBezTo>
                      <a:cubicBezTo>
                        <a:pt x="2289355" y="567791"/>
                        <a:pt x="2291400" y="564635"/>
                        <a:pt x="2295535" y="555653"/>
                      </a:cubicBezTo>
                      <a:cubicBezTo>
                        <a:pt x="2299671" y="546671"/>
                        <a:pt x="2287798" y="541691"/>
                        <a:pt x="2278684" y="537200"/>
                      </a:cubicBezTo>
                      <a:cubicBezTo>
                        <a:pt x="2273126" y="534443"/>
                        <a:pt x="2268724" y="532265"/>
                        <a:pt x="2268234" y="529819"/>
                      </a:cubicBezTo>
                      <a:cubicBezTo>
                        <a:pt x="2268056" y="529054"/>
                        <a:pt x="2268279" y="528263"/>
                        <a:pt x="2268812" y="527685"/>
                      </a:cubicBezTo>
                      <a:cubicBezTo>
                        <a:pt x="2269079" y="527374"/>
                        <a:pt x="2269390" y="527329"/>
                        <a:pt x="2273748" y="527196"/>
                      </a:cubicBezTo>
                      <a:cubicBezTo>
                        <a:pt x="2280195" y="527196"/>
                        <a:pt x="2295313" y="526573"/>
                        <a:pt x="2295980" y="523283"/>
                      </a:cubicBezTo>
                      <a:cubicBezTo>
                        <a:pt x="2295980" y="522438"/>
                        <a:pt x="2295269" y="520393"/>
                        <a:pt x="2287087" y="516658"/>
                      </a:cubicBezTo>
                      <a:cubicBezTo>
                        <a:pt x="2283752" y="515444"/>
                        <a:pt x="2280239" y="514915"/>
                        <a:pt x="2276682" y="515102"/>
                      </a:cubicBezTo>
                      <a:cubicBezTo>
                        <a:pt x="2270413" y="515102"/>
                        <a:pt x="2263877" y="514746"/>
                        <a:pt x="2260186" y="508743"/>
                      </a:cubicBezTo>
                      <a:cubicBezTo>
                        <a:pt x="2259208" y="507143"/>
                        <a:pt x="2258985" y="505853"/>
                        <a:pt x="2259520" y="504920"/>
                      </a:cubicBezTo>
                      <a:cubicBezTo>
                        <a:pt x="2260053" y="503986"/>
                        <a:pt x="2261832" y="503141"/>
                        <a:pt x="2264588" y="503141"/>
                      </a:cubicBezTo>
                      <a:cubicBezTo>
                        <a:pt x="2268457" y="503328"/>
                        <a:pt x="2272236" y="503924"/>
                        <a:pt x="2275971" y="504920"/>
                      </a:cubicBezTo>
                      <a:lnTo>
                        <a:pt x="2276548" y="504920"/>
                      </a:lnTo>
                      <a:cubicBezTo>
                        <a:pt x="2279528" y="505862"/>
                        <a:pt x="2282641" y="506431"/>
                        <a:pt x="2285753" y="506609"/>
                      </a:cubicBezTo>
                      <a:cubicBezTo>
                        <a:pt x="2287488" y="506800"/>
                        <a:pt x="2289221" y="506218"/>
                        <a:pt x="2290511" y="505008"/>
                      </a:cubicBezTo>
                      <a:cubicBezTo>
                        <a:pt x="2291489" y="503590"/>
                        <a:pt x="2291756" y="501807"/>
                        <a:pt x="2291266" y="500162"/>
                      </a:cubicBezTo>
                      <a:cubicBezTo>
                        <a:pt x="2290555" y="496160"/>
                        <a:pt x="2286020" y="495715"/>
                        <a:pt x="2282374" y="495093"/>
                      </a:cubicBezTo>
                      <a:cubicBezTo>
                        <a:pt x="2279928" y="494782"/>
                        <a:pt x="2277927" y="494515"/>
                        <a:pt x="2277927" y="493225"/>
                      </a:cubicBezTo>
                      <a:cubicBezTo>
                        <a:pt x="2277749" y="491954"/>
                        <a:pt x="2278061" y="490660"/>
                        <a:pt x="2278816" y="489624"/>
                      </a:cubicBezTo>
                      <a:cubicBezTo>
                        <a:pt x="2281306" y="486467"/>
                        <a:pt x="2288065" y="485800"/>
                        <a:pt x="2293046" y="485178"/>
                      </a:cubicBezTo>
                      <a:cubicBezTo>
                        <a:pt x="2294646" y="485102"/>
                        <a:pt x="2296247" y="484848"/>
                        <a:pt x="2297802" y="484422"/>
                      </a:cubicBezTo>
                      <a:cubicBezTo>
                        <a:pt x="2301493" y="482954"/>
                        <a:pt x="2302249" y="481932"/>
                        <a:pt x="2302249" y="481487"/>
                      </a:cubicBezTo>
                      <a:cubicBezTo>
                        <a:pt x="2302249" y="481042"/>
                        <a:pt x="2300515" y="479620"/>
                        <a:pt x="2299092" y="478864"/>
                      </a:cubicBezTo>
                      <a:cubicBezTo>
                        <a:pt x="2297669" y="478108"/>
                        <a:pt x="2295668" y="476996"/>
                        <a:pt x="2295624" y="475707"/>
                      </a:cubicBezTo>
                      <a:cubicBezTo>
                        <a:pt x="2295358" y="474119"/>
                        <a:pt x="2295757" y="472488"/>
                        <a:pt x="2296824" y="471260"/>
                      </a:cubicBezTo>
                      <a:cubicBezTo>
                        <a:pt x="2298025" y="470140"/>
                        <a:pt x="2299626" y="469575"/>
                        <a:pt x="2301271" y="469704"/>
                      </a:cubicBezTo>
                      <a:cubicBezTo>
                        <a:pt x="2307096" y="470420"/>
                        <a:pt x="2312787" y="472118"/>
                        <a:pt x="2318034" y="474728"/>
                      </a:cubicBezTo>
                      <a:cubicBezTo>
                        <a:pt x="2319457" y="475395"/>
                        <a:pt x="2320969" y="475947"/>
                        <a:pt x="2322480" y="476374"/>
                      </a:cubicBezTo>
                      <a:cubicBezTo>
                        <a:pt x="2329817" y="476685"/>
                        <a:pt x="2333552" y="472683"/>
                        <a:pt x="2337554" y="468504"/>
                      </a:cubicBezTo>
                      <a:cubicBezTo>
                        <a:pt x="2340177" y="465449"/>
                        <a:pt x="2343333" y="462928"/>
                        <a:pt x="2346891" y="461078"/>
                      </a:cubicBezTo>
                      <a:cubicBezTo>
                        <a:pt x="2351515" y="459264"/>
                        <a:pt x="2356362" y="458081"/>
                        <a:pt x="2361297" y="457565"/>
                      </a:cubicBezTo>
                      <a:cubicBezTo>
                        <a:pt x="2368100" y="457259"/>
                        <a:pt x="2374681" y="455040"/>
                        <a:pt x="2380283" y="451163"/>
                      </a:cubicBezTo>
                      <a:lnTo>
                        <a:pt x="2383129" y="448673"/>
                      </a:lnTo>
                      <a:cubicBezTo>
                        <a:pt x="2387886" y="443270"/>
                        <a:pt x="2394778" y="440260"/>
                        <a:pt x="2401982" y="440447"/>
                      </a:cubicBezTo>
                      <a:cubicBezTo>
                        <a:pt x="2404916" y="440447"/>
                        <a:pt x="2433640" y="436000"/>
                        <a:pt x="2458984" y="432088"/>
                      </a:cubicBezTo>
                      <a:cubicBezTo>
                        <a:pt x="2476770" y="429331"/>
                        <a:pt x="2492866" y="426885"/>
                        <a:pt x="2498424" y="426129"/>
                      </a:cubicBezTo>
                      <a:cubicBezTo>
                        <a:pt x="2493044" y="423462"/>
                        <a:pt x="2478015" y="415369"/>
                        <a:pt x="2478727" y="411056"/>
                      </a:cubicBezTo>
                      <a:cubicBezTo>
                        <a:pt x="2479082" y="408833"/>
                        <a:pt x="2482817" y="408122"/>
                        <a:pt x="2490242" y="408700"/>
                      </a:cubicBezTo>
                      <a:lnTo>
                        <a:pt x="2491354" y="408700"/>
                      </a:lnTo>
                      <a:cubicBezTo>
                        <a:pt x="2495445" y="409055"/>
                        <a:pt x="2499046" y="409367"/>
                        <a:pt x="2502336" y="409367"/>
                      </a:cubicBezTo>
                      <a:cubicBezTo>
                        <a:pt x="2509006" y="409438"/>
                        <a:pt x="2515586" y="407833"/>
                        <a:pt x="2521456" y="404698"/>
                      </a:cubicBezTo>
                      <a:cubicBezTo>
                        <a:pt x="2523102" y="403898"/>
                        <a:pt x="2524657" y="403008"/>
                        <a:pt x="2526125" y="402119"/>
                      </a:cubicBezTo>
                      <a:cubicBezTo>
                        <a:pt x="2529282" y="399816"/>
                        <a:pt x="2533017" y="398402"/>
                        <a:pt x="2536885" y="398028"/>
                      </a:cubicBezTo>
                      <a:cubicBezTo>
                        <a:pt x="2538842" y="398064"/>
                        <a:pt x="2540798" y="398549"/>
                        <a:pt x="2542532" y="399451"/>
                      </a:cubicBezTo>
                      <a:cubicBezTo>
                        <a:pt x="2545156" y="400896"/>
                        <a:pt x="2548045" y="401705"/>
                        <a:pt x="2551025" y="401808"/>
                      </a:cubicBezTo>
                      <a:cubicBezTo>
                        <a:pt x="2555160" y="401452"/>
                        <a:pt x="2559028" y="399820"/>
                        <a:pt x="2562186" y="397139"/>
                      </a:cubicBezTo>
                      <a:cubicBezTo>
                        <a:pt x="2567477" y="392959"/>
                        <a:pt x="2573968" y="390634"/>
                        <a:pt x="2580727" y="390514"/>
                      </a:cubicBezTo>
                      <a:cubicBezTo>
                        <a:pt x="2586285" y="390514"/>
                        <a:pt x="2589174" y="391403"/>
                        <a:pt x="2589976" y="393271"/>
                      </a:cubicBezTo>
                      <a:cubicBezTo>
                        <a:pt x="2591087" y="395850"/>
                        <a:pt x="2587708" y="399362"/>
                        <a:pt x="2584195" y="403097"/>
                      </a:cubicBezTo>
                      <a:cubicBezTo>
                        <a:pt x="2581438" y="405987"/>
                        <a:pt x="2578593" y="408966"/>
                        <a:pt x="2578637" y="410834"/>
                      </a:cubicBezTo>
                      <a:cubicBezTo>
                        <a:pt x="2578637" y="411056"/>
                        <a:pt x="2580104" y="411723"/>
                        <a:pt x="2588508" y="411723"/>
                      </a:cubicBezTo>
                      <a:lnTo>
                        <a:pt x="2596778" y="411723"/>
                      </a:lnTo>
                      <a:lnTo>
                        <a:pt x="2603048" y="411723"/>
                      </a:lnTo>
                      <a:cubicBezTo>
                        <a:pt x="2604204" y="411648"/>
                        <a:pt x="2605404" y="411648"/>
                        <a:pt x="2606560" y="411723"/>
                      </a:cubicBezTo>
                      <a:cubicBezTo>
                        <a:pt x="2607938" y="411972"/>
                        <a:pt x="2609317" y="412110"/>
                        <a:pt x="2610740" y="412123"/>
                      </a:cubicBezTo>
                      <a:cubicBezTo>
                        <a:pt x="2614919" y="412110"/>
                        <a:pt x="2618833" y="410091"/>
                        <a:pt x="2621277" y="406699"/>
                      </a:cubicBezTo>
                      <a:cubicBezTo>
                        <a:pt x="2623012" y="404849"/>
                        <a:pt x="2624924" y="403155"/>
                        <a:pt x="2626969" y="401630"/>
                      </a:cubicBezTo>
                      <a:cubicBezTo>
                        <a:pt x="2629815" y="399998"/>
                        <a:pt x="2633105" y="399282"/>
                        <a:pt x="2636351" y="399585"/>
                      </a:cubicBezTo>
                      <a:cubicBezTo>
                        <a:pt x="2644932" y="400020"/>
                        <a:pt x="2653514" y="401150"/>
                        <a:pt x="2661918" y="402964"/>
                      </a:cubicBezTo>
                      <a:cubicBezTo>
                        <a:pt x="2666631" y="404017"/>
                        <a:pt x="2671433" y="404729"/>
                        <a:pt x="2676280" y="405098"/>
                      </a:cubicBezTo>
                      <a:cubicBezTo>
                        <a:pt x="2677969" y="405098"/>
                        <a:pt x="2678147" y="404742"/>
                        <a:pt x="2678147" y="404742"/>
                      </a:cubicBezTo>
                      <a:cubicBezTo>
                        <a:pt x="2678503" y="403631"/>
                        <a:pt x="2673345" y="400918"/>
                        <a:pt x="2669565" y="398917"/>
                      </a:cubicBezTo>
                      <a:cubicBezTo>
                        <a:pt x="2663074" y="395494"/>
                        <a:pt x="2655692" y="391625"/>
                        <a:pt x="2655870" y="387757"/>
                      </a:cubicBezTo>
                      <a:cubicBezTo>
                        <a:pt x="2655870" y="385979"/>
                        <a:pt x="2657471" y="384511"/>
                        <a:pt x="2660317" y="383311"/>
                      </a:cubicBezTo>
                      <a:cubicBezTo>
                        <a:pt x="2669209" y="380118"/>
                        <a:pt x="2678592" y="378611"/>
                        <a:pt x="2688018" y="378864"/>
                      </a:cubicBezTo>
                      <a:cubicBezTo>
                        <a:pt x="2694732" y="378860"/>
                        <a:pt x="2701490" y="379429"/>
                        <a:pt x="2708115" y="380554"/>
                      </a:cubicBezTo>
                      <a:cubicBezTo>
                        <a:pt x="2711051" y="381074"/>
                        <a:pt x="2714029" y="381354"/>
                        <a:pt x="2717008" y="381399"/>
                      </a:cubicBezTo>
                      <a:cubicBezTo>
                        <a:pt x="2720209" y="381826"/>
                        <a:pt x="2723411" y="380923"/>
                        <a:pt x="2725901" y="378909"/>
                      </a:cubicBezTo>
                      <a:cubicBezTo>
                        <a:pt x="2726658" y="377842"/>
                        <a:pt x="2726879" y="376472"/>
                        <a:pt x="2726479" y="375218"/>
                      </a:cubicBezTo>
                      <a:lnTo>
                        <a:pt x="2726479" y="375218"/>
                      </a:lnTo>
                      <a:cubicBezTo>
                        <a:pt x="2726568" y="371577"/>
                        <a:pt x="2726346" y="367931"/>
                        <a:pt x="2725812" y="364325"/>
                      </a:cubicBezTo>
                      <a:cubicBezTo>
                        <a:pt x="2723011" y="362946"/>
                        <a:pt x="2720343" y="361359"/>
                        <a:pt x="2717809" y="359567"/>
                      </a:cubicBezTo>
                      <a:lnTo>
                        <a:pt x="2717809" y="359567"/>
                      </a:lnTo>
                      <a:lnTo>
                        <a:pt x="2717809" y="359567"/>
                      </a:lnTo>
                      <a:cubicBezTo>
                        <a:pt x="2713629" y="350185"/>
                        <a:pt x="2730080" y="339736"/>
                        <a:pt x="2740930" y="332889"/>
                      </a:cubicBezTo>
                      <a:cubicBezTo>
                        <a:pt x="2743731" y="331110"/>
                        <a:pt x="2746177" y="329554"/>
                        <a:pt x="2747466" y="328442"/>
                      </a:cubicBezTo>
                      <a:cubicBezTo>
                        <a:pt x="2751245" y="325330"/>
                        <a:pt x="2754447" y="322440"/>
                        <a:pt x="2757293" y="319905"/>
                      </a:cubicBezTo>
                      <a:cubicBezTo>
                        <a:pt x="2767342" y="311012"/>
                        <a:pt x="2774011" y="304832"/>
                        <a:pt x="2791886" y="300608"/>
                      </a:cubicBezTo>
                      <a:cubicBezTo>
                        <a:pt x="2803046" y="297464"/>
                        <a:pt x="2814518" y="295632"/>
                        <a:pt x="2826078" y="295139"/>
                      </a:cubicBezTo>
                      <a:cubicBezTo>
                        <a:pt x="2835060" y="295237"/>
                        <a:pt x="2843953" y="296735"/>
                        <a:pt x="2852445" y="299585"/>
                      </a:cubicBezTo>
                      <a:lnTo>
                        <a:pt x="2854180" y="299985"/>
                      </a:lnTo>
                      <a:cubicBezTo>
                        <a:pt x="2880858" y="305988"/>
                        <a:pt x="2894730" y="311635"/>
                        <a:pt x="2895531" y="316793"/>
                      </a:cubicBezTo>
                      <a:cubicBezTo>
                        <a:pt x="2895797" y="318482"/>
                        <a:pt x="2894730" y="320083"/>
                        <a:pt x="2892286" y="321506"/>
                      </a:cubicBezTo>
                      <a:cubicBezTo>
                        <a:pt x="2887350" y="324396"/>
                        <a:pt x="2856091" y="338491"/>
                        <a:pt x="2843641" y="339647"/>
                      </a:cubicBezTo>
                      <a:cubicBezTo>
                        <a:pt x="2846976" y="340287"/>
                        <a:pt x="2850355" y="340572"/>
                        <a:pt x="2853735" y="340492"/>
                      </a:cubicBezTo>
                      <a:lnTo>
                        <a:pt x="2861205" y="340492"/>
                      </a:lnTo>
                      <a:cubicBezTo>
                        <a:pt x="2863694" y="340492"/>
                        <a:pt x="2866051" y="340492"/>
                        <a:pt x="2868319" y="340492"/>
                      </a:cubicBezTo>
                      <a:cubicBezTo>
                        <a:pt x="2871298" y="340412"/>
                        <a:pt x="2874277" y="340665"/>
                        <a:pt x="2877212" y="341248"/>
                      </a:cubicBezTo>
                      <a:cubicBezTo>
                        <a:pt x="2879568" y="341879"/>
                        <a:pt x="2881836" y="342773"/>
                        <a:pt x="2884015" y="343916"/>
                      </a:cubicBezTo>
                      <a:cubicBezTo>
                        <a:pt x="2886728" y="345481"/>
                        <a:pt x="2889795" y="346437"/>
                        <a:pt x="2892908" y="346717"/>
                      </a:cubicBezTo>
                      <a:cubicBezTo>
                        <a:pt x="2893975" y="346717"/>
                        <a:pt x="2896687" y="346717"/>
                        <a:pt x="2900067" y="346717"/>
                      </a:cubicBezTo>
                      <a:cubicBezTo>
                        <a:pt x="2923321" y="346717"/>
                        <a:pt x="2938038" y="347606"/>
                        <a:pt x="2939372" y="350141"/>
                      </a:cubicBezTo>
                      <a:cubicBezTo>
                        <a:pt x="2939595" y="350510"/>
                        <a:pt x="2939595" y="350972"/>
                        <a:pt x="2939372" y="351341"/>
                      </a:cubicBezTo>
                      <a:cubicBezTo>
                        <a:pt x="2936616" y="354738"/>
                        <a:pt x="2933592" y="357864"/>
                        <a:pt x="2930257" y="360679"/>
                      </a:cubicBezTo>
                      <a:cubicBezTo>
                        <a:pt x="2923676" y="366726"/>
                        <a:pt x="2915451" y="374329"/>
                        <a:pt x="2916918" y="378242"/>
                      </a:cubicBezTo>
                      <a:cubicBezTo>
                        <a:pt x="2917452" y="379843"/>
                        <a:pt x="2919586" y="380821"/>
                        <a:pt x="2923366" y="381221"/>
                      </a:cubicBezTo>
                      <a:lnTo>
                        <a:pt x="2923587" y="381221"/>
                      </a:lnTo>
                      <a:cubicBezTo>
                        <a:pt x="2928701" y="381835"/>
                        <a:pt x="2933814" y="382190"/>
                        <a:pt x="2938928" y="382288"/>
                      </a:cubicBezTo>
                      <a:cubicBezTo>
                        <a:pt x="2943685" y="382390"/>
                        <a:pt x="2948398" y="381759"/>
                        <a:pt x="2952934" y="380421"/>
                      </a:cubicBezTo>
                      <a:cubicBezTo>
                        <a:pt x="2956358" y="379033"/>
                        <a:pt x="2959026" y="376299"/>
                        <a:pt x="2960359" y="372862"/>
                      </a:cubicBezTo>
                      <a:cubicBezTo>
                        <a:pt x="2962404" y="367655"/>
                        <a:pt x="2967118" y="363964"/>
                        <a:pt x="2972675" y="363213"/>
                      </a:cubicBezTo>
                      <a:cubicBezTo>
                        <a:pt x="2974544" y="362937"/>
                        <a:pt x="2976411" y="362804"/>
                        <a:pt x="2978278" y="362813"/>
                      </a:cubicBezTo>
                      <a:cubicBezTo>
                        <a:pt x="2982991" y="362937"/>
                        <a:pt x="2987705" y="363369"/>
                        <a:pt x="2992374" y="364102"/>
                      </a:cubicBezTo>
                      <a:cubicBezTo>
                        <a:pt x="2997887" y="365049"/>
                        <a:pt x="3003490" y="365450"/>
                        <a:pt x="3009091" y="365303"/>
                      </a:cubicBezTo>
                      <a:cubicBezTo>
                        <a:pt x="3011848" y="365049"/>
                        <a:pt x="3014606" y="364511"/>
                        <a:pt x="3017273" y="363702"/>
                      </a:cubicBezTo>
                      <a:cubicBezTo>
                        <a:pt x="3020164" y="362791"/>
                        <a:pt x="3023142" y="362266"/>
                        <a:pt x="3026166" y="362146"/>
                      </a:cubicBezTo>
                      <a:cubicBezTo>
                        <a:pt x="3027678" y="362119"/>
                        <a:pt x="3029144" y="362315"/>
                        <a:pt x="3030612" y="362724"/>
                      </a:cubicBezTo>
                      <a:cubicBezTo>
                        <a:pt x="3037326" y="364351"/>
                        <a:pt x="3044218" y="365201"/>
                        <a:pt x="3051155" y="365258"/>
                      </a:cubicBezTo>
                      <a:cubicBezTo>
                        <a:pt x="3059469" y="365276"/>
                        <a:pt x="3067695" y="366428"/>
                        <a:pt x="3075699" y="368682"/>
                      </a:cubicBezTo>
                      <a:cubicBezTo>
                        <a:pt x="3079344" y="369909"/>
                        <a:pt x="3082902" y="371399"/>
                        <a:pt x="3086370" y="373128"/>
                      </a:cubicBezTo>
                      <a:cubicBezTo>
                        <a:pt x="3091039" y="375890"/>
                        <a:pt x="3096330" y="377517"/>
                        <a:pt x="3101754" y="377886"/>
                      </a:cubicBezTo>
                      <a:cubicBezTo>
                        <a:pt x="3105134" y="377828"/>
                        <a:pt x="3108468" y="377055"/>
                        <a:pt x="3111536" y="375618"/>
                      </a:cubicBezTo>
                      <a:cubicBezTo>
                        <a:pt x="3113137" y="374831"/>
                        <a:pt x="3114915" y="374409"/>
                        <a:pt x="3116739" y="374373"/>
                      </a:cubicBezTo>
                      <a:cubicBezTo>
                        <a:pt x="3125898" y="374373"/>
                        <a:pt x="3128121" y="387713"/>
                        <a:pt x="3128655" y="395627"/>
                      </a:cubicBezTo>
                      <a:cubicBezTo>
                        <a:pt x="3129188" y="403542"/>
                        <a:pt x="3129589" y="405187"/>
                        <a:pt x="3131723" y="405187"/>
                      </a:cubicBezTo>
                      <a:cubicBezTo>
                        <a:pt x="3133013" y="405116"/>
                        <a:pt x="3134258" y="404938"/>
                        <a:pt x="3135503" y="404653"/>
                      </a:cubicBezTo>
                      <a:cubicBezTo>
                        <a:pt x="3136925" y="404342"/>
                        <a:pt x="3138749" y="403986"/>
                        <a:pt x="3140927" y="403675"/>
                      </a:cubicBezTo>
                      <a:cubicBezTo>
                        <a:pt x="3144040" y="402746"/>
                        <a:pt x="3147374" y="403466"/>
                        <a:pt x="3149820" y="405587"/>
                      </a:cubicBezTo>
                      <a:cubicBezTo>
                        <a:pt x="3152088" y="408166"/>
                        <a:pt x="3151554" y="412568"/>
                        <a:pt x="3151065" y="416836"/>
                      </a:cubicBezTo>
                      <a:cubicBezTo>
                        <a:pt x="3150709" y="418935"/>
                        <a:pt x="3150576" y="421069"/>
                        <a:pt x="3150709" y="423195"/>
                      </a:cubicBezTo>
                      <a:cubicBezTo>
                        <a:pt x="3151687" y="423515"/>
                        <a:pt x="3152754" y="423737"/>
                        <a:pt x="3153777" y="423862"/>
                      </a:cubicBezTo>
                      <a:cubicBezTo>
                        <a:pt x="3157957" y="424529"/>
                        <a:pt x="3164226" y="425507"/>
                        <a:pt x="3166316" y="429375"/>
                      </a:cubicBezTo>
                      <a:cubicBezTo>
                        <a:pt x="3167383" y="431456"/>
                        <a:pt x="3167383" y="433919"/>
                        <a:pt x="3166316" y="436000"/>
                      </a:cubicBezTo>
                      <a:cubicBezTo>
                        <a:pt x="3164848" y="439335"/>
                        <a:pt x="3159424" y="440180"/>
                        <a:pt x="3154177" y="440980"/>
                      </a:cubicBezTo>
                      <a:cubicBezTo>
                        <a:pt x="3150398" y="441558"/>
                        <a:pt x="3146530" y="442181"/>
                        <a:pt x="3145552" y="443648"/>
                      </a:cubicBezTo>
                      <a:cubicBezTo>
                        <a:pt x="3145329" y="444084"/>
                        <a:pt x="3145329" y="444591"/>
                        <a:pt x="3145552" y="445027"/>
                      </a:cubicBezTo>
                      <a:cubicBezTo>
                        <a:pt x="3146485" y="448806"/>
                        <a:pt x="3149998" y="449829"/>
                        <a:pt x="3153244" y="450851"/>
                      </a:cubicBezTo>
                      <a:cubicBezTo>
                        <a:pt x="3156490" y="451874"/>
                        <a:pt x="3158624" y="452497"/>
                        <a:pt x="3159780" y="454809"/>
                      </a:cubicBezTo>
                      <a:cubicBezTo>
                        <a:pt x="3160624" y="457232"/>
                        <a:pt x="3160446" y="459900"/>
                        <a:pt x="3159290" y="462190"/>
                      </a:cubicBezTo>
                      <a:cubicBezTo>
                        <a:pt x="3155779" y="471749"/>
                        <a:pt x="3147730" y="476374"/>
                        <a:pt x="3139593" y="479975"/>
                      </a:cubicBezTo>
                      <a:cubicBezTo>
                        <a:pt x="3135147" y="481932"/>
                        <a:pt x="3130700" y="483488"/>
                        <a:pt x="3126476" y="485000"/>
                      </a:cubicBezTo>
                      <a:cubicBezTo>
                        <a:pt x="3113848" y="489446"/>
                        <a:pt x="3102910" y="493359"/>
                        <a:pt x="3096063" y="505320"/>
                      </a:cubicBezTo>
                      <a:cubicBezTo>
                        <a:pt x="3092151" y="512078"/>
                        <a:pt x="3079700" y="514657"/>
                        <a:pt x="3068718" y="516925"/>
                      </a:cubicBezTo>
                      <a:cubicBezTo>
                        <a:pt x="3064671" y="517645"/>
                        <a:pt x="3060670" y="518628"/>
                        <a:pt x="3056757" y="519859"/>
                      </a:cubicBezTo>
                      <a:cubicBezTo>
                        <a:pt x="3047731" y="523563"/>
                        <a:pt x="3039416" y="528765"/>
                        <a:pt x="3032124" y="535244"/>
                      </a:cubicBezTo>
                      <a:cubicBezTo>
                        <a:pt x="3026522" y="540019"/>
                        <a:pt x="3020474" y="544234"/>
                        <a:pt x="3014072" y="547827"/>
                      </a:cubicBezTo>
                      <a:cubicBezTo>
                        <a:pt x="3011314" y="549206"/>
                        <a:pt x="3008469" y="550424"/>
                        <a:pt x="3005535" y="551473"/>
                      </a:cubicBezTo>
                      <a:cubicBezTo>
                        <a:pt x="3000287" y="553167"/>
                        <a:pt x="2995353" y="555755"/>
                        <a:pt x="2990995" y="559121"/>
                      </a:cubicBezTo>
                      <a:cubicBezTo>
                        <a:pt x="2989438" y="560646"/>
                        <a:pt x="2987971" y="562251"/>
                        <a:pt x="2986549" y="563923"/>
                      </a:cubicBezTo>
                      <a:cubicBezTo>
                        <a:pt x="2983747" y="567760"/>
                        <a:pt x="2980057" y="570819"/>
                        <a:pt x="2975743" y="572816"/>
                      </a:cubicBezTo>
                      <a:cubicBezTo>
                        <a:pt x="2969830" y="574839"/>
                        <a:pt x="2963649" y="576022"/>
                        <a:pt x="2957425" y="576329"/>
                      </a:cubicBezTo>
                      <a:cubicBezTo>
                        <a:pt x="2951200" y="576618"/>
                        <a:pt x="2945064" y="577818"/>
                        <a:pt x="2939194" y="579886"/>
                      </a:cubicBezTo>
                      <a:cubicBezTo>
                        <a:pt x="2935993" y="581371"/>
                        <a:pt x="2933148" y="583434"/>
                        <a:pt x="2930702" y="585977"/>
                      </a:cubicBezTo>
                      <a:cubicBezTo>
                        <a:pt x="2927723" y="589121"/>
                        <a:pt x="2924077" y="591504"/>
                        <a:pt x="2919986" y="592913"/>
                      </a:cubicBezTo>
                      <a:cubicBezTo>
                        <a:pt x="2913005" y="594870"/>
                        <a:pt x="2889884" y="607053"/>
                        <a:pt x="2884148" y="619592"/>
                      </a:cubicBezTo>
                      <a:cubicBezTo>
                        <a:pt x="2882992" y="621842"/>
                        <a:pt x="2882636" y="624407"/>
                        <a:pt x="2883126" y="626884"/>
                      </a:cubicBezTo>
                      <a:cubicBezTo>
                        <a:pt x="2888506" y="619325"/>
                        <a:pt x="2936215" y="609676"/>
                        <a:pt x="2962049" y="604652"/>
                      </a:cubicBezTo>
                      <a:cubicBezTo>
                        <a:pt x="2969341" y="603185"/>
                        <a:pt x="2974588" y="602118"/>
                        <a:pt x="2976144" y="601673"/>
                      </a:cubicBezTo>
                      <a:cubicBezTo>
                        <a:pt x="2981213" y="599837"/>
                        <a:pt x="2985970" y="597275"/>
                        <a:pt x="2990283" y="594070"/>
                      </a:cubicBezTo>
                      <a:cubicBezTo>
                        <a:pt x="2994685" y="590624"/>
                        <a:pt x="2999754" y="588116"/>
                        <a:pt x="3005179" y="586689"/>
                      </a:cubicBezTo>
                      <a:cubicBezTo>
                        <a:pt x="3006112" y="586689"/>
                        <a:pt x="3008024" y="586377"/>
                        <a:pt x="3010648" y="586200"/>
                      </a:cubicBezTo>
                      <a:cubicBezTo>
                        <a:pt x="3019140" y="585577"/>
                        <a:pt x="3034925" y="584421"/>
                        <a:pt x="3038037" y="580597"/>
                      </a:cubicBezTo>
                      <a:cubicBezTo>
                        <a:pt x="3038393" y="580215"/>
                        <a:pt x="3038571" y="579699"/>
                        <a:pt x="3038527" y="579174"/>
                      </a:cubicBezTo>
                      <a:cubicBezTo>
                        <a:pt x="3038304" y="577618"/>
                        <a:pt x="3035770" y="577307"/>
                        <a:pt x="3031946" y="577307"/>
                      </a:cubicBezTo>
                      <a:lnTo>
                        <a:pt x="3028033" y="577307"/>
                      </a:lnTo>
                      <a:cubicBezTo>
                        <a:pt x="3024566" y="577814"/>
                        <a:pt x="3021053" y="576955"/>
                        <a:pt x="3018251" y="574906"/>
                      </a:cubicBezTo>
                      <a:cubicBezTo>
                        <a:pt x="3017317" y="573723"/>
                        <a:pt x="3016917" y="572167"/>
                        <a:pt x="3017273" y="570682"/>
                      </a:cubicBezTo>
                      <a:cubicBezTo>
                        <a:pt x="3018429" y="562723"/>
                        <a:pt x="3029545" y="556587"/>
                        <a:pt x="3034303" y="554274"/>
                      </a:cubicBezTo>
                      <a:cubicBezTo>
                        <a:pt x="3039282" y="551891"/>
                        <a:pt x="3044707" y="550673"/>
                        <a:pt x="3050220" y="550717"/>
                      </a:cubicBezTo>
                      <a:cubicBezTo>
                        <a:pt x="3067206" y="550717"/>
                        <a:pt x="3083568" y="561389"/>
                        <a:pt x="3091794" y="567747"/>
                      </a:cubicBezTo>
                      <a:cubicBezTo>
                        <a:pt x="3100420" y="571753"/>
                        <a:pt x="3109847" y="573861"/>
                        <a:pt x="3119362" y="573927"/>
                      </a:cubicBezTo>
                      <a:cubicBezTo>
                        <a:pt x="3124654" y="573927"/>
                        <a:pt x="3128255" y="572905"/>
                        <a:pt x="3129633" y="570993"/>
                      </a:cubicBezTo>
                      <a:cubicBezTo>
                        <a:pt x="3130478" y="569752"/>
                        <a:pt x="3130656" y="568161"/>
                        <a:pt x="3130078" y="566769"/>
                      </a:cubicBezTo>
                      <a:cubicBezTo>
                        <a:pt x="3129500" y="565315"/>
                        <a:pt x="3129633" y="563665"/>
                        <a:pt x="3130433" y="562322"/>
                      </a:cubicBezTo>
                      <a:cubicBezTo>
                        <a:pt x="3131411" y="561166"/>
                        <a:pt x="3132924" y="560597"/>
                        <a:pt x="3134436" y="560811"/>
                      </a:cubicBezTo>
                      <a:cubicBezTo>
                        <a:pt x="3138393" y="560988"/>
                        <a:pt x="3142172" y="562371"/>
                        <a:pt x="3145285" y="564768"/>
                      </a:cubicBezTo>
                      <a:cubicBezTo>
                        <a:pt x="3149731" y="569703"/>
                        <a:pt x="3148886" y="577796"/>
                        <a:pt x="3148085" y="584287"/>
                      </a:cubicBezTo>
                      <a:cubicBezTo>
                        <a:pt x="3147864" y="585844"/>
                        <a:pt x="3147686" y="587267"/>
                        <a:pt x="3147597" y="588734"/>
                      </a:cubicBezTo>
                      <a:cubicBezTo>
                        <a:pt x="3147819" y="594078"/>
                        <a:pt x="3149330" y="599290"/>
                        <a:pt x="3152043" y="603896"/>
                      </a:cubicBezTo>
                      <a:cubicBezTo>
                        <a:pt x="3153555" y="605586"/>
                        <a:pt x="3155155" y="604696"/>
                        <a:pt x="3157023" y="601539"/>
                      </a:cubicBezTo>
                      <a:cubicBezTo>
                        <a:pt x="3158002" y="599850"/>
                        <a:pt x="3157023" y="597093"/>
                        <a:pt x="3156178" y="594781"/>
                      </a:cubicBezTo>
                      <a:cubicBezTo>
                        <a:pt x="3154888" y="591224"/>
                        <a:pt x="3153422" y="587178"/>
                        <a:pt x="3157601" y="585266"/>
                      </a:cubicBezTo>
                      <a:cubicBezTo>
                        <a:pt x="3167828" y="580464"/>
                        <a:pt x="3181656" y="579619"/>
                        <a:pt x="3193928" y="578907"/>
                      </a:cubicBezTo>
                      <a:cubicBezTo>
                        <a:pt x="3198374" y="578641"/>
                        <a:pt x="3202466" y="578374"/>
                        <a:pt x="3206289" y="577974"/>
                      </a:cubicBezTo>
                      <a:lnTo>
                        <a:pt x="3208646" y="577707"/>
                      </a:lnTo>
                      <a:cubicBezTo>
                        <a:pt x="3220428" y="576204"/>
                        <a:pt x="3232301" y="575346"/>
                        <a:pt x="3244217" y="575128"/>
                      </a:cubicBezTo>
                      <a:cubicBezTo>
                        <a:pt x="3255910" y="574990"/>
                        <a:pt x="3267560" y="576578"/>
                        <a:pt x="3278810" y="579841"/>
                      </a:cubicBezTo>
                      <a:cubicBezTo>
                        <a:pt x="3284990" y="580770"/>
                        <a:pt x="3291215" y="581380"/>
                        <a:pt x="3297440" y="581664"/>
                      </a:cubicBezTo>
                      <a:cubicBezTo>
                        <a:pt x="3321450" y="583398"/>
                        <a:pt x="3338436" y="584910"/>
                        <a:pt x="3338302" y="588690"/>
                      </a:cubicBezTo>
                      <a:cubicBezTo>
                        <a:pt x="3338302" y="590913"/>
                        <a:pt x="3334967" y="593136"/>
                        <a:pt x="3331144" y="595893"/>
                      </a:cubicBezTo>
                      <a:cubicBezTo>
                        <a:pt x="3327320" y="598649"/>
                        <a:pt x="3321673" y="602518"/>
                        <a:pt x="3322251" y="605897"/>
                      </a:cubicBezTo>
                      <a:cubicBezTo>
                        <a:pt x="3322606" y="608387"/>
                        <a:pt x="3326030" y="610744"/>
                        <a:pt x="3332389" y="612922"/>
                      </a:cubicBezTo>
                      <a:cubicBezTo>
                        <a:pt x="3339859" y="615479"/>
                        <a:pt x="3347684" y="616902"/>
                        <a:pt x="3355599" y="617146"/>
                      </a:cubicBezTo>
                      <a:cubicBezTo>
                        <a:pt x="3360001" y="617426"/>
                        <a:pt x="3364358" y="616373"/>
                        <a:pt x="3368137" y="614123"/>
                      </a:cubicBezTo>
                      <a:cubicBezTo>
                        <a:pt x="3369427" y="613167"/>
                        <a:pt x="3370627" y="612126"/>
                        <a:pt x="3371739" y="611010"/>
                      </a:cubicBezTo>
                      <a:cubicBezTo>
                        <a:pt x="3373652" y="609187"/>
                        <a:pt x="3375296" y="607587"/>
                        <a:pt x="3377252" y="607587"/>
                      </a:cubicBezTo>
                      <a:cubicBezTo>
                        <a:pt x="3379210" y="607587"/>
                        <a:pt x="3381699" y="609854"/>
                        <a:pt x="3384723" y="615012"/>
                      </a:cubicBezTo>
                      <a:cubicBezTo>
                        <a:pt x="3387746" y="620170"/>
                        <a:pt x="3392770" y="619458"/>
                        <a:pt x="3397662" y="619725"/>
                      </a:cubicBezTo>
                      <a:lnTo>
                        <a:pt x="3398373" y="619725"/>
                      </a:lnTo>
                      <a:cubicBezTo>
                        <a:pt x="3405176" y="620081"/>
                        <a:pt x="3411934" y="621001"/>
                        <a:pt x="3418560" y="622482"/>
                      </a:cubicBezTo>
                      <a:cubicBezTo>
                        <a:pt x="3425763" y="624109"/>
                        <a:pt x="3433144" y="625065"/>
                        <a:pt x="3440524" y="625328"/>
                      </a:cubicBezTo>
                      <a:cubicBezTo>
                        <a:pt x="3444215" y="625377"/>
                        <a:pt x="3447906" y="624883"/>
                        <a:pt x="3451463" y="623860"/>
                      </a:cubicBezTo>
                      <a:cubicBezTo>
                        <a:pt x="3453331" y="623233"/>
                        <a:pt x="3455109" y="622446"/>
                        <a:pt x="3456843" y="621504"/>
                      </a:cubicBezTo>
                      <a:cubicBezTo>
                        <a:pt x="3459689" y="619707"/>
                        <a:pt x="3462934" y="618640"/>
                        <a:pt x="3466269" y="618391"/>
                      </a:cubicBezTo>
                      <a:lnTo>
                        <a:pt x="3466269" y="618391"/>
                      </a:lnTo>
                      <a:cubicBezTo>
                        <a:pt x="3469649" y="618694"/>
                        <a:pt x="3472939" y="619707"/>
                        <a:pt x="3475919" y="621370"/>
                      </a:cubicBezTo>
                      <a:cubicBezTo>
                        <a:pt x="3478764" y="622967"/>
                        <a:pt x="3481965" y="623936"/>
                        <a:pt x="3485211" y="624216"/>
                      </a:cubicBezTo>
                      <a:lnTo>
                        <a:pt x="3486812" y="624216"/>
                      </a:lnTo>
                      <a:cubicBezTo>
                        <a:pt x="3488412" y="623967"/>
                        <a:pt x="3489835" y="623064"/>
                        <a:pt x="3490724" y="621726"/>
                      </a:cubicBezTo>
                      <a:cubicBezTo>
                        <a:pt x="3494682" y="615990"/>
                        <a:pt x="3491969" y="602384"/>
                        <a:pt x="3490191" y="593358"/>
                      </a:cubicBezTo>
                      <a:cubicBezTo>
                        <a:pt x="3488991" y="590410"/>
                        <a:pt x="3488146" y="587338"/>
                        <a:pt x="3487612" y="584199"/>
                      </a:cubicBezTo>
                      <a:cubicBezTo>
                        <a:pt x="3487968" y="574683"/>
                        <a:pt x="3493259" y="573394"/>
                        <a:pt x="3498417" y="573394"/>
                      </a:cubicBezTo>
                      <a:cubicBezTo>
                        <a:pt x="3499662" y="573394"/>
                        <a:pt x="3500996" y="573394"/>
                        <a:pt x="3502241" y="573394"/>
                      </a:cubicBezTo>
                      <a:cubicBezTo>
                        <a:pt x="3503486" y="573394"/>
                        <a:pt x="3504820" y="573394"/>
                        <a:pt x="3506020" y="573394"/>
                      </a:cubicBezTo>
                      <a:cubicBezTo>
                        <a:pt x="3509666" y="574105"/>
                        <a:pt x="3513312" y="572278"/>
                        <a:pt x="3514912" y="568948"/>
                      </a:cubicBezTo>
                      <a:cubicBezTo>
                        <a:pt x="3517581" y="562411"/>
                        <a:pt x="3519715" y="557832"/>
                        <a:pt x="3523139" y="557832"/>
                      </a:cubicBezTo>
                      <a:cubicBezTo>
                        <a:pt x="3525406" y="557832"/>
                        <a:pt x="3528030" y="559921"/>
                        <a:pt x="3531365" y="564412"/>
                      </a:cubicBezTo>
                      <a:cubicBezTo>
                        <a:pt x="3541369" y="577751"/>
                        <a:pt x="3555509" y="579974"/>
                        <a:pt x="3570448" y="582198"/>
                      </a:cubicBezTo>
                      <a:cubicBezTo>
                        <a:pt x="3576228" y="582949"/>
                        <a:pt x="3581964" y="584047"/>
                        <a:pt x="3587611" y="585488"/>
                      </a:cubicBezTo>
                      <a:lnTo>
                        <a:pt x="3587611" y="586022"/>
                      </a:lnTo>
                      <a:lnTo>
                        <a:pt x="3588056" y="586022"/>
                      </a:lnTo>
                      <a:cubicBezTo>
                        <a:pt x="3588545" y="586911"/>
                        <a:pt x="3598460" y="596426"/>
                        <a:pt x="3602596" y="596426"/>
                      </a:cubicBezTo>
                      <a:cubicBezTo>
                        <a:pt x="3602951" y="596475"/>
                        <a:pt x="3603352" y="596324"/>
                        <a:pt x="3603574" y="596026"/>
                      </a:cubicBezTo>
                      <a:cubicBezTo>
                        <a:pt x="3603974" y="595537"/>
                        <a:pt x="3604241" y="594381"/>
                        <a:pt x="3603574" y="591580"/>
                      </a:cubicBezTo>
                      <a:cubicBezTo>
                        <a:pt x="3603352" y="590726"/>
                        <a:pt x="3603530" y="589814"/>
                        <a:pt x="3604107" y="589134"/>
                      </a:cubicBezTo>
                      <a:cubicBezTo>
                        <a:pt x="3605931" y="586822"/>
                        <a:pt x="3612067" y="585621"/>
                        <a:pt x="3622382" y="585621"/>
                      </a:cubicBezTo>
                      <a:cubicBezTo>
                        <a:pt x="3629008" y="585621"/>
                        <a:pt x="3635321" y="586155"/>
                        <a:pt x="3636878" y="586333"/>
                      </a:cubicBezTo>
                      <a:cubicBezTo>
                        <a:pt x="3643102" y="587062"/>
                        <a:pt x="3648794" y="590264"/>
                        <a:pt x="3652663" y="595226"/>
                      </a:cubicBezTo>
                      <a:cubicBezTo>
                        <a:pt x="3655819" y="599001"/>
                        <a:pt x="3659776" y="602037"/>
                        <a:pt x="3664223" y="604118"/>
                      </a:cubicBezTo>
                      <a:cubicBezTo>
                        <a:pt x="3664801" y="604118"/>
                        <a:pt x="3666134" y="604652"/>
                        <a:pt x="3667691" y="605052"/>
                      </a:cubicBezTo>
                      <a:cubicBezTo>
                        <a:pt x="3672893" y="606253"/>
                        <a:pt x="3681652" y="608342"/>
                        <a:pt x="3683476" y="612522"/>
                      </a:cubicBezTo>
                      <a:cubicBezTo>
                        <a:pt x="3684053" y="613905"/>
                        <a:pt x="3683920" y="615497"/>
                        <a:pt x="3683075" y="616746"/>
                      </a:cubicBezTo>
                      <a:cubicBezTo>
                        <a:pt x="3682142" y="618405"/>
                        <a:pt x="3680852" y="619832"/>
                        <a:pt x="3679296" y="620926"/>
                      </a:cubicBezTo>
                      <a:cubicBezTo>
                        <a:pt x="3677517" y="622215"/>
                        <a:pt x="3677029" y="622571"/>
                        <a:pt x="3680585" y="628129"/>
                      </a:cubicBezTo>
                      <a:cubicBezTo>
                        <a:pt x="3686944" y="638089"/>
                        <a:pt x="3684587" y="640401"/>
                        <a:pt x="3682142" y="642846"/>
                      </a:cubicBezTo>
                      <a:cubicBezTo>
                        <a:pt x="3679562" y="644923"/>
                        <a:pt x="3678584" y="648400"/>
                        <a:pt x="3679696" y="651517"/>
                      </a:cubicBezTo>
                      <a:cubicBezTo>
                        <a:pt x="3680364" y="654629"/>
                        <a:pt x="3684409" y="656186"/>
                        <a:pt x="3688589" y="657786"/>
                      </a:cubicBezTo>
                      <a:cubicBezTo>
                        <a:pt x="3692768" y="659387"/>
                        <a:pt x="3697927" y="661388"/>
                        <a:pt x="3699393" y="665479"/>
                      </a:cubicBezTo>
                      <a:cubicBezTo>
                        <a:pt x="3700194" y="669231"/>
                        <a:pt x="3699350" y="673153"/>
                        <a:pt x="3697082" y="676239"/>
                      </a:cubicBezTo>
                      <a:cubicBezTo>
                        <a:pt x="3695169" y="680196"/>
                        <a:pt x="3691123" y="682677"/>
                        <a:pt x="3686722" y="682597"/>
                      </a:cubicBezTo>
                      <a:cubicBezTo>
                        <a:pt x="3680540" y="681864"/>
                        <a:pt x="3674583" y="679800"/>
                        <a:pt x="3669292" y="676550"/>
                      </a:cubicBezTo>
                      <a:cubicBezTo>
                        <a:pt x="3665779" y="674336"/>
                        <a:pt x="3661821" y="672824"/>
                        <a:pt x="3657731" y="672104"/>
                      </a:cubicBezTo>
                      <a:cubicBezTo>
                        <a:pt x="3656708" y="672033"/>
                        <a:pt x="3655730" y="672424"/>
                        <a:pt x="3655018" y="673171"/>
                      </a:cubicBezTo>
                      <a:cubicBezTo>
                        <a:pt x="3660621" y="676950"/>
                        <a:pt x="3686900" y="710654"/>
                        <a:pt x="3688145" y="713188"/>
                      </a:cubicBezTo>
                      <a:cubicBezTo>
                        <a:pt x="3698149" y="730427"/>
                        <a:pt x="3712821" y="744473"/>
                        <a:pt x="3730474" y="753695"/>
                      </a:cubicBezTo>
                      <a:cubicBezTo>
                        <a:pt x="3738833" y="757830"/>
                        <a:pt x="3745725" y="761032"/>
                        <a:pt x="3751638" y="761032"/>
                      </a:cubicBezTo>
                      <a:cubicBezTo>
                        <a:pt x="3758308" y="761032"/>
                        <a:pt x="3763466" y="757030"/>
                        <a:pt x="3768401" y="748048"/>
                      </a:cubicBezTo>
                      <a:cubicBezTo>
                        <a:pt x="3770669" y="744278"/>
                        <a:pt x="3773693" y="741023"/>
                        <a:pt x="3777294" y="738488"/>
                      </a:cubicBezTo>
                      <a:cubicBezTo>
                        <a:pt x="3780851" y="736141"/>
                        <a:pt x="3783787" y="732948"/>
                        <a:pt x="3785787" y="729195"/>
                      </a:cubicBezTo>
                      <a:cubicBezTo>
                        <a:pt x="3787209" y="725950"/>
                        <a:pt x="3788321" y="722437"/>
                        <a:pt x="3789433" y="719058"/>
                      </a:cubicBezTo>
                      <a:cubicBezTo>
                        <a:pt x="3791078" y="712690"/>
                        <a:pt x="3793835" y="706666"/>
                        <a:pt x="3797570" y="701272"/>
                      </a:cubicBezTo>
                      <a:cubicBezTo>
                        <a:pt x="3801127" y="696826"/>
                        <a:pt x="3804106" y="694603"/>
                        <a:pt x="3806819" y="694603"/>
                      </a:cubicBezTo>
                      <a:cubicBezTo>
                        <a:pt x="3809530" y="694603"/>
                        <a:pt x="3812644" y="697493"/>
                        <a:pt x="3815711" y="700916"/>
                      </a:cubicBezTo>
                      <a:cubicBezTo>
                        <a:pt x="3817534" y="703091"/>
                        <a:pt x="3819535" y="705123"/>
                        <a:pt x="3821669" y="707008"/>
                      </a:cubicBezTo>
                      <a:cubicBezTo>
                        <a:pt x="3832697" y="715603"/>
                        <a:pt x="3845992" y="720809"/>
                        <a:pt x="3859953" y="721992"/>
                      </a:cubicBezTo>
                      <a:cubicBezTo>
                        <a:pt x="3861153" y="722059"/>
                        <a:pt x="3862354" y="722059"/>
                        <a:pt x="3863555" y="721992"/>
                      </a:cubicBezTo>
                      <a:cubicBezTo>
                        <a:pt x="3872091" y="721539"/>
                        <a:pt x="3880496" y="719471"/>
                        <a:pt x="3888277" y="715901"/>
                      </a:cubicBezTo>
                      <a:cubicBezTo>
                        <a:pt x="3895924" y="712361"/>
                        <a:pt x="3904194" y="710307"/>
                        <a:pt x="3912643" y="709854"/>
                      </a:cubicBezTo>
                      <a:cubicBezTo>
                        <a:pt x="3915622" y="709867"/>
                        <a:pt x="3918645" y="710223"/>
                        <a:pt x="3921536" y="710921"/>
                      </a:cubicBezTo>
                      <a:cubicBezTo>
                        <a:pt x="3924648" y="711677"/>
                        <a:pt x="3927938" y="712699"/>
                        <a:pt x="3931407" y="713766"/>
                      </a:cubicBezTo>
                      <a:cubicBezTo>
                        <a:pt x="3938565" y="716412"/>
                        <a:pt x="3946035" y="717986"/>
                        <a:pt x="3953638" y="718435"/>
                      </a:cubicBezTo>
                      <a:cubicBezTo>
                        <a:pt x="3955461" y="718444"/>
                        <a:pt x="3957284" y="718266"/>
                        <a:pt x="3959063" y="717902"/>
                      </a:cubicBezTo>
                      <a:cubicBezTo>
                        <a:pt x="3959685" y="717839"/>
                        <a:pt x="3960264" y="717839"/>
                        <a:pt x="3960886" y="717902"/>
                      </a:cubicBezTo>
                      <a:cubicBezTo>
                        <a:pt x="3965332" y="717902"/>
                        <a:pt x="3967822" y="721859"/>
                        <a:pt x="3970179" y="725727"/>
                      </a:cubicBezTo>
                      <a:cubicBezTo>
                        <a:pt x="3971291" y="727888"/>
                        <a:pt x="3972803" y="729831"/>
                        <a:pt x="3974625" y="731463"/>
                      </a:cubicBezTo>
                      <a:cubicBezTo>
                        <a:pt x="3978582" y="733277"/>
                        <a:pt x="3982939" y="734113"/>
                        <a:pt x="3987297" y="733908"/>
                      </a:cubicBezTo>
                      <a:cubicBezTo>
                        <a:pt x="3991210" y="734398"/>
                        <a:pt x="3995167" y="733326"/>
                        <a:pt x="3998280" y="730929"/>
                      </a:cubicBezTo>
                      <a:cubicBezTo>
                        <a:pt x="3998947" y="730098"/>
                        <a:pt x="3999125" y="729009"/>
                        <a:pt x="3998858" y="727995"/>
                      </a:cubicBezTo>
                      <a:cubicBezTo>
                        <a:pt x="3997924" y="723549"/>
                        <a:pt x="3992855" y="722882"/>
                        <a:pt x="3987964" y="722214"/>
                      </a:cubicBezTo>
                      <a:cubicBezTo>
                        <a:pt x="3984763" y="722166"/>
                        <a:pt x="3981695" y="721174"/>
                        <a:pt x="3979072" y="719369"/>
                      </a:cubicBezTo>
                      <a:lnTo>
                        <a:pt x="3978805" y="719102"/>
                      </a:lnTo>
                      <a:lnTo>
                        <a:pt x="3978805" y="718746"/>
                      </a:lnTo>
                      <a:cubicBezTo>
                        <a:pt x="3979383" y="717279"/>
                        <a:pt x="4007973" y="711010"/>
                        <a:pt x="4018822" y="711010"/>
                      </a:cubicBezTo>
                      <a:cubicBezTo>
                        <a:pt x="4020334" y="710925"/>
                        <a:pt x="4021845" y="711107"/>
                        <a:pt x="4023269" y="711543"/>
                      </a:cubicBezTo>
                      <a:cubicBezTo>
                        <a:pt x="4026070" y="712762"/>
                        <a:pt x="4028782" y="714251"/>
                        <a:pt x="4031317" y="715990"/>
                      </a:cubicBezTo>
                      <a:cubicBezTo>
                        <a:pt x="4035318" y="719066"/>
                        <a:pt x="4040032" y="721005"/>
                        <a:pt x="4045056" y="721592"/>
                      </a:cubicBezTo>
                      <a:cubicBezTo>
                        <a:pt x="4048347" y="721548"/>
                        <a:pt x="4051548" y="720280"/>
                        <a:pt x="4053949" y="718035"/>
                      </a:cubicBezTo>
                      <a:cubicBezTo>
                        <a:pt x="4055727" y="716688"/>
                        <a:pt x="4056884" y="714625"/>
                        <a:pt x="4057017" y="712388"/>
                      </a:cubicBezTo>
                      <a:cubicBezTo>
                        <a:pt x="4057240" y="706919"/>
                        <a:pt x="4051147" y="700827"/>
                        <a:pt x="4046701" y="696381"/>
                      </a:cubicBezTo>
                      <a:cubicBezTo>
                        <a:pt x="4044878" y="694740"/>
                        <a:pt x="4043277" y="692873"/>
                        <a:pt x="4041899" y="690823"/>
                      </a:cubicBezTo>
                      <a:cubicBezTo>
                        <a:pt x="4040121" y="687088"/>
                        <a:pt x="4044433" y="684598"/>
                        <a:pt x="4048657" y="682153"/>
                      </a:cubicBezTo>
                      <a:cubicBezTo>
                        <a:pt x="4051770" y="680374"/>
                        <a:pt x="4054972" y="678507"/>
                        <a:pt x="4055016" y="676461"/>
                      </a:cubicBezTo>
                      <a:lnTo>
                        <a:pt x="4055016" y="676461"/>
                      </a:lnTo>
                      <a:cubicBezTo>
                        <a:pt x="4054438" y="676212"/>
                        <a:pt x="4053816" y="676123"/>
                        <a:pt x="4053193" y="676194"/>
                      </a:cubicBezTo>
                      <a:cubicBezTo>
                        <a:pt x="4051637" y="676194"/>
                        <a:pt x="4049458" y="676417"/>
                        <a:pt x="4046968" y="676683"/>
                      </a:cubicBezTo>
                      <a:cubicBezTo>
                        <a:pt x="4043544" y="677115"/>
                        <a:pt x="4040076" y="677368"/>
                        <a:pt x="4036608" y="677439"/>
                      </a:cubicBezTo>
                      <a:cubicBezTo>
                        <a:pt x="4031450" y="677439"/>
                        <a:pt x="4028205" y="676506"/>
                        <a:pt x="4026692" y="674594"/>
                      </a:cubicBezTo>
                      <a:cubicBezTo>
                        <a:pt x="4024603" y="672291"/>
                        <a:pt x="4023892" y="669071"/>
                        <a:pt x="4024781" y="666101"/>
                      </a:cubicBezTo>
                      <a:cubicBezTo>
                        <a:pt x="4026870" y="659832"/>
                        <a:pt x="4036830" y="655207"/>
                        <a:pt x="4042966" y="653651"/>
                      </a:cubicBezTo>
                      <a:cubicBezTo>
                        <a:pt x="4044834" y="653291"/>
                        <a:pt x="4046701" y="653140"/>
                        <a:pt x="4048613" y="653207"/>
                      </a:cubicBezTo>
                      <a:cubicBezTo>
                        <a:pt x="4051014" y="653207"/>
                        <a:pt x="4053905" y="653207"/>
                        <a:pt x="4056973" y="653473"/>
                      </a:cubicBezTo>
                      <a:cubicBezTo>
                        <a:pt x="4060040" y="653740"/>
                        <a:pt x="4064264" y="653785"/>
                        <a:pt x="4067955" y="653785"/>
                      </a:cubicBezTo>
                      <a:cubicBezTo>
                        <a:pt x="4076225" y="653785"/>
                        <a:pt x="4087341" y="653029"/>
                        <a:pt x="4088808" y="646315"/>
                      </a:cubicBezTo>
                      <a:cubicBezTo>
                        <a:pt x="4089120" y="643033"/>
                        <a:pt x="4088630" y="639734"/>
                        <a:pt x="4087430" y="636666"/>
                      </a:cubicBezTo>
                      <a:cubicBezTo>
                        <a:pt x="4086318" y="632931"/>
                        <a:pt x="4085384" y="629730"/>
                        <a:pt x="4086897" y="627773"/>
                      </a:cubicBezTo>
                      <a:cubicBezTo>
                        <a:pt x="4088409" y="625817"/>
                        <a:pt x="4093121" y="625461"/>
                        <a:pt x="4101703" y="627773"/>
                      </a:cubicBezTo>
                      <a:cubicBezTo>
                        <a:pt x="4119888" y="632211"/>
                        <a:pt x="4138386" y="635110"/>
                        <a:pt x="4157061" y="636444"/>
                      </a:cubicBezTo>
                      <a:cubicBezTo>
                        <a:pt x="4168266" y="637511"/>
                        <a:pt x="4179870" y="638667"/>
                        <a:pt x="4191743" y="640579"/>
                      </a:cubicBezTo>
                      <a:lnTo>
                        <a:pt x="4195655" y="641157"/>
                      </a:lnTo>
                      <a:cubicBezTo>
                        <a:pt x="4244566" y="648582"/>
                        <a:pt x="4270221" y="654496"/>
                        <a:pt x="4273423" y="658942"/>
                      </a:cubicBezTo>
                      <a:cubicBezTo>
                        <a:pt x="4273779" y="659351"/>
                        <a:pt x="4273912" y="659885"/>
                        <a:pt x="4273823" y="660410"/>
                      </a:cubicBezTo>
                      <a:cubicBezTo>
                        <a:pt x="4273289" y="663389"/>
                        <a:pt x="4269865" y="664856"/>
                        <a:pt x="4263641" y="664856"/>
                      </a:cubicBezTo>
                      <a:cubicBezTo>
                        <a:pt x="4255325" y="664469"/>
                        <a:pt x="4247100" y="663109"/>
                        <a:pt x="4239097" y="660810"/>
                      </a:cubicBezTo>
                      <a:cubicBezTo>
                        <a:pt x="4237629" y="660410"/>
                        <a:pt x="4236162" y="660196"/>
                        <a:pt x="4234650" y="660188"/>
                      </a:cubicBezTo>
                      <a:cubicBezTo>
                        <a:pt x="4227447" y="660188"/>
                        <a:pt x="4220821" y="664100"/>
                        <a:pt x="4220466" y="667302"/>
                      </a:cubicBezTo>
                      <a:cubicBezTo>
                        <a:pt x="4220244" y="669391"/>
                        <a:pt x="4222690" y="671125"/>
                        <a:pt x="4227359" y="672193"/>
                      </a:cubicBezTo>
                      <a:cubicBezTo>
                        <a:pt x="4229582" y="672508"/>
                        <a:pt x="4231848" y="672704"/>
                        <a:pt x="4234116" y="672771"/>
                      </a:cubicBezTo>
                      <a:cubicBezTo>
                        <a:pt x="4244033" y="673349"/>
                        <a:pt x="4258972" y="674238"/>
                        <a:pt x="4258972" y="680819"/>
                      </a:cubicBezTo>
                      <a:cubicBezTo>
                        <a:pt x="4258972" y="686599"/>
                        <a:pt x="4250968" y="688867"/>
                        <a:pt x="4243899" y="690867"/>
                      </a:cubicBezTo>
                      <a:cubicBezTo>
                        <a:pt x="4240609" y="691508"/>
                        <a:pt x="4237451" y="692726"/>
                        <a:pt x="4234561" y="694469"/>
                      </a:cubicBezTo>
                      <a:cubicBezTo>
                        <a:pt x="4232026" y="696559"/>
                        <a:pt x="4231093" y="698649"/>
                        <a:pt x="4231848" y="700650"/>
                      </a:cubicBezTo>
                      <a:cubicBezTo>
                        <a:pt x="4233539" y="705407"/>
                        <a:pt x="4244033" y="709009"/>
                        <a:pt x="4249946" y="709009"/>
                      </a:cubicBezTo>
                      <a:cubicBezTo>
                        <a:pt x="4250524" y="709062"/>
                        <a:pt x="4251146" y="709062"/>
                        <a:pt x="4251725" y="709009"/>
                      </a:cubicBezTo>
                      <a:cubicBezTo>
                        <a:pt x="4267109" y="705852"/>
                        <a:pt x="4278669" y="689889"/>
                        <a:pt x="4282137" y="675750"/>
                      </a:cubicBezTo>
                      <a:cubicBezTo>
                        <a:pt x="4284006" y="668102"/>
                        <a:pt x="4294810" y="664056"/>
                        <a:pt x="4313262" y="664056"/>
                      </a:cubicBezTo>
                      <a:cubicBezTo>
                        <a:pt x="4343898" y="664056"/>
                        <a:pt x="4386183" y="674905"/>
                        <a:pt x="4395387" y="683042"/>
                      </a:cubicBezTo>
                      <a:cubicBezTo>
                        <a:pt x="4399612" y="686732"/>
                        <a:pt x="4401256" y="689934"/>
                        <a:pt x="4400278" y="692557"/>
                      </a:cubicBezTo>
                      <a:cubicBezTo>
                        <a:pt x="4397966" y="698693"/>
                        <a:pt x="4382181" y="699182"/>
                        <a:pt x="4377380" y="699182"/>
                      </a:cubicBezTo>
                      <a:lnTo>
                        <a:pt x="4375823" y="699182"/>
                      </a:lnTo>
                      <a:cubicBezTo>
                        <a:pt x="4368753" y="699182"/>
                        <a:pt x="4364885" y="701405"/>
                        <a:pt x="4363595" y="703629"/>
                      </a:cubicBezTo>
                      <a:cubicBezTo>
                        <a:pt x="4362973" y="704678"/>
                        <a:pt x="4362973" y="706003"/>
                        <a:pt x="4363595" y="707052"/>
                      </a:cubicBezTo>
                      <a:cubicBezTo>
                        <a:pt x="4364796" y="709142"/>
                        <a:pt x="4368398" y="709943"/>
                        <a:pt x="4372844" y="709009"/>
                      </a:cubicBezTo>
                      <a:cubicBezTo>
                        <a:pt x="4374845" y="708604"/>
                        <a:pt x="4376846" y="708413"/>
                        <a:pt x="4378891" y="708431"/>
                      </a:cubicBezTo>
                      <a:cubicBezTo>
                        <a:pt x="4390185" y="709062"/>
                        <a:pt x="4401123" y="712419"/>
                        <a:pt x="4410816" y="718213"/>
                      </a:cubicBezTo>
                      <a:cubicBezTo>
                        <a:pt x="4414062" y="719987"/>
                        <a:pt x="4416774" y="722597"/>
                        <a:pt x="4418641" y="725772"/>
                      </a:cubicBezTo>
                      <a:cubicBezTo>
                        <a:pt x="4419842" y="727684"/>
                        <a:pt x="4420509" y="728751"/>
                        <a:pt x="4422688" y="728751"/>
                      </a:cubicBezTo>
                      <a:cubicBezTo>
                        <a:pt x="4425489" y="728475"/>
                        <a:pt x="4428202" y="727786"/>
                        <a:pt x="4430781" y="726705"/>
                      </a:cubicBezTo>
                      <a:cubicBezTo>
                        <a:pt x="4432915" y="725958"/>
                        <a:pt x="4435138" y="725598"/>
                        <a:pt x="4437361" y="725638"/>
                      </a:cubicBezTo>
                      <a:cubicBezTo>
                        <a:pt x="4448743" y="726528"/>
                        <a:pt x="4459638" y="730867"/>
                        <a:pt x="4468486" y="738088"/>
                      </a:cubicBezTo>
                      <a:cubicBezTo>
                        <a:pt x="4471687" y="740800"/>
                        <a:pt x="4471420" y="745558"/>
                        <a:pt x="4471198" y="749738"/>
                      </a:cubicBezTo>
                      <a:cubicBezTo>
                        <a:pt x="4470975" y="753917"/>
                        <a:pt x="4470931" y="756585"/>
                        <a:pt x="4473110" y="757119"/>
                      </a:cubicBezTo>
                      <a:cubicBezTo>
                        <a:pt x="4482269" y="759080"/>
                        <a:pt x="4491652" y="760000"/>
                        <a:pt x="4501033" y="759876"/>
                      </a:cubicBezTo>
                      <a:cubicBezTo>
                        <a:pt x="4521709" y="759564"/>
                        <a:pt x="4542296" y="756941"/>
                        <a:pt x="4562393" y="752050"/>
                      </a:cubicBezTo>
                      <a:cubicBezTo>
                        <a:pt x="4583870" y="746879"/>
                        <a:pt x="4605924" y="744206"/>
                        <a:pt x="4628022" y="744091"/>
                      </a:cubicBezTo>
                      <a:cubicBezTo>
                        <a:pt x="4662259" y="744091"/>
                        <a:pt x="4709436" y="751339"/>
                        <a:pt x="4739538" y="785798"/>
                      </a:cubicBezTo>
                      <a:cubicBezTo>
                        <a:pt x="4746029" y="793268"/>
                        <a:pt x="4743984" y="799137"/>
                        <a:pt x="4741405" y="805006"/>
                      </a:cubicBezTo>
                      <a:cubicBezTo>
                        <a:pt x="4739582" y="808981"/>
                        <a:pt x="4738604" y="813299"/>
                        <a:pt x="4738560" y="817679"/>
                      </a:cubicBezTo>
                      <a:cubicBezTo>
                        <a:pt x="4738293" y="819195"/>
                        <a:pt x="4737670" y="820622"/>
                        <a:pt x="4736692" y="821814"/>
                      </a:cubicBezTo>
                      <a:cubicBezTo>
                        <a:pt x="4735625" y="823503"/>
                        <a:pt x="4734424" y="825415"/>
                        <a:pt x="4734691" y="826571"/>
                      </a:cubicBezTo>
                      <a:cubicBezTo>
                        <a:pt x="4734825" y="826914"/>
                        <a:pt x="4735047" y="827198"/>
                        <a:pt x="4735359" y="827372"/>
                      </a:cubicBezTo>
                      <a:cubicBezTo>
                        <a:pt x="4738649" y="828826"/>
                        <a:pt x="4742294" y="829466"/>
                        <a:pt x="4745896" y="829239"/>
                      </a:cubicBezTo>
                      <a:lnTo>
                        <a:pt x="4750565" y="829239"/>
                      </a:lnTo>
                      <a:lnTo>
                        <a:pt x="4754033" y="829239"/>
                      </a:lnTo>
                      <a:cubicBezTo>
                        <a:pt x="4768573" y="829239"/>
                        <a:pt x="4779066" y="830484"/>
                        <a:pt x="4781423" y="847025"/>
                      </a:cubicBezTo>
                      <a:cubicBezTo>
                        <a:pt x="4783068" y="858897"/>
                        <a:pt x="4786136" y="871524"/>
                        <a:pt x="4788582" y="871524"/>
                      </a:cubicBezTo>
                      <a:lnTo>
                        <a:pt x="4788848" y="871524"/>
                      </a:lnTo>
                      <a:cubicBezTo>
                        <a:pt x="4791828" y="870190"/>
                        <a:pt x="4791560" y="864588"/>
                        <a:pt x="4791338" y="858674"/>
                      </a:cubicBezTo>
                      <a:cubicBezTo>
                        <a:pt x="4791026" y="851516"/>
                        <a:pt x="4790671" y="843423"/>
                        <a:pt x="4795784" y="840044"/>
                      </a:cubicBezTo>
                      <a:cubicBezTo>
                        <a:pt x="4801654" y="837189"/>
                        <a:pt x="4808056" y="835669"/>
                        <a:pt x="4814548" y="835597"/>
                      </a:cubicBezTo>
                      <a:lnTo>
                        <a:pt x="4818994" y="835153"/>
                      </a:lnTo>
                      <a:cubicBezTo>
                        <a:pt x="4836113" y="832752"/>
                        <a:pt x="4853365" y="831400"/>
                        <a:pt x="4870662" y="831107"/>
                      </a:cubicBezTo>
                      <a:cubicBezTo>
                        <a:pt x="4877421" y="831093"/>
                        <a:pt x="4884224" y="831436"/>
                        <a:pt x="4890938" y="832129"/>
                      </a:cubicBezTo>
                      <a:cubicBezTo>
                        <a:pt x="4900631" y="833517"/>
                        <a:pt x="4910145" y="835780"/>
                        <a:pt x="4919394" y="838888"/>
                      </a:cubicBezTo>
                      <a:cubicBezTo>
                        <a:pt x="4929488" y="842343"/>
                        <a:pt x="4939936" y="844739"/>
                        <a:pt x="4950519" y="846047"/>
                      </a:cubicBezTo>
                      <a:lnTo>
                        <a:pt x="4952564" y="846047"/>
                      </a:lnTo>
                      <a:cubicBezTo>
                        <a:pt x="4956522" y="846402"/>
                        <a:pt x="4961013" y="846847"/>
                        <a:pt x="4965459" y="846847"/>
                      </a:cubicBezTo>
                      <a:cubicBezTo>
                        <a:pt x="4971239" y="847136"/>
                        <a:pt x="4977019" y="845958"/>
                        <a:pt x="4982221" y="843423"/>
                      </a:cubicBezTo>
                      <a:cubicBezTo>
                        <a:pt x="4988224" y="839541"/>
                        <a:pt x="4993471" y="834686"/>
                        <a:pt x="4997873" y="829061"/>
                      </a:cubicBezTo>
                      <a:cubicBezTo>
                        <a:pt x="5002719" y="822592"/>
                        <a:pt x="5008944" y="817265"/>
                        <a:pt x="5016059" y="813454"/>
                      </a:cubicBezTo>
                      <a:cubicBezTo>
                        <a:pt x="5019928" y="811854"/>
                        <a:pt x="5024107" y="811093"/>
                        <a:pt x="5028286" y="811231"/>
                      </a:cubicBezTo>
                      <a:cubicBezTo>
                        <a:pt x="5040247" y="811276"/>
                        <a:pt x="5051852" y="815020"/>
                        <a:pt x="5061590" y="821947"/>
                      </a:cubicBezTo>
                      <a:cubicBezTo>
                        <a:pt x="5065102" y="824419"/>
                        <a:pt x="5066526" y="828946"/>
                        <a:pt x="5065013" y="832974"/>
                      </a:cubicBezTo>
                      <a:cubicBezTo>
                        <a:pt x="5062256" y="839275"/>
                        <a:pt x="5056121" y="843428"/>
                        <a:pt x="5049273" y="843645"/>
                      </a:cubicBezTo>
                      <a:cubicBezTo>
                        <a:pt x="5048250" y="843650"/>
                        <a:pt x="5047228" y="843516"/>
                        <a:pt x="5046205" y="843245"/>
                      </a:cubicBezTo>
                      <a:cubicBezTo>
                        <a:pt x="5043849" y="842507"/>
                        <a:pt x="5041581" y="841600"/>
                        <a:pt x="5039358" y="840533"/>
                      </a:cubicBezTo>
                      <a:cubicBezTo>
                        <a:pt x="5035445" y="838417"/>
                        <a:pt x="5031176" y="837003"/>
                        <a:pt x="5026774" y="836353"/>
                      </a:cubicBezTo>
                      <a:cubicBezTo>
                        <a:pt x="5025618" y="836229"/>
                        <a:pt x="5024462" y="836696"/>
                        <a:pt x="5023751" y="837598"/>
                      </a:cubicBezTo>
                      <a:cubicBezTo>
                        <a:pt x="5022506" y="839288"/>
                        <a:pt x="5022773" y="842890"/>
                        <a:pt x="5024551" y="848181"/>
                      </a:cubicBezTo>
                      <a:cubicBezTo>
                        <a:pt x="5027175" y="856051"/>
                        <a:pt x="5034156" y="858185"/>
                        <a:pt x="5041536" y="860408"/>
                      </a:cubicBezTo>
                      <a:cubicBezTo>
                        <a:pt x="5045760" y="861444"/>
                        <a:pt x="5049763" y="863138"/>
                        <a:pt x="5053452" y="865433"/>
                      </a:cubicBezTo>
                      <a:cubicBezTo>
                        <a:pt x="5057099" y="868118"/>
                        <a:pt x="5060567" y="871013"/>
                        <a:pt x="5063857" y="874103"/>
                      </a:cubicBezTo>
                      <a:cubicBezTo>
                        <a:pt x="5070794" y="880462"/>
                        <a:pt x="5077196" y="886464"/>
                        <a:pt x="5089202" y="888243"/>
                      </a:cubicBezTo>
                      <a:cubicBezTo>
                        <a:pt x="5090313" y="888336"/>
                        <a:pt x="5091469" y="888336"/>
                        <a:pt x="5092581" y="888243"/>
                      </a:cubicBezTo>
                      <a:cubicBezTo>
                        <a:pt x="5101340" y="888260"/>
                        <a:pt x="5109789" y="884904"/>
                        <a:pt x="5116147" y="878861"/>
                      </a:cubicBezTo>
                      <a:cubicBezTo>
                        <a:pt x="5118948" y="875980"/>
                        <a:pt x="5120371" y="872018"/>
                        <a:pt x="5120015" y="868012"/>
                      </a:cubicBezTo>
                      <a:cubicBezTo>
                        <a:pt x="5119215" y="859875"/>
                        <a:pt x="5112946" y="854673"/>
                        <a:pt x="5106321" y="849070"/>
                      </a:cubicBezTo>
                      <a:cubicBezTo>
                        <a:pt x="5100496" y="844179"/>
                        <a:pt x="5094448" y="839110"/>
                        <a:pt x="5092536" y="831863"/>
                      </a:cubicBezTo>
                      <a:cubicBezTo>
                        <a:pt x="5092003" y="829773"/>
                        <a:pt x="5105075" y="806518"/>
                        <a:pt x="5106143" y="805184"/>
                      </a:cubicBezTo>
                      <a:cubicBezTo>
                        <a:pt x="5108943" y="802676"/>
                        <a:pt x="5112679" y="801462"/>
                        <a:pt x="5116414" y="801849"/>
                      </a:cubicBezTo>
                      <a:cubicBezTo>
                        <a:pt x="5130598" y="801849"/>
                        <a:pt x="5154297" y="811276"/>
                        <a:pt x="5167058" y="816345"/>
                      </a:cubicBezTo>
                      <a:lnTo>
                        <a:pt x="5173950" y="819012"/>
                      </a:lnTo>
                      <a:lnTo>
                        <a:pt x="5174262" y="819012"/>
                      </a:lnTo>
                      <a:cubicBezTo>
                        <a:pt x="5179063" y="821084"/>
                        <a:pt x="5184177" y="822334"/>
                        <a:pt x="5189423" y="822703"/>
                      </a:cubicBezTo>
                      <a:cubicBezTo>
                        <a:pt x="5193425" y="822596"/>
                        <a:pt x="5197294" y="821640"/>
                        <a:pt x="5200895" y="819902"/>
                      </a:cubicBezTo>
                      <a:cubicBezTo>
                        <a:pt x="5204986" y="818225"/>
                        <a:pt x="5209343" y="817421"/>
                        <a:pt x="5213745" y="817545"/>
                      </a:cubicBezTo>
                      <a:cubicBezTo>
                        <a:pt x="5218814" y="817674"/>
                        <a:pt x="5223838" y="818132"/>
                        <a:pt x="5228863" y="818923"/>
                      </a:cubicBezTo>
                      <a:cubicBezTo>
                        <a:pt x="5232198" y="819413"/>
                        <a:pt x="5235399" y="819857"/>
                        <a:pt x="5238378" y="820035"/>
                      </a:cubicBezTo>
                      <a:cubicBezTo>
                        <a:pt x="5240067" y="820035"/>
                        <a:pt x="5241980" y="820035"/>
                        <a:pt x="5244159" y="820035"/>
                      </a:cubicBezTo>
                      <a:cubicBezTo>
                        <a:pt x="5248605" y="820035"/>
                        <a:pt x="5253051" y="820035"/>
                        <a:pt x="5258075" y="819590"/>
                      </a:cubicBezTo>
                      <a:cubicBezTo>
                        <a:pt x="5263100" y="819146"/>
                        <a:pt x="5268969" y="819057"/>
                        <a:pt x="5274394" y="819057"/>
                      </a:cubicBezTo>
                      <a:cubicBezTo>
                        <a:pt x="5285643" y="819057"/>
                        <a:pt x="5299605" y="820035"/>
                        <a:pt x="5307875" y="827461"/>
                      </a:cubicBezTo>
                      <a:cubicBezTo>
                        <a:pt x="5313967" y="832930"/>
                        <a:pt x="5323082" y="833997"/>
                        <a:pt x="5331930" y="835019"/>
                      </a:cubicBezTo>
                      <a:cubicBezTo>
                        <a:pt x="5336110" y="835411"/>
                        <a:pt x="5340289" y="836095"/>
                        <a:pt x="5344380" y="837065"/>
                      </a:cubicBezTo>
                      <a:cubicBezTo>
                        <a:pt x="5359765" y="841271"/>
                        <a:pt x="5374749" y="846820"/>
                        <a:pt x="5389155" y="853650"/>
                      </a:cubicBezTo>
                      <a:cubicBezTo>
                        <a:pt x="5398315" y="858101"/>
                        <a:pt x="5406985" y="863383"/>
                        <a:pt x="5415167" y="869435"/>
                      </a:cubicBezTo>
                      <a:cubicBezTo>
                        <a:pt x="5418679" y="871880"/>
                        <a:pt x="5422369" y="874415"/>
                        <a:pt x="5426149" y="876860"/>
                      </a:cubicBezTo>
                      <a:cubicBezTo>
                        <a:pt x="5433619" y="881182"/>
                        <a:pt x="5441711" y="884343"/>
                        <a:pt x="5450116" y="886242"/>
                      </a:cubicBezTo>
                      <a:cubicBezTo>
                        <a:pt x="5455762" y="887696"/>
                        <a:pt x="5461275" y="889523"/>
                        <a:pt x="5466656" y="891711"/>
                      </a:cubicBezTo>
                      <a:cubicBezTo>
                        <a:pt x="5472170" y="894352"/>
                        <a:pt x="5477327" y="897669"/>
                        <a:pt x="5481996" y="901582"/>
                      </a:cubicBezTo>
                      <a:cubicBezTo>
                        <a:pt x="5487153" y="905890"/>
                        <a:pt x="5492845" y="909479"/>
                        <a:pt x="5498937" y="912253"/>
                      </a:cubicBezTo>
                      <a:lnTo>
                        <a:pt x="5511120" y="917100"/>
                      </a:lnTo>
                      <a:cubicBezTo>
                        <a:pt x="5521524" y="921235"/>
                        <a:pt x="5532285" y="925504"/>
                        <a:pt x="5542644" y="930439"/>
                      </a:cubicBezTo>
                      <a:cubicBezTo>
                        <a:pt x="5556428" y="936282"/>
                        <a:pt x="5569634" y="943476"/>
                        <a:pt x="5581995" y="951915"/>
                      </a:cubicBezTo>
                      <a:cubicBezTo>
                        <a:pt x="5585464" y="954636"/>
                        <a:pt x="5588487" y="957913"/>
                        <a:pt x="5590888" y="961608"/>
                      </a:cubicBezTo>
                      <a:cubicBezTo>
                        <a:pt x="5593289" y="965285"/>
                        <a:pt x="5596312" y="968545"/>
                        <a:pt x="5599781" y="971257"/>
                      </a:cubicBezTo>
                      <a:cubicBezTo>
                        <a:pt x="5605205" y="975081"/>
                        <a:pt x="5603827" y="984596"/>
                        <a:pt x="5602448" y="993489"/>
                      </a:cubicBezTo>
                      <a:cubicBezTo>
                        <a:pt x="5601248" y="998696"/>
                        <a:pt x="5601070" y="1004084"/>
                        <a:pt x="5601915" y="1009362"/>
                      </a:cubicBezTo>
                      <a:cubicBezTo>
                        <a:pt x="5603027" y="1012875"/>
                        <a:pt x="5617878" y="1026259"/>
                        <a:pt x="5623924" y="1026259"/>
                      </a:cubicBezTo>
                      <a:cubicBezTo>
                        <a:pt x="5624414" y="1026281"/>
                        <a:pt x="5624902" y="1026139"/>
                        <a:pt x="5625303" y="1025859"/>
                      </a:cubicBezTo>
                      <a:cubicBezTo>
                        <a:pt x="5626682" y="1024480"/>
                        <a:pt x="5631661" y="1004160"/>
                        <a:pt x="5630327" y="1002382"/>
                      </a:cubicBezTo>
                      <a:cubicBezTo>
                        <a:pt x="5629083" y="1001190"/>
                        <a:pt x="5627704" y="1000118"/>
                        <a:pt x="5626237" y="999180"/>
                      </a:cubicBezTo>
                      <a:cubicBezTo>
                        <a:pt x="5621302" y="995623"/>
                        <a:pt x="5614588" y="990776"/>
                        <a:pt x="5614588" y="986953"/>
                      </a:cubicBezTo>
                      <a:cubicBezTo>
                        <a:pt x="5614632" y="985832"/>
                        <a:pt x="5615254" y="984805"/>
                        <a:pt x="5616188" y="984196"/>
                      </a:cubicBezTo>
                      <a:cubicBezTo>
                        <a:pt x="5620723" y="980901"/>
                        <a:pt x="5626148" y="979114"/>
                        <a:pt x="5631750" y="979082"/>
                      </a:cubicBezTo>
                      <a:cubicBezTo>
                        <a:pt x="5642289" y="979082"/>
                        <a:pt x="5652204" y="985263"/>
                        <a:pt x="5660963" y="990776"/>
                      </a:cubicBezTo>
                      <a:cubicBezTo>
                        <a:pt x="5663586" y="992377"/>
                        <a:pt x="5666032" y="993934"/>
                        <a:pt x="5668433" y="995223"/>
                      </a:cubicBezTo>
                      <a:cubicBezTo>
                        <a:pt x="5669100" y="995574"/>
                        <a:pt x="5669900" y="995743"/>
                        <a:pt x="5670656" y="995712"/>
                      </a:cubicBezTo>
                      <a:cubicBezTo>
                        <a:pt x="5673191" y="995503"/>
                        <a:pt x="5675725" y="994996"/>
                        <a:pt x="5678126" y="994200"/>
                      </a:cubicBezTo>
                      <a:cubicBezTo>
                        <a:pt x="5681594" y="992942"/>
                        <a:pt x="5685240" y="992355"/>
                        <a:pt x="5688931" y="992466"/>
                      </a:cubicBezTo>
                      <a:cubicBezTo>
                        <a:pt x="5699468" y="993062"/>
                        <a:pt x="5709651" y="996472"/>
                        <a:pt x="5718410" y="1002337"/>
                      </a:cubicBezTo>
                      <a:cubicBezTo>
                        <a:pt x="5723746" y="1006428"/>
                        <a:pt x="5728860" y="1011008"/>
                        <a:pt x="5733794" y="1015454"/>
                      </a:cubicBezTo>
                      <a:cubicBezTo>
                        <a:pt x="5744689" y="1025236"/>
                        <a:pt x="5756026" y="1035329"/>
                        <a:pt x="5770566" y="1040709"/>
                      </a:cubicBezTo>
                      <a:lnTo>
                        <a:pt x="5770566" y="1040709"/>
                      </a:lnTo>
                      <a:lnTo>
                        <a:pt x="5773101" y="1041599"/>
                      </a:lnTo>
                      <a:lnTo>
                        <a:pt x="5774391" y="1042043"/>
                      </a:lnTo>
                      <a:lnTo>
                        <a:pt x="5774391" y="1042043"/>
                      </a:lnTo>
                      <a:cubicBezTo>
                        <a:pt x="5774524" y="1042088"/>
                        <a:pt x="5774658" y="1042163"/>
                        <a:pt x="5774746" y="1042266"/>
                      </a:cubicBezTo>
                      <a:cubicBezTo>
                        <a:pt x="5777147" y="1043422"/>
                        <a:pt x="5778214" y="1044533"/>
                        <a:pt x="5778169" y="1045689"/>
                      </a:cubicBezTo>
                      <a:cubicBezTo>
                        <a:pt x="5778169" y="1048179"/>
                        <a:pt x="5772878" y="1049513"/>
                        <a:pt x="5766164" y="1051070"/>
                      </a:cubicBezTo>
                      <a:cubicBezTo>
                        <a:pt x="5764653" y="1051336"/>
                        <a:pt x="5763186" y="1051705"/>
                        <a:pt x="5761718" y="1052181"/>
                      </a:cubicBezTo>
                      <a:cubicBezTo>
                        <a:pt x="5755538" y="1055823"/>
                        <a:pt x="5751359" y="1062043"/>
                        <a:pt x="5750290" y="1069122"/>
                      </a:cubicBezTo>
                      <a:cubicBezTo>
                        <a:pt x="5749891" y="1071567"/>
                        <a:pt x="5748156" y="1072812"/>
                        <a:pt x="5745178" y="1072812"/>
                      </a:cubicBezTo>
                      <a:lnTo>
                        <a:pt x="5745178" y="1072812"/>
                      </a:lnTo>
                      <a:cubicBezTo>
                        <a:pt x="5740509" y="1072297"/>
                        <a:pt x="5735929" y="1071083"/>
                        <a:pt x="5731616" y="1069211"/>
                      </a:cubicBezTo>
                      <a:cubicBezTo>
                        <a:pt x="5728637" y="1067913"/>
                        <a:pt x="5725480" y="1067001"/>
                        <a:pt x="5722279" y="1066498"/>
                      </a:cubicBezTo>
                      <a:cubicBezTo>
                        <a:pt x="5721834" y="1066450"/>
                        <a:pt x="5721433" y="1066578"/>
                        <a:pt x="5721078" y="1066854"/>
                      </a:cubicBezTo>
                      <a:cubicBezTo>
                        <a:pt x="5720900" y="1067237"/>
                        <a:pt x="5720900" y="1067672"/>
                        <a:pt x="5721078" y="1068055"/>
                      </a:cubicBezTo>
                      <a:cubicBezTo>
                        <a:pt x="5721433" y="1069789"/>
                        <a:pt x="5724146" y="1070500"/>
                        <a:pt x="5727036" y="1071212"/>
                      </a:cubicBezTo>
                      <a:cubicBezTo>
                        <a:pt x="5730860" y="1072234"/>
                        <a:pt x="5735173" y="1073346"/>
                        <a:pt x="5735929" y="1077303"/>
                      </a:cubicBezTo>
                      <a:cubicBezTo>
                        <a:pt x="5736107" y="1078081"/>
                        <a:pt x="5735929" y="1078904"/>
                        <a:pt x="5735440" y="1079527"/>
                      </a:cubicBezTo>
                      <a:cubicBezTo>
                        <a:pt x="5734151" y="1080643"/>
                        <a:pt x="5732417" y="1081145"/>
                        <a:pt x="5730727" y="1080905"/>
                      </a:cubicBezTo>
                      <a:cubicBezTo>
                        <a:pt x="5720811" y="1080905"/>
                        <a:pt x="5698179" y="1072990"/>
                        <a:pt x="5689642" y="1069967"/>
                      </a:cubicBezTo>
                      <a:lnTo>
                        <a:pt x="5686307" y="1068855"/>
                      </a:lnTo>
                      <a:lnTo>
                        <a:pt x="5685774" y="1068855"/>
                      </a:lnTo>
                      <a:cubicBezTo>
                        <a:pt x="5684929" y="1068748"/>
                        <a:pt x="5684040" y="1069100"/>
                        <a:pt x="5683507" y="1069789"/>
                      </a:cubicBezTo>
                      <a:cubicBezTo>
                        <a:pt x="5681950" y="1072234"/>
                        <a:pt x="5685062" y="1079082"/>
                        <a:pt x="5687552" y="1084595"/>
                      </a:cubicBezTo>
                      <a:cubicBezTo>
                        <a:pt x="5688842" y="1087099"/>
                        <a:pt x="5689865" y="1089740"/>
                        <a:pt x="5690620" y="1092465"/>
                      </a:cubicBezTo>
                      <a:cubicBezTo>
                        <a:pt x="5691243" y="1097388"/>
                        <a:pt x="5690843" y="1102385"/>
                        <a:pt x="5689420" y="1107138"/>
                      </a:cubicBezTo>
                      <a:cubicBezTo>
                        <a:pt x="5688174" y="1111287"/>
                        <a:pt x="5687775" y="1115636"/>
                        <a:pt x="5688174" y="1119944"/>
                      </a:cubicBezTo>
                      <a:cubicBezTo>
                        <a:pt x="5688664" y="1121709"/>
                        <a:pt x="5688397" y="1123595"/>
                        <a:pt x="5687419" y="1125146"/>
                      </a:cubicBezTo>
                      <a:cubicBezTo>
                        <a:pt x="5686841" y="1125751"/>
                        <a:pt x="5686040" y="1126076"/>
                        <a:pt x="5685196" y="1126036"/>
                      </a:cubicBezTo>
                      <a:cubicBezTo>
                        <a:pt x="5682616" y="1125662"/>
                        <a:pt x="5680127" y="1124786"/>
                        <a:pt x="5677904" y="1123457"/>
                      </a:cubicBezTo>
                      <a:cubicBezTo>
                        <a:pt x="5675681" y="1122167"/>
                        <a:pt x="5673191" y="1121292"/>
                        <a:pt x="5670656" y="1120878"/>
                      </a:cubicBezTo>
                      <a:cubicBezTo>
                        <a:pt x="5669856" y="1120820"/>
                        <a:pt x="5669100" y="1121216"/>
                        <a:pt x="5668700" y="1121901"/>
                      </a:cubicBezTo>
                      <a:cubicBezTo>
                        <a:pt x="5668433" y="1122341"/>
                        <a:pt x="5668344" y="1122870"/>
                        <a:pt x="5668477" y="1123368"/>
                      </a:cubicBezTo>
                      <a:cubicBezTo>
                        <a:pt x="5669056" y="1125280"/>
                        <a:pt x="5672924" y="1127236"/>
                        <a:pt x="5676392" y="1129104"/>
                      </a:cubicBezTo>
                      <a:cubicBezTo>
                        <a:pt x="5680838" y="1131327"/>
                        <a:pt x="5685285" y="1133550"/>
                        <a:pt x="5685552" y="1136618"/>
                      </a:cubicBezTo>
                      <a:cubicBezTo>
                        <a:pt x="5685641" y="1138192"/>
                        <a:pt x="5684884" y="1139695"/>
                        <a:pt x="5683595" y="1140575"/>
                      </a:cubicBezTo>
                      <a:cubicBezTo>
                        <a:pt x="5678437" y="1143919"/>
                        <a:pt x="5672346" y="1145484"/>
                        <a:pt x="5666210" y="1145022"/>
                      </a:cubicBezTo>
                      <a:cubicBezTo>
                        <a:pt x="5660785" y="1145057"/>
                        <a:pt x="5655405" y="1144337"/>
                        <a:pt x="5650159" y="1142888"/>
                      </a:cubicBezTo>
                      <a:cubicBezTo>
                        <a:pt x="5647268" y="1142109"/>
                        <a:pt x="5644245" y="1141780"/>
                        <a:pt x="5641266" y="1141909"/>
                      </a:cubicBezTo>
                      <a:lnTo>
                        <a:pt x="5640331" y="1141909"/>
                      </a:lnTo>
                      <a:cubicBezTo>
                        <a:pt x="5634862" y="1141909"/>
                        <a:pt x="5629215" y="1141909"/>
                        <a:pt x="5625570" y="1132750"/>
                      </a:cubicBezTo>
                      <a:cubicBezTo>
                        <a:pt x="5623880" y="1128303"/>
                        <a:pt x="5617522" y="1127636"/>
                        <a:pt x="5612853" y="1126969"/>
                      </a:cubicBezTo>
                      <a:lnTo>
                        <a:pt x="5610318" y="1126614"/>
                      </a:lnTo>
                      <a:cubicBezTo>
                        <a:pt x="5598714" y="1124480"/>
                        <a:pt x="5577993" y="1117721"/>
                        <a:pt x="5569946" y="1097623"/>
                      </a:cubicBezTo>
                      <a:cubicBezTo>
                        <a:pt x="5563898" y="1082417"/>
                        <a:pt x="5552426" y="1075614"/>
                        <a:pt x="5532773" y="1075614"/>
                      </a:cubicBezTo>
                      <a:cubicBezTo>
                        <a:pt x="5525437" y="1075760"/>
                        <a:pt x="5518100" y="1076356"/>
                        <a:pt x="5510853" y="1077392"/>
                      </a:cubicBezTo>
                      <a:cubicBezTo>
                        <a:pt x="5507563" y="1077748"/>
                        <a:pt x="5504495" y="1078148"/>
                        <a:pt x="5501471" y="1078415"/>
                      </a:cubicBezTo>
                      <a:cubicBezTo>
                        <a:pt x="5500049" y="1078415"/>
                        <a:pt x="5498625" y="1078415"/>
                        <a:pt x="5497336" y="1078415"/>
                      </a:cubicBezTo>
                      <a:cubicBezTo>
                        <a:pt x="5483552" y="1078415"/>
                        <a:pt x="5476882" y="1070767"/>
                        <a:pt x="5469635" y="1060629"/>
                      </a:cubicBezTo>
                      <a:cubicBezTo>
                        <a:pt x="5466122" y="1055694"/>
                        <a:pt x="5472036" y="1041821"/>
                        <a:pt x="5475193" y="1034307"/>
                      </a:cubicBezTo>
                      <a:cubicBezTo>
                        <a:pt x="5475815" y="1032884"/>
                        <a:pt x="5476393" y="1031550"/>
                        <a:pt x="5476616" y="1030883"/>
                      </a:cubicBezTo>
                      <a:cubicBezTo>
                        <a:pt x="5474215" y="1030736"/>
                        <a:pt x="5471814" y="1031243"/>
                        <a:pt x="5469679" y="1032350"/>
                      </a:cubicBezTo>
                      <a:cubicBezTo>
                        <a:pt x="5467367" y="1033471"/>
                        <a:pt x="5464877" y="1034133"/>
                        <a:pt x="5462299" y="1034307"/>
                      </a:cubicBezTo>
                      <a:cubicBezTo>
                        <a:pt x="5461409" y="1034311"/>
                        <a:pt x="5460520" y="1034178"/>
                        <a:pt x="5459675" y="1033907"/>
                      </a:cubicBezTo>
                      <a:lnTo>
                        <a:pt x="5459096" y="1033907"/>
                      </a:lnTo>
                      <a:cubicBezTo>
                        <a:pt x="5453406" y="1033907"/>
                        <a:pt x="5435753" y="1046801"/>
                        <a:pt x="5435175" y="1050358"/>
                      </a:cubicBezTo>
                      <a:cubicBezTo>
                        <a:pt x="5434597" y="1053915"/>
                        <a:pt x="5438955" y="1057917"/>
                        <a:pt x="5443090" y="1061919"/>
                      </a:cubicBezTo>
                      <a:cubicBezTo>
                        <a:pt x="5447225" y="1065921"/>
                        <a:pt x="5452205" y="1070812"/>
                        <a:pt x="5451582" y="1074991"/>
                      </a:cubicBezTo>
                      <a:cubicBezTo>
                        <a:pt x="5451227" y="1077214"/>
                        <a:pt x="5449448" y="1079126"/>
                        <a:pt x="5446202" y="1080727"/>
                      </a:cubicBezTo>
                      <a:cubicBezTo>
                        <a:pt x="5442067" y="1083213"/>
                        <a:pt x="5439088" y="1087272"/>
                        <a:pt x="5438021" y="1091976"/>
                      </a:cubicBezTo>
                      <a:cubicBezTo>
                        <a:pt x="5436732" y="1097161"/>
                        <a:pt x="5433530" y="1101683"/>
                        <a:pt x="5429128" y="1104693"/>
                      </a:cubicBezTo>
                      <a:cubicBezTo>
                        <a:pt x="5421925" y="1108748"/>
                        <a:pt x="5414456" y="1112181"/>
                        <a:pt x="5406674" y="1114964"/>
                      </a:cubicBezTo>
                      <a:cubicBezTo>
                        <a:pt x="5401738" y="1116921"/>
                        <a:pt x="5396626" y="1118922"/>
                        <a:pt x="5391734" y="1121278"/>
                      </a:cubicBezTo>
                      <a:cubicBezTo>
                        <a:pt x="5383686" y="1124866"/>
                        <a:pt x="5375060" y="1126814"/>
                        <a:pt x="5366256" y="1127014"/>
                      </a:cubicBezTo>
                      <a:cubicBezTo>
                        <a:pt x="5357853" y="1127014"/>
                        <a:pt x="5351761" y="1124569"/>
                        <a:pt x="5348471" y="1119944"/>
                      </a:cubicBezTo>
                      <a:cubicBezTo>
                        <a:pt x="5342735" y="1110678"/>
                        <a:pt x="5332686" y="1104986"/>
                        <a:pt x="5321792" y="1104871"/>
                      </a:cubicBezTo>
                      <a:cubicBezTo>
                        <a:pt x="5318280" y="1104898"/>
                        <a:pt x="5314811" y="1105422"/>
                        <a:pt x="5311476" y="1106427"/>
                      </a:cubicBezTo>
                      <a:cubicBezTo>
                        <a:pt x="5305430" y="1108161"/>
                        <a:pt x="5302184" y="1111363"/>
                        <a:pt x="5302584" y="1115320"/>
                      </a:cubicBezTo>
                      <a:cubicBezTo>
                        <a:pt x="5302984" y="1119277"/>
                        <a:pt x="5308542" y="1124480"/>
                        <a:pt x="5316590" y="1124969"/>
                      </a:cubicBezTo>
                      <a:cubicBezTo>
                        <a:pt x="5320503" y="1125013"/>
                        <a:pt x="5324372" y="1124351"/>
                        <a:pt x="5328061" y="1123012"/>
                      </a:cubicBezTo>
                      <a:cubicBezTo>
                        <a:pt x="5330196" y="1122225"/>
                        <a:pt x="5332374" y="1121745"/>
                        <a:pt x="5334642" y="1121589"/>
                      </a:cubicBezTo>
                      <a:cubicBezTo>
                        <a:pt x="5339088" y="1121589"/>
                        <a:pt x="5340912" y="1125280"/>
                        <a:pt x="5340912" y="1133950"/>
                      </a:cubicBezTo>
                      <a:cubicBezTo>
                        <a:pt x="5340423" y="1137645"/>
                        <a:pt x="5342024" y="1141314"/>
                        <a:pt x="5345047" y="1143466"/>
                      </a:cubicBezTo>
                      <a:cubicBezTo>
                        <a:pt x="5347981" y="1144822"/>
                        <a:pt x="5351227" y="1145404"/>
                        <a:pt x="5354429" y="1145155"/>
                      </a:cubicBezTo>
                      <a:lnTo>
                        <a:pt x="5357809" y="1145155"/>
                      </a:lnTo>
                      <a:cubicBezTo>
                        <a:pt x="5360743" y="1144875"/>
                        <a:pt x="5363677" y="1145413"/>
                        <a:pt x="5366345" y="1146711"/>
                      </a:cubicBezTo>
                      <a:cubicBezTo>
                        <a:pt x="5375682" y="1153652"/>
                        <a:pt x="5382041" y="1163892"/>
                        <a:pt x="5384131" y="1175346"/>
                      </a:cubicBezTo>
                      <a:cubicBezTo>
                        <a:pt x="5384931" y="1182105"/>
                        <a:pt x="5390489" y="1189663"/>
                        <a:pt x="5396358" y="1197578"/>
                      </a:cubicBezTo>
                      <a:cubicBezTo>
                        <a:pt x="5404628" y="1208783"/>
                        <a:pt x="5413166" y="1220433"/>
                        <a:pt x="5409253" y="1231193"/>
                      </a:cubicBezTo>
                      <a:cubicBezTo>
                        <a:pt x="5406719" y="1240041"/>
                        <a:pt x="5398359" y="1245933"/>
                        <a:pt x="5389199" y="1245332"/>
                      </a:cubicBezTo>
                      <a:cubicBezTo>
                        <a:pt x="5383197" y="1245066"/>
                        <a:pt x="5377239" y="1244141"/>
                        <a:pt x="5371414" y="1242576"/>
                      </a:cubicBezTo>
                      <a:cubicBezTo>
                        <a:pt x="5369769" y="1242175"/>
                        <a:pt x="5368168" y="1241775"/>
                        <a:pt x="5366612" y="1241464"/>
                      </a:cubicBezTo>
                      <a:cubicBezTo>
                        <a:pt x="5362521" y="1240699"/>
                        <a:pt x="5358431" y="1240148"/>
                        <a:pt x="5354296" y="1239819"/>
                      </a:cubicBezTo>
                      <a:cubicBezTo>
                        <a:pt x="5350605" y="1239463"/>
                        <a:pt x="5346781" y="1239107"/>
                        <a:pt x="5343046" y="1238396"/>
                      </a:cubicBezTo>
                      <a:cubicBezTo>
                        <a:pt x="5340512" y="1237973"/>
                        <a:pt x="5338333" y="1236302"/>
                        <a:pt x="5337266" y="1233950"/>
                      </a:cubicBezTo>
                      <a:cubicBezTo>
                        <a:pt x="5336466" y="1232376"/>
                        <a:pt x="5335132" y="1231153"/>
                        <a:pt x="5333486" y="1230526"/>
                      </a:cubicBezTo>
                      <a:cubicBezTo>
                        <a:pt x="5332552" y="1230179"/>
                        <a:pt x="5331574" y="1229983"/>
                        <a:pt x="5330552" y="1229948"/>
                      </a:cubicBezTo>
                      <a:cubicBezTo>
                        <a:pt x="5326816" y="1229948"/>
                        <a:pt x="5324905" y="1233372"/>
                        <a:pt x="5322904" y="1236973"/>
                      </a:cubicBezTo>
                      <a:cubicBezTo>
                        <a:pt x="5321703" y="1239588"/>
                        <a:pt x="5319970" y="1241922"/>
                        <a:pt x="5317791" y="1243820"/>
                      </a:cubicBezTo>
                      <a:cubicBezTo>
                        <a:pt x="5305341" y="1252295"/>
                        <a:pt x="5291779" y="1259014"/>
                        <a:pt x="5277462" y="1263785"/>
                      </a:cubicBezTo>
                      <a:cubicBezTo>
                        <a:pt x="5268480" y="1266964"/>
                        <a:pt x="5259365" y="1269681"/>
                        <a:pt x="5250116" y="1271922"/>
                      </a:cubicBezTo>
                      <a:cubicBezTo>
                        <a:pt x="5238823" y="1274639"/>
                        <a:pt x="5227752" y="1278160"/>
                        <a:pt x="5216946" y="1282460"/>
                      </a:cubicBezTo>
                      <a:cubicBezTo>
                        <a:pt x="5211744" y="1284932"/>
                        <a:pt x="5206986" y="1288307"/>
                        <a:pt x="5202941" y="1292420"/>
                      </a:cubicBezTo>
                      <a:cubicBezTo>
                        <a:pt x="5199917" y="1295399"/>
                        <a:pt x="5196582" y="1298022"/>
                        <a:pt x="5192981" y="1300245"/>
                      </a:cubicBezTo>
                      <a:cubicBezTo>
                        <a:pt x="5182531" y="1306159"/>
                        <a:pt x="5172216" y="1313095"/>
                        <a:pt x="5162255" y="1319809"/>
                      </a:cubicBezTo>
                      <a:cubicBezTo>
                        <a:pt x="5149272" y="1328867"/>
                        <a:pt x="5135755" y="1337150"/>
                        <a:pt x="5121794" y="1344620"/>
                      </a:cubicBezTo>
                      <a:cubicBezTo>
                        <a:pt x="5119749" y="1345607"/>
                        <a:pt x="5117659" y="1346439"/>
                        <a:pt x="5115525" y="1347110"/>
                      </a:cubicBezTo>
                      <a:cubicBezTo>
                        <a:pt x="5109210" y="1349333"/>
                        <a:pt x="5102186" y="1351868"/>
                        <a:pt x="5100985" y="1358048"/>
                      </a:cubicBezTo>
                      <a:cubicBezTo>
                        <a:pt x="5100985" y="1358760"/>
                        <a:pt x="5100985" y="1359471"/>
                        <a:pt x="5100674" y="1360138"/>
                      </a:cubicBezTo>
                      <a:cubicBezTo>
                        <a:pt x="5100006" y="1364851"/>
                        <a:pt x="5099384" y="1369298"/>
                        <a:pt x="5093204" y="1370809"/>
                      </a:cubicBezTo>
                      <a:lnTo>
                        <a:pt x="5092003" y="1370809"/>
                      </a:lnTo>
                      <a:cubicBezTo>
                        <a:pt x="5087557" y="1370809"/>
                        <a:pt x="5082220" y="1364585"/>
                        <a:pt x="5077196" y="1358538"/>
                      </a:cubicBezTo>
                      <a:cubicBezTo>
                        <a:pt x="5074617" y="1354905"/>
                        <a:pt x="5071416" y="1351734"/>
                        <a:pt x="5067770" y="1349155"/>
                      </a:cubicBezTo>
                      <a:cubicBezTo>
                        <a:pt x="5057499" y="1344696"/>
                        <a:pt x="5046383" y="1342553"/>
                        <a:pt x="5035223" y="1342886"/>
                      </a:cubicBezTo>
                      <a:cubicBezTo>
                        <a:pt x="5019393" y="1342744"/>
                        <a:pt x="5003698" y="1346003"/>
                        <a:pt x="4989247" y="1352446"/>
                      </a:cubicBezTo>
                      <a:cubicBezTo>
                        <a:pt x="4985912" y="1354745"/>
                        <a:pt x="4982711" y="1357239"/>
                        <a:pt x="4979643" y="1359916"/>
                      </a:cubicBezTo>
                      <a:cubicBezTo>
                        <a:pt x="4968037" y="1369387"/>
                        <a:pt x="4958122" y="1377257"/>
                        <a:pt x="4954387" y="1377257"/>
                      </a:cubicBezTo>
                      <a:cubicBezTo>
                        <a:pt x="4953898" y="1377292"/>
                        <a:pt x="4953453" y="1377132"/>
                        <a:pt x="4953098" y="1376812"/>
                      </a:cubicBezTo>
                      <a:cubicBezTo>
                        <a:pt x="4949140" y="1372722"/>
                        <a:pt x="4950074" y="1366585"/>
                        <a:pt x="4950964" y="1360627"/>
                      </a:cubicBezTo>
                      <a:cubicBezTo>
                        <a:pt x="4951853" y="1354669"/>
                        <a:pt x="4952742" y="1348978"/>
                        <a:pt x="4948873" y="1345465"/>
                      </a:cubicBezTo>
                      <a:cubicBezTo>
                        <a:pt x="4947762" y="1344367"/>
                        <a:pt x="4946206" y="1343758"/>
                        <a:pt x="4944649" y="1343775"/>
                      </a:cubicBezTo>
                      <a:cubicBezTo>
                        <a:pt x="4936735" y="1343775"/>
                        <a:pt x="4926553" y="1357604"/>
                        <a:pt x="4921662" y="1364229"/>
                      </a:cubicBezTo>
                      <a:lnTo>
                        <a:pt x="4919795" y="1366763"/>
                      </a:lnTo>
                      <a:lnTo>
                        <a:pt x="4918772" y="1368097"/>
                      </a:lnTo>
                      <a:cubicBezTo>
                        <a:pt x="4914326" y="1374100"/>
                        <a:pt x="4911969" y="1376990"/>
                        <a:pt x="4909301" y="1376990"/>
                      </a:cubicBezTo>
                      <a:cubicBezTo>
                        <a:pt x="4906633" y="1376990"/>
                        <a:pt x="4904854" y="1375211"/>
                        <a:pt x="4900764" y="1371521"/>
                      </a:cubicBezTo>
                      <a:cubicBezTo>
                        <a:pt x="4897207" y="1368986"/>
                        <a:pt x="4892894" y="1367777"/>
                        <a:pt x="4888536" y="1368097"/>
                      </a:cubicBezTo>
                      <a:cubicBezTo>
                        <a:pt x="4879243" y="1368097"/>
                        <a:pt x="4869417" y="1371610"/>
                        <a:pt x="4866305" y="1376101"/>
                      </a:cubicBezTo>
                      <a:cubicBezTo>
                        <a:pt x="4864614" y="1378457"/>
                        <a:pt x="4862881" y="1380547"/>
                        <a:pt x="4860969" y="1383215"/>
                      </a:cubicBezTo>
                      <a:cubicBezTo>
                        <a:pt x="4853587" y="1392953"/>
                        <a:pt x="4845940" y="1403001"/>
                        <a:pt x="4843583" y="1414340"/>
                      </a:cubicBezTo>
                      <a:cubicBezTo>
                        <a:pt x="4841805" y="1422877"/>
                        <a:pt x="4834334" y="1428390"/>
                        <a:pt x="4827132" y="1433726"/>
                      </a:cubicBezTo>
                      <a:cubicBezTo>
                        <a:pt x="4822596" y="1436763"/>
                        <a:pt x="4818506" y="1440413"/>
                        <a:pt x="4814949" y="1444575"/>
                      </a:cubicBezTo>
                      <a:cubicBezTo>
                        <a:pt x="4811436" y="1449288"/>
                        <a:pt x="4806056" y="1466318"/>
                        <a:pt x="4810235" y="1474410"/>
                      </a:cubicBezTo>
                      <a:cubicBezTo>
                        <a:pt x="4811703" y="1477536"/>
                        <a:pt x="4815038" y="1479341"/>
                        <a:pt x="4818461" y="1478857"/>
                      </a:cubicBezTo>
                      <a:lnTo>
                        <a:pt x="4820239" y="1478857"/>
                      </a:lnTo>
                      <a:cubicBezTo>
                        <a:pt x="4823086" y="1478634"/>
                        <a:pt x="4828377" y="1478190"/>
                        <a:pt x="4833579" y="1478190"/>
                      </a:cubicBezTo>
                      <a:cubicBezTo>
                        <a:pt x="4844028" y="1478190"/>
                        <a:pt x="4849764" y="1479702"/>
                        <a:pt x="4851364" y="1482858"/>
                      </a:cubicBezTo>
                      <a:cubicBezTo>
                        <a:pt x="4852209" y="1484770"/>
                        <a:pt x="4851364" y="1487305"/>
                        <a:pt x="4848785" y="1490017"/>
                      </a:cubicBezTo>
                      <a:cubicBezTo>
                        <a:pt x="4846918" y="1492107"/>
                        <a:pt x="4845051" y="1494019"/>
                        <a:pt x="4843227" y="1495886"/>
                      </a:cubicBezTo>
                      <a:cubicBezTo>
                        <a:pt x="4834913" y="1504290"/>
                        <a:pt x="4827798" y="1511582"/>
                        <a:pt x="4829399" y="1525677"/>
                      </a:cubicBezTo>
                      <a:cubicBezTo>
                        <a:pt x="4830110" y="1531991"/>
                        <a:pt x="4834334" y="1533636"/>
                        <a:pt x="4839181" y="1535548"/>
                      </a:cubicBezTo>
                      <a:cubicBezTo>
                        <a:pt x="4842783" y="1536646"/>
                        <a:pt x="4846118" y="1538581"/>
                        <a:pt x="4848829" y="1541195"/>
                      </a:cubicBezTo>
                      <a:cubicBezTo>
                        <a:pt x="4853276" y="1545641"/>
                        <a:pt x="4854610" y="1549554"/>
                        <a:pt x="4853276" y="1552711"/>
                      </a:cubicBezTo>
                      <a:cubicBezTo>
                        <a:pt x="4851320" y="1557158"/>
                        <a:pt x="4843761" y="1558936"/>
                        <a:pt x="4837403" y="1558936"/>
                      </a:cubicBezTo>
                      <a:cubicBezTo>
                        <a:pt x="4835269" y="1558958"/>
                        <a:pt x="4833179" y="1558763"/>
                        <a:pt x="4831088" y="1558358"/>
                      </a:cubicBezTo>
                      <a:cubicBezTo>
                        <a:pt x="4830244" y="1558220"/>
                        <a:pt x="4829355" y="1558145"/>
                        <a:pt x="4828466" y="1558136"/>
                      </a:cubicBezTo>
                      <a:cubicBezTo>
                        <a:pt x="4815927" y="1558136"/>
                        <a:pt x="4806678" y="1575921"/>
                        <a:pt x="4802276" y="1586459"/>
                      </a:cubicBezTo>
                      <a:cubicBezTo>
                        <a:pt x="4798631" y="1595352"/>
                        <a:pt x="4801654" y="1599443"/>
                        <a:pt x="4805477" y="1604734"/>
                      </a:cubicBezTo>
                      <a:cubicBezTo>
                        <a:pt x="4808457" y="1608393"/>
                        <a:pt x="4810591" y="1612635"/>
                        <a:pt x="4811792" y="1617184"/>
                      </a:cubicBezTo>
                      <a:cubicBezTo>
                        <a:pt x="4813347" y="1621813"/>
                        <a:pt x="4812681" y="1626904"/>
                        <a:pt x="4809968" y="1630968"/>
                      </a:cubicBezTo>
                      <a:cubicBezTo>
                        <a:pt x="4804722" y="1637548"/>
                        <a:pt x="4792405" y="1637370"/>
                        <a:pt x="4782490" y="1637237"/>
                      </a:cubicBezTo>
                      <a:lnTo>
                        <a:pt x="4778355" y="1637237"/>
                      </a:lnTo>
                      <a:cubicBezTo>
                        <a:pt x="4776132" y="1637237"/>
                        <a:pt x="4774441" y="1637237"/>
                        <a:pt x="4773153" y="1637237"/>
                      </a:cubicBezTo>
                      <a:cubicBezTo>
                        <a:pt x="4761992" y="1638482"/>
                        <a:pt x="4744517" y="1652711"/>
                        <a:pt x="4736736" y="1662048"/>
                      </a:cubicBezTo>
                      <a:cubicBezTo>
                        <a:pt x="4733446" y="1665961"/>
                        <a:pt x="4735491" y="1673831"/>
                        <a:pt x="4737448" y="1681479"/>
                      </a:cubicBezTo>
                      <a:cubicBezTo>
                        <a:pt x="4739627" y="1689794"/>
                        <a:pt x="4741895" y="1697619"/>
                        <a:pt x="4736248" y="1699531"/>
                      </a:cubicBezTo>
                      <a:cubicBezTo>
                        <a:pt x="4733535" y="1700412"/>
                        <a:pt x="4730734" y="1700803"/>
                        <a:pt x="4727888" y="1700687"/>
                      </a:cubicBezTo>
                      <a:lnTo>
                        <a:pt x="4723441" y="1700687"/>
                      </a:lnTo>
                      <a:cubicBezTo>
                        <a:pt x="4721085" y="1700621"/>
                        <a:pt x="4718728" y="1700878"/>
                        <a:pt x="4716417" y="1701443"/>
                      </a:cubicBezTo>
                      <a:cubicBezTo>
                        <a:pt x="4713393" y="1702630"/>
                        <a:pt x="4710636" y="1704395"/>
                        <a:pt x="4708280" y="1706645"/>
                      </a:cubicBezTo>
                      <a:cubicBezTo>
                        <a:pt x="4706368" y="1708362"/>
                        <a:pt x="4704234" y="1709851"/>
                        <a:pt x="4701966" y="1711092"/>
                      </a:cubicBezTo>
                      <a:cubicBezTo>
                        <a:pt x="4688627" y="1717628"/>
                        <a:pt x="4688360" y="1721318"/>
                        <a:pt x="4687426" y="1735013"/>
                      </a:cubicBezTo>
                      <a:lnTo>
                        <a:pt x="4687426" y="1737014"/>
                      </a:lnTo>
                      <a:cubicBezTo>
                        <a:pt x="4686625" y="1748263"/>
                        <a:pt x="4680490" y="1755689"/>
                        <a:pt x="4674087" y="1763693"/>
                      </a:cubicBezTo>
                      <a:lnTo>
                        <a:pt x="4671107" y="1767294"/>
                      </a:lnTo>
                      <a:cubicBezTo>
                        <a:pt x="4660392" y="1780736"/>
                        <a:pt x="4648075" y="1792816"/>
                        <a:pt x="4634425" y="1803265"/>
                      </a:cubicBezTo>
                      <a:cubicBezTo>
                        <a:pt x="4633402" y="1804097"/>
                        <a:pt x="4632157" y="1804577"/>
                        <a:pt x="4630824" y="1804644"/>
                      </a:cubicBezTo>
                      <a:cubicBezTo>
                        <a:pt x="4626378" y="1804644"/>
                        <a:pt x="4624509" y="1797396"/>
                        <a:pt x="4622776" y="1790415"/>
                      </a:cubicBezTo>
                      <a:cubicBezTo>
                        <a:pt x="4622197" y="1786747"/>
                        <a:pt x="4620907" y="1783230"/>
                        <a:pt x="4618996" y="1780055"/>
                      </a:cubicBezTo>
                      <a:cubicBezTo>
                        <a:pt x="4613482" y="1774141"/>
                        <a:pt x="4613527" y="1761692"/>
                        <a:pt x="4613571" y="1751643"/>
                      </a:cubicBezTo>
                      <a:cubicBezTo>
                        <a:pt x="4613571" y="1747997"/>
                        <a:pt x="4613571" y="1744529"/>
                        <a:pt x="4613304" y="1741905"/>
                      </a:cubicBezTo>
                      <a:cubicBezTo>
                        <a:pt x="4612415" y="1735342"/>
                        <a:pt x="4610682" y="1728917"/>
                        <a:pt x="4608191" y="1722786"/>
                      </a:cubicBezTo>
                      <a:cubicBezTo>
                        <a:pt x="4606902" y="1719229"/>
                        <a:pt x="4605568" y="1715538"/>
                        <a:pt x="4604501" y="1711625"/>
                      </a:cubicBezTo>
                      <a:cubicBezTo>
                        <a:pt x="4581335" y="1625143"/>
                        <a:pt x="4584714" y="1564539"/>
                        <a:pt x="4614906" y="1526300"/>
                      </a:cubicBezTo>
                      <a:lnTo>
                        <a:pt x="4617929" y="1522520"/>
                      </a:lnTo>
                      <a:cubicBezTo>
                        <a:pt x="4624821" y="1514028"/>
                        <a:pt x="4630779" y="1506691"/>
                        <a:pt x="4630868" y="1495041"/>
                      </a:cubicBezTo>
                      <a:cubicBezTo>
                        <a:pt x="4630779" y="1493370"/>
                        <a:pt x="4630601" y="1491707"/>
                        <a:pt x="4630290" y="1490062"/>
                      </a:cubicBezTo>
                      <a:cubicBezTo>
                        <a:pt x="4629445" y="1486687"/>
                        <a:pt x="4629445" y="1483165"/>
                        <a:pt x="4630290" y="1479790"/>
                      </a:cubicBezTo>
                      <a:cubicBezTo>
                        <a:pt x="4631668" y="1476500"/>
                        <a:pt x="4639583" y="1476189"/>
                        <a:pt x="4648075" y="1475878"/>
                      </a:cubicBezTo>
                      <a:cubicBezTo>
                        <a:pt x="4652967" y="1476100"/>
                        <a:pt x="4657902" y="1475469"/>
                        <a:pt x="4662571" y="1474010"/>
                      </a:cubicBezTo>
                      <a:cubicBezTo>
                        <a:pt x="4667329" y="1471164"/>
                        <a:pt x="4672442" y="1468541"/>
                        <a:pt x="4677821" y="1465740"/>
                      </a:cubicBezTo>
                      <a:cubicBezTo>
                        <a:pt x="4691161" y="1458981"/>
                        <a:pt x="4704500" y="1451956"/>
                        <a:pt x="4714149" y="1440973"/>
                      </a:cubicBezTo>
                      <a:lnTo>
                        <a:pt x="4719929" y="1434170"/>
                      </a:lnTo>
                      <a:cubicBezTo>
                        <a:pt x="4730334" y="1420773"/>
                        <a:pt x="4742472" y="1408813"/>
                        <a:pt x="4755989" y="1398599"/>
                      </a:cubicBezTo>
                      <a:cubicBezTo>
                        <a:pt x="4757767" y="1397310"/>
                        <a:pt x="4759636" y="1396109"/>
                        <a:pt x="4761636" y="1394775"/>
                      </a:cubicBezTo>
                      <a:cubicBezTo>
                        <a:pt x="4769284" y="1389706"/>
                        <a:pt x="4777954" y="1384015"/>
                        <a:pt x="4782178" y="1376012"/>
                      </a:cubicBezTo>
                      <a:cubicBezTo>
                        <a:pt x="4785602" y="1370925"/>
                        <a:pt x="4790093" y="1366621"/>
                        <a:pt x="4795296" y="1363384"/>
                      </a:cubicBezTo>
                      <a:cubicBezTo>
                        <a:pt x="4802054" y="1358359"/>
                        <a:pt x="4809079" y="1353202"/>
                        <a:pt x="4809658" y="1345598"/>
                      </a:cubicBezTo>
                      <a:cubicBezTo>
                        <a:pt x="4810458" y="1335060"/>
                        <a:pt x="4827443" y="1331503"/>
                        <a:pt x="4836336" y="1329591"/>
                      </a:cubicBezTo>
                      <a:lnTo>
                        <a:pt x="4838693" y="1329102"/>
                      </a:lnTo>
                      <a:cubicBezTo>
                        <a:pt x="4840204" y="1328747"/>
                        <a:pt x="4841938" y="1328480"/>
                        <a:pt x="4843806" y="1328169"/>
                      </a:cubicBezTo>
                      <a:cubicBezTo>
                        <a:pt x="4849809" y="1327190"/>
                        <a:pt x="4857145" y="1325945"/>
                        <a:pt x="4861102" y="1321944"/>
                      </a:cubicBezTo>
                      <a:cubicBezTo>
                        <a:pt x="4862792" y="1319832"/>
                        <a:pt x="4863592" y="1317168"/>
                        <a:pt x="4863414" y="1314474"/>
                      </a:cubicBezTo>
                      <a:cubicBezTo>
                        <a:pt x="4863236" y="1311610"/>
                        <a:pt x="4864170" y="1308791"/>
                        <a:pt x="4866037" y="1306603"/>
                      </a:cubicBezTo>
                      <a:cubicBezTo>
                        <a:pt x="4867194" y="1305594"/>
                        <a:pt x="4868439" y="1304732"/>
                        <a:pt x="4869817" y="1304025"/>
                      </a:cubicBezTo>
                      <a:cubicBezTo>
                        <a:pt x="4872307" y="1302602"/>
                        <a:pt x="4875108" y="1301001"/>
                        <a:pt x="4875552" y="1298867"/>
                      </a:cubicBezTo>
                      <a:cubicBezTo>
                        <a:pt x="4875730" y="1297435"/>
                        <a:pt x="4875197" y="1296012"/>
                        <a:pt x="4874130" y="1295043"/>
                      </a:cubicBezTo>
                      <a:cubicBezTo>
                        <a:pt x="4872485" y="1293398"/>
                        <a:pt x="4871952" y="1290961"/>
                        <a:pt x="4872707" y="1288774"/>
                      </a:cubicBezTo>
                      <a:cubicBezTo>
                        <a:pt x="4874396" y="1283585"/>
                        <a:pt x="4875730" y="1278280"/>
                        <a:pt x="4876619" y="1272900"/>
                      </a:cubicBezTo>
                      <a:cubicBezTo>
                        <a:pt x="4877643" y="1265452"/>
                        <a:pt x="4879822" y="1258200"/>
                        <a:pt x="4882979" y="1251379"/>
                      </a:cubicBezTo>
                      <a:cubicBezTo>
                        <a:pt x="4886757" y="1244443"/>
                        <a:pt x="4908323" y="1239508"/>
                        <a:pt x="4914326" y="1239508"/>
                      </a:cubicBezTo>
                      <a:cubicBezTo>
                        <a:pt x="4914770" y="1239454"/>
                        <a:pt x="4915215" y="1239454"/>
                        <a:pt x="4915659" y="1239508"/>
                      </a:cubicBezTo>
                      <a:cubicBezTo>
                        <a:pt x="4915703" y="1238014"/>
                        <a:pt x="4915170" y="1236560"/>
                        <a:pt x="4914148" y="1235461"/>
                      </a:cubicBezTo>
                      <a:cubicBezTo>
                        <a:pt x="4911747" y="1232793"/>
                        <a:pt x="4906545" y="1231415"/>
                        <a:pt x="4898630" y="1231415"/>
                      </a:cubicBezTo>
                      <a:cubicBezTo>
                        <a:pt x="4885735" y="1231726"/>
                        <a:pt x="4872930" y="1234003"/>
                        <a:pt x="4860702" y="1238174"/>
                      </a:cubicBezTo>
                      <a:cubicBezTo>
                        <a:pt x="4851809" y="1242887"/>
                        <a:pt x="4850787" y="1255959"/>
                        <a:pt x="4849986" y="1267564"/>
                      </a:cubicBezTo>
                      <a:cubicBezTo>
                        <a:pt x="4849186" y="1279169"/>
                        <a:pt x="4848519" y="1287795"/>
                        <a:pt x="4841093" y="1287040"/>
                      </a:cubicBezTo>
                      <a:cubicBezTo>
                        <a:pt x="4839448" y="1286862"/>
                        <a:pt x="4837758" y="1286773"/>
                        <a:pt x="4836113" y="1286773"/>
                      </a:cubicBezTo>
                      <a:cubicBezTo>
                        <a:pt x="4817083" y="1286773"/>
                        <a:pt x="4802943" y="1299000"/>
                        <a:pt x="4789293" y="1310872"/>
                      </a:cubicBezTo>
                      <a:cubicBezTo>
                        <a:pt x="4783245" y="1316403"/>
                        <a:pt x="4776798" y="1321499"/>
                        <a:pt x="4769995" y="1326123"/>
                      </a:cubicBezTo>
                      <a:cubicBezTo>
                        <a:pt x="4764260" y="1330445"/>
                        <a:pt x="4757457" y="1333122"/>
                        <a:pt x="4750342" y="1333860"/>
                      </a:cubicBezTo>
                      <a:cubicBezTo>
                        <a:pt x="4748609" y="1333873"/>
                        <a:pt x="4746874" y="1333495"/>
                        <a:pt x="4745274" y="1332748"/>
                      </a:cubicBezTo>
                      <a:cubicBezTo>
                        <a:pt x="4744428" y="1332437"/>
                        <a:pt x="4743806" y="1331686"/>
                        <a:pt x="4743673" y="1330792"/>
                      </a:cubicBezTo>
                      <a:cubicBezTo>
                        <a:pt x="4743450" y="1328702"/>
                        <a:pt x="4746652" y="1326345"/>
                        <a:pt x="4750031" y="1323811"/>
                      </a:cubicBezTo>
                      <a:cubicBezTo>
                        <a:pt x="4752120" y="1322210"/>
                        <a:pt x="4754477" y="1320432"/>
                        <a:pt x="4754477" y="1319365"/>
                      </a:cubicBezTo>
                      <a:cubicBezTo>
                        <a:pt x="4754655" y="1318644"/>
                        <a:pt x="4754522" y="1317880"/>
                        <a:pt x="4754078" y="1317275"/>
                      </a:cubicBezTo>
                      <a:cubicBezTo>
                        <a:pt x="4752788" y="1315630"/>
                        <a:pt x="4749186" y="1315318"/>
                        <a:pt x="4745185" y="1314963"/>
                      </a:cubicBezTo>
                      <a:cubicBezTo>
                        <a:pt x="4740026" y="1314518"/>
                        <a:pt x="4734646" y="1314074"/>
                        <a:pt x="4732824" y="1310516"/>
                      </a:cubicBezTo>
                      <a:cubicBezTo>
                        <a:pt x="4731356" y="1307582"/>
                        <a:pt x="4732601" y="1303046"/>
                        <a:pt x="4736603" y="1296644"/>
                      </a:cubicBezTo>
                      <a:cubicBezTo>
                        <a:pt x="4747497" y="1279214"/>
                        <a:pt x="4748830" y="1273789"/>
                        <a:pt x="4747986" y="1272322"/>
                      </a:cubicBezTo>
                      <a:cubicBezTo>
                        <a:pt x="4747674" y="1271699"/>
                        <a:pt x="4745851" y="1270588"/>
                        <a:pt x="4735402" y="1278680"/>
                      </a:cubicBezTo>
                      <a:cubicBezTo>
                        <a:pt x="4733401" y="1280494"/>
                        <a:pt x="4730868" y="1281588"/>
                        <a:pt x="4728155" y="1281793"/>
                      </a:cubicBezTo>
                      <a:cubicBezTo>
                        <a:pt x="4724642" y="1281793"/>
                        <a:pt x="4722241" y="1279214"/>
                        <a:pt x="4719707" y="1276502"/>
                      </a:cubicBezTo>
                      <a:cubicBezTo>
                        <a:pt x="4717529" y="1273354"/>
                        <a:pt x="4714105" y="1271295"/>
                        <a:pt x="4710280" y="1270855"/>
                      </a:cubicBezTo>
                      <a:cubicBezTo>
                        <a:pt x="4707879" y="1270953"/>
                        <a:pt x="4705522" y="1271673"/>
                        <a:pt x="4703477" y="1272945"/>
                      </a:cubicBezTo>
                      <a:cubicBezTo>
                        <a:pt x="4695252" y="1277160"/>
                        <a:pt x="4686048" y="1279178"/>
                        <a:pt x="4676799" y="1278814"/>
                      </a:cubicBezTo>
                      <a:cubicBezTo>
                        <a:pt x="4672709" y="1278814"/>
                        <a:pt x="4668529" y="1278591"/>
                        <a:pt x="4664482" y="1278369"/>
                      </a:cubicBezTo>
                      <a:cubicBezTo>
                        <a:pt x="4660436" y="1278147"/>
                        <a:pt x="4656346" y="1277924"/>
                        <a:pt x="4652344" y="1277924"/>
                      </a:cubicBezTo>
                      <a:lnTo>
                        <a:pt x="4647897" y="1277924"/>
                      </a:lnTo>
                      <a:cubicBezTo>
                        <a:pt x="4637093" y="1278413"/>
                        <a:pt x="4635536" y="1288151"/>
                        <a:pt x="4634025" y="1297622"/>
                      </a:cubicBezTo>
                      <a:cubicBezTo>
                        <a:pt x="4633092" y="1303536"/>
                        <a:pt x="4632201" y="1309182"/>
                        <a:pt x="4629000" y="1312161"/>
                      </a:cubicBezTo>
                      <a:cubicBezTo>
                        <a:pt x="4625576" y="1314874"/>
                        <a:pt x="4621575" y="1316777"/>
                        <a:pt x="4617307" y="1317719"/>
                      </a:cubicBezTo>
                      <a:cubicBezTo>
                        <a:pt x="4612949" y="1318760"/>
                        <a:pt x="4608813" y="1320663"/>
                        <a:pt x="4605168" y="1323322"/>
                      </a:cubicBezTo>
                      <a:cubicBezTo>
                        <a:pt x="4600143" y="1327768"/>
                        <a:pt x="4594674" y="1331503"/>
                        <a:pt x="4589339" y="1335238"/>
                      </a:cubicBezTo>
                      <a:cubicBezTo>
                        <a:pt x="4586048" y="1337506"/>
                        <a:pt x="4582669" y="1339907"/>
                        <a:pt x="4579423" y="1342353"/>
                      </a:cubicBezTo>
                      <a:cubicBezTo>
                        <a:pt x="4575510" y="1345332"/>
                        <a:pt x="4541318" y="1371921"/>
                        <a:pt x="4547276" y="1390507"/>
                      </a:cubicBezTo>
                      <a:cubicBezTo>
                        <a:pt x="4547809" y="1392196"/>
                        <a:pt x="4554212" y="1393975"/>
                        <a:pt x="4559903" y="1395531"/>
                      </a:cubicBezTo>
                      <a:cubicBezTo>
                        <a:pt x="4567684" y="1397710"/>
                        <a:pt x="4575022" y="1399711"/>
                        <a:pt x="4575955" y="1402823"/>
                      </a:cubicBezTo>
                      <a:cubicBezTo>
                        <a:pt x="4576178" y="1403757"/>
                        <a:pt x="4575911" y="1404749"/>
                        <a:pt x="4575200" y="1405402"/>
                      </a:cubicBezTo>
                      <a:cubicBezTo>
                        <a:pt x="4573021" y="1407981"/>
                        <a:pt x="4565284" y="1408559"/>
                        <a:pt x="4557102" y="1409182"/>
                      </a:cubicBezTo>
                      <a:cubicBezTo>
                        <a:pt x="4552122" y="1409253"/>
                        <a:pt x="4547143" y="1409987"/>
                        <a:pt x="4542340" y="1411361"/>
                      </a:cubicBezTo>
                      <a:cubicBezTo>
                        <a:pt x="4539228" y="1412984"/>
                        <a:pt x="4535849" y="1413939"/>
                        <a:pt x="4532336" y="1414162"/>
                      </a:cubicBezTo>
                      <a:cubicBezTo>
                        <a:pt x="4530957" y="1414140"/>
                        <a:pt x="4529624" y="1413975"/>
                        <a:pt x="4528290" y="1413673"/>
                      </a:cubicBezTo>
                      <a:cubicBezTo>
                        <a:pt x="4526156" y="1413175"/>
                        <a:pt x="4523977" y="1412917"/>
                        <a:pt x="4521798" y="1412917"/>
                      </a:cubicBezTo>
                      <a:lnTo>
                        <a:pt x="4518819" y="1412917"/>
                      </a:lnTo>
                      <a:cubicBezTo>
                        <a:pt x="4512950" y="1413650"/>
                        <a:pt x="4507170" y="1415149"/>
                        <a:pt x="4501701" y="1417363"/>
                      </a:cubicBezTo>
                      <a:cubicBezTo>
                        <a:pt x="4495209" y="1420027"/>
                        <a:pt x="4488272" y="1421534"/>
                        <a:pt x="4481247" y="1421810"/>
                      </a:cubicBezTo>
                      <a:cubicBezTo>
                        <a:pt x="4479779" y="1421805"/>
                        <a:pt x="4478268" y="1421716"/>
                        <a:pt x="4476800" y="1421543"/>
                      </a:cubicBezTo>
                      <a:cubicBezTo>
                        <a:pt x="4471910" y="1421454"/>
                        <a:pt x="4467108" y="1422632"/>
                        <a:pt x="4462839" y="1424967"/>
                      </a:cubicBezTo>
                      <a:cubicBezTo>
                        <a:pt x="4458881" y="1427012"/>
                        <a:pt x="4454568" y="1428239"/>
                        <a:pt x="4450167" y="1428568"/>
                      </a:cubicBezTo>
                      <a:cubicBezTo>
                        <a:pt x="4447498" y="1428568"/>
                        <a:pt x="4444876" y="1427866"/>
                        <a:pt x="4442563" y="1426523"/>
                      </a:cubicBezTo>
                      <a:cubicBezTo>
                        <a:pt x="4438695" y="1424300"/>
                        <a:pt x="4437005" y="1422343"/>
                        <a:pt x="4437361" y="1420476"/>
                      </a:cubicBezTo>
                      <a:cubicBezTo>
                        <a:pt x="4438028" y="1416785"/>
                        <a:pt x="4446787" y="1415184"/>
                        <a:pt x="4455680" y="1413851"/>
                      </a:cubicBezTo>
                      <a:cubicBezTo>
                        <a:pt x="4457281" y="1413677"/>
                        <a:pt x="4458837" y="1413379"/>
                        <a:pt x="4460393" y="1412961"/>
                      </a:cubicBezTo>
                      <a:cubicBezTo>
                        <a:pt x="4463328" y="1411716"/>
                        <a:pt x="4464840" y="1410471"/>
                        <a:pt x="4464840" y="1409271"/>
                      </a:cubicBezTo>
                      <a:cubicBezTo>
                        <a:pt x="4464840" y="1407181"/>
                        <a:pt x="4460794" y="1404824"/>
                        <a:pt x="4457148" y="1402957"/>
                      </a:cubicBezTo>
                      <a:cubicBezTo>
                        <a:pt x="4454835" y="1401921"/>
                        <a:pt x="4452701" y="1400511"/>
                        <a:pt x="4450833" y="1398777"/>
                      </a:cubicBezTo>
                      <a:cubicBezTo>
                        <a:pt x="4446387" y="1393219"/>
                        <a:pt x="4444208" y="1392108"/>
                        <a:pt x="4442252" y="1392108"/>
                      </a:cubicBezTo>
                      <a:cubicBezTo>
                        <a:pt x="4440696" y="1392246"/>
                        <a:pt x="4439229" y="1392655"/>
                        <a:pt x="4437805" y="1393308"/>
                      </a:cubicBezTo>
                      <a:cubicBezTo>
                        <a:pt x="4434782" y="1394562"/>
                        <a:pt x="4431625" y="1395425"/>
                        <a:pt x="4428380" y="1395887"/>
                      </a:cubicBezTo>
                      <a:cubicBezTo>
                        <a:pt x="4427757" y="1395954"/>
                        <a:pt x="4427135" y="1395954"/>
                        <a:pt x="4426511" y="1395887"/>
                      </a:cubicBezTo>
                      <a:cubicBezTo>
                        <a:pt x="4422021" y="1395469"/>
                        <a:pt x="4417797" y="1393504"/>
                        <a:pt x="4414595" y="1390329"/>
                      </a:cubicBezTo>
                      <a:cubicBezTo>
                        <a:pt x="4412372" y="1388391"/>
                        <a:pt x="4409882" y="1386803"/>
                        <a:pt x="4407215" y="1385616"/>
                      </a:cubicBezTo>
                      <a:cubicBezTo>
                        <a:pt x="4401701" y="1383668"/>
                        <a:pt x="4395876" y="1382704"/>
                        <a:pt x="4390007" y="1382770"/>
                      </a:cubicBezTo>
                      <a:cubicBezTo>
                        <a:pt x="4385694" y="1382766"/>
                        <a:pt x="4381381" y="1383242"/>
                        <a:pt x="4377157" y="1384193"/>
                      </a:cubicBezTo>
                      <a:cubicBezTo>
                        <a:pt x="4371910" y="1385660"/>
                        <a:pt x="4367331" y="1389013"/>
                        <a:pt x="4364396" y="1393619"/>
                      </a:cubicBezTo>
                      <a:cubicBezTo>
                        <a:pt x="4361773" y="1397519"/>
                        <a:pt x="4358127" y="1400600"/>
                        <a:pt x="4353858" y="1402512"/>
                      </a:cubicBezTo>
                      <a:cubicBezTo>
                        <a:pt x="4351945" y="1403197"/>
                        <a:pt x="4349945" y="1403544"/>
                        <a:pt x="4347944" y="1403535"/>
                      </a:cubicBezTo>
                      <a:cubicBezTo>
                        <a:pt x="4344787" y="1403388"/>
                        <a:pt x="4341631" y="1402881"/>
                        <a:pt x="4338606" y="1402023"/>
                      </a:cubicBezTo>
                      <a:cubicBezTo>
                        <a:pt x="4335628" y="1401147"/>
                        <a:pt x="4332560" y="1400640"/>
                        <a:pt x="4329448" y="1400511"/>
                      </a:cubicBezTo>
                      <a:cubicBezTo>
                        <a:pt x="4327579" y="1400489"/>
                        <a:pt x="4325712" y="1400818"/>
                        <a:pt x="4323934" y="1401490"/>
                      </a:cubicBezTo>
                      <a:cubicBezTo>
                        <a:pt x="4317797" y="1403828"/>
                        <a:pt x="4311306" y="1405033"/>
                        <a:pt x="4304725" y="1405047"/>
                      </a:cubicBezTo>
                      <a:cubicBezTo>
                        <a:pt x="4300901" y="1405016"/>
                        <a:pt x="4297033" y="1404718"/>
                        <a:pt x="4293253" y="1404157"/>
                      </a:cubicBezTo>
                      <a:cubicBezTo>
                        <a:pt x="4290497" y="1403762"/>
                        <a:pt x="4287740" y="1403539"/>
                        <a:pt x="4284984" y="1403490"/>
                      </a:cubicBezTo>
                      <a:cubicBezTo>
                        <a:pt x="4279203" y="1403659"/>
                        <a:pt x="4273645" y="1405447"/>
                        <a:pt x="4268843" y="1408648"/>
                      </a:cubicBezTo>
                      <a:lnTo>
                        <a:pt x="4266575" y="1409849"/>
                      </a:lnTo>
                      <a:cubicBezTo>
                        <a:pt x="4265597" y="1410307"/>
                        <a:pt x="4264530" y="1410538"/>
                        <a:pt x="4263463" y="1410516"/>
                      </a:cubicBezTo>
                      <a:cubicBezTo>
                        <a:pt x="4258083" y="1409662"/>
                        <a:pt x="4252925" y="1407630"/>
                        <a:pt x="4248434" y="1404558"/>
                      </a:cubicBezTo>
                      <a:cubicBezTo>
                        <a:pt x="4245544" y="1402726"/>
                        <a:pt x="4242431" y="1401232"/>
                        <a:pt x="4239186" y="1400111"/>
                      </a:cubicBezTo>
                      <a:cubicBezTo>
                        <a:pt x="4227402" y="1397026"/>
                        <a:pt x="4215263" y="1395443"/>
                        <a:pt x="4203080" y="1395398"/>
                      </a:cubicBezTo>
                      <a:cubicBezTo>
                        <a:pt x="4190320" y="1395300"/>
                        <a:pt x="4177603" y="1397314"/>
                        <a:pt x="4165508" y="1401356"/>
                      </a:cubicBezTo>
                      <a:cubicBezTo>
                        <a:pt x="4147411" y="1407448"/>
                        <a:pt x="4128870" y="1415540"/>
                        <a:pt x="4115798" y="1432970"/>
                      </a:cubicBezTo>
                      <a:cubicBezTo>
                        <a:pt x="4110552" y="1439137"/>
                        <a:pt x="4104282" y="1444344"/>
                        <a:pt x="4097257" y="1448354"/>
                      </a:cubicBezTo>
                      <a:cubicBezTo>
                        <a:pt x="4089298" y="1452716"/>
                        <a:pt x="4082361" y="1458790"/>
                        <a:pt x="4077026" y="1466140"/>
                      </a:cubicBezTo>
                      <a:cubicBezTo>
                        <a:pt x="4063108" y="1488016"/>
                        <a:pt x="4038342" y="1503979"/>
                        <a:pt x="4016465" y="1518030"/>
                      </a:cubicBezTo>
                      <a:lnTo>
                        <a:pt x="4011130" y="1521453"/>
                      </a:lnTo>
                      <a:cubicBezTo>
                        <a:pt x="4003171" y="1527122"/>
                        <a:pt x="3996323" y="1534245"/>
                        <a:pt x="3990988" y="1542440"/>
                      </a:cubicBezTo>
                      <a:cubicBezTo>
                        <a:pt x="3985385" y="1551288"/>
                        <a:pt x="3977960" y="1558861"/>
                        <a:pt x="3969245" y="1564672"/>
                      </a:cubicBezTo>
                      <a:cubicBezTo>
                        <a:pt x="3965911" y="1566717"/>
                        <a:pt x="3962576" y="1568763"/>
                        <a:pt x="3959285" y="1570853"/>
                      </a:cubicBezTo>
                      <a:cubicBezTo>
                        <a:pt x="3951770" y="1575299"/>
                        <a:pt x="3944034" y="1580323"/>
                        <a:pt x="3936120" y="1584503"/>
                      </a:cubicBezTo>
                      <a:cubicBezTo>
                        <a:pt x="3931674" y="1587020"/>
                        <a:pt x="3927805" y="1590443"/>
                        <a:pt x="3924737" y="1594552"/>
                      </a:cubicBezTo>
                      <a:cubicBezTo>
                        <a:pt x="3922514" y="1597349"/>
                        <a:pt x="3920024" y="1599936"/>
                        <a:pt x="3917355" y="1602288"/>
                      </a:cubicBezTo>
                      <a:cubicBezTo>
                        <a:pt x="3907751" y="1610337"/>
                        <a:pt x="3894679" y="1621319"/>
                        <a:pt x="3896813" y="1627188"/>
                      </a:cubicBezTo>
                      <a:cubicBezTo>
                        <a:pt x="3898103" y="1630790"/>
                        <a:pt x="3905217" y="1632346"/>
                        <a:pt x="3917756" y="1631635"/>
                      </a:cubicBezTo>
                      <a:lnTo>
                        <a:pt x="3920513" y="1631234"/>
                      </a:lnTo>
                      <a:cubicBezTo>
                        <a:pt x="3926471" y="1630305"/>
                        <a:pt x="3932518" y="1629745"/>
                        <a:pt x="3938565" y="1629545"/>
                      </a:cubicBezTo>
                      <a:cubicBezTo>
                        <a:pt x="3943011" y="1629545"/>
                        <a:pt x="3945368" y="1630123"/>
                        <a:pt x="3946257" y="1631368"/>
                      </a:cubicBezTo>
                      <a:cubicBezTo>
                        <a:pt x="3946657" y="1631924"/>
                        <a:pt x="3946746" y="1632648"/>
                        <a:pt x="3946479" y="1633280"/>
                      </a:cubicBezTo>
                      <a:cubicBezTo>
                        <a:pt x="3943901" y="1641755"/>
                        <a:pt x="3943189" y="1650696"/>
                        <a:pt x="3944434" y="1659469"/>
                      </a:cubicBezTo>
                      <a:cubicBezTo>
                        <a:pt x="3945101" y="1663916"/>
                        <a:pt x="3946390" y="1666539"/>
                        <a:pt x="3948214" y="1666539"/>
                      </a:cubicBezTo>
                      <a:cubicBezTo>
                        <a:pt x="3951460" y="1666539"/>
                        <a:pt x="3956484" y="1660180"/>
                        <a:pt x="3961553" y="1654044"/>
                      </a:cubicBezTo>
                      <a:cubicBezTo>
                        <a:pt x="3966622" y="1647908"/>
                        <a:pt x="3971913" y="1640705"/>
                        <a:pt x="3975826" y="1640705"/>
                      </a:cubicBezTo>
                      <a:lnTo>
                        <a:pt x="3976581" y="1640705"/>
                      </a:lnTo>
                      <a:lnTo>
                        <a:pt x="3976359" y="1641772"/>
                      </a:lnTo>
                      <a:lnTo>
                        <a:pt x="3976359" y="1641772"/>
                      </a:lnTo>
                      <a:cubicBezTo>
                        <a:pt x="3976715" y="1641772"/>
                        <a:pt x="3976759" y="1641772"/>
                        <a:pt x="3976759" y="1641772"/>
                      </a:cubicBezTo>
                      <a:cubicBezTo>
                        <a:pt x="3975781" y="1643017"/>
                        <a:pt x="3972091" y="1661203"/>
                        <a:pt x="3975292" y="1665160"/>
                      </a:cubicBezTo>
                      <a:cubicBezTo>
                        <a:pt x="3979428" y="1670318"/>
                        <a:pt x="3977381" y="1672586"/>
                        <a:pt x="3974981" y="1675165"/>
                      </a:cubicBezTo>
                      <a:cubicBezTo>
                        <a:pt x="3973469" y="1676672"/>
                        <a:pt x="3972313" y="1678495"/>
                        <a:pt x="3971602" y="1680500"/>
                      </a:cubicBezTo>
                      <a:cubicBezTo>
                        <a:pt x="3971380" y="1680994"/>
                        <a:pt x="3971380" y="1681563"/>
                        <a:pt x="3971602" y="1682057"/>
                      </a:cubicBezTo>
                      <a:cubicBezTo>
                        <a:pt x="3971824" y="1682412"/>
                        <a:pt x="3972402" y="1682457"/>
                        <a:pt x="3972803" y="1682457"/>
                      </a:cubicBezTo>
                      <a:cubicBezTo>
                        <a:pt x="3980317" y="1682457"/>
                        <a:pt x="4006372" y="1664671"/>
                        <a:pt x="4006862" y="1662582"/>
                      </a:cubicBezTo>
                      <a:cubicBezTo>
                        <a:pt x="4006862" y="1662582"/>
                        <a:pt x="4006862" y="1662893"/>
                        <a:pt x="4006862" y="1662893"/>
                      </a:cubicBezTo>
                      <a:lnTo>
                        <a:pt x="4006862" y="1662893"/>
                      </a:lnTo>
                      <a:lnTo>
                        <a:pt x="4007129" y="1661826"/>
                      </a:lnTo>
                      <a:lnTo>
                        <a:pt x="4007129" y="1661826"/>
                      </a:lnTo>
                      <a:cubicBezTo>
                        <a:pt x="4009352" y="1662448"/>
                        <a:pt x="4010863" y="1662359"/>
                        <a:pt x="4011575" y="1661514"/>
                      </a:cubicBezTo>
                      <a:cubicBezTo>
                        <a:pt x="4012286" y="1660669"/>
                        <a:pt x="4012687" y="1657868"/>
                        <a:pt x="4012642" y="1655467"/>
                      </a:cubicBezTo>
                      <a:cubicBezTo>
                        <a:pt x="4012242" y="1653000"/>
                        <a:pt x="4012731" y="1650474"/>
                        <a:pt x="4014064" y="1648353"/>
                      </a:cubicBezTo>
                      <a:cubicBezTo>
                        <a:pt x="4014954" y="1647557"/>
                        <a:pt x="4016110" y="1647144"/>
                        <a:pt x="4017267" y="1647197"/>
                      </a:cubicBezTo>
                      <a:lnTo>
                        <a:pt x="4017711" y="1647197"/>
                      </a:lnTo>
                      <a:cubicBezTo>
                        <a:pt x="4021357" y="1647304"/>
                        <a:pt x="4025048" y="1647673"/>
                        <a:pt x="4028648" y="1648309"/>
                      </a:cubicBezTo>
                      <a:cubicBezTo>
                        <a:pt x="4032206" y="1648971"/>
                        <a:pt x="4035808" y="1649340"/>
                        <a:pt x="4039409" y="1649420"/>
                      </a:cubicBezTo>
                      <a:lnTo>
                        <a:pt x="4042255" y="1649420"/>
                      </a:lnTo>
                      <a:lnTo>
                        <a:pt x="4043722" y="1649420"/>
                      </a:lnTo>
                      <a:cubicBezTo>
                        <a:pt x="4054304" y="1649420"/>
                        <a:pt x="4068222" y="1658936"/>
                        <a:pt x="4069378" y="1670007"/>
                      </a:cubicBezTo>
                      <a:cubicBezTo>
                        <a:pt x="4070267" y="1678188"/>
                        <a:pt x="4078937" y="1681923"/>
                        <a:pt x="4085963" y="1684947"/>
                      </a:cubicBezTo>
                      <a:lnTo>
                        <a:pt x="4089608" y="1686592"/>
                      </a:lnTo>
                      <a:cubicBezTo>
                        <a:pt x="4103393" y="1693039"/>
                        <a:pt x="4102947" y="1695752"/>
                        <a:pt x="4099436" y="1703221"/>
                      </a:cubicBezTo>
                      <a:cubicBezTo>
                        <a:pt x="4098590" y="1704916"/>
                        <a:pt x="4097879" y="1706654"/>
                        <a:pt x="4097213" y="1708424"/>
                      </a:cubicBezTo>
                      <a:cubicBezTo>
                        <a:pt x="4096812" y="1714160"/>
                        <a:pt x="4097213" y="1719927"/>
                        <a:pt x="4098457" y="1725542"/>
                      </a:cubicBezTo>
                      <a:cubicBezTo>
                        <a:pt x="4098946" y="1728744"/>
                        <a:pt x="4099347" y="1731456"/>
                        <a:pt x="4099391" y="1732968"/>
                      </a:cubicBezTo>
                      <a:cubicBezTo>
                        <a:pt x="4099613" y="1735871"/>
                        <a:pt x="4100013" y="1738753"/>
                        <a:pt x="4100636" y="1741594"/>
                      </a:cubicBezTo>
                      <a:cubicBezTo>
                        <a:pt x="4102058" y="1748708"/>
                        <a:pt x="4103259" y="1754933"/>
                        <a:pt x="4094722" y="1762047"/>
                      </a:cubicBezTo>
                      <a:cubicBezTo>
                        <a:pt x="4090942" y="1765627"/>
                        <a:pt x="4088320" y="1770282"/>
                        <a:pt x="4087253" y="1775387"/>
                      </a:cubicBezTo>
                      <a:cubicBezTo>
                        <a:pt x="4086274" y="1779255"/>
                        <a:pt x="4084584" y="1782914"/>
                        <a:pt x="4082317" y="1786191"/>
                      </a:cubicBezTo>
                      <a:cubicBezTo>
                        <a:pt x="4071023" y="1800864"/>
                        <a:pt x="4070000" y="1824830"/>
                        <a:pt x="4068978" y="1848040"/>
                      </a:cubicBezTo>
                      <a:cubicBezTo>
                        <a:pt x="4068933" y="1860682"/>
                        <a:pt x="4067643" y="1873287"/>
                        <a:pt x="4065021" y="1885657"/>
                      </a:cubicBezTo>
                      <a:cubicBezTo>
                        <a:pt x="4059374" y="1906599"/>
                        <a:pt x="4045768" y="1922562"/>
                        <a:pt x="4032562" y="1937991"/>
                      </a:cubicBezTo>
                      <a:cubicBezTo>
                        <a:pt x="4021890" y="1950441"/>
                        <a:pt x="4010863" y="1963335"/>
                        <a:pt x="4004327" y="1978720"/>
                      </a:cubicBezTo>
                      <a:cubicBezTo>
                        <a:pt x="3990544" y="2010778"/>
                        <a:pt x="3964309" y="2036523"/>
                        <a:pt x="3939321" y="2061601"/>
                      </a:cubicBezTo>
                      <a:cubicBezTo>
                        <a:pt x="3930428" y="2070493"/>
                        <a:pt x="3921536" y="2079386"/>
                        <a:pt x="3913265" y="2088279"/>
                      </a:cubicBezTo>
                      <a:cubicBezTo>
                        <a:pt x="3892412" y="2111045"/>
                        <a:pt x="3875960" y="2129052"/>
                        <a:pt x="3845992" y="2145637"/>
                      </a:cubicBezTo>
                      <a:cubicBezTo>
                        <a:pt x="3836654" y="2150795"/>
                        <a:pt x="3829450" y="2154530"/>
                        <a:pt x="3822025" y="2154530"/>
                      </a:cubicBezTo>
                      <a:cubicBezTo>
                        <a:pt x="3815133" y="2154206"/>
                        <a:pt x="3808552" y="2151431"/>
                        <a:pt x="3803528" y="2146704"/>
                      </a:cubicBezTo>
                      <a:cubicBezTo>
                        <a:pt x="3794279" y="2139101"/>
                        <a:pt x="3787610" y="2135855"/>
                        <a:pt x="3781296" y="2135855"/>
                      </a:cubicBezTo>
                      <a:cubicBezTo>
                        <a:pt x="3773782" y="2135855"/>
                        <a:pt x="3766623" y="2140302"/>
                        <a:pt x="3754395" y="2148928"/>
                      </a:cubicBezTo>
                      <a:lnTo>
                        <a:pt x="3753595" y="2149506"/>
                      </a:lnTo>
                      <a:lnTo>
                        <a:pt x="3753595" y="2148528"/>
                      </a:lnTo>
                      <a:cubicBezTo>
                        <a:pt x="3752706" y="2139635"/>
                        <a:pt x="3752083" y="2130164"/>
                        <a:pt x="3751506" y="2121227"/>
                      </a:cubicBezTo>
                      <a:cubicBezTo>
                        <a:pt x="3750660" y="2108688"/>
                        <a:pt x="3749816" y="2095704"/>
                        <a:pt x="3748171" y="2082988"/>
                      </a:cubicBezTo>
                      <a:cubicBezTo>
                        <a:pt x="3746436" y="2069649"/>
                        <a:pt x="3751950" y="2065736"/>
                        <a:pt x="3759553" y="2060756"/>
                      </a:cubicBezTo>
                      <a:cubicBezTo>
                        <a:pt x="3762399" y="2058902"/>
                        <a:pt x="3765111" y="2056883"/>
                        <a:pt x="3767690" y="2054709"/>
                      </a:cubicBezTo>
                      <a:cubicBezTo>
                        <a:pt x="3770447" y="2051983"/>
                        <a:pt x="3774137" y="2050396"/>
                        <a:pt x="3778006" y="2050262"/>
                      </a:cubicBezTo>
                      <a:cubicBezTo>
                        <a:pt x="3781785" y="2050534"/>
                        <a:pt x="3785431" y="2051530"/>
                        <a:pt x="3788811" y="2053197"/>
                      </a:cubicBezTo>
                      <a:cubicBezTo>
                        <a:pt x="3792812" y="2055091"/>
                        <a:pt x="3797126" y="2056252"/>
                        <a:pt x="3801572" y="2056621"/>
                      </a:cubicBezTo>
                      <a:lnTo>
                        <a:pt x="3802194" y="2056621"/>
                      </a:lnTo>
                      <a:cubicBezTo>
                        <a:pt x="3808864" y="2056621"/>
                        <a:pt x="3811842" y="2052174"/>
                        <a:pt x="3815266" y="2047194"/>
                      </a:cubicBezTo>
                      <a:cubicBezTo>
                        <a:pt x="3817090" y="2044180"/>
                        <a:pt x="3819358" y="2041441"/>
                        <a:pt x="3821936" y="2039057"/>
                      </a:cubicBezTo>
                      <a:cubicBezTo>
                        <a:pt x="3827850" y="2033242"/>
                        <a:pt x="3833007" y="2026732"/>
                        <a:pt x="3837365" y="2019671"/>
                      </a:cubicBezTo>
                      <a:cubicBezTo>
                        <a:pt x="3840211" y="2015580"/>
                        <a:pt x="3842834" y="2011668"/>
                        <a:pt x="3845368" y="2008555"/>
                      </a:cubicBezTo>
                      <a:cubicBezTo>
                        <a:pt x="3849770" y="2001992"/>
                        <a:pt x="3852617" y="1994487"/>
                        <a:pt x="3853639" y="1986634"/>
                      </a:cubicBezTo>
                      <a:cubicBezTo>
                        <a:pt x="3854795" y="1978333"/>
                        <a:pt x="3857819" y="1970410"/>
                        <a:pt x="3862532" y="1963469"/>
                      </a:cubicBezTo>
                      <a:cubicBezTo>
                        <a:pt x="3869335" y="1954576"/>
                        <a:pt x="3869246" y="1954576"/>
                        <a:pt x="3867689" y="1948484"/>
                      </a:cubicBezTo>
                      <a:cubicBezTo>
                        <a:pt x="3867201" y="1946528"/>
                        <a:pt x="3866489" y="1944038"/>
                        <a:pt x="3865867" y="1940125"/>
                      </a:cubicBezTo>
                      <a:cubicBezTo>
                        <a:pt x="3865600" y="1938747"/>
                        <a:pt x="3865422" y="1937369"/>
                        <a:pt x="3865199" y="1936035"/>
                      </a:cubicBezTo>
                      <a:cubicBezTo>
                        <a:pt x="3863866" y="1927142"/>
                        <a:pt x="3862887" y="1920472"/>
                        <a:pt x="3854840" y="1920472"/>
                      </a:cubicBezTo>
                      <a:cubicBezTo>
                        <a:pt x="3852439" y="1920539"/>
                        <a:pt x="3850037" y="1920943"/>
                        <a:pt x="3847725" y="1921673"/>
                      </a:cubicBezTo>
                      <a:cubicBezTo>
                        <a:pt x="3842568" y="1923185"/>
                        <a:pt x="3837276" y="1924563"/>
                        <a:pt x="3832163" y="1925852"/>
                      </a:cubicBezTo>
                      <a:cubicBezTo>
                        <a:pt x="3827050" y="1927142"/>
                        <a:pt x="3821225" y="1928653"/>
                        <a:pt x="3815756" y="1930299"/>
                      </a:cubicBezTo>
                      <a:cubicBezTo>
                        <a:pt x="3812110" y="1931659"/>
                        <a:pt x="3808997" y="1934154"/>
                        <a:pt x="3806863" y="1937413"/>
                      </a:cubicBezTo>
                      <a:cubicBezTo>
                        <a:pt x="3804640" y="1941112"/>
                        <a:pt x="3800994" y="1943744"/>
                        <a:pt x="3796770" y="1944705"/>
                      </a:cubicBezTo>
                      <a:cubicBezTo>
                        <a:pt x="3793301" y="1945061"/>
                        <a:pt x="3789744" y="1945061"/>
                        <a:pt x="3786276" y="1944705"/>
                      </a:cubicBezTo>
                      <a:cubicBezTo>
                        <a:pt x="3782807" y="1944349"/>
                        <a:pt x="3779340" y="1944349"/>
                        <a:pt x="3775872" y="1944705"/>
                      </a:cubicBezTo>
                      <a:cubicBezTo>
                        <a:pt x="3774093" y="1944918"/>
                        <a:pt x="3772315" y="1945025"/>
                        <a:pt x="3770535" y="1945016"/>
                      </a:cubicBezTo>
                      <a:cubicBezTo>
                        <a:pt x="3767245" y="1945016"/>
                        <a:pt x="3750571" y="1944660"/>
                        <a:pt x="3744391" y="1937680"/>
                      </a:cubicBezTo>
                      <a:cubicBezTo>
                        <a:pt x="3742702" y="1935914"/>
                        <a:pt x="3741901" y="1933478"/>
                        <a:pt x="3742212" y="1931054"/>
                      </a:cubicBezTo>
                      <a:cubicBezTo>
                        <a:pt x="3745725" y="1899930"/>
                        <a:pt x="3715534" y="1884056"/>
                        <a:pt x="3692280" y="1874630"/>
                      </a:cubicBezTo>
                      <a:cubicBezTo>
                        <a:pt x="3686588" y="1872678"/>
                        <a:pt x="3680763" y="1871104"/>
                        <a:pt x="3674850" y="1869917"/>
                      </a:cubicBezTo>
                      <a:cubicBezTo>
                        <a:pt x="3655018" y="1865470"/>
                        <a:pt x="3627851" y="1859112"/>
                        <a:pt x="3630119" y="1844572"/>
                      </a:cubicBezTo>
                      <a:cubicBezTo>
                        <a:pt x="3633053" y="1825408"/>
                        <a:pt x="3614868" y="1799041"/>
                        <a:pt x="3603974" y="1783301"/>
                      </a:cubicBezTo>
                      <a:lnTo>
                        <a:pt x="3603218" y="1782234"/>
                      </a:lnTo>
                      <a:cubicBezTo>
                        <a:pt x="3599572" y="1776222"/>
                        <a:pt x="3597038" y="1769637"/>
                        <a:pt x="3595615" y="1762759"/>
                      </a:cubicBezTo>
                      <a:cubicBezTo>
                        <a:pt x="3593125" y="1753466"/>
                        <a:pt x="3590768" y="1744662"/>
                        <a:pt x="3583299" y="1738704"/>
                      </a:cubicBezTo>
                      <a:cubicBezTo>
                        <a:pt x="3580008" y="1736027"/>
                        <a:pt x="3578186" y="1731950"/>
                        <a:pt x="3578407" y="1727721"/>
                      </a:cubicBezTo>
                      <a:cubicBezTo>
                        <a:pt x="3578496" y="1724204"/>
                        <a:pt x="3577295" y="1720776"/>
                        <a:pt x="3574983" y="1718117"/>
                      </a:cubicBezTo>
                      <a:cubicBezTo>
                        <a:pt x="3568670" y="1711269"/>
                        <a:pt x="3555820" y="1700865"/>
                        <a:pt x="3547016" y="1699086"/>
                      </a:cubicBezTo>
                      <a:cubicBezTo>
                        <a:pt x="3540613" y="1697628"/>
                        <a:pt x="3534299" y="1695850"/>
                        <a:pt x="3528075" y="1693751"/>
                      </a:cubicBezTo>
                      <a:cubicBezTo>
                        <a:pt x="3518915" y="1690407"/>
                        <a:pt x="3509444" y="1688184"/>
                        <a:pt x="3499751" y="1687126"/>
                      </a:cubicBezTo>
                      <a:cubicBezTo>
                        <a:pt x="3496416" y="1687126"/>
                        <a:pt x="3493037" y="1686859"/>
                        <a:pt x="3489346" y="1686859"/>
                      </a:cubicBezTo>
                      <a:cubicBezTo>
                        <a:pt x="3479653" y="1686859"/>
                        <a:pt x="3469782" y="1687481"/>
                        <a:pt x="3460267" y="1688104"/>
                      </a:cubicBezTo>
                      <a:cubicBezTo>
                        <a:pt x="3450751" y="1688726"/>
                        <a:pt x="3441103" y="1689349"/>
                        <a:pt x="3431587" y="1689349"/>
                      </a:cubicBezTo>
                      <a:cubicBezTo>
                        <a:pt x="3427853" y="1689349"/>
                        <a:pt x="3424429" y="1689349"/>
                        <a:pt x="3421094" y="1689082"/>
                      </a:cubicBezTo>
                      <a:cubicBezTo>
                        <a:pt x="3419938" y="1689082"/>
                        <a:pt x="3418738" y="1689082"/>
                        <a:pt x="3417581" y="1689082"/>
                      </a:cubicBezTo>
                      <a:cubicBezTo>
                        <a:pt x="3407533" y="1689082"/>
                        <a:pt x="3393704" y="1691572"/>
                        <a:pt x="3384989" y="1703444"/>
                      </a:cubicBezTo>
                      <a:cubicBezTo>
                        <a:pt x="3379876" y="1710425"/>
                        <a:pt x="3378054" y="1715049"/>
                        <a:pt x="3379387" y="1717717"/>
                      </a:cubicBezTo>
                      <a:cubicBezTo>
                        <a:pt x="3380321" y="1719629"/>
                        <a:pt x="3383077" y="1720563"/>
                        <a:pt x="3387524" y="1720563"/>
                      </a:cubicBezTo>
                      <a:cubicBezTo>
                        <a:pt x="3391126" y="1720763"/>
                        <a:pt x="3394193" y="1723204"/>
                        <a:pt x="3395172" y="1726654"/>
                      </a:cubicBezTo>
                      <a:cubicBezTo>
                        <a:pt x="3398818" y="1735547"/>
                        <a:pt x="3396817" y="1751420"/>
                        <a:pt x="3392681" y="1755556"/>
                      </a:cubicBezTo>
                      <a:cubicBezTo>
                        <a:pt x="3389792" y="1758446"/>
                        <a:pt x="3386991" y="1760802"/>
                        <a:pt x="3384278" y="1763114"/>
                      </a:cubicBezTo>
                      <a:cubicBezTo>
                        <a:pt x="3378498" y="1767565"/>
                        <a:pt x="3373474" y="1772981"/>
                        <a:pt x="3369516" y="1779121"/>
                      </a:cubicBezTo>
                      <a:cubicBezTo>
                        <a:pt x="3366626" y="1784146"/>
                        <a:pt x="3364002" y="1789326"/>
                        <a:pt x="3361646" y="1794639"/>
                      </a:cubicBezTo>
                      <a:cubicBezTo>
                        <a:pt x="3359422" y="1799691"/>
                        <a:pt x="3356978" y="1804617"/>
                        <a:pt x="3354220" y="1809401"/>
                      </a:cubicBezTo>
                      <a:cubicBezTo>
                        <a:pt x="3352131" y="1813407"/>
                        <a:pt x="3350485" y="1817627"/>
                        <a:pt x="3349284" y="1821985"/>
                      </a:cubicBezTo>
                      <a:cubicBezTo>
                        <a:pt x="3346617" y="1830122"/>
                        <a:pt x="3343860" y="1838570"/>
                        <a:pt x="3338213" y="1841904"/>
                      </a:cubicBezTo>
                      <a:lnTo>
                        <a:pt x="3335813" y="1843327"/>
                      </a:lnTo>
                      <a:cubicBezTo>
                        <a:pt x="3321851" y="1851642"/>
                        <a:pt x="3304688" y="1861958"/>
                        <a:pt x="3287747" y="1861958"/>
                      </a:cubicBezTo>
                      <a:cubicBezTo>
                        <a:pt x="3280499" y="1862056"/>
                        <a:pt x="3273430" y="1859779"/>
                        <a:pt x="3267605" y="1855466"/>
                      </a:cubicBezTo>
                      <a:lnTo>
                        <a:pt x="3265471" y="1853865"/>
                      </a:lnTo>
                      <a:cubicBezTo>
                        <a:pt x="3257600" y="1847996"/>
                        <a:pt x="3252132" y="1843728"/>
                        <a:pt x="3241327" y="1843728"/>
                      </a:cubicBezTo>
                      <a:lnTo>
                        <a:pt x="3238436" y="1843728"/>
                      </a:lnTo>
                      <a:cubicBezTo>
                        <a:pt x="3236925" y="1843728"/>
                        <a:pt x="3234834" y="1844172"/>
                        <a:pt x="3232479" y="1844572"/>
                      </a:cubicBezTo>
                      <a:cubicBezTo>
                        <a:pt x="3227854" y="1845422"/>
                        <a:pt x="3223185" y="1845911"/>
                        <a:pt x="3218472" y="1846039"/>
                      </a:cubicBezTo>
                      <a:cubicBezTo>
                        <a:pt x="3210113" y="1846039"/>
                        <a:pt x="3205133" y="1843505"/>
                        <a:pt x="3203888" y="1838303"/>
                      </a:cubicBezTo>
                      <a:cubicBezTo>
                        <a:pt x="3202643" y="1833101"/>
                        <a:pt x="3194728" y="1831277"/>
                        <a:pt x="3188726" y="1831277"/>
                      </a:cubicBezTo>
                      <a:cubicBezTo>
                        <a:pt x="3168361" y="1831277"/>
                        <a:pt x="3137281" y="1844617"/>
                        <a:pt x="3135947" y="1854221"/>
                      </a:cubicBezTo>
                      <a:cubicBezTo>
                        <a:pt x="3134791" y="1861958"/>
                        <a:pt x="3107090" y="1867071"/>
                        <a:pt x="3081213" y="1871206"/>
                      </a:cubicBezTo>
                      <a:cubicBezTo>
                        <a:pt x="3075832" y="1872096"/>
                        <a:pt x="3071563" y="1872762"/>
                        <a:pt x="3069607" y="1873251"/>
                      </a:cubicBezTo>
                      <a:cubicBezTo>
                        <a:pt x="3059914" y="1875968"/>
                        <a:pt x="3049954" y="1877462"/>
                        <a:pt x="3039905" y="1877698"/>
                      </a:cubicBezTo>
                      <a:cubicBezTo>
                        <a:pt x="3031902" y="1877645"/>
                        <a:pt x="3023942" y="1876511"/>
                        <a:pt x="3016250" y="1874319"/>
                      </a:cubicBezTo>
                      <a:cubicBezTo>
                        <a:pt x="3010603" y="1873051"/>
                        <a:pt x="3004823" y="1872513"/>
                        <a:pt x="2999043" y="1872718"/>
                      </a:cubicBezTo>
                      <a:cubicBezTo>
                        <a:pt x="2993485" y="1872865"/>
                        <a:pt x="2987927" y="1872389"/>
                        <a:pt x="2982502" y="1871295"/>
                      </a:cubicBezTo>
                      <a:cubicBezTo>
                        <a:pt x="2976855" y="1869961"/>
                        <a:pt x="2957692" y="1854666"/>
                        <a:pt x="2957692" y="1848085"/>
                      </a:cubicBezTo>
                      <a:cubicBezTo>
                        <a:pt x="2957692" y="1844572"/>
                        <a:pt x="2918741" y="1828076"/>
                        <a:pt x="2906913" y="1828076"/>
                      </a:cubicBezTo>
                      <a:cubicBezTo>
                        <a:pt x="2906113" y="1828018"/>
                        <a:pt x="2905269" y="1828174"/>
                        <a:pt x="2904558" y="1828521"/>
                      </a:cubicBezTo>
                      <a:cubicBezTo>
                        <a:pt x="2903223" y="1829335"/>
                        <a:pt x="2901667" y="1829704"/>
                        <a:pt x="2900111" y="1829588"/>
                      </a:cubicBezTo>
                      <a:cubicBezTo>
                        <a:pt x="2893975" y="1828868"/>
                        <a:pt x="2887972" y="1827200"/>
                        <a:pt x="2882326" y="1824652"/>
                      </a:cubicBezTo>
                      <a:cubicBezTo>
                        <a:pt x="2879346" y="1823416"/>
                        <a:pt x="2876278" y="1822407"/>
                        <a:pt x="2873121" y="1821629"/>
                      </a:cubicBezTo>
                      <a:cubicBezTo>
                        <a:pt x="2871253" y="1821340"/>
                        <a:pt x="2869341" y="1821207"/>
                        <a:pt x="2867474" y="1821229"/>
                      </a:cubicBezTo>
                      <a:cubicBezTo>
                        <a:pt x="2857069" y="1821255"/>
                        <a:pt x="2846755" y="1823310"/>
                        <a:pt x="2837150" y="1827276"/>
                      </a:cubicBezTo>
                      <a:cubicBezTo>
                        <a:pt x="2827145" y="1832567"/>
                        <a:pt x="2821676" y="1835324"/>
                        <a:pt x="2815585" y="1835324"/>
                      </a:cubicBezTo>
                      <a:cubicBezTo>
                        <a:pt x="2808782" y="1834706"/>
                        <a:pt x="2802113" y="1832834"/>
                        <a:pt x="2795976" y="1829810"/>
                      </a:cubicBezTo>
                      <a:cubicBezTo>
                        <a:pt x="2793309" y="1828779"/>
                        <a:pt x="2790552" y="1827885"/>
                        <a:pt x="2787795" y="1827142"/>
                      </a:cubicBezTo>
                      <a:cubicBezTo>
                        <a:pt x="2780992" y="1825769"/>
                        <a:pt x="2774856" y="1822078"/>
                        <a:pt x="2770454" y="1816693"/>
                      </a:cubicBezTo>
                      <a:cubicBezTo>
                        <a:pt x="2765118" y="1810869"/>
                        <a:pt x="2765296" y="1804466"/>
                        <a:pt x="2765474" y="1798241"/>
                      </a:cubicBezTo>
                      <a:cubicBezTo>
                        <a:pt x="2766185" y="1793105"/>
                        <a:pt x="2765207" y="1787876"/>
                        <a:pt x="2762673" y="1783346"/>
                      </a:cubicBezTo>
                      <a:cubicBezTo>
                        <a:pt x="2759338" y="1778321"/>
                        <a:pt x="2751601" y="1777521"/>
                        <a:pt x="2744042" y="1776720"/>
                      </a:cubicBezTo>
                      <a:cubicBezTo>
                        <a:pt x="2739151" y="1776560"/>
                        <a:pt x="2734350" y="1775475"/>
                        <a:pt x="2729859" y="1773519"/>
                      </a:cubicBezTo>
                      <a:cubicBezTo>
                        <a:pt x="2723100" y="1770451"/>
                        <a:pt x="2715941" y="1768357"/>
                        <a:pt x="2708605" y="1767294"/>
                      </a:cubicBezTo>
                      <a:cubicBezTo>
                        <a:pt x="2698734" y="1765338"/>
                        <a:pt x="2688552" y="1763292"/>
                        <a:pt x="2683705" y="1758401"/>
                      </a:cubicBezTo>
                      <a:cubicBezTo>
                        <a:pt x="2677391" y="1752879"/>
                        <a:pt x="2669387" y="1749633"/>
                        <a:pt x="2661029" y="1749197"/>
                      </a:cubicBezTo>
                      <a:cubicBezTo>
                        <a:pt x="2656982" y="1748837"/>
                        <a:pt x="2653070" y="1750776"/>
                        <a:pt x="2650891" y="1754222"/>
                      </a:cubicBezTo>
                      <a:cubicBezTo>
                        <a:pt x="2647867" y="1759780"/>
                        <a:pt x="2639508" y="1765916"/>
                        <a:pt x="2632794" y="1770851"/>
                      </a:cubicBezTo>
                      <a:cubicBezTo>
                        <a:pt x="2630259" y="1772719"/>
                        <a:pt x="2627902" y="1774453"/>
                        <a:pt x="2626080" y="1775965"/>
                      </a:cubicBezTo>
                      <a:cubicBezTo>
                        <a:pt x="2613674" y="1786236"/>
                        <a:pt x="2615053" y="1791127"/>
                        <a:pt x="2621633" y="1806556"/>
                      </a:cubicBezTo>
                      <a:cubicBezTo>
                        <a:pt x="2622300" y="1808067"/>
                        <a:pt x="2623279" y="1809890"/>
                        <a:pt x="2624346" y="1811847"/>
                      </a:cubicBezTo>
                      <a:cubicBezTo>
                        <a:pt x="2627681" y="1817983"/>
                        <a:pt x="2631905" y="1825631"/>
                        <a:pt x="2629904" y="1831767"/>
                      </a:cubicBezTo>
                      <a:cubicBezTo>
                        <a:pt x="2628748" y="1834839"/>
                        <a:pt x="2626347" y="1837294"/>
                        <a:pt x="2623323" y="1838525"/>
                      </a:cubicBezTo>
                      <a:cubicBezTo>
                        <a:pt x="2621277" y="1839459"/>
                        <a:pt x="2618165" y="1841282"/>
                        <a:pt x="2614431" y="1843416"/>
                      </a:cubicBezTo>
                      <a:cubicBezTo>
                        <a:pt x="2606649" y="1847863"/>
                        <a:pt x="2597845" y="1853020"/>
                        <a:pt x="2593843" y="1853332"/>
                      </a:cubicBezTo>
                      <a:cubicBezTo>
                        <a:pt x="2587352" y="1853350"/>
                        <a:pt x="2581083" y="1851135"/>
                        <a:pt x="2576058" y="1847062"/>
                      </a:cubicBezTo>
                      <a:cubicBezTo>
                        <a:pt x="2571522" y="1843532"/>
                        <a:pt x="2566098" y="1841402"/>
                        <a:pt x="2560362" y="1840926"/>
                      </a:cubicBezTo>
                      <a:cubicBezTo>
                        <a:pt x="2557472" y="1840953"/>
                        <a:pt x="2554670" y="1841571"/>
                        <a:pt x="2552048" y="1842749"/>
                      </a:cubicBezTo>
                      <a:cubicBezTo>
                        <a:pt x="2549246" y="1844034"/>
                        <a:pt x="2546223" y="1844746"/>
                        <a:pt x="2543155" y="1844839"/>
                      </a:cubicBezTo>
                      <a:cubicBezTo>
                        <a:pt x="2537686" y="1844363"/>
                        <a:pt x="2532438" y="1842429"/>
                        <a:pt x="2527992" y="1839237"/>
                      </a:cubicBezTo>
                      <a:cubicBezTo>
                        <a:pt x="2526169" y="1838170"/>
                        <a:pt x="2524302" y="1837102"/>
                        <a:pt x="2522168" y="1835991"/>
                      </a:cubicBezTo>
                      <a:cubicBezTo>
                        <a:pt x="2518255" y="1833421"/>
                        <a:pt x="2515454" y="1829539"/>
                        <a:pt x="2514164" y="1825053"/>
                      </a:cubicBezTo>
                      <a:cubicBezTo>
                        <a:pt x="2512075" y="1820161"/>
                        <a:pt x="2510295" y="1815938"/>
                        <a:pt x="2505272" y="1815671"/>
                      </a:cubicBezTo>
                      <a:cubicBezTo>
                        <a:pt x="2494245" y="1814741"/>
                        <a:pt x="2483306" y="1812945"/>
                        <a:pt x="2472590" y="1810291"/>
                      </a:cubicBezTo>
                      <a:lnTo>
                        <a:pt x="2469077" y="1809535"/>
                      </a:lnTo>
                      <a:cubicBezTo>
                        <a:pt x="2464809" y="1808588"/>
                        <a:pt x="2460452" y="1808112"/>
                        <a:pt x="2456050" y="1808112"/>
                      </a:cubicBezTo>
                      <a:cubicBezTo>
                        <a:pt x="2439598" y="1808112"/>
                        <a:pt x="2425859" y="1815093"/>
                        <a:pt x="2410252" y="1825586"/>
                      </a:cubicBezTo>
                      <a:cubicBezTo>
                        <a:pt x="2404027" y="1829499"/>
                        <a:pt x="2397536" y="1832923"/>
                        <a:pt x="2390777" y="1835813"/>
                      </a:cubicBezTo>
                      <a:cubicBezTo>
                        <a:pt x="2383529" y="1838916"/>
                        <a:pt x="2376549" y="1842700"/>
                        <a:pt x="2370012" y="1847107"/>
                      </a:cubicBezTo>
                      <a:cubicBezTo>
                        <a:pt x="2367345" y="1849019"/>
                        <a:pt x="2365121" y="1850842"/>
                        <a:pt x="2362943" y="1852620"/>
                      </a:cubicBezTo>
                      <a:cubicBezTo>
                        <a:pt x="2356318" y="1858858"/>
                        <a:pt x="2348091" y="1863109"/>
                        <a:pt x="2339154" y="1864892"/>
                      </a:cubicBezTo>
                      <a:cubicBezTo>
                        <a:pt x="2333952" y="1866128"/>
                        <a:pt x="2328838" y="1867809"/>
                        <a:pt x="2323903" y="1869917"/>
                      </a:cubicBezTo>
                      <a:cubicBezTo>
                        <a:pt x="2316389" y="1873420"/>
                        <a:pt x="2308296" y="1875541"/>
                        <a:pt x="2300026" y="1876186"/>
                      </a:cubicBezTo>
                      <a:cubicBezTo>
                        <a:pt x="2293267" y="1876319"/>
                        <a:pt x="2286864" y="1873336"/>
                        <a:pt x="2282596" y="1868094"/>
                      </a:cubicBezTo>
                      <a:cubicBezTo>
                        <a:pt x="2281173" y="1866133"/>
                        <a:pt x="2280061" y="1863976"/>
                        <a:pt x="2279261" y="1861691"/>
                      </a:cubicBezTo>
                      <a:cubicBezTo>
                        <a:pt x="2277350" y="1857244"/>
                        <a:pt x="2275393" y="1852798"/>
                        <a:pt x="2271925" y="1852798"/>
                      </a:cubicBezTo>
                      <a:cubicBezTo>
                        <a:pt x="2271347" y="1852811"/>
                        <a:pt x="2270725" y="1852932"/>
                        <a:pt x="2270190" y="1853154"/>
                      </a:cubicBezTo>
                      <a:lnTo>
                        <a:pt x="2264989" y="1855244"/>
                      </a:lnTo>
                      <a:cubicBezTo>
                        <a:pt x="2260720" y="1857205"/>
                        <a:pt x="2256274" y="1858610"/>
                        <a:pt x="2251649" y="1859423"/>
                      </a:cubicBezTo>
                      <a:cubicBezTo>
                        <a:pt x="2248448" y="1859957"/>
                        <a:pt x="2245202" y="1860223"/>
                        <a:pt x="2241957" y="1860223"/>
                      </a:cubicBezTo>
                      <a:cubicBezTo>
                        <a:pt x="2233775" y="1860223"/>
                        <a:pt x="2220124" y="1858401"/>
                        <a:pt x="2220124" y="1846262"/>
                      </a:cubicBezTo>
                      <a:cubicBezTo>
                        <a:pt x="2220124" y="1836791"/>
                        <a:pt x="2216078" y="1835591"/>
                        <a:pt x="2210431" y="1833901"/>
                      </a:cubicBezTo>
                      <a:cubicBezTo>
                        <a:pt x="2206696" y="1833021"/>
                        <a:pt x="2203228" y="1831300"/>
                        <a:pt x="2200293" y="1828876"/>
                      </a:cubicBezTo>
                      <a:cubicBezTo>
                        <a:pt x="2196426" y="1825226"/>
                        <a:pt x="2193179" y="1820980"/>
                        <a:pt x="2190645" y="1816293"/>
                      </a:cubicBezTo>
                      <a:cubicBezTo>
                        <a:pt x="2187399" y="1809321"/>
                        <a:pt x="2181708" y="1803772"/>
                        <a:pt x="2174682" y="1800687"/>
                      </a:cubicBezTo>
                      <a:cubicBezTo>
                        <a:pt x="2171347" y="1799379"/>
                        <a:pt x="2167790" y="1798730"/>
                        <a:pt x="2164189" y="1798774"/>
                      </a:cubicBezTo>
                      <a:cubicBezTo>
                        <a:pt x="2156585" y="1799246"/>
                        <a:pt x="2149115" y="1800833"/>
                        <a:pt x="2141957" y="1803488"/>
                      </a:cubicBezTo>
                      <a:cubicBezTo>
                        <a:pt x="2134531" y="1806240"/>
                        <a:pt x="2126750" y="1807872"/>
                        <a:pt x="2118836" y="1808334"/>
                      </a:cubicBezTo>
                      <a:cubicBezTo>
                        <a:pt x="2109276" y="1808272"/>
                        <a:pt x="2100250" y="1804030"/>
                        <a:pt x="2094113" y="1796729"/>
                      </a:cubicBezTo>
                      <a:lnTo>
                        <a:pt x="2092379" y="1794862"/>
                      </a:lnTo>
                      <a:cubicBezTo>
                        <a:pt x="2087933" y="1790148"/>
                        <a:pt x="2083487" y="1784857"/>
                        <a:pt x="2078551" y="1784857"/>
                      </a:cubicBezTo>
                      <a:cubicBezTo>
                        <a:pt x="2075616" y="1784857"/>
                        <a:pt x="2072904" y="1786814"/>
                        <a:pt x="2070281" y="1790904"/>
                      </a:cubicBezTo>
                      <a:cubicBezTo>
                        <a:pt x="2069703" y="1791883"/>
                        <a:pt x="2068991" y="1793261"/>
                        <a:pt x="2068236" y="1794684"/>
                      </a:cubicBezTo>
                      <a:cubicBezTo>
                        <a:pt x="2065656" y="1799664"/>
                        <a:pt x="2062455" y="1805889"/>
                        <a:pt x="2058187" y="1805889"/>
                      </a:cubicBezTo>
                      <a:cubicBezTo>
                        <a:pt x="2056008" y="1805635"/>
                        <a:pt x="2054096" y="1804408"/>
                        <a:pt x="2052940" y="1802554"/>
                      </a:cubicBezTo>
                      <a:cubicBezTo>
                        <a:pt x="2042803" y="1788406"/>
                        <a:pt x="2034043" y="1773341"/>
                        <a:pt x="2026751" y="1757557"/>
                      </a:cubicBezTo>
                      <a:cubicBezTo>
                        <a:pt x="2020704" y="1744844"/>
                        <a:pt x="2013901" y="1732519"/>
                        <a:pt x="2006342" y="1720652"/>
                      </a:cubicBezTo>
                      <a:cubicBezTo>
                        <a:pt x="1997716" y="1706774"/>
                        <a:pt x="1987445" y="1693955"/>
                        <a:pt x="1975840" y="1682457"/>
                      </a:cubicBezTo>
                      <a:cubicBezTo>
                        <a:pt x="1971971" y="1679362"/>
                        <a:pt x="1967658" y="1676792"/>
                        <a:pt x="1963123" y="1674809"/>
                      </a:cubicBezTo>
                      <a:cubicBezTo>
                        <a:pt x="1955075" y="1670852"/>
                        <a:pt x="1946760" y="1666717"/>
                        <a:pt x="1944581" y="1659914"/>
                      </a:cubicBezTo>
                      <a:cubicBezTo>
                        <a:pt x="1943959" y="1655796"/>
                        <a:pt x="1945115" y="1651608"/>
                        <a:pt x="1947694" y="1648353"/>
                      </a:cubicBezTo>
                      <a:cubicBezTo>
                        <a:pt x="1949117" y="1645908"/>
                        <a:pt x="1950362" y="1643907"/>
                        <a:pt x="1949650" y="1642617"/>
                      </a:cubicBezTo>
                      <a:cubicBezTo>
                        <a:pt x="1948939" y="1641328"/>
                        <a:pt x="1946316" y="1640883"/>
                        <a:pt x="1941603" y="1640972"/>
                      </a:cubicBezTo>
                      <a:cubicBezTo>
                        <a:pt x="1932087" y="1640972"/>
                        <a:pt x="1924929" y="1646085"/>
                        <a:pt x="1917325" y="1651288"/>
                      </a:cubicBezTo>
                      <a:cubicBezTo>
                        <a:pt x="1911411" y="1655948"/>
                        <a:pt x="1904653" y="1659389"/>
                        <a:pt x="1897405" y="1661426"/>
                      </a:cubicBezTo>
                      <a:cubicBezTo>
                        <a:pt x="1892381" y="1663004"/>
                        <a:pt x="1887668" y="1665507"/>
                        <a:pt x="1883533" y="1668806"/>
                      </a:cubicBezTo>
                      <a:cubicBezTo>
                        <a:pt x="1877619" y="1672942"/>
                        <a:pt x="1871483" y="1677166"/>
                        <a:pt x="1864947" y="1677166"/>
                      </a:cubicBezTo>
                      <a:cubicBezTo>
                        <a:pt x="1863435" y="1677157"/>
                        <a:pt x="1861923" y="1676903"/>
                        <a:pt x="1860501" y="1676410"/>
                      </a:cubicBezTo>
                      <a:cubicBezTo>
                        <a:pt x="1859744" y="1676161"/>
                        <a:pt x="1858944" y="1676041"/>
                        <a:pt x="1858144" y="1676054"/>
                      </a:cubicBezTo>
                      <a:cubicBezTo>
                        <a:pt x="1854631" y="1676552"/>
                        <a:pt x="1851385" y="1678104"/>
                        <a:pt x="1848762" y="1680500"/>
                      </a:cubicBezTo>
                      <a:cubicBezTo>
                        <a:pt x="1846272" y="1682737"/>
                        <a:pt x="1843160" y="1684178"/>
                        <a:pt x="1839869" y="1684636"/>
                      </a:cubicBezTo>
                      <a:cubicBezTo>
                        <a:pt x="1837957" y="1684600"/>
                        <a:pt x="1836089" y="1683800"/>
                        <a:pt x="1834756" y="1682412"/>
                      </a:cubicBezTo>
                      <a:cubicBezTo>
                        <a:pt x="1833644" y="1681474"/>
                        <a:pt x="1832977" y="1680122"/>
                        <a:pt x="1832933" y="1678678"/>
                      </a:cubicBezTo>
                      <a:cubicBezTo>
                        <a:pt x="1832933" y="1674765"/>
                        <a:pt x="1837379" y="1670274"/>
                        <a:pt x="1841069" y="1666361"/>
                      </a:cubicBezTo>
                      <a:cubicBezTo>
                        <a:pt x="1843871" y="1663515"/>
                        <a:pt x="1846805" y="1660536"/>
                        <a:pt x="1846450" y="1659069"/>
                      </a:cubicBezTo>
                      <a:cubicBezTo>
                        <a:pt x="1846450" y="1659069"/>
                        <a:pt x="1846450" y="1658491"/>
                        <a:pt x="1845427" y="1658091"/>
                      </a:cubicBezTo>
                      <a:cubicBezTo>
                        <a:pt x="1842892" y="1657584"/>
                        <a:pt x="1840225" y="1657828"/>
                        <a:pt x="1837824" y="1658802"/>
                      </a:cubicBezTo>
                      <a:cubicBezTo>
                        <a:pt x="1836089" y="1659376"/>
                        <a:pt x="1834311" y="1659718"/>
                        <a:pt x="1832488" y="1659825"/>
                      </a:cubicBezTo>
                      <a:cubicBezTo>
                        <a:pt x="1829776" y="1659451"/>
                        <a:pt x="1827241" y="1658260"/>
                        <a:pt x="1825240" y="1656401"/>
                      </a:cubicBezTo>
                      <a:cubicBezTo>
                        <a:pt x="1823595" y="1654987"/>
                        <a:pt x="1821728" y="1653902"/>
                        <a:pt x="1819682" y="1653200"/>
                      </a:cubicBezTo>
                      <a:cubicBezTo>
                        <a:pt x="1818704" y="1652951"/>
                        <a:pt x="1817682" y="1652817"/>
                        <a:pt x="1816659" y="1652800"/>
                      </a:cubicBezTo>
                      <a:cubicBezTo>
                        <a:pt x="1814435" y="1652742"/>
                        <a:pt x="1812390" y="1653818"/>
                        <a:pt x="1811145" y="1655645"/>
                      </a:cubicBezTo>
                      <a:cubicBezTo>
                        <a:pt x="1810479" y="1656446"/>
                        <a:pt x="1809901" y="1657157"/>
                        <a:pt x="1808967" y="1657157"/>
                      </a:cubicBezTo>
                      <a:cubicBezTo>
                        <a:pt x="1808033" y="1657157"/>
                        <a:pt x="1806032" y="1655734"/>
                        <a:pt x="1801141" y="1647820"/>
                      </a:cubicBezTo>
                      <a:cubicBezTo>
                        <a:pt x="1799985" y="1646037"/>
                        <a:pt x="1797984" y="1645027"/>
                        <a:pt x="1795850" y="1645196"/>
                      </a:cubicBezTo>
                      <a:cubicBezTo>
                        <a:pt x="1790959" y="1645850"/>
                        <a:pt x="1786201" y="1647357"/>
                        <a:pt x="1781799" y="1649643"/>
                      </a:cubicBezTo>
                      <a:cubicBezTo>
                        <a:pt x="1777708" y="1651746"/>
                        <a:pt x="1773306" y="1653133"/>
                        <a:pt x="1768727" y="1653733"/>
                      </a:cubicBezTo>
                      <a:lnTo>
                        <a:pt x="1768727" y="1653733"/>
                      </a:lnTo>
                      <a:cubicBezTo>
                        <a:pt x="1765214" y="1654227"/>
                        <a:pt x="1761701" y="1652759"/>
                        <a:pt x="1759567" y="1649909"/>
                      </a:cubicBezTo>
                      <a:cubicBezTo>
                        <a:pt x="1758767" y="1648398"/>
                        <a:pt x="1758411" y="1645730"/>
                        <a:pt x="1761212" y="1641639"/>
                      </a:cubicBezTo>
                      <a:cubicBezTo>
                        <a:pt x="1764992" y="1636170"/>
                        <a:pt x="1762768" y="1631057"/>
                        <a:pt x="1760412" y="1625588"/>
                      </a:cubicBezTo>
                      <a:cubicBezTo>
                        <a:pt x="1759745" y="1624076"/>
                        <a:pt x="1759078" y="1622564"/>
                        <a:pt x="1758545" y="1621141"/>
                      </a:cubicBezTo>
                      <a:cubicBezTo>
                        <a:pt x="1758011" y="1619718"/>
                        <a:pt x="1757611" y="1618207"/>
                        <a:pt x="1757122" y="1616695"/>
                      </a:cubicBezTo>
                      <a:cubicBezTo>
                        <a:pt x="1754721" y="1608469"/>
                        <a:pt x="1751741" y="1598287"/>
                        <a:pt x="1742804" y="1598287"/>
                      </a:cubicBezTo>
                      <a:cubicBezTo>
                        <a:pt x="1740626" y="1598358"/>
                        <a:pt x="1738447" y="1598825"/>
                        <a:pt x="1736446" y="1599665"/>
                      </a:cubicBezTo>
                      <a:cubicBezTo>
                        <a:pt x="1733867" y="1600701"/>
                        <a:pt x="1731110" y="1601217"/>
                        <a:pt x="1728309" y="1601177"/>
                      </a:cubicBezTo>
                      <a:cubicBezTo>
                        <a:pt x="1723018" y="1600888"/>
                        <a:pt x="1717771" y="1599901"/>
                        <a:pt x="1712702" y="1598242"/>
                      </a:cubicBezTo>
                      <a:cubicBezTo>
                        <a:pt x="1707545" y="1596530"/>
                        <a:pt x="1702164" y="1595512"/>
                        <a:pt x="1696740" y="1595219"/>
                      </a:cubicBezTo>
                      <a:cubicBezTo>
                        <a:pt x="1695673" y="1595152"/>
                        <a:pt x="1694561" y="1595152"/>
                        <a:pt x="1693494" y="1595219"/>
                      </a:cubicBezTo>
                      <a:cubicBezTo>
                        <a:pt x="1683445" y="1596175"/>
                        <a:pt x="1674019" y="1600537"/>
                        <a:pt x="1666816" y="1607580"/>
                      </a:cubicBezTo>
                      <a:cubicBezTo>
                        <a:pt x="1654188" y="1618162"/>
                        <a:pt x="1626798" y="1622297"/>
                        <a:pt x="1606834" y="1625365"/>
                      </a:cubicBezTo>
                      <a:lnTo>
                        <a:pt x="1595718" y="1627099"/>
                      </a:lnTo>
                      <a:lnTo>
                        <a:pt x="1588337" y="1628344"/>
                      </a:lnTo>
                      <a:cubicBezTo>
                        <a:pt x="1576732" y="1629701"/>
                        <a:pt x="1565393" y="1632555"/>
                        <a:pt x="1554544" y="1636837"/>
                      </a:cubicBezTo>
                      <a:cubicBezTo>
                        <a:pt x="1544940" y="1640390"/>
                        <a:pt x="1534803" y="1642213"/>
                        <a:pt x="1524576" y="1642217"/>
                      </a:cubicBezTo>
                      <a:cubicBezTo>
                        <a:pt x="1518306" y="1642448"/>
                        <a:pt x="1512081" y="1643102"/>
                        <a:pt x="1505901" y="1644174"/>
                      </a:cubicBezTo>
                      <a:cubicBezTo>
                        <a:pt x="1499453" y="1645539"/>
                        <a:pt x="1493139" y="1647486"/>
                        <a:pt x="1487048" y="1649998"/>
                      </a:cubicBezTo>
                      <a:cubicBezTo>
                        <a:pt x="1478645" y="1653760"/>
                        <a:pt x="1469574" y="1655876"/>
                        <a:pt x="1460369" y="1656223"/>
                      </a:cubicBezTo>
                      <a:cubicBezTo>
                        <a:pt x="1459036" y="1656223"/>
                        <a:pt x="1457746" y="1656223"/>
                        <a:pt x="1456413" y="1656223"/>
                      </a:cubicBezTo>
                      <a:lnTo>
                        <a:pt x="1456413" y="1656223"/>
                      </a:lnTo>
                      <a:cubicBezTo>
                        <a:pt x="1451966" y="1655912"/>
                        <a:pt x="1444096" y="1655334"/>
                        <a:pt x="1436181" y="1655334"/>
                      </a:cubicBezTo>
                      <a:cubicBezTo>
                        <a:pt x="1425954" y="1655334"/>
                        <a:pt x="1419329" y="1656268"/>
                        <a:pt x="1416573" y="1658135"/>
                      </a:cubicBezTo>
                      <a:cubicBezTo>
                        <a:pt x="1414127" y="1660416"/>
                        <a:pt x="1412882" y="1663707"/>
                        <a:pt x="1413238" y="1667028"/>
                      </a:cubicBezTo>
                      <a:cubicBezTo>
                        <a:pt x="1413238" y="1675076"/>
                        <a:pt x="1417151" y="1686014"/>
                        <a:pt x="1421064" y="1688726"/>
                      </a:cubicBezTo>
                      <a:cubicBezTo>
                        <a:pt x="1424354" y="1690389"/>
                        <a:pt x="1427822" y="1691648"/>
                        <a:pt x="1431424" y="1692461"/>
                      </a:cubicBezTo>
                      <a:cubicBezTo>
                        <a:pt x="1439072" y="1694684"/>
                        <a:pt x="1446942" y="1696908"/>
                        <a:pt x="1448320" y="1701087"/>
                      </a:cubicBezTo>
                      <a:cubicBezTo>
                        <a:pt x="1448453" y="1701354"/>
                        <a:pt x="1448453" y="1701665"/>
                        <a:pt x="1448320" y="1701932"/>
                      </a:cubicBezTo>
                      <a:cubicBezTo>
                        <a:pt x="1447653" y="1702999"/>
                        <a:pt x="1444630" y="1703355"/>
                        <a:pt x="1437916" y="1704066"/>
                      </a:cubicBezTo>
                      <a:cubicBezTo>
                        <a:pt x="1424887" y="1705445"/>
                        <a:pt x="1403100" y="1707757"/>
                        <a:pt x="1403812" y="1719984"/>
                      </a:cubicBezTo>
                      <a:cubicBezTo>
                        <a:pt x="1403990" y="1722479"/>
                        <a:pt x="1404345" y="1724960"/>
                        <a:pt x="1404834" y="1727410"/>
                      </a:cubicBezTo>
                      <a:cubicBezTo>
                        <a:pt x="1406124" y="1734124"/>
                        <a:pt x="1406969" y="1738570"/>
                        <a:pt x="1397320" y="1744262"/>
                      </a:cubicBezTo>
                      <a:cubicBezTo>
                        <a:pt x="1395541" y="1745271"/>
                        <a:pt x="1393674" y="1746178"/>
                        <a:pt x="1391762" y="1746974"/>
                      </a:cubicBezTo>
                      <a:cubicBezTo>
                        <a:pt x="1387316" y="1748886"/>
                        <a:pt x="1382869" y="1750842"/>
                        <a:pt x="1381980" y="1754177"/>
                      </a:cubicBezTo>
                      <a:cubicBezTo>
                        <a:pt x="1381713" y="1756889"/>
                        <a:pt x="1382691" y="1759575"/>
                        <a:pt x="1384648" y="1761469"/>
                      </a:cubicBezTo>
                      <a:cubicBezTo>
                        <a:pt x="1391095" y="1769562"/>
                        <a:pt x="1399454" y="1771385"/>
                        <a:pt x="1406880" y="1773030"/>
                      </a:cubicBezTo>
                      <a:cubicBezTo>
                        <a:pt x="1417951" y="1775475"/>
                        <a:pt x="1427511" y="1777476"/>
                        <a:pt x="1427511" y="1798819"/>
                      </a:cubicBezTo>
                      <a:cubicBezTo>
                        <a:pt x="1427511" y="1807712"/>
                        <a:pt x="1423643" y="1812158"/>
                        <a:pt x="1415995" y="1812158"/>
                      </a:cubicBezTo>
                      <a:cubicBezTo>
                        <a:pt x="1407769" y="1811305"/>
                        <a:pt x="1399765" y="1809063"/>
                        <a:pt x="1392296" y="1805533"/>
                      </a:cubicBezTo>
                      <a:cubicBezTo>
                        <a:pt x="1388072" y="1803434"/>
                        <a:pt x="1383581" y="1801940"/>
                        <a:pt x="1378956" y="1801087"/>
                      </a:cubicBezTo>
                      <a:cubicBezTo>
                        <a:pt x="1378378" y="1801042"/>
                        <a:pt x="1377800" y="1801202"/>
                        <a:pt x="1377356" y="1801531"/>
                      </a:cubicBezTo>
                      <a:cubicBezTo>
                        <a:pt x="1376200" y="1803243"/>
                        <a:pt x="1375310" y="1805133"/>
                        <a:pt x="1374732" y="1807134"/>
                      </a:cubicBezTo>
                      <a:cubicBezTo>
                        <a:pt x="1372865" y="1812158"/>
                        <a:pt x="1370731" y="1817894"/>
                        <a:pt x="1367084" y="1817894"/>
                      </a:cubicBezTo>
                      <a:cubicBezTo>
                        <a:pt x="1366106" y="1817854"/>
                        <a:pt x="1365128" y="1817476"/>
                        <a:pt x="1364372" y="1816827"/>
                      </a:cubicBezTo>
                      <a:cubicBezTo>
                        <a:pt x="1358948" y="1812505"/>
                        <a:pt x="1352723" y="1809343"/>
                        <a:pt x="1346008" y="1807534"/>
                      </a:cubicBezTo>
                      <a:cubicBezTo>
                        <a:pt x="1343830" y="1806822"/>
                        <a:pt x="1341562" y="1806022"/>
                        <a:pt x="1338316" y="1804910"/>
                      </a:cubicBezTo>
                      <a:cubicBezTo>
                        <a:pt x="1334314" y="1803265"/>
                        <a:pt x="1330891" y="1800446"/>
                        <a:pt x="1328490" y="1796818"/>
                      </a:cubicBezTo>
                      <a:cubicBezTo>
                        <a:pt x="1325689" y="1792043"/>
                        <a:pt x="1320664" y="1789023"/>
                        <a:pt x="1315151" y="1788814"/>
                      </a:cubicBezTo>
                      <a:cubicBezTo>
                        <a:pt x="1309237" y="1788486"/>
                        <a:pt x="1303457" y="1790460"/>
                        <a:pt x="1298966" y="1794328"/>
                      </a:cubicBezTo>
                      <a:cubicBezTo>
                        <a:pt x="1296431" y="1796209"/>
                        <a:pt x="1293674" y="1797832"/>
                        <a:pt x="1290829" y="1799175"/>
                      </a:cubicBezTo>
                      <a:cubicBezTo>
                        <a:pt x="1289851" y="1799619"/>
                        <a:pt x="1288739" y="1799846"/>
                        <a:pt x="1287672" y="1799842"/>
                      </a:cubicBezTo>
                      <a:cubicBezTo>
                        <a:pt x="1284204" y="1799410"/>
                        <a:pt x="1280913" y="1798059"/>
                        <a:pt x="1278157" y="1795929"/>
                      </a:cubicBezTo>
                      <a:cubicBezTo>
                        <a:pt x="1275000" y="1793474"/>
                        <a:pt x="1271265" y="1791936"/>
                        <a:pt x="1267308" y="1791482"/>
                      </a:cubicBezTo>
                      <a:cubicBezTo>
                        <a:pt x="1266774" y="1791438"/>
                        <a:pt x="1266285" y="1791438"/>
                        <a:pt x="1265751" y="1791482"/>
                      </a:cubicBezTo>
                      <a:cubicBezTo>
                        <a:pt x="1258993" y="1792559"/>
                        <a:pt x="1252857" y="1795955"/>
                        <a:pt x="1248321" y="1801087"/>
                      </a:cubicBezTo>
                      <a:cubicBezTo>
                        <a:pt x="1246009" y="1803377"/>
                        <a:pt x="1243564" y="1805484"/>
                        <a:pt x="1240940" y="1807400"/>
                      </a:cubicBezTo>
                      <a:cubicBezTo>
                        <a:pt x="1237561" y="1809873"/>
                        <a:pt x="1233471" y="1811198"/>
                        <a:pt x="1229291" y="1811180"/>
                      </a:cubicBezTo>
                      <a:cubicBezTo>
                        <a:pt x="1221777" y="1810442"/>
                        <a:pt x="1214529" y="1807992"/>
                        <a:pt x="1208126" y="1804021"/>
                      </a:cubicBezTo>
                      <a:lnTo>
                        <a:pt x="1203991" y="1801887"/>
                      </a:lnTo>
                      <a:cubicBezTo>
                        <a:pt x="1202034" y="1800766"/>
                        <a:pt x="1199900" y="1800042"/>
                        <a:pt x="1197677" y="1799753"/>
                      </a:cubicBezTo>
                      <a:cubicBezTo>
                        <a:pt x="1195854" y="1799753"/>
                        <a:pt x="1195632" y="1801042"/>
                        <a:pt x="1195320" y="1803621"/>
                      </a:cubicBezTo>
                      <a:cubicBezTo>
                        <a:pt x="1195365" y="1806542"/>
                        <a:pt x="1194031" y="1809317"/>
                        <a:pt x="1191719" y="1811091"/>
                      </a:cubicBezTo>
                      <a:lnTo>
                        <a:pt x="1190607" y="1811803"/>
                      </a:lnTo>
                      <a:lnTo>
                        <a:pt x="1190607" y="1810735"/>
                      </a:lnTo>
                      <a:cubicBezTo>
                        <a:pt x="1188740" y="1808468"/>
                        <a:pt x="1168909" y="1787392"/>
                        <a:pt x="1166197" y="1785524"/>
                      </a:cubicBezTo>
                      <a:cubicBezTo>
                        <a:pt x="1156237" y="1778512"/>
                        <a:pt x="1144720" y="1773946"/>
                        <a:pt x="1132671" y="1772185"/>
                      </a:cubicBezTo>
                      <a:cubicBezTo>
                        <a:pt x="1127513" y="1771038"/>
                        <a:pt x="1122622" y="1768846"/>
                        <a:pt x="1118354" y="1765738"/>
                      </a:cubicBezTo>
                      <a:cubicBezTo>
                        <a:pt x="1114396" y="1762817"/>
                        <a:pt x="1109861" y="1760856"/>
                        <a:pt x="1105014" y="1760002"/>
                      </a:cubicBezTo>
                      <a:cubicBezTo>
                        <a:pt x="1100256" y="1759748"/>
                        <a:pt x="1095722" y="1761927"/>
                        <a:pt x="1092920" y="1765782"/>
                      </a:cubicBezTo>
                      <a:cubicBezTo>
                        <a:pt x="1090919" y="1768592"/>
                        <a:pt x="1087851" y="1770433"/>
                        <a:pt x="1084428" y="1770851"/>
                      </a:cubicBezTo>
                      <a:cubicBezTo>
                        <a:pt x="1082249" y="1770749"/>
                        <a:pt x="1080159" y="1770060"/>
                        <a:pt x="1078381" y="1768850"/>
                      </a:cubicBezTo>
                      <a:cubicBezTo>
                        <a:pt x="1075490" y="1767121"/>
                        <a:pt x="1072200" y="1766213"/>
                        <a:pt x="1068821" y="1766227"/>
                      </a:cubicBezTo>
                      <a:cubicBezTo>
                        <a:pt x="1060239" y="1766227"/>
                        <a:pt x="1051391" y="1771696"/>
                        <a:pt x="1043609" y="1776498"/>
                      </a:cubicBezTo>
                      <a:lnTo>
                        <a:pt x="1039163" y="1779255"/>
                      </a:lnTo>
                      <a:cubicBezTo>
                        <a:pt x="1035295" y="1781184"/>
                        <a:pt x="1031249" y="1782776"/>
                        <a:pt x="1027069" y="1784013"/>
                      </a:cubicBezTo>
                      <a:cubicBezTo>
                        <a:pt x="1018176" y="1786992"/>
                        <a:pt x="1008038" y="1790415"/>
                        <a:pt x="1006082" y="1794817"/>
                      </a:cubicBezTo>
                      <a:cubicBezTo>
                        <a:pt x="1003547" y="1799819"/>
                        <a:pt x="999502" y="1803897"/>
                        <a:pt x="994522" y="1806467"/>
                      </a:cubicBezTo>
                      <a:cubicBezTo>
                        <a:pt x="988341" y="1810424"/>
                        <a:pt x="983450" y="1813536"/>
                        <a:pt x="986073" y="1824252"/>
                      </a:cubicBezTo>
                      <a:cubicBezTo>
                        <a:pt x="987319" y="1829188"/>
                        <a:pt x="988119" y="1841015"/>
                        <a:pt x="984384" y="1845773"/>
                      </a:cubicBezTo>
                      <a:cubicBezTo>
                        <a:pt x="981805" y="1849063"/>
                        <a:pt x="977581" y="1848396"/>
                        <a:pt x="972156" y="1843639"/>
                      </a:cubicBezTo>
                      <a:cubicBezTo>
                        <a:pt x="969977" y="1841433"/>
                        <a:pt x="967932" y="1839068"/>
                        <a:pt x="966065" y="1836569"/>
                      </a:cubicBezTo>
                      <a:cubicBezTo>
                        <a:pt x="960551" y="1829588"/>
                        <a:pt x="953036" y="1820073"/>
                        <a:pt x="946545" y="1820073"/>
                      </a:cubicBezTo>
                      <a:cubicBezTo>
                        <a:pt x="943255" y="1820073"/>
                        <a:pt x="940409" y="1822652"/>
                        <a:pt x="938052" y="1827720"/>
                      </a:cubicBezTo>
                      <a:cubicBezTo>
                        <a:pt x="937074" y="1829997"/>
                        <a:pt x="936407" y="1832389"/>
                        <a:pt x="936007" y="1834835"/>
                      </a:cubicBezTo>
                      <a:cubicBezTo>
                        <a:pt x="935695" y="1839303"/>
                        <a:pt x="933295" y="1843367"/>
                        <a:pt x="929559" y="1845817"/>
                      </a:cubicBezTo>
                      <a:lnTo>
                        <a:pt x="928226" y="1846751"/>
                      </a:lnTo>
                      <a:cubicBezTo>
                        <a:pt x="923424" y="1850041"/>
                        <a:pt x="916132" y="1855021"/>
                        <a:pt x="917332" y="1861068"/>
                      </a:cubicBezTo>
                      <a:cubicBezTo>
                        <a:pt x="918355" y="1864750"/>
                        <a:pt x="920667" y="1867925"/>
                        <a:pt x="923913" y="1869961"/>
                      </a:cubicBezTo>
                      <a:cubicBezTo>
                        <a:pt x="926003" y="1871606"/>
                        <a:pt x="927781" y="1872985"/>
                        <a:pt x="927603" y="1874852"/>
                      </a:cubicBezTo>
                      <a:cubicBezTo>
                        <a:pt x="927425" y="1876720"/>
                        <a:pt x="924224" y="1879610"/>
                        <a:pt x="916754" y="1883389"/>
                      </a:cubicBezTo>
                      <a:cubicBezTo>
                        <a:pt x="911863" y="1887524"/>
                        <a:pt x="909017" y="1893571"/>
                        <a:pt x="908884" y="1899974"/>
                      </a:cubicBezTo>
                      <a:cubicBezTo>
                        <a:pt x="908662" y="1902153"/>
                        <a:pt x="909818" y="1904239"/>
                        <a:pt x="911774" y="1905221"/>
                      </a:cubicBezTo>
                      <a:cubicBezTo>
                        <a:pt x="926403" y="1911446"/>
                        <a:pt x="926447" y="1912157"/>
                        <a:pt x="926981" y="1920783"/>
                      </a:cubicBezTo>
                      <a:cubicBezTo>
                        <a:pt x="926981" y="1923496"/>
                        <a:pt x="927381" y="1926831"/>
                        <a:pt x="928092" y="1931410"/>
                      </a:cubicBezTo>
                      <a:cubicBezTo>
                        <a:pt x="928492" y="1933945"/>
                        <a:pt x="930583" y="1935056"/>
                        <a:pt x="934895" y="1935056"/>
                      </a:cubicBezTo>
                      <a:cubicBezTo>
                        <a:pt x="938008" y="1934950"/>
                        <a:pt x="941120" y="1934652"/>
                        <a:pt x="944188" y="1934167"/>
                      </a:cubicBezTo>
                      <a:cubicBezTo>
                        <a:pt x="947657" y="1933598"/>
                        <a:pt x="951169" y="1933256"/>
                        <a:pt x="954682" y="1933144"/>
                      </a:cubicBezTo>
                      <a:cubicBezTo>
                        <a:pt x="957750" y="1932860"/>
                        <a:pt x="960773" y="1933736"/>
                        <a:pt x="963219" y="1935590"/>
                      </a:cubicBezTo>
                      <a:cubicBezTo>
                        <a:pt x="966998" y="1939014"/>
                        <a:pt x="991320" y="1964314"/>
                        <a:pt x="988741" y="1975118"/>
                      </a:cubicBezTo>
                      <a:cubicBezTo>
                        <a:pt x="988252" y="1977342"/>
                        <a:pt x="986518" y="1979080"/>
                        <a:pt x="984295" y="1979565"/>
                      </a:cubicBezTo>
                      <a:cubicBezTo>
                        <a:pt x="981227" y="1980454"/>
                        <a:pt x="979581" y="1981610"/>
                        <a:pt x="979448" y="1982989"/>
                      </a:cubicBezTo>
                      <a:cubicBezTo>
                        <a:pt x="979004" y="1987435"/>
                        <a:pt x="991231" y="1993704"/>
                        <a:pt x="997812" y="1997217"/>
                      </a:cubicBezTo>
                      <a:cubicBezTo>
                        <a:pt x="999590" y="1998079"/>
                        <a:pt x="1001280" y="1999044"/>
                        <a:pt x="1002925" y="2000107"/>
                      </a:cubicBezTo>
                      <a:lnTo>
                        <a:pt x="1003636" y="2000552"/>
                      </a:lnTo>
                      <a:lnTo>
                        <a:pt x="1002925" y="2000996"/>
                      </a:lnTo>
                      <a:cubicBezTo>
                        <a:pt x="999768" y="2003131"/>
                        <a:pt x="994032" y="2006110"/>
                        <a:pt x="987140" y="2009889"/>
                      </a:cubicBezTo>
                      <a:cubicBezTo>
                        <a:pt x="963219" y="2022650"/>
                        <a:pt x="923201" y="2043993"/>
                        <a:pt x="917732" y="2064980"/>
                      </a:cubicBezTo>
                      <a:cubicBezTo>
                        <a:pt x="916443" y="2069889"/>
                        <a:pt x="917332" y="2075118"/>
                        <a:pt x="920133" y="2079342"/>
                      </a:cubicBezTo>
                      <a:cubicBezTo>
                        <a:pt x="922623" y="2082845"/>
                        <a:pt x="925469" y="2086064"/>
                        <a:pt x="928626" y="2088946"/>
                      </a:cubicBezTo>
                      <a:cubicBezTo>
                        <a:pt x="934228" y="2093392"/>
                        <a:pt x="938319" y="2099466"/>
                        <a:pt x="940364" y="2106331"/>
                      </a:cubicBezTo>
                      <a:cubicBezTo>
                        <a:pt x="941342" y="2112232"/>
                        <a:pt x="941209" y="2118257"/>
                        <a:pt x="940053" y="2124117"/>
                      </a:cubicBezTo>
                      <a:cubicBezTo>
                        <a:pt x="939697" y="2126785"/>
                        <a:pt x="939297" y="2129541"/>
                        <a:pt x="939164" y="2132209"/>
                      </a:cubicBezTo>
                      <a:cubicBezTo>
                        <a:pt x="938275" y="2147149"/>
                        <a:pt x="956149" y="2166758"/>
                        <a:pt x="969221" y="2181120"/>
                      </a:cubicBezTo>
                      <a:cubicBezTo>
                        <a:pt x="972645" y="2184899"/>
                        <a:pt x="975580" y="2188145"/>
                        <a:pt x="977848" y="2190902"/>
                      </a:cubicBezTo>
                      <a:lnTo>
                        <a:pt x="977848" y="2191124"/>
                      </a:lnTo>
                      <a:lnTo>
                        <a:pt x="977848" y="2191435"/>
                      </a:lnTo>
                      <a:cubicBezTo>
                        <a:pt x="975625" y="2198060"/>
                        <a:pt x="970689" y="2199839"/>
                        <a:pt x="965442" y="2201662"/>
                      </a:cubicBezTo>
                      <a:cubicBezTo>
                        <a:pt x="963174" y="2202400"/>
                        <a:pt x="960951" y="2203338"/>
                        <a:pt x="958862" y="2204463"/>
                      </a:cubicBezTo>
                      <a:cubicBezTo>
                        <a:pt x="956860" y="2207020"/>
                        <a:pt x="954415" y="2209154"/>
                        <a:pt x="951569" y="2210733"/>
                      </a:cubicBezTo>
                      <a:close/>
                      <a:moveTo>
                        <a:pt x="939697" y="2205930"/>
                      </a:moveTo>
                      <a:lnTo>
                        <a:pt x="939697" y="2205930"/>
                      </a:lnTo>
                      <a:cubicBezTo>
                        <a:pt x="943388" y="2206375"/>
                        <a:pt x="946989" y="2207362"/>
                        <a:pt x="950369" y="2208865"/>
                      </a:cubicBezTo>
                      <a:cubicBezTo>
                        <a:pt x="952992" y="2207375"/>
                        <a:pt x="955304" y="2205361"/>
                        <a:pt x="957127" y="2202951"/>
                      </a:cubicBezTo>
                      <a:lnTo>
                        <a:pt x="957127" y="2202951"/>
                      </a:lnTo>
                      <a:cubicBezTo>
                        <a:pt x="959306" y="2201751"/>
                        <a:pt x="961618" y="2200768"/>
                        <a:pt x="964019" y="2200017"/>
                      </a:cubicBezTo>
                      <a:cubicBezTo>
                        <a:pt x="968910" y="2198283"/>
                        <a:pt x="973534" y="2196638"/>
                        <a:pt x="975625" y="2190724"/>
                      </a:cubicBezTo>
                      <a:cubicBezTo>
                        <a:pt x="973446" y="2188056"/>
                        <a:pt x="970556" y="2184899"/>
                        <a:pt x="967221" y="2181253"/>
                      </a:cubicBezTo>
                      <a:cubicBezTo>
                        <a:pt x="953882" y="2166758"/>
                        <a:pt x="936096" y="2146927"/>
                        <a:pt x="936896" y="2131542"/>
                      </a:cubicBezTo>
                      <a:cubicBezTo>
                        <a:pt x="936896" y="2128830"/>
                        <a:pt x="937430" y="2126029"/>
                        <a:pt x="937830" y="2123317"/>
                      </a:cubicBezTo>
                      <a:cubicBezTo>
                        <a:pt x="938942" y="2117599"/>
                        <a:pt x="939075" y="2111729"/>
                        <a:pt x="938141" y="2105976"/>
                      </a:cubicBezTo>
                      <a:cubicBezTo>
                        <a:pt x="936185" y="2099324"/>
                        <a:pt x="932183" y="2093450"/>
                        <a:pt x="926714" y="2089168"/>
                      </a:cubicBezTo>
                      <a:cubicBezTo>
                        <a:pt x="923468" y="2086234"/>
                        <a:pt x="920534" y="2082934"/>
                        <a:pt x="918043" y="2079342"/>
                      </a:cubicBezTo>
                      <a:cubicBezTo>
                        <a:pt x="915020" y="2074882"/>
                        <a:pt x="914086" y="2069333"/>
                        <a:pt x="915509" y="2064135"/>
                      </a:cubicBezTo>
                      <a:cubicBezTo>
                        <a:pt x="921067" y="2042659"/>
                        <a:pt x="961396" y="2021138"/>
                        <a:pt x="985451" y="2008333"/>
                      </a:cubicBezTo>
                      <a:cubicBezTo>
                        <a:pt x="991987" y="2004820"/>
                        <a:pt x="997234" y="2002063"/>
                        <a:pt x="1000435" y="1999973"/>
                      </a:cubicBezTo>
                      <a:lnTo>
                        <a:pt x="995989" y="1997617"/>
                      </a:lnTo>
                      <a:cubicBezTo>
                        <a:pt x="988252" y="1993482"/>
                        <a:pt x="976514" y="1987257"/>
                        <a:pt x="977047" y="1982321"/>
                      </a:cubicBezTo>
                      <a:cubicBezTo>
                        <a:pt x="977047" y="1980410"/>
                        <a:pt x="979092" y="1978942"/>
                        <a:pt x="982694" y="1977875"/>
                      </a:cubicBezTo>
                      <a:cubicBezTo>
                        <a:pt x="984562" y="1977550"/>
                        <a:pt x="986029" y="1976154"/>
                        <a:pt x="986473" y="1974318"/>
                      </a:cubicBezTo>
                      <a:cubicBezTo>
                        <a:pt x="988697" y="1964847"/>
                        <a:pt x="967221" y="1941326"/>
                        <a:pt x="961262" y="1935857"/>
                      </a:cubicBezTo>
                      <a:cubicBezTo>
                        <a:pt x="959039" y="1934211"/>
                        <a:pt x="956238" y="1933451"/>
                        <a:pt x="953481" y="1933722"/>
                      </a:cubicBezTo>
                      <a:cubicBezTo>
                        <a:pt x="950013" y="1933820"/>
                        <a:pt x="946545" y="1934145"/>
                        <a:pt x="943121" y="1934701"/>
                      </a:cubicBezTo>
                      <a:cubicBezTo>
                        <a:pt x="940009" y="1935225"/>
                        <a:pt x="936852" y="1935537"/>
                        <a:pt x="933695" y="1935634"/>
                      </a:cubicBezTo>
                      <a:cubicBezTo>
                        <a:pt x="930627" y="1935634"/>
                        <a:pt x="926447" y="1935145"/>
                        <a:pt x="925825" y="1931188"/>
                      </a:cubicBezTo>
                      <a:cubicBezTo>
                        <a:pt x="925247" y="1927640"/>
                        <a:pt x="924847" y="1924060"/>
                        <a:pt x="924669" y="1920472"/>
                      </a:cubicBezTo>
                      <a:cubicBezTo>
                        <a:pt x="924135" y="1912157"/>
                        <a:pt x="924135" y="1911580"/>
                        <a:pt x="910173" y="1905843"/>
                      </a:cubicBezTo>
                      <a:cubicBezTo>
                        <a:pt x="907773" y="1904723"/>
                        <a:pt x="906349" y="1902242"/>
                        <a:pt x="906572" y="1899619"/>
                      </a:cubicBezTo>
                      <a:cubicBezTo>
                        <a:pt x="906572" y="1893483"/>
                        <a:pt x="911018" y="1884101"/>
                        <a:pt x="915065" y="1881833"/>
                      </a:cubicBezTo>
                      <a:cubicBezTo>
                        <a:pt x="921867" y="1878365"/>
                        <a:pt x="925113" y="1875964"/>
                        <a:pt x="925291" y="1874185"/>
                      </a:cubicBezTo>
                      <a:cubicBezTo>
                        <a:pt x="925469" y="1872407"/>
                        <a:pt x="923913" y="1871740"/>
                        <a:pt x="922045" y="1870272"/>
                      </a:cubicBezTo>
                      <a:cubicBezTo>
                        <a:pt x="918577" y="1868089"/>
                        <a:pt x="916087" y="1864674"/>
                        <a:pt x="915020" y="1860713"/>
                      </a:cubicBezTo>
                      <a:cubicBezTo>
                        <a:pt x="913686" y="1853954"/>
                        <a:pt x="921645" y="1848485"/>
                        <a:pt x="926403" y="1845239"/>
                      </a:cubicBezTo>
                      <a:lnTo>
                        <a:pt x="927737" y="1844350"/>
                      </a:lnTo>
                      <a:cubicBezTo>
                        <a:pt x="931249" y="1842047"/>
                        <a:pt x="933472" y="1838227"/>
                        <a:pt x="933739" y="1834034"/>
                      </a:cubicBezTo>
                      <a:cubicBezTo>
                        <a:pt x="934095" y="1831500"/>
                        <a:pt x="934806" y="1829032"/>
                        <a:pt x="935873" y="1826698"/>
                      </a:cubicBezTo>
                      <a:cubicBezTo>
                        <a:pt x="938364" y="1821184"/>
                        <a:pt x="941565" y="1818383"/>
                        <a:pt x="945344" y="1818383"/>
                      </a:cubicBezTo>
                      <a:cubicBezTo>
                        <a:pt x="952369" y="1818383"/>
                        <a:pt x="959795" y="1827765"/>
                        <a:pt x="965753" y="1835279"/>
                      </a:cubicBezTo>
                      <a:cubicBezTo>
                        <a:pt x="967576" y="1837720"/>
                        <a:pt x="969533" y="1840037"/>
                        <a:pt x="971667" y="1842216"/>
                      </a:cubicBezTo>
                      <a:cubicBezTo>
                        <a:pt x="976558" y="1846662"/>
                        <a:pt x="980115" y="1847374"/>
                        <a:pt x="982339" y="1844528"/>
                      </a:cubicBezTo>
                      <a:cubicBezTo>
                        <a:pt x="985629" y="1840081"/>
                        <a:pt x="985051" y="1829010"/>
                        <a:pt x="983806" y="1823941"/>
                      </a:cubicBezTo>
                      <a:cubicBezTo>
                        <a:pt x="980960" y="1812647"/>
                        <a:pt x="986696" y="1809001"/>
                        <a:pt x="992698" y="1805133"/>
                      </a:cubicBezTo>
                      <a:cubicBezTo>
                        <a:pt x="997500" y="1802687"/>
                        <a:pt x="1001413" y="1798779"/>
                        <a:pt x="1003859" y="1793972"/>
                      </a:cubicBezTo>
                      <a:cubicBezTo>
                        <a:pt x="1005993" y="1789126"/>
                        <a:pt x="1016353" y="1785613"/>
                        <a:pt x="1025513" y="1782545"/>
                      </a:cubicBezTo>
                      <a:cubicBezTo>
                        <a:pt x="1029603" y="1781398"/>
                        <a:pt x="1033605" y="1779908"/>
                        <a:pt x="1037429" y="1778099"/>
                      </a:cubicBezTo>
                      <a:lnTo>
                        <a:pt x="1041875" y="1775387"/>
                      </a:lnTo>
                      <a:cubicBezTo>
                        <a:pt x="1049790" y="1770495"/>
                        <a:pt x="1058772" y="1764937"/>
                        <a:pt x="1067665" y="1764937"/>
                      </a:cubicBezTo>
                      <a:cubicBezTo>
                        <a:pt x="1071222" y="1764915"/>
                        <a:pt x="1074734" y="1765885"/>
                        <a:pt x="1077802" y="1767739"/>
                      </a:cubicBezTo>
                      <a:cubicBezTo>
                        <a:pt x="1079448" y="1768819"/>
                        <a:pt x="1081315" y="1769451"/>
                        <a:pt x="1083271" y="1769562"/>
                      </a:cubicBezTo>
                      <a:cubicBezTo>
                        <a:pt x="1086384" y="1769562"/>
                        <a:pt x="1088518" y="1767383"/>
                        <a:pt x="1091008" y="1764849"/>
                      </a:cubicBezTo>
                      <a:cubicBezTo>
                        <a:pt x="1093987" y="1760722"/>
                        <a:pt x="1098878" y="1758406"/>
                        <a:pt x="1103992" y="1758713"/>
                      </a:cubicBezTo>
                      <a:cubicBezTo>
                        <a:pt x="1108972" y="1759593"/>
                        <a:pt x="1113685" y="1761616"/>
                        <a:pt x="1117731" y="1764626"/>
                      </a:cubicBezTo>
                      <a:cubicBezTo>
                        <a:pt x="1121866" y="1767636"/>
                        <a:pt x="1126624" y="1769784"/>
                        <a:pt x="1131604" y="1770940"/>
                      </a:cubicBezTo>
                      <a:cubicBezTo>
                        <a:pt x="1143831" y="1772732"/>
                        <a:pt x="1155481" y="1777409"/>
                        <a:pt x="1165574" y="1784590"/>
                      </a:cubicBezTo>
                      <a:cubicBezTo>
                        <a:pt x="1167264" y="1785746"/>
                        <a:pt x="1174778" y="1793483"/>
                        <a:pt x="1178913" y="1797930"/>
                      </a:cubicBezTo>
                      <a:cubicBezTo>
                        <a:pt x="1186383" y="1805755"/>
                        <a:pt x="1188962" y="1808601"/>
                        <a:pt x="1189851" y="1809713"/>
                      </a:cubicBezTo>
                      <a:cubicBezTo>
                        <a:pt x="1191630" y="1808063"/>
                        <a:pt x="1192608" y="1805733"/>
                        <a:pt x="1192564" y="1803310"/>
                      </a:cubicBezTo>
                      <a:cubicBezTo>
                        <a:pt x="1192831" y="1800953"/>
                        <a:pt x="1193142" y="1798463"/>
                        <a:pt x="1196032" y="1798463"/>
                      </a:cubicBezTo>
                      <a:cubicBezTo>
                        <a:pt x="1198433" y="1798730"/>
                        <a:pt x="1200745" y="1799504"/>
                        <a:pt x="1202835" y="1800731"/>
                      </a:cubicBezTo>
                      <a:lnTo>
                        <a:pt x="1207014" y="1802821"/>
                      </a:lnTo>
                      <a:cubicBezTo>
                        <a:pt x="1213239" y="1806751"/>
                        <a:pt x="1220309" y="1809175"/>
                        <a:pt x="1227646" y="1809890"/>
                      </a:cubicBezTo>
                      <a:cubicBezTo>
                        <a:pt x="1231603" y="1809913"/>
                        <a:pt x="1235427" y="1808668"/>
                        <a:pt x="1238628" y="1806333"/>
                      </a:cubicBezTo>
                      <a:cubicBezTo>
                        <a:pt x="1241207" y="1804439"/>
                        <a:pt x="1243652" y="1802358"/>
                        <a:pt x="1245920" y="1800108"/>
                      </a:cubicBezTo>
                      <a:cubicBezTo>
                        <a:pt x="1250500" y="1794840"/>
                        <a:pt x="1256814" y="1791336"/>
                        <a:pt x="1263706" y="1790193"/>
                      </a:cubicBezTo>
                      <a:cubicBezTo>
                        <a:pt x="1264284" y="1790148"/>
                        <a:pt x="1264862" y="1790148"/>
                        <a:pt x="1265440" y="1790193"/>
                      </a:cubicBezTo>
                      <a:cubicBezTo>
                        <a:pt x="1269575" y="1790597"/>
                        <a:pt x="1273533" y="1792136"/>
                        <a:pt x="1276867" y="1794639"/>
                      </a:cubicBezTo>
                      <a:cubicBezTo>
                        <a:pt x="1279446" y="1796662"/>
                        <a:pt x="1282514" y="1797965"/>
                        <a:pt x="1285760" y="1798419"/>
                      </a:cubicBezTo>
                      <a:cubicBezTo>
                        <a:pt x="1286694" y="1798423"/>
                        <a:pt x="1287627" y="1798228"/>
                        <a:pt x="1288472" y="1797841"/>
                      </a:cubicBezTo>
                      <a:cubicBezTo>
                        <a:pt x="1291274" y="1796507"/>
                        <a:pt x="1293941" y="1794928"/>
                        <a:pt x="1296431" y="1793128"/>
                      </a:cubicBezTo>
                      <a:cubicBezTo>
                        <a:pt x="1301100" y="1789130"/>
                        <a:pt x="1307147" y="1787081"/>
                        <a:pt x="1313283" y="1787392"/>
                      </a:cubicBezTo>
                      <a:cubicBezTo>
                        <a:pt x="1319108" y="1787654"/>
                        <a:pt x="1324399" y="1790806"/>
                        <a:pt x="1327378" y="1795795"/>
                      </a:cubicBezTo>
                      <a:cubicBezTo>
                        <a:pt x="1329646" y="1799259"/>
                        <a:pt x="1332892" y="1801958"/>
                        <a:pt x="1336716" y="1803532"/>
                      </a:cubicBezTo>
                      <a:cubicBezTo>
                        <a:pt x="1339695" y="1804644"/>
                        <a:pt x="1342185" y="1805444"/>
                        <a:pt x="1344319" y="1806156"/>
                      </a:cubicBezTo>
                      <a:cubicBezTo>
                        <a:pt x="1351122" y="1808014"/>
                        <a:pt x="1357524" y="1811233"/>
                        <a:pt x="1363038" y="1815626"/>
                      </a:cubicBezTo>
                      <a:cubicBezTo>
                        <a:pt x="1363617" y="1816115"/>
                        <a:pt x="1364328" y="1816413"/>
                        <a:pt x="1365084" y="1816471"/>
                      </a:cubicBezTo>
                      <a:cubicBezTo>
                        <a:pt x="1367974" y="1816471"/>
                        <a:pt x="1370019" y="1810913"/>
                        <a:pt x="1371709" y="1806422"/>
                      </a:cubicBezTo>
                      <a:cubicBezTo>
                        <a:pt x="1372287" y="1804235"/>
                        <a:pt x="1373265" y="1802181"/>
                        <a:pt x="1374643" y="1800375"/>
                      </a:cubicBezTo>
                      <a:cubicBezTo>
                        <a:pt x="1375310" y="1799873"/>
                        <a:pt x="1376111" y="1799619"/>
                        <a:pt x="1376956" y="1799664"/>
                      </a:cubicBezTo>
                      <a:cubicBezTo>
                        <a:pt x="1381758" y="1800478"/>
                        <a:pt x="1386426" y="1801976"/>
                        <a:pt x="1390828" y="1804110"/>
                      </a:cubicBezTo>
                      <a:cubicBezTo>
                        <a:pt x="1398165" y="1807574"/>
                        <a:pt x="1406035" y="1809779"/>
                        <a:pt x="1414083" y="1810646"/>
                      </a:cubicBezTo>
                      <a:cubicBezTo>
                        <a:pt x="1421108" y="1810646"/>
                        <a:pt x="1424487" y="1806689"/>
                        <a:pt x="1424487" y="1798552"/>
                      </a:cubicBezTo>
                      <a:cubicBezTo>
                        <a:pt x="1424487" y="1778188"/>
                        <a:pt x="1415595" y="1776320"/>
                        <a:pt x="1404701" y="1773830"/>
                      </a:cubicBezTo>
                      <a:cubicBezTo>
                        <a:pt x="1397186" y="1772185"/>
                        <a:pt x="1388649" y="1770318"/>
                        <a:pt x="1381980" y="1761869"/>
                      </a:cubicBezTo>
                      <a:cubicBezTo>
                        <a:pt x="1379756" y="1759748"/>
                        <a:pt x="1378645" y="1756694"/>
                        <a:pt x="1379045" y="1753644"/>
                      </a:cubicBezTo>
                      <a:cubicBezTo>
                        <a:pt x="1380023" y="1749775"/>
                        <a:pt x="1384825" y="1747685"/>
                        <a:pt x="1389450" y="1745684"/>
                      </a:cubicBezTo>
                      <a:cubicBezTo>
                        <a:pt x="1391317" y="1744906"/>
                        <a:pt x="1393140" y="1744031"/>
                        <a:pt x="1394919" y="1743061"/>
                      </a:cubicBezTo>
                      <a:cubicBezTo>
                        <a:pt x="1403812" y="1737770"/>
                        <a:pt x="1403144" y="1733857"/>
                        <a:pt x="1401944" y="1727365"/>
                      </a:cubicBezTo>
                      <a:cubicBezTo>
                        <a:pt x="1401411" y="1724858"/>
                        <a:pt x="1401055" y="1722319"/>
                        <a:pt x="1400877" y="1719762"/>
                      </a:cubicBezTo>
                      <a:cubicBezTo>
                        <a:pt x="1400077" y="1706423"/>
                        <a:pt x="1422575" y="1704111"/>
                        <a:pt x="1435959" y="1702688"/>
                      </a:cubicBezTo>
                      <a:cubicBezTo>
                        <a:pt x="1439205" y="1702635"/>
                        <a:pt x="1442451" y="1702079"/>
                        <a:pt x="1445563" y="1701043"/>
                      </a:cubicBezTo>
                      <a:cubicBezTo>
                        <a:pt x="1444363" y="1697575"/>
                        <a:pt x="1436670" y="1695307"/>
                        <a:pt x="1429423" y="1693306"/>
                      </a:cubicBezTo>
                      <a:cubicBezTo>
                        <a:pt x="1425732" y="1692448"/>
                        <a:pt x="1422131" y="1691132"/>
                        <a:pt x="1418751" y="1689393"/>
                      </a:cubicBezTo>
                      <a:cubicBezTo>
                        <a:pt x="1414305" y="1686459"/>
                        <a:pt x="1410392" y="1675254"/>
                        <a:pt x="1410437" y="1666761"/>
                      </a:cubicBezTo>
                      <a:cubicBezTo>
                        <a:pt x="1410037" y="1663071"/>
                        <a:pt x="1411459" y="1659416"/>
                        <a:pt x="1414260" y="1656979"/>
                      </a:cubicBezTo>
                      <a:cubicBezTo>
                        <a:pt x="1417240" y="1655023"/>
                        <a:pt x="1424043" y="1654000"/>
                        <a:pt x="1434492" y="1654000"/>
                      </a:cubicBezTo>
                      <a:cubicBezTo>
                        <a:pt x="1442451" y="1654000"/>
                        <a:pt x="1450499" y="1654578"/>
                        <a:pt x="1454811" y="1654889"/>
                      </a:cubicBezTo>
                      <a:lnTo>
                        <a:pt x="1454811" y="1654889"/>
                      </a:lnTo>
                      <a:lnTo>
                        <a:pt x="1458680" y="1654889"/>
                      </a:lnTo>
                      <a:cubicBezTo>
                        <a:pt x="1467884" y="1654591"/>
                        <a:pt x="1476955" y="1652506"/>
                        <a:pt x="1485358" y="1648753"/>
                      </a:cubicBezTo>
                      <a:cubicBezTo>
                        <a:pt x="1491494" y="1646210"/>
                        <a:pt x="1497897" y="1644231"/>
                        <a:pt x="1504389" y="1642840"/>
                      </a:cubicBezTo>
                      <a:cubicBezTo>
                        <a:pt x="1510614" y="1641772"/>
                        <a:pt x="1516883" y="1641119"/>
                        <a:pt x="1523197" y="1640883"/>
                      </a:cubicBezTo>
                      <a:cubicBezTo>
                        <a:pt x="1533290" y="1640874"/>
                        <a:pt x="1543339" y="1639082"/>
                        <a:pt x="1552810" y="1635592"/>
                      </a:cubicBezTo>
                      <a:cubicBezTo>
                        <a:pt x="1563748" y="1631284"/>
                        <a:pt x="1575176" y="1628402"/>
                        <a:pt x="1586870" y="1627011"/>
                      </a:cubicBezTo>
                      <a:lnTo>
                        <a:pt x="1594206" y="1625810"/>
                      </a:lnTo>
                      <a:cubicBezTo>
                        <a:pt x="1597497" y="1625232"/>
                        <a:pt x="1601320" y="1624654"/>
                        <a:pt x="1605367" y="1624031"/>
                      </a:cubicBezTo>
                      <a:cubicBezTo>
                        <a:pt x="1625242" y="1621052"/>
                        <a:pt x="1652409" y="1616962"/>
                        <a:pt x="1664815" y="1606557"/>
                      </a:cubicBezTo>
                      <a:cubicBezTo>
                        <a:pt x="1672240" y="1599354"/>
                        <a:pt x="1681889" y="1594899"/>
                        <a:pt x="1692160" y="1593929"/>
                      </a:cubicBezTo>
                      <a:cubicBezTo>
                        <a:pt x="1693271" y="1593858"/>
                        <a:pt x="1694427" y="1593858"/>
                        <a:pt x="1695539" y="1593929"/>
                      </a:cubicBezTo>
                      <a:cubicBezTo>
                        <a:pt x="1701053" y="1594205"/>
                        <a:pt x="1706522" y="1595236"/>
                        <a:pt x="1711768" y="1596997"/>
                      </a:cubicBezTo>
                      <a:cubicBezTo>
                        <a:pt x="1716748" y="1598625"/>
                        <a:pt x="1721906" y="1599598"/>
                        <a:pt x="1727109" y="1599887"/>
                      </a:cubicBezTo>
                      <a:cubicBezTo>
                        <a:pt x="1730088" y="1599887"/>
                        <a:pt x="1733022" y="1599234"/>
                        <a:pt x="1735735" y="1597976"/>
                      </a:cubicBezTo>
                      <a:cubicBezTo>
                        <a:pt x="1737869" y="1597064"/>
                        <a:pt x="1740181" y="1596566"/>
                        <a:pt x="1742538" y="1596508"/>
                      </a:cubicBezTo>
                      <a:cubicBezTo>
                        <a:pt x="1752320" y="1596508"/>
                        <a:pt x="1755565" y="1607580"/>
                        <a:pt x="1757922" y="1615717"/>
                      </a:cubicBezTo>
                      <a:cubicBezTo>
                        <a:pt x="1758411" y="1617317"/>
                        <a:pt x="1758856" y="1618874"/>
                        <a:pt x="1759301" y="1620163"/>
                      </a:cubicBezTo>
                      <a:cubicBezTo>
                        <a:pt x="1759745" y="1621453"/>
                        <a:pt x="1760501" y="1623231"/>
                        <a:pt x="1761123" y="1624609"/>
                      </a:cubicBezTo>
                      <a:cubicBezTo>
                        <a:pt x="1763525" y="1630123"/>
                        <a:pt x="1766015" y="1635770"/>
                        <a:pt x="1761879" y="1641728"/>
                      </a:cubicBezTo>
                      <a:cubicBezTo>
                        <a:pt x="1759879" y="1644618"/>
                        <a:pt x="1759345" y="1647064"/>
                        <a:pt x="1760279" y="1648887"/>
                      </a:cubicBezTo>
                      <a:cubicBezTo>
                        <a:pt x="1761212" y="1650710"/>
                        <a:pt x="1764325" y="1652088"/>
                        <a:pt x="1768460" y="1652088"/>
                      </a:cubicBezTo>
                      <a:lnTo>
                        <a:pt x="1768460" y="1652088"/>
                      </a:lnTo>
                      <a:cubicBezTo>
                        <a:pt x="1772862" y="1651470"/>
                        <a:pt x="1777175" y="1650118"/>
                        <a:pt x="1781132" y="1648086"/>
                      </a:cubicBezTo>
                      <a:cubicBezTo>
                        <a:pt x="1785667" y="1645761"/>
                        <a:pt x="1790558" y="1644254"/>
                        <a:pt x="1795583" y="1643640"/>
                      </a:cubicBezTo>
                      <a:cubicBezTo>
                        <a:pt x="1798073" y="1643467"/>
                        <a:pt x="1800474" y="1644681"/>
                        <a:pt x="1801808" y="1646797"/>
                      </a:cubicBezTo>
                      <a:cubicBezTo>
                        <a:pt x="1804520" y="1651243"/>
                        <a:pt x="1807455" y="1655690"/>
                        <a:pt x="1808700" y="1655690"/>
                      </a:cubicBezTo>
                      <a:cubicBezTo>
                        <a:pt x="1809100" y="1655690"/>
                        <a:pt x="1809500" y="1655201"/>
                        <a:pt x="1810034" y="1654578"/>
                      </a:cubicBezTo>
                      <a:cubicBezTo>
                        <a:pt x="1811457" y="1652502"/>
                        <a:pt x="1813857" y="1651283"/>
                        <a:pt x="1816392" y="1651332"/>
                      </a:cubicBezTo>
                      <a:cubicBezTo>
                        <a:pt x="1817504" y="1651341"/>
                        <a:pt x="1818615" y="1651492"/>
                        <a:pt x="1819682" y="1651777"/>
                      </a:cubicBezTo>
                      <a:cubicBezTo>
                        <a:pt x="1821861" y="1652497"/>
                        <a:pt x="1823906" y="1653649"/>
                        <a:pt x="1825640" y="1655156"/>
                      </a:cubicBezTo>
                      <a:cubicBezTo>
                        <a:pt x="1827419" y="1656881"/>
                        <a:pt x="1829731" y="1658002"/>
                        <a:pt x="1832177" y="1658358"/>
                      </a:cubicBezTo>
                      <a:cubicBezTo>
                        <a:pt x="1833911" y="1658242"/>
                        <a:pt x="1835600" y="1657917"/>
                        <a:pt x="1837245" y="1657379"/>
                      </a:cubicBezTo>
                      <a:cubicBezTo>
                        <a:pt x="1839113" y="1656735"/>
                        <a:pt x="1841025" y="1656361"/>
                        <a:pt x="1842981" y="1656268"/>
                      </a:cubicBezTo>
                      <a:cubicBezTo>
                        <a:pt x="1843871" y="1656250"/>
                        <a:pt x="1844716" y="1656401"/>
                        <a:pt x="1845560" y="1656712"/>
                      </a:cubicBezTo>
                      <a:cubicBezTo>
                        <a:pt x="1846405" y="1656970"/>
                        <a:pt x="1847072" y="1657642"/>
                        <a:pt x="1847294" y="1658491"/>
                      </a:cubicBezTo>
                      <a:cubicBezTo>
                        <a:pt x="1847739" y="1660536"/>
                        <a:pt x="1845027" y="1663293"/>
                        <a:pt x="1841603" y="1666761"/>
                      </a:cubicBezTo>
                      <a:cubicBezTo>
                        <a:pt x="1838180" y="1670229"/>
                        <a:pt x="1833689" y="1674853"/>
                        <a:pt x="1833778" y="1678322"/>
                      </a:cubicBezTo>
                      <a:cubicBezTo>
                        <a:pt x="1833822" y="1679469"/>
                        <a:pt x="1834356" y="1680540"/>
                        <a:pt x="1835245" y="1681256"/>
                      </a:cubicBezTo>
                      <a:cubicBezTo>
                        <a:pt x="1836401" y="1682466"/>
                        <a:pt x="1838002" y="1683155"/>
                        <a:pt x="1839691" y="1683168"/>
                      </a:cubicBezTo>
                      <a:cubicBezTo>
                        <a:pt x="1842759" y="1682675"/>
                        <a:pt x="1845560" y="1681319"/>
                        <a:pt x="1847872" y="1679256"/>
                      </a:cubicBezTo>
                      <a:cubicBezTo>
                        <a:pt x="1850718" y="1676792"/>
                        <a:pt x="1854186" y="1675245"/>
                        <a:pt x="1857921" y="1674809"/>
                      </a:cubicBezTo>
                      <a:cubicBezTo>
                        <a:pt x="1858855" y="1674809"/>
                        <a:pt x="1859744" y="1674943"/>
                        <a:pt x="1860634" y="1675209"/>
                      </a:cubicBezTo>
                      <a:cubicBezTo>
                        <a:pt x="1862057" y="1675707"/>
                        <a:pt x="1863568" y="1675947"/>
                        <a:pt x="1865080" y="1675921"/>
                      </a:cubicBezTo>
                      <a:cubicBezTo>
                        <a:pt x="1871260" y="1675921"/>
                        <a:pt x="1877263" y="1671785"/>
                        <a:pt x="1882865" y="1667784"/>
                      </a:cubicBezTo>
                      <a:cubicBezTo>
                        <a:pt x="1887090" y="1664387"/>
                        <a:pt x="1891936" y="1661808"/>
                        <a:pt x="1897139" y="1660180"/>
                      </a:cubicBezTo>
                      <a:cubicBezTo>
                        <a:pt x="1904208" y="1658184"/>
                        <a:pt x="1910833" y="1654814"/>
                        <a:pt x="1916614" y="1650265"/>
                      </a:cubicBezTo>
                      <a:cubicBezTo>
                        <a:pt x="1924039" y="1645152"/>
                        <a:pt x="1931687" y="1639905"/>
                        <a:pt x="1941514" y="1639727"/>
                      </a:cubicBezTo>
                      <a:cubicBezTo>
                        <a:pt x="1946849" y="1639727"/>
                        <a:pt x="1949650" y="1640305"/>
                        <a:pt x="1950406" y="1641906"/>
                      </a:cubicBezTo>
                      <a:cubicBezTo>
                        <a:pt x="1951162" y="1643506"/>
                        <a:pt x="1950006" y="1646041"/>
                        <a:pt x="1948405" y="1648753"/>
                      </a:cubicBezTo>
                      <a:cubicBezTo>
                        <a:pt x="1946005" y="1651768"/>
                        <a:pt x="1944893" y="1655641"/>
                        <a:pt x="1945426" y="1659469"/>
                      </a:cubicBezTo>
                      <a:cubicBezTo>
                        <a:pt x="1947427" y="1665783"/>
                        <a:pt x="1955520" y="1669829"/>
                        <a:pt x="1963212" y="1673698"/>
                      </a:cubicBezTo>
                      <a:cubicBezTo>
                        <a:pt x="1967880" y="1675698"/>
                        <a:pt x="1972238" y="1678331"/>
                        <a:pt x="1976195" y="1681523"/>
                      </a:cubicBezTo>
                      <a:cubicBezTo>
                        <a:pt x="1987845" y="1693079"/>
                        <a:pt x="1998072" y="1705956"/>
                        <a:pt x="2006697" y="1719895"/>
                      </a:cubicBezTo>
                      <a:cubicBezTo>
                        <a:pt x="2014257" y="1731807"/>
                        <a:pt x="2021104" y="1744164"/>
                        <a:pt x="2027196" y="1756889"/>
                      </a:cubicBezTo>
                      <a:cubicBezTo>
                        <a:pt x="2034443" y="1772625"/>
                        <a:pt x="2043158" y="1787632"/>
                        <a:pt x="2053251" y="1801709"/>
                      </a:cubicBezTo>
                      <a:cubicBezTo>
                        <a:pt x="2054185" y="1803336"/>
                        <a:pt x="2055830" y="1804426"/>
                        <a:pt x="2057698" y="1804644"/>
                      </a:cubicBezTo>
                      <a:cubicBezTo>
                        <a:pt x="2061299" y="1804644"/>
                        <a:pt x="2064456" y="1798508"/>
                        <a:pt x="2066591" y="1794061"/>
                      </a:cubicBezTo>
                      <a:cubicBezTo>
                        <a:pt x="2067346" y="1792594"/>
                        <a:pt x="2068058" y="1791171"/>
                        <a:pt x="2068680" y="1790193"/>
                      </a:cubicBezTo>
                      <a:cubicBezTo>
                        <a:pt x="2071526" y="1785746"/>
                        <a:pt x="2074505" y="1783612"/>
                        <a:pt x="2077884" y="1783612"/>
                      </a:cubicBezTo>
                      <a:cubicBezTo>
                        <a:pt x="2083131" y="1783612"/>
                        <a:pt x="2088111" y="1789126"/>
                        <a:pt x="2092513" y="1793972"/>
                      </a:cubicBezTo>
                      <a:lnTo>
                        <a:pt x="2094247" y="1795840"/>
                      </a:lnTo>
                      <a:cubicBezTo>
                        <a:pt x="2100161" y="1802959"/>
                        <a:pt x="2108920" y="1807080"/>
                        <a:pt x="2118169" y="1807089"/>
                      </a:cubicBezTo>
                      <a:cubicBezTo>
                        <a:pt x="2125950" y="1806631"/>
                        <a:pt x="2133642" y="1805013"/>
                        <a:pt x="2140979" y="1802287"/>
                      </a:cubicBezTo>
                      <a:cubicBezTo>
                        <a:pt x="2148226" y="1799584"/>
                        <a:pt x="2155829" y="1797979"/>
                        <a:pt x="2163522" y="1797530"/>
                      </a:cubicBezTo>
                      <a:cubicBezTo>
                        <a:pt x="2167257" y="1797472"/>
                        <a:pt x="2170947" y="1798152"/>
                        <a:pt x="2174415" y="1799530"/>
                      </a:cubicBezTo>
                      <a:cubicBezTo>
                        <a:pt x="2181708" y="1802661"/>
                        <a:pt x="2187577" y="1808379"/>
                        <a:pt x="2190912" y="1815582"/>
                      </a:cubicBezTo>
                      <a:cubicBezTo>
                        <a:pt x="2193401" y="1820161"/>
                        <a:pt x="2196558" y="1824332"/>
                        <a:pt x="2200338" y="1827943"/>
                      </a:cubicBezTo>
                      <a:cubicBezTo>
                        <a:pt x="2203183" y="1830237"/>
                        <a:pt x="2206562" y="1831864"/>
                        <a:pt x="2210120" y="1832700"/>
                      </a:cubicBezTo>
                      <a:cubicBezTo>
                        <a:pt x="2215722" y="1834390"/>
                        <a:pt x="2220569" y="1835857"/>
                        <a:pt x="2220569" y="1846039"/>
                      </a:cubicBezTo>
                      <a:cubicBezTo>
                        <a:pt x="2220569" y="1857200"/>
                        <a:pt x="2233552" y="1858890"/>
                        <a:pt x="2241289" y="1858890"/>
                      </a:cubicBezTo>
                      <a:cubicBezTo>
                        <a:pt x="2244490" y="1858876"/>
                        <a:pt x="2247647" y="1858623"/>
                        <a:pt x="2250805" y="1858134"/>
                      </a:cubicBezTo>
                      <a:cubicBezTo>
                        <a:pt x="2255251" y="1857280"/>
                        <a:pt x="2259609" y="1855893"/>
                        <a:pt x="2263743" y="1853999"/>
                      </a:cubicBezTo>
                      <a:cubicBezTo>
                        <a:pt x="2265389" y="1853287"/>
                        <a:pt x="2267078" y="1852576"/>
                        <a:pt x="2268945" y="1851909"/>
                      </a:cubicBezTo>
                      <a:cubicBezTo>
                        <a:pt x="2269613" y="1851615"/>
                        <a:pt x="2270324" y="1851464"/>
                        <a:pt x="2271080" y="1851464"/>
                      </a:cubicBezTo>
                      <a:cubicBezTo>
                        <a:pt x="2275304" y="1851464"/>
                        <a:pt x="2277483" y="1856666"/>
                        <a:pt x="2279439" y="1861246"/>
                      </a:cubicBezTo>
                      <a:cubicBezTo>
                        <a:pt x="2280195" y="1863398"/>
                        <a:pt x="2281262" y="1865435"/>
                        <a:pt x="2282596" y="1867293"/>
                      </a:cubicBezTo>
                      <a:cubicBezTo>
                        <a:pt x="2286642" y="1872291"/>
                        <a:pt x="2292734" y="1875146"/>
                        <a:pt x="2299181" y="1875030"/>
                      </a:cubicBezTo>
                      <a:cubicBezTo>
                        <a:pt x="2307318" y="1874363"/>
                        <a:pt x="2315277" y="1872269"/>
                        <a:pt x="2322658" y="1868849"/>
                      </a:cubicBezTo>
                      <a:cubicBezTo>
                        <a:pt x="2327639" y="1866706"/>
                        <a:pt x="2332796" y="1864994"/>
                        <a:pt x="2338087" y="1863736"/>
                      </a:cubicBezTo>
                      <a:cubicBezTo>
                        <a:pt x="2346846" y="1862011"/>
                        <a:pt x="2354939" y="1857831"/>
                        <a:pt x="2361386" y="1851687"/>
                      </a:cubicBezTo>
                      <a:cubicBezTo>
                        <a:pt x="2363565" y="1849952"/>
                        <a:pt x="2365832" y="1848129"/>
                        <a:pt x="2368501" y="1846173"/>
                      </a:cubicBezTo>
                      <a:cubicBezTo>
                        <a:pt x="2375126" y="1841700"/>
                        <a:pt x="2382150" y="1837889"/>
                        <a:pt x="2389487" y="1834790"/>
                      </a:cubicBezTo>
                      <a:cubicBezTo>
                        <a:pt x="2396157" y="1831887"/>
                        <a:pt x="2402604" y="1828481"/>
                        <a:pt x="2408785" y="1824608"/>
                      </a:cubicBezTo>
                      <a:cubicBezTo>
                        <a:pt x="2424569" y="1813981"/>
                        <a:pt x="2438487" y="1806822"/>
                        <a:pt x="2455205" y="1806822"/>
                      </a:cubicBezTo>
                      <a:cubicBezTo>
                        <a:pt x="2459696" y="1806831"/>
                        <a:pt x="2464142" y="1807320"/>
                        <a:pt x="2468544" y="1808290"/>
                      </a:cubicBezTo>
                      <a:lnTo>
                        <a:pt x="2472057" y="1809046"/>
                      </a:lnTo>
                      <a:cubicBezTo>
                        <a:pt x="2482773" y="1811660"/>
                        <a:pt x="2493622" y="1813443"/>
                        <a:pt x="2504604" y="1814381"/>
                      </a:cubicBezTo>
                      <a:cubicBezTo>
                        <a:pt x="2510295" y="1814693"/>
                        <a:pt x="2512341" y="1819450"/>
                        <a:pt x="2514475" y="1824475"/>
                      </a:cubicBezTo>
                      <a:cubicBezTo>
                        <a:pt x="2515675" y="1828712"/>
                        <a:pt x="2518344" y="1832385"/>
                        <a:pt x="2521990" y="1834835"/>
                      </a:cubicBezTo>
                      <a:cubicBezTo>
                        <a:pt x="2524124" y="1835946"/>
                        <a:pt x="2525991" y="1837013"/>
                        <a:pt x="2527814" y="1838081"/>
                      </a:cubicBezTo>
                      <a:cubicBezTo>
                        <a:pt x="2532128" y="1841184"/>
                        <a:pt x="2537152" y="1843074"/>
                        <a:pt x="2542443" y="1843550"/>
                      </a:cubicBezTo>
                      <a:cubicBezTo>
                        <a:pt x="2545378" y="1843469"/>
                        <a:pt x="2548312" y="1842789"/>
                        <a:pt x="2550981" y="1841549"/>
                      </a:cubicBezTo>
                      <a:cubicBezTo>
                        <a:pt x="2553781" y="1840304"/>
                        <a:pt x="2556805" y="1839655"/>
                        <a:pt x="2559873" y="1839637"/>
                      </a:cubicBezTo>
                      <a:cubicBezTo>
                        <a:pt x="2565786" y="1840104"/>
                        <a:pt x="2571478" y="1842300"/>
                        <a:pt x="2576147" y="1845951"/>
                      </a:cubicBezTo>
                      <a:cubicBezTo>
                        <a:pt x="2581038" y="1849903"/>
                        <a:pt x="2587129" y="1852065"/>
                        <a:pt x="2593398" y="1852087"/>
                      </a:cubicBezTo>
                      <a:cubicBezTo>
                        <a:pt x="2597134" y="1851731"/>
                        <a:pt x="2606249" y="1846484"/>
                        <a:pt x="2613541" y="1842260"/>
                      </a:cubicBezTo>
                      <a:cubicBezTo>
                        <a:pt x="2617187" y="1840126"/>
                        <a:pt x="2620344" y="1838303"/>
                        <a:pt x="2622433" y="1837325"/>
                      </a:cubicBezTo>
                      <a:cubicBezTo>
                        <a:pt x="2625191" y="1836244"/>
                        <a:pt x="2627414" y="1834026"/>
                        <a:pt x="2628436" y="1831233"/>
                      </a:cubicBezTo>
                      <a:cubicBezTo>
                        <a:pt x="2630304" y="1825586"/>
                        <a:pt x="2626213" y="1818161"/>
                        <a:pt x="2622967" y="1812203"/>
                      </a:cubicBezTo>
                      <a:cubicBezTo>
                        <a:pt x="2621900" y="1810246"/>
                        <a:pt x="2620878" y="1808379"/>
                        <a:pt x="2620210" y="1806822"/>
                      </a:cubicBezTo>
                      <a:cubicBezTo>
                        <a:pt x="2613407" y="1791127"/>
                        <a:pt x="2611851" y="1785658"/>
                        <a:pt x="2624657" y="1774897"/>
                      </a:cubicBezTo>
                      <a:cubicBezTo>
                        <a:pt x="2626525" y="1773386"/>
                        <a:pt x="2628881" y="1771651"/>
                        <a:pt x="2631415" y="1769784"/>
                      </a:cubicBezTo>
                      <a:cubicBezTo>
                        <a:pt x="2638040" y="1764893"/>
                        <a:pt x="2646311" y="1758846"/>
                        <a:pt x="2649201" y="1753510"/>
                      </a:cubicBezTo>
                      <a:cubicBezTo>
                        <a:pt x="2651513" y="1749655"/>
                        <a:pt x="2655826" y="1747472"/>
                        <a:pt x="2660317" y="1747908"/>
                      </a:cubicBezTo>
                      <a:cubicBezTo>
                        <a:pt x="2668987" y="1748299"/>
                        <a:pt x="2677258" y="1751678"/>
                        <a:pt x="2683749" y="1757467"/>
                      </a:cubicBezTo>
                      <a:cubicBezTo>
                        <a:pt x="2688196" y="1761914"/>
                        <a:pt x="2698422" y="1764093"/>
                        <a:pt x="2708115" y="1766049"/>
                      </a:cubicBezTo>
                      <a:cubicBezTo>
                        <a:pt x="2715586" y="1767085"/>
                        <a:pt x="2722833" y="1769215"/>
                        <a:pt x="2729681" y="1772363"/>
                      </a:cubicBezTo>
                      <a:cubicBezTo>
                        <a:pt x="2734038" y="1774239"/>
                        <a:pt x="2738707" y="1775284"/>
                        <a:pt x="2743464" y="1775431"/>
                      </a:cubicBezTo>
                      <a:cubicBezTo>
                        <a:pt x="2751245" y="1776276"/>
                        <a:pt x="2759293" y="1777120"/>
                        <a:pt x="2762895" y="1782545"/>
                      </a:cubicBezTo>
                      <a:cubicBezTo>
                        <a:pt x="2765563" y="1787272"/>
                        <a:pt x="2766586" y="1792736"/>
                        <a:pt x="2765874" y="1798108"/>
                      </a:cubicBezTo>
                      <a:cubicBezTo>
                        <a:pt x="2764851" y="1804430"/>
                        <a:pt x="2766541" y="1810891"/>
                        <a:pt x="2770543" y="1815893"/>
                      </a:cubicBezTo>
                      <a:cubicBezTo>
                        <a:pt x="2774811" y="1821113"/>
                        <a:pt x="2780770" y="1824693"/>
                        <a:pt x="2787395" y="1826031"/>
                      </a:cubicBezTo>
                      <a:cubicBezTo>
                        <a:pt x="2790195" y="1826769"/>
                        <a:pt x="2792953" y="1827676"/>
                        <a:pt x="2795664" y="1828743"/>
                      </a:cubicBezTo>
                      <a:cubicBezTo>
                        <a:pt x="2801712" y="1831687"/>
                        <a:pt x="2808204" y="1833523"/>
                        <a:pt x="2814873" y="1834168"/>
                      </a:cubicBezTo>
                      <a:cubicBezTo>
                        <a:pt x="2820698" y="1834168"/>
                        <a:pt x="2826078" y="1831455"/>
                        <a:pt x="2835905" y="1826253"/>
                      </a:cubicBezTo>
                      <a:cubicBezTo>
                        <a:pt x="2845686" y="1822171"/>
                        <a:pt x="2856180" y="1820073"/>
                        <a:pt x="2866763" y="1820073"/>
                      </a:cubicBezTo>
                      <a:cubicBezTo>
                        <a:pt x="2868719" y="1820050"/>
                        <a:pt x="2870676" y="1820184"/>
                        <a:pt x="2872587" y="1820473"/>
                      </a:cubicBezTo>
                      <a:cubicBezTo>
                        <a:pt x="2875788" y="1821242"/>
                        <a:pt x="2878946" y="1822283"/>
                        <a:pt x="2881970" y="1823585"/>
                      </a:cubicBezTo>
                      <a:cubicBezTo>
                        <a:pt x="2887617" y="1826102"/>
                        <a:pt x="2893619" y="1827738"/>
                        <a:pt x="2899755" y="1828432"/>
                      </a:cubicBezTo>
                      <a:cubicBezTo>
                        <a:pt x="2901045" y="1828503"/>
                        <a:pt x="2902290" y="1828192"/>
                        <a:pt x="2903401" y="1827543"/>
                      </a:cubicBezTo>
                      <a:cubicBezTo>
                        <a:pt x="2904335" y="1827062"/>
                        <a:pt x="2905358" y="1826849"/>
                        <a:pt x="2906380" y="1826920"/>
                      </a:cubicBezTo>
                      <a:cubicBezTo>
                        <a:pt x="2918029" y="1826920"/>
                        <a:pt x="2958269" y="1843327"/>
                        <a:pt x="2958269" y="1848040"/>
                      </a:cubicBezTo>
                      <a:cubicBezTo>
                        <a:pt x="2958269" y="1853598"/>
                        <a:pt x="2976589" y="1868849"/>
                        <a:pt x="2982236" y="1870272"/>
                      </a:cubicBezTo>
                      <a:cubicBezTo>
                        <a:pt x="2987571" y="1871331"/>
                        <a:pt x="2993040" y="1871793"/>
                        <a:pt x="2998509" y="1871651"/>
                      </a:cubicBezTo>
                      <a:cubicBezTo>
                        <a:pt x="3004379" y="1871442"/>
                        <a:pt x="3010247" y="1871998"/>
                        <a:pt x="3015983" y="1873296"/>
                      </a:cubicBezTo>
                      <a:cubicBezTo>
                        <a:pt x="3023586" y="1875448"/>
                        <a:pt x="3031457" y="1876573"/>
                        <a:pt x="3039371" y="1876631"/>
                      </a:cubicBezTo>
                      <a:cubicBezTo>
                        <a:pt x="3049331" y="1876369"/>
                        <a:pt x="3059202" y="1874875"/>
                        <a:pt x="3068807" y="1872184"/>
                      </a:cubicBezTo>
                      <a:cubicBezTo>
                        <a:pt x="3070808" y="1871695"/>
                        <a:pt x="3075076" y="1870984"/>
                        <a:pt x="3080500" y="1870139"/>
                      </a:cubicBezTo>
                      <a:cubicBezTo>
                        <a:pt x="3097575" y="1867382"/>
                        <a:pt x="3133191" y="1861646"/>
                        <a:pt x="3134302" y="1854043"/>
                      </a:cubicBezTo>
                      <a:cubicBezTo>
                        <a:pt x="3135858" y="1843194"/>
                        <a:pt x="3168717" y="1830166"/>
                        <a:pt x="3188192" y="1830166"/>
                      </a:cubicBezTo>
                      <a:cubicBezTo>
                        <a:pt x="3197352" y="1830166"/>
                        <a:pt x="3202954" y="1832878"/>
                        <a:pt x="3204422" y="1837992"/>
                      </a:cubicBezTo>
                      <a:cubicBezTo>
                        <a:pt x="3205888" y="1843105"/>
                        <a:pt x="3210158" y="1844928"/>
                        <a:pt x="3217761" y="1844928"/>
                      </a:cubicBezTo>
                      <a:cubicBezTo>
                        <a:pt x="3222385" y="1844799"/>
                        <a:pt x="3227009" y="1844306"/>
                        <a:pt x="3231589" y="1843461"/>
                      </a:cubicBezTo>
                      <a:cubicBezTo>
                        <a:pt x="3233990" y="1843060"/>
                        <a:pt x="3236035" y="1842749"/>
                        <a:pt x="3237636" y="1842616"/>
                      </a:cubicBezTo>
                      <a:lnTo>
                        <a:pt x="3240615" y="1842616"/>
                      </a:lnTo>
                      <a:cubicBezTo>
                        <a:pt x="3251553" y="1842616"/>
                        <a:pt x="3257378" y="1847062"/>
                        <a:pt x="3265426" y="1852976"/>
                      </a:cubicBezTo>
                      <a:lnTo>
                        <a:pt x="3267560" y="1854577"/>
                      </a:lnTo>
                      <a:cubicBezTo>
                        <a:pt x="3273207" y="1858747"/>
                        <a:pt x="3280010" y="1860953"/>
                        <a:pt x="3287035" y="1860846"/>
                      </a:cubicBezTo>
                      <a:cubicBezTo>
                        <a:pt x="3303443" y="1860846"/>
                        <a:pt x="3320694" y="1850619"/>
                        <a:pt x="3334523" y="1842393"/>
                      </a:cubicBezTo>
                      <a:lnTo>
                        <a:pt x="3336969" y="1840971"/>
                      </a:lnTo>
                      <a:cubicBezTo>
                        <a:pt x="3342260" y="1837814"/>
                        <a:pt x="3344927" y="1829588"/>
                        <a:pt x="3347506" y="1821629"/>
                      </a:cubicBezTo>
                      <a:cubicBezTo>
                        <a:pt x="3348751" y="1817191"/>
                        <a:pt x="3350441" y="1812901"/>
                        <a:pt x="3352575" y="1808823"/>
                      </a:cubicBezTo>
                      <a:cubicBezTo>
                        <a:pt x="3355377" y="1804110"/>
                        <a:pt x="3357689" y="1799041"/>
                        <a:pt x="3359956" y="1794195"/>
                      </a:cubicBezTo>
                      <a:cubicBezTo>
                        <a:pt x="3362269" y="1788823"/>
                        <a:pt x="3364936" y="1783599"/>
                        <a:pt x="3367871" y="1778543"/>
                      </a:cubicBezTo>
                      <a:cubicBezTo>
                        <a:pt x="3371872" y="1772296"/>
                        <a:pt x="3376942" y="1766787"/>
                        <a:pt x="3382855" y="1762270"/>
                      </a:cubicBezTo>
                      <a:cubicBezTo>
                        <a:pt x="3385568" y="1760002"/>
                        <a:pt x="3388324" y="1757823"/>
                        <a:pt x="3391215" y="1754755"/>
                      </a:cubicBezTo>
                      <a:cubicBezTo>
                        <a:pt x="3394993" y="1750931"/>
                        <a:pt x="3396862" y="1735458"/>
                        <a:pt x="3393393" y="1727099"/>
                      </a:cubicBezTo>
                      <a:cubicBezTo>
                        <a:pt x="3391926" y="1723497"/>
                        <a:pt x="3389703" y="1721674"/>
                        <a:pt x="3386813" y="1721674"/>
                      </a:cubicBezTo>
                      <a:cubicBezTo>
                        <a:pt x="3381832" y="1721674"/>
                        <a:pt x="3378854" y="1720563"/>
                        <a:pt x="3377653" y="1718206"/>
                      </a:cubicBezTo>
                      <a:cubicBezTo>
                        <a:pt x="3376096" y="1715094"/>
                        <a:pt x="3377920" y="1710202"/>
                        <a:pt x="3383389" y="1702777"/>
                      </a:cubicBezTo>
                      <a:cubicBezTo>
                        <a:pt x="3392282" y="1690549"/>
                        <a:pt x="3406555" y="1687970"/>
                        <a:pt x="3416870" y="1687970"/>
                      </a:cubicBezTo>
                      <a:cubicBezTo>
                        <a:pt x="3418071" y="1687970"/>
                        <a:pt x="3419271" y="1687970"/>
                        <a:pt x="3420427" y="1687970"/>
                      </a:cubicBezTo>
                      <a:cubicBezTo>
                        <a:pt x="3423761" y="1687970"/>
                        <a:pt x="3427185" y="1688237"/>
                        <a:pt x="3430876" y="1688237"/>
                      </a:cubicBezTo>
                      <a:cubicBezTo>
                        <a:pt x="3440391" y="1688237"/>
                        <a:pt x="3450085" y="1687615"/>
                        <a:pt x="3459511" y="1686992"/>
                      </a:cubicBezTo>
                      <a:cubicBezTo>
                        <a:pt x="3468938" y="1686370"/>
                        <a:pt x="3478897" y="1685747"/>
                        <a:pt x="3488635" y="1685747"/>
                      </a:cubicBezTo>
                      <a:cubicBezTo>
                        <a:pt x="3492326" y="1685747"/>
                        <a:pt x="3495749" y="1685747"/>
                        <a:pt x="3499084" y="1686014"/>
                      </a:cubicBezTo>
                      <a:cubicBezTo>
                        <a:pt x="3508866" y="1687077"/>
                        <a:pt x="3518470" y="1689331"/>
                        <a:pt x="3527719" y="1692728"/>
                      </a:cubicBezTo>
                      <a:cubicBezTo>
                        <a:pt x="3533899" y="1694800"/>
                        <a:pt x="3540169" y="1696548"/>
                        <a:pt x="3546527" y="1697975"/>
                      </a:cubicBezTo>
                      <a:cubicBezTo>
                        <a:pt x="3556086" y="1699931"/>
                        <a:pt x="3569115" y="1710914"/>
                        <a:pt x="3575117" y="1717361"/>
                      </a:cubicBezTo>
                      <a:cubicBezTo>
                        <a:pt x="3577607" y="1720202"/>
                        <a:pt x="3578897" y="1723866"/>
                        <a:pt x="3578808" y="1727632"/>
                      </a:cubicBezTo>
                      <a:cubicBezTo>
                        <a:pt x="3578541" y="1731550"/>
                        <a:pt x="3580186" y="1735351"/>
                        <a:pt x="3583254" y="1737815"/>
                      </a:cubicBezTo>
                      <a:cubicBezTo>
                        <a:pt x="3590991" y="1744039"/>
                        <a:pt x="3593525" y="1753421"/>
                        <a:pt x="3595927" y="1762492"/>
                      </a:cubicBezTo>
                      <a:cubicBezTo>
                        <a:pt x="3597304" y="1769242"/>
                        <a:pt x="3599839" y="1775707"/>
                        <a:pt x="3603396" y="1781611"/>
                      </a:cubicBezTo>
                      <a:lnTo>
                        <a:pt x="3604107" y="1782678"/>
                      </a:lnTo>
                      <a:cubicBezTo>
                        <a:pt x="3615090" y="1798552"/>
                        <a:pt x="3633454" y="1825142"/>
                        <a:pt x="3630431" y="1844706"/>
                      </a:cubicBezTo>
                      <a:cubicBezTo>
                        <a:pt x="3628340" y="1858267"/>
                        <a:pt x="3654929" y="1864403"/>
                        <a:pt x="3674360" y="1868849"/>
                      </a:cubicBezTo>
                      <a:cubicBezTo>
                        <a:pt x="3680408" y="1870028"/>
                        <a:pt x="3686321" y="1871615"/>
                        <a:pt x="3692146" y="1873607"/>
                      </a:cubicBezTo>
                      <a:cubicBezTo>
                        <a:pt x="3715623" y="1883167"/>
                        <a:pt x="3746347" y="1899530"/>
                        <a:pt x="3742790" y="1931410"/>
                      </a:cubicBezTo>
                      <a:cubicBezTo>
                        <a:pt x="3742524" y="1933518"/>
                        <a:pt x="3743235" y="1935625"/>
                        <a:pt x="3744658" y="1937190"/>
                      </a:cubicBezTo>
                      <a:cubicBezTo>
                        <a:pt x="3749105" y="1942304"/>
                        <a:pt x="3761199" y="1944127"/>
                        <a:pt x="3770002" y="1944127"/>
                      </a:cubicBezTo>
                      <a:cubicBezTo>
                        <a:pt x="3771736" y="1944136"/>
                        <a:pt x="3773471" y="1944033"/>
                        <a:pt x="3775160" y="1943816"/>
                      </a:cubicBezTo>
                      <a:cubicBezTo>
                        <a:pt x="3776627" y="1943633"/>
                        <a:pt x="3778140" y="1943544"/>
                        <a:pt x="3779606" y="1943549"/>
                      </a:cubicBezTo>
                      <a:cubicBezTo>
                        <a:pt x="3781651" y="1943549"/>
                        <a:pt x="3783787" y="1943549"/>
                        <a:pt x="3785787" y="1943860"/>
                      </a:cubicBezTo>
                      <a:cubicBezTo>
                        <a:pt x="3789167" y="1944194"/>
                        <a:pt x="3792635" y="1944194"/>
                        <a:pt x="3796014" y="1943860"/>
                      </a:cubicBezTo>
                      <a:cubicBezTo>
                        <a:pt x="3799971" y="1942909"/>
                        <a:pt x="3803350" y="1940405"/>
                        <a:pt x="3805440" y="1936924"/>
                      </a:cubicBezTo>
                      <a:cubicBezTo>
                        <a:pt x="3807663" y="1933522"/>
                        <a:pt x="3810953" y="1930912"/>
                        <a:pt x="3814733" y="1929454"/>
                      </a:cubicBezTo>
                      <a:cubicBezTo>
                        <a:pt x="3820202" y="1927809"/>
                        <a:pt x="3825805" y="1926386"/>
                        <a:pt x="3831185" y="1925007"/>
                      </a:cubicBezTo>
                      <a:cubicBezTo>
                        <a:pt x="3836565" y="1923629"/>
                        <a:pt x="3841545" y="1922340"/>
                        <a:pt x="3846703" y="1920828"/>
                      </a:cubicBezTo>
                      <a:cubicBezTo>
                        <a:pt x="3849104" y="1920063"/>
                        <a:pt x="3851594" y="1919645"/>
                        <a:pt x="3854128" y="1919583"/>
                      </a:cubicBezTo>
                      <a:cubicBezTo>
                        <a:pt x="3863020" y="1919583"/>
                        <a:pt x="3864266" y="1927231"/>
                        <a:pt x="3865600" y="1936123"/>
                      </a:cubicBezTo>
                      <a:cubicBezTo>
                        <a:pt x="3865600" y="1937413"/>
                        <a:pt x="3866000" y="1938791"/>
                        <a:pt x="3866222" y="1940125"/>
                      </a:cubicBezTo>
                      <a:cubicBezTo>
                        <a:pt x="3866845" y="1943860"/>
                        <a:pt x="3867511" y="1946395"/>
                        <a:pt x="3868045" y="1948440"/>
                      </a:cubicBezTo>
                      <a:cubicBezTo>
                        <a:pt x="3869735" y="1954798"/>
                        <a:pt x="3869690" y="1955465"/>
                        <a:pt x="3862710" y="1964358"/>
                      </a:cubicBezTo>
                      <a:cubicBezTo>
                        <a:pt x="3858175" y="1971188"/>
                        <a:pt x="3855239" y="1978955"/>
                        <a:pt x="3854128" y="1987079"/>
                      </a:cubicBezTo>
                      <a:cubicBezTo>
                        <a:pt x="3853061" y="1995047"/>
                        <a:pt x="3850126" y="2002655"/>
                        <a:pt x="3845635" y="2009311"/>
                      </a:cubicBezTo>
                      <a:cubicBezTo>
                        <a:pt x="3843190" y="2012379"/>
                        <a:pt x="3840523" y="2016247"/>
                        <a:pt x="3837721" y="2020383"/>
                      </a:cubicBezTo>
                      <a:cubicBezTo>
                        <a:pt x="3833319" y="2027510"/>
                        <a:pt x="3828072" y="2034077"/>
                        <a:pt x="3822069" y="2039947"/>
                      </a:cubicBezTo>
                      <a:cubicBezTo>
                        <a:pt x="3819579" y="2042281"/>
                        <a:pt x="3817356" y="2044944"/>
                        <a:pt x="3815578" y="2047861"/>
                      </a:cubicBezTo>
                      <a:cubicBezTo>
                        <a:pt x="3812154" y="2052975"/>
                        <a:pt x="3808864" y="2057777"/>
                        <a:pt x="3801617" y="2057777"/>
                      </a:cubicBezTo>
                      <a:lnTo>
                        <a:pt x="3800949" y="2057777"/>
                      </a:lnTo>
                      <a:cubicBezTo>
                        <a:pt x="3796325" y="2057430"/>
                        <a:pt x="3791789" y="2056238"/>
                        <a:pt x="3787610" y="2054264"/>
                      </a:cubicBezTo>
                      <a:cubicBezTo>
                        <a:pt x="3784364" y="2052663"/>
                        <a:pt x="3780807" y="2051699"/>
                        <a:pt x="3777205" y="2051418"/>
                      </a:cubicBezTo>
                      <a:cubicBezTo>
                        <a:pt x="3773604" y="2051516"/>
                        <a:pt x="3770180" y="2052979"/>
                        <a:pt x="3767601" y="2055509"/>
                      </a:cubicBezTo>
                      <a:cubicBezTo>
                        <a:pt x="3764977" y="2057714"/>
                        <a:pt x="3762221" y="2059764"/>
                        <a:pt x="3759376" y="2061645"/>
                      </a:cubicBezTo>
                      <a:cubicBezTo>
                        <a:pt x="3751816" y="2066714"/>
                        <a:pt x="3746837" y="2070093"/>
                        <a:pt x="3748481" y="2082988"/>
                      </a:cubicBezTo>
                      <a:cubicBezTo>
                        <a:pt x="3750127" y="2095882"/>
                        <a:pt x="3750972" y="2108732"/>
                        <a:pt x="3751816" y="2121271"/>
                      </a:cubicBezTo>
                      <a:cubicBezTo>
                        <a:pt x="3752395" y="2129897"/>
                        <a:pt x="3752972" y="2138790"/>
                        <a:pt x="3753818" y="2147594"/>
                      </a:cubicBezTo>
                      <a:cubicBezTo>
                        <a:pt x="3765779" y="2138968"/>
                        <a:pt x="3772892" y="2134877"/>
                        <a:pt x="3780496" y="2134877"/>
                      </a:cubicBezTo>
                      <a:cubicBezTo>
                        <a:pt x="3787166" y="2134877"/>
                        <a:pt x="3793835" y="2138212"/>
                        <a:pt x="3803484" y="2145993"/>
                      </a:cubicBezTo>
                      <a:cubicBezTo>
                        <a:pt x="3808330" y="2150551"/>
                        <a:pt x="3814644" y="2153232"/>
                        <a:pt x="3821269" y="2153552"/>
                      </a:cubicBezTo>
                      <a:cubicBezTo>
                        <a:pt x="3828427" y="2153552"/>
                        <a:pt x="3835498" y="2149950"/>
                        <a:pt x="3844702" y="2144659"/>
                      </a:cubicBezTo>
                      <a:cubicBezTo>
                        <a:pt x="3874537" y="2128163"/>
                        <a:pt x="3890899" y="2110244"/>
                        <a:pt x="3911665" y="2087523"/>
                      </a:cubicBezTo>
                      <a:cubicBezTo>
                        <a:pt x="3919890" y="2078630"/>
                        <a:pt x="3929005" y="2069515"/>
                        <a:pt x="3937809" y="2060845"/>
                      </a:cubicBezTo>
                      <a:cubicBezTo>
                        <a:pt x="3962886" y="2035945"/>
                        <a:pt x="3988854" y="2010200"/>
                        <a:pt x="4002549" y="1978320"/>
                      </a:cubicBezTo>
                      <a:cubicBezTo>
                        <a:pt x="4009174" y="1962802"/>
                        <a:pt x="4020334" y="1949863"/>
                        <a:pt x="4030961" y="1937324"/>
                      </a:cubicBezTo>
                      <a:cubicBezTo>
                        <a:pt x="4044300" y="1921984"/>
                        <a:pt x="4057639" y="1906199"/>
                        <a:pt x="4063197" y="1885435"/>
                      </a:cubicBezTo>
                      <a:cubicBezTo>
                        <a:pt x="4065776" y="1873136"/>
                        <a:pt x="4067066" y="1860606"/>
                        <a:pt x="4067110" y="1848040"/>
                      </a:cubicBezTo>
                      <a:cubicBezTo>
                        <a:pt x="4068133" y="1824652"/>
                        <a:pt x="4069156" y="1800509"/>
                        <a:pt x="4080671" y="1785791"/>
                      </a:cubicBezTo>
                      <a:cubicBezTo>
                        <a:pt x="4082851" y="1782612"/>
                        <a:pt x="4084495" y="1779077"/>
                        <a:pt x="4085473" y="1775342"/>
                      </a:cubicBezTo>
                      <a:cubicBezTo>
                        <a:pt x="4086585" y="1770109"/>
                        <a:pt x="4089298" y="1765347"/>
                        <a:pt x="4093210" y="1761692"/>
                      </a:cubicBezTo>
                      <a:cubicBezTo>
                        <a:pt x="4101303" y="1754889"/>
                        <a:pt x="4100236" y="1749597"/>
                        <a:pt x="4098813" y="1742305"/>
                      </a:cubicBezTo>
                      <a:cubicBezTo>
                        <a:pt x="4098146" y="1739380"/>
                        <a:pt x="4097746" y="1736405"/>
                        <a:pt x="4097523" y="1733413"/>
                      </a:cubicBezTo>
                      <a:cubicBezTo>
                        <a:pt x="4097523" y="1731945"/>
                        <a:pt x="4097079" y="1729233"/>
                        <a:pt x="4096589" y="1726076"/>
                      </a:cubicBezTo>
                      <a:cubicBezTo>
                        <a:pt x="4095300" y="1720242"/>
                        <a:pt x="4094900" y="1714244"/>
                        <a:pt x="4095389" y="1708290"/>
                      </a:cubicBezTo>
                      <a:cubicBezTo>
                        <a:pt x="4096145" y="1706245"/>
                        <a:pt x="4096946" y="1704555"/>
                        <a:pt x="4097657" y="1703044"/>
                      </a:cubicBezTo>
                      <a:cubicBezTo>
                        <a:pt x="4100769" y="1696374"/>
                        <a:pt x="4101791" y="1694151"/>
                        <a:pt x="4088364" y="1687837"/>
                      </a:cubicBezTo>
                      <a:lnTo>
                        <a:pt x="4084762" y="1686236"/>
                      </a:lnTo>
                      <a:cubicBezTo>
                        <a:pt x="4077514" y="1683124"/>
                        <a:pt x="4068488" y="1679211"/>
                        <a:pt x="4067510" y="1670407"/>
                      </a:cubicBezTo>
                      <a:cubicBezTo>
                        <a:pt x="4066398" y="1659558"/>
                        <a:pt x="4051637" y="1649998"/>
                        <a:pt x="4041588" y="1650843"/>
                      </a:cubicBezTo>
                      <a:cubicBezTo>
                        <a:pt x="4040654" y="1650843"/>
                        <a:pt x="4039675" y="1650843"/>
                        <a:pt x="4038653" y="1650843"/>
                      </a:cubicBezTo>
                      <a:cubicBezTo>
                        <a:pt x="4034963" y="1650745"/>
                        <a:pt x="4031317" y="1650372"/>
                        <a:pt x="4027715" y="1649732"/>
                      </a:cubicBezTo>
                      <a:cubicBezTo>
                        <a:pt x="4024158" y="1649073"/>
                        <a:pt x="4020557" y="1648704"/>
                        <a:pt x="4016955" y="1648620"/>
                      </a:cubicBezTo>
                      <a:lnTo>
                        <a:pt x="4016510" y="1648620"/>
                      </a:lnTo>
                      <a:cubicBezTo>
                        <a:pt x="4015621" y="1648544"/>
                        <a:pt x="4014732" y="1648856"/>
                        <a:pt x="4014109" y="1649465"/>
                      </a:cubicBezTo>
                      <a:cubicBezTo>
                        <a:pt x="4013042" y="1651381"/>
                        <a:pt x="4012642" y="1653609"/>
                        <a:pt x="4012997" y="1655779"/>
                      </a:cubicBezTo>
                      <a:cubicBezTo>
                        <a:pt x="4013398" y="1658140"/>
                        <a:pt x="4012908" y="1660563"/>
                        <a:pt x="4011620" y="1662582"/>
                      </a:cubicBezTo>
                      <a:cubicBezTo>
                        <a:pt x="4010241" y="1663720"/>
                        <a:pt x="4008374" y="1664044"/>
                        <a:pt x="4006684" y="1663426"/>
                      </a:cubicBezTo>
                      <a:cubicBezTo>
                        <a:pt x="4004638" y="1667650"/>
                        <a:pt x="3978627" y="1683880"/>
                        <a:pt x="3971647" y="1683880"/>
                      </a:cubicBezTo>
                      <a:cubicBezTo>
                        <a:pt x="3970845" y="1683973"/>
                        <a:pt x="3970045" y="1683653"/>
                        <a:pt x="3969556" y="1683035"/>
                      </a:cubicBezTo>
                      <a:cubicBezTo>
                        <a:pt x="3969156" y="1682239"/>
                        <a:pt x="3969156" y="1681296"/>
                        <a:pt x="3969556" y="1680500"/>
                      </a:cubicBezTo>
                      <a:cubicBezTo>
                        <a:pt x="3970312" y="1678326"/>
                        <a:pt x="3971558" y="1676356"/>
                        <a:pt x="3973202" y="1674765"/>
                      </a:cubicBezTo>
                      <a:cubicBezTo>
                        <a:pt x="3975470" y="1672230"/>
                        <a:pt x="3976982" y="1670585"/>
                        <a:pt x="3973469" y="1666183"/>
                      </a:cubicBezTo>
                      <a:cubicBezTo>
                        <a:pt x="3969956" y="1661781"/>
                        <a:pt x="3973247" y="1645685"/>
                        <a:pt x="3974536" y="1642173"/>
                      </a:cubicBezTo>
                      <a:cubicBezTo>
                        <a:pt x="3971157" y="1642528"/>
                        <a:pt x="3966221" y="1648798"/>
                        <a:pt x="3961420" y="1654845"/>
                      </a:cubicBezTo>
                      <a:cubicBezTo>
                        <a:pt x="3956617" y="1660892"/>
                        <a:pt x="3951237" y="1667739"/>
                        <a:pt x="3947413" y="1667739"/>
                      </a:cubicBezTo>
                      <a:cubicBezTo>
                        <a:pt x="3944879" y="1667739"/>
                        <a:pt x="3943278" y="1665116"/>
                        <a:pt x="3942522" y="1659736"/>
                      </a:cubicBezTo>
                      <a:cubicBezTo>
                        <a:pt x="3941277" y="1650794"/>
                        <a:pt x="3941988" y="1641688"/>
                        <a:pt x="3944657" y="1633058"/>
                      </a:cubicBezTo>
                      <a:cubicBezTo>
                        <a:pt x="3944790" y="1632764"/>
                        <a:pt x="3944790" y="1632417"/>
                        <a:pt x="3944657" y="1632124"/>
                      </a:cubicBezTo>
                      <a:cubicBezTo>
                        <a:pt x="3944301" y="1631635"/>
                        <a:pt x="3942922" y="1630790"/>
                        <a:pt x="3937854" y="1630790"/>
                      </a:cubicBezTo>
                      <a:cubicBezTo>
                        <a:pt x="3931895" y="1630995"/>
                        <a:pt x="3925938" y="1631559"/>
                        <a:pt x="3920068" y="1632480"/>
                      </a:cubicBezTo>
                      <a:lnTo>
                        <a:pt x="3917178" y="1632880"/>
                      </a:lnTo>
                      <a:cubicBezTo>
                        <a:pt x="3915399" y="1632880"/>
                        <a:pt x="3913665" y="1632880"/>
                        <a:pt x="3912109" y="1632880"/>
                      </a:cubicBezTo>
                      <a:cubicBezTo>
                        <a:pt x="3902015" y="1632880"/>
                        <a:pt x="3896457" y="1631146"/>
                        <a:pt x="3895123" y="1627544"/>
                      </a:cubicBezTo>
                      <a:cubicBezTo>
                        <a:pt x="3892723" y="1620919"/>
                        <a:pt x="3905617" y="1610114"/>
                        <a:pt x="3916022" y="1601399"/>
                      </a:cubicBezTo>
                      <a:cubicBezTo>
                        <a:pt x="3918645" y="1599091"/>
                        <a:pt x="3921091" y="1596548"/>
                        <a:pt x="3923269" y="1593796"/>
                      </a:cubicBezTo>
                      <a:cubicBezTo>
                        <a:pt x="3926382" y="1589558"/>
                        <a:pt x="3930384" y="1586041"/>
                        <a:pt x="3935008" y="1583480"/>
                      </a:cubicBezTo>
                      <a:cubicBezTo>
                        <a:pt x="3942877" y="1579301"/>
                        <a:pt x="3950614" y="1574587"/>
                        <a:pt x="3958085" y="1569830"/>
                      </a:cubicBezTo>
                      <a:cubicBezTo>
                        <a:pt x="3961375" y="1567785"/>
                        <a:pt x="3964710" y="1565695"/>
                        <a:pt x="3968045" y="1563694"/>
                      </a:cubicBezTo>
                      <a:cubicBezTo>
                        <a:pt x="3976626" y="1557998"/>
                        <a:pt x="3983919" y="1550595"/>
                        <a:pt x="3989477" y="1541951"/>
                      </a:cubicBezTo>
                      <a:cubicBezTo>
                        <a:pt x="3994901" y="1533632"/>
                        <a:pt x="4001837" y="1526420"/>
                        <a:pt x="4009929" y="1520697"/>
                      </a:cubicBezTo>
                      <a:lnTo>
                        <a:pt x="4015220" y="1517273"/>
                      </a:lnTo>
                      <a:cubicBezTo>
                        <a:pt x="4037008" y="1503267"/>
                        <a:pt x="4061686" y="1487394"/>
                        <a:pt x="4075469" y="1465695"/>
                      </a:cubicBezTo>
                      <a:cubicBezTo>
                        <a:pt x="4080894" y="1458230"/>
                        <a:pt x="4087919" y="1452063"/>
                        <a:pt x="4096012" y="1447643"/>
                      </a:cubicBezTo>
                      <a:cubicBezTo>
                        <a:pt x="4102947" y="1443717"/>
                        <a:pt x="4109129" y="1438599"/>
                        <a:pt x="4114286" y="1432525"/>
                      </a:cubicBezTo>
                      <a:cubicBezTo>
                        <a:pt x="4127625" y="1414740"/>
                        <a:pt x="4146255" y="1406692"/>
                        <a:pt x="4164530" y="1400511"/>
                      </a:cubicBezTo>
                      <a:cubicBezTo>
                        <a:pt x="4176758" y="1396456"/>
                        <a:pt x="4189564" y="1394429"/>
                        <a:pt x="4202458" y="1394509"/>
                      </a:cubicBezTo>
                      <a:cubicBezTo>
                        <a:pt x="4214730" y="1394540"/>
                        <a:pt x="4226958" y="1396141"/>
                        <a:pt x="4238830" y="1399266"/>
                      </a:cubicBezTo>
                      <a:cubicBezTo>
                        <a:pt x="4242164" y="1400396"/>
                        <a:pt x="4245366" y="1401885"/>
                        <a:pt x="4248345" y="1403713"/>
                      </a:cubicBezTo>
                      <a:cubicBezTo>
                        <a:pt x="4252703" y="1406665"/>
                        <a:pt x="4257638" y="1408653"/>
                        <a:pt x="4262841" y="1409537"/>
                      </a:cubicBezTo>
                      <a:cubicBezTo>
                        <a:pt x="4263730" y="1409569"/>
                        <a:pt x="4264663" y="1409368"/>
                        <a:pt x="4265463" y="1408959"/>
                      </a:cubicBezTo>
                      <a:lnTo>
                        <a:pt x="4267687" y="1407803"/>
                      </a:lnTo>
                      <a:cubicBezTo>
                        <a:pt x="4272623" y="1404518"/>
                        <a:pt x="4278403" y="1402686"/>
                        <a:pt x="4284361" y="1402512"/>
                      </a:cubicBezTo>
                      <a:cubicBezTo>
                        <a:pt x="4287207" y="1402561"/>
                        <a:pt x="4290008" y="1402784"/>
                        <a:pt x="4292809" y="1403179"/>
                      </a:cubicBezTo>
                      <a:cubicBezTo>
                        <a:pt x="4296544" y="1403739"/>
                        <a:pt x="4300323" y="1404037"/>
                        <a:pt x="4304102" y="1404069"/>
                      </a:cubicBezTo>
                      <a:cubicBezTo>
                        <a:pt x="4310550" y="1404073"/>
                        <a:pt x="4316908" y="1402881"/>
                        <a:pt x="4322911" y="1400556"/>
                      </a:cubicBezTo>
                      <a:cubicBezTo>
                        <a:pt x="4324823" y="1399871"/>
                        <a:pt x="4326824" y="1399524"/>
                        <a:pt x="4328824" y="1399533"/>
                      </a:cubicBezTo>
                      <a:cubicBezTo>
                        <a:pt x="4332026" y="1399680"/>
                        <a:pt x="4335184" y="1400187"/>
                        <a:pt x="4338251" y="1401045"/>
                      </a:cubicBezTo>
                      <a:cubicBezTo>
                        <a:pt x="4341141" y="1401903"/>
                        <a:pt x="4344120" y="1402410"/>
                        <a:pt x="4347144" y="1402557"/>
                      </a:cubicBezTo>
                      <a:cubicBezTo>
                        <a:pt x="4349011" y="1402583"/>
                        <a:pt x="4350878" y="1402254"/>
                        <a:pt x="4352658" y="1401579"/>
                      </a:cubicBezTo>
                      <a:cubicBezTo>
                        <a:pt x="4356748" y="1399773"/>
                        <a:pt x="4360261" y="1396825"/>
                        <a:pt x="4362706" y="1393086"/>
                      </a:cubicBezTo>
                      <a:cubicBezTo>
                        <a:pt x="4365774" y="1388275"/>
                        <a:pt x="4370532" y="1384771"/>
                        <a:pt x="4376046" y="1383259"/>
                      </a:cubicBezTo>
                      <a:cubicBezTo>
                        <a:pt x="4380403" y="1382255"/>
                        <a:pt x="4384894" y="1381761"/>
                        <a:pt x="4389385" y="1381792"/>
                      </a:cubicBezTo>
                      <a:cubicBezTo>
                        <a:pt x="4395387" y="1381730"/>
                        <a:pt x="4401301" y="1382726"/>
                        <a:pt x="4406948" y="1384727"/>
                      </a:cubicBezTo>
                      <a:cubicBezTo>
                        <a:pt x="4409748" y="1385936"/>
                        <a:pt x="4412372" y="1387572"/>
                        <a:pt x="4414684" y="1389573"/>
                      </a:cubicBezTo>
                      <a:cubicBezTo>
                        <a:pt x="4417663" y="1392610"/>
                        <a:pt x="4421666" y="1394500"/>
                        <a:pt x="4425889" y="1394909"/>
                      </a:cubicBezTo>
                      <a:cubicBezTo>
                        <a:pt x="4426467" y="1394953"/>
                        <a:pt x="4427046" y="1394953"/>
                        <a:pt x="4427623" y="1394909"/>
                      </a:cubicBezTo>
                      <a:cubicBezTo>
                        <a:pt x="4430781" y="1394433"/>
                        <a:pt x="4433849" y="1393579"/>
                        <a:pt x="4436783" y="1392374"/>
                      </a:cubicBezTo>
                      <a:cubicBezTo>
                        <a:pt x="4438295" y="1391641"/>
                        <a:pt x="4439940" y="1391205"/>
                        <a:pt x="4441630" y="1391085"/>
                      </a:cubicBezTo>
                      <a:cubicBezTo>
                        <a:pt x="4444342" y="1391085"/>
                        <a:pt x="4446921" y="1392997"/>
                        <a:pt x="4451056" y="1398199"/>
                      </a:cubicBezTo>
                      <a:cubicBezTo>
                        <a:pt x="4452835" y="1399782"/>
                        <a:pt x="4454835" y="1401085"/>
                        <a:pt x="4457014" y="1402068"/>
                      </a:cubicBezTo>
                      <a:cubicBezTo>
                        <a:pt x="4461194" y="1404335"/>
                        <a:pt x="4465462" y="1406514"/>
                        <a:pt x="4465328" y="1409448"/>
                      </a:cubicBezTo>
                      <a:cubicBezTo>
                        <a:pt x="4465328" y="1411138"/>
                        <a:pt x="4463550" y="1412650"/>
                        <a:pt x="4460171" y="1413895"/>
                      </a:cubicBezTo>
                      <a:cubicBezTo>
                        <a:pt x="4458526" y="1414362"/>
                        <a:pt x="4456881" y="1414673"/>
                        <a:pt x="4455192" y="1414829"/>
                      </a:cubicBezTo>
                      <a:cubicBezTo>
                        <a:pt x="4449322" y="1415718"/>
                        <a:pt x="4438384" y="1417363"/>
                        <a:pt x="4437761" y="1420609"/>
                      </a:cubicBezTo>
                      <a:cubicBezTo>
                        <a:pt x="4437538" y="1421899"/>
                        <a:pt x="4439140" y="1423588"/>
                        <a:pt x="4442207" y="1425456"/>
                      </a:cubicBezTo>
                      <a:cubicBezTo>
                        <a:pt x="4444342" y="1426709"/>
                        <a:pt x="4446787" y="1427372"/>
                        <a:pt x="4449277" y="1427368"/>
                      </a:cubicBezTo>
                      <a:cubicBezTo>
                        <a:pt x="4453546" y="1427052"/>
                        <a:pt x="4457725" y="1425856"/>
                        <a:pt x="4461505" y="1423855"/>
                      </a:cubicBezTo>
                      <a:cubicBezTo>
                        <a:pt x="4465506" y="1421792"/>
                        <a:pt x="4469864" y="1420564"/>
                        <a:pt x="4474355" y="1420253"/>
                      </a:cubicBezTo>
                      <a:lnTo>
                        <a:pt x="4476045" y="1420253"/>
                      </a:lnTo>
                      <a:cubicBezTo>
                        <a:pt x="4477511" y="1420431"/>
                        <a:pt x="4479024" y="1420520"/>
                        <a:pt x="4480491" y="1420520"/>
                      </a:cubicBezTo>
                      <a:cubicBezTo>
                        <a:pt x="4487383" y="1420209"/>
                        <a:pt x="4494185" y="1418706"/>
                        <a:pt x="4500589" y="1416074"/>
                      </a:cubicBezTo>
                      <a:cubicBezTo>
                        <a:pt x="4506147" y="1413833"/>
                        <a:pt x="4512015" y="1412339"/>
                        <a:pt x="4517974" y="1411627"/>
                      </a:cubicBezTo>
                      <a:lnTo>
                        <a:pt x="4521042" y="1411627"/>
                      </a:lnTo>
                      <a:cubicBezTo>
                        <a:pt x="4523309" y="1411627"/>
                        <a:pt x="4525533" y="1411881"/>
                        <a:pt x="4527756" y="1412383"/>
                      </a:cubicBezTo>
                      <a:cubicBezTo>
                        <a:pt x="4529001" y="1412677"/>
                        <a:pt x="4530291" y="1412841"/>
                        <a:pt x="4531580" y="1412872"/>
                      </a:cubicBezTo>
                      <a:cubicBezTo>
                        <a:pt x="4534915" y="1412654"/>
                        <a:pt x="4538161" y="1411729"/>
                        <a:pt x="4541140" y="1410160"/>
                      </a:cubicBezTo>
                      <a:cubicBezTo>
                        <a:pt x="4546075" y="1408733"/>
                        <a:pt x="4551144" y="1407972"/>
                        <a:pt x="4556258" y="1407892"/>
                      </a:cubicBezTo>
                      <a:cubicBezTo>
                        <a:pt x="4563505" y="1407359"/>
                        <a:pt x="4571687" y="1406736"/>
                        <a:pt x="4573598" y="1404513"/>
                      </a:cubicBezTo>
                      <a:cubicBezTo>
                        <a:pt x="4574043" y="1404122"/>
                        <a:pt x="4574220" y="1403535"/>
                        <a:pt x="4574132" y="1402957"/>
                      </a:cubicBezTo>
                      <a:cubicBezTo>
                        <a:pt x="4573376" y="1400467"/>
                        <a:pt x="4565240" y="1398244"/>
                        <a:pt x="4558881" y="1396421"/>
                      </a:cubicBezTo>
                      <a:cubicBezTo>
                        <a:pt x="4550966" y="1394242"/>
                        <a:pt x="4546120" y="1392775"/>
                        <a:pt x="4545541" y="1390685"/>
                      </a:cubicBezTo>
                      <a:cubicBezTo>
                        <a:pt x="4539361" y="1371387"/>
                        <a:pt x="4574132" y="1344309"/>
                        <a:pt x="4578089" y="1341286"/>
                      </a:cubicBezTo>
                      <a:cubicBezTo>
                        <a:pt x="4581335" y="1338840"/>
                        <a:pt x="4584759" y="1336439"/>
                        <a:pt x="4588049" y="1334127"/>
                      </a:cubicBezTo>
                      <a:cubicBezTo>
                        <a:pt x="4593340" y="1330436"/>
                        <a:pt x="4598809" y="1326568"/>
                        <a:pt x="4603790" y="1322299"/>
                      </a:cubicBezTo>
                      <a:cubicBezTo>
                        <a:pt x="4607525" y="1319534"/>
                        <a:pt x="4611749" y="1317551"/>
                        <a:pt x="4616284" y="1316475"/>
                      </a:cubicBezTo>
                      <a:cubicBezTo>
                        <a:pt x="4620419" y="1315581"/>
                        <a:pt x="4624242" y="1313771"/>
                        <a:pt x="4627577" y="1311183"/>
                      </a:cubicBezTo>
                      <a:cubicBezTo>
                        <a:pt x="4630468" y="1308427"/>
                        <a:pt x="4631357" y="1303002"/>
                        <a:pt x="4632291" y="1297266"/>
                      </a:cubicBezTo>
                      <a:cubicBezTo>
                        <a:pt x="4633758" y="1287840"/>
                        <a:pt x="4635447" y="1277168"/>
                        <a:pt x="4647186" y="1276635"/>
                      </a:cubicBezTo>
                      <a:lnTo>
                        <a:pt x="4651633" y="1276635"/>
                      </a:lnTo>
                      <a:cubicBezTo>
                        <a:pt x="4655679" y="1276635"/>
                        <a:pt x="4659813" y="1276635"/>
                        <a:pt x="4663816" y="1277080"/>
                      </a:cubicBezTo>
                      <a:cubicBezTo>
                        <a:pt x="4667817" y="1277524"/>
                        <a:pt x="4671998" y="1277524"/>
                        <a:pt x="4676088" y="1277524"/>
                      </a:cubicBezTo>
                      <a:cubicBezTo>
                        <a:pt x="4685203" y="1277911"/>
                        <a:pt x="4694273" y="1275932"/>
                        <a:pt x="4702410" y="1271788"/>
                      </a:cubicBezTo>
                      <a:cubicBezTo>
                        <a:pt x="4704633" y="1270419"/>
                        <a:pt x="4707168" y="1269654"/>
                        <a:pt x="4709747" y="1269565"/>
                      </a:cubicBezTo>
                      <a:cubicBezTo>
                        <a:pt x="4713838" y="1270019"/>
                        <a:pt x="4717573" y="1272202"/>
                        <a:pt x="4719973" y="1275568"/>
                      </a:cubicBezTo>
                      <a:cubicBezTo>
                        <a:pt x="4722330" y="1278102"/>
                        <a:pt x="4724420" y="1280503"/>
                        <a:pt x="4727621" y="1280503"/>
                      </a:cubicBezTo>
                      <a:cubicBezTo>
                        <a:pt x="4730067" y="1280303"/>
                        <a:pt x="4732379" y="1279303"/>
                        <a:pt x="4734202" y="1277658"/>
                      </a:cubicBezTo>
                      <a:cubicBezTo>
                        <a:pt x="4740293" y="1272900"/>
                        <a:pt x="4744384" y="1270588"/>
                        <a:pt x="4746562" y="1270588"/>
                      </a:cubicBezTo>
                      <a:cubicBezTo>
                        <a:pt x="4747319" y="1270530"/>
                        <a:pt x="4748075" y="1270930"/>
                        <a:pt x="4748431" y="1271610"/>
                      </a:cubicBezTo>
                      <a:cubicBezTo>
                        <a:pt x="4749897" y="1274234"/>
                        <a:pt x="4746386" y="1282104"/>
                        <a:pt x="4737003" y="1297044"/>
                      </a:cubicBezTo>
                      <a:cubicBezTo>
                        <a:pt x="4733268" y="1303002"/>
                        <a:pt x="4732024" y="1307315"/>
                        <a:pt x="4733312" y="1309850"/>
                      </a:cubicBezTo>
                      <a:cubicBezTo>
                        <a:pt x="4734602" y="1312384"/>
                        <a:pt x="4739893" y="1313407"/>
                        <a:pt x="4744740" y="1313851"/>
                      </a:cubicBezTo>
                      <a:cubicBezTo>
                        <a:pt x="4748830" y="1314207"/>
                        <a:pt x="4752655" y="1314518"/>
                        <a:pt x="4754211" y="1316519"/>
                      </a:cubicBezTo>
                      <a:cubicBezTo>
                        <a:pt x="4754833" y="1317373"/>
                        <a:pt x="4755100" y="1318453"/>
                        <a:pt x="4754878" y="1319498"/>
                      </a:cubicBezTo>
                      <a:cubicBezTo>
                        <a:pt x="4754878" y="1320787"/>
                        <a:pt x="4752833" y="1322255"/>
                        <a:pt x="4749809" y="1324523"/>
                      </a:cubicBezTo>
                      <a:cubicBezTo>
                        <a:pt x="4746785" y="1326790"/>
                        <a:pt x="4743762" y="1328969"/>
                        <a:pt x="4743895" y="1330525"/>
                      </a:cubicBezTo>
                      <a:cubicBezTo>
                        <a:pt x="4743895" y="1330525"/>
                        <a:pt x="4743895" y="1331103"/>
                        <a:pt x="4744873" y="1331592"/>
                      </a:cubicBezTo>
                      <a:cubicBezTo>
                        <a:pt x="4746252" y="1332233"/>
                        <a:pt x="4747763" y="1332566"/>
                        <a:pt x="4749320" y="1332570"/>
                      </a:cubicBezTo>
                      <a:cubicBezTo>
                        <a:pt x="4756212" y="1331819"/>
                        <a:pt x="4762792" y="1329204"/>
                        <a:pt x="4768350" y="1325012"/>
                      </a:cubicBezTo>
                      <a:cubicBezTo>
                        <a:pt x="4775109" y="1320410"/>
                        <a:pt x="4781512" y="1315341"/>
                        <a:pt x="4787559" y="1309850"/>
                      </a:cubicBezTo>
                      <a:cubicBezTo>
                        <a:pt x="4801342" y="1297889"/>
                        <a:pt x="4815615" y="1285483"/>
                        <a:pt x="4835091" y="1285483"/>
                      </a:cubicBezTo>
                      <a:cubicBezTo>
                        <a:pt x="4836780" y="1285483"/>
                        <a:pt x="4838515" y="1285572"/>
                        <a:pt x="4840204" y="1285750"/>
                      </a:cubicBezTo>
                      <a:cubicBezTo>
                        <a:pt x="4846518" y="1286506"/>
                        <a:pt x="4847185" y="1277613"/>
                        <a:pt x="4847940" y="1267298"/>
                      </a:cubicBezTo>
                      <a:cubicBezTo>
                        <a:pt x="4848785" y="1255426"/>
                        <a:pt x="4849720" y="1242042"/>
                        <a:pt x="4859234" y="1237018"/>
                      </a:cubicBezTo>
                      <a:cubicBezTo>
                        <a:pt x="4871595" y="1232727"/>
                        <a:pt x="4884579" y="1230401"/>
                        <a:pt x="4897695" y="1230126"/>
                      </a:cubicBezTo>
                      <a:cubicBezTo>
                        <a:pt x="4905921" y="1230126"/>
                        <a:pt x="4911435" y="1231637"/>
                        <a:pt x="4914059" y="1234572"/>
                      </a:cubicBezTo>
                      <a:cubicBezTo>
                        <a:pt x="4915437" y="1236155"/>
                        <a:pt x="4916059" y="1238271"/>
                        <a:pt x="4915748" y="1240352"/>
                      </a:cubicBezTo>
                      <a:lnTo>
                        <a:pt x="4915748" y="1240352"/>
                      </a:lnTo>
                      <a:lnTo>
                        <a:pt x="4914681" y="1240352"/>
                      </a:lnTo>
                      <a:lnTo>
                        <a:pt x="4914681" y="1240352"/>
                      </a:lnTo>
                      <a:cubicBezTo>
                        <a:pt x="4914681" y="1240352"/>
                        <a:pt x="4914681" y="1240352"/>
                        <a:pt x="4914681" y="1240352"/>
                      </a:cubicBezTo>
                      <a:cubicBezTo>
                        <a:pt x="4914237" y="1240254"/>
                        <a:pt x="4913747" y="1240254"/>
                        <a:pt x="4913302" y="1240352"/>
                      </a:cubicBezTo>
                      <a:cubicBezTo>
                        <a:pt x="4906677" y="1240352"/>
                        <a:pt x="4886269" y="1245466"/>
                        <a:pt x="4882934" y="1251646"/>
                      </a:cubicBezTo>
                      <a:cubicBezTo>
                        <a:pt x="4879822" y="1258369"/>
                        <a:pt x="4877686" y="1265519"/>
                        <a:pt x="4876664" y="1272856"/>
                      </a:cubicBezTo>
                      <a:cubicBezTo>
                        <a:pt x="4875730" y="1278298"/>
                        <a:pt x="4874441" y="1283660"/>
                        <a:pt x="4872707" y="1288907"/>
                      </a:cubicBezTo>
                      <a:cubicBezTo>
                        <a:pt x="4872128" y="1290743"/>
                        <a:pt x="4872618" y="1292762"/>
                        <a:pt x="4873997" y="1294109"/>
                      </a:cubicBezTo>
                      <a:cubicBezTo>
                        <a:pt x="4875242" y="1295332"/>
                        <a:pt x="4875864" y="1297084"/>
                        <a:pt x="4875597" y="1298822"/>
                      </a:cubicBezTo>
                      <a:cubicBezTo>
                        <a:pt x="4875108" y="1301446"/>
                        <a:pt x="4872041" y="1303269"/>
                        <a:pt x="4869372" y="1304736"/>
                      </a:cubicBezTo>
                      <a:cubicBezTo>
                        <a:pt x="4868083" y="1305385"/>
                        <a:pt x="4866882" y="1306194"/>
                        <a:pt x="4865770" y="1307137"/>
                      </a:cubicBezTo>
                      <a:cubicBezTo>
                        <a:pt x="4864126" y="1309147"/>
                        <a:pt x="4863325" y="1311708"/>
                        <a:pt x="4863503" y="1314296"/>
                      </a:cubicBezTo>
                      <a:cubicBezTo>
                        <a:pt x="4863681" y="1317244"/>
                        <a:pt x="4862747" y="1320156"/>
                        <a:pt x="4860880" y="1322433"/>
                      </a:cubicBezTo>
                      <a:cubicBezTo>
                        <a:pt x="4856878" y="1326879"/>
                        <a:pt x="4849141" y="1327991"/>
                        <a:pt x="4843095" y="1328969"/>
                      </a:cubicBezTo>
                      <a:lnTo>
                        <a:pt x="4838025" y="1329903"/>
                      </a:lnTo>
                      <a:lnTo>
                        <a:pt x="4835668" y="1330392"/>
                      </a:lnTo>
                      <a:cubicBezTo>
                        <a:pt x="4826776" y="1332259"/>
                        <a:pt x="4810458" y="1335728"/>
                        <a:pt x="4809702" y="1345421"/>
                      </a:cubicBezTo>
                      <a:cubicBezTo>
                        <a:pt x="4809079" y="1353380"/>
                        <a:pt x="4801876" y="1358760"/>
                        <a:pt x="4794851" y="1363873"/>
                      </a:cubicBezTo>
                      <a:cubicBezTo>
                        <a:pt x="4789782" y="1367017"/>
                        <a:pt x="4785424" y="1371201"/>
                        <a:pt x="4782089" y="1376145"/>
                      </a:cubicBezTo>
                      <a:cubicBezTo>
                        <a:pt x="4777643" y="1384371"/>
                        <a:pt x="4768750" y="1390196"/>
                        <a:pt x="4761191" y="1395309"/>
                      </a:cubicBezTo>
                      <a:cubicBezTo>
                        <a:pt x="4759191" y="1396599"/>
                        <a:pt x="4757323" y="1397843"/>
                        <a:pt x="4755544" y="1399089"/>
                      </a:cubicBezTo>
                      <a:cubicBezTo>
                        <a:pt x="4742116" y="1409235"/>
                        <a:pt x="4730067" y="1421089"/>
                        <a:pt x="4719707" y="1434348"/>
                      </a:cubicBezTo>
                      <a:lnTo>
                        <a:pt x="4713882" y="1441151"/>
                      </a:lnTo>
                      <a:cubicBezTo>
                        <a:pt x="4704234" y="1452356"/>
                        <a:pt x="4690539" y="1459382"/>
                        <a:pt x="4677244" y="1466184"/>
                      </a:cubicBezTo>
                      <a:cubicBezTo>
                        <a:pt x="4671864" y="1468986"/>
                        <a:pt x="4666795" y="1471565"/>
                        <a:pt x="4662081" y="1474410"/>
                      </a:cubicBezTo>
                      <a:cubicBezTo>
                        <a:pt x="4657235" y="1476038"/>
                        <a:pt x="4652166" y="1476731"/>
                        <a:pt x="4647053" y="1476456"/>
                      </a:cubicBezTo>
                      <a:cubicBezTo>
                        <a:pt x="4639761" y="1476722"/>
                        <a:pt x="4631490" y="1477034"/>
                        <a:pt x="4630379" y="1479657"/>
                      </a:cubicBezTo>
                      <a:cubicBezTo>
                        <a:pt x="4629623" y="1482858"/>
                        <a:pt x="4629623" y="1486193"/>
                        <a:pt x="4630379" y="1489395"/>
                      </a:cubicBezTo>
                      <a:cubicBezTo>
                        <a:pt x="4630690" y="1491084"/>
                        <a:pt x="4630912" y="1492792"/>
                        <a:pt x="4630956" y="1494508"/>
                      </a:cubicBezTo>
                      <a:cubicBezTo>
                        <a:pt x="4630956" y="1506558"/>
                        <a:pt x="4624509" y="1514383"/>
                        <a:pt x="4617617" y="1522654"/>
                      </a:cubicBezTo>
                      <a:cubicBezTo>
                        <a:pt x="4616595" y="1523899"/>
                        <a:pt x="4615572" y="1525144"/>
                        <a:pt x="4614594" y="1526433"/>
                      </a:cubicBezTo>
                      <a:cubicBezTo>
                        <a:pt x="4584625" y="1564405"/>
                        <a:pt x="4581291" y="1624698"/>
                        <a:pt x="4604412" y="1710780"/>
                      </a:cubicBezTo>
                      <a:cubicBezTo>
                        <a:pt x="4605434" y="1714649"/>
                        <a:pt x="4606768" y="1718339"/>
                        <a:pt x="4608058" y="1721896"/>
                      </a:cubicBezTo>
                      <a:cubicBezTo>
                        <a:pt x="4610593" y="1728117"/>
                        <a:pt x="4612326" y="1734631"/>
                        <a:pt x="4613215" y="1741283"/>
                      </a:cubicBezTo>
                      <a:cubicBezTo>
                        <a:pt x="4613482" y="1743951"/>
                        <a:pt x="4613482" y="1747463"/>
                        <a:pt x="4613482" y="1751154"/>
                      </a:cubicBezTo>
                      <a:cubicBezTo>
                        <a:pt x="4613482" y="1760936"/>
                        <a:pt x="4613482" y="1773163"/>
                        <a:pt x="4618641" y="1778766"/>
                      </a:cubicBezTo>
                      <a:cubicBezTo>
                        <a:pt x="4620686" y="1782078"/>
                        <a:pt x="4622064" y="1785769"/>
                        <a:pt x="4622642" y="1789615"/>
                      </a:cubicBezTo>
                      <a:cubicBezTo>
                        <a:pt x="4624199" y="1795884"/>
                        <a:pt x="4625977" y="1802954"/>
                        <a:pt x="4629623" y="1802954"/>
                      </a:cubicBezTo>
                      <a:cubicBezTo>
                        <a:pt x="4630735" y="1802874"/>
                        <a:pt x="4631757" y="1802452"/>
                        <a:pt x="4632602" y="1801754"/>
                      </a:cubicBezTo>
                      <a:cubicBezTo>
                        <a:pt x="4646164" y="1791425"/>
                        <a:pt x="4658391" y="1779477"/>
                        <a:pt x="4669018" y="1766183"/>
                      </a:cubicBezTo>
                      <a:lnTo>
                        <a:pt x="4672041" y="1762536"/>
                      </a:lnTo>
                      <a:cubicBezTo>
                        <a:pt x="4678711" y="1754444"/>
                        <a:pt x="4684447" y="1747463"/>
                        <a:pt x="4685380" y="1736614"/>
                      </a:cubicBezTo>
                      <a:lnTo>
                        <a:pt x="4685380" y="1734568"/>
                      </a:lnTo>
                      <a:cubicBezTo>
                        <a:pt x="4686315" y="1720740"/>
                        <a:pt x="4686581" y="1716561"/>
                        <a:pt x="4700543" y="1709713"/>
                      </a:cubicBezTo>
                      <a:cubicBezTo>
                        <a:pt x="4702722" y="1708468"/>
                        <a:pt x="4704767" y="1706979"/>
                        <a:pt x="4706634" y="1705267"/>
                      </a:cubicBezTo>
                      <a:cubicBezTo>
                        <a:pt x="4709124" y="1702946"/>
                        <a:pt x="4712015" y="1701123"/>
                        <a:pt x="4715172" y="1699887"/>
                      </a:cubicBezTo>
                      <a:cubicBezTo>
                        <a:pt x="4717573" y="1699286"/>
                        <a:pt x="4720018" y="1699020"/>
                        <a:pt x="4722508" y="1699086"/>
                      </a:cubicBezTo>
                      <a:lnTo>
                        <a:pt x="4726954" y="1699086"/>
                      </a:lnTo>
                      <a:cubicBezTo>
                        <a:pt x="4729667" y="1699184"/>
                        <a:pt x="4732379" y="1698824"/>
                        <a:pt x="4734958" y="1698019"/>
                      </a:cubicBezTo>
                      <a:cubicBezTo>
                        <a:pt x="4739404" y="1696419"/>
                        <a:pt x="4737493" y="1689127"/>
                        <a:pt x="4735447" y="1681256"/>
                      </a:cubicBezTo>
                      <a:cubicBezTo>
                        <a:pt x="4733401" y="1673386"/>
                        <a:pt x="4731267" y="1665205"/>
                        <a:pt x="4734914" y="1660848"/>
                      </a:cubicBezTo>
                      <a:cubicBezTo>
                        <a:pt x="4742873" y="1651377"/>
                        <a:pt x="4760658" y="1636926"/>
                        <a:pt x="4772085" y="1635681"/>
                      </a:cubicBezTo>
                      <a:cubicBezTo>
                        <a:pt x="4773864" y="1635570"/>
                        <a:pt x="4775642" y="1635570"/>
                        <a:pt x="4777421" y="1635681"/>
                      </a:cubicBezTo>
                      <a:lnTo>
                        <a:pt x="4781601" y="1635681"/>
                      </a:lnTo>
                      <a:cubicBezTo>
                        <a:pt x="4791204" y="1635681"/>
                        <a:pt x="4803254" y="1635992"/>
                        <a:pt x="4808279" y="1629812"/>
                      </a:cubicBezTo>
                      <a:cubicBezTo>
                        <a:pt x="4810814" y="1626023"/>
                        <a:pt x="4811436" y="1621266"/>
                        <a:pt x="4809924" y="1616962"/>
                      </a:cubicBezTo>
                      <a:cubicBezTo>
                        <a:pt x="4808724" y="1612573"/>
                        <a:pt x="4806633" y="1608487"/>
                        <a:pt x="4803788" y="1604956"/>
                      </a:cubicBezTo>
                      <a:cubicBezTo>
                        <a:pt x="4799919" y="1599576"/>
                        <a:pt x="4796540" y="1594907"/>
                        <a:pt x="4800453" y="1585570"/>
                      </a:cubicBezTo>
                      <a:cubicBezTo>
                        <a:pt x="4804900" y="1574765"/>
                        <a:pt x="4814459" y="1556580"/>
                        <a:pt x="4827665" y="1556580"/>
                      </a:cubicBezTo>
                      <a:cubicBezTo>
                        <a:pt x="4828599" y="1556584"/>
                        <a:pt x="4829577" y="1556673"/>
                        <a:pt x="4830511" y="1556846"/>
                      </a:cubicBezTo>
                      <a:cubicBezTo>
                        <a:pt x="4832512" y="1557215"/>
                        <a:pt x="4834557" y="1557393"/>
                        <a:pt x="4836602" y="1557380"/>
                      </a:cubicBezTo>
                      <a:cubicBezTo>
                        <a:pt x="4842338" y="1557380"/>
                        <a:pt x="4849675" y="1555957"/>
                        <a:pt x="4851453" y="1551822"/>
                      </a:cubicBezTo>
                      <a:cubicBezTo>
                        <a:pt x="4852609" y="1549154"/>
                        <a:pt x="4851231" y="1545641"/>
                        <a:pt x="4847274" y="1541506"/>
                      </a:cubicBezTo>
                      <a:cubicBezTo>
                        <a:pt x="4844650" y="1539039"/>
                        <a:pt x="4841493" y="1537198"/>
                        <a:pt x="4838025" y="1536126"/>
                      </a:cubicBezTo>
                      <a:cubicBezTo>
                        <a:pt x="4833046" y="1534170"/>
                        <a:pt x="4828332" y="1532347"/>
                        <a:pt x="4827532" y="1525366"/>
                      </a:cubicBezTo>
                      <a:cubicBezTo>
                        <a:pt x="4825842" y="1510737"/>
                        <a:pt x="4833179" y="1503134"/>
                        <a:pt x="4841671" y="1494641"/>
                      </a:cubicBezTo>
                      <a:cubicBezTo>
                        <a:pt x="4843494" y="1492774"/>
                        <a:pt x="4845362" y="1490862"/>
                        <a:pt x="4847185" y="1488861"/>
                      </a:cubicBezTo>
                      <a:cubicBezTo>
                        <a:pt x="4849007" y="1486860"/>
                        <a:pt x="4850253" y="1484415"/>
                        <a:pt x="4849586" y="1482858"/>
                      </a:cubicBezTo>
                      <a:cubicBezTo>
                        <a:pt x="4848918" y="1481302"/>
                        <a:pt x="4845140" y="1478857"/>
                        <a:pt x="4833001" y="1478857"/>
                      </a:cubicBezTo>
                      <a:cubicBezTo>
                        <a:pt x="4827709" y="1478857"/>
                        <a:pt x="4822463" y="1479257"/>
                        <a:pt x="4819662" y="1479524"/>
                      </a:cubicBezTo>
                      <a:lnTo>
                        <a:pt x="4817883" y="1479524"/>
                      </a:lnTo>
                      <a:cubicBezTo>
                        <a:pt x="4814015" y="1480106"/>
                        <a:pt x="4810235" y="1478105"/>
                        <a:pt x="4808546" y="1474588"/>
                      </a:cubicBezTo>
                      <a:cubicBezTo>
                        <a:pt x="4804100" y="1465695"/>
                        <a:pt x="4809879" y="1448310"/>
                        <a:pt x="4813392" y="1443463"/>
                      </a:cubicBezTo>
                      <a:cubicBezTo>
                        <a:pt x="4816994" y="1439204"/>
                        <a:pt x="4821173" y="1435478"/>
                        <a:pt x="4825797" y="1432392"/>
                      </a:cubicBezTo>
                      <a:cubicBezTo>
                        <a:pt x="4832868" y="1427190"/>
                        <a:pt x="4840115" y="1421765"/>
                        <a:pt x="4841805" y="1413673"/>
                      </a:cubicBezTo>
                      <a:cubicBezTo>
                        <a:pt x="4844251" y="1401934"/>
                        <a:pt x="4851943" y="1391796"/>
                        <a:pt x="4859590" y="1381970"/>
                      </a:cubicBezTo>
                      <a:cubicBezTo>
                        <a:pt x="4861458" y="1379524"/>
                        <a:pt x="4863192" y="1377212"/>
                        <a:pt x="4864881" y="1374856"/>
                      </a:cubicBezTo>
                      <a:cubicBezTo>
                        <a:pt x="4868350" y="1370054"/>
                        <a:pt x="4878221" y="1366407"/>
                        <a:pt x="4888136" y="1366407"/>
                      </a:cubicBezTo>
                      <a:cubicBezTo>
                        <a:pt x="4892760" y="1366083"/>
                        <a:pt x="4897340" y="1367386"/>
                        <a:pt x="4901119" y="1370098"/>
                      </a:cubicBezTo>
                      <a:cubicBezTo>
                        <a:pt x="4905032" y="1373522"/>
                        <a:pt x="4907122" y="1375300"/>
                        <a:pt x="4908900" y="1375300"/>
                      </a:cubicBezTo>
                      <a:cubicBezTo>
                        <a:pt x="4910679" y="1375300"/>
                        <a:pt x="4913347" y="1372543"/>
                        <a:pt x="4917483" y="1366986"/>
                      </a:cubicBezTo>
                      <a:lnTo>
                        <a:pt x="4918550" y="1365652"/>
                      </a:lnTo>
                      <a:lnTo>
                        <a:pt x="4920372" y="1363206"/>
                      </a:lnTo>
                      <a:cubicBezTo>
                        <a:pt x="4925353" y="1356403"/>
                        <a:pt x="4935757" y="1342264"/>
                        <a:pt x="4944250" y="1342264"/>
                      </a:cubicBezTo>
                      <a:cubicBezTo>
                        <a:pt x="4946117" y="1342259"/>
                        <a:pt x="4947895" y="1342975"/>
                        <a:pt x="4949229" y="1344265"/>
                      </a:cubicBezTo>
                      <a:cubicBezTo>
                        <a:pt x="4953676" y="1348133"/>
                        <a:pt x="4952564" y="1354402"/>
                        <a:pt x="4951675" y="1360405"/>
                      </a:cubicBezTo>
                      <a:cubicBezTo>
                        <a:pt x="4950786" y="1366407"/>
                        <a:pt x="4949940" y="1371921"/>
                        <a:pt x="4953498" y="1375612"/>
                      </a:cubicBezTo>
                      <a:cubicBezTo>
                        <a:pt x="4953676" y="1375669"/>
                        <a:pt x="4953809" y="1375669"/>
                        <a:pt x="4953987" y="1375612"/>
                      </a:cubicBezTo>
                      <a:cubicBezTo>
                        <a:pt x="4957634" y="1375612"/>
                        <a:pt x="4970216" y="1365340"/>
                        <a:pt x="4978531" y="1358538"/>
                      </a:cubicBezTo>
                      <a:cubicBezTo>
                        <a:pt x="4981644" y="1355794"/>
                        <a:pt x="4984934" y="1353255"/>
                        <a:pt x="4988358" y="1350934"/>
                      </a:cubicBezTo>
                      <a:cubicBezTo>
                        <a:pt x="5002987" y="1344407"/>
                        <a:pt x="5018816" y="1341103"/>
                        <a:pt x="5034822" y="1341241"/>
                      </a:cubicBezTo>
                      <a:cubicBezTo>
                        <a:pt x="5046161" y="1340912"/>
                        <a:pt x="5057455" y="1343082"/>
                        <a:pt x="5067859" y="1347599"/>
                      </a:cubicBezTo>
                      <a:cubicBezTo>
                        <a:pt x="5071639" y="1350245"/>
                        <a:pt x="5074973" y="1353522"/>
                        <a:pt x="5077642" y="1357292"/>
                      </a:cubicBezTo>
                      <a:cubicBezTo>
                        <a:pt x="5082088" y="1362850"/>
                        <a:pt x="5087557" y="1369164"/>
                        <a:pt x="5091603" y="1369164"/>
                      </a:cubicBezTo>
                      <a:cubicBezTo>
                        <a:pt x="5091914" y="1369209"/>
                        <a:pt x="5092225" y="1369209"/>
                        <a:pt x="5092536" y="1369164"/>
                      </a:cubicBezTo>
                      <a:cubicBezTo>
                        <a:pt x="5097961" y="1367830"/>
                        <a:pt x="5098495" y="1364096"/>
                        <a:pt x="5099161" y="1359427"/>
                      </a:cubicBezTo>
                      <a:cubicBezTo>
                        <a:pt x="5099161" y="1358715"/>
                        <a:pt x="5099161" y="1358004"/>
                        <a:pt x="5099517" y="1357292"/>
                      </a:cubicBezTo>
                      <a:cubicBezTo>
                        <a:pt x="5100629" y="1350490"/>
                        <a:pt x="5108143" y="1347822"/>
                        <a:pt x="5114768" y="1345509"/>
                      </a:cubicBezTo>
                      <a:cubicBezTo>
                        <a:pt x="5116858" y="1344834"/>
                        <a:pt x="5118903" y="1344015"/>
                        <a:pt x="5120905" y="1343064"/>
                      </a:cubicBezTo>
                      <a:cubicBezTo>
                        <a:pt x="5134822" y="1335612"/>
                        <a:pt x="5148294" y="1327341"/>
                        <a:pt x="5161233" y="1318297"/>
                      </a:cubicBezTo>
                      <a:cubicBezTo>
                        <a:pt x="5171193" y="1311584"/>
                        <a:pt x="5181553" y="1304647"/>
                        <a:pt x="5192047" y="1298689"/>
                      </a:cubicBezTo>
                      <a:cubicBezTo>
                        <a:pt x="5195560" y="1296519"/>
                        <a:pt x="5198850" y="1293954"/>
                        <a:pt x="5201784" y="1291041"/>
                      </a:cubicBezTo>
                      <a:cubicBezTo>
                        <a:pt x="5205919" y="1286817"/>
                        <a:pt x="5210766" y="1283371"/>
                        <a:pt x="5216102" y="1280859"/>
                      </a:cubicBezTo>
                      <a:cubicBezTo>
                        <a:pt x="5226951" y="1276528"/>
                        <a:pt x="5238111" y="1272993"/>
                        <a:pt x="5249450" y="1270277"/>
                      </a:cubicBezTo>
                      <a:cubicBezTo>
                        <a:pt x="5258342" y="1267920"/>
                        <a:pt x="5267769" y="1265474"/>
                        <a:pt x="5276662" y="1262184"/>
                      </a:cubicBezTo>
                      <a:cubicBezTo>
                        <a:pt x="5290846" y="1257431"/>
                        <a:pt x="5304318" y="1250744"/>
                        <a:pt x="5316680" y="1242309"/>
                      </a:cubicBezTo>
                      <a:cubicBezTo>
                        <a:pt x="5318680" y="1240508"/>
                        <a:pt x="5320325" y="1238312"/>
                        <a:pt x="5321481" y="1235862"/>
                      </a:cubicBezTo>
                      <a:cubicBezTo>
                        <a:pt x="5323571" y="1232126"/>
                        <a:pt x="5325927" y="1228258"/>
                        <a:pt x="5330107" y="1228258"/>
                      </a:cubicBezTo>
                      <a:cubicBezTo>
                        <a:pt x="5331263" y="1228280"/>
                        <a:pt x="5332374" y="1228507"/>
                        <a:pt x="5333441" y="1228925"/>
                      </a:cubicBezTo>
                      <a:cubicBezTo>
                        <a:pt x="5335354" y="1229583"/>
                        <a:pt x="5336954" y="1230953"/>
                        <a:pt x="5337888" y="1232749"/>
                      </a:cubicBezTo>
                      <a:cubicBezTo>
                        <a:pt x="5338822" y="1234777"/>
                        <a:pt x="5340734" y="1236195"/>
                        <a:pt x="5342957" y="1236529"/>
                      </a:cubicBezTo>
                      <a:cubicBezTo>
                        <a:pt x="5346648" y="1237195"/>
                        <a:pt x="5350427" y="1237551"/>
                        <a:pt x="5354118" y="1237907"/>
                      </a:cubicBezTo>
                      <a:cubicBezTo>
                        <a:pt x="5358297" y="1238240"/>
                        <a:pt x="5362432" y="1238792"/>
                        <a:pt x="5366523" y="1239552"/>
                      </a:cubicBezTo>
                      <a:lnTo>
                        <a:pt x="5371369" y="1240664"/>
                      </a:lnTo>
                      <a:cubicBezTo>
                        <a:pt x="5377061" y="1242242"/>
                        <a:pt x="5382886" y="1243167"/>
                        <a:pt x="5388755" y="1243420"/>
                      </a:cubicBezTo>
                      <a:cubicBezTo>
                        <a:pt x="5397470" y="1244079"/>
                        <a:pt x="5405429" y="1238489"/>
                        <a:pt x="5407741" y="1230081"/>
                      </a:cubicBezTo>
                      <a:cubicBezTo>
                        <a:pt x="5411476" y="1219855"/>
                        <a:pt x="5403295" y="1208472"/>
                        <a:pt x="5395024" y="1197489"/>
                      </a:cubicBezTo>
                      <a:cubicBezTo>
                        <a:pt x="5389066" y="1189352"/>
                        <a:pt x="5383420" y="1181705"/>
                        <a:pt x="5382574" y="1174635"/>
                      </a:cubicBezTo>
                      <a:cubicBezTo>
                        <a:pt x="5380574" y="1163492"/>
                        <a:pt x="5374394" y="1153537"/>
                        <a:pt x="5365278" y="1146800"/>
                      </a:cubicBezTo>
                      <a:cubicBezTo>
                        <a:pt x="5362788" y="1145649"/>
                        <a:pt x="5360076" y="1145173"/>
                        <a:pt x="5357364" y="1145422"/>
                      </a:cubicBezTo>
                      <a:lnTo>
                        <a:pt x="5353984" y="1145422"/>
                      </a:lnTo>
                      <a:cubicBezTo>
                        <a:pt x="5350560" y="1145684"/>
                        <a:pt x="5347137" y="1145057"/>
                        <a:pt x="5344024" y="1143599"/>
                      </a:cubicBezTo>
                      <a:cubicBezTo>
                        <a:pt x="5340690" y="1141198"/>
                        <a:pt x="5338999" y="1137156"/>
                        <a:pt x="5339578" y="1133106"/>
                      </a:cubicBezTo>
                      <a:cubicBezTo>
                        <a:pt x="5339578" y="1123190"/>
                        <a:pt x="5337088" y="1121856"/>
                        <a:pt x="5334421" y="1121856"/>
                      </a:cubicBezTo>
                      <a:cubicBezTo>
                        <a:pt x="5332286" y="1122025"/>
                        <a:pt x="5330151" y="1122488"/>
                        <a:pt x="5328150" y="1123234"/>
                      </a:cubicBezTo>
                      <a:cubicBezTo>
                        <a:pt x="5324372" y="1124591"/>
                        <a:pt x="5320369" y="1125267"/>
                        <a:pt x="5316323" y="1125235"/>
                      </a:cubicBezTo>
                      <a:cubicBezTo>
                        <a:pt x="5308498" y="1124746"/>
                        <a:pt x="5301873" y="1120078"/>
                        <a:pt x="5301250" y="1114608"/>
                      </a:cubicBezTo>
                      <a:cubicBezTo>
                        <a:pt x="5300761" y="1110162"/>
                        <a:pt x="5304318" y="1106605"/>
                        <a:pt x="5310943" y="1104693"/>
                      </a:cubicBezTo>
                      <a:cubicBezTo>
                        <a:pt x="5314412" y="1103648"/>
                        <a:pt x="5317968" y="1103110"/>
                        <a:pt x="5321570" y="1103092"/>
                      </a:cubicBezTo>
                      <a:cubicBezTo>
                        <a:pt x="5332864" y="1103199"/>
                        <a:pt x="5343269" y="1109073"/>
                        <a:pt x="5349226" y="1118655"/>
                      </a:cubicBezTo>
                      <a:cubicBezTo>
                        <a:pt x="5352873" y="1124079"/>
                        <a:pt x="5360298" y="1125235"/>
                        <a:pt x="5365900" y="1125235"/>
                      </a:cubicBezTo>
                      <a:cubicBezTo>
                        <a:pt x="5374527" y="1125035"/>
                        <a:pt x="5383064" y="1123114"/>
                        <a:pt x="5390934" y="1119588"/>
                      </a:cubicBezTo>
                      <a:cubicBezTo>
                        <a:pt x="5395824" y="1117276"/>
                        <a:pt x="5400983" y="1115142"/>
                        <a:pt x="5405918" y="1113275"/>
                      </a:cubicBezTo>
                      <a:cubicBezTo>
                        <a:pt x="5413610" y="1110491"/>
                        <a:pt x="5421036" y="1107085"/>
                        <a:pt x="5428150" y="1103092"/>
                      </a:cubicBezTo>
                      <a:cubicBezTo>
                        <a:pt x="5432374" y="1100220"/>
                        <a:pt x="5435398" y="1095903"/>
                        <a:pt x="5436688" y="1090954"/>
                      </a:cubicBezTo>
                      <a:cubicBezTo>
                        <a:pt x="5437888" y="1085951"/>
                        <a:pt x="5441134" y="1081661"/>
                        <a:pt x="5445580" y="1079082"/>
                      </a:cubicBezTo>
                      <a:cubicBezTo>
                        <a:pt x="5448470" y="1077614"/>
                        <a:pt x="5450027" y="1076014"/>
                        <a:pt x="5450337" y="1074146"/>
                      </a:cubicBezTo>
                      <a:cubicBezTo>
                        <a:pt x="5450916" y="1070545"/>
                        <a:pt x="5446469" y="1066232"/>
                        <a:pt x="5442156" y="1062052"/>
                      </a:cubicBezTo>
                      <a:cubicBezTo>
                        <a:pt x="5437844" y="1057873"/>
                        <a:pt x="5433264" y="1053471"/>
                        <a:pt x="5433930" y="1049513"/>
                      </a:cubicBezTo>
                      <a:cubicBezTo>
                        <a:pt x="5434597" y="1045556"/>
                        <a:pt x="5453139" y="1032128"/>
                        <a:pt x="5458964" y="1032128"/>
                      </a:cubicBezTo>
                      <a:cubicBezTo>
                        <a:pt x="5459274" y="1032079"/>
                        <a:pt x="5459586" y="1032079"/>
                        <a:pt x="5459898" y="1032128"/>
                      </a:cubicBezTo>
                      <a:cubicBezTo>
                        <a:pt x="5460653" y="1032346"/>
                        <a:pt x="5461409" y="1032452"/>
                        <a:pt x="5462165" y="1032439"/>
                      </a:cubicBezTo>
                      <a:cubicBezTo>
                        <a:pt x="5464566" y="1032257"/>
                        <a:pt x="5466967" y="1031626"/>
                        <a:pt x="5469145" y="1030572"/>
                      </a:cubicBezTo>
                      <a:cubicBezTo>
                        <a:pt x="5471058" y="1029651"/>
                        <a:pt x="5473148" y="1029082"/>
                        <a:pt x="5475282" y="1028882"/>
                      </a:cubicBezTo>
                      <a:cubicBezTo>
                        <a:pt x="5475948" y="1028882"/>
                        <a:pt x="5476661" y="1029007"/>
                        <a:pt x="5477283" y="1029238"/>
                      </a:cubicBezTo>
                      <a:lnTo>
                        <a:pt x="5477283" y="1029238"/>
                      </a:lnTo>
                      <a:lnTo>
                        <a:pt x="5477283" y="1029460"/>
                      </a:lnTo>
                      <a:cubicBezTo>
                        <a:pt x="5477283" y="1029860"/>
                        <a:pt x="5477283" y="1030260"/>
                        <a:pt x="5475770" y="1033907"/>
                      </a:cubicBezTo>
                      <a:cubicBezTo>
                        <a:pt x="5472925" y="1040665"/>
                        <a:pt x="5466878" y="1054716"/>
                        <a:pt x="5470124" y="1059118"/>
                      </a:cubicBezTo>
                      <a:cubicBezTo>
                        <a:pt x="5478572" y="1070767"/>
                        <a:pt x="5484708" y="1076325"/>
                        <a:pt x="5496803" y="1076325"/>
                      </a:cubicBezTo>
                      <a:cubicBezTo>
                        <a:pt x="5498091" y="1076325"/>
                        <a:pt x="5499425" y="1076325"/>
                        <a:pt x="5500849" y="1076325"/>
                      </a:cubicBezTo>
                      <a:cubicBezTo>
                        <a:pt x="5503827" y="1076058"/>
                        <a:pt x="5506940" y="1075658"/>
                        <a:pt x="5510185" y="1075302"/>
                      </a:cubicBezTo>
                      <a:cubicBezTo>
                        <a:pt x="5517567" y="1074258"/>
                        <a:pt x="5524992" y="1073662"/>
                        <a:pt x="5532417" y="1073524"/>
                      </a:cubicBezTo>
                      <a:cubicBezTo>
                        <a:pt x="5544912" y="1073524"/>
                        <a:pt x="5562519" y="1075880"/>
                        <a:pt x="5570612" y="1096201"/>
                      </a:cubicBezTo>
                      <a:cubicBezTo>
                        <a:pt x="5578705" y="1116520"/>
                        <a:pt x="5598758" y="1122479"/>
                        <a:pt x="5610141" y="1124524"/>
                      </a:cubicBezTo>
                      <a:lnTo>
                        <a:pt x="5612675" y="1124924"/>
                      </a:lnTo>
                      <a:cubicBezTo>
                        <a:pt x="5617566" y="1125591"/>
                        <a:pt x="5624280" y="1126525"/>
                        <a:pt x="5626014" y="1131371"/>
                      </a:cubicBezTo>
                      <a:cubicBezTo>
                        <a:pt x="5629393" y="1139820"/>
                        <a:pt x="5634196" y="1139820"/>
                        <a:pt x="5639754" y="1139820"/>
                      </a:cubicBezTo>
                      <a:lnTo>
                        <a:pt x="5640687" y="1139820"/>
                      </a:lnTo>
                      <a:cubicBezTo>
                        <a:pt x="5643666" y="1139717"/>
                        <a:pt x="5646690" y="1140064"/>
                        <a:pt x="5649580" y="1140842"/>
                      </a:cubicBezTo>
                      <a:cubicBezTo>
                        <a:pt x="5654693" y="1142238"/>
                        <a:pt x="5659985" y="1142941"/>
                        <a:pt x="5665321" y="1142932"/>
                      </a:cubicBezTo>
                      <a:cubicBezTo>
                        <a:pt x="5671235" y="1143377"/>
                        <a:pt x="5677103" y="1141807"/>
                        <a:pt x="5681994" y="1138485"/>
                      </a:cubicBezTo>
                      <a:cubicBezTo>
                        <a:pt x="5683151" y="1137418"/>
                        <a:pt x="5683684" y="1136485"/>
                        <a:pt x="5683551" y="1135506"/>
                      </a:cubicBezTo>
                      <a:cubicBezTo>
                        <a:pt x="5683284" y="1133106"/>
                        <a:pt x="5679105" y="1131060"/>
                        <a:pt x="5674969" y="1128837"/>
                      </a:cubicBezTo>
                      <a:cubicBezTo>
                        <a:pt x="5670834" y="1126614"/>
                        <a:pt x="5667232" y="1124835"/>
                        <a:pt x="5666521" y="1122434"/>
                      </a:cubicBezTo>
                      <a:cubicBezTo>
                        <a:pt x="5666299" y="1121634"/>
                        <a:pt x="5666432" y="1120780"/>
                        <a:pt x="5666877" y="1120078"/>
                      </a:cubicBezTo>
                      <a:cubicBezTo>
                        <a:pt x="5667455" y="1119041"/>
                        <a:pt x="5668566" y="1118437"/>
                        <a:pt x="5669767" y="1118521"/>
                      </a:cubicBezTo>
                      <a:cubicBezTo>
                        <a:pt x="5672479" y="1118917"/>
                        <a:pt x="5675147" y="1119837"/>
                        <a:pt x="5677504" y="1121234"/>
                      </a:cubicBezTo>
                      <a:cubicBezTo>
                        <a:pt x="5679593" y="1122456"/>
                        <a:pt x="5681905" y="1123288"/>
                        <a:pt x="5684307" y="1123679"/>
                      </a:cubicBezTo>
                      <a:cubicBezTo>
                        <a:pt x="5684840" y="1123715"/>
                        <a:pt x="5685329" y="1123519"/>
                        <a:pt x="5685685" y="1123146"/>
                      </a:cubicBezTo>
                      <a:cubicBezTo>
                        <a:pt x="5686485" y="1121798"/>
                        <a:pt x="5686663" y="1120184"/>
                        <a:pt x="5686174" y="1118699"/>
                      </a:cubicBezTo>
                      <a:cubicBezTo>
                        <a:pt x="5685730" y="1114213"/>
                        <a:pt x="5686129" y="1109686"/>
                        <a:pt x="5687419" y="1105360"/>
                      </a:cubicBezTo>
                      <a:cubicBezTo>
                        <a:pt x="5688798" y="1100754"/>
                        <a:pt x="5689197" y="1095907"/>
                        <a:pt x="5688620" y="1091132"/>
                      </a:cubicBezTo>
                      <a:cubicBezTo>
                        <a:pt x="5687909" y="1088495"/>
                        <a:pt x="5686929" y="1085947"/>
                        <a:pt x="5685641" y="1083528"/>
                      </a:cubicBezTo>
                      <a:cubicBezTo>
                        <a:pt x="5682928" y="1077481"/>
                        <a:pt x="5679771" y="1070634"/>
                        <a:pt x="5681683" y="1067699"/>
                      </a:cubicBezTo>
                      <a:cubicBezTo>
                        <a:pt x="5682572" y="1066485"/>
                        <a:pt x="5684129" y="1065925"/>
                        <a:pt x="5685596" y="1066276"/>
                      </a:cubicBezTo>
                      <a:cubicBezTo>
                        <a:pt x="5686797" y="1066614"/>
                        <a:pt x="5687953" y="1067014"/>
                        <a:pt x="5689109" y="1067477"/>
                      </a:cubicBezTo>
                      <a:cubicBezTo>
                        <a:pt x="5697601" y="1070456"/>
                        <a:pt x="5720234" y="1078326"/>
                        <a:pt x="5729838" y="1078326"/>
                      </a:cubicBezTo>
                      <a:cubicBezTo>
                        <a:pt x="5732372" y="1078326"/>
                        <a:pt x="5733350" y="1077792"/>
                        <a:pt x="5733705" y="1077348"/>
                      </a:cubicBezTo>
                      <a:cubicBezTo>
                        <a:pt x="5733928" y="1076943"/>
                        <a:pt x="5733928" y="1076463"/>
                        <a:pt x="5733705" y="1076058"/>
                      </a:cubicBezTo>
                      <a:cubicBezTo>
                        <a:pt x="5733083" y="1072768"/>
                        <a:pt x="5729259" y="1071612"/>
                        <a:pt x="5725614" y="1070856"/>
                      </a:cubicBezTo>
                      <a:cubicBezTo>
                        <a:pt x="5721967" y="1070100"/>
                        <a:pt x="5719344" y="1069211"/>
                        <a:pt x="5718855" y="1066810"/>
                      </a:cubicBezTo>
                      <a:cubicBezTo>
                        <a:pt x="5718633" y="1066089"/>
                        <a:pt x="5718722" y="1065302"/>
                        <a:pt x="5719166" y="1064676"/>
                      </a:cubicBezTo>
                      <a:cubicBezTo>
                        <a:pt x="5719700" y="1064124"/>
                        <a:pt x="5720455" y="1063844"/>
                        <a:pt x="5721212" y="1063920"/>
                      </a:cubicBezTo>
                      <a:cubicBezTo>
                        <a:pt x="5724547" y="1064391"/>
                        <a:pt x="5727837" y="1065316"/>
                        <a:pt x="5730905" y="1066676"/>
                      </a:cubicBezTo>
                      <a:cubicBezTo>
                        <a:pt x="5735129" y="1068531"/>
                        <a:pt x="5739664" y="1069731"/>
                        <a:pt x="5744244" y="1070233"/>
                      </a:cubicBezTo>
                      <a:lnTo>
                        <a:pt x="5744244" y="1070233"/>
                      </a:lnTo>
                      <a:cubicBezTo>
                        <a:pt x="5746645" y="1070233"/>
                        <a:pt x="5747935" y="1069344"/>
                        <a:pt x="5748245" y="1067477"/>
                      </a:cubicBezTo>
                      <a:cubicBezTo>
                        <a:pt x="5749357" y="1060020"/>
                        <a:pt x="5753803" y="1053475"/>
                        <a:pt x="5760339" y="1049691"/>
                      </a:cubicBezTo>
                      <a:cubicBezTo>
                        <a:pt x="5761807" y="1049162"/>
                        <a:pt x="5763275" y="1048749"/>
                        <a:pt x="5764786" y="1048446"/>
                      </a:cubicBezTo>
                      <a:cubicBezTo>
                        <a:pt x="5768655" y="1047601"/>
                        <a:pt x="5775814" y="1045956"/>
                        <a:pt x="5775946" y="1044000"/>
                      </a:cubicBezTo>
                      <a:cubicBezTo>
                        <a:pt x="5775946" y="1043555"/>
                        <a:pt x="5775458" y="1042355"/>
                        <a:pt x="5770211" y="1040487"/>
                      </a:cubicBezTo>
                      <a:lnTo>
                        <a:pt x="5769900" y="1040487"/>
                      </a:lnTo>
                      <a:lnTo>
                        <a:pt x="5768254" y="1039865"/>
                      </a:lnTo>
                      <a:lnTo>
                        <a:pt x="5767231" y="1039509"/>
                      </a:lnTo>
                      <a:lnTo>
                        <a:pt x="5767231" y="1039509"/>
                      </a:lnTo>
                      <a:lnTo>
                        <a:pt x="5767231" y="1039509"/>
                      </a:lnTo>
                      <a:cubicBezTo>
                        <a:pt x="5753404" y="1033907"/>
                        <a:pt x="5742643" y="1024213"/>
                        <a:pt x="5732150" y="1014831"/>
                      </a:cubicBezTo>
                      <a:cubicBezTo>
                        <a:pt x="5727258" y="1010385"/>
                        <a:pt x="5722146" y="1005939"/>
                        <a:pt x="5716810" y="1001803"/>
                      </a:cubicBezTo>
                      <a:cubicBezTo>
                        <a:pt x="5708183" y="996081"/>
                        <a:pt x="5698223" y="992737"/>
                        <a:pt x="5687909" y="992110"/>
                      </a:cubicBezTo>
                      <a:cubicBezTo>
                        <a:pt x="5684396" y="992053"/>
                        <a:pt x="5680883" y="992640"/>
                        <a:pt x="5677548" y="993845"/>
                      </a:cubicBezTo>
                      <a:cubicBezTo>
                        <a:pt x="5675013" y="994685"/>
                        <a:pt x="5672435" y="995205"/>
                        <a:pt x="5669767" y="995401"/>
                      </a:cubicBezTo>
                      <a:cubicBezTo>
                        <a:pt x="5668789" y="995432"/>
                        <a:pt x="5667855" y="995219"/>
                        <a:pt x="5667010" y="994778"/>
                      </a:cubicBezTo>
                      <a:cubicBezTo>
                        <a:pt x="5664609" y="993444"/>
                        <a:pt x="5662119" y="991933"/>
                        <a:pt x="5659495" y="990332"/>
                      </a:cubicBezTo>
                      <a:cubicBezTo>
                        <a:pt x="5650870" y="984907"/>
                        <a:pt x="5641043" y="978816"/>
                        <a:pt x="5630861" y="978816"/>
                      </a:cubicBezTo>
                      <a:cubicBezTo>
                        <a:pt x="5625481" y="978834"/>
                        <a:pt x="5620234" y="980563"/>
                        <a:pt x="5615921" y="983751"/>
                      </a:cubicBezTo>
                      <a:cubicBezTo>
                        <a:pt x="5615254" y="984129"/>
                        <a:pt x="5614854" y="984818"/>
                        <a:pt x="5614809" y="985574"/>
                      </a:cubicBezTo>
                      <a:cubicBezTo>
                        <a:pt x="5614809" y="988820"/>
                        <a:pt x="5621523" y="993667"/>
                        <a:pt x="5625970" y="996868"/>
                      </a:cubicBezTo>
                      <a:cubicBezTo>
                        <a:pt x="5627571" y="997882"/>
                        <a:pt x="5629038" y="999042"/>
                        <a:pt x="5630416" y="1000336"/>
                      </a:cubicBezTo>
                      <a:cubicBezTo>
                        <a:pt x="5632195" y="1002782"/>
                        <a:pt x="5626903" y="1024035"/>
                        <a:pt x="5625169" y="1025369"/>
                      </a:cubicBezTo>
                      <a:cubicBezTo>
                        <a:pt x="5624592" y="1025801"/>
                        <a:pt x="5623835" y="1026019"/>
                        <a:pt x="5623124" y="1025992"/>
                      </a:cubicBezTo>
                      <a:cubicBezTo>
                        <a:pt x="5616499" y="1025992"/>
                        <a:pt x="5601336" y="1012341"/>
                        <a:pt x="5600048" y="1008206"/>
                      </a:cubicBezTo>
                      <a:cubicBezTo>
                        <a:pt x="5599158" y="1002773"/>
                        <a:pt x="5599336" y="997211"/>
                        <a:pt x="5600581" y="991844"/>
                      </a:cubicBezTo>
                      <a:cubicBezTo>
                        <a:pt x="5601870" y="982951"/>
                        <a:pt x="5603205" y="974058"/>
                        <a:pt x="5598313" y="970723"/>
                      </a:cubicBezTo>
                      <a:cubicBezTo>
                        <a:pt x="5594667" y="967966"/>
                        <a:pt x="5591555" y="964614"/>
                        <a:pt x="5589065" y="960808"/>
                      </a:cubicBezTo>
                      <a:cubicBezTo>
                        <a:pt x="5586620" y="957224"/>
                        <a:pt x="5583595" y="954040"/>
                        <a:pt x="5580173" y="951382"/>
                      </a:cubicBezTo>
                      <a:cubicBezTo>
                        <a:pt x="5568077" y="943405"/>
                        <a:pt x="5555228" y="936588"/>
                        <a:pt x="5541844" y="931017"/>
                      </a:cubicBezTo>
                      <a:cubicBezTo>
                        <a:pt x="5531528" y="926259"/>
                        <a:pt x="5520768" y="922124"/>
                        <a:pt x="5510363" y="917678"/>
                      </a:cubicBezTo>
                      <a:lnTo>
                        <a:pt x="5498225" y="912831"/>
                      </a:lnTo>
                      <a:cubicBezTo>
                        <a:pt x="5492000" y="910048"/>
                        <a:pt x="5486220" y="906411"/>
                        <a:pt x="5481018" y="902026"/>
                      </a:cubicBezTo>
                      <a:cubicBezTo>
                        <a:pt x="5476393" y="898163"/>
                        <a:pt x="5471324" y="894894"/>
                        <a:pt x="5465900" y="892289"/>
                      </a:cubicBezTo>
                      <a:cubicBezTo>
                        <a:pt x="5460564" y="890128"/>
                        <a:pt x="5455051" y="888318"/>
                        <a:pt x="5449493" y="886864"/>
                      </a:cubicBezTo>
                      <a:cubicBezTo>
                        <a:pt x="5441000" y="884935"/>
                        <a:pt x="5432819" y="881724"/>
                        <a:pt x="5425260" y="877349"/>
                      </a:cubicBezTo>
                      <a:cubicBezTo>
                        <a:pt x="5421436" y="874904"/>
                        <a:pt x="5417746" y="872369"/>
                        <a:pt x="5414189" y="869879"/>
                      </a:cubicBezTo>
                      <a:cubicBezTo>
                        <a:pt x="5406096" y="863885"/>
                        <a:pt x="5397470" y="858630"/>
                        <a:pt x="5388399" y="854183"/>
                      </a:cubicBezTo>
                      <a:cubicBezTo>
                        <a:pt x="5374082" y="847416"/>
                        <a:pt x="5359186" y="841898"/>
                        <a:pt x="5343935" y="837687"/>
                      </a:cubicBezTo>
                      <a:cubicBezTo>
                        <a:pt x="5339890" y="836714"/>
                        <a:pt x="5335754" y="836042"/>
                        <a:pt x="5331619" y="835686"/>
                      </a:cubicBezTo>
                      <a:cubicBezTo>
                        <a:pt x="5322726" y="834619"/>
                        <a:pt x="5313345" y="833552"/>
                        <a:pt x="5306986" y="827861"/>
                      </a:cubicBezTo>
                      <a:cubicBezTo>
                        <a:pt x="5298938" y="820658"/>
                        <a:pt x="5285243" y="819724"/>
                        <a:pt x="5274216" y="819724"/>
                      </a:cubicBezTo>
                      <a:cubicBezTo>
                        <a:pt x="5268792" y="819724"/>
                        <a:pt x="5263278" y="819991"/>
                        <a:pt x="5257942" y="820258"/>
                      </a:cubicBezTo>
                      <a:cubicBezTo>
                        <a:pt x="5252606" y="820524"/>
                        <a:pt x="5248293" y="820702"/>
                        <a:pt x="5243981" y="820702"/>
                      </a:cubicBezTo>
                      <a:cubicBezTo>
                        <a:pt x="5241757" y="820702"/>
                        <a:pt x="5239846" y="820702"/>
                        <a:pt x="5238111" y="820702"/>
                      </a:cubicBezTo>
                      <a:cubicBezTo>
                        <a:pt x="5235088" y="820480"/>
                        <a:pt x="5231887" y="820080"/>
                        <a:pt x="5228507" y="819590"/>
                      </a:cubicBezTo>
                      <a:cubicBezTo>
                        <a:pt x="5223571" y="818803"/>
                        <a:pt x="5218592" y="818341"/>
                        <a:pt x="5213567" y="818212"/>
                      </a:cubicBezTo>
                      <a:cubicBezTo>
                        <a:pt x="5209299" y="818083"/>
                        <a:pt x="5205075" y="818852"/>
                        <a:pt x="5201161" y="820480"/>
                      </a:cubicBezTo>
                      <a:cubicBezTo>
                        <a:pt x="5197427" y="822294"/>
                        <a:pt x="5193380" y="823281"/>
                        <a:pt x="5189245" y="823370"/>
                      </a:cubicBezTo>
                      <a:cubicBezTo>
                        <a:pt x="5183865" y="823023"/>
                        <a:pt x="5178619" y="821743"/>
                        <a:pt x="5173683" y="819590"/>
                      </a:cubicBezTo>
                      <a:lnTo>
                        <a:pt x="5173416" y="819590"/>
                      </a:lnTo>
                      <a:cubicBezTo>
                        <a:pt x="5171771" y="819012"/>
                        <a:pt x="5169415" y="818079"/>
                        <a:pt x="5166436" y="816878"/>
                      </a:cubicBezTo>
                      <a:cubicBezTo>
                        <a:pt x="5153763" y="811854"/>
                        <a:pt x="5130197" y="802472"/>
                        <a:pt x="5116236" y="802472"/>
                      </a:cubicBezTo>
                      <a:cubicBezTo>
                        <a:pt x="5112812" y="802098"/>
                        <a:pt x="5109388" y="803179"/>
                        <a:pt x="5106809" y="805451"/>
                      </a:cubicBezTo>
                      <a:cubicBezTo>
                        <a:pt x="5101696" y="813601"/>
                        <a:pt x="5097205" y="822152"/>
                        <a:pt x="5093470" y="831018"/>
                      </a:cubicBezTo>
                      <a:cubicBezTo>
                        <a:pt x="5095249" y="837865"/>
                        <a:pt x="5101162" y="842845"/>
                        <a:pt x="5106809" y="847647"/>
                      </a:cubicBezTo>
                      <a:cubicBezTo>
                        <a:pt x="5113345" y="853116"/>
                        <a:pt x="5120148" y="858763"/>
                        <a:pt x="5120905" y="867345"/>
                      </a:cubicBezTo>
                      <a:cubicBezTo>
                        <a:pt x="5121304" y="871658"/>
                        <a:pt x="5119793" y="875931"/>
                        <a:pt x="5116769" y="879039"/>
                      </a:cubicBezTo>
                      <a:cubicBezTo>
                        <a:pt x="5110188" y="885308"/>
                        <a:pt x="5101429" y="888799"/>
                        <a:pt x="5092358" y="888776"/>
                      </a:cubicBezTo>
                      <a:cubicBezTo>
                        <a:pt x="5091158" y="888847"/>
                        <a:pt x="5090002" y="888847"/>
                        <a:pt x="5088802" y="888776"/>
                      </a:cubicBezTo>
                      <a:cubicBezTo>
                        <a:pt x="5076662" y="886909"/>
                        <a:pt x="5069949" y="880817"/>
                        <a:pt x="5062879" y="874370"/>
                      </a:cubicBezTo>
                      <a:cubicBezTo>
                        <a:pt x="5059633" y="871271"/>
                        <a:pt x="5056165" y="868390"/>
                        <a:pt x="5052563" y="865744"/>
                      </a:cubicBezTo>
                      <a:cubicBezTo>
                        <a:pt x="5048961" y="863543"/>
                        <a:pt x="5045049" y="861907"/>
                        <a:pt x="5040959" y="860897"/>
                      </a:cubicBezTo>
                      <a:cubicBezTo>
                        <a:pt x="5033666" y="858674"/>
                        <a:pt x="5026108" y="856451"/>
                        <a:pt x="5023173" y="847958"/>
                      </a:cubicBezTo>
                      <a:cubicBezTo>
                        <a:pt x="5021261" y="842223"/>
                        <a:pt x="5021039" y="838399"/>
                        <a:pt x="5022506" y="836353"/>
                      </a:cubicBezTo>
                      <a:cubicBezTo>
                        <a:pt x="5023484" y="835179"/>
                        <a:pt x="5024951" y="834548"/>
                        <a:pt x="5026464" y="834664"/>
                      </a:cubicBezTo>
                      <a:cubicBezTo>
                        <a:pt x="5031043" y="835353"/>
                        <a:pt x="5035445" y="836860"/>
                        <a:pt x="5039491" y="839110"/>
                      </a:cubicBezTo>
                      <a:cubicBezTo>
                        <a:pt x="5041670" y="840155"/>
                        <a:pt x="5043893" y="841044"/>
                        <a:pt x="5046161" y="841778"/>
                      </a:cubicBezTo>
                      <a:cubicBezTo>
                        <a:pt x="5047094" y="842009"/>
                        <a:pt x="5048028" y="842129"/>
                        <a:pt x="5048961" y="842134"/>
                      </a:cubicBezTo>
                      <a:cubicBezTo>
                        <a:pt x="5055365" y="841902"/>
                        <a:pt x="5061057" y="838056"/>
                        <a:pt x="5063635" y="832218"/>
                      </a:cubicBezTo>
                      <a:cubicBezTo>
                        <a:pt x="5065013" y="828630"/>
                        <a:pt x="5063768" y="824553"/>
                        <a:pt x="5060567" y="822392"/>
                      </a:cubicBezTo>
                      <a:cubicBezTo>
                        <a:pt x="5051008" y="815673"/>
                        <a:pt x="5039669" y="812027"/>
                        <a:pt x="5027975" y="811943"/>
                      </a:cubicBezTo>
                      <a:cubicBezTo>
                        <a:pt x="5023929" y="811818"/>
                        <a:pt x="5019928" y="812547"/>
                        <a:pt x="5016192" y="814077"/>
                      </a:cubicBezTo>
                      <a:cubicBezTo>
                        <a:pt x="5009211" y="817834"/>
                        <a:pt x="5003165" y="823072"/>
                        <a:pt x="4998407" y="829417"/>
                      </a:cubicBezTo>
                      <a:cubicBezTo>
                        <a:pt x="4993960" y="835126"/>
                        <a:pt x="4988580" y="840039"/>
                        <a:pt x="4982488" y="843957"/>
                      </a:cubicBezTo>
                      <a:cubicBezTo>
                        <a:pt x="4977108" y="846616"/>
                        <a:pt x="4971150" y="847856"/>
                        <a:pt x="4965148" y="847558"/>
                      </a:cubicBezTo>
                      <a:cubicBezTo>
                        <a:pt x="4960701" y="847558"/>
                        <a:pt x="4956255" y="847114"/>
                        <a:pt x="4952164" y="846758"/>
                      </a:cubicBezTo>
                      <a:lnTo>
                        <a:pt x="4950074" y="846758"/>
                      </a:lnTo>
                      <a:cubicBezTo>
                        <a:pt x="4939358" y="845424"/>
                        <a:pt x="4928820" y="843009"/>
                        <a:pt x="4918594" y="839555"/>
                      </a:cubicBezTo>
                      <a:cubicBezTo>
                        <a:pt x="4909390" y="836442"/>
                        <a:pt x="4899963" y="834192"/>
                        <a:pt x="4890359" y="832841"/>
                      </a:cubicBezTo>
                      <a:cubicBezTo>
                        <a:pt x="4883645" y="832147"/>
                        <a:pt x="4876931" y="831805"/>
                        <a:pt x="4870217" y="831818"/>
                      </a:cubicBezTo>
                      <a:cubicBezTo>
                        <a:pt x="4852965" y="832116"/>
                        <a:pt x="4835757" y="833468"/>
                        <a:pt x="4818684" y="835864"/>
                      </a:cubicBezTo>
                      <a:lnTo>
                        <a:pt x="4814237" y="836309"/>
                      </a:lnTo>
                      <a:cubicBezTo>
                        <a:pt x="4807878" y="836425"/>
                        <a:pt x="4801654" y="837945"/>
                        <a:pt x="4795962" y="840755"/>
                      </a:cubicBezTo>
                      <a:cubicBezTo>
                        <a:pt x="4791516" y="843779"/>
                        <a:pt x="4791516" y="851560"/>
                        <a:pt x="4792050" y="858541"/>
                      </a:cubicBezTo>
                      <a:cubicBezTo>
                        <a:pt x="4792583" y="865522"/>
                        <a:pt x="4792583" y="870813"/>
                        <a:pt x="4788892" y="872458"/>
                      </a:cubicBezTo>
                      <a:cubicBezTo>
                        <a:pt x="4788671" y="872520"/>
                        <a:pt x="4788404" y="872520"/>
                        <a:pt x="4788181" y="872458"/>
                      </a:cubicBezTo>
                      <a:cubicBezTo>
                        <a:pt x="4783735" y="872458"/>
                        <a:pt x="4780712" y="852983"/>
                        <a:pt x="4779910" y="847025"/>
                      </a:cubicBezTo>
                      <a:cubicBezTo>
                        <a:pt x="4777865" y="832707"/>
                        <a:pt x="4770173" y="830306"/>
                        <a:pt x="4753633" y="830306"/>
                      </a:cubicBezTo>
                      <a:lnTo>
                        <a:pt x="4750209" y="830306"/>
                      </a:lnTo>
                      <a:lnTo>
                        <a:pt x="4745495" y="830306"/>
                      </a:lnTo>
                      <a:cubicBezTo>
                        <a:pt x="4741717" y="830546"/>
                        <a:pt x="4737892" y="829862"/>
                        <a:pt x="4734424" y="828306"/>
                      </a:cubicBezTo>
                      <a:cubicBezTo>
                        <a:pt x="4733802" y="828012"/>
                        <a:pt x="4733357" y="827452"/>
                        <a:pt x="4733223" y="826794"/>
                      </a:cubicBezTo>
                      <a:cubicBezTo>
                        <a:pt x="4732824" y="825148"/>
                        <a:pt x="4734113" y="823148"/>
                        <a:pt x="4735359" y="821191"/>
                      </a:cubicBezTo>
                      <a:cubicBezTo>
                        <a:pt x="4736159" y="820160"/>
                        <a:pt x="4736736" y="818959"/>
                        <a:pt x="4737048" y="817679"/>
                      </a:cubicBezTo>
                      <a:cubicBezTo>
                        <a:pt x="4737092" y="813148"/>
                        <a:pt x="4738070" y="808675"/>
                        <a:pt x="4739982" y="804562"/>
                      </a:cubicBezTo>
                      <a:cubicBezTo>
                        <a:pt x="4742339" y="798603"/>
                        <a:pt x="4744428" y="793446"/>
                        <a:pt x="4738293" y="786509"/>
                      </a:cubicBezTo>
                      <a:cubicBezTo>
                        <a:pt x="4708458" y="752361"/>
                        <a:pt x="4661637" y="745158"/>
                        <a:pt x="4627622" y="745158"/>
                      </a:cubicBezTo>
                      <a:cubicBezTo>
                        <a:pt x="4605612" y="745278"/>
                        <a:pt x="4583647" y="747946"/>
                        <a:pt x="4562260" y="753117"/>
                      </a:cubicBezTo>
                      <a:cubicBezTo>
                        <a:pt x="4542073" y="758008"/>
                        <a:pt x="4521398" y="760631"/>
                        <a:pt x="4500634" y="760943"/>
                      </a:cubicBezTo>
                      <a:cubicBezTo>
                        <a:pt x="4491162" y="761076"/>
                        <a:pt x="4481692" y="760133"/>
                        <a:pt x="4472443" y="758141"/>
                      </a:cubicBezTo>
                      <a:cubicBezTo>
                        <a:pt x="4469242" y="757386"/>
                        <a:pt x="4469464" y="753695"/>
                        <a:pt x="4469687" y="749649"/>
                      </a:cubicBezTo>
                      <a:cubicBezTo>
                        <a:pt x="4469908" y="745603"/>
                        <a:pt x="4470131" y="741245"/>
                        <a:pt x="4467330" y="738888"/>
                      </a:cubicBezTo>
                      <a:cubicBezTo>
                        <a:pt x="4458614" y="731850"/>
                        <a:pt x="4447943" y="727604"/>
                        <a:pt x="4436783" y="726705"/>
                      </a:cubicBezTo>
                      <a:cubicBezTo>
                        <a:pt x="4434693" y="726679"/>
                        <a:pt x="4432604" y="727012"/>
                        <a:pt x="4430603" y="727684"/>
                      </a:cubicBezTo>
                      <a:cubicBezTo>
                        <a:pt x="4427890" y="728840"/>
                        <a:pt x="4425045" y="729560"/>
                        <a:pt x="4422110" y="729818"/>
                      </a:cubicBezTo>
                      <a:cubicBezTo>
                        <a:pt x="4419309" y="729818"/>
                        <a:pt x="4418331" y="728262"/>
                        <a:pt x="4417130" y="726350"/>
                      </a:cubicBezTo>
                      <a:cubicBezTo>
                        <a:pt x="4415351" y="723322"/>
                        <a:pt x="4412773" y="720823"/>
                        <a:pt x="4409704" y="719102"/>
                      </a:cubicBezTo>
                      <a:cubicBezTo>
                        <a:pt x="4400145" y="713437"/>
                        <a:pt x="4389385" y="710143"/>
                        <a:pt x="4378313" y="709498"/>
                      </a:cubicBezTo>
                      <a:cubicBezTo>
                        <a:pt x="4376356" y="709480"/>
                        <a:pt x="4374444" y="709662"/>
                        <a:pt x="4372533" y="710031"/>
                      </a:cubicBezTo>
                      <a:cubicBezTo>
                        <a:pt x="4367508" y="711054"/>
                        <a:pt x="4363640" y="710031"/>
                        <a:pt x="4362039" y="707541"/>
                      </a:cubicBezTo>
                      <a:cubicBezTo>
                        <a:pt x="4361239" y="706168"/>
                        <a:pt x="4361239" y="704469"/>
                        <a:pt x="4362039" y="703095"/>
                      </a:cubicBezTo>
                      <a:cubicBezTo>
                        <a:pt x="4365063" y="699409"/>
                        <a:pt x="4369775" y="697519"/>
                        <a:pt x="4374489" y="698071"/>
                      </a:cubicBezTo>
                      <a:lnTo>
                        <a:pt x="4376801" y="698071"/>
                      </a:lnTo>
                      <a:cubicBezTo>
                        <a:pt x="4385694" y="698071"/>
                        <a:pt x="4397032" y="696514"/>
                        <a:pt x="4398677" y="692201"/>
                      </a:cubicBezTo>
                      <a:cubicBezTo>
                        <a:pt x="4399478" y="690023"/>
                        <a:pt x="4397921" y="687221"/>
                        <a:pt x="4394231" y="683842"/>
                      </a:cubicBezTo>
                      <a:cubicBezTo>
                        <a:pt x="4385338" y="675883"/>
                        <a:pt x="4343231" y="665167"/>
                        <a:pt x="4312818" y="665167"/>
                      </a:cubicBezTo>
                      <a:cubicBezTo>
                        <a:pt x="4300234" y="665167"/>
                        <a:pt x="4284761" y="667035"/>
                        <a:pt x="4282582" y="676017"/>
                      </a:cubicBezTo>
                      <a:cubicBezTo>
                        <a:pt x="4279159" y="690023"/>
                        <a:pt x="4267909" y="706697"/>
                        <a:pt x="4251458" y="710120"/>
                      </a:cubicBezTo>
                      <a:cubicBezTo>
                        <a:pt x="4250790" y="710174"/>
                        <a:pt x="4250124" y="710174"/>
                        <a:pt x="4249457" y="710120"/>
                      </a:cubicBezTo>
                      <a:cubicBezTo>
                        <a:pt x="4243855" y="710120"/>
                        <a:pt x="4232338" y="706652"/>
                        <a:pt x="4230293" y="701228"/>
                      </a:cubicBezTo>
                      <a:cubicBezTo>
                        <a:pt x="4229404" y="698738"/>
                        <a:pt x="4230293" y="696248"/>
                        <a:pt x="4233361" y="693846"/>
                      </a:cubicBezTo>
                      <a:cubicBezTo>
                        <a:pt x="4236339" y="691988"/>
                        <a:pt x="4239630" y="690690"/>
                        <a:pt x="4243098" y="690023"/>
                      </a:cubicBezTo>
                      <a:cubicBezTo>
                        <a:pt x="4249812" y="688111"/>
                        <a:pt x="4257372" y="685977"/>
                        <a:pt x="4257372" y="681130"/>
                      </a:cubicBezTo>
                      <a:cubicBezTo>
                        <a:pt x="4257372" y="676283"/>
                        <a:pt x="4242476" y="674727"/>
                        <a:pt x="4233539" y="674193"/>
                      </a:cubicBezTo>
                      <a:cubicBezTo>
                        <a:pt x="4231226" y="674145"/>
                        <a:pt x="4228914" y="673936"/>
                        <a:pt x="4226646" y="673571"/>
                      </a:cubicBezTo>
                      <a:cubicBezTo>
                        <a:pt x="4219488" y="671970"/>
                        <a:pt x="4218687" y="669125"/>
                        <a:pt x="4218865" y="667479"/>
                      </a:cubicBezTo>
                      <a:cubicBezTo>
                        <a:pt x="4219355" y="663389"/>
                        <a:pt x="4226914" y="659387"/>
                        <a:pt x="4234161" y="659387"/>
                      </a:cubicBezTo>
                      <a:cubicBezTo>
                        <a:pt x="4235851" y="659378"/>
                        <a:pt x="4237495" y="659601"/>
                        <a:pt x="4239097" y="660054"/>
                      </a:cubicBezTo>
                      <a:cubicBezTo>
                        <a:pt x="4247011" y="662308"/>
                        <a:pt x="4255104" y="663651"/>
                        <a:pt x="4263329" y="664056"/>
                      </a:cubicBezTo>
                      <a:cubicBezTo>
                        <a:pt x="4268932" y="664056"/>
                        <a:pt x="4271999" y="662855"/>
                        <a:pt x="4272222" y="660499"/>
                      </a:cubicBezTo>
                      <a:cubicBezTo>
                        <a:pt x="4272311" y="660303"/>
                        <a:pt x="4272311" y="660072"/>
                        <a:pt x="4272222" y="659876"/>
                      </a:cubicBezTo>
                      <a:cubicBezTo>
                        <a:pt x="4269199" y="655652"/>
                        <a:pt x="4243276" y="649827"/>
                        <a:pt x="4195166" y="642535"/>
                      </a:cubicBezTo>
                      <a:lnTo>
                        <a:pt x="4191253" y="641957"/>
                      </a:lnTo>
                      <a:cubicBezTo>
                        <a:pt x="4179426" y="640045"/>
                        <a:pt x="4167821" y="638889"/>
                        <a:pt x="4156660" y="637778"/>
                      </a:cubicBezTo>
                      <a:cubicBezTo>
                        <a:pt x="4137941" y="636293"/>
                        <a:pt x="4119400" y="633247"/>
                        <a:pt x="4101214" y="628663"/>
                      </a:cubicBezTo>
                      <a:cubicBezTo>
                        <a:pt x="4093299" y="626528"/>
                        <a:pt x="4088942" y="626439"/>
                        <a:pt x="4087563" y="628262"/>
                      </a:cubicBezTo>
                      <a:cubicBezTo>
                        <a:pt x="4086186" y="630085"/>
                        <a:pt x="4087297" y="632931"/>
                        <a:pt x="4088275" y="636221"/>
                      </a:cubicBezTo>
                      <a:cubicBezTo>
                        <a:pt x="4089564" y="639467"/>
                        <a:pt x="4090009" y="642980"/>
                        <a:pt x="4089653" y="646448"/>
                      </a:cubicBezTo>
                      <a:cubicBezTo>
                        <a:pt x="4088053" y="653829"/>
                        <a:pt x="4077115" y="654763"/>
                        <a:pt x="4067732" y="654763"/>
                      </a:cubicBezTo>
                      <a:cubicBezTo>
                        <a:pt x="4063997" y="654763"/>
                        <a:pt x="4060263" y="654763"/>
                        <a:pt x="4056661" y="654452"/>
                      </a:cubicBezTo>
                      <a:cubicBezTo>
                        <a:pt x="4053059" y="654140"/>
                        <a:pt x="4050791" y="654185"/>
                        <a:pt x="4048391" y="654185"/>
                      </a:cubicBezTo>
                      <a:cubicBezTo>
                        <a:pt x="4046568" y="654131"/>
                        <a:pt x="4044789" y="654265"/>
                        <a:pt x="4043010" y="654585"/>
                      </a:cubicBezTo>
                      <a:cubicBezTo>
                        <a:pt x="4037319" y="656052"/>
                        <a:pt x="4027581" y="660499"/>
                        <a:pt x="4025581" y="666323"/>
                      </a:cubicBezTo>
                      <a:cubicBezTo>
                        <a:pt x="4024825" y="668938"/>
                        <a:pt x="4025492" y="671766"/>
                        <a:pt x="4027359" y="673749"/>
                      </a:cubicBezTo>
                      <a:cubicBezTo>
                        <a:pt x="4028648" y="675394"/>
                        <a:pt x="4031805" y="676194"/>
                        <a:pt x="4036252" y="676194"/>
                      </a:cubicBezTo>
                      <a:cubicBezTo>
                        <a:pt x="4039586" y="676194"/>
                        <a:pt x="4043277" y="675794"/>
                        <a:pt x="4046479" y="675483"/>
                      </a:cubicBezTo>
                      <a:cubicBezTo>
                        <a:pt x="4049680" y="675172"/>
                        <a:pt x="4051236" y="674949"/>
                        <a:pt x="4052838" y="674949"/>
                      </a:cubicBezTo>
                      <a:cubicBezTo>
                        <a:pt x="4054438" y="674949"/>
                        <a:pt x="4055016" y="674949"/>
                        <a:pt x="4055460" y="675572"/>
                      </a:cubicBezTo>
                      <a:cubicBezTo>
                        <a:pt x="4055638" y="675772"/>
                        <a:pt x="4055772" y="676043"/>
                        <a:pt x="4055772" y="676328"/>
                      </a:cubicBezTo>
                      <a:cubicBezTo>
                        <a:pt x="4055772" y="678996"/>
                        <a:pt x="4052393" y="680774"/>
                        <a:pt x="4048835" y="682997"/>
                      </a:cubicBezTo>
                      <a:cubicBezTo>
                        <a:pt x="4044389" y="685665"/>
                        <a:pt x="4041277" y="687444"/>
                        <a:pt x="4042566" y="690201"/>
                      </a:cubicBezTo>
                      <a:cubicBezTo>
                        <a:pt x="4043856" y="692117"/>
                        <a:pt x="4045322" y="693878"/>
                        <a:pt x="4047013" y="695447"/>
                      </a:cubicBezTo>
                      <a:cubicBezTo>
                        <a:pt x="4051459" y="699894"/>
                        <a:pt x="4057862" y="706341"/>
                        <a:pt x="4057639" y="712299"/>
                      </a:cubicBezTo>
                      <a:cubicBezTo>
                        <a:pt x="4057461" y="714860"/>
                        <a:pt x="4056216" y="717230"/>
                        <a:pt x="4054171" y="718791"/>
                      </a:cubicBezTo>
                      <a:cubicBezTo>
                        <a:pt x="4051593" y="721156"/>
                        <a:pt x="4048258" y="722499"/>
                        <a:pt x="4044745" y="722570"/>
                      </a:cubicBezTo>
                      <a:cubicBezTo>
                        <a:pt x="4039542" y="721992"/>
                        <a:pt x="4034607" y="720009"/>
                        <a:pt x="4030428" y="716834"/>
                      </a:cubicBezTo>
                      <a:cubicBezTo>
                        <a:pt x="4027937" y="715105"/>
                        <a:pt x="4025314" y="713615"/>
                        <a:pt x="4022558" y="712388"/>
                      </a:cubicBezTo>
                      <a:cubicBezTo>
                        <a:pt x="4021268" y="712046"/>
                        <a:pt x="4019978" y="711899"/>
                        <a:pt x="4018644" y="711943"/>
                      </a:cubicBezTo>
                      <a:cubicBezTo>
                        <a:pt x="4005661" y="712944"/>
                        <a:pt x="3992811" y="715283"/>
                        <a:pt x="3980317" y="718924"/>
                      </a:cubicBezTo>
                      <a:cubicBezTo>
                        <a:pt x="3982674" y="720116"/>
                        <a:pt x="3985252" y="720796"/>
                        <a:pt x="3987920" y="720925"/>
                      </a:cubicBezTo>
                      <a:cubicBezTo>
                        <a:pt x="3992944" y="721636"/>
                        <a:pt x="3998680" y="722437"/>
                        <a:pt x="3999791" y="727595"/>
                      </a:cubicBezTo>
                      <a:cubicBezTo>
                        <a:pt x="4000148" y="728946"/>
                        <a:pt x="3999836" y="730378"/>
                        <a:pt x="3998947" y="731463"/>
                      </a:cubicBezTo>
                      <a:cubicBezTo>
                        <a:pt x="3996590" y="734398"/>
                        <a:pt x="3990499" y="734842"/>
                        <a:pt x="3987120" y="734842"/>
                      </a:cubicBezTo>
                      <a:cubicBezTo>
                        <a:pt x="3982540" y="735082"/>
                        <a:pt x="3977916" y="734167"/>
                        <a:pt x="3973781" y="732175"/>
                      </a:cubicBezTo>
                      <a:cubicBezTo>
                        <a:pt x="3971957" y="730414"/>
                        <a:pt x="3970490" y="728373"/>
                        <a:pt x="3969334" y="726127"/>
                      </a:cubicBezTo>
                      <a:cubicBezTo>
                        <a:pt x="3967067" y="722348"/>
                        <a:pt x="3964888" y="718835"/>
                        <a:pt x="3961019" y="718835"/>
                      </a:cubicBezTo>
                      <a:cubicBezTo>
                        <a:pt x="3960486" y="718773"/>
                        <a:pt x="3959952" y="718773"/>
                        <a:pt x="3959419" y="718835"/>
                      </a:cubicBezTo>
                      <a:cubicBezTo>
                        <a:pt x="3957551" y="719200"/>
                        <a:pt x="3955684" y="719382"/>
                        <a:pt x="3953772" y="719369"/>
                      </a:cubicBezTo>
                      <a:cubicBezTo>
                        <a:pt x="3946080" y="718902"/>
                        <a:pt x="3938520" y="717315"/>
                        <a:pt x="3931273" y="714656"/>
                      </a:cubicBezTo>
                      <a:cubicBezTo>
                        <a:pt x="3927849" y="713588"/>
                        <a:pt x="3924603" y="712566"/>
                        <a:pt x="3921491" y="711810"/>
                      </a:cubicBezTo>
                      <a:cubicBezTo>
                        <a:pt x="3918556" y="711130"/>
                        <a:pt x="3915577" y="710787"/>
                        <a:pt x="3912598" y="710787"/>
                      </a:cubicBezTo>
                      <a:cubicBezTo>
                        <a:pt x="3904328" y="711223"/>
                        <a:pt x="3896190" y="713246"/>
                        <a:pt x="3888676" y="716745"/>
                      </a:cubicBezTo>
                      <a:cubicBezTo>
                        <a:pt x="3880762" y="720378"/>
                        <a:pt x="3872225" y="722477"/>
                        <a:pt x="3863510" y="722926"/>
                      </a:cubicBezTo>
                      <a:cubicBezTo>
                        <a:pt x="3862265" y="722993"/>
                        <a:pt x="3861064" y="722993"/>
                        <a:pt x="3859819" y="722926"/>
                      </a:cubicBezTo>
                      <a:cubicBezTo>
                        <a:pt x="3845635" y="721752"/>
                        <a:pt x="3832118" y="716452"/>
                        <a:pt x="3820913" y="707675"/>
                      </a:cubicBezTo>
                      <a:cubicBezTo>
                        <a:pt x="3818735" y="705758"/>
                        <a:pt x="3816689" y="703677"/>
                        <a:pt x="3814822" y="701450"/>
                      </a:cubicBezTo>
                      <a:cubicBezTo>
                        <a:pt x="3811932" y="698115"/>
                        <a:pt x="3809664" y="695536"/>
                        <a:pt x="3806908" y="695536"/>
                      </a:cubicBezTo>
                      <a:cubicBezTo>
                        <a:pt x="3804150" y="695536"/>
                        <a:pt x="3801883" y="697493"/>
                        <a:pt x="3798503" y="701806"/>
                      </a:cubicBezTo>
                      <a:cubicBezTo>
                        <a:pt x="3794858" y="707115"/>
                        <a:pt x="3792145" y="713033"/>
                        <a:pt x="3790544" y="719280"/>
                      </a:cubicBezTo>
                      <a:cubicBezTo>
                        <a:pt x="3789522" y="722762"/>
                        <a:pt x="3788278" y="726176"/>
                        <a:pt x="3786854" y="729507"/>
                      </a:cubicBezTo>
                      <a:cubicBezTo>
                        <a:pt x="3784765" y="733446"/>
                        <a:pt x="3781696" y="736794"/>
                        <a:pt x="3777962" y="739244"/>
                      </a:cubicBezTo>
                      <a:cubicBezTo>
                        <a:pt x="3774360" y="741650"/>
                        <a:pt x="3771336" y="744785"/>
                        <a:pt x="3769069" y="748448"/>
                      </a:cubicBezTo>
                      <a:cubicBezTo>
                        <a:pt x="3763910" y="757830"/>
                        <a:pt x="3758441" y="761787"/>
                        <a:pt x="3751283" y="761787"/>
                      </a:cubicBezTo>
                      <a:cubicBezTo>
                        <a:pt x="3745102" y="761787"/>
                        <a:pt x="3737944" y="758542"/>
                        <a:pt x="3729629" y="754318"/>
                      </a:cubicBezTo>
                      <a:cubicBezTo>
                        <a:pt x="3712732" y="745914"/>
                        <a:pt x="3694280" y="728306"/>
                        <a:pt x="3686811" y="713322"/>
                      </a:cubicBezTo>
                      <a:cubicBezTo>
                        <a:pt x="3684142" y="708075"/>
                        <a:pt x="3656130" y="674372"/>
                        <a:pt x="3653818" y="673660"/>
                      </a:cubicBezTo>
                      <a:lnTo>
                        <a:pt x="3653818" y="673660"/>
                      </a:lnTo>
                      <a:cubicBezTo>
                        <a:pt x="3653818" y="673660"/>
                        <a:pt x="3654174" y="673660"/>
                        <a:pt x="3654218" y="673660"/>
                      </a:cubicBezTo>
                      <a:lnTo>
                        <a:pt x="3653285" y="673082"/>
                      </a:lnTo>
                      <a:lnTo>
                        <a:pt x="3653285" y="673082"/>
                      </a:lnTo>
                      <a:lnTo>
                        <a:pt x="3653285" y="673082"/>
                      </a:lnTo>
                      <a:cubicBezTo>
                        <a:pt x="3654174" y="671806"/>
                        <a:pt x="3655641" y="671081"/>
                        <a:pt x="3657197" y="671170"/>
                      </a:cubicBezTo>
                      <a:cubicBezTo>
                        <a:pt x="3661466" y="671823"/>
                        <a:pt x="3665601" y="673335"/>
                        <a:pt x="3669292" y="675616"/>
                      </a:cubicBezTo>
                      <a:cubicBezTo>
                        <a:pt x="3674449" y="678769"/>
                        <a:pt x="3680186" y="680783"/>
                        <a:pt x="3686187" y="681530"/>
                      </a:cubicBezTo>
                      <a:cubicBezTo>
                        <a:pt x="3690190" y="681592"/>
                        <a:pt x="3693835" y="679338"/>
                        <a:pt x="3695614" y="675750"/>
                      </a:cubicBezTo>
                      <a:cubicBezTo>
                        <a:pt x="3697704" y="672926"/>
                        <a:pt x="3698504" y="669329"/>
                        <a:pt x="3697793" y="665879"/>
                      </a:cubicBezTo>
                      <a:cubicBezTo>
                        <a:pt x="3696503" y="662277"/>
                        <a:pt x="3692013" y="660543"/>
                        <a:pt x="3687655" y="658898"/>
                      </a:cubicBezTo>
                      <a:cubicBezTo>
                        <a:pt x="3683298" y="657253"/>
                        <a:pt x="3678762" y="655474"/>
                        <a:pt x="3678007" y="651784"/>
                      </a:cubicBezTo>
                      <a:cubicBezTo>
                        <a:pt x="3676806" y="648302"/>
                        <a:pt x="3677918" y="644452"/>
                        <a:pt x="3680719" y="642091"/>
                      </a:cubicBezTo>
                      <a:cubicBezTo>
                        <a:pt x="3683031" y="639778"/>
                        <a:pt x="3684899" y="638000"/>
                        <a:pt x="3679029" y="628751"/>
                      </a:cubicBezTo>
                      <a:cubicBezTo>
                        <a:pt x="3675339" y="622927"/>
                        <a:pt x="3675561" y="621815"/>
                        <a:pt x="3678007" y="619859"/>
                      </a:cubicBezTo>
                      <a:cubicBezTo>
                        <a:pt x="3679429" y="618885"/>
                        <a:pt x="3680630" y="617591"/>
                        <a:pt x="3681475" y="616079"/>
                      </a:cubicBezTo>
                      <a:cubicBezTo>
                        <a:pt x="3682142" y="615123"/>
                        <a:pt x="3682275" y="613905"/>
                        <a:pt x="3681830" y="612833"/>
                      </a:cubicBezTo>
                      <a:cubicBezTo>
                        <a:pt x="3680230" y="609187"/>
                        <a:pt x="3671826" y="607187"/>
                        <a:pt x="3666802" y="605986"/>
                      </a:cubicBezTo>
                      <a:cubicBezTo>
                        <a:pt x="3665557" y="605737"/>
                        <a:pt x="3664356" y="605408"/>
                        <a:pt x="3663155" y="605008"/>
                      </a:cubicBezTo>
                      <a:cubicBezTo>
                        <a:pt x="3658576" y="602949"/>
                        <a:pt x="3654485" y="599912"/>
                        <a:pt x="3651195" y="596115"/>
                      </a:cubicBezTo>
                      <a:cubicBezTo>
                        <a:pt x="3647549" y="591291"/>
                        <a:pt x="3642124" y="588174"/>
                        <a:pt x="3636121" y="587489"/>
                      </a:cubicBezTo>
                      <a:cubicBezTo>
                        <a:pt x="3634610" y="587489"/>
                        <a:pt x="3628340" y="586822"/>
                        <a:pt x="3621759" y="586822"/>
                      </a:cubicBezTo>
                      <a:cubicBezTo>
                        <a:pt x="3612067" y="586822"/>
                        <a:pt x="3605887" y="587934"/>
                        <a:pt x="3604330" y="589890"/>
                      </a:cubicBezTo>
                      <a:cubicBezTo>
                        <a:pt x="3603974" y="590312"/>
                        <a:pt x="3603885" y="590877"/>
                        <a:pt x="3604018" y="591402"/>
                      </a:cubicBezTo>
                      <a:cubicBezTo>
                        <a:pt x="3604686" y="594070"/>
                        <a:pt x="3604641" y="595848"/>
                        <a:pt x="3604018" y="596782"/>
                      </a:cubicBezTo>
                      <a:cubicBezTo>
                        <a:pt x="3603574" y="597364"/>
                        <a:pt x="3602862" y="597680"/>
                        <a:pt x="3602151" y="597627"/>
                      </a:cubicBezTo>
                      <a:cubicBezTo>
                        <a:pt x="3597705" y="597627"/>
                        <a:pt x="3587567" y="588067"/>
                        <a:pt x="3586678" y="586733"/>
                      </a:cubicBezTo>
                      <a:cubicBezTo>
                        <a:pt x="3581164" y="585368"/>
                        <a:pt x="3575606" y="584296"/>
                        <a:pt x="3569959" y="583532"/>
                      </a:cubicBezTo>
                      <a:cubicBezTo>
                        <a:pt x="3554798" y="581219"/>
                        <a:pt x="3540479" y="579085"/>
                        <a:pt x="3529942" y="565257"/>
                      </a:cubicBezTo>
                      <a:cubicBezTo>
                        <a:pt x="3526874" y="561122"/>
                        <a:pt x="3524473" y="559121"/>
                        <a:pt x="3522606" y="559121"/>
                      </a:cubicBezTo>
                      <a:cubicBezTo>
                        <a:pt x="3519893" y="559121"/>
                        <a:pt x="3517848" y="563567"/>
                        <a:pt x="3515447" y="569526"/>
                      </a:cubicBezTo>
                      <a:cubicBezTo>
                        <a:pt x="3513713" y="573296"/>
                        <a:pt x="3509711" y="575475"/>
                        <a:pt x="3505620" y="574861"/>
                      </a:cubicBezTo>
                      <a:cubicBezTo>
                        <a:pt x="3504375" y="574861"/>
                        <a:pt x="3503041" y="574861"/>
                        <a:pt x="3501796" y="574861"/>
                      </a:cubicBezTo>
                      <a:cubicBezTo>
                        <a:pt x="3500551" y="574861"/>
                        <a:pt x="3499218" y="574861"/>
                        <a:pt x="3498017" y="574861"/>
                      </a:cubicBezTo>
                      <a:cubicBezTo>
                        <a:pt x="3492415" y="574861"/>
                        <a:pt x="3488635" y="576506"/>
                        <a:pt x="3488323" y="584599"/>
                      </a:cubicBezTo>
                      <a:cubicBezTo>
                        <a:pt x="3488501" y="587133"/>
                        <a:pt x="3488902" y="589645"/>
                        <a:pt x="3489479" y="592113"/>
                      </a:cubicBezTo>
                      <a:cubicBezTo>
                        <a:pt x="3491303" y="601317"/>
                        <a:pt x="3493926" y="615234"/>
                        <a:pt x="3489835" y="621326"/>
                      </a:cubicBezTo>
                      <a:cubicBezTo>
                        <a:pt x="3488813" y="622882"/>
                        <a:pt x="3487212" y="623958"/>
                        <a:pt x="3485389" y="624305"/>
                      </a:cubicBezTo>
                      <a:cubicBezTo>
                        <a:pt x="3484811" y="624349"/>
                        <a:pt x="3484188" y="624349"/>
                        <a:pt x="3483611" y="624305"/>
                      </a:cubicBezTo>
                      <a:cubicBezTo>
                        <a:pt x="3480187" y="624020"/>
                        <a:pt x="3476852" y="623002"/>
                        <a:pt x="3473872" y="621326"/>
                      </a:cubicBezTo>
                      <a:cubicBezTo>
                        <a:pt x="3471027" y="619770"/>
                        <a:pt x="3467915" y="618805"/>
                        <a:pt x="3464669" y="618480"/>
                      </a:cubicBezTo>
                      <a:lnTo>
                        <a:pt x="3464669" y="618480"/>
                      </a:lnTo>
                      <a:cubicBezTo>
                        <a:pt x="3461511" y="618760"/>
                        <a:pt x="3458444" y="619779"/>
                        <a:pt x="3455776" y="621459"/>
                      </a:cubicBezTo>
                      <a:cubicBezTo>
                        <a:pt x="3453997" y="622429"/>
                        <a:pt x="3452130" y="623247"/>
                        <a:pt x="3450218" y="623905"/>
                      </a:cubicBezTo>
                      <a:cubicBezTo>
                        <a:pt x="3446572" y="624968"/>
                        <a:pt x="3442792" y="625479"/>
                        <a:pt x="3438969" y="625417"/>
                      </a:cubicBezTo>
                      <a:cubicBezTo>
                        <a:pt x="3431498" y="625137"/>
                        <a:pt x="3424029" y="624185"/>
                        <a:pt x="3416737" y="622571"/>
                      </a:cubicBezTo>
                      <a:cubicBezTo>
                        <a:pt x="3410156" y="621073"/>
                        <a:pt x="3403487" y="620152"/>
                        <a:pt x="3396773" y="619814"/>
                      </a:cubicBezTo>
                      <a:lnTo>
                        <a:pt x="3396016" y="619814"/>
                      </a:lnTo>
                      <a:cubicBezTo>
                        <a:pt x="3391126" y="619814"/>
                        <a:pt x="3384989" y="619814"/>
                        <a:pt x="3382144" y="614523"/>
                      </a:cubicBezTo>
                      <a:cubicBezTo>
                        <a:pt x="3379298" y="609232"/>
                        <a:pt x="3377698" y="607676"/>
                        <a:pt x="3375652" y="607676"/>
                      </a:cubicBezTo>
                      <a:cubicBezTo>
                        <a:pt x="3373607" y="607676"/>
                        <a:pt x="3372673" y="609098"/>
                        <a:pt x="3370894" y="610788"/>
                      </a:cubicBezTo>
                      <a:cubicBezTo>
                        <a:pt x="3369738" y="611944"/>
                        <a:pt x="3368493" y="613016"/>
                        <a:pt x="3367204" y="613989"/>
                      </a:cubicBezTo>
                      <a:cubicBezTo>
                        <a:pt x="3363202" y="616399"/>
                        <a:pt x="3358533" y="617533"/>
                        <a:pt x="3353864" y="617235"/>
                      </a:cubicBezTo>
                      <a:cubicBezTo>
                        <a:pt x="3345817" y="616955"/>
                        <a:pt x="3337903" y="615457"/>
                        <a:pt x="3330299" y="612789"/>
                      </a:cubicBezTo>
                      <a:cubicBezTo>
                        <a:pt x="3323407" y="610477"/>
                        <a:pt x="3319850" y="607853"/>
                        <a:pt x="3319405" y="604874"/>
                      </a:cubicBezTo>
                      <a:cubicBezTo>
                        <a:pt x="3318827" y="600828"/>
                        <a:pt x="3324163" y="597093"/>
                        <a:pt x="3328876" y="593803"/>
                      </a:cubicBezTo>
                      <a:cubicBezTo>
                        <a:pt x="3332122" y="591535"/>
                        <a:pt x="3335501" y="589356"/>
                        <a:pt x="3335546" y="587489"/>
                      </a:cubicBezTo>
                      <a:cubicBezTo>
                        <a:pt x="3335546" y="584510"/>
                        <a:pt x="3309668" y="582598"/>
                        <a:pt x="3295528" y="581575"/>
                      </a:cubicBezTo>
                      <a:cubicBezTo>
                        <a:pt x="3289214" y="581304"/>
                        <a:pt x="3282945" y="580699"/>
                        <a:pt x="3276676" y="579752"/>
                      </a:cubicBezTo>
                      <a:cubicBezTo>
                        <a:pt x="3265560" y="576524"/>
                        <a:pt x="3253999" y="574950"/>
                        <a:pt x="3242394" y="575084"/>
                      </a:cubicBezTo>
                      <a:cubicBezTo>
                        <a:pt x="3230566" y="575306"/>
                        <a:pt x="3218784" y="576168"/>
                        <a:pt x="3207089" y="577662"/>
                      </a:cubicBezTo>
                      <a:lnTo>
                        <a:pt x="3204777" y="577885"/>
                      </a:lnTo>
                      <a:cubicBezTo>
                        <a:pt x="3200909" y="578329"/>
                        <a:pt x="3196730" y="578552"/>
                        <a:pt x="3192328" y="578819"/>
                      </a:cubicBezTo>
                      <a:cubicBezTo>
                        <a:pt x="3180189" y="579574"/>
                        <a:pt x="3166449" y="580419"/>
                        <a:pt x="3156401" y="585088"/>
                      </a:cubicBezTo>
                      <a:cubicBezTo>
                        <a:pt x="3153377" y="586511"/>
                        <a:pt x="3154088" y="589134"/>
                        <a:pt x="3155556" y="593225"/>
                      </a:cubicBezTo>
                      <a:cubicBezTo>
                        <a:pt x="3156579" y="595982"/>
                        <a:pt x="3157601" y="598827"/>
                        <a:pt x="3156312" y="600961"/>
                      </a:cubicBezTo>
                      <a:cubicBezTo>
                        <a:pt x="3155022" y="603096"/>
                        <a:pt x="3153377" y="604696"/>
                        <a:pt x="3151865" y="604696"/>
                      </a:cubicBezTo>
                      <a:cubicBezTo>
                        <a:pt x="3150932" y="604657"/>
                        <a:pt x="3150087" y="604216"/>
                        <a:pt x="3149508" y="603496"/>
                      </a:cubicBezTo>
                      <a:cubicBezTo>
                        <a:pt x="3146663" y="598632"/>
                        <a:pt x="3145151" y="593118"/>
                        <a:pt x="3145062" y="587489"/>
                      </a:cubicBezTo>
                      <a:cubicBezTo>
                        <a:pt x="3145062" y="586155"/>
                        <a:pt x="3145329" y="584688"/>
                        <a:pt x="3145552" y="583043"/>
                      </a:cubicBezTo>
                      <a:cubicBezTo>
                        <a:pt x="3146352" y="576773"/>
                        <a:pt x="3147330" y="568948"/>
                        <a:pt x="3143061" y="564412"/>
                      </a:cubicBezTo>
                      <a:cubicBezTo>
                        <a:pt x="3140127" y="562238"/>
                        <a:pt x="3136659" y="560980"/>
                        <a:pt x="3133013" y="560811"/>
                      </a:cubicBezTo>
                      <a:cubicBezTo>
                        <a:pt x="3131367" y="560446"/>
                        <a:pt x="3129767" y="561469"/>
                        <a:pt x="3129411" y="563096"/>
                      </a:cubicBezTo>
                      <a:cubicBezTo>
                        <a:pt x="3129233" y="563834"/>
                        <a:pt x="3129366" y="564603"/>
                        <a:pt x="3129722" y="565257"/>
                      </a:cubicBezTo>
                      <a:cubicBezTo>
                        <a:pt x="3130389" y="566987"/>
                        <a:pt x="3130167" y="568934"/>
                        <a:pt x="3129100" y="570459"/>
                      </a:cubicBezTo>
                      <a:cubicBezTo>
                        <a:pt x="3127410" y="572727"/>
                        <a:pt x="3123675" y="573839"/>
                        <a:pt x="3117940" y="573839"/>
                      </a:cubicBezTo>
                      <a:cubicBezTo>
                        <a:pt x="3108201" y="573741"/>
                        <a:pt x="3098553" y="571558"/>
                        <a:pt x="3089705" y="567436"/>
                      </a:cubicBezTo>
                      <a:cubicBezTo>
                        <a:pt x="3081568" y="561166"/>
                        <a:pt x="3065472" y="550628"/>
                        <a:pt x="3048798" y="550628"/>
                      </a:cubicBezTo>
                      <a:cubicBezTo>
                        <a:pt x="3043463" y="550584"/>
                        <a:pt x="3038171" y="551771"/>
                        <a:pt x="3033369" y="554097"/>
                      </a:cubicBezTo>
                      <a:cubicBezTo>
                        <a:pt x="3028923" y="556275"/>
                        <a:pt x="3018028" y="562233"/>
                        <a:pt x="3016961" y="569614"/>
                      </a:cubicBezTo>
                      <a:cubicBezTo>
                        <a:pt x="3016695" y="570788"/>
                        <a:pt x="3016917" y="572033"/>
                        <a:pt x="3017673" y="572994"/>
                      </a:cubicBezTo>
                      <a:cubicBezTo>
                        <a:pt x="3019496" y="575084"/>
                        <a:pt x="3024299" y="575039"/>
                        <a:pt x="3028611" y="574995"/>
                      </a:cubicBezTo>
                      <a:lnTo>
                        <a:pt x="3030523" y="574995"/>
                      </a:lnTo>
                      <a:cubicBezTo>
                        <a:pt x="3034214" y="574995"/>
                        <a:pt x="3037860" y="575217"/>
                        <a:pt x="3038171" y="577840"/>
                      </a:cubicBezTo>
                      <a:cubicBezTo>
                        <a:pt x="3038260" y="578658"/>
                        <a:pt x="3038037" y="579481"/>
                        <a:pt x="3037504" y="580108"/>
                      </a:cubicBezTo>
                      <a:cubicBezTo>
                        <a:pt x="3034080" y="584287"/>
                        <a:pt x="3018563" y="585399"/>
                        <a:pt x="3009314" y="586111"/>
                      </a:cubicBezTo>
                      <a:cubicBezTo>
                        <a:pt x="3006780" y="586111"/>
                        <a:pt x="3004867" y="586422"/>
                        <a:pt x="3003978" y="586600"/>
                      </a:cubicBezTo>
                      <a:cubicBezTo>
                        <a:pt x="2998687" y="587987"/>
                        <a:pt x="2993796" y="590441"/>
                        <a:pt x="2989483" y="593803"/>
                      </a:cubicBezTo>
                      <a:cubicBezTo>
                        <a:pt x="2985081" y="597071"/>
                        <a:pt x="2980190" y="599668"/>
                        <a:pt x="2975032" y="601495"/>
                      </a:cubicBezTo>
                      <a:cubicBezTo>
                        <a:pt x="2973432" y="601984"/>
                        <a:pt x="2968140" y="603051"/>
                        <a:pt x="2960848" y="604519"/>
                      </a:cubicBezTo>
                      <a:cubicBezTo>
                        <a:pt x="2936571" y="609454"/>
                        <a:pt x="2886015" y="619636"/>
                        <a:pt x="2882414" y="626751"/>
                      </a:cubicBezTo>
                      <a:cubicBezTo>
                        <a:pt x="2882237" y="627071"/>
                        <a:pt x="2882237" y="627453"/>
                        <a:pt x="2882414" y="627773"/>
                      </a:cubicBezTo>
                      <a:lnTo>
                        <a:pt x="2881391" y="628262"/>
                      </a:lnTo>
                      <a:cubicBezTo>
                        <a:pt x="2879969" y="624976"/>
                        <a:pt x="2880102" y="621215"/>
                        <a:pt x="2881747" y="618036"/>
                      </a:cubicBezTo>
                      <a:cubicBezTo>
                        <a:pt x="2887572" y="605408"/>
                        <a:pt x="2910293" y="593047"/>
                        <a:pt x="2918296" y="590779"/>
                      </a:cubicBezTo>
                      <a:cubicBezTo>
                        <a:pt x="2922254" y="589472"/>
                        <a:pt x="2925766" y="587173"/>
                        <a:pt x="2928568" y="584110"/>
                      </a:cubicBezTo>
                      <a:cubicBezTo>
                        <a:pt x="2931102" y="581477"/>
                        <a:pt x="2934126" y="579348"/>
                        <a:pt x="2937460" y="577840"/>
                      </a:cubicBezTo>
                      <a:cubicBezTo>
                        <a:pt x="2943419" y="575728"/>
                        <a:pt x="2949644" y="574501"/>
                        <a:pt x="2955957" y="574194"/>
                      </a:cubicBezTo>
                      <a:cubicBezTo>
                        <a:pt x="2962005" y="573870"/>
                        <a:pt x="2968007" y="572705"/>
                        <a:pt x="2973743" y="570726"/>
                      </a:cubicBezTo>
                      <a:cubicBezTo>
                        <a:pt x="2977879" y="568867"/>
                        <a:pt x="2981435" y="565991"/>
                        <a:pt x="2984148" y="562367"/>
                      </a:cubicBezTo>
                      <a:cubicBezTo>
                        <a:pt x="2985526" y="560646"/>
                        <a:pt x="2986993" y="559014"/>
                        <a:pt x="2988594" y="557476"/>
                      </a:cubicBezTo>
                      <a:cubicBezTo>
                        <a:pt x="2993040" y="553990"/>
                        <a:pt x="2998109" y="551322"/>
                        <a:pt x="3003490" y="549606"/>
                      </a:cubicBezTo>
                      <a:cubicBezTo>
                        <a:pt x="3006513" y="548405"/>
                        <a:pt x="3009358" y="547294"/>
                        <a:pt x="3011893" y="546004"/>
                      </a:cubicBezTo>
                      <a:cubicBezTo>
                        <a:pt x="3018206" y="542451"/>
                        <a:pt x="3024165" y="538281"/>
                        <a:pt x="3029679" y="533554"/>
                      </a:cubicBezTo>
                      <a:cubicBezTo>
                        <a:pt x="3037059" y="527005"/>
                        <a:pt x="3045508" y="521745"/>
                        <a:pt x="3054667" y="517992"/>
                      </a:cubicBezTo>
                      <a:cubicBezTo>
                        <a:pt x="3058625" y="516707"/>
                        <a:pt x="3062670" y="515697"/>
                        <a:pt x="3066762" y="514968"/>
                      </a:cubicBezTo>
                      <a:cubicBezTo>
                        <a:pt x="3076988" y="512878"/>
                        <a:pt x="3089705" y="510255"/>
                        <a:pt x="3093440" y="503941"/>
                      </a:cubicBezTo>
                      <a:cubicBezTo>
                        <a:pt x="3100509" y="491625"/>
                        <a:pt x="3112159" y="487490"/>
                        <a:pt x="3124565" y="483088"/>
                      </a:cubicBezTo>
                      <a:cubicBezTo>
                        <a:pt x="3128789" y="481576"/>
                        <a:pt x="3133191" y="480020"/>
                        <a:pt x="3137548" y="478108"/>
                      </a:cubicBezTo>
                      <a:cubicBezTo>
                        <a:pt x="3146752" y="474017"/>
                        <a:pt x="3153511" y="469571"/>
                        <a:pt x="3156712" y="460900"/>
                      </a:cubicBezTo>
                      <a:cubicBezTo>
                        <a:pt x="3157735" y="458890"/>
                        <a:pt x="3157913" y="456561"/>
                        <a:pt x="3157245" y="454408"/>
                      </a:cubicBezTo>
                      <a:cubicBezTo>
                        <a:pt x="3156312" y="452541"/>
                        <a:pt x="3153910" y="451785"/>
                        <a:pt x="3151376" y="451029"/>
                      </a:cubicBezTo>
                      <a:cubicBezTo>
                        <a:pt x="3147908" y="449962"/>
                        <a:pt x="3143995" y="448806"/>
                        <a:pt x="3142883" y="444404"/>
                      </a:cubicBezTo>
                      <a:cubicBezTo>
                        <a:pt x="3142661" y="443648"/>
                        <a:pt x="3142794" y="442835"/>
                        <a:pt x="3143239" y="442181"/>
                      </a:cubicBezTo>
                      <a:cubicBezTo>
                        <a:pt x="3144529" y="440269"/>
                        <a:pt x="3148263" y="439691"/>
                        <a:pt x="3152621" y="438979"/>
                      </a:cubicBezTo>
                      <a:cubicBezTo>
                        <a:pt x="3156978" y="438268"/>
                        <a:pt x="3162714" y="437423"/>
                        <a:pt x="3163915" y="434533"/>
                      </a:cubicBezTo>
                      <a:cubicBezTo>
                        <a:pt x="3164893" y="432795"/>
                        <a:pt x="3164982" y="430705"/>
                        <a:pt x="3164182" y="428886"/>
                      </a:cubicBezTo>
                      <a:cubicBezTo>
                        <a:pt x="3162315" y="425507"/>
                        <a:pt x="3156356" y="424440"/>
                        <a:pt x="3152399" y="423906"/>
                      </a:cubicBezTo>
                      <a:cubicBezTo>
                        <a:pt x="3149731" y="423506"/>
                        <a:pt x="3148530" y="423284"/>
                        <a:pt x="3148397" y="422439"/>
                      </a:cubicBezTo>
                      <a:cubicBezTo>
                        <a:pt x="3148219" y="420180"/>
                        <a:pt x="3148352" y="417912"/>
                        <a:pt x="3148753" y="415680"/>
                      </a:cubicBezTo>
                      <a:cubicBezTo>
                        <a:pt x="3149241" y="411679"/>
                        <a:pt x="3149731" y="407499"/>
                        <a:pt x="3147775" y="405276"/>
                      </a:cubicBezTo>
                      <a:cubicBezTo>
                        <a:pt x="3145552" y="403502"/>
                        <a:pt x="3142616" y="402937"/>
                        <a:pt x="3139905" y="403764"/>
                      </a:cubicBezTo>
                      <a:cubicBezTo>
                        <a:pt x="3137726" y="404031"/>
                        <a:pt x="3135947" y="404431"/>
                        <a:pt x="3134525" y="404698"/>
                      </a:cubicBezTo>
                      <a:cubicBezTo>
                        <a:pt x="3133191" y="405018"/>
                        <a:pt x="3131856" y="405209"/>
                        <a:pt x="3130522" y="405276"/>
                      </a:cubicBezTo>
                      <a:cubicBezTo>
                        <a:pt x="3127188" y="405276"/>
                        <a:pt x="3126833" y="402564"/>
                        <a:pt x="3126343" y="394693"/>
                      </a:cubicBezTo>
                      <a:cubicBezTo>
                        <a:pt x="3125942" y="388602"/>
                        <a:pt x="3124120" y="374462"/>
                        <a:pt x="3115539" y="374462"/>
                      </a:cubicBezTo>
                      <a:cubicBezTo>
                        <a:pt x="3113893" y="374489"/>
                        <a:pt x="3112248" y="374885"/>
                        <a:pt x="3110781" y="375618"/>
                      </a:cubicBezTo>
                      <a:cubicBezTo>
                        <a:pt x="3107579" y="377130"/>
                        <a:pt x="3104111" y="377935"/>
                        <a:pt x="3100554" y="377975"/>
                      </a:cubicBezTo>
                      <a:cubicBezTo>
                        <a:pt x="3094951" y="377579"/>
                        <a:pt x="3089527" y="375925"/>
                        <a:pt x="3084680" y="373128"/>
                      </a:cubicBezTo>
                      <a:cubicBezTo>
                        <a:pt x="3081302" y="371385"/>
                        <a:pt x="3077744" y="369900"/>
                        <a:pt x="3074142" y="368682"/>
                      </a:cubicBezTo>
                      <a:cubicBezTo>
                        <a:pt x="3066272" y="366463"/>
                        <a:pt x="3058090" y="365325"/>
                        <a:pt x="3049910" y="365303"/>
                      </a:cubicBezTo>
                      <a:cubicBezTo>
                        <a:pt x="3042929" y="365232"/>
                        <a:pt x="3035948" y="364365"/>
                        <a:pt x="3029144" y="362724"/>
                      </a:cubicBezTo>
                      <a:cubicBezTo>
                        <a:pt x="3027811" y="362368"/>
                        <a:pt x="3026477" y="362190"/>
                        <a:pt x="3025099" y="362190"/>
                      </a:cubicBezTo>
                      <a:cubicBezTo>
                        <a:pt x="3022164" y="362306"/>
                        <a:pt x="3019274" y="362817"/>
                        <a:pt x="3016473" y="363702"/>
                      </a:cubicBezTo>
                      <a:cubicBezTo>
                        <a:pt x="3013760" y="364534"/>
                        <a:pt x="3010959" y="365081"/>
                        <a:pt x="3008113" y="365347"/>
                      </a:cubicBezTo>
                      <a:cubicBezTo>
                        <a:pt x="3002422" y="365476"/>
                        <a:pt x="2996776" y="365072"/>
                        <a:pt x="2991173" y="364147"/>
                      </a:cubicBezTo>
                      <a:cubicBezTo>
                        <a:pt x="2986549" y="363418"/>
                        <a:pt x="2981880" y="362986"/>
                        <a:pt x="2977211" y="362857"/>
                      </a:cubicBezTo>
                      <a:cubicBezTo>
                        <a:pt x="2975388" y="362848"/>
                        <a:pt x="2973565" y="362982"/>
                        <a:pt x="2971742" y="363257"/>
                      </a:cubicBezTo>
                      <a:cubicBezTo>
                        <a:pt x="2966629" y="363973"/>
                        <a:pt x="2962227" y="367357"/>
                        <a:pt x="2960270" y="372150"/>
                      </a:cubicBezTo>
                      <a:cubicBezTo>
                        <a:pt x="2958803" y="375836"/>
                        <a:pt x="2955868" y="378762"/>
                        <a:pt x="2952178" y="380243"/>
                      </a:cubicBezTo>
                      <a:cubicBezTo>
                        <a:pt x="2947554" y="381621"/>
                        <a:pt x="2942707" y="382266"/>
                        <a:pt x="2937861" y="382155"/>
                      </a:cubicBezTo>
                      <a:cubicBezTo>
                        <a:pt x="2932702" y="382057"/>
                        <a:pt x="2927545" y="381701"/>
                        <a:pt x="2922387" y="381088"/>
                      </a:cubicBezTo>
                      <a:lnTo>
                        <a:pt x="2922921" y="381088"/>
                      </a:lnTo>
                      <a:cubicBezTo>
                        <a:pt x="2918474" y="380643"/>
                        <a:pt x="2916251" y="379398"/>
                        <a:pt x="2915540" y="377353"/>
                      </a:cubicBezTo>
                      <a:cubicBezTo>
                        <a:pt x="2914028" y="372906"/>
                        <a:pt x="2921809" y="365570"/>
                        <a:pt x="2929323" y="358589"/>
                      </a:cubicBezTo>
                      <a:cubicBezTo>
                        <a:pt x="2932569" y="355845"/>
                        <a:pt x="2935549" y="352791"/>
                        <a:pt x="2938216" y="349474"/>
                      </a:cubicBezTo>
                      <a:cubicBezTo>
                        <a:pt x="2937772" y="347784"/>
                        <a:pt x="2924877" y="346806"/>
                        <a:pt x="2899933" y="346584"/>
                      </a:cubicBezTo>
                      <a:cubicBezTo>
                        <a:pt x="2896376" y="346584"/>
                        <a:pt x="2893797" y="346584"/>
                        <a:pt x="2892685" y="346584"/>
                      </a:cubicBezTo>
                      <a:cubicBezTo>
                        <a:pt x="2889350" y="346343"/>
                        <a:pt x="2886104" y="345356"/>
                        <a:pt x="2883215" y="343693"/>
                      </a:cubicBezTo>
                      <a:cubicBezTo>
                        <a:pt x="2881125" y="342573"/>
                        <a:pt x="2878902" y="341692"/>
                        <a:pt x="2876634" y="341070"/>
                      </a:cubicBezTo>
                      <a:cubicBezTo>
                        <a:pt x="2873788" y="340505"/>
                        <a:pt x="2870898" y="340265"/>
                        <a:pt x="2868007" y="340359"/>
                      </a:cubicBezTo>
                      <a:cubicBezTo>
                        <a:pt x="2865784" y="340359"/>
                        <a:pt x="2863561" y="340359"/>
                        <a:pt x="2860938" y="340359"/>
                      </a:cubicBezTo>
                      <a:lnTo>
                        <a:pt x="2853424" y="340359"/>
                      </a:lnTo>
                      <a:cubicBezTo>
                        <a:pt x="2848444" y="340759"/>
                        <a:pt x="2843463" y="339901"/>
                        <a:pt x="2838884" y="337869"/>
                      </a:cubicBezTo>
                      <a:lnTo>
                        <a:pt x="2839506" y="336935"/>
                      </a:lnTo>
                      <a:cubicBezTo>
                        <a:pt x="2840217" y="337282"/>
                        <a:pt x="2840974" y="337433"/>
                        <a:pt x="2841774" y="337379"/>
                      </a:cubicBezTo>
                      <a:cubicBezTo>
                        <a:pt x="2852134" y="337379"/>
                        <a:pt x="2885349" y="322840"/>
                        <a:pt x="2891395" y="319283"/>
                      </a:cubicBezTo>
                      <a:cubicBezTo>
                        <a:pt x="2893397" y="318127"/>
                        <a:pt x="2894331" y="316926"/>
                        <a:pt x="2894153" y="315681"/>
                      </a:cubicBezTo>
                      <a:cubicBezTo>
                        <a:pt x="2893752" y="313102"/>
                        <a:pt x="2887927" y="307544"/>
                        <a:pt x="2853601" y="299808"/>
                      </a:cubicBezTo>
                      <a:lnTo>
                        <a:pt x="2851823" y="299407"/>
                      </a:lnTo>
                      <a:cubicBezTo>
                        <a:pt x="2843420" y="296584"/>
                        <a:pt x="2834615" y="295081"/>
                        <a:pt x="2825767" y="294961"/>
                      </a:cubicBezTo>
                      <a:cubicBezTo>
                        <a:pt x="2814296" y="295468"/>
                        <a:pt x="2802913" y="297286"/>
                        <a:pt x="2791841" y="300386"/>
                      </a:cubicBezTo>
                      <a:cubicBezTo>
                        <a:pt x="2774056" y="304565"/>
                        <a:pt x="2767653" y="310479"/>
                        <a:pt x="2757738" y="319416"/>
                      </a:cubicBezTo>
                      <a:cubicBezTo>
                        <a:pt x="2754891" y="321995"/>
                        <a:pt x="2751646" y="324885"/>
                        <a:pt x="2747866" y="327998"/>
                      </a:cubicBezTo>
                      <a:cubicBezTo>
                        <a:pt x="2745732" y="329594"/>
                        <a:pt x="2743508" y="331079"/>
                        <a:pt x="2741241" y="332444"/>
                      </a:cubicBezTo>
                      <a:cubicBezTo>
                        <a:pt x="2731370" y="338713"/>
                        <a:pt x="2714874" y="349207"/>
                        <a:pt x="2718476" y="357655"/>
                      </a:cubicBezTo>
                      <a:cubicBezTo>
                        <a:pt x="2720966" y="359474"/>
                        <a:pt x="2723633" y="361052"/>
                        <a:pt x="2726435" y="362368"/>
                      </a:cubicBezTo>
                      <a:lnTo>
                        <a:pt x="2726702" y="362368"/>
                      </a:lnTo>
                      <a:lnTo>
                        <a:pt x="2726702" y="362635"/>
                      </a:lnTo>
                      <a:cubicBezTo>
                        <a:pt x="2727280" y="366388"/>
                        <a:pt x="2727502" y="370181"/>
                        <a:pt x="2727413" y="373973"/>
                      </a:cubicBezTo>
                      <a:cubicBezTo>
                        <a:pt x="2727857" y="375507"/>
                        <a:pt x="2727547" y="377152"/>
                        <a:pt x="2726568" y="378420"/>
                      </a:cubicBezTo>
                      <a:cubicBezTo>
                        <a:pt x="2723900" y="380776"/>
                        <a:pt x="2720343" y="381848"/>
                        <a:pt x="2716830" y="381354"/>
                      </a:cubicBezTo>
                      <a:cubicBezTo>
                        <a:pt x="2713851" y="381305"/>
                        <a:pt x="2710873" y="381021"/>
                        <a:pt x="2707937" y="380509"/>
                      </a:cubicBezTo>
                      <a:cubicBezTo>
                        <a:pt x="2701357" y="379385"/>
                        <a:pt x="2694687" y="378815"/>
                        <a:pt x="2688018" y="378820"/>
                      </a:cubicBezTo>
                      <a:cubicBezTo>
                        <a:pt x="2678725" y="378580"/>
                        <a:pt x="2669476" y="380087"/>
                        <a:pt x="2660762" y="383266"/>
                      </a:cubicBezTo>
                      <a:cubicBezTo>
                        <a:pt x="2658182" y="384378"/>
                        <a:pt x="2656848" y="385534"/>
                        <a:pt x="2656804" y="386823"/>
                      </a:cubicBezTo>
                      <a:cubicBezTo>
                        <a:pt x="2656804" y="389980"/>
                        <a:pt x="2664007" y="393849"/>
                        <a:pt x="2669877" y="396961"/>
                      </a:cubicBezTo>
                      <a:cubicBezTo>
                        <a:pt x="2675745" y="400074"/>
                        <a:pt x="2679659" y="402208"/>
                        <a:pt x="2679036" y="404120"/>
                      </a:cubicBezTo>
                      <a:cubicBezTo>
                        <a:pt x="2678681" y="405098"/>
                        <a:pt x="2677258" y="405231"/>
                        <a:pt x="2676102" y="405231"/>
                      </a:cubicBezTo>
                      <a:cubicBezTo>
                        <a:pt x="2671210" y="404867"/>
                        <a:pt x="2666320" y="404155"/>
                        <a:pt x="2661517" y="403097"/>
                      </a:cubicBezTo>
                      <a:cubicBezTo>
                        <a:pt x="2653159" y="401265"/>
                        <a:pt x="2644710" y="400131"/>
                        <a:pt x="2636173" y="399718"/>
                      </a:cubicBezTo>
                      <a:cubicBezTo>
                        <a:pt x="2633105" y="399429"/>
                        <a:pt x="2629993" y="400065"/>
                        <a:pt x="2627280" y="401541"/>
                      </a:cubicBezTo>
                      <a:cubicBezTo>
                        <a:pt x="2625324" y="403035"/>
                        <a:pt x="2623456" y="404685"/>
                        <a:pt x="2621767" y="406476"/>
                      </a:cubicBezTo>
                      <a:cubicBezTo>
                        <a:pt x="2619143" y="410109"/>
                        <a:pt x="2614919" y="412257"/>
                        <a:pt x="2610428" y="412257"/>
                      </a:cubicBezTo>
                      <a:cubicBezTo>
                        <a:pt x="2608916" y="412248"/>
                        <a:pt x="2607450" y="412114"/>
                        <a:pt x="2605982" y="411856"/>
                      </a:cubicBezTo>
                      <a:cubicBezTo>
                        <a:pt x="2604870" y="411754"/>
                        <a:pt x="2603759" y="411754"/>
                        <a:pt x="2602647" y="411856"/>
                      </a:cubicBezTo>
                      <a:lnTo>
                        <a:pt x="2596423" y="411856"/>
                      </a:lnTo>
                      <a:lnTo>
                        <a:pt x="2588107" y="411856"/>
                      </a:lnTo>
                      <a:cubicBezTo>
                        <a:pt x="2578947" y="411856"/>
                        <a:pt x="2577169" y="411145"/>
                        <a:pt x="2577125" y="409900"/>
                      </a:cubicBezTo>
                      <a:cubicBezTo>
                        <a:pt x="2577125" y="407543"/>
                        <a:pt x="2579927" y="404520"/>
                        <a:pt x="2582994" y="401363"/>
                      </a:cubicBezTo>
                      <a:cubicBezTo>
                        <a:pt x="2586062" y="398206"/>
                        <a:pt x="2589352" y="394649"/>
                        <a:pt x="2588552" y="392737"/>
                      </a:cubicBezTo>
                      <a:cubicBezTo>
                        <a:pt x="2588152" y="391803"/>
                        <a:pt x="2586418" y="390692"/>
                        <a:pt x="2580415" y="390647"/>
                      </a:cubicBezTo>
                      <a:cubicBezTo>
                        <a:pt x="2573924" y="390798"/>
                        <a:pt x="2567699" y="393062"/>
                        <a:pt x="2562630" y="397095"/>
                      </a:cubicBezTo>
                      <a:cubicBezTo>
                        <a:pt x="2559295" y="399900"/>
                        <a:pt x="2555204" y="401594"/>
                        <a:pt x="2550847" y="401941"/>
                      </a:cubicBezTo>
                      <a:cubicBezTo>
                        <a:pt x="2547735" y="401826"/>
                        <a:pt x="2544711" y="400990"/>
                        <a:pt x="2541954" y="399496"/>
                      </a:cubicBezTo>
                      <a:cubicBezTo>
                        <a:pt x="2540353" y="398651"/>
                        <a:pt x="2538575" y="398193"/>
                        <a:pt x="2536796" y="398162"/>
                      </a:cubicBezTo>
                      <a:cubicBezTo>
                        <a:pt x="2533106" y="398540"/>
                        <a:pt x="2529593" y="399905"/>
                        <a:pt x="2526614" y="402119"/>
                      </a:cubicBezTo>
                      <a:cubicBezTo>
                        <a:pt x="2525102" y="403008"/>
                        <a:pt x="2523546" y="403898"/>
                        <a:pt x="2521857" y="404742"/>
                      </a:cubicBezTo>
                      <a:cubicBezTo>
                        <a:pt x="2515809" y="407917"/>
                        <a:pt x="2509095" y="409549"/>
                        <a:pt x="2502247" y="409500"/>
                      </a:cubicBezTo>
                      <a:cubicBezTo>
                        <a:pt x="2498912" y="409500"/>
                        <a:pt x="2495312" y="409189"/>
                        <a:pt x="2491131" y="408833"/>
                      </a:cubicBezTo>
                      <a:lnTo>
                        <a:pt x="2490064" y="408833"/>
                      </a:lnTo>
                      <a:cubicBezTo>
                        <a:pt x="2483706" y="408344"/>
                        <a:pt x="2479927" y="408833"/>
                        <a:pt x="2479705" y="410256"/>
                      </a:cubicBezTo>
                      <a:cubicBezTo>
                        <a:pt x="2479126" y="413946"/>
                        <a:pt x="2497845" y="423995"/>
                        <a:pt x="2500469" y="424929"/>
                      </a:cubicBezTo>
                      <a:lnTo>
                        <a:pt x="2500870" y="424929"/>
                      </a:lnTo>
                      <a:lnTo>
                        <a:pt x="2500870" y="425685"/>
                      </a:lnTo>
                      <a:lnTo>
                        <a:pt x="2500558" y="426085"/>
                      </a:lnTo>
                      <a:lnTo>
                        <a:pt x="2500158" y="426085"/>
                      </a:lnTo>
                      <a:cubicBezTo>
                        <a:pt x="2498246" y="426085"/>
                        <a:pt x="2479126" y="429108"/>
                        <a:pt x="2458895" y="432221"/>
                      </a:cubicBezTo>
                      <a:cubicBezTo>
                        <a:pt x="2433506" y="436134"/>
                        <a:pt x="2404783" y="440580"/>
                        <a:pt x="2401715" y="440625"/>
                      </a:cubicBezTo>
                      <a:cubicBezTo>
                        <a:pt x="2394778" y="440433"/>
                        <a:pt x="2388153" y="443355"/>
                        <a:pt x="2383618" y="448584"/>
                      </a:cubicBezTo>
                      <a:lnTo>
                        <a:pt x="2380773" y="451074"/>
                      </a:lnTo>
                      <a:cubicBezTo>
                        <a:pt x="2374992" y="455098"/>
                        <a:pt x="2368234" y="457410"/>
                        <a:pt x="2361208" y="457743"/>
                      </a:cubicBezTo>
                      <a:cubicBezTo>
                        <a:pt x="2356362" y="458228"/>
                        <a:pt x="2351649" y="459362"/>
                        <a:pt x="2347113" y="461123"/>
                      </a:cubicBezTo>
                      <a:cubicBezTo>
                        <a:pt x="2343734" y="462954"/>
                        <a:pt x="2340711" y="465396"/>
                        <a:pt x="2338220" y="468326"/>
                      </a:cubicBezTo>
                      <a:cubicBezTo>
                        <a:pt x="2334663" y="473212"/>
                        <a:pt x="2329105" y="476236"/>
                        <a:pt x="2323059" y="476552"/>
                      </a:cubicBezTo>
                      <a:lnTo>
                        <a:pt x="2322302" y="476552"/>
                      </a:lnTo>
                      <a:cubicBezTo>
                        <a:pt x="2320746" y="476142"/>
                        <a:pt x="2319279" y="475560"/>
                        <a:pt x="2317856" y="474817"/>
                      </a:cubicBezTo>
                      <a:cubicBezTo>
                        <a:pt x="2312698" y="472287"/>
                        <a:pt x="2307185" y="470620"/>
                        <a:pt x="2301493" y="469882"/>
                      </a:cubicBezTo>
                      <a:cubicBezTo>
                        <a:pt x="2300159" y="469757"/>
                        <a:pt x="2298825" y="470189"/>
                        <a:pt x="2297802" y="471082"/>
                      </a:cubicBezTo>
                      <a:cubicBezTo>
                        <a:pt x="2297002" y="472056"/>
                        <a:pt x="2296691" y="473315"/>
                        <a:pt x="2296869" y="474551"/>
                      </a:cubicBezTo>
                      <a:cubicBezTo>
                        <a:pt x="2296869" y="475173"/>
                        <a:pt x="2298514" y="476062"/>
                        <a:pt x="2299804" y="476774"/>
                      </a:cubicBezTo>
                      <a:cubicBezTo>
                        <a:pt x="2301093" y="477485"/>
                        <a:pt x="2303627" y="478864"/>
                        <a:pt x="2303538" y="480420"/>
                      </a:cubicBezTo>
                      <a:cubicBezTo>
                        <a:pt x="2303449" y="481976"/>
                        <a:pt x="2301894" y="482999"/>
                        <a:pt x="2298559" y="484333"/>
                      </a:cubicBezTo>
                      <a:cubicBezTo>
                        <a:pt x="2296869" y="484795"/>
                        <a:pt x="2295180" y="485062"/>
                        <a:pt x="2293445" y="485133"/>
                      </a:cubicBezTo>
                      <a:cubicBezTo>
                        <a:pt x="2288733" y="485622"/>
                        <a:pt x="2282195" y="486289"/>
                        <a:pt x="2280106" y="489090"/>
                      </a:cubicBezTo>
                      <a:cubicBezTo>
                        <a:pt x="2279484" y="489859"/>
                        <a:pt x="2279217" y="490873"/>
                        <a:pt x="2279439" y="491847"/>
                      </a:cubicBezTo>
                      <a:cubicBezTo>
                        <a:pt x="2279439" y="492292"/>
                        <a:pt x="2281440" y="492559"/>
                        <a:pt x="2282908" y="492736"/>
                      </a:cubicBezTo>
                      <a:cubicBezTo>
                        <a:pt x="2286686" y="493225"/>
                        <a:pt x="2291800" y="493892"/>
                        <a:pt x="2292778" y="498739"/>
                      </a:cubicBezTo>
                      <a:cubicBezTo>
                        <a:pt x="2293311" y="500700"/>
                        <a:pt x="2292956" y="502803"/>
                        <a:pt x="2291800" y="504475"/>
                      </a:cubicBezTo>
                      <a:cubicBezTo>
                        <a:pt x="2290288" y="505947"/>
                        <a:pt x="2288243" y="506680"/>
                        <a:pt x="2286153" y="506476"/>
                      </a:cubicBezTo>
                      <a:cubicBezTo>
                        <a:pt x="2282952" y="506320"/>
                        <a:pt x="2279751" y="505738"/>
                        <a:pt x="2276682" y="504742"/>
                      </a:cubicBezTo>
                      <a:lnTo>
                        <a:pt x="2276105" y="504742"/>
                      </a:lnTo>
                      <a:cubicBezTo>
                        <a:pt x="2272458" y="503732"/>
                        <a:pt x="2268767" y="503137"/>
                        <a:pt x="2264989" y="502963"/>
                      </a:cubicBezTo>
                      <a:cubicBezTo>
                        <a:pt x="2262765" y="502963"/>
                        <a:pt x="2261342" y="503408"/>
                        <a:pt x="2260898" y="504164"/>
                      </a:cubicBezTo>
                      <a:cubicBezTo>
                        <a:pt x="2260453" y="504920"/>
                        <a:pt x="2260898" y="506031"/>
                        <a:pt x="2261520" y="506831"/>
                      </a:cubicBezTo>
                      <a:cubicBezTo>
                        <a:pt x="2264900" y="512389"/>
                        <a:pt x="2271124" y="512523"/>
                        <a:pt x="2277127" y="512701"/>
                      </a:cubicBezTo>
                      <a:cubicBezTo>
                        <a:pt x="2280818" y="512523"/>
                        <a:pt x="2284508" y="513083"/>
                        <a:pt x="2287976" y="514346"/>
                      </a:cubicBezTo>
                      <a:cubicBezTo>
                        <a:pt x="2294868" y="517547"/>
                        <a:pt x="2297847" y="520037"/>
                        <a:pt x="2297403" y="522260"/>
                      </a:cubicBezTo>
                      <a:cubicBezTo>
                        <a:pt x="2296602" y="526084"/>
                        <a:pt x="2284953" y="526707"/>
                        <a:pt x="2274059" y="527018"/>
                      </a:cubicBezTo>
                      <a:cubicBezTo>
                        <a:pt x="2272191" y="527018"/>
                        <a:pt x="2270368" y="527018"/>
                        <a:pt x="2269879" y="527018"/>
                      </a:cubicBezTo>
                      <a:cubicBezTo>
                        <a:pt x="2269613" y="527311"/>
                        <a:pt x="2269524" y="527707"/>
                        <a:pt x="2269613" y="528085"/>
                      </a:cubicBezTo>
                      <a:cubicBezTo>
                        <a:pt x="2270012" y="529997"/>
                        <a:pt x="2274637" y="532265"/>
                        <a:pt x="2279528" y="534666"/>
                      </a:cubicBezTo>
                      <a:cubicBezTo>
                        <a:pt x="2289043" y="539379"/>
                        <a:pt x="2300916" y="545293"/>
                        <a:pt x="2296824" y="554586"/>
                      </a:cubicBezTo>
                      <a:cubicBezTo>
                        <a:pt x="2292734" y="563879"/>
                        <a:pt x="2290244" y="567391"/>
                        <a:pt x="2287265" y="567391"/>
                      </a:cubicBezTo>
                      <a:cubicBezTo>
                        <a:pt x="2285575" y="567187"/>
                        <a:pt x="2283930" y="566609"/>
                        <a:pt x="2282463" y="565702"/>
                      </a:cubicBezTo>
                      <a:cubicBezTo>
                        <a:pt x="2278950" y="563754"/>
                        <a:pt x="2275126" y="562487"/>
                        <a:pt x="2271124" y="561967"/>
                      </a:cubicBezTo>
                      <a:cubicBezTo>
                        <a:pt x="2268590" y="561633"/>
                        <a:pt x="2266056" y="561455"/>
                        <a:pt x="2263476" y="561433"/>
                      </a:cubicBezTo>
                      <a:cubicBezTo>
                        <a:pt x="2258763" y="560851"/>
                        <a:pt x="2254006" y="562305"/>
                        <a:pt x="2250449" y="565435"/>
                      </a:cubicBezTo>
                      <a:cubicBezTo>
                        <a:pt x="2246002" y="570593"/>
                        <a:pt x="2243690" y="572327"/>
                        <a:pt x="2241022" y="572327"/>
                      </a:cubicBezTo>
                      <a:cubicBezTo>
                        <a:pt x="2239288" y="572202"/>
                        <a:pt x="2237599" y="571780"/>
                        <a:pt x="2235998" y="571082"/>
                      </a:cubicBezTo>
                      <a:cubicBezTo>
                        <a:pt x="2234131" y="570393"/>
                        <a:pt x="2232263" y="569801"/>
                        <a:pt x="2230351" y="569303"/>
                      </a:cubicBezTo>
                      <a:cubicBezTo>
                        <a:pt x="2226705" y="568418"/>
                        <a:pt x="2222970" y="568000"/>
                        <a:pt x="2219191" y="568058"/>
                      </a:cubicBezTo>
                      <a:cubicBezTo>
                        <a:pt x="2210209" y="568401"/>
                        <a:pt x="2201316" y="569472"/>
                        <a:pt x="2192512" y="571260"/>
                      </a:cubicBezTo>
                      <a:cubicBezTo>
                        <a:pt x="2185487" y="572691"/>
                        <a:pt x="2178417" y="573656"/>
                        <a:pt x="2171258" y="574150"/>
                      </a:cubicBezTo>
                      <a:lnTo>
                        <a:pt x="2167834" y="574150"/>
                      </a:lnTo>
                      <a:cubicBezTo>
                        <a:pt x="2149026" y="574950"/>
                        <a:pt x="2129551" y="575795"/>
                        <a:pt x="2110654" y="578196"/>
                      </a:cubicBezTo>
                      <a:cubicBezTo>
                        <a:pt x="2101050" y="579441"/>
                        <a:pt x="2087933" y="583976"/>
                        <a:pt x="2082642" y="592691"/>
                      </a:cubicBezTo>
                      <a:cubicBezTo>
                        <a:pt x="2079974" y="597195"/>
                        <a:pt x="2079574" y="602709"/>
                        <a:pt x="2081619" y="607542"/>
                      </a:cubicBezTo>
                      <a:cubicBezTo>
                        <a:pt x="2082731" y="610530"/>
                        <a:pt x="2084198" y="613354"/>
                        <a:pt x="2086066" y="615946"/>
                      </a:cubicBezTo>
                      <a:cubicBezTo>
                        <a:pt x="2090423" y="620566"/>
                        <a:pt x="2091046" y="627600"/>
                        <a:pt x="2087488" y="632887"/>
                      </a:cubicBezTo>
                      <a:cubicBezTo>
                        <a:pt x="2084243" y="639334"/>
                        <a:pt x="2088200" y="642758"/>
                        <a:pt x="2094158" y="646848"/>
                      </a:cubicBezTo>
                      <a:cubicBezTo>
                        <a:pt x="2101895" y="651499"/>
                        <a:pt x="2110343" y="654834"/>
                        <a:pt x="2119147" y="656719"/>
                      </a:cubicBezTo>
                      <a:cubicBezTo>
                        <a:pt x="2128129" y="658533"/>
                        <a:pt x="2136710" y="662050"/>
                        <a:pt x="2144358" y="667079"/>
                      </a:cubicBezTo>
                      <a:cubicBezTo>
                        <a:pt x="2152006" y="672459"/>
                        <a:pt x="2155518" y="681988"/>
                        <a:pt x="2153251" y="691045"/>
                      </a:cubicBezTo>
                      <a:cubicBezTo>
                        <a:pt x="2150761" y="698382"/>
                        <a:pt x="2143291" y="701672"/>
                        <a:pt x="2133553" y="699360"/>
                      </a:cubicBezTo>
                      <a:cubicBezTo>
                        <a:pt x="2121637" y="695861"/>
                        <a:pt x="2110432" y="690125"/>
                        <a:pt x="2100650" y="682464"/>
                      </a:cubicBezTo>
                      <a:cubicBezTo>
                        <a:pt x="2092780" y="676590"/>
                        <a:pt x="2084243" y="671690"/>
                        <a:pt x="2075216" y="667880"/>
                      </a:cubicBezTo>
                      <a:cubicBezTo>
                        <a:pt x="2057609" y="661241"/>
                        <a:pt x="2038978" y="657689"/>
                        <a:pt x="2020170" y="657386"/>
                      </a:cubicBezTo>
                      <a:cubicBezTo>
                        <a:pt x="2014123" y="657182"/>
                        <a:pt x="2008343" y="654905"/>
                        <a:pt x="2003808" y="650939"/>
                      </a:cubicBezTo>
                      <a:cubicBezTo>
                        <a:pt x="1999984" y="647493"/>
                        <a:pt x="1995092" y="645483"/>
                        <a:pt x="1989935" y="645248"/>
                      </a:cubicBezTo>
                      <a:cubicBezTo>
                        <a:pt x="1987489" y="645270"/>
                        <a:pt x="1985043" y="645661"/>
                        <a:pt x="1982732" y="646404"/>
                      </a:cubicBezTo>
                      <a:cubicBezTo>
                        <a:pt x="1968414" y="650583"/>
                        <a:pt x="1966324" y="653384"/>
                        <a:pt x="1966369" y="654718"/>
                      </a:cubicBezTo>
                      <a:cubicBezTo>
                        <a:pt x="1966369" y="657475"/>
                        <a:pt x="1975262" y="659520"/>
                        <a:pt x="1980686" y="660765"/>
                      </a:cubicBezTo>
                      <a:cubicBezTo>
                        <a:pt x="1986111" y="662010"/>
                        <a:pt x="1986778" y="662277"/>
                        <a:pt x="1986822" y="663122"/>
                      </a:cubicBezTo>
                      <a:lnTo>
                        <a:pt x="1986822" y="663122"/>
                      </a:lnTo>
                      <a:lnTo>
                        <a:pt x="1986822" y="663122"/>
                      </a:lnTo>
                      <a:cubicBezTo>
                        <a:pt x="1985310" y="665136"/>
                        <a:pt x="1983932" y="667262"/>
                        <a:pt x="1982732" y="669480"/>
                      </a:cubicBezTo>
                      <a:cubicBezTo>
                        <a:pt x="1983843" y="672104"/>
                        <a:pt x="1989090" y="673215"/>
                        <a:pt x="1994159" y="674283"/>
                      </a:cubicBezTo>
                      <a:cubicBezTo>
                        <a:pt x="1999228" y="675350"/>
                        <a:pt x="2004608" y="676417"/>
                        <a:pt x="2006786" y="679262"/>
                      </a:cubicBezTo>
                      <a:cubicBezTo>
                        <a:pt x="2007676" y="680169"/>
                        <a:pt x="2007898" y="681526"/>
                        <a:pt x="2007409" y="682686"/>
                      </a:cubicBezTo>
                      <a:cubicBezTo>
                        <a:pt x="2005186" y="687133"/>
                        <a:pt x="1988956" y="687133"/>
                        <a:pt x="1988823" y="687133"/>
                      </a:cubicBezTo>
                      <a:lnTo>
                        <a:pt x="1987534" y="687133"/>
                      </a:lnTo>
                      <a:cubicBezTo>
                        <a:pt x="1982554" y="686363"/>
                        <a:pt x="1977752" y="684865"/>
                        <a:pt x="1973216" y="682686"/>
                      </a:cubicBezTo>
                      <a:cubicBezTo>
                        <a:pt x="1968637" y="680285"/>
                        <a:pt x="1963612" y="678862"/>
                        <a:pt x="1958454" y="678507"/>
                      </a:cubicBezTo>
                      <a:cubicBezTo>
                        <a:pt x="1955030" y="678533"/>
                        <a:pt x="1951652" y="679391"/>
                        <a:pt x="1948628" y="680997"/>
                      </a:cubicBezTo>
                      <a:cubicBezTo>
                        <a:pt x="1944092" y="682619"/>
                        <a:pt x="1940536" y="686172"/>
                        <a:pt x="1938890" y="690690"/>
                      </a:cubicBezTo>
                      <a:cubicBezTo>
                        <a:pt x="1938356" y="694451"/>
                        <a:pt x="1939557" y="698244"/>
                        <a:pt x="1942181" y="701005"/>
                      </a:cubicBezTo>
                      <a:cubicBezTo>
                        <a:pt x="1950540" y="711130"/>
                        <a:pt x="1961789" y="718480"/>
                        <a:pt x="1974417" y="722081"/>
                      </a:cubicBezTo>
                      <a:cubicBezTo>
                        <a:pt x="1977440" y="722935"/>
                        <a:pt x="1980509" y="723602"/>
                        <a:pt x="1983621" y="724082"/>
                      </a:cubicBezTo>
                      <a:cubicBezTo>
                        <a:pt x="1991758" y="725505"/>
                        <a:pt x="2000161" y="726972"/>
                        <a:pt x="2005275" y="733997"/>
                      </a:cubicBezTo>
                      <a:cubicBezTo>
                        <a:pt x="2007098" y="735794"/>
                        <a:pt x="2009054" y="737403"/>
                        <a:pt x="2011188" y="738800"/>
                      </a:cubicBezTo>
                      <a:cubicBezTo>
                        <a:pt x="2015324" y="741823"/>
                        <a:pt x="2019636" y="744936"/>
                        <a:pt x="2020081" y="747159"/>
                      </a:cubicBezTo>
                      <a:cubicBezTo>
                        <a:pt x="2020125" y="747657"/>
                        <a:pt x="2019948" y="748155"/>
                        <a:pt x="2019636" y="748537"/>
                      </a:cubicBezTo>
                      <a:cubicBezTo>
                        <a:pt x="2017280" y="751076"/>
                        <a:pt x="2013901" y="752486"/>
                        <a:pt x="2010433" y="752406"/>
                      </a:cubicBezTo>
                      <a:cubicBezTo>
                        <a:pt x="2003407" y="751583"/>
                        <a:pt x="1996693" y="749013"/>
                        <a:pt x="1990913" y="744936"/>
                      </a:cubicBezTo>
                      <a:cubicBezTo>
                        <a:pt x="1967791" y="731107"/>
                        <a:pt x="1955342" y="730929"/>
                        <a:pt x="1930620" y="730574"/>
                      </a:cubicBezTo>
                      <a:lnTo>
                        <a:pt x="1925462" y="730574"/>
                      </a:lnTo>
                      <a:cubicBezTo>
                        <a:pt x="1918170" y="730574"/>
                        <a:pt x="1913323" y="728706"/>
                        <a:pt x="1911011" y="725371"/>
                      </a:cubicBezTo>
                      <a:cubicBezTo>
                        <a:pt x="1909144" y="722134"/>
                        <a:pt x="1908966" y="718173"/>
                        <a:pt x="1910566" y="714789"/>
                      </a:cubicBezTo>
                      <a:cubicBezTo>
                        <a:pt x="1911723" y="710747"/>
                        <a:pt x="1911411" y="706412"/>
                        <a:pt x="1909588" y="702606"/>
                      </a:cubicBezTo>
                      <a:cubicBezTo>
                        <a:pt x="1907276" y="697728"/>
                        <a:pt x="1907054" y="692121"/>
                        <a:pt x="1909010" y="687088"/>
                      </a:cubicBezTo>
                      <a:cubicBezTo>
                        <a:pt x="1910522" y="683500"/>
                        <a:pt x="1912256" y="680009"/>
                        <a:pt x="1914213" y="676639"/>
                      </a:cubicBezTo>
                      <a:cubicBezTo>
                        <a:pt x="1918659" y="668235"/>
                        <a:pt x="1922794" y="660943"/>
                        <a:pt x="1919904" y="649961"/>
                      </a:cubicBezTo>
                      <a:cubicBezTo>
                        <a:pt x="1917503" y="641068"/>
                        <a:pt x="1909900" y="628618"/>
                        <a:pt x="1900385" y="628618"/>
                      </a:cubicBezTo>
                      <a:cubicBezTo>
                        <a:pt x="1899450" y="628627"/>
                        <a:pt x="1898561" y="628747"/>
                        <a:pt x="1897672" y="628974"/>
                      </a:cubicBezTo>
                      <a:cubicBezTo>
                        <a:pt x="1895805" y="629418"/>
                        <a:pt x="1894515" y="639734"/>
                        <a:pt x="1893226" y="648849"/>
                      </a:cubicBezTo>
                      <a:cubicBezTo>
                        <a:pt x="1891758" y="660588"/>
                        <a:pt x="1890113" y="673838"/>
                        <a:pt x="1886556" y="678329"/>
                      </a:cubicBezTo>
                      <a:cubicBezTo>
                        <a:pt x="1880909" y="684434"/>
                        <a:pt x="1873528" y="688720"/>
                        <a:pt x="1865436" y="690645"/>
                      </a:cubicBezTo>
                      <a:cubicBezTo>
                        <a:pt x="1857343" y="693357"/>
                        <a:pt x="1849740" y="695936"/>
                        <a:pt x="1844538" y="703406"/>
                      </a:cubicBezTo>
                      <a:cubicBezTo>
                        <a:pt x="1843204" y="704874"/>
                        <a:pt x="1841736" y="706190"/>
                        <a:pt x="1840091" y="707319"/>
                      </a:cubicBezTo>
                      <a:cubicBezTo>
                        <a:pt x="1836401" y="710298"/>
                        <a:pt x="1831198" y="714345"/>
                        <a:pt x="1831198" y="717413"/>
                      </a:cubicBezTo>
                      <a:cubicBezTo>
                        <a:pt x="1831198" y="718257"/>
                        <a:pt x="1831643" y="719049"/>
                        <a:pt x="1832310" y="719547"/>
                      </a:cubicBezTo>
                      <a:cubicBezTo>
                        <a:pt x="1838802" y="725478"/>
                        <a:pt x="1844849" y="731899"/>
                        <a:pt x="1850363" y="738755"/>
                      </a:cubicBezTo>
                      <a:lnTo>
                        <a:pt x="1852763" y="741601"/>
                      </a:lnTo>
                      <a:cubicBezTo>
                        <a:pt x="1870549" y="762410"/>
                        <a:pt x="1874195" y="768279"/>
                        <a:pt x="1860767" y="792290"/>
                      </a:cubicBezTo>
                      <a:cubicBezTo>
                        <a:pt x="1852630" y="806874"/>
                        <a:pt x="1842581" y="842045"/>
                        <a:pt x="1852408" y="857296"/>
                      </a:cubicBezTo>
                      <a:cubicBezTo>
                        <a:pt x="1855254" y="861742"/>
                        <a:pt x="1860501" y="863877"/>
                        <a:pt x="1868415" y="863877"/>
                      </a:cubicBezTo>
                      <a:cubicBezTo>
                        <a:pt x="1880020" y="863058"/>
                        <a:pt x="1891447" y="860791"/>
                        <a:pt x="1902474" y="857118"/>
                      </a:cubicBezTo>
                      <a:cubicBezTo>
                        <a:pt x="1909144" y="854890"/>
                        <a:pt x="1915991" y="853401"/>
                        <a:pt x="1922972" y="852672"/>
                      </a:cubicBezTo>
                      <a:lnTo>
                        <a:pt x="1923506" y="852672"/>
                      </a:lnTo>
                      <a:cubicBezTo>
                        <a:pt x="1939824" y="853250"/>
                        <a:pt x="1979752" y="865700"/>
                        <a:pt x="1989312" y="880551"/>
                      </a:cubicBezTo>
                      <a:cubicBezTo>
                        <a:pt x="1991625" y="884152"/>
                        <a:pt x="1998916" y="904605"/>
                        <a:pt x="1995315" y="908741"/>
                      </a:cubicBezTo>
                      <a:cubicBezTo>
                        <a:pt x="1993403" y="910799"/>
                        <a:pt x="1991224" y="912618"/>
                        <a:pt x="1988868" y="914165"/>
                      </a:cubicBezTo>
                      <a:cubicBezTo>
                        <a:pt x="1984421" y="917233"/>
                        <a:pt x="1980286" y="920168"/>
                        <a:pt x="1979975" y="926704"/>
                      </a:cubicBezTo>
                      <a:cubicBezTo>
                        <a:pt x="1979619" y="937553"/>
                        <a:pt x="1990601" y="940043"/>
                        <a:pt x="2001184" y="942933"/>
                      </a:cubicBezTo>
                      <a:cubicBezTo>
                        <a:pt x="2009366" y="944934"/>
                        <a:pt x="2017102" y="946846"/>
                        <a:pt x="2018969" y="952493"/>
                      </a:cubicBezTo>
                      <a:cubicBezTo>
                        <a:pt x="2019147" y="952858"/>
                        <a:pt x="2019147" y="953285"/>
                        <a:pt x="2018969" y="953649"/>
                      </a:cubicBezTo>
                      <a:cubicBezTo>
                        <a:pt x="2018569" y="954183"/>
                        <a:pt x="2017502" y="954850"/>
                        <a:pt x="2012967" y="954850"/>
                      </a:cubicBezTo>
                      <a:cubicBezTo>
                        <a:pt x="2004030" y="954481"/>
                        <a:pt x="1995092" y="953485"/>
                        <a:pt x="1986289" y="951871"/>
                      </a:cubicBezTo>
                      <a:cubicBezTo>
                        <a:pt x="1979441" y="950514"/>
                        <a:pt x="1973883" y="945512"/>
                        <a:pt x="1971838" y="938843"/>
                      </a:cubicBezTo>
                      <a:cubicBezTo>
                        <a:pt x="1970371" y="934943"/>
                        <a:pt x="1968014" y="931439"/>
                        <a:pt x="1964946" y="928616"/>
                      </a:cubicBezTo>
                      <a:cubicBezTo>
                        <a:pt x="1962278" y="926304"/>
                        <a:pt x="1964368" y="921724"/>
                        <a:pt x="1966769" y="916388"/>
                      </a:cubicBezTo>
                      <a:cubicBezTo>
                        <a:pt x="1970326" y="908652"/>
                        <a:pt x="1974728" y="899047"/>
                        <a:pt x="1966769" y="892200"/>
                      </a:cubicBezTo>
                      <a:cubicBezTo>
                        <a:pt x="1963968" y="889710"/>
                        <a:pt x="1961344" y="886820"/>
                        <a:pt x="1958766" y="884019"/>
                      </a:cubicBezTo>
                      <a:cubicBezTo>
                        <a:pt x="1951785" y="876326"/>
                        <a:pt x="1945159" y="869079"/>
                        <a:pt x="1935022" y="869079"/>
                      </a:cubicBezTo>
                      <a:cubicBezTo>
                        <a:pt x="1933777" y="869074"/>
                        <a:pt x="1932532" y="869177"/>
                        <a:pt x="1931331" y="869390"/>
                      </a:cubicBezTo>
                      <a:cubicBezTo>
                        <a:pt x="1928485" y="869879"/>
                        <a:pt x="1925640" y="870279"/>
                        <a:pt x="1922438" y="870724"/>
                      </a:cubicBezTo>
                      <a:cubicBezTo>
                        <a:pt x="1906298" y="873036"/>
                        <a:pt x="1889624" y="875437"/>
                        <a:pt x="1883044" y="885842"/>
                      </a:cubicBezTo>
                      <a:cubicBezTo>
                        <a:pt x="1879531" y="891400"/>
                        <a:pt x="1879264" y="898647"/>
                        <a:pt x="1882154" y="908074"/>
                      </a:cubicBezTo>
                      <a:cubicBezTo>
                        <a:pt x="1883133" y="911111"/>
                        <a:pt x="1884289" y="914081"/>
                        <a:pt x="1885667" y="916967"/>
                      </a:cubicBezTo>
                      <a:cubicBezTo>
                        <a:pt x="1889402" y="925148"/>
                        <a:pt x="1893270" y="933640"/>
                        <a:pt x="1886467" y="941955"/>
                      </a:cubicBezTo>
                      <a:cubicBezTo>
                        <a:pt x="1883933" y="944707"/>
                        <a:pt x="1881131" y="947237"/>
                        <a:pt x="1878153" y="949514"/>
                      </a:cubicBezTo>
                      <a:cubicBezTo>
                        <a:pt x="1870860" y="955517"/>
                        <a:pt x="1861745" y="962853"/>
                        <a:pt x="1862368" y="969300"/>
                      </a:cubicBezTo>
                      <a:cubicBezTo>
                        <a:pt x="1863568" y="981083"/>
                        <a:pt x="1846405" y="988598"/>
                        <a:pt x="1835022" y="993533"/>
                      </a:cubicBezTo>
                      <a:cubicBezTo>
                        <a:pt x="1832622" y="994556"/>
                        <a:pt x="1830576" y="995445"/>
                        <a:pt x="1829020" y="996245"/>
                      </a:cubicBezTo>
                      <a:lnTo>
                        <a:pt x="1827108" y="997224"/>
                      </a:lnTo>
                      <a:cubicBezTo>
                        <a:pt x="1820883" y="999887"/>
                        <a:pt x="1815147" y="1003618"/>
                        <a:pt x="1810167" y="1008251"/>
                      </a:cubicBezTo>
                      <a:cubicBezTo>
                        <a:pt x="1808211" y="1010616"/>
                        <a:pt x="1807099" y="1013551"/>
                        <a:pt x="1806966" y="1016610"/>
                      </a:cubicBezTo>
                      <a:cubicBezTo>
                        <a:pt x="1806832" y="1019327"/>
                        <a:pt x="1805899" y="1021946"/>
                        <a:pt x="1804343" y="1024169"/>
                      </a:cubicBezTo>
                      <a:cubicBezTo>
                        <a:pt x="1802475" y="1026445"/>
                        <a:pt x="1799674" y="1027717"/>
                        <a:pt x="1796739" y="1027592"/>
                      </a:cubicBezTo>
                      <a:cubicBezTo>
                        <a:pt x="1790647" y="1026855"/>
                        <a:pt x="1784734" y="1024889"/>
                        <a:pt x="1779398" y="1021812"/>
                      </a:cubicBezTo>
                      <a:cubicBezTo>
                        <a:pt x="1775886" y="1019753"/>
                        <a:pt x="1772062" y="1018251"/>
                        <a:pt x="1768104" y="1017366"/>
                      </a:cubicBezTo>
                      <a:cubicBezTo>
                        <a:pt x="1766904" y="1017366"/>
                        <a:pt x="1765748" y="1017366"/>
                        <a:pt x="1764592" y="1017366"/>
                      </a:cubicBezTo>
                      <a:cubicBezTo>
                        <a:pt x="1759523" y="1017472"/>
                        <a:pt x="1754498" y="1018055"/>
                        <a:pt x="1749518" y="1019100"/>
                      </a:cubicBezTo>
                      <a:cubicBezTo>
                        <a:pt x="1745428" y="1020007"/>
                        <a:pt x="1741293" y="1020532"/>
                        <a:pt x="1737113" y="1020656"/>
                      </a:cubicBezTo>
                      <a:cubicBezTo>
                        <a:pt x="1730532" y="1020603"/>
                        <a:pt x="1724130" y="1018540"/>
                        <a:pt x="1718794" y="1014743"/>
                      </a:cubicBezTo>
                      <a:cubicBezTo>
                        <a:pt x="1715815" y="1013506"/>
                        <a:pt x="1712614" y="1013017"/>
                        <a:pt x="1709412" y="1013320"/>
                      </a:cubicBezTo>
                      <a:lnTo>
                        <a:pt x="1705632" y="1013320"/>
                      </a:lnTo>
                      <a:cubicBezTo>
                        <a:pt x="1699763" y="1013320"/>
                        <a:pt x="1693849" y="1013008"/>
                        <a:pt x="1691360" y="1009362"/>
                      </a:cubicBezTo>
                      <a:cubicBezTo>
                        <a:pt x="1689670" y="1005939"/>
                        <a:pt x="1689804" y="1001906"/>
                        <a:pt x="1691715" y="998602"/>
                      </a:cubicBezTo>
                      <a:cubicBezTo>
                        <a:pt x="1692916" y="995490"/>
                        <a:pt x="1694739" y="993889"/>
                        <a:pt x="1697184" y="993889"/>
                      </a:cubicBezTo>
                      <a:cubicBezTo>
                        <a:pt x="1701409" y="994778"/>
                        <a:pt x="1705277" y="996810"/>
                        <a:pt x="1708434" y="999758"/>
                      </a:cubicBezTo>
                      <a:cubicBezTo>
                        <a:pt x="1711368" y="1002551"/>
                        <a:pt x="1714970" y="1004498"/>
                        <a:pt x="1718927" y="1005405"/>
                      </a:cubicBezTo>
                      <a:cubicBezTo>
                        <a:pt x="1719372" y="1005498"/>
                        <a:pt x="1719817" y="1005498"/>
                        <a:pt x="1720261" y="1005405"/>
                      </a:cubicBezTo>
                      <a:cubicBezTo>
                        <a:pt x="1723996" y="1003782"/>
                        <a:pt x="1727998" y="1002773"/>
                        <a:pt x="1732044" y="1002426"/>
                      </a:cubicBezTo>
                      <a:cubicBezTo>
                        <a:pt x="1734000" y="1002390"/>
                        <a:pt x="1735913" y="1003200"/>
                        <a:pt x="1737246" y="1004649"/>
                      </a:cubicBezTo>
                      <a:cubicBezTo>
                        <a:pt x="1740492" y="1007682"/>
                        <a:pt x="1744850" y="1009282"/>
                        <a:pt x="1749296" y="1009096"/>
                      </a:cubicBezTo>
                      <a:lnTo>
                        <a:pt x="1749296" y="1009096"/>
                      </a:lnTo>
                      <a:cubicBezTo>
                        <a:pt x="1757789" y="1006708"/>
                        <a:pt x="1766059" y="1003733"/>
                        <a:pt x="1774151" y="1000203"/>
                      </a:cubicBezTo>
                      <a:lnTo>
                        <a:pt x="1776108" y="999403"/>
                      </a:lnTo>
                      <a:cubicBezTo>
                        <a:pt x="1776108" y="989576"/>
                        <a:pt x="1779398" y="988287"/>
                        <a:pt x="1783444" y="986819"/>
                      </a:cubicBezTo>
                      <a:cubicBezTo>
                        <a:pt x="1787757" y="985570"/>
                        <a:pt x="1791359" y="982551"/>
                        <a:pt x="1793315" y="978504"/>
                      </a:cubicBezTo>
                      <a:cubicBezTo>
                        <a:pt x="1794294" y="976464"/>
                        <a:pt x="1795183" y="974369"/>
                        <a:pt x="1795939" y="972235"/>
                      </a:cubicBezTo>
                      <a:cubicBezTo>
                        <a:pt x="1798962" y="964276"/>
                        <a:pt x="1803098" y="953382"/>
                        <a:pt x="1809278" y="952938"/>
                      </a:cubicBezTo>
                      <a:cubicBezTo>
                        <a:pt x="1815459" y="952493"/>
                        <a:pt x="1832622" y="937820"/>
                        <a:pt x="1832933" y="933018"/>
                      </a:cubicBezTo>
                      <a:cubicBezTo>
                        <a:pt x="1833111" y="930368"/>
                        <a:pt x="1832666" y="927713"/>
                        <a:pt x="1831732" y="925237"/>
                      </a:cubicBezTo>
                      <a:cubicBezTo>
                        <a:pt x="1830131" y="921568"/>
                        <a:pt x="1830131" y="917389"/>
                        <a:pt x="1831732" y="913720"/>
                      </a:cubicBezTo>
                      <a:cubicBezTo>
                        <a:pt x="1833377" y="910888"/>
                        <a:pt x="1835600" y="908425"/>
                        <a:pt x="1838224" y="906473"/>
                      </a:cubicBezTo>
                      <a:cubicBezTo>
                        <a:pt x="1842092" y="903094"/>
                        <a:pt x="1846094" y="899536"/>
                        <a:pt x="1845027" y="896424"/>
                      </a:cubicBezTo>
                      <a:cubicBezTo>
                        <a:pt x="1843071" y="890955"/>
                        <a:pt x="1836534" y="886375"/>
                        <a:pt x="1830220" y="881929"/>
                      </a:cubicBezTo>
                      <a:cubicBezTo>
                        <a:pt x="1825774" y="879168"/>
                        <a:pt x="1821728" y="875784"/>
                        <a:pt x="1818260" y="871880"/>
                      </a:cubicBezTo>
                      <a:cubicBezTo>
                        <a:pt x="1812035" y="863788"/>
                        <a:pt x="1812435" y="845691"/>
                        <a:pt x="1812657" y="834842"/>
                      </a:cubicBezTo>
                      <a:lnTo>
                        <a:pt x="1812657" y="833463"/>
                      </a:lnTo>
                      <a:cubicBezTo>
                        <a:pt x="1812657" y="829017"/>
                        <a:pt x="1812657" y="824215"/>
                        <a:pt x="1812657" y="819146"/>
                      </a:cubicBezTo>
                      <a:cubicBezTo>
                        <a:pt x="1812079" y="809506"/>
                        <a:pt x="1812346" y="799835"/>
                        <a:pt x="1813502" y="790244"/>
                      </a:cubicBezTo>
                      <a:cubicBezTo>
                        <a:pt x="1814435" y="785242"/>
                        <a:pt x="1815725" y="780307"/>
                        <a:pt x="1817326" y="775482"/>
                      </a:cubicBezTo>
                      <a:cubicBezTo>
                        <a:pt x="1821061" y="763610"/>
                        <a:pt x="1824573" y="752361"/>
                        <a:pt x="1815503" y="739911"/>
                      </a:cubicBezTo>
                      <a:cubicBezTo>
                        <a:pt x="1812524" y="736825"/>
                        <a:pt x="1809278" y="734055"/>
                        <a:pt x="1805721" y="731641"/>
                      </a:cubicBezTo>
                      <a:cubicBezTo>
                        <a:pt x="1797673" y="725594"/>
                        <a:pt x="1788602" y="718746"/>
                        <a:pt x="1789669" y="714122"/>
                      </a:cubicBezTo>
                      <a:cubicBezTo>
                        <a:pt x="1791314" y="707008"/>
                        <a:pt x="1796650" y="701939"/>
                        <a:pt x="1802252" y="696603"/>
                      </a:cubicBezTo>
                      <a:cubicBezTo>
                        <a:pt x="1807855" y="692144"/>
                        <a:pt x="1812257" y="686368"/>
                        <a:pt x="1815058" y="679796"/>
                      </a:cubicBezTo>
                      <a:cubicBezTo>
                        <a:pt x="1821506" y="660276"/>
                        <a:pt x="1822128" y="647871"/>
                        <a:pt x="1817015" y="639778"/>
                      </a:cubicBezTo>
                      <a:cubicBezTo>
                        <a:pt x="1812568" y="632620"/>
                        <a:pt x="1803676" y="628129"/>
                        <a:pt x="1789536" y="626084"/>
                      </a:cubicBezTo>
                      <a:cubicBezTo>
                        <a:pt x="1778953" y="624736"/>
                        <a:pt x="1768238" y="624158"/>
                        <a:pt x="1757567" y="624349"/>
                      </a:cubicBezTo>
                      <a:lnTo>
                        <a:pt x="1747162" y="624349"/>
                      </a:lnTo>
                      <a:cubicBezTo>
                        <a:pt x="1737202" y="624505"/>
                        <a:pt x="1727242" y="624047"/>
                        <a:pt x="1717326" y="622971"/>
                      </a:cubicBezTo>
                      <a:cubicBezTo>
                        <a:pt x="1716659" y="622927"/>
                        <a:pt x="1715948" y="622927"/>
                        <a:pt x="1715281" y="622971"/>
                      </a:cubicBezTo>
                      <a:cubicBezTo>
                        <a:pt x="1697496" y="622971"/>
                        <a:pt x="1686113" y="653829"/>
                        <a:pt x="1677932" y="676328"/>
                      </a:cubicBezTo>
                      <a:cubicBezTo>
                        <a:pt x="1675708" y="683144"/>
                        <a:pt x="1672996" y="689800"/>
                        <a:pt x="1669883" y="696248"/>
                      </a:cubicBezTo>
                      <a:cubicBezTo>
                        <a:pt x="1663836" y="707319"/>
                        <a:pt x="1652098" y="712344"/>
                        <a:pt x="1641160" y="717235"/>
                      </a:cubicBezTo>
                      <a:cubicBezTo>
                        <a:pt x="1628621" y="722704"/>
                        <a:pt x="1616794" y="727861"/>
                        <a:pt x="1612836" y="740845"/>
                      </a:cubicBezTo>
                      <a:cubicBezTo>
                        <a:pt x="1611369" y="744157"/>
                        <a:pt x="1611369" y="747937"/>
                        <a:pt x="1612836" y="751250"/>
                      </a:cubicBezTo>
                      <a:cubicBezTo>
                        <a:pt x="1614570" y="753873"/>
                        <a:pt x="1618528" y="754318"/>
                        <a:pt x="1622752" y="754762"/>
                      </a:cubicBezTo>
                      <a:cubicBezTo>
                        <a:pt x="1626175" y="754891"/>
                        <a:pt x="1629555" y="755691"/>
                        <a:pt x="1632667" y="757119"/>
                      </a:cubicBezTo>
                      <a:cubicBezTo>
                        <a:pt x="1634490" y="758364"/>
                        <a:pt x="1635602" y="760449"/>
                        <a:pt x="1635602" y="762677"/>
                      </a:cubicBezTo>
                      <a:cubicBezTo>
                        <a:pt x="1635869" y="770627"/>
                        <a:pt x="1633468" y="778443"/>
                        <a:pt x="1628843" y="784909"/>
                      </a:cubicBezTo>
                      <a:cubicBezTo>
                        <a:pt x="1627954" y="787047"/>
                        <a:pt x="1628310" y="789497"/>
                        <a:pt x="1629733" y="791312"/>
                      </a:cubicBezTo>
                      <a:lnTo>
                        <a:pt x="1629733" y="791312"/>
                      </a:lnTo>
                      <a:cubicBezTo>
                        <a:pt x="1631733" y="797092"/>
                        <a:pt x="1627910" y="800204"/>
                        <a:pt x="1624219" y="802872"/>
                      </a:cubicBezTo>
                      <a:cubicBezTo>
                        <a:pt x="1622974" y="803797"/>
                        <a:pt x="1621774" y="804806"/>
                        <a:pt x="1620662" y="805896"/>
                      </a:cubicBezTo>
                      <a:cubicBezTo>
                        <a:pt x="1615727" y="811053"/>
                        <a:pt x="1613726" y="815544"/>
                        <a:pt x="1614704" y="819235"/>
                      </a:cubicBezTo>
                      <a:cubicBezTo>
                        <a:pt x="1615682" y="822925"/>
                        <a:pt x="1620840" y="826883"/>
                        <a:pt x="1629555" y="829417"/>
                      </a:cubicBezTo>
                      <a:cubicBezTo>
                        <a:pt x="1631555" y="830039"/>
                        <a:pt x="1633646" y="830529"/>
                        <a:pt x="1635869" y="831107"/>
                      </a:cubicBezTo>
                      <a:cubicBezTo>
                        <a:pt x="1647740" y="834086"/>
                        <a:pt x="1660012" y="837198"/>
                        <a:pt x="1663570" y="850359"/>
                      </a:cubicBezTo>
                      <a:lnTo>
                        <a:pt x="1663570" y="850760"/>
                      </a:lnTo>
                      <a:cubicBezTo>
                        <a:pt x="1665615" y="858319"/>
                        <a:pt x="1668016" y="866900"/>
                        <a:pt x="1675530" y="870590"/>
                      </a:cubicBezTo>
                      <a:cubicBezTo>
                        <a:pt x="1677309" y="871302"/>
                        <a:pt x="1679132" y="871756"/>
                        <a:pt x="1681044" y="871925"/>
                      </a:cubicBezTo>
                      <a:cubicBezTo>
                        <a:pt x="1684601" y="871849"/>
                        <a:pt x="1687980" y="873405"/>
                        <a:pt x="1690248" y="876148"/>
                      </a:cubicBezTo>
                      <a:cubicBezTo>
                        <a:pt x="1692649" y="881262"/>
                        <a:pt x="1692115" y="887264"/>
                        <a:pt x="1688869" y="891889"/>
                      </a:cubicBezTo>
                      <a:cubicBezTo>
                        <a:pt x="1684423" y="899715"/>
                        <a:pt x="1675530" y="907673"/>
                        <a:pt x="1666282" y="907673"/>
                      </a:cubicBezTo>
                      <a:cubicBezTo>
                        <a:pt x="1663347" y="907713"/>
                        <a:pt x="1660501" y="906758"/>
                        <a:pt x="1658190" y="904961"/>
                      </a:cubicBezTo>
                      <a:lnTo>
                        <a:pt x="1646851" y="896068"/>
                      </a:lnTo>
                      <a:cubicBezTo>
                        <a:pt x="1630222" y="882729"/>
                        <a:pt x="1617061" y="872414"/>
                        <a:pt x="1594962" y="863832"/>
                      </a:cubicBezTo>
                      <a:cubicBezTo>
                        <a:pt x="1579933" y="858007"/>
                        <a:pt x="1565171" y="851027"/>
                        <a:pt x="1550898" y="844268"/>
                      </a:cubicBezTo>
                      <a:cubicBezTo>
                        <a:pt x="1536625" y="837509"/>
                        <a:pt x="1523108" y="830929"/>
                        <a:pt x="1508880" y="825504"/>
                      </a:cubicBezTo>
                      <a:cubicBezTo>
                        <a:pt x="1494651" y="820080"/>
                        <a:pt x="1481179" y="819857"/>
                        <a:pt x="1466417" y="819635"/>
                      </a:cubicBezTo>
                      <a:cubicBezTo>
                        <a:pt x="1462504" y="819635"/>
                        <a:pt x="1458458" y="819635"/>
                        <a:pt x="1454456" y="819324"/>
                      </a:cubicBezTo>
                      <a:cubicBezTo>
                        <a:pt x="1446808" y="818839"/>
                        <a:pt x="1439205" y="817919"/>
                        <a:pt x="1431646" y="816567"/>
                      </a:cubicBezTo>
                      <a:cubicBezTo>
                        <a:pt x="1423954" y="815157"/>
                        <a:pt x="1416217" y="814237"/>
                        <a:pt x="1408436" y="813810"/>
                      </a:cubicBezTo>
                      <a:cubicBezTo>
                        <a:pt x="1399099" y="813454"/>
                        <a:pt x="1397809" y="811943"/>
                        <a:pt x="1393140" y="806429"/>
                      </a:cubicBezTo>
                      <a:lnTo>
                        <a:pt x="1391050" y="803939"/>
                      </a:lnTo>
                      <a:cubicBezTo>
                        <a:pt x="1382158" y="793801"/>
                        <a:pt x="1361171" y="784553"/>
                        <a:pt x="1349077" y="781218"/>
                      </a:cubicBezTo>
                      <a:cubicBezTo>
                        <a:pt x="1344274" y="779644"/>
                        <a:pt x="1339028" y="780898"/>
                        <a:pt x="1335471" y="784464"/>
                      </a:cubicBezTo>
                      <a:cubicBezTo>
                        <a:pt x="1333247" y="787065"/>
                        <a:pt x="1332314" y="790520"/>
                        <a:pt x="1332892" y="793890"/>
                      </a:cubicBezTo>
                      <a:cubicBezTo>
                        <a:pt x="1334048" y="803450"/>
                        <a:pt x="1340228" y="805451"/>
                        <a:pt x="1346720" y="807585"/>
                      </a:cubicBezTo>
                      <a:cubicBezTo>
                        <a:pt x="1351211" y="808635"/>
                        <a:pt x="1355346" y="810809"/>
                        <a:pt x="1358770" y="813899"/>
                      </a:cubicBezTo>
                      <a:cubicBezTo>
                        <a:pt x="1363216" y="818657"/>
                        <a:pt x="1368774" y="818701"/>
                        <a:pt x="1374510" y="818701"/>
                      </a:cubicBezTo>
                      <a:cubicBezTo>
                        <a:pt x="1379090" y="818368"/>
                        <a:pt x="1383625" y="819132"/>
                        <a:pt x="1387849" y="820924"/>
                      </a:cubicBezTo>
                      <a:cubicBezTo>
                        <a:pt x="1393718" y="823815"/>
                        <a:pt x="1395675" y="831640"/>
                        <a:pt x="1397720" y="839911"/>
                      </a:cubicBezTo>
                      <a:cubicBezTo>
                        <a:pt x="1398698" y="845926"/>
                        <a:pt x="1400966" y="851658"/>
                        <a:pt x="1404345" y="856718"/>
                      </a:cubicBezTo>
                      <a:cubicBezTo>
                        <a:pt x="1409637" y="862809"/>
                        <a:pt x="1414349" y="871258"/>
                        <a:pt x="1411860" y="876726"/>
                      </a:cubicBezTo>
                      <a:cubicBezTo>
                        <a:pt x="1410259" y="880239"/>
                        <a:pt x="1405946" y="882018"/>
                        <a:pt x="1399099" y="882018"/>
                      </a:cubicBezTo>
                      <a:lnTo>
                        <a:pt x="1397142" y="882018"/>
                      </a:lnTo>
                      <a:cubicBezTo>
                        <a:pt x="1390561" y="881462"/>
                        <a:pt x="1383981" y="882578"/>
                        <a:pt x="1377978" y="885264"/>
                      </a:cubicBezTo>
                      <a:cubicBezTo>
                        <a:pt x="1374243" y="887487"/>
                        <a:pt x="1375355" y="889710"/>
                        <a:pt x="1376778" y="892689"/>
                      </a:cubicBezTo>
                      <a:cubicBezTo>
                        <a:pt x="1377978" y="894517"/>
                        <a:pt x="1378512" y="896691"/>
                        <a:pt x="1378334" y="898870"/>
                      </a:cubicBezTo>
                      <a:cubicBezTo>
                        <a:pt x="1377711" y="901849"/>
                        <a:pt x="1374599" y="903538"/>
                        <a:pt x="1369708" y="903538"/>
                      </a:cubicBezTo>
                      <a:cubicBezTo>
                        <a:pt x="1363171" y="903614"/>
                        <a:pt x="1356858" y="901013"/>
                        <a:pt x="1352278" y="896335"/>
                      </a:cubicBezTo>
                      <a:cubicBezTo>
                        <a:pt x="1350811" y="894570"/>
                        <a:pt x="1350277" y="892195"/>
                        <a:pt x="1350899" y="889977"/>
                      </a:cubicBezTo>
                      <a:cubicBezTo>
                        <a:pt x="1351789" y="886762"/>
                        <a:pt x="1352990" y="883645"/>
                        <a:pt x="1354546" y="880684"/>
                      </a:cubicBezTo>
                      <a:cubicBezTo>
                        <a:pt x="1355879" y="877972"/>
                        <a:pt x="1356769" y="876237"/>
                        <a:pt x="1356146" y="874592"/>
                      </a:cubicBezTo>
                      <a:cubicBezTo>
                        <a:pt x="1355524" y="872947"/>
                        <a:pt x="1352011" y="870546"/>
                        <a:pt x="1343741" y="867211"/>
                      </a:cubicBezTo>
                      <a:cubicBezTo>
                        <a:pt x="1341162" y="866144"/>
                        <a:pt x="1338361" y="865602"/>
                        <a:pt x="1335560" y="865611"/>
                      </a:cubicBezTo>
                      <a:cubicBezTo>
                        <a:pt x="1324844" y="865611"/>
                        <a:pt x="1314172" y="873036"/>
                        <a:pt x="1303857" y="880239"/>
                      </a:cubicBezTo>
                      <a:cubicBezTo>
                        <a:pt x="1298299" y="884419"/>
                        <a:pt x="1292341" y="888012"/>
                        <a:pt x="1286071" y="890955"/>
                      </a:cubicBezTo>
                      <a:cubicBezTo>
                        <a:pt x="1281136" y="892947"/>
                        <a:pt x="1275800" y="893916"/>
                        <a:pt x="1270464" y="893801"/>
                      </a:cubicBezTo>
                      <a:cubicBezTo>
                        <a:pt x="1264728" y="893667"/>
                        <a:pt x="1259037" y="893134"/>
                        <a:pt x="1253390" y="892200"/>
                      </a:cubicBezTo>
                      <a:cubicBezTo>
                        <a:pt x="1247877" y="891311"/>
                        <a:pt x="1242319" y="890791"/>
                        <a:pt x="1236716" y="890644"/>
                      </a:cubicBezTo>
                      <a:cubicBezTo>
                        <a:pt x="1225200" y="890039"/>
                        <a:pt x="1214173" y="895610"/>
                        <a:pt x="1207859" y="905273"/>
                      </a:cubicBezTo>
                      <a:cubicBezTo>
                        <a:pt x="1201812" y="913765"/>
                        <a:pt x="1198967" y="913676"/>
                        <a:pt x="1191363" y="913543"/>
                      </a:cubicBezTo>
                      <a:cubicBezTo>
                        <a:pt x="1189807" y="913543"/>
                        <a:pt x="1188073" y="913543"/>
                        <a:pt x="1186072" y="913543"/>
                      </a:cubicBezTo>
                      <a:lnTo>
                        <a:pt x="1183315" y="913543"/>
                      </a:lnTo>
                      <a:cubicBezTo>
                        <a:pt x="1180425" y="913543"/>
                        <a:pt x="1176068" y="913943"/>
                        <a:pt x="1171354" y="913943"/>
                      </a:cubicBezTo>
                      <a:cubicBezTo>
                        <a:pt x="1159038" y="913943"/>
                        <a:pt x="1151212" y="912298"/>
                        <a:pt x="1148144" y="909007"/>
                      </a:cubicBezTo>
                      <a:cubicBezTo>
                        <a:pt x="1146988" y="907829"/>
                        <a:pt x="1146410" y="906202"/>
                        <a:pt x="1146588" y="904561"/>
                      </a:cubicBezTo>
                      <a:cubicBezTo>
                        <a:pt x="1146855" y="900648"/>
                        <a:pt x="1153169" y="900115"/>
                        <a:pt x="1159260" y="900115"/>
                      </a:cubicBezTo>
                      <a:cubicBezTo>
                        <a:pt x="1164329" y="899848"/>
                        <a:pt x="1169621" y="899581"/>
                        <a:pt x="1170554" y="897313"/>
                      </a:cubicBezTo>
                      <a:cubicBezTo>
                        <a:pt x="1171132" y="896024"/>
                        <a:pt x="1170199" y="893979"/>
                        <a:pt x="1167842" y="891177"/>
                      </a:cubicBezTo>
                      <a:cubicBezTo>
                        <a:pt x="1165485" y="888376"/>
                        <a:pt x="1168686" y="880150"/>
                        <a:pt x="1171710" y="874059"/>
                      </a:cubicBezTo>
                      <a:cubicBezTo>
                        <a:pt x="1172999" y="871991"/>
                        <a:pt x="1173889" y="869724"/>
                        <a:pt x="1174422" y="867345"/>
                      </a:cubicBezTo>
                      <a:cubicBezTo>
                        <a:pt x="1173222" y="867109"/>
                        <a:pt x="1172021" y="866989"/>
                        <a:pt x="1170776" y="866989"/>
                      </a:cubicBezTo>
                      <a:cubicBezTo>
                        <a:pt x="1162461" y="867816"/>
                        <a:pt x="1154369" y="870137"/>
                        <a:pt x="1146855" y="873837"/>
                      </a:cubicBezTo>
                      <a:lnTo>
                        <a:pt x="1142409" y="875526"/>
                      </a:lnTo>
                      <a:lnTo>
                        <a:pt x="1140763" y="876193"/>
                      </a:lnTo>
                      <a:cubicBezTo>
                        <a:pt x="1136851" y="877456"/>
                        <a:pt x="1133204" y="879332"/>
                        <a:pt x="1129870" y="881751"/>
                      </a:cubicBezTo>
                      <a:cubicBezTo>
                        <a:pt x="1128402" y="884214"/>
                        <a:pt x="1127557" y="887016"/>
                        <a:pt x="1127468" y="889888"/>
                      </a:cubicBezTo>
                      <a:cubicBezTo>
                        <a:pt x="1126624" y="895490"/>
                        <a:pt x="1125646" y="901849"/>
                        <a:pt x="1121066" y="901893"/>
                      </a:cubicBezTo>
                      <a:cubicBezTo>
                        <a:pt x="1120221" y="901858"/>
                        <a:pt x="1119376" y="901662"/>
                        <a:pt x="1118620" y="901315"/>
                      </a:cubicBezTo>
                      <a:cubicBezTo>
                        <a:pt x="1115641" y="900106"/>
                        <a:pt x="1112973" y="898323"/>
                        <a:pt x="1110706" y="896068"/>
                      </a:cubicBezTo>
                      <a:cubicBezTo>
                        <a:pt x="1108260" y="893187"/>
                        <a:pt x="1104658" y="891555"/>
                        <a:pt x="1100879" y="891622"/>
                      </a:cubicBezTo>
                      <a:cubicBezTo>
                        <a:pt x="1099901" y="891560"/>
                        <a:pt x="1098967" y="891560"/>
                        <a:pt x="1097989" y="891622"/>
                      </a:cubicBezTo>
                      <a:cubicBezTo>
                        <a:pt x="1085228" y="893294"/>
                        <a:pt x="1072600" y="896171"/>
                        <a:pt x="1060372" y="900204"/>
                      </a:cubicBezTo>
                      <a:cubicBezTo>
                        <a:pt x="1037384" y="907407"/>
                        <a:pt x="1015330" y="922880"/>
                        <a:pt x="996789" y="937064"/>
                      </a:cubicBezTo>
                      <a:cubicBezTo>
                        <a:pt x="990831" y="940684"/>
                        <a:pt x="983984" y="942622"/>
                        <a:pt x="977003" y="942667"/>
                      </a:cubicBezTo>
                      <a:cubicBezTo>
                        <a:pt x="971578" y="942929"/>
                        <a:pt x="966198" y="944071"/>
                        <a:pt x="961129" y="946046"/>
                      </a:cubicBezTo>
                      <a:cubicBezTo>
                        <a:pt x="954193" y="949336"/>
                        <a:pt x="954593" y="958407"/>
                        <a:pt x="954949" y="967122"/>
                      </a:cubicBezTo>
                      <a:cubicBezTo>
                        <a:pt x="955527" y="971857"/>
                        <a:pt x="955171" y="976659"/>
                        <a:pt x="953926" y="981261"/>
                      </a:cubicBezTo>
                      <a:cubicBezTo>
                        <a:pt x="951036" y="988464"/>
                        <a:pt x="933206" y="990999"/>
                        <a:pt x="918844" y="990999"/>
                      </a:cubicBezTo>
                      <a:cubicBezTo>
                        <a:pt x="905505" y="990999"/>
                        <a:pt x="890565" y="988954"/>
                        <a:pt x="886385" y="984374"/>
                      </a:cubicBezTo>
                      <a:lnTo>
                        <a:pt x="885140" y="983084"/>
                      </a:lnTo>
                      <a:cubicBezTo>
                        <a:pt x="877537" y="974814"/>
                        <a:pt x="859662" y="955472"/>
                        <a:pt x="863664" y="944490"/>
                      </a:cubicBezTo>
                      <a:cubicBezTo>
                        <a:pt x="865087" y="940532"/>
                        <a:pt x="869222" y="938087"/>
                        <a:pt x="875936" y="937242"/>
                      </a:cubicBezTo>
                      <a:cubicBezTo>
                        <a:pt x="879894" y="936522"/>
                        <a:pt x="883762" y="935188"/>
                        <a:pt x="887319" y="933285"/>
                      </a:cubicBezTo>
                      <a:cubicBezTo>
                        <a:pt x="890876" y="931351"/>
                        <a:pt x="894700" y="929999"/>
                        <a:pt x="898702" y="929283"/>
                      </a:cubicBezTo>
                      <a:cubicBezTo>
                        <a:pt x="899413" y="929238"/>
                        <a:pt x="900169" y="929238"/>
                        <a:pt x="900880" y="929283"/>
                      </a:cubicBezTo>
                      <a:cubicBezTo>
                        <a:pt x="903726" y="929407"/>
                        <a:pt x="906572" y="929883"/>
                        <a:pt x="909329" y="930706"/>
                      </a:cubicBezTo>
                      <a:cubicBezTo>
                        <a:pt x="911996" y="931533"/>
                        <a:pt x="914753" y="932013"/>
                        <a:pt x="917510" y="932129"/>
                      </a:cubicBezTo>
                      <a:cubicBezTo>
                        <a:pt x="919066" y="932129"/>
                        <a:pt x="920000" y="931728"/>
                        <a:pt x="920311" y="930973"/>
                      </a:cubicBezTo>
                      <a:cubicBezTo>
                        <a:pt x="922001" y="927326"/>
                        <a:pt x="911863" y="915721"/>
                        <a:pt x="906438" y="909496"/>
                      </a:cubicBezTo>
                      <a:cubicBezTo>
                        <a:pt x="904838" y="907869"/>
                        <a:pt x="903371" y="906144"/>
                        <a:pt x="901992" y="904339"/>
                      </a:cubicBezTo>
                      <a:cubicBezTo>
                        <a:pt x="896968" y="892827"/>
                        <a:pt x="885274" y="885713"/>
                        <a:pt x="872735" y="886553"/>
                      </a:cubicBezTo>
                      <a:cubicBezTo>
                        <a:pt x="868289" y="886553"/>
                        <a:pt x="863842" y="886998"/>
                        <a:pt x="858862" y="887487"/>
                      </a:cubicBezTo>
                      <a:cubicBezTo>
                        <a:pt x="853571" y="888118"/>
                        <a:pt x="848280" y="888474"/>
                        <a:pt x="842944" y="888554"/>
                      </a:cubicBezTo>
                      <a:cubicBezTo>
                        <a:pt x="838765" y="888599"/>
                        <a:pt x="834585" y="888212"/>
                        <a:pt x="830494" y="887398"/>
                      </a:cubicBezTo>
                      <a:cubicBezTo>
                        <a:pt x="830050" y="887398"/>
                        <a:pt x="829116" y="886998"/>
                        <a:pt x="827693" y="886553"/>
                      </a:cubicBezTo>
                      <a:cubicBezTo>
                        <a:pt x="822491" y="884597"/>
                        <a:pt x="817022" y="883298"/>
                        <a:pt x="811508" y="882685"/>
                      </a:cubicBezTo>
                      <a:cubicBezTo>
                        <a:pt x="810486" y="882685"/>
                        <a:pt x="809196" y="882685"/>
                        <a:pt x="808885" y="883530"/>
                      </a:cubicBezTo>
                      <a:cubicBezTo>
                        <a:pt x="808573" y="884374"/>
                        <a:pt x="808885" y="885264"/>
                        <a:pt x="811197" y="888376"/>
                      </a:cubicBezTo>
                      <a:cubicBezTo>
                        <a:pt x="813731" y="890955"/>
                        <a:pt x="816888" y="892774"/>
                        <a:pt x="820401" y="893623"/>
                      </a:cubicBezTo>
                      <a:cubicBezTo>
                        <a:pt x="823424" y="894432"/>
                        <a:pt x="826270" y="895855"/>
                        <a:pt x="828716" y="897803"/>
                      </a:cubicBezTo>
                      <a:cubicBezTo>
                        <a:pt x="831783" y="901155"/>
                        <a:pt x="832939" y="905851"/>
                        <a:pt x="831783" y="910252"/>
                      </a:cubicBezTo>
                      <a:cubicBezTo>
                        <a:pt x="831383" y="912933"/>
                        <a:pt x="831472" y="915668"/>
                        <a:pt x="832139" y="918300"/>
                      </a:cubicBezTo>
                      <a:cubicBezTo>
                        <a:pt x="835741" y="929150"/>
                        <a:pt x="828805" y="940043"/>
                        <a:pt x="822669" y="949647"/>
                      </a:cubicBezTo>
                      <a:cubicBezTo>
                        <a:pt x="819867" y="953693"/>
                        <a:pt x="817466" y="957998"/>
                        <a:pt x="815465" y="962498"/>
                      </a:cubicBezTo>
                      <a:cubicBezTo>
                        <a:pt x="815021" y="963351"/>
                        <a:pt x="815021" y="964356"/>
                        <a:pt x="815465" y="965210"/>
                      </a:cubicBezTo>
                      <a:cubicBezTo>
                        <a:pt x="816666" y="967166"/>
                        <a:pt x="821334" y="967611"/>
                        <a:pt x="825825" y="968011"/>
                      </a:cubicBezTo>
                      <a:cubicBezTo>
                        <a:pt x="831472" y="968545"/>
                        <a:pt x="837297" y="969078"/>
                        <a:pt x="839165" y="972457"/>
                      </a:cubicBezTo>
                      <a:cubicBezTo>
                        <a:pt x="844856" y="981661"/>
                        <a:pt x="844633" y="1001181"/>
                        <a:pt x="838720" y="1010429"/>
                      </a:cubicBezTo>
                      <a:cubicBezTo>
                        <a:pt x="836852" y="1013351"/>
                        <a:pt x="835252" y="1016428"/>
                        <a:pt x="833918" y="1019634"/>
                      </a:cubicBezTo>
                      <a:cubicBezTo>
                        <a:pt x="832317" y="1023191"/>
                        <a:pt x="831428" y="1025192"/>
                        <a:pt x="828049" y="1025192"/>
                      </a:cubicBezTo>
                      <a:cubicBezTo>
                        <a:pt x="825203" y="1024974"/>
                        <a:pt x="822357" y="1024418"/>
                        <a:pt x="819645" y="1023546"/>
                      </a:cubicBezTo>
                      <a:cubicBezTo>
                        <a:pt x="819200" y="1023506"/>
                        <a:pt x="818711" y="1023506"/>
                        <a:pt x="818267" y="1023546"/>
                      </a:cubicBezTo>
                      <a:cubicBezTo>
                        <a:pt x="817244" y="1023591"/>
                        <a:pt x="816266" y="1023915"/>
                        <a:pt x="815421" y="1024480"/>
                      </a:cubicBezTo>
                      <a:cubicBezTo>
                        <a:pt x="814798" y="1024911"/>
                        <a:pt x="814131" y="1025174"/>
                        <a:pt x="813376" y="1025236"/>
                      </a:cubicBezTo>
                      <a:cubicBezTo>
                        <a:pt x="812042" y="1025236"/>
                        <a:pt x="810841" y="1024035"/>
                        <a:pt x="809151" y="1021101"/>
                      </a:cubicBezTo>
                      <a:cubicBezTo>
                        <a:pt x="808307" y="1019545"/>
                        <a:pt x="807595" y="1017926"/>
                        <a:pt x="807017" y="1016254"/>
                      </a:cubicBezTo>
                      <a:cubicBezTo>
                        <a:pt x="805728" y="1012742"/>
                        <a:pt x="804928" y="1010607"/>
                        <a:pt x="799681" y="1009718"/>
                      </a:cubicBezTo>
                      <a:lnTo>
                        <a:pt x="798658" y="1009718"/>
                      </a:lnTo>
                      <a:cubicBezTo>
                        <a:pt x="789854" y="1008024"/>
                        <a:pt x="780917" y="1007028"/>
                        <a:pt x="771980" y="1006739"/>
                      </a:cubicBezTo>
                      <a:cubicBezTo>
                        <a:pt x="767933" y="1006450"/>
                        <a:pt x="763887" y="1007166"/>
                        <a:pt x="760197" y="1008829"/>
                      </a:cubicBezTo>
                      <a:cubicBezTo>
                        <a:pt x="755973" y="1011457"/>
                        <a:pt x="752060" y="1014609"/>
                        <a:pt x="748636" y="1018211"/>
                      </a:cubicBezTo>
                      <a:cubicBezTo>
                        <a:pt x="743123" y="1024591"/>
                        <a:pt x="735608" y="1028927"/>
                        <a:pt x="727338" y="1030527"/>
                      </a:cubicBezTo>
                      <a:cubicBezTo>
                        <a:pt x="716133" y="1032706"/>
                        <a:pt x="708886" y="1038931"/>
                        <a:pt x="701193" y="1045467"/>
                      </a:cubicBezTo>
                      <a:cubicBezTo>
                        <a:pt x="697369" y="1048846"/>
                        <a:pt x="693367" y="1051994"/>
                        <a:pt x="689188" y="1054893"/>
                      </a:cubicBezTo>
                      <a:cubicBezTo>
                        <a:pt x="686342" y="1056552"/>
                        <a:pt x="684386" y="1059331"/>
                        <a:pt x="683719" y="1062541"/>
                      </a:cubicBezTo>
                      <a:cubicBezTo>
                        <a:pt x="682118" y="1070812"/>
                        <a:pt x="689499" y="1081572"/>
                        <a:pt x="696036" y="1091043"/>
                      </a:cubicBezTo>
                      <a:cubicBezTo>
                        <a:pt x="701726" y="1099313"/>
                        <a:pt x="706573" y="1106383"/>
                        <a:pt x="704928" y="1110696"/>
                      </a:cubicBezTo>
                      <a:cubicBezTo>
                        <a:pt x="704039" y="1112581"/>
                        <a:pt x="702216" y="1113870"/>
                        <a:pt x="700126" y="1114119"/>
                      </a:cubicBezTo>
                      <a:cubicBezTo>
                        <a:pt x="697192" y="1114773"/>
                        <a:pt x="694212" y="1115115"/>
                        <a:pt x="691233" y="1115142"/>
                      </a:cubicBezTo>
                      <a:cubicBezTo>
                        <a:pt x="681540" y="1114528"/>
                        <a:pt x="672069" y="1111879"/>
                        <a:pt x="663443" y="1107361"/>
                      </a:cubicBezTo>
                      <a:cubicBezTo>
                        <a:pt x="655084" y="1102986"/>
                        <a:pt x="645880" y="1100411"/>
                        <a:pt x="636454" y="1099802"/>
                      </a:cubicBezTo>
                      <a:cubicBezTo>
                        <a:pt x="634053" y="1099797"/>
                        <a:pt x="631696" y="1100033"/>
                        <a:pt x="629340" y="1100513"/>
                      </a:cubicBezTo>
                      <a:cubicBezTo>
                        <a:pt x="628628" y="1100656"/>
                        <a:pt x="627872" y="1100731"/>
                        <a:pt x="627116" y="1100736"/>
                      </a:cubicBezTo>
                      <a:cubicBezTo>
                        <a:pt x="620402" y="1100736"/>
                        <a:pt x="614311" y="1094733"/>
                        <a:pt x="608441" y="1088953"/>
                      </a:cubicBezTo>
                      <a:cubicBezTo>
                        <a:pt x="602572" y="1083172"/>
                        <a:pt x="596614" y="1077303"/>
                        <a:pt x="590167" y="1077303"/>
                      </a:cubicBezTo>
                      <a:cubicBezTo>
                        <a:pt x="586432" y="1077441"/>
                        <a:pt x="582919" y="1079037"/>
                        <a:pt x="580340" y="1081750"/>
                      </a:cubicBezTo>
                      <a:cubicBezTo>
                        <a:pt x="573804" y="1087490"/>
                        <a:pt x="571092" y="1096432"/>
                        <a:pt x="573359" y="1104827"/>
                      </a:cubicBezTo>
                      <a:cubicBezTo>
                        <a:pt x="576428" y="1114924"/>
                        <a:pt x="584787" y="1122514"/>
                        <a:pt x="595147" y="1124569"/>
                      </a:cubicBezTo>
                      <a:cubicBezTo>
                        <a:pt x="597503" y="1124964"/>
                        <a:pt x="599860" y="1125142"/>
                        <a:pt x="602216" y="1125102"/>
                      </a:cubicBezTo>
                      <a:cubicBezTo>
                        <a:pt x="609553" y="1125102"/>
                        <a:pt x="618757" y="1125458"/>
                        <a:pt x="620002" y="1132172"/>
                      </a:cubicBezTo>
                      <a:cubicBezTo>
                        <a:pt x="621914" y="1141411"/>
                        <a:pt x="616667" y="1150638"/>
                        <a:pt x="607730" y="1153692"/>
                      </a:cubicBezTo>
                      <a:cubicBezTo>
                        <a:pt x="605329" y="1154377"/>
                        <a:pt x="602839" y="1154706"/>
                        <a:pt x="600349" y="1154670"/>
                      </a:cubicBezTo>
                      <a:cubicBezTo>
                        <a:pt x="586298" y="1154670"/>
                        <a:pt x="567312" y="1146622"/>
                        <a:pt x="561977" y="1138441"/>
                      </a:cubicBezTo>
                      <a:cubicBezTo>
                        <a:pt x="555307" y="1128170"/>
                        <a:pt x="546370" y="1127814"/>
                        <a:pt x="536899" y="1127414"/>
                      </a:cubicBezTo>
                      <a:cubicBezTo>
                        <a:pt x="533031" y="1127352"/>
                        <a:pt x="529207" y="1127009"/>
                        <a:pt x="525383" y="1126391"/>
                      </a:cubicBezTo>
                      <a:cubicBezTo>
                        <a:pt x="515512" y="1124480"/>
                        <a:pt x="515423" y="1115631"/>
                        <a:pt x="515334" y="1107850"/>
                      </a:cubicBezTo>
                      <a:cubicBezTo>
                        <a:pt x="515468" y="1104640"/>
                        <a:pt x="515156" y="1101425"/>
                        <a:pt x="514445" y="1098290"/>
                      </a:cubicBezTo>
                      <a:cubicBezTo>
                        <a:pt x="513244" y="1094422"/>
                        <a:pt x="511777" y="1090820"/>
                        <a:pt x="510399" y="1087352"/>
                      </a:cubicBezTo>
                      <a:cubicBezTo>
                        <a:pt x="508042" y="1082034"/>
                        <a:pt x="506219" y="1076494"/>
                        <a:pt x="504974" y="1070812"/>
                      </a:cubicBezTo>
                      <a:cubicBezTo>
                        <a:pt x="503507" y="1066628"/>
                        <a:pt x="504929" y="1061986"/>
                        <a:pt x="508442" y="1059295"/>
                      </a:cubicBezTo>
                      <a:cubicBezTo>
                        <a:pt x="513645" y="1055738"/>
                        <a:pt x="512888" y="1050714"/>
                        <a:pt x="511599" y="1045467"/>
                      </a:cubicBezTo>
                      <a:cubicBezTo>
                        <a:pt x="511021" y="1043084"/>
                        <a:pt x="510754" y="1040629"/>
                        <a:pt x="510799" y="1038175"/>
                      </a:cubicBezTo>
                      <a:cubicBezTo>
                        <a:pt x="510888" y="1034822"/>
                        <a:pt x="509554" y="1031594"/>
                        <a:pt x="507108" y="1029282"/>
                      </a:cubicBezTo>
                      <a:cubicBezTo>
                        <a:pt x="501194" y="1023613"/>
                        <a:pt x="493502" y="1020198"/>
                        <a:pt x="485321" y="1019634"/>
                      </a:cubicBezTo>
                      <a:cubicBezTo>
                        <a:pt x="480252" y="1019393"/>
                        <a:pt x="475717" y="1016455"/>
                        <a:pt x="473449" y="1011941"/>
                      </a:cubicBezTo>
                      <a:cubicBezTo>
                        <a:pt x="471537" y="1008437"/>
                        <a:pt x="468380" y="1005819"/>
                        <a:pt x="464556" y="1004649"/>
                      </a:cubicBezTo>
                      <a:cubicBezTo>
                        <a:pt x="453752" y="1002070"/>
                        <a:pt x="443391" y="992644"/>
                        <a:pt x="436633" y="985263"/>
                      </a:cubicBezTo>
                      <a:cubicBezTo>
                        <a:pt x="434410" y="982818"/>
                        <a:pt x="431342" y="980061"/>
                        <a:pt x="428407" y="977437"/>
                      </a:cubicBezTo>
                      <a:cubicBezTo>
                        <a:pt x="424717" y="974338"/>
                        <a:pt x="421293" y="970932"/>
                        <a:pt x="418181" y="967255"/>
                      </a:cubicBezTo>
                      <a:cubicBezTo>
                        <a:pt x="417780" y="966828"/>
                        <a:pt x="417647" y="966201"/>
                        <a:pt x="417869" y="965654"/>
                      </a:cubicBezTo>
                      <a:cubicBezTo>
                        <a:pt x="418225" y="964898"/>
                        <a:pt x="419336" y="964587"/>
                        <a:pt x="421382" y="964587"/>
                      </a:cubicBezTo>
                      <a:cubicBezTo>
                        <a:pt x="424361" y="964694"/>
                        <a:pt x="427340" y="965018"/>
                        <a:pt x="430275" y="965566"/>
                      </a:cubicBezTo>
                      <a:lnTo>
                        <a:pt x="431875" y="965788"/>
                      </a:lnTo>
                      <a:lnTo>
                        <a:pt x="431875" y="965788"/>
                      </a:lnTo>
                      <a:lnTo>
                        <a:pt x="431875" y="965788"/>
                      </a:lnTo>
                      <a:lnTo>
                        <a:pt x="431875" y="965788"/>
                      </a:lnTo>
                      <a:cubicBezTo>
                        <a:pt x="437700" y="968131"/>
                        <a:pt x="442991" y="971572"/>
                        <a:pt x="447527" y="975925"/>
                      </a:cubicBezTo>
                      <a:cubicBezTo>
                        <a:pt x="450194" y="978309"/>
                        <a:pt x="452996" y="980510"/>
                        <a:pt x="455930" y="982506"/>
                      </a:cubicBezTo>
                      <a:cubicBezTo>
                        <a:pt x="466957" y="989709"/>
                        <a:pt x="479630" y="992333"/>
                        <a:pt x="491902" y="994867"/>
                      </a:cubicBezTo>
                      <a:cubicBezTo>
                        <a:pt x="501017" y="996441"/>
                        <a:pt x="509954" y="998913"/>
                        <a:pt x="518580" y="1002248"/>
                      </a:cubicBezTo>
                      <a:cubicBezTo>
                        <a:pt x="548460" y="1014787"/>
                        <a:pt x="595147" y="1027459"/>
                        <a:pt x="632052" y="1027459"/>
                      </a:cubicBezTo>
                      <a:cubicBezTo>
                        <a:pt x="636720" y="1027473"/>
                        <a:pt x="641389" y="1027250"/>
                        <a:pt x="646014" y="1026792"/>
                      </a:cubicBezTo>
                      <a:cubicBezTo>
                        <a:pt x="668246" y="1024391"/>
                        <a:pt x="723825" y="1003804"/>
                        <a:pt x="732185" y="978816"/>
                      </a:cubicBezTo>
                      <a:cubicBezTo>
                        <a:pt x="735297" y="969612"/>
                        <a:pt x="729428" y="942267"/>
                        <a:pt x="720179" y="937553"/>
                      </a:cubicBezTo>
                      <a:cubicBezTo>
                        <a:pt x="714755" y="934507"/>
                        <a:pt x="709775" y="930737"/>
                        <a:pt x="705373" y="926348"/>
                      </a:cubicBezTo>
                      <a:cubicBezTo>
                        <a:pt x="697636" y="919323"/>
                        <a:pt x="690299" y="912653"/>
                        <a:pt x="679050" y="912653"/>
                      </a:cubicBezTo>
                      <a:cubicBezTo>
                        <a:pt x="672914" y="912160"/>
                        <a:pt x="667134" y="909443"/>
                        <a:pt x="662865" y="905006"/>
                      </a:cubicBezTo>
                      <a:cubicBezTo>
                        <a:pt x="658686" y="900719"/>
                        <a:pt x="653172" y="897962"/>
                        <a:pt x="647258" y="897180"/>
                      </a:cubicBezTo>
                      <a:cubicBezTo>
                        <a:pt x="634453" y="896424"/>
                        <a:pt x="621647" y="886953"/>
                        <a:pt x="610398" y="878594"/>
                      </a:cubicBezTo>
                      <a:cubicBezTo>
                        <a:pt x="607152" y="876193"/>
                        <a:pt x="604084" y="873925"/>
                        <a:pt x="601194" y="872013"/>
                      </a:cubicBezTo>
                      <a:cubicBezTo>
                        <a:pt x="582208" y="859266"/>
                        <a:pt x="561399" y="849515"/>
                        <a:pt x="539478" y="843112"/>
                      </a:cubicBezTo>
                      <a:lnTo>
                        <a:pt x="537522" y="842534"/>
                      </a:lnTo>
                      <a:cubicBezTo>
                        <a:pt x="533964" y="841302"/>
                        <a:pt x="530274" y="840551"/>
                        <a:pt x="526539" y="840311"/>
                      </a:cubicBezTo>
                      <a:cubicBezTo>
                        <a:pt x="525205" y="840257"/>
                        <a:pt x="523871" y="840498"/>
                        <a:pt x="522671" y="841022"/>
                      </a:cubicBezTo>
                      <a:cubicBezTo>
                        <a:pt x="520136" y="842400"/>
                        <a:pt x="517290" y="843219"/>
                        <a:pt x="514400" y="843423"/>
                      </a:cubicBezTo>
                      <a:cubicBezTo>
                        <a:pt x="511688" y="843241"/>
                        <a:pt x="509109" y="841996"/>
                        <a:pt x="507286" y="839955"/>
                      </a:cubicBezTo>
                      <a:cubicBezTo>
                        <a:pt x="505107" y="837896"/>
                        <a:pt x="502618" y="836198"/>
                        <a:pt x="499905" y="834931"/>
                      </a:cubicBezTo>
                      <a:cubicBezTo>
                        <a:pt x="498260" y="834166"/>
                        <a:pt x="496482" y="833757"/>
                        <a:pt x="494658" y="833730"/>
                      </a:cubicBezTo>
                      <a:cubicBezTo>
                        <a:pt x="491368" y="833974"/>
                        <a:pt x="488211" y="835059"/>
                        <a:pt x="485455" y="836887"/>
                      </a:cubicBezTo>
                      <a:cubicBezTo>
                        <a:pt x="482475" y="838826"/>
                        <a:pt x="479096" y="840013"/>
                        <a:pt x="475583" y="840355"/>
                      </a:cubicBezTo>
                      <a:cubicBezTo>
                        <a:pt x="471670" y="840315"/>
                        <a:pt x="467757" y="839577"/>
                        <a:pt x="464112" y="838176"/>
                      </a:cubicBezTo>
                      <a:cubicBezTo>
                        <a:pt x="460821" y="836945"/>
                        <a:pt x="457309" y="836225"/>
                        <a:pt x="453796" y="836042"/>
                      </a:cubicBezTo>
                      <a:cubicBezTo>
                        <a:pt x="452284" y="836033"/>
                        <a:pt x="450817" y="836198"/>
                        <a:pt x="449349" y="836531"/>
                      </a:cubicBezTo>
                      <a:cubicBezTo>
                        <a:pt x="447438" y="837003"/>
                        <a:pt x="445481" y="837243"/>
                        <a:pt x="443525" y="837243"/>
                      </a:cubicBezTo>
                      <a:cubicBezTo>
                        <a:pt x="435521" y="837243"/>
                        <a:pt x="430586" y="833374"/>
                        <a:pt x="430452" y="829595"/>
                      </a:cubicBezTo>
                      <a:cubicBezTo>
                        <a:pt x="430452" y="827994"/>
                        <a:pt x="431164" y="822703"/>
                        <a:pt x="444547" y="821591"/>
                      </a:cubicBezTo>
                      <a:cubicBezTo>
                        <a:pt x="452418" y="820924"/>
                        <a:pt x="453440" y="819324"/>
                        <a:pt x="453440" y="818701"/>
                      </a:cubicBezTo>
                      <a:cubicBezTo>
                        <a:pt x="453707" y="814522"/>
                        <a:pt x="431208" y="806029"/>
                        <a:pt x="423605" y="804384"/>
                      </a:cubicBezTo>
                      <a:cubicBezTo>
                        <a:pt x="422226" y="804077"/>
                        <a:pt x="420848" y="803913"/>
                        <a:pt x="419470" y="803895"/>
                      </a:cubicBezTo>
                      <a:cubicBezTo>
                        <a:pt x="415068" y="804090"/>
                        <a:pt x="410978" y="806260"/>
                        <a:pt x="408354" y="809808"/>
                      </a:cubicBezTo>
                      <a:cubicBezTo>
                        <a:pt x="406042" y="812979"/>
                        <a:pt x="402485" y="814980"/>
                        <a:pt x="398572" y="815277"/>
                      </a:cubicBezTo>
                      <a:cubicBezTo>
                        <a:pt x="394170" y="814909"/>
                        <a:pt x="389946" y="813374"/>
                        <a:pt x="386344" y="810831"/>
                      </a:cubicBezTo>
                      <a:cubicBezTo>
                        <a:pt x="384121" y="820658"/>
                        <a:pt x="375984" y="822614"/>
                        <a:pt x="367358" y="824704"/>
                      </a:cubicBezTo>
                      <a:cubicBezTo>
                        <a:pt x="362111" y="825593"/>
                        <a:pt x="357131" y="827510"/>
                        <a:pt x="352640" y="830351"/>
                      </a:cubicBezTo>
                      <a:cubicBezTo>
                        <a:pt x="349306" y="832632"/>
                        <a:pt x="345482" y="834148"/>
                        <a:pt x="341480" y="834797"/>
                      </a:cubicBezTo>
                      <a:cubicBezTo>
                        <a:pt x="338724" y="835326"/>
                        <a:pt x="336011" y="836175"/>
                        <a:pt x="333432" y="837332"/>
                      </a:cubicBezTo>
                      <a:cubicBezTo>
                        <a:pt x="328497" y="840039"/>
                        <a:pt x="324673" y="844424"/>
                        <a:pt x="322716" y="849693"/>
                      </a:cubicBezTo>
                      <a:cubicBezTo>
                        <a:pt x="321160" y="853739"/>
                        <a:pt x="318537" y="857287"/>
                        <a:pt x="315113" y="859964"/>
                      </a:cubicBezTo>
                      <a:cubicBezTo>
                        <a:pt x="307376" y="865255"/>
                        <a:pt x="292881" y="881084"/>
                        <a:pt x="300529" y="893712"/>
                      </a:cubicBezTo>
                      <a:cubicBezTo>
                        <a:pt x="306042" y="902022"/>
                        <a:pt x="313734" y="908643"/>
                        <a:pt x="322761" y="912831"/>
                      </a:cubicBezTo>
                      <a:cubicBezTo>
                        <a:pt x="329075" y="916135"/>
                        <a:pt x="334899" y="920226"/>
                        <a:pt x="340146" y="925014"/>
                      </a:cubicBezTo>
                      <a:cubicBezTo>
                        <a:pt x="344815" y="928611"/>
                        <a:pt x="347705" y="934005"/>
                        <a:pt x="348194" y="939865"/>
                      </a:cubicBezTo>
                      <a:cubicBezTo>
                        <a:pt x="348194" y="947246"/>
                        <a:pt x="341702" y="953204"/>
                        <a:pt x="334855" y="959251"/>
                      </a:cubicBezTo>
                      <a:cubicBezTo>
                        <a:pt x="325117" y="968144"/>
                        <a:pt x="315024" y="977037"/>
                        <a:pt x="324495" y="991444"/>
                      </a:cubicBezTo>
                      <a:cubicBezTo>
                        <a:pt x="326807" y="994956"/>
                        <a:pt x="329253" y="998424"/>
                        <a:pt x="331832" y="1002115"/>
                      </a:cubicBezTo>
                      <a:cubicBezTo>
                        <a:pt x="340724" y="1014831"/>
                        <a:pt x="349973" y="1027993"/>
                        <a:pt x="354642" y="1041865"/>
                      </a:cubicBezTo>
                      <a:cubicBezTo>
                        <a:pt x="356642" y="1047779"/>
                        <a:pt x="351929" y="1050091"/>
                        <a:pt x="347349" y="1052315"/>
                      </a:cubicBezTo>
                      <a:cubicBezTo>
                        <a:pt x="341391" y="1055249"/>
                        <a:pt x="335166" y="1058317"/>
                        <a:pt x="339524" y="1069033"/>
                      </a:cubicBezTo>
                      <a:cubicBezTo>
                        <a:pt x="340013" y="1070042"/>
                        <a:pt x="340546" y="1071021"/>
                        <a:pt x="341169" y="1071968"/>
                      </a:cubicBezTo>
                      <a:cubicBezTo>
                        <a:pt x="343615" y="1075969"/>
                        <a:pt x="347305" y="1082017"/>
                        <a:pt x="344771" y="1084907"/>
                      </a:cubicBezTo>
                      <a:cubicBezTo>
                        <a:pt x="343748" y="1085885"/>
                        <a:pt x="342592" y="1086707"/>
                        <a:pt x="341302" y="1087352"/>
                      </a:cubicBezTo>
                      <a:cubicBezTo>
                        <a:pt x="339435" y="1088419"/>
                        <a:pt x="337345" y="1089620"/>
                        <a:pt x="337301" y="1090865"/>
                      </a:cubicBezTo>
                      <a:cubicBezTo>
                        <a:pt x="337256" y="1092110"/>
                        <a:pt x="338234" y="1092777"/>
                        <a:pt x="340102" y="1093933"/>
                      </a:cubicBezTo>
                      <a:cubicBezTo>
                        <a:pt x="341347" y="1094560"/>
                        <a:pt x="342636" y="1095093"/>
                        <a:pt x="343970" y="1095533"/>
                      </a:cubicBezTo>
                      <a:cubicBezTo>
                        <a:pt x="348016" y="1097001"/>
                        <a:pt x="353130" y="1098868"/>
                        <a:pt x="354064" y="1101981"/>
                      </a:cubicBezTo>
                      <a:cubicBezTo>
                        <a:pt x="354464" y="1103266"/>
                        <a:pt x="354153" y="1104662"/>
                        <a:pt x="353263" y="1105671"/>
                      </a:cubicBezTo>
                      <a:cubicBezTo>
                        <a:pt x="350462" y="1108713"/>
                        <a:pt x="348861" y="1112688"/>
                        <a:pt x="348817" y="1116832"/>
                      </a:cubicBezTo>
                      <a:cubicBezTo>
                        <a:pt x="349617" y="1119660"/>
                        <a:pt x="351485" y="1122061"/>
                        <a:pt x="354064" y="1123501"/>
                      </a:cubicBezTo>
                      <a:cubicBezTo>
                        <a:pt x="362956" y="1129593"/>
                        <a:pt x="366469" y="1133995"/>
                        <a:pt x="366113" y="1138219"/>
                      </a:cubicBezTo>
                      <a:cubicBezTo>
                        <a:pt x="365758" y="1142443"/>
                        <a:pt x="362023" y="1145466"/>
                        <a:pt x="354375" y="1148979"/>
                      </a:cubicBezTo>
                      <a:cubicBezTo>
                        <a:pt x="349928" y="1151024"/>
                        <a:pt x="347660" y="1153426"/>
                        <a:pt x="347572" y="1155693"/>
                      </a:cubicBezTo>
                      <a:cubicBezTo>
                        <a:pt x="347349" y="1161118"/>
                        <a:pt x="358110" y="1167031"/>
                        <a:pt x="365358" y="1170944"/>
                      </a:cubicBezTo>
                      <a:lnTo>
                        <a:pt x="370337" y="1173790"/>
                      </a:lnTo>
                      <a:cubicBezTo>
                        <a:pt x="378741" y="1179037"/>
                        <a:pt x="404263" y="1194866"/>
                        <a:pt x="400128" y="1211895"/>
                      </a:cubicBezTo>
                      <a:cubicBezTo>
                        <a:pt x="396882" y="1225235"/>
                        <a:pt x="384166" y="1233638"/>
                        <a:pt x="372961" y="1241242"/>
                      </a:cubicBezTo>
                      <a:cubicBezTo>
                        <a:pt x="368870" y="1244043"/>
                        <a:pt x="364957" y="1246666"/>
                        <a:pt x="361622" y="1249423"/>
                      </a:cubicBezTo>
                      <a:cubicBezTo>
                        <a:pt x="356109" y="1254247"/>
                        <a:pt x="351173" y="1259694"/>
                        <a:pt x="346949" y="1265652"/>
                      </a:cubicBezTo>
                      <a:cubicBezTo>
                        <a:pt x="341791" y="1273140"/>
                        <a:pt x="335389" y="1279694"/>
                        <a:pt x="328008" y="1285039"/>
                      </a:cubicBezTo>
                      <a:lnTo>
                        <a:pt x="326363" y="1286106"/>
                      </a:lnTo>
                      <a:cubicBezTo>
                        <a:pt x="308133" y="1298155"/>
                        <a:pt x="293637" y="1307760"/>
                        <a:pt x="281187" y="1326123"/>
                      </a:cubicBezTo>
                      <a:cubicBezTo>
                        <a:pt x="285634" y="1324745"/>
                        <a:pt x="290213" y="1323869"/>
                        <a:pt x="294882" y="1323500"/>
                      </a:cubicBezTo>
                      <a:cubicBezTo>
                        <a:pt x="300529" y="1323500"/>
                        <a:pt x="302930" y="1326746"/>
                        <a:pt x="308622" y="1334660"/>
                      </a:cubicBezTo>
                      <a:lnTo>
                        <a:pt x="312178" y="1339462"/>
                      </a:lnTo>
                      <a:cubicBezTo>
                        <a:pt x="314002" y="1341952"/>
                        <a:pt x="322539" y="1344176"/>
                        <a:pt x="329964" y="1346132"/>
                      </a:cubicBezTo>
                      <a:cubicBezTo>
                        <a:pt x="338368" y="1348311"/>
                        <a:pt x="345571" y="1350178"/>
                        <a:pt x="346860" y="1352668"/>
                      </a:cubicBezTo>
                      <a:cubicBezTo>
                        <a:pt x="347082" y="1353162"/>
                        <a:pt x="347082" y="1353731"/>
                        <a:pt x="346860" y="1354224"/>
                      </a:cubicBezTo>
                      <a:cubicBezTo>
                        <a:pt x="346015" y="1356403"/>
                        <a:pt x="339879" y="1356803"/>
                        <a:pt x="329964" y="1357248"/>
                      </a:cubicBezTo>
                      <a:cubicBezTo>
                        <a:pt x="324095" y="1357106"/>
                        <a:pt x="318225" y="1357839"/>
                        <a:pt x="312579" y="1359427"/>
                      </a:cubicBezTo>
                      <a:lnTo>
                        <a:pt x="308133" y="1361650"/>
                      </a:lnTo>
                      <a:cubicBezTo>
                        <a:pt x="298217" y="1366425"/>
                        <a:pt x="288879" y="1372286"/>
                        <a:pt x="280298" y="1379124"/>
                      </a:cubicBezTo>
                      <a:cubicBezTo>
                        <a:pt x="286301" y="1388639"/>
                        <a:pt x="275852" y="1400378"/>
                        <a:pt x="268292" y="1408959"/>
                      </a:cubicBezTo>
                      <a:cubicBezTo>
                        <a:pt x="266736" y="1410738"/>
                        <a:pt x="265225" y="1412428"/>
                        <a:pt x="264069" y="1413895"/>
                      </a:cubicBezTo>
                      <a:cubicBezTo>
                        <a:pt x="256598" y="1423277"/>
                        <a:pt x="265136" y="1446442"/>
                        <a:pt x="271627" y="1455736"/>
                      </a:cubicBezTo>
                      <a:cubicBezTo>
                        <a:pt x="274562" y="1459915"/>
                        <a:pt x="271049" y="1462983"/>
                        <a:pt x="267670" y="1465962"/>
                      </a:cubicBezTo>
                      <a:cubicBezTo>
                        <a:pt x="264291" y="1468941"/>
                        <a:pt x="261667" y="1471164"/>
                        <a:pt x="261534" y="1474855"/>
                      </a:cubicBezTo>
                      <a:cubicBezTo>
                        <a:pt x="261934" y="1478817"/>
                        <a:pt x="263935" y="1482445"/>
                        <a:pt x="267047" y="1484904"/>
                      </a:cubicBezTo>
                      <a:cubicBezTo>
                        <a:pt x="271361" y="1489799"/>
                        <a:pt x="273673" y="1496158"/>
                        <a:pt x="273495" y="1502689"/>
                      </a:cubicBezTo>
                      <a:cubicBezTo>
                        <a:pt x="273361" y="1510239"/>
                        <a:pt x="276163" y="1517545"/>
                        <a:pt x="281321" y="1523054"/>
                      </a:cubicBezTo>
                      <a:cubicBezTo>
                        <a:pt x="284566" y="1526829"/>
                        <a:pt x="286656" y="1531462"/>
                        <a:pt x="287368" y="1536393"/>
                      </a:cubicBezTo>
                      <a:cubicBezTo>
                        <a:pt x="289057" y="1543685"/>
                        <a:pt x="290480" y="1549955"/>
                        <a:pt x="300707" y="1551644"/>
                      </a:cubicBezTo>
                      <a:cubicBezTo>
                        <a:pt x="303241" y="1551938"/>
                        <a:pt x="305820" y="1551835"/>
                        <a:pt x="308355" y="1551333"/>
                      </a:cubicBezTo>
                      <a:cubicBezTo>
                        <a:pt x="309955" y="1551066"/>
                        <a:pt x="311600" y="1550902"/>
                        <a:pt x="313245" y="1550844"/>
                      </a:cubicBezTo>
                      <a:cubicBezTo>
                        <a:pt x="316225" y="1550768"/>
                        <a:pt x="319115" y="1551889"/>
                        <a:pt x="321294" y="1553956"/>
                      </a:cubicBezTo>
                      <a:cubicBezTo>
                        <a:pt x="322850" y="1555335"/>
                        <a:pt x="324139" y="1556580"/>
                        <a:pt x="325251" y="1557691"/>
                      </a:cubicBezTo>
                      <a:cubicBezTo>
                        <a:pt x="328497" y="1560848"/>
                        <a:pt x="330231" y="1562582"/>
                        <a:pt x="333166" y="1562582"/>
                      </a:cubicBezTo>
                      <a:cubicBezTo>
                        <a:pt x="336633" y="1562218"/>
                        <a:pt x="339968" y="1561177"/>
                        <a:pt x="343037" y="1559514"/>
                      </a:cubicBezTo>
                      <a:cubicBezTo>
                        <a:pt x="344815" y="1558692"/>
                        <a:pt x="346816" y="1558283"/>
                        <a:pt x="348772" y="1558314"/>
                      </a:cubicBezTo>
                      <a:cubicBezTo>
                        <a:pt x="356020" y="1558314"/>
                        <a:pt x="364246" y="1562760"/>
                        <a:pt x="371004" y="1566273"/>
                      </a:cubicBezTo>
                      <a:lnTo>
                        <a:pt x="375184" y="1568496"/>
                      </a:lnTo>
                      <a:cubicBezTo>
                        <a:pt x="381409" y="1571608"/>
                        <a:pt x="379363" y="1589127"/>
                        <a:pt x="378163" y="1599621"/>
                      </a:cubicBezTo>
                      <a:cubicBezTo>
                        <a:pt x="377852" y="1602066"/>
                        <a:pt x="377630" y="1604067"/>
                        <a:pt x="377541" y="1605490"/>
                      </a:cubicBezTo>
                      <a:cubicBezTo>
                        <a:pt x="377274" y="1612204"/>
                        <a:pt x="391546" y="1634480"/>
                        <a:pt x="397638" y="1636615"/>
                      </a:cubicBezTo>
                      <a:cubicBezTo>
                        <a:pt x="403730" y="1638749"/>
                        <a:pt x="413823" y="1648398"/>
                        <a:pt x="421737" y="1655912"/>
                      </a:cubicBezTo>
                      <a:cubicBezTo>
                        <a:pt x="424361" y="1658402"/>
                        <a:pt x="426584" y="1660358"/>
                        <a:pt x="428407" y="1662137"/>
                      </a:cubicBezTo>
                      <a:cubicBezTo>
                        <a:pt x="433520" y="1666583"/>
                        <a:pt x="435833" y="1671030"/>
                        <a:pt x="435210" y="1674987"/>
                      </a:cubicBezTo>
                      <a:cubicBezTo>
                        <a:pt x="434410" y="1680189"/>
                        <a:pt x="429163" y="1684769"/>
                        <a:pt x="418670" y="1689393"/>
                      </a:cubicBezTo>
                      <a:cubicBezTo>
                        <a:pt x="418003" y="1689673"/>
                        <a:pt x="417247" y="1689811"/>
                        <a:pt x="416536" y="1689794"/>
                      </a:cubicBezTo>
                      <a:cubicBezTo>
                        <a:pt x="413289" y="1689451"/>
                        <a:pt x="410132" y="1688580"/>
                        <a:pt x="407198" y="1687215"/>
                      </a:cubicBezTo>
                      <a:cubicBezTo>
                        <a:pt x="404219" y="1685810"/>
                        <a:pt x="401062" y="1684907"/>
                        <a:pt x="397771" y="1684547"/>
                      </a:cubicBezTo>
                      <a:cubicBezTo>
                        <a:pt x="395148" y="1684547"/>
                        <a:pt x="393814" y="1685881"/>
                        <a:pt x="393325" y="1688993"/>
                      </a:cubicBezTo>
                      <a:cubicBezTo>
                        <a:pt x="392169" y="1699353"/>
                        <a:pt x="399284" y="1721185"/>
                        <a:pt x="404530" y="1729944"/>
                      </a:cubicBezTo>
                      <a:cubicBezTo>
                        <a:pt x="405820" y="1732710"/>
                        <a:pt x="408532" y="1734529"/>
                        <a:pt x="411600" y="1734657"/>
                      </a:cubicBezTo>
                      <a:cubicBezTo>
                        <a:pt x="415957" y="1734595"/>
                        <a:pt x="420226" y="1733466"/>
                        <a:pt x="424050" y="1731367"/>
                      </a:cubicBezTo>
                      <a:cubicBezTo>
                        <a:pt x="427251" y="1728948"/>
                        <a:pt x="431030" y="1727334"/>
                        <a:pt x="434988" y="1726654"/>
                      </a:cubicBezTo>
                      <a:cubicBezTo>
                        <a:pt x="438900" y="1726654"/>
                        <a:pt x="442947" y="1726298"/>
                        <a:pt x="447260" y="1725987"/>
                      </a:cubicBezTo>
                      <a:cubicBezTo>
                        <a:pt x="451573" y="1725676"/>
                        <a:pt x="457220" y="1725231"/>
                        <a:pt x="462066" y="1725231"/>
                      </a:cubicBezTo>
                      <a:cubicBezTo>
                        <a:pt x="464868" y="1725209"/>
                        <a:pt x="467669" y="1725356"/>
                        <a:pt x="470470" y="1725676"/>
                      </a:cubicBezTo>
                      <a:cubicBezTo>
                        <a:pt x="476784" y="1727054"/>
                        <a:pt x="482031" y="1731394"/>
                        <a:pt x="484565" y="1737325"/>
                      </a:cubicBezTo>
                      <a:cubicBezTo>
                        <a:pt x="487900" y="1743177"/>
                        <a:pt x="488167" y="1750273"/>
                        <a:pt x="485277" y="1756356"/>
                      </a:cubicBezTo>
                      <a:cubicBezTo>
                        <a:pt x="483409" y="1758926"/>
                        <a:pt x="482875" y="1762216"/>
                        <a:pt x="483809" y="1765249"/>
                      </a:cubicBezTo>
                      <a:cubicBezTo>
                        <a:pt x="485944" y="1771162"/>
                        <a:pt x="495370" y="1774764"/>
                        <a:pt x="505330" y="1778588"/>
                      </a:cubicBezTo>
                      <a:cubicBezTo>
                        <a:pt x="520448" y="1784324"/>
                        <a:pt x="537566" y="1790815"/>
                        <a:pt x="532586" y="1807489"/>
                      </a:cubicBezTo>
                      <a:cubicBezTo>
                        <a:pt x="531475" y="1811135"/>
                        <a:pt x="542457" y="1814515"/>
                        <a:pt x="550372" y="1817005"/>
                      </a:cubicBezTo>
                      <a:cubicBezTo>
                        <a:pt x="554196" y="1818001"/>
                        <a:pt x="557975" y="1819370"/>
                        <a:pt x="561532" y="1821095"/>
                      </a:cubicBezTo>
                      <a:cubicBezTo>
                        <a:pt x="563711" y="1822572"/>
                        <a:pt x="566290" y="1823376"/>
                        <a:pt x="568957" y="1823408"/>
                      </a:cubicBezTo>
                      <a:cubicBezTo>
                        <a:pt x="572737" y="1823110"/>
                        <a:pt x="576383" y="1821971"/>
                        <a:pt x="579629" y="1820073"/>
                      </a:cubicBezTo>
                      <a:cubicBezTo>
                        <a:pt x="582830" y="1818254"/>
                        <a:pt x="586387" y="1817147"/>
                        <a:pt x="590033" y="1816827"/>
                      </a:cubicBezTo>
                      <a:cubicBezTo>
                        <a:pt x="594480" y="1817089"/>
                        <a:pt x="598570" y="1819281"/>
                        <a:pt x="601283" y="1822829"/>
                      </a:cubicBezTo>
                      <a:cubicBezTo>
                        <a:pt x="602617" y="1824297"/>
                        <a:pt x="603817" y="1825631"/>
                        <a:pt x="604885" y="1826876"/>
                      </a:cubicBezTo>
                      <a:cubicBezTo>
                        <a:pt x="611687" y="1834568"/>
                        <a:pt x="613777" y="1837191"/>
                        <a:pt x="626405" y="1837858"/>
                      </a:cubicBezTo>
                      <a:cubicBezTo>
                        <a:pt x="643746" y="1838792"/>
                        <a:pt x="669535" y="1845195"/>
                        <a:pt x="685142" y="1855644"/>
                      </a:cubicBezTo>
                      <a:cubicBezTo>
                        <a:pt x="686831" y="1856577"/>
                        <a:pt x="688076" y="1858196"/>
                        <a:pt x="688521" y="1860090"/>
                      </a:cubicBezTo>
                      <a:cubicBezTo>
                        <a:pt x="688432" y="1862838"/>
                        <a:pt x="687276" y="1865439"/>
                        <a:pt x="685275" y="1867338"/>
                      </a:cubicBezTo>
                      <a:cubicBezTo>
                        <a:pt x="682251" y="1871295"/>
                        <a:pt x="679095" y="1875430"/>
                        <a:pt x="684786" y="1880677"/>
                      </a:cubicBezTo>
                      <a:cubicBezTo>
                        <a:pt x="685942" y="1881486"/>
                        <a:pt x="686654" y="1882811"/>
                        <a:pt x="686698" y="1884234"/>
                      </a:cubicBezTo>
                      <a:cubicBezTo>
                        <a:pt x="686698" y="1886102"/>
                        <a:pt x="684430" y="1887480"/>
                        <a:pt x="682251" y="1888903"/>
                      </a:cubicBezTo>
                      <a:cubicBezTo>
                        <a:pt x="680073" y="1890326"/>
                        <a:pt x="677005" y="1892238"/>
                        <a:pt x="676649" y="1894861"/>
                      </a:cubicBezTo>
                      <a:cubicBezTo>
                        <a:pt x="676649" y="1897387"/>
                        <a:pt x="677716" y="1899796"/>
                        <a:pt x="679584" y="1901486"/>
                      </a:cubicBezTo>
                      <a:cubicBezTo>
                        <a:pt x="682429" y="1904732"/>
                        <a:pt x="682118" y="1914825"/>
                        <a:pt x="679940" y="1921228"/>
                      </a:cubicBezTo>
                      <a:cubicBezTo>
                        <a:pt x="679005" y="1924029"/>
                        <a:pt x="677316" y="1927453"/>
                        <a:pt x="674515" y="1928031"/>
                      </a:cubicBezTo>
                      <a:cubicBezTo>
                        <a:pt x="672780" y="1928396"/>
                        <a:pt x="671047" y="1928573"/>
                        <a:pt x="669268" y="1928564"/>
                      </a:cubicBezTo>
                      <a:cubicBezTo>
                        <a:pt x="666200" y="1928493"/>
                        <a:pt x="663132" y="1928164"/>
                        <a:pt x="660108" y="1927586"/>
                      </a:cubicBezTo>
                      <a:cubicBezTo>
                        <a:pt x="657396" y="1927040"/>
                        <a:pt x="654595" y="1926728"/>
                        <a:pt x="651838" y="1926653"/>
                      </a:cubicBezTo>
                      <a:cubicBezTo>
                        <a:pt x="647792" y="1926564"/>
                        <a:pt x="643879" y="1927902"/>
                        <a:pt x="640722" y="1930432"/>
                      </a:cubicBezTo>
                      <a:cubicBezTo>
                        <a:pt x="639122" y="1931677"/>
                        <a:pt x="637165" y="1932967"/>
                        <a:pt x="635075" y="1934345"/>
                      </a:cubicBezTo>
                      <a:cubicBezTo>
                        <a:pt x="627961" y="1939014"/>
                        <a:pt x="619113" y="1944838"/>
                        <a:pt x="620358" y="1952131"/>
                      </a:cubicBezTo>
                      <a:cubicBezTo>
                        <a:pt x="621113" y="1956844"/>
                        <a:pt x="623248" y="1958978"/>
                        <a:pt x="627249" y="1958978"/>
                      </a:cubicBezTo>
                      <a:cubicBezTo>
                        <a:pt x="630851" y="1958649"/>
                        <a:pt x="634364" y="1957809"/>
                        <a:pt x="637699" y="1956488"/>
                      </a:cubicBezTo>
                      <a:cubicBezTo>
                        <a:pt x="641256" y="1955092"/>
                        <a:pt x="645035" y="1954220"/>
                        <a:pt x="648859" y="1953909"/>
                      </a:cubicBezTo>
                      <a:cubicBezTo>
                        <a:pt x="652016" y="1953682"/>
                        <a:pt x="654995" y="1955456"/>
                        <a:pt x="656329" y="1958355"/>
                      </a:cubicBezTo>
                      <a:cubicBezTo>
                        <a:pt x="657130" y="1959711"/>
                        <a:pt x="657218" y="1961361"/>
                        <a:pt x="656596" y="1962802"/>
                      </a:cubicBezTo>
                      <a:cubicBezTo>
                        <a:pt x="654639" y="1967248"/>
                        <a:pt x="645436" y="1970494"/>
                        <a:pt x="635653" y="1973695"/>
                      </a:cubicBezTo>
                      <a:cubicBezTo>
                        <a:pt x="625871" y="1976897"/>
                        <a:pt x="615911" y="1980187"/>
                        <a:pt x="614933" y="1984811"/>
                      </a:cubicBezTo>
                      <a:cubicBezTo>
                        <a:pt x="614533" y="1986679"/>
                        <a:pt x="615689" y="1988724"/>
                        <a:pt x="618268" y="1991036"/>
                      </a:cubicBezTo>
                      <a:cubicBezTo>
                        <a:pt x="623782" y="1995927"/>
                        <a:pt x="626049" y="1999084"/>
                        <a:pt x="625827" y="2001619"/>
                      </a:cubicBezTo>
                      <a:cubicBezTo>
                        <a:pt x="625604" y="2004153"/>
                        <a:pt x="622715" y="2006065"/>
                        <a:pt x="618802" y="2008288"/>
                      </a:cubicBezTo>
                      <a:cubicBezTo>
                        <a:pt x="616222" y="2009760"/>
                        <a:pt x="613733" y="2011378"/>
                        <a:pt x="611332" y="2013135"/>
                      </a:cubicBezTo>
                      <a:cubicBezTo>
                        <a:pt x="608530" y="2015527"/>
                        <a:pt x="607152" y="2019222"/>
                        <a:pt x="607730" y="2022873"/>
                      </a:cubicBezTo>
                      <a:cubicBezTo>
                        <a:pt x="608175" y="2026332"/>
                        <a:pt x="607152" y="2029813"/>
                        <a:pt x="604885" y="2032477"/>
                      </a:cubicBezTo>
                      <a:cubicBezTo>
                        <a:pt x="600927" y="2035829"/>
                        <a:pt x="595769" y="2037435"/>
                        <a:pt x="590611" y="2036923"/>
                      </a:cubicBezTo>
                      <a:cubicBezTo>
                        <a:pt x="587499" y="2036856"/>
                        <a:pt x="584431" y="2037274"/>
                        <a:pt x="581452" y="2038168"/>
                      </a:cubicBezTo>
                      <a:cubicBezTo>
                        <a:pt x="580207" y="2038466"/>
                        <a:pt x="579273" y="2039457"/>
                        <a:pt x="579051" y="2040703"/>
                      </a:cubicBezTo>
                      <a:cubicBezTo>
                        <a:pt x="578251" y="2045460"/>
                        <a:pt x="587410" y="2055020"/>
                        <a:pt x="592390" y="2059111"/>
                      </a:cubicBezTo>
                      <a:cubicBezTo>
                        <a:pt x="597592" y="2062761"/>
                        <a:pt x="603417" y="2065456"/>
                        <a:pt x="609597" y="2067070"/>
                      </a:cubicBezTo>
                      <a:cubicBezTo>
                        <a:pt x="613999" y="2068395"/>
                        <a:pt x="618268" y="2070093"/>
                        <a:pt x="622359" y="2072139"/>
                      </a:cubicBezTo>
                      <a:cubicBezTo>
                        <a:pt x="634097" y="2078781"/>
                        <a:pt x="644902" y="2086927"/>
                        <a:pt x="654550" y="2096371"/>
                      </a:cubicBezTo>
                      <a:cubicBezTo>
                        <a:pt x="657041" y="2098683"/>
                        <a:pt x="659441" y="2101262"/>
                        <a:pt x="661798" y="2103752"/>
                      </a:cubicBezTo>
                      <a:cubicBezTo>
                        <a:pt x="666378" y="2109146"/>
                        <a:pt x="671713" y="2113872"/>
                        <a:pt x="677627" y="2117803"/>
                      </a:cubicBezTo>
                      <a:cubicBezTo>
                        <a:pt x="682963" y="2114179"/>
                        <a:pt x="689277" y="2112156"/>
                        <a:pt x="695724" y="2111978"/>
                      </a:cubicBezTo>
                      <a:cubicBezTo>
                        <a:pt x="698259" y="2112005"/>
                        <a:pt x="700793" y="2112272"/>
                        <a:pt x="703283" y="2112779"/>
                      </a:cubicBezTo>
                      <a:cubicBezTo>
                        <a:pt x="710308" y="2114366"/>
                        <a:pt x="717156" y="2116722"/>
                        <a:pt x="723692" y="2119804"/>
                      </a:cubicBezTo>
                      <a:cubicBezTo>
                        <a:pt x="732229" y="2124166"/>
                        <a:pt x="741611" y="2126651"/>
                        <a:pt x="751215" y="2127096"/>
                      </a:cubicBezTo>
                      <a:lnTo>
                        <a:pt x="752593" y="2127096"/>
                      </a:lnTo>
                      <a:lnTo>
                        <a:pt x="760508" y="2126696"/>
                      </a:lnTo>
                      <a:cubicBezTo>
                        <a:pt x="764109" y="2126696"/>
                        <a:pt x="767844" y="2126207"/>
                        <a:pt x="771535" y="2126207"/>
                      </a:cubicBezTo>
                      <a:cubicBezTo>
                        <a:pt x="773580" y="2126207"/>
                        <a:pt x="775448" y="2126207"/>
                        <a:pt x="777227" y="2126429"/>
                      </a:cubicBezTo>
                      <a:cubicBezTo>
                        <a:pt x="782029" y="2127283"/>
                        <a:pt x="786341" y="2129902"/>
                        <a:pt x="789321" y="2133766"/>
                      </a:cubicBezTo>
                      <a:cubicBezTo>
                        <a:pt x="791499" y="2136189"/>
                        <a:pt x="794078" y="2138261"/>
                        <a:pt x="796879" y="2139902"/>
                      </a:cubicBezTo>
                      <a:lnTo>
                        <a:pt x="798747" y="2140880"/>
                      </a:lnTo>
                      <a:cubicBezTo>
                        <a:pt x="812975" y="2148127"/>
                        <a:pt x="820045" y="2151685"/>
                        <a:pt x="835608" y="2149372"/>
                      </a:cubicBezTo>
                      <a:cubicBezTo>
                        <a:pt x="841477" y="2148376"/>
                        <a:pt x="847435" y="2147825"/>
                        <a:pt x="853393" y="2147727"/>
                      </a:cubicBezTo>
                      <a:cubicBezTo>
                        <a:pt x="866732" y="2147727"/>
                        <a:pt x="874514" y="2151418"/>
                        <a:pt x="876870" y="2158665"/>
                      </a:cubicBezTo>
                      <a:cubicBezTo>
                        <a:pt x="881316" y="2172271"/>
                        <a:pt x="885096" y="2174317"/>
                        <a:pt x="895322" y="2179830"/>
                      </a:cubicBezTo>
                      <a:cubicBezTo>
                        <a:pt x="897412" y="2180942"/>
                        <a:pt x="899769" y="2182187"/>
                        <a:pt x="902392" y="2183698"/>
                      </a:cubicBezTo>
                      <a:cubicBezTo>
                        <a:pt x="903726" y="2184499"/>
                        <a:pt x="907684" y="2187033"/>
                        <a:pt x="912752" y="2190279"/>
                      </a:cubicBezTo>
                      <a:cubicBezTo>
                        <a:pt x="922090" y="2196237"/>
                        <a:pt x="937608" y="2206153"/>
                        <a:pt x="939431" y="2206553"/>
                      </a:cubicBezTo>
                      <a:close/>
                      <a:moveTo>
                        <a:pt x="4172223" y="2017982"/>
                      </a:moveTo>
                      <a:cubicBezTo>
                        <a:pt x="4170088" y="2017982"/>
                        <a:pt x="4167554" y="2015714"/>
                        <a:pt x="4164664" y="2011223"/>
                      </a:cubicBezTo>
                      <a:cubicBezTo>
                        <a:pt x="4158928" y="2002330"/>
                        <a:pt x="4150124" y="1993037"/>
                        <a:pt x="4142432" y="1993037"/>
                      </a:cubicBezTo>
                      <a:cubicBezTo>
                        <a:pt x="4137452" y="1993037"/>
                        <a:pt x="4133539" y="1997261"/>
                        <a:pt x="4131049" y="2005620"/>
                      </a:cubicBezTo>
                      <a:cubicBezTo>
                        <a:pt x="4128870" y="2012512"/>
                        <a:pt x="4126247" y="2016336"/>
                        <a:pt x="4123624" y="2016336"/>
                      </a:cubicBezTo>
                      <a:cubicBezTo>
                        <a:pt x="4122735" y="2016305"/>
                        <a:pt x="4121889" y="2015901"/>
                        <a:pt x="4121312" y="2015225"/>
                      </a:cubicBezTo>
                      <a:cubicBezTo>
                        <a:pt x="4118821" y="2010880"/>
                        <a:pt x="4117932" y="2005790"/>
                        <a:pt x="4118866" y="2000863"/>
                      </a:cubicBezTo>
                      <a:cubicBezTo>
                        <a:pt x="4119710" y="1990814"/>
                        <a:pt x="4121445" y="1980721"/>
                        <a:pt x="4123312" y="1970939"/>
                      </a:cubicBezTo>
                      <a:cubicBezTo>
                        <a:pt x="4125402" y="1959640"/>
                        <a:pt x="4126870" y="1948244"/>
                        <a:pt x="4127759" y="1936790"/>
                      </a:cubicBezTo>
                      <a:cubicBezTo>
                        <a:pt x="4127981" y="1929725"/>
                        <a:pt x="4127403" y="1922660"/>
                        <a:pt x="4126070" y="1915715"/>
                      </a:cubicBezTo>
                      <a:cubicBezTo>
                        <a:pt x="4124780" y="1908796"/>
                        <a:pt x="4124201" y="1901762"/>
                        <a:pt x="4124335" y="1894728"/>
                      </a:cubicBezTo>
                      <a:cubicBezTo>
                        <a:pt x="4124824" y="1883567"/>
                        <a:pt x="4125981" y="1872496"/>
                        <a:pt x="4127048" y="1861780"/>
                      </a:cubicBezTo>
                      <a:cubicBezTo>
                        <a:pt x="4130160" y="1831722"/>
                        <a:pt x="4133050" y="1803354"/>
                        <a:pt x="4123179" y="1774141"/>
                      </a:cubicBezTo>
                      <a:cubicBezTo>
                        <a:pt x="4117221" y="1756356"/>
                        <a:pt x="4117576" y="1740171"/>
                        <a:pt x="4117932" y="1722919"/>
                      </a:cubicBezTo>
                      <a:cubicBezTo>
                        <a:pt x="4118333" y="1713386"/>
                        <a:pt x="4118199" y="1703844"/>
                        <a:pt x="4117487" y="1694329"/>
                      </a:cubicBezTo>
                      <a:cubicBezTo>
                        <a:pt x="4116910" y="1687481"/>
                        <a:pt x="4121089" y="1686103"/>
                        <a:pt x="4125179" y="1684725"/>
                      </a:cubicBezTo>
                      <a:cubicBezTo>
                        <a:pt x="4128426" y="1684133"/>
                        <a:pt x="4131272" y="1682217"/>
                        <a:pt x="4133005" y="1679433"/>
                      </a:cubicBezTo>
                      <a:cubicBezTo>
                        <a:pt x="4134695" y="1675383"/>
                        <a:pt x="4135540" y="1671021"/>
                        <a:pt x="4135495" y="1666628"/>
                      </a:cubicBezTo>
                      <a:cubicBezTo>
                        <a:pt x="4135362" y="1661937"/>
                        <a:pt x="4136340" y="1657282"/>
                        <a:pt x="4138297" y="1653022"/>
                      </a:cubicBezTo>
                      <a:cubicBezTo>
                        <a:pt x="4139808" y="1650176"/>
                        <a:pt x="4141320" y="1648575"/>
                        <a:pt x="4142744" y="1648575"/>
                      </a:cubicBezTo>
                      <a:cubicBezTo>
                        <a:pt x="4146567" y="1648575"/>
                        <a:pt x="4148391" y="1657468"/>
                        <a:pt x="4148746" y="1659113"/>
                      </a:cubicBezTo>
                      <a:cubicBezTo>
                        <a:pt x="4150746" y="1669874"/>
                        <a:pt x="4153771" y="1681968"/>
                        <a:pt x="4163819" y="1689527"/>
                      </a:cubicBezTo>
                      <a:cubicBezTo>
                        <a:pt x="4175379" y="1698420"/>
                        <a:pt x="4172223" y="1714515"/>
                        <a:pt x="4169199" y="1730345"/>
                      </a:cubicBezTo>
                      <a:cubicBezTo>
                        <a:pt x="4167021" y="1741594"/>
                        <a:pt x="4164753" y="1753288"/>
                        <a:pt x="4168043" y="1761825"/>
                      </a:cubicBezTo>
                      <a:lnTo>
                        <a:pt x="4168043" y="1761825"/>
                      </a:lnTo>
                      <a:cubicBezTo>
                        <a:pt x="4168621" y="1763426"/>
                        <a:pt x="4169110" y="1764760"/>
                        <a:pt x="4169555" y="1765827"/>
                      </a:cubicBezTo>
                      <a:cubicBezTo>
                        <a:pt x="4170489" y="1768272"/>
                        <a:pt x="4171155" y="1770273"/>
                        <a:pt x="4171200" y="1770273"/>
                      </a:cubicBezTo>
                      <a:lnTo>
                        <a:pt x="4171200" y="1770273"/>
                      </a:lnTo>
                      <a:cubicBezTo>
                        <a:pt x="4171245" y="1770433"/>
                        <a:pt x="4171245" y="1770602"/>
                        <a:pt x="4171200" y="1770762"/>
                      </a:cubicBezTo>
                      <a:cubicBezTo>
                        <a:pt x="4175646" y="1784101"/>
                        <a:pt x="4178803" y="1798597"/>
                        <a:pt x="4181960" y="1812603"/>
                      </a:cubicBezTo>
                      <a:cubicBezTo>
                        <a:pt x="4187296" y="1836480"/>
                        <a:pt x="4192854" y="1861202"/>
                        <a:pt x="4204192" y="1881877"/>
                      </a:cubicBezTo>
                      <a:cubicBezTo>
                        <a:pt x="4207172" y="1887347"/>
                        <a:pt x="4208105" y="1890770"/>
                        <a:pt x="4207083" y="1892415"/>
                      </a:cubicBezTo>
                      <a:cubicBezTo>
                        <a:pt x="4206504" y="1893260"/>
                        <a:pt x="4205526" y="1893723"/>
                        <a:pt x="4204504" y="1893616"/>
                      </a:cubicBezTo>
                      <a:cubicBezTo>
                        <a:pt x="4200680" y="1893616"/>
                        <a:pt x="4193432" y="1889703"/>
                        <a:pt x="4185740" y="1885568"/>
                      </a:cubicBezTo>
                      <a:cubicBezTo>
                        <a:pt x="4178048" y="1881433"/>
                        <a:pt x="4170888" y="1877565"/>
                        <a:pt x="4167288" y="1877565"/>
                      </a:cubicBezTo>
                      <a:lnTo>
                        <a:pt x="4167288" y="1877565"/>
                      </a:lnTo>
                      <a:cubicBezTo>
                        <a:pt x="4151013" y="1878320"/>
                        <a:pt x="4142432" y="1924385"/>
                        <a:pt x="4142432" y="1940170"/>
                      </a:cubicBezTo>
                      <a:cubicBezTo>
                        <a:pt x="4142432" y="1951819"/>
                        <a:pt x="4149102" y="1966848"/>
                        <a:pt x="4154704" y="1977075"/>
                      </a:cubicBezTo>
                      <a:cubicBezTo>
                        <a:pt x="4156660" y="1980832"/>
                        <a:pt x="4160084" y="1983602"/>
                        <a:pt x="4164174" y="1984722"/>
                      </a:cubicBezTo>
                      <a:cubicBezTo>
                        <a:pt x="4167154" y="1985598"/>
                        <a:pt x="4169821" y="1987328"/>
                        <a:pt x="4171867" y="1989702"/>
                      </a:cubicBezTo>
                      <a:cubicBezTo>
                        <a:pt x="4176624" y="1997403"/>
                        <a:pt x="4177914" y="2006741"/>
                        <a:pt x="4175468" y="2015447"/>
                      </a:cubicBezTo>
                      <a:cubicBezTo>
                        <a:pt x="4174401" y="2017537"/>
                        <a:pt x="4173156" y="2017982"/>
                        <a:pt x="4172356" y="2017982"/>
                      </a:cubicBezTo>
                      <a:close/>
                      <a:moveTo>
                        <a:pt x="4142610" y="1991926"/>
                      </a:moveTo>
                      <a:cubicBezTo>
                        <a:pt x="4150569" y="1991926"/>
                        <a:pt x="4159683" y="2001574"/>
                        <a:pt x="4165598" y="2010600"/>
                      </a:cubicBezTo>
                      <a:cubicBezTo>
                        <a:pt x="4168932" y="2015758"/>
                        <a:pt x="4171022" y="2016870"/>
                        <a:pt x="4172223" y="2016870"/>
                      </a:cubicBezTo>
                      <a:cubicBezTo>
                        <a:pt x="4173423" y="2016870"/>
                        <a:pt x="4173779" y="2016247"/>
                        <a:pt x="4174312" y="2015091"/>
                      </a:cubicBezTo>
                      <a:cubicBezTo>
                        <a:pt x="4176580" y="2006772"/>
                        <a:pt x="4175335" y="1997884"/>
                        <a:pt x="4170888" y="1990503"/>
                      </a:cubicBezTo>
                      <a:cubicBezTo>
                        <a:pt x="4168932" y="1988360"/>
                        <a:pt x="4166442" y="1986821"/>
                        <a:pt x="4163641" y="1986057"/>
                      </a:cubicBezTo>
                      <a:cubicBezTo>
                        <a:pt x="4159328" y="1984856"/>
                        <a:pt x="4155682" y="1981908"/>
                        <a:pt x="4153592" y="1977920"/>
                      </a:cubicBezTo>
                      <a:cubicBezTo>
                        <a:pt x="4147901" y="1967382"/>
                        <a:pt x="4141142" y="1952353"/>
                        <a:pt x="4141187" y="1940481"/>
                      </a:cubicBezTo>
                      <a:cubicBezTo>
                        <a:pt x="4141187" y="1925897"/>
                        <a:pt x="4149324" y="1877609"/>
                        <a:pt x="4167110" y="1876764"/>
                      </a:cubicBezTo>
                      <a:lnTo>
                        <a:pt x="4167376" y="1876764"/>
                      </a:lnTo>
                      <a:cubicBezTo>
                        <a:pt x="4171289" y="1876764"/>
                        <a:pt x="4178625" y="1880722"/>
                        <a:pt x="4186362" y="1884901"/>
                      </a:cubicBezTo>
                      <a:cubicBezTo>
                        <a:pt x="4194098" y="1889081"/>
                        <a:pt x="4201080" y="1892816"/>
                        <a:pt x="4204593" y="1892816"/>
                      </a:cubicBezTo>
                      <a:cubicBezTo>
                        <a:pt x="4205437" y="1892816"/>
                        <a:pt x="4205971" y="1892593"/>
                        <a:pt x="4206194" y="1892149"/>
                      </a:cubicBezTo>
                      <a:cubicBezTo>
                        <a:pt x="4206727" y="1891259"/>
                        <a:pt x="4206682" y="1888903"/>
                        <a:pt x="4203303" y="1882722"/>
                      </a:cubicBezTo>
                      <a:cubicBezTo>
                        <a:pt x="4191964" y="1861913"/>
                        <a:pt x="4186406" y="1837147"/>
                        <a:pt x="4181071" y="1813136"/>
                      </a:cubicBezTo>
                      <a:cubicBezTo>
                        <a:pt x="4177736" y="1796329"/>
                        <a:pt x="4173290" y="1779766"/>
                        <a:pt x="4167732" y="1763559"/>
                      </a:cubicBezTo>
                      <a:cubicBezTo>
                        <a:pt x="4166932" y="1761380"/>
                        <a:pt x="4166309" y="1759691"/>
                        <a:pt x="4165776" y="1758401"/>
                      </a:cubicBezTo>
                      <a:cubicBezTo>
                        <a:pt x="4164664" y="1755467"/>
                        <a:pt x="4164219" y="1754266"/>
                        <a:pt x="4164219" y="1754222"/>
                      </a:cubicBezTo>
                      <a:lnTo>
                        <a:pt x="4164219" y="1754222"/>
                      </a:lnTo>
                      <a:cubicBezTo>
                        <a:pt x="4164219" y="1753866"/>
                        <a:pt x="4164219" y="1753821"/>
                        <a:pt x="4164219" y="1753733"/>
                      </a:cubicBezTo>
                      <a:lnTo>
                        <a:pt x="4164219" y="1753510"/>
                      </a:lnTo>
                      <a:lnTo>
                        <a:pt x="4164486" y="1753510"/>
                      </a:lnTo>
                      <a:cubicBezTo>
                        <a:pt x="4164486" y="1753510"/>
                        <a:pt x="4164753" y="1753510"/>
                        <a:pt x="4164931" y="1753910"/>
                      </a:cubicBezTo>
                      <a:lnTo>
                        <a:pt x="4164931" y="1753910"/>
                      </a:lnTo>
                      <a:cubicBezTo>
                        <a:pt x="4164931" y="1753910"/>
                        <a:pt x="4164931" y="1754533"/>
                        <a:pt x="4165508" y="1755422"/>
                      </a:cubicBezTo>
                      <a:cubicBezTo>
                        <a:pt x="4165330" y="1747054"/>
                        <a:pt x="4166264" y="1738699"/>
                        <a:pt x="4168221" y="1730567"/>
                      </a:cubicBezTo>
                      <a:cubicBezTo>
                        <a:pt x="4171200" y="1715094"/>
                        <a:pt x="4174268" y="1699131"/>
                        <a:pt x="4163241" y="1690861"/>
                      </a:cubicBezTo>
                      <a:cubicBezTo>
                        <a:pt x="4153370" y="1683435"/>
                        <a:pt x="4149902" y="1671563"/>
                        <a:pt x="4147723" y="1659736"/>
                      </a:cubicBezTo>
                      <a:cubicBezTo>
                        <a:pt x="4146878" y="1655290"/>
                        <a:pt x="4144967" y="1650087"/>
                        <a:pt x="4142833" y="1650087"/>
                      </a:cubicBezTo>
                      <a:cubicBezTo>
                        <a:pt x="4141721" y="1650087"/>
                        <a:pt x="4140476" y="1651377"/>
                        <a:pt x="4139142" y="1653778"/>
                      </a:cubicBezTo>
                      <a:cubicBezTo>
                        <a:pt x="4137275" y="1657962"/>
                        <a:pt x="4136340" y="1662528"/>
                        <a:pt x="4136518" y="1667117"/>
                      </a:cubicBezTo>
                      <a:cubicBezTo>
                        <a:pt x="4136607" y="1671697"/>
                        <a:pt x="4135673" y="1676241"/>
                        <a:pt x="4133895" y="1680456"/>
                      </a:cubicBezTo>
                      <a:cubicBezTo>
                        <a:pt x="4132027" y="1683502"/>
                        <a:pt x="4128959" y="1685618"/>
                        <a:pt x="4125446" y="1686281"/>
                      </a:cubicBezTo>
                      <a:cubicBezTo>
                        <a:pt x="4121267" y="1687659"/>
                        <a:pt x="4118021" y="1688726"/>
                        <a:pt x="4118510" y="1694684"/>
                      </a:cubicBezTo>
                      <a:cubicBezTo>
                        <a:pt x="4119222" y="1704258"/>
                        <a:pt x="4119355" y="1713862"/>
                        <a:pt x="4118955" y="1723452"/>
                      </a:cubicBezTo>
                      <a:cubicBezTo>
                        <a:pt x="4118599" y="1740616"/>
                        <a:pt x="4118244" y="1756800"/>
                        <a:pt x="4124157" y="1774275"/>
                      </a:cubicBezTo>
                      <a:cubicBezTo>
                        <a:pt x="4134072" y="1803710"/>
                        <a:pt x="4131182" y="1832078"/>
                        <a:pt x="4128070" y="1862358"/>
                      </a:cubicBezTo>
                      <a:cubicBezTo>
                        <a:pt x="4127003" y="1873074"/>
                        <a:pt x="4125847" y="1884145"/>
                        <a:pt x="4125357" y="1895261"/>
                      </a:cubicBezTo>
                      <a:cubicBezTo>
                        <a:pt x="4125224" y="1902224"/>
                        <a:pt x="4125803" y="1909183"/>
                        <a:pt x="4127092" y="1916026"/>
                      </a:cubicBezTo>
                      <a:cubicBezTo>
                        <a:pt x="4128426" y="1923060"/>
                        <a:pt x="4129004" y="1930214"/>
                        <a:pt x="4128781" y="1937369"/>
                      </a:cubicBezTo>
                      <a:cubicBezTo>
                        <a:pt x="4127892" y="1948854"/>
                        <a:pt x="4126425" y="1960281"/>
                        <a:pt x="4124335" y="1971606"/>
                      </a:cubicBezTo>
                      <a:cubicBezTo>
                        <a:pt x="4122690" y="1981343"/>
                        <a:pt x="4120956" y="1991436"/>
                        <a:pt x="4120111" y="2001441"/>
                      </a:cubicBezTo>
                      <a:cubicBezTo>
                        <a:pt x="4119311" y="2006003"/>
                        <a:pt x="4120067" y="2010698"/>
                        <a:pt x="4122245" y="2014780"/>
                      </a:cubicBezTo>
                      <a:cubicBezTo>
                        <a:pt x="4122646" y="2015229"/>
                        <a:pt x="4123179" y="2015505"/>
                        <a:pt x="4123757" y="2015536"/>
                      </a:cubicBezTo>
                      <a:cubicBezTo>
                        <a:pt x="4124513" y="2015536"/>
                        <a:pt x="4127226" y="2014825"/>
                        <a:pt x="4130115" y="2005576"/>
                      </a:cubicBezTo>
                      <a:cubicBezTo>
                        <a:pt x="4133005" y="1996328"/>
                        <a:pt x="4137141" y="1991926"/>
                        <a:pt x="4142655" y="1991926"/>
                      </a:cubicBezTo>
                      <a:close/>
                      <a:moveTo>
                        <a:pt x="2841774" y="1774052"/>
                      </a:moveTo>
                      <a:cubicBezTo>
                        <a:pt x="2828212" y="1774052"/>
                        <a:pt x="2821099" y="1772941"/>
                        <a:pt x="2820698" y="1770718"/>
                      </a:cubicBezTo>
                      <a:cubicBezTo>
                        <a:pt x="2820431" y="1769384"/>
                        <a:pt x="2822121" y="1768094"/>
                        <a:pt x="2826167" y="1766583"/>
                      </a:cubicBezTo>
                      <a:lnTo>
                        <a:pt x="2833193" y="1763870"/>
                      </a:lnTo>
                      <a:cubicBezTo>
                        <a:pt x="2856358" y="1754978"/>
                        <a:pt x="2873210" y="1748886"/>
                        <a:pt x="2887439" y="1726210"/>
                      </a:cubicBezTo>
                      <a:cubicBezTo>
                        <a:pt x="2897354" y="1710558"/>
                        <a:pt x="2913450" y="1699531"/>
                        <a:pt x="2928968" y="1688771"/>
                      </a:cubicBezTo>
                      <a:cubicBezTo>
                        <a:pt x="2939283" y="1682114"/>
                        <a:pt x="2949021" y="1674587"/>
                        <a:pt x="2958047" y="1666272"/>
                      </a:cubicBezTo>
                      <a:cubicBezTo>
                        <a:pt x="2970142" y="1654400"/>
                        <a:pt x="2977567" y="1638438"/>
                        <a:pt x="2984725" y="1623009"/>
                      </a:cubicBezTo>
                      <a:cubicBezTo>
                        <a:pt x="2991884" y="1607580"/>
                        <a:pt x="2999754" y="1590595"/>
                        <a:pt x="3012515" y="1579078"/>
                      </a:cubicBezTo>
                      <a:cubicBezTo>
                        <a:pt x="3015317" y="1576588"/>
                        <a:pt x="3017495" y="1576322"/>
                        <a:pt x="3018919" y="1578145"/>
                      </a:cubicBezTo>
                      <a:cubicBezTo>
                        <a:pt x="3024343" y="1585037"/>
                        <a:pt x="3016695" y="1622208"/>
                        <a:pt x="3016606" y="1622608"/>
                      </a:cubicBezTo>
                      <a:cubicBezTo>
                        <a:pt x="3010603" y="1647375"/>
                        <a:pt x="3003267" y="1672230"/>
                        <a:pt x="2989216" y="1689616"/>
                      </a:cubicBezTo>
                      <a:lnTo>
                        <a:pt x="2989617" y="1689616"/>
                      </a:lnTo>
                      <a:lnTo>
                        <a:pt x="2989617" y="1689971"/>
                      </a:lnTo>
                      <a:cubicBezTo>
                        <a:pt x="2989617" y="1689971"/>
                        <a:pt x="2989617" y="1689971"/>
                        <a:pt x="2989394" y="1690505"/>
                      </a:cubicBezTo>
                      <a:lnTo>
                        <a:pt x="2989394" y="1690505"/>
                      </a:lnTo>
                      <a:lnTo>
                        <a:pt x="2985482" y="1693973"/>
                      </a:lnTo>
                      <a:lnTo>
                        <a:pt x="2981035" y="1697842"/>
                      </a:lnTo>
                      <a:lnTo>
                        <a:pt x="2977300" y="1701176"/>
                      </a:lnTo>
                      <a:lnTo>
                        <a:pt x="2974544" y="1703622"/>
                      </a:lnTo>
                      <a:lnTo>
                        <a:pt x="2972809" y="1705222"/>
                      </a:lnTo>
                      <a:lnTo>
                        <a:pt x="2972809" y="1705222"/>
                      </a:lnTo>
                      <a:cubicBezTo>
                        <a:pt x="2972586" y="1705222"/>
                        <a:pt x="2972542" y="1705222"/>
                        <a:pt x="2972453" y="1705222"/>
                      </a:cubicBezTo>
                      <a:lnTo>
                        <a:pt x="2972098" y="1705222"/>
                      </a:lnTo>
                      <a:lnTo>
                        <a:pt x="2972098" y="1704867"/>
                      </a:lnTo>
                      <a:lnTo>
                        <a:pt x="2972098" y="1704867"/>
                      </a:lnTo>
                      <a:cubicBezTo>
                        <a:pt x="2961604" y="1711323"/>
                        <a:pt x="2950444" y="1716641"/>
                        <a:pt x="2938795" y="1720740"/>
                      </a:cubicBezTo>
                      <a:cubicBezTo>
                        <a:pt x="2926966" y="1724898"/>
                        <a:pt x="2915629" y="1730340"/>
                        <a:pt x="2905002" y="1736970"/>
                      </a:cubicBezTo>
                      <a:cubicBezTo>
                        <a:pt x="2901089" y="1739566"/>
                        <a:pt x="2898332" y="1743613"/>
                        <a:pt x="2897398" y="1748219"/>
                      </a:cubicBezTo>
                      <a:cubicBezTo>
                        <a:pt x="2896598" y="1751398"/>
                        <a:pt x="2895264" y="1754408"/>
                        <a:pt x="2893397" y="1757112"/>
                      </a:cubicBezTo>
                      <a:cubicBezTo>
                        <a:pt x="2885837" y="1767339"/>
                        <a:pt x="2869119" y="1771162"/>
                        <a:pt x="2860182" y="1773208"/>
                      </a:cubicBezTo>
                      <a:cubicBezTo>
                        <a:pt x="2854091" y="1773972"/>
                        <a:pt x="2847954" y="1774315"/>
                        <a:pt x="2841819" y="1774230"/>
                      </a:cubicBezTo>
                      <a:close/>
                      <a:moveTo>
                        <a:pt x="3016651" y="1578100"/>
                      </a:moveTo>
                      <a:cubicBezTo>
                        <a:pt x="3015361" y="1578282"/>
                        <a:pt x="3014161" y="1578932"/>
                        <a:pt x="3013272" y="1579923"/>
                      </a:cubicBezTo>
                      <a:cubicBezTo>
                        <a:pt x="3000688" y="1591261"/>
                        <a:pt x="2993085" y="1607669"/>
                        <a:pt x="2985704" y="1623498"/>
                      </a:cubicBezTo>
                      <a:cubicBezTo>
                        <a:pt x="2978322" y="1639327"/>
                        <a:pt x="2971075" y="1655023"/>
                        <a:pt x="2959026" y="1667028"/>
                      </a:cubicBezTo>
                      <a:cubicBezTo>
                        <a:pt x="2949955" y="1675418"/>
                        <a:pt x="2940172" y="1683004"/>
                        <a:pt x="2929768" y="1689705"/>
                      </a:cubicBezTo>
                      <a:cubicBezTo>
                        <a:pt x="2914339" y="1700331"/>
                        <a:pt x="2898377" y="1711358"/>
                        <a:pt x="2888550" y="1726832"/>
                      </a:cubicBezTo>
                      <a:cubicBezTo>
                        <a:pt x="2873966" y="1749775"/>
                        <a:pt x="2857114" y="1756134"/>
                        <a:pt x="2833770" y="1764937"/>
                      </a:cubicBezTo>
                      <a:lnTo>
                        <a:pt x="2826746" y="1767605"/>
                      </a:lnTo>
                      <a:cubicBezTo>
                        <a:pt x="2821899" y="1769473"/>
                        <a:pt x="2821943" y="1770407"/>
                        <a:pt x="2821943" y="1770495"/>
                      </a:cubicBezTo>
                      <a:cubicBezTo>
                        <a:pt x="2821943" y="1771429"/>
                        <a:pt x="2826390" y="1772941"/>
                        <a:pt x="2841952" y="1772941"/>
                      </a:cubicBezTo>
                      <a:cubicBezTo>
                        <a:pt x="2848043" y="1773043"/>
                        <a:pt x="2854180" y="1772732"/>
                        <a:pt x="2860226" y="1772007"/>
                      </a:cubicBezTo>
                      <a:cubicBezTo>
                        <a:pt x="2869119" y="1769962"/>
                        <a:pt x="2885482" y="1766227"/>
                        <a:pt x="2892819" y="1756311"/>
                      </a:cubicBezTo>
                      <a:cubicBezTo>
                        <a:pt x="2894553" y="1753768"/>
                        <a:pt x="2895842" y="1750940"/>
                        <a:pt x="2896643" y="1747952"/>
                      </a:cubicBezTo>
                      <a:cubicBezTo>
                        <a:pt x="2897665" y="1743088"/>
                        <a:pt x="2900555" y="1738819"/>
                        <a:pt x="2904690" y="1736080"/>
                      </a:cubicBezTo>
                      <a:cubicBezTo>
                        <a:pt x="2915407" y="1729402"/>
                        <a:pt x="2926790" y="1723929"/>
                        <a:pt x="2938706" y="1719762"/>
                      </a:cubicBezTo>
                      <a:cubicBezTo>
                        <a:pt x="2953156" y="1714071"/>
                        <a:pt x="2968140" y="1708201"/>
                        <a:pt x="2980234" y="1697530"/>
                      </a:cubicBezTo>
                      <a:lnTo>
                        <a:pt x="2981301" y="1696552"/>
                      </a:lnTo>
                      <a:lnTo>
                        <a:pt x="2981301" y="1696552"/>
                      </a:lnTo>
                      <a:cubicBezTo>
                        <a:pt x="2999710" y="1679656"/>
                        <a:pt x="3008692" y="1650888"/>
                        <a:pt x="3015673" y="1622297"/>
                      </a:cubicBezTo>
                      <a:cubicBezTo>
                        <a:pt x="3016961" y="1617006"/>
                        <a:pt x="3022653" y="1584503"/>
                        <a:pt x="3018206" y="1578812"/>
                      </a:cubicBezTo>
                      <a:cubicBezTo>
                        <a:pt x="3017807" y="1578403"/>
                        <a:pt x="3017273" y="1578207"/>
                        <a:pt x="3016695" y="1578278"/>
                      </a:cubicBezTo>
                      <a:close/>
                      <a:moveTo>
                        <a:pt x="91816" y="1635281"/>
                      </a:moveTo>
                      <a:lnTo>
                        <a:pt x="86613" y="1635281"/>
                      </a:lnTo>
                      <a:lnTo>
                        <a:pt x="79854" y="1635281"/>
                      </a:lnTo>
                      <a:lnTo>
                        <a:pt x="77187" y="1635281"/>
                      </a:lnTo>
                      <a:cubicBezTo>
                        <a:pt x="55222" y="1635281"/>
                        <a:pt x="30322" y="1635014"/>
                        <a:pt x="9290" y="1627366"/>
                      </a:cubicBezTo>
                      <a:cubicBezTo>
                        <a:pt x="2710" y="1624965"/>
                        <a:pt x="-714" y="1621230"/>
                        <a:pt x="-47" y="1617050"/>
                      </a:cubicBezTo>
                      <a:cubicBezTo>
                        <a:pt x="754" y="1611982"/>
                        <a:pt x="7468" y="1607846"/>
                        <a:pt x="15204" y="1607580"/>
                      </a:cubicBezTo>
                      <a:lnTo>
                        <a:pt x="15738" y="1607580"/>
                      </a:lnTo>
                      <a:cubicBezTo>
                        <a:pt x="19962" y="1607464"/>
                        <a:pt x="23830" y="1610079"/>
                        <a:pt x="25253" y="1614071"/>
                      </a:cubicBezTo>
                      <a:cubicBezTo>
                        <a:pt x="26542" y="1617500"/>
                        <a:pt x="29566" y="1619950"/>
                        <a:pt x="33212" y="1620430"/>
                      </a:cubicBezTo>
                      <a:cubicBezTo>
                        <a:pt x="36769" y="1620875"/>
                        <a:pt x="38948" y="1620430"/>
                        <a:pt x="39748" y="1619585"/>
                      </a:cubicBezTo>
                      <a:cubicBezTo>
                        <a:pt x="40549" y="1618740"/>
                        <a:pt x="40149" y="1616650"/>
                        <a:pt x="39748" y="1614694"/>
                      </a:cubicBezTo>
                      <a:cubicBezTo>
                        <a:pt x="39081" y="1611759"/>
                        <a:pt x="38370" y="1608424"/>
                        <a:pt x="40993" y="1606112"/>
                      </a:cubicBezTo>
                      <a:cubicBezTo>
                        <a:pt x="42416" y="1605001"/>
                        <a:pt x="43883" y="1603978"/>
                        <a:pt x="45439" y="1603044"/>
                      </a:cubicBezTo>
                      <a:cubicBezTo>
                        <a:pt x="48685" y="1600866"/>
                        <a:pt x="51709" y="1598598"/>
                        <a:pt x="51665" y="1596464"/>
                      </a:cubicBezTo>
                      <a:cubicBezTo>
                        <a:pt x="51620" y="1594329"/>
                        <a:pt x="49797" y="1592773"/>
                        <a:pt x="46285" y="1590639"/>
                      </a:cubicBezTo>
                      <a:lnTo>
                        <a:pt x="44817" y="1589750"/>
                      </a:lnTo>
                      <a:lnTo>
                        <a:pt x="46507" y="1589750"/>
                      </a:lnTo>
                      <a:cubicBezTo>
                        <a:pt x="50064" y="1589394"/>
                        <a:pt x="52421" y="1589260"/>
                        <a:pt x="54377" y="1589260"/>
                      </a:cubicBezTo>
                      <a:cubicBezTo>
                        <a:pt x="60646" y="1589296"/>
                        <a:pt x="66693" y="1591461"/>
                        <a:pt x="71540" y="1595397"/>
                      </a:cubicBezTo>
                      <a:cubicBezTo>
                        <a:pt x="75186" y="1597927"/>
                        <a:pt x="79410" y="1599461"/>
                        <a:pt x="83812" y="1599843"/>
                      </a:cubicBezTo>
                      <a:cubicBezTo>
                        <a:pt x="84879" y="1599861"/>
                        <a:pt x="85991" y="1599647"/>
                        <a:pt x="86969" y="1599221"/>
                      </a:cubicBezTo>
                      <a:lnTo>
                        <a:pt x="88169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cubicBezTo>
                        <a:pt x="92305" y="1596753"/>
                        <a:pt x="96929" y="1597740"/>
                        <a:pt x="99686" y="1600999"/>
                      </a:cubicBezTo>
                      <a:cubicBezTo>
                        <a:pt x="104043" y="1607300"/>
                        <a:pt x="106044" y="1614938"/>
                        <a:pt x="105288" y="1622564"/>
                      </a:cubicBezTo>
                      <a:cubicBezTo>
                        <a:pt x="104221" y="1633547"/>
                        <a:pt x="100086" y="1635459"/>
                        <a:pt x="91860" y="1635459"/>
                      </a:cubicBezTo>
                      <a:close/>
                      <a:moveTo>
                        <a:pt x="15738" y="1608336"/>
                      </a:moveTo>
                      <a:lnTo>
                        <a:pt x="15249" y="1608336"/>
                      </a:lnTo>
                      <a:cubicBezTo>
                        <a:pt x="8001" y="1608336"/>
                        <a:pt x="1910" y="1612337"/>
                        <a:pt x="1065" y="1616873"/>
                      </a:cubicBezTo>
                      <a:cubicBezTo>
                        <a:pt x="487" y="1620474"/>
                        <a:pt x="3599" y="1623765"/>
                        <a:pt x="9646" y="1625988"/>
                      </a:cubicBezTo>
                      <a:cubicBezTo>
                        <a:pt x="30544" y="1633547"/>
                        <a:pt x="55310" y="1633680"/>
                        <a:pt x="77187" y="1633813"/>
                      </a:cubicBezTo>
                      <a:lnTo>
                        <a:pt x="79854" y="1633813"/>
                      </a:lnTo>
                      <a:lnTo>
                        <a:pt x="86658" y="1633813"/>
                      </a:lnTo>
                      <a:lnTo>
                        <a:pt x="91816" y="1633813"/>
                      </a:lnTo>
                      <a:cubicBezTo>
                        <a:pt x="99686" y="1633813"/>
                        <a:pt x="103154" y="1632079"/>
                        <a:pt x="104265" y="1621453"/>
                      </a:cubicBezTo>
                      <a:cubicBezTo>
                        <a:pt x="104932" y="1614143"/>
                        <a:pt x="103065" y="1606819"/>
                        <a:pt x="98974" y="1600732"/>
                      </a:cubicBezTo>
                      <a:cubicBezTo>
                        <a:pt x="95995" y="1597451"/>
                        <a:pt x="91104" y="1596842"/>
                        <a:pt x="87414" y="1599309"/>
                      </a:cubicBezTo>
                      <a:lnTo>
                        <a:pt x="86391" y="1599798"/>
                      </a:lnTo>
                      <a:lnTo>
                        <a:pt x="86124" y="1599798"/>
                      </a:lnTo>
                      <a:lnTo>
                        <a:pt x="85412" y="1599798"/>
                      </a:lnTo>
                      <a:cubicBezTo>
                        <a:pt x="84790" y="1599843"/>
                        <a:pt x="84212" y="1599843"/>
                        <a:pt x="83590" y="1599798"/>
                      </a:cubicBezTo>
                      <a:cubicBezTo>
                        <a:pt x="78965" y="1599394"/>
                        <a:pt x="74519" y="1597784"/>
                        <a:pt x="70695" y="1595130"/>
                      </a:cubicBezTo>
                      <a:cubicBezTo>
                        <a:pt x="66026" y="1591302"/>
                        <a:pt x="60202" y="1589198"/>
                        <a:pt x="54155" y="1589172"/>
                      </a:cubicBezTo>
                      <a:cubicBezTo>
                        <a:pt x="52509" y="1589172"/>
                        <a:pt x="50642" y="1589172"/>
                        <a:pt x="48019" y="1589483"/>
                      </a:cubicBezTo>
                      <a:cubicBezTo>
                        <a:pt x="51042" y="1591528"/>
                        <a:pt x="52465" y="1593485"/>
                        <a:pt x="52465" y="1595352"/>
                      </a:cubicBezTo>
                      <a:cubicBezTo>
                        <a:pt x="52465" y="1598331"/>
                        <a:pt x="49263" y="1600554"/>
                        <a:pt x="45751" y="1602866"/>
                      </a:cubicBezTo>
                      <a:cubicBezTo>
                        <a:pt x="44328" y="1603845"/>
                        <a:pt x="42816" y="1604867"/>
                        <a:pt x="41616" y="1605890"/>
                      </a:cubicBezTo>
                      <a:cubicBezTo>
                        <a:pt x="39481" y="1607758"/>
                        <a:pt x="40104" y="1610603"/>
                        <a:pt x="40727" y="1613360"/>
                      </a:cubicBezTo>
                      <a:cubicBezTo>
                        <a:pt x="41349" y="1616117"/>
                        <a:pt x="41705" y="1617807"/>
                        <a:pt x="40727" y="1619185"/>
                      </a:cubicBezTo>
                      <a:cubicBezTo>
                        <a:pt x="39748" y="1620563"/>
                        <a:pt x="37169" y="1621008"/>
                        <a:pt x="33123" y="1620474"/>
                      </a:cubicBezTo>
                      <a:cubicBezTo>
                        <a:pt x="29122" y="1619967"/>
                        <a:pt x="25698" y="1617304"/>
                        <a:pt x="24230" y="1613538"/>
                      </a:cubicBezTo>
                      <a:cubicBezTo>
                        <a:pt x="22674" y="1610319"/>
                        <a:pt x="19339" y="1608340"/>
                        <a:pt x="15782" y="1608513"/>
                      </a:cubicBezTo>
                      <a:close/>
                      <a:moveTo>
                        <a:pt x="997234" y="879128"/>
                      </a:moveTo>
                      <a:cubicBezTo>
                        <a:pt x="992832" y="879128"/>
                        <a:pt x="988519" y="878029"/>
                        <a:pt x="984650" y="875926"/>
                      </a:cubicBezTo>
                      <a:lnTo>
                        <a:pt x="986651" y="877794"/>
                      </a:lnTo>
                      <a:lnTo>
                        <a:pt x="986651" y="877794"/>
                      </a:lnTo>
                      <a:cubicBezTo>
                        <a:pt x="986651" y="878061"/>
                        <a:pt x="986651" y="878105"/>
                        <a:pt x="986651" y="878194"/>
                      </a:cubicBezTo>
                      <a:lnTo>
                        <a:pt x="986651" y="878550"/>
                      </a:lnTo>
                      <a:lnTo>
                        <a:pt x="986295" y="878550"/>
                      </a:lnTo>
                      <a:cubicBezTo>
                        <a:pt x="986295" y="878550"/>
                        <a:pt x="986295" y="878550"/>
                        <a:pt x="985806" y="878327"/>
                      </a:cubicBezTo>
                      <a:lnTo>
                        <a:pt x="985806" y="878327"/>
                      </a:lnTo>
                      <a:cubicBezTo>
                        <a:pt x="985806" y="878327"/>
                        <a:pt x="984161" y="876860"/>
                        <a:pt x="980026" y="872992"/>
                      </a:cubicBezTo>
                      <a:lnTo>
                        <a:pt x="972779" y="866278"/>
                      </a:lnTo>
                      <a:lnTo>
                        <a:pt x="972112" y="865700"/>
                      </a:lnTo>
                      <a:lnTo>
                        <a:pt x="972112" y="865700"/>
                      </a:lnTo>
                      <a:lnTo>
                        <a:pt x="972112" y="865700"/>
                      </a:lnTo>
                      <a:cubicBezTo>
                        <a:pt x="971978" y="865508"/>
                        <a:pt x="971978" y="865268"/>
                        <a:pt x="972112" y="865077"/>
                      </a:cubicBezTo>
                      <a:lnTo>
                        <a:pt x="972112" y="864721"/>
                      </a:lnTo>
                      <a:lnTo>
                        <a:pt x="972512" y="864721"/>
                      </a:lnTo>
                      <a:cubicBezTo>
                        <a:pt x="972645" y="864686"/>
                        <a:pt x="972734" y="864686"/>
                        <a:pt x="972868" y="864721"/>
                      </a:cubicBezTo>
                      <a:cubicBezTo>
                        <a:pt x="971134" y="861587"/>
                        <a:pt x="970556" y="857927"/>
                        <a:pt x="971267" y="854406"/>
                      </a:cubicBezTo>
                      <a:cubicBezTo>
                        <a:pt x="972779" y="846802"/>
                        <a:pt x="980159" y="839332"/>
                        <a:pt x="989897" y="835820"/>
                      </a:cubicBezTo>
                      <a:cubicBezTo>
                        <a:pt x="993988" y="834366"/>
                        <a:pt x="998345" y="833641"/>
                        <a:pt x="1002703" y="833685"/>
                      </a:cubicBezTo>
                      <a:cubicBezTo>
                        <a:pt x="1017065" y="834206"/>
                        <a:pt x="1030848" y="839599"/>
                        <a:pt x="1041742" y="848981"/>
                      </a:cubicBezTo>
                      <a:cubicBezTo>
                        <a:pt x="1043165" y="849982"/>
                        <a:pt x="1043965" y="851676"/>
                        <a:pt x="1043832" y="853427"/>
                      </a:cubicBezTo>
                      <a:cubicBezTo>
                        <a:pt x="1043343" y="857874"/>
                        <a:pt x="1035651" y="861920"/>
                        <a:pt x="1029470" y="865166"/>
                      </a:cubicBezTo>
                      <a:cubicBezTo>
                        <a:pt x="1027336" y="866251"/>
                        <a:pt x="1025246" y="867451"/>
                        <a:pt x="1023245" y="868768"/>
                      </a:cubicBezTo>
                      <a:cubicBezTo>
                        <a:pt x="1015953" y="875015"/>
                        <a:pt x="1006838" y="878772"/>
                        <a:pt x="997278" y="879483"/>
                      </a:cubicBezTo>
                      <a:close/>
                      <a:moveTo>
                        <a:pt x="1002658" y="835064"/>
                      </a:moveTo>
                      <a:cubicBezTo>
                        <a:pt x="998435" y="835028"/>
                        <a:pt x="994255" y="835735"/>
                        <a:pt x="990253" y="837154"/>
                      </a:cubicBezTo>
                      <a:cubicBezTo>
                        <a:pt x="981761" y="839795"/>
                        <a:pt x="975091" y="846447"/>
                        <a:pt x="972467" y="854939"/>
                      </a:cubicBezTo>
                      <a:cubicBezTo>
                        <a:pt x="971534" y="860613"/>
                        <a:pt x="973757" y="866349"/>
                        <a:pt x="978248" y="869924"/>
                      </a:cubicBezTo>
                      <a:cubicBezTo>
                        <a:pt x="983361" y="875010"/>
                        <a:pt x="990208" y="877923"/>
                        <a:pt x="997411" y="878061"/>
                      </a:cubicBezTo>
                      <a:cubicBezTo>
                        <a:pt x="1006705" y="877474"/>
                        <a:pt x="1015597" y="873939"/>
                        <a:pt x="1022756" y="867967"/>
                      </a:cubicBezTo>
                      <a:cubicBezTo>
                        <a:pt x="1024801" y="866642"/>
                        <a:pt x="1026891" y="865424"/>
                        <a:pt x="1029070" y="864321"/>
                      </a:cubicBezTo>
                      <a:cubicBezTo>
                        <a:pt x="1035028" y="861164"/>
                        <a:pt x="1042409" y="857251"/>
                        <a:pt x="1042854" y="853472"/>
                      </a:cubicBezTo>
                      <a:cubicBezTo>
                        <a:pt x="1042898" y="852142"/>
                        <a:pt x="1042276" y="850884"/>
                        <a:pt x="1041164" y="850137"/>
                      </a:cubicBezTo>
                      <a:cubicBezTo>
                        <a:pt x="1030404" y="841009"/>
                        <a:pt x="1016842" y="835820"/>
                        <a:pt x="1002703" y="835420"/>
                      </a:cubicBezTo>
                      <a:close/>
                      <a:moveTo>
                        <a:pt x="1268063" y="768768"/>
                      </a:moveTo>
                      <a:cubicBezTo>
                        <a:pt x="1257259" y="768599"/>
                        <a:pt x="1246498" y="767723"/>
                        <a:pt x="1235827" y="766145"/>
                      </a:cubicBezTo>
                      <a:lnTo>
                        <a:pt x="1235027" y="766145"/>
                      </a:lnTo>
                      <a:cubicBezTo>
                        <a:pt x="1229913" y="765478"/>
                        <a:pt x="1223911" y="765078"/>
                        <a:pt x="1217552" y="764633"/>
                      </a:cubicBezTo>
                      <a:cubicBezTo>
                        <a:pt x="1196610" y="763166"/>
                        <a:pt x="1170510" y="761343"/>
                        <a:pt x="1157526" y="748493"/>
                      </a:cubicBezTo>
                      <a:cubicBezTo>
                        <a:pt x="1153080" y="744046"/>
                        <a:pt x="1155614" y="740756"/>
                        <a:pt x="1157971" y="737466"/>
                      </a:cubicBezTo>
                      <a:cubicBezTo>
                        <a:pt x="1160327" y="734175"/>
                        <a:pt x="1161972" y="731908"/>
                        <a:pt x="1160238" y="728573"/>
                      </a:cubicBezTo>
                      <a:cubicBezTo>
                        <a:pt x="1156681" y="721147"/>
                        <a:pt x="1146899" y="716034"/>
                        <a:pt x="1139696" y="713900"/>
                      </a:cubicBezTo>
                      <a:cubicBezTo>
                        <a:pt x="1135872" y="712801"/>
                        <a:pt x="1133560" y="712801"/>
                        <a:pt x="1132760" y="713900"/>
                      </a:cubicBezTo>
                      <a:cubicBezTo>
                        <a:pt x="1131737" y="715234"/>
                        <a:pt x="1132760" y="718346"/>
                        <a:pt x="1133738" y="721636"/>
                      </a:cubicBezTo>
                      <a:cubicBezTo>
                        <a:pt x="1135027" y="724553"/>
                        <a:pt x="1135650" y="727737"/>
                        <a:pt x="1135472" y="730929"/>
                      </a:cubicBezTo>
                      <a:cubicBezTo>
                        <a:pt x="1135072" y="733459"/>
                        <a:pt x="1132804" y="735278"/>
                        <a:pt x="1130270" y="735109"/>
                      </a:cubicBezTo>
                      <a:cubicBezTo>
                        <a:pt x="1125468" y="734558"/>
                        <a:pt x="1121021" y="732148"/>
                        <a:pt x="1117954" y="728395"/>
                      </a:cubicBezTo>
                      <a:cubicBezTo>
                        <a:pt x="1115863" y="726359"/>
                        <a:pt x="1114752" y="723526"/>
                        <a:pt x="1114885" y="720614"/>
                      </a:cubicBezTo>
                      <a:cubicBezTo>
                        <a:pt x="1115241" y="718239"/>
                        <a:pt x="1115774" y="715892"/>
                        <a:pt x="1116441" y="713588"/>
                      </a:cubicBezTo>
                      <a:cubicBezTo>
                        <a:pt x="1117242" y="710520"/>
                        <a:pt x="1117864" y="708297"/>
                        <a:pt x="1116842" y="707008"/>
                      </a:cubicBezTo>
                      <a:cubicBezTo>
                        <a:pt x="1115819" y="705719"/>
                        <a:pt x="1112796" y="704874"/>
                        <a:pt x="1106793" y="704740"/>
                      </a:cubicBezTo>
                      <a:lnTo>
                        <a:pt x="1104347" y="704740"/>
                      </a:lnTo>
                      <a:cubicBezTo>
                        <a:pt x="1094254" y="704740"/>
                        <a:pt x="1078959" y="704296"/>
                        <a:pt x="1077669" y="691401"/>
                      </a:cubicBezTo>
                      <a:cubicBezTo>
                        <a:pt x="1076957" y="686737"/>
                        <a:pt x="1078202" y="681984"/>
                        <a:pt x="1081137" y="678284"/>
                      </a:cubicBezTo>
                      <a:cubicBezTo>
                        <a:pt x="1086162" y="672459"/>
                        <a:pt x="1095499" y="671125"/>
                        <a:pt x="1103947" y="670592"/>
                      </a:cubicBezTo>
                      <a:cubicBezTo>
                        <a:pt x="1115330" y="669925"/>
                        <a:pt x="1116219" y="668013"/>
                        <a:pt x="1119154" y="661699"/>
                      </a:cubicBezTo>
                      <a:cubicBezTo>
                        <a:pt x="1119910" y="660099"/>
                        <a:pt x="1120754" y="658275"/>
                        <a:pt x="1121910" y="656097"/>
                      </a:cubicBezTo>
                      <a:cubicBezTo>
                        <a:pt x="1124356" y="653095"/>
                        <a:pt x="1127735" y="651010"/>
                        <a:pt x="1131515" y="650183"/>
                      </a:cubicBezTo>
                      <a:cubicBezTo>
                        <a:pt x="1136450" y="648404"/>
                        <a:pt x="1141119" y="646715"/>
                        <a:pt x="1140407" y="642313"/>
                      </a:cubicBezTo>
                      <a:cubicBezTo>
                        <a:pt x="1139696" y="637911"/>
                        <a:pt x="1135428" y="635021"/>
                        <a:pt x="1131515" y="631864"/>
                      </a:cubicBezTo>
                      <a:cubicBezTo>
                        <a:pt x="1127602" y="628707"/>
                        <a:pt x="1122977" y="625283"/>
                        <a:pt x="1123022" y="621281"/>
                      </a:cubicBezTo>
                      <a:cubicBezTo>
                        <a:pt x="1123022" y="618925"/>
                        <a:pt x="1126935" y="618436"/>
                        <a:pt x="1132315" y="617724"/>
                      </a:cubicBezTo>
                      <a:cubicBezTo>
                        <a:pt x="1141653" y="616479"/>
                        <a:pt x="1154547" y="614834"/>
                        <a:pt x="1153702" y="602829"/>
                      </a:cubicBezTo>
                      <a:lnTo>
                        <a:pt x="1153702" y="602829"/>
                      </a:lnTo>
                      <a:cubicBezTo>
                        <a:pt x="1153702" y="601584"/>
                        <a:pt x="1153702" y="600784"/>
                        <a:pt x="1153436" y="600206"/>
                      </a:cubicBezTo>
                      <a:lnTo>
                        <a:pt x="1153436" y="599405"/>
                      </a:lnTo>
                      <a:lnTo>
                        <a:pt x="1153436" y="599405"/>
                      </a:lnTo>
                      <a:cubicBezTo>
                        <a:pt x="1153436" y="599094"/>
                        <a:pt x="1153436" y="599050"/>
                        <a:pt x="1153436" y="598961"/>
                      </a:cubicBezTo>
                      <a:lnTo>
                        <a:pt x="1153436" y="598961"/>
                      </a:lnTo>
                      <a:lnTo>
                        <a:pt x="1153702" y="598961"/>
                      </a:lnTo>
                      <a:cubicBezTo>
                        <a:pt x="1153969" y="598961"/>
                        <a:pt x="1154102" y="598961"/>
                        <a:pt x="1154191" y="599450"/>
                      </a:cubicBezTo>
                      <a:lnTo>
                        <a:pt x="1154191" y="599450"/>
                      </a:lnTo>
                      <a:lnTo>
                        <a:pt x="1154191" y="599450"/>
                      </a:lnTo>
                      <a:lnTo>
                        <a:pt x="1154191" y="599450"/>
                      </a:lnTo>
                      <a:cubicBezTo>
                        <a:pt x="1156281" y="596915"/>
                        <a:pt x="1161839" y="596426"/>
                        <a:pt x="1167530" y="595937"/>
                      </a:cubicBezTo>
                      <a:cubicBezTo>
                        <a:pt x="1174155" y="595315"/>
                        <a:pt x="1180869" y="594737"/>
                        <a:pt x="1182693" y="591224"/>
                      </a:cubicBezTo>
                      <a:cubicBezTo>
                        <a:pt x="1185049" y="586111"/>
                        <a:pt x="1192608" y="570281"/>
                        <a:pt x="1197010" y="568236"/>
                      </a:cubicBezTo>
                      <a:cubicBezTo>
                        <a:pt x="1194965" y="567213"/>
                        <a:pt x="1192786" y="566466"/>
                        <a:pt x="1190563" y="566013"/>
                      </a:cubicBezTo>
                      <a:cubicBezTo>
                        <a:pt x="1186116" y="564812"/>
                        <a:pt x="1181359" y="563612"/>
                        <a:pt x="1180380" y="560277"/>
                      </a:cubicBezTo>
                      <a:cubicBezTo>
                        <a:pt x="1179669" y="557698"/>
                        <a:pt x="1181403" y="554274"/>
                        <a:pt x="1185627" y="549828"/>
                      </a:cubicBezTo>
                      <a:cubicBezTo>
                        <a:pt x="1191096" y="544137"/>
                        <a:pt x="1198655" y="542892"/>
                        <a:pt x="1206036" y="541691"/>
                      </a:cubicBezTo>
                      <a:cubicBezTo>
                        <a:pt x="1212217" y="541171"/>
                        <a:pt x="1218175" y="539254"/>
                        <a:pt x="1223466" y="536089"/>
                      </a:cubicBezTo>
                      <a:cubicBezTo>
                        <a:pt x="1226178" y="534132"/>
                        <a:pt x="1225822" y="531642"/>
                        <a:pt x="1225467" y="529197"/>
                      </a:cubicBezTo>
                      <a:cubicBezTo>
                        <a:pt x="1224622" y="526324"/>
                        <a:pt x="1225289" y="523207"/>
                        <a:pt x="1227290" y="520971"/>
                      </a:cubicBezTo>
                      <a:cubicBezTo>
                        <a:pt x="1228268" y="519984"/>
                        <a:pt x="1229335" y="519077"/>
                        <a:pt x="1230491" y="518259"/>
                      </a:cubicBezTo>
                      <a:cubicBezTo>
                        <a:pt x="1233115" y="516169"/>
                        <a:pt x="1236094" y="513812"/>
                        <a:pt x="1236538" y="510967"/>
                      </a:cubicBezTo>
                      <a:cubicBezTo>
                        <a:pt x="1236805" y="509308"/>
                        <a:pt x="1236894" y="507623"/>
                        <a:pt x="1236805" y="505942"/>
                      </a:cubicBezTo>
                      <a:cubicBezTo>
                        <a:pt x="1236805" y="502163"/>
                        <a:pt x="1237027" y="501496"/>
                        <a:pt x="1245698" y="498383"/>
                      </a:cubicBezTo>
                      <a:cubicBezTo>
                        <a:pt x="1257570" y="493937"/>
                        <a:pt x="1254591" y="484333"/>
                        <a:pt x="1252234" y="475840"/>
                      </a:cubicBezTo>
                      <a:cubicBezTo>
                        <a:pt x="1250856" y="471082"/>
                        <a:pt x="1249656" y="466947"/>
                        <a:pt x="1251434" y="464591"/>
                      </a:cubicBezTo>
                      <a:cubicBezTo>
                        <a:pt x="1253212" y="462234"/>
                        <a:pt x="1258681" y="461967"/>
                        <a:pt x="1268597" y="464591"/>
                      </a:cubicBezTo>
                      <a:cubicBezTo>
                        <a:pt x="1270598" y="465222"/>
                        <a:pt x="1272688" y="465564"/>
                        <a:pt x="1274822" y="465613"/>
                      </a:cubicBezTo>
                      <a:cubicBezTo>
                        <a:pt x="1281936" y="465613"/>
                        <a:pt x="1284693" y="460678"/>
                        <a:pt x="1287627" y="455476"/>
                      </a:cubicBezTo>
                      <a:cubicBezTo>
                        <a:pt x="1289495" y="451292"/>
                        <a:pt x="1292607" y="447779"/>
                        <a:pt x="1296520" y="445427"/>
                      </a:cubicBezTo>
                      <a:cubicBezTo>
                        <a:pt x="1299633" y="443871"/>
                        <a:pt x="1302390" y="442803"/>
                        <a:pt x="1304790" y="441870"/>
                      </a:cubicBezTo>
                      <a:cubicBezTo>
                        <a:pt x="1310437" y="440153"/>
                        <a:pt x="1315506" y="436925"/>
                        <a:pt x="1319464" y="432532"/>
                      </a:cubicBezTo>
                      <a:cubicBezTo>
                        <a:pt x="1328356" y="422572"/>
                        <a:pt x="1347298" y="416392"/>
                        <a:pt x="1359481" y="416392"/>
                      </a:cubicBezTo>
                      <a:lnTo>
                        <a:pt x="1361971" y="416392"/>
                      </a:lnTo>
                      <a:cubicBezTo>
                        <a:pt x="1371442" y="417059"/>
                        <a:pt x="1384914" y="412212"/>
                        <a:pt x="1396653" y="407944"/>
                      </a:cubicBezTo>
                      <a:cubicBezTo>
                        <a:pt x="1401099" y="406343"/>
                        <a:pt x="1405546" y="404787"/>
                        <a:pt x="1409014" y="403720"/>
                      </a:cubicBezTo>
                      <a:cubicBezTo>
                        <a:pt x="1413682" y="402092"/>
                        <a:pt x="1418129" y="399976"/>
                        <a:pt x="1422353" y="397406"/>
                      </a:cubicBezTo>
                      <a:cubicBezTo>
                        <a:pt x="1429378" y="393448"/>
                        <a:pt x="1436670" y="389358"/>
                        <a:pt x="1444052" y="389358"/>
                      </a:cubicBezTo>
                      <a:cubicBezTo>
                        <a:pt x="1447742" y="389353"/>
                        <a:pt x="1451299" y="390438"/>
                        <a:pt x="1454367" y="392470"/>
                      </a:cubicBezTo>
                      <a:cubicBezTo>
                        <a:pt x="1460903" y="396356"/>
                        <a:pt x="1468462" y="398273"/>
                        <a:pt x="1476065" y="397984"/>
                      </a:cubicBezTo>
                      <a:cubicBezTo>
                        <a:pt x="1484247" y="397819"/>
                        <a:pt x="1492384" y="396610"/>
                        <a:pt x="1500254" y="394382"/>
                      </a:cubicBezTo>
                      <a:cubicBezTo>
                        <a:pt x="1506346" y="392782"/>
                        <a:pt x="1511904" y="391003"/>
                        <a:pt x="1517328" y="389269"/>
                      </a:cubicBezTo>
                      <a:cubicBezTo>
                        <a:pt x="1528799" y="385063"/>
                        <a:pt x="1540761" y="382310"/>
                        <a:pt x="1552899" y="381088"/>
                      </a:cubicBezTo>
                      <a:cubicBezTo>
                        <a:pt x="1562370" y="379954"/>
                        <a:pt x="1571396" y="376503"/>
                        <a:pt x="1579177" y="371039"/>
                      </a:cubicBezTo>
                      <a:cubicBezTo>
                        <a:pt x="1582156" y="369260"/>
                        <a:pt x="1585224" y="367437"/>
                        <a:pt x="1588604" y="365747"/>
                      </a:cubicBezTo>
                      <a:cubicBezTo>
                        <a:pt x="1606078" y="356855"/>
                        <a:pt x="1631600" y="346183"/>
                        <a:pt x="1654099" y="346183"/>
                      </a:cubicBezTo>
                      <a:cubicBezTo>
                        <a:pt x="1661747" y="345965"/>
                        <a:pt x="1669350" y="347486"/>
                        <a:pt x="1676331" y="350630"/>
                      </a:cubicBezTo>
                      <a:cubicBezTo>
                        <a:pt x="1683845" y="354187"/>
                        <a:pt x="1687536" y="358589"/>
                        <a:pt x="1687402" y="363702"/>
                      </a:cubicBezTo>
                      <a:cubicBezTo>
                        <a:pt x="1687002" y="380687"/>
                        <a:pt x="1645117" y="398428"/>
                        <a:pt x="1644717" y="398606"/>
                      </a:cubicBezTo>
                      <a:cubicBezTo>
                        <a:pt x="1623152" y="406837"/>
                        <a:pt x="1601053" y="413511"/>
                        <a:pt x="1578555" y="418571"/>
                      </a:cubicBezTo>
                      <a:cubicBezTo>
                        <a:pt x="1566505" y="421594"/>
                        <a:pt x="1554011" y="424707"/>
                        <a:pt x="1541961" y="428264"/>
                      </a:cubicBezTo>
                      <a:cubicBezTo>
                        <a:pt x="1508480" y="437828"/>
                        <a:pt x="1475576" y="449366"/>
                        <a:pt x="1443474" y="462812"/>
                      </a:cubicBezTo>
                      <a:cubicBezTo>
                        <a:pt x="1433336" y="466872"/>
                        <a:pt x="1423554" y="471812"/>
                        <a:pt x="1414260" y="477574"/>
                      </a:cubicBezTo>
                      <a:cubicBezTo>
                        <a:pt x="1411237" y="479766"/>
                        <a:pt x="1408569" y="482403"/>
                        <a:pt x="1406346" y="485400"/>
                      </a:cubicBezTo>
                      <a:cubicBezTo>
                        <a:pt x="1403856" y="489032"/>
                        <a:pt x="1400610" y="492069"/>
                        <a:pt x="1396786" y="494293"/>
                      </a:cubicBezTo>
                      <a:cubicBezTo>
                        <a:pt x="1393140" y="496071"/>
                        <a:pt x="1376111" y="501585"/>
                        <a:pt x="1359615" y="506920"/>
                      </a:cubicBezTo>
                      <a:cubicBezTo>
                        <a:pt x="1346275" y="511367"/>
                        <a:pt x="1331336" y="516035"/>
                        <a:pt x="1329023" y="517191"/>
                      </a:cubicBezTo>
                      <a:cubicBezTo>
                        <a:pt x="1334937" y="533599"/>
                        <a:pt x="1324266" y="540046"/>
                        <a:pt x="1313906" y="546226"/>
                      </a:cubicBezTo>
                      <a:cubicBezTo>
                        <a:pt x="1306035" y="550984"/>
                        <a:pt x="1298566" y="555430"/>
                        <a:pt x="1299055" y="564012"/>
                      </a:cubicBezTo>
                      <a:cubicBezTo>
                        <a:pt x="1299410" y="570193"/>
                        <a:pt x="1294252" y="572371"/>
                        <a:pt x="1288783" y="574728"/>
                      </a:cubicBezTo>
                      <a:cubicBezTo>
                        <a:pt x="1283314" y="577084"/>
                        <a:pt x="1278201" y="579174"/>
                        <a:pt x="1276378" y="585043"/>
                      </a:cubicBezTo>
                      <a:cubicBezTo>
                        <a:pt x="1273399" y="593056"/>
                        <a:pt x="1268197" y="600046"/>
                        <a:pt x="1261350" y="605186"/>
                      </a:cubicBezTo>
                      <a:cubicBezTo>
                        <a:pt x="1256369" y="609178"/>
                        <a:pt x="1252145" y="614007"/>
                        <a:pt x="1248810" y="619458"/>
                      </a:cubicBezTo>
                      <a:cubicBezTo>
                        <a:pt x="1247032" y="622896"/>
                        <a:pt x="1245654" y="626537"/>
                        <a:pt x="1244764" y="630308"/>
                      </a:cubicBezTo>
                      <a:cubicBezTo>
                        <a:pt x="1243519" y="637591"/>
                        <a:pt x="1239029" y="643918"/>
                        <a:pt x="1232581" y="647515"/>
                      </a:cubicBezTo>
                      <a:cubicBezTo>
                        <a:pt x="1221421" y="654496"/>
                        <a:pt x="1217864" y="668324"/>
                        <a:pt x="1223021" y="684509"/>
                      </a:cubicBezTo>
                      <a:cubicBezTo>
                        <a:pt x="1229958" y="703775"/>
                        <a:pt x="1242496" y="720520"/>
                        <a:pt x="1259037" y="732575"/>
                      </a:cubicBezTo>
                      <a:cubicBezTo>
                        <a:pt x="1262194" y="734896"/>
                        <a:pt x="1265484" y="737048"/>
                        <a:pt x="1268864" y="739022"/>
                      </a:cubicBezTo>
                      <a:cubicBezTo>
                        <a:pt x="1277223" y="744180"/>
                        <a:pt x="1286649" y="749960"/>
                        <a:pt x="1290207" y="757563"/>
                      </a:cubicBezTo>
                      <a:cubicBezTo>
                        <a:pt x="1291229" y="759369"/>
                        <a:pt x="1291229" y="761583"/>
                        <a:pt x="1290207" y="763388"/>
                      </a:cubicBezTo>
                      <a:cubicBezTo>
                        <a:pt x="1287583" y="767345"/>
                        <a:pt x="1280291" y="769124"/>
                        <a:pt x="1268108" y="769124"/>
                      </a:cubicBezTo>
                      <a:close/>
                      <a:moveTo>
                        <a:pt x="1135117" y="711588"/>
                      </a:moveTo>
                      <a:cubicBezTo>
                        <a:pt x="1136762" y="711668"/>
                        <a:pt x="1138407" y="711966"/>
                        <a:pt x="1140007" y="712477"/>
                      </a:cubicBezTo>
                      <a:cubicBezTo>
                        <a:pt x="1147477" y="714656"/>
                        <a:pt x="1157526" y="719947"/>
                        <a:pt x="1161261" y="727728"/>
                      </a:cubicBezTo>
                      <a:cubicBezTo>
                        <a:pt x="1163262" y="731908"/>
                        <a:pt x="1160905" y="735109"/>
                        <a:pt x="1158860" y="737999"/>
                      </a:cubicBezTo>
                      <a:cubicBezTo>
                        <a:pt x="1156815" y="740889"/>
                        <a:pt x="1154414" y="743913"/>
                        <a:pt x="1158327" y="747559"/>
                      </a:cubicBezTo>
                      <a:cubicBezTo>
                        <a:pt x="1170999" y="760098"/>
                        <a:pt x="1196877" y="761921"/>
                        <a:pt x="1217641" y="763388"/>
                      </a:cubicBezTo>
                      <a:cubicBezTo>
                        <a:pt x="1224044" y="763833"/>
                        <a:pt x="1230047" y="764233"/>
                        <a:pt x="1235160" y="764944"/>
                      </a:cubicBezTo>
                      <a:lnTo>
                        <a:pt x="1236005" y="764944"/>
                      </a:lnTo>
                      <a:cubicBezTo>
                        <a:pt x="1246632" y="766523"/>
                        <a:pt x="1257348" y="767399"/>
                        <a:pt x="1268063" y="767568"/>
                      </a:cubicBezTo>
                      <a:cubicBezTo>
                        <a:pt x="1279669" y="767568"/>
                        <a:pt x="1286827" y="765923"/>
                        <a:pt x="1288872" y="762766"/>
                      </a:cubicBezTo>
                      <a:cubicBezTo>
                        <a:pt x="1289717" y="761307"/>
                        <a:pt x="1289717" y="759511"/>
                        <a:pt x="1288872" y="758052"/>
                      </a:cubicBezTo>
                      <a:cubicBezTo>
                        <a:pt x="1285538" y="750760"/>
                        <a:pt x="1276200" y="745024"/>
                        <a:pt x="1267930" y="739956"/>
                      </a:cubicBezTo>
                      <a:cubicBezTo>
                        <a:pt x="1264506" y="737959"/>
                        <a:pt x="1261216" y="735776"/>
                        <a:pt x="1258059" y="733419"/>
                      </a:cubicBezTo>
                      <a:cubicBezTo>
                        <a:pt x="1241341" y="721241"/>
                        <a:pt x="1228668" y="704327"/>
                        <a:pt x="1221643" y="684865"/>
                      </a:cubicBezTo>
                      <a:cubicBezTo>
                        <a:pt x="1216308" y="668146"/>
                        <a:pt x="1220087" y="653740"/>
                        <a:pt x="1231692" y="646581"/>
                      </a:cubicBezTo>
                      <a:cubicBezTo>
                        <a:pt x="1237917" y="643127"/>
                        <a:pt x="1242230" y="637017"/>
                        <a:pt x="1243386" y="629996"/>
                      </a:cubicBezTo>
                      <a:cubicBezTo>
                        <a:pt x="1244320" y="626155"/>
                        <a:pt x="1245698" y="622438"/>
                        <a:pt x="1247521" y="618925"/>
                      </a:cubicBezTo>
                      <a:cubicBezTo>
                        <a:pt x="1250900" y="613367"/>
                        <a:pt x="1255214" y="608431"/>
                        <a:pt x="1260282" y="604341"/>
                      </a:cubicBezTo>
                      <a:cubicBezTo>
                        <a:pt x="1266996" y="599365"/>
                        <a:pt x="1272109" y="592553"/>
                        <a:pt x="1275000" y="584732"/>
                      </a:cubicBezTo>
                      <a:cubicBezTo>
                        <a:pt x="1276956" y="578374"/>
                        <a:pt x="1282870" y="575839"/>
                        <a:pt x="1288028" y="573705"/>
                      </a:cubicBezTo>
                      <a:cubicBezTo>
                        <a:pt x="1293185" y="571571"/>
                        <a:pt x="1297943" y="569481"/>
                        <a:pt x="1297632" y="564101"/>
                      </a:cubicBezTo>
                      <a:cubicBezTo>
                        <a:pt x="1297143" y="554808"/>
                        <a:pt x="1305191" y="549917"/>
                        <a:pt x="1313017" y="545248"/>
                      </a:cubicBezTo>
                      <a:cubicBezTo>
                        <a:pt x="1323065" y="539201"/>
                        <a:pt x="1333425" y="532976"/>
                        <a:pt x="1327511" y="517147"/>
                      </a:cubicBezTo>
                      <a:lnTo>
                        <a:pt x="1327511" y="517147"/>
                      </a:lnTo>
                      <a:lnTo>
                        <a:pt x="1327511" y="516925"/>
                      </a:lnTo>
                      <a:cubicBezTo>
                        <a:pt x="1327867" y="516213"/>
                        <a:pt x="1332847" y="514479"/>
                        <a:pt x="1358903" y="506031"/>
                      </a:cubicBezTo>
                      <a:cubicBezTo>
                        <a:pt x="1375355" y="500695"/>
                        <a:pt x="1392385" y="495182"/>
                        <a:pt x="1395941" y="493448"/>
                      </a:cubicBezTo>
                      <a:cubicBezTo>
                        <a:pt x="1399588" y="491340"/>
                        <a:pt x="1402744" y="488437"/>
                        <a:pt x="1405146" y="484955"/>
                      </a:cubicBezTo>
                      <a:cubicBezTo>
                        <a:pt x="1407413" y="481852"/>
                        <a:pt x="1410170" y="479122"/>
                        <a:pt x="1413282" y="476863"/>
                      </a:cubicBezTo>
                      <a:cubicBezTo>
                        <a:pt x="1422620" y="471078"/>
                        <a:pt x="1432447" y="466107"/>
                        <a:pt x="1442673" y="462012"/>
                      </a:cubicBezTo>
                      <a:cubicBezTo>
                        <a:pt x="1474865" y="448570"/>
                        <a:pt x="1507768" y="437019"/>
                        <a:pt x="1541294" y="427419"/>
                      </a:cubicBezTo>
                      <a:cubicBezTo>
                        <a:pt x="1553388" y="423862"/>
                        <a:pt x="1565838" y="420749"/>
                        <a:pt x="1577932" y="417726"/>
                      </a:cubicBezTo>
                      <a:cubicBezTo>
                        <a:pt x="1600387" y="412697"/>
                        <a:pt x="1622441" y="406027"/>
                        <a:pt x="1643917" y="397761"/>
                      </a:cubicBezTo>
                      <a:cubicBezTo>
                        <a:pt x="1654722" y="393315"/>
                        <a:pt x="1685579" y="377575"/>
                        <a:pt x="1685935" y="363880"/>
                      </a:cubicBezTo>
                      <a:cubicBezTo>
                        <a:pt x="1685935" y="359434"/>
                        <a:pt x="1682556" y="355210"/>
                        <a:pt x="1675530" y="351830"/>
                      </a:cubicBezTo>
                      <a:cubicBezTo>
                        <a:pt x="1668772" y="348767"/>
                        <a:pt x="1661391" y="347246"/>
                        <a:pt x="1653965" y="347384"/>
                      </a:cubicBezTo>
                      <a:cubicBezTo>
                        <a:pt x="1631733" y="347384"/>
                        <a:pt x="1606345" y="357966"/>
                        <a:pt x="1588959" y="366815"/>
                      </a:cubicBezTo>
                      <a:cubicBezTo>
                        <a:pt x="1585669" y="368504"/>
                        <a:pt x="1582557" y="370327"/>
                        <a:pt x="1579577" y="372061"/>
                      </a:cubicBezTo>
                      <a:cubicBezTo>
                        <a:pt x="1571663" y="377628"/>
                        <a:pt x="1562503" y="381145"/>
                        <a:pt x="1552899" y="382288"/>
                      </a:cubicBezTo>
                      <a:cubicBezTo>
                        <a:pt x="1540894" y="383524"/>
                        <a:pt x="1529022" y="386241"/>
                        <a:pt x="1517683" y="390380"/>
                      </a:cubicBezTo>
                      <a:cubicBezTo>
                        <a:pt x="1512304" y="392159"/>
                        <a:pt x="1506701" y="393938"/>
                        <a:pt x="1500610" y="395538"/>
                      </a:cubicBezTo>
                      <a:cubicBezTo>
                        <a:pt x="1492650" y="397797"/>
                        <a:pt x="1484380" y="399024"/>
                        <a:pt x="1476110" y="399184"/>
                      </a:cubicBezTo>
                      <a:cubicBezTo>
                        <a:pt x="1468284" y="399473"/>
                        <a:pt x="1460592" y="397499"/>
                        <a:pt x="1453878" y="393493"/>
                      </a:cubicBezTo>
                      <a:cubicBezTo>
                        <a:pt x="1450988" y="391563"/>
                        <a:pt x="1447608" y="390541"/>
                        <a:pt x="1444141" y="390558"/>
                      </a:cubicBezTo>
                      <a:cubicBezTo>
                        <a:pt x="1437026" y="390558"/>
                        <a:pt x="1429867" y="394560"/>
                        <a:pt x="1422976" y="398473"/>
                      </a:cubicBezTo>
                      <a:cubicBezTo>
                        <a:pt x="1418751" y="401079"/>
                        <a:pt x="1414305" y="403222"/>
                        <a:pt x="1409637" y="404876"/>
                      </a:cubicBezTo>
                      <a:cubicBezTo>
                        <a:pt x="1406035" y="405943"/>
                        <a:pt x="1401811" y="407455"/>
                        <a:pt x="1397364" y="409100"/>
                      </a:cubicBezTo>
                      <a:cubicBezTo>
                        <a:pt x="1385448" y="413546"/>
                        <a:pt x="1371842" y="418304"/>
                        <a:pt x="1362238" y="417592"/>
                      </a:cubicBezTo>
                      <a:lnTo>
                        <a:pt x="1359792" y="417592"/>
                      </a:lnTo>
                      <a:cubicBezTo>
                        <a:pt x="1345964" y="417592"/>
                        <a:pt x="1328356" y="424662"/>
                        <a:pt x="1320531" y="433377"/>
                      </a:cubicBezTo>
                      <a:cubicBezTo>
                        <a:pt x="1316440" y="437886"/>
                        <a:pt x="1311238" y="441203"/>
                        <a:pt x="1305413" y="442981"/>
                      </a:cubicBezTo>
                      <a:cubicBezTo>
                        <a:pt x="1303012" y="443915"/>
                        <a:pt x="1300299" y="444982"/>
                        <a:pt x="1297232" y="446494"/>
                      </a:cubicBezTo>
                      <a:cubicBezTo>
                        <a:pt x="1293586" y="448810"/>
                        <a:pt x="1290696" y="452172"/>
                        <a:pt x="1288961" y="456143"/>
                      </a:cubicBezTo>
                      <a:cubicBezTo>
                        <a:pt x="1285982" y="461389"/>
                        <a:pt x="1282914" y="466814"/>
                        <a:pt x="1275178" y="466814"/>
                      </a:cubicBezTo>
                      <a:cubicBezTo>
                        <a:pt x="1272955" y="466774"/>
                        <a:pt x="1270776" y="466414"/>
                        <a:pt x="1268641" y="465747"/>
                      </a:cubicBezTo>
                      <a:cubicBezTo>
                        <a:pt x="1259393" y="463168"/>
                        <a:pt x="1254324" y="462946"/>
                        <a:pt x="1252679" y="465169"/>
                      </a:cubicBezTo>
                      <a:cubicBezTo>
                        <a:pt x="1251034" y="467392"/>
                        <a:pt x="1252368" y="470994"/>
                        <a:pt x="1253657" y="475440"/>
                      </a:cubicBezTo>
                      <a:cubicBezTo>
                        <a:pt x="1256192" y="483933"/>
                        <a:pt x="1259304" y="494559"/>
                        <a:pt x="1246454" y="499362"/>
                      </a:cubicBezTo>
                      <a:cubicBezTo>
                        <a:pt x="1238273" y="502429"/>
                        <a:pt x="1238273" y="502696"/>
                        <a:pt x="1238317" y="505809"/>
                      </a:cubicBezTo>
                      <a:cubicBezTo>
                        <a:pt x="1238406" y="507561"/>
                        <a:pt x="1238317" y="509321"/>
                        <a:pt x="1238050" y="511055"/>
                      </a:cubicBezTo>
                      <a:cubicBezTo>
                        <a:pt x="1237561" y="514346"/>
                        <a:pt x="1234360" y="516836"/>
                        <a:pt x="1231558" y="519014"/>
                      </a:cubicBezTo>
                      <a:cubicBezTo>
                        <a:pt x="1230402" y="519948"/>
                        <a:pt x="1229291" y="520838"/>
                        <a:pt x="1228491" y="521638"/>
                      </a:cubicBezTo>
                      <a:cubicBezTo>
                        <a:pt x="1226757" y="523634"/>
                        <a:pt x="1226178" y="526404"/>
                        <a:pt x="1226979" y="528930"/>
                      </a:cubicBezTo>
                      <a:cubicBezTo>
                        <a:pt x="1228002" y="531842"/>
                        <a:pt x="1226979" y="535070"/>
                        <a:pt x="1224489" y="536889"/>
                      </a:cubicBezTo>
                      <a:cubicBezTo>
                        <a:pt x="1219064" y="540170"/>
                        <a:pt x="1213017" y="542162"/>
                        <a:pt x="1206703" y="542714"/>
                      </a:cubicBezTo>
                      <a:cubicBezTo>
                        <a:pt x="1199189" y="543914"/>
                        <a:pt x="1192119" y="545115"/>
                        <a:pt x="1186917" y="550495"/>
                      </a:cubicBezTo>
                      <a:cubicBezTo>
                        <a:pt x="1183004" y="554586"/>
                        <a:pt x="1181359" y="557743"/>
                        <a:pt x="1181981" y="559877"/>
                      </a:cubicBezTo>
                      <a:cubicBezTo>
                        <a:pt x="1182604" y="562011"/>
                        <a:pt x="1187095" y="563745"/>
                        <a:pt x="1191319" y="564857"/>
                      </a:cubicBezTo>
                      <a:cubicBezTo>
                        <a:pt x="1195543" y="565968"/>
                        <a:pt x="1198700" y="566769"/>
                        <a:pt x="1199945" y="568903"/>
                      </a:cubicBezTo>
                      <a:lnTo>
                        <a:pt x="1199945" y="568903"/>
                      </a:lnTo>
                      <a:lnTo>
                        <a:pt x="1199945" y="568903"/>
                      </a:lnTo>
                      <a:lnTo>
                        <a:pt x="1198967" y="569437"/>
                      </a:lnTo>
                      <a:lnTo>
                        <a:pt x="1198967" y="569437"/>
                      </a:lnTo>
                      <a:cubicBezTo>
                        <a:pt x="1198700" y="568948"/>
                        <a:pt x="1198433" y="568948"/>
                        <a:pt x="1198344" y="568948"/>
                      </a:cubicBezTo>
                      <a:cubicBezTo>
                        <a:pt x="1195721" y="568948"/>
                        <a:pt x="1189140" y="580642"/>
                        <a:pt x="1184160" y="591491"/>
                      </a:cubicBezTo>
                      <a:cubicBezTo>
                        <a:pt x="1182159" y="595581"/>
                        <a:pt x="1175000" y="596248"/>
                        <a:pt x="1168064" y="596826"/>
                      </a:cubicBezTo>
                      <a:cubicBezTo>
                        <a:pt x="1162684" y="597316"/>
                        <a:pt x="1157126" y="597805"/>
                        <a:pt x="1155303" y="599983"/>
                      </a:cubicBezTo>
                      <a:cubicBezTo>
                        <a:pt x="1154814" y="600579"/>
                        <a:pt x="1154592" y="601357"/>
                        <a:pt x="1154725" y="602118"/>
                      </a:cubicBezTo>
                      <a:cubicBezTo>
                        <a:pt x="1154725" y="603096"/>
                        <a:pt x="1154725" y="603763"/>
                        <a:pt x="1154725" y="604252"/>
                      </a:cubicBezTo>
                      <a:lnTo>
                        <a:pt x="1154725" y="604963"/>
                      </a:lnTo>
                      <a:lnTo>
                        <a:pt x="1154725" y="604963"/>
                      </a:lnTo>
                      <a:cubicBezTo>
                        <a:pt x="1154725" y="605274"/>
                        <a:pt x="1154725" y="605319"/>
                        <a:pt x="1154725" y="605363"/>
                      </a:cubicBezTo>
                      <a:lnTo>
                        <a:pt x="1154725" y="605363"/>
                      </a:lnTo>
                      <a:cubicBezTo>
                        <a:pt x="1153436" y="615812"/>
                        <a:pt x="1140941" y="617458"/>
                        <a:pt x="1132493" y="618703"/>
                      </a:cubicBezTo>
                      <a:cubicBezTo>
                        <a:pt x="1128046" y="619236"/>
                        <a:pt x="1124223" y="619770"/>
                        <a:pt x="1124178" y="621148"/>
                      </a:cubicBezTo>
                      <a:cubicBezTo>
                        <a:pt x="1124178" y="624616"/>
                        <a:pt x="1128091" y="627640"/>
                        <a:pt x="1132271" y="630841"/>
                      </a:cubicBezTo>
                      <a:cubicBezTo>
                        <a:pt x="1136450" y="634043"/>
                        <a:pt x="1141164" y="637555"/>
                        <a:pt x="1141786" y="642002"/>
                      </a:cubicBezTo>
                      <a:cubicBezTo>
                        <a:pt x="1142720" y="647293"/>
                        <a:pt x="1137340" y="649249"/>
                        <a:pt x="1132271" y="651117"/>
                      </a:cubicBezTo>
                      <a:cubicBezTo>
                        <a:pt x="1128802" y="651895"/>
                        <a:pt x="1125690" y="653785"/>
                        <a:pt x="1123378" y="656497"/>
                      </a:cubicBezTo>
                      <a:cubicBezTo>
                        <a:pt x="1122222" y="658631"/>
                        <a:pt x="1121377" y="660454"/>
                        <a:pt x="1120621" y="662055"/>
                      </a:cubicBezTo>
                      <a:cubicBezTo>
                        <a:pt x="1117686" y="668502"/>
                        <a:pt x="1116575" y="670948"/>
                        <a:pt x="1104525" y="671615"/>
                      </a:cubicBezTo>
                      <a:cubicBezTo>
                        <a:pt x="1096299" y="672148"/>
                        <a:pt x="1087229" y="673393"/>
                        <a:pt x="1082293" y="678907"/>
                      </a:cubicBezTo>
                      <a:cubicBezTo>
                        <a:pt x="1079537" y="682379"/>
                        <a:pt x="1078381" y="686852"/>
                        <a:pt x="1079092" y="691223"/>
                      </a:cubicBezTo>
                      <a:cubicBezTo>
                        <a:pt x="1080115" y="702917"/>
                        <a:pt x="1094787" y="703140"/>
                        <a:pt x="1104525" y="703317"/>
                      </a:cubicBezTo>
                      <a:lnTo>
                        <a:pt x="1106926" y="703317"/>
                      </a:lnTo>
                      <a:cubicBezTo>
                        <a:pt x="1113374" y="703317"/>
                        <a:pt x="1116530" y="704251"/>
                        <a:pt x="1117864" y="706030"/>
                      </a:cubicBezTo>
                      <a:cubicBezTo>
                        <a:pt x="1119198" y="707808"/>
                        <a:pt x="1118487" y="710209"/>
                        <a:pt x="1117597" y="713588"/>
                      </a:cubicBezTo>
                      <a:cubicBezTo>
                        <a:pt x="1116930" y="715847"/>
                        <a:pt x="1116441" y="718150"/>
                        <a:pt x="1116086" y="720481"/>
                      </a:cubicBezTo>
                      <a:cubicBezTo>
                        <a:pt x="1115997" y="723068"/>
                        <a:pt x="1117019" y="725571"/>
                        <a:pt x="1118887" y="727372"/>
                      </a:cubicBezTo>
                      <a:cubicBezTo>
                        <a:pt x="1121777" y="730858"/>
                        <a:pt x="1125868" y="733117"/>
                        <a:pt x="1130359" y="733686"/>
                      </a:cubicBezTo>
                      <a:cubicBezTo>
                        <a:pt x="1132404" y="733846"/>
                        <a:pt x="1134182" y="732410"/>
                        <a:pt x="1134494" y="730396"/>
                      </a:cubicBezTo>
                      <a:cubicBezTo>
                        <a:pt x="1134671" y="727359"/>
                        <a:pt x="1134182" y="724318"/>
                        <a:pt x="1133026" y="721503"/>
                      </a:cubicBezTo>
                      <a:cubicBezTo>
                        <a:pt x="1131870" y="717813"/>
                        <a:pt x="1130848" y="714611"/>
                        <a:pt x="1132226" y="712610"/>
                      </a:cubicBezTo>
                      <a:cubicBezTo>
                        <a:pt x="1133071" y="711992"/>
                        <a:pt x="1134138" y="711748"/>
                        <a:pt x="1135161" y="711943"/>
                      </a:cubicBezTo>
                      <a:close/>
                      <a:moveTo>
                        <a:pt x="5391912" y="760498"/>
                      </a:moveTo>
                      <a:lnTo>
                        <a:pt x="5390979" y="760009"/>
                      </a:lnTo>
                      <a:cubicBezTo>
                        <a:pt x="5387688" y="758630"/>
                        <a:pt x="5379996" y="754540"/>
                        <a:pt x="5379907" y="754451"/>
                      </a:cubicBezTo>
                      <a:lnTo>
                        <a:pt x="5380396" y="753473"/>
                      </a:lnTo>
                      <a:lnTo>
                        <a:pt x="5382041" y="754318"/>
                      </a:lnTo>
                      <a:cubicBezTo>
                        <a:pt x="5381285" y="753273"/>
                        <a:pt x="5380974" y="751992"/>
                        <a:pt x="5381108" y="750716"/>
                      </a:cubicBezTo>
                      <a:cubicBezTo>
                        <a:pt x="5382396" y="738399"/>
                        <a:pt x="5424549" y="722748"/>
                        <a:pt x="5427617" y="721948"/>
                      </a:cubicBezTo>
                      <a:cubicBezTo>
                        <a:pt x="5439043" y="719155"/>
                        <a:pt x="5450738" y="717755"/>
                        <a:pt x="5462476" y="717768"/>
                      </a:cubicBezTo>
                      <a:cubicBezTo>
                        <a:pt x="5477327" y="717768"/>
                        <a:pt x="5503560" y="720347"/>
                        <a:pt x="5512676" y="737555"/>
                      </a:cubicBezTo>
                      <a:cubicBezTo>
                        <a:pt x="5513565" y="739186"/>
                        <a:pt x="5513565" y="741169"/>
                        <a:pt x="5512676" y="742801"/>
                      </a:cubicBezTo>
                      <a:cubicBezTo>
                        <a:pt x="5507162" y="753384"/>
                        <a:pt x="5466967" y="758942"/>
                        <a:pt x="5458964" y="759920"/>
                      </a:cubicBezTo>
                      <a:cubicBezTo>
                        <a:pt x="5457808" y="760009"/>
                        <a:pt x="5456607" y="760009"/>
                        <a:pt x="5455451" y="759920"/>
                      </a:cubicBezTo>
                      <a:cubicBezTo>
                        <a:pt x="5449982" y="759671"/>
                        <a:pt x="5444558" y="758515"/>
                        <a:pt x="5439444" y="756496"/>
                      </a:cubicBezTo>
                      <a:cubicBezTo>
                        <a:pt x="5434908" y="754669"/>
                        <a:pt x="5430107" y="753602"/>
                        <a:pt x="5425215" y="753339"/>
                      </a:cubicBezTo>
                      <a:cubicBezTo>
                        <a:pt x="5424504" y="753295"/>
                        <a:pt x="5423792" y="753295"/>
                        <a:pt x="5423081" y="753339"/>
                      </a:cubicBezTo>
                      <a:cubicBezTo>
                        <a:pt x="5418724" y="753913"/>
                        <a:pt x="5414500" y="755020"/>
                        <a:pt x="5410409" y="756630"/>
                      </a:cubicBezTo>
                      <a:cubicBezTo>
                        <a:pt x="5405962" y="758484"/>
                        <a:pt x="5401205" y="759569"/>
                        <a:pt x="5396358" y="759831"/>
                      </a:cubicBezTo>
                      <a:cubicBezTo>
                        <a:pt x="5395113" y="759840"/>
                        <a:pt x="5393868" y="759738"/>
                        <a:pt x="5392623" y="759520"/>
                      </a:cubicBezTo>
                      <a:lnTo>
                        <a:pt x="5392623" y="759965"/>
                      </a:lnTo>
                      <a:lnTo>
                        <a:pt x="5392356" y="759965"/>
                      </a:lnTo>
                      <a:cubicBezTo>
                        <a:pt x="5392356" y="759965"/>
                        <a:pt x="5392090" y="759965"/>
                        <a:pt x="5391823" y="759965"/>
                      </a:cubicBezTo>
                      <a:close/>
                      <a:moveTo>
                        <a:pt x="5425305" y="752450"/>
                      </a:moveTo>
                      <a:cubicBezTo>
                        <a:pt x="5430328" y="752717"/>
                        <a:pt x="5435220" y="753797"/>
                        <a:pt x="5439889" y="755651"/>
                      </a:cubicBezTo>
                      <a:cubicBezTo>
                        <a:pt x="5444868" y="757626"/>
                        <a:pt x="5450159" y="758768"/>
                        <a:pt x="5455540" y="759031"/>
                      </a:cubicBezTo>
                      <a:cubicBezTo>
                        <a:pt x="5456652" y="759097"/>
                        <a:pt x="5457808" y="759097"/>
                        <a:pt x="5458919" y="759031"/>
                      </a:cubicBezTo>
                      <a:cubicBezTo>
                        <a:pt x="5463765" y="758408"/>
                        <a:pt x="5506407" y="752761"/>
                        <a:pt x="5511787" y="742490"/>
                      </a:cubicBezTo>
                      <a:cubicBezTo>
                        <a:pt x="5512587" y="741116"/>
                        <a:pt x="5512587" y="739418"/>
                        <a:pt x="5511787" y="738044"/>
                      </a:cubicBezTo>
                      <a:cubicBezTo>
                        <a:pt x="5502894" y="721370"/>
                        <a:pt x="5477149" y="718880"/>
                        <a:pt x="5462565" y="718880"/>
                      </a:cubicBezTo>
                      <a:cubicBezTo>
                        <a:pt x="5450916" y="718871"/>
                        <a:pt x="5439310" y="720263"/>
                        <a:pt x="5427972" y="723015"/>
                      </a:cubicBezTo>
                      <a:cubicBezTo>
                        <a:pt x="5423081" y="724304"/>
                        <a:pt x="5383508" y="739956"/>
                        <a:pt x="5382308" y="750805"/>
                      </a:cubicBezTo>
                      <a:cubicBezTo>
                        <a:pt x="5382086" y="753072"/>
                        <a:pt x="5383597" y="755251"/>
                        <a:pt x="5386755" y="756674"/>
                      </a:cubicBezTo>
                      <a:cubicBezTo>
                        <a:pt x="5389733" y="758221"/>
                        <a:pt x="5393024" y="759031"/>
                        <a:pt x="5396403" y="759031"/>
                      </a:cubicBezTo>
                      <a:cubicBezTo>
                        <a:pt x="5401116" y="758773"/>
                        <a:pt x="5405740" y="757706"/>
                        <a:pt x="5410054" y="755874"/>
                      </a:cubicBezTo>
                      <a:cubicBezTo>
                        <a:pt x="5414233" y="754237"/>
                        <a:pt x="5418590" y="753117"/>
                        <a:pt x="5423037" y="752539"/>
                      </a:cubicBezTo>
                      <a:cubicBezTo>
                        <a:pt x="5423792" y="752592"/>
                        <a:pt x="5424592" y="752699"/>
                        <a:pt x="5425349" y="752850"/>
                      </a:cubicBezTo>
                      <a:close/>
                      <a:moveTo>
                        <a:pt x="2035377" y="633909"/>
                      </a:moveTo>
                      <a:cubicBezTo>
                        <a:pt x="2030041" y="633602"/>
                        <a:pt x="2024839" y="632082"/>
                        <a:pt x="2020170" y="629463"/>
                      </a:cubicBezTo>
                      <a:cubicBezTo>
                        <a:pt x="2018036" y="628725"/>
                        <a:pt x="2016791" y="626510"/>
                        <a:pt x="2017280" y="624305"/>
                      </a:cubicBezTo>
                      <a:cubicBezTo>
                        <a:pt x="2018658" y="618525"/>
                        <a:pt x="2030619" y="611455"/>
                        <a:pt x="2038934" y="611455"/>
                      </a:cubicBezTo>
                      <a:cubicBezTo>
                        <a:pt x="2042803" y="610926"/>
                        <a:pt x="2046359" y="613634"/>
                        <a:pt x="2046893" y="617502"/>
                      </a:cubicBezTo>
                      <a:cubicBezTo>
                        <a:pt x="2046893" y="617618"/>
                        <a:pt x="2046937" y="617738"/>
                        <a:pt x="2046937" y="617858"/>
                      </a:cubicBezTo>
                      <a:cubicBezTo>
                        <a:pt x="2047915" y="622193"/>
                        <a:pt x="2046937" y="626737"/>
                        <a:pt x="2044314" y="630308"/>
                      </a:cubicBezTo>
                      <a:cubicBezTo>
                        <a:pt x="2042091" y="632918"/>
                        <a:pt x="2038845" y="634389"/>
                        <a:pt x="2035421" y="634309"/>
                      </a:cubicBezTo>
                      <a:close/>
                      <a:moveTo>
                        <a:pt x="2038934" y="612700"/>
                      </a:moveTo>
                      <a:cubicBezTo>
                        <a:pt x="2031152" y="612700"/>
                        <a:pt x="2019636" y="619414"/>
                        <a:pt x="2018391" y="624705"/>
                      </a:cubicBezTo>
                      <a:cubicBezTo>
                        <a:pt x="2017991" y="626350"/>
                        <a:pt x="2018747" y="627640"/>
                        <a:pt x="2020659" y="628618"/>
                      </a:cubicBezTo>
                      <a:cubicBezTo>
                        <a:pt x="2025194" y="631077"/>
                        <a:pt x="2030219" y="632504"/>
                        <a:pt x="2035377" y="632798"/>
                      </a:cubicBezTo>
                      <a:cubicBezTo>
                        <a:pt x="2038400" y="633020"/>
                        <a:pt x="2041379" y="631877"/>
                        <a:pt x="2043514" y="629685"/>
                      </a:cubicBezTo>
                      <a:cubicBezTo>
                        <a:pt x="2045915" y="626337"/>
                        <a:pt x="2046759" y="622131"/>
                        <a:pt x="2045826" y="618125"/>
                      </a:cubicBezTo>
                      <a:cubicBezTo>
                        <a:pt x="2045426" y="614923"/>
                        <a:pt x="2043114" y="613100"/>
                        <a:pt x="2038978" y="613100"/>
                      </a:cubicBezTo>
                      <a:close/>
                      <a:moveTo>
                        <a:pt x="1732667" y="615279"/>
                      </a:moveTo>
                      <a:lnTo>
                        <a:pt x="1731599" y="615279"/>
                      </a:lnTo>
                      <a:lnTo>
                        <a:pt x="1728131" y="614745"/>
                      </a:lnTo>
                      <a:lnTo>
                        <a:pt x="1726931" y="614523"/>
                      </a:lnTo>
                      <a:lnTo>
                        <a:pt x="1725063" y="614256"/>
                      </a:lnTo>
                      <a:lnTo>
                        <a:pt x="1725063" y="614256"/>
                      </a:lnTo>
                      <a:cubicBezTo>
                        <a:pt x="1724530" y="614256"/>
                        <a:pt x="1724574" y="613989"/>
                        <a:pt x="1724574" y="613723"/>
                      </a:cubicBezTo>
                      <a:lnTo>
                        <a:pt x="1724574" y="613411"/>
                      </a:lnTo>
                      <a:cubicBezTo>
                        <a:pt x="1723374" y="612540"/>
                        <a:pt x="1722440" y="611313"/>
                        <a:pt x="1721951" y="609899"/>
                      </a:cubicBezTo>
                      <a:cubicBezTo>
                        <a:pt x="1720795" y="604056"/>
                        <a:pt x="1722351" y="598000"/>
                        <a:pt x="1726175" y="593447"/>
                      </a:cubicBezTo>
                      <a:cubicBezTo>
                        <a:pt x="1731555" y="588200"/>
                        <a:pt x="1738936" y="585524"/>
                        <a:pt x="1746451" y="586111"/>
                      </a:cubicBezTo>
                      <a:cubicBezTo>
                        <a:pt x="1755254" y="586311"/>
                        <a:pt x="1763925" y="588165"/>
                        <a:pt x="1772062" y="591580"/>
                      </a:cubicBezTo>
                      <a:cubicBezTo>
                        <a:pt x="1777931" y="594025"/>
                        <a:pt x="1780643" y="596693"/>
                        <a:pt x="1780065" y="599494"/>
                      </a:cubicBezTo>
                      <a:cubicBezTo>
                        <a:pt x="1778331" y="608076"/>
                        <a:pt x="1745605" y="614256"/>
                        <a:pt x="1732711" y="614879"/>
                      </a:cubicBezTo>
                      <a:close/>
                      <a:moveTo>
                        <a:pt x="1728220" y="613545"/>
                      </a:moveTo>
                      <a:cubicBezTo>
                        <a:pt x="1729021" y="613603"/>
                        <a:pt x="1729777" y="613603"/>
                        <a:pt x="1730577" y="613545"/>
                      </a:cubicBezTo>
                      <a:cubicBezTo>
                        <a:pt x="1743249" y="613545"/>
                        <a:pt x="1777219" y="606653"/>
                        <a:pt x="1778776" y="599005"/>
                      </a:cubicBezTo>
                      <a:cubicBezTo>
                        <a:pt x="1779309" y="596248"/>
                        <a:pt x="1775085" y="593847"/>
                        <a:pt x="1771439" y="592335"/>
                      </a:cubicBezTo>
                      <a:cubicBezTo>
                        <a:pt x="1763436" y="588979"/>
                        <a:pt x="1754899" y="587151"/>
                        <a:pt x="1746228" y="586955"/>
                      </a:cubicBezTo>
                      <a:cubicBezTo>
                        <a:pt x="1739025" y="586404"/>
                        <a:pt x="1731955" y="588943"/>
                        <a:pt x="1726753" y="593936"/>
                      </a:cubicBezTo>
                      <a:cubicBezTo>
                        <a:pt x="1723196" y="598182"/>
                        <a:pt x="1721773" y="603798"/>
                        <a:pt x="1722795" y="609232"/>
                      </a:cubicBezTo>
                      <a:cubicBezTo>
                        <a:pt x="1723552" y="611500"/>
                        <a:pt x="1725552" y="613118"/>
                        <a:pt x="1727909" y="613367"/>
                      </a:cubicBezTo>
                      <a:lnTo>
                        <a:pt x="1728220" y="613367"/>
                      </a:lnTo>
                      <a:close/>
                      <a:moveTo>
                        <a:pt x="4169866" y="607809"/>
                      </a:moveTo>
                      <a:lnTo>
                        <a:pt x="4169866" y="607275"/>
                      </a:lnTo>
                      <a:lnTo>
                        <a:pt x="4169866" y="607275"/>
                      </a:lnTo>
                      <a:lnTo>
                        <a:pt x="4166976" y="607275"/>
                      </a:lnTo>
                      <a:cubicBezTo>
                        <a:pt x="4143321" y="607275"/>
                        <a:pt x="4082139" y="601006"/>
                        <a:pt x="4076048" y="589490"/>
                      </a:cubicBezTo>
                      <a:cubicBezTo>
                        <a:pt x="4075291" y="587965"/>
                        <a:pt x="4075469" y="586133"/>
                        <a:pt x="4076492" y="584777"/>
                      </a:cubicBezTo>
                      <a:cubicBezTo>
                        <a:pt x="4085741" y="571437"/>
                        <a:pt x="4102860" y="563612"/>
                        <a:pt x="4122245" y="563612"/>
                      </a:cubicBezTo>
                      <a:cubicBezTo>
                        <a:pt x="4131272" y="563532"/>
                        <a:pt x="4140209" y="565382"/>
                        <a:pt x="4148478" y="569036"/>
                      </a:cubicBezTo>
                      <a:cubicBezTo>
                        <a:pt x="4151681" y="570459"/>
                        <a:pt x="4182938" y="591268"/>
                        <a:pt x="4181826" y="601806"/>
                      </a:cubicBezTo>
                      <a:cubicBezTo>
                        <a:pt x="4181738" y="602931"/>
                        <a:pt x="4181249" y="603976"/>
                        <a:pt x="4180404" y="604741"/>
                      </a:cubicBezTo>
                      <a:lnTo>
                        <a:pt x="4181382" y="604741"/>
                      </a:lnTo>
                      <a:lnTo>
                        <a:pt x="4181382" y="605319"/>
                      </a:lnTo>
                      <a:cubicBezTo>
                        <a:pt x="4181382" y="605541"/>
                        <a:pt x="4181382" y="605630"/>
                        <a:pt x="4180848" y="605808"/>
                      </a:cubicBezTo>
                      <a:lnTo>
                        <a:pt x="4180848" y="605808"/>
                      </a:lnTo>
                      <a:lnTo>
                        <a:pt x="4178892" y="606253"/>
                      </a:lnTo>
                      <a:lnTo>
                        <a:pt x="4175780" y="606964"/>
                      </a:lnTo>
                      <a:lnTo>
                        <a:pt x="4170844" y="608076"/>
                      </a:lnTo>
                      <a:lnTo>
                        <a:pt x="4169955" y="608076"/>
                      </a:lnTo>
                      <a:close/>
                      <a:moveTo>
                        <a:pt x="4122156" y="564412"/>
                      </a:moveTo>
                      <a:cubicBezTo>
                        <a:pt x="4103126" y="564412"/>
                        <a:pt x="4086363" y="572149"/>
                        <a:pt x="4077336" y="585088"/>
                      </a:cubicBezTo>
                      <a:cubicBezTo>
                        <a:pt x="4076492" y="586079"/>
                        <a:pt x="4076314" y="587489"/>
                        <a:pt x="4076937" y="588645"/>
                      </a:cubicBezTo>
                      <a:cubicBezTo>
                        <a:pt x="4082495" y="599316"/>
                        <a:pt x="4142877" y="606030"/>
                        <a:pt x="4166887" y="606030"/>
                      </a:cubicBezTo>
                      <a:cubicBezTo>
                        <a:pt x="4169732" y="606106"/>
                        <a:pt x="4172579" y="605942"/>
                        <a:pt x="4175424" y="605541"/>
                      </a:cubicBezTo>
                      <a:cubicBezTo>
                        <a:pt x="4178714" y="604785"/>
                        <a:pt x="4180449" y="603451"/>
                        <a:pt x="4180671" y="601406"/>
                      </a:cubicBezTo>
                      <a:cubicBezTo>
                        <a:pt x="4181605" y="592024"/>
                        <a:pt x="4152036" y="571571"/>
                        <a:pt x="4147901" y="569703"/>
                      </a:cubicBezTo>
                      <a:cubicBezTo>
                        <a:pt x="4139853" y="566315"/>
                        <a:pt x="4131182" y="564648"/>
                        <a:pt x="4122423" y="564812"/>
                      </a:cubicBezTo>
                      <a:close/>
                      <a:moveTo>
                        <a:pt x="4075070" y="555519"/>
                      </a:moveTo>
                      <a:cubicBezTo>
                        <a:pt x="4071067" y="555542"/>
                        <a:pt x="4067110" y="554928"/>
                        <a:pt x="4063331" y="553696"/>
                      </a:cubicBezTo>
                      <a:cubicBezTo>
                        <a:pt x="4058884" y="552274"/>
                        <a:pt x="4057151" y="550317"/>
                        <a:pt x="4057550" y="547827"/>
                      </a:cubicBezTo>
                      <a:cubicBezTo>
                        <a:pt x="4058573" y="541513"/>
                        <a:pt x="4076225" y="534266"/>
                        <a:pt x="4086986" y="534266"/>
                      </a:cubicBezTo>
                      <a:cubicBezTo>
                        <a:pt x="4092855" y="534266"/>
                        <a:pt x="4095878" y="536355"/>
                        <a:pt x="4095878" y="540179"/>
                      </a:cubicBezTo>
                      <a:cubicBezTo>
                        <a:pt x="4096012" y="545048"/>
                        <a:pt x="4093477" y="549601"/>
                        <a:pt x="4089253" y="552051"/>
                      </a:cubicBezTo>
                      <a:cubicBezTo>
                        <a:pt x="4085029" y="554510"/>
                        <a:pt x="4080227" y="555795"/>
                        <a:pt x="4075336" y="555786"/>
                      </a:cubicBezTo>
                      <a:close/>
                      <a:moveTo>
                        <a:pt x="4086986" y="535377"/>
                      </a:moveTo>
                      <a:cubicBezTo>
                        <a:pt x="4075914" y="535377"/>
                        <a:pt x="4059507" y="542669"/>
                        <a:pt x="4058662" y="548005"/>
                      </a:cubicBezTo>
                      <a:cubicBezTo>
                        <a:pt x="4058351" y="549872"/>
                        <a:pt x="4060040" y="551429"/>
                        <a:pt x="4063687" y="552451"/>
                      </a:cubicBezTo>
                      <a:cubicBezTo>
                        <a:pt x="4067376" y="553647"/>
                        <a:pt x="4071201" y="554248"/>
                        <a:pt x="4075070" y="554230"/>
                      </a:cubicBezTo>
                      <a:cubicBezTo>
                        <a:pt x="4079871" y="554386"/>
                        <a:pt x="4084629" y="553252"/>
                        <a:pt x="4088808" y="550940"/>
                      </a:cubicBezTo>
                      <a:cubicBezTo>
                        <a:pt x="4092722" y="548721"/>
                        <a:pt x="4095078" y="544506"/>
                        <a:pt x="4094945" y="540001"/>
                      </a:cubicBezTo>
                      <a:cubicBezTo>
                        <a:pt x="4095211" y="536444"/>
                        <a:pt x="4090898" y="535644"/>
                        <a:pt x="4087253" y="535644"/>
                      </a:cubicBezTo>
                      <a:close/>
                      <a:moveTo>
                        <a:pt x="3109669" y="546182"/>
                      </a:moveTo>
                      <a:cubicBezTo>
                        <a:pt x="3103088" y="546524"/>
                        <a:pt x="3096508" y="544981"/>
                        <a:pt x="3090772" y="541736"/>
                      </a:cubicBezTo>
                      <a:cubicBezTo>
                        <a:pt x="3088148" y="540046"/>
                        <a:pt x="3086947" y="538401"/>
                        <a:pt x="3087081" y="536711"/>
                      </a:cubicBezTo>
                      <a:cubicBezTo>
                        <a:pt x="3087304" y="533332"/>
                        <a:pt x="3092906" y="530709"/>
                        <a:pt x="3098331" y="528174"/>
                      </a:cubicBezTo>
                      <a:cubicBezTo>
                        <a:pt x="3102422" y="526262"/>
                        <a:pt x="3106646" y="524306"/>
                        <a:pt x="3107579" y="522349"/>
                      </a:cubicBezTo>
                      <a:lnTo>
                        <a:pt x="3108246" y="521104"/>
                      </a:lnTo>
                      <a:cubicBezTo>
                        <a:pt x="3108513" y="520526"/>
                        <a:pt x="3108735" y="520082"/>
                        <a:pt x="3108735" y="520037"/>
                      </a:cubicBezTo>
                      <a:lnTo>
                        <a:pt x="3108735" y="520037"/>
                      </a:lnTo>
                      <a:cubicBezTo>
                        <a:pt x="3109002" y="519637"/>
                        <a:pt x="3109092" y="519593"/>
                        <a:pt x="3109313" y="519681"/>
                      </a:cubicBezTo>
                      <a:cubicBezTo>
                        <a:pt x="3112959" y="516080"/>
                        <a:pt x="3117940" y="514217"/>
                        <a:pt x="3123053" y="514568"/>
                      </a:cubicBezTo>
                      <a:cubicBezTo>
                        <a:pt x="3134035" y="514568"/>
                        <a:pt x="3147686" y="520704"/>
                        <a:pt x="3148842" y="528663"/>
                      </a:cubicBezTo>
                      <a:cubicBezTo>
                        <a:pt x="3149419" y="532665"/>
                        <a:pt x="3146841" y="538445"/>
                        <a:pt x="3131367" y="542936"/>
                      </a:cubicBezTo>
                      <a:cubicBezTo>
                        <a:pt x="3124298" y="545017"/>
                        <a:pt x="3117005" y="546106"/>
                        <a:pt x="3109669" y="546182"/>
                      </a:cubicBezTo>
                      <a:close/>
                      <a:moveTo>
                        <a:pt x="3106423" y="524928"/>
                      </a:moveTo>
                      <a:cubicBezTo>
                        <a:pt x="3103978" y="526502"/>
                        <a:pt x="3101443" y="527872"/>
                        <a:pt x="3098776" y="529019"/>
                      </a:cubicBezTo>
                      <a:cubicBezTo>
                        <a:pt x="3093884" y="531287"/>
                        <a:pt x="3088371" y="533865"/>
                        <a:pt x="3088193" y="536622"/>
                      </a:cubicBezTo>
                      <a:cubicBezTo>
                        <a:pt x="3088193" y="537867"/>
                        <a:pt x="3089260" y="539201"/>
                        <a:pt x="3091394" y="540624"/>
                      </a:cubicBezTo>
                      <a:cubicBezTo>
                        <a:pt x="3096952" y="543812"/>
                        <a:pt x="3103266" y="545350"/>
                        <a:pt x="3109669" y="545070"/>
                      </a:cubicBezTo>
                      <a:cubicBezTo>
                        <a:pt x="3116916" y="544950"/>
                        <a:pt x="3124164" y="543830"/>
                        <a:pt x="3131101" y="541736"/>
                      </a:cubicBezTo>
                      <a:cubicBezTo>
                        <a:pt x="3142572" y="538401"/>
                        <a:pt x="3148530" y="533777"/>
                        <a:pt x="3147775" y="528663"/>
                      </a:cubicBezTo>
                      <a:cubicBezTo>
                        <a:pt x="3146841" y="522038"/>
                        <a:pt x="3134436" y="515546"/>
                        <a:pt x="3123097" y="515546"/>
                      </a:cubicBezTo>
                      <a:cubicBezTo>
                        <a:pt x="3117406" y="514942"/>
                        <a:pt x="3111848" y="517587"/>
                        <a:pt x="3108735" y="522394"/>
                      </a:cubicBezTo>
                      <a:lnTo>
                        <a:pt x="3108735" y="522394"/>
                      </a:lnTo>
                      <a:cubicBezTo>
                        <a:pt x="3108424" y="522972"/>
                        <a:pt x="3108201" y="523461"/>
                        <a:pt x="3108023" y="523817"/>
                      </a:cubicBezTo>
                      <a:lnTo>
                        <a:pt x="3107446" y="524973"/>
                      </a:lnTo>
                      <a:lnTo>
                        <a:pt x="3107446" y="524973"/>
                      </a:lnTo>
                      <a:cubicBezTo>
                        <a:pt x="3107179" y="525373"/>
                        <a:pt x="3107090" y="525373"/>
                        <a:pt x="3106868" y="525328"/>
                      </a:cubicBezTo>
                      <a:lnTo>
                        <a:pt x="3106601" y="525328"/>
                      </a:lnTo>
                      <a:lnTo>
                        <a:pt x="3106601" y="525062"/>
                      </a:lnTo>
                      <a:close/>
                      <a:moveTo>
                        <a:pt x="4369198" y="506565"/>
                      </a:moveTo>
                      <a:cubicBezTo>
                        <a:pt x="4343097" y="506565"/>
                        <a:pt x="4322689" y="502118"/>
                        <a:pt x="4304948" y="493003"/>
                      </a:cubicBezTo>
                      <a:cubicBezTo>
                        <a:pt x="4302369" y="491669"/>
                        <a:pt x="4299789" y="490202"/>
                        <a:pt x="4297300" y="488779"/>
                      </a:cubicBezTo>
                      <a:cubicBezTo>
                        <a:pt x="4289163" y="483386"/>
                        <a:pt x="4280003" y="479722"/>
                        <a:pt x="4270399" y="478019"/>
                      </a:cubicBezTo>
                      <a:lnTo>
                        <a:pt x="4270399" y="478019"/>
                      </a:lnTo>
                      <a:lnTo>
                        <a:pt x="4268265" y="478019"/>
                      </a:lnTo>
                      <a:lnTo>
                        <a:pt x="4267109" y="478019"/>
                      </a:lnTo>
                      <a:lnTo>
                        <a:pt x="4267109" y="478019"/>
                      </a:lnTo>
                      <a:cubicBezTo>
                        <a:pt x="4266530" y="478019"/>
                        <a:pt x="4266575" y="477797"/>
                        <a:pt x="4266575" y="477530"/>
                      </a:cubicBezTo>
                      <a:lnTo>
                        <a:pt x="4266575" y="476996"/>
                      </a:lnTo>
                      <a:cubicBezTo>
                        <a:pt x="4266264" y="476596"/>
                        <a:pt x="4266042" y="476120"/>
                        <a:pt x="4265953" y="475618"/>
                      </a:cubicBezTo>
                      <a:cubicBezTo>
                        <a:pt x="4264708" y="469126"/>
                        <a:pt x="4280003" y="453608"/>
                        <a:pt x="4282805" y="452230"/>
                      </a:cubicBezTo>
                      <a:cubicBezTo>
                        <a:pt x="4284182" y="451487"/>
                        <a:pt x="4285695" y="451087"/>
                        <a:pt x="4287251" y="451074"/>
                      </a:cubicBezTo>
                      <a:cubicBezTo>
                        <a:pt x="4290408" y="451074"/>
                        <a:pt x="4292275" y="453430"/>
                        <a:pt x="4294231" y="455920"/>
                      </a:cubicBezTo>
                      <a:cubicBezTo>
                        <a:pt x="4295209" y="457219"/>
                        <a:pt x="4296278" y="458437"/>
                        <a:pt x="4297433" y="459566"/>
                      </a:cubicBezTo>
                      <a:cubicBezTo>
                        <a:pt x="4304102" y="464737"/>
                        <a:pt x="4312373" y="467352"/>
                        <a:pt x="4320776" y="466947"/>
                      </a:cubicBezTo>
                      <a:lnTo>
                        <a:pt x="4324111" y="466947"/>
                      </a:lnTo>
                      <a:cubicBezTo>
                        <a:pt x="4327269" y="466681"/>
                        <a:pt x="4330337" y="466147"/>
                        <a:pt x="4333404" y="465347"/>
                      </a:cubicBezTo>
                      <a:cubicBezTo>
                        <a:pt x="4336962" y="464440"/>
                        <a:pt x="4340563" y="463906"/>
                        <a:pt x="4344209" y="463746"/>
                      </a:cubicBezTo>
                      <a:cubicBezTo>
                        <a:pt x="4346743" y="463715"/>
                        <a:pt x="4349234" y="464182"/>
                        <a:pt x="4351546" y="465124"/>
                      </a:cubicBezTo>
                      <a:cubicBezTo>
                        <a:pt x="4353992" y="466191"/>
                        <a:pt x="4356347" y="467468"/>
                        <a:pt x="4358571" y="468948"/>
                      </a:cubicBezTo>
                      <a:cubicBezTo>
                        <a:pt x="4362573" y="472030"/>
                        <a:pt x="4367420" y="473830"/>
                        <a:pt x="4372444" y="474106"/>
                      </a:cubicBezTo>
                      <a:cubicBezTo>
                        <a:pt x="4376445" y="473839"/>
                        <a:pt x="4379958" y="473394"/>
                        <a:pt x="4383337" y="472950"/>
                      </a:cubicBezTo>
                      <a:cubicBezTo>
                        <a:pt x="4387606" y="472296"/>
                        <a:pt x="4391918" y="471927"/>
                        <a:pt x="4396232" y="471838"/>
                      </a:cubicBezTo>
                      <a:cubicBezTo>
                        <a:pt x="4402323" y="471869"/>
                        <a:pt x="4408326" y="473017"/>
                        <a:pt x="4414018" y="475218"/>
                      </a:cubicBezTo>
                      <a:cubicBezTo>
                        <a:pt x="4426689" y="479886"/>
                        <a:pt x="4432426" y="484422"/>
                        <a:pt x="4431803" y="489046"/>
                      </a:cubicBezTo>
                      <a:cubicBezTo>
                        <a:pt x="4429802" y="500784"/>
                        <a:pt x="4385116" y="506831"/>
                        <a:pt x="4374000" y="506831"/>
                      </a:cubicBezTo>
                      <a:close/>
                      <a:moveTo>
                        <a:pt x="4279070" y="478641"/>
                      </a:moveTo>
                      <a:cubicBezTo>
                        <a:pt x="4285784" y="481020"/>
                        <a:pt x="4292231" y="484093"/>
                        <a:pt x="4298278" y="487801"/>
                      </a:cubicBezTo>
                      <a:cubicBezTo>
                        <a:pt x="4300767" y="489224"/>
                        <a:pt x="4303302" y="490691"/>
                        <a:pt x="4305837" y="492025"/>
                      </a:cubicBezTo>
                      <a:cubicBezTo>
                        <a:pt x="4323622" y="501184"/>
                        <a:pt x="4343676" y="505364"/>
                        <a:pt x="4369599" y="505364"/>
                      </a:cubicBezTo>
                      <a:lnTo>
                        <a:pt x="4374045" y="505364"/>
                      </a:lnTo>
                      <a:cubicBezTo>
                        <a:pt x="4387073" y="505364"/>
                        <a:pt x="4429180" y="498561"/>
                        <a:pt x="4430913" y="488379"/>
                      </a:cubicBezTo>
                      <a:cubicBezTo>
                        <a:pt x="4431581" y="484466"/>
                        <a:pt x="4425711" y="480109"/>
                        <a:pt x="4414018" y="475751"/>
                      </a:cubicBezTo>
                      <a:cubicBezTo>
                        <a:pt x="4408415" y="473608"/>
                        <a:pt x="4402457" y="472496"/>
                        <a:pt x="4396454" y="472461"/>
                      </a:cubicBezTo>
                      <a:cubicBezTo>
                        <a:pt x="4392185" y="472550"/>
                        <a:pt x="4387962" y="472923"/>
                        <a:pt x="4383738" y="473572"/>
                      </a:cubicBezTo>
                      <a:cubicBezTo>
                        <a:pt x="4380314" y="473973"/>
                        <a:pt x="4376757" y="474462"/>
                        <a:pt x="4372755" y="474728"/>
                      </a:cubicBezTo>
                      <a:lnTo>
                        <a:pt x="4371866" y="474728"/>
                      </a:lnTo>
                      <a:cubicBezTo>
                        <a:pt x="4366930" y="474235"/>
                        <a:pt x="4362172" y="472390"/>
                        <a:pt x="4358216" y="469393"/>
                      </a:cubicBezTo>
                      <a:cubicBezTo>
                        <a:pt x="4356037" y="467961"/>
                        <a:pt x="4353769" y="466712"/>
                        <a:pt x="4351368" y="465658"/>
                      </a:cubicBezTo>
                      <a:cubicBezTo>
                        <a:pt x="4349145" y="464786"/>
                        <a:pt x="4346788" y="464351"/>
                        <a:pt x="4344431" y="464368"/>
                      </a:cubicBezTo>
                      <a:cubicBezTo>
                        <a:pt x="4340874" y="464506"/>
                        <a:pt x="4337318" y="465044"/>
                        <a:pt x="4333894" y="465969"/>
                      </a:cubicBezTo>
                      <a:cubicBezTo>
                        <a:pt x="4330781" y="466743"/>
                        <a:pt x="4327624" y="467276"/>
                        <a:pt x="4324423" y="467570"/>
                      </a:cubicBezTo>
                      <a:lnTo>
                        <a:pt x="4320999" y="467570"/>
                      </a:lnTo>
                      <a:cubicBezTo>
                        <a:pt x="4312328" y="467988"/>
                        <a:pt x="4303792" y="465258"/>
                        <a:pt x="4296944" y="459878"/>
                      </a:cubicBezTo>
                      <a:cubicBezTo>
                        <a:pt x="4295699" y="458726"/>
                        <a:pt x="4294587" y="457463"/>
                        <a:pt x="4293565" y="456098"/>
                      </a:cubicBezTo>
                      <a:cubicBezTo>
                        <a:pt x="4291698" y="453742"/>
                        <a:pt x="4290097" y="451652"/>
                        <a:pt x="4287473" y="451652"/>
                      </a:cubicBezTo>
                      <a:cubicBezTo>
                        <a:pt x="4286140" y="451692"/>
                        <a:pt x="4284850" y="452043"/>
                        <a:pt x="4283694" y="452674"/>
                      </a:cubicBezTo>
                      <a:cubicBezTo>
                        <a:pt x="4280537" y="454231"/>
                        <a:pt x="4266397" y="469393"/>
                        <a:pt x="4267464" y="474906"/>
                      </a:cubicBezTo>
                      <a:cubicBezTo>
                        <a:pt x="4267464" y="475307"/>
                        <a:pt x="4267776" y="476507"/>
                        <a:pt x="4270088" y="476685"/>
                      </a:cubicBezTo>
                      <a:lnTo>
                        <a:pt x="4275113" y="477130"/>
                      </a:lnTo>
                      <a:lnTo>
                        <a:pt x="4278535" y="477396"/>
                      </a:lnTo>
                      <a:lnTo>
                        <a:pt x="4278535" y="477396"/>
                      </a:lnTo>
                      <a:cubicBezTo>
                        <a:pt x="4279070" y="477396"/>
                        <a:pt x="4279070" y="477663"/>
                        <a:pt x="4279070" y="477841"/>
                      </a:cubicBezTo>
                      <a:close/>
                      <a:moveTo>
                        <a:pt x="4007840" y="502741"/>
                      </a:moveTo>
                      <a:cubicBezTo>
                        <a:pt x="3997169" y="502741"/>
                        <a:pt x="3990854" y="497272"/>
                        <a:pt x="3983518" y="490958"/>
                      </a:cubicBezTo>
                      <a:cubicBezTo>
                        <a:pt x="3978582" y="486342"/>
                        <a:pt x="3973113" y="482381"/>
                        <a:pt x="3967156" y="479175"/>
                      </a:cubicBezTo>
                      <a:lnTo>
                        <a:pt x="3959463" y="475262"/>
                      </a:lnTo>
                      <a:lnTo>
                        <a:pt x="3954483" y="473039"/>
                      </a:lnTo>
                      <a:lnTo>
                        <a:pt x="3954483" y="473039"/>
                      </a:lnTo>
                      <a:cubicBezTo>
                        <a:pt x="3954171" y="472817"/>
                        <a:pt x="3954127" y="472772"/>
                        <a:pt x="3954127" y="472683"/>
                      </a:cubicBezTo>
                      <a:lnTo>
                        <a:pt x="3954127" y="472416"/>
                      </a:lnTo>
                      <a:lnTo>
                        <a:pt x="3954127" y="472194"/>
                      </a:lnTo>
                      <a:cubicBezTo>
                        <a:pt x="3954127" y="472194"/>
                        <a:pt x="3954127" y="472194"/>
                        <a:pt x="3954750" y="472194"/>
                      </a:cubicBezTo>
                      <a:lnTo>
                        <a:pt x="3954750" y="472194"/>
                      </a:lnTo>
                      <a:lnTo>
                        <a:pt x="3960531" y="475084"/>
                      </a:lnTo>
                      <a:lnTo>
                        <a:pt x="3960531" y="475084"/>
                      </a:lnTo>
                      <a:cubicBezTo>
                        <a:pt x="3958218" y="472665"/>
                        <a:pt x="3956795" y="469531"/>
                        <a:pt x="3956484" y="466191"/>
                      </a:cubicBezTo>
                      <a:cubicBezTo>
                        <a:pt x="3954349" y="447116"/>
                        <a:pt x="3983385" y="419238"/>
                        <a:pt x="3991255" y="412835"/>
                      </a:cubicBezTo>
                      <a:cubicBezTo>
                        <a:pt x="4001037" y="404876"/>
                        <a:pt x="4009929" y="401007"/>
                        <a:pt x="4018511" y="401007"/>
                      </a:cubicBezTo>
                      <a:cubicBezTo>
                        <a:pt x="4031228" y="401007"/>
                        <a:pt x="4042166" y="409144"/>
                        <a:pt x="4055994" y="419415"/>
                      </a:cubicBezTo>
                      <a:cubicBezTo>
                        <a:pt x="4058662" y="421416"/>
                        <a:pt x="4061419" y="423462"/>
                        <a:pt x="4064264" y="425507"/>
                      </a:cubicBezTo>
                      <a:lnTo>
                        <a:pt x="4065331" y="426263"/>
                      </a:lnTo>
                      <a:cubicBezTo>
                        <a:pt x="4069200" y="429108"/>
                        <a:pt x="4078226" y="435823"/>
                        <a:pt x="4083740" y="435823"/>
                      </a:cubicBezTo>
                      <a:cubicBezTo>
                        <a:pt x="4086452" y="435823"/>
                        <a:pt x="4087875" y="434088"/>
                        <a:pt x="4088186" y="430576"/>
                      </a:cubicBezTo>
                      <a:cubicBezTo>
                        <a:pt x="4088764" y="418571"/>
                        <a:pt x="4097079" y="411990"/>
                        <a:pt x="4111085" y="411990"/>
                      </a:cubicBezTo>
                      <a:cubicBezTo>
                        <a:pt x="4117443" y="412079"/>
                        <a:pt x="4123713" y="413159"/>
                        <a:pt x="4129715" y="415191"/>
                      </a:cubicBezTo>
                      <a:cubicBezTo>
                        <a:pt x="4141098" y="418575"/>
                        <a:pt x="4152881" y="420603"/>
                        <a:pt x="4164753" y="421238"/>
                      </a:cubicBezTo>
                      <a:cubicBezTo>
                        <a:pt x="4177070" y="421883"/>
                        <a:pt x="4189297" y="424097"/>
                        <a:pt x="4201080" y="427819"/>
                      </a:cubicBezTo>
                      <a:cubicBezTo>
                        <a:pt x="4209616" y="430887"/>
                        <a:pt x="4228470" y="441158"/>
                        <a:pt x="4228781" y="451252"/>
                      </a:cubicBezTo>
                      <a:cubicBezTo>
                        <a:pt x="4228781" y="455698"/>
                        <a:pt x="4225668" y="459255"/>
                        <a:pt x="4219088" y="462145"/>
                      </a:cubicBezTo>
                      <a:cubicBezTo>
                        <a:pt x="4213263" y="464635"/>
                        <a:pt x="4213352" y="469571"/>
                        <a:pt x="4213396" y="474817"/>
                      </a:cubicBezTo>
                      <a:cubicBezTo>
                        <a:pt x="4213441" y="480064"/>
                        <a:pt x="4213396" y="484911"/>
                        <a:pt x="4208372" y="488157"/>
                      </a:cubicBezTo>
                      <a:cubicBezTo>
                        <a:pt x="4203214" y="491016"/>
                        <a:pt x="4197345" y="492443"/>
                        <a:pt x="4191431" y="492292"/>
                      </a:cubicBezTo>
                      <a:cubicBezTo>
                        <a:pt x="4176981" y="492234"/>
                        <a:pt x="4163196" y="486329"/>
                        <a:pt x="4153192" y="475929"/>
                      </a:cubicBezTo>
                      <a:cubicBezTo>
                        <a:pt x="4150302" y="471634"/>
                        <a:pt x="4149280" y="466360"/>
                        <a:pt x="4150347" y="461300"/>
                      </a:cubicBezTo>
                      <a:cubicBezTo>
                        <a:pt x="4150880" y="454942"/>
                        <a:pt x="4151280" y="449918"/>
                        <a:pt x="4142744" y="448495"/>
                      </a:cubicBezTo>
                      <a:cubicBezTo>
                        <a:pt x="4138563" y="447783"/>
                        <a:pt x="4135851" y="448495"/>
                        <a:pt x="4134606" y="450451"/>
                      </a:cubicBezTo>
                      <a:cubicBezTo>
                        <a:pt x="4131583" y="455342"/>
                        <a:pt x="4137674" y="467481"/>
                        <a:pt x="4140964" y="474017"/>
                      </a:cubicBezTo>
                      <a:cubicBezTo>
                        <a:pt x="4141676" y="475440"/>
                        <a:pt x="4142298" y="476685"/>
                        <a:pt x="4142699" y="477574"/>
                      </a:cubicBezTo>
                      <a:cubicBezTo>
                        <a:pt x="4145011" y="482821"/>
                        <a:pt x="4145233" y="486689"/>
                        <a:pt x="4143455" y="489402"/>
                      </a:cubicBezTo>
                      <a:cubicBezTo>
                        <a:pt x="4141676" y="492114"/>
                        <a:pt x="4137319" y="493848"/>
                        <a:pt x="4130516" y="493848"/>
                      </a:cubicBezTo>
                      <a:cubicBezTo>
                        <a:pt x="4126070" y="493732"/>
                        <a:pt x="4121579" y="493377"/>
                        <a:pt x="4117177" y="492781"/>
                      </a:cubicBezTo>
                      <a:cubicBezTo>
                        <a:pt x="4114152" y="492425"/>
                        <a:pt x="4111263" y="492114"/>
                        <a:pt x="4109040" y="492025"/>
                      </a:cubicBezTo>
                      <a:cubicBezTo>
                        <a:pt x="4101880" y="492501"/>
                        <a:pt x="4094811" y="494199"/>
                        <a:pt x="4088231" y="497049"/>
                      </a:cubicBezTo>
                      <a:cubicBezTo>
                        <a:pt x="4081294" y="499948"/>
                        <a:pt x="4073958" y="501762"/>
                        <a:pt x="4066487" y="502429"/>
                      </a:cubicBezTo>
                      <a:cubicBezTo>
                        <a:pt x="4063019" y="502603"/>
                        <a:pt x="4059595" y="501496"/>
                        <a:pt x="4056884" y="499317"/>
                      </a:cubicBezTo>
                      <a:cubicBezTo>
                        <a:pt x="4053415" y="496129"/>
                        <a:pt x="4048924" y="494337"/>
                        <a:pt x="4044211" y="494293"/>
                      </a:cubicBezTo>
                      <a:cubicBezTo>
                        <a:pt x="4038831" y="494688"/>
                        <a:pt x="4033540" y="496027"/>
                        <a:pt x="4028604" y="498250"/>
                      </a:cubicBezTo>
                      <a:cubicBezTo>
                        <a:pt x="4024959" y="499699"/>
                        <a:pt x="4021268" y="500931"/>
                        <a:pt x="4017488" y="501940"/>
                      </a:cubicBezTo>
                      <a:cubicBezTo>
                        <a:pt x="4014331" y="502598"/>
                        <a:pt x="4011085" y="502870"/>
                        <a:pt x="4007840" y="502741"/>
                      </a:cubicBezTo>
                      <a:close/>
                      <a:moveTo>
                        <a:pt x="3970045" y="479442"/>
                      </a:moveTo>
                      <a:cubicBezTo>
                        <a:pt x="3975114" y="482510"/>
                        <a:pt x="3979872" y="486089"/>
                        <a:pt x="3984229" y="490113"/>
                      </a:cubicBezTo>
                      <a:cubicBezTo>
                        <a:pt x="3991388" y="496294"/>
                        <a:pt x="3997568" y="501629"/>
                        <a:pt x="4007840" y="501629"/>
                      </a:cubicBezTo>
                      <a:cubicBezTo>
                        <a:pt x="4011041" y="501598"/>
                        <a:pt x="4014198" y="501180"/>
                        <a:pt x="4017310" y="500384"/>
                      </a:cubicBezTo>
                      <a:cubicBezTo>
                        <a:pt x="4021045" y="499362"/>
                        <a:pt x="4024692" y="498148"/>
                        <a:pt x="4028294" y="496738"/>
                      </a:cubicBezTo>
                      <a:cubicBezTo>
                        <a:pt x="4033362" y="494453"/>
                        <a:pt x="4038786" y="493083"/>
                        <a:pt x="4044300" y="492692"/>
                      </a:cubicBezTo>
                      <a:cubicBezTo>
                        <a:pt x="4049236" y="492759"/>
                        <a:pt x="4053993" y="494639"/>
                        <a:pt x="4057639" y="497983"/>
                      </a:cubicBezTo>
                      <a:cubicBezTo>
                        <a:pt x="4060174" y="499971"/>
                        <a:pt x="4063331" y="500984"/>
                        <a:pt x="4066532" y="500829"/>
                      </a:cubicBezTo>
                      <a:cubicBezTo>
                        <a:pt x="4073869" y="500157"/>
                        <a:pt x="4081116" y="498374"/>
                        <a:pt x="4087919" y="495538"/>
                      </a:cubicBezTo>
                      <a:cubicBezTo>
                        <a:pt x="4094633" y="492652"/>
                        <a:pt x="4101836" y="490922"/>
                        <a:pt x="4109129" y="490424"/>
                      </a:cubicBezTo>
                      <a:cubicBezTo>
                        <a:pt x="4111396" y="490424"/>
                        <a:pt x="4114286" y="490824"/>
                        <a:pt x="4117310" y="491180"/>
                      </a:cubicBezTo>
                      <a:cubicBezTo>
                        <a:pt x="4121712" y="491780"/>
                        <a:pt x="4126203" y="492136"/>
                        <a:pt x="4130649" y="492247"/>
                      </a:cubicBezTo>
                      <a:cubicBezTo>
                        <a:pt x="4137052" y="492247"/>
                        <a:pt x="4141009" y="490958"/>
                        <a:pt x="4142655" y="488379"/>
                      </a:cubicBezTo>
                      <a:cubicBezTo>
                        <a:pt x="4144299" y="485800"/>
                        <a:pt x="4143900" y="482421"/>
                        <a:pt x="4141809" y="477619"/>
                      </a:cubicBezTo>
                      <a:cubicBezTo>
                        <a:pt x="4141409" y="476774"/>
                        <a:pt x="4140831" y="475529"/>
                        <a:pt x="4140075" y="474106"/>
                      </a:cubicBezTo>
                      <a:cubicBezTo>
                        <a:pt x="4136473" y="466903"/>
                        <a:pt x="4130427" y="454898"/>
                        <a:pt x="4133806" y="449473"/>
                      </a:cubicBezTo>
                      <a:cubicBezTo>
                        <a:pt x="4135273" y="447072"/>
                        <a:pt x="4138253" y="446227"/>
                        <a:pt x="4143054" y="446983"/>
                      </a:cubicBezTo>
                      <a:cubicBezTo>
                        <a:pt x="4152614" y="448584"/>
                        <a:pt x="4151947" y="454631"/>
                        <a:pt x="4151592" y="460989"/>
                      </a:cubicBezTo>
                      <a:cubicBezTo>
                        <a:pt x="4150525" y="465778"/>
                        <a:pt x="4151458" y="470798"/>
                        <a:pt x="4154214" y="474862"/>
                      </a:cubicBezTo>
                      <a:cubicBezTo>
                        <a:pt x="4163997" y="485008"/>
                        <a:pt x="4177469" y="490753"/>
                        <a:pt x="4191565" y="490780"/>
                      </a:cubicBezTo>
                      <a:cubicBezTo>
                        <a:pt x="4197256" y="490927"/>
                        <a:pt x="4202903" y="489562"/>
                        <a:pt x="4207927" y="486823"/>
                      </a:cubicBezTo>
                      <a:cubicBezTo>
                        <a:pt x="4212374" y="484066"/>
                        <a:pt x="4212374" y="479486"/>
                        <a:pt x="4212374" y="474595"/>
                      </a:cubicBezTo>
                      <a:cubicBezTo>
                        <a:pt x="4212374" y="469704"/>
                        <a:pt x="4212374" y="463701"/>
                        <a:pt x="4218732" y="460900"/>
                      </a:cubicBezTo>
                      <a:cubicBezTo>
                        <a:pt x="4225091" y="458099"/>
                        <a:pt x="4227892" y="454898"/>
                        <a:pt x="4227625" y="451074"/>
                      </a:cubicBezTo>
                      <a:cubicBezTo>
                        <a:pt x="4227359" y="442181"/>
                        <a:pt x="4209839" y="431999"/>
                        <a:pt x="4200680" y="428619"/>
                      </a:cubicBezTo>
                      <a:cubicBezTo>
                        <a:pt x="4188986" y="424920"/>
                        <a:pt x="4176847" y="422741"/>
                        <a:pt x="4164619" y="422128"/>
                      </a:cubicBezTo>
                      <a:cubicBezTo>
                        <a:pt x="4152659" y="421478"/>
                        <a:pt x="4140786" y="419433"/>
                        <a:pt x="4129315" y="416036"/>
                      </a:cubicBezTo>
                      <a:cubicBezTo>
                        <a:pt x="4123446" y="414022"/>
                        <a:pt x="4117266" y="412955"/>
                        <a:pt x="4111040" y="412879"/>
                      </a:cubicBezTo>
                      <a:cubicBezTo>
                        <a:pt x="4101481" y="412879"/>
                        <a:pt x="4089920" y="415903"/>
                        <a:pt x="4089253" y="430398"/>
                      </a:cubicBezTo>
                      <a:cubicBezTo>
                        <a:pt x="4089031" y="435600"/>
                        <a:pt x="4086186" y="436667"/>
                        <a:pt x="4083873" y="436712"/>
                      </a:cubicBezTo>
                      <a:cubicBezTo>
                        <a:pt x="4078004" y="436712"/>
                        <a:pt x="4068755" y="429864"/>
                        <a:pt x="4064798" y="426930"/>
                      </a:cubicBezTo>
                      <a:lnTo>
                        <a:pt x="4063731" y="426174"/>
                      </a:lnTo>
                      <a:cubicBezTo>
                        <a:pt x="4060885" y="424129"/>
                        <a:pt x="4058129" y="422083"/>
                        <a:pt x="4055460" y="420082"/>
                      </a:cubicBezTo>
                      <a:cubicBezTo>
                        <a:pt x="4041810" y="409945"/>
                        <a:pt x="4031005" y="401897"/>
                        <a:pt x="4018644" y="401897"/>
                      </a:cubicBezTo>
                      <a:cubicBezTo>
                        <a:pt x="4010241" y="401897"/>
                        <a:pt x="4001792" y="405587"/>
                        <a:pt x="3991966" y="413502"/>
                      </a:cubicBezTo>
                      <a:cubicBezTo>
                        <a:pt x="3984185" y="419816"/>
                        <a:pt x="3955506" y="447294"/>
                        <a:pt x="3957595" y="465880"/>
                      </a:cubicBezTo>
                      <a:cubicBezTo>
                        <a:pt x="3958218" y="471167"/>
                        <a:pt x="3961598" y="475724"/>
                        <a:pt x="3966488" y="477841"/>
                      </a:cubicBezTo>
                      <a:lnTo>
                        <a:pt x="3966488" y="477841"/>
                      </a:lnTo>
                      <a:lnTo>
                        <a:pt x="3967911" y="478552"/>
                      </a:lnTo>
                      <a:lnTo>
                        <a:pt x="3969112" y="479130"/>
                      </a:lnTo>
                      <a:lnTo>
                        <a:pt x="3969112" y="479130"/>
                      </a:lnTo>
                      <a:close/>
                      <a:moveTo>
                        <a:pt x="2687973" y="275441"/>
                      </a:moveTo>
                      <a:cubicBezTo>
                        <a:pt x="2683749" y="275624"/>
                        <a:pt x="2679570" y="274690"/>
                        <a:pt x="2675834" y="272729"/>
                      </a:cubicBezTo>
                      <a:cubicBezTo>
                        <a:pt x="2674012" y="271911"/>
                        <a:pt x="2672767" y="270239"/>
                        <a:pt x="2672455" y="268283"/>
                      </a:cubicBezTo>
                      <a:cubicBezTo>
                        <a:pt x="2671789" y="262680"/>
                        <a:pt x="2679703" y="255388"/>
                        <a:pt x="2684905" y="250497"/>
                      </a:cubicBezTo>
                      <a:cubicBezTo>
                        <a:pt x="2686373" y="249163"/>
                        <a:pt x="2687618" y="248007"/>
                        <a:pt x="2688329" y="247251"/>
                      </a:cubicBezTo>
                      <a:cubicBezTo>
                        <a:pt x="2692330" y="241911"/>
                        <a:pt x="2695043" y="235695"/>
                        <a:pt x="2696199" y="229110"/>
                      </a:cubicBezTo>
                      <a:cubicBezTo>
                        <a:pt x="2697177" y="223098"/>
                        <a:pt x="2699668" y="217429"/>
                        <a:pt x="2703402" y="212614"/>
                      </a:cubicBezTo>
                      <a:cubicBezTo>
                        <a:pt x="2706649" y="210551"/>
                        <a:pt x="2710428" y="209528"/>
                        <a:pt x="2714252" y="209679"/>
                      </a:cubicBezTo>
                      <a:cubicBezTo>
                        <a:pt x="2719721" y="209146"/>
                        <a:pt x="2724878" y="208612"/>
                        <a:pt x="2724567" y="205233"/>
                      </a:cubicBezTo>
                      <a:cubicBezTo>
                        <a:pt x="2724078" y="199719"/>
                        <a:pt x="2734350" y="178554"/>
                        <a:pt x="2737906" y="174819"/>
                      </a:cubicBezTo>
                      <a:cubicBezTo>
                        <a:pt x="2741153" y="172072"/>
                        <a:pt x="2745377" y="170742"/>
                        <a:pt x="2749600" y="171129"/>
                      </a:cubicBezTo>
                      <a:cubicBezTo>
                        <a:pt x="2751334" y="171129"/>
                        <a:pt x="2753069" y="171129"/>
                        <a:pt x="2754802" y="171129"/>
                      </a:cubicBezTo>
                      <a:cubicBezTo>
                        <a:pt x="2756537" y="171129"/>
                        <a:pt x="2758271" y="171129"/>
                        <a:pt x="2759961" y="171129"/>
                      </a:cubicBezTo>
                      <a:cubicBezTo>
                        <a:pt x="2764051" y="171529"/>
                        <a:pt x="2768097" y="170262"/>
                        <a:pt x="2771209" y="167616"/>
                      </a:cubicBezTo>
                      <a:cubicBezTo>
                        <a:pt x="2772365" y="166505"/>
                        <a:pt x="2773300" y="165393"/>
                        <a:pt x="2774145" y="164415"/>
                      </a:cubicBezTo>
                      <a:cubicBezTo>
                        <a:pt x="2776279" y="161925"/>
                        <a:pt x="2777968" y="159969"/>
                        <a:pt x="2780992" y="159969"/>
                      </a:cubicBezTo>
                      <a:cubicBezTo>
                        <a:pt x="2783748" y="160209"/>
                        <a:pt x="2786417" y="161076"/>
                        <a:pt x="2788818" y="162503"/>
                      </a:cubicBezTo>
                      <a:cubicBezTo>
                        <a:pt x="2793175" y="164144"/>
                        <a:pt x="2796555" y="167652"/>
                        <a:pt x="2798066" y="172063"/>
                      </a:cubicBezTo>
                      <a:cubicBezTo>
                        <a:pt x="2799444" y="178243"/>
                        <a:pt x="2794509" y="184779"/>
                        <a:pt x="2789707" y="191138"/>
                      </a:cubicBezTo>
                      <a:cubicBezTo>
                        <a:pt x="2788773" y="192338"/>
                        <a:pt x="2787840" y="193539"/>
                        <a:pt x="2786994" y="194739"/>
                      </a:cubicBezTo>
                      <a:cubicBezTo>
                        <a:pt x="2784194" y="198808"/>
                        <a:pt x="2783126" y="203806"/>
                        <a:pt x="2784015" y="208657"/>
                      </a:cubicBezTo>
                      <a:cubicBezTo>
                        <a:pt x="2784238" y="209146"/>
                        <a:pt x="2784505" y="209146"/>
                        <a:pt x="2784593" y="209146"/>
                      </a:cubicBezTo>
                      <a:cubicBezTo>
                        <a:pt x="2784682" y="209146"/>
                        <a:pt x="2786150" y="208790"/>
                        <a:pt x="2788640" y="204699"/>
                      </a:cubicBezTo>
                      <a:cubicBezTo>
                        <a:pt x="2794953" y="193894"/>
                        <a:pt x="2803224" y="188603"/>
                        <a:pt x="2813895" y="188603"/>
                      </a:cubicBezTo>
                      <a:cubicBezTo>
                        <a:pt x="2825634" y="188603"/>
                        <a:pt x="2838617" y="195095"/>
                        <a:pt x="2850045" y="200786"/>
                      </a:cubicBezTo>
                      <a:cubicBezTo>
                        <a:pt x="2855336" y="203588"/>
                        <a:pt x="2860760" y="206069"/>
                        <a:pt x="2866363" y="208212"/>
                      </a:cubicBezTo>
                      <a:cubicBezTo>
                        <a:pt x="2876367" y="211813"/>
                        <a:pt x="2881480" y="216171"/>
                        <a:pt x="2881569" y="221195"/>
                      </a:cubicBezTo>
                      <a:cubicBezTo>
                        <a:pt x="2881569" y="231555"/>
                        <a:pt x="2860094" y="240937"/>
                        <a:pt x="2853424" y="243427"/>
                      </a:cubicBezTo>
                      <a:cubicBezTo>
                        <a:pt x="2822299" y="255833"/>
                        <a:pt x="2793842" y="262547"/>
                        <a:pt x="2769520" y="263392"/>
                      </a:cubicBezTo>
                      <a:cubicBezTo>
                        <a:pt x="2751068" y="264219"/>
                        <a:pt x="2732704" y="266611"/>
                        <a:pt x="2714651" y="270550"/>
                      </a:cubicBezTo>
                      <a:cubicBezTo>
                        <a:pt x="2712918" y="270861"/>
                        <a:pt x="2711006" y="271306"/>
                        <a:pt x="2709004" y="271795"/>
                      </a:cubicBezTo>
                      <a:cubicBezTo>
                        <a:pt x="2702069" y="273792"/>
                        <a:pt x="2694954" y="275014"/>
                        <a:pt x="2687752" y="275441"/>
                      </a:cubicBezTo>
                      <a:close/>
                      <a:moveTo>
                        <a:pt x="2749645" y="172285"/>
                      </a:moveTo>
                      <a:cubicBezTo>
                        <a:pt x="2745687" y="171907"/>
                        <a:pt x="2741775" y="173125"/>
                        <a:pt x="2738752" y="175664"/>
                      </a:cubicBezTo>
                      <a:cubicBezTo>
                        <a:pt x="2735328" y="179044"/>
                        <a:pt x="2725190" y="200031"/>
                        <a:pt x="2725678" y="205188"/>
                      </a:cubicBezTo>
                      <a:cubicBezTo>
                        <a:pt x="2726079" y="209635"/>
                        <a:pt x="2720120" y="210213"/>
                        <a:pt x="2714385" y="210791"/>
                      </a:cubicBezTo>
                      <a:cubicBezTo>
                        <a:pt x="2710828" y="210657"/>
                        <a:pt x="2707271" y="211569"/>
                        <a:pt x="2704203" y="213414"/>
                      </a:cubicBezTo>
                      <a:cubicBezTo>
                        <a:pt x="2700601" y="218078"/>
                        <a:pt x="2698200" y="223565"/>
                        <a:pt x="2697266" y="229377"/>
                      </a:cubicBezTo>
                      <a:cubicBezTo>
                        <a:pt x="2696110" y="236135"/>
                        <a:pt x="2693310" y="242511"/>
                        <a:pt x="2689129" y="247963"/>
                      </a:cubicBezTo>
                      <a:cubicBezTo>
                        <a:pt x="2688418" y="248807"/>
                        <a:pt x="2687128" y="249963"/>
                        <a:pt x="2685661" y="251342"/>
                      </a:cubicBezTo>
                      <a:cubicBezTo>
                        <a:pt x="2680904" y="255788"/>
                        <a:pt x="2672989" y="262991"/>
                        <a:pt x="2673567" y="268060"/>
                      </a:cubicBezTo>
                      <a:cubicBezTo>
                        <a:pt x="2673789" y="269705"/>
                        <a:pt x="2674856" y="271119"/>
                        <a:pt x="2676369" y="271795"/>
                      </a:cubicBezTo>
                      <a:cubicBezTo>
                        <a:pt x="2679970" y="273623"/>
                        <a:pt x="2683972" y="274499"/>
                        <a:pt x="2687973" y="274330"/>
                      </a:cubicBezTo>
                      <a:cubicBezTo>
                        <a:pt x="2694999" y="274027"/>
                        <a:pt x="2701980" y="272956"/>
                        <a:pt x="2708783" y="271128"/>
                      </a:cubicBezTo>
                      <a:lnTo>
                        <a:pt x="2714518" y="269839"/>
                      </a:lnTo>
                      <a:cubicBezTo>
                        <a:pt x="2732615" y="265899"/>
                        <a:pt x="2751024" y="263507"/>
                        <a:pt x="2769520" y="262680"/>
                      </a:cubicBezTo>
                      <a:cubicBezTo>
                        <a:pt x="2793708" y="261835"/>
                        <a:pt x="2821810" y="255166"/>
                        <a:pt x="2853068" y="242760"/>
                      </a:cubicBezTo>
                      <a:cubicBezTo>
                        <a:pt x="2866407" y="237469"/>
                        <a:pt x="2880635" y="229110"/>
                        <a:pt x="2880502" y="221418"/>
                      </a:cubicBezTo>
                      <a:cubicBezTo>
                        <a:pt x="2880502" y="216971"/>
                        <a:pt x="2875567" y="212925"/>
                        <a:pt x="2866007" y="209501"/>
                      </a:cubicBezTo>
                      <a:cubicBezTo>
                        <a:pt x="2860404" y="207314"/>
                        <a:pt x="2854935" y="204819"/>
                        <a:pt x="2849600" y="202031"/>
                      </a:cubicBezTo>
                      <a:cubicBezTo>
                        <a:pt x="2838261" y="196340"/>
                        <a:pt x="2825412" y="189937"/>
                        <a:pt x="2814029" y="189937"/>
                      </a:cubicBezTo>
                      <a:cubicBezTo>
                        <a:pt x="2803802" y="189937"/>
                        <a:pt x="2795842" y="195051"/>
                        <a:pt x="2789752" y="205500"/>
                      </a:cubicBezTo>
                      <a:cubicBezTo>
                        <a:pt x="2787706" y="208968"/>
                        <a:pt x="2786061" y="210657"/>
                        <a:pt x="2784727" y="210657"/>
                      </a:cubicBezTo>
                      <a:cubicBezTo>
                        <a:pt x="2784015" y="210631"/>
                        <a:pt x="2783437" y="210195"/>
                        <a:pt x="2783171" y="209546"/>
                      </a:cubicBezTo>
                      <a:cubicBezTo>
                        <a:pt x="2782059" y="204335"/>
                        <a:pt x="2783171" y="198897"/>
                        <a:pt x="2786194" y="194517"/>
                      </a:cubicBezTo>
                      <a:lnTo>
                        <a:pt x="2788951" y="190871"/>
                      </a:lnTo>
                      <a:cubicBezTo>
                        <a:pt x="2793398" y="184735"/>
                        <a:pt x="2798377" y="178377"/>
                        <a:pt x="2797088" y="172730"/>
                      </a:cubicBezTo>
                      <a:cubicBezTo>
                        <a:pt x="2795709" y="168612"/>
                        <a:pt x="2792552" y="165344"/>
                        <a:pt x="2788462" y="163837"/>
                      </a:cubicBezTo>
                      <a:cubicBezTo>
                        <a:pt x="2786239" y="162494"/>
                        <a:pt x="2783704" y="161676"/>
                        <a:pt x="2781126" y="161436"/>
                      </a:cubicBezTo>
                      <a:cubicBezTo>
                        <a:pt x="2778591" y="161436"/>
                        <a:pt x="2777212" y="163037"/>
                        <a:pt x="2775123" y="165482"/>
                      </a:cubicBezTo>
                      <a:cubicBezTo>
                        <a:pt x="2774278" y="166460"/>
                        <a:pt x="2773345" y="167616"/>
                        <a:pt x="2772144" y="168772"/>
                      </a:cubicBezTo>
                      <a:cubicBezTo>
                        <a:pt x="2768809" y="171609"/>
                        <a:pt x="2764452" y="172988"/>
                        <a:pt x="2760093" y="172596"/>
                      </a:cubicBezTo>
                      <a:cubicBezTo>
                        <a:pt x="2758360" y="172596"/>
                        <a:pt x="2756582" y="172596"/>
                        <a:pt x="2754891" y="172596"/>
                      </a:cubicBezTo>
                      <a:cubicBezTo>
                        <a:pt x="2753202" y="172596"/>
                        <a:pt x="2751113" y="172285"/>
                        <a:pt x="2749511" y="172285"/>
                      </a:cubicBezTo>
                      <a:close/>
                      <a:moveTo>
                        <a:pt x="2648846" y="212302"/>
                      </a:moveTo>
                      <a:cubicBezTo>
                        <a:pt x="2633016" y="212302"/>
                        <a:pt x="2615453" y="206211"/>
                        <a:pt x="2599935" y="200831"/>
                      </a:cubicBezTo>
                      <a:cubicBezTo>
                        <a:pt x="2591976" y="198119"/>
                        <a:pt x="2584461" y="195495"/>
                        <a:pt x="2577703" y="193850"/>
                      </a:cubicBezTo>
                      <a:cubicBezTo>
                        <a:pt x="2573168" y="193001"/>
                        <a:pt x="2568499" y="192658"/>
                        <a:pt x="2563875" y="192827"/>
                      </a:cubicBezTo>
                      <a:cubicBezTo>
                        <a:pt x="2556716" y="192827"/>
                        <a:pt x="2549290" y="192827"/>
                        <a:pt x="2544356" y="189937"/>
                      </a:cubicBezTo>
                      <a:cubicBezTo>
                        <a:pt x="2540576" y="187212"/>
                        <a:pt x="2537374" y="183730"/>
                        <a:pt x="2535018" y="179710"/>
                      </a:cubicBezTo>
                      <a:cubicBezTo>
                        <a:pt x="2531594" y="174775"/>
                        <a:pt x="2527992" y="169617"/>
                        <a:pt x="2522879" y="168595"/>
                      </a:cubicBezTo>
                      <a:cubicBezTo>
                        <a:pt x="2522035" y="168595"/>
                        <a:pt x="2520700" y="168239"/>
                        <a:pt x="2519188" y="168016"/>
                      </a:cubicBezTo>
                      <a:cubicBezTo>
                        <a:pt x="2511229" y="166861"/>
                        <a:pt x="2497934" y="164993"/>
                        <a:pt x="2496112" y="159124"/>
                      </a:cubicBezTo>
                      <a:cubicBezTo>
                        <a:pt x="2495445" y="156900"/>
                        <a:pt x="2496557" y="154366"/>
                        <a:pt x="2499447" y="151609"/>
                      </a:cubicBezTo>
                      <a:cubicBezTo>
                        <a:pt x="2501625" y="149746"/>
                        <a:pt x="2503893" y="148052"/>
                        <a:pt x="2506339" y="146540"/>
                      </a:cubicBezTo>
                      <a:cubicBezTo>
                        <a:pt x="2512608" y="142316"/>
                        <a:pt x="2520433" y="137070"/>
                        <a:pt x="2520433" y="130889"/>
                      </a:cubicBezTo>
                      <a:cubicBezTo>
                        <a:pt x="2520433" y="119017"/>
                        <a:pt x="2561963" y="112259"/>
                        <a:pt x="2575613" y="110080"/>
                      </a:cubicBezTo>
                      <a:lnTo>
                        <a:pt x="2578014" y="109680"/>
                      </a:lnTo>
                      <a:cubicBezTo>
                        <a:pt x="2584284" y="108408"/>
                        <a:pt x="2590642" y="107648"/>
                        <a:pt x="2597000" y="107412"/>
                      </a:cubicBezTo>
                      <a:cubicBezTo>
                        <a:pt x="2608695" y="107412"/>
                        <a:pt x="2614208" y="112214"/>
                        <a:pt x="2625991" y="124842"/>
                      </a:cubicBezTo>
                      <a:cubicBezTo>
                        <a:pt x="2627813" y="127328"/>
                        <a:pt x="2630615" y="128942"/>
                        <a:pt x="2633683" y="129288"/>
                      </a:cubicBezTo>
                      <a:cubicBezTo>
                        <a:pt x="2636751" y="128799"/>
                        <a:pt x="2639597" y="127350"/>
                        <a:pt x="2641820" y="125153"/>
                      </a:cubicBezTo>
                      <a:cubicBezTo>
                        <a:pt x="2647512" y="119529"/>
                        <a:pt x="2655603" y="117154"/>
                        <a:pt x="2663429" y="118839"/>
                      </a:cubicBezTo>
                      <a:cubicBezTo>
                        <a:pt x="2677747" y="121730"/>
                        <a:pt x="2685661" y="126176"/>
                        <a:pt x="2688641" y="132757"/>
                      </a:cubicBezTo>
                      <a:cubicBezTo>
                        <a:pt x="2692242" y="140982"/>
                        <a:pt x="2687396" y="151832"/>
                        <a:pt x="2678991" y="165571"/>
                      </a:cubicBezTo>
                      <a:cubicBezTo>
                        <a:pt x="2671967" y="177132"/>
                        <a:pt x="2672811" y="178288"/>
                        <a:pt x="2675569" y="182112"/>
                      </a:cubicBezTo>
                      <a:cubicBezTo>
                        <a:pt x="2677080" y="184135"/>
                        <a:pt x="2678414" y="186331"/>
                        <a:pt x="2679436" y="188648"/>
                      </a:cubicBezTo>
                      <a:cubicBezTo>
                        <a:pt x="2680637" y="191356"/>
                        <a:pt x="2680637" y="194433"/>
                        <a:pt x="2679436" y="197140"/>
                      </a:cubicBezTo>
                      <a:cubicBezTo>
                        <a:pt x="2676813" y="202503"/>
                        <a:pt x="2672277" y="206700"/>
                        <a:pt x="2666719" y="208923"/>
                      </a:cubicBezTo>
                      <a:cubicBezTo>
                        <a:pt x="2660984" y="211271"/>
                        <a:pt x="2654848" y="212467"/>
                        <a:pt x="2648623" y="212436"/>
                      </a:cubicBezTo>
                      <a:close/>
                      <a:moveTo>
                        <a:pt x="2597000" y="108657"/>
                      </a:moveTo>
                      <a:cubicBezTo>
                        <a:pt x="2590687" y="108897"/>
                        <a:pt x="2584418" y="109640"/>
                        <a:pt x="2578236" y="110880"/>
                      </a:cubicBezTo>
                      <a:lnTo>
                        <a:pt x="2575791" y="111281"/>
                      </a:lnTo>
                      <a:cubicBezTo>
                        <a:pt x="2539820" y="117150"/>
                        <a:pt x="2521545" y="123775"/>
                        <a:pt x="2521545" y="131022"/>
                      </a:cubicBezTo>
                      <a:cubicBezTo>
                        <a:pt x="2521545" y="138270"/>
                        <a:pt x="2513452" y="143250"/>
                        <a:pt x="2506961" y="147608"/>
                      </a:cubicBezTo>
                      <a:cubicBezTo>
                        <a:pt x="2504604" y="149088"/>
                        <a:pt x="2502336" y="150738"/>
                        <a:pt x="2500202" y="152543"/>
                      </a:cubicBezTo>
                      <a:cubicBezTo>
                        <a:pt x="2497624" y="154989"/>
                        <a:pt x="2496645" y="156990"/>
                        <a:pt x="2497179" y="158901"/>
                      </a:cubicBezTo>
                      <a:cubicBezTo>
                        <a:pt x="2498780" y="163970"/>
                        <a:pt x="2512164" y="165882"/>
                        <a:pt x="2519411" y="166905"/>
                      </a:cubicBezTo>
                      <a:lnTo>
                        <a:pt x="2523146" y="167527"/>
                      </a:lnTo>
                      <a:cubicBezTo>
                        <a:pt x="2528704" y="168639"/>
                        <a:pt x="2532394" y="173930"/>
                        <a:pt x="2535996" y="179088"/>
                      </a:cubicBezTo>
                      <a:cubicBezTo>
                        <a:pt x="2538263" y="182956"/>
                        <a:pt x="2541287" y="186318"/>
                        <a:pt x="2544889" y="188959"/>
                      </a:cubicBezTo>
                      <a:cubicBezTo>
                        <a:pt x="2549335" y="191671"/>
                        <a:pt x="2556805" y="191671"/>
                        <a:pt x="2563830" y="191716"/>
                      </a:cubicBezTo>
                      <a:cubicBezTo>
                        <a:pt x="2568544" y="191551"/>
                        <a:pt x="2573257" y="191894"/>
                        <a:pt x="2577925" y="192738"/>
                      </a:cubicBezTo>
                      <a:cubicBezTo>
                        <a:pt x="2584817" y="194428"/>
                        <a:pt x="2592331" y="197185"/>
                        <a:pt x="2600157" y="199808"/>
                      </a:cubicBezTo>
                      <a:cubicBezTo>
                        <a:pt x="2615586" y="205144"/>
                        <a:pt x="2633016" y="211191"/>
                        <a:pt x="2648668" y="211191"/>
                      </a:cubicBezTo>
                      <a:cubicBezTo>
                        <a:pt x="2654625" y="211293"/>
                        <a:pt x="2660539" y="210235"/>
                        <a:pt x="2666097" y="208078"/>
                      </a:cubicBezTo>
                      <a:cubicBezTo>
                        <a:pt x="2671388" y="205962"/>
                        <a:pt x="2675656" y="201969"/>
                        <a:pt x="2678191" y="196874"/>
                      </a:cubicBezTo>
                      <a:cubicBezTo>
                        <a:pt x="2679258" y="194450"/>
                        <a:pt x="2679258" y="191694"/>
                        <a:pt x="2678191" y="189270"/>
                      </a:cubicBezTo>
                      <a:cubicBezTo>
                        <a:pt x="2677213" y="187016"/>
                        <a:pt x="2675924" y="184882"/>
                        <a:pt x="2674457" y="182912"/>
                      </a:cubicBezTo>
                      <a:cubicBezTo>
                        <a:pt x="2671255" y="178466"/>
                        <a:pt x="2670722" y="176865"/>
                        <a:pt x="2677835" y="165126"/>
                      </a:cubicBezTo>
                      <a:cubicBezTo>
                        <a:pt x="2686061" y="151787"/>
                        <a:pt x="2690819" y="141116"/>
                        <a:pt x="2687396" y="133335"/>
                      </a:cubicBezTo>
                      <a:cubicBezTo>
                        <a:pt x="2684683" y="127110"/>
                        <a:pt x="2676946" y="122886"/>
                        <a:pt x="2662985" y="119996"/>
                      </a:cubicBezTo>
                      <a:cubicBezTo>
                        <a:pt x="2661384" y="119649"/>
                        <a:pt x="2659739" y="119471"/>
                        <a:pt x="2658093" y="119462"/>
                      </a:cubicBezTo>
                      <a:cubicBezTo>
                        <a:pt x="2652180" y="119711"/>
                        <a:pt x="2646578" y="122059"/>
                        <a:pt x="2642264" y="126087"/>
                      </a:cubicBezTo>
                      <a:cubicBezTo>
                        <a:pt x="2639864" y="128515"/>
                        <a:pt x="2636751" y="130075"/>
                        <a:pt x="2633371" y="130533"/>
                      </a:cubicBezTo>
                      <a:cubicBezTo>
                        <a:pt x="2629993" y="130182"/>
                        <a:pt x="2626924" y="128421"/>
                        <a:pt x="2624879" y="125687"/>
                      </a:cubicBezTo>
                      <a:cubicBezTo>
                        <a:pt x="2613407" y="113504"/>
                        <a:pt x="2608027" y="108791"/>
                        <a:pt x="2596778" y="108791"/>
                      </a:cubicBezTo>
                      <a:close/>
                      <a:moveTo>
                        <a:pt x="2472013" y="149208"/>
                      </a:moveTo>
                      <a:cubicBezTo>
                        <a:pt x="2469923" y="149248"/>
                        <a:pt x="2467877" y="149039"/>
                        <a:pt x="2465832" y="148586"/>
                      </a:cubicBezTo>
                      <a:cubicBezTo>
                        <a:pt x="2459118" y="146696"/>
                        <a:pt x="2453071" y="142912"/>
                        <a:pt x="2448402" y="137692"/>
                      </a:cubicBezTo>
                      <a:cubicBezTo>
                        <a:pt x="2444800" y="133850"/>
                        <a:pt x="2440532" y="130756"/>
                        <a:pt x="2435729" y="128577"/>
                      </a:cubicBezTo>
                      <a:cubicBezTo>
                        <a:pt x="2432350" y="127199"/>
                        <a:pt x="2430839" y="125776"/>
                        <a:pt x="2431283" y="124131"/>
                      </a:cubicBezTo>
                      <a:cubicBezTo>
                        <a:pt x="2432350" y="118617"/>
                        <a:pt x="2458763" y="115238"/>
                        <a:pt x="2460096" y="115238"/>
                      </a:cubicBezTo>
                      <a:cubicBezTo>
                        <a:pt x="2469255" y="115238"/>
                        <a:pt x="2476814" y="113193"/>
                        <a:pt x="2477393" y="110569"/>
                      </a:cubicBezTo>
                      <a:cubicBezTo>
                        <a:pt x="2477615" y="109458"/>
                        <a:pt x="2476681" y="107012"/>
                        <a:pt x="2468055" y="103366"/>
                      </a:cubicBezTo>
                      <a:lnTo>
                        <a:pt x="2467210" y="103010"/>
                      </a:lnTo>
                      <a:lnTo>
                        <a:pt x="2462408" y="101009"/>
                      </a:lnTo>
                      <a:lnTo>
                        <a:pt x="2462408" y="101009"/>
                      </a:lnTo>
                      <a:lnTo>
                        <a:pt x="2462675" y="100431"/>
                      </a:lnTo>
                      <a:cubicBezTo>
                        <a:pt x="2458895" y="98181"/>
                        <a:pt x="2455961" y="94696"/>
                        <a:pt x="2454404" y="90560"/>
                      </a:cubicBezTo>
                      <a:cubicBezTo>
                        <a:pt x="2453693" y="87981"/>
                        <a:pt x="2454316" y="85220"/>
                        <a:pt x="2456050" y="83179"/>
                      </a:cubicBezTo>
                      <a:cubicBezTo>
                        <a:pt x="2459118" y="80058"/>
                        <a:pt x="2463475" y="78560"/>
                        <a:pt x="2467832" y="79133"/>
                      </a:cubicBezTo>
                      <a:cubicBezTo>
                        <a:pt x="2470011" y="79146"/>
                        <a:pt x="2472190" y="78889"/>
                        <a:pt x="2474280" y="78377"/>
                      </a:cubicBezTo>
                      <a:cubicBezTo>
                        <a:pt x="2480994" y="76332"/>
                        <a:pt x="2484862" y="73486"/>
                        <a:pt x="2485751" y="69885"/>
                      </a:cubicBezTo>
                      <a:cubicBezTo>
                        <a:pt x="2486640" y="66283"/>
                        <a:pt x="2484240" y="60992"/>
                        <a:pt x="2478193" y="54767"/>
                      </a:cubicBezTo>
                      <a:cubicBezTo>
                        <a:pt x="2477660" y="54238"/>
                        <a:pt x="2477393" y="53464"/>
                        <a:pt x="2477571" y="52722"/>
                      </a:cubicBezTo>
                      <a:cubicBezTo>
                        <a:pt x="2478816" y="47386"/>
                        <a:pt x="2500692" y="39160"/>
                        <a:pt x="2529148" y="28933"/>
                      </a:cubicBezTo>
                      <a:cubicBezTo>
                        <a:pt x="2537552" y="26288"/>
                        <a:pt x="2545822" y="23140"/>
                        <a:pt x="2553870" y="19507"/>
                      </a:cubicBezTo>
                      <a:cubicBezTo>
                        <a:pt x="2556716" y="17359"/>
                        <a:pt x="2560095" y="16048"/>
                        <a:pt x="2563652" y="15728"/>
                      </a:cubicBezTo>
                      <a:cubicBezTo>
                        <a:pt x="2570099" y="15728"/>
                        <a:pt x="2572233" y="22886"/>
                        <a:pt x="2574457" y="30490"/>
                      </a:cubicBezTo>
                      <a:cubicBezTo>
                        <a:pt x="2576680" y="38093"/>
                        <a:pt x="2579259" y="46674"/>
                        <a:pt x="2586463" y="49609"/>
                      </a:cubicBezTo>
                      <a:cubicBezTo>
                        <a:pt x="2586818" y="49609"/>
                        <a:pt x="2588374" y="50098"/>
                        <a:pt x="2590375" y="50543"/>
                      </a:cubicBezTo>
                      <a:cubicBezTo>
                        <a:pt x="2604648" y="53833"/>
                        <a:pt x="2619455" y="57790"/>
                        <a:pt x="2620789" y="62370"/>
                      </a:cubicBezTo>
                      <a:cubicBezTo>
                        <a:pt x="2621100" y="63388"/>
                        <a:pt x="2620744" y="64491"/>
                        <a:pt x="2619944" y="65171"/>
                      </a:cubicBezTo>
                      <a:cubicBezTo>
                        <a:pt x="2617098" y="67186"/>
                        <a:pt x="2613719" y="68315"/>
                        <a:pt x="2610206" y="68417"/>
                      </a:cubicBezTo>
                      <a:cubicBezTo>
                        <a:pt x="2606204" y="68995"/>
                        <a:pt x="2602469" y="69529"/>
                        <a:pt x="2601313" y="71752"/>
                      </a:cubicBezTo>
                      <a:cubicBezTo>
                        <a:pt x="2600602" y="73535"/>
                        <a:pt x="2600735" y="75545"/>
                        <a:pt x="2601669" y="77221"/>
                      </a:cubicBezTo>
                      <a:cubicBezTo>
                        <a:pt x="2604248" y="81925"/>
                        <a:pt x="2604470" y="87581"/>
                        <a:pt x="2602247" y="92472"/>
                      </a:cubicBezTo>
                      <a:cubicBezTo>
                        <a:pt x="2597800" y="99631"/>
                        <a:pt x="2585795" y="101098"/>
                        <a:pt x="2573968" y="102566"/>
                      </a:cubicBezTo>
                      <a:cubicBezTo>
                        <a:pt x="2569522" y="103055"/>
                        <a:pt x="2565075" y="103588"/>
                        <a:pt x="2561251" y="104433"/>
                      </a:cubicBezTo>
                      <a:lnTo>
                        <a:pt x="2557294" y="105145"/>
                      </a:lnTo>
                      <a:cubicBezTo>
                        <a:pt x="2544311" y="107412"/>
                        <a:pt x="2504916" y="114304"/>
                        <a:pt x="2506561" y="124086"/>
                      </a:cubicBezTo>
                      <a:cubicBezTo>
                        <a:pt x="2507406" y="128884"/>
                        <a:pt x="2506027" y="133810"/>
                        <a:pt x="2502737" y="137425"/>
                      </a:cubicBezTo>
                      <a:cubicBezTo>
                        <a:pt x="2495756" y="145206"/>
                        <a:pt x="2481973" y="149342"/>
                        <a:pt x="2471790" y="149342"/>
                      </a:cubicBezTo>
                      <a:close/>
                      <a:moveTo>
                        <a:pt x="2474013" y="105411"/>
                      </a:moveTo>
                      <a:cubicBezTo>
                        <a:pt x="2477259" y="107368"/>
                        <a:pt x="2478460" y="109235"/>
                        <a:pt x="2478460" y="111014"/>
                      </a:cubicBezTo>
                      <a:cubicBezTo>
                        <a:pt x="2477704" y="114838"/>
                        <a:pt x="2468411" y="116572"/>
                        <a:pt x="2460096" y="116572"/>
                      </a:cubicBezTo>
                      <a:cubicBezTo>
                        <a:pt x="2457250" y="116572"/>
                        <a:pt x="2433196" y="120173"/>
                        <a:pt x="2432395" y="124397"/>
                      </a:cubicBezTo>
                      <a:cubicBezTo>
                        <a:pt x="2432395" y="125331"/>
                        <a:pt x="2433595" y="126443"/>
                        <a:pt x="2436308" y="127554"/>
                      </a:cubicBezTo>
                      <a:cubicBezTo>
                        <a:pt x="2441243" y="129769"/>
                        <a:pt x="2445645" y="132943"/>
                        <a:pt x="2449336" y="136892"/>
                      </a:cubicBezTo>
                      <a:cubicBezTo>
                        <a:pt x="2453871" y="141970"/>
                        <a:pt x="2459741" y="145656"/>
                        <a:pt x="2466277" y="147519"/>
                      </a:cubicBezTo>
                      <a:cubicBezTo>
                        <a:pt x="2468233" y="147937"/>
                        <a:pt x="2470189" y="148128"/>
                        <a:pt x="2472190" y="148097"/>
                      </a:cubicBezTo>
                      <a:cubicBezTo>
                        <a:pt x="2482106" y="148097"/>
                        <a:pt x="2495533" y="144095"/>
                        <a:pt x="2502026" y="136447"/>
                      </a:cubicBezTo>
                      <a:cubicBezTo>
                        <a:pt x="2505049" y="133103"/>
                        <a:pt x="2506339" y="128568"/>
                        <a:pt x="2505627" y="124131"/>
                      </a:cubicBezTo>
                      <a:cubicBezTo>
                        <a:pt x="2503982" y="114393"/>
                        <a:pt x="2534262" y="107946"/>
                        <a:pt x="2557205" y="103900"/>
                      </a:cubicBezTo>
                      <a:lnTo>
                        <a:pt x="2561162" y="103188"/>
                      </a:lnTo>
                      <a:cubicBezTo>
                        <a:pt x="2565164" y="102388"/>
                        <a:pt x="2569655" y="101854"/>
                        <a:pt x="2573968" y="101321"/>
                      </a:cubicBezTo>
                      <a:cubicBezTo>
                        <a:pt x="2585529" y="99898"/>
                        <a:pt x="2597490" y="98475"/>
                        <a:pt x="2601402" y="91761"/>
                      </a:cubicBezTo>
                      <a:cubicBezTo>
                        <a:pt x="2603492" y="88293"/>
                        <a:pt x="2603270" y="83624"/>
                        <a:pt x="2600780" y="77488"/>
                      </a:cubicBezTo>
                      <a:cubicBezTo>
                        <a:pt x="2599713" y="75518"/>
                        <a:pt x="2599579" y="73153"/>
                        <a:pt x="2600468" y="71085"/>
                      </a:cubicBezTo>
                      <a:cubicBezTo>
                        <a:pt x="2602025" y="68373"/>
                        <a:pt x="2606026" y="67795"/>
                        <a:pt x="2610295" y="67172"/>
                      </a:cubicBezTo>
                      <a:cubicBezTo>
                        <a:pt x="2613541" y="67106"/>
                        <a:pt x="2616697" y="66105"/>
                        <a:pt x="2619410" y="64282"/>
                      </a:cubicBezTo>
                      <a:cubicBezTo>
                        <a:pt x="2620166" y="63482"/>
                        <a:pt x="2620121" y="62904"/>
                        <a:pt x="2619989" y="62548"/>
                      </a:cubicBezTo>
                      <a:cubicBezTo>
                        <a:pt x="2618655" y="58102"/>
                        <a:pt x="2598112" y="53255"/>
                        <a:pt x="2590375" y="51521"/>
                      </a:cubicBezTo>
                      <a:cubicBezTo>
                        <a:pt x="2587929" y="50943"/>
                        <a:pt x="2586729" y="50676"/>
                        <a:pt x="2586329" y="50498"/>
                      </a:cubicBezTo>
                      <a:cubicBezTo>
                        <a:pt x="2578637" y="47386"/>
                        <a:pt x="2575969" y="38493"/>
                        <a:pt x="2573657" y="30668"/>
                      </a:cubicBezTo>
                      <a:cubicBezTo>
                        <a:pt x="2571344" y="22842"/>
                        <a:pt x="2569522" y="16706"/>
                        <a:pt x="2563919" y="16706"/>
                      </a:cubicBezTo>
                      <a:cubicBezTo>
                        <a:pt x="2560584" y="17044"/>
                        <a:pt x="2557428" y="18289"/>
                        <a:pt x="2554759" y="20307"/>
                      </a:cubicBezTo>
                      <a:cubicBezTo>
                        <a:pt x="2546534" y="24131"/>
                        <a:pt x="2538130" y="27444"/>
                        <a:pt x="2529504" y="30223"/>
                      </a:cubicBezTo>
                      <a:cubicBezTo>
                        <a:pt x="2508562" y="37737"/>
                        <a:pt x="2479838" y="48008"/>
                        <a:pt x="2478682" y="53211"/>
                      </a:cubicBezTo>
                      <a:cubicBezTo>
                        <a:pt x="2478593" y="53571"/>
                        <a:pt x="2478727" y="53949"/>
                        <a:pt x="2478993" y="54189"/>
                      </a:cubicBezTo>
                      <a:cubicBezTo>
                        <a:pt x="2485396" y="60681"/>
                        <a:pt x="2487886" y="65972"/>
                        <a:pt x="2486818" y="70418"/>
                      </a:cubicBezTo>
                      <a:cubicBezTo>
                        <a:pt x="2485751" y="74865"/>
                        <a:pt x="2481706" y="77488"/>
                        <a:pt x="2474591" y="79667"/>
                      </a:cubicBezTo>
                      <a:cubicBezTo>
                        <a:pt x="2472412" y="80205"/>
                        <a:pt x="2470144" y="80476"/>
                        <a:pt x="2467877" y="80467"/>
                      </a:cubicBezTo>
                      <a:cubicBezTo>
                        <a:pt x="2463875" y="79907"/>
                        <a:pt x="2459830" y="81259"/>
                        <a:pt x="2456939" y="84113"/>
                      </a:cubicBezTo>
                      <a:cubicBezTo>
                        <a:pt x="2455428" y="85878"/>
                        <a:pt x="2454894" y="88270"/>
                        <a:pt x="2455472" y="90516"/>
                      </a:cubicBezTo>
                      <a:cubicBezTo>
                        <a:pt x="2456850" y="95896"/>
                        <a:pt x="2464098" y="100743"/>
                        <a:pt x="2468322" y="102521"/>
                      </a:cubicBezTo>
                      <a:lnTo>
                        <a:pt x="2471968" y="104033"/>
                      </a:lnTo>
                      <a:lnTo>
                        <a:pt x="2472679" y="104344"/>
                      </a:lnTo>
                      <a:lnTo>
                        <a:pt x="2473835" y="104833"/>
                      </a:lnTo>
                      <a:lnTo>
                        <a:pt x="2473835" y="104833"/>
                      </a:lnTo>
                      <a:lnTo>
                        <a:pt x="2474236" y="105100"/>
                      </a:lnTo>
                      <a:close/>
                      <a:moveTo>
                        <a:pt x="1274244" y="118751"/>
                      </a:moveTo>
                      <a:cubicBezTo>
                        <a:pt x="1261572" y="118751"/>
                        <a:pt x="1251478" y="116172"/>
                        <a:pt x="1245787" y="111458"/>
                      </a:cubicBezTo>
                      <a:cubicBezTo>
                        <a:pt x="1241652" y="107990"/>
                        <a:pt x="1239962" y="105011"/>
                        <a:pt x="1240629" y="102566"/>
                      </a:cubicBezTo>
                      <a:cubicBezTo>
                        <a:pt x="1242141" y="96741"/>
                        <a:pt x="1255302" y="94251"/>
                        <a:pt x="1267975" y="91850"/>
                      </a:cubicBezTo>
                      <a:cubicBezTo>
                        <a:pt x="1278024" y="89982"/>
                        <a:pt x="1288428" y="88026"/>
                        <a:pt x="1290518" y="84602"/>
                      </a:cubicBezTo>
                      <a:cubicBezTo>
                        <a:pt x="1290829" y="83984"/>
                        <a:pt x="1290829" y="83264"/>
                        <a:pt x="1290518" y="82646"/>
                      </a:cubicBezTo>
                      <a:lnTo>
                        <a:pt x="1289851" y="80823"/>
                      </a:lnTo>
                      <a:lnTo>
                        <a:pt x="1289584" y="80111"/>
                      </a:lnTo>
                      <a:lnTo>
                        <a:pt x="1289584" y="80111"/>
                      </a:lnTo>
                      <a:cubicBezTo>
                        <a:pt x="1289584" y="79800"/>
                        <a:pt x="1289584" y="79756"/>
                        <a:pt x="1289584" y="79667"/>
                      </a:cubicBezTo>
                      <a:lnTo>
                        <a:pt x="1289584" y="79444"/>
                      </a:lnTo>
                      <a:lnTo>
                        <a:pt x="1289851" y="79444"/>
                      </a:lnTo>
                      <a:cubicBezTo>
                        <a:pt x="1290118" y="79444"/>
                        <a:pt x="1290207" y="79444"/>
                        <a:pt x="1290473" y="79800"/>
                      </a:cubicBezTo>
                      <a:lnTo>
                        <a:pt x="1290473" y="79800"/>
                      </a:lnTo>
                      <a:cubicBezTo>
                        <a:pt x="1290473" y="79800"/>
                        <a:pt x="1290473" y="80156"/>
                        <a:pt x="1290785" y="80556"/>
                      </a:cubicBezTo>
                      <a:lnTo>
                        <a:pt x="1290785" y="80556"/>
                      </a:lnTo>
                      <a:cubicBezTo>
                        <a:pt x="1291763" y="79667"/>
                        <a:pt x="1294386" y="78733"/>
                        <a:pt x="1303234" y="78733"/>
                      </a:cubicBezTo>
                      <a:cubicBezTo>
                        <a:pt x="1317240" y="78946"/>
                        <a:pt x="1331202" y="80191"/>
                        <a:pt x="1344986" y="82468"/>
                      </a:cubicBezTo>
                      <a:cubicBezTo>
                        <a:pt x="1351789" y="84424"/>
                        <a:pt x="1355124" y="86559"/>
                        <a:pt x="1355168" y="89093"/>
                      </a:cubicBezTo>
                      <a:cubicBezTo>
                        <a:pt x="1355168" y="94029"/>
                        <a:pt x="1342496" y="98564"/>
                        <a:pt x="1331202" y="102432"/>
                      </a:cubicBezTo>
                      <a:cubicBezTo>
                        <a:pt x="1326489" y="103842"/>
                        <a:pt x="1321953" y="105705"/>
                        <a:pt x="1317596" y="107990"/>
                      </a:cubicBezTo>
                      <a:cubicBezTo>
                        <a:pt x="1309104" y="114304"/>
                        <a:pt x="1290740" y="118884"/>
                        <a:pt x="1274022" y="118884"/>
                      </a:cubicBezTo>
                      <a:close/>
                      <a:moveTo>
                        <a:pt x="1291629" y="84602"/>
                      </a:moveTo>
                      <a:cubicBezTo>
                        <a:pt x="1291674" y="84718"/>
                        <a:pt x="1291674" y="84842"/>
                        <a:pt x="1291629" y="84958"/>
                      </a:cubicBezTo>
                      <a:cubicBezTo>
                        <a:pt x="1289317" y="88782"/>
                        <a:pt x="1279135" y="90694"/>
                        <a:pt x="1268375" y="92739"/>
                      </a:cubicBezTo>
                      <a:cubicBezTo>
                        <a:pt x="1256592" y="94962"/>
                        <a:pt x="1243208" y="97452"/>
                        <a:pt x="1241696" y="102610"/>
                      </a:cubicBezTo>
                      <a:cubicBezTo>
                        <a:pt x="1241163" y="104789"/>
                        <a:pt x="1242763" y="107457"/>
                        <a:pt x="1246498" y="110569"/>
                      </a:cubicBezTo>
                      <a:cubicBezTo>
                        <a:pt x="1251967" y="115016"/>
                        <a:pt x="1261839" y="117639"/>
                        <a:pt x="1274244" y="117639"/>
                      </a:cubicBezTo>
                      <a:cubicBezTo>
                        <a:pt x="1290740" y="117639"/>
                        <a:pt x="1308837" y="113193"/>
                        <a:pt x="1317285" y="107012"/>
                      </a:cubicBezTo>
                      <a:cubicBezTo>
                        <a:pt x="1321731" y="104629"/>
                        <a:pt x="1326400" y="102708"/>
                        <a:pt x="1331202" y="101276"/>
                      </a:cubicBezTo>
                      <a:cubicBezTo>
                        <a:pt x="1341029" y="97808"/>
                        <a:pt x="1354546" y="93050"/>
                        <a:pt x="1354457" y="88915"/>
                      </a:cubicBezTo>
                      <a:cubicBezTo>
                        <a:pt x="1354457" y="87581"/>
                        <a:pt x="1352723" y="85491"/>
                        <a:pt x="1345030" y="83313"/>
                      </a:cubicBezTo>
                      <a:cubicBezTo>
                        <a:pt x="1331336" y="81058"/>
                        <a:pt x="1317463" y="79822"/>
                        <a:pt x="1303590" y="79622"/>
                      </a:cubicBezTo>
                      <a:cubicBezTo>
                        <a:pt x="1293986" y="79622"/>
                        <a:pt x="1292118" y="80823"/>
                        <a:pt x="1291763" y="81312"/>
                      </a:cubicBezTo>
                      <a:cubicBezTo>
                        <a:pt x="1291674" y="81459"/>
                        <a:pt x="1291674" y="81654"/>
                        <a:pt x="1291763" y="81801"/>
                      </a:cubicBezTo>
                      <a:lnTo>
                        <a:pt x="1291763" y="81801"/>
                      </a:lnTo>
                      <a:cubicBezTo>
                        <a:pt x="1292029" y="82512"/>
                        <a:pt x="1292252" y="83046"/>
                        <a:pt x="1292385" y="83446"/>
                      </a:cubicBezTo>
                      <a:lnTo>
                        <a:pt x="1292385" y="84069"/>
                      </a:lnTo>
                      <a:lnTo>
                        <a:pt x="1292385" y="84069"/>
                      </a:lnTo>
                      <a:cubicBezTo>
                        <a:pt x="1292385" y="84380"/>
                        <a:pt x="1292385" y="84424"/>
                        <a:pt x="1292385" y="84558"/>
                      </a:cubicBezTo>
                      <a:lnTo>
                        <a:pt x="1292385" y="84780"/>
                      </a:lnTo>
                      <a:lnTo>
                        <a:pt x="1292118" y="84780"/>
                      </a:lnTo>
                      <a:cubicBezTo>
                        <a:pt x="1292118" y="84780"/>
                        <a:pt x="1291585" y="85047"/>
                        <a:pt x="1291407" y="84736"/>
                      </a:cubicBezTo>
                      <a:close/>
                      <a:moveTo>
                        <a:pt x="978959" y="108613"/>
                      </a:moveTo>
                      <a:cubicBezTo>
                        <a:pt x="963975" y="108613"/>
                        <a:pt x="944944" y="102610"/>
                        <a:pt x="944099" y="95629"/>
                      </a:cubicBezTo>
                      <a:cubicBezTo>
                        <a:pt x="943655" y="91494"/>
                        <a:pt x="949035" y="88115"/>
                        <a:pt x="960107" y="85491"/>
                      </a:cubicBezTo>
                      <a:cubicBezTo>
                        <a:pt x="966287" y="83877"/>
                        <a:pt x="972245" y="81565"/>
                        <a:pt x="977892" y="78600"/>
                      </a:cubicBezTo>
                      <a:cubicBezTo>
                        <a:pt x="984962" y="74753"/>
                        <a:pt x="992609" y="72095"/>
                        <a:pt x="1000524" y="70729"/>
                      </a:cubicBezTo>
                      <a:lnTo>
                        <a:pt x="1001858" y="70729"/>
                      </a:lnTo>
                      <a:cubicBezTo>
                        <a:pt x="1018132" y="68906"/>
                        <a:pt x="1022045" y="66639"/>
                        <a:pt x="1022445" y="65038"/>
                      </a:cubicBezTo>
                      <a:cubicBezTo>
                        <a:pt x="1022445" y="64416"/>
                        <a:pt x="1022178" y="63615"/>
                        <a:pt x="1021022" y="62770"/>
                      </a:cubicBezTo>
                      <a:lnTo>
                        <a:pt x="1020533" y="62415"/>
                      </a:lnTo>
                      <a:lnTo>
                        <a:pt x="1018665" y="61081"/>
                      </a:lnTo>
                      <a:lnTo>
                        <a:pt x="1016798" y="59747"/>
                      </a:lnTo>
                      <a:lnTo>
                        <a:pt x="1016798" y="59747"/>
                      </a:lnTo>
                      <a:cubicBezTo>
                        <a:pt x="1016442" y="59436"/>
                        <a:pt x="1016487" y="59347"/>
                        <a:pt x="1016531" y="59213"/>
                      </a:cubicBezTo>
                      <a:lnTo>
                        <a:pt x="1016531" y="58858"/>
                      </a:lnTo>
                      <a:lnTo>
                        <a:pt x="1016887" y="58858"/>
                      </a:lnTo>
                      <a:lnTo>
                        <a:pt x="1016887" y="58858"/>
                      </a:lnTo>
                      <a:cubicBezTo>
                        <a:pt x="1016309" y="57782"/>
                        <a:pt x="1016176" y="56510"/>
                        <a:pt x="1016576" y="55345"/>
                      </a:cubicBezTo>
                      <a:cubicBezTo>
                        <a:pt x="1019377" y="46452"/>
                        <a:pt x="1048234" y="42006"/>
                        <a:pt x="1057305" y="42006"/>
                      </a:cubicBezTo>
                      <a:cubicBezTo>
                        <a:pt x="1058194" y="41917"/>
                        <a:pt x="1059083" y="41917"/>
                        <a:pt x="1059972" y="42006"/>
                      </a:cubicBezTo>
                      <a:cubicBezTo>
                        <a:pt x="1067754" y="43784"/>
                        <a:pt x="1086651" y="53344"/>
                        <a:pt x="1086651" y="61214"/>
                      </a:cubicBezTo>
                      <a:cubicBezTo>
                        <a:pt x="1086651" y="64771"/>
                        <a:pt x="1082693" y="67306"/>
                        <a:pt x="1075135" y="68684"/>
                      </a:cubicBezTo>
                      <a:cubicBezTo>
                        <a:pt x="1072511" y="69173"/>
                        <a:pt x="1069176" y="69529"/>
                        <a:pt x="1065664" y="69929"/>
                      </a:cubicBezTo>
                      <a:cubicBezTo>
                        <a:pt x="1049835" y="71663"/>
                        <a:pt x="1028181" y="74020"/>
                        <a:pt x="1026357" y="90338"/>
                      </a:cubicBezTo>
                      <a:cubicBezTo>
                        <a:pt x="1026046" y="93139"/>
                        <a:pt x="1019999" y="94784"/>
                        <a:pt x="1013018" y="96785"/>
                      </a:cubicBezTo>
                      <a:cubicBezTo>
                        <a:pt x="1007105" y="98430"/>
                        <a:pt x="1000480" y="100298"/>
                        <a:pt x="998345" y="102743"/>
                      </a:cubicBezTo>
                      <a:cubicBezTo>
                        <a:pt x="994966" y="106567"/>
                        <a:pt x="987985" y="108746"/>
                        <a:pt x="978737" y="108746"/>
                      </a:cubicBezTo>
                      <a:close/>
                      <a:moveTo>
                        <a:pt x="1023423" y="64460"/>
                      </a:moveTo>
                      <a:cubicBezTo>
                        <a:pt x="1023468" y="64696"/>
                        <a:pt x="1023468" y="64936"/>
                        <a:pt x="1023423" y="65171"/>
                      </a:cubicBezTo>
                      <a:cubicBezTo>
                        <a:pt x="1022400" y="68906"/>
                        <a:pt x="1010618" y="70685"/>
                        <a:pt x="1001858" y="71663"/>
                      </a:cubicBezTo>
                      <a:lnTo>
                        <a:pt x="1000524" y="71663"/>
                      </a:lnTo>
                      <a:cubicBezTo>
                        <a:pt x="992743" y="73037"/>
                        <a:pt x="985228" y="75665"/>
                        <a:pt x="978292" y="79444"/>
                      </a:cubicBezTo>
                      <a:cubicBezTo>
                        <a:pt x="972645" y="82450"/>
                        <a:pt x="966687" y="84793"/>
                        <a:pt x="960507" y="86425"/>
                      </a:cubicBezTo>
                      <a:cubicBezTo>
                        <a:pt x="950369" y="88826"/>
                        <a:pt x="944989" y="91983"/>
                        <a:pt x="945344" y="95318"/>
                      </a:cubicBezTo>
                      <a:cubicBezTo>
                        <a:pt x="946011" y="101143"/>
                        <a:pt x="963397" y="107323"/>
                        <a:pt x="979092" y="107323"/>
                      </a:cubicBezTo>
                      <a:cubicBezTo>
                        <a:pt x="987985" y="107323"/>
                        <a:pt x="994699" y="105278"/>
                        <a:pt x="997856" y="101587"/>
                      </a:cubicBezTo>
                      <a:cubicBezTo>
                        <a:pt x="1000213" y="98875"/>
                        <a:pt x="1006749" y="97141"/>
                        <a:pt x="1013063" y="95274"/>
                      </a:cubicBezTo>
                      <a:cubicBezTo>
                        <a:pt x="1019377" y="93406"/>
                        <a:pt x="1025379" y="91805"/>
                        <a:pt x="1025602" y="89760"/>
                      </a:cubicBezTo>
                      <a:cubicBezTo>
                        <a:pt x="1027558" y="72552"/>
                        <a:pt x="1049701" y="70152"/>
                        <a:pt x="1065930" y="68373"/>
                      </a:cubicBezTo>
                      <a:cubicBezTo>
                        <a:pt x="1069399" y="68017"/>
                        <a:pt x="1072734" y="67617"/>
                        <a:pt x="1075268" y="67172"/>
                      </a:cubicBezTo>
                      <a:cubicBezTo>
                        <a:pt x="1082160" y="65883"/>
                        <a:pt x="1085850" y="63660"/>
                        <a:pt x="1085895" y="60770"/>
                      </a:cubicBezTo>
                      <a:cubicBezTo>
                        <a:pt x="1085895" y="54100"/>
                        <a:pt x="1068865" y="44629"/>
                        <a:pt x="1060017" y="42628"/>
                      </a:cubicBezTo>
                      <a:cubicBezTo>
                        <a:pt x="1059216" y="42539"/>
                        <a:pt x="1058416" y="42539"/>
                        <a:pt x="1057616" y="42628"/>
                      </a:cubicBezTo>
                      <a:cubicBezTo>
                        <a:pt x="1046989" y="42628"/>
                        <a:pt x="1020310" y="48008"/>
                        <a:pt x="1017954" y="55389"/>
                      </a:cubicBezTo>
                      <a:cubicBezTo>
                        <a:pt x="1017332" y="57346"/>
                        <a:pt x="1018532" y="59436"/>
                        <a:pt x="1021466" y="61526"/>
                      </a:cubicBezTo>
                      <a:lnTo>
                        <a:pt x="1023779" y="63215"/>
                      </a:lnTo>
                      <a:lnTo>
                        <a:pt x="1025513" y="64416"/>
                      </a:lnTo>
                      <a:lnTo>
                        <a:pt x="1025513" y="64416"/>
                      </a:lnTo>
                      <a:cubicBezTo>
                        <a:pt x="1025779" y="64638"/>
                        <a:pt x="1025779" y="64682"/>
                        <a:pt x="1025779" y="64771"/>
                      </a:cubicBezTo>
                      <a:lnTo>
                        <a:pt x="1025779" y="64771"/>
                      </a:lnTo>
                      <a:lnTo>
                        <a:pt x="1025779" y="64771"/>
                      </a:lnTo>
                      <a:cubicBezTo>
                        <a:pt x="1025779" y="64994"/>
                        <a:pt x="1025513" y="65127"/>
                        <a:pt x="1025024" y="64771"/>
                      </a:cubicBezTo>
                      <a:lnTo>
                        <a:pt x="1025024" y="64771"/>
                      </a:lnTo>
                      <a:close/>
                      <a:moveTo>
                        <a:pt x="1146499" y="105233"/>
                      </a:moveTo>
                      <a:cubicBezTo>
                        <a:pt x="1137428" y="104918"/>
                        <a:pt x="1128447" y="103344"/>
                        <a:pt x="1119821" y="100565"/>
                      </a:cubicBezTo>
                      <a:cubicBezTo>
                        <a:pt x="1118265" y="100031"/>
                        <a:pt x="1118042" y="99186"/>
                        <a:pt x="1118175" y="98608"/>
                      </a:cubicBezTo>
                      <a:cubicBezTo>
                        <a:pt x="1118843" y="94473"/>
                        <a:pt x="1138985" y="87848"/>
                        <a:pt x="1150812" y="87848"/>
                      </a:cubicBezTo>
                      <a:cubicBezTo>
                        <a:pt x="1160550" y="87848"/>
                        <a:pt x="1162550" y="91761"/>
                        <a:pt x="1162550" y="95007"/>
                      </a:cubicBezTo>
                      <a:cubicBezTo>
                        <a:pt x="1162684" y="98453"/>
                        <a:pt x="1160772" y="101654"/>
                        <a:pt x="1157659" y="103144"/>
                      </a:cubicBezTo>
                      <a:cubicBezTo>
                        <a:pt x="1154102" y="104767"/>
                        <a:pt x="1150234" y="105531"/>
                        <a:pt x="1146321" y="105367"/>
                      </a:cubicBezTo>
                      <a:close/>
                      <a:moveTo>
                        <a:pt x="1150945" y="88960"/>
                      </a:moveTo>
                      <a:cubicBezTo>
                        <a:pt x="1137606" y="88960"/>
                        <a:pt x="1119821" y="96074"/>
                        <a:pt x="1119376" y="98786"/>
                      </a:cubicBezTo>
                      <a:cubicBezTo>
                        <a:pt x="1119376" y="99097"/>
                        <a:pt x="1119865" y="99320"/>
                        <a:pt x="1120310" y="99498"/>
                      </a:cubicBezTo>
                      <a:cubicBezTo>
                        <a:pt x="1128802" y="102192"/>
                        <a:pt x="1137651" y="103691"/>
                        <a:pt x="1146588" y="103944"/>
                      </a:cubicBezTo>
                      <a:cubicBezTo>
                        <a:pt x="1150278" y="104126"/>
                        <a:pt x="1153925" y="103442"/>
                        <a:pt x="1157304" y="101943"/>
                      </a:cubicBezTo>
                      <a:cubicBezTo>
                        <a:pt x="1160105" y="100725"/>
                        <a:pt x="1161883" y="97892"/>
                        <a:pt x="1161750" y="94829"/>
                      </a:cubicBezTo>
                      <a:cubicBezTo>
                        <a:pt x="1161306" y="90160"/>
                        <a:pt x="1155525" y="89093"/>
                        <a:pt x="1150679" y="89093"/>
                      </a:cubicBezTo>
                      <a:close/>
                      <a:moveTo>
                        <a:pt x="1394385" y="83046"/>
                      </a:moveTo>
                      <a:cubicBezTo>
                        <a:pt x="1384292" y="83046"/>
                        <a:pt x="1366907" y="81668"/>
                        <a:pt x="1363572" y="72419"/>
                      </a:cubicBezTo>
                      <a:cubicBezTo>
                        <a:pt x="1361304" y="66105"/>
                        <a:pt x="1372465" y="60103"/>
                        <a:pt x="1379090" y="56501"/>
                      </a:cubicBezTo>
                      <a:cubicBezTo>
                        <a:pt x="1380423" y="55790"/>
                        <a:pt x="1381580" y="55167"/>
                        <a:pt x="1382291" y="54723"/>
                      </a:cubicBezTo>
                      <a:cubicBezTo>
                        <a:pt x="1385181" y="52517"/>
                        <a:pt x="1387538" y="49631"/>
                        <a:pt x="1389050" y="46319"/>
                      </a:cubicBezTo>
                      <a:cubicBezTo>
                        <a:pt x="1390161" y="43798"/>
                        <a:pt x="1391851" y="41592"/>
                        <a:pt x="1394030" y="39916"/>
                      </a:cubicBezTo>
                      <a:cubicBezTo>
                        <a:pt x="1399410" y="37302"/>
                        <a:pt x="1405368" y="36110"/>
                        <a:pt x="1411371" y="36448"/>
                      </a:cubicBezTo>
                      <a:cubicBezTo>
                        <a:pt x="1415372" y="36448"/>
                        <a:pt x="1419285" y="36759"/>
                        <a:pt x="1422753" y="37026"/>
                      </a:cubicBezTo>
                      <a:lnTo>
                        <a:pt x="1423954" y="37026"/>
                      </a:lnTo>
                      <a:cubicBezTo>
                        <a:pt x="1430045" y="37471"/>
                        <a:pt x="1458813" y="47342"/>
                        <a:pt x="1463438" y="57079"/>
                      </a:cubicBezTo>
                      <a:cubicBezTo>
                        <a:pt x="1463882" y="57951"/>
                        <a:pt x="1464060" y="58911"/>
                        <a:pt x="1464060" y="59880"/>
                      </a:cubicBezTo>
                      <a:cubicBezTo>
                        <a:pt x="1464194" y="59809"/>
                        <a:pt x="1464416" y="59809"/>
                        <a:pt x="1464549" y="59880"/>
                      </a:cubicBezTo>
                      <a:lnTo>
                        <a:pt x="1464816" y="59880"/>
                      </a:lnTo>
                      <a:lnTo>
                        <a:pt x="1464816" y="60192"/>
                      </a:lnTo>
                      <a:cubicBezTo>
                        <a:pt x="1464816" y="60192"/>
                        <a:pt x="1464816" y="60192"/>
                        <a:pt x="1464816" y="60681"/>
                      </a:cubicBezTo>
                      <a:lnTo>
                        <a:pt x="1464816" y="60681"/>
                      </a:lnTo>
                      <a:lnTo>
                        <a:pt x="1464149" y="61526"/>
                      </a:lnTo>
                      <a:lnTo>
                        <a:pt x="1462815" y="63304"/>
                      </a:lnTo>
                      <a:lnTo>
                        <a:pt x="1462815" y="63304"/>
                      </a:lnTo>
                      <a:lnTo>
                        <a:pt x="1461437" y="65038"/>
                      </a:lnTo>
                      <a:lnTo>
                        <a:pt x="1460770" y="65883"/>
                      </a:lnTo>
                      <a:lnTo>
                        <a:pt x="1460770" y="65883"/>
                      </a:lnTo>
                      <a:cubicBezTo>
                        <a:pt x="1460770" y="66150"/>
                        <a:pt x="1460503" y="66150"/>
                        <a:pt x="1460369" y="66150"/>
                      </a:cubicBezTo>
                      <a:lnTo>
                        <a:pt x="1460369" y="66150"/>
                      </a:lnTo>
                      <a:cubicBezTo>
                        <a:pt x="1446541" y="79000"/>
                        <a:pt x="1413816" y="82868"/>
                        <a:pt x="1395764" y="83046"/>
                      </a:cubicBezTo>
                      <a:close/>
                      <a:moveTo>
                        <a:pt x="1411371" y="37559"/>
                      </a:moveTo>
                      <a:cubicBezTo>
                        <a:pt x="1405590" y="37226"/>
                        <a:pt x="1399810" y="38373"/>
                        <a:pt x="1394563" y="40894"/>
                      </a:cubicBezTo>
                      <a:cubicBezTo>
                        <a:pt x="1392607" y="42482"/>
                        <a:pt x="1391095" y="44527"/>
                        <a:pt x="1390117" y="46852"/>
                      </a:cubicBezTo>
                      <a:cubicBezTo>
                        <a:pt x="1388516" y="50365"/>
                        <a:pt x="1386026" y="53420"/>
                        <a:pt x="1382958" y="55745"/>
                      </a:cubicBezTo>
                      <a:cubicBezTo>
                        <a:pt x="1382202" y="56234"/>
                        <a:pt x="1381046" y="56857"/>
                        <a:pt x="1379712" y="57568"/>
                      </a:cubicBezTo>
                      <a:cubicBezTo>
                        <a:pt x="1373798" y="60770"/>
                        <a:pt x="1362771" y="66683"/>
                        <a:pt x="1364684" y="72108"/>
                      </a:cubicBezTo>
                      <a:cubicBezTo>
                        <a:pt x="1367929" y="81001"/>
                        <a:pt x="1386604" y="82023"/>
                        <a:pt x="1394474" y="82023"/>
                      </a:cubicBezTo>
                      <a:lnTo>
                        <a:pt x="1395675" y="82023"/>
                      </a:lnTo>
                      <a:cubicBezTo>
                        <a:pt x="1414616" y="81801"/>
                        <a:pt x="1449832" y="77577"/>
                        <a:pt x="1461704" y="63171"/>
                      </a:cubicBezTo>
                      <a:lnTo>
                        <a:pt x="1462193" y="62504"/>
                      </a:lnTo>
                      <a:cubicBezTo>
                        <a:pt x="1463215" y="61112"/>
                        <a:pt x="1463349" y="59258"/>
                        <a:pt x="1462504" y="57746"/>
                      </a:cubicBezTo>
                      <a:cubicBezTo>
                        <a:pt x="1458058" y="48497"/>
                        <a:pt x="1429734" y="38716"/>
                        <a:pt x="1423954" y="38315"/>
                      </a:cubicBezTo>
                      <a:lnTo>
                        <a:pt x="1422753" y="38315"/>
                      </a:lnTo>
                      <a:cubicBezTo>
                        <a:pt x="1418929" y="38004"/>
                        <a:pt x="1415061" y="37693"/>
                        <a:pt x="1411148" y="37693"/>
                      </a:cubicBezTo>
                      <a:close/>
                      <a:moveTo>
                        <a:pt x="900391" y="82023"/>
                      </a:moveTo>
                      <a:lnTo>
                        <a:pt x="900391" y="82023"/>
                      </a:lnTo>
                      <a:cubicBezTo>
                        <a:pt x="896345" y="82028"/>
                        <a:pt x="892299" y="81427"/>
                        <a:pt x="888430" y="80245"/>
                      </a:cubicBezTo>
                      <a:cubicBezTo>
                        <a:pt x="888430" y="80245"/>
                        <a:pt x="874202" y="75798"/>
                        <a:pt x="871401" y="69885"/>
                      </a:cubicBezTo>
                      <a:cubicBezTo>
                        <a:pt x="870823" y="68662"/>
                        <a:pt x="870823" y="67239"/>
                        <a:pt x="871401" y="66016"/>
                      </a:cubicBezTo>
                      <a:cubicBezTo>
                        <a:pt x="873402" y="61570"/>
                        <a:pt x="889186" y="59080"/>
                        <a:pt x="910085" y="56501"/>
                      </a:cubicBezTo>
                      <a:cubicBezTo>
                        <a:pt x="916354" y="55910"/>
                        <a:pt x="922623" y="54932"/>
                        <a:pt x="928759" y="53566"/>
                      </a:cubicBezTo>
                      <a:cubicBezTo>
                        <a:pt x="939164" y="50690"/>
                        <a:pt x="949880" y="49191"/>
                        <a:pt x="960684" y="49120"/>
                      </a:cubicBezTo>
                      <a:cubicBezTo>
                        <a:pt x="969888" y="49120"/>
                        <a:pt x="981538" y="50587"/>
                        <a:pt x="984606" y="57435"/>
                      </a:cubicBezTo>
                      <a:cubicBezTo>
                        <a:pt x="985273" y="58577"/>
                        <a:pt x="985273" y="59983"/>
                        <a:pt x="984606" y="61125"/>
                      </a:cubicBezTo>
                      <a:cubicBezTo>
                        <a:pt x="983583" y="62681"/>
                        <a:pt x="981049" y="63437"/>
                        <a:pt x="976869" y="63437"/>
                      </a:cubicBezTo>
                      <a:cubicBezTo>
                        <a:pt x="973534" y="63357"/>
                        <a:pt x="970244" y="63046"/>
                        <a:pt x="966954" y="62504"/>
                      </a:cubicBezTo>
                      <a:lnTo>
                        <a:pt x="966154" y="62504"/>
                      </a:lnTo>
                      <a:cubicBezTo>
                        <a:pt x="962685" y="62041"/>
                        <a:pt x="959173" y="61806"/>
                        <a:pt x="955660" y="61792"/>
                      </a:cubicBezTo>
                      <a:cubicBezTo>
                        <a:pt x="945522" y="61303"/>
                        <a:pt x="935562" y="64687"/>
                        <a:pt x="927826" y="71263"/>
                      </a:cubicBezTo>
                      <a:lnTo>
                        <a:pt x="927826" y="71263"/>
                      </a:lnTo>
                      <a:lnTo>
                        <a:pt x="922757" y="75932"/>
                      </a:lnTo>
                      <a:lnTo>
                        <a:pt x="920845" y="77666"/>
                      </a:lnTo>
                      <a:lnTo>
                        <a:pt x="920845" y="77666"/>
                      </a:lnTo>
                      <a:lnTo>
                        <a:pt x="920623" y="77666"/>
                      </a:lnTo>
                      <a:lnTo>
                        <a:pt x="920222" y="77666"/>
                      </a:lnTo>
                      <a:lnTo>
                        <a:pt x="920222" y="77310"/>
                      </a:lnTo>
                      <a:cubicBezTo>
                        <a:pt x="920222" y="77310"/>
                        <a:pt x="920222" y="77043"/>
                        <a:pt x="920222" y="76688"/>
                      </a:cubicBezTo>
                      <a:lnTo>
                        <a:pt x="920222" y="76688"/>
                      </a:lnTo>
                      <a:cubicBezTo>
                        <a:pt x="914131" y="80223"/>
                        <a:pt x="907195" y="82077"/>
                        <a:pt x="900124" y="82068"/>
                      </a:cubicBezTo>
                      <a:close/>
                      <a:moveTo>
                        <a:pt x="960596" y="50276"/>
                      </a:moveTo>
                      <a:cubicBezTo>
                        <a:pt x="949924" y="50356"/>
                        <a:pt x="939297" y="51850"/>
                        <a:pt x="928982" y="54723"/>
                      </a:cubicBezTo>
                      <a:cubicBezTo>
                        <a:pt x="922757" y="56123"/>
                        <a:pt x="916487" y="57115"/>
                        <a:pt x="910129" y="57702"/>
                      </a:cubicBezTo>
                      <a:cubicBezTo>
                        <a:pt x="894967" y="59569"/>
                        <a:pt x="874247" y="62148"/>
                        <a:pt x="872334" y="66594"/>
                      </a:cubicBezTo>
                      <a:cubicBezTo>
                        <a:pt x="871845" y="67515"/>
                        <a:pt x="871845" y="68609"/>
                        <a:pt x="872334" y="69529"/>
                      </a:cubicBezTo>
                      <a:cubicBezTo>
                        <a:pt x="874469" y="73975"/>
                        <a:pt x="884829" y="78199"/>
                        <a:pt x="888653" y="79311"/>
                      </a:cubicBezTo>
                      <a:cubicBezTo>
                        <a:pt x="892432" y="80463"/>
                        <a:pt x="896345" y="81045"/>
                        <a:pt x="900302" y="81045"/>
                      </a:cubicBezTo>
                      <a:lnTo>
                        <a:pt x="900302" y="81045"/>
                      </a:lnTo>
                      <a:cubicBezTo>
                        <a:pt x="910040" y="81036"/>
                        <a:pt x="919378" y="77386"/>
                        <a:pt x="926536" y="70818"/>
                      </a:cubicBezTo>
                      <a:lnTo>
                        <a:pt x="930716" y="66994"/>
                      </a:lnTo>
                      <a:lnTo>
                        <a:pt x="933161" y="64771"/>
                      </a:lnTo>
                      <a:lnTo>
                        <a:pt x="933161" y="64771"/>
                      </a:lnTo>
                      <a:lnTo>
                        <a:pt x="933517" y="64771"/>
                      </a:lnTo>
                      <a:lnTo>
                        <a:pt x="933917" y="64771"/>
                      </a:lnTo>
                      <a:lnTo>
                        <a:pt x="933917" y="65127"/>
                      </a:lnTo>
                      <a:cubicBezTo>
                        <a:pt x="933917" y="65127"/>
                        <a:pt x="933917" y="65349"/>
                        <a:pt x="933695" y="65705"/>
                      </a:cubicBezTo>
                      <a:lnTo>
                        <a:pt x="933695" y="65705"/>
                      </a:lnTo>
                      <a:cubicBezTo>
                        <a:pt x="940364" y="62317"/>
                        <a:pt x="947790" y="60654"/>
                        <a:pt x="955304" y="60858"/>
                      </a:cubicBezTo>
                      <a:cubicBezTo>
                        <a:pt x="958862" y="60872"/>
                        <a:pt x="962418" y="61107"/>
                        <a:pt x="965931" y="61570"/>
                      </a:cubicBezTo>
                      <a:lnTo>
                        <a:pt x="966776" y="61570"/>
                      </a:lnTo>
                      <a:cubicBezTo>
                        <a:pt x="969977" y="62112"/>
                        <a:pt x="973268" y="62424"/>
                        <a:pt x="976514" y="62504"/>
                      </a:cubicBezTo>
                      <a:cubicBezTo>
                        <a:pt x="980960" y="62504"/>
                        <a:pt x="982783" y="61526"/>
                        <a:pt x="983317" y="60725"/>
                      </a:cubicBezTo>
                      <a:cubicBezTo>
                        <a:pt x="983761" y="59907"/>
                        <a:pt x="983761" y="58920"/>
                        <a:pt x="983317" y="58102"/>
                      </a:cubicBezTo>
                      <a:cubicBezTo>
                        <a:pt x="980382" y="51655"/>
                        <a:pt x="969221" y="50321"/>
                        <a:pt x="960329" y="50321"/>
                      </a:cubicBezTo>
                      <a:close/>
                      <a:moveTo>
                        <a:pt x="1236494" y="68995"/>
                      </a:moveTo>
                      <a:cubicBezTo>
                        <a:pt x="1230180" y="68995"/>
                        <a:pt x="1186650" y="63838"/>
                        <a:pt x="1185138" y="55879"/>
                      </a:cubicBezTo>
                      <a:cubicBezTo>
                        <a:pt x="1184738" y="53922"/>
                        <a:pt x="1186605" y="52144"/>
                        <a:pt x="1190874" y="50410"/>
                      </a:cubicBezTo>
                      <a:cubicBezTo>
                        <a:pt x="1194476" y="49102"/>
                        <a:pt x="1198166" y="48035"/>
                        <a:pt x="1201901" y="47208"/>
                      </a:cubicBezTo>
                      <a:cubicBezTo>
                        <a:pt x="1208615" y="46176"/>
                        <a:pt x="1215062" y="43638"/>
                        <a:pt x="1220665" y="39783"/>
                      </a:cubicBezTo>
                      <a:cubicBezTo>
                        <a:pt x="1221866" y="38760"/>
                        <a:pt x="1219509" y="35781"/>
                        <a:pt x="1217463" y="33158"/>
                      </a:cubicBezTo>
                      <a:cubicBezTo>
                        <a:pt x="1215418" y="30534"/>
                        <a:pt x="1213017" y="27466"/>
                        <a:pt x="1213862" y="25643"/>
                      </a:cubicBezTo>
                      <a:cubicBezTo>
                        <a:pt x="1214706" y="23820"/>
                        <a:pt x="1217019" y="23731"/>
                        <a:pt x="1221688" y="24265"/>
                      </a:cubicBezTo>
                      <a:cubicBezTo>
                        <a:pt x="1229602" y="25434"/>
                        <a:pt x="1237428" y="27262"/>
                        <a:pt x="1245076" y="29734"/>
                      </a:cubicBezTo>
                      <a:cubicBezTo>
                        <a:pt x="1255525" y="33513"/>
                        <a:pt x="1266596" y="35465"/>
                        <a:pt x="1277712" y="35514"/>
                      </a:cubicBezTo>
                      <a:lnTo>
                        <a:pt x="1281002" y="35514"/>
                      </a:lnTo>
                      <a:cubicBezTo>
                        <a:pt x="1283092" y="35514"/>
                        <a:pt x="1285449" y="35247"/>
                        <a:pt x="1287894" y="35247"/>
                      </a:cubicBezTo>
                      <a:cubicBezTo>
                        <a:pt x="1295053" y="35247"/>
                        <a:pt x="1299499" y="36537"/>
                        <a:pt x="1301945" y="39338"/>
                      </a:cubicBezTo>
                      <a:cubicBezTo>
                        <a:pt x="1302612" y="40112"/>
                        <a:pt x="1303101" y="41001"/>
                        <a:pt x="1303457" y="41961"/>
                      </a:cubicBezTo>
                      <a:lnTo>
                        <a:pt x="1303457" y="41116"/>
                      </a:lnTo>
                      <a:lnTo>
                        <a:pt x="1303457" y="41116"/>
                      </a:lnTo>
                      <a:cubicBezTo>
                        <a:pt x="1303457" y="40805"/>
                        <a:pt x="1303457" y="40761"/>
                        <a:pt x="1303723" y="40716"/>
                      </a:cubicBezTo>
                      <a:lnTo>
                        <a:pt x="1303723" y="40716"/>
                      </a:lnTo>
                      <a:lnTo>
                        <a:pt x="1303990" y="40716"/>
                      </a:lnTo>
                      <a:cubicBezTo>
                        <a:pt x="1303990" y="40716"/>
                        <a:pt x="1303990" y="40716"/>
                        <a:pt x="1303990" y="41294"/>
                      </a:cubicBezTo>
                      <a:lnTo>
                        <a:pt x="1303990" y="41294"/>
                      </a:lnTo>
                      <a:lnTo>
                        <a:pt x="1303368" y="45741"/>
                      </a:lnTo>
                      <a:cubicBezTo>
                        <a:pt x="1303368" y="46185"/>
                        <a:pt x="1303368" y="46719"/>
                        <a:pt x="1303368" y="47297"/>
                      </a:cubicBezTo>
                      <a:lnTo>
                        <a:pt x="1303368" y="47297"/>
                      </a:lnTo>
                      <a:lnTo>
                        <a:pt x="1303368" y="47297"/>
                      </a:lnTo>
                      <a:lnTo>
                        <a:pt x="1303368" y="47297"/>
                      </a:lnTo>
                      <a:lnTo>
                        <a:pt x="1302523" y="53255"/>
                      </a:lnTo>
                      <a:lnTo>
                        <a:pt x="1302523" y="53255"/>
                      </a:lnTo>
                      <a:cubicBezTo>
                        <a:pt x="1302479" y="53522"/>
                        <a:pt x="1302256" y="53727"/>
                        <a:pt x="1301989" y="53744"/>
                      </a:cubicBezTo>
                      <a:cubicBezTo>
                        <a:pt x="1301678" y="53744"/>
                        <a:pt x="1301411" y="53486"/>
                        <a:pt x="1301411" y="53166"/>
                      </a:cubicBezTo>
                      <a:lnTo>
                        <a:pt x="1301411" y="53166"/>
                      </a:lnTo>
                      <a:lnTo>
                        <a:pt x="1301411" y="52366"/>
                      </a:lnTo>
                      <a:cubicBezTo>
                        <a:pt x="1295142" y="62548"/>
                        <a:pt x="1273888" y="68017"/>
                        <a:pt x="1236850" y="69084"/>
                      </a:cubicBezTo>
                      <a:close/>
                      <a:moveTo>
                        <a:pt x="1218308" y="25154"/>
                      </a:moveTo>
                      <a:cubicBezTo>
                        <a:pt x="1216352" y="25154"/>
                        <a:pt x="1215196" y="25465"/>
                        <a:pt x="1214884" y="26132"/>
                      </a:cubicBezTo>
                      <a:cubicBezTo>
                        <a:pt x="1214573" y="26799"/>
                        <a:pt x="1216441" y="30045"/>
                        <a:pt x="1218308" y="32446"/>
                      </a:cubicBezTo>
                      <a:cubicBezTo>
                        <a:pt x="1220931" y="35781"/>
                        <a:pt x="1223422" y="38893"/>
                        <a:pt x="1221376" y="40627"/>
                      </a:cubicBezTo>
                      <a:cubicBezTo>
                        <a:pt x="1215641" y="44603"/>
                        <a:pt x="1209060" y="47230"/>
                        <a:pt x="1202168" y="48320"/>
                      </a:cubicBezTo>
                      <a:cubicBezTo>
                        <a:pt x="1198478" y="49084"/>
                        <a:pt x="1194831" y="50125"/>
                        <a:pt x="1191319" y="51432"/>
                      </a:cubicBezTo>
                      <a:cubicBezTo>
                        <a:pt x="1187717" y="52900"/>
                        <a:pt x="1185938" y="54367"/>
                        <a:pt x="1186205" y="55879"/>
                      </a:cubicBezTo>
                      <a:cubicBezTo>
                        <a:pt x="1187495" y="62548"/>
                        <a:pt x="1229291" y="68062"/>
                        <a:pt x="1236494" y="68062"/>
                      </a:cubicBezTo>
                      <a:lnTo>
                        <a:pt x="1237383" y="68062"/>
                      </a:lnTo>
                      <a:cubicBezTo>
                        <a:pt x="1278824" y="66861"/>
                        <a:pt x="1300789" y="59880"/>
                        <a:pt x="1302701" y="47297"/>
                      </a:cubicBezTo>
                      <a:lnTo>
                        <a:pt x="1302701" y="47297"/>
                      </a:lnTo>
                      <a:cubicBezTo>
                        <a:pt x="1303234" y="44834"/>
                        <a:pt x="1302656" y="42250"/>
                        <a:pt x="1301100" y="40272"/>
                      </a:cubicBezTo>
                      <a:cubicBezTo>
                        <a:pt x="1298877" y="37737"/>
                        <a:pt x="1294697" y="36537"/>
                        <a:pt x="1287761" y="36537"/>
                      </a:cubicBezTo>
                      <a:cubicBezTo>
                        <a:pt x="1285404" y="36537"/>
                        <a:pt x="1283003" y="36537"/>
                        <a:pt x="1280913" y="36804"/>
                      </a:cubicBezTo>
                      <a:lnTo>
                        <a:pt x="1277623" y="36804"/>
                      </a:lnTo>
                      <a:cubicBezTo>
                        <a:pt x="1266373" y="36728"/>
                        <a:pt x="1255214" y="34758"/>
                        <a:pt x="1244631" y="30979"/>
                      </a:cubicBezTo>
                      <a:cubicBezTo>
                        <a:pt x="1237072" y="28511"/>
                        <a:pt x="1229291" y="26697"/>
                        <a:pt x="1221421" y="25554"/>
                      </a:cubicBezTo>
                      <a:cubicBezTo>
                        <a:pt x="1220309" y="25376"/>
                        <a:pt x="1219153" y="25256"/>
                        <a:pt x="1218041" y="25198"/>
                      </a:cubicBezTo>
                      <a:close/>
                      <a:moveTo>
                        <a:pt x="1499942" y="61926"/>
                      </a:moveTo>
                      <a:cubicBezTo>
                        <a:pt x="1489227" y="61926"/>
                        <a:pt x="1482157" y="60325"/>
                        <a:pt x="1479400" y="57168"/>
                      </a:cubicBezTo>
                      <a:cubicBezTo>
                        <a:pt x="1478200" y="55932"/>
                        <a:pt x="1477577" y="54220"/>
                        <a:pt x="1477755" y="52499"/>
                      </a:cubicBezTo>
                      <a:cubicBezTo>
                        <a:pt x="1478467" y="42495"/>
                        <a:pt x="1506435" y="39382"/>
                        <a:pt x="1516527" y="39382"/>
                      </a:cubicBezTo>
                      <a:cubicBezTo>
                        <a:pt x="1517506" y="39325"/>
                        <a:pt x="1518440" y="39325"/>
                        <a:pt x="1519418" y="39382"/>
                      </a:cubicBezTo>
                      <a:cubicBezTo>
                        <a:pt x="1525154" y="39356"/>
                        <a:pt x="1530712" y="37293"/>
                        <a:pt x="1535069" y="33558"/>
                      </a:cubicBezTo>
                      <a:cubicBezTo>
                        <a:pt x="1539204" y="30161"/>
                        <a:pt x="1544273" y="28071"/>
                        <a:pt x="1549609" y="27555"/>
                      </a:cubicBezTo>
                      <a:cubicBezTo>
                        <a:pt x="1553966" y="27715"/>
                        <a:pt x="1558190" y="29271"/>
                        <a:pt x="1561614" y="32001"/>
                      </a:cubicBezTo>
                      <a:cubicBezTo>
                        <a:pt x="1566060" y="35292"/>
                        <a:pt x="1567928" y="38671"/>
                        <a:pt x="1567083" y="42050"/>
                      </a:cubicBezTo>
                      <a:cubicBezTo>
                        <a:pt x="1565393" y="48720"/>
                        <a:pt x="1553744" y="53655"/>
                        <a:pt x="1544851" y="56279"/>
                      </a:cubicBezTo>
                      <a:lnTo>
                        <a:pt x="1548497" y="55879"/>
                      </a:lnTo>
                      <a:lnTo>
                        <a:pt x="1549431" y="55879"/>
                      </a:lnTo>
                      <a:lnTo>
                        <a:pt x="1549431" y="56368"/>
                      </a:lnTo>
                      <a:cubicBezTo>
                        <a:pt x="1549431" y="56679"/>
                        <a:pt x="1549431" y="56812"/>
                        <a:pt x="1548897" y="56946"/>
                      </a:cubicBezTo>
                      <a:lnTo>
                        <a:pt x="1548897" y="56946"/>
                      </a:lnTo>
                      <a:lnTo>
                        <a:pt x="1547652" y="56946"/>
                      </a:lnTo>
                      <a:lnTo>
                        <a:pt x="1546007" y="56946"/>
                      </a:lnTo>
                      <a:lnTo>
                        <a:pt x="1535603" y="58057"/>
                      </a:lnTo>
                      <a:lnTo>
                        <a:pt x="1531823" y="58546"/>
                      </a:lnTo>
                      <a:cubicBezTo>
                        <a:pt x="1521196" y="60400"/>
                        <a:pt x="1510436" y="61543"/>
                        <a:pt x="1499676" y="61970"/>
                      </a:cubicBezTo>
                      <a:close/>
                      <a:moveTo>
                        <a:pt x="1516527" y="40494"/>
                      </a:moveTo>
                      <a:cubicBezTo>
                        <a:pt x="1504122" y="40494"/>
                        <a:pt x="1479445" y="44140"/>
                        <a:pt x="1478867" y="52544"/>
                      </a:cubicBezTo>
                      <a:cubicBezTo>
                        <a:pt x="1478733" y="53967"/>
                        <a:pt x="1479223" y="55381"/>
                        <a:pt x="1480201" y="56412"/>
                      </a:cubicBezTo>
                      <a:cubicBezTo>
                        <a:pt x="1482913" y="59347"/>
                        <a:pt x="1489538" y="60858"/>
                        <a:pt x="1499942" y="60858"/>
                      </a:cubicBezTo>
                      <a:cubicBezTo>
                        <a:pt x="1510347" y="60632"/>
                        <a:pt x="1520752" y="59725"/>
                        <a:pt x="1531067" y="58146"/>
                      </a:cubicBezTo>
                      <a:lnTo>
                        <a:pt x="1531334" y="58146"/>
                      </a:lnTo>
                      <a:lnTo>
                        <a:pt x="1531334" y="58146"/>
                      </a:lnTo>
                      <a:lnTo>
                        <a:pt x="1533290" y="57924"/>
                      </a:lnTo>
                      <a:lnTo>
                        <a:pt x="1535781" y="57657"/>
                      </a:lnTo>
                      <a:cubicBezTo>
                        <a:pt x="1543250" y="56679"/>
                        <a:pt x="1563837" y="50454"/>
                        <a:pt x="1565971" y="42228"/>
                      </a:cubicBezTo>
                      <a:cubicBezTo>
                        <a:pt x="1566683" y="39338"/>
                        <a:pt x="1564993" y="36314"/>
                        <a:pt x="1560947" y="33335"/>
                      </a:cubicBezTo>
                      <a:cubicBezTo>
                        <a:pt x="1557745" y="30672"/>
                        <a:pt x="1553744" y="29111"/>
                        <a:pt x="1549564" y="28889"/>
                      </a:cubicBezTo>
                      <a:cubicBezTo>
                        <a:pt x="1544451" y="29400"/>
                        <a:pt x="1539604" y="31428"/>
                        <a:pt x="1535647" y="34714"/>
                      </a:cubicBezTo>
                      <a:cubicBezTo>
                        <a:pt x="1531067" y="38600"/>
                        <a:pt x="1525287" y="40730"/>
                        <a:pt x="1519284" y="40716"/>
                      </a:cubicBezTo>
                      <a:cubicBezTo>
                        <a:pt x="1518262" y="40592"/>
                        <a:pt x="1517283" y="40534"/>
                        <a:pt x="1516261" y="40539"/>
                      </a:cubicBezTo>
                      <a:close/>
                      <a:moveTo>
                        <a:pt x="2418701" y="43162"/>
                      </a:moveTo>
                      <a:cubicBezTo>
                        <a:pt x="2409452" y="43162"/>
                        <a:pt x="2399714" y="41116"/>
                        <a:pt x="2396469" y="38493"/>
                      </a:cubicBezTo>
                      <a:cubicBezTo>
                        <a:pt x="2393223" y="35870"/>
                        <a:pt x="2392822" y="34047"/>
                        <a:pt x="2393578" y="31957"/>
                      </a:cubicBezTo>
                      <a:cubicBezTo>
                        <a:pt x="2395623" y="26310"/>
                        <a:pt x="2410029" y="23064"/>
                        <a:pt x="2422835" y="23064"/>
                      </a:cubicBezTo>
                      <a:cubicBezTo>
                        <a:pt x="2427282" y="23064"/>
                        <a:pt x="2438131" y="23553"/>
                        <a:pt x="2441554" y="28000"/>
                      </a:cubicBezTo>
                      <a:cubicBezTo>
                        <a:pt x="2442577" y="29249"/>
                        <a:pt x="2442889" y="30917"/>
                        <a:pt x="2442399" y="32446"/>
                      </a:cubicBezTo>
                      <a:cubicBezTo>
                        <a:pt x="2440398" y="39205"/>
                        <a:pt x="2431728" y="43206"/>
                        <a:pt x="2418433" y="43206"/>
                      </a:cubicBezTo>
                      <a:close/>
                      <a:moveTo>
                        <a:pt x="2423147" y="24087"/>
                      </a:moveTo>
                      <a:cubicBezTo>
                        <a:pt x="2411008" y="24087"/>
                        <a:pt x="2396779" y="27244"/>
                        <a:pt x="2394956" y="32313"/>
                      </a:cubicBezTo>
                      <a:cubicBezTo>
                        <a:pt x="2394378" y="33971"/>
                        <a:pt x="2395223" y="35750"/>
                        <a:pt x="2397491" y="37648"/>
                      </a:cubicBezTo>
                      <a:cubicBezTo>
                        <a:pt x="2404116" y="40943"/>
                        <a:pt x="2411497" y="42473"/>
                        <a:pt x="2418877" y="42095"/>
                      </a:cubicBezTo>
                      <a:cubicBezTo>
                        <a:pt x="2424881" y="42095"/>
                        <a:pt x="2439198" y="41116"/>
                        <a:pt x="2441644" y="32001"/>
                      </a:cubicBezTo>
                      <a:cubicBezTo>
                        <a:pt x="2442000" y="30841"/>
                        <a:pt x="2441777" y="29583"/>
                        <a:pt x="2441021" y="28622"/>
                      </a:cubicBezTo>
                      <a:cubicBezTo>
                        <a:pt x="2438264" y="25821"/>
                        <a:pt x="2431728" y="23953"/>
                        <a:pt x="2422702" y="23953"/>
                      </a:cubicBezTo>
                      <a:close/>
                      <a:moveTo>
                        <a:pt x="1286427" y="28533"/>
                      </a:moveTo>
                      <a:lnTo>
                        <a:pt x="1285315" y="28533"/>
                      </a:lnTo>
                      <a:cubicBezTo>
                        <a:pt x="1275622" y="28533"/>
                        <a:pt x="1246098" y="28533"/>
                        <a:pt x="1241874" y="16172"/>
                      </a:cubicBezTo>
                      <a:lnTo>
                        <a:pt x="1241874" y="16172"/>
                      </a:lnTo>
                      <a:lnTo>
                        <a:pt x="1242274" y="16172"/>
                      </a:lnTo>
                      <a:lnTo>
                        <a:pt x="1242274" y="16172"/>
                      </a:lnTo>
                      <a:lnTo>
                        <a:pt x="1242897" y="15950"/>
                      </a:lnTo>
                      <a:cubicBezTo>
                        <a:pt x="1243341" y="17195"/>
                        <a:pt x="1245654" y="17462"/>
                        <a:pt x="1247343" y="17462"/>
                      </a:cubicBezTo>
                      <a:cubicBezTo>
                        <a:pt x="1256992" y="17462"/>
                        <a:pt x="1278868" y="10614"/>
                        <a:pt x="1294786" y="5590"/>
                      </a:cubicBezTo>
                      <a:cubicBezTo>
                        <a:pt x="1301678" y="3082"/>
                        <a:pt x="1308748" y="1103"/>
                        <a:pt x="1315951" y="-324"/>
                      </a:cubicBezTo>
                      <a:lnTo>
                        <a:pt x="1315951" y="-324"/>
                      </a:lnTo>
                      <a:cubicBezTo>
                        <a:pt x="1321509" y="-324"/>
                        <a:pt x="1349477" y="5634"/>
                        <a:pt x="1350055" y="11326"/>
                      </a:cubicBezTo>
                      <a:cubicBezTo>
                        <a:pt x="1350055" y="13238"/>
                        <a:pt x="1347876" y="14572"/>
                        <a:pt x="1342674" y="15772"/>
                      </a:cubicBezTo>
                      <a:cubicBezTo>
                        <a:pt x="1341073" y="16057"/>
                        <a:pt x="1339472" y="16190"/>
                        <a:pt x="1337872" y="16172"/>
                      </a:cubicBezTo>
                      <a:cubicBezTo>
                        <a:pt x="1335115" y="16172"/>
                        <a:pt x="1332091" y="15861"/>
                        <a:pt x="1328979" y="15594"/>
                      </a:cubicBezTo>
                      <a:cubicBezTo>
                        <a:pt x="1325866" y="15327"/>
                        <a:pt x="1322843" y="14972"/>
                        <a:pt x="1320086" y="14972"/>
                      </a:cubicBezTo>
                      <a:cubicBezTo>
                        <a:pt x="1316573" y="14714"/>
                        <a:pt x="1313017" y="15550"/>
                        <a:pt x="1309993" y="17373"/>
                      </a:cubicBezTo>
                      <a:cubicBezTo>
                        <a:pt x="1307992" y="18796"/>
                        <a:pt x="1306347" y="20130"/>
                        <a:pt x="1304746" y="21463"/>
                      </a:cubicBezTo>
                      <a:cubicBezTo>
                        <a:pt x="1299766" y="26372"/>
                        <a:pt x="1292963" y="28982"/>
                        <a:pt x="1285982" y="28667"/>
                      </a:cubicBezTo>
                      <a:close/>
                      <a:moveTo>
                        <a:pt x="1244053" y="18040"/>
                      </a:moveTo>
                      <a:cubicBezTo>
                        <a:pt x="1248499" y="24265"/>
                        <a:pt x="1262372" y="27422"/>
                        <a:pt x="1285315" y="27422"/>
                      </a:cubicBezTo>
                      <a:lnTo>
                        <a:pt x="1286427" y="27422"/>
                      </a:lnTo>
                      <a:cubicBezTo>
                        <a:pt x="1293141" y="27662"/>
                        <a:pt x="1299677" y="25083"/>
                        <a:pt x="1304435" y="20307"/>
                      </a:cubicBezTo>
                      <a:cubicBezTo>
                        <a:pt x="1305991" y="19062"/>
                        <a:pt x="1307725" y="17640"/>
                        <a:pt x="1309770" y="16217"/>
                      </a:cubicBezTo>
                      <a:cubicBezTo>
                        <a:pt x="1312972" y="14229"/>
                        <a:pt x="1316707" y="13309"/>
                        <a:pt x="1320486" y="13593"/>
                      </a:cubicBezTo>
                      <a:cubicBezTo>
                        <a:pt x="1323421" y="13593"/>
                        <a:pt x="1326578" y="13905"/>
                        <a:pt x="1329646" y="14216"/>
                      </a:cubicBezTo>
                      <a:cubicBezTo>
                        <a:pt x="1332492" y="14554"/>
                        <a:pt x="1335382" y="14745"/>
                        <a:pt x="1338272" y="14794"/>
                      </a:cubicBezTo>
                      <a:cubicBezTo>
                        <a:pt x="1339739" y="14798"/>
                        <a:pt x="1341251" y="14678"/>
                        <a:pt x="1342718" y="14438"/>
                      </a:cubicBezTo>
                      <a:cubicBezTo>
                        <a:pt x="1348721" y="13193"/>
                        <a:pt x="1349254" y="11859"/>
                        <a:pt x="1349210" y="11326"/>
                      </a:cubicBezTo>
                      <a:cubicBezTo>
                        <a:pt x="1348810" y="6879"/>
                        <a:pt x="1322531" y="654"/>
                        <a:pt x="1316218" y="654"/>
                      </a:cubicBezTo>
                      <a:lnTo>
                        <a:pt x="1316218" y="654"/>
                      </a:lnTo>
                      <a:cubicBezTo>
                        <a:pt x="1309148" y="2117"/>
                        <a:pt x="1302167" y="4078"/>
                        <a:pt x="1295364" y="6524"/>
                      </a:cubicBezTo>
                      <a:cubicBezTo>
                        <a:pt x="1278468" y="11815"/>
                        <a:pt x="1257392" y="18440"/>
                        <a:pt x="1247565" y="18440"/>
                      </a:cubicBezTo>
                      <a:cubicBezTo>
                        <a:pt x="1246232" y="18564"/>
                        <a:pt x="1244898" y="18476"/>
                        <a:pt x="1243608" y="18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8" name="자유형: 도형 9837">
                  <a:extLst>
                    <a:ext uri="{FF2B5EF4-FFF2-40B4-BE49-F238E27FC236}">
                      <a16:creationId xmlns:a16="http://schemas.microsoft.com/office/drawing/2014/main" id="{9A023D86-E07E-4C8C-F172-4036D9F379E1}"/>
                    </a:ext>
                  </a:extLst>
                </p:cNvPr>
                <p:cNvSpPr/>
                <p:nvPr/>
              </p:nvSpPr>
              <p:spPr>
                <a:xfrm>
                  <a:off x="5142260" y="7001631"/>
                  <a:ext cx="3945776" cy="1508330"/>
                </a:xfrm>
                <a:custGeom>
                  <a:avLst/>
                  <a:gdLst>
                    <a:gd name="connsiteX0" fmla="*/ 86470 w 5777011"/>
                    <a:gd name="connsiteY0" fmla="*/ 1598823 h 2208346"/>
                    <a:gd name="connsiteX1" fmla="*/ 70330 w 5777011"/>
                    <a:gd name="connsiteY1" fmla="*/ 1595043 h 2208346"/>
                    <a:gd name="connsiteX2" fmla="*/ 45653 w 5777011"/>
                    <a:gd name="connsiteY2" fmla="*/ 1589441 h 2208346"/>
                    <a:gd name="connsiteX3" fmla="*/ 40672 w 5777011"/>
                    <a:gd name="connsiteY3" fmla="*/ 1605848 h 2208346"/>
                    <a:gd name="connsiteX4" fmla="*/ 32447 w 5777011"/>
                    <a:gd name="connsiteY4" fmla="*/ 1620254 h 2208346"/>
                    <a:gd name="connsiteX5" fmla="*/ 14661 w 5777011"/>
                    <a:gd name="connsiteY5" fmla="*/ 1607404 h 2208346"/>
                    <a:gd name="connsiteX6" fmla="*/ 8881 w 5777011"/>
                    <a:gd name="connsiteY6" fmla="*/ 1626124 h 2208346"/>
                    <a:gd name="connsiteX7" fmla="*/ 79267 w 5777011"/>
                    <a:gd name="connsiteY7" fmla="*/ 1634038 h 2208346"/>
                    <a:gd name="connsiteX8" fmla="*/ 104212 w 5777011"/>
                    <a:gd name="connsiteY8" fmla="*/ 1621544 h 2208346"/>
                    <a:gd name="connsiteX9" fmla="*/ 86426 w 5777011"/>
                    <a:gd name="connsiteY9" fmla="*/ 1598823 h 2208346"/>
                    <a:gd name="connsiteX10" fmla="*/ 1534393 w 5777011"/>
                    <a:gd name="connsiteY10" fmla="*/ 57615 h 2208346"/>
                    <a:gd name="connsiteX11" fmla="*/ 1560315 w 5777011"/>
                    <a:gd name="connsiteY11" fmla="*/ 32226 h 2208346"/>
                    <a:gd name="connsiteX12" fmla="*/ 1518386 w 5777011"/>
                    <a:gd name="connsiteY12" fmla="*/ 39563 h 2208346"/>
                    <a:gd name="connsiteX13" fmla="*/ 1477301 w 5777011"/>
                    <a:gd name="connsiteY13" fmla="*/ 52012 h 2208346"/>
                    <a:gd name="connsiteX14" fmla="*/ 1534393 w 5777011"/>
                    <a:gd name="connsiteY14" fmla="*/ 57615 h 2208346"/>
                    <a:gd name="connsiteX15" fmla="*/ 1534393 w 5777011"/>
                    <a:gd name="connsiteY15" fmla="*/ 57615 h 2208346"/>
                    <a:gd name="connsiteX16" fmla="*/ 1727544 w 5777011"/>
                    <a:gd name="connsiteY16" fmla="*/ 613947 h 2208346"/>
                    <a:gd name="connsiteX17" fmla="*/ 1771163 w 5777011"/>
                    <a:gd name="connsiteY17" fmla="*/ 591715 h 2208346"/>
                    <a:gd name="connsiteX18" fmla="*/ 1725899 w 5777011"/>
                    <a:gd name="connsiteY18" fmla="*/ 593449 h 2208346"/>
                    <a:gd name="connsiteX19" fmla="*/ 1727544 w 5777011"/>
                    <a:gd name="connsiteY19" fmla="*/ 613858 h 2208346"/>
                    <a:gd name="connsiteX20" fmla="*/ 2466979 w 5777011"/>
                    <a:gd name="connsiteY20" fmla="*/ 102612 h 2208346"/>
                    <a:gd name="connsiteX21" fmla="*/ 2458975 w 5777011"/>
                    <a:gd name="connsiteY21" fmla="*/ 115640 h 2208346"/>
                    <a:gd name="connsiteX22" fmla="*/ 2435009 w 5777011"/>
                    <a:gd name="connsiteY22" fmla="*/ 127646 h 2208346"/>
                    <a:gd name="connsiteX23" fmla="*/ 2465022 w 5777011"/>
                    <a:gd name="connsiteY23" fmla="*/ 147654 h 2208346"/>
                    <a:gd name="connsiteX24" fmla="*/ 2505039 w 5777011"/>
                    <a:gd name="connsiteY24" fmla="*/ 123644 h 2208346"/>
                    <a:gd name="connsiteX25" fmla="*/ 2560175 w 5777011"/>
                    <a:gd name="connsiteY25" fmla="*/ 103324 h 2208346"/>
                    <a:gd name="connsiteX26" fmla="*/ 2600193 w 5777011"/>
                    <a:gd name="connsiteY26" fmla="*/ 76645 h 2208346"/>
                    <a:gd name="connsiteX27" fmla="*/ 2618689 w 5777011"/>
                    <a:gd name="connsiteY27" fmla="*/ 64018 h 2208346"/>
                    <a:gd name="connsiteX28" fmla="*/ 2585386 w 5777011"/>
                    <a:gd name="connsiteY28" fmla="*/ 49389 h 2208346"/>
                    <a:gd name="connsiteX29" fmla="*/ 2553328 w 5777011"/>
                    <a:gd name="connsiteY29" fmla="*/ 19243 h 2208346"/>
                    <a:gd name="connsiteX30" fmla="*/ 2477472 w 5777011"/>
                    <a:gd name="connsiteY30" fmla="*/ 53969 h 2208346"/>
                    <a:gd name="connsiteX31" fmla="*/ 2473293 w 5777011"/>
                    <a:gd name="connsiteY31" fmla="*/ 78513 h 2208346"/>
                    <a:gd name="connsiteX32" fmla="*/ 2455507 w 5777011"/>
                    <a:gd name="connsiteY32" fmla="*/ 82959 h 2208346"/>
                    <a:gd name="connsiteX33" fmla="*/ 2467112 w 5777011"/>
                    <a:gd name="connsiteY33" fmla="*/ 102212 h 2208346"/>
                    <a:gd name="connsiteX34" fmla="*/ 2520069 w 5777011"/>
                    <a:gd name="connsiteY34" fmla="*/ 130625 h 2208346"/>
                    <a:gd name="connsiteX35" fmla="*/ 2498904 w 5777011"/>
                    <a:gd name="connsiteY35" fmla="*/ 151745 h 2208346"/>
                    <a:gd name="connsiteX36" fmla="*/ 2522069 w 5777011"/>
                    <a:gd name="connsiteY36" fmla="*/ 167663 h 2208346"/>
                    <a:gd name="connsiteX37" fmla="*/ 2543723 w 5777011"/>
                    <a:gd name="connsiteY37" fmla="*/ 189050 h 2208346"/>
                    <a:gd name="connsiteX38" fmla="*/ 2576894 w 5777011"/>
                    <a:gd name="connsiteY38" fmla="*/ 192919 h 2208346"/>
                    <a:gd name="connsiteX39" fmla="*/ 2665555 w 5777011"/>
                    <a:gd name="connsiteY39" fmla="*/ 208170 h 2208346"/>
                    <a:gd name="connsiteX40" fmla="*/ 2677960 w 5777011"/>
                    <a:gd name="connsiteY40" fmla="*/ 188650 h 2208346"/>
                    <a:gd name="connsiteX41" fmla="*/ 2677604 w 5777011"/>
                    <a:gd name="connsiteY41" fmla="*/ 165084 h 2208346"/>
                    <a:gd name="connsiteX42" fmla="*/ 2662353 w 5777011"/>
                    <a:gd name="connsiteY42" fmla="*/ 119153 h 2208346"/>
                    <a:gd name="connsiteX43" fmla="*/ 2624648 w 5777011"/>
                    <a:gd name="connsiteY43" fmla="*/ 124978 h 2208346"/>
                    <a:gd name="connsiteX44" fmla="*/ 2577160 w 5777011"/>
                    <a:gd name="connsiteY44" fmla="*/ 109949 h 2208346"/>
                    <a:gd name="connsiteX45" fmla="*/ 2520069 w 5777011"/>
                    <a:gd name="connsiteY45" fmla="*/ 130625 h 2208346"/>
                    <a:gd name="connsiteX46" fmla="*/ 2019583 w 5777011"/>
                    <a:gd name="connsiteY46" fmla="*/ 628976 h 2208346"/>
                    <a:gd name="connsiteX47" fmla="*/ 2045594 w 5777011"/>
                    <a:gd name="connsiteY47" fmla="*/ 617949 h 2208346"/>
                    <a:gd name="connsiteX48" fmla="*/ 2019583 w 5777011"/>
                    <a:gd name="connsiteY48" fmla="*/ 628976 h 2208346"/>
                    <a:gd name="connsiteX49" fmla="*/ 2440878 w 5777011"/>
                    <a:gd name="connsiteY49" fmla="*/ 31604 h 2208346"/>
                    <a:gd name="connsiteX50" fmla="*/ 2395837 w 5777011"/>
                    <a:gd name="connsiteY50" fmla="*/ 37562 h 2208346"/>
                    <a:gd name="connsiteX51" fmla="*/ 2441012 w 5777011"/>
                    <a:gd name="connsiteY51" fmla="*/ 31604 h 2208346"/>
                    <a:gd name="connsiteX52" fmla="*/ 5385856 w 5777011"/>
                    <a:gd name="connsiteY52" fmla="*/ 757077 h 2208346"/>
                    <a:gd name="connsiteX53" fmla="*/ 5422450 w 5777011"/>
                    <a:gd name="connsiteY53" fmla="*/ 752986 h 2208346"/>
                    <a:gd name="connsiteX54" fmla="*/ 5458288 w 5777011"/>
                    <a:gd name="connsiteY54" fmla="*/ 759300 h 2208346"/>
                    <a:gd name="connsiteX55" fmla="*/ 5511644 w 5777011"/>
                    <a:gd name="connsiteY55" fmla="*/ 737735 h 2208346"/>
                    <a:gd name="connsiteX56" fmla="*/ 5427163 w 5777011"/>
                    <a:gd name="connsiteY56" fmla="*/ 722395 h 2208346"/>
                    <a:gd name="connsiteX57" fmla="*/ 5385945 w 5777011"/>
                    <a:gd name="connsiteY57" fmla="*/ 757077 h 2208346"/>
                    <a:gd name="connsiteX58" fmla="*/ 2675158 w 5777011"/>
                    <a:gd name="connsiteY58" fmla="*/ 271753 h 2208346"/>
                    <a:gd name="connsiteX59" fmla="*/ 2713665 w 5777011"/>
                    <a:gd name="connsiteY59" fmla="*/ 269841 h 2208346"/>
                    <a:gd name="connsiteX60" fmla="*/ 2768622 w 5777011"/>
                    <a:gd name="connsiteY60" fmla="*/ 262727 h 2208346"/>
                    <a:gd name="connsiteX61" fmla="*/ 2852347 w 5777011"/>
                    <a:gd name="connsiteY61" fmla="*/ 242763 h 2208346"/>
                    <a:gd name="connsiteX62" fmla="*/ 2865241 w 5777011"/>
                    <a:gd name="connsiteY62" fmla="*/ 208436 h 2208346"/>
                    <a:gd name="connsiteX63" fmla="*/ 2788231 w 5777011"/>
                    <a:gd name="connsiteY63" fmla="*/ 204701 h 2208346"/>
                    <a:gd name="connsiteX64" fmla="*/ 2785652 w 5777011"/>
                    <a:gd name="connsiteY64" fmla="*/ 194297 h 2208346"/>
                    <a:gd name="connsiteX65" fmla="*/ 2787697 w 5777011"/>
                    <a:gd name="connsiteY65" fmla="*/ 162861 h 2208346"/>
                    <a:gd name="connsiteX66" fmla="*/ 2770711 w 5777011"/>
                    <a:gd name="connsiteY66" fmla="*/ 167885 h 2208346"/>
                    <a:gd name="connsiteX67" fmla="*/ 2737408 w 5777011"/>
                    <a:gd name="connsiteY67" fmla="*/ 174733 h 2208346"/>
                    <a:gd name="connsiteX68" fmla="*/ 2724069 w 5777011"/>
                    <a:gd name="connsiteY68" fmla="*/ 204701 h 2208346"/>
                    <a:gd name="connsiteX69" fmla="*/ 2702770 w 5777011"/>
                    <a:gd name="connsiteY69" fmla="*/ 212483 h 2208346"/>
                    <a:gd name="connsiteX70" fmla="*/ 2687697 w 5777011"/>
                    <a:gd name="connsiteY70" fmla="*/ 247076 h 2208346"/>
                    <a:gd name="connsiteX71" fmla="*/ 2675158 w 5777011"/>
                    <a:gd name="connsiteY71" fmla="*/ 271753 h 2208346"/>
                    <a:gd name="connsiteX72" fmla="*/ 3965945 w 5777011"/>
                    <a:gd name="connsiteY72" fmla="*/ 477843 h 2208346"/>
                    <a:gd name="connsiteX73" fmla="*/ 4016501 w 5777011"/>
                    <a:gd name="connsiteY73" fmla="*/ 500386 h 2208346"/>
                    <a:gd name="connsiteX74" fmla="*/ 4056519 w 5777011"/>
                    <a:gd name="connsiteY74" fmla="*/ 497896 h 2208346"/>
                    <a:gd name="connsiteX75" fmla="*/ 4108319 w 5777011"/>
                    <a:gd name="connsiteY75" fmla="*/ 490427 h 2208346"/>
                    <a:gd name="connsiteX76" fmla="*/ 4141578 w 5777011"/>
                    <a:gd name="connsiteY76" fmla="*/ 477087 h 2208346"/>
                    <a:gd name="connsiteX77" fmla="*/ 4142244 w 5777011"/>
                    <a:gd name="connsiteY77" fmla="*/ 447252 h 2208346"/>
                    <a:gd name="connsiteX78" fmla="*/ 4153050 w 5777011"/>
                    <a:gd name="connsiteY78" fmla="*/ 474864 h 2208346"/>
                    <a:gd name="connsiteX79" fmla="*/ 4207474 w 5777011"/>
                    <a:gd name="connsiteY79" fmla="*/ 487003 h 2208346"/>
                    <a:gd name="connsiteX80" fmla="*/ 4218278 w 5777011"/>
                    <a:gd name="connsiteY80" fmla="*/ 461080 h 2208346"/>
                    <a:gd name="connsiteX81" fmla="*/ 4200493 w 5777011"/>
                    <a:gd name="connsiteY81" fmla="*/ 427777 h 2208346"/>
                    <a:gd name="connsiteX82" fmla="*/ 4129128 w 5777011"/>
                    <a:gd name="connsiteY82" fmla="*/ 415194 h 2208346"/>
                    <a:gd name="connsiteX83" fmla="*/ 4088355 w 5777011"/>
                    <a:gd name="connsiteY83" fmla="*/ 430045 h 2208346"/>
                    <a:gd name="connsiteX84" fmla="*/ 4063721 w 5777011"/>
                    <a:gd name="connsiteY84" fmla="*/ 425598 h 2208346"/>
                    <a:gd name="connsiteX85" fmla="*/ 3991379 w 5777011"/>
                    <a:gd name="connsiteY85" fmla="*/ 412926 h 2208346"/>
                    <a:gd name="connsiteX86" fmla="*/ 3966257 w 5777011"/>
                    <a:gd name="connsiteY86" fmla="*/ 478243 h 2208346"/>
                    <a:gd name="connsiteX87" fmla="*/ 4174926 w 5777011"/>
                    <a:gd name="connsiteY87" fmla="*/ 605944 h 2208346"/>
                    <a:gd name="connsiteX88" fmla="*/ 4147536 w 5777011"/>
                    <a:gd name="connsiteY88" fmla="*/ 569083 h 2208346"/>
                    <a:gd name="connsiteX89" fmla="*/ 4076394 w 5777011"/>
                    <a:gd name="connsiteY89" fmla="*/ 584646 h 2208346"/>
                    <a:gd name="connsiteX90" fmla="*/ 4175104 w 5777011"/>
                    <a:gd name="connsiteY90" fmla="*/ 605944 h 2208346"/>
                    <a:gd name="connsiteX91" fmla="*/ 4094891 w 5777011"/>
                    <a:gd name="connsiteY91" fmla="*/ 539915 h 2208346"/>
                    <a:gd name="connsiteX92" fmla="*/ 4062877 w 5777011"/>
                    <a:gd name="connsiteY92" fmla="*/ 552898 h 2208346"/>
                    <a:gd name="connsiteX93" fmla="*/ 4095069 w 5777011"/>
                    <a:gd name="connsiteY93" fmla="*/ 539915 h 2208346"/>
                    <a:gd name="connsiteX94" fmla="*/ 4269145 w 5777011"/>
                    <a:gd name="connsiteY94" fmla="*/ 476954 h 2208346"/>
                    <a:gd name="connsiteX95" fmla="*/ 4304716 w 5777011"/>
                    <a:gd name="connsiteY95" fmla="*/ 492072 h 2208346"/>
                    <a:gd name="connsiteX96" fmla="*/ 4373146 w 5777011"/>
                    <a:gd name="connsiteY96" fmla="*/ 505411 h 2208346"/>
                    <a:gd name="connsiteX97" fmla="*/ 4413164 w 5777011"/>
                    <a:gd name="connsiteY97" fmla="*/ 474775 h 2208346"/>
                    <a:gd name="connsiteX98" fmla="*/ 4371679 w 5777011"/>
                    <a:gd name="connsiteY98" fmla="*/ 473664 h 2208346"/>
                    <a:gd name="connsiteX99" fmla="*/ 4350558 w 5777011"/>
                    <a:gd name="connsiteY99" fmla="*/ 464771 h 2208346"/>
                    <a:gd name="connsiteX100" fmla="*/ 4323347 w 5777011"/>
                    <a:gd name="connsiteY100" fmla="*/ 466638 h 2208346"/>
                    <a:gd name="connsiteX101" fmla="*/ 4296268 w 5777011"/>
                    <a:gd name="connsiteY101" fmla="*/ 459213 h 2208346"/>
                    <a:gd name="connsiteX102" fmla="*/ 4282439 w 5777011"/>
                    <a:gd name="connsiteY102" fmla="*/ 451965 h 2208346"/>
                    <a:gd name="connsiteX103" fmla="*/ 4269100 w 5777011"/>
                    <a:gd name="connsiteY103" fmla="*/ 476998 h 2208346"/>
                    <a:gd name="connsiteX104" fmla="*/ 4269145 w 5777011"/>
                    <a:gd name="connsiteY104" fmla="*/ 476954 h 2208346"/>
                    <a:gd name="connsiteX105" fmla="*/ 925994 w 5777011"/>
                    <a:gd name="connsiteY105" fmla="*/ 70687 h 2208346"/>
                    <a:gd name="connsiteX106" fmla="*/ 965210 w 5777011"/>
                    <a:gd name="connsiteY106" fmla="*/ 61483 h 2208346"/>
                    <a:gd name="connsiteX107" fmla="*/ 982996 w 5777011"/>
                    <a:gd name="connsiteY107" fmla="*/ 57304 h 2208346"/>
                    <a:gd name="connsiteX108" fmla="*/ 927772 w 5777011"/>
                    <a:gd name="connsiteY108" fmla="*/ 53702 h 2208346"/>
                    <a:gd name="connsiteX109" fmla="*/ 870769 w 5777011"/>
                    <a:gd name="connsiteY109" fmla="*/ 65841 h 2208346"/>
                    <a:gd name="connsiteX110" fmla="*/ 887532 w 5777011"/>
                    <a:gd name="connsiteY110" fmla="*/ 79180 h 2208346"/>
                    <a:gd name="connsiteX111" fmla="*/ 925949 w 5777011"/>
                    <a:gd name="connsiteY111" fmla="*/ 70554 h 2208346"/>
                    <a:gd name="connsiteX112" fmla="*/ 925994 w 5777011"/>
                    <a:gd name="connsiteY112" fmla="*/ 70598 h 2208346"/>
                    <a:gd name="connsiteX113" fmla="*/ 4167189 w 5777011"/>
                    <a:gd name="connsiteY113" fmla="*/ 1761649 h 2208346"/>
                    <a:gd name="connsiteX114" fmla="*/ 4163188 w 5777011"/>
                    <a:gd name="connsiteY114" fmla="*/ 1689618 h 2208346"/>
                    <a:gd name="connsiteX115" fmla="*/ 4147847 w 5777011"/>
                    <a:gd name="connsiteY115" fmla="*/ 1658893 h 2208346"/>
                    <a:gd name="connsiteX116" fmla="*/ 4138243 w 5777011"/>
                    <a:gd name="connsiteY116" fmla="*/ 1652757 h 2208346"/>
                    <a:gd name="connsiteX117" fmla="*/ 4132997 w 5777011"/>
                    <a:gd name="connsiteY117" fmla="*/ 1679169 h 2208346"/>
                    <a:gd name="connsiteX118" fmla="*/ 4117568 w 5777011"/>
                    <a:gd name="connsiteY118" fmla="*/ 1693753 h 2208346"/>
                    <a:gd name="connsiteX119" fmla="*/ 4123215 w 5777011"/>
                    <a:gd name="connsiteY119" fmla="*/ 1773432 h 2208346"/>
                    <a:gd name="connsiteX120" fmla="*/ 4124371 w 5777011"/>
                    <a:gd name="connsiteY120" fmla="*/ 1894241 h 2208346"/>
                    <a:gd name="connsiteX121" fmla="*/ 4127838 w 5777011"/>
                    <a:gd name="connsiteY121" fmla="*/ 1936304 h 2208346"/>
                    <a:gd name="connsiteX122" fmla="*/ 4118945 w 5777011"/>
                    <a:gd name="connsiteY122" fmla="*/ 2000376 h 2208346"/>
                    <a:gd name="connsiteX123" fmla="*/ 4130061 w 5777011"/>
                    <a:gd name="connsiteY123" fmla="*/ 2004822 h 2208346"/>
                    <a:gd name="connsiteX124" fmla="*/ 4164476 w 5777011"/>
                    <a:gd name="connsiteY124" fmla="*/ 2010291 h 2208346"/>
                    <a:gd name="connsiteX125" fmla="*/ 4170657 w 5777011"/>
                    <a:gd name="connsiteY125" fmla="*/ 1989571 h 2208346"/>
                    <a:gd name="connsiteX126" fmla="*/ 4153449 w 5777011"/>
                    <a:gd name="connsiteY126" fmla="*/ 1976855 h 2208346"/>
                    <a:gd name="connsiteX127" fmla="*/ 4141088 w 5777011"/>
                    <a:gd name="connsiteY127" fmla="*/ 1939683 h 2208346"/>
                    <a:gd name="connsiteX128" fmla="*/ 4166523 w 5777011"/>
                    <a:gd name="connsiteY128" fmla="*/ 1876544 h 2208346"/>
                    <a:gd name="connsiteX129" fmla="*/ 4203161 w 5777011"/>
                    <a:gd name="connsiteY129" fmla="*/ 1881657 h 2208346"/>
                    <a:gd name="connsiteX130" fmla="*/ 4167145 w 5777011"/>
                    <a:gd name="connsiteY130" fmla="*/ 1761605 h 2208346"/>
                    <a:gd name="connsiteX131" fmla="*/ 4167189 w 5777011"/>
                    <a:gd name="connsiteY131" fmla="*/ 1761649 h 2208346"/>
                    <a:gd name="connsiteX132" fmla="*/ 1020079 w 5777011"/>
                    <a:gd name="connsiteY132" fmla="*/ 61617 h 2208346"/>
                    <a:gd name="connsiteX133" fmla="*/ 999492 w 5777011"/>
                    <a:gd name="connsiteY133" fmla="*/ 70865 h 2208346"/>
                    <a:gd name="connsiteX134" fmla="*/ 959474 w 5777011"/>
                    <a:gd name="connsiteY134" fmla="*/ 85627 h 2208346"/>
                    <a:gd name="connsiteX135" fmla="*/ 997358 w 5777011"/>
                    <a:gd name="connsiteY135" fmla="*/ 101723 h 2208346"/>
                    <a:gd name="connsiteX136" fmla="*/ 1025237 w 5777011"/>
                    <a:gd name="connsiteY136" fmla="*/ 89584 h 2208346"/>
                    <a:gd name="connsiteX137" fmla="*/ 1074458 w 5777011"/>
                    <a:gd name="connsiteY137" fmla="*/ 67353 h 2208346"/>
                    <a:gd name="connsiteX138" fmla="*/ 1059252 w 5777011"/>
                    <a:gd name="connsiteY138" fmla="*/ 41741 h 2208346"/>
                    <a:gd name="connsiteX139" fmla="*/ 1020257 w 5777011"/>
                    <a:gd name="connsiteY139" fmla="*/ 61483 h 2208346"/>
                    <a:gd name="connsiteX140" fmla="*/ 977038 w 5777011"/>
                    <a:gd name="connsiteY140" fmla="*/ 870104 h 2208346"/>
                    <a:gd name="connsiteX141" fmla="*/ 1022213 w 5777011"/>
                    <a:gd name="connsiteY141" fmla="*/ 868192 h 2208346"/>
                    <a:gd name="connsiteX142" fmla="*/ 1040666 w 5777011"/>
                    <a:gd name="connsiteY142" fmla="*/ 849517 h 2208346"/>
                    <a:gd name="connsiteX143" fmla="*/ 989355 w 5777011"/>
                    <a:gd name="connsiteY143" fmla="*/ 836444 h 2208346"/>
                    <a:gd name="connsiteX144" fmla="*/ 977038 w 5777011"/>
                    <a:gd name="connsiteY144" fmla="*/ 870104 h 2208346"/>
                    <a:gd name="connsiteX145" fmla="*/ 977038 w 5777011"/>
                    <a:gd name="connsiteY145" fmla="*/ 870104 h 2208346"/>
                    <a:gd name="connsiteX146" fmla="*/ 5770602 w 5777011"/>
                    <a:gd name="connsiteY146" fmla="*/ 1040712 h 2208346"/>
                    <a:gd name="connsiteX147" fmla="*/ 5717245 w 5777011"/>
                    <a:gd name="connsiteY147" fmla="*/ 1001939 h 2208346"/>
                    <a:gd name="connsiteX148" fmla="*/ 5688032 w 5777011"/>
                    <a:gd name="connsiteY148" fmla="*/ 992157 h 2208346"/>
                    <a:gd name="connsiteX149" fmla="*/ 5667356 w 5777011"/>
                    <a:gd name="connsiteY149" fmla="*/ 994869 h 2208346"/>
                    <a:gd name="connsiteX150" fmla="*/ 5615690 w 5777011"/>
                    <a:gd name="connsiteY150" fmla="*/ 983798 h 2208346"/>
                    <a:gd name="connsiteX151" fmla="*/ 5629962 w 5777011"/>
                    <a:gd name="connsiteY151" fmla="*/ 1001228 h 2208346"/>
                    <a:gd name="connsiteX152" fmla="*/ 5624805 w 5777011"/>
                    <a:gd name="connsiteY152" fmla="*/ 1025461 h 2208346"/>
                    <a:gd name="connsiteX153" fmla="*/ 5600572 w 5777011"/>
                    <a:gd name="connsiteY153" fmla="*/ 1008653 h 2208346"/>
                    <a:gd name="connsiteX154" fmla="*/ 5598660 w 5777011"/>
                    <a:gd name="connsiteY154" fmla="*/ 970904 h 2208346"/>
                    <a:gd name="connsiteX155" fmla="*/ 5580874 w 5777011"/>
                    <a:gd name="connsiteY155" fmla="*/ 951562 h 2208346"/>
                    <a:gd name="connsiteX156" fmla="*/ 5541613 w 5777011"/>
                    <a:gd name="connsiteY156" fmla="*/ 930130 h 2208346"/>
                    <a:gd name="connsiteX157" fmla="*/ 5497905 w 5777011"/>
                    <a:gd name="connsiteY157" fmla="*/ 912078 h 2208346"/>
                    <a:gd name="connsiteX158" fmla="*/ 5465624 w 5777011"/>
                    <a:gd name="connsiteY158" fmla="*/ 891580 h 2208346"/>
                    <a:gd name="connsiteX159" fmla="*/ 5425028 w 5777011"/>
                    <a:gd name="connsiteY159" fmla="*/ 876685 h 2208346"/>
                    <a:gd name="connsiteX160" fmla="*/ 5388124 w 5777011"/>
                    <a:gd name="connsiteY160" fmla="*/ 853474 h 2208346"/>
                    <a:gd name="connsiteX161" fmla="*/ 5343437 w 5777011"/>
                    <a:gd name="connsiteY161" fmla="*/ 836934 h 2208346"/>
                    <a:gd name="connsiteX162" fmla="*/ 5306710 w 5777011"/>
                    <a:gd name="connsiteY162" fmla="*/ 827196 h 2208346"/>
                    <a:gd name="connsiteX163" fmla="*/ 5237524 w 5777011"/>
                    <a:gd name="connsiteY163" fmla="*/ 819771 h 2208346"/>
                    <a:gd name="connsiteX164" fmla="*/ 5200308 w 5777011"/>
                    <a:gd name="connsiteY164" fmla="*/ 819548 h 2208346"/>
                    <a:gd name="connsiteX165" fmla="*/ 5172962 w 5777011"/>
                    <a:gd name="connsiteY165" fmla="*/ 818570 h 2208346"/>
                    <a:gd name="connsiteX166" fmla="*/ 5105778 w 5777011"/>
                    <a:gd name="connsiteY166" fmla="*/ 804564 h 2208346"/>
                    <a:gd name="connsiteX167" fmla="*/ 5092439 w 5777011"/>
                    <a:gd name="connsiteY167" fmla="*/ 830620 h 2208346"/>
                    <a:gd name="connsiteX168" fmla="*/ 5119917 w 5777011"/>
                    <a:gd name="connsiteY168" fmla="*/ 866902 h 2208346"/>
                    <a:gd name="connsiteX169" fmla="*/ 5088481 w 5777011"/>
                    <a:gd name="connsiteY169" fmla="*/ 887489 h 2208346"/>
                    <a:gd name="connsiteX170" fmla="*/ 5052466 w 5777011"/>
                    <a:gd name="connsiteY170" fmla="*/ 864590 h 2208346"/>
                    <a:gd name="connsiteX171" fmla="*/ 5023386 w 5777011"/>
                    <a:gd name="connsiteY171" fmla="*/ 847071 h 2208346"/>
                    <a:gd name="connsiteX172" fmla="*/ 5045618 w 5777011"/>
                    <a:gd name="connsiteY172" fmla="*/ 841424 h 2208346"/>
                    <a:gd name="connsiteX173" fmla="*/ 5060513 w 5777011"/>
                    <a:gd name="connsiteY173" fmla="*/ 821060 h 2208346"/>
                    <a:gd name="connsiteX174" fmla="*/ 5015561 w 5777011"/>
                    <a:gd name="connsiteY174" fmla="*/ 812656 h 2208346"/>
                    <a:gd name="connsiteX175" fmla="*/ 4981812 w 5777011"/>
                    <a:gd name="connsiteY175" fmla="*/ 842625 h 2208346"/>
                    <a:gd name="connsiteX176" fmla="*/ 4949754 w 5777011"/>
                    <a:gd name="connsiteY176" fmla="*/ 845115 h 2208346"/>
                    <a:gd name="connsiteX177" fmla="*/ 4889995 w 5777011"/>
                    <a:gd name="connsiteY177" fmla="*/ 831242 h 2208346"/>
                    <a:gd name="connsiteX178" fmla="*/ 4818185 w 5777011"/>
                    <a:gd name="connsiteY178" fmla="*/ 834221 h 2208346"/>
                    <a:gd name="connsiteX179" fmla="*/ 4795153 w 5777011"/>
                    <a:gd name="connsiteY179" fmla="*/ 839112 h 2208346"/>
                    <a:gd name="connsiteX180" fmla="*/ 4788172 w 5777011"/>
                    <a:gd name="connsiteY180" fmla="*/ 870637 h 2208346"/>
                    <a:gd name="connsiteX181" fmla="*/ 4779946 w 5777011"/>
                    <a:gd name="connsiteY181" fmla="*/ 845782 h 2208346"/>
                    <a:gd name="connsiteX182" fmla="*/ 4753268 w 5777011"/>
                    <a:gd name="connsiteY182" fmla="*/ 828575 h 2208346"/>
                    <a:gd name="connsiteX183" fmla="*/ 4734326 w 5777011"/>
                    <a:gd name="connsiteY183" fmla="*/ 826840 h 2208346"/>
                    <a:gd name="connsiteX184" fmla="*/ 4737261 w 5777011"/>
                    <a:gd name="connsiteY184" fmla="*/ 816658 h 2208346"/>
                    <a:gd name="connsiteX185" fmla="*/ 4738372 w 5777011"/>
                    <a:gd name="connsiteY185" fmla="*/ 785178 h 2208346"/>
                    <a:gd name="connsiteX186" fmla="*/ 4561762 w 5777011"/>
                    <a:gd name="connsiteY186" fmla="*/ 751563 h 2208346"/>
                    <a:gd name="connsiteX187" fmla="*/ 4472212 w 5777011"/>
                    <a:gd name="connsiteY187" fmla="*/ 756632 h 2208346"/>
                    <a:gd name="connsiteX188" fmla="*/ 4467365 w 5777011"/>
                    <a:gd name="connsiteY188" fmla="*/ 737468 h 2208346"/>
                    <a:gd name="connsiteX189" fmla="*/ 4430016 w 5777011"/>
                    <a:gd name="connsiteY189" fmla="*/ 726174 h 2208346"/>
                    <a:gd name="connsiteX190" fmla="*/ 4409606 w 5777011"/>
                    <a:gd name="connsiteY190" fmla="*/ 717682 h 2208346"/>
                    <a:gd name="connsiteX191" fmla="*/ 4372035 w 5777011"/>
                    <a:gd name="connsiteY191" fmla="*/ 708522 h 2208346"/>
                    <a:gd name="connsiteX192" fmla="*/ 4375013 w 5777011"/>
                    <a:gd name="connsiteY192" fmla="*/ 697628 h 2208346"/>
                    <a:gd name="connsiteX193" fmla="*/ 4394222 w 5777011"/>
                    <a:gd name="connsiteY193" fmla="*/ 682466 h 2208346"/>
                    <a:gd name="connsiteX194" fmla="*/ 4281684 w 5777011"/>
                    <a:gd name="connsiteY194" fmla="*/ 674907 h 2208346"/>
                    <a:gd name="connsiteX195" fmla="*/ 4250871 w 5777011"/>
                    <a:gd name="connsiteY195" fmla="*/ 708567 h 2208346"/>
                    <a:gd name="connsiteX196" fmla="*/ 4233085 w 5777011"/>
                    <a:gd name="connsiteY196" fmla="*/ 693226 h 2208346"/>
                    <a:gd name="connsiteX197" fmla="*/ 4257318 w 5777011"/>
                    <a:gd name="connsiteY197" fmla="*/ 679887 h 2208346"/>
                    <a:gd name="connsiteX198" fmla="*/ 4226193 w 5777011"/>
                    <a:gd name="connsiteY198" fmla="*/ 671795 h 2208346"/>
                    <a:gd name="connsiteX199" fmla="*/ 4238376 w 5777011"/>
                    <a:gd name="connsiteY199" fmla="*/ 659345 h 2208346"/>
                    <a:gd name="connsiteX200" fmla="*/ 4272435 w 5777011"/>
                    <a:gd name="connsiteY200" fmla="*/ 659345 h 2208346"/>
                    <a:gd name="connsiteX201" fmla="*/ 4190800 w 5777011"/>
                    <a:gd name="connsiteY201" fmla="*/ 640137 h 2208346"/>
                    <a:gd name="connsiteX202" fmla="*/ 4100716 w 5777011"/>
                    <a:gd name="connsiteY202" fmla="*/ 627375 h 2208346"/>
                    <a:gd name="connsiteX203" fmla="*/ 4088488 w 5777011"/>
                    <a:gd name="connsiteY203" fmla="*/ 645561 h 2208346"/>
                    <a:gd name="connsiteX204" fmla="*/ 4042245 w 5777011"/>
                    <a:gd name="connsiteY204" fmla="*/ 653298 h 2208346"/>
                    <a:gd name="connsiteX205" fmla="*/ 4026283 w 5777011"/>
                    <a:gd name="connsiteY205" fmla="*/ 673351 h 2208346"/>
                    <a:gd name="connsiteX206" fmla="*/ 4054695 w 5777011"/>
                    <a:gd name="connsiteY206" fmla="*/ 675574 h 2208346"/>
                    <a:gd name="connsiteX207" fmla="*/ 4041356 w 5777011"/>
                    <a:gd name="connsiteY207" fmla="*/ 689669 h 2208346"/>
                    <a:gd name="connsiteX208" fmla="*/ 4053272 w 5777011"/>
                    <a:gd name="connsiteY208" fmla="*/ 717593 h 2208346"/>
                    <a:gd name="connsiteX209" fmla="*/ 4022147 w 5777011"/>
                    <a:gd name="connsiteY209" fmla="*/ 711323 h 2208346"/>
                    <a:gd name="connsiteX210" fmla="*/ 3978663 w 5777011"/>
                    <a:gd name="connsiteY210" fmla="*/ 718215 h 2208346"/>
                    <a:gd name="connsiteX211" fmla="*/ 3998627 w 5777011"/>
                    <a:gd name="connsiteY211" fmla="*/ 727108 h 2208346"/>
                    <a:gd name="connsiteX212" fmla="*/ 3973460 w 5777011"/>
                    <a:gd name="connsiteY212" fmla="*/ 731109 h 2208346"/>
                    <a:gd name="connsiteX213" fmla="*/ 3958476 w 5777011"/>
                    <a:gd name="connsiteY213" fmla="*/ 717770 h 2208346"/>
                    <a:gd name="connsiteX214" fmla="*/ 3920770 w 5777011"/>
                    <a:gd name="connsiteY214" fmla="*/ 710790 h 2208346"/>
                    <a:gd name="connsiteX215" fmla="*/ 3859143 w 5777011"/>
                    <a:gd name="connsiteY215" fmla="*/ 721728 h 2208346"/>
                    <a:gd name="connsiteX216" fmla="*/ 3820549 w 5777011"/>
                    <a:gd name="connsiteY216" fmla="*/ 706610 h 2208346"/>
                    <a:gd name="connsiteX217" fmla="*/ 3797383 w 5777011"/>
                    <a:gd name="connsiteY217" fmla="*/ 700785 h 2208346"/>
                    <a:gd name="connsiteX218" fmla="*/ 3785644 w 5777011"/>
                    <a:gd name="connsiteY218" fmla="*/ 728620 h 2208346"/>
                    <a:gd name="connsiteX219" fmla="*/ 3767859 w 5777011"/>
                    <a:gd name="connsiteY219" fmla="*/ 747517 h 2208346"/>
                    <a:gd name="connsiteX220" fmla="*/ 3729175 w 5777011"/>
                    <a:gd name="connsiteY220" fmla="*/ 753386 h 2208346"/>
                    <a:gd name="connsiteX221" fmla="*/ 3686623 w 5777011"/>
                    <a:gd name="connsiteY221" fmla="*/ 712657 h 2208346"/>
                    <a:gd name="connsiteX222" fmla="*/ 3653097 w 5777011"/>
                    <a:gd name="connsiteY222" fmla="*/ 672640 h 2208346"/>
                    <a:gd name="connsiteX223" fmla="*/ 3695605 w 5777011"/>
                    <a:gd name="connsiteY223" fmla="*/ 675130 h 2208346"/>
                    <a:gd name="connsiteX224" fmla="*/ 3678042 w 5777011"/>
                    <a:gd name="connsiteY224" fmla="*/ 650763 h 2208346"/>
                    <a:gd name="connsiteX225" fmla="*/ 3679020 w 5777011"/>
                    <a:gd name="connsiteY225" fmla="*/ 627598 h 2208346"/>
                    <a:gd name="connsiteX226" fmla="*/ 3681466 w 5777011"/>
                    <a:gd name="connsiteY226" fmla="*/ 615637 h 2208346"/>
                    <a:gd name="connsiteX227" fmla="*/ 3662880 w 5777011"/>
                    <a:gd name="connsiteY227" fmla="*/ 603765 h 2208346"/>
                    <a:gd name="connsiteX228" fmla="*/ 3635712 w 5777011"/>
                    <a:gd name="connsiteY228" fmla="*/ 585979 h 2208346"/>
                    <a:gd name="connsiteX229" fmla="*/ 3602987 w 5777011"/>
                    <a:gd name="connsiteY229" fmla="*/ 590426 h 2208346"/>
                    <a:gd name="connsiteX230" fmla="*/ 3586535 w 5777011"/>
                    <a:gd name="connsiteY230" fmla="*/ 585179 h 2208346"/>
                    <a:gd name="connsiteX231" fmla="*/ 3529977 w 5777011"/>
                    <a:gd name="connsiteY231" fmla="*/ 563836 h 2208346"/>
                    <a:gd name="connsiteX232" fmla="*/ 3514503 w 5777011"/>
                    <a:gd name="connsiteY232" fmla="*/ 568283 h 2208346"/>
                    <a:gd name="connsiteX233" fmla="*/ 3487337 w 5777011"/>
                    <a:gd name="connsiteY233" fmla="*/ 583178 h 2208346"/>
                    <a:gd name="connsiteX234" fmla="*/ 3484713 w 5777011"/>
                    <a:gd name="connsiteY234" fmla="*/ 622351 h 2208346"/>
                    <a:gd name="connsiteX235" fmla="*/ 3464082 w 5777011"/>
                    <a:gd name="connsiteY235" fmla="*/ 616660 h 2208346"/>
                    <a:gd name="connsiteX236" fmla="*/ 3449275 w 5777011"/>
                    <a:gd name="connsiteY236" fmla="*/ 622129 h 2208346"/>
                    <a:gd name="connsiteX237" fmla="*/ 3395919 w 5777011"/>
                    <a:gd name="connsiteY237" fmla="*/ 617993 h 2208346"/>
                    <a:gd name="connsiteX238" fmla="*/ 3381779 w 5777011"/>
                    <a:gd name="connsiteY238" fmla="*/ 613014 h 2208346"/>
                    <a:gd name="connsiteX239" fmla="*/ 3365994 w 5777011"/>
                    <a:gd name="connsiteY239" fmla="*/ 612302 h 2208346"/>
                    <a:gd name="connsiteX240" fmla="*/ 3329756 w 5777011"/>
                    <a:gd name="connsiteY240" fmla="*/ 611190 h 2208346"/>
                    <a:gd name="connsiteX241" fmla="*/ 3335358 w 5777011"/>
                    <a:gd name="connsiteY241" fmla="*/ 586424 h 2208346"/>
                    <a:gd name="connsiteX242" fmla="*/ 3276310 w 5777011"/>
                    <a:gd name="connsiteY242" fmla="*/ 578109 h 2208346"/>
                    <a:gd name="connsiteX243" fmla="*/ 3204190 w 5777011"/>
                    <a:gd name="connsiteY243" fmla="*/ 576242 h 2208346"/>
                    <a:gd name="connsiteX244" fmla="*/ 3155635 w 5777011"/>
                    <a:gd name="connsiteY244" fmla="*/ 583489 h 2208346"/>
                    <a:gd name="connsiteX245" fmla="*/ 3155279 w 5777011"/>
                    <a:gd name="connsiteY245" fmla="*/ 599585 h 2208346"/>
                    <a:gd name="connsiteX246" fmla="*/ 3145009 w 5777011"/>
                    <a:gd name="connsiteY246" fmla="*/ 586246 h 2208346"/>
                    <a:gd name="connsiteX247" fmla="*/ 3142874 w 5777011"/>
                    <a:gd name="connsiteY247" fmla="*/ 562858 h 2208346"/>
                    <a:gd name="connsiteX248" fmla="*/ 3128601 w 5777011"/>
                    <a:gd name="connsiteY248" fmla="*/ 564281 h 2208346"/>
                    <a:gd name="connsiteX249" fmla="*/ 3089474 w 5777011"/>
                    <a:gd name="connsiteY249" fmla="*/ 565882 h 2208346"/>
                    <a:gd name="connsiteX250" fmla="*/ 3032515 w 5777011"/>
                    <a:gd name="connsiteY250" fmla="*/ 552543 h 2208346"/>
                    <a:gd name="connsiteX251" fmla="*/ 3015797 w 5777011"/>
                    <a:gd name="connsiteY251" fmla="*/ 568505 h 2208346"/>
                    <a:gd name="connsiteX252" fmla="*/ 3037051 w 5777011"/>
                    <a:gd name="connsiteY252" fmla="*/ 576864 h 2208346"/>
                    <a:gd name="connsiteX253" fmla="*/ 3003302 w 5777011"/>
                    <a:gd name="connsiteY253" fmla="*/ 585001 h 2208346"/>
                    <a:gd name="connsiteX254" fmla="*/ 2974267 w 5777011"/>
                    <a:gd name="connsiteY254" fmla="*/ 599986 h 2208346"/>
                    <a:gd name="connsiteX255" fmla="*/ 2881293 w 5777011"/>
                    <a:gd name="connsiteY255" fmla="*/ 627064 h 2208346"/>
                    <a:gd name="connsiteX256" fmla="*/ 2917843 w 5777011"/>
                    <a:gd name="connsiteY256" fmla="*/ 590337 h 2208346"/>
                    <a:gd name="connsiteX257" fmla="*/ 2936962 w 5777011"/>
                    <a:gd name="connsiteY257" fmla="*/ 577353 h 2208346"/>
                    <a:gd name="connsiteX258" fmla="*/ 2973512 w 5777011"/>
                    <a:gd name="connsiteY258" fmla="*/ 570284 h 2208346"/>
                    <a:gd name="connsiteX259" fmla="*/ 2988762 w 5777011"/>
                    <a:gd name="connsiteY259" fmla="*/ 556944 h 2208346"/>
                    <a:gd name="connsiteX260" fmla="*/ 3011928 w 5777011"/>
                    <a:gd name="connsiteY260" fmla="*/ 545562 h 2208346"/>
                    <a:gd name="connsiteX261" fmla="*/ 3054703 w 5777011"/>
                    <a:gd name="connsiteY261" fmla="*/ 517594 h 2208346"/>
                    <a:gd name="connsiteX262" fmla="*/ 3093698 w 5777011"/>
                    <a:gd name="connsiteY262" fmla="*/ 503277 h 2208346"/>
                    <a:gd name="connsiteX263" fmla="*/ 3137449 w 5777011"/>
                    <a:gd name="connsiteY263" fmla="*/ 477665 h 2208346"/>
                    <a:gd name="connsiteX264" fmla="*/ 3156925 w 5777011"/>
                    <a:gd name="connsiteY264" fmla="*/ 460191 h 2208346"/>
                    <a:gd name="connsiteX265" fmla="*/ 3143141 w 5777011"/>
                    <a:gd name="connsiteY265" fmla="*/ 443339 h 2208346"/>
                    <a:gd name="connsiteX266" fmla="*/ 3164083 w 5777011"/>
                    <a:gd name="connsiteY266" fmla="*/ 433957 h 2208346"/>
                    <a:gd name="connsiteX267" fmla="*/ 3148654 w 5777011"/>
                    <a:gd name="connsiteY267" fmla="*/ 421596 h 2208346"/>
                    <a:gd name="connsiteX268" fmla="*/ 3139496 w 5777011"/>
                    <a:gd name="connsiteY268" fmla="*/ 402388 h 2208346"/>
                    <a:gd name="connsiteX269" fmla="*/ 3126600 w 5777011"/>
                    <a:gd name="connsiteY269" fmla="*/ 393851 h 2208346"/>
                    <a:gd name="connsiteX270" fmla="*/ 3110238 w 5777011"/>
                    <a:gd name="connsiteY270" fmla="*/ 374287 h 2208346"/>
                    <a:gd name="connsiteX271" fmla="*/ 3073999 w 5777011"/>
                    <a:gd name="connsiteY271" fmla="*/ 367395 h 2208346"/>
                    <a:gd name="connsiteX272" fmla="*/ 3028958 w 5777011"/>
                    <a:gd name="connsiteY272" fmla="*/ 361437 h 2208346"/>
                    <a:gd name="connsiteX273" fmla="*/ 3007748 w 5777011"/>
                    <a:gd name="connsiteY273" fmla="*/ 364060 h 2208346"/>
                    <a:gd name="connsiteX274" fmla="*/ 2971333 w 5777011"/>
                    <a:gd name="connsiteY274" fmla="*/ 361926 h 2208346"/>
                    <a:gd name="connsiteX275" fmla="*/ 2951679 w 5777011"/>
                    <a:gd name="connsiteY275" fmla="*/ 379133 h 2208346"/>
                    <a:gd name="connsiteX276" fmla="*/ 2921933 w 5777011"/>
                    <a:gd name="connsiteY276" fmla="*/ 379934 h 2208346"/>
                    <a:gd name="connsiteX277" fmla="*/ 2937629 w 5777011"/>
                    <a:gd name="connsiteY277" fmla="*/ 349209 h 2208346"/>
                    <a:gd name="connsiteX278" fmla="*/ 2891697 w 5777011"/>
                    <a:gd name="connsiteY278" fmla="*/ 345341 h 2208346"/>
                    <a:gd name="connsiteX279" fmla="*/ 2875735 w 5777011"/>
                    <a:gd name="connsiteY279" fmla="*/ 339827 h 2208346"/>
                    <a:gd name="connsiteX280" fmla="*/ 2838164 w 5777011"/>
                    <a:gd name="connsiteY280" fmla="*/ 337026 h 2208346"/>
                    <a:gd name="connsiteX281" fmla="*/ 2890675 w 5777011"/>
                    <a:gd name="connsiteY281" fmla="*/ 319241 h 2208346"/>
                    <a:gd name="connsiteX282" fmla="*/ 2850924 w 5777011"/>
                    <a:gd name="connsiteY282" fmla="*/ 298342 h 2208346"/>
                    <a:gd name="connsiteX283" fmla="*/ 2790675 w 5777011"/>
                    <a:gd name="connsiteY283" fmla="*/ 299321 h 2208346"/>
                    <a:gd name="connsiteX284" fmla="*/ 2746479 w 5777011"/>
                    <a:gd name="connsiteY284" fmla="*/ 327066 h 2208346"/>
                    <a:gd name="connsiteX285" fmla="*/ 2717000 w 5777011"/>
                    <a:gd name="connsiteY285" fmla="*/ 357524 h 2208346"/>
                    <a:gd name="connsiteX286" fmla="*/ 2725180 w 5777011"/>
                    <a:gd name="connsiteY286" fmla="*/ 362371 h 2208346"/>
                    <a:gd name="connsiteX287" fmla="*/ 2725848 w 5777011"/>
                    <a:gd name="connsiteY287" fmla="*/ 373664 h 2208346"/>
                    <a:gd name="connsiteX288" fmla="*/ 2706862 w 5777011"/>
                    <a:gd name="connsiteY288" fmla="*/ 379667 h 2208346"/>
                    <a:gd name="connsiteX289" fmla="*/ 2659373 w 5777011"/>
                    <a:gd name="connsiteY289" fmla="*/ 382513 h 2208346"/>
                    <a:gd name="connsiteX290" fmla="*/ 2677159 w 5777011"/>
                    <a:gd name="connsiteY290" fmla="*/ 403677 h 2208346"/>
                    <a:gd name="connsiteX291" fmla="*/ 2625760 w 5777011"/>
                    <a:gd name="connsiteY291" fmla="*/ 400832 h 2208346"/>
                    <a:gd name="connsiteX292" fmla="*/ 2604950 w 5777011"/>
                    <a:gd name="connsiteY292" fmla="*/ 411014 h 2208346"/>
                    <a:gd name="connsiteX293" fmla="*/ 2576538 w 5777011"/>
                    <a:gd name="connsiteY293" fmla="*/ 409636 h 2208346"/>
                    <a:gd name="connsiteX294" fmla="*/ 2579294 w 5777011"/>
                    <a:gd name="connsiteY294" fmla="*/ 389894 h 2208346"/>
                    <a:gd name="connsiteX295" fmla="*/ 2540789 w 5777011"/>
                    <a:gd name="connsiteY295" fmla="*/ 398786 h 2208346"/>
                    <a:gd name="connsiteX296" fmla="*/ 2520202 w 5777011"/>
                    <a:gd name="connsiteY296" fmla="*/ 403989 h 2208346"/>
                    <a:gd name="connsiteX297" fmla="*/ 2488677 w 5777011"/>
                    <a:gd name="connsiteY297" fmla="*/ 407990 h 2208346"/>
                    <a:gd name="connsiteX298" fmla="*/ 2499037 w 5777011"/>
                    <a:gd name="connsiteY298" fmla="*/ 425198 h 2208346"/>
                    <a:gd name="connsiteX299" fmla="*/ 2400460 w 5777011"/>
                    <a:gd name="connsiteY299" fmla="*/ 439738 h 2208346"/>
                    <a:gd name="connsiteX300" fmla="*/ 2379118 w 5777011"/>
                    <a:gd name="connsiteY300" fmla="*/ 450320 h 2208346"/>
                    <a:gd name="connsiteX301" fmla="*/ 2345593 w 5777011"/>
                    <a:gd name="connsiteY301" fmla="*/ 460280 h 2208346"/>
                    <a:gd name="connsiteX302" fmla="*/ 2320915 w 5777011"/>
                    <a:gd name="connsiteY302" fmla="*/ 475620 h 2208346"/>
                    <a:gd name="connsiteX303" fmla="*/ 2294769 w 5777011"/>
                    <a:gd name="connsiteY303" fmla="*/ 474197 h 2208346"/>
                    <a:gd name="connsiteX304" fmla="*/ 2296771 w 5777011"/>
                    <a:gd name="connsiteY304" fmla="*/ 483490 h 2208346"/>
                    <a:gd name="connsiteX305" fmla="*/ 2277206 w 5777011"/>
                    <a:gd name="connsiteY305" fmla="*/ 491538 h 2208346"/>
                    <a:gd name="connsiteX306" fmla="*/ 2290546 w 5777011"/>
                    <a:gd name="connsiteY306" fmla="*/ 498474 h 2208346"/>
                    <a:gd name="connsiteX307" fmla="*/ 2274584 w 5777011"/>
                    <a:gd name="connsiteY307" fmla="*/ 503721 h 2208346"/>
                    <a:gd name="connsiteX308" fmla="*/ 2259376 w 5777011"/>
                    <a:gd name="connsiteY308" fmla="*/ 506656 h 2208346"/>
                    <a:gd name="connsiteX309" fmla="*/ 2286055 w 5777011"/>
                    <a:gd name="connsiteY309" fmla="*/ 514348 h 2208346"/>
                    <a:gd name="connsiteX310" fmla="*/ 2267914 w 5777011"/>
                    <a:gd name="connsiteY310" fmla="*/ 526264 h 2208346"/>
                    <a:gd name="connsiteX311" fmla="*/ 2294593 w 5777011"/>
                    <a:gd name="connsiteY311" fmla="*/ 554099 h 2208346"/>
                    <a:gd name="connsiteX312" fmla="*/ 2269425 w 5777011"/>
                    <a:gd name="connsiteY312" fmla="*/ 561124 h 2208346"/>
                    <a:gd name="connsiteX313" fmla="*/ 2248305 w 5777011"/>
                    <a:gd name="connsiteY313" fmla="*/ 564770 h 2208346"/>
                    <a:gd name="connsiteX314" fmla="*/ 2228741 w 5777011"/>
                    <a:gd name="connsiteY314" fmla="*/ 568505 h 2208346"/>
                    <a:gd name="connsiteX315" fmla="*/ 2169337 w 5777011"/>
                    <a:gd name="connsiteY315" fmla="*/ 573352 h 2208346"/>
                    <a:gd name="connsiteX316" fmla="*/ 2108644 w 5777011"/>
                    <a:gd name="connsiteY316" fmla="*/ 577576 h 2208346"/>
                    <a:gd name="connsiteX317" fmla="*/ 2079165 w 5777011"/>
                    <a:gd name="connsiteY317" fmla="*/ 607678 h 2208346"/>
                    <a:gd name="connsiteX318" fmla="*/ 2085212 w 5777011"/>
                    <a:gd name="connsiteY318" fmla="*/ 632533 h 2208346"/>
                    <a:gd name="connsiteX319" fmla="*/ 2092059 w 5777011"/>
                    <a:gd name="connsiteY319" fmla="*/ 647206 h 2208346"/>
                    <a:gd name="connsiteX320" fmla="*/ 2142259 w 5777011"/>
                    <a:gd name="connsiteY320" fmla="*/ 667437 h 2208346"/>
                    <a:gd name="connsiteX321" fmla="*/ 2131854 w 5777011"/>
                    <a:gd name="connsiteY321" fmla="*/ 698562 h 2208346"/>
                    <a:gd name="connsiteX322" fmla="*/ 2073607 w 5777011"/>
                    <a:gd name="connsiteY322" fmla="*/ 667082 h 2208346"/>
                    <a:gd name="connsiteX323" fmla="*/ 2018338 w 5777011"/>
                    <a:gd name="connsiteY323" fmla="*/ 656588 h 2208346"/>
                    <a:gd name="connsiteX324" fmla="*/ 1980721 w 5777011"/>
                    <a:gd name="connsiteY324" fmla="*/ 645606 h 2208346"/>
                    <a:gd name="connsiteX325" fmla="*/ 1984412 w 5777011"/>
                    <a:gd name="connsiteY325" fmla="*/ 662858 h 2208346"/>
                    <a:gd name="connsiteX326" fmla="*/ 1979965 w 5777011"/>
                    <a:gd name="connsiteY326" fmla="*/ 669527 h 2208346"/>
                    <a:gd name="connsiteX327" fmla="*/ 2004199 w 5777011"/>
                    <a:gd name="connsiteY327" fmla="*/ 679709 h 2208346"/>
                    <a:gd name="connsiteX328" fmla="*/ 1985479 w 5777011"/>
                    <a:gd name="connsiteY328" fmla="*/ 686779 h 2208346"/>
                    <a:gd name="connsiteX329" fmla="*/ 1946262 w 5777011"/>
                    <a:gd name="connsiteY329" fmla="*/ 680554 h 2208346"/>
                    <a:gd name="connsiteX330" fmla="*/ 1939592 w 5777011"/>
                    <a:gd name="connsiteY330" fmla="*/ 701452 h 2208346"/>
                    <a:gd name="connsiteX331" fmla="*/ 1972140 w 5777011"/>
                    <a:gd name="connsiteY331" fmla="*/ 722706 h 2208346"/>
                    <a:gd name="connsiteX332" fmla="*/ 2002686 w 5777011"/>
                    <a:gd name="connsiteY332" fmla="*/ 734400 h 2208346"/>
                    <a:gd name="connsiteX333" fmla="*/ 2016826 w 5777011"/>
                    <a:gd name="connsiteY333" fmla="*/ 748228 h 2208346"/>
                    <a:gd name="connsiteX334" fmla="*/ 1988814 w 5777011"/>
                    <a:gd name="connsiteY334" fmla="*/ 744538 h 2208346"/>
                    <a:gd name="connsiteX335" fmla="*/ 1923096 w 5777011"/>
                    <a:gd name="connsiteY335" fmla="*/ 729998 h 2208346"/>
                    <a:gd name="connsiteX336" fmla="*/ 1908690 w 5777011"/>
                    <a:gd name="connsiteY336" fmla="*/ 714969 h 2208346"/>
                    <a:gd name="connsiteX337" fmla="*/ 1907178 w 5777011"/>
                    <a:gd name="connsiteY337" fmla="*/ 687313 h 2208346"/>
                    <a:gd name="connsiteX338" fmla="*/ 1918072 w 5777011"/>
                    <a:gd name="connsiteY338" fmla="*/ 650008 h 2208346"/>
                    <a:gd name="connsiteX339" fmla="*/ 1895173 w 5777011"/>
                    <a:gd name="connsiteY339" fmla="*/ 628620 h 2208346"/>
                    <a:gd name="connsiteX340" fmla="*/ 1883879 w 5777011"/>
                    <a:gd name="connsiteY340" fmla="*/ 678198 h 2208346"/>
                    <a:gd name="connsiteX341" fmla="*/ 1841861 w 5777011"/>
                    <a:gd name="connsiteY341" fmla="*/ 703320 h 2208346"/>
                    <a:gd name="connsiteX342" fmla="*/ 1829855 w 5777011"/>
                    <a:gd name="connsiteY342" fmla="*/ 720216 h 2208346"/>
                    <a:gd name="connsiteX343" fmla="*/ 1850220 w 5777011"/>
                    <a:gd name="connsiteY343" fmla="*/ 742181 h 2208346"/>
                    <a:gd name="connsiteX344" fmla="*/ 1858179 w 5777011"/>
                    <a:gd name="connsiteY344" fmla="*/ 792247 h 2208346"/>
                    <a:gd name="connsiteX345" fmla="*/ 1849819 w 5777011"/>
                    <a:gd name="connsiteY345" fmla="*/ 857832 h 2208346"/>
                    <a:gd name="connsiteX346" fmla="*/ 1921362 w 5777011"/>
                    <a:gd name="connsiteY346" fmla="*/ 853385 h 2208346"/>
                    <a:gd name="connsiteX347" fmla="*/ 1986768 w 5777011"/>
                    <a:gd name="connsiteY347" fmla="*/ 880997 h 2208346"/>
                    <a:gd name="connsiteX348" fmla="*/ 1992816 w 5777011"/>
                    <a:gd name="connsiteY348" fmla="*/ 908565 h 2208346"/>
                    <a:gd name="connsiteX349" fmla="*/ 1977431 w 5777011"/>
                    <a:gd name="connsiteY349" fmla="*/ 926884 h 2208346"/>
                    <a:gd name="connsiteX350" fmla="*/ 2016426 w 5777011"/>
                    <a:gd name="connsiteY350" fmla="*/ 952851 h 2208346"/>
                    <a:gd name="connsiteX351" fmla="*/ 1984056 w 5777011"/>
                    <a:gd name="connsiteY351" fmla="*/ 951517 h 2208346"/>
                    <a:gd name="connsiteX352" fmla="*/ 1962936 w 5777011"/>
                    <a:gd name="connsiteY352" fmla="*/ 928352 h 2208346"/>
                    <a:gd name="connsiteX353" fmla="*/ 1964981 w 5777011"/>
                    <a:gd name="connsiteY353" fmla="*/ 891936 h 2208346"/>
                    <a:gd name="connsiteX354" fmla="*/ 1929099 w 5777011"/>
                    <a:gd name="connsiteY354" fmla="*/ 869037 h 2208346"/>
                    <a:gd name="connsiteX355" fmla="*/ 1879655 w 5777011"/>
                    <a:gd name="connsiteY355" fmla="*/ 908432 h 2208346"/>
                    <a:gd name="connsiteX356" fmla="*/ 1884102 w 5777011"/>
                    <a:gd name="connsiteY356" fmla="*/ 941646 h 2208346"/>
                    <a:gd name="connsiteX357" fmla="*/ 1859868 w 5777011"/>
                    <a:gd name="connsiteY357" fmla="*/ 969392 h 2208346"/>
                    <a:gd name="connsiteX358" fmla="*/ 1826832 w 5777011"/>
                    <a:gd name="connsiteY358" fmla="*/ 995759 h 2208346"/>
                    <a:gd name="connsiteX359" fmla="*/ 1807846 w 5777011"/>
                    <a:gd name="connsiteY359" fmla="*/ 1007897 h 2208346"/>
                    <a:gd name="connsiteX360" fmla="*/ 1801977 w 5777011"/>
                    <a:gd name="connsiteY360" fmla="*/ 1023860 h 2208346"/>
                    <a:gd name="connsiteX361" fmla="*/ 1766406 w 5777011"/>
                    <a:gd name="connsiteY361" fmla="*/ 1016968 h 2208346"/>
                    <a:gd name="connsiteX362" fmla="*/ 1717495 w 5777011"/>
                    <a:gd name="connsiteY362" fmla="*/ 1014300 h 2208346"/>
                    <a:gd name="connsiteX363" fmla="*/ 1690595 w 5777011"/>
                    <a:gd name="connsiteY363" fmla="*/ 998871 h 2208346"/>
                    <a:gd name="connsiteX364" fmla="*/ 1718829 w 5777011"/>
                    <a:gd name="connsiteY364" fmla="*/ 1005808 h 2208346"/>
                    <a:gd name="connsiteX365" fmla="*/ 1747642 w 5777011"/>
                    <a:gd name="connsiteY365" fmla="*/ 1009409 h 2208346"/>
                    <a:gd name="connsiteX366" fmla="*/ 1775076 w 5777011"/>
                    <a:gd name="connsiteY366" fmla="*/ 999627 h 2208346"/>
                    <a:gd name="connsiteX367" fmla="*/ 1792239 w 5777011"/>
                    <a:gd name="connsiteY367" fmla="*/ 978640 h 2208346"/>
                    <a:gd name="connsiteX368" fmla="*/ 1807668 w 5777011"/>
                    <a:gd name="connsiteY368" fmla="*/ 953385 h 2208346"/>
                    <a:gd name="connsiteX369" fmla="*/ 1831856 w 5777011"/>
                    <a:gd name="connsiteY369" fmla="*/ 932931 h 2208346"/>
                    <a:gd name="connsiteX370" fmla="*/ 1830745 w 5777011"/>
                    <a:gd name="connsiteY370" fmla="*/ 913767 h 2208346"/>
                    <a:gd name="connsiteX371" fmla="*/ 1844084 w 5777011"/>
                    <a:gd name="connsiteY371" fmla="*/ 895982 h 2208346"/>
                    <a:gd name="connsiteX372" fmla="*/ 1817406 w 5777011"/>
                    <a:gd name="connsiteY372" fmla="*/ 871304 h 2208346"/>
                    <a:gd name="connsiteX373" fmla="*/ 1811937 w 5777011"/>
                    <a:gd name="connsiteY373" fmla="*/ 833199 h 2208346"/>
                    <a:gd name="connsiteX374" fmla="*/ 1812559 w 5777011"/>
                    <a:gd name="connsiteY374" fmla="*/ 790069 h 2208346"/>
                    <a:gd name="connsiteX375" fmla="*/ 1814471 w 5777011"/>
                    <a:gd name="connsiteY375" fmla="*/ 739424 h 2208346"/>
                    <a:gd name="connsiteX376" fmla="*/ 1788726 w 5777011"/>
                    <a:gd name="connsiteY376" fmla="*/ 714125 h 2208346"/>
                    <a:gd name="connsiteX377" fmla="*/ 1814071 w 5777011"/>
                    <a:gd name="connsiteY377" fmla="*/ 679843 h 2208346"/>
                    <a:gd name="connsiteX378" fmla="*/ 1788148 w 5777011"/>
                    <a:gd name="connsiteY378" fmla="*/ 625152 h 2208346"/>
                    <a:gd name="connsiteX379" fmla="*/ 1715939 w 5777011"/>
                    <a:gd name="connsiteY379" fmla="*/ 622084 h 2208346"/>
                    <a:gd name="connsiteX380" fmla="*/ 1667918 w 5777011"/>
                    <a:gd name="connsiteY380" fmla="*/ 695494 h 2208346"/>
                    <a:gd name="connsiteX381" fmla="*/ 1610826 w 5777011"/>
                    <a:gd name="connsiteY381" fmla="*/ 739958 h 2208346"/>
                    <a:gd name="connsiteX382" fmla="*/ 1630746 w 5777011"/>
                    <a:gd name="connsiteY382" fmla="*/ 756899 h 2208346"/>
                    <a:gd name="connsiteX383" fmla="*/ 1626744 w 5777011"/>
                    <a:gd name="connsiteY383" fmla="*/ 783933 h 2208346"/>
                    <a:gd name="connsiteX384" fmla="*/ 1627634 w 5777011"/>
                    <a:gd name="connsiteY384" fmla="*/ 790958 h 2208346"/>
                    <a:gd name="connsiteX385" fmla="*/ 1618741 w 5777011"/>
                    <a:gd name="connsiteY385" fmla="*/ 805009 h 2208346"/>
                    <a:gd name="connsiteX386" fmla="*/ 1627634 w 5777011"/>
                    <a:gd name="connsiteY386" fmla="*/ 829464 h 2208346"/>
                    <a:gd name="connsiteX387" fmla="*/ 1661293 w 5777011"/>
                    <a:gd name="connsiteY387" fmla="*/ 850006 h 2208346"/>
                    <a:gd name="connsiteX388" fmla="*/ 1673654 w 5777011"/>
                    <a:gd name="connsiteY388" fmla="*/ 870637 h 2208346"/>
                    <a:gd name="connsiteX389" fmla="*/ 1688149 w 5777011"/>
                    <a:gd name="connsiteY389" fmla="*/ 875973 h 2208346"/>
                    <a:gd name="connsiteX390" fmla="*/ 1657024 w 5777011"/>
                    <a:gd name="connsiteY390" fmla="*/ 904030 h 2208346"/>
                    <a:gd name="connsiteX391" fmla="*/ 1593663 w 5777011"/>
                    <a:gd name="connsiteY391" fmla="*/ 862812 h 2208346"/>
                    <a:gd name="connsiteX392" fmla="*/ 1507626 w 5777011"/>
                    <a:gd name="connsiteY392" fmla="*/ 824528 h 2208346"/>
                    <a:gd name="connsiteX393" fmla="*/ 1453024 w 5777011"/>
                    <a:gd name="connsiteY393" fmla="*/ 818259 h 2208346"/>
                    <a:gd name="connsiteX394" fmla="*/ 1407004 w 5777011"/>
                    <a:gd name="connsiteY394" fmla="*/ 812745 h 2208346"/>
                    <a:gd name="connsiteX395" fmla="*/ 1389974 w 5777011"/>
                    <a:gd name="connsiteY395" fmla="*/ 803097 h 2208346"/>
                    <a:gd name="connsiteX396" fmla="*/ 1347734 w 5777011"/>
                    <a:gd name="connsiteY396" fmla="*/ 780198 h 2208346"/>
                    <a:gd name="connsiteX397" fmla="*/ 1330837 w 5777011"/>
                    <a:gd name="connsiteY397" fmla="*/ 793537 h 2208346"/>
                    <a:gd name="connsiteX398" fmla="*/ 1356893 w 5777011"/>
                    <a:gd name="connsiteY398" fmla="*/ 813902 h 2208346"/>
                    <a:gd name="connsiteX399" fmla="*/ 1386150 w 5777011"/>
                    <a:gd name="connsiteY399" fmla="*/ 821016 h 2208346"/>
                    <a:gd name="connsiteX400" fmla="*/ 1402468 w 5777011"/>
                    <a:gd name="connsiteY400" fmla="*/ 856587 h 2208346"/>
                    <a:gd name="connsiteX401" fmla="*/ 1397622 w 5777011"/>
                    <a:gd name="connsiteY401" fmla="*/ 880953 h 2208346"/>
                    <a:gd name="connsiteX402" fmla="*/ 1376235 w 5777011"/>
                    <a:gd name="connsiteY402" fmla="*/ 884332 h 2208346"/>
                    <a:gd name="connsiteX403" fmla="*/ 1376235 w 5777011"/>
                    <a:gd name="connsiteY403" fmla="*/ 898294 h 2208346"/>
                    <a:gd name="connsiteX404" fmla="*/ 1349912 w 5777011"/>
                    <a:gd name="connsiteY404" fmla="*/ 889668 h 2208346"/>
                    <a:gd name="connsiteX405" fmla="*/ 1342442 w 5777011"/>
                    <a:gd name="connsiteY405" fmla="*/ 866191 h 2208346"/>
                    <a:gd name="connsiteX406" fmla="*/ 1284639 w 5777011"/>
                    <a:gd name="connsiteY406" fmla="*/ 889935 h 2208346"/>
                    <a:gd name="connsiteX407" fmla="*/ 1206205 w 5777011"/>
                    <a:gd name="connsiteY407" fmla="*/ 904474 h 2208346"/>
                    <a:gd name="connsiteX408" fmla="*/ 1184862 w 5777011"/>
                    <a:gd name="connsiteY408" fmla="*/ 912478 h 2208346"/>
                    <a:gd name="connsiteX409" fmla="*/ 1145956 w 5777011"/>
                    <a:gd name="connsiteY409" fmla="*/ 904385 h 2208346"/>
                    <a:gd name="connsiteX410" fmla="*/ 1167032 w 5777011"/>
                    <a:gd name="connsiteY410" fmla="*/ 890468 h 2208346"/>
                    <a:gd name="connsiteX411" fmla="*/ 1173302 w 5777011"/>
                    <a:gd name="connsiteY411" fmla="*/ 866458 h 2208346"/>
                    <a:gd name="connsiteX412" fmla="*/ 1141243 w 5777011"/>
                    <a:gd name="connsiteY412" fmla="*/ 874684 h 2208346"/>
                    <a:gd name="connsiteX413" fmla="*/ 1128526 w 5777011"/>
                    <a:gd name="connsiteY413" fmla="*/ 880953 h 2208346"/>
                    <a:gd name="connsiteX414" fmla="*/ 1117855 w 5777011"/>
                    <a:gd name="connsiteY414" fmla="*/ 900473 h 2208346"/>
                    <a:gd name="connsiteX415" fmla="*/ 1096913 w 5777011"/>
                    <a:gd name="connsiteY415" fmla="*/ 891002 h 2208346"/>
                    <a:gd name="connsiteX416" fmla="*/ 1059207 w 5777011"/>
                    <a:gd name="connsiteY416" fmla="*/ 899628 h 2208346"/>
                    <a:gd name="connsiteX417" fmla="*/ 995446 w 5777011"/>
                    <a:gd name="connsiteY417" fmla="*/ 936577 h 2208346"/>
                    <a:gd name="connsiteX418" fmla="*/ 959875 w 5777011"/>
                    <a:gd name="connsiteY418" fmla="*/ 945470 h 2208346"/>
                    <a:gd name="connsiteX419" fmla="*/ 952360 w 5777011"/>
                    <a:gd name="connsiteY419" fmla="*/ 981041 h 2208346"/>
                    <a:gd name="connsiteX420" fmla="*/ 885664 w 5777011"/>
                    <a:gd name="connsiteY420" fmla="*/ 983976 h 2208346"/>
                    <a:gd name="connsiteX421" fmla="*/ 874905 w 5777011"/>
                    <a:gd name="connsiteY421" fmla="*/ 937733 h 2208346"/>
                    <a:gd name="connsiteX422" fmla="*/ 897670 w 5777011"/>
                    <a:gd name="connsiteY422" fmla="*/ 929819 h 2208346"/>
                    <a:gd name="connsiteX423" fmla="*/ 916389 w 5777011"/>
                    <a:gd name="connsiteY423" fmla="*/ 932487 h 2208346"/>
                    <a:gd name="connsiteX424" fmla="*/ 901583 w 5777011"/>
                    <a:gd name="connsiteY424" fmla="*/ 903896 h 2208346"/>
                    <a:gd name="connsiteX425" fmla="*/ 829685 w 5777011"/>
                    <a:gd name="connsiteY425" fmla="*/ 886867 h 2208346"/>
                    <a:gd name="connsiteX426" fmla="*/ 809898 w 5777011"/>
                    <a:gd name="connsiteY426" fmla="*/ 888734 h 2208346"/>
                    <a:gd name="connsiteX427" fmla="*/ 827683 w 5777011"/>
                    <a:gd name="connsiteY427" fmla="*/ 898249 h 2208346"/>
                    <a:gd name="connsiteX428" fmla="*/ 830930 w 5777011"/>
                    <a:gd name="connsiteY428" fmla="*/ 918480 h 2208346"/>
                    <a:gd name="connsiteX429" fmla="*/ 814300 w 5777011"/>
                    <a:gd name="connsiteY429" fmla="*/ 962322 h 2208346"/>
                    <a:gd name="connsiteX430" fmla="*/ 838177 w 5777011"/>
                    <a:gd name="connsiteY430" fmla="*/ 972682 h 2208346"/>
                    <a:gd name="connsiteX431" fmla="*/ 837732 w 5777011"/>
                    <a:gd name="connsiteY431" fmla="*/ 1010076 h 2208346"/>
                    <a:gd name="connsiteX432" fmla="*/ 819236 w 5777011"/>
                    <a:gd name="connsiteY432" fmla="*/ 1022971 h 2208346"/>
                    <a:gd name="connsiteX433" fmla="*/ 809098 w 5777011"/>
                    <a:gd name="connsiteY433" fmla="*/ 1020570 h 2208346"/>
                    <a:gd name="connsiteX434" fmla="*/ 799227 w 5777011"/>
                    <a:gd name="connsiteY434" fmla="*/ 1008965 h 2208346"/>
                    <a:gd name="connsiteX435" fmla="*/ 759209 w 5777011"/>
                    <a:gd name="connsiteY435" fmla="*/ 1007986 h 2208346"/>
                    <a:gd name="connsiteX436" fmla="*/ 726573 w 5777011"/>
                    <a:gd name="connsiteY436" fmla="*/ 1029640 h 2208346"/>
                    <a:gd name="connsiteX437" fmla="*/ 688200 w 5777011"/>
                    <a:gd name="connsiteY437" fmla="*/ 1054095 h 2208346"/>
                    <a:gd name="connsiteX438" fmla="*/ 699316 w 5777011"/>
                    <a:gd name="connsiteY438" fmla="*/ 1113232 h 2208346"/>
                    <a:gd name="connsiteX439" fmla="*/ 628664 w 5777011"/>
                    <a:gd name="connsiteY439" fmla="*/ 1099582 h 2208346"/>
                    <a:gd name="connsiteX440" fmla="*/ 579397 w 5777011"/>
                    <a:gd name="connsiteY440" fmla="*/ 1081174 h 2208346"/>
                    <a:gd name="connsiteX441" fmla="*/ 594470 w 5777011"/>
                    <a:gd name="connsiteY441" fmla="*/ 1125015 h 2208346"/>
                    <a:gd name="connsiteX442" fmla="*/ 618659 w 5777011"/>
                    <a:gd name="connsiteY442" fmla="*/ 1132129 h 2208346"/>
                    <a:gd name="connsiteX443" fmla="*/ 606832 w 5777011"/>
                    <a:gd name="connsiteY443" fmla="*/ 1153028 h 2208346"/>
                    <a:gd name="connsiteX444" fmla="*/ 561656 w 5777011"/>
                    <a:gd name="connsiteY444" fmla="*/ 1137999 h 2208346"/>
                    <a:gd name="connsiteX445" fmla="*/ 524707 w 5777011"/>
                    <a:gd name="connsiteY445" fmla="*/ 1125682 h 2208346"/>
                    <a:gd name="connsiteX446" fmla="*/ 514169 w 5777011"/>
                    <a:gd name="connsiteY446" fmla="*/ 1097981 h 2208346"/>
                    <a:gd name="connsiteX447" fmla="*/ 504743 w 5777011"/>
                    <a:gd name="connsiteY447" fmla="*/ 1070592 h 2208346"/>
                    <a:gd name="connsiteX448" fmla="*/ 508077 w 5777011"/>
                    <a:gd name="connsiteY448" fmla="*/ 1059565 h 2208346"/>
                    <a:gd name="connsiteX449" fmla="*/ 510567 w 5777011"/>
                    <a:gd name="connsiteY449" fmla="*/ 1038088 h 2208346"/>
                    <a:gd name="connsiteX450" fmla="*/ 484556 w 5777011"/>
                    <a:gd name="connsiteY450" fmla="*/ 1019058 h 2208346"/>
                    <a:gd name="connsiteX451" fmla="*/ 464058 w 5777011"/>
                    <a:gd name="connsiteY451" fmla="*/ 1004029 h 2208346"/>
                    <a:gd name="connsiteX452" fmla="*/ 436401 w 5777011"/>
                    <a:gd name="connsiteY452" fmla="*/ 984820 h 2208346"/>
                    <a:gd name="connsiteX453" fmla="*/ 417994 w 5777011"/>
                    <a:gd name="connsiteY453" fmla="*/ 967035 h 2208346"/>
                    <a:gd name="connsiteX454" fmla="*/ 431333 w 5777011"/>
                    <a:gd name="connsiteY454" fmla="*/ 966324 h 2208346"/>
                    <a:gd name="connsiteX455" fmla="*/ 455254 w 5777011"/>
                    <a:gd name="connsiteY455" fmla="*/ 983042 h 2208346"/>
                    <a:gd name="connsiteX456" fmla="*/ 518082 w 5777011"/>
                    <a:gd name="connsiteY456" fmla="*/ 1002784 h 2208346"/>
                    <a:gd name="connsiteX457" fmla="*/ 645782 w 5777011"/>
                    <a:gd name="connsiteY457" fmla="*/ 1027372 h 2208346"/>
                    <a:gd name="connsiteX458" fmla="*/ 732442 w 5777011"/>
                    <a:gd name="connsiteY458" fmla="*/ 979040 h 2208346"/>
                    <a:gd name="connsiteX459" fmla="*/ 720170 w 5777011"/>
                    <a:gd name="connsiteY459" fmla="*/ 937111 h 2208346"/>
                    <a:gd name="connsiteX460" fmla="*/ 678774 w 5777011"/>
                    <a:gd name="connsiteY460" fmla="*/ 912122 h 2208346"/>
                    <a:gd name="connsiteX461" fmla="*/ 647027 w 5777011"/>
                    <a:gd name="connsiteY461" fmla="*/ 896693 h 2208346"/>
                    <a:gd name="connsiteX462" fmla="*/ 601229 w 5777011"/>
                    <a:gd name="connsiteY462" fmla="*/ 871571 h 2208346"/>
                    <a:gd name="connsiteX463" fmla="*/ 539335 w 5777011"/>
                    <a:gd name="connsiteY463" fmla="*/ 842625 h 2208346"/>
                    <a:gd name="connsiteX464" fmla="*/ 522172 w 5777011"/>
                    <a:gd name="connsiteY464" fmla="*/ 840535 h 2208346"/>
                    <a:gd name="connsiteX465" fmla="*/ 499940 w 5777011"/>
                    <a:gd name="connsiteY465" fmla="*/ 834488 h 2208346"/>
                    <a:gd name="connsiteX466" fmla="*/ 475396 w 5777011"/>
                    <a:gd name="connsiteY466" fmla="*/ 839824 h 2208346"/>
                    <a:gd name="connsiteX467" fmla="*/ 449207 w 5777011"/>
                    <a:gd name="connsiteY467" fmla="*/ 836044 h 2208346"/>
                    <a:gd name="connsiteX468" fmla="*/ 444760 w 5777011"/>
                    <a:gd name="connsiteY468" fmla="*/ 822172 h 2208346"/>
                    <a:gd name="connsiteX469" fmla="*/ 423863 w 5777011"/>
                    <a:gd name="connsiteY469" fmla="*/ 803897 h 2208346"/>
                    <a:gd name="connsiteX470" fmla="*/ 386068 w 5777011"/>
                    <a:gd name="connsiteY470" fmla="*/ 809944 h 2208346"/>
                    <a:gd name="connsiteX471" fmla="*/ 352409 w 5777011"/>
                    <a:gd name="connsiteY471" fmla="*/ 829908 h 2208346"/>
                    <a:gd name="connsiteX472" fmla="*/ 333290 w 5777011"/>
                    <a:gd name="connsiteY472" fmla="*/ 836934 h 2208346"/>
                    <a:gd name="connsiteX473" fmla="*/ 314926 w 5777011"/>
                    <a:gd name="connsiteY473" fmla="*/ 859610 h 2208346"/>
                    <a:gd name="connsiteX474" fmla="*/ 300164 w 5777011"/>
                    <a:gd name="connsiteY474" fmla="*/ 894070 h 2208346"/>
                    <a:gd name="connsiteX475" fmla="*/ 339692 w 5777011"/>
                    <a:gd name="connsiteY475" fmla="*/ 925506 h 2208346"/>
                    <a:gd name="connsiteX476" fmla="*/ 323952 w 5777011"/>
                    <a:gd name="connsiteY476" fmla="*/ 991846 h 2208346"/>
                    <a:gd name="connsiteX477" fmla="*/ 354054 w 5777011"/>
                    <a:gd name="connsiteY477" fmla="*/ 1042135 h 2208346"/>
                    <a:gd name="connsiteX478" fmla="*/ 338937 w 5777011"/>
                    <a:gd name="connsiteY478" fmla="*/ 1069346 h 2208346"/>
                    <a:gd name="connsiteX479" fmla="*/ 344272 w 5777011"/>
                    <a:gd name="connsiteY479" fmla="*/ 1084642 h 2208346"/>
                    <a:gd name="connsiteX480" fmla="*/ 339826 w 5777011"/>
                    <a:gd name="connsiteY480" fmla="*/ 1094513 h 2208346"/>
                    <a:gd name="connsiteX481" fmla="*/ 352809 w 5777011"/>
                    <a:gd name="connsiteY481" fmla="*/ 1105451 h 2208346"/>
                    <a:gd name="connsiteX482" fmla="*/ 353654 w 5777011"/>
                    <a:gd name="connsiteY482" fmla="*/ 1124037 h 2208346"/>
                    <a:gd name="connsiteX483" fmla="*/ 354054 w 5777011"/>
                    <a:gd name="connsiteY483" fmla="*/ 1148581 h 2208346"/>
                    <a:gd name="connsiteX484" fmla="*/ 369839 w 5777011"/>
                    <a:gd name="connsiteY484" fmla="*/ 1174370 h 2208346"/>
                    <a:gd name="connsiteX485" fmla="*/ 399363 w 5777011"/>
                    <a:gd name="connsiteY485" fmla="*/ 1211853 h 2208346"/>
                    <a:gd name="connsiteX486" fmla="*/ 361080 w 5777011"/>
                    <a:gd name="connsiteY486" fmla="*/ 1249070 h 2208346"/>
                    <a:gd name="connsiteX487" fmla="*/ 327509 w 5777011"/>
                    <a:gd name="connsiteY487" fmla="*/ 1284641 h 2208346"/>
                    <a:gd name="connsiteX488" fmla="*/ 279710 w 5777011"/>
                    <a:gd name="connsiteY488" fmla="*/ 1326882 h 2208346"/>
                    <a:gd name="connsiteX489" fmla="*/ 311547 w 5777011"/>
                    <a:gd name="connsiteY489" fmla="*/ 1339687 h 2208346"/>
                    <a:gd name="connsiteX490" fmla="*/ 346318 w 5777011"/>
                    <a:gd name="connsiteY490" fmla="*/ 1353871 h 2208346"/>
                    <a:gd name="connsiteX491" fmla="*/ 312258 w 5777011"/>
                    <a:gd name="connsiteY491" fmla="*/ 1358807 h 2208346"/>
                    <a:gd name="connsiteX492" fmla="*/ 279710 w 5777011"/>
                    <a:gd name="connsiteY492" fmla="*/ 1378904 h 2208346"/>
                    <a:gd name="connsiteX493" fmla="*/ 263837 w 5777011"/>
                    <a:gd name="connsiteY493" fmla="*/ 1413408 h 2208346"/>
                    <a:gd name="connsiteX494" fmla="*/ 271307 w 5777011"/>
                    <a:gd name="connsiteY494" fmla="*/ 1455916 h 2208346"/>
                    <a:gd name="connsiteX495" fmla="*/ 266861 w 5777011"/>
                    <a:gd name="connsiteY495" fmla="*/ 1485173 h 2208346"/>
                    <a:gd name="connsiteX496" fmla="*/ 281134 w 5777011"/>
                    <a:gd name="connsiteY496" fmla="*/ 1523456 h 2208346"/>
                    <a:gd name="connsiteX497" fmla="*/ 300786 w 5777011"/>
                    <a:gd name="connsiteY497" fmla="*/ 1552447 h 2208346"/>
                    <a:gd name="connsiteX498" fmla="*/ 321107 w 5777011"/>
                    <a:gd name="connsiteY498" fmla="*/ 1554581 h 2208346"/>
                    <a:gd name="connsiteX499" fmla="*/ 343338 w 5777011"/>
                    <a:gd name="connsiteY499" fmla="*/ 1560228 h 2208346"/>
                    <a:gd name="connsiteX500" fmla="*/ 374863 w 5777011"/>
                    <a:gd name="connsiteY500" fmla="*/ 1569121 h 2208346"/>
                    <a:gd name="connsiteX501" fmla="*/ 376909 w 5777011"/>
                    <a:gd name="connsiteY501" fmla="*/ 1605537 h 2208346"/>
                    <a:gd name="connsiteX502" fmla="*/ 397362 w 5777011"/>
                    <a:gd name="connsiteY502" fmla="*/ 1637417 h 2208346"/>
                    <a:gd name="connsiteX503" fmla="*/ 427953 w 5777011"/>
                    <a:gd name="connsiteY503" fmla="*/ 1662851 h 2208346"/>
                    <a:gd name="connsiteX504" fmla="*/ 418349 w 5777011"/>
                    <a:gd name="connsiteY504" fmla="*/ 1689218 h 2208346"/>
                    <a:gd name="connsiteX505" fmla="*/ 392827 w 5777011"/>
                    <a:gd name="connsiteY505" fmla="*/ 1689218 h 2208346"/>
                    <a:gd name="connsiteX506" fmla="*/ 404076 w 5777011"/>
                    <a:gd name="connsiteY506" fmla="*/ 1730480 h 2208346"/>
                    <a:gd name="connsiteX507" fmla="*/ 434623 w 5777011"/>
                    <a:gd name="connsiteY507" fmla="*/ 1725722 h 2208346"/>
                    <a:gd name="connsiteX508" fmla="*/ 470194 w 5777011"/>
                    <a:gd name="connsiteY508" fmla="*/ 1724744 h 2208346"/>
                    <a:gd name="connsiteX509" fmla="*/ 484600 w 5777011"/>
                    <a:gd name="connsiteY509" fmla="*/ 1754580 h 2208346"/>
                    <a:gd name="connsiteX510" fmla="*/ 531866 w 5777011"/>
                    <a:gd name="connsiteY510" fmla="*/ 1805580 h 2208346"/>
                    <a:gd name="connsiteX511" fmla="*/ 561167 w 5777011"/>
                    <a:gd name="connsiteY511" fmla="*/ 1819853 h 2208346"/>
                    <a:gd name="connsiteX512" fmla="*/ 600785 w 5777011"/>
                    <a:gd name="connsiteY512" fmla="*/ 1821453 h 2208346"/>
                    <a:gd name="connsiteX513" fmla="*/ 626262 w 5777011"/>
                    <a:gd name="connsiteY513" fmla="*/ 1836704 h 2208346"/>
                    <a:gd name="connsiteX514" fmla="*/ 684732 w 5777011"/>
                    <a:gd name="connsiteY514" fmla="*/ 1854490 h 2208346"/>
                    <a:gd name="connsiteX515" fmla="*/ 684332 w 5777011"/>
                    <a:gd name="connsiteY515" fmla="*/ 1879256 h 2208346"/>
                    <a:gd name="connsiteX516" fmla="*/ 678996 w 5777011"/>
                    <a:gd name="connsiteY516" fmla="*/ 1899976 h 2208346"/>
                    <a:gd name="connsiteX517" fmla="*/ 674283 w 5777011"/>
                    <a:gd name="connsiteY517" fmla="*/ 1925632 h 2208346"/>
                    <a:gd name="connsiteX518" fmla="*/ 640224 w 5777011"/>
                    <a:gd name="connsiteY518" fmla="*/ 1928122 h 2208346"/>
                    <a:gd name="connsiteX519" fmla="*/ 619637 w 5777011"/>
                    <a:gd name="connsiteY519" fmla="*/ 1950354 h 2208346"/>
                    <a:gd name="connsiteX520" fmla="*/ 655697 w 5777011"/>
                    <a:gd name="connsiteY520" fmla="*/ 1956757 h 2208346"/>
                    <a:gd name="connsiteX521" fmla="*/ 617725 w 5777011"/>
                    <a:gd name="connsiteY521" fmla="*/ 1989438 h 2208346"/>
                    <a:gd name="connsiteX522" fmla="*/ 610878 w 5777011"/>
                    <a:gd name="connsiteY522" fmla="*/ 2010692 h 2208346"/>
                    <a:gd name="connsiteX523" fmla="*/ 604341 w 5777011"/>
                    <a:gd name="connsiteY523" fmla="*/ 2030078 h 2208346"/>
                    <a:gd name="connsiteX524" fmla="*/ 581131 w 5777011"/>
                    <a:gd name="connsiteY524" fmla="*/ 2035414 h 2208346"/>
                    <a:gd name="connsiteX525" fmla="*/ 591981 w 5777011"/>
                    <a:gd name="connsiteY525" fmla="*/ 2057290 h 2208346"/>
                    <a:gd name="connsiteX526" fmla="*/ 621994 w 5777011"/>
                    <a:gd name="connsiteY526" fmla="*/ 2070629 h 2208346"/>
                    <a:gd name="connsiteX527" fmla="*/ 654097 w 5777011"/>
                    <a:gd name="connsiteY527" fmla="*/ 2094773 h 2208346"/>
                    <a:gd name="connsiteX528" fmla="*/ 677529 w 5777011"/>
                    <a:gd name="connsiteY528" fmla="*/ 2116471 h 2208346"/>
                    <a:gd name="connsiteX529" fmla="*/ 703052 w 5777011"/>
                    <a:gd name="connsiteY529" fmla="*/ 2111314 h 2208346"/>
                    <a:gd name="connsiteX530" fmla="*/ 752495 w 5777011"/>
                    <a:gd name="connsiteY530" fmla="*/ 2125631 h 2208346"/>
                    <a:gd name="connsiteX531" fmla="*/ 777084 w 5777011"/>
                    <a:gd name="connsiteY531" fmla="*/ 2125009 h 2208346"/>
                    <a:gd name="connsiteX532" fmla="*/ 796515 w 5777011"/>
                    <a:gd name="connsiteY532" fmla="*/ 2138348 h 2208346"/>
                    <a:gd name="connsiteX533" fmla="*/ 835598 w 5777011"/>
                    <a:gd name="connsiteY533" fmla="*/ 2147863 h 2208346"/>
                    <a:gd name="connsiteX534" fmla="*/ 876238 w 5777011"/>
                    <a:gd name="connsiteY534" fmla="*/ 2156756 h 2208346"/>
                    <a:gd name="connsiteX535" fmla="*/ 902027 w 5777011"/>
                    <a:gd name="connsiteY535" fmla="*/ 2182100 h 2208346"/>
                    <a:gd name="connsiteX536" fmla="*/ 939377 w 5777011"/>
                    <a:gd name="connsiteY536" fmla="*/ 2205044 h 2208346"/>
                    <a:gd name="connsiteX537" fmla="*/ 950182 w 5777011"/>
                    <a:gd name="connsiteY537" fmla="*/ 2208023 h 2208346"/>
                    <a:gd name="connsiteX538" fmla="*/ 957340 w 5777011"/>
                    <a:gd name="connsiteY538" fmla="*/ 2201798 h 2208346"/>
                    <a:gd name="connsiteX539" fmla="*/ 976193 w 5777011"/>
                    <a:gd name="connsiteY539" fmla="*/ 2189036 h 2208346"/>
                    <a:gd name="connsiteX540" fmla="*/ 937376 w 5777011"/>
                    <a:gd name="connsiteY540" fmla="*/ 2129988 h 2208346"/>
                    <a:gd name="connsiteX541" fmla="*/ 938621 w 5777011"/>
                    <a:gd name="connsiteY541" fmla="*/ 2104288 h 2208346"/>
                    <a:gd name="connsiteX542" fmla="*/ 918434 w 5777011"/>
                    <a:gd name="connsiteY542" fmla="*/ 2077610 h 2208346"/>
                    <a:gd name="connsiteX543" fmla="*/ 1001404 w 5777011"/>
                    <a:gd name="connsiteY543" fmla="*/ 1998553 h 2208346"/>
                    <a:gd name="connsiteX544" fmla="*/ 982907 w 5777011"/>
                    <a:gd name="connsiteY544" fmla="*/ 1977033 h 2208346"/>
                    <a:gd name="connsiteX545" fmla="*/ 961742 w 5777011"/>
                    <a:gd name="connsiteY545" fmla="*/ 1934081 h 2208346"/>
                    <a:gd name="connsiteX546" fmla="*/ 926438 w 5777011"/>
                    <a:gd name="connsiteY546" fmla="*/ 1929634 h 2208346"/>
                    <a:gd name="connsiteX547" fmla="*/ 910431 w 5777011"/>
                    <a:gd name="connsiteY547" fmla="*/ 1903889 h 2208346"/>
                    <a:gd name="connsiteX548" fmla="*/ 915367 w 5777011"/>
                    <a:gd name="connsiteY548" fmla="*/ 1881035 h 2208346"/>
                    <a:gd name="connsiteX549" fmla="*/ 915633 w 5777011"/>
                    <a:gd name="connsiteY549" fmla="*/ 1859337 h 2208346"/>
                    <a:gd name="connsiteX550" fmla="*/ 928128 w 5777011"/>
                    <a:gd name="connsiteY550" fmla="*/ 1843508 h 2208346"/>
                    <a:gd name="connsiteX551" fmla="*/ 936442 w 5777011"/>
                    <a:gd name="connsiteY551" fmla="*/ 1825722 h 2208346"/>
                    <a:gd name="connsiteX552" fmla="*/ 971391 w 5777011"/>
                    <a:gd name="connsiteY552" fmla="*/ 1841418 h 2208346"/>
                    <a:gd name="connsiteX553" fmla="*/ 984419 w 5777011"/>
                    <a:gd name="connsiteY553" fmla="*/ 1822609 h 2208346"/>
                    <a:gd name="connsiteX554" fmla="*/ 1004427 w 5777011"/>
                    <a:gd name="connsiteY554" fmla="*/ 1792996 h 2208346"/>
                    <a:gd name="connsiteX555" fmla="*/ 1037775 w 5777011"/>
                    <a:gd name="connsiteY555" fmla="*/ 1777167 h 2208346"/>
                    <a:gd name="connsiteX556" fmla="*/ 1077793 w 5777011"/>
                    <a:gd name="connsiteY556" fmla="*/ 1766807 h 2208346"/>
                    <a:gd name="connsiteX557" fmla="*/ 1104471 w 5777011"/>
                    <a:gd name="connsiteY557" fmla="*/ 1757915 h 2208346"/>
                    <a:gd name="connsiteX558" fmla="*/ 1132039 w 5777011"/>
                    <a:gd name="connsiteY558" fmla="*/ 1770098 h 2208346"/>
                    <a:gd name="connsiteX559" fmla="*/ 1165787 w 5777011"/>
                    <a:gd name="connsiteY559" fmla="*/ 1783437 h 2208346"/>
                    <a:gd name="connsiteX560" fmla="*/ 1190509 w 5777011"/>
                    <a:gd name="connsiteY560" fmla="*/ 1808959 h 2208346"/>
                    <a:gd name="connsiteX561" fmla="*/ 1203270 w 5777011"/>
                    <a:gd name="connsiteY561" fmla="*/ 1799755 h 2208346"/>
                    <a:gd name="connsiteX562" fmla="*/ 1239686 w 5777011"/>
                    <a:gd name="connsiteY562" fmla="*/ 1805313 h 2208346"/>
                    <a:gd name="connsiteX563" fmla="*/ 1264719 w 5777011"/>
                    <a:gd name="connsiteY563" fmla="*/ 1789262 h 2208346"/>
                    <a:gd name="connsiteX564" fmla="*/ 1289663 w 5777011"/>
                    <a:gd name="connsiteY564" fmla="*/ 1796820 h 2208346"/>
                    <a:gd name="connsiteX565" fmla="*/ 1314208 w 5777011"/>
                    <a:gd name="connsiteY565" fmla="*/ 1786371 h 2208346"/>
                    <a:gd name="connsiteX566" fmla="*/ 1337507 w 5777011"/>
                    <a:gd name="connsiteY566" fmla="*/ 1802512 h 2208346"/>
                    <a:gd name="connsiteX567" fmla="*/ 1363651 w 5777011"/>
                    <a:gd name="connsiteY567" fmla="*/ 1814517 h 2208346"/>
                    <a:gd name="connsiteX568" fmla="*/ 1375968 w 5777011"/>
                    <a:gd name="connsiteY568" fmla="*/ 1799266 h 2208346"/>
                    <a:gd name="connsiteX569" fmla="*/ 1426034 w 5777011"/>
                    <a:gd name="connsiteY569" fmla="*/ 1796909 h 2208346"/>
                    <a:gd name="connsiteX570" fmla="*/ 1383349 w 5777011"/>
                    <a:gd name="connsiteY570" fmla="*/ 1759915 h 2208346"/>
                    <a:gd name="connsiteX571" fmla="*/ 1396155 w 5777011"/>
                    <a:gd name="connsiteY571" fmla="*/ 1741907 h 2208346"/>
                    <a:gd name="connsiteX572" fmla="*/ 1402379 w 5777011"/>
                    <a:gd name="connsiteY572" fmla="*/ 1718075 h 2208346"/>
                    <a:gd name="connsiteX573" fmla="*/ 1446843 w 5777011"/>
                    <a:gd name="connsiteY573" fmla="*/ 1699355 h 2208346"/>
                    <a:gd name="connsiteX574" fmla="*/ 1419809 w 5777011"/>
                    <a:gd name="connsiteY574" fmla="*/ 1687261 h 2208346"/>
                    <a:gd name="connsiteX575" fmla="*/ 1415363 w 5777011"/>
                    <a:gd name="connsiteY575" fmla="*/ 1655825 h 2208346"/>
                    <a:gd name="connsiteX576" fmla="*/ 1455736 w 5777011"/>
                    <a:gd name="connsiteY576" fmla="*/ 1653780 h 2208346"/>
                    <a:gd name="connsiteX577" fmla="*/ 1505269 w 5777011"/>
                    <a:gd name="connsiteY577" fmla="*/ 1641864 h 2208346"/>
                    <a:gd name="connsiteX578" fmla="*/ 1553824 w 5777011"/>
                    <a:gd name="connsiteY578" fmla="*/ 1634571 h 2208346"/>
                    <a:gd name="connsiteX579" fmla="*/ 1595086 w 5777011"/>
                    <a:gd name="connsiteY579" fmla="*/ 1624834 h 2208346"/>
                    <a:gd name="connsiteX580" fmla="*/ 1665961 w 5777011"/>
                    <a:gd name="connsiteY580" fmla="*/ 1605492 h 2208346"/>
                    <a:gd name="connsiteX581" fmla="*/ 1693040 w 5777011"/>
                    <a:gd name="connsiteY581" fmla="*/ 1592953 h 2208346"/>
                    <a:gd name="connsiteX582" fmla="*/ 1735815 w 5777011"/>
                    <a:gd name="connsiteY582" fmla="*/ 1597400 h 2208346"/>
                    <a:gd name="connsiteX583" fmla="*/ 1758625 w 5777011"/>
                    <a:gd name="connsiteY583" fmla="*/ 1619320 h 2208346"/>
                    <a:gd name="connsiteX584" fmla="*/ 1761292 w 5777011"/>
                    <a:gd name="connsiteY584" fmla="*/ 1640441 h 2208346"/>
                    <a:gd name="connsiteX585" fmla="*/ 1768495 w 5777011"/>
                    <a:gd name="connsiteY585" fmla="*/ 1651646 h 2208346"/>
                    <a:gd name="connsiteX586" fmla="*/ 1801399 w 5777011"/>
                    <a:gd name="connsiteY586" fmla="*/ 1646221 h 2208346"/>
                    <a:gd name="connsiteX587" fmla="*/ 1819584 w 5777011"/>
                    <a:gd name="connsiteY587" fmla="*/ 1651334 h 2208346"/>
                    <a:gd name="connsiteX588" fmla="*/ 1832212 w 5777011"/>
                    <a:gd name="connsiteY588" fmla="*/ 1657915 h 2208346"/>
                    <a:gd name="connsiteX589" fmla="*/ 1845551 w 5777011"/>
                    <a:gd name="connsiteY589" fmla="*/ 1656270 h 2208346"/>
                    <a:gd name="connsiteX590" fmla="*/ 1835058 w 5777011"/>
                    <a:gd name="connsiteY590" fmla="*/ 1680681 h 2208346"/>
                    <a:gd name="connsiteX591" fmla="*/ 1860580 w 5777011"/>
                    <a:gd name="connsiteY591" fmla="*/ 1674678 h 2208346"/>
                    <a:gd name="connsiteX592" fmla="*/ 1897352 w 5777011"/>
                    <a:gd name="connsiteY592" fmla="*/ 1659694 h 2208346"/>
                    <a:gd name="connsiteX593" fmla="*/ 1941816 w 5777011"/>
                    <a:gd name="connsiteY593" fmla="*/ 1639196 h 2208346"/>
                    <a:gd name="connsiteX594" fmla="*/ 1945328 w 5777011"/>
                    <a:gd name="connsiteY594" fmla="*/ 1658582 h 2208346"/>
                    <a:gd name="connsiteX595" fmla="*/ 1976453 w 5777011"/>
                    <a:gd name="connsiteY595" fmla="*/ 1680814 h 2208346"/>
                    <a:gd name="connsiteX596" fmla="*/ 2006911 w 5777011"/>
                    <a:gd name="connsiteY596" fmla="*/ 1719097 h 2208346"/>
                    <a:gd name="connsiteX597" fmla="*/ 2053464 w 5777011"/>
                    <a:gd name="connsiteY597" fmla="*/ 1800956 h 2208346"/>
                    <a:gd name="connsiteX598" fmla="*/ 2069916 w 5777011"/>
                    <a:gd name="connsiteY598" fmla="*/ 1789350 h 2208346"/>
                    <a:gd name="connsiteX599" fmla="*/ 2094593 w 5777011"/>
                    <a:gd name="connsiteY599" fmla="*/ 1795131 h 2208346"/>
                    <a:gd name="connsiteX600" fmla="*/ 2174984 w 5777011"/>
                    <a:gd name="connsiteY600" fmla="*/ 1798955 h 2208346"/>
                    <a:gd name="connsiteX601" fmla="*/ 2200729 w 5777011"/>
                    <a:gd name="connsiteY601" fmla="*/ 1827234 h 2208346"/>
                    <a:gd name="connsiteX602" fmla="*/ 2220738 w 5777011"/>
                    <a:gd name="connsiteY602" fmla="*/ 1845019 h 2208346"/>
                    <a:gd name="connsiteX603" fmla="*/ 2251640 w 5777011"/>
                    <a:gd name="connsiteY603" fmla="*/ 1857647 h 2208346"/>
                    <a:gd name="connsiteX604" fmla="*/ 2269870 w 5777011"/>
                    <a:gd name="connsiteY604" fmla="*/ 1851377 h 2208346"/>
                    <a:gd name="connsiteX605" fmla="*/ 2282898 w 5777011"/>
                    <a:gd name="connsiteY605" fmla="*/ 1866673 h 2208346"/>
                    <a:gd name="connsiteX606" fmla="*/ 2338923 w 5777011"/>
                    <a:gd name="connsiteY606" fmla="*/ 1863250 h 2208346"/>
                    <a:gd name="connsiteX607" fmla="*/ 2369603 w 5777011"/>
                    <a:gd name="connsiteY607" fmla="*/ 1845464 h 2208346"/>
                    <a:gd name="connsiteX608" fmla="*/ 2409843 w 5777011"/>
                    <a:gd name="connsiteY608" fmla="*/ 1823899 h 2208346"/>
                    <a:gd name="connsiteX609" fmla="*/ 2469069 w 5777011"/>
                    <a:gd name="connsiteY609" fmla="*/ 1807803 h 2208346"/>
                    <a:gd name="connsiteX610" fmla="*/ 2505217 w 5777011"/>
                    <a:gd name="connsiteY610" fmla="*/ 1813939 h 2208346"/>
                    <a:gd name="connsiteX611" fmla="*/ 2522381 w 5777011"/>
                    <a:gd name="connsiteY611" fmla="*/ 1834304 h 2208346"/>
                    <a:gd name="connsiteX612" fmla="*/ 2551860 w 5777011"/>
                    <a:gd name="connsiteY612" fmla="*/ 1841062 h 2208346"/>
                    <a:gd name="connsiteX613" fmla="*/ 2593967 w 5777011"/>
                    <a:gd name="connsiteY613" fmla="*/ 1851600 h 2208346"/>
                    <a:gd name="connsiteX614" fmla="*/ 2623180 w 5777011"/>
                    <a:gd name="connsiteY614" fmla="*/ 1836793 h 2208346"/>
                    <a:gd name="connsiteX615" fmla="*/ 2621180 w 5777011"/>
                    <a:gd name="connsiteY615" fmla="*/ 1805669 h 2208346"/>
                    <a:gd name="connsiteX616" fmla="*/ 2625626 w 5777011"/>
                    <a:gd name="connsiteY616" fmla="*/ 1774544 h 2208346"/>
                    <a:gd name="connsiteX617" fmla="*/ 2650304 w 5777011"/>
                    <a:gd name="connsiteY617" fmla="*/ 1752979 h 2208346"/>
                    <a:gd name="connsiteX618" fmla="*/ 2683962 w 5777011"/>
                    <a:gd name="connsiteY618" fmla="*/ 1757070 h 2208346"/>
                    <a:gd name="connsiteX619" fmla="*/ 2730027 w 5777011"/>
                    <a:gd name="connsiteY619" fmla="*/ 1772054 h 2208346"/>
                    <a:gd name="connsiteX620" fmla="*/ 2763064 w 5777011"/>
                    <a:gd name="connsiteY620" fmla="*/ 1782058 h 2208346"/>
                    <a:gd name="connsiteX621" fmla="*/ 2770756 w 5777011"/>
                    <a:gd name="connsiteY621" fmla="*/ 1815362 h 2208346"/>
                    <a:gd name="connsiteX622" fmla="*/ 2796055 w 5777011"/>
                    <a:gd name="connsiteY622" fmla="*/ 1828301 h 2208346"/>
                    <a:gd name="connsiteX623" fmla="*/ 2836785 w 5777011"/>
                    <a:gd name="connsiteY623" fmla="*/ 1825811 h 2208346"/>
                    <a:gd name="connsiteX624" fmla="*/ 2873112 w 5777011"/>
                    <a:gd name="connsiteY624" fmla="*/ 1820075 h 2208346"/>
                    <a:gd name="connsiteX625" fmla="*/ 2904236 w 5777011"/>
                    <a:gd name="connsiteY625" fmla="*/ 1827100 h 2208346"/>
                    <a:gd name="connsiteX626" fmla="*/ 2958261 w 5777011"/>
                    <a:gd name="connsiteY626" fmla="*/ 1847109 h 2208346"/>
                    <a:gd name="connsiteX627" fmla="*/ 2982627 w 5777011"/>
                    <a:gd name="connsiteY627" fmla="*/ 1869786 h 2208346"/>
                    <a:gd name="connsiteX628" fmla="*/ 3016374 w 5777011"/>
                    <a:gd name="connsiteY628" fmla="*/ 1872809 h 2208346"/>
                    <a:gd name="connsiteX629" fmla="*/ 3069465 w 5777011"/>
                    <a:gd name="connsiteY629" fmla="*/ 1871698 h 2208346"/>
                    <a:gd name="connsiteX630" fmla="*/ 3135360 w 5777011"/>
                    <a:gd name="connsiteY630" fmla="*/ 1853112 h 2208346"/>
                    <a:gd name="connsiteX631" fmla="*/ 3204412 w 5777011"/>
                    <a:gd name="connsiteY631" fmla="*/ 1837105 h 2208346"/>
                    <a:gd name="connsiteX632" fmla="*/ 3238383 w 5777011"/>
                    <a:gd name="connsiteY632" fmla="*/ 1842173 h 2208346"/>
                    <a:gd name="connsiteX633" fmla="*/ 3267907 w 5777011"/>
                    <a:gd name="connsiteY633" fmla="*/ 1853912 h 2208346"/>
                    <a:gd name="connsiteX634" fmla="*/ 3337937 w 5777011"/>
                    <a:gd name="connsiteY634" fmla="*/ 1840306 h 2208346"/>
                    <a:gd name="connsiteX635" fmla="*/ 3353767 w 5777011"/>
                    <a:gd name="connsiteY635" fmla="*/ 1808025 h 2208346"/>
                    <a:gd name="connsiteX636" fmla="*/ 3369062 w 5777011"/>
                    <a:gd name="connsiteY636" fmla="*/ 1777745 h 2208346"/>
                    <a:gd name="connsiteX637" fmla="*/ 3392272 w 5777011"/>
                    <a:gd name="connsiteY637" fmla="*/ 1754046 h 2208346"/>
                    <a:gd name="connsiteX638" fmla="*/ 3387514 w 5777011"/>
                    <a:gd name="connsiteY638" fmla="*/ 1720031 h 2208346"/>
                    <a:gd name="connsiteX639" fmla="*/ 3384535 w 5777011"/>
                    <a:gd name="connsiteY639" fmla="*/ 1702023 h 2208346"/>
                    <a:gd name="connsiteX640" fmla="*/ 3421129 w 5777011"/>
                    <a:gd name="connsiteY640" fmla="*/ 1687528 h 2208346"/>
                    <a:gd name="connsiteX641" fmla="*/ 3499786 w 5777011"/>
                    <a:gd name="connsiteY641" fmla="*/ 1685616 h 2208346"/>
                    <a:gd name="connsiteX642" fmla="*/ 3547096 w 5777011"/>
                    <a:gd name="connsiteY642" fmla="*/ 1697577 h 2208346"/>
                    <a:gd name="connsiteX643" fmla="*/ 3575374 w 5777011"/>
                    <a:gd name="connsiteY643" fmla="*/ 1716785 h 2208346"/>
                    <a:gd name="connsiteX644" fmla="*/ 3583645 w 5777011"/>
                    <a:gd name="connsiteY644" fmla="*/ 1737283 h 2208346"/>
                    <a:gd name="connsiteX645" fmla="*/ 3603698 w 5777011"/>
                    <a:gd name="connsiteY645" fmla="*/ 1780947 h 2208346"/>
                    <a:gd name="connsiteX646" fmla="*/ 3630644 w 5777011"/>
                    <a:gd name="connsiteY646" fmla="*/ 1843641 h 2208346"/>
                    <a:gd name="connsiteX647" fmla="*/ 3692492 w 5777011"/>
                    <a:gd name="connsiteY647" fmla="*/ 1873120 h 2208346"/>
                    <a:gd name="connsiteX648" fmla="*/ 3742781 w 5777011"/>
                    <a:gd name="connsiteY648" fmla="*/ 1930168 h 2208346"/>
                    <a:gd name="connsiteX649" fmla="*/ 3775773 w 5777011"/>
                    <a:gd name="connsiteY649" fmla="*/ 1943196 h 2208346"/>
                    <a:gd name="connsiteX650" fmla="*/ 3796671 w 5777011"/>
                    <a:gd name="connsiteY650" fmla="*/ 1943196 h 2208346"/>
                    <a:gd name="connsiteX651" fmla="*/ 3815479 w 5777011"/>
                    <a:gd name="connsiteY651" fmla="*/ 1928789 h 2208346"/>
                    <a:gd name="connsiteX652" fmla="*/ 3847405 w 5777011"/>
                    <a:gd name="connsiteY652" fmla="*/ 1920163 h 2208346"/>
                    <a:gd name="connsiteX653" fmla="*/ 3866258 w 5777011"/>
                    <a:gd name="connsiteY653" fmla="*/ 1939016 h 2208346"/>
                    <a:gd name="connsiteX654" fmla="*/ 3862834 w 5777011"/>
                    <a:gd name="connsiteY654" fmla="*/ 1962804 h 2208346"/>
                    <a:gd name="connsiteX655" fmla="*/ 3845759 w 5777011"/>
                    <a:gd name="connsiteY655" fmla="*/ 2007935 h 2208346"/>
                    <a:gd name="connsiteX656" fmla="*/ 3822282 w 5777011"/>
                    <a:gd name="connsiteY656" fmla="*/ 2038526 h 2208346"/>
                    <a:gd name="connsiteX657" fmla="*/ 3801518 w 5777011"/>
                    <a:gd name="connsiteY657" fmla="*/ 2056312 h 2208346"/>
                    <a:gd name="connsiteX658" fmla="*/ 3768037 w 5777011"/>
                    <a:gd name="connsiteY658" fmla="*/ 2054222 h 2208346"/>
                    <a:gd name="connsiteX659" fmla="*/ 3748739 w 5777011"/>
                    <a:gd name="connsiteY659" fmla="*/ 2082145 h 2208346"/>
                    <a:gd name="connsiteX660" fmla="*/ 3754164 w 5777011"/>
                    <a:gd name="connsiteY660" fmla="*/ 2147730 h 2208346"/>
                    <a:gd name="connsiteX661" fmla="*/ 3804008 w 5777011"/>
                    <a:gd name="connsiteY661" fmla="*/ 2145506 h 2208346"/>
                    <a:gd name="connsiteX662" fmla="*/ 3845848 w 5777011"/>
                    <a:gd name="connsiteY662" fmla="*/ 2144484 h 2208346"/>
                    <a:gd name="connsiteX663" fmla="*/ 3912989 w 5777011"/>
                    <a:gd name="connsiteY663" fmla="*/ 2087214 h 2208346"/>
                    <a:gd name="connsiteX664" fmla="*/ 4003918 w 5777011"/>
                    <a:gd name="connsiteY664" fmla="*/ 1977788 h 2208346"/>
                    <a:gd name="connsiteX665" fmla="*/ 4064611 w 5777011"/>
                    <a:gd name="connsiteY665" fmla="*/ 1884814 h 2208346"/>
                    <a:gd name="connsiteX666" fmla="*/ 4081997 w 5777011"/>
                    <a:gd name="connsiteY666" fmla="*/ 1785171 h 2208346"/>
                    <a:gd name="connsiteX667" fmla="*/ 4094490 w 5777011"/>
                    <a:gd name="connsiteY667" fmla="*/ 1761116 h 2208346"/>
                    <a:gd name="connsiteX668" fmla="*/ 4098937 w 5777011"/>
                    <a:gd name="connsiteY668" fmla="*/ 1732526 h 2208346"/>
                    <a:gd name="connsiteX669" fmla="*/ 4096758 w 5777011"/>
                    <a:gd name="connsiteY669" fmla="*/ 1707715 h 2208346"/>
                    <a:gd name="connsiteX670" fmla="*/ 4089466 w 5777011"/>
                    <a:gd name="connsiteY670" fmla="*/ 1686594 h 2208346"/>
                    <a:gd name="connsiteX671" fmla="*/ 4068923 w 5777011"/>
                    <a:gd name="connsiteY671" fmla="*/ 1669565 h 2208346"/>
                    <a:gd name="connsiteX672" fmla="*/ 4042245 w 5777011"/>
                    <a:gd name="connsiteY672" fmla="*/ 1649556 h 2208346"/>
                    <a:gd name="connsiteX673" fmla="*/ 4017212 w 5777011"/>
                    <a:gd name="connsiteY673" fmla="*/ 1647422 h 2208346"/>
                    <a:gd name="connsiteX674" fmla="*/ 4006763 w 5777011"/>
                    <a:gd name="connsiteY674" fmla="*/ 1662050 h 2208346"/>
                    <a:gd name="connsiteX675" fmla="*/ 3970614 w 5777011"/>
                    <a:gd name="connsiteY675" fmla="*/ 1679836 h 2208346"/>
                    <a:gd name="connsiteX676" fmla="*/ 3974393 w 5777011"/>
                    <a:gd name="connsiteY676" fmla="*/ 1665029 h 2208346"/>
                    <a:gd name="connsiteX677" fmla="*/ 3975994 w 5777011"/>
                    <a:gd name="connsiteY677" fmla="*/ 1640841 h 2208346"/>
                    <a:gd name="connsiteX678" fmla="*/ 3943624 w 5777011"/>
                    <a:gd name="connsiteY678" fmla="*/ 1658849 h 2208346"/>
                    <a:gd name="connsiteX679" fmla="*/ 3945714 w 5777011"/>
                    <a:gd name="connsiteY679" fmla="*/ 1632171 h 2208346"/>
                    <a:gd name="connsiteX680" fmla="*/ 3917525 w 5777011"/>
                    <a:gd name="connsiteY680" fmla="*/ 1631237 h 2208346"/>
                    <a:gd name="connsiteX681" fmla="*/ 3916724 w 5777011"/>
                    <a:gd name="connsiteY681" fmla="*/ 1600824 h 2208346"/>
                    <a:gd name="connsiteX682" fmla="*/ 3935576 w 5777011"/>
                    <a:gd name="connsiteY682" fmla="*/ 1583038 h 2208346"/>
                    <a:gd name="connsiteX683" fmla="*/ 3968658 w 5777011"/>
                    <a:gd name="connsiteY683" fmla="*/ 1563251 h 2208346"/>
                    <a:gd name="connsiteX684" fmla="*/ 4010587 w 5777011"/>
                    <a:gd name="connsiteY684" fmla="*/ 1520255 h 2208346"/>
                    <a:gd name="connsiteX685" fmla="*/ 4076305 w 5777011"/>
                    <a:gd name="connsiteY685" fmla="*/ 1465075 h 2208346"/>
                    <a:gd name="connsiteX686" fmla="*/ 4115077 w 5777011"/>
                    <a:gd name="connsiteY686" fmla="*/ 1431905 h 2208346"/>
                    <a:gd name="connsiteX687" fmla="*/ 4165055 w 5777011"/>
                    <a:gd name="connsiteY687" fmla="*/ 1400113 h 2208346"/>
                    <a:gd name="connsiteX688" fmla="*/ 4239042 w 5777011"/>
                    <a:gd name="connsiteY688" fmla="*/ 1398869 h 2208346"/>
                    <a:gd name="connsiteX689" fmla="*/ 4266032 w 5777011"/>
                    <a:gd name="connsiteY689" fmla="*/ 1408562 h 2208346"/>
                    <a:gd name="connsiteX690" fmla="*/ 4293067 w 5777011"/>
                    <a:gd name="connsiteY690" fmla="*/ 1402870 h 2208346"/>
                    <a:gd name="connsiteX691" fmla="*/ 4323435 w 5777011"/>
                    <a:gd name="connsiteY691" fmla="*/ 1400202 h 2208346"/>
                    <a:gd name="connsiteX692" fmla="*/ 4353403 w 5777011"/>
                    <a:gd name="connsiteY692" fmla="*/ 1401225 h 2208346"/>
                    <a:gd name="connsiteX693" fmla="*/ 4376747 w 5777011"/>
                    <a:gd name="connsiteY693" fmla="*/ 1382906 h 2208346"/>
                    <a:gd name="connsiteX694" fmla="*/ 4407116 w 5777011"/>
                    <a:gd name="connsiteY694" fmla="*/ 1384329 h 2208346"/>
                    <a:gd name="connsiteX695" fmla="*/ 4428014 w 5777011"/>
                    <a:gd name="connsiteY695" fmla="*/ 1394422 h 2208346"/>
                    <a:gd name="connsiteX696" fmla="*/ 4451003 w 5777011"/>
                    <a:gd name="connsiteY696" fmla="*/ 1397490 h 2208346"/>
                    <a:gd name="connsiteX697" fmla="*/ 4460295 w 5777011"/>
                    <a:gd name="connsiteY697" fmla="*/ 1412563 h 2208346"/>
                    <a:gd name="connsiteX698" fmla="*/ 4442509 w 5777011"/>
                    <a:gd name="connsiteY698" fmla="*/ 1425102 h 2208346"/>
                    <a:gd name="connsiteX699" fmla="*/ 4476569 w 5777011"/>
                    <a:gd name="connsiteY699" fmla="*/ 1420078 h 2208346"/>
                    <a:gd name="connsiteX700" fmla="*/ 4518587 w 5777011"/>
                    <a:gd name="connsiteY700" fmla="*/ 1411630 h 2208346"/>
                    <a:gd name="connsiteX701" fmla="*/ 4541931 w 5777011"/>
                    <a:gd name="connsiteY701" fmla="*/ 1409940 h 2208346"/>
                    <a:gd name="connsiteX702" fmla="*/ 4574611 w 5777011"/>
                    <a:gd name="connsiteY702" fmla="*/ 1404160 h 2208346"/>
                    <a:gd name="connsiteX703" fmla="*/ 4546555 w 5777011"/>
                    <a:gd name="connsiteY703" fmla="*/ 1389798 h 2208346"/>
                    <a:gd name="connsiteX704" fmla="*/ 4578925 w 5777011"/>
                    <a:gd name="connsiteY704" fmla="*/ 1340887 h 2208346"/>
                    <a:gd name="connsiteX705" fmla="*/ 4604624 w 5777011"/>
                    <a:gd name="connsiteY705" fmla="*/ 1321902 h 2208346"/>
                    <a:gd name="connsiteX706" fmla="*/ 4628458 w 5777011"/>
                    <a:gd name="connsiteY706" fmla="*/ 1310741 h 2208346"/>
                    <a:gd name="connsiteX707" fmla="*/ 4647666 w 5777011"/>
                    <a:gd name="connsiteY707" fmla="*/ 1276370 h 2208346"/>
                    <a:gd name="connsiteX708" fmla="*/ 4703202 w 5777011"/>
                    <a:gd name="connsiteY708" fmla="*/ 1271346 h 2208346"/>
                    <a:gd name="connsiteX709" fmla="*/ 4735037 w 5777011"/>
                    <a:gd name="connsiteY709" fmla="*/ 1277126 h 2208346"/>
                    <a:gd name="connsiteX710" fmla="*/ 4737038 w 5777011"/>
                    <a:gd name="connsiteY710" fmla="*/ 1295846 h 2208346"/>
                    <a:gd name="connsiteX711" fmla="*/ 4754824 w 5777011"/>
                    <a:gd name="connsiteY711" fmla="*/ 1318478 h 2208346"/>
                    <a:gd name="connsiteX712" fmla="*/ 4745131 w 5777011"/>
                    <a:gd name="connsiteY712" fmla="*/ 1331150 h 2208346"/>
                    <a:gd name="connsiteX713" fmla="*/ 4769274 w 5777011"/>
                    <a:gd name="connsiteY713" fmla="*/ 1324525 h 2208346"/>
                    <a:gd name="connsiteX714" fmla="*/ 4840728 w 5777011"/>
                    <a:gd name="connsiteY714" fmla="*/ 1285352 h 2208346"/>
                    <a:gd name="connsiteX715" fmla="*/ 4860115 w 5777011"/>
                    <a:gd name="connsiteY715" fmla="*/ 1236442 h 2208346"/>
                    <a:gd name="connsiteX716" fmla="*/ 4915828 w 5777011"/>
                    <a:gd name="connsiteY716" fmla="*/ 1239243 h 2208346"/>
                    <a:gd name="connsiteX717" fmla="*/ 4883147 w 5777011"/>
                    <a:gd name="connsiteY717" fmla="*/ 1250270 h 2208346"/>
                    <a:gd name="connsiteX718" fmla="*/ 4872875 w 5777011"/>
                    <a:gd name="connsiteY718" fmla="*/ 1287575 h 2208346"/>
                    <a:gd name="connsiteX719" fmla="*/ 4875766 w 5777011"/>
                    <a:gd name="connsiteY719" fmla="*/ 1297624 h 2208346"/>
                    <a:gd name="connsiteX720" fmla="*/ 4866117 w 5777011"/>
                    <a:gd name="connsiteY720" fmla="*/ 1305628 h 2208346"/>
                    <a:gd name="connsiteX721" fmla="*/ 4861182 w 5777011"/>
                    <a:gd name="connsiteY721" fmla="*/ 1320968 h 2208346"/>
                    <a:gd name="connsiteX722" fmla="*/ 4838460 w 5777011"/>
                    <a:gd name="connsiteY722" fmla="*/ 1328260 h 2208346"/>
                    <a:gd name="connsiteX723" fmla="*/ 4809737 w 5777011"/>
                    <a:gd name="connsiteY723" fmla="*/ 1344267 h 2208346"/>
                    <a:gd name="connsiteX724" fmla="*/ 4782170 w 5777011"/>
                    <a:gd name="connsiteY724" fmla="*/ 1374769 h 2208346"/>
                    <a:gd name="connsiteX725" fmla="*/ 4755802 w 5777011"/>
                    <a:gd name="connsiteY725" fmla="*/ 1397534 h 2208346"/>
                    <a:gd name="connsiteX726" fmla="*/ 4714051 w 5777011"/>
                    <a:gd name="connsiteY726" fmla="*/ 1439686 h 2208346"/>
                    <a:gd name="connsiteX727" fmla="*/ 4662384 w 5777011"/>
                    <a:gd name="connsiteY727" fmla="*/ 1472812 h 2208346"/>
                    <a:gd name="connsiteX728" fmla="*/ 4630458 w 5777011"/>
                    <a:gd name="connsiteY728" fmla="*/ 1478326 h 2208346"/>
                    <a:gd name="connsiteX729" fmla="*/ 4631081 w 5777011"/>
                    <a:gd name="connsiteY729" fmla="*/ 1493399 h 2208346"/>
                    <a:gd name="connsiteX730" fmla="*/ 4615029 w 5777011"/>
                    <a:gd name="connsiteY730" fmla="*/ 1524968 h 2208346"/>
                    <a:gd name="connsiteX731" fmla="*/ 4604713 w 5777011"/>
                    <a:gd name="connsiteY731" fmla="*/ 1709849 h 2208346"/>
                    <a:gd name="connsiteX732" fmla="*/ 4613606 w 5777011"/>
                    <a:gd name="connsiteY732" fmla="*/ 1740218 h 2208346"/>
                    <a:gd name="connsiteX733" fmla="*/ 4619164 w 5777011"/>
                    <a:gd name="connsiteY733" fmla="*/ 1778057 h 2208346"/>
                    <a:gd name="connsiteX734" fmla="*/ 4633838 w 5777011"/>
                    <a:gd name="connsiteY734" fmla="*/ 1801178 h 2208346"/>
                    <a:gd name="connsiteX735" fmla="*/ 4669631 w 5777011"/>
                    <a:gd name="connsiteY735" fmla="*/ 1766407 h 2208346"/>
                    <a:gd name="connsiteX736" fmla="*/ 4685949 w 5777011"/>
                    <a:gd name="connsiteY736" fmla="*/ 1736483 h 2208346"/>
                    <a:gd name="connsiteX737" fmla="*/ 4700889 w 5777011"/>
                    <a:gd name="connsiteY737" fmla="*/ 1710071 h 2208346"/>
                    <a:gd name="connsiteX738" fmla="*/ 4715474 w 5777011"/>
                    <a:gd name="connsiteY738" fmla="*/ 1700378 h 2208346"/>
                    <a:gd name="connsiteX739" fmla="*/ 4735482 w 5777011"/>
                    <a:gd name="connsiteY739" fmla="*/ 1698511 h 2208346"/>
                    <a:gd name="connsiteX740" fmla="*/ 4735705 w 5777011"/>
                    <a:gd name="connsiteY740" fmla="*/ 1661206 h 2208346"/>
                    <a:gd name="connsiteX741" fmla="*/ 4772476 w 5777011"/>
                    <a:gd name="connsiteY741" fmla="*/ 1636217 h 2208346"/>
                    <a:gd name="connsiteX742" fmla="*/ 4810671 w 5777011"/>
                    <a:gd name="connsiteY742" fmla="*/ 1616653 h 2208346"/>
                    <a:gd name="connsiteX743" fmla="*/ 4801156 w 5777011"/>
                    <a:gd name="connsiteY743" fmla="*/ 1585528 h 2208346"/>
                    <a:gd name="connsiteX744" fmla="*/ 4830590 w 5777011"/>
                    <a:gd name="connsiteY744" fmla="*/ 1557115 h 2208346"/>
                    <a:gd name="connsiteX745" fmla="*/ 4847887 w 5777011"/>
                    <a:gd name="connsiteY745" fmla="*/ 1540842 h 2208346"/>
                    <a:gd name="connsiteX746" fmla="*/ 4828323 w 5777011"/>
                    <a:gd name="connsiteY746" fmla="*/ 1525057 h 2208346"/>
                    <a:gd name="connsiteX747" fmla="*/ 4847798 w 5777011"/>
                    <a:gd name="connsiteY747" fmla="*/ 1488952 h 2208346"/>
                    <a:gd name="connsiteX748" fmla="*/ 4818008 w 5777011"/>
                    <a:gd name="connsiteY748" fmla="*/ 1478815 h 2208346"/>
                    <a:gd name="connsiteX749" fmla="*/ 4814005 w 5777011"/>
                    <a:gd name="connsiteY749" fmla="*/ 1443822 h 2208346"/>
                    <a:gd name="connsiteX750" fmla="*/ 4842506 w 5777011"/>
                    <a:gd name="connsiteY750" fmla="*/ 1413808 h 2208346"/>
                    <a:gd name="connsiteX751" fmla="*/ 4865361 w 5777011"/>
                    <a:gd name="connsiteY751" fmla="*/ 1375214 h 2208346"/>
                    <a:gd name="connsiteX752" fmla="*/ 4900932 w 5777011"/>
                    <a:gd name="connsiteY752" fmla="*/ 1370501 h 2208346"/>
                    <a:gd name="connsiteX753" fmla="*/ 4919119 w 5777011"/>
                    <a:gd name="connsiteY753" fmla="*/ 1366054 h 2208346"/>
                    <a:gd name="connsiteX754" fmla="*/ 4949043 w 5777011"/>
                    <a:gd name="connsiteY754" fmla="*/ 1344711 h 2208346"/>
                    <a:gd name="connsiteX755" fmla="*/ 4953489 w 5777011"/>
                    <a:gd name="connsiteY755" fmla="*/ 1375836 h 2208346"/>
                    <a:gd name="connsiteX756" fmla="*/ 4989060 w 5777011"/>
                    <a:gd name="connsiteY756" fmla="*/ 1351381 h 2208346"/>
                    <a:gd name="connsiteX757" fmla="*/ 5068117 w 5777011"/>
                    <a:gd name="connsiteY757" fmla="*/ 1348046 h 2208346"/>
                    <a:gd name="connsiteX758" fmla="*/ 5093150 w 5777011"/>
                    <a:gd name="connsiteY758" fmla="*/ 1369567 h 2208346"/>
                    <a:gd name="connsiteX759" fmla="*/ 5100530 w 5777011"/>
                    <a:gd name="connsiteY759" fmla="*/ 1357250 h 2208346"/>
                    <a:gd name="connsiteX760" fmla="*/ 5121651 w 5777011"/>
                    <a:gd name="connsiteY760" fmla="*/ 1343422 h 2208346"/>
                    <a:gd name="connsiteX761" fmla="*/ 5192793 w 5777011"/>
                    <a:gd name="connsiteY761" fmla="*/ 1298958 h 2208346"/>
                    <a:gd name="connsiteX762" fmla="*/ 5216804 w 5777011"/>
                    <a:gd name="connsiteY762" fmla="*/ 1281173 h 2208346"/>
                    <a:gd name="connsiteX763" fmla="*/ 5277319 w 5777011"/>
                    <a:gd name="connsiteY763" fmla="*/ 1262542 h 2208346"/>
                    <a:gd name="connsiteX764" fmla="*/ 5317336 w 5777011"/>
                    <a:gd name="connsiteY764" fmla="*/ 1242578 h 2208346"/>
                    <a:gd name="connsiteX765" fmla="*/ 5333566 w 5777011"/>
                    <a:gd name="connsiteY765" fmla="*/ 1229239 h 2208346"/>
                    <a:gd name="connsiteX766" fmla="*/ 5343081 w 5777011"/>
                    <a:gd name="connsiteY766" fmla="*/ 1236886 h 2208346"/>
                    <a:gd name="connsiteX767" fmla="*/ 5366647 w 5777011"/>
                    <a:gd name="connsiteY767" fmla="*/ 1239954 h 2208346"/>
                    <a:gd name="connsiteX768" fmla="*/ 5408487 w 5777011"/>
                    <a:gd name="connsiteY768" fmla="*/ 1230039 h 2208346"/>
                    <a:gd name="connsiteX769" fmla="*/ 5383321 w 5777011"/>
                    <a:gd name="connsiteY769" fmla="*/ 1174326 h 2208346"/>
                    <a:gd name="connsiteX770" fmla="*/ 5365803 w 5777011"/>
                    <a:gd name="connsiteY770" fmla="*/ 1146136 h 2208346"/>
                    <a:gd name="connsiteX771" fmla="*/ 5340102 w 5777011"/>
                    <a:gd name="connsiteY771" fmla="*/ 1132797 h 2208346"/>
                    <a:gd name="connsiteX772" fmla="*/ 5316314 w 5777011"/>
                    <a:gd name="connsiteY772" fmla="*/ 1124348 h 2208346"/>
                    <a:gd name="connsiteX773" fmla="*/ 5311112 w 5777011"/>
                    <a:gd name="connsiteY773" fmla="*/ 1104918 h 2208346"/>
                    <a:gd name="connsiteX774" fmla="*/ 5348773 w 5777011"/>
                    <a:gd name="connsiteY774" fmla="*/ 1118657 h 2208346"/>
                    <a:gd name="connsiteX775" fmla="*/ 5391147 w 5777011"/>
                    <a:gd name="connsiteY775" fmla="*/ 1119813 h 2208346"/>
                    <a:gd name="connsiteX776" fmla="*/ 5428496 w 5777011"/>
                    <a:gd name="connsiteY776" fmla="*/ 1103272 h 2208346"/>
                    <a:gd name="connsiteX777" fmla="*/ 5445704 w 5777011"/>
                    <a:gd name="connsiteY777" fmla="*/ 1079262 h 2208346"/>
                    <a:gd name="connsiteX778" fmla="*/ 5434366 w 5777011"/>
                    <a:gd name="connsiteY778" fmla="*/ 1049293 h 2208346"/>
                    <a:gd name="connsiteX779" fmla="*/ 5459576 w 5777011"/>
                    <a:gd name="connsiteY779" fmla="*/ 1032441 h 2208346"/>
                    <a:gd name="connsiteX780" fmla="*/ 5476918 w 5777011"/>
                    <a:gd name="connsiteY780" fmla="*/ 1029596 h 2208346"/>
                    <a:gd name="connsiteX781" fmla="*/ 5469848 w 5777011"/>
                    <a:gd name="connsiteY781" fmla="*/ 1059342 h 2208346"/>
                    <a:gd name="connsiteX782" fmla="*/ 5500973 w 5777011"/>
                    <a:gd name="connsiteY782" fmla="*/ 1076594 h 2208346"/>
                    <a:gd name="connsiteX783" fmla="*/ 5569981 w 5777011"/>
                    <a:gd name="connsiteY783" fmla="*/ 1096158 h 2208346"/>
                    <a:gd name="connsiteX784" fmla="*/ 5609998 w 5777011"/>
                    <a:gd name="connsiteY784" fmla="*/ 1124793 h 2208346"/>
                    <a:gd name="connsiteX785" fmla="*/ 5625649 w 5777011"/>
                    <a:gd name="connsiteY785" fmla="*/ 1131285 h 2208346"/>
                    <a:gd name="connsiteX786" fmla="*/ 5649749 w 5777011"/>
                    <a:gd name="connsiteY786" fmla="*/ 1141111 h 2208346"/>
                    <a:gd name="connsiteX787" fmla="*/ 5682697 w 5777011"/>
                    <a:gd name="connsiteY787" fmla="*/ 1138799 h 2208346"/>
                    <a:gd name="connsiteX788" fmla="*/ 5667712 w 5777011"/>
                    <a:gd name="connsiteY788" fmla="*/ 1120302 h 2208346"/>
                    <a:gd name="connsiteX789" fmla="*/ 5687099 w 5777011"/>
                    <a:gd name="connsiteY789" fmla="*/ 1118702 h 2208346"/>
                    <a:gd name="connsiteX790" fmla="*/ 5689500 w 5777011"/>
                    <a:gd name="connsiteY790" fmla="*/ 1091223 h 2208346"/>
                    <a:gd name="connsiteX791" fmla="*/ 5685854 w 5777011"/>
                    <a:gd name="connsiteY791" fmla="*/ 1066990 h 2208346"/>
                    <a:gd name="connsiteX792" fmla="*/ 5734764 w 5777011"/>
                    <a:gd name="connsiteY792" fmla="*/ 1076105 h 2208346"/>
                    <a:gd name="connsiteX793" fmla="*/ 5719868 w 5777011"/>
                    <a:gd name="connsiteY793" fmla="*/ 1066856 h 2208346"/>
                    <a:gd name="connsiteX794" fmla="*/ 5749170 w 5777011"/>
                    <a:gd name="connsiteY794" fmla="*/ 1067746 h 2208346"/>
                    <a:gd name="connsiteX795" fmla="*/ 5760908 w 5777011"/>
                    <a:gd name="connsiteY795" fmla="*/ 1050405 h 2208346"/>
                    <a:gd name="connsiteX796" fmla="*/ 5770647 w 5777011"/>
                    <a:gd name="connsiteY796" fmla="*/ 1040223 h 2208346"/>
                    <a:gd name="connsiteX797" fmla="*/ 2980315 w 5777011"/>
                    <a:gd name="connsiteY797" fmla="*/ 1697132 h 2208346"/>
                    <a:gd name="connsiteX798" fmla="*/ 2904147 w 5777011"/>
                    <a:gd name="connsiteY798" fmla="*/ 1736172 h 2208346"/>
                    <a:gd name="connsiteX799" fmla="*/ 2892409 w 5777011"/>
                    <a:gd name="connsiteY799" fmla="*/ 1756269 h 2208346"/>
                    <a:gd name="connsiteX800" fmla="*/ 2859505 w 5777011"/>
                    <a:gd name="connsiteY800" fmla="*/ 1772187 h 2208346"/>
                    <a:gd name="connsiteX801" fmla="*/ 2825669 w 5777011"/>
                    <a:gd name="connsiteY801" fmla="*/ 1766718 h 2208346"/>
                    <a:gd name="connsiteX802" fmla="*/ 2887206 w 5777011"/>
                    <a:gd name="connsiteY802" fmla="*/ 1726167 h 2208346"/>
                    <a:gd name="connsiteX803" fmla="*/ 2957771 w 5777011"/>
                    <a:gd name="connsiteY803" fmla="*/ 1666274 h 2208346"/>
                    <a:gd name="connsiteX804" fmla="*/ 3012239 w 5777011"/>
                    <a:gd name="connsiteY804" fmla="*/ 1579125 h 2208346"/>
                    <a:gd name="connsiteX805" fmla="*/ 3015396 w 5777011"/>
                    <a:gd name="connsiteY805" fmla="*/ 1622077 h 2208346"/>
                    <a:gd name="connsiteX806" fmla="*/ 2980315 w 5777011"/>
                    <a:gd name="connsiteY806" fmla="*/ 1697132 h 2208346"/>
                    <a:gd name="connsiteX807" fmla="*/ 3107436 w 5777011"/>
                    <a:gd name="connsiteY807" fmla="*/ 521863 h 2208346"/>
                    <a:gd name="connsiteX808" fmla="*/ 3090407 w 5777011"/>
                    <a:gd name="connsiteY808" fmla="*/ 540537 h 2208346"/>
                    <a:gd name="connsiteX809" fmla="*/ 3130425 w 5777011"/>
                    <a:gd name="connsiteY809" fmla="*/ 541738 h 2208346"/>
                    <a:gd name="connsiteX810" fmla="*/ 3107259 w 5777011"/>
                    <a:gd name="connsiteY810" fmla="*/ 521863 h 2208346"/>
                    <a:gd name="connsiteX811" fmla="*/ 1285262 w 5777011"/>
                    <a:gd name="connsiteY811" fmla="*/ 27602 h 2208346"/>
                    <a:gd name="connsiteX812" fmla="*/ 1308917 w 5777011"/>
                    <a:gd name="connsiteY812" fmla="*/ 16264 h 2208346"/>
                    <a:gd name="connsiteX813" fmla="*/ 1341776 w 5777011"/>
                    <a:gd name="connsiteY813" fmla="*/ 14574 h 2208346"/>
                    <a:gd name="connsiteX814" fmla="*/ 1315097 w 5777011"/>
                    <a:gd name="connsiteY814" fmla="*/ -322 h 2208346"/>
                    <a:gd name="connsiteX815" fmla="*/ 1241287 w 5777011"/>
                    <a:gd name="connsiteY815" fmla="*/ 15552 h 2208346"/>
                    <a:gd name="connsiteX816" fmla="*/ 1285262 w 5777011"/>
                    <a:gd name="connsiteY816" fmla="*/ 27602 h 2208346"/>
                    <a:gd name="connsiteX817" fmla="*/ 1161163 w 5777011"/>
                    <a:gd name="connsiteY817" fmla="*/ 94564 h 2208346"/>
                    <a:gd name="connsiteX818" fmla="*/ 1119144 w 5777011"/>
                    <a:gd name="connsiteY818" fmla="*/ 99589 h 2208346"/>
                    <a:gd name="connsiteX819" fmla="*/ 1161163 w 5777011"/>
                    <a:gd name="connsiteY819" fmla="*/ 94564 h 2208346"/>
                    <a:gd name="connsiteX820" fmla="*/ 1290108 w 5777011"/>
                    <a:gd name="connsiteY820" fmla="*/ 81581 h 2208346"/>
                    <a:gd name="connsiteX821" fmla="*/ 1245067 w 5777011"/>
                    <a:gd name="connsiteY821" fmla="*/ 110571 h 2208346"/>
                    <a:gd name="connsiteX822" fmla="*/ 1316564 w 5777011"/>
                    <a:gd name="connsiteY822" fmla="*/ 107014 h 2208346"/>
                    <a:gd name="connsiteX823" fmla="*/ 1344132 w 5777011"/>
                    <a:gd name="connsiteY823" fmla="*/ 82337 h 2208346"/>
                    <a:gd name="connsiteX824" fmla="*/ 1290108 w 5777011"/>
                    <a:gd name="connsiteY824" fmla="*/ 81581 h 2208346"/>
                    <a:gd name="connsiteX825" fmla="*/ 1290375 w 5777011"/>
                    <a:gd name="connsiteY825" fmla="*/ 81625 h 2208346"/>
                    <a:gd name="connsiteX826" fmla="*/ 1461250 w 5777011"/>
                    <a:gd name="connsiteY826" fmla="*/ 62550 h 2208346"/>
                    <a:gd name="connsiteX827" fmla="*/ 1422789 w 5777011"/>
                    <a:gd name="connsiteY827" fmla="*/ 37206 h 2208346"/>
                    <a:gd name="connsiteX828" fmla="*/ 1393175 w 5777011"/>
                    <a:gd name="connsiteY828" fmla="*/ 39963 h 2208346"/>
                    <a:gd name="connsiteX829" fmla="*/ 1381481 w 5777011"/>
                    <a:gd name="connsiteY829" fmla="*/ 54725 h 2208346"/>
                    <a:gd name="connsiteX830" fmla="*/ 1362984 w 5777011"/>
                    <a:gd name="connsiteY830" fmla="*/ 71754 h 2208346"/>
                    <a:gd name="connsiteX831" fmla="*/ 1394465 w 5777011"/>
                    <a:gd name="connsiteY831" fmla="*/ 82070 h 2208346"/>
                    <a:gd name="connsiteX832" fmla="*/ 1461161 w 5777011"/>
                    <a:gd name="connsiteY832" fmla="*/ 62550 h 2208346"/>
                    <a:gd name="connsiteX833" fmla="*/ 1461383 w 5777011"/>
                    <a:gd name="connsiteY833" fmla="*/ 62595 h 2208346"/>
                    <a:gd name="connsiteX834" fmla="*/ 1302114 w 5777011"/>
                    <a:gd name="connsiteY834" fmla="*/ 46543 h 2208346"/>
                    <a:gd name="connsiteX835" fmla="*/ 1276636 w 5777011"/>
                    <a:gd name="connsiteY835" fmla="*/ 35516 h 2208346"/>
                    <a:gd name="connsiteX836" fmla="*/ 1220478 w 5777011"/>
                    <a:gd name="connsiteY836" fmla="*/ 24312 h 2208346"/>
                    <a:gd name="connsiteX837" fmla="*/ 1219900 w 5777011"/>
                    <a:gd name="connsiteY837" fmla="*/ 39696 h 2208346"/>
                    <a:gd name="connsiteX838" fmla="*/ 1189976 w 5777011"/>
                    <a:gd name="connsiteY838" fmla="*/ 50412 h 2208346"/>
                    <a:gd name="connsiteX839" fmla="*/ 1235640 w 5777011"/>
                    <a:gd name="connsiteY839" fmla="*/ 67886 h 2208346"/>
                    <a:gd name="connsiteX840" fmla="*/ 1302336 w 5777011"/>
                    <a:gd name="connsiteY840" fmla="*/ 46543 h 2208346"/>
                    <a:gd name="connsiteX841" fmla="*/ 1302247 w 5777011"/>
                    <a:gd name="connsiteY841" fmla="*/ 46588 h 2208346"/>
                    <a:gd name="connsiteX842" fmla="*/ 1153026 w 5777011"/>
                    <a:gd name="connsiteY842" fmla="*/ 601898 h 2208346"/>
                    <a:gd name="connsiteX843" fmla="*/ 1122435 w 5777011"/>
                    <a:gd name="connsiteY843" fmla="*/ 620973 h 2208346"/>
                    <a:gd name="connsiteX844" fmla="*/ 1140220 w 5777011"/>
                    <a:gd name="connsiteY844" fmla="*/ 641915 h 2208346"/>
                    <a:gd name="connsiteX845" fmla="*/ 1121768 w 5777011"/>
                    <a:gd name="connsiteY845" fmla="*/ 656055 h 2208346"/>
                    <a:gd name="connsiteX846" fmla="*/ 1103360 w 5777011"/>
                    <a:gd name="connsiteY846" fmla="*/ 670905 h 2208346"/>
                    <a:gd name="connsiteX847" fmla="*/ 1077571 w 5777011"/>
                    <a:gd name="connsiteY847" fmla="*/ 691092 h 2208346"/>
                    <a:gd name="connsiteX848" fmla="*/ 1105983 w 5777011"/>
                    <a:gd name="connsiteY848" fmla="*/ 703720 h 2208346"/>
                    <a:gd name="connsiteX849" fmla="*/ 1114565 w 5777011"/>
                    <a:gd name="connsiteY849" fmla="*/ 720260 h 2208346"/>
                    <a:gd name="connsiteX850" fmla="*/ 1134084 w 5777011"/>
                    <a:gd name="connsiteY850" fmla="*/ 730398 h 2208346"/>
                    <a:gd name="connsiteX851" fmla="*/ 1139242 w 5777011"/>
                    <a:gd name="connsiteY851" fmla="*/ 712613 h 2208346"/>
                    <a:gd name="connsiteX852" fmla="*/ 1160140 w 5777011"/>
                    <a:gd name="connsiteY852" fmla="*/ 727552 h 2208346"/>
                    <a:gd name="connsiteX853" fmla="*/ 1157339 w 5777011"/>
                    <a:gd name="connsiteY853" fmla="*/ 747561 h 2208346"/>
                    <a:gd name="connsiteX854" fmla="*/ 1234528 w 5777011"/>
                    <a:gd name="connsiteY854" fmla="*/ 765080 h 2208346"/>
                    <a:gd name="connsiteX855" fmla="*/ 1288730 w 5777011"/>
                    <a:gd name="connsiteY855" fmla="*/ 757521 h 2208346"/>
                    <a:gd name="connsiteX856" fmla="*/ 1257605 w 5777011"/>
                    <a:gd name="connsiteY856" fmla="*/ 732710 h 2208346"/>
                    <a:gd name="connsiteX857" fmla="*/ 1221411 w 5777011"/>
                    <a:gd name="connsiteY857" fmla="*/ 684378 h 2208346"/>
                    <a:gd name="connsiteX858" fmla="*/ 1231238 w 5777011"/>
                    <a:gd name="connsiteY858" fmla="*/ 646762 h 2208346"/>
                    <a:gd name="connsiteX859" fmla="*/ 1247245 w 5777011"/>
                    <a:gd name="connsiteY859" fmla="*/ 618883 h 2208346"/>
                    <a:gd name="connsiteX860" fmla="*/ 1274768 w 5777011"/>
                    <a:gd name="connsiteY860" fmla="*/ 584601 h 2208346"/>
                    <a:gd name="connsiteX861" fmla="*/ 1297445 w 5777011"/>
                    <a:gd name="connsiteY861" fmla="*/ 563747 h 2208346"/>
                    <a:gd name="connsiteX862" fmla="*/ 1327280 w 5777011"/>
                    <a:gd name="connsiteY862" fmla="*/ 516660 h 2208346"/>
                    <a:gd name="connsiteX863" fmla="*/ 1395443 w 5777011"/>
                    <a:gd name="connsiteY863" fmla="*/ 493406 h 2208346"/>
                    <a:gd name="connsiteX864" fmla="*/ 1412873 w 5777011"/>
                    <a:gd name="connsiteY864" fmla="*/ 476776 h 2208346"/>
                    <a:gd name="connsiteX865" fmla="*/ 1442175 w 5777011"/>
                    <a:gd name="connsiteY865" fmla="*/ 462014 h 2208346"/>
                    <a:gd name="connsiteX866" fmla="*/ 1540751 w 5777011"/>
                    <a:gd name="connsiteY866" fmla="*/ 427421 h 2208346"/>
                    <a:gd name="connsiteX867" fmla="*/ 1643418 w 5777011"/>
                    <a:gd name="connsiteY867" fmla="*/ 397764 h 2208346"/>
                    <a:gd name="connsiteX868" fmla="*/ 1675032 w 5777011"/>
                    <a:gd name="connsiteY868" fmla="*/ 350810 h 2208346"/>
                    <a:gd name="connsiteX869" fmla="*/ 1587972 w 5777011"/>
                    <a:gd name="connsiteY869" fmla="*/ 365883 h 2208346"/>
                    <a:gd name="connsiteX870" fmla="*/ 1552089 w 5777011"/>
                    <a:gd name="connsiteY870" fmla="*/ 381312 h 2208346"/>
                    <a:gd name="connsiteX871" fmla="*/ 1499666 w 5777011"/>
                    <a:gd name="connsiteY871" fmla="*/ 394651 h 2208346"/>
                    <a:gd name="connsiteX872" fmla="*/ 1453380 w 5777011"/>
                    <a:gd name="connsiteY872" fmla="*/ 392650 h 2208346"/>
                    <a:gd name="connsiteX873" fmla="*/ 1408515 w 5777011"/>
                    <a:gd name="connsiteY873" fmla="*/ 403989 h 2208346"/>
                    <a:gd name="connsiteX874" fmla="*/ 1361339 w 5777011"/>
                    <a:gd name="connsiteY874" fmla="*/ 416661 h 2208346"/>
                    <a:gd name="connsiteX875" fmla="*/ 1319143 w 5777011"/>
                    <a:gd name="connsiteY875" fmla="*/ 432535 h 2208346"/>
                    <a:gd name="connsiteX876" fmla="*/ 1296066 w 5777011"/>
                    <a:gd name="connsiteY876" fmla="*/ 445562 h 2208346"/>
                    <a:gd name="connsiteX877" fmla="*/ 1267832 w 5777011"/>
                    <a:gd name="connsiteY877" fmla="*/ 464771 h 2208346"/>
                    <a:gd name="connsiteX878" fmla="*/ 1245333 w 5777011"/>
                    <a:gd name="connsiteY878" fmla="*/ 498386 h 2208346"/>
                    <a:gd name="connsiteX879" fmla="*/ 1236440 w 5777011"/>
                    <a:gd name="connsiteY879" fmla="*/ 510524 h 2208346"/>
                    <a:gd name="connsiteX880" fmla="*/ 1227014 w 5777011"/>
                    <a:gd name="connsiteY880" fmla="*/ 520840 h 2208346"/>
                    <a:gd name="connsiteX881" fmla="*/ 1223101 w 5777011"/>
                    <a:gd name="connsiteY881" fmla="*/ 536002 h 2208346"/>
                    <a:gd name="connsiteX882" fmla="*/ 1185351 w 5777011"/>
                    <a:gd name="connsiteY882" fmla="*/ 549652 h 2208346"/>
                    <a:gd name="connsiteX883" fmla="*/ 1198379 w 5777011"/>
                    <a:gd name="connsiteY883" fmla="*/ 568861 h 2208346"/>
                    <a:gd name="connsiteX884" fmla="*/ 1182550 w 5777011"/>
                    <a:gd name="connsiteY884" fmla="*/ 591093 h 2208346"/>
                    <a:gd name="connsiteX885" fmla="*/ 1153026 w 5777011"/>
                    <a:gd name="connsiteY885" fmla="*/ 601942 h 2208346"/>
                    <a:gd name="connsiteX886" fmla="*/ 1153159 w 5777011"/>
                    <a:gd name="connsiteY886" fmla="*/ 601942 h 2208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</a:cxnLst>
                  <a:rect l="l" t="t" r="r" b="b"/>
                  <a:pathLst>
                    <a:path w="5777011" h="2208346">
                      <a:moveTo>
                        <a:pt x="86470" y="1598823"/>
                      </a:moveTo>
                      <a:cubicBezTo>
                        <a:pt x="81758" y="1601179"/>
                        <a:pt x="74109" y="1597489"/>
                        <a:pt x="70330" y="1595043"/>
                      </a:cubicBezTo>
                      <a:cubicBezTo>
                        <a:pt x="60859" y="1588863"/>
                        <a:pt x="57613" y="1588329"/>
                        <a:pt x="45653" y="1589441"/>
                      </a:cubicBezTo>
                      <a:cubicBezTo>
                        <a:pt x="58370" y="1597088"/>
                        <a:pt x="46497" y="1600779"/>
                        <a:pt x="40672" y="1605848"/>
                      </a:cubicBezTo>
                      <a:cubicBezTo>
                        <a:pt x="34848" y="1610917"/>
                        <a:pt x="47342" y="1622166"/>
                        <a:pt x="32447" y="1620254"/>
                      </a:cubicBezTo>
                      <a:cubicBezTo>
                        <a:pt x="21998" y="1618920"/>
                        <a:pt x="25911" y="1606915"/>
                        <a:pt x="14661" y="1607404"/>
                      </a:cubicBezTo>
                      <a:cubicBezTo>
                        <a:pt x="1011" y="1607849"/>
                        <a:pt x="-7571" y="1620121"/>
                        <a:pt x="8881" y="1626124"/>
                      </a:cubicBezTo>
                      <a:cubicBezTo>
                        <a:pt x="30668" y="1634038"/>
                        <a:pt x="56324" y="1633905"/>
                        <a:pt x="79267" y="1634038"/>
                      </a:cubicBezTo>
                      <a:cubicBezTo>
                        <a:pt x="95141" y="1634038"/>
                        <a:pt x="102566" y="1637328"/>
                        <a:pt x="104212" y="1621544"/>
                      </a:cubicBezTo>
                      <a:cubicBezTo>
                        <a:pt x="105101" y="1613273"/>
                        <a:pt x="101455" y="1591353"/>
                        <a:pt x="86426" y="1598823"/>
                      </a:cubicBezTo>
                      <a:close/>
                      <a:moveTo>
                        <a:pt x="1534393" y="57615"/>
                      </a:moveTo>
                      <a:cubicBezTo>
                        <a:pt x="1542752" y="56726"/>
                        <a:pt x="1579346" y="46143"/>
                        <a:pt x="1560315" y="32226"/>
                      </a:cubicBezTo>
                      <a:cubicBezTo>
                        <a:pt x="1541285" y="18309"/>
                        <a:pt x="1533637" y="41119"/>
                        <a:pt x="1518386" y="39563"/>
                      </a:cubicBezTo>
                      <a:cubicBezTo>
                        <a:pt x="1511094" y="38851"/>
                        <a:pt x="1478057" y="41652"/>
                        <a:pt x="1477301" y="52012"/>
                      </a:cubicBezTo>
                      <a:cubicBezTo>
                        <a:pt x="1476234" y="67308"/>
                        <a:pt x="1527501" y="58326"/>
                        <a:pt x="1534393" y="57615"/>
                      </a:cubicBezTo>
                      <a:cubicBezTo>
                        <a:pt x="1572365" y="53613"/>
                        <a:pt x="1515407" y="59571"/>
                        <a:pt x="1534393" y="57615"/>
                      </a:cubicBezTo>
                      <a:close/>
                      <a:moveTo>
                        <a:pt x="1727544" y="613947"/>
                      </a:moveTo>
                      <a:cubicBezTo>
                        <a:pt x="1738082" y="615592"/>
                        <a:pt x="1800420" y="604032"/>
                        <a:pt x="1771163" y="591715"/>
                      </a:cubicBezTo>
                      <a:cubicBezTo>
                        <a:pt x="1758758" y="586513"/>
                        <a:pt x="1736393" y="581978"/>
                        <a:pt x="1725899" y="593449"/>
                      </a:cubicBezTo>
                      <a:cubicBezTo>
                        <a:pt x="1721452" y="598251"/>
                        <a:pt x="1717539" y="612347"/>
                        <a:pt x="1727544" y="613858"/>
                      </a:cubicBezTo>
                      <a:close/>
                      <a:moveTo>
                        <a:pt x="2466979" y="102612"/>
                      </a:moveTo>
                      <a:cubicBezTo>
                        <a:pt x="2486988" y="111016"/>
                        <a:pt x="2472448" y="115640"/>
                        <a:pt x="2458975" y="115640"/>
                      </a:cubicBezTo>
                      <a:cubicBezTo>
                        <a:pt x="2455819" y="115640"/>
                        <a:pt x="2418201" y="120931"/>
                        <a:pt x="2435009" y="127646"/>
                      </a:cubicBezTo>
                      <a:cubicBezTo>
                        <a:pt x="2446926" y="132448"/>
                        <a:pt x="2450883" y="144275"/>
                        <a:pt x="2465022" y="147654"/>
                      </a:cubicBezTo>
                      <a:cubicBezTo>
                        <a:pt x="2478095" y="150767"/>
                        <a:pt x="2508108" y="142230"/>
                        <a:pt x="2505039" y="123644"/>
                      </a:cubicBezTo>
                      <a:cubicBezTo>
                        <a:pt x="2503083" y="111994"/>
                        <a:pt x="2553283" y="104747"/>
                        <a:pt x="2560175" y="103324"/>
                      </a:cubicBezTo>
                      <a:cubicBezTo>
                        <a:pt x="2579962" y="99278"/>
                        <a:pt x="2610508" y="102257"/>
                        <a:pt x="2600193" y="76645"/>
                      </a:cubicBezTo>
                      <a:cubicBezTo>
                        <a:pt x="2595168" y="64285"/>
                        <a:pt x="2613532" y="69398"/>
                        <a:pt x="2618689" y="64018"/>
                      </a:cubicBezTo>
                      <a:cubicBezTo>
                        <a:pt x="2625493" y="57126"/>
                        <a:pt x="2587565" y="50234"/>
                        <a:pt x="2585386" y="49389"/>
                      </a:cubicBezTo>
                      <a:cubicBezTo>
                        <a:pt x="2567600" y="42230"/>
                        <a:pt x="2577471" y="3591"/>
                        <a:pt x="2553328" y="19243"/>
                      </a:cubicBezTo>
                      <a:cubicBezTo>
                        <a:pt x="2544657" y="24845"/>
                        <a:pt x="2470136" y="46543"/>
                        <a:pt x="2477472" y="53969"/>
                      </a:cubicBezTo>
                      <a:cubicBezTo>
                        <a:pt x="2486365" y="63128"/>
                        <a:pt x="2490811" y="73133"/>
                        <a:pt x="2473293" y="78513"/>
                      </a:cubicBezTo>
                      <a:cubicBezTo>
                        <a:pt x="2467601" y="80247"/>
                        <a:pt x="2459642" y="77624"/>
                        <a:pt x="2455507" y="82959"/>
                      </a:cubicBezTo>
                      <a:cubicBezTo>
                        <a:pt x="2449105" y="91141"/>
                        <a:pt x="2461021" y="99633"/>
                        <a:pt x="2467112" y="102212"/>
                      </a:cubicBezTo>
                      <a:close/>
                      <a:moveTo>
                        <a:pt x="2520069" y="130625"/>
                      </a:moveTo>
                      <a:cubicBezTo>
                        <a:pt x="2520069" y="139784"/>
                        <a:pt x="2504551" y="146409"/>
                        <a:pt x="2498904" y="151745"/>
                      </a:cubicBezTo>
                      <a:cubicBezTo>
                        <a:pt x="2485565" y="164328"/>
                        <a:pt x="2515622" y="166374"/>
                        <a:pt x="2522069" y="167663"/>
                      </a:cubicBezTo>
                      <a:cubicBezTo>
                        <a:pt x="2531540" y="169575"/>
                        <a:pt x="2535409" y="184337"/>
                        <a:pt x="2543723" y="189050"/>
                      </a:cubicBezTo>
                      <a:cubicBezTo>
                        <a:pt x="2552038" y="193763"/>
                        <a:pt x="2567289" y="190517"/>
                        <a:pt x="2576894" y="192919"/>
                      </a:cubicBezTo>
                      <a:cubicBezTo>
                        <a:pt x="2602726" y="199232"/>
                        <a:pt x="2638876" y="218930"/>
                        <a:pt x="2665555" y="208170"/>
                      </a:cubicBezTo>
                      <a:cubicBezTo>
                        <a:pt x="2672313" y="205457"/>
                        <a:pt x="2681650" y="197054"/>
                        <a:pt x="2677960" y="188650"/>
                      </a:cubicBezTo>
                      <a:cubicBezTo>
                        <a:pt x="2673158" y="177623"/>
                        <a:pt x="2667644" y="181447"/>
                        <a:pt x="2677604" y="165084"/>
                      </a:cubicBezTo>
                      <a:cubicBezTo>
                        <a:pt x="2692366" y="140807"/>
                        <a:pt x="2695835" y="125956"/>
                        <a:pt x="2662353" y="119153"/>
                      </a:cubicBezTo>
                      <a:cubicBezTo>
                        <a:pt x="2640788" y="114707"/>
                        <a:pt x="2638253" y="139562"/>
                        <a:pt x="2624648" y="124978"/>
                      </a:cubicBezTo>
                      <a:cubicBezTo>
                        <a:pt x="2607662" y="106747"/>
                        <a:pt x="2603883" y="105369"/>
                        <a:pt x="2577160" y="109949"/>
                      </a:cubicBezTo>
                      <a:cubicBezTo>
                        <a:pt x="2569068" y="111327"/>
                        <a:pt x="2520069" y="118308"/>
                        <a:pt x="2520069" y="130625"/>
                      </a:cubicBezTo>
                      <a:close/>
                      <a:moveTo>
                        <a:pt x="2019583" y="628976"/>
                      </a:moveTo>
                      <a:cubicBezTo>
                        <a:pt x="2035590" y="636980"/>
                        <a:pt x="2047595" y="633956"/>
                        <a:pt x="2045594" y="617949"/>
                      </a:cubicBezTo>
                      <a:cubicBezTo>
                        <a:pt x="2043593" y="601942"/>
                        <a:pt x="2007000" y="622618"/>
                        <a:pt x="2019583" y="628976"/>
                      </a:cubicBezTo>
                      <a:close/>
                      <a:moveTo>
                        <a:pt x="2440878" y="31604"/>
                      </a:moveTo>
                      <a:cubicBezTo>
                        <a:pt x="2444880" y="16575"/>
                        <a:pt x="2378406" y="23111"/>
                        <a:pt x="2395837" y="37562"/>
                      </a:cubicBezTo>
                      <a:cubicBezTo>
                        <a:pt x="2401972" y="42586"/>
                        <a:pt x="2436966" y="46588"/>
                        <a:pt x="2441012" y="31604"/>
                      </a:cubicBezTo>
                      <a:close/>
                      <a:moveTo>
                        <a:pt x="5385856" y="757077"/>
                      </a:moveTo>
                      <a:cubicBezTo>
                        <a:pt x="5399506" y="763924"/>
                        <a:pt x="5409289" y="754275"/>
                        <a:pt x="5422450" y="752986"/>
                      </a:cubicBezTo>
                      <a:cubicBezTo>
                        <a:pt x="5434499" y="751830"/>
                        <a:pt x="5444682" y="760989"/>
                        <a:pt x="5458288" y="759300"/>
                      </a:cubicBezTo>
                      <a:cubicBezTo>
                        <a:pt x="5465935" y="758322"/>
                        <a:pt x="5518669" y="751163"/>
                        <a:pt x="5511644" y="737735"/>
                      </a:cubicBezTo>
                      <a:cubicBezTo>
                        <a:pt x="5498571" y="713057"/>
                        <a:pt x="5448950" y="716703"/>
                        <a:pt x="5427163" y="722395"/>
                      </a:cubicBezTo>
                      <a:cubicBezTo>
                        <a:pt x="5421472" y="723862"/>
                        <a:pt x="5364246" y="746227"/>
                        <a:pt x="5385945" y="757077"/>
                      </a:cubicBezTo>
                      <a:close/>
                      <a:moveTo>
                        <a:pt x="2675158" y="271753"/>
                      </a:moveTo>
                      <a:cubicBezTo>
                        <a:pt x="2685563" y="277667"/>
                        <a:pt x="2702993" y="272020"/>
                        <a:pt x="2713665" y="269841"/>
                      </a:cubicBezTo>
                      <a:cubicBezTo>
                        <a:pt x="2731761" y="265942"/>
                        <a:pt x="2750125" y="263563"/>
                        <a:pt x="2768622" y="262727"/>
                      </a:cubicBezTo>
                      <a:cubicBezTo>
                        <a:pt x="2796768" y="261749"/>
                        <a:pt x="2826425" y="253078"/>
                        <a:pt x="2852347" y="242763"/>
                      </a:cubicBezTo>
                      <a:cubicBezTo>
                        <a:pt x="2870489" y="235559"/>
                        <a:pt x="2897167" y="219908"/>
                        <a:pt x="2865241" y="208436"/>
                      </a:cubicBezTo>
                      <a:cubicBezTo>
                        <a:pt x="2841898" y="200033"/>
                        <a:pt x="2807794" y="171131"/>
                        <a:pt x="2788231" y="204701"/>
                      </a:cubicBezTo>
                      <a:cubicBezTo>
                        <a:pt x="2780627" y="217640"/>
                        <a:pt x="2780538" y="201367"/>
                        <a:pt x="2785652" y="194297"/>
                      </a:cubicBezTo>
                      <a:cubicBezTo>
                        <a:pt x="2793433" y="183492"/>
                        <a:pt x="2805304" y="172065"/>
                        <a:pt x="2787697" y="162861"/>
                      </a:cubicBezTo>
                      <a:cubicBezTo>
                        <a:pt x="2776892" y="157347"/>
                        <a:pt x="2776714" y="161927"/>
                        <a:pt x="2770711" y="167885"/>
                      </a:cubicBezTo>
                      <a:cubicBezTo>
                        <a:pt x="2762353" y="176200"/>
                        <a:pt x="2745590" y="166640"/>
                        <a:pt x="2737408" y="174733"/>
                      </a:cubicBezTo>
                      <a:cubicBezTo>
                        <a:pt x="2733895" y="178201"/>
                        <a:pt x="2723714" y="199455"/>
                        <a:pt x="2724069" y="204701"/>
                      </a:cubicBezTo>
                      <a:cubicBezTo>
                        <a:pt x="2724736" y="211593"/>
                        <a:pt x="2706995" y="207992"/>
                        <a:pt x="2702770" y="212483"/>
                      </a:cubicBezTo>
                      <a:cubicBezTo>
                        <a:pt x="2694723" y="221020"/>
                        <a:pt x="2696679" y="236893"/>
                        <a:pt x="2687697" y="247076"/>
                      </a:cubicBezTo>
                      <a:cubicBezTo>
                        <a:pt x="2683918" y="251433"/>
                        <a:pt x="2664576" y="265706"/>
                        <a:pt x="2675158" y="271753"/>
                      </a:cubicBezTo>
                      <a:close/>
                      <a:moveTo>
                        <a:pt x="3965945" y="477843"/>
                      </a:moveTo>
                      <a:cubicBezTo>
                        <a:pt x="3986665" y="488248"/>
                        <a:pt x="3991112" y="506700"/>
                        <a:pt x="4016501" y="500386"/>
                      </a:cubicBezTo>
                      <a:cubicBezTo>
                        <a:pt x="4031752" y="496563"/>
                        <a:pt x="4043180" y="486736"/>
                        <a:pt x="4056519" y="497896"/>
                      </a:cubicBezTo>
                      <a:cubicBezTo>
                        <a:pt x="4068123" y="507723"/>
                        <a:pt x="4093246" y="489893"/>
                        <a:pt x="4108319" y="490427"/>
                      </a:cubicBezTo>
                      <a:cubicBezTo>
                        <a:pt x="4121079" y="490916"/>
                        <a:pt x="4151315" y="498964"/>
                        <a:pt x="4141578" y="477087"/>
                      </a:cubicBezTo>
                      <a:cubicBezTo>
                        <a:pt x="4138688" y="470462"/>
                        <a:pt x="4122636" y="444006"/>
                        <a:pt x="4142244" y="447252"/>
                      </a:cubicBezTo>
                      <a:cubicBezTo>
                        <a:pt x="4158118" y="449875"/>
                        <a:pt x="4144824" y="465038"/>
                        <a:pt x="4153050" y="474864"/>
                      </a:cubicBezTo>
                      <a:cubicBezTo>
                        <a:pt x="4164166" y="488203"/>
                        <a:pt x="4191733" y="496340"/>
                        <a:pt x="4207474" y="487003"/>
                      </a:cubicBezTo>
                      <a:cubicBezTo>
                        <a:pt x="4217656" y="480956"/>
                        <a:pt x="4206407" y="466238"/>
                        <a:pt x="4218278" y="461080"/>
                      </a:cubicBezTo>
                      <a:cubicBezTo>
                        <a:pt x="4242555" y="450454"/>
                        <a:pt x="4213520" y="432579"/>
                        <a:pt x="4200493" y="427777"/>
                      </a:cubicBezTo>
                      <a:cubicBezTo>
                        <a:pt x="4177594" y="419462"/>
                        <a:pt x="4152516" y="423108"/>
                        <a:pt x="4129128" y="415194"/>
                      </a:cubicBezTo>
                      <a:cubicBezTo>
                        <a:pt x="4114322" y="410214"/>
                        <a:pt x="4089333" y="408480"/>
                        <a:pt x="4088355" y="430045"/>
                      </a:cubicBezTo>
                      <a:cubicBezTo>
                        <a:pt x="4087688" y="444051"/>
                        <a:pt x="4068034" y="428533"/>
                        <a:pt x="4063721" y="425598"/>
                      </a:cubicBezTo>
                      <a:cubicBezTo>
                        <a:pt x="4037043" y="406256"/>
                        <a:pt x="4020903" y="388915"/>
                        <a:pt x="3991379" y="412926"/>
                      </a:cubicBezTo>
                      <a:cubicBezTo>
                        <a:pt x="3979107" y="422886"/>
                        <a:pt x="3938334" y="464282"/>
                        <a:pt x="3966257" y="478243"/>
                      </a:cubicBezTo>
                      <a:close/>
                      <a:moveTo>
                        <a:pt x="4174926" y="605944"/>
                      </a:moveTo>
                      <a:cubicBezTo>
                        <a:pt x="4195868" y="601275"/>
                        <a:pt x="4152382" y="571262"/>
                        <a:pt x="4147536" y="569083"/>
                      </a:cubicBezTo>
                      <a:cubicBezTo>
                        <a:pt x="4124993" y="558857"/>
                        <a:pt x="4091422" y="562903"/>
                        <a:pt x="4076394" y="584646"/>
                      </a:cubicBezTo>
                      <a:cubicBezTo>
                        <a:pt x="4065544" y="600208"/>
                        <a:pt x="4162298" y="608789"/>
                        <a:pt x="4175104" y="605944"/>
                      </a:cubicBezTo>
                      <a:close/>
                      <a:moveTo>
                        <a:pt x="4094891" y="539915"/>
                      </a:moveTo>
                      <a:cubicBezTo>
                        <a:pt x="4094891" y="524886"/>
                        <a:pt x="4040333" y="545384"/>
                        <a:pt x="4062877" y="552898"/>
                      </a:cubicBezTo>
                      <a:cubicBezTo>
                        <a:pt x="4075015" y="556989"/>
                        <a:pt x="4095069" y="554899"/>
                        <a:pt x="4095069" y="539915"/>
                      </a:cubicBezTo>
                      <a:close/>
                      <a:moveTo>
                        <a:pt x="4269145" y="476954"/>
                      </a:moveTo>
                      <a:cubicBezTo>
                        <a:pt x="4282484" y="478066"/>
                        <a:pt x="4293334" y="486114"/>
                        <a:pt x="4304716" y="492072"/>
                      </a:cubicBezTo>
                      <a:cubicBezTo>
                        <a:pt x="4326148" y="503232"/>
                        <a:pt x="4349180" y="505944"/>
                        <a:pt x="4373146" y="505411"/>
                      </a:cubicBezTo>
                      <a:cubicBezTo>
                        <a:pt x="4390709" y="505144"/>
                        <a:pt x="4463364" y="493272"/>
                        <a:pt x="4413164" y="474775"/>
                      </a:cubicBezTo>
                      <a:cubicBezTo>
                        <a:pt x="4396623" y="468639"/>
                        <a:pt x="4387419" y="472596"/>
                        <a:pt x="4371679" y="473664"/>
                      </a:cubicBezTo>
                      <a:cubicBezTo>
                        <a:pt x="4363897" y="474197"/>
                        <a:pt x="4357317" y="467394"/>
                        <a:pt x="4350558" y="464771"/>
                      </a:cubicBezTo>
                      <a:cubicBezTo>
                        <a:pt x="4341665" y="461125"/>
                        <a:pt x="4332506" y="466149"/>
                        <a:pt x="4323347" y="466638"/>
                      </a:cubicBezTo>
                      <a:cubicBezTo>
                        <a:pt x="4313697" y="467794"/>
                        <a:pt x="4303960" y="465127"/>
                        <a:pt x="4296268" y="459213"/>
                      </a:cubicBezTo>
                      <a:cubicBezTo>
                        <a:pt x="4291510" y="454767"/>
                        <a:pt x="4290042" y="448186"/>
                        <a:pt x="4282439" y="451965"/>
                      </a:cubicBezTo>
                      <a:cubicBezTo>
                        <a:pt x="4278838" y="453744"/>
                        <a:pt x="4257940" y="476065"/>
                        <a:pt x="4269100" y="476998"/>
                      </a:cubicBezTo>
                      <a:cubicBezTo>
                        <a:pt x="4293200" y="478866"/>
                        <a:pt x="4257140" y="475842"/>
                        <a:pt x="4269145" y="476954"/>
                      </a:cubicBezTo>
                      <a:close/>
                      <a:moveTo>
                        <a:pt x="925994" y="70687"/>
                      </a:moveTo>
                      <a:cubicBezTo>
                        <a:pt x="937021" y="60638"/>
                        <a:pt x="951160" y="59660"/>
                        <a:pt x="965210" y="61483"/>
                      </a:cubicBezTo>
                      <a:cubicBezTo>
                        <a:pt x="967167" y="61750"/>
                        <a:pt x="986642" y="65441"/>
                        <a:pt x="982996" y="57304"/>
                      </a:cubicBezTo>
                      <a:cubicBezTo>
                        <a:pt x="977127" y="43964"/>
                        <a:pt x="937599" y="50456"/>
                        <a:pt x="927772" y="53702"/>
                      </a:cubicBezTo>
                      <a:cubicBezTo>
                        <a:pt x="918879" y="56637"/>
                        <a:pt x="873881" y="58727"/>
                        <a:pt x="870769" y="65841"/>
                      </a:cubicBezTo>
                      <a:cubicBezTo>
                        <a:pt x="867657" y="72955"/>
                        <a:pt x="884108" y="78246"/>
                        <a:pt x="887532" y="79180"/>
                      </a:cubicBezTo>
                      <a:cubicBezTo>
                        <a:pt x="900960" y="83360"/>
                        <a:pt x="915589" y="80074"/>
                        <a:pt x="925949" y="70554"/>
                      </a:cubicBezTo>
                      <a:cubicBezTo>
                        <a:pt x="949026" y="49611"/>
                        <a:pt x="903006" y="91630"/>
                        <a:pt x="925994" y="70598"/>
                      </a:cubicBezTo>
                      <a:close/>
                      <a:moveTo>
                        <a:pt x="4167189" y="1761649"/>
                      </a:moveTo>
                      <a:cubicBezTo>
                        <a:pt x="4159363" y="1741018"/>
                        <a:pt x="4182662" y="1704247"/>
                        <a:pt x="4163188" y="1689618"/>
                      </a:cubicBezTo>
                      <a:cubicBezTo>
                        <a:pt x="4153272" y="1682192"/>
                        <a:pt x="4149849" y="1670409"/>
                        <a:pt x="4147847" y="1658893"/>
                      </a:cubicBezTo>
                      <a:cubicBezTo>
                        <a:pt x="4147002" y="1654180"/>
                        <a:pt x="4143667" y="1642842"/>
                        <a:pt x="4138243" y="1652757"/>
                      </a:cubicBezTo>
                      <a:cubicBezTo>
                        <a:pt x="4133797" y="1660805"/>
                        <a:pt x="4137131" y="1670987"/>
                        <a:pt x="4132997" y="1679169"/>
                      </a:cubicBezTo>
                      <a:cubicBezTo>
                        <a:pt x="4128861" y="1687350"/>
                        <a:pt x="4116590" y="1682504"/>
                        <a:pt x="4117568" y="1693753"/>
                      </a:cubicBezTo>
                      <a:cubicBezTo>
                        <a:pt x="4119968" y="1721321"/>
                        <a:pt x="4114010" y="1746132"/>
                        <a:pt x="4123215" y="1773432"/>
                      </a:cubicBezTo>
                      <a:cubicBezTo>
                        <a:pt x="4136554" y="1813450"/>
                        <a:pt x="4126282" y="1852623"/>
                        <a:pt x="4124371" y="1894241"/>
                      </a:cubicBezTo>
                      <a:cubicBezTo>
                        <a:pt x="4123703" y="1908825"/>
                        <a:pt x="4128817" y="1921986"/>
                        <a:pt x="4127838" y="1936304"/>
                      </a:cubicBezTo>
                      <a:cubicBezTo>
                        <a:pt x="4126505" y="1957869"/>
                        <a:pt x="4120858" y="1978900"/>
                        <a:pt x="4118945" y="2000376"/>
                      </a:cubicBezTo>
                      <a:cubicBezTo>
                        <a:pt x="4117612" y="2015761"/>
                        <a:pt x="4124681" y="2022208"/>
                        <a:pt x="4130061" y="2004822"/>
                      </a:cubicBezTo>
                      <a:cubicBezTo>
                        <a:pt x="4137976" y="1979211"/>
                        <a:pt x="4155940" y="1997175"/>
                        <a:pt x="4164476" y="2010291"/>
                      </a:cubicBezTo>
                      <a:cubicBezTo>
                        <a:pt x="4177371" y="2030122"/>
                        <a:pt x="4178127" y="1998998"/>
                        <a:pt x="4170657" y="1989571"/>
                      </a:cubicBezTo>
                      <a:cubicBezTo>
                        <a:pt x="4165588" y="1983124"/>
                        <a:pt x="4158519" y="1986192"/>
                        <a:pt x="4153449" y="1976855"/>
                      </a:cubicBezTo>
                      <a:cubicBezTo>
                        <a:pt x="4147936" y="1966628"/>
                        <a:pt x="4141088" y="1951510"/>
                        <a:pt x="4141088" y="1939683"/>
                      </a:cubicBezTo>
                      <a:cubicBezTo>
                        <a:pt x="4141088" y="1925232"/>
                        <a:pt x="4149270" y="1877433"/>
                        <a:pt x="4166523" y="1876544"/>
                      </a:cubicBezTo>
                      <a:cubicBezTo>
                        <a:pt x="4176793" y="1876055"/>
                        <a:pt x="4218100" y="1909092"/>
                        <a:pt x="4203161" y="1881657"/>
                      </a:cubicBezTo>
                      <a:cubicBezTo>
                        <a:pt x="4183774" y="1846086"/>
                        <a:pt x="4181506" y="1799577"/>
                        <a:pt x="4167145" y="1761605"/>
                      </a:cubicBezTo>
                      <a:cubicBezTo>
                        <a:pt x="4156118" y="1732659"/>
                        <a:pt x="4178082" y="1790684"/>
                        <a:pt x="4167189" y="1761649"/>
                      </a:cubicBezTo>
                      <a:close/>
                      <a:moveTo>
                        <a:pt x="1020079" y="61617"/>
                      </a:moveTo>
                      <a:cubicBezTo>
                        <a:pt x="1029283" y="68197"/>
                        <a:pt x="1002293" y="70509"/>
                        <a:pt x="999492" y="70865"/>
                      </a:cubicBezTo>
                      <a:cubicBezTo>
                        <a:pt x="983396" y="73133"/>
                        <a:pt x="974103" y="82159"/>
                        <a:pt x="959474" y="85627"/>
                      </a:cubicBezTo>
                      <a:cubicBezTo>
                        <a:pt x="913188" y="96521"/>
                        <a:pt x="983307" y="118130"/>
                        <a:pt x="997358" y="101723"/>
                      </a:cubicBezTo>
                      <a:cubicBezTo>
                        <a:pt x="1001804" y="96387"/>
                        <a:pt x="1024748" y="94298"/>
                        <a:pt x="1025237" y="89584"/>
                      </a:cubicBezTo>
                      <a:cubicBezTo>
                        <a:pt x="1027593" y="69042"/>
                        <a:pt x="1060808" y="70065"/>
                        <a:pt x="1074458" y="67353"/>
                      </a:cubicBezTo>
                      <a:cubicBezTo>
                        <a:pt x="1101937" y="62239"/>
                        <a:pt x="1071123" y="44454"/>
                        <a:pt x="1059252" y="41741"/>
                      </a:cubicBezTo>
                      <a:cubicBezTo>
                        <a:pt x="1052226" y="40141"/>
                        <a:pt x="1002160" y="48544"/>
                        <a:pt x="1020257" y="61483"/>
                      </a:cubicBezTo>
                      <a:close/>
                      <a:moveTo>
                        <a:pt x="977038" y="870104"/>
                      </a:moveTo>
                      <a:cubicBezTo>
                        <a:pt x="991711" y="883665"/>
                        <a:pt x="1007718" y="878996"/>
                        <a:pt x="1022213" y="868192"/>
                      </a:cubicBezTo>
                      <a:cubicBezTo>
                        <a:pt x="1028082" y="863745"/>
                        <a:pt x="1048891" y="856542"/>
                        <a:pt x="1040666" y="849517"/>
                      </a:cubicBezTo>
                      <a:cubicBezTo>
                        <a:pt x="1027638" y="838357"/>
                        <a:pt x="1006117" y="830353"/>
                        <a:pt x="989355" y="836444"/>
                      </a:cubicBezTo>
                      <a:cubicBezTo>
                        <a:pt x="974992" y="841691"/>
                        <a:pt x="963032" y="857120"/>
                        <a:pt x="977038" y="870104"/>
                      </a:cubicBezTo>
                      <a:cubicBezTo>
                        <a:pt x="1004072" y="895137"/>
                        <a:pt x="956629" y="851251"/>
                        <a:pt x="977038" y="870104"/>
                      </a:cubicBezTo>
                      <a:close/>
                      <a:moveTo>
                        <a:pt x="5770602" y="1040712"/>
                      </a:moveTo>
                      <a:cubicBezTo>
                        <a:pt x="5748725" y="1033064"/>
                        <a:pt x="5735031" y="1015323"/>
                        <a:pt x="5717245" y="1001939"/>
                      </a:cubicBezTo>
                      <a:cubicBezTo>
                        <a:pt x="5708530" y="996221"/>
                        <a:pt x="5698436" y="992851"/>
                        <a:pt x="5688032" y="992157"/>
                      </a:cubicBezTo>
                      <a:cubicBezTo>
                        <a:pt x="5681318" y="991357"/>
                        <a:pt x="5671492" y="997182"/>
                        <a:pt x="5667356" y="994869"/>
                      </a:cubicBezTo>
                      <a:cubicBezTo>
                        <a:pt x="5653128" y="986999"/>
                        <a:pt x="5634765" y="970503"/>
                        <a:pt x="5615690" y="983798"/>
                      </a:cubicBezTo>
                      <a:cubicBezTo>
                        <a:pt x="5609198" y="988244"/>
                        <a:pt x="5628051" y="998693"/>
                        <a:pt x="5629962" y="1001228"/>
                      </a:cubicBezTo>
                      <a:cubicBezTo>
                        <a:pt x="5631874" y="1003762"/>
                        <a:pt x="5626139" y="1024482"/>
                        <a:pt x="5624805" y="1025461"/>
                      </a:cubicBezTo>
                      <a:cubicBezTo>
                        <a:pt x="5620358" y="1028973"/>
                        <a:pt x="5601950" y="1012966"/>
                        <a:pt x="5600572" y="1008653"/>
                      </a:cubicBezTo>
                      <a:cubicBezTo>
                        <a:pt x="5597503" y="998871"/>
                        <a:pt x="5607330" y="977039"/>
                        <a:pt x="5598660" y="970904"/>
                      </a:cubicBezTo>
                      <a:cubicBezTo>
                        <a:pt x="5589989" y="964767"/>
                        <a:pt x="5588566" y="957298"/>
                        <a:pt x="5580874" y="951562"/>
                      </a:cubicBezTo>
                      <a:cubicBezTo>
                        <a:pt x="5568513" y="943167"/>
                        <a:pt x="5555352" y="935990"/>
                        <a:pt x="5541613" y="930130"/>
                      </a:cubicBezTo>
                      <a:cubicBezTo>
                        <a:pt x="5527250" y="923505"/>
                        <a:pt x="5512534" y="918036"/>
                        <a:pt x="5497905" y="912078"/>
                      </a:cubicBezTo>
                      <a:cubicBezTo>
                        <a:pt x="5485321" y="906964"/>
                        <a:pt x="5477273" y="896604"/>
                        <a:pt x="5465624" y="891580"/>
                      </a:cubicBezTo>
                      <a:cubicBezTo>
                        <a:pt x="5452285" y="885844"/>
                        <a:pt x="5437344" y="884599"/>
                        <a:pt x="5425028" y="876685"/>
                      </a:cubicBezTo>
                      <a:cubicBezTo>
                        <a:pt x="5412712" y="868770"/>
                        <a:pt x="5401996" y="859877"/>
                        <a:pt x="5388124" y="853474"/>
                      </a:cubicBezTo>
                      <a:cubicBezTo>
                        <a:pt x="5373717" y="846685"/>
                        <a:pt x="5358777" y="841149"/>
                        <a:pt x="5343437" y="836934"/>
                      </a:cubicBezTo>
                      <a:cubicBezTo>
                        <a:pt x="5331876" y="833866"/>
                        <a:pt x="5315959" y="835511"/>
                        <a:pt x="5306710" y="827196"/>
                      </a:cubicBezTo>
                      <a:cubicBezTo>
                        <a:pt x="5291770" y="813857"/>
                        <a:pt x="5257310" y="821105"/>
                        <a:pt x="5237524" y="819771"/>
                      </a:cubicBezTo>
                      <a:cubicBezTo>
                        <a:pt x="5226052" y="818970"/>
                        <a:pt x="5211202" y="814702"/>
                        <a:pt x="5200308" y="819548"/>
                      </a:cubicBezTo>
                      <a:cubicBezTo>
                        <a:pt x="5189414" y="824395"/>
                        <a:pt x="5183723" y="822394"/>
                        <a:pt x="5172962" y="818570"/>
                      </a:cubicBezTo>
                      <a:cubicBezTo>
                        <a:pt x="5162202" y="814746"/>
                        <a:pt x="5115382" y="793581"/>
                        <a:pt x="5105778" y="804564"/>
                      </a:cubicBezTo>
                      <a:cubicBezTo>
                        <a:pt x="5100619" y="812856"/>
                        <a:pt x="5096129" y="821571"/>
                        <a:pt x="5092439" y="830620"/>
                      </a:cubicBezTo>
                      <a:cubicBezTo>
                        <a:pt x="5096396" y="845604"/>
                        <a:pt x="5118405" y="851073"/>
                        <a:pt x="5119917" y="866902"/>
                      </a:cubicBezTo>
                      <a:cubicBezTo>
                        <a:pt x="5121385" y="881709"/>
                        <a:pt x="5099908" y="889134"/>
                        <a:pt x="5088481" y="887489"/>
                      </a:cubicBezTo>
                      <a:cubicBezTo>
                        <a:pt x="5071185" y="884866"/>
                        <a:pt x="5065226" y="873617"/>
                        <a:pt x="5052466" y="864590"/>
                      </a:cubicBezTo>
                      <a:cubicBezTo>
                        <a:pt x="5043217" y="858010"/>
                        <a:pt x="5027655" y="859877"/>
                        <a:pt x="5023386" y="847071"/>
                      </a:cubicBezTo>
                      <a:cubicBezTo>
                        <a:pt x="5015739" y="823995"/>
                        <a:pt x="5037792" y="839379"/>
                        <a:pt x="5045618" y="841424"/>
                      </a:cubicBezTo>
                      <a:cubicBezTo>
                        <a:pt x="5056467" y="844181"/>
                        <a:pt x="5071495" y="830131"/>
                        <a:pt x="5060513" y="821060"/>
                      </a:cubicBezTo>
                      <a:cubicBezTo>
                        <a:pt x="5050553" y="812834"/>
                        <a:pt x="5027788" y="807187"/>
                        <a:pt x="5015561" y="812656"/>
                      </a:cubicBezTo>
                      <a:cubicBezTo>
                        <a:pt x="5001643" y="818926"/>
                        <a:pt x="4995062" y="834888"/>
                        <a:pt x="4981812" y="842625"/>
                      </a:cubicBezTo>
                      <a:cubicBezTo>
                        <a:pt x="4972919" y="847649"/>
                        <a:pt x="4959580" y="846004"/>
                        <a:pt x="4949754" y="845115"/>
                      </a:cubicBezTo>
                      <a:cubicBezTo>
                        <a:pt x="4928945" y="843292"/>
                        <a:pt x="4909736" y="833332"/>
                        <a:pt x="4889995" y="831242"/>
                      </a:cubicBezTo>
                      <a:cubicBezTo>
                        <a:pt x="4866517" y="828708"/>
                        <a:pt x="4841528" y="831242"/>
                        <a:pt x="4818185" y="834221"/>
                      </a:cubicBezTo>
                      <a:cubicBezTo>
                        <a:pt x="4811426" y="835066"/>
                        <a:pt x="4801111" y="835155"/>
                        <a:pt x="4795153" y="839112"/>
                      </a:cubicBezTo>
                      <a:cubicBezTo>
                        <a:pt x="4786260" y="845160"/>
                        <a:pt x="4795153" y="867436"/>
                        <a:pt x="4788172" y="870637"/>
                      </a:cubicBezTo>
                      <a:cubicBezTo>
                        <a:pt x="4783725" y="872549"/>
                        <a:pt x="4780257" y="848094"/>
                        <a:pt x="4779946" y="845782"/>
                      </a:cubicBezTo>
                      <a:cubicBezTo>
                        <a:pt x="4777768" y="830531"/>
                        <a:pt x="4768786" y="828575"/>
                        <a:pt x="4753268" y="828575"/>
                      </a:cubicBezTo>
                      <a:cubicBezTo>
                        <a:pt x="4748154" y="828575"/>
                        <a:pt x="4739172" y="829642"/>
                        <a:pt x="4734326" y="826840"/>
                      </a:cubicBezTo>
                      <a:cubicBezTo>
                        <a:pt x="4730903" y="824839"/>
                        <a:pt x="4737350" y="819192"/>
                        <a:pt x="4737261" y="816658"/>
                      </a:cubicBezTo>
                      <a:cubicBezTo>
                        <a:pt x="4736728" y="803586"/>
                        <a:pt x="4748510" y="796783"/>
                        <a:pt x="4738372" y="785178"/>
                      </a:cubicBezTo>
                      <a:cubicBezTo>
                        <a:pt x="4696666" y="737424"/>
                        <a:pt x="4618320" y="738046"/>
                        <a:pt x="4561762" y="751563"/>
                      </a:cubicBezTo>
                      <a:cubicBezTo>
                        <a:pt x="4535972" y="757744"/>
                        <a:pt x="4498490" y="762768"/>
                        <a:pt x="4472212" y="756632"/>
                      </a:cubicBezTo>
                      <a:cubicBezTo>
                        <a:pt x="4466609" y="755298"/>
                        <a:pt x="4473235" y="742492"/>
                        <a:pt x="4467365" y="737468"/>
                      </a:cubicBezTo>
                      <a:cubicBezTo>
                        <a:pt x="4459272" y="730620"/>
                        <a:pt x="4440687" y="722261"/>
                        <a:pt x="4430016" y="726174"/>
                      </a:cubicBezTo>
                      <a:cubicBezTo>
                        <a:pt x="4414097" y="731954"/>
                        <a:pt x="4421611" y="724618"/>
                        <a:pt x="4409606" y="717682"/>
                      </a:cubicBezTo>
                      <a:cubicBezTo>
                        <a:pt x="4399647" y="711901"/>
                        <a:pt x="4383728" y="706077"/>
                        <a:pt x="4372035" y="708522"/>
                      </a:cubicBezTo>
                      <a:cubicBezTo>
                        <a:pt x="4357584" y="711501"/>
                        <a:pt x="4357939" y="697184"/>
                        <a:pt x="4375013" y="697628"/>
                      </a:cubicBezTo>
                      <a:cubicBezTo>
                        <a:pt x="4382750" y="697628"/>
                        <a:pt x="4410362" y="696650"/>
                        <a:pt x="4394222" y="682466"/>
                      </a:cubicBezTo>
                      <a:cubicBezTo>
                        <a:pt x="4379905" y="669883"/>
                        <a:pt x="4287509" y="651341"/>
                        <a:pt x="4281684" y="674907"/>
                      </a:cubicBezTo>
                      <a:cubicBezTo>
                        <a:pt x="4278082" y="689580"/>
                        <a:pt x="4266433" y="705365"/>
                        <a:pt x="4250871" y="708567"/>
                      </a:cubicBezTo>
                      <a:cubicBezTo>
                        <a:pt x="4244245" y="709945"/>
                        <a:pt x="4221880" y="702697"/>
                        <a:pt x="4233085" y="693226"/>
                      </a:cubicBezTo>
                      <a:cubicBezTo>
                        <a:pt x="4238109" y="689002"/>
                        <a:pt x="4257318" y="688469"/>
                        <a:pt x="4257318" y="679887"/>
                      </a:cubicBezTo>
                      <a:cubicBezTo>
                        <a:pt x="4257318" y="671306"/>
                        <a:pt x="4231172" y="672951"/>
                        <a:pt x="4226193" y="671795"/>
                      </a:cubicBezTo>
                      <a:cubicBezTo>
                        <a:pt x="4208852" y="667882"/>
                        <a:pt x="4226193" y="655788"/>
                        <a:pt x="4238376" y="659345"/>
                      </a:cubicBezTo>
                      <a:cubicBezTo>
                        <a:pt x="4242822" y="660634"/>
                        <a:pt x="4270924" y="667704"/>
                        <a:pt x="4272435" y="659345"/>
                      </a:cubicBezTo>
                      <a:cubicBezTo>
                        <a:pt x="4273769" y="652008"/>
                        <a:pt x="4199247" y="641559"/>
                        <a:pt x="4190800" y="640137"/>
                      </a:cubicBezTo>
                      <a:cubicBezTo>
                        <a:pt x="4159675" y="635156"/>
                        <a:pt x="4131262" y="635690"/>
                        <a:pt x="4100716" y="627375"/>
                      </a:cubicBezTo>
                      <a:cubicBezTo>
                        <a:pt x="4075283" y="620572"/>
                        <a:pt x="4090578" y="635912"/>
                        <a:pt x="4088488" y="645561"/>
                      </a:cubicBezTo>
                      <a:cubicBezTo>
                        <a:pt x="4085686" y="658500"/>
                        <a:pt x="4051005" y="651119"/>
                        <a:pt x="4042245" y="653298"/>
                      </a:cubicBezTo>
                      <a:cubicBezTo>
                        <a:pt x="4034686" y="655210"/>
                        <a:pt x="4018012" y="662947"/>
                        <a:pt x="4026283" y="673351"/>
                      </a:cubicBezTo>
                      <a:cubicBezTo>
                        <a:pt x="4031129" y="679531"/>
                        <a:pt x="4054740" y="672551"/>
                        <a:pt x="4054695" y="675574"/>
                      </a:cubicBezTo>
                      <a:cubicBezTo>
                        <a:pt x="4054695" y="680777"/>
                        <a:pt x="4038689" y="683756"/>
                        <a:pt x="4041356" y="689669"/>
                      </a:cubicBezTo>
                      <a:cubicBezTo>
                        <a:pt x="4043802" y="694694"/>
                        <a:pt x="4064388" y="708122"/>
                        <a:pt x="4053272" y="717593"/>
                      </a:cubicBezTo>
                      <a:cubicBezTo>
                        <a:pt x="4042156" y="727063"/>
                        <a:pt x="4031797" y="714880"/>
                        <a:pt x="4022147" y="711323"/>
                      </a:cubicBezTo>
                      <a:cubicBezTo>
                        <a:pt x="4014989" y="708655"/>
                        <a:pt x="3977995" y="717593"/>
                        <a:pt x="3978663" y="718215"/>
                      </a:cubicBezTo>
                      <a:cubicBezTo>
                        <a:pt x="3983109" y="722662"/>
                        <a:pt x="3996848" y="719060"/>
                        <a:pt x="3998627" y="727108"/>
                      </a:cubicBezTo>
                      <a:cubicBezTo>
                        <a:pt x="4000538" y="736001"/>
                        <a:pt x="3977506" y="734267"/>
                        <a:pt x="3973460" y="731109"/>
                      </a:cubicBezTo>
                      <a:cubicBezTo>
                        <a:pt x="3968391" y="727152"/>
                        <a:pt x="3966701" y="716125"/>
                        <a:pt x="3958476" y="717770"/>
                      </a:cubicBezTo>
                      <a:cubicBezTo>
                        <a:pt x="3946515" y="720305"/>
                        <a:pt x="3932197" y="713324"/>
                        <a:pt x="3920770" y="710790"/>
                      </a:cubicBezTo>
                      <a:cubicBezTo>
                        <a:pt x="3897204" y="705187"/>
                        <a:pt x="3882264" y="723818"/>
                        <a:pt x="3859143" y="721728"/>
                      </a:cubicBezTo>
                      <a:cubicBezTo>
                        <a:pt x="3845093" y="720536"/>
                        <a:pt x="3831665" y="715285"/>
                        <a:pt x="3820549" y="706610"/>
                      </a:cubicBezTo>
                      <a:cubicBezTo>
                        <a:pt x="3811166" y="698784"/>
                        <a:pt x="3808366" y="686690"/>
                        <a:pt x="3797383" y="700785"/>
                      </a:cubicBezTo>
                      <a:cubicBezTo>
                        <a:pt x="3791024" y="708878"/>
                        <a:pt x="3789736" y="719460"/>
                        <a:pt x="3785644" y="728620"/>
                      </a:cubicBezTo>
                      <a:cubicBezTo>
                        <a:pt x="3782042" y="736757"/>
                        <a:pt x="3772706" y="739069"/>
                        <a:pt x="3767859" y="747517"/>
                      </a:cubicBezTo>
                      <a:cubicBezTo>
                        <a:pt x="3757410" y="766503"/>
                        <a:pt x="3746428" y="761967"/>
                        <a:pt x="3729175" y="753386"/>
                      </a:cubicBezTo>
                      <a:cubicBezTo>
                        <a:pt x="3713390" y="745516"/>
                        <a:pt x="3694582" y="728575"/>
                        <a:pt x="3686623" y="712657"/>
                      </a:cubicBezTo>
                      <a:cubicBezTo>
                        <a:pt x="3684222" y="707899"/>
                        <a:pt x="3654121" y="671039"/>
                        <a:pt x="3653097" y="672640"/>
                      </a:cubicBezTo>
                      <a:cubicBezTo>
                        <a:pt x="3658922" y="663080"/>
                        <a:pt x="3684978" y="693582"/>
                        <a:pt x="3695605" y="675130"/>
                      </a:cubicBezTo>
                      <a:cubicBezTo>
                        <a:pt x="3706232" y="656677"/>
                        <a:pt x="3679998" y="659879"/>
                        <a:pt x="3678042" y="650763"/>
                      </a:cubicBezTo>
                      <a:cubicBezTo>
                        <a:pt x="3675329" y="638091"/>
                        <a:pt x="3689647" y="644361"/>
                        <a:pt x="3679020" y="627598"/>
                      </a:cubicBezTo>
                      <a:cubicBezTo>
                        <a:pt x="3673150" y="618438"/>
                        <a:pt x="3677819" y="622040"/>
                        <a:pt x="3681466" y="615637"/>
                      </a:cubicBezTo>
                      <a:cubicBezTo>
                        <a:pt x="3685912" y="607544"/>
                        <a:pt x="3665859" y="605054"/>
                        <a:pt x="3662880" y="603765"/>
                      </a:cubicBezTo>
                      <a:cubicBezTo>
                        <a:pt x="3650029" y="598207"/>
                        <a:pt x="3649940" y="587714"/>
                        <a:pt x="3635712" y="585979"/>
                      </a:cubicBezTo>
                      <a:cubicBezTo>
                        <a:pt x="3632422" y="585579"/>
                        <a:pt x="3601163" y="583178"/>
                        <a:pt x="3602987" y="590426"/>
                      </a:cubicBezTo>
                      <a:cubicBezTo>
                        <a:pt x="3606810" y="605544"/>
                        <a:pt x="3585202" y="584823"/>
                        <a:pt x="3586535" y="585179"/>
                      </a:cubicBezTo>
                      <a:cubicBezTo>
                        <a:pt x="3566171" y="579621"/>
                        <a:pt x="3544028" y="582600"/>
                        <a:pt x="3529977" y="563836"/>
                      </a:cubicBezTo>
                      <a:cubicBezTo>
                        <a:pt x="3521574" y="552543"/>
                        <a:pt x="3518816" y="557612"/>
                        <a:pt x="3514503" y="568283"/>
                      </a:cubicBezTo>
                      <a:cubicBezTo>
                        <a:pt x="3509524" y="580510"/>
                        <a:pt x="3488137" y="563525"/>
                        <a:pt x="3487337" y="583178"/>
                      </a:cubicBezTo>
                      <a:cubicBezTo>
                        <a:pt x="3487114" y="588692"/>
                        <a:pt x="3497518" y="620172"/>
                        <a:pt x="3484713" y="622351"/>
                      </a:cubicBezTo>
                      <a:cubicBezTo>
                        <a:pt x="3477687" y="623551"/>
                        <a:pt x="3471062" y="616793"/>
                        <a:pt x="3464082" y="616660"/>
                      </a:cubicBezTo>
                      <a:cubicBezTo>
                        <a:pt x="3458701" y="616660"/>
                        <a:pt x="3454210" y="620617"/>
                        <a:pt x="3449275" y="622129"/>
                      </a:cubicBezTo>
                      <a:cubicBezTo>
                        <a:pt x="3433134" y="627064"/>
                        <a:pt x="3412815" y="618305"/>
                        <a:pt x="3395919" y="617993"/>
                      </a:cubicBezTo>
                      <a:cubicBezTo>
                        <a:pt x="3390894" y="617993"/>
                        <a:pt x="3384580" y="617993"/>
                        <a:pt x="3381779" y="613014"/>
                      </a:cubicBezTo>
                      <a:cubicBezTo>
                        <a:pt x="3374576" y="600030"/>
                        <a:pt x="3372263" y="607856"/>
                        <a:pt x="3365994" y="612302"/>
                      </a:cubicBezTo>
                      <a:cubicBezTo>
                        <a:pt x="3357369" y="618394"/>
                        <a:pt x="3338737" y="614214"/>
                        <a:pt x="3329756" y="611190"/>
                      </a:cubicBezTo>
                      <a:cubicBezTo>
                        <a:pt x="3303077" y="602298"/>
                        <a:pt x="3335180" y="592516"/>
                        <a:pt x="3335358" y="586424"/>
                      </a:cubicBezTo>
                      <a:cubicBezTo>
                        <a:pt x="3335358" y="581044"/>
                        <a:pt x="3282758" y="579977"/>
                        <a:pt x="3276310" y="578109"/>
                      </a:cubicBezTo>
                      <a:cubicBezTo>
                        <a:pt x="3251411" y="570817"/>
                        <a:pt x="3229535" y="573663"/>
                        <a:pt x="3204190" y="576242"/>
                      </a:cubicBezTo>
                      <a:cubicBezTo>
                        <a:pt x="3189428" y="577843"/>
                        <a:pt x="3169331" y="577087"/>
                        <a:pt x="3155635" y="583489"/>
                      </a:cubicBezTo>
                      <a:cubicBezTo>
                        <a:pt x="3149144" y="586513"/>
                        <a:pt x="3157948" y="595095"/>
                        <a:pt x="3155279" y="599585"/>
                      </a:cubicBezTo>
                      <a:cubicBezTo>
                        <a:pt x="3148255" y="611457"/>
                        <a:pt x="3144787" y="589047"/>
                        <a:pt x="3145009" y="586246"/>
                      </a:cubicBezTo>
                      <a:cubicBezTo>
                        <a:pt x="3145542" y="579265"/>
                        <a:pt x="3148388" y="568461"/>
                        <a:pt x="3142874" y="562858"/>
                      </a:cubicBezTo>
                      <a:cubicBezTo>
                        <a:pt x="3140251" y="560057"/>
                        <a:pt x="3125978" y="555210"/>
                        <a:pt x="3128601" y="564281"/>
                      </a:cubicBezTo>
                      <a:cubicBezTo>
                        <a:pt x="3132781" y="578554"/>
                        <a:pt x="3094676" y="569928"/>
                        <a:pt x="3089474" y="565882"/>
                      </a:cubicBezTo>
                      <a:cubicBezTo>
                        <a:pt x="3073911" y="553921"/>
                        <a:pt x="3051679" y="543250"/>
                        <a:pt x="3032515" y="552543"/>
                      </a:cubicBezTo>
                      <a:cubicBezTo>
                        <a:pt x="3026690" y="555388"/>
                        <a:pt x="3016864" y="561435"/>
                        <a:pt x="3015797" y="568505"/>
                      </a:cubicBezTo>
                      <a:cubicBezTo>
                        <a:pt x="3014240" y="579221"/>
                        <a:pt x="3036338" y="571128"/>
                        <a:pt x="3037051" y="576864"/>
                      </a:cubicBezTo>
                      <a:cubicBezTo>
                        <a:pt x="3037940" y="583801"/>
                        <a:pt x="3007570" y="584245"/>
                        <a:pt x="3003302" y="585001"/>
                      </a:cubicBezTo>
                      <a:cubicBezTo>
                        <a:pt x="2993431" y="586780"/>
                        <a:pt x="2985249" y="596651"/>
                        <a:pt x="2974267" y="599986"/>
                      </a:cubicBezTo>
                      <a:cubicBezTo>
                        <a:pt x="2966842" y="602209"/>
                        <a:pt x="2876847" y="617771"/>
                        <a:pt x="2881293" y="627064"/>
                      </a:cubicBezTo>
                      <a:cubicBezTo>
                        <a:pt x="2874223" y="611991"/>
                        <a:pt x="2908327" y="593005"/>
                        <a:pt x="2917843" y="590337"/>
                      </a:cubicBezTo>
                      <a:cubicBezTo>
                        <a:pt x="2926201" y="588025"/>
                        <a:pt x="2929315" y="580466"/>
                        <a:pt x="2936962" y="577353"/>
                      </a:cubicBezTo>
                      <a:cubicBezTo>
                        <a:pt x="2948567" y="572640"/>
                        <a:pt x="2961861" y="574908"/>
                        <a:pt x="2973512" y="570284"/>
                      </a:cubicBezTo>
                      <a:cubicBezTo>
                        <a:pt x="2980625" y="567438"/>
                        <a:pt x="2983427" y="561747"/>
                        <a:pt x="2988762" y="556944"/>
                      </a:cubicBezTo>
                      <a:cubicBezTo>
                        <a:pt x="2994765" y="551476"/>
                        <a:pt x="3004814" y="549297"/>
                        <a:pt x="3011928" y="545562"/>
                      </a:cubicBezTo>
                      <a:cubicBezTo>
                        <a:pt x="3028113" y="537025"/>
                        <a:pt x="3036516" y="524397"/>
                        <a:pt x="3054703" y="517594"/>
                      </a:cubicBezTo>
                      <a:cubicBezTo>
                        <a:pt x="3064484" y="513948"/>
                        <a:pt x="3088273" y="512703"/>
                        <a:pt x="3093698" y="503277"/>
                      </a:cubicBezTo>
                      <a:cubicBezTo>
                        <a:pt x="3103034" y="487003"/>
                        <a:pt x="3120376" y="485491"/>
                        <a:pt x="3137449" y="477665"/>
                      </a:cubicBezTo>
                      <a:cubicBezTo>
                        <a:pt x="3145987" y="473886"/>
                        <a:pt x="3153501" y="469395"/>
                        <a:pt x="3156925" y="460191"/>
                      </a:cubicBezTo>
                      <a:cubicBezTo>
                        <a:pt x="3162082" y="446229"/>
                        <a:pt x="3145498" y="452854"/>
                        <a:pt x="3143141" y="443339"/>
                      </a:cubicBezTo>
                      <a:cubicBezTo>
                        <a:pt x="3141585" y="437159"/>
                        <a:pt x="3161371" y="440227"/>
                        <a:pt x="3164083" y="433957"/>
                      </a:cubicBezTo>
                      <a:cubicBezTo>
                        <a:pt x="3169331" y="421908"/>
                        <a:pt x="3148832" y="423242"/>
                        <a:pt x="3148654" y="421596"/>
                      </a:cubicBezTo>
                      <a:cubicBezTo>
                        <a:pt x="3147676" y="414349"/>
                        <a:pt x="3154613" y="400298"/>
                        <a:pt x="3139496" y="402388"/>
                      </a:cubicBezTo>
                      <a:cubicBezTo>
                        <a:pt x="3127890" y="404033"/>
                        <a:pt x="3127445" y="407235"/>
                        <a:pt x="3126600" y="393851"/>
                      </a:cubicBezTo>
                      <a:cubicBezTo>
                        <a:pt x="3125978" y="384247"/>
                        <a:pt x="3122865" y="368640"/>
                        <a:pt x="3110238" y="374287"/>
                      </a:cubicBezTo>
                      <a:cubicBezTo>
                        <a:pt x="3095476" y="380956"/>
                        <a:pt x="3087694" y="371752"/>
                        <a:pt x="3073999" y="367395"/>
                      </a:cubicBezTo>
                      <a:cubicBezTo>
                        <a:pt x="3058126" y="362326"/>
                        <a:pt x="3043409" y="365483"/>
                        <a:pt x="3028958" y="361437"/>
                      </a:cubicBezTo>
                      <a:cubicBezTo>
                        <a:pt x="3021577" y="359347"/>
                        <a:pt x="3015263" y="363571"/>
                        <a:pt x="3007748" y="364060"/>
                      </a:cubicBezTo>
                      <a:cubicBezTo>
                        <a:pt x="2995921" y="364771"/>
                        <a:pt x="2982760" y="360281"/>
                        <a:pt x="2971333" y="361926"/>
                      </a:cubicBezTo>
                      <a:cubicBezTo>
                        <a:pt x="2958393" y="363793"/>
                        <a:pt x="2961017" y="376110"/>
                        <a:pt x="2951679" y="379133"/>
                      </a:cubicBezTo>
                      <a:cubicBezTo>
                        <a:pt x="2942342" y="382157"/>
                        <a:pt x="2931360" y="380912"/>
                        <a:pt x="2921933" y="379934"/>
                      </a:cubicBezTo>
                      <a:cubicBezTo>
                        <a:pt x="2901169" y="377800"/>
                        <a:pt x="2932026" y="357702"/>
                        <a:pt x="2937629" y="349209"/>
                      </a:cubicBezTo>
                      <a:cubicBezTo>
                        <a:pt x="2940475" y="344985"/>
                        <a:pt x="2897078" y="345652"/>
                        <a:pt x="2891697" y="345341"/>
                      </a:cubicBezTo>
                      <a:cubicBezTo>
                        <a:pt x="2884895" y="344896"/>
                        <a:pt x="2882049" y="341384"/>
                        <a:pt x="2875735" y="339827"/>
                      </a:cubicBezTo>
                      <a:cubicBezTo>
                        <a:pt x="2866487" y="337560"/>
                        <a:pt x="2845455" y="341739"/>
                        <a:pt x="2838164" y="337026"/>
                      </a:cubicBezTo>
                      <a:cubicBezTo>
                        <a:pt x="2844032" y="340850"/>
                        <a:pt x="2884450" y="323020"/>
                        <a:pt x="2890675" y="319241"/>
                      </a:cubicBezTo>
                      <a:cubicBezTo>
                        <a:pt x="2906905" y="309681"/>
                        <a:pt x="2852570" y="298832"/>
                        <a:pt x="2850924" y="298342"/>
                      </a:cubicBezTo>
                      <a:cubicBezTo>
                        <a:pt x="2827358" y="290917"/>
                        <a:pt x="2813930" y="293896"/>
                        <a:pt x="2790675" y="299321"/>
                      </a:cubicBezTo>
                      <a:cubicBezTo>
                        <a:pt x="2767421" y="304745"/>
                        <a:pt x="2763197" y="313327"/>
                        <a:pt x="2746479" y="327066"/>
                      </a:cubicBezTo>
                      <a:cubicBezTo>
                        <a:pt x="2740388" y="332046"/>
                        <a:pt x="2711886" y="346141"/>
                        <a:pt x="2717000" y="357524"/>
                      </a:cubicBezTo>
                      <a:cubicBezTo>
                        <a:pt x="2719578" y="359387"/>
                        <a:pt x="2722290" y="361010"/>
                        <a:pt x="2725180" y="362371"/>
                      </a:cubicBezTo>
                      <a:cubicBezTo>
                        <a:pt x="2725759" y="366105"/>
                        <a:pt x="2725981" y="369889"/>
                        <a:pt x="2725848" y="373664"/>
                      </a:cubicBezTo>
                      <a:cubicBezTo>
                        <a:pt x="2728027" y="382957"/>
                        <a:pt x="2710685" y="380334"/>
                        <a:pt x="2706862" y="379667"/>
                      </a:cubicBezTo>
                      <a:cubicBezTo>
                        <a:pt x="2692721" y="377221"/>
                        <a:pt x="2672757" y="376866"/>
                        <a:pt x="2659373" y="382513"/>
                      </a:cubicBezTo>
                      <a:cubicBezTo>
                        <a:pt x="2643011" y="389405"/>
                        <a:pt x="2678760" y="399409"/>
                        <a:pt x="2677159" y="403677"/>
                      </a:cubicBezTo>
                      <a:cubicBezTo>
                        <a:pt x="2675559" y="407946"/>
                        <a:pt x="2635007" y="394073"/>
                        <a:pt x="2625760" y="400832"/>
                      </a:cubicBezTo>
                      <a:cubicBezTo>
                        <a:pt x="2617622" y="406745"/>
                        <a:pt x="2617177" y="413104"/>
                        <a:pt x="2604950" y="411014"/>
                      </a:cubicBezTo>
                      <a:cubicBezTo>
                        <a:pt x="2600948" y="410347"/>
                        <a:pt x="2576627" y="412303"/>
                        <a:pt x="2576538" y="409636"/>
                      </a:cubicBezTo>
                      <a:cubicBezTo>
                        <a:pt x="2576538" y="403544"/>
                        <a:pt x="2600726" y="389938"/>
                        <a:pt x="2579294" y="389894"/>
                      </a:cubicBezTo>
                      <a:cubicBezTo>
                        <a:pt x="2559997" y="389894"/>
                        <a:pt x="2558086" y="407368"/>
                        <a:pt x="2540789" y="398786"/>
                      </a:cubicBezTo>
                      <a:cubicBezTo>
                        <a:pt x="2532740" y="394785"/>
                        <a:pt x="2527449" y="400432"/>
                        <a:pt x="2520202" y="403989"/>
                      </a:cubicBezTo>
                      <a:cubicBezTo>
                        <a:pt x="2508374" y="409813"/>
                        <a:pt x="2501350" y="409013"/>
                        <a:pt x="2488677" y="407990"/>
                      </a:cubicBezTo>
                      <a:cubicBezTo>
                        <a:pt x="2458975" y="405545"/>
                        <a:pt x="2499082" y="425776"/>
                        <a:pt x="2499037" y="425198"/>
                      </a:cubicBezTo>
                      <a:cubicBezTo>
                        <a:pt x="2498993" y="424620"/>
                        <a:pt x="2406018" y="439604"/>
                        <a:pt x="2400460" y="439738"/>
                      </a:cubicBezTo>
                      <a:cubicBezTo>
                        <a:pt x="2389300" y="439960"/>
                        <a:pt x="2386677" y="443873"/>
                        <a:pt x="2379118" y="450320"/>
                      </a:cubicBezTo>
                      <a:cubicBezTo>
                        <a:pt x="2370226" y="457923"/>
                        <a:pt x="2355996" y="455567"/>
                        <a:pt x="2345593" y="460280"/>
                      </a:cubicBezTo>
                      <a:cubicBezTo>
                        <a:pt x="2335899" y="464726"/>
                        <a:pt x="2333409" y="476109"/>
                        <a:pt x="2320915" y="475620"/>
                      </a:cubicBezTo>
                      <a:cubicBezTo>
                        <a:pt x="2318336" y="475620"/>
                        <a:pt x="2293969" y="461658"/>
                        <a:pt x="2294769" y="474197"/>
                      </a:cubicBezTo>
                      <a:cubicBezTo>
                        <a:pt x="2294769" y="477087"/>
                        <a:pt x="2308109" y="478866"/>
                        <a:pt x="2296771" y="483490"/>
                      </a:cubicBezTo>
                      <a:cubicBezTo>
                        <a:pt x="2293436" y="484824"/>
                        <a:pt x="2276095" y="483757"/>
                        <a:pt x="2277206" y="491538"/>
                      </a:cubicBezTo>
                      <a:cubicBezTo>
                        <a:pt x="2277563" y="493939"/>
                        <a:pt x="2289345" y="491538"/>
                        <a:pt x="2290546" y="498474"/>
                      </a:cubicBezTo>
                      <a:cubicBezTo>
                        <a:pt x="2292458" y="509146"/>
                        <a:pt x="2279252" y="505011"/>
                        <a:pt x="2274584" y="503721"/>
                      </a:cubicBezTo>
                      <a:cubicBezTo>
                        <a:pt x="2273561" y="503410"/>
                        <a:pt x="2254308" y="498430"/>
                        <a:pt x="2259376" y="506656"/>
                      </a:cubicBezTo>
                      <a:cubicBezTo>
                        <a:pt x="2265157" y="515993"/>
                        <a:pt x="2278140" y="510658"/>
                        <a:pt x="2286055" y="514348"/>
                      </a:cubicBezTo>
                      <a:cubicBezTo>
                        <a:pt x="2314245" y="527465"/>
                        <a:pt x="2268536" y="525464"/>
                        <a:pt x="2267914" y="526264"/>
                      </a:cubicBezTo>
                      <a:cubicBezTo>
                        <a:pt x="2262533" y="532801"/>
                        <a:pt x="2301262" y="539026"/>
                        <a:pt x="2294593" y="554099"/>
                      </a:cubicBezTo>
                      <a:cubicBezTo>
                        <a:pt x="2285121" y="575708"/>
                        <a:pt x="2285700" y="562992"/>
                        <a:pt x="2269425" y="561124"/>
                      </a:cubicBezTo>
                      <a:cubicBezTo>
                        <a:pt x="2263600" y="560413"/>
                        <a:pt x="2252707" y="559612"/>
                        <a:pt x="2248305" y="564770"/>
                      </a:cubicBezTo>
                      <a:cubicBezTo>
                        <a:pt x="2239412" y="575086"/>
                        <a:pt x="2239412" y="571217"/>
                        <a:pt x="2228741" y="568505"/>
                      </a:cubicBezTo>
                      <a:cubicBezTo>
                        <a:pt x="2211578" y="564059"/>
                        <a:pt x="2187123" y="572596"/>
                        <a:pt x="2169337" y="573352"/>
                      </a:cubicBezTo>
                      <a:cubicBezTo>
                        <a:pt x="2149106" y="574241"/>
                        <a:pt x="2128742" y="574997"/>
                        <a:pt x="2108644" y="577576"/>
                      </a:cubicBezTo>
                      <a:cubicBezTo>
                        <a:pt x="2094371" y="579399"/>
                        <a:pt x="2072228" y="588647"/>
                        <a:pt x="2079165" y="607678"/>
                      </a:cubicBezTo>
                      <a:cubicBezTo>
                        <a:pt x="2083166" y="618616"/>
                        <a:pt x="2091392" y="620217"/>
                        <a:pt x="2085212" y="632533"/>
                      </a:cubicBezTo>
                      <a:cubicBezTo>
                        <a:pt x="2081610" y="639692"/>
                        <a:pt x="2086457" y="643338"/>
                        <a:pt x="2092059" y="647206"/>
                      </a:cubicBezTo>
                      <a:cubicBezTo>
                        <a:pt x="2107177" y="657611"/>
                        <a:pt x="2128564" y="656988"/>
                        <a:pt x="2142259" y="667437"/>
                      </a:cubicBezTo>
                      <a:cubicBezTo>
                        <a:pt x="2157555" y="679176"/>
                        <a:pt x="2154442" y="704031"/>
                        <a:pt x="2131854" y="698562"/>
                      </a:cubicBezTo>
                      <a:cubicBezTo>
                        <a:pt x="2109267" y="693093"/>
                        <a:pt x="2094504" y="674996"/>
                        <a:pt x="2073607" y="667082"/>
                      </a:cubicBezTo>
                      <a:cubicBezTo>
                        <a:pt x="2055910" y="660407"/>
                        <a:pt x="2037235" y="656855"/>
                        <a:pt x="2018338" y="656588"/>
                      </a:cubicBezTo>
                      <a:cubicBezTo>
                        <a:pt x="2001753" y="656588"/>
                        <a:pt x="1999885" y="639959"/>
                        <a:pt x="1980721" y="645606"/>
                      </a:cubicBezTo>
                      <a:cubicBezTo>
                        <a:pt x="1941015" y="657255"/>
                        <a:pt x="1984367" y="660812"/>
                        <a:pt x="1984412" y="662858"/>
                      </a:cubicBezTo>
                      <a:cubicBezTo>
                        <a:pt x="1982767" y="664969"/>
                        <a:pt x="1981300" y="667197"/>
                        <a:pt x="1979965" y="669527"/>
                      </a:cubicBezTo>
                      <a:cubicBezTo>
                        <a:pt x="1981878" y="675485"/>
                        <a:pt x="1999885" y="673973"/>
                        <a:pt x="2004199" y="679709"/>
                      </a:cubicBezTo>
                      <a:cubicBezTo>
                        <a:pt x="2009400" y="686468"/>
                        <a:pt x="1987302" y="686957"/>
                        <a:pt x="1985479" y="686779"/>
                      </a:cubicBezTo>
                      <a:cubicBezTo>
                        <a:pt x="1970984" y="685089"/>
                        <a:pt x="1961691" y="672862"/>
                        <a:pt x="1946262" y="680554"/>
                      </a:cubicBezTo>
                      <a:cubicBezTo>
                        <a:pt x="1936258" y="685534"/>
                        <a:pt x="1932611" y="692382"/>
                        <a:pt x="1939592" y="701452"/>
                      </a:cubicBezTo>
                      <a:cubicBezTo>
                        <a:pt x="1948041" y="711661"/>
                        <a:pt x="1959379" y="719073"/>
                        <a:pt x="1972140" y="722706"/>
                      </a:cubicBezTo>
                      <a:cubicBezTo>
                        <a:pt x="1982322" y="725818"/>
                        <a:pt x="1995750" y="724840"/>
                        <a:pt x="2002686" y="734400"/>
                      </a:cubicBezTo>
                      <a:cubicBezTo>
                        <a:pt x="2005132" y="737690"/>
                        <a:pt x="2019449" y="745427"/>
                        <a:pt x="2016826" y="748228"/>
                      </a:cubicBezTo>
                      <a:cubicBezTo>
                        <a:pt x="2009134" y="756543"/>
                        <a:pt x="1995972" y="748851"/>
                        <a:pt x="1988814" y="744538"/>
                      </a:cubicBezTo>
                      <a:cubicBezTo>
                        <a:pt x="1964003" y="729687"/>
                        <a:pt x="1951197" y="730487"/>
                        <a:pt x="1923096" y="729998"/>
                      </a:cubicBezTo>
                      <a:cubicBezTo>
                        <a:pt x="1913448" y="729998"/>
                        <a:pt x="1904644" y="726663"/>
                        <a:pt x="1908690" y="714969"/>
                      </a:cubicBezTo>
                      <a:cubicBezTo>
                        <a:pt x="1912291" y="704742"/>
                        <a:pt x="1902421" y="699140"/>
                        <a:pt x="1907178" y="687313"/>
                      </a:cubicBezTo>
                      <a:cubicBezTo>
                        <a:pt x="1912514" y="673973"/>
                        <a:pt x="1922207" y="665347"/>
                        <a:pt x="1918072" y="650008"/>
                      </a:cubicBezTo>
                      <a:cubicBezTo>
                        <a:pt x="1915671" y="641115"/>
                        <a:pt x="1906867" y="625775"/>
                        <a:pt x="1895173" y="628620"/>
                      </a:cubicBezTo>
                      <a:cubicBezTo>
                        <a:pt x="1890727" y="629776"/>
                        <a:pt x="1890460" y="669927"/>
                        <a:pt x="1883879" y="678198"/>
                      </a:cubicBezTo>
                      <a:cubicBezTo>
                        <a:pt x="1872496" y="692426"/>
                        <a:pt x="1852221" y="688424"/>
                        <a:pt x="1841861" y="703320"/>
                      </a:cubicBezTo>
                      <a:cubicBezTo>
                        <a:pt x="1839593" y="706566"/>
                        <a:pt x="1824075" y="715280"/>
                        <a:pt x="1829855" y="720216"/>
                      </a:cubicBezTo>
                      <a:cubicBezTo>
                        <a:pt x="1837192" y="727001"/>
                        <a:pt x="1843995" y="734347"/>
                        <a:pt x="1850220" y="742181"/>
                      </a:cubicBezTo>
                      <a:cubicBezTo>
                        <a:pt x="1867739" y="762724"/>
                        <a:pt x="1871518" y="768370"/>
                        <a:pt x="1858179" y="792247"/>
                      </a:cubicBezTo>
                      <a:cubicBezTo>
                        <a:pt x="1850087" y="806787"/>
                        <a:pt x="1839949" y="842447"/>
                        <a:pt x="1849819" y="857832"/>
                      </a:cubicBezTo>
                      <a:cubicBezTo>
                        <a:pt x="1861336" y="875617"/>
                        <a:pt x="1907223" y="852896"/>
                        <a:pt x="1921362" y="853385"/>
                      </a:cubicBezTo>
                      <a:cubicBezTo>
                        <a:pt x="1937503" y="853963"/>
                        <a:pt x="1977298" y="866324"/>
                        <a:pt x="1986768" y="880997"/>
                      </a:cubicBezTo>
                      <a:cubicBezTo>
                        <a:pt x="1989303" y="884955"/>
                        <a:pt x="1996017" y="904874"/>
                        <a:pt x="1992816" y="908565"/>
                      </a:cubicBezTo>
                      <a:cubicBezTo>
                        <a:pt x="1987258" y="914923"/>
                        <a:pt x="1977787" y="916658"/>
                        <a:pt x="1977431" y="926884"/>
                      </a:cubicBezTo>
                      <a:cubicBezTo>
                        <a:pt x="1976764" y="946715"/>
                        <a:pt x="2012291" y="940223"/>
                        <a:pt x="2016426" y="952851"/>
                      </a:cubicBezTo>
                      <a:cubicBezTo>
                        <a:pt x="2017804" y="956942"/>
                        <a:pt x="1986368" y="952095"/>
                        <a:pt x="1984056" y="951517"/>
                      </a:cubicBezTo>
                      <a:cubicBezTo>
                        <a:pt x="1968672" y="947738"/>
                        <a:pt x="1972451" y="936533"/>
                        <a:pt x="1962936" y="928352"/>
                      </a:cubicBezTo>
                      <a:cubicBezTo>
                        <a:pt x="1956978" y="923283"/>
                        <a:pt x="1978365" y="903807"/>
                        <a:pt x="1964981" y="891936"/>
                      </a:cubicBezTo>
                      <a:cubicBezTo>
                        <a:pt x="1953821" y="882064"/>
                        <a:pt x="1945817" y="866235"/>
                        <a:pt x="1929099" y="869037"/>
                      </a:cubicBezTo>
                      <a:cubicBezTo>
                        <a:pt x="1903621" y="873261"/>
                        <a:pt x="1868984" y="873750"/>
                        <a:pt x="1879655" y="908432"/>
                      </a:cubicBezTo>
                      <a:cubicBezTo>
                        <a:pt x="1883167" y="919859"/>
                        <a:pt x="1892994" y="930663"/>
                        <a:pt x="1884102" y="941646"/>
                      </a:cubicBezTo>
                      <a:cubicBezTo>
                        <a:pt x="1878721" y="948227"/>
                        <a:pt x="1858935" y="959699"/>
                        <a:pt x="1859868" y="969392"/>
                      </a:cubicBezTo>
                      <a:cubicBezTo>
                        <a:pt x="1861292" y="983131"/>
                        <a:pt x="1836036" y="991135"/>
                        <a:pt x="1826832" y="995759"/>
                      </a:cubicBezTo>
                      <a:cubicBezTo>
                        <a:pt x="1819851" y="998698"/>
                        <a:pt x="1813448" y="1002802"/>
                        <a:pt x="1807846" y="1007897"/>
                      </a:cubicBezTo>
                      <a:cubicBezTo>
                        <a:pt x="1803132" y="1012877"/>
                        <a:pt x="1805712" y="1019236"/>
                        <a:pt x="1801977" y="1023860"/>
                      </a:cubicBezTo>
                      <a:cubicBezTo>
                        <a:pt x="1793929" y="1033775"/>
                        <a:pt x="1774898" y="1017591"/>
                        <a:pt x="1766406" y="1016968"/>
                      </a:cubicBezTo>
                      <a:cubicBezTo>
                        <a:pt x="1746841" y="1015590"/>
                        <a:pt x="1735726" y="1026483"/>
                        <a:pt x="1717495" y="1014300"/>
                      </a:cubicBezTo>
                      <a:cubicBezTo>
                        <a:pt x="1710336" y="1009587"/>
                        <a:pt x="1682546" y="1019680"/>
                        <a:pt x="1690595" y="998871"/>
                      </a:cubicBezTo>
                      <a:cubicBezTo>
                        <a:pt x="1695975" y="985088"/>
                        <a:pt x="1710781" y="1008742"/>
                        <a:pt x="1718829" y="1005808"/>
                      </a:cubicBezTo>
                      <a:cubicBezTo>
                        <a:pt x="1740394" y="997893"/>
                        <a:pt x="1729011" y="1008120"/>
                        <a:pt x="1747642" y="1009409"/>
                      </a:cubicBezTo>
                      <a:cubicBezTo>
                        <a:pt x="1750976" y="1009631"/>
                        <a:pt x="1775076" y="999538"/>
                        <a:pt x="1775076" y="999627"/>
                      </a:cubicBezTo>
                      <a:cubicBezTo>
                        <a:pt x="1774587" y="982153"/>
                        <a:pt x="1784902" y="992202"/>
                        <a:pt x="1792239" y="978640"/>
                      </a:cubicBezTo>
                      <a:cubicBezTo>
                        <a:pt x="1795174" y="973127"/>
                        <a:pt x="1799887" y="953918"/>
                        <a:pt x="1807668" y="953385"/>
                      </a:cubicBezTo>
                      <a:cubicBezTo>
                        <a:pt x="1813493" y="952940"/>
                        <a:pt x="1831500" y="938222"/>
                        <a:pt x="1831856" y="932931"/>
                      </a:cubicBezTo>
                      <a:cubicBezTo>
                        <a:pt x="1832434" y="924839"/>
                        <a:pt x="1827143" y="922438"/>
                        <a:pt x="1830745" y="913767"/>
                      </a:cubicBezTo>
                      <a:cubicBezTo>
                        <a:pt x="1833013" y="908254"/>
                        <a:pt x="1846085" y="901940"/>
                        <a:pt x="1844084" y="895982"/>
                      </a:cubicBezTo>
                      <a:cubicBezTo>
                        <a:pt x="1840705" y="886289"/>
                        <a:pt x="1823631" y="879575"/>
                        <a:pt x="1817406" y="871304"/>
                      </a:cubicBezTo>
                      <a:cubicBezTo>
                        <a:pt x="1811181" y="863034"/>
                        <a:pt x="1811759" y="843337"/>
                        <a:pt x="1811937" y="833199"/>
                      </a:cubicBezTo>
                      <a:cubicBezTo>
                        <a:pt x="1812203" y="819860"/>
                        <a:pt x="1810469" y="802874"/>
                        <a:pt x="1812559" y="790069"/>
                      </a:cubicBezTo>
                      <a:cubicBezTo>
                        <a:pt x="1815538" y="771750"/>
                        <a:pt x="1827277" y="756854"/>
                        <a:pt x="1814471" y="739424"/>
                      </a:cubicBezTo>
                      <a:cubicBezTo>
                        <a:pt x="1810292" y="733777"/>
                        <a:pt x="1787170" y="720794"/>
                        <a:pt x="1788726" y="714125"/>
                      </a:cubicBezTo>
                      <a:cubicBezTo>
                        <a:pt x="1791928" y="700474"/>
                        <a:pt x="1809357" y="694071"/>
                        <a:pt x="1814071" y="679843"/>
                      </a:cubicBezTo>
                      <a:cubicBezTo>
                        <a:pt x="1824342" y="649029"/>
                        <a:pt x="1822430" y="630177"/>
                        <a:pt x="1788148" y="625152"/>
                      </a:cubicBezTo>
                      <a:cubicBezTo>
                        <a:pt x="1764538" y="621728"/>
                        <a:pt x="1739816" y="625152"/>
                        <a:pt x="1715939" y="622084"/>
                      </a:cubicBezTo>
                      <a:cubicBezTo>
                        <a:pt x="1689527" y="618749"/>
                        <a:pt x="1677522" y="677931"/>
                        <a:pt x="1667918" y="695494"/>
                      </a:cubicBezTo>
                      <a:cubicBezTo>
                        <a:pt x="1655334" y="718526"/>
                        <a:pt x="1618519" y="715147"/>
                        <a:pt x="1610826" y="739958"/>
                      </a:cubicBezTo>
                      <a:cubicBezTo>
                        <a:pt x="1605002" y="758944"/>
                        <a:pt x="1621676" y="751963"/>
                        <a:pt x="1630746" y="756899"/>
                      </a:cubicBezTo>
                      <a:cubicBezTo>
                        <a:pt x="1637104" y="760367"/>
                        <a:pt x="1630746" y="780420"/>
                        <a:pt x="1626744" y="783933"/>
                      </a:cubicBezTo>
                      <a:cubicBezTo>
                        <a:pt x="1625722" y="786258"/>
                        <a:pt x="1626077" y="788962"/>
                        <a:pt x="1627634" y="790958"/>
                      </a:cubicBezTo>
                      <a:cubicBezTo>
                        <a:pt x="1630079" y="798206"/>
                        <a:pt x="1622787" y="800696"/>
                        <a:pt x="1618741" y="805009"/>
                      </a:cubicBezTo>
                      <a:cubicBezTo>
                        <a:pt x="1606158" y="818348"/>
                        <a:pt x="1613939" y="825418"/>
                        <a:pt x="1627634" y="829464"/>
                      </a:cubicBezTo>
                      <a:cubicBezTo>
                        <a:pt x="1640662" y="833243"/>
                        <a:pt x="1657158" y="834799"/>
                        <a:pt x="1661293" y="850006"/>
                      </a:cubicBezTo>
                      <a:cubicBezTo>
                        <a:pt x="1663383" y="857654"/>
                        <a:pt x="1665739" y="866769"/>
                        <a:pt x="1673654" y="870637"/>
                      </a:cubicBezTo>
                      <a:cubicBezTo>
                        <a:pt x="1678100" y="872772"/>
                        <a:pt x="1685215" y="871171"/>
                        <a:pt x="1688149" y="875973"/>
                      </a:cubicBezTo>
                      <a:cubicBezTo>
                        <a:pt x="1695930" y="888556"/>
                        <a:pt x="1671164" y="915012"/>
                        <a:pt x="1657024" y="904030"/>
                      </a:cubicBezTo>
                      <a:cubicBezTo>
                        <a:pt x="1634792" y="886733"/>
                        <a:pt x="1620697" y="873305"/>
                        <a:pt x="1593663" y="862812"/>
                      </a:cubicBezTo>
                      <a:cubicBezTo>
                        <a:pt x="1564228" y="851385"/>
                        <a:pt x="1536616" y="836133"/>
                        <a:pt x="1507626" y="824528"/>
                      </a:cubicBezTo>
                      <a:cubicBezTo>
                        <a:pt x="1489840" y="817547"/>
                        <a:pt x="1471565" y="819104"/>
                        <a:pt x="1453024" y="818259"/>
                      </a:cubicBezTo>
                      <a:cubicBezTo>
                        <a:pt x="1437506" y="817592"/>
                        <a:pt x="1422388" y="813323"/>
                        <a:pt x="1407004" y="812745"/>
                      </a:cubicBezTo>
                      <a:cubicBezTo>
                        <a:pt x="1396644" y="812345"/>
                        <a:pt x="1396599" y="810700"/>
                        <a:pt x="1389974" y="803097"/>
                      </a:cubicBezTo>
                      <a:cubicBezTo>
                        <a:pt x="1381081" y="793092"/>
                        <a:pt x="1360539" y="783710"/>
                        <a:pt x="1347734" y="780198"/>
                      </a:cubicBezTo>
                      <a:cubicBezTo>
                        <a:pt x="1338396" y="777619"/>
                        <a:pt x="1329592" y="783221"/>
                        <a:pt x="1330837" y="793537"/>
                      </a:cubicBezTo>
                      <a:cubicBezTo>
                        <a:pt x="1332838" y="809722"/>
                        <a:pt x="1348356" y="805053"/>
                        <a:pt x="1356893" y="813902"/>
                      </a:cubicBezTo>
                      <a:cubicBezTo>
                        <a:pt x="1365430" y="822750"/>
                        <a:pt x="1376191" y="816080"/>
                        <a:pt x="1386150" y="821016"/>
                      </a:cubicBezTo>
                      <a:cubicBezTo>
                        <a:pt x="1396110" y="825951"/>
                        <a:pt x="1394421" y="847427"/>
                        <a:pt x="1402468" y="856587"/>
                      </a:cubicBezTo>
                      <a:cubicBezTo>
                        <a:pt x="1410517" y="865746"/>
                        <a:pt x="1417764" y="880953"/>
                        <a:pt x="1397622" y="880953"/>
                      </a:cubicBezTo>
                      <a:cubicBezTo>
                        <a:pt x="1390952" y="880953"/>
                        <a:pt x="1382238" y="880953"/>
                        <a:pt x="1376235" y="884332"/>
                      </a:cubicBezTo>
                      <a:cubicBezTo>
                        <a:pt x="1369343" y="888379"/>
                        <a:pt x="1377347" y="893225"/>
                        <a:pt x="1376235" y="898294"/>
                      </a:cubicBezTo>
                      <a:cubicBezTo>
                        <a:pt x="1374412" y="907187"/>
                        <a:pt x="1346933" y="900695"/>
                        <a:pt x="1349912" y="889668"/>
                      </a:cubicBezTo>
                      <a:cubicBezTo>
                        <a:pt x="1353914" y="874772"/>
                        <a:pt x="1362940" y="874506"/>
                        <a:pt x="1342442" y="866191"/>
                      </a:cubicBezTo>
                      <a:cubicBezTo>
                        <a:pt x="1321944" y="857876"/>
                        <a:pt x="1301980" y="882643"/>
                        <a:pt x="1284639" y="889935"/>
                      </a:cubicBezTo>
                      <a:cubicBezTo>
                        <a:pt x="1259028" y="900739"/>
                        <a:pt x="1227503" y="874684"/>
                        <a:pt x="1206205" y="904474"/>
                      </a:cubicBezTo>
                      <a:cubicBezTo>
                        <a:pt x="1199135" y="914345"/>
                        <a:pt x="1196601" y="912256"/>
                        <a:pt x="1184862" y="912478"/>
                      </a:cubicBezTo>
                      <a:cubicBezTo>
                        <a:pt x="1179526" y="912478"/>
                        <a:pt x="1145156" y="915901"/>
                        <a:pt x="1145956" y="904385"/>
                      </a:cubicBezTo>
                      <a:cubicBezTo>
                        <a:pt x="1146490" y="896204"/>
                        <a:pt x="1180149" y="905808"/>
                        <a:pt x="1167032" y="890468"/>
                      </a:cubicBezTo>
                      <a:cubicBezTo>
                        <a:pt x="1162586" y="885133"/>
                        <a:pt x="1176459" y="867169"/>
                        <a:pt x="1173302" y="866458"/>
                      </a:cubicBezTo>
                      <a:cubicBezTo>
                        <a:pt x="1163875" y="864368"/>
                        <a:pt x="1149691" y="871349"/>
                        <a:pt x="1141243" y="874684"/>
                      </a:cubicBezTo>
                      <a:cubicBezTo>
                        <a:pt x="1136708" y="876093"/>
                        <a:pt x="1132395" y="878209"/>
                        <a:pt x="1128526" y="880953"/>
                      </a:cubicBezTo>
                      <a:cubicBezTo>
                        <a:pt x="1124524" y="884332"/>
                        <a:pt x="1127415" y="904341"/>
                        <a:pt x="1117855" y="900473"/>
                      </a:cubicBezTo>
                      <a:cubicBezTo>
                        <a:pt x="1108296" y="896604"/>
                        <a:pt x="1108962" y="889579"/>
                        <a:pt x="1096913" y="891002"/>
                      </a:cubicBezTo>
                      <a:cubicBezTo>
                        <a:pt x="1084107" y="892691"/>
                        <a:pt x="1071479" y="895582"/>
                        <a:pt x="1059207" y="899628"/>
                      </a:cubicBezTo>
                      <a:cubicBezTo>
                        <a:pt x="1035819" y="907009"/>
                        <a:pt x="1013632" y="922705"/>
                        <a:pt x="995446" y="936577"/>
                      </a:cubicBezTo>
                      <a:cubicBezTo>
                        <a:pt x="986020" y="943780"/>
                        <a:pt x="970502" y="940446"/>
                        <a:pt x="959875" y="945470"/>
                      </a:cubicBezTo>
                      <a:cubicBezTo>
                        <a:pt x="948270" y="950984"/>
                        <a:pt x="956184" y="971481"/>
                        <a:pt x="952360" y="981041"/>
                      </a:cubicBezTo>
                      <a:cubicBezTo>
                        <a:pt x="947425" y="993358"/>
                        <a:pt x="893713" y="992646"/>
                        <a:pt x="885664" y="983976"/>
                      </a:cubicBezTo>
                      <a:cubicBezTo>
                        <a:pt x="877617" y="975305"/>
                        <a:pt x="844935" y="941557"/>
                        <a:pt x="874905" y="937733"/>
                      </a:cubicBezTo>
                      <a:cubicBezTo>
                        <a:pt x="883175" y="936711"/>
                        <a:pt x="889622" y="930797"/>
                        <a:pt x="897670" y="929819"/>
                      </a:cubicBezTo>
                      <a:cubicBezTo>
                        <a:pt x="904340" y="928974"/>
                        <a:pt x="909942" y="932487"/>
                        <a:pt x="916389" y="932487"/>
                      </a:cubicBezTo>
                      <a:cubicBezTo>
                        <a:pt x="929195" y="932487"/>
                        <a:pt x="903317" y="907142"/>
                        <a:pt x="901583" y="903896"/>
                      </a:cubicBezTo>
                      <a:cubicBezTo>
                        <a:pt x="885175" y="873172"/>
                        <a:pt x="858186" y="892602"/>
                        <a:pt x="829685" y="886867"/>
                      </a:cubicBezTo>
                      <a:cubicBezTo>
                        <a:pt x="827150" y="886333"/>
                        <a:pt x="798560" y="875350"/>
                        <a:pt x="809898" y="888734"/>
                      </a:cubicBezTo>
                      <a:cubicBezTo>
                        <a:pt x="814344" y="894381"/>
                        <a:pt x="822259" y="893581"/>
                        <a:pt x="827683" y="898249"/>
                      </a:cubicBezTo>
                      <a:cubicBezTo>
                        <a:pt x="833775" y="903718"/>
                        <a:pt x="828707" y="911900"/>
                        <a:pt x="830930" y="918480"/>
                      </a:cubicBezTo>
                      <a:cubicBezTo>
                        <a:pt x="836132" y="934043"/>
                        <a:pt x="819236" y="949605"/>
                        <a:pt x="814300" y="962322"/>
                      </a:cubicBezTo>
                      <a:cubicBezTo>
                        <a:pt x="810743" y="971526"/>
                        <a:pt x="833953" y="965879"/>
                        <a:pt x="838177" y="972682"/>
                      </a:cubicBezTo>
                      <a:cubicBezTo>
                        <a:pt x="843824" y="981886"/>
                        <a:pt x="843424" y="1001139"/>
                        <a:pt x="837732" y="1010076"/>
                      </a:cubicBezTo>
                      <a:cubicBezTo>
                        <a:pt x="828840" y="1023815"/>
                        <a:pt x="834265" y="1027017"/>
                        <a:pt x="819236" y="1022971"/>
                      </a:cubicBezTo>
                      <a:cubicBezTo>
                        <a:pt x="813722" y="1021503"/>
                        <a:pt x="813589" y="1028529"/>
                        <a:pt x="809098" y="1020570"/>
                      </a:cubicBezTo>
                      <a:cubicBezTo>
                        <a:pt x="805674" y="1014478"/>
                        <a:pt x="807053" y="1010298"/>
                        <a:pt x="799227" y="1008965"/>
                      </a:cubicBezTo>
                      <a:cubicBezTo>
                        <a:pt x="790334" y="1007453"/>
                        <a:pt x="767168" y="1003318"/>
                        <a:pt x="759209" y="1007986"/>
                      </a:cubicBezTo>
                      <a:cubicBezTo>
                        <a:pt x="746181" y="1015767"/>
                        <a:pt x="743736" y="1026305"/>
                        <a:pt x="726573" y="1029640"/>
                      </a:cubicBezTo>
                      <a:cubicBezTo>
                        <a:pt x="709410" y="1032975"/>
                        <a:pt x="701851" y="1044980"/>
                        <a:pt x="688200" y="1054095"/>
                      </a:cubicBezTo>
                      <a:cubicBezTo>
                        <a:pt x="664679" y="1069791"/>
                        <a:pt x="719947" y="1108475"/>
                        <a:pt x="699316" y="1113232"/>
                      </a:cubicBezTo>
                      <a:cubicBezTo>
                        <a:pt x="672638" y="1119413"/>
                        <a:pt x="654852" y="1094424"/>
                        <a:pt x="628664" y="1099582"/>
                      </a:cubicBezTo>
                      <a:cubicBezTo>
                        <a:pt x="611456" y="1103050"/>
                        <a:pt x="598650" y="1062899"/>
                        <a:pt x="579397" y="1081174"/>
                      </a:cubicBezTo>
                      <a:cubicBezTo>
                        <a:pt x="563257" y="1096514"/>
                        <a:pt x="573261" y="1120080"/>
                        <a:pt x="594470" y="1125015"/>
                      </a:cubicBezTo>
                      <a:cubicBezTo>
                        <a:pt x="600696" y="1126438"/>
                        <a:pt x="617280" y="1123415"/>
                        <a:pt x="618659" y="1132129"/>
                      </a:cubicBezTo>
                      <a:cubicBezTo>
                        <a:pt x="620526" y="1141080"/>
                        <a:pt x="615457" y="1150026"/>
                        <a:pt x="606832" y="1153028"/>
                      </a:cubicBezTo>
                      <a:cubicBezTo>
                        <a:pt x="594026" y="1157074"/>
                        <a:pt x="567926" y="1147648"/>
                        <a:pt x="561656" y="1137999"/>
                      </a:cubicBezTo>
                      <a:cubicBezTo>
                        <a:pt x="552230" y="1123415"/>
                        <a:pt x="538580" y="1128350"/>
                        <a:pt x="524707" y="1125682"/>
                      </a:cubicBezTo>
                      <a:cubicBezTo>
                        <a:pt x="510834" y="1123014"/>
                        <a:pt x="516970" y="1107007"/>
                        <a:pt x="514169" y="1097981"/>
                      </a:cubicBezTo>
                      <a:cubicBezTo>
                        <a:pt x="511368" y="1088955"/>
                        <a:pt x="506743" y="1080774"/>
                        <a:pt x="504743" y="1070592"/>
                      </a:cubicBezTo>
                      <a:cubicBezTo>
                        <a:pt x="503364" y="1066581"/>
                        <a:pt x="504698" y="1062126"/>
                        <a:pt x="508077" y="1059565"/>
                      </a:cubicBezTo>
                      <a:cubicBezTo>
                        <a:pt x="516036" y="1054140"/>
                        <a:pt x="510078" y="1045247"/>
                        <a:pt x="510567" y="1038088"/>
                      </a:cubicBezTo>
                      <a:cubicBezTo>
                        <a:pt x="511323" y="1026972"/>
                        <a:pt x="493271" y="1019058"/>
                        <a:pt x="484556" y="1019058"/>
                      </a:cubicBezTo>
                      <a:cubicBezTo>
                        <a:pt x="473484" y="1019058"/>
                        <a:pt x="473706" y="1006341"/>
                        <a:pt x="464058" y="1004029"/>
                      </a:cubicBezTo>
                      <a:cubicBezTo>
                        <a:pt x="453653" y="1001583"/>
                        <a:pt x="443382" y="992513"/>
                        <a:pt x="436401" y="984820"/>
                      </a:cubicBezTo>
                      <a:cubicBezTo>
                        <a:pt x="431244" y="979218"/>
                        <a:pt x="421995" y="972193"/>
                        <a:pt x="417994" y="967035"/>
                      </a:cubicBezTo>
                      <a:cubicBezTo>
                        <a:pt x="415014" y="963033"/>
                        <a:pt x="433244" y="967035"/>
                        <a:pt x="431333" y="966324"/>
                      </a:cubicBezTo>
                      <a:cubicBezTo>
                        <a:pt x="441026" y="969658"/>
                        <a:pt x="446984" y="977617"/>
                        <a:pt x="455254" y="983042"/>
                      </a:cubicBezTo>
                      <a:cubicBezTo>
                        <a:pt x="474329" y="995492"/>
                        <a:pt x="497539" y="994158"/>
                        <a:pt x="518082" y="1002784"/>
                      </a:cubicBezTo>
                      <a:cubicBezTo>
                        <a:pt x="552541" y="1017279"/>
                        <a:pt x="608165" y="1031419"/>
                        <a:pt x="645782" y="1027372"/>
                      </a:cubicBezTo>
                      <a:cubicBezTo>
                        <a:pt x="668547" y="1024927"/>
                        <a:pt x="724038" y="1004162"/>
                        <a:pt x="732442" y="979040"/>
                      </a:cubicBezTo>
                      <a:cubicBezTo>
                        <a:pt x="735599" y="969658"/>
                        <a:pt x="729596" y="941868"/>
                        <a:pt x="720170" y="937111"/>
                      </a:cubicBezTo>
                      <a:cubicBezTo>
                        <a:pt x="705452" y="929685"/>
                        <a:pt x="697093" y="912122"/>
                        <a:pt x="678774" y="912122"/>
                      </a:cubicBezTo>
                      <a:cubicBezTo>
                        <a:pt x="665435" y="912122"/>
                        <a:pt x="660988" y="897494"/>
                        <a:pt x="647027" y="896693"/>
                      </a:cubicBezTo>
                      <a:cubicBezTo>
                        <a:pt x="630664" y="895715"/>
                        <a:pt x="614035" y="880108"/>
                        <a:pt x="601229" y="871571"/>
                      </a:cubicBezTo>
                      <a:cubicBezTo>
                        <a:pt x="582198" y="858801"/>
                        <a:pt x="561345" y="849037"/>
                        <a:pt x="539335" y="842625"/>
                      </a:cubicBezTo>
                      <a:cubicBezTo>
                        <a:pt x="534889" y="841336"/>
                        <a:pt x="526841" y="838179"/>
                        <a:pt x="522172" y="840535"/>
                      </a:cubicBezTo>
                      <a:cubicBezTo>
                        <a:pt x="508833" y="846760"/>
                        <a:pt x="510434" y="839290"/>
                        <a:pt x="499940" y="834488"/>
                      </a:cubicBezTo>
                      <a:cubicBezTo>
                        <a:pt x="489447" y="829686"/>
                        <a:pt x="484467" y="839513"/>
                        <a:pt x="475396" y="839824"/>
                      </a:cubicBezTo>
                      <a:cubicBezTo>
                        <a:pt x="466326" y="840135"/>
                        <a:pt x="459167" y="833732"/>
                        <a:pt x="449207" y="836044"/>
                      </a:cubicBezTo>
                      <a:cubicBezTo>
                        <a:pt x="431421" y="840224"/>
                        <a:pt x="421150" y="824173"/>
                        <a:pt x="444760" y="822172"/>
                      </a:cubicBezTo>
                      <a:cubicBezTo>
                        <a:pt x="472239" y="819860"/>
                        <a:pt x="431155" y="805542"/>
                        <a:pt x="423863" y="803897"/>
                      </a:cubicBezTo>
                      <a:cubicBezTo>
                        <a:pt x="404343" y="799451"/>
                        <a:pt x="410079" y="825018"/>
                        <a:pt x="386068" y="809944"/>
                      </a:cubicBezTo>
                      <a:cubicBezTo>
                        <a:pt x="383044" y="826218"/>
                        <a:pt x="363836" y="821505"/>
                        <a:pt x="352409" y="829908"/>
                      </a:cubicBezTo>
                      <a:cubicBezTo>
                        <a:pt x="345962" y="834666"/>
                        <a:pt x="340226" y="833643"/>
                        <a:pt x="333290" y="836934"/>
                      </a:cubicBezTo>
                      <a:cubicBezTo>
                        <a:pt x="322352" y="842136"/>
                        <a:pt x="323063" y="854052"/>
                        <a:pt x="314926" y="859610"/>
                      </a:cubicBezTo>
                      <a:cubicBezTo>
                        <a:pt x="306789" y="865168"/>
                        <a:pt x="292694" y="881442"/>
                        <a:pt x="300164" y="894070"/>
                      </a:cubicBezTo>
                      <a:cubicBezTo>
                        <a:pt x="310391" y="910966"/>
                        <a:pt x="325864" y="912256"/>
                        <a:pt x="339692" y="925506"/>
                      </a:cubicBezTo>
                      <a:cubicBezTo>
                        <a:pt x="369528" y="953918"/>
                        <a:pt x="303855" y="961655"/>
                        <a:pt x="323952" y="991846"/>
                      </a:cubicBezTo>
                      <a:cubicBezTo>
                        <a:pt x="334268" y="1007364"/>
                        <a:pt x="348051" y="1024349"/>
                        <a:pt x="354054" y="1042135"/>
                      </a:cubicBezTo>
                      <a:cubicBezTo>
                        <a:pt x="358234" y="1054540"/>
                        <a:pt x="330888" y="1049382"/>
                        <a:pt x="338937" y="1069346"/>
                      </a:cubicBezTo>
                      <a:cubicBezTo>
                        <a:pt x="340004" y="1072014"/>
                        <a:pt x="347296" y="1081218"/>
                        <a:pt x="344272" y="1084642"/>
                      </a:cubicBezTo>
                      <a:cubicBezTo>
                        <a:pt x="341249" y="1088066"/>
                        <a:pt x="331733" y="1089578"/>
                        <a:pt x="339826" y="1094513"/>
                      </a:cubicBezTo>
                      <a:cubicBezTo>
                        <a:pt x="343160" y="1096558"/>
                        <a:pt x="357256" y="1098960"/>
                        <a:pt x="352809" y="1105451"/>
                      </a:cubicBezTo>
                      <a:cubicBezTo>
                        <a:pt x="348363" y="1111943"/>
                        <a:pt x="344895" y="1117945"/>
                        <a:pt x="353654" y="1124037"/>
                      </a:cubicBezTo>
                      <a:cubicBezTo>
                        <a:pt x="367616" y="1133730"/>
                        <a:pt x="370995" y="1140800"/>
                        <a:pt x="354054" y="1148581"/>
                      </a:cubicBezTo>
                      <a:cubicBezTo>
                        <a:pt x="334268" y="1157474"/>
                        <a:pt x="360902" y="1168812"/>
                        <a:pt x="369839" y="1174370"/>
                      </a:cubicBezTo>
                      <a:cubicBezTo>
                        <a:pt x="380821" y="1181173"/>
                        <a:pt x="403231" y="1196158"/>
                        <a:pt x="399363" y="1211853"/>
                      </a:cubicBezTo>
                      <a:cubicBezTo>
                        <a:pt x="394916" y="1229639"/>
                        <a:pt x="373885" y="1238532"/>
                        <a:pt x="361080" y="1249070"/>
                      </a:cubicBezTo>
                      <a:cubicBezTo>
                        <a:pt x="348274" y="1259608"/>
                        <a:pt x="342227" y="1274903"/>
                        <a:pt x="327509" y="1284641"/>
                      </a:cubicBezTo>
                      <a:cubicBezTo>
                        <a:pt x="308256" y="1297357"/>
                        <a:pt x="292783" y="1307273"/>
                        <a:pt x="279710" y="1326882"/>
                      </a:cubicBezTo>
                      <a:cubicBezTo>
                        <a:pt x="300875" y="1321501"/>
                        <a:pt x="298519" y="1322435"/>
                        <a:pt x="311547" y="1339687"/>
                      </a:cubicBezTo>
                      <a:cubicBezTo>
                        <a:pt x="315682" y="1345289"/>
                        <a:pt x="348363" y="1348580"/>
                        <a:pt x="346318" y="1353871"/>
                      </a:cubicBezTo>
                      <a:cubicBezTo>
                        <a:pt x="344806" y="1357606"/>
                        <a:pt x="318439" y="1355516"/>
                        <a:pt x="312258" y="1358807"/>
                      </a:cubicBezTo>
                      <a:cubicBezTo>
                        <a:pt x="300698" y="1364244"/>
                        <a:pt x="289759" y="1370985"/>
                        <a:pt x="279710" y="1378904"/>
                      </a:cubicBezTo>
                      <a:cubicBezTo>
                        <a:pt x="287403" y="1390065"/>
                        <a:pt x="270462" y="1405004"/>
                        <a:pt x="263837" y="1413408"/>
                      </a:cubicBezTo>
                      <a:cubicBezTo>
                        <a:pt x="255878" y="1423412"/>
                        <a:pt x="265127" y="1447067"/>
                        <a:pt x="271307" y="1455916"/>
                      </a:cubicBezTo>
                      <a:cubicBezTo>
                        <a:pt x="277487" y="1464764"/>
                        <a:pt x="249564" y="1467876"/>
                        <a:pt x="266861" y="1485173"/>
                      </a:cubicBezTo>
                      <a:cubicBezTo>
                        <a:pt x="277710" y="1496022"/>
                        <a:pt x="268283" y="1510651"/>
                        <a:pt x="281134" y="1523456"/>
                      </a:cubicBezTo>
                      <a:cubicBezTo>
                        <a:pt x="290560" y="1532883"/>
                        <a:pt x="283312" y="1549512"/>
                        <a:pt x="300786" y="1552447"/>
                      </a:cubicBezTo>
                      <a:cubicBezTo>
                        <a:pt x="308167" y="1553647"/>
                        <a:pt x="314570" y="1548712"/>
                        <a:pt x="321107" y="1554581"/>
                      </a:cubicBezTo>
                      <a:cubicBezTo>
                        <a:pt x="330533" y="1563074"/>
                        <a:pt x="329999" y="1566320"/>
                        <a:pt x="343338" y="1560228"/>
                      </a:cubicBezTo>
                      <a:cubicBezTo>
                        <a:pt x="352765" y="1555782"/>
                        <a:pt x="366727" y="1565163"/>
                        <a:pt x="374863" y="1569121"/>
                      </a:cubicBezTo>
                      <a:cubicBezTo>
                        <a:pt x="382200" y="1572811"/>
                        <a:pt x="377175" y="1599000"/>
                        <a:pt x="376909" y="1605537"/>
                      </a:cubicBezTo>
                      <a:cubicBezTo>
                        <a:pt x="376642" y="1612073"/>
                        <a:pt x="390737" y="1634883"/>
                        <a:pt x="397362" y="1637417"/>
                      </a:cubicBezTo>
                      <a:cubicBezTo>
                        <a:pt x="405677" y="1640619"/>
                        <a:pt x="420750" y="1656581"/>
                        <a:pt x="427953" y="1662851"/>
                      </a:cubicBezTo>
                      <a:cubicBezTo>
                        <a:pt x="441959" y="1675123"/>
                        <a:pt x="431688" y="1683304"/>
                        <a:pt x="418349" y="1689218"/>
                      </a:cubicBezTo>
                      <a:cubicBezTo>
                        <a:pt x="411990" y="1692019"/>
                        <a:pt x="394205" y="1676901"/>
                        <a:pt x="392827" y="1689218"/>
                      </a:cubicBezTo>
                      <a:cubicBezTo>
                        <a:pt x="391626" y="1699800"/>
                        <a:pt x="398785" y="1721632"/>
                        <a:pt x="404076" y="1730480"/>
                      </a:cubicBezTo>
                      <a:cubicBezTo>
                        <a:pt x="412169" y="1743819"/>
                        <a:pt x="425641" y="1726034"/>
                        <a:pt x="434623" y="1725722"/>
                      </a:cubicBezTo>
                      <a:cubicBezTo>
                        <a:pt x="445872" y="1725500"/>
                        <a:pt x="458945" y="1723322"/>
                        <a:pt x="470194" y="1724744"/>
                      </a:cubicBezTo>
                      <a:cubicBezTo>
                        <a:pt x="481443" y="1726167"/>
                        <a:pt x="490603" y="1743953"/>
                        <a:pt x="484600" y="1754580"/>
                      </a:cubicBezTo>
                      <a:cubicBezTo>
                        <a:pt x="469972" y="1780102"/>
                        <a:pt x="541292" y="1774188"/>
                        <a:pt x="531866" y="1805580"/>
                      </a:cubicBezTo>
                      <a:cubicBezTo>
                        <a:pt x="529953" y="1811983"/>
                        <a:pt x="555209" y="1816118"/>
                        <a:pt x="561167" y="1819853"/>
                      </a:cubicBezTo>
                      <a:cubicBezTo>
                        <a:pt x="576685" y="1829590"/>
                        <a:pt x="585933" y="1805135"/>
                        <a:pt x="600785" y="1821453"/>
                      </a:cubicBezTo>
                      <a:cubicBezTo>
                        <a:pt x="610700" y="1832347"/>
                        <a:pt x="611589" y="1835904"/>
                        <a:pt x="626262" y="1836704"/>
                      </a:cubicBezTo>
                      <a:cubicBezTo>
                        <a:pt x="644048" y="1837683"/>
                        <a:pt x="669659" y="1844263"/>
                        <a:pt x="684732" y="1854490"/>
                      </a:cubicBezTo>
                      <a:cubicBezTo>
                        <a:pt x="696026" y="1861960"/>
                        <a:pt x="672638" y="1868585"/>
                        <a:pt x="684332" y="1879256"/>
                      </a:cubicBezTo>
                      <a:cubicBezTo>
                        <a:pt x="692647" y="1886815"/>
                        <a:pt x="667436" y="1886637"/>
                        <a:pt x="678996" y="1899976"/>
                      </a:cubicBezTo>
                      <a:cubicBezTo>
                        <a:pt x="682909" y="1904423"/>
                        <a:pt x="680686" y="1924254"/>
                        <a:pt x="674283" y="1925632"/>
                      </a:cubicBezTo>
                      <a:cubicBezTo>
                        <a:pt x="661878" y="1928256"/>
                        <a:pt x="651206" y="1919541"/>
                        <a:pt x="640224" y="1928122"/>
                      </a:cubicBezTo>
                      <a:cubicBezTo>
                        <a:pt x="633110" y="1933725"/>
                        <a:pt x="617992" y="1940528"/>
                        <a:pt x="619637" y="1950354"/>
                      </a:cubicBezTo>
                      <a:cubicBezTo>
                        <a:pt x="622883" y="1969652"/>
                        <a:pt x="648850" y="1942973"/>
                        <a:pt x="655697" y="1956757"/>
                      </a:cubicBezTo>
                      <a:cubicBezTo>
                        <a:pt x="662945" y="1971208"/>
                        <a:pt x="598561" y="1972542"/>
                        <a:pt x="617725" y="1989438"/>
                      </a:cubicBezTo>
                      <a:cubicBezTo>
                        <a:pt x="632576" y="2002510"/>
                        <a:pt x="622171" y="2001932"/>
                        <a:pt x="610878" y="2010692"/>
                      </a:cubicBezTo>
                      <a:cubicBezTo>
                        <a:pt x="603675" y="2016161"/>
                        <a:pt x="610033" y="2024253"/>
                        <a:pt x="604341" y="2030078"/>
                      </a:cubicBezTo>
                      <a:cubicBezTo>
                        <a:pt x="598650" y="2035903"/>
                        <a:pt x="588468" y="2032701"/>
                        <a:pt x="581131" y="2035414"/>
                      </a:cubicBezTo>
                      <a:cubicBezTo>
                        <a:pt x="572239" y="2038704"/>
                        <a:pt x="586956" y="2053199"/>
                        <a:pt x="591981" y="2057290"/>
                      </a:cubicBezTo>
                      <a:cubicBezTo>
                        <a:pt x="600518" y="2064137"/>
                        <a:pt x="612479" y="2065249"/>
                        <a:pt x="621994" y="2070629"/>
                      </a:cubicBezTo>
                      <a:cubicBezTo>
                        <a:pt x="633688" y="2077285"/>
                        <a:pt x="644448" y="2085396"/>
                        <a:pt x="654097" y="2094773"/>
                      </a:cubicBezTo>
                      <a:cubicBezTo>
                        <a:pt x="661744" y="2101976"/>
                        <a:pt x="668325" y="2111047"/>
                        <a:pt x="677529" y="2116471"/>
                      </a:cubicBezTo>
                      <a:cubicBezTo>
                        <a:pt x="684910" y="2111194"/>
                        <a:pt x="694203" y="2109317"/>
                        <a:pt x="703052" y="2111314"/>
                      </a:cubicBezTo>
                      <a:cubicBezTo>
                        <a:pt x="721326" y="2114915"/>
                        <a:pt x="733331" y="2126209"/>
                        <a:pt x="752495" y="2125631"/>
                      </a:cubicBezTo>
                      <a:cubicBezTo>
                        <a:pt x="760677" y="2124977"/>
                        <a:pt x="768902" y="2124773"/>
                        <a:pt x="777084" y="2125009"/>
                      </a:cubicBezTo>
                      <a:cubicBezTo>
                        <a:pt x="785621" y="2125720"/>
                        <a:pt x="789134" y="2134613"/>
                        <a:pt x="796515" y="2138348"/>
                      </a:cubicBezTo>
                      <a:cubicBezTo>
                        <a:pt x="812210" y="2146396"/>
                        <a:pt x="819058" y="2150353"/>
                        <a:pt x="835598" y="2147863"/>
                      </a:cubicBezTo>
                      <a:cubicBezTo>
                        <a:pt x="846448" y="2146218"/>
                        <a:pt x="871703" y="2142750"/>
                        <a:pt x="876238" y="2156756"/>
                      </a:cubicBezTo>
                      <a:cubicBezTo>
                        <a:pt x="881574" y="2173385"/>
                        <a:pt x="886421" y="2173163"/>
                        <a:pt x="902027" y="2182100"/>
                      </a:cubicBezTo>
                      <a:cubicBezTo>
                        <a:pt x="906207" y="2184501"/>
                        <a:pt x="937999" y="2205488"/>
                        <a:pt x="939377" y="2205044"/>
                      </a:cubicBezTo>
                      <a:cubicBezTo>
                        <a:pt x="943112" y="2205462"/>
                        <a:pt x="946758" y="2206466"/>
                        <a:pt x="950182" y="2208023"/>
                      </a:cubicBezTo>
                      <a:cubicBezTo>
                        <a:pt x="952983" y="2206471"/>
                        <a:pt x="955429" y="2204350"/>
                        <a:pt x="957340" y="2201798"/>
                      </a:cubicBezTo>
                      <a:cubicBezTo>
                        <a:pt x="964410" y="2197707"/>
                        <a:pt x="973125" y="2198285"/>
                        <a:pt x="976193" y="2189036"/>
                      </a:cubicBezTo>
                      <a:cubicBezTo>
                        <a:pt x="965344" y="2175697"/>
                        <a:pt x="936175" y="2149019"/>
                        <a:pt x="937376" y="2129988"/>
                      </a:cubicBezTo>
                      <a:cubicBezTo>
                        <a:pt x="937865" y="2121496"/>
                        <a:pt x="940533" y="2112781"/>
                        <a:pt x="938621" y="2104288"/>
                      </a:cubicBezTo>
                      <a:cubicBezTo>
                        <a:pt x="935864" y="2092061"/>
                        <a:pt x="924748" y="2087214"/>
                        <a:pt x="918434" y="2077610"/>
                      </a:cubicBezTo>
                      <a:cubicBezTo>
                        <a:pt x="898070" y="2046129"/>
                        <a:pt x="984686" y="2009758"/>
                        <a:pt x="1001404" y="1998553"/>
                      </a:cubicBezTo>
                      <a:cubicBezTo>
                        <a:pt x="996691" y="1995263"/>
                        <a:pt x="965478" y="1982012"/>
                        <a:pt x="982907" y="1977033"/>
                      </a:cubicBezTo>
                      <a:cubicBezTo>
                        <a:pt x="998380" y="1972586"/>
                        <a:pt x="968145" y="1939950"/>
                        <a:pt x="961742" y="1934081"/>
                      </a:cubicBezTo>
                      <a:cubicBezTo>
                        <a:pt x="953961" y="1926922"/>
                        <a:pt x="928039" y="1939772"/>
                        <a:pt x="926438" y="1929634"/>
                      </a:cubicBezTo>
                      <a:cubicBezTo>
                        <a:pt x="923414" y="1910337"/>
                        <a:pt x="929195" y="1911849"/>
                        <a:pt x="910431" y="1903889"/>
                      </a:cubicBezTo>
                      <a:cubicBezTo>
                        <a:pt x="902961" y="1900688"/>
                        <a:pt x="910031" y="1883703"/>
                        <a:pt x="915367" y="1881035"/>
                      </a:cubicBezTo>
                      <a:cubicBezTo>
                        <a:pt x="937599" y="1869741"/>
                        <a:pt x="918034" y="1871475"/>
                        <a:pt x="915633" y="1859337"/>
                      </a:cubicBezTo>
                      <a:cubicBezTo>
                        <a:pt x="914255" y="1852267"/>
                        <a:pt x="923548" y="1846709"/>
                        <a:pt x="928128" y="1843508"/>
                      </a:cubicBezTo>
                      <a:cubicBezTo>
                        <a:pt x="935686" y="1838216"/>
                        <a:pt x="933019" y="1833147"/>
                        <a:pt x="936442" y="1825722"/>
                      </a:cubicBezTo>
                      <a:cubicBezTo>
                        <a:pt x="946802" y="1803134"/>
                        <a:pt x="964143" y="1835015"/>
                        <a:pt x="971391" y="1841418"/>
                      </a:cubicBezTo>
                      <a:cubicBezTo>
                        <a:pt x="986909" y="1855113"/>
                        <a:pt x="986420" y="1830702"/>
                        <a:pt x="984419" y="1822609"/>
                      </a:cubicBezTo>
                      <a:cubicBezTo>
                        <a:pt x="979972" y="1804157"/>
                        <a:pt x="998203" y="1807225"/>
                        <a:pt x="1004427" y="1792996"/>
                      </a:cubicBezTo>
                      <a:cubicBezTo>
                        <a:pt x="1007585" y="1785838"/>
                        <a:pt x="1030439" y="1781480"/>
                        <a:pt x="1037775" y="1777167"/>
                      </a:cubicBezTo>
                      <a:cubicBezTo>
                        <a:pt x="1049514" y="1770275"/>
                        <a:pt x="1064454" y="1758848"/>
                        <a:pt x="1077793" y="1766807"/>
                      </a:cubicBezTo>
                      <a:cubicBezTo>
                        <a:pt x="1091132" y="1774766"/>
                        <a:pt x="1091132" y="1756447"/>
                        <a:pt x="1104471" y="1757915"/>
                      </a:cubicBezTo>
                      <a:cubicBezTo>
                        <a:pt x="1114476" y="1758982"/>
                        <a:pt x="1120879" y="1768097"/>
                        <a:pt x="1132039" y="1770098"/>
                      </a:cubicBezTo>
                      <a:cubicBezTo>
                        <a:pt x="1144178" y="1771823"/>
                        <a:pt x="1155738" y="1776394"/>
                        <a:pt x="1165787" y="1783437"/>
                      </a:cubicBezTo>
                      <a:cubicBezTo>
                        <a:pt x="1168677" y="1785438"/>
                        <a:pt x="1190642" y="1808870"/>
                        <a:pt x="1190509" y="1808959"/>
                      </a:cubicBezTo>
                      <a:cubicBezTo>
                        <a:pt x="1197356" y="1804513"/>
                        <a:pt x="1188909" y="1792730"/>
                        <a:pt x="1203270" y="1799755"/>
                      </a:cubicBezTo>
                      <a:cubicBezTo>
                        <a:pt x="1214342" y="1805179"/>
                        <a:pt x="1227369" y="1814028"/>
                        <a:pt x="1239686" y="1805313"/>
                      </a:cubicBezTo>
                      <a:cubicBezTo>
                        <a:pt x="1248890" y="1798732"/>
                        <a:pt x="1251736" y="1791307"/>
                        <a:pt x="1264719" y="1789262"/>
                      </a:cubicBezTo>
                      <a:cubicBezTo>
                        <a:pt x="1274368" y="1787750"/>
                        <a:pt x="1281749" y="1800333"/>
                        <a:pt x="1289663" y="1796820"/>
                      </a:cubicBezTo>
                      <a:cubicBezTo>
                        <a:pt x="1299090" y="1792374"/>
                        <a:pt x="1302514" y="1785749"/>
                        <a:pt x="1314208" y="1786371"/>
                      </a:cubicBezTo>
                      <a:cubicBezTo>
                        <a:pt x="1327547" y="1787127"/>
                        <a:pt x="1326658" y="1798599"/>
                        <a:pt x="1337507" y="1802512"/>
                      </a:cubicBezTo>
                      <a:cubicBezTo>
                        <a:pt x="1349823" y="1806958"/>
                        <a:pt x="1353247" y="1806691"/>
                        <a:pt x="1363651" y="1814517"/>
                      </a:cubicBezTo>
                      <a:cubicBezTo>
                        <a:pt x="1370544" y="1819719"/>
                        <a:pt x="1373122" y="1801711"/>
                        <a:pt x="1375968" y="1799266"/>
                      </a:cubicBezTo>
                      <a:cubicBezTo>
                        <a:pt x="1381837" y="1794108"/>
                        <a:pt x="1426034" y="1826611"/>
                        <a:pt x="1426034" y="1796909"/>
                      </a:cubicBezTo>
                      <a:cubicBezTo>
                        <a:pt x="1426034" y="1761783"/>
                        <a:pt x="1399356" y="1780147"/>
                        <a:pt x="1383349" y="1759915"/>
                      </a:cubicBezTo>
                      <a:cubicBezTo>
                        <a:pt x="1374189" y="1748399"/>
                        <a:pt x="1388685" y="1746309"/>
                        <a:pt x="1396155" y="1741907"/>
                      </a:cubicBezTo>
                      <a:cubicBezTo>
                        <a:pt x="1408560" y="1734571"/>
                        <a:pt x="1403091" y="1729635"/>
                        <a:pt x="1402379" y="1718075"/>
                      </a:cubicBezTo>
                      <a:cubicBezTo>
                        <a:pt x="1401312" y="1699533"/>
                        <a:pt x="1448311" y="1703091"/>
                        <a:pt x="1446843" y="1699355"/>
                      </a:cubicBezTo>
                      <a:cubicBezTo>
                        <a:pt x="1444798" y="1693131"/>
                        <a:pt x="1425101" y="1690907"/>
                        <a:pt x="1419809" y="1687261"/>
                      </a:cubicBezTo>
                      <a:cubicBezTo>
                        <a:pt x="1413762" y="1683082"/>
                        <a:pt x="1407715" y="1660850"/>
                        <a:pt x="1415363" y="1655825"/>
                      </a:cubicBezTo>
                      <a:cubicBezTo>
                        <a:pt x="1422033" y="1651379"/>
                        <a:pt x="1447110" y="1653202"/>
                        <a:pt x="1455736" y="1653780"/>
                      </a:cubicBezTo>
                      <a:cubicBezTo>
                        <a:pt x="1475656" y="1655203"/>
                        <a:pt x="1486861" y="1645510"/>
                        <a:pt x="1505269" y="1641864"/>
                      </a:cubicBezTo>
                      <a:cubicBezTo>
                        <a:pt x="1521498" y="1638707"/>
                        <a:pt x="1538395" y="1641286"/>
                        <a:pt x="1553824" y="1634571"/>
                      </a:cubicBezTo>
                      <a:cubicBezTo>
                        <a:pt x="1567163" y="1628747"/>
                        <a:pt x="1580502" y="1627324"/>
                        <a:pt x="1595086" y="1624834"/>
                      </a:cubicBezTo>
                      <a:cubicBezTo>
                        <a:pt x="1614561" y="1621499"/>
                        <a:pt x="1650888" y="1618120"/>
                        <a:pt x="1665961" y="1605492"/>
                      </a:cubicBezTo>
                      <a:cubicBezTo>
                        <a:pt x="1673298" y="1598373"/>
                        <a:pt x="1682858" y="1593954"/>
                        <a:pt x="1693040" y="1592953"/>
                      </a:cubicBezTo>
                      <a:cubicBezTo>
                        <a:pt x="1707447" y="1591086"/>
                        <a:pt x="1722431" y="1602646"/>
                        <a:pt x="1735815" y="1597400"/>
                      </a:cubicBezTo>
                      <a:cubicBezTo>
                        <a:pt x="1752889" y="1590552"/>
                        <a:pt x="1755334" y="1609761"/>
                        <a:pt x="1758625" y="1619320"/>
                      </a:cubicBezTo>
                      <a:cubicBezTo>
                        <a:pt x="1761114" y="1626390"/>
                        <a:pt x="1766317" y="1633149"/>
                        <a:pt x="1761292" y="1640441"/>
                      </a:cubicBezTo>
                      <a:cubicBezTo>
                        <a:pt x="1756268" y="1647733"/>
                        <a:pt x="1760492" y="1651690"/>
                        <a:pt x="1768495" y="1651646"/>
                      </a:cubicBezTo>
                      <a:cubicBezTo>
                        <a:pt x="1777788" y="1651646"/>
                        <a:pt x="1795885" y="1637328"/>
                        <a:pt x="1801399" y="1646221"/>
                      </a:cubicBezTo>
                      <a:cubicBezTo>
                        <a:pt x="1813093" y="1665118"/>
                        <a:pt x="1806334" y="1648089"/>
                        <a:pt x="1819584" y="1651334"/>
                      </a:cubicBezTo>
                      <a:cubicBezTo>
                        <a:pt x="1824031" y="1652446"/>
                        <a:pt x="1827721" y="1657915"/>
                        <a:pt x="1832212" y="1657915"/>
                      </a:cubicBezTo>
                      <a:cubicBezTo>
                        <a:pt x="1836703" y="1657915"/>
                        <a:pt x="1841460" y="1654714"/>
                        <a:pt x="1845551" y="1656270"/>
                      </a:cubicBezTo>
                      <a:cubicBezTo>
                        <a:pt x="1853288" y="1659293"/>
                        <a:pt x="1826743" y="1673077"/>
                        <a:pt x="1835058" y="1680681"/>
                      </a:cubicBezTo>
                      <a:cubicBezTo>
                        <a:pt x="1843372" y="1688284"/>
                        <a:pt x="1850887" y="1671477"/>
                        <a:pt x="1860580" y="1674678"/>
                      </a:cubicBezTo>
                      <a:cubicBezTo>
                        <a:pt x="1873919" y="1679124"/>
                        <a:pt x="1885480" y="1662228"/>
                        <a:pt x="1897352" y="1659694"/>
                      </a:cubicBezTo>
                      <a:cubicBezTo>
                        <a:pt x="1913892" y="1656137"/>
                        <a:pt x="1924030" y="1639507"/>
                        <a:pt x="1941816" y="1639196"/>
                      </a:cubicBezTo>
                      <a:cubicBezTo>
                        <a:pt x="1961068" y="1638885"/>
                        <a:pt x="1942305" y="1648934"/>
                        <a:pt x="1945328" y="1658582"/>
                      </a:cubicBezTo>
                      <a:cubicBezTo>
                        <a:pt x="1948708" y="1669209"/>
                        <a:pt x="1968360" y="1673344"/>
                        <a:pt x="1976453" y="1680814"/>
                      </a:cubicBezTo>
                      <a:cubicBezTo>
                        <a:pt x="1988058" y="1692330"/>
                        <a:pt x="1998284" y="1705180"/>
                        <a:pt x="2006911" y="1719097"/>
                      </a:cubicBezTo>
                      <a:cubicBezTo>
                        <a:pt x="2024074" y="1744886"/>
                        <a:pt x="2034790" y="1776900"/>
                        <a:pt x="2053464" y="1800956"/>
                      </a:cubicBezTo>
                      <a:cubicBezTo>
                        <a:pt x="2061067" y="1810782"/>
                        <a:pt x="2066492" y="1794731"/>
                        <a:pt x="2069916" y="1789350"/>
                      </a:cubicBezTo>
                      <a:cubicBezTo>
                        <a:pt x="2078809" y="1775744"/>
                        <a:pt x="2087301" y="1787261"/>
                        <a:pt x="2094593" y="1795131"/>
                      </a:cubicBezTo>
                      <a:cubicBezTo>
                        <a:pt x="2120961" y="1823543"/>
                        <a:pt x="2149106" y="1788639"/>
                        <a:pt x="2174984" y="1798955"/>
                      </a:cubicBezTo>
                      <a:cubicBezTo>
                        <a:pt x="2189746" y="1804824"/>
                        <a:pt x="2189880" y="1817630"/>
                        <a:pt x="2200729" y="1827234"/>
                      </a:cubicBezTo>
                      <a:cubicBezTo>
                        <a:pt x="2209622" y="1835015"/>
                        <a:pt x="2220738" y="1829501"/>
                        <a:pt x="2220738" y="1845019"/>
                      </a:cubicBezTo>
                      <a:cubicBezTo>
                        <a:pt x="2220738" y="1860537"/>
                        <a:pt x="2242613" y="1859114"/>
                        <a:pt x="2251640" y="1857647"/>
                      </a:cubicBezTo>
                      <a:cubicBezTo>
                        <a:pt x="2257910" y="1856229"/>
                        <a:pt x="2264045" y="1854126"/>
                        <a:pt x="2269870" y="1851377"/>
                      </a:cubicBezTo>
                      <a:cubicBezTo>
                        <a:pt x="2277429" y="1848576"/>
                        <a:pt x="2279119" y="1862271"/>
                        <a:pt x="2282898" y="1866673"/>
                      </a:cubicBezTo>
                      <a:cubicBezTo>
                        <a:pt x="2298460" y="1884459"/>
                        <a:pt x="2321093" y="1866673"/>
                        <a:pt x="2338923" y="1863250"/>
                      </a:cubicBezTo>
                      <a:cubicBezTo>
                        <a:pt x="2353996" y="1860226"/>
                        <a:pt x="2358398" y="1853734"/>
                        <a:pt x="2369603" y="1845464"/>
                      </a:cubicBezTo>
                      <a:cubicBezTo>
                        <a:pt x="2380808" y="1837193"/>
                        <a:pt x="2397348" y="1832125"/>
                        <a:pt x="2409843" y="1823899"/>
                      </a:cubicBezTo>
                      <a:cubicBezTo>
                        <a:pt x="2428473" y="1811360"/>
                        <a:pt x="2445947" y="1802778"/>
                        <a:pt x="2469069" y="1807803"/>
                      </a:cubicBezTo>
                      <a:cubicBezTo>
                        <a:pt x="2480940" y="1810755"/>
                        <a:pt x="2493034" y="1812805"/>
                        <a:pt x="2505217" y="1813939"/>
                      </a:cubicBezTo>
                      <a:cubicBezTo>
                        <a:pt x="2515177" y="1814473"/>
                        <a:pt x="2513355" y="1829635"/>
                        <a:pt x="2522381" y="1834304"/>
                      </a:cubicBezTo>
                      <a:cubicBezTo>
                        <a:pt x="2533941" y="1840306"/>
                        <a:pt x="2539543" y="1846309"/>
                        <a:pt x="2551860" y="1841062"/>
                      </a:cubicBezTo>
                      <a:cubicBezTo>
                        <a:pt x="2570446" y="1833103"/>
                        <a:pt x="2577961" y="1852934"/>
                        <a:pt x="2593967" y="1851600"/>
                      </a:cubicBezTo>
                      <a:cubicBezTo>
                        <a:pt x="2599748" y="1851111"/>
                        <a:pt x="2616867" y="1839772"/>
                        <a:pt x="2623180" y="1836793"/>
                      </a:cubicBezTo>
                      <a:cubicBezTo>
                        <a:pt x="2637720" y="1829946"/>
                        <a:pt x="2624826" y="1813939"/>
                        <a:pt x="2621180" y="1805669"/>
                      </a:cubicBezTo>
                      <a:cubicBezTo>
                        <a:pt x="2614510" y="1790240"/>
                        <a:pt x="2612909" y="1784993"/>
                        <a:pt x="2625626" y="1774544"/>
                      </a:cubicBezTo>
                      <a:cubicBezTo>
                        <a:pt x="2632340" y="1768986"/>
                        <a:pt x="2646257" y="1760449"/>
                        <a:pt x="2650304" y="1752979"/>
                      </a:cubicBezTo>
                      <a:cubicBezTo>
                        <a:pt x="2656128" y="1742219"/>
                        <a:pt x="2676982" y="1749911"/>
                        <a:pt x="2683962" y="1757070"/>
                      </a:cubicBezTo>
                      <a:cubicBezTo>
                        <a:pt x="2692589" y="1765651"/>
                        <a:pt x="2718022" y="1765206"/>
                        <a:pt x="2730027" y="1772054"/>
                      </a:cubicBezTo>
                      <a:cubicBezTo>
                        <a:pt x="2738608" y="1776945"/>
                        <a:pt x="2757194" y="1773210"/>
                        <a:pt x="2763064" y="1782058"/>
                      </a:cubicBezTo>
                      <a:cubicBezTo>
                        <a:pt x="2769956" y="1792374"/>
                        <a:pt x="2761196" y="1804868"/>
                        <a:pt x="2770756" y="1815362"/>
                      </a:cubicBezTo>
                      <a:cubicBezTo>
                        <a:pt x="2780316" y="1825855"/>
                        <a:pt x="2785028" y="1823988"/>
                        <a:pt x="2796055" y="1828301"/>
                      </a:cubicBezTo>
                      <a:cubicBezTo>
                        <a:pt x="2815887" y="1836126"/>
                        <a:pt x="2817932" y="1835771"/>
                        <a:pt x="2836785" y="1825811"/>
                      </a:cubicBezTo>
                      <a:cubicBezTo>
                        <a:pt x="2848257" y="1821067"/>
                        <a:pt x="2860706" y="1819101"/>
                        <a:pt x="2873112" y="1820075"/>
                      </a:cubicBezTo>
                      <a:cubicBezTo>
                        <a:pt x="2879826" y="1821187"/>
                        <a:pt x="2898056" y="1831146"/>
                        <a:pt x="2904236" y="1827100"/>
                      </a:cubicBezTo>
                      <a:cubicBezTo>
                        <a:pt x="2910417" y="1823054"/>
                        <a:pt x="2958261" y="1842440"/>
                        <a:pt x="2958261" y="1847109"/>
                      </a:cubicBezTo>
                      <a:cubicBezTo>
                        <a:pt x="2958261" y="1853112"/>
                        <a:pt x="2976713" y="1868363"/>
                        <a:pt x="2982627" y="1869786"/>
                      </a:cubicBezTo>
                      <a:cubicBezTo>
                        <a:pt x="2993654" y="1872409"/>
                        <a:pt x="3005436" y="1869786"/>
                        <a:pt x="3016374" y="1872809"/>
                      </a:cubicBezTo>
                      <a:cubicBezTo>
                        <a:pt x="3036472" y="1878234"/>
                        <a:pt x="3050301" y="1876544"/>
                        <a:pt x="3069465" y="1871698"/>
                      </a:cubicBezTo>
                      <a:cubicBezTo>
                        <a:pt x="3078358" y="1869474"/>
                        <a:pt x="3133893" y="1863383"/>
                        <a:pt x="3135360" y="1853112"/>
                      </a:cubicBezTo>
                      <a:cubicBezTo>
                        <a:pt x="3137405" y="1838794"/>
                        <a:pt x="3199121" y="1818652"/>
                        <a:pt x="3204412" y="1837105"/>
                      </a:cubicBezTo>
                      <a:cubicBezTo>
                        <a:pt x="3207881" y="1849421"/>
                        <a:pt x="3230469" y="1842707"/>
                        <a:pt x="3238383" y="1842173"/>
                      </a:cubicBezTo>
                      <a:cubicBezTo>
                        <a:pt x="3252122" y="1841240"/>
                        <a:pt x="3258169" y="1846620"/>
                        <a:pt x="3267907" y="1853912"/>
                      </a:cubicBezTo>
                      <a:cubicBezTo>
                        <a:pt x="3289783" y="1870141"/>
                        <a:pt x="3318640" y="1851733"/>
                        <a:pt x="3337937" y="1840306"/>
                      </a:cubicBezTo>
                      <a:cubicBezTo>
                        <a:pt x="3346608" y="1835193"/>
                        <a:pt x="3348387" y="1817051"/>
                        <a:pt x="3353767" y="1808025"/>
                      </a:cubicBezTo>
                      <a:cubicBezTo>
                        <a:pt x="3359592" y="1798199"/>
                        <a:pt x="3363104" y="1787483"/>
                        <a:pt x="3369062" y="1777745"/>
                      </a:cubicBezTo>
                      <a:cubicBezTo>
                        <a:pt x="3375865" y="1766629"/>
                        <a:pt x="3383602" y="1762761"/>
                        <a:pt x="3392272" y="1754046"/>
                      </a:cubicBezTo>
                      <a:cubicBezTo>
                        <a:pt x="3397919" y="1748444"/>
                        <a:pt x="3399387" y="1720031"/>
                        <a:pt x="3387514" y="1720031"/>
                      </a:cubicBezTo>
                      <a:cubicBezTo>
                        <a:pt x="3373776" y="1720031"/>
                        <a:pt x="3377910" y="1711138"/>
                        <a:pt x="3384535" y="1702023"/>
                      </a:cubicBezTo>
                      <a:cubicBezTo>
                        <a:pt x="3393117" y="1690329"/>
                        <a:pt x="3407346" y="1686772"/>
                        <a:pt x="3421129" y="1687528"/>
                      </a:cubicBezTo>
                      <a:cubicBezTo>
                        <a:pt x="3447096" y="1688996"/>
                        <a:pt x="3473241" y="1684193"/>
                        <a:pt x="3499786" y="1685616"/>
                      </a:cubicBezTo>
                      <a:cubicBezTo>
                        <a:pt x="3514815" y="1686417"/>
                        <a:pt x="3531933" y="1694509"/>
                        <a:pt x="3547096" y="1697577"/>
                      </a:cubicBezTo>
                      <a:cubicBezTo>
                        <a:pt x="3556211" y="1699400"/>
                        <a:pt x="3569328" y="1710027"/>
                        <a:pt x="3575374" y="1716785"/>
                      </a:cubicBezTo>
                      <a:cubicBezTo>
                        <a:pt x="3581422" y="1723544"/>
                        <a:pt x="3575686" y="1730925"/>
                        <a:pt x="3583645" y="1737283"/>
                      </a:cubicBezTo>
                      <a:cubicBezTo>
                        <a:pt x="3596984" y="1747821"/>
                        <a:pt x="3594449" y="1767563"/>
                        <a:pt x="3603698" y="1780947"/>
                      </a:cubicBezTo>
                      <a:cubicBezTo>
                        <a:pt x="3614725" y="1796954"/>
                        <a:pt x="3633711" y="1823899"/>
                        <a:pt x="3630644" y="1843641"/>
                      </a:cubicBezTo>
                      <a:cubicBezTo>
                        <a:pt x="3627575" y="1863383"/>
                        <a:pt x="3677864" y="1867162"/>
                        <a:pt x="3692492" y="1873120"/>
                      </a:cubicBezTo>
                      <a:cubicBezTo>
                        <a:pt x="3716814" y="1883036"/>
                        <a:pt x="3746205" y="1899532"/>
                        <a:pt x="3742781" y="1930168"/>
                      </a:cubicBezTo>
                      <a:cubicBezTo>
                        <a:pt x="3741314" y="1942973"/>
                        <a:pt x="3768393" y="1944218"/>
                        <a:pt x="3775773" y="1943196"/>
                      </a:cubicBezTo>
                      <a:cubicBezTo>
                        <a:pt x="3783154" y="1942173"/>
                        <a:pt x="3789736" y="1944218"/>
                        <a:pt x="3796671" y="1943196"/>
                      </a:cubicBezTo>
                      <a:cubicBezTo>
                        <a:pt x="3805564" y="1941995"/>
                        <a:pt x="3806853" y="1931324"/>
                        <a:pt x="3815479" y="1928789"/>
                      </a:cubicBezTo>
                      <a:cubicBezTo>
                        <a:pt x="3826062" y="1925632"/>
                        <a:pt x="3836822" y="1923276"/>
                        <a:pt x="3847405" y="1920163"/>
                      </a:cubicBezTo>
                      <a:cubicBezTo>
                        <a:pt x="3864568" y="1915139"/>
                        <a:pt x="3864079" y="1926210"/>
                        <a:pt x="3866258" y="1939016"/>
                      </a:cubicBezTo>
                      <a:cubicBezTo>
                        <a:pt x="3868791" y="1954000"/>
                        <a:pt x="3872126" y="1950977"/>
                        <a:pt x="3862834" y="1962804"/>
                      </a:cubicBezTo>
                      <a:cubicBezTo>
                        <a:pt x="3852607" y="1975832"/>
                        <a:pt x="3855675" y="1995618"/>
                        <a:pt x="3845759" y="2007935"/>
                      </a:cubicBezTo>
                      <a:cubicBezTo>
                        <a:pt x="3838823" y="2016605"/>
                        <a:pt x="3830242" y="2031857"/>
                        <a:pt x="3822282" y="2038526"/>
                      </a:cubicBezTo>
                      <a:cubicBezTo>
                        <a:pt x="3814323" y="2045196"/>
                        <a:pt x="3812946" y="2056668"/>
                        <a:pt x="3801518" y="2056312"/>
                      </a:cubicBezTo>
                      <a:cubicBezTo>
                        <a:pt x="3788179" y="2055778"/>
                        <a:pt x="3779953" y="2043817"/>
                        <a:pt x="3768037" y="2054222"/>
                      </a:cubicBezTo>
                      <a:cubicBezTo>
                        <a:pt x="3756121" y="2064626"/>
                        <a:pt x="3746471" y="2064493"/>
                        <a:pt x="3748739" y="2082145"/>
                      </a:cubicBezTo>
                      <a:cubicBezTo>
                        <a:pt x="3751496" y="2103932"/>
                        <a:pt x="3752029" y="2125720"/>
                        <a:pt x="3754164" y="2147730"/>
                      </a:cubicBezTo>
                      <a:cubicBezTo>
                        <a:pt x="3775285" y="2132434"/>
                        <a:pt x="3783777" y="2128877"/>
                        <a:pt x="3804008" y="2145506"/>
                      </a:cubicBezTo>
                      <a:cubicBezTo>
                        <a:pt x="3819526" y="2158267"/>
                        <a:pt x="3829930" y="2153288"/>
                        <a:pt x="3845848" y="2144484"/>
                      </a:cubicBezTo>
                      <a:cubicBezTo>
                        <a:pt x="3875150" y="2128299"/>
                        <a:pt x="3891557" y="2110647"/>
                        <a:pt x="3912989" y="2087214"/>
                      </a:cubicBezTo>
                      <a:cubicBezTo>
                        <a:pt x="3944114" y="2053110"/>
                        <a:pt x="3985332" y="2021185"/>
                        <a:pt x="4003918" y="1977788"/>
                      </a:cubicBezTo>
                      <a:cubicBezTo>
                        <a:pt x="4018591" y="1943418"/>
                        <a:pt x="4054473" y="1922609"/>
                        <a:pt x="4064611" y="1884814"/>
                      </a:cubicBezTo>
                      <a:cubicBezTo>
                        <a:pt x="4072037" y="1857158"/>
                        <a:pt x="4063721" y="1808826"/>
                        <a:pt x="4081997" y="1785171"/>
                      </a:cubicBezTo>
                      <a:cubicBezTo>
                        <a:pt x="4087910" y="1777434"/>
                        <a:pt x="4086443" y="1768052"/>
                        <a:pt x="4094490" y="1761116"/>
                      </a:cubicBezTo>
                      <a:cubicBezTo>
                        <a:pt x="4105829" y="1751512"/>
                        <a:pt x="4099515" y="1744397"/>
                        <a:pt x="4098937" y="1732526"/>
                      </a:cubicBezTo>
                      <a:cubicBezTo>
                        <a:pt x="4098937" y="1728079"/>
                        <a:pt x="4095336" y="1711538"/>
                        <a:pt x="4096758" y="1707715"/>
                      </a:cubicBezTo>
                      <a:cubicBezTo>
                        <a:pt x="4100894" y="1696643"/>
                        <a:pt x="4106452" y="1694598"/>
                        <a:pt x="4089466" y="1686594"/>
                      </a:cubicBezTo>
                      <a:cubicBezTo>
                        <a:pt x="4081908" y="1683037"/>
                        <a:pt x="4069991" y="1679613"/>
                        <a:pt x="4068923" y="1669565"/>
                      </a:cubicBezTo>
                      <a:cubicBezTo>
                        <a:pt x="4067767" y="1658538"/>
                        <a:pt x="4052917" y="1648622"/>
                        <a:pt x="4042245" y="1649556"/>
                      </a:cubicBezTo>
                      <a:cubicBezTo>
                        <a:pt x="4033797" y="1650356"/>
                        <a:pt x="4025616" y="1647333"/>
                        <a:pt x="4017212" y="1647422"/>
                      </a:cubicBezTo>
                      <a:cubicBezTo>
                        <a:pt x="4008320" y="1647422"/>
                        <a:pt x="4018902" y="1665207"/>
                        <a:pt x="4006763" y="1662050"/>
                      </a:cubicBezTo>
                      <a:cubicBezTo>
                        <a:pt x="4010276" y="1663028"/>
                        <a:pt x="3967235" y="1691396"/>
                        <a:pt x="3970614" y="1679836"/>
                      </a:cubicBezTo>
                      <a:cubicBezTo>
                        <a:pt x="3972615" y="1673122"/>
                        <a:pt x="3980441" y="1672499"/>
                        <a:pt x="3974393" y="1665029"/>
                      </a:cubicBezTo>
                      <a:cubicBezTo>
                        <a:pt x="3970926" y="1660583"/>
                        <a:pt x="3975105" y="1640663"/>
                        <a:pt x="3975994" y="1640841"/>
                      </a:cubicBezTo>
                      <a:cubicBezTo>
                        <a:pt x="3967102" y="1638796"/>
                        <a:pt x="3947137" y="1683704"/>
                        <a:pt x="3943624" y="1658849"/>
                      </a:cubicBezTo>
                      <a:cubicBezTo>
                        <a:pt x="3942335" y="1649912"/>
                        <a:pt x="3943047" y="1640797"/>
                        <a:pt x="3945714" y="1632171"/>
                      </a:cubicBezTo>
                      <a:cubicBezTo>
                        <a:pt x="3947759" y="1626079"/>
                        <a:pt x="3919748" y="1631148"/>
                        <a:pt x="3917525" y="1631237"/>
                      </a:cubicBezTo>
                      <a:cubicBezTo>
                        <a:pt x="3878218" y="1633149"/>
                        <a:pt x="3901072" y="1613985"/>
                        <a:pt x="3916724" y="1600824"/>
                      </a:cubicBezTo>
                      <a:cubicBezTo>
                        <a:pt x="3924239" y="1594510"/>
                        <a:pt x="3926594" y="1587484"/>
                        <a:pt x="3935576" y="1583038"/>
                      </a:cubicBezTo>
                      <a:cubicBezTo>
                        <a:pt x="3946959" y="1577035"/>
                        <a:pt x="3957808" y="1569699"/>
                        <a:pt x="3968658" y="1563251"/>
                      </a:cubicBezTo>
                      <a:cubicBezTo>
                        <a:pt x="3988088" y="1551468"/>
                        <a:pt x="3991824" y="1532394"/>
                        <a:pt x="4010587" y="1520255"/>
                      </a:cubicBezTo>
                      <a:cubicBezTo>
                        <a:pt x="4033441" y="1505404"/>
                        <a:pt x="4061276" y="1488641"/>
                        <a:pt x="4076305" y="1465075"/>
                      </a:cubicBezTo>
                      <a:cubicBezTo>
                        <a:pt x="4086131" y="1449691"/>
                        <a:pt x="4104539" y="1445867"/>
                        <a:pt x="4115077" y="1431905"/>
                      </a:cubicBezTo>
                      <a:cubicBezTo>
                        <a:pt x="4127483" y="1415409"/>
                        <a:pt x="4145002" y="1406917"/>
                        <a:pt x="4165055" y="1400113"/>
                      </a:cubicBezTo>
                      <a:cubicBezTo>
                        <a:pt x="4189065" y="1392590"/>
                        <a:pt x="4214765" y="1392159"/>
                        <a:pt x="4239042" y="1398869"/>
                      </a:cubicBezTo>
                      <a:cubicBezTo>
                        <a:pt x="4246246" y="1400736"/>
                        <a:pt x="4259496" y="1412208"/>
                        <a:pt x="4266032" y="1408562"/>
                      </a:cubicBezTo>
                      <a:cubicBezTo>
                        <a:pt x="4277148" y="1402870"/>
                        <a:pt x="4279371" y="1401047"/>
                        <a:pt x="4293067" y="1402870"/>
                      </a:cubicBezTo>
                      <a:cubicBezTo>
                        <a:pt x="4303249" y="1404742"/>
                        <a:pt x="4313742" y="1403817"/>
                        <a:pt x="4323435" y="1400202"/>
                      </a:cubicBezTo>
                      <a:cubicBezTo>
                        <a:pt x="4333751" y="1396423"/>
                        <a:pt x="4343222" y="1405049"/>
                        <a:pt x="4353403" y="1401225"/>
                      </a:cubicBezTo>
                      <a:cubicBezTo>
                        <a:pt x="4363586" y="1397401"/>
                        <a:pt x="4364608" y="1385663"/>
                        <a:pt x="4376747" y="1382906"/>
                      </a:cubicBezTo>
                      <a:cubicBezTo>
                        <a:pt x="4386796" y="1380545"/>
                        <a:pt x="4397334" y="1381039"/>
                        <a:pt x="4407116" y="1384329"/>
                      </a:cubicBezTo>
                      <a:cubicBezTo>
                        <a:pt x="4414541" y="1387130"/>
                        <a:pt x="4419032" y="1395712"/>
                        <a:pt x="4428014" y="1394422"/>
                      </a:cubicBezTo>
                      <a:cubicBezTo>
                        <a:pt x="4441353" y="1392510"/>
                        <a:pt x="4441353" y="1385529"/>
                        <a:pt x="4451003" y="1397490"/>
                      </a:cubicBezTo>
                      <a:cubicBezTo>
                        <a:pt x="4454471" y="1401937"/>
                        <a:pt x="4474035" y="1406694"/>
                        <a:pt x="4460295" y="1412563"/>
                      </a:cubicBezTo>
                      <a:cubicBezTo>
                        <a:pt x="4457316" y="1413853"/>
                        <a:pt x="4425525" y="1415409"/>
                        <a:pt x="4442509" y="1425102"/>
                      </a:cubicBezTo>
                      <a:cubicBezTo>
                        <a:pt x="4454603" y="1431905"/>
                        <a:pt x="4464741" y="1418788"/>
                        <a:pt x="4476569" y="1420078"/>
                      </a:cubicBezTo>
                      <a:cubicBezTo>
                        <a:pt x="4493332" y="1421945"/>
                        <a:pt x="4503514" y="1412830"/>
                        <a:pt x="4518587" y="1411630"/>
                      </a:cubicBezTo>
                      <a:cubicBezTo>
                        <a:pt x="4530637" y="1410651"/>
                        <a:pt x="4529347" y="1415676"/>
                        <a:pt x="4541931" y="1409940"/>
                      </a:cubicBezTo>
                      <a:cubicBezTo>
                        <a:pt x="4548423" y="1407005"/>
                        <a:pt x="4570922" y="1408428"/>
                        <a:pt x="4574611" y="1404160"/>
                      </a:cubicBezTo>
                      <a:cubicBezTo>
                        <a:pt x="4580392" y="1397490"/>
                        <a:pt x="4547933" y="1394511"/>
                        <a:pt x="4546555" y="1389798"/>
                      </a:cubicBezTo>
                      <a:cubicBezTo>
                        <a:pt x="4541220" y="1373079"/>
                        <a:pt x="4567854" y="1349424"/>
                        <a:pt x="4578925" y="1340887"/>
                      </a:cubicBezTo>
                      <a:cubicBezTo>
                        <a:pt x="4587417" y="1334440"/>
                        <a:pt x="4596711" y="1328838"/>
                        <a:pt x="4604624" y="1321902"/>
                      </a:cubicBezTo>
                      <a:cubicBezTo>
                        <a:pt x="4611428" y="1316032"/>
                        <a:pt x="4622410" y="1316255"/>
                        <a:pt x="4628458" y="1310741"/>
                      </a:cubicBezTo>
                      <a:cubicBezTo>
                        <a:pt x="4636461" y="1303182"/>
                        <a:pt x="4629525" y="1277171"/>
                        <a:pt x="4647666" y="1276370"/>
                      </a:cubicBezTo>
                      <a:cubicBezTo>
                        <a:pt x="4665807" y="1275570"/>
                        <a:pt x="4686038" y="1280817"/>
                        <a:pt x="4703202" y="1271346"/>
                      </a:cubicBezTo>
                      <a:cubicBezTo>
                        <a:pt x="4720364" y="1261875"/>
                        <a:pt x="4719920" y="1288865"/>
                        <a:pt x="4735037" y="1277126"/>
                      </a:cubicBezTo>
                      <a:cubicBezTo>
                        <a:pt x="4760782" y="1257251"/>
                        <a:pt x="4743486" y="1285530"/>
                        <a:pt x="4737038" y="1295846"/>
                      </a:cubicBezTo>
                      <a:cubicBezTo>
                        <a:pt x="4720720" y="1321902"/>
                        <a:pt x="4756558" y="1307806"/>
                        <a:pt x="4754824" y="1318478"/>
                      </a:cubicBezTo>
                      <a:cubicBezTo>
                        <a:pt x="4754335" y="1321501"/>
                        <a:pt x="4739350" y="1328349"/>
                        <a:pt x="4745131" y="1331150"/>
                      </a:cubicBezTo>
                      <a:cubicBezTo>
                        <a:pt x="4752379" y="1334707"/>
                        <a:pt x="4763539" y="1328215"/>
                        <a:pt x="4769274" y="1324525"/>
                      </a:cubicBezTo>
                      <a:cubicBezTo>
                        <a:pt x="4792218" y="1309807"/>
                        <a:pt x="4809737" y="1282062"/>
                        <a:pt x="4840728" y="1285352"/>
                      </a:cubicBezTo>
                      <a:cubicBezTo>
                        <a:pt x="4855223" y="1286908"/>
                        <a:pt x="4842329" y="1245957"/>
                        <a:pt x="4860115" y="1236442"/>
                      </a:cubicBezTo>
                      <a:cubicBezTo>
                        <a:pt x="4865894" y="1233374"/>
                        <a:pt x="4917918" y="1221324"/>
                        <a:pt x="4915828" y="1239243"/>
                      </a:cubicBezTo>
                      <a:cubicBezTo>
                        <a:pt x="4916094" y="1236842"/>
                        <a:pt x="4887371" y="1242489"/>
                        <a:pt x="4883147" y="1250270"/>
                      </a:cubicBezTo>
                      <a:cubicBezTo>
                        <a:pt x="4877455" y="1260630"/>
                        <a:pt x="4877055" y="1276015"/>
                        <a:pt x="4872875" y="1287575"/>
                      </a:cubicBezTo>
                      <a:cubicBezTo>
                        <a:pt x="4871186" y="1292377"/>
                        <a:pt x="4876566" y="1293756"/>
                        <a:pt x="4875766" y="1297624"/>
                      </a:cubicBezTo>
                      <a:cubicBezTo>
                        <a:pt x="4874965" y="1301493"/>
                        <a:pt x="4868429" y="1303271"/>
                        <a:pt x="4866117" y="1305628"/>
                      </a:cubicBezTo>
                      <a:cubicBezTo>
                        <a:pt x="4861670" y="1310074"/>
                        <a:pt x="4865495" y="1316388"/>
                        <a:pt x="4861182" y="1320968"/>
                      </a:cubicBezTo>
                      <a:cubicBezTo>
                        <a:pt x="4856157" y="1326303"/>
                        <a:pt x="4845086" y="1326793"/>
                        <a:pt x="4838460" y="1328260"/>
                      </a:cubicBezTo>
                      <a:cubicBezTo>
                        <a:pt x="4830457" y="1330038"/>
                        <a:pt x="4810582" y="1333195"/>
                        <a:pt x="4809737" y="1344267"/>
                      </a:cubicBezTo>
                      <a:cubicBezTo>
                        <a:pt x="4808670" y="1357606"/>
                        <a:pt x="4788261" y="1363386"/>
                        <a:pt x="4782170" y="1374769"/>
                      </a:cubicBezTo>
                      <a:cubicBezTo>
                        <a:pt x="4776834" y="1384907"/>
                        <a:pt x="4764783" y="1391176"/>
                        <a:pt x="4755802" y="1397534"/>
                      </a:cubicBezTo>
                      <a:cubicBezTo>
                        <a:pt x="4738595" y="1409673"/>
                        <a:pt x="4727612" y="1424213"/>
                        <a:pt x="4714051" y="1439686"/>
                      </a:cubicBezTo>
                      <a:cubicBezTo>
                        <a:pt x="4700489" y="1455160"/>
                        <a:pt x="4678747" y="1462985"/>
                        <a:pt x="4662384" y="1472812"/>
                      </a:cubicBezTo>
                      <a:cubicBezTo>
                        <a:pt x="4656648" y="1476280"/>
                        <a:pt x="4632637" y="1473079"/>
                        <a:pt x="4630458" y="1478326"/>
                      </a:cubicBezTo>
                      <a:cubicBezTo>
                        <a:pt x="4628814" y="1482327"/>
                        <a:pt x="4631126" y="1489353"/>
                        <a:pt x="4631081" y="1493399"/>
                      </a:cubicBezTo>
                      <a:cubicBezTo>
                        <a:pt x="4631081" y="1507005"/>
                        <a:pt x="4622900" y="1515008"/>
                        <a:pt x="4615029" y="1524968"/>
                      </a:cubicBezTo>
                      <a:cubicBezTo>
                        <a:pt x="4576168" y="1574234"/>
                        <a:pt x="4589552" y="1653246"/>
                        <a:pt x="4604713" y="1709849"/>
                      </a:cubicBezTo>
                      <a:cubicBezTo>
                        <a:pt x="4607560" y="1720343"/>
                        <a:pt x="4612406" y="1729102"/>
                        <a:pt x="4613606" y="1740218"/>
                      </a:cubicBezTo>
                      <a:cubicBezTo>
                        <a:pt x="4614585" y="1750044"/>
                        <a:pt x="4611739" y="1770098"/>
                        <a:pt x="4619164" y="1778057"/>
                      </a:cubicBezTo>
                      <a:cubicBezTo>
                        <a:pt x="4623967" y="1783170"/>
                        <a:pt x="4623611" y="1808336"/>
                        <a:pt x="4633838" y="1801178"/>
                      </a:cubicBezTo>
                      <a:cubicBezTo>
                        <a:pt x="4647088" y="1791045"/>
                        <a:pt x="4659137" y="1779373"/>
                        <a:pt x="4669631" y="1766407"/>
                      </a:cubicBezTo>
                      <a:cubicBezTo>
                        <a:pt x="4677279" y="1756892"/>
                        <a:pt x="4685060" y="1749200"/>
                        <a:pt x="4685949" y="1736483"/>
                      </a:cubicBezTo>
                      <a:cubicBezTo>
                        <a:pt x="4686972" y="1721232"/>
                        <a:pt x="4686617" y="1717141"/>
                        <a:pt x="4700889" y="1710071"/>
                      </a:cubicBezTo>
                      <a:cubicBezTo>
                        <a:pt x="4705780" y="1707715"/>
                        <a:pt x="4710315" y="1701845"/>
                        <a:pt x="4715474" y="1700378"/>
                      </a:cubicBezTo>
                      <a:cubicBezTo>
                        <a:pt x="4722010" y="1698555"/>
                        <a:pt x="4729080" y="1700823"/>
                        <a:pt x="4735482" y="1698511"/>
                      </a:cubicBezTo>
                      <a:cubicBezTo>
                        <a:pt x="4745086" y="1695131"/>
                        <a:pt x="4728546" y="1669743"/>
                        <a:pt x="4735705" y="1661206"/>
                      </a:cubicBezTo>
                      <a:cubicBezTo>
                        <a:pt x="4742863" y="1652668"/>
                        <a:pt x="4760827" y="1637506"/>
                        <a:pt x="4772476" y="1636217"/>
                      </a:cubicBezTo>
                      <a:cubicBezTo>
                        <a:pt x="4785015" y="1634838"/>
                        <a:pt x="4816451" y="1641597"/>
                        <a:pt x="4810671" y="1616653"/>
                      </a:cubicBezTo>
                      <a:cubicBezTo>
                        <a:pt x="4807514" y="1603047"/>
                        <a:pt x="4795064" y="1600379"/>
                        <a:pt x="4801156" y="1585528"/>
                      </a:cubicBezTo>
                      <a:cubicBezTo>
                        <a:pt x="4805602" y="1574812"/>
                        <a:pt x="4816095" y="1554403"/>
                        <a:pt x="4830590" y="1557115"/>
                      </a:cubicBezTo>
                      <a:cubicBezTo>
                        <a:pt x="4841528" y="1559294"/>
                        <a:pt x="4861715" y="1555604"/>
                        <a:pt x="4847887" y="1540842"/>
                      </a:cubicBezTo>
                      <a:cubicBezTo>
                        <a:pt x="4841040" y="1533594"/>
                        <a:pt x="4829568" y="1536084"/>
                        <a:pt x="4828323" y="1525057"/>
                      </a:cubicBezTo>
                      <a:cubicBezTo>
                        <a:pt x="4826277" y="1507538"/>
                        <a:pt x="4837527" y="1500379"/>
                        <a:pt x="4847798" y="1488952"/>
                      </a:cubicBezTo>
                      <a:cubicBezTo>
                        <a:pt x="4861137" y="1474324"/>
                        <a:pt x="4822809" y="1478548"/>
                        <a:pt x="4818008" y="1478815"/>
                      </a:cubicBezTo>
                      <a:cubicBezTo>
                        <a:pt x="4800844" y="1479837"/>
                        <a:pt x="4809115" y="1450224"/>
                        <a:pt x="4814005" y="1443822"/>
                      </a:cubicBezTo>
                      <a:cubicBezTo>
                        <a:pt x="4821876" y="1433239"/>
                        <a:pt x="4839706" y="1427414"/>
                        <a:pt x="4842506" y="1413808"/>
                      </a:cubicBezTo>
                      <a:cubicBezTo>
                        <a:pt x="4845531" y="1399313"/>
                        <a:pt x="4856957" y="1386863"/>
                        <a:pt x="4865361" y="1375214"/>
                      </a:cubicBezTo>
                      <a:cubicBezTo>
                        <a:pt x="4870875" y="1367566"/>
                        <a:pt x="4892929" y="1363608"/>
                        <a:pt x="4900932" y="1370501"/>
                      </a:cubicBezTo>
                      <a:cubicBezTo>
                        <a:pt x="4909825" y="1378504"/>
                        <a:pt x="4909825" y="1378015"/>
                        <a:pt x="4919119" y="1366054"/>
                      </a:cubicBezTo>
                      <a:cubicBezTo>
                        <a:pt x="4923298" y="1360718"/>
                        <a:pt x="4939438" y="1335997"/>
                        <a:pt x="4949043" y="1344711"/>
                      </a:cubicBezTo>
                      <a:cubicBezTo>
                        <a:pt x="4957090" y="1352048"/>
                        <a:pt x="4945663" y="1368233"/>
                        <a:pt x="4953489" y="1375836"/>
                      </a:cubicBezTo>
                      <a:cubicBezTo>
                        <a:pt x="4956824" y="1379260"/>
                        <a:pt x="4984614" y="1353604"/>
                        <a:pt x="4989060" y="1351381"/>
                      </a:cubicBezTo>
                      <a:cubicBezTo>
                        <a:pt x="5010003" y="1341154"/>
                        <a:pt x="5046463" y="1337597"/>
                        <a:pt x="5068117" y="1348046"/>
                      </a:cubicBezTo>
                      <a:cubicBezTo>
                        <a:pt x="5074919" y="1351337"/>
                        <a:pt x="5085591" y="1371479"/>
                        <a:pt x="5093150" y="1369567"/>
                      </a:cubicBezTo>
                      <a:cubicBezTo>
                        <a:pt x="5099819" y="1367922"/>
                        <a:pt x="5099597" y="1362719"/>
                        <a:pt x="5100530" y="1357250"/>
                      </a:cubicBezTo>
                      <a:cubicBezTo>
                        <a:pt x="5101998" y="1348357"/>
                        <a:pt x="5115026" y="1346801"/>
                        <a:pt x="5121651" y="1343422"/>
                      </a:cubicBezTo>
                      <a:cubicBezTo>
                        <a:pt x="5146863" y="1330572"/>
                        <a:pt x="5168916" y="1312564"/>
                        <a:pt x="5192793" y="1298958"/>
                      </a:cubicBezTo>
                      <a:cubicBezTo>
                        <a:pt x="5201286" y="1294112"/>
                        <a:pt x="5206399" y="1285619"/>
                        <a:pt x="5216804" y="1281173"/>
                      </a:cubicBezTo>
                      <a:cubicBezTo>
                        <a:pt x="5236368" y="1272813"/>
                        <a:pt x="5257444" y="1269879"/>
                        <a:pt x="5277319" y="1262542"/>
                      </a:cubicBezTo>
                      <a:cubicBezTo>
                        <a:pt x="5291504" y="1257749"/>
                        <a:pt x="5304975" y="1251030"/>
                        <a:pt x="5317336" y="1242578"/>
                      </a:cubicBezTo>
                      <a:cubicBezTo>
                        <a:pt x="5323339" y="1238131"/>
                        <a:pt x="5323872" y="1225815"/>
                        <a:pt x="5333566" y="1229239"/>
                      </a:cubicBezTo>
                      <a:cubicBezTo>
                        <a:pt x="5338501" y="1231017"/>
                        <a:pt x="5336946" y="1235731"/>
                        <a:pt x="5343081" y="1236886"/>
                      </a:cubicBezTo>
                      <a:cubicBezTo>
                        <a:pt x="5350862" y="1238354"/>
                        <a:pt x="5358822" y="1238309"/>
                        <a:pt x="5366647" y="1239954"/>
                      </a:cubicBezTo>
                      <a:cubicBezTo>
                        <a:pt x="5381454" y="1243111"/>
                        <a:pt x="5401151" y="1250315"/>
                        <a:pt x="5408487" y="1230039"/>
                      </a:cubicBezTo>
                      <a:cubicBezTo>
                        <a:pt x="5415068" y="1211987"/>
                        <a:pt x="5385322" y="1190955"/>
                        <a:pt x="5383321" y="1174326"/>
                      </a:cubicBezTo>
                      <a:cubicBezTo>
                        <a:pt x="5381321" y="1163019"/>
                        <a:pt x="5375050" y="1152921"/>
                        <a:pt x="5365803" y="1146136"/>
                      </a:cubicBezTo>
                      <a:cubicBezTo>
                        <a:pt x="5358866" y="1141689"/>
                        <a:pt x="5340102" y="1150849"/>
                        <a:pt x="5340102" y="1132797"/>
                      </a:cubicBezTo>
                      <a:cubicBezTo>
                        <a:pt x="5340102" y="1111987"/>
                        <a:pt x="5329386" y="1125149"/>
                        <a:pt x="5316314" y="1124348"/>
                      </a:cubicBezTo>
                      <a:cubicBezTo>
                        <a:pt x="5302531" y="1123503"/>
                        <a:pt x="5294438" y="1109764"/>
                        <a:pt x="5311112" y="1104918"/>
                      </a:cubicBezTo>
                      <a:cubicBezTo>
                        <a:pt x="5325340" y="1100222"/>
                        <a:pt x="5340902" y="1105905"/>
                        <a:pt x="5348773" y="1118657"/>
                      </a:cubicBezTo>
                      <a:cubicBezTo>
                        <a:pt x="5356509" y="1130218"/>
                        <a:pt x="5381098" y="1124571"/>
                        <a:pt x="5391147" y="1119813"/>
                      </a:cubicBezTo>
                      <a:cubicBezTo>
                        <a:pt x="5403419" y="1113944"/>
                        <a:pt x="5416714" y="1110253"/>
                        <a:pt x="5428496" y="1103272"/>
                      </a:cubicBezTo>
                      <a:cubicBezTo>
                        <a:pt x="5438946" y="1097048"/>
                        <a:pt x="5435655" y="1084242"/>
                        <a:pt x="5445704" y="1079262"/>
                      </a:cubicBezTo>
                      <a:cubicBezTo>
                        <a:pt x="5462289" y="1070947"/>
                        <a:pt x="5432898" y="1058542"/>
                        <a:pt x="5434366" y="1049293"/>
                      </a:cubicBezTo>
                      <a:cubicBezTo>
                        <a:pt x="5435032" y="1044847"/>
                        <a:pt x="5455085" y="1031019"/>
                        <a:pt x="5459576" y="1032441"/>
                      </a:cubicBezTo>
                      <a:cubicBezTo>
                        <a:pt x="5465713" y="1034442"/>
                        <a:pt x="5472249" y="1027995"/>
                        <a:pt x="5476918" y="1029596"/>
                      </a:cubicBezTo>
                      <a:cubicBezTo>
                        <a:pt x="5477673" y="1029862"/>
                        <a:pt x="5465312" y="1053117"/>
                        <a:pt x="5469848" y="1059342"/>
                      </a:cubicBezTo>
                      <a:cubicBezTo>
                        <a:pt x="5478741" y="1071392"/>
                        <a:pt x="5485410" y="1078061"/>
                        <a:pt x="5500973" y="1076594"/>
                      </a:cubicBezTo>
                      <a:cubicBezTo>
                        <a:pt x="5525294" y="1074371"/>
                        <a:pt x="5558020" y="1066012"/>
                        <a:pt x="5569981" y="1096158"/>
                      </a:cubicBezTo>
                      <a:cubicBezTo>
                        <a:pt x="5576695" y="1112966"/>
                        <a:pt x="5592879" y="1121725"/>
                        <a:pt x="5609998" y="1124793"/>
                      </a:cubicBezTo>
                      <a:cubicBezTo>
                        <a:pt x="5614444" y="1125638"/>
                        <a:pt x="5623337" y="1125860"/>
                        <a:pt x="5625649" y="1131285"/>
                      </a:cubicBezTo>
                      <a:cubicBezTo>
                        <a:pt x="5630896" y="1144624"/>
                        <a:pt x="5639700" y="1138043"/>
                        <a:pt x="5649749" y="1141111"/>
                      </a:cubicBezTo>
                      <a:cubicBezTo>
                        <a:pt x="5657663" y="1143512"/>
                        <a:pt x="5675627" y="1145024"/>
                        <a:pt x="5682697" y="1138799"/>
                      </a:cubicBezTo>
                      <a:cubicBezTo>
                        <a:pt x="5691590" y="1130885"/>
                        <a:pt x="5663844" y="1126883"/>
                        <a:pt x="5667712" y="1120302"/>
                      </a:cubicBezTo>
                      <a:cubicBezTo>
                        <a:pt x="5671581" y="1113722"/>
                        <a:pt x="5688966" y="1132930"/>
                        <a:pt x="5687099" y="1118702"/>
                      </a:cubicBezTo>
                      <a:cubicBezTo>
                        <a:pt x="5685720" y="1108386"/>
                        <a:pt x="5691189" y="1102383"/>
                        <a:pt x="5689500" y="1091223"/>
                      </a:cubicBezTo>
                      <a:cubicBezTo>
                        <a:pt x="5688654" y="1085576"/>
                        <a:pt x="5675716" y="1066101"/>
                        <a:pt x="5685854" y="1066990"/>
                      </a:cubicBezTo>
                      <a:cubicBezTo>
                        <a:pt x="5686965" y="1066990"/>
                        <a:pt x="5736809" y="1086243"/>
                        <a:pt x="5734764" y="1076105"/>
                      </a:cubicBezTo>
                      <a:cubicBezTo>
                        <a:pt x="5733474" y="1069524"/>
                        <a:pt x="5720846" y="1071436"/>
                        <a:pt x="5719868" y="1066856"/>
                      </a:cubicBezTo>
                      <a:cubicBezTo>
                        <a:pt x="5718046" y="1058275"/>
                        <a:pt x="5747347" y="1078462"/>
                        <a:pt x="5749170" y="1067746"/>
                      </a:cubicBezTo>
                      <a:cubicBezTo>
                        <a:pt x="5750237" y="1060481"/>
                        <a:pt x="5754550" y="1054095"/>
                        <a:pt x="5760908" y="1050405"/>
                      </a:cubicBezTo>
                      <a:cubicBezTo>
                        <a:pt x="5764110" y="1048893"/>
                        <a:pt x="5787943" y="1046270"/>
                        <a:pt x="5770647" y="1040223"/>
                      </a:cubicBezTo>
                      <a:close/>
                      <a:moveTo>
                        <a:pt x="2980315" y="1697132"/>
                      </a:moveTo>
                      <a:cubicBezTo>
                        <a:pt x="2958393" y="1716785"/>
                        <a:pt x="2927936" y="1720076"/>
                        <a:pt x="2904147" y="1736172"/>
                      </a:cubicBezTo>
                      <a:cubicBezTo>
                        <a:pt x="2895255" y="1742219"/>
                        <a:pt x="2897834" y="1748933"/>
                        <a:pt x="2892409" y="1756269"/>
                      </a:cubicBezTo>
                      <a:cubicBezTo>
                        <a:pt x="2885295" y="1765874"/>
                        <a:pt x="2870444" y="1769608"/>
                        <a:pt x="2859505" y="1772187"/>
                      </a:cubicBezTo>
                      <a:cubicBezTo>
                        <a:pt x="2853726" y="1773521"/>
                        <a:pt x="2804860" y="1774722"/>
                        <a:pt x="2825669" y="1766718"/>
                      </a:cubicBezTo>
                      <a:cubicBezTo>
                        <a:pt x="2852347" y="1756492"/>
                        <a:pt x="2871289" y="1751245"/>
                        <a:pt x="2887206" y="1726167"/>
                      </a:cubicBezTo>
                      <a:cubicBezTo>
                        <a:pt x="2903614" y="1700334"/>
                        <a:pt x="2936117" y="1687395"/>
                        <a:pt x="2957771" y="1666274"/>
                      </a:cubicBezTo>
                      <a:cubicBezTo>
                        <a:pt x="2982538" y="1641997"/>
                        <a:pt x="2987339" y="1601624"/>
                        <a:pt x="3012239" y="1579125"/>
                      </a:cubicBezTo>
                      <a:cubicBezTo>
                        <a:pt x="3026156" y="1566542"/>
                        <a:pt x="3016285" y="1618387"/>
                        <a:pt x="3015396" y="1622077"/>
                      </a:cubicBezTo>
                      <a:cubicBezTo>
                        <a:pt x="3009305" y="1647199"/>
                        <a:pt x="3000323" y="1679213"/>
                        <a:pt x="2980315" y="1697132"/>
                      </a:cubicBezTo>
                      <a:close/>
                      <a:moveTo>
                        <a:pt x="3107436" y="521863"/>
                      </a:moveTo>
                      <a:cubicBezTo>
                        <a:pt x="3104457" y="527776"/>
                        <a:pt x="3077557" y="532356"/>
                        <a:pt x="3090407" y="540537"/>
                      </a:cubicBezTo>
                      <a:cubicBezTo>
                        <a:pt x="3101390" y="547563"/>
                        <a:pt x="3118864" y="544984"/>
                        <a:pt x="3130425" y="541738"/>
                      </a:cubicBezTo>
                      <a:cubicBezTo>
                        <a:pt x="3175911" y="528399"/>
                        <a:pt x="3117530" y="501365"/>
                        <a:pt x="3107259" y="521863"/>
                      </a:cubicBezTo>
                      <a:close/>
                      <a:moveTo>
                        <a:pt x="1285262" y="27602"/>
                      </a:moveTo>
                      <a:cubicBezTo>
                        <a:pt x="1297534" y="27602"/>
                        <a:pt x="1300201" y="22399"/>
                        <a:pt x="1308917" y="16264"/>
                      </a:cubicBezTo>
                      <a:cubicBezTo>
                        <a:pt x="1316964" y="10617"/>
                        <a:pt x="1332260" y="16486"/>
                        <a:pt x="1341776" y="14574"/>
                      </a:cubicBezTo>
                      <a:cubicBezTo>
                        <a:pt x="1365475" y="9816"/>
                        <a:pt x="1321678" y="-499"/>
                        <a:pt x="1315097" y="-322"/>
                      </a:cubicBezTo>
                      <a:cubicBezTo>
                        <a:pt x="1307227" y="-322"/>
                        <a:pt x="1243955" y="24445"/>
                        <a:pt x="1241287" y="15552"/>
                      </a:cubicBezTo>
                      <a:cubicBezTo>
                        <a:pt x="1245333" y="27869"/>
                        <a:pt x="1276058" y="27602"/>
                        <a:pt x="1285262" y="27602"/>
                      </a:cubicBezTo>
                      <a:close/>
                      <a:moveTo>
                        <a:pt x="1161163" y="94564"/>
                      </a:moveTo>
                      <a:cubicBezTo>
                        <a:pt x="1161163" y="78557"/>
                        <a:pt x="1109051" y="96210"/>
                        <a:pt x="1119144" y="99589"/>
                      </a:cubicBezTo>
                      <a:cubicBezTo>
                        <a:pt x="1128126" y="102612"/>
                        <a:pt x="1161163" y="110616"/>
                        <a:pt x="1161163" y="94564"/>
                      </a:cubicBezTo>
                      <a:close/>
                      <a:moveTo>
                        <a:pt x="1290108" y="81581"/>
                      </a:moveTo>
                      <a:cubicBezTo>
                        <a:pt x="1294910" y="94431"/>
                        <a:pt x="1220122" y="89807"/>
                        <a:pt x="1245067" y="110571"/>
                      </a:cubicBezTo>
                      <a:cubicBezTo>
                        <a:pt x="1259962" y="122977"/>
                        <a:pt x="1301935" y="117686"/>
                        <a:pt x="1316564" y="107014"/>
                      </a:cubicBezTo>
                      <a:cubicBezTo>
                        <a:pt x="1324345" y="101367"/>
                        <a:pt x="1374812" y="91141"/>
                        <a:pt x="1344132" y="82337"/>
                      </a:cubicBezTo>
                      <a:cubicBezTo>
                        <a:pt x="1339685" y="81047"/>
                        <a:pt x="1287707" y="75089"/>
                        <a:pt x="1290108" y="81581"/>
                      </a:cubicBezTo>
                      <a:cubicBezTo>
                        <a:pt x="1293221" y="89584"/>
                        <a:pt x="1287218" y="73622"/>
                        <a:pt x="1290375" y="81625"/>
                      </a:cubicBezTo>
                      <a:close/>
                      <a:moveTo>
                        <a:pt x="1461250" y="62550"/>
                      </a:moveTo>
                      <a:cubicBezTo>
                        <a:pt x="1469609" y="51790"/>
                        <a:pt x="1430125" y="37784"/>
                        <a:pt x="1422789" y="37206"/>
                      </a:cubicBezTo>
                      <a:cubicBezTo>
                        <a:pt x="1413896" y="36539"/>
                        <a:pt x="1401224" y="35338"/>
                        <a:pt x="1393175" y="39963"/>
                      </a:cubicBezTo>
                      <a:cubicBezTo>
                        <a:pt x="1388729" y="42453"/>
                        <a:pt x="1387573" y="50856"/>
                        <a:pt x="1381481" y="54725"/>
                      </a:cubicBezTo>
                      <a:cubicBezTo>
                        <a:pt x="1377302" y="57393"/>
                        <a:pt x="1360406" y="64640"/>
                        <a:pt x="1362984" y="71754"/>
                      </a:cubicBezTo>
                      <a:cubicBezTo>
                        <a:pt x="1366453" y="81492"/>
                        <a:pt x="1386550" y="82159"/>
                        <a:pt x="1394465" y="82070"/>
                      </a:cubicBezTo>
                      <a:cubicBezTo>
                        <a:pt x="1411984" y="81848"/>
                        <a:pt x="1449244" y="77935"/>
                        <a:pt x="1461161" y="62550"/>
                      </a:cubicBezTo>
                      <a:cubicBezTo>
                        <a:pt x="1468231" y="53569"/>
                        <a:pt x="1454358" y="71577"/>
                        <a:pt x="1461383" y="62595"/>
                      </a:cubicBezTo>
                      <a:close/>
                      <a:moveTo>
                        <a:pt x="1302114" y="46543"/>
                      </a:moveTo>
                      <a:cubicBezTo>
                        <a:pt x="1304159" y="32315"/>
                        <a:pt x="1285262" y="35250"/>
                        <a:pt x="1276636" y="35516"/>
                      </a:cubicBezTo>
                      <a:cubicBezTo>
                        <a:pt x="1255826" y="36228"/>
                        <a:pt x="1240353" y="26624"/>
                        <a:pt x="1220478" y="24312"/>
                      </a:cubicBezTo>
                      <a:cubicBezTo>
                        <a:pt x="1202248" y="22133"/>
                        <a:pt x="1224035" y="36139"/>
                        <a:pt x="1219900" y="39696"/>
                      </a:cubicBezTo>
                      <a:cubicBezTo>
                        <a:pt x="1212385" y="46099"/>
                        <a:pt x="1198957" y="46766"/>
                        <a:pt x="1189976" y="50412"/>
                      </a:cubicBezTo>
                      <a:cubicBezTo>
                        <a:pt x="1165876" y="60149"/>
                        <a:pt x="1228970" y="68197"/>
                        <a:pt x="1235640" y="67886"/>
                      </a:cubicBezTo>
                      <a:cubicBezTo>
                        <a:pt x="1248979" y="67486"/>
                        <a:pt x="1299268" y="66374"/>
                        <a:pt x="1302336" y="46543"/>
                      </a:cubicBezTo>
                      <a:cubicBezTo>
                        <a:pt x="1305270" y="25601"/>
                        <a:pt x="1299268" y="67619"/>
                        <a:pt x="1302247" y="46588"/>
                      </a:cubicBezTo>
                      <a:close/>
                      <a:moveTo>
                        <a:pt x="1153026" y="601898"/>
                      </a:moveTo>
                      <a:cubicBezTo>
                        <a:pt x="1155027" y="621728"/>
                        <a:pt x="1122479" y="615548"/>
                        <a:pt x="1122435" y="620973"/>
                      </a:cubicBezTo>
                      <a:cubicBezTo>
                        <a:pt x="1122435" y="628443"/>
                        <a:pt x="1138486" y="633422"/>
                        <a:pt x="1140220" y="641915"/>
                      </a:cubicBezTo>
                      <a:cubicBezTo>
                        <a:pt x="1141954" y="650408"/>
                        <a:pt x="1125281" y="649518"/>
                        <a:pt x="1121768" y="656055"/>
                      </a:cubicBezTo>
                      <a:cubicBezTo>
                        <a:pt x="1115899" y="666948"/>
                        <a:pt x="1117988" y="670016"/>
                        <a:pt x="1103360" y="670905"/>
                      </a:cubicBezTo>
                      <a:cubicBezTo>
                        <a:pt x="1090421" y="671706"/>
                        <a:pt x="1076104" y="674418"/>
                        <a:pt x="1077571" y="691092"/>
                      </a:cubicBezTo>
                      <a:cubicBezTo>
                        <a:pt x="1078771" y="704431"/>
                        <a:pt x="1096468" y="703453"/>
                        <a:pt x="1105983" y="703720"/>
                      </a:cubicBezTo>
                      <a:cubicBezTo>
                        <a:pt x="1122346" y="704164"/>
                        <a:pt x="1116254" y="708522"/>
                        <a:pt x="1114565" y="720260"/>
                      </a:cubicBezTo>
                      <a:cubicBezTo>
                        <a:pt x="1113364" y="728620"/>
                        <a:pt x="1131861" y="740136"/>
                        <a:pt x="1134084" y="730398"/>
                      </a:cubicBezTo>
                      <a:cubicBezTo>
                        <a:pt x="1135729" y="723017"/>
                        <a:pt x="1123680" y="708166"/>
                        <a:pt x="1139242" y="712613"/>
                      </a:cubicBezTo>
                      <a:cubicBezTo>
                        <a:pt x="1146890" y="714836"/>
                        <a:pt x="1156539" y="720038"/>
                        <a:pt x="1160140" y="727552"/>
                      </a:cubicBezTo>
                      <a:cubicBezTo>
                        <a:pt x="1164142" y="735867"/>
                        <a:pt x="1149780" y="740047"/>
                        <a:pt x="1157339" y="747561"/>
                      </a:cubicBezTo>
                      <a:cubicBezTo>
                        <a:pt x="1174013" y="764102"/>
                        <a:pt x="1212474" y="762145"/>
                        <a:pt x="1234528" y="765080"/>
                      </a:cubicBezTo>
                      <a:cubicBezTo>
                        <a:pt x="1240086" y="765836"/>
                        <a:pt x="1296378" y="773973"/>
                        <a:pt x="1288730" y="757521"/>
                      </a:cubicBezTo>
                      <a:cubicBezTo>
                        <a:pt x="1283750" y="746805"/>
                        <a:pt x="1266498" y="739736"/>
                        <a:pt x="1257605" y="732710"/>
                      </a:cubicBezTo>
                      <a:cubicBezTo>
                        <a:pt x="1241687" y="720260"/>
                        <a:pt x="1227592" y="703987"/>
                        <a:pt x="1221411" y="684378"/>
                      </a:cubicBezTo>
                      <a:cubicBezTo>
                        <a:pt x="1216965" y="670772"/>
                        <a:pt x="1217943" y="655032"/>
                        <a:pt x="1231238" y="646762"/>
                      </a:cubicBezTo>
                      <a:cubicBezTo>
                        <a:pt x="1244532" y="638491"/>
                        <a:pt x="1240887" y="630621"/>
                        <a:pt x="1247245" y="618883"/>
                      </a:cubicBezTo>
                      <a:cubicBezTo>
                        <a:pt x="1254715" y="605143"/>
                        <a:pt x="1269477" y="600786"/>
                        <a:pt x="1274768" y="584601"/>
                      </a:cubicBezTo>
                      <a:cubicBezTo>
                        <a:pt x="1278636" y="572151"/>
                        <a:pt x="1298067" y="575086"/>
                        <a:pt x="1297445" y="563747"/>
                      </a:cubicBezTo>
                      <a:cubicBezTo>
                        <a:pt x="1296288" y="543205"/>
                        <a:pt x="1338085" y="545517"/>
                        <a:pt x="1327280" y="516660"/>
                      </a:cubicBezTo>
                      <a:cubicBezTo>
                        <a:pt x="1326880" y="515638"/>
                        <a:pt x="1388329" y="496918"/>
                        <a:pt x="1395443" y="493406"/>
                      </a:cubicBezTo>
                      <a:cubicBezTo>
                        <a:pt x="1402557" y="489893"/>
                        <a:pt x="1405892" y="481311"/>
                        <a:pt x="1412873" y="476776"/>
                      </a:cubicBezTo>
                      <a:cubicBezTo>
                        <a:pt x="1422211" y="471014"/>
                        <a:pt x="1431992" y="466074"/>
                        <a:pt x="1442175" y="462014"/>
                      </a:cubicBezTo>
                      <a:cubicBezTo>
                        <a:pt x="1474322" y="448577"/>
                        <a:pt x="1507225" y="437025"/>
                        <a:pt x="1540751" y="427421"/>
                      </a:cubicBezTo>
                      <a:cubicBezTo>
                        <a:pt x="1574810" y="417328"/>
                        <a:pt x="1610471" y="411370"/>
                        <a:pt x="1643418" y="397764"/>
                      </a:cubicBezTo>
                      <a:cubicBezTo>
                        <a:pt x="1656135" y="392517"/>
                        <a:pt x="1707936" y="366417"/>
                        <a:pt x="1675032" y="350810"/>
                      </a:cubicBezTo>
                      <a:cubicBezTo>
                        <a:pt x="1649554" y="338716"/>
                        <a:pt x="1611004" y="354145"/>
                        <a:pt x="1587972" y="365883"/>
                      </a:cubicBezTo>
                      <a:cubicBezTo>
                        <a:pt x="1575566" y="372197"/>
                        <a:pt x="1566763" y="380200"/>
                        <a:pt x="1552089" y="381312"/>
                      </a:cubicBezTo>
                      <a:cubicBezTo>
                        <a:pt x="1532303" y="382824"/>
                        <a:pt x="1518430" y="389671"/>
                        <a:pt x="1499666" y="394651"/>
                      </a:cubicBezTo>
                      <a:cubicBezTo>
                        <a:pt x="1485483" y="398386"/>
                        <a:pt x="1466541" y="401187"/>
                        <a:pt x="1453380" y="392650"/>
                      </a:cubicBezTo>
                      <a:cubicBezTo>
                        <a:pt x="1438084" y="382779"/>
                        <a:pt x="1422255" y="399898"/>
                        <a:pt x="1408515" y="403989"/>
                      </a:cubicBezTo>
                      <a:cubicBezTo>
                        <a:pt x="1395621" y="407813"/>
                        <a:pt x="1374545" y="417639"/>
                        <a:pt x="1361339" y="416661"/>
                      </a:cubicBezTo>
                      <a:cubicBezTo>
                        <a:pt x="1348134" y="415683"/>
                        <a:pt x="1328169" y="422575"/>
                        <a:pt x="1319143" y="432535"/>
                      </a:cubicBezTo>
                      <a:cubicBezTo>
                        <a:pt x="1311718" y="440805"/>
                        <a:pt x="1305804" y="440627"/>
                        <a:pt x="1296066" y="445562"/>
                      </a:cubicBezTo>
                      <a:cubicBezTo>
                        <a:pt x="1284995" y="451032"/>
                        <a:pt x="1287529" y="470373"/>
                        <a:pt x="1267832" y="464771"/>
                      </a:cubicBezTo>
                      <a:cubicBezTo>
                        <a:pt x="1229015" y="453744"/>
                        <a:pt x="1271389" y="488648"/>
                        <a:pt x="1245333" y="498386"/>
                      </a:cubicBezTo>
                      <a:cubicBezTo>
                        <a:pt x="1233639" y="502832"/>
                        <a:pt x="1237863" y="501898"/>
                        <a:pt x="1236440" y="510524"/>
                      </a:cubicBezTo>
                      <a:cubicBezTo>
                        <a:pt x="1235729" y="514971"/>
                        <a:pt x="1229726" y="517950"/>
                        <a:pt x="1227014" y="520840"/>
                      </a:cubicBezTo>
                      <a:cubicBezTo>
                        <a:pt x="1222034" y="526042"/>
                        <a:pt x="1228926" y="531822"/>
                        <a:pt x="1223101" y="536002"/>
                      </a:cubicBezTo>
                      <a:cubicBezTo>
                        <a:pt x="1211985" y="544005"/>
                        <a:pt x="1195178" y="539426"/>
                        <a:pt x="1185351" y="549652"/>
                      </a:cubicBezTo>
                      <a:cubicBezTo>
                        <a:pt x="1169211" y="566549"/>
                        <a:pt x="1195222" y="562769"/>
                        <a:pt x="1198379" y="568861"/>
                      </a:cubicBezTo>
                      <a:cubicBezTo>
                        <a:pt x="1195267" y="562858"/>
                        <a:pt x="1182550" y="591093"/>
                        <a:pt x="1182550" y="591093"/>
                      </a:cubicBezTo>
                      <a:cubicBezTo>
                        <a:pt x="1178637" y="598918"/>
                        <a:pt x="1152137" y="593138"/>
                        <a:pt x="1153026" y="601942"/>
                      </a:cubicBezTo>
                      <a:cubicBezTo>
                        <a:pt x="1154182" y="611946"/>
                        <a:pt x="1152181" y="591938"/>
                        <a:pt x="1153159" y="60194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39" name="자유형: 도형 9838">
                  <a:extLst>
                    <a:ext uri="{FF2B5EF4-FFF2-40B4-BE49-F238E27FC236}">
                      <a16:creationId xmlns:a16="http://schemas.microsoft.com/office/drawing/2014/main" id="{15361EEB-56C5-4729-D6AF-DBEB33BA6482}"/>
                    </a:ext>
                  </a:extLst>
                </p:cNvPr>
                <p:cNvSpPr/>
                <p:nvPr/>
              </p:nvSpPr>
              <p:spPr>
                <a:xfrm>
                  <a:off x="5141768" y="7001269"/>
                  <a:ext cx="3946656" cy="1510181"/>
                </a:xfrm>
                <a:custGeom>
                  <a:avLst/>
                  <a:gdLst>
                    <a:gd name="connsiteX0" fmla="*/ 950547 w 5778299"/>
                    <a:gd name="connsiteY0" fmla="*/ 2210110 h 2211056"/>
                    <a:gd name="connsiteX1" fmla="*/ 950280 w 5778299"/>
                    <a:gd name="connsiteY1" fmla="*/ 2210110 h 2211056"/>
                    <a:gd name="connsiteX2" fmla="*/ 939831 w 5778299"/>
                    <a:gd name="connsiteY2" fmla="*/ 2207131 h 2211056"/>
                    <a:gd name="connsiteX3" fmla="*/ 939831 w 5778299"/>
                    <a:gd name="connsiteY3" fmla="*/ 2207131 h 2211056"/>
                    <a:gd name="connsiteX4" fmla="*/ 912574 w 5778299"/>
                    <a:gd name="connsiteY4" fmla="*/ 2190679 h 2211056"/>
                    <a:gd name="connsiteX5" fmla="*/ 902259 w 5778299"/>
                    <a:gd name="connsiteY5" fmla="*/ 2184143 h 2211056"/>
                    <a:gd name="connsiteX6" fmla="*/ 895189 w 5778299"/>
                    <a:gd name="connsiteY6" fmla="*/ 2180275 h 2211056"/>
                    <a:gd name="connsiteX7" fmla="*/ 876203 w 5778299"/>
                    <a:gd name="connsiteY7" fmla="*/ 2158487 h 2211056"/>
                    <a:gd name="connsiteX8" fmla="*/ 853971 w 5778299"/>
                    <a:gd name="connsiteY8" fmla="*/ 2148305 h 2211056"/>
                    <a:gd name="connsiteX9" fmla="*/ 836185 w 5778299"/>
                    <a:gd name="connsiteY9" fmla="*/ 2149906 h 2211056"/>
                    <a:gd name="connsiteX10" fmla="*/ 798658 w 5778299"/>
                    <a:gd name="connsiteY10" fmla="*/ 2141324 h 2211056"/>
                    <a:gd name="connsiteX11" fmla="*/ 796746 w 5778299"/>
                    <a:gd name="connsiteY11" fmla="*/ 2140346 h 2211056"/>
                    <a:gd name="connsiteX12" fmla="*/ 788965 w 5778299"/>
                    <a:gd name="connsiteY12" fmla="*/ 2134032 h 2211056"/>
                    <a:gd name="connsiteX13" fmla="*/ 777538 w 5778299"/>
                    <a:gd name="connsiteY13" fmla="*/ 2127007 h 2211056"/>
                    <a:gd name="connsiteX14" fmla="*/ 771935 w 5778299"/>
                    <a:gd name="connsiteY14" fmla="*/ 2126785 h 2211056"/>
                    <a:gd name="connsiteX15" fmla="*/ 760953 w 5778299"/>
                    <a:gd name="connsiteY15" fmla="*/ 2127274 h 2211056"/>
                    <a:gd name="connsiteX16" fmla="*/ 752993 w 5778299"/>
                    <a:gd name="connsiteY16" fmla="*/ 2127674 h 2211056"/>
                    <a:gd name="connsiteX17" fmla="*/ 723647 w 5778299"/>
                    <a:gd name="connsiteY17" fmla="*/ 2120293 h 2211056"/>
                    <a:gd name="connsiteX18" fmla="*/ 703461 w 5778299"/>
                    <a:gd name="connsiteY18" fmla="*/ 2113356 h 2211056"/>
                    <a:gd name="connsiteX19" fmla="*/ 696124 w 5778299"/>
                    <a:gd name="connsiteY19" fmla="*/ 2112556 h 2211056"/>
                    <a:gd name="connsiteX20" fmla="*/ 678338 w 5778299"/>
                    <a:gd name="connsiteY20" fmla="*/ 2118425 h 2211056"/>
                    <a:gd name="connsiteX21" fmla="*/ 678072 w 5778299"/>
                    <a:gd name="connsiteY21" fmla="*/ 2118425 h 2211056"/>
                    <a:gd name="connsiteX22" fmla="*/ 677761 w 5778299"/>
                    <a:gd name="connsiteY22" fmla="*/ 2118425 h 2211056"/>
                    <a:gd name="connsiteX23" fmla="*/ 661398 w 5778299"/>
                    <a:gd name="connsiteY23" fmla="*/ 2103975 h 2211056"/>
                    <a:gd name="connsiteX24" fmla="*/ 654239 w 5778299"/>
                    <a:gd name="connsiteY24" fmla="*/ 2096638 h 2211056"/>
                    <a:gd name="connsiteX25" fmla="*/ 622270 w 5778299"/>
                    <a:gd name="connsiteY25" fmla="*/ 2072583 h 2211056"/>
                    <a:gd name="connsiteX26" fmla="*/ 609686 w 5778299"/>
                    <a:gd name="connsiteY26" fmla="*/ 2067603 h 2211056"/>
                    <a:gd name="connsiteX27" fmla="*/ 592168 w 5778299"/>
                    <a:gd name="connsiteY27" fmla="*/ 2059422 h 2211056"/>
                    <a:gd name="connsiteX28" fmla="*/ 578339 w 5778299"/>
                    <a:gd name="connsiteY28" fmla="*/ 2039991 h 2211056"/>
                    <a:gd name="connsiteX29" fmla="*/ 581452 w 5778299"/>
                    <a:gd name="connsiteY29" fmla="*/ 2036567 h 2211056"/>
                    <a:gd name="connsiteX30" fmla="*/ 591012 w 5778299"/>
                    <a:gd name="connsiteY30" fmla="*/ 2035278 h 2211056"/>
                    <a:gd name="connsiteX31" fmla="*/ 604351 w 5778299"/>
                    <a:gd name="connsiteY31" fmla="*/ 2031365 h 2211056"/>
                    <a:gd name="connsiteX32" fmla="*/ 606885 w 5778299"/>
                    <a:gd name="connsiteY32" fmla="*/ 2022472 h 2211056"/>
                    <a:gd name="connsiteX33" fmla="*/ 610932 w 5778299"/>
                    <a:gd name="connsiteY33" fmla="*/ 2011846 h 2211056"/>
                    <a:gd name="connsiteX34" fmla="*/ 618535 w 5778299"/>
                    <a:gd name="connsiteY34" fmla="*/ 2006910 h 2211056"/>
                    <a:gd name="connsiteX35" fmla="*/ 624982 w 5778299"/>
                    <a:gd name="connsiteY35" fmla="*/ 2001130 h 2211056"/>
                    <a:gd name="connsiteX36" fmla="*/ 617779 w 5778299"/>
                    <a:gd name="connsiteY36" fmla="*/ 1991436 h 2211056"/>
                    <a:gd name="connsiteX37" fmla="*/ 614088 w 5778299"/>
                    <a:gd name="connsiteY37" fmla="*/ 1984189 h 2211056"/>
                    <a:gd name="connsiteX38" fmla="*/ 635564 w 5778299"/>
                    <a:gd name="connsiteY38" fmla="*/ 1972228 h 2211056"/>
                    <a:gd name="connsiteX39" fmla="*/ 655840 w 5778299"/>
                    <a:gd name="connsiteY39" fmla="*/ 1961957 h 2211056"/>
                    <a:gd name="connsiteX40" fmla="*/ 655840 w 5778299"/>
                    <a:gd name="connsiteY40" fmla="*/ 1958578 h 2211056"/>
                    <a:gd name="connsiteX41" fmla="*/ 649348 w 5778299"/>
                    <a:gd name="connsiteY41" fmla="*/ 1954754 h 2211056"/>
                    <a:gd name="connsiteX42" fmla="*/ 638499 w 5778299"/>
                    <a:gd name="connsiteY42" fmla="*/ 1957288 h 2211056"/>
                    <a:gd name="connsiteX43" fmla="*/ 627739 w 5778299"/>
                    <a:gd name="connsiteY43" fmla="*/ 1959823 h 2211056"/>
                    <a:gd name="connsiteX44" fmla="*/ 619735 w 5778299"/>
                    <a:gd name="connsiteY44" fmla="*/ 1952042 h 2211056"/>
                    <a:gd name="connsiteX45" fmla="*/ 634942 w 5778299"/>
                    <a:gd name="connsiteY45" fmla="*/ 1932967 h 2211056"/>
                    <a:gd name="connsiteX46" fmla="*/ 640500 w 5778299"/>
                    <a:gd name="connsiteY46" fmla="*/ 1929098 h 2211056"/>
                    <a:gd name="connsiteX47" fmla="*/ 652327 w 5778299"/>
                    <a:gd name="connsiteY47" fmla="*/ 1925096 h 2211056"/>
                    <a:gd name="connsiteX48" fmla="*/ 660775 w 5778299"/>
                    <a:gd name="connsiteY48" fmla="*/ 1926030 h 2211056"/>
                    <a:gd name="connsiteX49" fmla="*/ 669668 w 5778299"/>
                    <a:gd name="connsiteY49" fmla="*/ 1927008 h 2211056"/>
                    <a:gd name="connsiteX50" fmla="*/ 674693 w 5778299"/>
                    <a:gd name="connsiteY50" fmla="*/ 1926519 h 2211056"/>
                    <a:gd name="connsiteX51" fmla="*/ 679139 w 5778299"/>
                    <a:gd name="connsiteY51" fmla="*/ 1920428 h 2211056"/>
                    <a:gd name="connsiteX52" fmla="*/ 679139 w 5778299"/>
                    <a:gd name="connsiteY52" fmla="*/ 1901753 h 2211056"/>
                    <a:gd name="connsiteX53" fmla="*/ 675938 w 5778299"/>
                    <a:gd name="connsiteY53" fmla="*/ 1894238 h 2211056"/>
                    <a:gd name="connsiteX54" fmla="*/ 682029 w 5778299"/>
                    <a:gd name="connsiteY54" fmla="*/ 1887524 h 2211056"/>
                    <a:gd name="connsiteX55" fmla="*/ 686031 w 5778299"/>
                    <a:gd name="connsiteY55" fmla="*/ 1883701 h 2211056"/>
                    <a:gd name="connsiteX56" fmla="*/ 684519 w 5778299"/>
                    <a:gd name="connsiteY56" fmla="*/ 1881077 h 2211056"/>
                    <a:gd name="connsiteX57" fmla="*/ 684831 w 5778299"/>
                    <a:gd name="connsiteY57" fmla="*/ 1866315 h 2211056"/>
                    <a:gd name="connsiteX58" fmla="*/ 687854 w 5778299"/>
                    <a:gd name="connsiteY58" fmla="*/ 1859912 h 2211056"/>
                    <a:gd name="connsiteX59" fmla="*/ 684964 w 5778299"/>
                    <a:gd name="connsiteY59" fmla="*/ 1856355 h 2211056"/>
                    <a:gd name="connsiteX60" fmla="*/ 626805 w 5778299"/>
                    <a:gd name="connsiteY60" fmla="*/ 1838881 h 2211056"/>
                    <a:gd name="connsiteX61" fmla="*/ 604573 w 5778299"/>
                    <a:gd name="connsiteY61" fmla="*/ 1827498 h 2211056"/>
                    <a:gd name="connsiteX62" fmla="*/ 601016 w 5778299"/>
                    <a:gd name="connsiteY62" fmla="*/ 1823452 h 2211056"/>
                    <a:gd name="connsiteX63" fmla="*/ 590567 w 5778299"/>
                    <a:gd name="connsiteY63" fmla="*/ 1817850 h 2211056"/>
                    <a:gd name="connsiteX64" fmla="*/ 580651 w 5778299"/>
                    <a:gd name="connsiteY64" fmla="*/ 1821006 h 2211056"/>
                    <a:gd name="connsiteX65" fmla="*/ 569491 w 5778299"/>
                    <a:gd name="connsiteY65" fmla="*/ 1824430 h 2211056"/>
                    <a:gd name="connsiteX66" fmla="*/ 561488 w 5778299"/>
                    <a:gd name="connsiteY66" fmla="*/ 1821985 h 2211056"/>
                    <a:gd name="connsiteX67" fmla="*/ 550594 w 5778299"/>
                    <a:gd name="connsiteY67" fmla="*/ 1817983 h 2211056"/>
                    <a:gd name="connsiteX68" fmla="*/ 531964 w 5778299"/>
                    <a:gd name="connsiteY68" fmla="*/ 1807045 h 2211056"/>
                    <a:gd name="connsiteX69" fmla="*/ 505285 w 5778299"/>
                    <a:gd name="connsiteY69" fmla="*/ 1779522 h 2211056"/>
                    <a:gd name="connsiteX70" fmla="*/ 483053 w 5778299"/>
                    <a:gd name="connsiteY70" fmla="*/ 1765560 h 2211056"/>
                    <a:gd name="connsiteX71" fmla="*/ 484609 w 5778299"/>
                    <a:gd name="connsiteY71" fmla="*/ 1755911 h 2211056"/>
                    <a:gd name="connsiteX72" fmla="*/ 483853 w 5778299"/>
                    <a:gd name="connsiteY72" fmla="*/ 1738126 h 2211056"/>
                    <a:gd name="connsiteX73" fmla="*/ 470514 w 5778299"/>
                    <a:gd name="connsiteY73" fmla="*/ 1727099 h 2211056"/>
                    <a:gd name="connsiteX74" fmla="*/ 462244 w 5778299"/>
                    <a:gd name="connsiteY74" fmla="*/ 1726654 h 2211056"/>
                    <a:gd name="connsiteX75" fmla="*/ 447482 w 5778299"/>
                    <a:gd name="connsiteY75" fmla="*/ 1727410 h 2211056"/>
                    <a:gd name="connsiteX76" fmla="*/ 435166 w 5778299"/>
                    <a:gd name="connsiteY76" fmla="*/ 1728077 h 2211056"/>
                    <a:gd name="connsiteX77" fmla="*/ 424806 w 5778299"/>
                    <a:gd name="connsiteY77" fmla="*/ 1732523 h 2211056"/>
                    <a:gd name="connsiteX78" fmla="*/ 412178 w 5778299"/>
                    <a:gd name="connsiteY78" fmla="*/ 1737726 h 2211056"/>
                    <a:gd name="connsiteX79" fmla="*/ 404174 w 5778299"/>
                    <a:gd name="connsiteY79" fmla="*/ 1732479 h 2211056"/>
                    <a:gd name="connsiteX80" fmla="*/ 392791 w 5778299"/>
                    <a:gd name="connsiteY80" fmla="*/ 1690861 h 2211056"/>
                    <a:gd name="connsiteX81" fmla="*/ 398216 w 5778299"/>
                    <a:gd name="connsiteY81" fmla="*/ 1685480 h 2211056"/>
                    <a:gd name="connsiteX82" fmla="*/ 408087 w 5778299"/>
                    <a:gd name="connsiteY82" fmla="*/ 1688193 h 2211056"/>
                    <a:gd name="connsiteX83" fmla="*/ 416980 w 5778299"/>
                    <a:gd name="connsiteY83" fmla="*/ 1690727 h 2211056"/>
                    <a:gd name="connsiteX84" fmla="*/ 418670 w 5778299"/>
                    <a:gd name="connsiteY84" fmla="*/ 1690416 h 2211056"/>
                    <a:gd name="connsiteX85" fmla="*/ 434543 w 5778299"/>
                    <a:gd name="connsiteY85" fmla="*/ 1677077 h 2211056"/>
                    <a:gd name="connsiteX86" fmla="*/ 428141 w 5778299"/>
                    <a:gd name="connsiteY86" fmla="*/ 1665205 h 2211056"/>
                    <a:gd name="connsiteX87" fmla="*/ 421382 w 5778299"/>
                    <a:gd name="connsiteY87" fmla="*/ 1658980 h 2211056"/>
                    <a:gd name="connsiteX88" fmla="*/ 397682 w 5778299"/>
                    <a:gd name="connsiteY88" fmla="*/ 1639905 h 2211056"/>
                    <a:gd name="connsiteX89" fmla="*/ 376874 w 5778299"/>
                    <a:gd name="connsiteY89" fmla="*/ 1607446 h 2211056"/>
                    <a:gd name="connsiteX90" fmla="*/ 377496 w 5778299"/>
                    <a:gd name="connsiteY90" fmla="*/ 1601533 h 2211056"/>
                    <a:gd name="connsiteX91" fmla="*/ 375139 w 5778299"/>
                    <a:gd name="connsiteY91" fmla="*/ 1571608 h 2211056"/>
                    <a:gd name="connsiteX92" fmla="*/ 370693 w 5778299"/>
                    <a:gd name="connsiteY92" fmla="*/ 1569341 h 2211056"/>
                    <a:gd name="connsiteX93" fmla="*/ 349173 w 5778299"/>
                    <a:gd name="connsiteY93" fmla="*/ 1561515 h 2211056"/>
                    <a:gd name="connsiteX94" fmla="*/ 343881 w 5778299"/>
                    <a:gd name="connsiteY94" fmla="*/ 1562582 h 2211056"/>
                    <a:gd name="connsiteX95" fmla="*/ 333566 w 5778299"/>
                    <a:gd name="connsiteY95" fmla="*/ 1565784 h 2211056"/>
                    <a:gd name="connsiteX96" fmla="*/ 324673 w 5778299"/>
                    <a:gd name="connsiteY96" fmla="*/ 1560581 h 2211056"/>
                    <a:gd name="connsiteX97" fmla="*/ 320716 w 5778299"/>
                    <a:gd name="connsiteY97" fmla="*/ 1556846 h 2211056"/>
                    <a:gd name="connsiteX98" fmla="*/ 313423 w 5778299"/>
                    <a:gd name="connsiteY98" fmla="*/ 1554045 h 2211056"/>
                    <a:gd name="connsiteX99" fmla="*/ 308711 w 5778299"/>
                    <a:gd name="connsiteY99" fmla="*/ 1554534 h 2211056"/>
                    <a:gd name="connsiteX100" fmla="*/ 303375 w 5778299"/>
                    <a:gd name="connsiteY100" fmla="*/ 1555068 h 2211056"/>
                    <a:gd name="connsiteX101" fmla="*/ 300707 w 5778299"/>
                    <a:gd name="connsiteY101" fmla="*/ 1555068 h 2211056"/>
                    <a:gd name="connsiteX102" fmla="*/ 286523 w 5778299"/>
                    <a:gd name="connsiteY102" fmla="*/ 1538972 h 2211056"/>
                    <a:gd name="connsiteX103" fmla="*/ 280743 w 5778299"/>
                    <a:gd name="connsiteY103" fmla="*/ 1525944 h 2211056"/>
                    <a:gd name="connsiteX104" fmla="*/ 272872 w 5778299"/>
                    <a:gd name="connsiteY104" fmla="*/ 1504601 h 2211056"/>
                    <a:gd name="connsiteX105" fmla="*/ 266736 w 5778299"/>
                    <a:gd name="connsiteY105" fmla="*/ 1487394 h 2211056"/>
                    <a:gd name="connsiteX106" fmla="*/ 260912 w 5778299"/>
                    <a:gd name="connsiteY106" fmla="*/ 1476500 h 2211056"/>
                    <a:gd name="connsiteX107" fmla="*/ 267403 w 5778299"/>
                    <a:gd name="connsiteY107" fmla="*/ 1466807 h 2211056"/>
                    <a:gd name="connsiteX108" fmla="*/ 271183 w 5778299"/>
                    <a:gd name="connsiteY108" fmla="*/ 1457914 h 2211056"/>
                    <a:gd name="connsiteX109" fmla="*/ 263713 w 5778299"/>
                    <a:gd name="connsiteY109" fmla="*/ 1414740 h 2211056"/>
                    <a:gd name="connsiteX110" fmla="*/ 268159 w 5778299"/>
                    <a:gd name="connsiteY110" fmla="*/ 1409804 h 2211056"/>
                    <a:gd name="connsiteX111" fmla="*/ 279809 w 5778299"/>
                    <a:gd name="connsiteY111" fmla="*/ 1380903 h 2211056"/>
                    <a:gd name="connsiteX112" fmla="*/ 279497 w 5778299"/>
                    <a:gd name="connsiteY112" fmla="*/ 1380458 h 2211056"/>
                    <a:gd name="connsiteX113" fmla="*/ 279898 w 5778299"/>
                    <a:gd name="connsiteY113" fmla="*/ 1380147 h 2211056"/>
                    <a:gd name="connsiteX114" fmla="*/ 308310 w 5778299"/>
                    <a:gd name="connsiteY114" fmla="*/ 1362361 h 2211056"/>
                    <a:gd name="connsiteX115" fmla="*/ 312756 w 5778299"/>
                    <a:gd name="connsiteY115" fmla="*/ 1360138 h 2211056"/>
                    <a:gd name="connsiteX116" fmla="*/ 330542 w 5778299"/>
                    <a:gd name="connsiteY116" fmla="*/ 1357826 h 2211056"/>
                    <a:gd name="connsiteX117" fmla="*/ 346460 w 5778299"/>
                    <a:gd name="connsiteY117" fmla="*/ 1355470 h 2211056"/>
                    <a:gd name="connsiteX118" fmla="*/ 346460 w 5778299"/>
                    <a:gd name="connsiteY118" fmla="*/ 1354847 h 2211056"/>
                    <a:gd name="connsiteX119" fmla="*/ 330320 w 5778299"/>
                    <a:gd name="connsiteY119" fmla="*/ 1348889 h 2211056"/>
                    <a:gd name="connsiteX120" fmla="*/ 311823 w 5778299"/>
                    <a:gd name="connsiteY120" fmla="*/ 1341819 h 2211056"/>
                    <a:gd name="connsiteX121" fmla="*/ 308265 w 5778299"/>
                    <a:gd name="connsiteY121" fmla="*/ 1336972 h 2211056"/>
                    <a:gd name="connsiteX122" fmla="*/ 295415 w 5778299"/>
                    <a:gd name="connsiteY122" fmla="*/ 1326301 h 2211056"/>
                    <a:gd name="connsiteX123" fmla="*/ 280565 w 5778299"/>
                    <a:gd name="connsiteY123" fmla="*/ 1329236 h 2211056"/>
                    <a:gd name="connsiteX124" fmla="*/ 279142 w 5778299"/>
                    <a:gd name="connsiteY124" fmla="*/ 1329591 h 2211056"/>
                    <a:gd name="connsiteX125" fmla="*/ 279942 w 5778299"/>
                    <a:gd name="connsiteY125" fmla="*/ 1328391 h 2211056"/>
                    <a:gd name="connsiteX126" fmla="*/ 326274 w 5778299"/>
                    <a:gd name="connsiteY126" fmla="*/ 1287084 h 2211056"/>
                    <a:gd name="connsiteX127" fmla="*/ 327919 w 5778299"/>
                    <a:gd name="connsiteY127" fmla="*/ 1285972 h 2211056"/>
                    <a:gd name="connsiteX128" fmla="*/ 346638 w 5778299"/>
                    <a:gd name="connsiteY128" fmla="*/ 1266853 h 2211056"/>
                    <a:gd name="connsiteX129" fmla="*/ 361445 w 5778299"/>
                    <a:gd name="connsiteY129" fmla="*/ 1250446 h 2211056"/>
                    <a:gd name="connsiteX130" fmla="*/ 372872 w 5778299"/>
                    <a:gd name="connsiteY130" fmla="*/ 1242175 h 2211056"/>
                    <a:gd name="connsiteX131" fmla="*/ 399550 w 5778299"/>
                    <a:gd name="connsiteY131" fmla="*/ 1213496 h 2211056"/>
                    <a:gd name="connsiteX132" fmla="*/ 370293 w 5778299"/>
                    <a:gd name="connsiteY132" fmla="*/ 1176636 h 2211056"/>
                    <a:gd name="connsiteX133" fmla="*/ 365313 w 5778299"/>
                    <a:gd name="connsiteY133" fmla="*/ 1173790 h 2211056"/>
                    <a:gd name="connsiteX134" fmla="*/ 347082 w 5778299"/>
                    <a:gd name="connsiteY134" fmla="*/ 1157516 h 2211056"/>
                    <a:gd name="connsiteX135" fmla="*/ 354553 w 5778299"/>
                    <a:gd name="connsiteY135" fmla="*/ 1149824 h 2211056"/>
                    <a:gd name="connsiteX136" fmla="*/ 365624 w 5778299"/>
                    <a:gd name="connsiteY136" fmla="*/ 1139953 h 2211056"/>
                    <a:gd name="connsiteX137" fmla="*/ 354064 w 5778299"/>
                    <a:gd name="connsiteY137" fmla="*/ 1126302 h 2211056"/>
                    <a:gd name="connsiteX138" fmla="*/ 348372 w 5778299"/>
                    <a:gd name="connsiteY138" fmla="*/ 1118922 h 2211056"/>
                    <a:gd name="connsiteX139" fmla="*/ 353085 w 5778299"/>
                    <a:gd name="connsiteY139" fmla="*/ 1106916 h 2211056"/>
                    <a:gd name="connsiteX140" fmla="*/ 353708 w 5778299"/>
                    <a:gd name="connsiteY140" fmla="*/ 1104159 h 2211056"/>
                    <a:gd name="connsiteX141" fmla="*/ 344282 w 5778299"/>
                    <a:gd name="connsiteY141" fmla="*/ 1098424 h 2211056"/>
                    <a:gd name="connsiteX142" fmla="*/ 340235 w 5778299"/>
                    <a:gd name="connsiteY142" fmla="*/ 1096734 h 2211056"/>
                    <a:gd name="connsiteX143" fmla="*/ 336901 w 5778299"/>
                    <a:gd name="connsiteY143" fmla="*/ 1092732 h 2211056"/>
                    <a:gd name="connsiteX144" fmla="*/ 341347 w 5778299"/>
                    <a:gd name="connsiteY144" fmla="*/ 1088286 h 2211056"/>
                    <a:gd name="connsiteX145" fmla="*/ 344548 w 5778299"/>
                    <a:gd name="connsiteY145" fmla="*/ 1086063 h 2211056"/>
                    <a:gd name="connsiteX146" fmla="*/ 340813 w 5778299"/>
                    <a:gd name="connsiteY146" fmla="*/ 1074458 h 2211056"/>
                    <a:gd name="connsiteX147" fmla="*/ 339124 w 5778299"/>
                    <a:gd name="connsiteY147" fmla="*/ 1071390 h 2211056"/>
                    <a:gd name="connsiteX148" fmla="*/ 347483 w 5778299"/>
                    <a:gd name="connsiteY148" fmla="*/ 1053248 h 2211056"/>
                    <a:gd name="connsiteX149" fmla="*/ 354197 w 5778299"/>
                    <a:gd name="connsiteY149" fmla="*/ 1044355 h 2211056"/>
                    <a:gd name="connsiteX150" fmla="*/ 331520 w 5778299"/>
                    <a:gd name="connsiteY150" fmla="*/ 1004871 h 2211056"/>
                    <a:gd name="connsiteX151" fmla="*/ 324184 w 5778299"/>
                    <a:gd name="connsiteY151" fmla="*/ 994200 h 2211056"/>
                    <a:gd name="connsiteX152" fmla="*/ 334722 w 5778299"/>
                    <a:gd name="connsiteY152" fmla="*/ 960586 h 2211056"/>
                    <a:gd name="connsiteX153" fmla="*/ 347705 w 5778299"/>
                    <a:gd name="connsiteY153" fmla="*/ 941955 h 2211056"/>
                    <a:gd name="connsiteX154" fmla="*/ 340013 w 5778299"/>
                    <a:gd name="connsiteY154" fmla="*/ 927949 h 2211056"/>
                    <a:gd name="connsiteX155" fmla="*/ 322805 w 5778299"/>
                    <a:gd name="connsiteY155" fmla="*/ 915899 h 2211056"/>
                    <a:gd name="connsiteX156" fmla="*/ 300573 w 5778299"/>
                    <a:gd name="connsiteY156" fmla="*/ 896424 h 2211056"/>
                    <a:gd name="connsiteX157" fmla="*/ 315469 w 5778299"/>
                    <a:gd name="connsiteY157" fmla="*/ 861164 h 2211056"/>
                    <a:gd name="connsiteX158" fmla="*/ 322716 w 5778299"/>
                    <a:gd name="connsiteY158" fmla="*/ 851338 h 2211056"/>
                    <a:gd name="connsiteX159" fmla="*/ 333921 w 5778299"/>
                    <a:gd name="connsiteY159" fmla="*/ 838488 h 2211056"/>
                    <a:gd name="connsiteX160" fmla="*/ 342236 w 5778299"/>
                    <a:gd name="connsiteY160" fmla="*/ 835820 h 2211056"/>
                    <a:gd name="connsiteX161" fmla="*/ 352952 w 5778299"/>
                    <a:gd name="connsiteY161" fmla="*/ 831374 h 2211056"/>
                    <a:gd name="connsiteX162" fmla="*/ 368070 w 5778299"/>
                    <a:gd name="connsiteY162" fmla="*/ 825549 h 2211056"/>
                    <a:gd name="connsiteX163" fmla="*/ 386389 w 5778299"/>
                    <a:gd name="connsiteY163" fmla="*/ 811765 h 2211056"/>
                    <a:gd name="connsiteX164" fmla="*/ 386389 w 5778299"/>
                    <a:gd name="connsiteY164" fmla="*/ 810920 h 2211056"/>
                    <a:gd name="connsiteX165" fmla="*/ 387056 w 5778299"/>
                    <a:gd name="connsiteY165" fmla="*/ 811365 h 2211056"/>
                    <a:gd name="connsiteX166" fmla="*/ 399416 w 5778299"/>
                    <a:gd name="connsiteY166" fmla="*/ 816122 h 2211056"/>
                    <a:gd name="connsiteX167" fmla="*/ 408309 w 5778299"/>
                    <a:gd name="connsiteY167" fmla="*/ 811009 h 2211056"/>
                    <a:gd name="connsiteX168" fmla="*/ 420226 w 5778299"/>
                    <a:gd name="connsiteY168" fmla="*/ 804739 h 2211056"/>
                    <a:gd name="connsiteX169" fmla="*/ 424672 w 5778299"/>
                    <a:gd name="connsiteY169" fmla="*/ 805273 h 2211056"/>
                    <a:gd name="connsiteX170" fmla="*/ 455352 w 5778299"/>
                    <a:gd name="connsiteY170" fmla="*/ 820702 h 2211056"/>
                    <a:gd name="connsiteX171" fmla="*/ 445481 w 5778299"/>
                    <a:gd name="connsiteY171" fmla="*/ 824659 h 2211056"/>
                    <a:gd name="connsiteX172" fmla="*/ 432409 w 5778299"/>
                    <a:gd name="connsiteY172" fmla="*/ 831507 h 2211056"/>
                    <a:gd name="connsiteX173" fmla="*/ 444369 w 5778299"/>
                    <a:gd name="connsiteY173" fmla="*/ 838087 h 2211056"/>
                    <a:gd name="connsiteX174" fmla="*/ 449927 w 5778299"/>
                    <a:gd name="connsiteY174" fmla="*/ 837421 h 2211056"/>
                    <a:gd name="connsiteX175" fmla="*/ 454374 w 5778299"/>
                    <a:gd name="connsiteY175" fmla="*/ 836887 h 2211056"/>
                    <a:gd name="connsiteX176" fmla="*/ 465045 w 5778299"/>
                    <a:gd name="connsiteY176" fmla="*/ 839066 h 2211056"/>
                    <a:gd name="connsiteX177" fmla="*/ 476117 w 5778299"/>
                    <a:gd name="connsiteY177" fmla="*/ 841200 h 2211056"/>
                    <a:gd name="connsiteX178" fmla="*/ 485499 w 5778299"/>
                    <a:gd name="connsiteY178" fmla="*/ 837865 h 2211056"/>
                    <a:gd name="connsiteX179" fmla="*/ 495236 w 5778299"/>
                    <a:gd name="connsiteY179" fmla="*/ 834575 h 2211056"/>
                    <a:gd name="connsiteX180" fmla="*/ 500928 w 5778299"/>
                    <a:gd name="connsiteY180" fmla="*/ 835864 h 2211056"/>
                    <a:gd name="connsiteX181" fmla="*/ 508576 w 5778299"/>
                    <a:gd name="connsiteY181" fmla="*/ 841067 h 2211056"/>
                    <a:gd name="connsiteX182" fmla="*/ 514978 w 5778299"/>
                    <a:gd name="connsiteY182" fmla="*/ 844268 h 2211056"/>
                    <a:gd name="connsiteX183" fmla="*/ 522804 w 5778299"/>
                    <a:gd name="connsiteY183" fmla="*/ 841956 h 2211056"/>
                    <a:gd name="connsiteX184" fmla="*/ 527250 w 5778299"/>
                    <a:gd name="connsiteY184" fmla="*/ 841155 h 2211056"/>
                    <a:gd name="connsiteX185" fmla="*/ 538544 w 5778299"/>
                    <a:gd name="connsiteY185" fmla="*/ 843423 h 2211056"/>
                    <a:gd name="connsiteX186" fmla="*/ 540456 w 5778299"/>
                    <a:gd name="connsiteY186" fmla="*/ 844001 h 2211056"/>
                    <a:gd name="connsiteX187" fmla="*/ 602706 w 5778299"/>
                    <a:gd name="connsiteY187" fmla="*/ 873036 h 2211056"/>
                    <a:gd name="connsiteX188" fmla="*/ 611954 w 5778299"/>
                    <a:gd name="connsiteY188" fmla="*/ 879661 h 2211056"/>
                    <a:gd name="connsiteX189" fmla="*/ 648237 w 5778299"/>
                    <a:gd name="connsiteY189" fmla="*/ 898025 h 2211056"/>
                    <a:gd name="connsiteX190" fmla="*/ 664466 w 5778299"/>
                    <a:gd name="connsiteY190" fmla="*/ 906073 h 2211056"/>
                    <a:gd name="connsiteX191" fmla="*/ 679940 w 5778299"/>
                    <a:gd name="connsiteY191" fmla="*/ 913498 h 2211056"/>
                    <a:gd name="connsiteX192" fmla="*/ 707018 w 5778299"/>
                    <a:gd name="connsiteY192" fmla="*/ 927504 h 2211056"/>
                    <a:gd name="connsiteX193" fmla="*/ 721558 w 5778299"/>
                    <a:gd name="connsiteY193" fmla="*/ 938531 h 2211056"/>
                    <a:gd name="connsiteX194" fmla="*/ 734141 w 5778299"/>
                    <a:gd name="connsiteY194" fmla="*/ 981128 h 2211056"/>
                    <a:gd name="connsiteX195" fmla="*/ 646992 w 5778299"/>
                    <a:gd name="connsiteY195" fmla="*/ 1029816 h 2211056"/>
                    <a:gd name="connsiteX196" fmla="*/ 632941 w 5778299"/>
                    <a:gd name="connsiteY196" fmla="*/ 1030527 h 2211056"/>
                    <a:gd name="connsiteX197" fmla="*/ 519024 w 5778299"/>
                    <a:gd name="connsiteY197" fmla="*/ 1005227 h 2211056"/>
                    <a:gd name="connsiteX198" fmla="*/ 492346 w 5778299"/>
                    <a:gd name="connsiteY198" fmla="*/ 997891 h 2211056"/>
                    <a:gd name="connsiteX199" fmla="*/ 455975 w 5778299"/>
                    <a:gd name="connsiteY199" fmla="*/ 985396 h 2211056"/>
                    <a:gd name="connsiteX200" fmla="*/ 447438 w 5778299"/>
                    <a:gd name="connsiteY200" fmla="*/ 978727 h 2211056"/>
                    <a:gd name="connsiteX201" fmla="*/ 432498 w 5778299"/>
                    <a:gd name="connsiteY201" fmla="*/ 968900 h 2211056"/>
                    <a:gd name="connsiteX202" fmla="*/ 432498 w 5778299"/>
                    <a:gd name="connsiteY202" fmla="*/ 968900 h 2211056"/>
                    <a:gd name="connsiteX203" fmla="*/ 430719 w 5778299"/>
                    <a:gd name="connsiteY203" fmla="*/ 968634 h 2211056"/>
                    <a:gd name="connsiteX204" fmla="*/ 421826 w 5778299"/>
                    <a:gd name="connsiteY204" fmla="*/ 967700 h 2211056"/>
                    <a:gd name="connsiteX205" fmla="*/ 419336 w 5778299"/>
                    <a:gd name="connsiteY205" fmla="*/ 968144 h 2211056"/>
                    <a:gd name="connsiteX206" fmla="*/ 419336 w 5778299"/>
                    <a:gd name="connsiteY206" fmla="*/ 968589 h 2211056"/>
                    <a:gd name="connsiteX207" fmla="*/ 429430 w 5778299"/>
                    <a:gd name="connsiteY207" fmla="*/ 978593 h 2211056"/>
                    <a:gd name="connsiteX208" fmla="*/ 437700 w 5778299"/>
                    <a:gd name="connsiteY208" fmla="*/ 986508 h 2211056"/>
                    <a:gd name="connsiteX209" fmla="*/ 465090 w 5778299"/>
                    <a:gd name="connsiteY209" fmla="*/ 1005539 h 2211056"/>
                    <a:gd name="connsiteX210" fmla="*/ 474516 w 5778299"/>
                    <a:gd name="connsiteY210" fmla="*/ 1013275 h 2211056"/>
                    <a:gd name="connsiteX211" fmla="*/ 485455 w 5778299"/>
                    <a:gd name="connsiteY211" fmla="*/ 1020523 h 2211056"/>
                    <a:gd name="connsiteX212" fmla="*/ 508042 w 5778299"/>
                    <a:gd name="connsiteY212" fmla="*/ 1030527 h 2211056"/>
                    <a:gd name="connsiteX213" fmla="*/ 512044 w 5778299"/>
                    <a:gd name="connsiteY213" fmla="*/ 1040131 h 2211056"/>
                    <a:gd name="connsiteX214" fmla="*/ 512977 w 5778299"/>
                    <a:gd name="connsiteY214" fmla="*/ 1046623 h 2211056"/>
                    <a:gd name="connsiteX215" fmla="*/ 509420 w 5778299"/>
                    <a:gd name="connsiteY215" fmla="*/ 1061518 h 2211056"/>
                    <a:gd name="connsiteX216" fmla="*/ 506308 w 5778299"/>
                    <a:gd name="connsiteY216" fmla="*/ 1071923 h 2211056"/>
                    <a:gd name="connsiteX217" fmla="*/ 511688 w 5778299"/>
                    <a:gd name="connsiteY217" fmla="*/ 1088330 h 2211056"/>
                    <a:gd name="connsiteX218" fmla="*/ 515734 w 5778299"/>
                    <a:gd name="connsiteY218" fmla="*/ 1099313 h 2211056"/>
                    <a:gd name="connsiteX219" fmla="*/ 516712 w 5778299"/>
                    <a:gd name="connsiteY219" fmla="*/ 1109184 h 2211056"/>
                    <a:gd name="connsiteX220" fmla="*/ 525872 w 5778299"/>
                    <a:gd name="connsiteY220" fmla="*/ 1126658 h 2211056"/>
                    <a:gd name="connsiteX221" fmla="*/ 537210 w 5778299"/>
                    <a:gd name="connsiteY221" fmla="*/ 1127681 h 2211056"/>
                    <a:gd name="connsiteX222" fmla="*/ 563177 w 5778299"/>
                    <a:gd name="connsiteY222" fmla="*/ 1139197 h 2211056"/>
                    <a:gd name="connsiteX223" fmla="*/ 600616 w 5778299"/>
                    <a:gd name="connsiteY223" fmla="*/ 1154937 h 2211056"/>
                    <a:gd name="connsiteX224" fmla="*/ 607686 w 5778299"/>
                    <a:gd name="connsiteY224" fmla="*/ 1154004 h 2211056"/>
                    <a:gd name="connsiteX225" fmla="*/ 619157 w 5778299"/>
                    <a:gd name="connsiteY225" fmla="*/ 1133728 h 2211056"/>
                    <a:gd name="connsiteX226" fmla="*/ 602617 w 5778299"/>
                    <a:gd name="connsiteY226" fmla="*/ 1127592 h 2211056"/>
                    <a:gd name="connsiteX227" fmla="*/ 595369 w 5778299"/>
                    <a:gd name="connsiteY227" fmla="*/ 1127058 h 2211056"/>
                    <a:gd name="connsiteX228" fmla="*/ 572737 w 5778299"/>
                    <a:gd name="connsiteY228" fmla="*/ 1106516 h 2211056"/>
                    <a:gd name="connsiteX229" fmla="*/ 580029 w 5778299"/>
                    <a:gd name="connsiteY229" fmla="*/ 1082283 h 2211056"/>
                    <a:gd name="connsiteX230" fmla="*/ 590611 w 5778299"/>
                    <a:gd name="connsiteY230" fmla="*/ 1077348 h 2211056"/>
                    <a:gd name="connsiteX231" fmla="*/ 609686 w 5778299"/>
                    <a:gd name="connsiteY231" fmla="*/ 1089308 h 2211056"/>
                    <a:gd name="connsiteX232" fmla="*/ 627472 w 5778299"/>
                    <a:gd name="connsiteY232" fmla="*/ 1100780 h 2211056"/>
                    <a:gd name="connsiteX233" fmla="*/ 629473 w 5778299"/>
                    <a:gd name="connsiteY233" fmla="*/ 1100558 h 2211056"/>
                    <a:gd name="connsiteX234" fmla="*/ 636809 w 5778299"/>
                    <a:gd name="connsiteY234" fmla="*/ 1099846 h 2211056"/>
                    <a:gd name="connsiteX235" fmla="*/ 664244 w 5778299"/>
                    <a:gd name="connsiteY235" fmla="*/ 1107494 h 2211056"/>
                    <a:gd name="connsiteX236" fmla="*/ 691589 w 5778299"/>
                    <a:gd name="connsiteY236" fmla="*/ 1115186 h 2211056"/>
                    <a:gd name="connsiteX237" fmla="*/ 700126 w 5778299"/>
                    <a:gd name="connsiteY237" fmla="*/ 1114164 h 2211056"/>
                    <a:gd name="connsiteX238" fmla="*/ 704128 w 5778299"/>
                    <a:gd name="connsiteY238" fmla="*/ 1111452 h 2211056"/>
                    <a:gd name="connsiteX239" fmla="*/ 695235 w 5778299"/>
                    <a:gd name="connsiteY239" fmla="*/ 1092866 h 2211056"/>
                    <a:gd name="connsiteX240" fmla="*/ 682696 w 5778299"/>
                    <a:gd name="connsiteY240" fmla="*/ 1063519 h 2211056"/>
                    <a:gd name="connsiteX241" fmla="*/ 688654 w 5778299"/>
                    <a:gd name="connsiteY241" fmla="*/ 1055116 h 2211056"/>
                    <a:gd name="connsiteX242" fmla="*/ 700570 w 5778299"/>
                    <a:gd name="connsiteY242" fmla="*/ 1045778 h 2211056"/>
                    <a:gd name="connsiteX243" fmla="*/ 727249 w 5778299"/>
                    <a:gd name="connsiteY243" fmla="*/ 1030616 h 2211056"/>
                    <a:gd name="connsiteX244" fmla="*/ 747969 w 5778299"/>
                    <a:gd name="connsiteY244" fmla="*/ 1018566 h 2211056"/>
                    <a:gd name="connsiteX245" fmla="*/ 759708 w 5778299"/>
                    <a:gd name="connsiteY245" fmla="*/ 1009007 h 2211056"/>
                    <a:gd name="connsiteX246" fmla="*/ 772069 w 5778299"/>
                    <a:gd name="connsiteY246" fmla="*/ 1006783 h 2211056"/>
                    <a:gd name="connsiteX247" fmla="*/ 798747 w 5778299"/>
                    <a:gd name="connsiteY247" fmla="*/ 1009763 h 2211056"/>
                    <a:gd name="connsiteX248" fmla="*/ 799814 w 5778299"/>
                    <a:gd name="connsiteY248" fmla="*/ 1009763 h 2211056"/>
                    <a:gd name="connsiteX249" fmla="*/ 807995 w 5778299"/>
                    <a:gd name="connsiteY249" fmla="*/ 1016966 h 2211056"/>
                    <a:gd name="connsiteX250" fmla="*/ 810041 w 5778299"/>
                    <a:gd name="connsiteY250" fmla="*/ 1021634 h 2211056"/>
                    <a:gd name="connsiteX251" fmla="*/ 813287 w 5778299"/>
                    <a:gd name="connsiteY251" fmla="*/ 1025236 h 2211056"/>
                    <a:gd name="connsiteX252" fmla="*/ 814754 w 5778299"/>
                    <a:gd name="connsiteY252" fmla="*/ 1024613 h 2211056"/>
                    <a:gd name="connsiteX253" fmla="*/ 819823 w 5778299"/>
                    <a:gd name="connsiteY253" fmla="*/ 1023769 h 2211056"/>
                    <a:gd name="connsiteX254" fmla="*/ 827960 w 5778299"/>
                    <a:gd name="connsiteY254" fmla="*/ 1025369 h 2211056"/>
                    <a:gd name="connsiteX255" fmla="*/ 832806 w 5778299"/>
                    <a:gd name="connsiteY255" fmla="*/ 1020434 h 2211056"/>
                    <a:gd name="connsiteX256" fmla="*/ 837697 w 5778299"/>
                    <a:gd name="connsiteY256" fmla="*/ 1011097 h 2211056"/>
                    <a:gd name="connsiteX257" fmla="*/ 838142 w 5778299"/>
                    <a:gd name="connsiteY257" fmla="*/ 974325 h 2211056"/>
                    <a:gd name="connsiteX258" fmla="*/ 825514 w 5778299"/>
                    <a:gd name="connsiteY258" fmla="*/ 970456 h 2211056"/>
                    <a:gd name="connsiteX259" fmla="*/ 814309 w 5778299"/>
                    <a:gd name="connsiteY259" fmla="*/ 967122 h 2211056"/>
                    <a:gd name="connsiteX260" fmla="*/ 814309 w 5778299"/>
                    <a:gd name="connsiteY260" fmla="*/ 963431 h 2211056"/>
                    <a:gd name="connsiteX261" fmla="*/ 821602 w 5778299"/>
                    <a:gd name="connsiteY261" fmla="*/ 950403 h 2211056"/>
                    <a:gd name="connsiteX262" fmla="*/ 830939 w 5778299"/>
                    <a:gd name="connsiteY262" fmla="*/ 919990 h 2211056"/>
                    <a:gd name="connsiteX263" fmla="*/ 830539 w 5778299"/>
                    <a:gd name="connsiteY263" fmla="*/ 911453 h 2211056"/>
                    <a:gd name="connsiteX264" fmla="*/ 827827 w 5778299"/>
                    <a:gd name="connsiteY264" fmla="*/ 899981 h 2211056"/>
                    <a:gd name="connsiteX265" fmla="*/ 819912 w 5778299"/>
                    <a:gd name="connsiteY265" fmla="*/ 895979 h 2211056"/>
                    <a:gd name="connsiteX266" fmla="*/ 810218 w 5778299"/>
                    <a:gd name="connsiteY266" fmla="*/ 890377 h 2211056"/>
                    <a:gd name="connsiteX267" fmla="*/ 807729 w 5778299"/>
                    <a:gd name="connsiteY267" fmla="*/ 884374 h 2211056"/>
                    <a:gd name="connsiteX268" fmla="*/ 811375 w 5778299"/>
                    <a:gd name="connsiteY268" fmla="*/ 882907 h 2211056"/>
                    <a:gd name="connsiteX269" fmla="*/ 827915 w 5778299"/>
                    <a:gd name="connsiteY269" fmla="*/ 886820 h 2211056"/>
                    <a:gd name="connsiteX270" fmla="*/ 830583 w 5778299"/>
                    <a:gd name="connsiteY270" fmla="*/ 887665 h 2211056"/>
                    <a:gd name="connsiteX271" fmla="*/ 842811 w 5778299"/>
                    <a:gd name="connsiteY271" fmla="*/ 888776 h 2211056"/>
                    <a:gd name="connsiteX272" fmla="*/ 858595 w 5778299"/>
                    <a:gd name="connsiteY272" fmla="*/ 887709 h 2211056"/>
                    <a:gd name="connsiteX273" fmla="*/ 872601 w 5778299"/>
                    <a:gd name="connsiteY273" fmla="*/ 886775 h 2211056"/>
                    <a:gd name="connsiteX274" fmla="*/ 902881 w 5778299"/>
                    <a:gd name="connsiteY274" fmla="*/ 905006 h 2211056"/>
                    <a:gd name="connsiteX275" fmla="*/ 906927 w 5778299"/>
                    <a:gd name="connsiteY275" fmla="*/ 909897 h 2211056"/>
                    <a:gd name="connsiteX276" fmla="*/ 920978 w 5778299"/>
                    <a:gd name="connsiteY276" fmla="*/ 932618 h 2211056"/>
                    <a:gd name="connsiteX277" fmla="*/ 917199 w 5778299"/>
                    <a:gd name="connsiteY277" fmla="*/ 934396 h 2211056"/>
                    <a:gd name="connsiteX278" fmla="*/ 908706 w 5778299"/>
                    <a:gd name="connsiteY278" fmla="*/ 932973 h 2211056"/>
                    <a:gd name="connsiteX279" fmla="*/ 900525 w 5778299"/>
                    <a:gd name="connsiteY279" fmla="*/ 931551 h 2211056"/>
                    <a:gd name="connsiteX280" fmla="*/ 898524 w 5778299"/>
                    <a:gd name="connsiteY280" fmla="*/ 931551 h 2211056"/>
                    <a:gd name="connsiteX281" fmla="*/ 887408 w 5778299"/>
                    <a:gd name="connsiteY281" fmla="*/ 935419 h 2211056"/>
                    <a:gd name="connsiteX282" fmla="*/ 875714 w 5778299"/>
                    <a:gd name="connsiteY282" fmla="*/ 939509 h 2211056"/>
                    <a:gd name="connsiteX283" fmla="*/ 864331 w 5778299"/>
                    <a:gd name="connsiteY283" fmla="*/ 946046 h 2211056"/>
                    <a:gd name="connsiteX284" fmla="*/ 885630 w 5778299"/>
                    <a:gd name="connsiteY284" fmla="*/ 983484 h 2211056"/>
                    <a:gd name="connsiteX285" fmla="*/ 886830 w 5778299"/>
                    <a:gd name="connsiteY285" fmla="*/ 984774 h 2211056"/>
                    <a:gd name="connsiteX286" fmla="*/ 918488 w 5778299"/>
                    <a:gd name="connsiteY286" fmla="*/ 991043 h 2211056"/>
                    <a:gd name="connsiteX287" fmla="*/ 952547 w 5778299"/>
                    <a:gd name="connsiteY287" fmla="*/ 982150 h 2211056"/>
                    <a:gd name="connsiteX288" fmla="*/ 953481 w 5778299"/>
                    <a:gd name="connsiteY288" fmla="*/ 968456 h 2211056"/>
                    <a:gd name="connsiteX289" fmla="*/ 960284 w 5778299"/>
                    <a:gd name="connsiteY289" fmla="*/ 946224 h 2211056"/>
                    <a:gd name="connsiteX290" fmla="*/ 976558 w 5778299"/>
                    <a:gd name="connsiteY290" fmla="*/ 942711 h 2211056"/>
                    <a:gd name="connsiteX291" fmla="*/ 995722 w 5778299"/>
                    <a:gd name="connsiteY291" fmla="*/ 937331 h 2211056"/>
                    <a:gd name="connsiteX292" fmla="*/ 1059661 w 5778299"/>
                    <a:gd name="connsiteY292" fmla="*/ 900293 h 2211056"/>
                    <a:gd name="connsiteX293" fmla="*/ 1097500 w 5778299"/>
                    <a:gd name="connsiteY293" fmla="*/ 891667 h 2211056"/>
                    <a:gd name="connsiteX294" fmla="*/ 1100523 w 5778299"/>
                    <a:gd name="connsiteY294" fmla="*/ 891667 h 2211056"/>
                    <a:gd name="connsiteX295" fmla="*/ 1111106 w 5778299"/>
                    <a:gd name="connsiteY295" fmla="*/ 896113 h 2211056"/>
                    <a:gd name="connsiteX296" fmla="*/ 1118665 w 5778299"/>
                    <a:gd name="connsiteY296" fmla="*/ 901182 h 2211056"/>
                    <a:gd name="connsiteX297" fmla="*/ 1120710 w 5778299"/>
                    <a:gd name="connsiteY297" fmla="*/ 901671 h 2211056"/>
                    <a:gd name="connsiteX298" fmla="*/ 1126046 w 5778299"/>
                    <a:gd name="connsiteY298" fmla="*/ 890599 h 2211056"/>
                    <a:gd name="connsiteX299" fmla="*/ 1128802 w 5778299"/>
                    <a:gd name="connsiteY299" fmla="*/ 881706 h 2211056"/>
                    <a:gd name="connsiteX300" fmla="*/ 1140007 w 5778299"/>
                    <a:gd name="connsiteY300" fmla="*/ 875926 h 2211056"/>
                    <a:gd name="connsiteX301" fmla="*/ 1141653 w 5778299"/>
                    <a:gd name="connsiteY301" fmla="*/ 875304 h 2211056"/>
                    <a:gd name="connsiteX302" fmla="*/ 1145832 w 5778299"/>
                    <a:gd name="connsiteY302" fmla="*/ 873614 h 2211056"/>
                    <a:gd name="connsiteX303" fmla="*/ 1170199 w 5778299"/>
                    <a:gd name="connsiteY303" fmla="*/ 866678 h 2211056"/>
                    <a:gd name="connsiteX304" fmla="*/ 1174067 w 5778299"/>
                    <a:gd name="connsiteY304" fmla="*/ 867078 h 2211056"/>
                    <a:gd name="connsiteX305" fmla="*/ 1174822 w 5778299"/>
                    <a:gd name="connsiteY305" fmla="*/ 867656 h 2211056"/>
                    <a:gd name="connsiteX306" fmla="*/ 1172110 w 5778299"/>
                    <a:gd name="connsiteY306" fmla="*/ 875348 h 2211056"/>
                    <a:gd name="connsiteX307" fmla="*/ 1168108 w 5778299"/>
                    <a:gd name="connsiteY307" fmla="*/ 891266 h 2211056"/>
                    <a:gd name="connsiteX308" fmla="*/ 1170999 w 5778299"/>
                    <a:gd name="connsiteY308" fmla="*/ 898558 h 2211056"/>
                    <a:gd name="connsiteX309" fmla="*/ 1158727 w 5778299"/>
                    <a:gd name="connsiteY309" fmla="*/ 902026 h 2211056"/>
                    <a:gd name="connsiteX310" fmla="*/ 1147122 w 5778299"/>
                    <a:gd name="connsiteY310" fmla="*/ 905539 h 2211056"/>
                    <a:gd name="connsiteX311" fmla="*/ 1148367 w 5778299"/>
                    <a:gd name="connsiteY311" fmla="*/ 908963 h 2211056"/>
                    <a:gd name="connsiteX312" fmla="*/ 1170599 w 5778299"/>
                    <a:gd name="connsiteY312" fmla="*/ 913409 h 2211056"/>
                    <a:gd name="connsiteX313" fmla="*/ 1182470 w 5778299"/>
                    <a:gd name="connsiteY313" fmla="*/ 913009 h 2211056"/>
                    <a:gd name="connsiteX314" fmla="*/ 1185271 w 5778299"/>
                    <a:gd name="connsiteY314" fmla="*/ 913009 h 2211056"/>
                    <a:gd name="connsiteX315" fmla="*/ 1190652 w 5778299"/>
                    <a:gd name="connsiteY315" fmla="*/ 913009 h 2211056"/>
                    <a:gd name="connsiteX316" fmla="*/ 1206214 w 5778299"/>
                    <a:gd name="connsiteY316" fmla="*/ 905228 h 2211056"/>
                    <a:gd name="connsiteX317" fmla="*/ 1235960 w 5778299"/>
                    <a:gd name="connsiteY317" fmla="*/ 890110 h 2211056"/>
                    <a:gd name="connsiteX318" fmla="*/ 1252768 w 5778299"/>
                    <a:gd name="connsiteY318" fmla="*/ 891667 h 2211056"/>
                    <a:gd name="connsiteX319" fmla="*/ 1269708 w 5778299"/>
                    <a:gd name="connsiteY319" fmla="*/ 893267 h 2211056"/>
                    <a:gd name="connsiteX320" fmla="*/ 1284871 w 5778299"/>
                    <a:gd name="connsiteY320" fmla="*/ 890510 h 2211056"/>
                    <a:gd name="connsiteX321" fmla="*/ 1302301 w 5778299"/>
                    <a:gd name="connsiteY321" fmla="*/ 879884 h 2211056"/>
                    <a:gd name="connsiteX322" fmla="*/ 1334626 w 5778299"/>
                    <a:gd name="connsiteY322" fmla="*/ 865077 h 2211056"/>
                    <a:gd name="connsiteX323" fmla="*/ 1343252 w 5778299"/>
                    <a:gd name="connsiteY323" fmla="*/ 866722 h 2211056"/>
                    <a:gd name="connsiteX324" fmla="*/ 1356280 w 5778299"/>
                    <a:gd name="connsiteY324" fmla="*/ 874770 h 2211056"/>
                    <a:gd name="connsiteX325" fmla="*/ 1354635 w 5778299"/>
                    <a:gd name="connsiteY325" fmla="*/ 881751 h 2211056"/>
                    <a:gd name="connsiteX326" fmla="*/ 1351033 w 5778299"/>
                    <a:gd name="connsiteY326" fmla="*/ 890866 h 2211056"/>
                    <a:gd name="connsiteX327" fmla="*/ 1352234 w 5778299"/>
                    <a:gd name="connsiteY327" fmla="*/ 896246 h 2211056"/>
                    <a:gd name="connsiteX328" fmla="*/ 1368774 w 5778299"/>
                    <a:gd name="connsiteY328" fmla="*/ 903005 h 2211056"/>
                    <a:gd name="connsiteX329" fmla="*/ 1376289 w 5778299"/>
                    <a:gd name="connsiteY329" fmla="*/ 899225 h 2211056"/>
                    <a:gd name="connsiteX330" fmla="*/ 1374865 w 5778299"/>
                    <a:gd name="connsiteY330" fmla="*/ 893756 h 2211056"/>
                    <a:gd name="connsiteX331" fmla="*/ 1376466 w 5778299"/>
                    <a:gd name="connsiteY331" fmla="*/ 884863 h 2211056"/>
                    <a:gd name="connsiteX332" fmla="*/ 1396208 w 5778299"/>
                    <a:gd name="connsiteY332" fmla="*/ 881440 h 2211056"/>
                    <a:gd name="connsiteX333" fmla="*/ 1398165 w 5778299"/>
                    <a:gd name="connsiteY333" fmla="*/ 881440 h 2211056"/>
                    <a:gd name="connsiteX334" fmla="*/ 1409903 w 5778299"/>
                    <a:gd name="connsiteY334" fmla="*/ 876993 h 2211056"/>
                    <a:gd name="connsiteX335" fmla="*/ 1402566 w 5778299"/>
                    <a:gd name="connsiteY335" fmla="*/ 858185 h 2211056"/>
                    <a:gd name="connsiteX336" fmla="*/ 1395675 w 5778299"/>
                    <a:gd name="connsiteY336" fmla="*/ 840933 h 2211056"/>
                    <a:gd name="connsiteX337" fmla="*/ 1386426 w 5778299"/>
                    <a:gd name="connsiteY337" fmla="*/ 822659 h 2211056"/>
                    <a:gd name="connsiteX338" fmla="*/ 1373576 w 5778299"/>
                    <a:gd name="connsiteY338" fmla="*/ 820569 h 2211056"/>
                    <a:gd name="connsiteX339" fmla="*/ 1357035 w 5778299"/>
                    <a:gd name="connsiteY339" fmla="*/ 815455 h 2211056"/>
                    <a:gd name="connsiteX340" fmla="*/ 1345475 w 5778299"/>
                    <a:gd name="connsiteY340" fmla="*/ 809408 h 2211056"/>
                    <a:gd name="connsiteX341" fmla="*/ 1330846 w 5778299"/>
                    <a:gd name="connsiteY341" fmla="*/ 794780 h 2211056"/>
                    <a:gd name="connsiteX342" fmla="*/ 1333692 w 5778299"/>
                    <a:gd name="connsiteY342" fmla="*/ 784508 h 2211056"/>
                    <a:gd name="connsiteX343" fmla="*/ 1343785 w 5778299"/>
                    <a:gd name="connsiteY343" fmla="*/ 780062 h 2211056"/>
                    <a:gd name="connsiteX344" fmla="*/ 1348232 w 5778299"/>
                    <a:gd name="connsiteY344" fmla="*/ 780729 h 2211056"/>
                    <a:gd name="connsiteX345" fmla="*/ 1390739 w 5778299"/>
                    <a:gd name="connsiteY345" fmla="*/ 803806 h 2211056"/>
                    <a:gd name="connsiteX346" fmla="*/ 1392874 w 5778299"/>
                    <a:gd name="connsiteY346" fmla="*/ 806296 h 2211056"/>
                    <a:gd name="connsiteX347" fmla="*/ 1407369 w 5778299"/>
                    <a:gd name="connsiteY347" fmla="*/ 813277 h 2211056"/>
                    <a:gd name="connsiteX348" fmla="*/ 1430712 w 5778299"/>
                    <a:gd name="connsiteY348" fmla="*/ 816033 h 2211056"/>
                    <a:gd name="connsiteX349" fmla="*/ 1453389 w 5778299"/>
                    <a:gd name="connsiteY349" fmla="*/ 818790 h 2211056"/>
                    <a:gd name="connsiteX350" fmla="*/ 1465349 w 5778299"/>
                    <a:gd name="connsiteY350" fmla="*/ 819101 h 2211056"/>
                    <a:gd name="connsiteX351" fmla="*/ 1508168 w 5778299"/>
                    <a:gd name="connsiteY351" fmla="*/ 825059 h 2211056"/>
                    <a:gd name="connsiteX352" fmla="*/ 1550231 w 5778299"/>
                    <a:gd name="connsiteY352" fmla="*/ 843823 h 2211056"/>
                    <a:gd name="connsiteX353" fmla="*/ 1594251 w 5778299"/>
                    <a:gd name="connsiteY353" fmla="*/ 863343 h 2211056"/>
                    <a:gd name="connsiteX354" fmla="*/ 1646451 w 5778299"/>
                    <a:gd name="connsiteY354" fmla="*/ 895757 h 2211056"/>
                    <a:gd name="connsiteX355" fmla="*/ 1657745 w 5778299"/>
                    <a:gd name="connsiteY355" fmla="*/ 904650 h 2211056"/>
                    <a:gd name="connsiteX356" fmla="*/ 1665170 w 5778299"/>
                    <a:gd name="connsiteY356" fmla="*/ 907140 h 2211056"/>
                    <a:gd name="connsiteX357" fmla="*/ 1686780 w 5778299"/>
                    <a:gd name="connsiteY357" fmla="*/ 891889 h 2211056"/>
                    <a:gd name="connsiteX358" fmla="*/ 1688158 w 5778299"/>
                    <a:gd name="connsiteY358" fmla="*/ 877305 h 2211056"/>
                    <a:gd name="connsiteX359" fmla="*/ 1679755 w 5778299"/>
                    <a:gd name="connsiteY359" fmla="*/ 873614 h 2211056"/>
                    <a:gd name="connsiteX360" fmla="*/ 1673930 w 5778299"/>
                    <a:gd name="connsiteY360" fmla="*/ 872191 h 2211056"/>
                    <a:gd name="connsiteX361" fmla="*/ 1661391 w 5778299"/>
                    <a:gd name="connsiteY361" fmla="*/ 851605 h 2211056"/>
                    <a:gd name="connsiteX362" fmla="*/ 1661391 w 5778299"/>
                    <a:gd name="connsiteY362" fmla="*/ 851204 h 2211056"/>
                    <a:gd name="connsiteX363" fmla="*/ 1634490 w 5778299"/>
                    <a:gd name="connsiteY363" fmla="*/ 832752 h 2211056"/>
                    <a:gd name="connsiteX364" fmla="*/ 1628132 w 5778299"/>
                    <a:gd name="connsiteY364" fmla="*/ 831062 h 2211056"/>
                    <a:gd name="connsiteX365" fmla="*/ 1612525 w 5778299"/>
                    <a:gd name="connsiteY365" fmla="*/ 820124 h 2211056"/>
                    <a:gd name="connsiteX366" fmla="*/ 1618750 w 5778299"/>
                    <a:gd name="connsiteY366" fmla="*/ 805673 h 2211056"/>
                    <a:gd name="connsiteX367" fmla="*/ 1622441 w 5778299"/>
                    <a:gd name="connsiteY367" fmla="*/ 802561 h 2211056"/>
                    <a:gd name="connsiteX368" fmla="*/ 1627599 w 5778299"/>
                    <a:gd name="connsiteY368" fmla="*/ 792290 h 2211056"/>
                    <a:gd name="connsiteX369" fmla="*/ 1626709 w 5778299"/>
                    <a:gd name="connsiteY369" fmla="*/ 784775 h 2211056"/>
                    <a:gd name="connsiteX370" fmla="*/ 1626709 w 5778299"/>
                    <a:gd name="connsiteY370" fmla="*/ 784775 h 2211056"/>
                    <a:gd name="connsiteX371" fmla="*/ 1633157 w 5778299"/>
                    <a:gd name="connsiteY371" fmla="*/ 763388 h 2211056"/>
                    <a:gd name="connsiteX372" fmla="*/ 1630800 w 5778299"/>
                    <a:gd name="connsiteY372" fmla="*/ 758675 h 2211056"/>
                    <a:gd name="connsiteX373" fmla="*/ 1621285 w 5778299"/>
                    <a:gd name="connsiteY373" fmla="*/ 756452 h 2211056"/>
                    <a:gd name="connsiteX374" fmla="*/ 1610569 w 5778299"/>
                    <a:gd name="connsiteY374" fmla="*/ 752450 h 2211056"/>
                    <a:gd name="connsiteX375" fmla="*/ 1610569 w 5778299"/>
                    <a:gd name="connsiteY375" fmla="*/ 741112 h 2211056"/>
                    <a:gd name="connsiteX376" fmla="*/ 1639470 w 5778299"/>
                    <a:gd name="connsiteY376" fmla="*/ 716790 h 2211056"/>
                    <a:gd name="connsiteX377" fmla="*/ 1667705 w 5778299"/>
                    <a:gd name="connsiteY377" fmla="*/ 696292 h 2211056"/>
                    <a:gd name="connsiteX378" fmla="*/ 1675708 w 5778299"/>
                    <a:gd name="connsiteY378" fmla="*/ 676506 h 2211056"/>
                    <a:gd name="connsiteX379" fmla="*/ 1714081 w 5778299"/>
                    <a:gd name="connsiteY379" fmla="*/ 622438 h 2211056"/>
                    <a:gd name="connsiteX380" fmla="*/ 1716259 w 5778299"/>
                    <a:gd name="connsiteY380" fmla="*/ 622438 h 2211056"/>
                    <a:gd name="connsiteX381" fmla="*/ 1745962 w 5778299"/>
                    <a:gd name="connsiteY381" fmla="*/ 623816 h 2211056"/>
                    <a:gd name="connsiteX382" fmla="*/ 1756366 w 5778299"/>
                    <a:gd name="connsiteY382" fmla="*/ 623816 h 2211056"/>
                    <a:gd name="connsiteX383" fmla="*/ 1788469 w 5778299"/>
                    <a:gd name="connsiteY383" fmla="*/ 625550 h 2211056"/>
                    <a:gd name="connsiteX384" fmla="*/ 1816748 w 5778299"/>
                    <a:gd name="connsiteY384" fmla="*/ 639778 h 2211056"/>
                    <a:gd name="connsiteX385" fmla="*/ 1814881 w 5778299"/>
                    <a:gd name="connsiteY385" fmla="*/ 680952 h 2211056"/>
                    <a:gd name="connsiteX386" fmla="*/ 1801852 w 5778299"/>
                    <a:gd name="connsiteY386" fmla="*/ 698204 h 2211056"/>
                    <a:gd name="connsiteX387" fmla="*/ 1789536 w 5778299"/>
                    <a:gd name="connsiteY387" fmla="*/ 715189 h 2211056"/>
                    <a:gd name="connsiteX388" fmla="*/ 1805187 w 5778299"/>
                    <a:gd name="connsiteY388" fmla="*/ 731552 h 2211056"/>
                    <a:gd name="connsiteX389" fmla="*/ 1815192 w 5778299"/>
                    <a:gd name="connsiteY389" fmla="*/ 740045 h 2211056"/>
                    <a:gd name="connsiteX390" fmla="*/ 1817192 w 5778299"/>
                    <a:gd name="connsiteY390" fmla="*/ 776505 h 2211056"/>
                    <a:gd name="connsiteX391" fmla="*/ 1813413 w 5778299"/>
                    <a:gd name="connsiteY391" fmla="*/ 791089 h 2211056"/>
                    <a:gd name="connsiteX392" fmla="*/ 1812568 w 5778299"/>
                    <a:gd name="connsiteY392" fmla="*/ 819768 h 2211056"/>
                    <a:gd name="connsiteX393" fmla="*/ 1812568 w 5778299"/>
                    <a:gd name="connsiteY393" fmla="*/ 834175 h 2211056"/>
                    <a:gd name="connsiteX394" fmla="*/ 1812568 w 5778299"/>
                    <a:gd name="connsiteY394" fmla="*/ 835553 h 2211056"/>
                    <a:gd name="connsiteX395" fmla="*/ 1817948 w 5778299"/>
                    <a:gd name="connsiteY395" fmla="*/ 871880 h 2211056"/>
                    <a:gd name="connsiteX396" fmla="*/ 1829642 w 5778299"/>
                    <a:gd name="connsiteY396" fmla="*/ 881662 h 2211056"/>
                    <a:gd name="connsiteX397" fmla="*/ 1844849 w 5778299"/>
                    <a:gd name="connsiteY397" fmla="*/ 896735 h 2211056"/>
                    <a:gd name="connsiteX398" fmla="*/ 1837735 w 5778299"/>
                    <a:gd name="connsiteY398" fmla="*/ 907985 h 2211056"/>
                    <a:gd name="connsiteX399" fmla="*/ 1831555 w 5778299"/>
                    <a:gd name="connsiteY399" fmla="*/ 914788 h 2211056"/>
                    <a:gd name="connsiteX400" fmla="*/ 1831555 w 5778299"/>
                    <a:gd name="connsiteY400" fmla="*/ 925593 h 2211056"/>
                    <a:gd name="connsiteX401" fmla="*/ 1832799 w 5778299"/>
                    <a:gd name="connsiteY401" fmla="*/ 933774 h 2211056"/>
                    <a:gd name="connsiteX402" fmla="*/ 1808122 w 5778299"/>
                    <a:gd name="connsiteY402" fmla="*/ 954716 h 2211056"/>
                    <a:gd name="connsiteX403" fmla="*/ 1795761 w 5778299"/>
                    <a:gd name="connsiteY403" fmla="*/ 973302 h 2211056"/>
                    <a:gd name="connsiteX404" fmla="*/ 1793138 w 5778299"/>
                    <a:gd name="connsiteY404" fmla="*/ 979705 h 2211056"/>
                    <a:gd name="connsiteX405" fmla="*/ 1782600 w 5778299"/>
                    <a:gd name="connsiteY405" fmla="*/ 988598 h 2211056"/>
                    <a:gd name="connsiteX406" fmla="*/ 1776063 w 5778299"/>
                    <a:gd name="connsiteY406" fmla="*/ 1000514 h 2211056"/>
                    <a:gd name="connsiteX407" fmla="*/ 1776063 w 5778299"/>
                    <a:gd name="connsiteY407" fmla="*/ 1001092 h 2211056"/>
                    <a:gd name="connsiteX408" fmla="*/ 1775574 w 5778299"/>
                    <a:gd name="connsiteY408" fmla="*/ 1001092 h 2211056"/>
                    <a:gd name="connsiteX409" fmla="*/ 1773351 w 5778299"/>
                    <a:gd name="connsiteY409" fmla="*/ 1001981 h 2211056"/>
                    <a:gd name="connsiteX410" fmla="*/ 1748185 w 5778299"/>
                    <a:gd name="connsiteY410" fmla="*/ 1010874 h 2211056"/>
                    <a:gd name="connsiteX411" fmla="*/ 1748185 w 5778299"/>
                    <a:gd name="connsiteY411" fmla="*/ 1010874 h 2211056"/>
                    <a:gd name="connsiteX412" fmla="*/ 1735468 w 5778299"/>
                    <a:gd name="connsiteY412" fmla="*/ 1006428 h 2211056"/>
                    <a:gd name="connsiteX413" fmla="*/ 1731021 w 5778299"/>
                    <a:gd name="connsiteY413" fmla="*/ 1004471 h 2211056"/>
                    <a:gd name="connsiteX414" fmla="*/ 1719639 w 5778299"/>
                    <a:gd name="connsiteY414" fmla="*/ 1007406 h 2211056"/>
                    <a:gd name="connsiteX415" fmla="*/ 1717905 w 5778299"/>
                    <a:gd name="connsiteY415" fmla="*/ 1007673 h 2211056"/>
                    <a:gd name="connsiteX416" fmla="*/ 1706744 w 5778299"/>
                    <a:gd name="connsiteY416" fmla="*/ 1001803 h 2211056"/>
                    <a:gd name="connsiteX417" fmla="*/ 1696162 w 5778299"/>
                    <a:gd name="connsiteY417" fmla="*/ 996157 h 2211056"/>
                    <a:gd name="connsiteX418" fmla="*/ 1691715 w 5778299"/>
                    <a:gd name="connsiteY418" fmla="*/ 1000158 h 2211056"/>
                    <a:gd name="connsiteX419" fmla="*/ 1691271 w 5778299"/>
                    <a:gd name="connsiteY419" fmla="*/ 1009896 h 2211056"/>
                    <a:gd name="connsiteX420" fmla="*/ 1704610 w 5778299"/>
                    <a:gd name="connsiteY420" fmla="*/ 1013364 h 2211056"/>
                    <a:gd name="connsiteX421" fmla="*/ 1708389 w 5778299"/>
                    <a:gd name="connsiteY421" fmla="*/ 1013364 h 2211056"/>
                    <a:gd name="connsiteX422" fmla="*/ 1718394 w 5778299"/>
                    <a:gd name="connsiteY422" fmla="*/ 1014965 h 2211056"/>
                    <a:gd name="connsiteX423" fmla="*/ 1736179 w 5778299"/>
                    <a:gd name="connsiteY423" fmla="*/ 1020701 h 2211056"/>
                    <a:gd name="connsiteX424" fmla="*/ 1748407 w 5778299"/>
                    <a:gd name="connsiteY424" fmla="*/ 1019189 h 2211056"/>
                    <a:gd name="connsiteX425" fmla="*/ 1763658 w 5778299"/>
                    <a:gd name="connsiteY425" fmla="*/ 1017410 h 2211056"/>
                    <a:gd name="connsiteX426" fmla="*/ 1767215 w 5778299"/>
                    <a:gd name="connsiteY426" fmla="*/ 1017410 h 2211056"/>
                    <a:gd name="connsiteX427" fmla="*/ 1778953 w 5778299"/>
                    <a:gd name="connsiteY427" fmla="*/ 1021857 h 2211056"/>
                    <a:gd name="connsiteX428" fmla="*/ 1795805 w 5778299"/>
                    <a:gd name="connsiteY428" fmla="*/ 1027548 h 2211056"/>
                    <a:gd name="connsiteX429" fmla="*/ 1802564 w 5778299"/>
                    <a:gd name="connsiteY429" fmla="*/ 1024569 h 2211056"/>
                    <a:gd name="connsiteX430" fmla="*/ 1804921 w 5778299"/>
                    <a:gd name="connsiteY430" fmla="*/ 1017544 h 2211056"/>
                    <a:gd name="connsiteX431" fmla="*/ 1808433 w 5778299"/>
                    <a:gd name="connsiteY431" fmla="*/ 1008651 h 2211056"/>
                    <a:gd name="connsiteX432" fmla="*/ 1825685 w 5778299"/>
                    <a:gd name="connsiteY432" fmla="*/ 997357 h 2211056"/>
                    <a:gd name="connsiteX433" fmla="*/ 1827553 w 5778299"/>
                    <a:gd name="connsiteY433" fmla="*/ 996424 h 2211056"/>
                    <a:gd name="connsiteX434" fmla="*/ 1833644 w 5778299"/>
                    <a:gd name="connsiteY434" fmla="*/ 993667 h 2211056"/>
                    <a:gd name="connsiteX435" fmla="*/ 1860323 w 5778299"/>
                    <a:gd name="connsiteY435" fmla="*/ 970590 h 2211056"/>
                    <a:gd name="connsiteX436" fmla="*/ 1876507 w 5778299"/>
                    <a:gd name="connsiteY436" fmla="*/ 949781 h 2211056"/>
                    <a:gd name="connsiteX437" fmla="*/ 1884689 w 5778299"/>
                    <a:gd name="connsiteY437" fmla="*/ 942444 h 2211056"/>
                    <a:gd name="connsiteX438" fmla="*/ 1883755 w 5778299"/>
                    <a:gd name="connsiteY438" fmla="*/ 918612 h 2211056"/>
                    <a:gd name="connsiteX439" fmla="*/ 1880153 w 5778299"/>
                    <a:gd name="connsiteY439" fmla="*/ 909719 h 2211056"/>
                    <a:gd name="connsiteX440" fmla="*/ 1881176 w 5778299"/>
                    <a:gd name="connsiteY440" fmla="*/ 886598 h 2211056"/>
                    <a:gd name="connsiteX441" fmla="*/ 1921193 w 5778299"/>
                    <a:gd name="connsiteY441" fmla="*/ 870946 h 2211056"/>
                    <a:gd name="connsiteX442" fmla="*/ 1930086 w 5778299"/>
                    <a:gd name="connsiteY442" fmla="*/ 869612 h 2211056"/>
                    <a:gd name="connsiteX443" fmla="*/ 1933954 w 5778299"/>
                    <a:gd name="connsiteY443" fmla="*/ 869301 h 2211056"/>
                    <a:gd name="connsiteX444" fmla="*/ 1958543 w 5778299"/>
                    <a:gd name="connsiteY444" fmla="*/ 884597 h 2211056"/>
                    <a:gd name="connsiteX445" fmla="*/ 1966458 w 5778299"/>
                    <a:gd name="connsiteY445" fmla="*/ 892689 h 2211056"/>
                    <a:gd name="connsiteX446" fmla="*/ 1966458 w 5778299"/>
                    <a:gd name="connsiteY446" fmla="*/ 918211 h 2211056"/>
                    <a:gd name="connsiteX447" fmla="*/ 1964324 w 5778299"/>
                    <a:gd name="connsiteY447" fmla="*/ 929105 h 2211056"/>
                    <a:gd name="connsiteX448" fmla="*/ 1971527 w 5778299"/>
                    <a:gd name="connsiteY448" fmla="*/ 939732 h 2211056"/>
                    <a:gd name="connsiteX449" fmla="*/ 1985221 w 5778299"/>
                    <a:gd name="connsiteY449" fmla="*/ 952137 h 2211056"/>
                    <a:gd name="connsiteX450" fmla="*/ 2011900 w 5778299"/>
                    <a:gd name="connsiteY450" fmla="*/ 955072 h 2211056"/>
                    <a:gd name="connsiteX451" fmla="*/ 2017013 w 5778299"/>
                    <a:gd name="connsiteY451" fmla="*/ 954316 h 2211056"/>
                    <a:gd name="connsiteX452" fmla="*/ 1999984 w 5778299"/>
                    <a:gd name="connsiteY452" fmla="*/ 945423 h 2211056"/>
                    <a:gd name="connsiteX453" fmla="*/ 1977752 w 5778299"/>
                    <a:gd name="connsiteY453" fmla="*/ 928083 h 2211056"/>
                    <a:gd name="connsiteX454" fmla="*/ 1987000 w 5778299"/>
                    <a:gd name="connsiteY454" fmla="*/ 914743 h 2211056"/>
                    <a:gd name="connsiteX455" fmla="*/ 1993270 w 5778299"/>
                    <a:gd name="connsiteY455" fmla="*/ 909541 h 2211056"/>
                    <a:gd name="connsiteX456" fmla="*/ 1987178 w 5778299"/>
                    <a:gd name="connsiteY456" fmla="*/ 882863 h 2211056"/>
                    <a:gd name="connsiteX457" fmla="*/ 1922260 w 5778299"/>
                    <a:gd name="connsiteY457" fmla="*/ 855517 h 2211056"/>
                    <a:gd name="connsiteX458" fmla="*/ 1922483 w 5778299"/>
                    <a:gd name="connsiteY458" fmla="*/ 855517 h 2211056"/>
                    <a:gd name="connsiteX459" fmla="*/ 1902252 w 5778299"/>
                    <a:gd name="connsiteY459" fmla="*/ 859964 h 2211056"/>
                    <a:gd name="connsiteX460" fmla="*/ 1867926 w 5778299"/>
                    <a:gd name="connsiteY460" fmla="*/ 866767 h 2211056"/>
                    <a:gd name="connsiteX461" fmla="*/ 1850985 w 5778299"/>
                    <a:gd name="connsiteY461" fmla="*/ 859653 h 2211056"/>
                    <a:gd name="connsiteX462" fmla="*/ 1859300 w 5778299"/>
                    <a:gd name="connsiteY462" fmla="*/ 793535 h 2211056"/>
                    <a:gd name="connsiteX463" fmla="*/ 1851430 w 5778299"/>
                    <a:gd name="connsiteY463" fmla="*/ 744091 h 2211056"/>
                    <a:gd name="connsiteX464" fmla="*/ 1849029 w 5778299"/>
                    <a:gd name="connsiteY464" fmla="*/ 741245 h 2211056"/>
                    <a:gd name="connsiteX465" fmla="*/ 1831243 w 5778299"/>
                    <a:gd name="connsiteY465" fmla="*/ 722170 h 2211056"/>
                    <a:gd name="connsiteX466" fmla="*/ 1829731 w 5778299"/>
                    <a:gd name="connsiteY466" fmla="*/ 719191 h 2211056"/>
                    <a:gd name="connsiteX467" fmla="*/ 1838980 w 5778299"/>
                    <a:gd name="connsiteY467" fmla="*/ 708253 h 2211056"/>
                    <a:gd name="connsiteX468" fmla="*/ 1843160 w 5778299"/>
                    <a:gd name="connsiteY468" fmla="*/ 704518 h 2211056"/>
                    <a:gd name="connsiteX469" fmla="*/ 1864591 w 5778299"/>
                    <a:gd name="connsiteY469" fmla="*/ 691179 h 2211056"/>
                    <a:gd name="connsiteX470" fmla="*/ 1885178 w 5778299"/>
                    <a:gd name="connsiteY470" fmla="*/ 679218 h 2211056"/>
                    <a:gd name="connsiteX471" fmla="*/ 1891669 w 5778299"/>
                    <a:gd name="connsiteY471" fmla="*/ 650316 h 2211056"/>
                    <a:gd name="connsiteX472" fmla="*/ 1896783 w 5778299"/>
                    <a:gd name="connsiteY472" fmla="*/ 629463 h 2211056"/>
                    <a:gd name="connsiteX473" fmla="*/ 1899762 w 5778299"/>
                    <a:gd name="connsiteY473" fmla="*/ 629107 h 2211056"/>
                    <a:gd name="connsiteX474" fmla="*/ 1920349 w 5778299"/>
                    <a:gd name="connsiteY474" fmla="*/ 651339 h 2211056"/>
                    <a:gd name="connsiteX475" fmla="*/ 1914568 w 5778299"/>
                    <a:gd name="connsiteY475" fmla="*/ 678640 h 2211056"/>
                    <a:gd name="connsiteX476" fmla="*/ 1909411 w 5778299"/>
                    <a:gd name="connsiteY476" fmla="*/ 689000 h 2211056"/>
                    <a:gd name="connsiteX477" fmla="*/ 1909988 w 5778299"/>
                    <a:gd name="connsiteY477" fmla="*/ 703718 h 2211056"/>
                    <a:gd name="connsiteX478" fmla="*/ 1910967 w 5778299"/>
                    <a:gd name="connsiteY478" fmla="*/ 716612 h 2211056"/>
                    <a:gd name="connsiteX479" fmla="*/ 1911278 w 5778299"/>
                    <a:gd name="connsiteY479" fmla="*/ 726216 h 2211056"/>
                    <a:gd name="connsiteX480" fmla="*/ 1924617 w 5778299"/>
                    <a:gd name="connsiteY480" fmla="*/ 730929 h 2211056"/>
                    <a:gd name="connsiteX481" fmla="*/ 1929820 w 5778299"/>
                    <a:gd name="connsiteY481" fmla="*/ 730929 h 2211056"/>
                    <a:gd name="connsiteX482" fmla="*/ 1990601 w 5778299"/>
                    <a:gd name="connsiteY482" fmla="*/ 745425 h 2211056"/>
                    <a:gd name="connsiteX483" fmla="*/ 2009588 w 5778299"/>
                    <a:gd name="connsiteY483" fmla="*/ 752761 h 2211056"/>
                    <a:gd name="connsiteX484" fmla="*/ 2017947 w 5778299"/>
                    <a:gd name="connsiteY484" fmla="*/ 749249 h 2211056"/>
                    <a:gd name="connsiteX485" fmla="*/ 2017947 w 5778299"/>
                    <a:gd name="connsiteY485" fmla="*/ 748760 h 2211056"/>
                    <a:gd name="connsiteX486" fmla="*/ 2009721 w 5778299"/>
                    <a:gd name="connsiteY486" fmla="*/ 741156 h 2211056"/>
                    <a:gd name="connsiteX487" fmla="*/ 2003585 w 5778299"/>
                    <a:gd name="connsiteY487" fmla="*/ 736087 h 2211056"/>
                    <a:gd name="connsiteX488" fmla="*/ 1982643 w 5778299"/>
                    <a:gd name="connsiteY488" fmla="*/ 726617 h 2211056"/>
                    <a:gd name="connsiteX489" fmla="*/ 1973305 w 5778299"/>
                    <a:gd name="connsiteY489" fmla="*/ 724616 h 2211056"/>
                    <a:gd name="connsiteX490" fmla="*/ 1940491 w 5778299"/>
                    <a:gd name="connsiteY490" fmla="*/ 703140 h 2211056"/>
                    <a:gd name="connsiteX491" fmla="*/ 1937023 w 5778299"/>
                    <a:gd name="connsiteY491" fmla="*/ 691890 h 2211056"/>
                    <a:gd name="connsiteX492" fmla="*/ 1947338 w 5778299"/>
                    <a:gd name="connsiteY492" fmla="*/ 681441 h 2211056"/>
                    <a:gd name="connsiteX493" fmla="*/ 1957654 w 5778299"/>
                    <a:gd name="connsiteY493" fmla="*/ 678862 h 2211056"/>
                    <a:gd name="connsiteX494" fmla="*/ 1972860 w 5778299"/>
                    <a:gd name="connsiteY494" fmla="*/ 683309 h 2211056"/>
                    <a:gd name="connsiteX495" fmla="*/ 1986867 w 5778299"/>
                    <a:gd name="connsiteY495" fmla="*/ 687755 h 2211056"/>
                    <a:gd name="connsiteX496" fmla="*/ 1988023 w 5778299"/>
                    <a:gd name="connsiteY496" fmla="*/ 687755 h 2211056"/>
                    <a:gd name="connsiteX497" fmla="*/ 2005808 w 5778299"/>
                    <a:gd name="connsiteY497" fmla="*/ 683798 h 2211056"/>
                    <a:gd name="connsiteX498" fmla="*/ 2005275 w 5778299"/>
                    <a:gd name="connsiteY498" fmla="*/ 681530 h 2211056"/>
                    <a:gd name="connsiteX499" fmla="*/ 1993270 w 5778299"/>
                    <a:gd name="connsiteY499" fmla="*/ 677084 h 2211056"/>
                    <a:gd name="connsiteX500" fmla="*/ 1980953 w 5778299"/>
                    <a:gd name="connsiteY500" fmla="*/ 671348 h 2211056"/>
                    <a:gd name="connsiteX501" fmla="*/ 1980953 w 5778299"/>
                    <a:gd name="connsiteY501" fmla="*/ 671348 h 2211056"/>
                    <a:gd name="connsiteX502" fmla="*/ 1980953 w 5778299"/>
                    <a:gd name="connsiteY502" fmla="*/ 671125 h 2211056"/>
                    <a:gd name="connsiteX503" fmla="*/ 1984999 w 5778299"/>
                    <a:gd name="connsiteY503" fmla="*/ 664812 h 2211056"/>
                    <a:gd name="connsiteX504" fmla="*/ 1979886 w 5778299"/>
                    <a:gd name="connsiteY504" fmla="*/ 663478 h 2211056"/>
                    <a:gd name="connsiteX505" fmla="*/ 1964724 w 5778299"/>
                    <a:gd name="connsiteY505" fmla="*/ 656319 h 2211056"/>
                    <a:gd name="connsiteX506" fmla="*/ 1981887 w 5778299"/>
                    <a:gd name="connsiteY506" fmla="*/ 646937 h 2211056"/>
                    <a:gd name="connsiteX507" fmla="*/ 1989401 w 5778299"/>
                    <a:gd name="connsiteY507" fmla="*/ 645737 h 2211056"/>
                    <a:gd name="connsiteX508" fmla="*/ 2003941 w 5778299"/>
                    <a:gd name="connsiteY508" fmla="*/ 651650 h 2211056"/>
                    <a:gd name="connsiteX509" fmla="*/ 2019636 w 5778299"/>
                    <a:gd name="connsiteY509" fmla="*/ 657875 h 2211056"/>
                    <a:gd name="connsiteX510" fmla="*/ 2075083 w 5778299"/>
                    <a:gd name="connsiteY510" fmla="*/ 668413 h 2211056"/>
                    <a:gd name="connsiteX511" fmla="*/ 2100739 w 5778299"/>
                    <a:gd name="connsiteY511" fmla="*/ 683131 h 2211056"/>
                    <a:gd name="connsiteX512" fmla="*/ 2133286 w 5778299"/>
                    <a:gd name="connsiteY512" fmla="*/ 699894 h 2211056"/>
                    <a:gd name="connsiteX513" fmla="*/ 2139022 w 5778299"/>
                    <a:gd name="connsiteY513" fmla="*/ 700605 h 2211056"/>
                    <a:gd name="connsiteX514" fmla="*/ 2151650 w 5778299"/>
                    <a:gd name="connsiteY514" fmla="*/ 692290 h 2211056"/>
                    <a:gd name="connsiteX515" fmla="*/ 2143202 w 5778299"/>
                    <a:gd name="connsiteY515" fmla="*/ 669569 h 2211056"/>
                    <a:gd name="connsiteX516" fmla="*/ 2118347 w 5778299"/>
                    <a:gd name="connsiteY516" fmla="*/ 659387 h 2211056"/>
                    <a:gd name="connsiteX517" fmla="*/ 2093046 w 5778299"/>
                    <a:gd name="connsiteY517" fmla="*/ 649338 h 2211056"/>
                    <a:gd name="connsiteX518" fmla="*/ 2086021 w 5778299"/>
                    <a:gd name="connsiteY518" fmla="*/ 633998 h 2211056"/>
                    <a:gd name="connsiteX519" fmla="*/ 2084643 w 5778299"/>
                    <a:gd name="connsiteY519" fmla="*/ 618169 h 2211056"/>
                    <a:gd name="connsiteX520" fmla="*/ 2079930 w 5778299"/>
                    <a:gd name="connsiteY520" fmla="*/ 609543 h 2211056"/>
                    <a:gd name="connsiteX521" fmla="*/ 2081086 w 5778299"/>
                    <a:gd name="connsiteY521" fmla="*/ 593714 h 2211056"/>
                    <a:gd name="connsiteX522" fmla="*/ 2109898 w 5778299"/>
                    <a:gd name="connsiteY522" fmla="*/ 578729 h 2211056"/>
                    <a:gd name="connsiteX523" fmla="*/ 2167168 w 5778299"/>
                    <a:gd name="connsiteY523" fmla="*/ 574639 h 2211056"/>
                    <a:gd name="connsiteX524" fmla="*/ 2170592 w 5778299"/>
                    <a:gd name="connsiteY524" fmla="*/ 574639 h 2211056"/>
                    <a:gd name="connsiteX525" fmla="*/ 2191712 w 5778299"/>
                    <a:gd name="connsiteY525" fmla="*/ 571793 h 2211056"/>
                    <a:gd name="connsiteX526" fmla="*/ 2218745 w 5778299"/>
                    <a:gd name="connsiteY526" fmla="*/ 568547 h 2211056"/>
                    <a:gd name="connsiteX527" fmla="*/ 2230173 w 5778299"/>
                    <a:gd name="connsiteY527" fmla="*/ 569837 h 2211056"/>
                    <a:gd name="connsiteX528" fmla="*/ 2235909 w 5778299"/>
                    <a:gd name="connsiteY528" fmla="*/ 571615 h 2211056"/>
                    <a:gd name="connsiteX529" fmla="*/ 2240578 w 5778299"/>
                    <a:gd name="connsiteY529" fmla="*/ 572816 h 2211056"/>
                    <a:gd name="connsiteX530" fmla="*/ 2249159 w 5778299"/>
                    <a:gd name="connsiteY530" fmla="*/ 566280 h 2211056"/>
                    <a:gd name="connsiteX531" fmla="*/ 2263032 w 5778299"/>
                    <a:gd name="connsiteY531" fmla="*/ 561833 h 2211056"/>
                    <a:gd name="connsiteX532" fmla="*/ 2270814 w 5778299"/>
                    <a:gd name="connsiteY532" fmla="*/ 562367 h 2211056"/>
                    <a:gd name="connsiteX533" fmla="*/ 2282507 w 5778299"/>
                    <a:gd name="connsiteY533" fmla="*/ 566235 h 2211056"/>
                    <a:gd name="connsiteX534" fmla="*/ 2286953 w 5778299"/>
                    <a:gd name="connsiteY534" fmla="*/ 567791 h 2211056"/>
                    <a:gd name="connsiteX535" fmla="*/ 2295535 w 5778299"/>
                    <a:gd name="connsiteY535" fmla="*/ 555653 h 2211056"/>
                    <a:gd name="connsiteX536" fmla="*/ 2278684 w 5778299"/>
                    <a:gd name="connsiteY536" fmla="*/ 537200 h 2211056"/>
                    <a:gd name="connsiteX537" fmla="*/ 2268234 w 5778299"/>
                    <a:gd name="connsiteY537" fmla="*/ 529819 h 2211056"/>
                    <a:gd name="connsiteX538" fmla="*/ 2268812 w 5778299"/>
                    <a:gd name="connsiteY538" fmla="*/ 527685 h 2211056"/>
                    <a:gd name="connsiteX539" fmla="*/ 2273748 w 5778299"/>
                    <a:gd name="connsiteY539" fmla="*/ 527196 h 2211056"/>
                    <a:gd name="connsiteX540" fmla="*/ 2295980 w 5778299"/>
                    <a:gd name="connsiteY540" fmla="*/ 523283 h 2211056"/>
                    <a:gd name="connsiteX541" fmla="*/ 2287087 w 5778299"/>
                    <a:gd name="connsiteY541" fmla="*/ 516658 h 2211056"/>
                    <a:gd name="connsiteX542" fmla="*/ 2276682 w 5778299"/>
                    <a:gd name="connsiteY542" fmla="*/ 515102 h 2211056"/>
                    <a:gd name="connsiteX543" fmla="*/ 2260186 w 5778299"/>
                    <a:gd name="connsiteY543" fmla="*/ 508743 h 2211056"/>
                    <a:gd name="connsiteX544" fmla="*/ 2259520 w 5778299"/>
                    <a:gd name="connsiteY544" fmla="*/ 504920 h 2211056"/>
                    <a:gd name="connsiteX545" fmla="*/ 2264588 w 5778299"/>
                    <a:gd name="connsiteY545" fmla="*/ 503141 h 2211056"/>
                    <a:gd name="connsiteX546" fmla="*/ 2275971 w 5778299"/>
                    <a:gd name="connsiteY546" fmla="*/ 504920 h 2211056"/>
                    <a:gd name="connsiteX547" fmla="*/ 2276548 w 5778299"/>
                    <a:gd name="connsiteY547" fmla="*/ 504920 h 2211056"/>
                    <a:gd name="connsiteX548" fmla="*/ 2285753 w 5778299"/>
                    <a:gd name="connsiteY548" fmla="*/ 506609 h 2211056"/>
                    <a:gd name="connsiteX549" fmla="*/ 2290511 w 5778299"/>
                    <a:gd name="connsiteY549" fmla="*/ 505008 h 2211056"/>
                    <a:gd name="connsiteX550" fmla="*/ 2291266 w 5778299"/>
                    <a:gd name="connsiteY550" fmla="*/ 500162 h 2211056"/>
                    <a:gd name="connsiteX551" fmla="*/ 2282374 w 5778299"/>
                    <a:gd name="connsiteY551" fmla="*/ 495093 h 2211056"/>
                    <a:gd name="connsiteX552" fmla="*/ 2277927 w 5778299"/>
                    <a:gd name="connsiteY552" fmla="*/ 493225 h 2211056"/>
                    <a:gd name="connsiteX553" fmla="*/ 2278816 w 5778299"/>
                    <a:gd name="connsiteY553" fmla="*/ 489624 h 2211056"/>
                    <a:gd name="connsiteX554" fmla="*/ 2293046 w 5778299"/>
                    <a:gd name="connsiteY554" fmla="*/ 485178 h 2211056"/>
                    <a:gd name="connsiteX555" fmla="*/ 2297802 w 5778299"/>
                    <a:gd name="connsiteY555" fmla="*/ 484422 h 2211056"/>
                    <a:gd name="connsiteX556" fmla="*/ 2302249 w 5778299"/>
                    <a:gd name="connsiteY556" fmla="*/ 481487 h 2211056"/>
                    <a:gd name="connsiteX557" fmla="*/ 2299092 w 5778299"/>
                    <a:gd name="connsiteY557" fmla="*/ 478864 h 2211056"/>
                    <a:gd name="connsiteX558" fmla="*/ 2295624 w 5778299"/>
                    <a:gd name="connsiteY558" fmla="*/ 475707 h 2211056"/>
                    <a:gd name="connsiteX559" fmla="*/ 2296824 w 5778299"/>
                    <a:gd name="connsiteY559" fmla="*/ 471260 h 2211056"/>
                    <a:gd name="connsiteX560" fmla="*/ 2301271 w 5778299"/>
                    <a:gd name="connsiteY560" fmla="*/ 469704 h 2211056"/>
                    <a:gd name="connsiteX561" fmla="*/ 2318034 w 5778299"/>
                    <a:gd name="connsiteY561" fmla="*/ 474728 h 2211056"/>
                    <a:gd name="connsiteX562" fmla="*/ 2322480 w 5778299"/>
                    <a:gd name="connsiteY562" fmla="*/ 476374 h 2211056"/>
                    <a:gd name="connsiteX563" fmla="*/ 2337554 w 5778299"/>
                    <a:gd name="connsiteY563" fmla="*/ 468504 h 2211056"/>
                    <a:gd name="connsiteX564" fmla="*/ 2346891 w 5778299"/>
                    <a:gd name="connsiteY564" fmla="*/ 461078 h 2211056"/>
                    <a:gd name="connsiteX565" fmla="*/ 2361297 w 5778299"/>
                    <a:gd name="connsiteY565" fmla="*/ 457565 h 2211056"/>
                    <a:gd name="connsiteX566" fmla="*/ 2380283 w 5778299"/>
                    <a:gd name="connsiteY566" fmla="*/ 451163 h 2211056"/>
                    <a:gd name="connsiteX567" fmla="*/ 2383129 w 5778299"/>
                    <a:gd name="connsiteY567" fmla="*/ 448673 h 2211056"/>
                    <a:gd name="connsiteX568" fmla="*/ 2401982 w 5778299"/>
                    <a:gd name="connsiteY568" fmla="*/ 440447 h 2211056"/>
                    <a:gd name="connsiteX569" fmla="*/ 2458984 w 5778299"/>
                    <a:gd name="connsiteY569" fmla="*/ 432088 h 2211056"/>
                    <a:gd name="connsiteX570" fmla="*/ 2498424 w 5778299"/>
                    <a:gd name="connsiteY570" fmla="*/ 426129 h 2211056"/>
                    <a:gd name="connsiteX571" fmla="*/ 2478727 w 5778299"/>
                    <a:gd name="connsiteY571" fmla="*/ 411056 h 2211056"/>
                    <a:gd name="connsiteX572" fmla="*/ 2490242 w 5778299"/>
                    <a:gd name="connsiteY572" fmla="*/ 408700 h 2211056"/>
                    <a:gd name="connsiteX573" fmla="*/ 2491354 w 5778299"/>
                    <a:gd name="connsiteY573" fmla="*/ 408700 h 2211056"/>
                    <a:gd name="connsiteX574" fmla="*/ 2502336 w 5778299"/>
                    <a:gd name="connsiteY574" fmla="*/ 409367 h 2211056"/>
                    <a:gd name="connsiteX575" fmla="*/ 2521456 w 5778299"/>
                    <a:gd name="connsiteY575" fmla="*/ 404698 h 2211056"/>
                    <a:gd name="connsiteX576" fmla="*/ 2526125 w 5778299"/>
                    <a:gd name="connsiteY576" fmla="*/ 402119 h 2211056"/>
                    <a:gd name="connsiteX577" fmla="*/ 2536885 w 5778299"/>
                    <a:gd name="connsiteY577" fmla="*/ 398028 h 2211056"/>
                    <a:gd name="connsiteX578" fmla="*/ 2542532 w 5778299"/>
                    <a:gd name="connsiteY578" fmla="*/ 399451 h 2211056"/>
                    <a:gd name="connsiteX579" fmla="*/ 2551025 w 5778299"/>
                    <a:gd name="connsiteY579" fmla="*/ 401808 h 2211056"/>
                    <a:gd name="connsiteX580" fmla="*/ 2562186 w 5778299"/>
                    <a:gd name="connsiteY580" fmla="*/ 397139 h 2211056"/>
                    <a:gd name="connsiteX581" fmla="*/ 2580727 w 5778299"/>
                    <a:gd name="connsiteY581" fmla="*/ 390514 h 2211056"/>
                    <a:gd name="connsiteX582" fmla="*/ 2589976 w 5778299"/>
                    <a:gd name="connsiteY582" fmla="*/ 393271 h 2211056"/>
                    <a:gd name="connsiteX583" fmla="*/ 2584195 w 5778299"/>
                    <a:gd name="connsiteY583" fmla="*/ 403097 h 2211056"/>
                    <a:gd name="connsiteX584" fmla="*/ 2578637 w 5778299"/>
                    <a:gd name="connsiteY584" fmla="*/ 410834 h 2211056"/>
                    <a:gd name="connsiteX585" fmla="*/ 2588508 w 5778299"/>
                    <a:gd name="connsiteY585" fmla="*/ 411723 h 2211056"/>
                    <a:gd name="connsiteX586" fmla="*/ 2596778 w 5778299"/>
                    <a:gd name="connsiteY586" fmla="*/ 411723 h 2211056"/>
                    <a:gd name="connsiteX587" fmla="*/ 2603048 w 5778299"/>
                    <a:gd name="connsiteY587" fmla="*/ 411723 h 2211056"/>
                    <a:gd name="connsiteX588" fmla="*/ 2606560 w 5778299"/>
                    <a:gd name="connsiteY588" fmla="*/ 411723 h 2211056"/>
                    <a:gd name="connsiteX589" fmla="*/ 2610740 w 5778299"/>
                    <a:gd name="connsiteY589" fmla="*/ 412123 h 2211056"/>
                    <a:gd name="connsiteX590" fmla="*/ 2621277 w 5778299"/>
                    <a:gd name="connsiteY590" fmla="*/ 406699 h 2211056"/>
                    <a:gd name="connsiteX591" fmla="*/ 2626969 w 5778299"/>
                    <a:gd name="connsiteY591" fmla="*/ 401630 h 2211056"/>
                    <a:gd name="connsiteX592" fmla="*/ 2636351 w 5778299"/>
                    <a:gd name="connsiteY592" fmla="*/ 399585 h 2211056"/>
                    <a:gd name="connsiteX593" fmla="*/ 2661918 w 5778299"/>
                    <a:gd name="connsiteY593" fmla="*/ 402964 h 2211056"/>
                    <a:gd name="connsiteX594" fmla="*/ 2676280 w 5778299"/>
                    <a:gd name="connsiteY594" fmla="*/ 405098 h 2211056"/>
                    <a:gd name="connsiteX595" fmla="*/ 2678147 w 5778299"/>
                    <a:gd name="connsiteY595" fmla="*/ 404742 h 2211056"/>
                    <a:gd name="connsiteX596" fmla="*/ 2669565 w 5778299"/>
                    <a:gd name="connsiteY596" fmla="*/ 398917 h 2211056"/>
                    <a:gd name="connsiteX597" fmla="*/ 2655870 w 5778299"/>
                    <a:gd name="connsiteY597" fmla="*/ 387757 h 2211056"/>
                    <a:gd name="connsiteX598" fmla="*/ 2660317 w 5778299"/>
                    <a:gd name="connsiteY598" fmla="*/ 383311 h 2211056"/>
                    <a:gd name="connsiteX599" fmla="*/ 2688018 w 5778299"/>
                    <a:gd name="connsiteY599" fmla="*/ 378864 h 2211056"/>
                    <a:gd name="connsiteX600" fmla="*/ 2708115 w 5778299"/>
                    <a:gd name="connsiteY600" fmla="*/ 380554 h 2211056"/>
                    <a:gd name="connsiteX601" fmla="*/ 2717008 w 5778299"/>
                    <a:gd name="connsiteY601" fmla="*/ 381399 h 2211056"/>
                    <a:gd name="connsiteX602" fmla="*/ 2725901 w 5778299"/>
                    <a:gd name="connsiteY602" fmla="*/ 378909 h 2211056"/>
                    <a:gd name="connsiteX603" fmla="*/ 2726479 w 5778299"/>
                    <a:gd name="connsiteY603" fmla="*/ 375218 h 2211056"/>
                    <a:gd name="connsiteX604" fmla="*/ 2726479 w 5778299"/>
                    <a:gd name="connsiteY604" fmla="*/ 375218 h 2211056"/>
                    <a:gd name="connsiteX605" fmla="*/ 2725812 w 5778299"/>
                    <a:gd name="connsiteY605" fmla="*/ 364325 h 2211056"/>
                    <a:gd name="connsiteX606" fmla="*/ 2717809 w 5778299"/>
                    <a:gd name="connsiteY606" fmla="*/ 359567 h 2211056"/>
                    <a:gd name="connsiteX607" fmla="*/ 2717809 w 5778299"/>
                    <a:gd name="connsiteY607" fmla="*/ 359567 h 2211056"/>
                    <a:gd name="connsiteX608" fmla="*/ 2717809 w 5778299"/>
                    <a:gd name="connsiteY608" fmla="*/ 359567 h 2211056"/>
                    <a:gd name="connsiteX609" fmla="*/ 2740930 w 5778299"/>
                    <a:gd name="connsiteY609" fmla="*/ 332889 h 2211056"/>
                    <a:gd name="connsiteX610" fmla="*/ 2747466 w 5778299"/>
                    <a:gd name="connsiteY610" fmla="*/ 328442 h 2211056"/>
                    <a:gd name="connsiteX611" fmla="*/ 2757293 w 5778299"/>
                    <a:gd name="connsiteY611" fmla="*/ 319905 h 2211056"/>
                    <a:gd name="connsiteX612" fmla="*/ 2791886 w 5778299"/>
                    <a:gd name="connsiteY612" fmla="*/ 300608 h 2211056"/>
                    <a:gd name="connsiteX613" fmla="*/ 2826078 w 5778299"/>
                    <a:gd name="connsiteY613" fmla="*/ 295139 h 2211056"/>
                    <a:gd name="connsiteX614" fmla="*/ 2852445 w 5778299"/>
                    <a:gd name="connsiteY614" fmla="*/ 299585 h 2211056"/>
                    <a:gd name="connsiteX615" fmla="*/ 2854180 w 5778299"/>
                    <a:gd name="connsiteY615" fmla="*/ 299985 h 2211056"/>
                    <a:gd name="connsiteX616" fmla="*/ 2895531 w 5778299"/>
                    <a:gd name="connsiteY616" fmla="*/ 316793 h 2211056"/>
                    <a:gd name="connsiteX617" fmla="*/ 2892286 w 5778299"/>
                    <a:gd name="connsiteY617" fmla="*/ 321506 h 2211056"/>
                    <a:gd name="connsiteX618" fmla="*/ 2843641 w 5778299"/>
                    <a:gd name="connsiteY618" fmla="*/ 339647 h 2211056"/>
                    <a:gd name="connsiteX619" fmla="*/ 2853735 w 5778299"/>
                    <a:gd name="connsiteY619" fmla="*/ 340492 h 2211056"/>
                    <a:gd name="connsiteX620" fmla="*/ 2861205 w 5778299"/>
                    <a:gd name="connsiteY620" fmla="*/ 340492 h 2211056"/>
                    <a:gd name="connsiteX621" fmla="*/ 2868319 w 5778299"/>
                    <a:gd name="connsiteY621" fmla="*/ 340492 h 2211056"/>
                    <a:gd name="connsiteX622" fmla="*/ 2877212 w 5778299"/>
                    <a:gd name="connsiteY622" fmla="*/ 341248 h 2211056"/>
                    <a:gd name="connsiteX623" fmla="*/ 2884015 w 5778299"/>
                    <a:gd name="connsiteY623" fmla="*/ 343916 h 2211056"/>
                    <a:gd name="connsiteX624" fmla="*/ 2892908 w 5778299"/>
                    <a:gd name="connsiteY624" fmla="*/ 346717 h 2211056"/>
                    <a:gd name="connsiteX625" fmla="*/ 2900067 w 5778299"/>
                    <a:gd name="connsiteY625" fmla="*/ 346717 h 2211056"/>
                    <a:gd name="connsiteX626" fmla="*/ 2939372 w 5778299"/>
                    <a:gd name="connsiteY626" fmla="*/ 350141 h 2211056"/>
                    <a:gd name="connsiteX627" fmla="*/ 2939372 w 5778299"/>
                    <a:gd name="connsiteY627" fmla="*/ 351341 h 2211056"/>
                    <a:gd name="connsiteX628" fmla="*/ 2930257 w 5778299"/>
                    <a:gd name="connsiteY628" fmla="*/ 360679 h 2211056"/>
                    <a:gd name="connsiteX629" fmla="*/ 2916918 w 5778299"/>
                    <a:gd name="connsiteY629" fmla="*/ 378242 h 2211056"/>
                    <a:gd name="connsiteX630" fmla="*/ 2923366 w 5778299"/>
                    <a:gd name="connsiteY630" fmla="*/ 381221 h 2211056"/>
                    <a:gd name="connsiteX631" fmla="*/ 2923587 w 5778299"/>
                    <a:gd name="connsiteY631" fmla="*/ 381221 h 2211056"/>
                    <a:gd name="connsiteX632" fmla="*/ 2938928 w 5778299"/>
                    <a:gd name="connsiteY632" fmla="*/ 382288 h 2211056"/>
                    <a:gd name="connsiteX633" fmla="*/ 2952934 w 5778299"/>
                    <a:gd name="connsiteY633" fmla="*/ 380421 h 2211056"/>
                    <a:gd name="connsiteX634" fmla="*/ 2960359 w 5778299"/>
                    <a:gd name="connsiteY634" fmla="*/ 372862 h 2211056"/>
                    <a:gd name="connsiteX635" fmla="*/ 2972675 w 5778299"/>
                    <a:gd name="connsiteY635" fmla="*/ 363213 h 2211056"/>
                    <a:gd name="connsiteX636" fmla="*/ 2978278 w 5778299"/>
                    <a:gd name="connsiteY636" fmla="*/ 362813 h 2211056"/>
                    <a:gd name="connsiteX637" fmla="*/ 2992374 w 5778299"/>
                    <a:gd name="connsiteY637" fmla="*/ 364102 h 2211056"/>
                    <a:gd name="connsiteX638" fmla="*/ 3009091 w 5778299"/>
                    <a:gd name="connsiteY638" fmla="*/ 365303 h 2211056"/>
                    <a:gd name="connsiteX639" fmla="*/ 3017273 w 5778299"/>
                    <a:gd name="connsiteY639" fmla="*/ 363702 h 2211056"/>
                    <a:gd name="connsiteX640" fmla="*/ 3026166 w 5778299"/>
                    <a:gd name="connsiteY640" fmla="*/ 362146 h 2211056"/>
                    <a:gd name="connsiteX641" fmla="*/ 3030612 w 5778299"/>
                    <a:gd name="connsiteY641" fmla="*/ 362724 h 2211056"/>
                    <a:gd name="connsiteX642" fmla="*/ 3051155 w 5778299"/>
                    <a:gd name="connsiteY642" fmla="*/ 365258 h 2211056"/>
                    <a:gd name="connsiteX643" fmla="*/ 3075699 w 5778299"/>
                    <a:gd name="connsiteY643" fmla="*/ 368682 h 2211056"/>
                    <a:gd name="connsiteX644" fmla="*/ 3086370 w 5778299"/>
                    <a:gd name="connsiteY644" fmla="*/ 373128 h 2211056"/>
                    <a:gd name="connsiteX645" fmla="*/ 3101754 w 5778299"/>
                    <a:gd name="connsiteY645" fmla="*/ 377886 h 2211056"/>
                    <a:gd name="connsiteX646" fmla="*/ 3111536 w 5778299"/>
                    <a:gd name="connsiteY646" fmla="*/ 375618 h 2211056"/>
                    <a:gd name="connsiteX647" fmla="*/ 3116739 w 5778299"/>
                    <a:gd name="connsiteY647" fmla="*/ 374373 h 2211056"/>
                    <a:gd name="connsiteX648" fmla="*/ 3128655 w 5778299"/>
                    <a:gd name="connsiteY648" fmla="*/ 395627 h 2211056"/>
                    <a:gd name="connsiteX649" fmla="*/ 3131723 w 5778299"/>
                    <a:gd name="connsiteY649" fmla="*/ 405187 h 2211056"/>
                    <a:gd name="connsiteX650" fmla="*/ 3135503 w 5778299"/>
                    <a:gd name="connsiteY650" fmla="*/ 404653 h 2211056"/>
                    <a:gd name="connsiteX651" fmla="*/ 3140927 w 5778299"/>
                    <a:gd name="connsiteY651" fmla="*/ 403675 h 2211056"/>
                    <a:gd name="connsiteX652" fmla="*/ 3149820 w 5778299"/>
                    <a:gd name="connsiteY652" fmla="*/ 405587 h 2211056"/>
                    <a:gd name="connsiteX653" fmla="*/ 3151065 w 5778299"/>
                    <a:gd name="connsiteY653" fmla="*/ 416836 h 2211056"/>
                    <a:gd name="connsiteX654" fmla="*/ 3150709 w 5778299"/>
                    <a:gd name="connsiteY654" fmla="*/ 423195 h 2211056"/>
                    <a:gd name="connsiteX655" fmla="*/ 3153777 w 5778299"/>
                    <a:gd name="connsiteY655" fmla="*/ 423862 h 2211056"/>
                    <a:gd name="connsiteX656" fmla="*/ 3166316 w 5778299"/>
                    <a:gd name="connsiteY656" fmla="*/ 429375 h 2211056"/>
                    <a:gd name="connsiteX657" fmla="*/ 3166316 w 5778299"/>
                    <a:gd name="connsiteY657" fmla="*/ 436000 h 2211056"/>
                    <a:gd name="connsiteX658" fmla="*/ 3154177 w 5778299"/>
                    <a:gd name="connsiteY658" fmla="*/ 440980 h 2211056"/>
                    <a:gd name="connsiteX659" fmla="*/ 3145552 w 5778299"/>
                    <a:gd name="connsiteY659" fmla="*/ 443648 h 2211056"/>
                    <a:gd name="connsiteX660" fmla="*/ 3145552 w 5778299"/>
                    <a:gd name="connsiteY660" fmla="*/ 445027 h 2211056"/>
                    <a:gd name="connsiteX661" fmla="*/ 3153244 w 5778299"/>
                    <a:gd name="connsiteY661" fmla="*/ 450851 h 2211056"/>
                    <a:gd name="connsiteX662" fmla="*/ 3159780 w 5778299"/>
                    <a:gd name="connsiteY662" fmla="*/ 454809 h 2211056"/>
                    <a:gd name="connsiteX663" fmla="*/ 3159290 w 5778299"/>
                    <a:gd name="connsiteY663" fmla="*/ 462190 h 2211056"/>
                    <a:gd name="connsiteX664" fmla="*/ 3139593 w 5778299"/>
                    <a:gd name="connsiteY664" fmla="*/ 479975 h 2211056"/>
                    <a:gd name="connsiteX665" fmla="*/ 3126476 w 5778299"/>
                    <a:gd name="connsiteY665" fmla="*/ 485000 h 2211056"/>
                    <a:gd name="connsiteX666" fmla="*/ 3096063 w 5778299"/>
                    <a:gd name="connsiteY666" fmla="*/ 505320 h 2211056"/>
                    <a:gd name="connsiteX667" fmla="*/ 3068718 w 5778299"/>
                    <a:gd name="connsiteY667" fmla="*/ 516925 h 2211056"/>
                    <a:gd name="connsiteX668" fmla="*/ 3056757 w 5778299"/>
                    <a:gd name="connsiteY668" fmla="*/ 519859 h 2211056"/>
                    <a:gd name="connsiteX669" fmla="*/ 3032124 w 5778299"/>
                    <a:gd name="connsiteY669" fmla="*/ 535244 h 2211056"/>
                    <a:gd name="connsiteX670" fmla="*/ 3014072 w 5778299"/>
                    <a:gd name="connsiteY670" fmla="*/ 547827 h 2211056"/>
                    <a:gd name="connsiteX671" fmla="*/ 3005535 w 5778299"/>
                    <a:gd name="connsiteY671" fmla="*/ 551473 h 2211056"/>
                    <a:gd name="connsiteX672" fmla="*/ 2990995 w 5778299"/>
                    <a:gd name="connsiteY672" fmla="*/ 559121 h 2211056"/>
                    <a:gd name="connsiteX673" fmla="*/ 2986549 w 5778299"/>
                    <a:gd name="connsiteY673" fmla="*/ 563923 h 2211056"/>
                    <a:gd name="connsiteX674" fmla="*/ 2975743 w 5778299"/>
                    <a:gd name="connsiteY674" fmla="*/ 572816 h 2211056"/>
                    <a:gd name="connsiteX675" fmla="*/ 2957425 w 5778299"/>
                    <a:gd name="connsiteY675" fmla="*/ 576329 h 2211056"/>
                    <a:gd name="connsiteX676" fmla="*/ 2939194 w 5778299"/>
                    <a:gd name="connsiteY676" fmla="*/ 579886 h 2211056"/>
                    <a:gd name="connsiteX677" fmla="*/ 2930702 w 5778299"/>
                    <a:gd name="connsiteY677" fmla="*/ 585977 h 2211056"/>
                    <a:gd name="connsiteX678" fmla="*/ 2919986 w 5778299"/>
                    <a:gd name="connsiteY678" fmla="*/ 592913 h 2211056"/>
                    <a:gd name="connsiteX679" fmla="*/ 2884148 w 5778299"/>
                    <a:gd name="connsiteY679" fmla="*/ 619592 h 2211056"/>
                    <a:gd name="connsiteX680" fmla="*/ 2883126 w 5778299"/>
                    <a:gd name="connsiteY680" fmla="*/ 626884 h 2211056"/>
                    <a:gd name="connsiteX681" fmla="*/ 2962049 w 5778299"/>
                    <a:gd name="connsiteY681" fmla="*/ 604652 h 2211056"/>
                    <a:gd name="connsiteX682" fmla="*/ 2976144 w 5778299"/>
                    <a:gd name="connsiteY682" fmla="*/ 601673 h 2211056"/>
                    <a:gd name="connsiteX683" fmla="*/ 2990283 w 5778299"/>
                    <a:gd name="connsiteY683" fmla="*/ 594070 h 2211056"/>
                    <a:gd name="connsiteX684" fmla="*/ 3005179 w 5778299"/>
                    <a:gd name="connsiteY684" fmla="*/ 586689 h 2211056"/>
                    <a:gd name="connsiteX685" fmla="*/ 3010648 w 5778299"/>
                    <a:gd name="connsiteY685" fmla="*/ 586200 h 2211056"/>
                    <a:gd name="connsiteX686" fmla="*/ 3038037 w 5778299"/>
                    <a:gd name="connsiteY686" fmla="*/ 580597 h 2211056"/>
                    <a:gd name="connsiteX687" fmla="*/ 3038527 w 5778299"/>
                    <a:gd name="connsiteY687" fmla="*/ 579174 h 2211056"/>
                    <a:gd name="connsiteX688" fmla="*/ 3031946 w 5778299"/>
                    <a:gd name="connsiteY688" fmla="*/ 577307 h 2211056"/>
                    <a:gd name="connsiteX689" fmla="*/ 3028033 w 5778299"/>
                    <a:gd name="connsiteY689" fmla="*/ 577307 h 2211056"/>
                    <a:gd name="connsiteX690" fmla="*/ 3018251 w 5778299"/>
                    <a:gd name="connsiteY690" fmla="*/ 574906 h 2211056"/>
                    <a:gd name="connsiteX691" fmla="*/ 3017273 w 5778299"/>
                    <a:gd name="connsiteY691" fmla="*/ 570682 h 2211056"/>
                    <a:gd name="connsiteX692" fmla="*/ 3034303 w 5778299"/>
                    <a:gd name="connsiteY692" fmla="*/ 554274 h 2211056"/>
                    <a:gd name="connsiteX693" fmla="*/ 3050220 w 5778299"/>
                    <a:gd name="connsiteY693" fmla="*/ 550717 h 2211056"/>
                    <a:gd name="connsiteX694" fmla="*/ 3091794 w 5778299"/>
                    <a:gd name="connsiteY694" fmla="*/ 567747 h 2211056"/>
                    <a:gd name="connsiteX695" fmla="*/ 3119362 w 5778299"/>
                    <a:gd name="connsiteY695" fmla="*/ 573927 h 2211056"/>
                    <a:gd name="connsiteX696" fmla="*/ 3129633 w 5778299"/>
                    <a:gd name="connsiteY696" fmla="*/ 570993 h 2211056"/>
                    <a:gd name="connsiteX697" fmla="*/ 3130078 w 5778299"/>
                    <a:gd name="connsiteY697" fmla="*/ 566769 h 2211056"/>
                    <a:gd name="connsiteX698" fmla="*/ 3130433 w 5778299"/>
                    <a:gd name="connsiteY698" fmla="*/ 562322 h 2211056"/>
                    <a:gd name="connsiteX699" fmla="*/ 3134436 w 5778299"/>
                    <a:gd name="connsiteY699" fmla="*/ 560811 h 2211056"/>
                    <a:gd name="connsiteX700" fmla="*/ 3145285 w 5778299"/>
                    <a:gd name="connsiteY700" fmla="*/ 564768 h 2211056"/>
                    <a:gd name="connsiteX701" fmla="*/ 3148085 w 5778299"/>
                    <a:gd name="connsiteY701" fmla="*/ 584287 h 2211056"/>
                    <a:gd name="connsiteX702" fmla="*/ 3147597 w 5778299"/>
                    <a:gd name="connsiteY702" fmla="*/ 588734 h 2211056"/>
                    <a:gd name="connsiteX703" fmla="*/ 3152043 w 5778299"/>
                    <a:gd name="connsiteY703" fmla="*/ 603896 h 2211056"/>
                    <a:gd name="connsiteX704" fmla="*/ 3157023 w 5778299"/>
                    <a:gd name="connsiteY704" fmla="*/ 601539 h 2211056"/>
                    <a:gd name="connsiteX705" fmla="*/ 3156178 w 5778299"/>
                    <a:gd name="connsiteY705" fmla="*/ 594781 h 2211056"/>
                    <a:gd name="connsiteX706" fmla="*/ 3157601 w 5778299"/>
                    <a:gd name="connsiteY706" fmla="*/ 585266 h 2211056"/>
                    <a:gd name="connsiteX707" fmla="*/ 3193928 w 5778299"/>
                    <a:gd name="connsiteY707" fmla="*/ 578907 h 2211056"/>
                    <a:gd name="connsiteX708" fmla="*/ 3206289 w 5778299"/>
                    <a:gd name="connsiteY708" fmla="*/ 577974 h 2211056"/>
                    <a:gd name="connsiteX709" fmla="*/ 3208646 w 5778299"/>
                    <a:gd name="connsiteY709" fmla="*/ 577707 h 2211056"/>
                    <a:gd name="connsiteX710" fmla="*/ 3244217 w 5778299"/>
                    <a:gd name="connsiteY710" fmla="*/ 575128 h 2211056"/>
                    <a:gd name="connsiteX711" fmla="*/ 3278810 w 5778299"/>
                    <a:gd name="connsiteY711" fmla="*/ 579841 h 2211056"/>
                    <a:gd name="connsiteX712" fmla="*/ 3297440 w 5778299"/>
                    <a:gd name="connsiteY712" fmla="*/ 581664 h 2211056"/>
                    <a:gd name="connsiteX713" fmla="*/ 3338302 w 5778299"/>
                    <a:gd name="connsiteY713" fmla="*/ 588690 h 2211056"/>
                    <a:gd name="connsiteX714" fmla="*/ 3331144 w 5778299"/>
                    <a:gd name="connsiteY714" fmla="*/ 595893 h 2211056"/>
                    <a:gd name="connsiteX715" fmla="*/ 3322251 w 5778299"/>
                    <a:gd name="connsiteY715" fmla="*/ 605897 h 2211056"/>
                    <a:gd name="connsiteX716" fmla="*/ 3332389 w 5778299"/>
                    <a:gd name="connsiteY716" fmla="*/ 612922 h 2211056"/>
                    <a:gd name="connsiteX717" fmla="*/ 3355599 w 5778299"/>
                    <a:gd name="connsiteY717" fmla="*/ 617146 h 2211056"/>
                    <a:gd name="connsiteX718" fmla="*/ 3368137 w 5778299"/>
                    <a:gd name="connsiteY718" fmla="*/ 614123 h 2211056"/>
                    <a:gd name="connsiteX719" fmla="*/ 3371739 w 5778299"/>
                    <a:gd name="connsiteY719" fmla="*/ 611010 h 2211056"/>
                    <a:gd name="connsiteX720" fmla="*/ 3377252 w 5778299"/>
                    <a:gd name="connsiteY720" fmla="*/ 607587 h 2211056"/>
                    <a:gd name="connsiteX721" fmla="*/ 3384723 w 5778299"/>
                    <a:gd name="connsiteY721" fmla="*/ 615012 h 2211056"/>
                    <a:gd name="connsiteX722" fmla="*/ 3397662 w 5778299"/>
                    <a:gd name="connsiteY722" fmla="*/ 619725 h 2211056"/>
                    <a:gd name="connsiteX723" fmla="*/ 3398373 w 5778299"/>
                    <a:gd name="connsiteY723" fmla="*/ 619725 h 2211056"/>
                    <a:gd name="connsiteX724" fmla="*/ 3418560 w 5778299"/>
                    <a:gd name="connsiteY724" fmla="*/ 622482 h 2211056"/>
                    <a:gd name="connsiteX725" fmla="*/ 3440524 w 5778299"/>
                    <a:gd name="connsiteY725" fmla="*/ 625328 h 2211056"/>
                    <a:gd name="connsiteX726" fmla="*/ 3451463 w 5778299"/>
                    <a:gd name="connsiteY726" fmla="*/ 623860 h 2211056"/>
                    <a:gd name="connsiteX727" fmla="*/ 3456843 w 5778299"/>
                    <a:gd name="connsiteY727" fmla="*/ 621504 h 2211056"/>
                    <a:gd name="connsiteX728" fmla="*/ 3466269 w 5778299"/>
                    <a:gd name="connsiteY728" fmla="*/ 618391 h 2211056"/>
                    <a:gd name="connsiteX729" fmla="*/ 3466269 w 5778299"/>
                    <a:gd name="connsiteY729" fmla="*/ 618391 h 2211056"/>
                    <a:gd name="connsiteX730" fmla="*/ 3475919 w 5778299"/>
                    <a:gd name="connsiteY730" fmla="*/ 621370 h 2211056"/>
                    <a:gd name="connsiteX731" fmla="*/ 3485211 w 5778299"/>
                    <a:gd name="connsiteY731" fmla="*/ 624216 h 2211056"/>
                    <a:gd name="connsiteX732" fmla="*/ 3486812 w 5778299"/>
                    <a:gd name="connsiteY732" fmla="*/ 624216 h 2211056"/>
                    <a:gd name="connsiteX733" fmla="*/ 3490724 w 5778299"/>
                    <a:gd name="connsiteY733" fmla="*/ 621726 h 2211056"/>
                    <a:gd name="connsiteX734" fmla="*/ 3490191 w 5778299"/>
                    <a:gd name="connsiteY734" fmla="*/ 593358 h 2211056"/>
                    <a:gd name="connsiteX735" fmla="*/ 3487612 w 5778299"/>
                    <a:gd name="connsiteY735" fmla="*/ 584199 h 2211056"/>
                    <a:gd name="connsiteX736" fmla="*/ 3498417 w 5778299"/>
                    <a:gd name="connsiteY736" fmla="*/ 573394 h 2211056"/>
                    <a:gd name="connsiteX737" fmla="*/ 3502241 w 5778299"/>
                    <a:gd name="connsiteY737" fmla="*/ 573394 h 2211056"/>
                    <a:gd name="connsiteX738" fmla="*/ 3506020 w 5778299"/>
                    <a:gd name="connsiteY738" fmla="*/ 573394 h 2211056"/>
                    <a:gd name="connsiteX739" fmla="*/ 3514912 w 5778299"/>
                    <a:gd name="connsiteY739" fmla="*/ 568948 h 2211056"/>
                    <a:gd name="connsiteX740" fmla="*/ 3523139 w 5778299"/>
                    <a:gd name="connsiteY740" fmla="*/ 557832 h 2211056"/>
                    <a:gd name="connsiteX741" fmla="*/ 3531365 w 5778299"/>
                    <a:gd name="connsiteY741" fmla="*/ 564412 h 2211056"/>
                    <a:gd name="connsiteX742" fmla="*/ 3570448 w 5778299"/>
                    <a:gd name="connsiteY742" fmla="*/ 582198 h 2211056"/>
                    <a:gd name="connsiteX743" fmla="*/ 3587611 w 5778299"/>
                    <a:gd name="connsiteY743" fmla="*/ 585488 h 2211056"/>
                    <a:gd name="connsiteX744" fmla="*/ 3587611 w 5778299"/>
                    <a:gd name="connsiteY744" fmla="*/ 586022 h 2211056"/>
                    <a:gd name="connsiteX745" fmla="*/ 3588056 w 5778299"/>
                    <a:gd name="connsiteY745" fmla="*/ 586022 h 2211056"/>
                    <a:gd name="connsiteX746" fmla="*/ 3602596 w 5778299"/>
                    <a:gd name="connsiteY746" fmla="*/ 596426 h 2211056"/>
                    <a:gd name="connsiteX747" fmla="*/ 3603574 w 5778299"/>
                    <a:gd name="connsiteY747" fmla="*/ 596026 h 2211056"/>
                    <a:gd name="connsiteX748" fmla="*/ 3603574 w 5778299"/>
                    <a:gd name="connsiteY748" fmla="*/ 591580 h 2211056"/>
                    <a:gd name="connsiteX749" fmla="*/ 3604107 w 5778299"/>
                    <a:gd name="connsiteY749" fmla="*/ 589134 h 2211056"/>
                    <a:gd name="connsiteX750" fmla="*/ 3622382 w 5778299"/>
                    <a:gd name="connsiteY750" fmla="*/ 585621 h 2211056"/>
                    <a:gd name="connsiteX751" fmla="*/ 3636878 w 5778299"/>
                    <a:gd name="connsiteY751" fmla="*/ 586333 h 2211056"/>
                    <a:gd name="connsiteX752" fmla="*/ 3652663 w 5778299"/>
                    <a:gd name="connsiteY752" fmla="*/ 595226 h 2211056"/>
                    <a:gd name="connsiteX753" fmla="*/ 3664223 w 5778299"/>
                    <a:gd name="connsiteY753" fmla="*/ 604118 h 2211056"/>
                    <a:gd name="connsiteX754" fmla="*/ 3667691 w 5778299"/>
                    <a:gd name="connsiteY754" fmla="*/ 605052 h 2211056"/>
                    <a:gd name="connsiteX755" fmla="*/ 3683476 w 5778299"/>
                    <a:gd name="connsiteY755" fmla="*/ 612522 h 2211056"/>
                    <a:gd name="connsiteX756" fmla="*/ 3683075 w 5778299"/>
                    <a:gd name="connsiteY756" fmla="*/ 616746 h 2211056"/>
                    <a:gd name="connsiteX757" fmla="*/ 3679296 w 5778299"/>
                    <a:gd name="connsiteY757" fmla="*/ 620926 h 2211056"/>
                    <a:gd name="connsiteX758" fmla="*/ 3680585 w 5778299"/>
                    <a:gd name="connsiteY758" fmla="*/ 628129 h 2211056"/>
                    <a:gd name="connsiteX759" fmla="*/ 3682142 w 5778299"/>
                    <a:gd name="connsiteY759" fmla="*/ 642846 h 2211056"/>
                    <a:gd name="connsiteX760" fmla="*/ 3679696 w 5778299"/>
                    <a:gd name="connsiteY760" fmla="*/ 651517 h 2211056"/>
                    <a:gd name="connsiteX761" fmla="*/ 3688589 w 5778299"/>
                    <a:gd name="connsiteY761" fmla="*/ 657786 h 2211056"/>
                    <a:gd name="connsiteX762" fmla="*/ 3699393 w 5778299"/>
                    <a:gd name="connsiteY762" fmla="*/ 665479 h 2211056"/>
                    <a:gd name="connsiteX763" fmla="*/ 3697082 w 5778299"/>
                    <a:gd name="connsiteY763" fmla="*/ 676239 h 2211056"/>
                    <a:gd name="connsiteX764" fmla="*/ 3686722 w 5778299"/>
                    <a:gd name="connsiteY764" fmla="*/ 682597 h 2211056"/>
                    <a:gd name="connsiteX765" fmla="*/ 3669292 w 5778299"/>
                    <a:gd name="connsiteY765" fmla="*/ 676550 h 2211056"/>
                    <a:gd name="connsiteX766" fmla="*/ 3657731 w 5778299"/>
                    <a:gd name="connsiteY766" fmla="*/ 672104 h 2211056"/>
                    <a:gd name="connsiteX767" fmla="*/ 3655018 w 5778299"/>
                    <a:gd name="connsiteY767" fmla="*/ 673171 h 2211056"/>
                    <a:gd name="connsiteX768" fmla="*/ 3688145 w 5778299"/>
                    <a:gd name="connsiteY768" fmla="*/ 713188 h 2211056"/>
                    <a:gd name="connsiteX769" fmla="*/ 3730474 w 5778299"/>
                    <a:gd name="connsiteY769" fmla="*/ 753695 h 2211056"/>
                    <a:gd name="connsiteX770" fmla="*/ 3751638 w 5778299"/>
                    <a:gd name="connsiteY770" fmla="*/ 761032 h 2211056"/>
                    <a:gd name="connsiteX771" fmla="*/ 3768401 w 5778299"/>
                    <a:gd name="connsiteY771" fmla="*/ 748048 h 2211056"/>
                    <a:gd name="connsiteX772" fmla="*/ 3777294 w 5778299"/>
                    <a:gd name="connsiteY772" fmla="*/ 738488 h 2211056"/>
                    <a:gd name="connsiteX773" fmla="*/ 3785787 w 5778299"/>
                    <a:gd name="connsiteY773" fmla="*/ 729195 h 2211056"/>
                    <a:gd name="connsiteX774" fmla="*/ 3789433 w 5778299"/>
                    <a:gd name="connsiteY774" fmla="*/ 719058 h 2211056"/>
                    <a:gd name="connsiteX775" fmla="*/ 3797570 w 5778299"/>
                    <a:gd name="connsiteY775" fmla="*/ 701272 h 2211056"/>
                    <a:gd name="connsiteX776" fmla="*/ 3806819 w 5778299"/>
                    <a:gd name="connsiteY776" fmla="*/ 694603 h 2211056"/>
                    <a:gd name="connsiteX777" fmla="*/ 3815711 w 5778299"/>
                    <a:gd name="connsiteY777" fmla="*/ 700916 h 2211056"/>
                    <a:gd name="connsiteX778" fmla="*/ 3821669 w 5778299"/>
                    <a:gd name="connsiteY778" fmla="*/ 707008 h 2211056"/>
                    <a:gd name="connsiteX779" fmla="*/ 3859953 w 5778299"/>
                    <a:gd name="connsiteY779" fmla="*/ 721992 h 2211056"/>
                    <a:gd name="connsiteX780" fmla="*/ 3863555 w 5778299"/>
                    <a:gd name="connsiteY780" fmla="*/ 721992 h 2211056"/>
                    <a:gd name="connsiteX781" fmla="*/ 3888277 w 5778299"/>
                    <a:gd name="connsiteY781" fmla="*/ 715901 h 2211056"/>
                    <a:gd name="connsiteX782" fmla="*/ 3912643 w 5778299"/>
                    <a:gd name="connsiteY782" fmla="*/ 709854 h 2211056"/>
                    <a:gd name="connsiteX783" fmla="*/ 3921536 w 5778299"/>
                    <a:gd name="connsiteY783" fmla="*/ 710921 h 2211056"/>
                    <a:gd name="connsiteX784" fmla="*/ 3931407 w 5778299"/>
                    <a:gd name="connsiteY784" fmla="*/ 713766 h 2211056"/>
                    <a:gd name="connsiteX785" fmla="*/ 3953638 w 5778299"/>
                    <a:gd name="connsiteY785" fmla="*/ 718435 h 2211056"/>
                    <a:gd name="connsiteX786" fmla="*/ 3959063 w 5778299"/>
                    <a:gd name="connsiteY786" fmla="*/ 717902 h 2211056"/>
                    <a:gd name="connsiteX787" fmla="*/ 3960886 w 5778299"/>
                    <a:gd name="connsiteY787" fmla="*/ 717902 h 2211056"/>
                    <a:gd name="connsiteX788" fmla="*/ 3970179 w 5778299"/>
                    <a:gd name="connsiteY788" fmla="*/ 725727 h 2211056"/>
                    <a:gd name="connsiteX789" fmla="*/ 3974625 w 5778299"/>
                    <a:gd name="connsiteY789" fmla="*/ 731463 h 2211056"/>
                    <a:gd name="connsiteX790" fmla="*/ 3987297 w 5778299"/>
                    <a:gd name="connsiteY790" fmla="*/ 733908 h 2211056"/>
                    <a:gd name="connsiteX791" fmla="*/ 3998280 w 5778299"/>
                    <a:gd name="connsiteY791" fmla="*/ 730929 h 2211056"/>
                    <a:gd name="connsiteX792" fmla="*/ 3998858 w 5778299"/>
                    <a:gd name="connsiteY792" fmla="*/ 727995 h 2211056"/>
                    <a:gd name="connsiteX793" fmla="*/ 3987964 w 5778299"/>
                    <a:gd name="connsiteY793" fmla="*/ 722214 h 2211056"/>
                    <a:gd name="connsiteX794" fmla="*/ 3979072 w 5778299"/>
                    <a:gd name="connsiteY794" fmla="*/ 719369 h 2211056"/>
                    <a:gd name="connsiteX795" fmla="*/ 3978805 w 5778299"/>
                    <a:gd name="connsiteY795" fmla="*/ 719102 h 2211056"/>
                    <a:gd name="connsiteX796" fmla="*/ 3978805 w 5778299"/>
                    <a:gd name="connsiteY796" fmla="*/ 718746 h 2211056"/>
                    <a:gd name="connsiteX797" fmla="*/ 4018822 w 5778299"/>
                    <a:gd name="connsiteY797" fmla="*/ 711010 h 2211056"/>
                    <a:gd name="connsiteX798" fmla="*/ 4023269 w 5778299"/>
                    <a:gd name="connsiteY798" fmla="*/ 711543 h 2211056"/>
                    <a:gd name="connsiteX799" fmla="*/ 4031317 w 5778299"/>
                    <a:gd name="connsiteY799" fmla="*/ 715990 h 2211056"/>
                    <a:gd name="connsiteX800" fmla="*/ 4045056 w 5778299"/>
                    <a:gd name="connsiteY800" fmla="*/ 721592 h 2211056"/>
                    <a:gd name="connsiteX801" fmla="*/ 4053949 w 5778299"/>
                    <a:gd name="connsiteY801" fmla="*/ 718035 h 2211056"/>
                    <a:gd name="connsiteX802" fmla="*/ 4057017 w 5778299"/>
                    <a:gd name="connsiteY802" fmla="*/ 712388 h 2211056"/>
                    <a:gd name="connsiteX803" fmla="*/ 4046701 w 5778299"/>
                    <a:gd name="connsiteY803" fmla="*/ 696381 h 2211056"/>
                    <a:gd name="connsiteX804" fmla="*/ 4041899 w 5778299"/>
                    <a:gd name="connsiteY804" fmla="*/ 690823 h 2211056"/>
                    <a:gd name="connsiteX805" fmla="*/ 4048657 w 5778299"/>
                    <a:gd name="connsiteY805" fmla="*/ 682153 h 2211056"/>
                    <a:gd name="connsiteX806" fmla="*/ 4055016 w 5778299"/>
                    <a:gd name="connsiteY806" fmla="*/ 676461 h 2211056"/>
                    <a:gd name="connsiteX807" fmla="*/ 4055016 w 5778299"/>
                    <a:gd name="connsiteY807" fmla="*/ 676461 h 2211056"/>
                    <a:gd name="connsiteX808" fmla="*/ 4053193 w 5778299"/>
                    <a:gd name="connsiteY808" fmla="*/ 676194 h 2211056"/>
                    <a:gd name="connsiteX809" fmla="*/ 4046968 w 5778299"/>
                    <a:gd name="connsiteY809" fmla="*/ 676683 h 2211056"/>
                    <a:gd name="connsiteX810" fmla="*/ 4036608 w 5778299"/>
                    <a:gd name="connsiteY810" fmla="*/ 677439 h 2211056"/>
                    <a:gd name="connsiteX811" fmla="*/ 4026692 w 5778299"/>
                    <a:gd name="connsiteY811" fmla="*/ 674594 h 2211056"/>
                    <a:gd name="connsiteX812" fmla="*/ 4024781 w 5778299"/>
                    <a:gd name="connsiteY812" fmla="*/ 666101 h 2211056"/>
                    <a:gd name="connsiteX813" fmla="*/ 4042966 w 5778299"/>
                    <a:gd name="connsiteY813" fmla="*/ 653651 h 2211056"/>
                    <a:gd name="connsiteX814" fmla="*/ 4048613 w 5778299"/>
                    <a:gd name="connsiteY814" fmla="*/ 653207 h 2211056"/>
                    <a:gd name="connsiteX815" fmla="*/ 4056973 w 5778299"/>
                    <a:gd name="connsiteY815" fmla="*/ 653473 h 2211056"/>
                    <a:gd name="connsiteX816" fmla="*/ 4067955 w 5778299"/>
                    <a:gd name="connsiteY816" fmla="*/ 653785 h 2211056"/>
                    <a:gd name="connsiteX817" fmla="*/ 4088808 w 5778299"/>
                    <a:gd name="connsiteY817" fmla="*/ 646315 h 2211056"/>
                    <a:gd name="connsiteX818" fmla="*/ 4087430 w 5778299"/>
                    <a:gd name="connsiteY818" fmla="*/ 636666 h 2211056"/>
                    <a:gd name="connsiteX819" fmla="*/ 4086897 w 5778299"/>
                    <a:gd name="connsiteY819" fmla="*/ 627773 h 2211056"/>
                    <a:gd name="connsiteX820" fmla="*/ 4101703 w 5778299"/>
                    <a:gd name="connsiteY820" fmla="*/ 627773 h 2211056"/>
                    <a:gd name="connsiteX821" fmla="*/ 4157061 w 5778299"/>
                    <a:gd name="connsiteY821" fmla="*/ 636444 h 2211056"/>
                    <a:gd name="connsiteX822" fmla="*/ 4191743 w 5778299"/>
                    <a:gd name="connsiteY822" fmla="*/ 640579 h 2211056"/>
                    <a:gd name="connsiteX823" fmla="*/ 4195655 w 5778299"/>
                    <a:gd name="connsiteY823" fmla="*/ 641157 h 2211056"/>
                    <a:gd name="connsiteX824" fmla="*/ 4273423 w 5778299"/>
                    <a:gd name="connsiteY824" fmla="*/ 658942 h 2211056"/>
                    <a:gd name="connsiteX825" fmla="*/ 4273823 w 5778299"/>
                    <a:gd name="connsiteY825" fmla="*/ 660410 h 2211056"/>
                    <a:gd name="connsiteX826" fmla="*/ 4263641 w 5778299"/>
                    <a:gd name="connsiteY826" fmla="*/ 664856 h 2211056"/>
                    <a:gd name="connsiteX827" fmla="*/ 4239097 w 5778299"/>
                    <a:gd name="connsiteY827" fmla="*/ 660810 h 2211056"/>
                    <a:gd name="connsiteX828" fmla="*/ 4234650 w 5778299"/>
                    <a:gd name="connsiteY828" fmla="*/ 660188 h 2211056"/>
                    <a:gd name="connsiteX829" fmla="*/ 4220466 w 5778299"/>
                    <a:gd name="connsiteY829" fmla="*/ 667302 h 2211056"/>
                    <a:gd name="connsiteX830" fmla="*/ 4227359 w 5778299"/>
                    <a:gd name="connsiteY830" fmla="*/ 672193 h 2211056"/>
                    <a:gd name="connsiteX831" fmla="*/ 4234116 w 5778299"/>
                    <a:gd name="connsiteY831" fmla="*/ 672771 h 2211056"/>
                    <a:gd name="connsiteX832" fmla="*/ 4258972 w 5778299"/>
                    <a:gd name="connsiteY832" fmla="*/ 680819 h 2211056"/>
                    <a:gd name="connsiteX833" fmla="*/ 4243899 w 5778299"/>
                    <a:gd name="connsiteY833" fmla="*/ 690867 h 2211056"/>
                    <a:gd name="connsiteX834" fmla="*/ 4234561 w 5778299"/>
                    <a:gd name="connsiteY834" fmla="*/ 694469 h 2211056"/>
                    <a:gd name="connsiteX835" fmla="*/ 4231848 w 5778299"/>
                    <a:gd name="connsiteY835" fmla="*/ 700650 h 2211056"/>
                    <a:gd name="connsiteX836" fmla="*/ 4249946 w 5778299"/>
                    <a:gd name="connsiteY836" fmla="*/ 709009 h 2211056"/>
                    <a:gd name="connsiteX837" fmla="*/ 4251725 w 5778299"/>
                    <a:gd name="connsiteY837" fmla="*/ 709009 h 2211056"/>
                    <a:gd name="connsiteX838" fmla="*/ 4282137 w 5778299"/>
                    <a:gd name="connsiteY838" fmla="*/ 675750 h 2211056"/>
                    <a:gd name="connsiteX839" fmla="*/ 4313262 w 5778299"/>
                    <a:gd name="connsiteY839" fmla="*/ 664056 h 2211056"/>
                    <a:gd name="connsiteX840" fmla="*/ 4395387 w 5778299"/>
                    <a:gd name="connsiteY840" fmla="*/ 683042 h 2211056"/>
                    <a:gd name="connsiteX841" fmla="*/ 4400278 w 5778299"/>
                    <a:gd name="connsiteY841" fmla="*/ 692557 h 2211056"/>
                    <a:gd name="connsiteX842" fmla="*/ 4377380 w 5778299"/>
                    <a:gd name="connsiteY842" fmla="*/ 699182 h 2211056"/>
                    <a:gd name="connsiteX843" fmla="*/ 4375823 w 5778299"/>
                    <a:gd name="connsiteY843" fmla="*/ 699182 h 2211056"/>
                    <a:gd name="connsiteX844" fmla="*/ 4363595 w 5778299"/>
                    <a:gd name="connsiteY844" fmla="*/ 703629 h 2211056"/>
                    <a:gd name="connsiteX845" fmla="*/ 4363595 w 5778299"/>
                    <a:gd name="connsiteY845" fmla="*/ 707052 h 2211056"/>
                    <a:gd name="connsiteX846" fmla="*/ 4372844 w 5778299"/>
                    <a:gd name="connsiteY846" fmla="*/ 709009 h 2211056"/>
                    <a:gd name="connsiteX847" fmla="*/ 4378891 w 5778299"/>
                    <a:gd name="connsiteY847" fmla="*/ 708431 h 2211056"/>
                    <a:gd name="connsiteX848" fmla="*/ 4410816 w 5778299"/>
                    <a:gd name="connsiteY848" fmla="*/ 718213 h 2211056"/>
                    <a:gd name="connsiteX849" fmla="*/ 4418641 w 5778299"/>
                    <a:gd name="connsiteY849" fmla="*/ 725772 h 2211056"/>
                    <a:gd name="connsiteX850" fmla="*/ 4422688 w 5778299"/>
                    <a:gd name="connsiteY850" fmla="*/ 728751 h 2211056"/>
                    <a:gd name="connsiteX851" fmla="*/ 4430781 w 5778299"/>
                    <a:gd name="connsiteY851" fmla="*/ 726705 h 2211056"/>
                    <a:gd name="connsiteX852" fmla="*/ 4437361 w 5778299"/>
                    <a:gd name="connsiteY852" fmla="*/ 725638 h 2211056"/>
                    <a:gd name="connsiteX853" fmla="*/ 4468486 w 5778299"/>
                    <a:gd name="connsiteY853" fmla="*/ 738088 h 2211056"/>
                    <a:gd name="connsiteX854" fmla="*/ 4471198 w 5778299"/>
                    <a:gd name="connsiteY854" fmla="*/ 749738 h 2211056"/>
                    <a:gd name="connsiteX855" fmla="*/ 4473110 w 5778299"/>
                    <a:gd name="connsiteY855" fmla="*/ 757119 h 2211056"/>
                    <a:gd name="connsiteX856" fmla="*/ 4501033 w 5778299"/>
                    <a:gd name="connsiteY856" fmla="*/ 759876 h 2211056"/>
                    <a:gd name="connsiteX857" fmla="*/ 4562393 w 5778299"/>
                    <a:gd name="connsiteY857" fmla="*/ 752050 h 2211056"/>
                    <a:gd name="connsiteX858" fmla="*/ 4628022 w 5778299"/>
                    <a:gd name="connsiteY858" fmla="*/ 744091 h 2211056"/>
                    <a:gd name="connsiteX859" fmla="*/ 4739538 w 5778299"/>
                    <a:gd name="connsiteY859" fmla="*/ 785798 h 2211056"/>
                    <a:gd name="connsiteX860" fmla="*/ 4741405 w 5778299"/>
                    <a:gd name="connsiteY860" fmla="*/ 805006 h 2211056"/>
                    <a:gd name="connsiteX861" fmla="*/ 4738560 w 5778299"/>
                    <a:gd name="connsiteY861" fmla="*/ 817679 h 2211056"/>
                    <a:gd name="connsiteX862" fmla="*/ 4736692 w 5778299"/>
                    <a:gd name="connsiteY862" fmla="*/ 821814 h 2211056"/>
                    <a:gd name="connsiteX863" fmla="*/ 4734691 w 5778299"/>
                    <a:gd name="connsiteY863" fmla="*/ 826571 h 2211056"/>
                    <a:gd name="connsiteX864" fmla="*/ 4735359 w 5778299"/>
                    <a:gd name="connsiteY864" fmla="*/ 827372 h 2211056"/>
                    <a:gd name="connsiteX865" fmla="*/ 4745896 w 5778299"/>
                    <a:gd name="connsiteY865" fmla="*/ 829239 h 2211056"/>
                    <a:gd name="connsiteX866" fmla="*/ 4750565 w 5778299"/>
                    <a:gd name="connsiteY866" fmla="*/ 829239 h 2211056"/>
                    <a:gd name="connsiteX867" fmla="*/ 4754033 w 5778299"/>
                    <a:gd name="connsiteY867" fmla="*/ 829239 h 2211056"/>
                    <a:gd name="connsiteX868" fmla="*/ 4781423 w 5778299"/>
                    <a:gd name="connsiteY868" fmla="*/ 847025 h 2211056"/>
                    <a:gd name="connsiteX869" fmla="*/ 4788582 w 5778299"/>
                    <a:gd name="connsiteY869" fmla="*/ 871524 h 2211056"/>
                    <a:gd name="connsiteX870" fmla="*/ 4788848 w 5778299"/>
                    <a:gd name="connsiteY870" fmla="*/ 871524 h 2211056"/>
                    <a:gd name="connsiteX871" fmla="*/ 4791338 w 5778299"/>
                    <a:gd name="connsiteY871" fmla="*/ 858674 h 2211056"/>
                    <a:gd name="connsiteX872" fmla="*/ 4795784 w 5778299"/>
                    <a:gd name="connsiteY872" fmla="*/ 840044 h 2211056"/>
                    <a:gd name="connsiteX873" fmla="*/ 4814548 w 5778299"/>
                    <a:gd name="connsiteY873" fmla="*/ 835597 h 2211056"/>
                    <a:gd name="connsiteX874" fmla="*/ 4818994 w 5778299"/>
                    <a:gd name="connsiteY874" fmla="*/ 835153 h 2211056"/>
                    <a:gd name="connsiteX875" fmla="*/ 4870662 w 5778299"/>
                    <a:gd name="connsiteY875" fmla="*/ 831107 h 2211056"/>
                    <a:gd name="connsiteX876" fmla="*/ 4890938 w 5778299"/>
                    <a:gd name="connsiteY876" fmla="*/ 832129 h 2211056"/>
                    <a:gd name="connsiteX877" fmla="*/ 4919394 w 5778299"/>
                    <a:gd name="connsiteY877" fmla="*/ 838888 h 2211056"/>
                    <a:gd name="connsiteX878" fmla="*/ 4950519 w 5778299"/>
                    <a:gd name="connsiteY878" fmla="*/ 846047 h 2211056"/>
                    <a:gd name="connsiteX879" fmla="*/ 4952564 w 5778299"/>
                    <a:gd name="connsiteY879" fmla="*/ 846047 h 2211056"/>
                    <a:gd name="connsiteX880" fmla="*/ 4965459 w 5778299"/>
                    <a:gd name="connsiteY880" fmla="*/ 846847 h 2211056"/>
                    <a:gd name="connsiteX881" fmla="*/ 4982221 w 5778299"/>
                    <a:gd name="connsiteY881" fmla="*/ 843423 h 2211056"/>
                    <a:gd name="connsiteX882" fmla="*/ 4997873 w 5778299"/>
                    <a:gd name="connsiteY882" fmla="*/ 829061 h 2211056"/>
                    <a:gd name="connsiteX883" fmla="*/ 5016059 w 5778299"/>
                    <a:gd name="connsiteY883" fmla="*/ 813454 h 2211056"/>
                    <a:gd name="connsiteX884" fmla="*/ 5028286 w 5778299"/>
                    <a:gd name="connsiteY884" fmla="*/ 811231 h 2211056"/>
                    <a:gd name="connsiteX885" fmla="*/ 5061590 w 5778299"/>
                    <a:gd name="connsiteY885" fmla="*/ 821947 h 2211056"/>
                    <a:gd name="connsiteX886" fmla="*/ 5065013 w 5778299"/>
                    <a:gd name="connsiteY886" fmla="*/ 832974 h 2211056"/>
                    <a:gd name="connsiteX887" fmla="*/ 5049273 w 5778299"/>
                    <a:gd name="connsiteY887" fmla="*/ 843645 h 2211056"/>
                    <a:gd name="connsiteX888" fmla="*/ 5046205 w 5778299"/>
                    <a:gd name="connsiteY888" fmla="*/ 843245 h 2211056"/>
                    <a:gd name="connsiteX889" fmla="*/ 5039358 w 5778299"/>
                    <a:gd name="connsiteY889" fmla="*/ 840533 h 2211056"/>
                    <a:gd name="connsiteX890" fmla="*/ 5026774 w 5778299"/>
                    <a:gd name="connsiteY890" fmla="*/ 836353 h 2211056"/>
                    <a:gd name="connsiteX891" fmla="*/ 5023751 w 5778299"/>
                    <a:gd name="connsiteY891" fmla="*/ 837598 h 2211056"/>
                    <a:gd name="connsiteX892" fmla="*/ 5024551 w 5778299"/>
                    <a:gd name="connsiteY892" fmla="*/ 848181 h 2211056"/>
                    <a:gd name="connsiteX893" fmla="*/ 5041536 w 5778299"/>
                    <a:gd name="connsiteY893" fmla="*/ 860408 h 2211056"/>
                    <a:gd name="connsiteX894" fmla="*/ 5053452 w 5778299"/>
                    <a:gd name="connsiteY894" fmla="*/ 865433 h 2211056"/>
                    <a:gd name="connsiteX895" fmla="*/ 5063857 w 5778299"/>
                    <a:gd name="connsiteY895" fmla="*/ 874103 h 2211056"/>
                    <a:gd name="connsiteX896" fmla="*/ 5089202 w 5778299"/>
                    <a:gd name="connsiteY896" fmla="*/ 888243 h 2211056"/>
                    <a:gd name="connsiteX897" fmla="*/ 5092581 w 5778299"/>
                    <a:gd name="connsiteY897" fmla="*/ 888243 h 2211056"/>
                    <a:gd name="connsiteX898" fmla="*/ 5116147 w 5778299"/>
                    <a:gd name="connsiteY898" fmla="*/ 878861 h 2211056"/>
                    <a:gd name="connsiteX899" fmla="*/ 5120015 w 5778299"/>
                    <a:gd name="connsiteY899" fmla="*/ 868012 h 2211056"/>
                    <a:gd name="connsiteX900" fmla="*/ 5106321 w 5778299"/>
                    <a:gd name="connsiteY900" fmla="*/ 849070 h 2211056"/>
                    <a:gd name="connsiteX901" fmla="*/ 5092536 w 5778299"/>
                    <a:gd name="connsiteY901" fmla="*/ 831863 h 2211056"/>
                    <a:gd name="connsiteX902" fmla="*/ 5106143 w 5778299"/>
                    <a:gd name="connsiteY902" fmla="*/ 805184 h 2211056"/>
                    <a:gd name="connsiteX903" fmla="*/ 5116414 w 5778299"/>
                    <a:gd name="connsiteY903" fmla="*/ 801849 h 2211056"/>
                    <a:gd name="connsiteX904" fmla="*/ 5167058 w 5778299"/>
                    <a:gd name="connsiteY904" fmla="*/ 816345 h 2211056"/>
                    <a:gd name="connsiteX905" fmla="*/ 5173950 w 5778299"/>
                    <a:gd name="connsiteY905" fmla="*/ 819012 h 2211056"/>
                    <a:gd name="connsiteX906" fmla="*/ 5174262 w 5778299"/>
                    <a:gd name="connsiteY906" fmla="*/ 819012 h 2211056"/>
                    <a:gd name="connsiteX907" fmla="*/ 5189423 w 5778299"/>
                    <a:gd name="connsiteY907" fmla="*/ 822703 h 2211056"/>
                    <a:gd name="connsiteX908" fmla="*/ 5200895 w 5778299"/>
                    <a:gd name="connsiteY908" fmla="*/ 819902 h 2211056"/>
                    <a:gd name="connsiteX909" fmla="*/ 5213745 w 5778299"/>
                    <a:gd name="connsiteY909" fmla="*/ 817545 h 2211056"/>
                    <a:gd name="connsiteX910" fmla="*/ 5228863 w 5778299"/>
                    <a:gd name="connsiteY910" fmla="*/ 818923 h 2211056"/>
                    <a:gd name="connsiteX911" fmla="*/ 5238378 w 5778299"/>
                    <a:gd name="connsiteY911" fmla="*/ 820035 h 2211056"/>
                    <a:gd name="connsiteX912" fmla="*/ 5244159 w 5778299"/>
                    <a:gd name="connsiteY912" fmla="*/ 820035 h 2211056"/>
                    <a:gd name="connsiteX913" fmla="*/ 5258075 w 5778299"/>
                    <a:gd name="connsiteY913" fmla="*/ 819590 h 2211056"/>
                    <a:gd name="connsiteX914" fmla="*/ 5274394 w 5778299"/>
                    <a:gd name="connsiteY914" fmla="*/ 819057 h 2211056"/>
                    <a:gd name="connsiteX915" fmla="*/ 5307875 w 5778299"/>
                    <a:gd name="connsiteY915" fmla="*/ 827461 h 2211056"/>
                    <a:gd name="connsiteX916" fmla="*/ 5331930 w 5778299"/>
                    <a:gd name="connsiteY916" fmla="*/ 835019 h 2211056"/>
                    <a:gd name="connsiteX917" fmla="*/ 5344380 w 5778299"/>
                    <a:gd name="connsiteY917" fmla="*/ 837065 h 2211056"/>
                    <a:gd name="connsiteX918" fmla="*/ 5389155 w 5778299"/>
                    <a:gd name="connsiteY918" fmla="*/ 853650 h 2211056"/>
                    <a:gd name="connsiteX919" fmla="*/ 5415167 w 5778299"/>
                    <a:gd name="connsiteY919" fmla="*/ 869435 h 2211056"/>
                    <a:gd name="connsiteX920" fmla="*/ 5426149 w 5778299"/>
                    <a:gd name="connsiteY920" fmla="*/ 876860 h 2211056"/>
                    <a:gd name="connsiteX921" fmla="*/ 5450116 w 5778299"/>
                    <a:gd name="connsiteY921" fmla="*/ 886242 h 2211056"/>
                    <a:gd name="connsiteX922" fmla="*/ 5466656 w 5778299"/>
                    <a:gd name="connsiteY922" fmla="*/ 891711 h 2211056"/>
                    <a:gd name="connsiteX923" fmla="*/ 5481996 w 5778299"/>
                    <a:gd name="connsiteY923" fmla="*/ 901582 h 2211056"/>
                    <a:gd name="connsiteX924" fmla="*/ 5498937 w 5778299"/>
                    <a:gd name="connsiteY924" fmla="*/ 912253 h 2211056"/>
                    <a:gd name="connsiteX925" fmla="*/ 5511120 w 5778299"/>
                    <a:gd name="connsiteY925" fmla="*/ 917100 h 2211056"/>
                    <a:gd name="connsiteX926" fmla="*/ 5542644 w 5778299"/>
                    <a:gd name="connsiteY926" fmla="*/ 930439 h 2211056"/>
                    <a:gd name="connsiteX927" fmla="*/ 5581995 w 5778299"/>
                    <a:gd name="connsiteY927" fmla="*/ 951915 h 2211056"/>
                    <a:gd name="connsiteX928" fmla="*/ 5590888 w 5778299"/>
                    <a:gd name="connsiteY928" fmla="*/ 961608 h 2211056"/>
                    <a:gd name="connsiteX929" fmla="*/ 5599781 w 5778299"/>
                    <a:gd name="connsiteY929" fmla="*/ 971257 h 2211056"/>
                    <a:gd name="connsiteX930" fmla="*/ 5602448 w 5778299"/>
                    <a:gd name="connsiteY930" fmla="*/ 993489 h 2211056"/>
                    <a:gd name="connsiteX931" fmla="*/ 5601915 w 5778299"/>
                    <a:gd name="connsiteY931" fmla="*/ 1009362 h 2211056"/>
                    <a:gd name="connsiteX932" fmla="*/ 5623924 w 5778299"/>
                    <a:gd name="connsiteY932" fmla="*/ 1026259 h 2211056"/>
                    <a:gd name="connsiteX933" fmla="*/ 5625303 w 5778299"/>
                    <a:gd name="connsiteY933" fmla="*/ 1025859 h 2211056"/>
                    <a:gd name="connsiteX934" fmla="*/ 5630327 w 5778299"/>
                    <a:gd name="connsiteY934" fmla="*/ 1002382 h 2211056"/>
                    <a:gd name="connsiteX935" fmla="*/ 5626237 w 5778299"/>
                    <a:gd name="connsiteY935" fmla="*/ 999180 h 2211056"/>
                    <a:gd name="connsiteX936" fmla="*/ 5614588 w 5778299"/>
                    <a:gd name="connsiteY936" fmla="*/ 986953 h 2211056"/>
                    <a:gd name="connsiteX937" fmla="*/ 5616188 w 5778299"/>
                    <a:gd name="connsiteY937" fmla="*/ 984196 h 2211056"/>
                    <a:gd name="connsiteX938" fmla="*/ 5631750 w 5778299"/>
                    <a:gd name="connsiteY938" fmla="*/ 979082 h 2211056"/>
                    <a:gd name="connsiteX939" fmla="*/ 5660963 w 5778299"/>
                    <a:gd name="connsiteY939" fmla="*/ 990776 h 2211056"/>
                    <a:gd name="connsiteX940" fmla="*/ 5668433 w 5778299"/>
                    <a:gd name="connsiteY940" fmla="*/ 995223 h 2211056"/>
                    <a:gd name="connsiteX941" fmla="*/ 5670656 w 5778299"/>
                    <a:gd name="connsiteY941" fmla="*/ 995712 h 2211056"/>
                    <a:gd name="connsiteX942" fmla="*/ 5678126 w 5778299"/>
                    <a:gd name="connsiteY942" fmla="*/ 994200 h 2211056"/>
                    <a:gd name="connsiteX943" fmla="*/ 5688931 w 5778299"/>
                    <a:gd name="connsiteY943" fmla="*/ 992466 h 2211056"/>
                    <a:gd name="connsiteX944" fmla="*/ 5718410 w 5778299"/>
                    <a:gd name="connsiteY944" fmla="*/ 1002337 h 2211056"/>
                    <a:gd name="connsiteX945" fmla="*/ 5733794 w 5778299"/>
                    <a:gd name="connsiteY945" fmla="*/ 1015454 h 2211056"/>
                    <a:gd name="connsiteX946" fmla="*/ 5770566 w 5778299"/>
                    <a:gd name="connsiteY946" fmla="*/ 1040709 h 2211056"/>
                    <a:gd name="connsiteX947" fmla="*/ 5770566 w 5778299"/>
                    <a:gd name="connsiteY947" fmla="*/ 1040709 h 2211056"/>
                    <a:gd name="connsiteX948" fmla="*/ 5773101 w 5778299"/>
                    <a:gd name="connsiteY948" fmla="*/ 1041599 h 2211056"/>
                    <a:gd name="connsiteX949" fmla="*/ 5774391 w 5778299"/>
                    <a:gd name="connsiteY949" fmla="*/ 1042043 h 2211056"/>
                    <a:gd name="connsiteX950" fmla="*/ 5774391 w 5778299"/>
                    <a:gd name="connsiteY950" fmla="*/ 1042043 h 2211056"/>
                    <a:gd name="connsiteX951" fmla="*/ 5774746 w 5778299"/>
                    <a:gd name="connsiteY951" fmla="*/ 1042266 h 2211056"/>
                    <a:gd name="connsiteX952" fmla="*/ 5778169 w 5778299"/>
                    <a:gd name="connsiteY952" fmla="*/ 1045689 h 2211056"/>
                    <a:gd name="connsiteX953" fmla="*/ 5766164 w 5778299"/>
                    <a:gd name="connsiteY953" fmla="*/ 1051070 h 2211056"/>
                    <a:gd name="connsiteX954" fmla="*/ 5761718 w 5778299"/>
                    <a:gd name="connsiteY954" fmla="*/ 1052181 h 2211056"/>
                    <a:gd name="connsiteX955" fmla="*/ 5750290 w 5778299"/>
                    <a:gd name="connsiteY955" fmla="*/ 1069122 h 2211056"/>
                    <a:gd name="connsiteX956" fmla="*/ 5745178 w 5778299"/>
                    <a:gd name="connsiteY956" fmla="*/ 1072812 h 2211056"/>
                    <a:gd name="connsiteX957" fmla="*/ 5745178 w 5778299"/>
                    <a:gd name="connsiteY957" fmla="*/ 1072812 h 2211056"/>
                    <a:gd name="connsiteX958" fmla="*/ 5731616 w 5778299"/>
                    <a:gd name="connsiteY958" fmla="*/ 1069211 h 2211056"/>
                    <a:gd name="connsiteX959" fmla="*/ 5722279 w 5778299"/>
                    <a:gd name="connsiteY959" fmla="*/ 1066498 h 2211056"/>
                    <a:gd name="connsiteX960" fmla="*/ 5721078 w 5778299"/>
                    <a:gd name="connsiteY960" fmla="*/ 1066854 h 2211056"/>
                    <a:gd name="connsiteX961" fmla="*/ 5721078 w 5778299"/>
                    <a:gd name="connsiteY961" fmla="*/ 1068055 h 2211056"/>
                    <a:gd name="connsiteX962" fmla="*/ 5727036 w 5778299"/>
                    <a:gd name="connsiteY962" fmla="*/ 1071212 h 2211056"/>
                    <a:gd name="connsiteX963" fmla="*/ 5735929 w 5778299"/>
                    <a:gd name="connsiteY963" fmla="*/ 1077303 h 2211056"/>
                    <a:gd name="connsiteX964" fmla="*/ 5735440 w 5778299"/>
                    <a:gd name="connsiteY964" fmla="*/ 1079527 h 2211056"/>
                    <a:gd name="connsiteX965" fmla="*/ 5730727 w 5778299"/>
                    <a:gd name="connsiteY965" fmla="*/ 1080905 h 2211056"/>
                    <a:gd name="connsiteX966" fmla="*/ 5689642 w 5778299"/>
                    <a:gd name="connsiteY966" fmla="*/ 1069967 h 2211056"/>
                    <a:gd name="connsiteX967" fmla="*/ 5686307 w 5778299"/>
                    <a:gd name="connsiteY967" fmla="*/ 1068855 h 2211056"/>
                    <a:gd name="connsiteX968" fmla="*/ 5685774 w 5778299"/>
                    <a:gd name="connsiteY968" fmla="*/ 1068855 h 2211056"/>
                    <a:gd name="connsiteX969" fmla="*/ 5683507 w 5778299"/>
                    <a:gd name="connsiteY969" fmla="*/ 1069789 h 2211056"/>
                    <a:gd name="connsiteX970" fmla="*/ 5687552 w 5778299"/>
                    <a:gd name="connsiteY970" fmla="*/ 1084595 h 2211056"/>
                    <a:gd name="connsiteX971" fmla="*/ 5690620 w 5778299"/>
                    <a:gd name="connsiteY971" fmla="*/ 1092465 h 2211056"/>
                    <a:gd name="connsiteX972" fmla="*/ 5689420 w 5778299"/>
                    <a:gd name="connsiteY972" fmla="*/ 1107138 h 2211056"/>
                    <a:gd name="connsiteX973" fmla="*/ 5688174 w 5778299"/>
                    <a:gd name="connsiteY973" fmla="*/ 1119944 h 2211056"/>
                    <a:gd name="connsiteX974" fmla="*/ 5687419 w 5778299"/>
                    <a:gd name="connsiteY974" fmla="*/ 1125146 h 2211056"/>
                    <a:gd name="connsiteX975" fmla="*/ 5685196 w 5778299"/>
                    <a:gd name="connsiteY975" fmla="*/ 1126036 h 2211056"/>
                    <a:gd name="connsiteX976" fmla="*/ 5677904 w 5778299"/>
                    <a:gd name="connsiteY976" fmla="*/ 1123457 h 2211056"/>
                    <a:gd name="connsiteX977" fmla="*/ 5670656 w 5778299"/>
                    <a:gd name="connsiteY977" fmla="*/ 1120878 h 2211056"/>
                    <a:gd name="connsiteX978" fmla="*/ 5668700 w 5778299"/>
                    <a:gd name="connsiteY978" fmla="*/ 1121901 h 2211056"/>
                    <a:gd name="connsiteX979" fmla="*/ 5668477 w 5778299"/>
                    <a:gd name="connsiteY979" fmla="*/ 1123368 h 2211056"/>
                    <a:gd name="connsiteX980" fmla="*/ 5676392 w 5778299"/>
                    <a:gd name="connsiteY980" fmla="*/ 1129104 h 2211056"/>
                    <a:gd name="connsiteX981" fmla="*/ 5685552 w 5778299"/>
                    <a:gd name="connsiteY981" fmla="*/ 1136618 h 2211056"/>
                    <a:gd name="connsiteX982" fmla="*/ 5683595 w 5778299"/>
                    <a:gd name="connsiteY982" fmla="*/ 1140575 h 2211056"/>
                    <a:gd name="connsiteX983" fmla="*/ 5666210 w 5778299"/>
                    <a:gd name="connsiteY983" fmla="*/ 1145022 h 2211056"/>
                    <a:gd name="connsiteX984" fmla="*/ 5650159 w 5778299"/>
                    <a:gd name="connsiteY984" fmla="*/ 1142888 h 2211056"/>
                    <a:gd name="connsiteX985" fmla="*/ 5641266 w 5778299"/>
                    <a:gd name="connsiteY985" fmla="*/ 1141909 h 2211056"/>
                    <a:gd name="connsiteX986" fmla="*/ 5640331 w 5778299"/>
                    <a:gd name="connsiteY986" fmla="*/ 1141909 h 2211056"/>
                    <a:gd name="connsiteX987" fmla="*/ 5625570 w 5778299"/>
                    <a:gd name="connsiteY987" fmla="*/ 1132750 h 2211056"/>
                    <a:gd name="connsiteX988" fmla="*/ 5612853 w 5778299"/>
                    <a:gd name="connsiteY988" fmla="*/ 1126969 h 2211056"/>
                    <a:gd name="connsiteX989" fmla="*/ 5610318 w 5778299"/>
                    <a:gd name="connsiteY989" fmla="*/ 1126614 h 2211056"/>
                    <a:gd name="connsiteX990" fmla="*/ 5569946 w 5778299"/>
                    <a:gd name="connsiteY990" fmla="*/ 1097623 h 2211056"/>
                    <a:gd name="connsiteX991" fmla="*/ 5532773 w 5778299"/>
                    <a:gd name="connsiteY991" fmla="*/ 1075614 h 2211056"/>
                    <a:gd name="connsiteX992" fmla="*/ 5510853 w 5778299"/>
                    <a:gd name="connsiteY992" fmla="*/ 1077392 h 2211056"/>
                    <a:gd name="connsiteX993" fmla="*/ 5501471 w 5778299"/>
                    <a:gd name="connsiteY993" fmla="*/ 1078415 h 2211056"/>
                    <a:gd name="connsiteX994" fmla="*/ 5497336 w 5778299"/>
                    <a:gd name="connsiteY994" fmla="*/ 1078415 h 2211056"/>
                    <a:gd name="connsiteX995" fmla="*/ 5469635 w 5778299"/>
                    <a:gd name="connsiteY995" fmla="*/ 1060629 h 2211056"/>
                    <a:gd name="connsiteX996" fmla="*/ 5475193 w 5778299"/>
                    <a:gd name="connsiteY996" fmla="*/ 1034307 h 2211056"/>
                    <a:gd name="connsiteX997" fmla="*/ 5476616 w 5778299"/>
                    <a:gd name="connsiteY997" fmla="*/ 1030883 h 2211056"/>
                    <a:gd name="connsiteX998" fmla="*/ 5469679 w 5778299"/>
                    <a:gd name="connsiteY998" fmla="*/ 1032350 h 2211056"/>
                    <a:gd name="connsiteX999" fmla="*/ 5462299 w 5778299"/>
                    <a:gd name="connsiteY999" fmla="*/ 1034307 h 2211056"/>
                    <a:gd name="connsiteX1000" fmla="*/ 5459675 w 5778299"/>
                    <a:gd name="connsiteY1000" fmla="*/ 1033907 h 2211056"/>
                    <a:gd name="connsiteX1001" fmla="*/ 5459096 w 5778299"/>
                    <a:gd name="connsiteY1001" fmla="*/ 1033907 h 2211056"/>
                    <a:gd name="connsiteX1002" fmla="*/ 5435175 w 5778299"/>
                    <a:gd name="connsiteY1002" fmla="*/ 1050358 h 2211056"/>
                    <a:gd name="connsiteX1003" fmla="*/ 5443090 w 5778299"/>
                    <a:gd name="connsiteY1003" fmla="*/ 1061919 h 2211056"/>
                    <a:gd name="connsiteX1004" fmla="*/ 5451582 w 5778299"/>
                    <a:gd name="connsiteY1004" fmla="*/ 1074991 h 2211056"/>
                    <a:gd name="connsiteX1005" fmla="*/ 5446202 w 5778299"/>
                    <a:gd name="connsiteY1005" fmla="*/ 1080727 h 2211056"/>
                    <a:gd name="connsiteX1006" fmla="*/ 5438021 w 5778299"/>
                    <a:gd name="connsiteY1006" fmla="*/ 1091976 h 2211056"/>
                    <a:gd name="connsiteX1007" fmla="*/ 5429128 w 5778299"/>
                    <a:gd name="connsiteY1007" fmla="*/ 1104693 h 2211056"/>
                    <a:gd name="connsiteX1008" fmla="*/ 5406674 w 5778299"/>
                    <a:gd name="connsiteY1008" fmla="*/ 1114964 h 2211056"/>
                    <a:gd name="connsiteX1009" fmla="*/ 5391734 w 5778299"/>
                    <a:gd name="connsiteY1009" fmla="*/ 1121278 h 2211056"/>
                    <a:gd name="connsiteX1010" fmla="*/ 5366256 w 5778299"/>
                    <a:gd name="connsiteY1010" fmla="*/ 1127014 h 2211056"/>
                    <a:gd name="connsiteX1011" fmla="*/ 5348471 w 5778299"/>
                    <a:gd name="connsiteY1011" fmla="*/ 1119944 h 2211056"/>
                    <a:gd name="connsiteX1012" fmla="*/ 5321792 w 5778299"/>
                    <a:gd name="connsiteY1012" fmla="*/ 1104871 h 2211056"/>
                    <a:gd name="connsiteX1013" fmla="*/ 5311476 w 5778299"/>
                    <a:gd name="connsiteY1013" fmla="*/ 1106427 h 2211056"/>
                    <a:gd name="connsiteX1014" fmla="*/ 5302584 w 5778299"/>
                    <a:gd name="connsiteY1014" fmla="*/ 1115320 h 2211056"/>
                    <a:gd name="connsiteX1015" fmla="*/ 5316590 w 5778299"/>
                    <a:gd name="connsiteY1015" fmla="*/ 1124969 h 2211056"/>
                    <a:gd name="connsiteX1016" fmla="*/ 5328061 w 5778299"/>
                    <a:gd name="connsiteY1016" fmla="*/ 1123012 h 2211056"/>
                    <a:gd name="connsiteX1017" fmla="*/ 5334642 w 5778299"/>
                    <a:gd name="connsiteY1017" fmla="*/ 1121589 h 2211056"/>
                    <a:gd name="connsiteX1018" fmla="*/ 5340912 w 5778299"/>
                    <a:gd name="connsiteY1018" fmla="*/ 1133950 h 2211056"/>
                    <a:gd name="connsiteX1019" fmla="*/ 5345047 w 5778299"/>
                    <a:gd name="connsiteY1019" fmla="*/ 1143466 h 2211056"/>
                    <a:gd name="connsiteX1020" fmla="*/ 5354429 w 5778299"/>
                    <a:gd name="connsiteY1020" fmla="*/ 1145155 h 2211056"/>
                    <a:gd name="connsiteX1021" fmla="*/ 5357809 w 5778299"/>
                    <a:gd name="connsiteY1021" fmla="*/ 1145155 h 2211056"/>
                    <a:gd name="connsiteX1022" fmla="*/ 5366345 w 5778299"/>
                    <a:gd name="connsiteY1022" fmla="*/ 1146711 h 2211056"/>
                    <a:gd name="connsiteX1023" fmla="*/ 5384131 w 5778299"/>
                    <a:gd name="connsiteY1023" fmla="*/ 1175346 h 2211056"/>
                    <a:gd name="connsiteX1024" fmla="*/ 5396358 w 5778299"/>
                    <a:gd name="connsiteY1024" fmla="*/ 1197578 h 2211056"/>
                    <a:gd name="connsiteX1025" fmla="*/ 5409253 w 5778299"/>
                    <a:gd name="connsiteY1025" fmla="*/ 1231193 h 2211056"/>
                    <a:gd name="connsiteX1026" fmla="*/ 5389199 w 5778299"/>
                    <a:gd name="connsiteY1026" fmla="*/ 1245332 h 2211056"/>
                    <a:gd name="connsiteX1027" fmla="*/ 5371414 w 5778299"/>
                    <a:gd name="connsiteY1027" fmla="*/ 1242576 h 2211056"/>
                    <a:gd name="connsiteX1028" fmla="*/ 5366612 w 5778299"/>
                    <a:gd name="connsiteY1028" fmla="*/ 1241464 h 2211056"/>
                    <a:gd name="connsiteX1029" fmla="*/ 5354296 w 5778299"/>
                    <a:gd name="connsiteY1029" fmla="*/ 1239819 h 2211056"/>
                    <a:gd name="connsiteX1030" fmla="*/ 5343046 w 5778299"/>
                    <a:gd name="connsiteY1030" fmla="*/ 1238396 h 2211056"/>
                    <a:gd name="connsiteX1031" fmla="*/ 5337266 w 5778299"/>
                    <a:gd name="connsiteY1031" fmla="*/ 1233950 h 2211056"/>
                    <a:gd name="connsiteX1032" fmla="*/ 5333486 w 5778299"/>
                    <a:gd name="connsiteY1032" fmla="*/ 1230526 h 2211056"/>
                    <a:gd name="connsiteX1033" fmla="*/ 5330552 w 5778299"/>
                    <a:gd name="connsiteY1033" fmla="*/ 1229948 h 2211056"/>
                    <a:gd name="connsiteX1034" fmla="*/ 5322904 w 5778299"/>
                    <a:gd name="connsiteY1034" fmla="*/ 1236973 h 2211056"/>
                    <a:gd name="connsiteX1035" fmla="*/ 5317791 w 5778299"/>
                    <a:gd name="connsiteY1035" fmla="*/ 1243820 h 2211056"/>
                    <a:gd name="connsiteX1036" fmla="*/ 5277462 w 5778299"/>
                    <a:gd name="connsiteY1036" fmla="*/ 1263785 h 2211056"/>
                    <a:gd name="connsiteX1037" fmla="*/ 5250116 w 5778299"/>
                    <a:gd name="connsiteY1037" fmla="*/ 1271922 h 2211056"/>
                    <a:gd name="connsiteX1038" fmla="*/ 5216946 w 5778299"/>
                    <a:gd name="connsiteY1038" fmla="*/ 1282460 h 2211056"/>
                    <a:gd name="connsiteX1039" fmla="*/ 5202941 w 5778299"/>
                    <a:gd name="connsiteY1039" fmla="*/ 1292420 h 2211056"/>
                    <a:gd name="connsiteX1040" fmla="*/ 5192981 w 5778299"/>
                    <a:gd name="connsiteY1040" fmla="*/ 1300245 h 2211056"/>
                    <a:gd name="connsiteX1041" fmla="*/ 5162255 w 5778299"/>
                    <a:gd name="connsiteY1041" fmla="*/ 1319809 h 2211056"/>
                    <a:gd name="connsiteX1042" fmla="*/ 5121794 w 5778299"/>
                    <a:gd name="connsiteY1042" fmla="*/ 1344620 h 2211056"/>
                    <a:gd name="connsiteX1043" fmla="*/ 5115525 w 5778299"/>
                    <a:gd name="connsiteY1043" fmla="*/ 1347110 h 2211056"/>
                    <a:gd name="connsiteX1044" fmla="*/ 5100985 w 5778299"/>
                    <a:gd name="connsiteY1044" fmla="*/ 1358048 h 2211056"/>
                    <a:gd name="connsiteX1045" fmla="*/ 5100674 w 5778299"/>
                    <a:gd name="connsiteY1045" fmla="*/ 1360138 h 2211056"/>
                    <a:gd name="connsiteX1046" fmla="*/ 5093204 w 5778299"/>
                    <a:gd name="connsiteY1046" fmla="*/ 1370809 h 2211056"/>
                    <a:gd name="connsiteX1047" fmla="*/ 5092003 w 5778299"/>
                    <a:gd name="connsiteY1047" fmla="*/ 1370809 h 2211056"/>
                    <a:gd name="connsiteX1048" fmla="*/ 5077196 w 5778299"/>
                    <a:gd name="connsiteY1048" fmla="*/ 1358538 h 2211056"/>
                    <a:gd name="connsiteX1049" fmla="*/ 5067770 w 5778299"/>
                    <a:gd name="connsiteY1049" fmla="*/ 1349155 h 2211056"/>
                    <a:gd name="connsiteX1050" fmla="*/ 5035223 w 5778299"/>
                    <a:gd name="connsiteY1050" fmla="*/ 1342886 h 2211056"/>
                    <a:gd name="connsiteX1051" fmla="*/ 4989247 w 5778299"/>
                    <a:gd name="connsiteY1051" fmla="*/ 1352446 h 2211056"/>
                    <a:gd name="connsiteX1052" fmla="*/ 4979643 w 5778299"/>
                    <a:gd name="connsiteY1052" fmla="*/ 1359916 h 2211056"/>
                    <a:gd name="connsiteX1053" fmla="*/ 4954387 w 5778299"/>
                    <a:gd name="connsiteY1053" fmla="*/ 1377257 h 2211056"/>
                    <a:gd name="connsiteX1054" fmla="*/ 4953098 w 5778299"/>
                    <a:gd name="connsiteY1054" fmla="*/ 1376812 h 2211056"/>
                    <a:gd name="connsiteX1055" fmla="*/ 4950964 w 5778299"/>
                    <a:gd name="connsiteY1055" fmla="*/ 1360627 h 2211056"/>
                    <a:gd name="connsiteX1056" fmla="*/ 4948873 w 5778299"/>
                    <a:gd name="connsiteY1056" fmla="*/ 1345465 h 2211056"/>
                    <a:gd name="connsiteX1057" fmla="*/ 4944649 w 5778299"/>
                    <a:gd name="connsiteY1057" fmla="*/ 1343775 h 2211056"/>
                    <a:gd name="connsiteX1058" fmla="*/ 4921662 w 5778299"/>
                    <a:gd name="connsiteY1058" fmla="*/ 1364229 h 2211056"/>
                    <a:gd name="connsiteX1059" fmla="*/ 4919795 w 5778299"/>
                    <a:gd name="connsiteY1059" fmla="*/ 1366763 h 2211056"/>
                    <a:gd name="connsiteX1060" fmla="*/ 4918772 w 5778299"/>
                    <a:gd name="connsiteY1060" fmla="*/ 1368097 h 2211056"/>
                    <a:gd name="connsiteX1061" fmla="*/ 4909301 w 5778299"/>
                    <a:gd name="connsiteY1061" fmla="*/ 1376990 h 2211056"/>
                    <a:gd name="connsiteX1062" fmla="*/ 4900764 w 5778299"/>
                    <a:gd name="connsiteY1062" fmla="*/ 1371521 h 2211056"/>
                    <a:gd name="connsiteX1063" fmla="*/ 4888536 w 5778299"/>
                    <a:gd name="connsiteY1063" fmla="*/ 1368097 h 2211056"/>
                    <a:gd name="connsiteX1064" fmla="*/ 4866305 w 5778299"/>
                    <a:gd name="connsiteY1064" fmla="*/ 1376101 h 2211056"/>
                    <a:gd name="connsiteX1065" fmla="*/ 4860969 w 5778299"/>
                    <a:gd name="connsiteY1065" fmla="*/ 1383215 h 2211056"/>
                    <a:gd name="connsiteX1066" fmla="*/ 4843583 w 5778299"/>
                    <a:gd name="connsiteY1066" fmla="*/ 1414340 h 2211056"/>
                    <a:gd name="connsiteX1067" fmla="*/ 4827132 w 5778299"/>
                    <a:gd name="connsiteY1067" fmla="*/ 1433726 h 2211056"/>
                    <a:gd name="connsiteX1068" fmla="*/ 4814949 w 5778299"/>
                    <a:gd name="connsiteY1068" fmla="*/ 1444575 h 2211056"/>
                    <a:gd name="connsiteX1069" fmla="*/ 4810235 w 5778299"/>
                    <a:gd name="connsiteY1069" fmla="*/ 1474410 h 2211056"/>
                    <a:gd name="connsiteX1070" fmla="*/ 4818461 w 5778299"/>
                    <a:gd name="connsiteY1070" fmla="*/ 1478857 h 2211056"/>
                    <a:gd name="connsiteX1071" fmla="*/ 4820239 w 5778299"/>
                    <a:gd name="connsiteY1071" fmla="*/ 1478857 h 2211056"/>
                    <a:gd name="connsiteX1072" fmla="*/ 4833579 w 5778299"/>
                    <a:gd name="connsiteY1072" fmla="*/ 1478190 h 2211056"/>
                    <a:gd name="connsiteX1073" fmla="*/ 4851364 w 5778299"/>
                    <a:gd name="connsiteY1073" fmla="*/ 1482858 h 2211056"/>
                    <a:gd name="connsiteX1074" fmla="*/ 4848785 w 5778299"/>
                    <a:gd name="connsiteY1074" fmla="*/ 1490017 h 2211056"/>
                    <a:gd name="connsiteX1075" fmla="*/ 4843227 w 5778299"/>
                    <a:gd name="connsiteY1075" fmla="*/ 1495886 h 2211056"/>
                    <a:gd name="connsiteX1076" fmla="*/ 4829399 w 5778299"/>
                    <a:gd name="connsiteY1076" fmla="*/ 1525677 h 2211056"/>
                    <a:gd name="connsiteX1077" fmla="*/ 4839181 w 5778299"/>
                    <a:gd name="connsiteY1077" fmla="*/ 1535548 h 2211056"/>
                    <a:gd name="connsiteX1078" fmla="*/ 4848829 w 5778299"/>
                    <a:gd name="connsiteY1078" fmla="*/ 1541195 h 2211056"/>
                    <a:gd name="connsiteX1079" fmla="*/ 4853276 w 5778299"/>
                    <a:gd name="connsiteY1079" fmla="*/ 1552711 h 2211056"/>
                    <a:gd name="connsiteX1080" fmla="*/ 4837403 w 5778299"/>
                    <a:gd name="connsiteY1080" fmla="*/ 1558936 h 2211056"/>
                    <a:gd name="connsiteX1081" fmla="*/ 4831088 w 5778299"/>
                    <a:gd name="connsiteY1081" fmla="*/ 1558358 h 2211056"/>
                    <a:gd name="connsiteX1082" fmla="*/ 4828466 w 5778299"/>
                    <a:gd name="connsiteY1082" fmla="*/ 1558136 h 2211056"/>
                    <a:gd name="connsiteX1083" fmla="*/ 4802276 w 5778299"/>
                    <a:gd name="connsiteY1083" fmla="*/ 1586459 h 2211056"/>
                    <a:gd name="connsiteX1084" fmla="*/ 4805477 w 5778299"/>
                    <a:gd name="connsiteY1084" fmla="*/ 1604734 h 2211056"/>
                    <a:gd name="connsiteX1085" fmla="*/ 4811792 w 5778299"/>
                    <a:gd name="connsiteY1085" fmla="*/ 1617184 h 2211056"/>
                    <a:gd name="connsiteX1086" fmla="*/ 4809968 w 5778299"/>
                    <a:gd name="connsiteY1086" fmla="*/ 1630968 h 2211056"/>
                    <a:gd name="connsiteX1087" fmla="*/ 4782490 w 5778299"/>
                    <a:gd name="connsiteY1087" fmla="*/ 1637237 h 2211056"/>
                    <a:gd name="connsiteX1088" fmla="*/ 4778355 w 5778299"/>
                    <a:gd name="connsiteY1088" fmla="*/ 1637237 h 2211056"/>
                    <a:gd name="connsiteX1089" fmla="*/ 4773153 w 5778299"/>
                    <a:gd name="connsiteY1089" fmla="*/ 1637237 h 2211056"/>
                    <a:gd name="connsiteX1090" fmla="*/ 4736736 w 5778299"/>
                    <a:gd name="connsiteY1090" fmla="*/ 1662048 h 2211056"/>
                    <a:gd name="connsiteX1091" fmla="*/ 4737448 w 5778299"/>
                    <a:gd name="connsiteY1091" fmla="*/ 1681479 h 2211056"/>
                    <a:gd name="connsiteX1092" fmla="*/ 4736248 w 5778299"/>
                    <a:gd name="connsiteY1092" fmla="*/ 1699531 h 2211056"/>
                    <a:gd name="connsiteX1093" fmla="*/ 4727888 w 5778299"/>
                    <a:gd name="connsiteY1093" fmla="*/ 1700687 h 2211056"/>
                    <a:gd name="connsiteX1094" fmla="*/ 4723441 w 5778299"/>
                    <a:gd name="connsiteY1094" fmla="*/ 1700687 h 2211056"/>
                    <a:gd name="connsiteX1095" fmla="*/ 4716417 w 5778299"/>
                    <a:gd name="connsiteY1095" fmla="*/ 1701443 h 2211056"/>
                    <a:gd name="connsiteX1096" fmla="*/ 4708280 w 5778299"/>
                    <a:gd name="connsiteY1096" fmla="*/ 1706645 h 2211056"/>
                    <a:gd name="connsiteX1097" fmla="*/ 4701966 w 5778299"/>
                    <a:gd name="connsiteY1097" fmla="*/ 1711092 h 2211056"/>
                    <a:gd name="connsiteX1098" fmla="*/ 4687426 w 5778299"/>
                    <a:gd name="connsiteY1098" fmla="*/ 1735013 h 2211056"/>
                    <a:gd name="connsiteX1099" fmla="*/ 4687426 w 5778299"/>
                    <a:gd name="connsiteY1099" fmla="*/ 1737014 h 2211056"/>
                    <a:gd name="connsiteX1100" fmla="*/ 4674087 w 5778299"/>
                    <a:gd name="connsiteY1100" fmla="*/ 1763693 h 2211056"/>
                    <a:gd name="connsiteX1101" fmla="*/ 4671107 w 5778299"/>
                    <a:gd name="connsiteY1101" fmla="*/ 1767294 h 2211056"/>
                    <a:gd name="connsiteX1102" fmla="*/ 4634425 w 5778299"/>
                    <a:gd name="connsiteY1102" fmla="*/ 1803265 h 2211056"/>
                    <a:gd name="connsiteX1103" fmla="*/ 4630824 w 5778299"/>
                    <a:gd name="connsiteY1103" fmla="*/ 1804644 h 2211056"/>
                    <a:gd name="connsiteX1104" fmla="*/ 4622776 w 5778299"/>
                    <a:gd name="connsiteY1104" fmla="*/ 1790415 h 2211056"/>
                    <a:gd name="connsiteX1105" fmla="*/ 4618996 w 5778299"/>
                    <a:gd name="connsiteY1105" fmla="*/ 1780055 h 2211056"/>
                    <a:gd name="connsiteX1106" fmla="*/ 4613571 w 5778299"/>
                    <a:gd name="connsiteY1106" fmla="*/ 1751643 h 2211056"/>
                    <a:gd name="connsiteX1107" fmla="*/ 4613304 w 5778299"/>
                    <a:gd name="connsiteY1107" fmla="*/ 1741905 h 2211056"/>
                    <a:gd name="connsiteX1108" fmla="*/ 4608191 w 5778299"/>
                    <a:gd name="connsiteY1108" fmla="*/ 1722786 h 2211056"/>
                    <a:gd name="connsiteX1109" fmla="*/ 4604501 w 5778299"/>
                    <a:gd name="connsiteY1109" fmla="*/ 1711625 h 2211056"/>
                    <a:gd name="connsiteX1110" fmla="*/ 4614906 w 5778299"/>
                    <a:gd name="connsiteY1110" fmla="*/ 1526300 h 2211056"/>
                    <a:gd name="connsiteX1111" fmla="*/ 4617929 w 5778299"/>
                    <a:gd name="connsiteY1111" fmla="*/ 1522520 h 2211056"/>
                    <a:gd name="connsiteX1112" fmla="*/ 4630868 w 5778299"/>
                    <a:gd name="connsiteY1112" fmla="*/ 1495041 h 2211056"/>
                    <a:gd name="connsiteX1113" fmla="*/ 4630290 w 5778299"/>
                    <a:gd name="connsiteY1113" fmla="*/ 1490062 h 2211056"/>
                    <a:gd name="connsiteX1114" fmla="*/ 4630290 w 5778299"/>
                    <a:gd name="connsiteY1114" fmla="*/ 1479790 h 2211056"/>
                    <a:gd name="connsiteX1115" fmla="*/ 4648075 w 5778299"/>
                    <a:gd name="connsiteY1115" fmla="*/ 1475878 h 2211056"/>
                    <a:gd name="connsiteX1116" fmla="*/ 4662571 w 5778299"/>
                    <a:gd name="connsiteY1116" fmla="*/ 1474010 h 2211056"/>
                    <a:gd name="connsiteX1117" fmla="*/ 4677821 w 5778299"/>
                    <a:gd name="connsiteY1117" fmla="*/ 1465740 h 2211056"/>
                    <a:gd name="connsiteX1118" fmla="*/ 4714149 w 5778299"/>
                    <a:gd name="connsiteY1118" fmla="*/ 1440973 h 2211056"/>
                    <a:gd name="connsiteX1119" fmla="*/ 4719929 w 5778299"/>
                    <a:gd name="connsiteY1119" fmla="*/ 1434170 h 2211056"/>
                    <a:gd name="connsiteX1120" fmla="*/ 4755989 w 5778299"/>
                    <a:gd name="connsiteY1120" fmla="*/ 1398599 h 2211056"/>
                    <a:gd name="connsiteX1121" fmla="*/ 4761636 w 5778299"/>
                    <a:gd name="connsiteY1121" fmla="*/ 1394775 h 2211056"/>
                    <a:gd name="connsiteX1122" fmla="*/ 4782178 w 5778299"/>
                    <a:gd name="connsiteY1122" fmla="*/ 1376012 h 2211056"/>
                    <a:gd name="connsiteX1123" fmla="*/ 4795296 w 5778299"/>
                    <a:gd name="connsiteY1123" fmla="*/ 1363384 h 2211056"/>
                    <a:gd name="connsiteX1124" fmla="*/ 4809658 w 5778299"/>
                    <a:gd name="connsiteY1124" fmla="*/ 1345598 h 2211056"/>
                    <a:gd name="connsiteX1125" fmla="*/ 4836336 w 5778299"/>
                    <a:gd name="connsiteY1125" fmla="*/ 1329591 h 2211056"/>
                    <a:gd name="connsiteX1126" fmla="*/ 4838693 w 5778299"/>
                    <a:gd name="connsiteY1126" fmla="*/ 1329102 h 2211056"/>
                    <a:gd name="connsiteX1127" fmla="*/ 4843806 w 5778299"/>
                    <a:gd name="connsiteY1127" fmla="*/ 1328169 h 2211056"/>
                    <a:gd name="connsiteX1128" fmla="*/ 4861102 w 5778299"/>
                    <a:gd name="connsiteY1128" fmla="*/ 1321944 h 2211056"/>
                    <a:gd name="connsiteX1129" fmla="*/ 4863414 w 5778299"/>
                    <a:gd name="connsiteY1129" fmla="*/ 1314474 h 2211056"/>
                    <a:gd name="connsiteX1130" fmla="*/ 4866037 w 5778299"/>
                    <a:gd name="connsiteY1130" fmla="*/ 1306603 h 2211056"/>
                    <a:gd name="connsiteX1131" fmla="*/ 4869817 w 5778299"/>
                    <a:gd name="connsiteY1131" fmla="*/ 1304025 h 2211056"/>
                    <a:gd name="connsiteX1132" fmla="*/ 4875552 w 5778299"/>
                    <a:gd name="connsiteY1132" fmla="*/ 1298867 h 2211056"/>
                    <a:gd name="connsiteX1133" fmla="*/ 4874130 w 5778299"/>
                    <a:gd name="connsiteY1133" fmla="*/ 1295043 h 2211056"/>
                    <a:gd name="connsiteX1134" fmla="*/ 4872707 w 5778299"/>
                    <a:gd name="connsiteY1134" fmla="*/ 1288774 h 2211056"/>
                    <a:gd name="connsiteX1135" fmla="*/ 4876619 w 5778299"/>
                    <a:gd name="connsiteY1135" fmla="*/ 1272900 h 2211056"/>
                    <a:gd name="connsiteX1136" fmla="*/ 4882979 w 5778299"/>
                    <a:gd name="connsiteY1136" fmla="*/ 1251379 h 2211056"/>
                    <a:gd name="connsiteX1137" fmla="*/ 4914326 w 5778299"/>
                    <a:gd name="connsiteY1137" fmla="*/ 1239508 h 2211056"/>
                    <a:gd name="connsiteX1138" fmla="*/ 4915659 w 5778299"/>
                    <a:gd name="connsiteY1138" fmla="*/ 1239508 h 2211056"/>
                    <a:gd name="connsiteX1139" fmla="*/ 4914148 w 5778299"/>
                    <a:gd name="connsiteY1139" fmla="*/ 1235461 h 2211056"/>
                    <a:gd name="connsiteX1140" fmla="*/ 4898630 w 5778299"/>
                    <a:gd name="connsiteY1140" fmla="*/ 1231415 h 2211056"/>
                    <a:gd name="connsiteX1141" fmla="*/ 4860702 w 5778299"/>
                    <a:gd name="connsiteY1141" fmla="*/ 1238174 h 2211056"/>
                    <a:gd name="connsiteX1142" fmla="*/ 4849986 w 5778299"/>
                    <a:gd name="connsiteY1142" fmla="*/ 1267564 h 2211056"/>
                    <a:gd name="connsiteX1143" fmla="*/ 4841093 w 5778299"/>
                    <a:gd name="connsiteY1143" fmla="*/ 1287040 h 2211056"/>
                    <a:gd name="connsiteX1144" fmla="*/ 4836113 w 5778299"/>
                    <a:gd name="connsiteY1144" fmla="*/ 1286773 h 2211056"/>
                    <a:gd name="connsiteX1145" fmla="*/ 4789293 w 5778299"/>
                    <a:gd name="connsiteY1145" fmla="*/ 1310872 h 2211056"/>
                    <a:gd name="connsiteX1146" fmla="*/ 4769995 w 5778299"/>
                    <a:gd name="connsiteY1146" fmla="*/ 1326123 h 2211056"/>
                    <a:gd name="connsiteX1147" fmla="*/ 4750342 w 5778299"/>
                    <a:gd name="connsiteY1147" fmla="*/ 1333860 h 2211056"/>
                    <a:gd name="connsiteX1148" fmla="*/ 4745274 w 5778299"/>
                    <a:gd name="connsiteY1148" fmla="*/ 1332748 h 2211056"/>
                    <a:gd name="connsiteX1149" fmla="*/ 4743673 w 5778299"/>
                    <a:gd name="connsiteY1149" fmla="*/ 1330792 h 2211056"/>
                    <a:gd name="connsiteX1150" fmla="*/ 4750031 w 5778299"/>
                    <a:gd name="connsiteY1150" fmla="*/ 1323811 h 2211056"/>
                    <a:gd name="connsiteX1151" fmla="*/ 4754477 w 5778299"/>
                    <a:gd name="connsiteY1151" fmla="*/ 1319365 h 2211056"/>
                    <a:gd name="connsiteX1152" fmla="*/ 4754078 w 5778299"/>
                    <a:gd name="connsiteY1152" fmla="*/ 1317275 h 2211056"/>
                    <a:gd name="connsiteX1153" fmla="*/ 4745185 w 5778299"/>
                    <a:gd name="connsiteY1153" fmla="*/ 1314963 h 2211056"/>
                    <a:gd name="connsiteX1154" fmla="*/ 4732824 w 5778299"/>
                    <a:gd name="connsiteY1154" fmla="*/ 1310516 h 2211056"/>
                    <a:gd name="connsiteX1155" fmla="*/ 4736603 w 5778299"/>
                    <a:gd name="connsiteY1155" fmla="*/ 1296644 h 2211056"/>
                    <a:gd name="connsiteX1156" fmla="*/ 4747986 w 5778299"/>
                    <a:gd name="connsiteY1156" fmla="*/ 1272322 h 2211056"/>
                    <a:gd name="connsiteX1157" fmla="*/ 4735402 w 5778299"/>
                    <a:gd name="connsiteY1157" fmla="*/ 1278680 h 2211056"/>
                    <a:gd name="connsiteX1158" fmla="*/ 4728155 w 5778299"/>
                    <a:gd name="connsiteY1158" fmla="*/ 1281793 h 2211056"/>
                    <a:gd name="connsiteX1159" fmla="*/ 4719707 w 5778299"/>
                    <a:gd name="connsiteY1159" fmla="*/ 1276502 h 2211056"/>
                    <a:gd name="connsiteX1160" fmla="*/ 4710280 w 5778299"/>
                    <a:gd name="connsiteY1160" fmla="*/ 1270855 h 2211056"/>
                    <a:gd name="connsiteX1161" fmla="*/ 4703477 w 5778299"/>
                    <a:gd name="connsiteY1161" fmla="*/ 1272945 h 2211056"/>
                    <a:gd name="connsiteX1162" fmla="*/ 4676799 w 5778299"/>
                    <a:gd name="connsiteY1162" fmla="*/ 1278814 h 2211056"/>
                    <a:gd name="connsiteX1163" fmla="*/ 4664482 w 5778299"/>
                    <a:gd name="connsiteY1163" fmla="*/ 1278369 h 2211056"/>
                    <a:gd name="connsiteX1164" fmla="*/ 4652344 w 5778299"/>
                    <a:gd name="connsiteY1164" fmla="*/ 1277924 h 2211056"/>
                    <a:gd name="connsiteX1165" fmla="*/ 4647897 w 5778299"/>
                    <a:gd name="connsiteY1165" fmla="*/ 1277924 h 2211056"/>
                    <a:gd name="connsiteX1166" fmla="*/ 4634025 w 5778299"/>
                    <a:gd name="connsiteY1166" fmla="*/ 1297622 h 2211056"/>
                    <a:gd name="connsiteX1167" fmla="*/ 4629000 w 5778299"/>
                    <a:gd name="connsiteY1167" fmla="*/ 1312161 h 2211056"/>
                    <a:gd name="connsiteX1168" fmla="*/ 4617307 w 5778299"/>
                    <a:gd name="connsiteY1168" fmla="*/ 1317719 h 2211056"/>
                    <a:gd name="connsiteX1169" fmla="*/ 4605168 w 5778299"/>
                    <a:gd name="connsiteY1169" fmla="*/ 1323322 h 2211056"/>
                    <a:gd name="connsiteX1170" fmla="*/ 4589339 w 5778299"/>
                    <a:gd name="connsiteY1170" fmla="*/ 1335238 h 2211056"/>
                    <a:gd name="connsiteX1171" fmla="*/ 4579423 w 5778299"/>
                    <a:gd name="connsiteY1171" fmla="*/ 1342353 h 2211056"/>
                    <a:gd name="connsiteX1172" fmla="*/ 4547276 w 5778299"/>
                    <a:gd name="connsiteY1172" fmla="*/ 1390507 h 2211056"/>
                    <a:gd name="connsiteX1173" fmla="*/ 4559903 w 5778299"/>
                    <a:gd name="connsiteY1173" fmla="*/ 1395531 h 2211056"/>
                    <a:gd name="connsiteX1174" fmla="*/ 4575955 w 5778299"/>
                    <a:gd name="connsiteY1174" fmla="*/ 1402823 h 2211056"/>
                    <a:gd name="connsiteX1175" fmla="*/ 4575200 w 5778299"/>
                    <a:gd name="connsiteY1175" fmla="*/ 1405402 h 2211056"/>
                    <a:gd name="connsiteX1176" fmla="*/ 4557102 w 5778299"/>
                    <a:gd name="connsiteY1176" fmla="*/ 1409182 h 2211056"/>
                    <a:gd name="connsiteX1177" fmla="*/ 4542340 w 5778299"/>
                    <a:gd name="connsiteY1177" fmla="*/ 1411361 h 2211056"/>
                    <a:gd name="connsiteX1178" fmla="*/ 4532336 w 5778299"/>
                    <a:gd name="connsiteY1178" fmla="*/ 1414162 h 2211056"/>
                    <a:gd name="connsiteX1179" fmla="*/ 4528290 w 5778299"/>
                    <a:gd name="connsiteY1179" fmla="*/ 1413673 h 2211056"/>
                    <a:gd name="connsiteX1180" fmla="*/ 4521798 w 5778299"/>
                    <a:gd name="connsiteY1180" fmla="*/ 1412917 h 2211056"/>
                    <a:gd name="connsiteX1181" fmla="*/ 4518819 w 5778299"/>
                    <a:gd name="connsiteY1181" fmla="*/ 1412917 h 2211056"/>
                    <a:gd name="connsiteX1182" fmla="*/ 4501701 w 5778299"/>
                    <a:gd name="connsiteY1182" fmla="*/ 1417363 h 2211056"/>
                    <a:gd name="connsiteX1183" fmla="*/ 4481247 w 5778299"/>
                    <a:gd name="connsiteY1183" fmla="*/ 1421810 h 2211056"/>
                    <a:gd name="connsiteX1184" fmla="*/ 4476800 w 5778299"/>
                    <a:gd name="connsiteY1184" fmla="*/ 1421543 h 2211056"/>
                    <a:gd name="connsiteX1185" fmla="*/ 4462839 w 5778299"/>
                    <a:gd name="connsiteY1185" fmla="*/ 1424967 h 2211056"/>
                    <a:gd name="connsiteX1186" fmla="*/ 4450167 w 5778299"/>
                    <a:gd name="connsiteY1186" fmla="*/ 1428568 h 2211056"/>
                    <a:gd name="connsiteX1187" fmla="*/ 4442563 w 5778299"/>
                    <a:gd name="connsiteY1187" fmla="*/ 1426523 h 2211056"/>
                    <a:gd name="connsiteX1188" fmla="*/ 4437361 w 5778299"/>
                    <a:gd name="connsiteY1188" fmla="*/ 1420476 h 2211056"/>
                    <a:gd name="connsiteX1189" fmla="*/ 4455680 w 5778299"/>
                    <a:gd name="connsiteY1189" fmla="*/ 1413851 h 2211056"/>
                    <a:gd name="connsiteX1190" fmla="*/ 4460393 w 5778299"/>
                    <a:gd name="connsiteY1190" fmla="*/ 1412961 h 2211056"/>
                    <a:gd name="connsiteX1191" fmla="*/ 4464840 w 5778299"/>
                    <a:gd name="connsiteY1191" fmla="*/ 1409271 h 2211056"/>
                    <a:gd name="connsiteX1192" fmla="*/ 4457148 w 5778299"/>
                    <a:gd name="connsiteY1192" fmla="*/ 1402957 h 2211056"/>
                    <a:gd name="connsiteX1193" fmla="*/ 4450833 w 5778299"/>
                    <a:gd name="connsiteY1193" fmla="*/ 1398777 h 2211056"/>
                    <a:gd name="connsiteX1194" fmla="*/ 4442252 w 5778299"/>
                    <a:gd name="connsiteY1194" fmla="*/ 1392108 h 2211056"/>
                    <a:gd name="connsiteX1195" fmla="*/ 4437805 w 5778299"/>
                    <a:gd name="connsiteY1195" fmla="*/ 1393308 h 2211056"/>
                    <a:gd name="connsiteX1196" fmla="*/ 4428380 w 5778299"/>
                    <a:gd name="connsiteY1196" fmla="*/ 1395887 h 2211056"/>
                    <a:gd name="connsiteX1197" fmla="*/ 4426511 w 5778299"/>
                    <a:gd name="connsiteY1197" fmla="*/ 1395887 h 2211056"/>
                    <a:gd name="connsiteX1198" fmla="*/ 4414595 w 5778299"/>
                    <a:gd name="connsiteY1198" fmla="*/ 1390329 h 2211056"/>
                    <a:gd name="connsiteX1199" fmla="*/ 4407215 w 5778299"/>
                    <a:gd name="connsiteY1199" fmla="*/ 1385616 h 2211056"/>
                    <a:gd name="connsiteX1200" fmla="*/ 4390007 w 5778299"/>
                    <a:gd name="connsiteY1200" fmla="*/ 1382770 h 2211056"/>
                    <a:gd name="connsiteX1201" fmla="*/ 4377157 w 5778299"/>
                    <a:gd name="connsiteY1201" fmla="*/ 1384193 h 2211056"/>
                    <a:gd name="connsiteX1202" fmla="*/ 4364396 w 5778299"/>
                    <a:gd name="connsiteY1202" fmla="*/ 1393619 h 2211056"/>
                    <a:gd name="connsiteX1203" fmla="*/ 4353858 w 5778299"/>
                    <a:gd name="connsiteY1203" fmla="*/ 1402512 h 2211056"/>
                    <a:gd name="connsiteX1204" fmla="*/ 4347944 w 5778299"/>
                    <a:gd name="connsiteY1204" fmla="*/ 1403535 h 2211056"/>
                    <a:gd name="connsiteX1205" fmla="*/ 4338606 w 5778299"/>
                    <a:gd name="connsiteY1205" fmla="*/ 1402023 h 2211056"/>
                    <a:gd name="connsiteX1206" fmla="*/ 4329448 w 5778299"/>
                    <a:gd name="connsiteY1206" fmla="*/ 1400511 h 2211056"/>
                    <a:gd name="connsiteX1207" fmla="*/ 4323934 w 5778299"/>
                    <a:gd name="connsiteY1207" fmla="*/ 1401490 h 2211056"/>
                    <a:gd name="connsiteX1208" fmla="*/ 4304725 w 5778299"/>
                    <a:gd name="connsiteY1208" fmla="*/ 1405047 h 2211056"/>
                    <a:gd name="connsiteX1209" fmla="*/ 4293253 w 5778299"/>
                    <a:gd name="connsiteY1209" fmla="*/ 1404157 h 2211056"/>
                    <a:gd name="connsiteX1210" fmla="*/ 4284984 w 5778299"/>
                    <a:gd name="connsiteY1210" fmla="*/ 1403490 h 2211056"/>
                    <a:gd name="connsiteX1211" fmla="*/ 4268843 w 5778299"/>
                    <a:gd name="connsiteY1211" fmla="*/ 1408648 h 2211056"/>
                    <a:gd name="connsiteX1212" fmla="*/ 4266575 w 5778299"/>
                    <a:gd name="connsiteY1212" fmla="*/ 1409849 h 2211056"/>
                    <a:gd name="connsiteX1213" fmla="*/ 4263463 w 5778299"/>
                    <a:gd name="connsiteY1213" fmla="*/ 1410516 h 2211056"/>
                    <a:gd name="connsiteX1214" fmla="*/ 4248434 w 5778299"/>
                    <a:gd name="connsiteY1214" fmla="*/ 1404558 h 2211056"/>
                    <a:gd name="connsiteX1215" fmla="*/ 4239186 w 5778299"/>
                    <a:gd name="connsiteY1215" fmla="*/ 1400111 h 2211056"/>
                    <a:gd name="connsiteX1216" fmla="*/ 4203080 w 5778299"/>
                    <a:gd name="connsiteY1216" fmla="*/ 1395398 h 2211056"/>
                    <a:gd name="connsiteX1217" fmla="*/ 4165508 w 5778299"/>
                    <a:gd name="connsiteY1217" fmla="*/ 1401356 h 2211056"/>
                    <a:gd name="connsiteX1218" fmla="*/ 4115798 w 5778299"/>
                    <a:gd name="connsiteY1218" fmla="*/ 1432970 h 2211056"/>
                    <a:gd name="connsiteX1219" fmla="*/ 4097257 w 5778299"/>
                    <a:gd name="connsiteY1219" fmla="*/ 1448354 h 2211056"/>
                    <a:gd name="connsiteX1220" fmla="*/ 4077026 w 5778299"/>
                    <a:gd name="connsiteY1220" fmla="*/ 1466140 h 2211056"/>
                    <a:gd name="connsiteX1221" fmla="*/ 4016465 w 5778299"/>
                    <a:gd name="connsiteY1221" fmla="*/ 1518030 h 2211056"/>
                    <a:gd name="connsiteX1222" fmla="*/ 4011130 w 5778299"/>
                    <a:gd name="connsiteY1222" fmla="*/ 1521453 h 2211056"/>
                    <a:gd name="connsiteX1223" fmla="*/ 3990988 w 5778299"/>
                    <a:gd name="connsiteY1223" fmla="*/ 1542440 h 2211056"/>
                    <a:gd name="connsiteX1224" fmla="*/ 3969245 w 5778299"/>
                    <a:gd name="connsiteY1224" fmla="*/ 1564672 h 2211056"/>
                    <a:gd name="connsiteX1225" fmla="*/ 3959285 w 5778299"/>
                    <a:gd name="connsiteY1225" fmla="*/ 1570853 h 2211056"/>
                    <a:gd name="connsiteX1226" fmla="*/ 3936120 w 5778299"/>
                    <a:gd name="connsiteY1226" fmla="*/ 1584503 h 2211056"/>
                    <a:gd name="connsiteX1227" fmla="*/ 3924737 w 5778299"/>
                    <a:gd name="connsiteY1227" fmla="*/ 1594552 h 2211056"/>
                    <a:gd name="connsiteX1228" fmla="*/ 3917355 w 5778299"/>
                    <a:gd name="connsiteY1228" fmla="*/ 1602288 h 2211056"/>
                    <a:gd name="connsiteX1229" fmla="*/ 3896813 w 5778299"/>
                    <a:gd name="connsiteY1229" fmla="*/ 1627188 h 2211056"/>
                    <a:gd name="connsiteX1230" fmla="*/ 3917756 w 5778299"/>
                    <a:gd name="connsiteY1230" fmla="*/ 1631635 h 2211056"/>
                    <a:gd name="connsiteX1231" fmla="*/ 3920513 w 5778299"/>
                    <a:gd name="connsiteY1231" fmla="*/ 1631234 h 2211056"/>
                    <a:gd name="connsiteX1232" fmla="*/ 3938565 w 5778299"/>
                    <a:gd name="connsiteY1232" fmla="*/ 1629545 h 2211056"/>
                    <a:gd name="connsiteX1233" fmla="*/ 3946257 w 5778299"/>
                    <a:gd name="connsiteY1233" fmla="*/ 1631368 h 2211056"/>
                    <a:gd name="connsiteX1234" fmla="*/ 3946479 w 5778299"/>
                    <a:gd name="connsiteY1234" fmla="*/ 1633280 h 2211056"/>
                    <a:gd name="connsiteX1235" fmla="*/ 3944434 w 5778299"/>
                    <a:gd name="connsiteY1235" fmla="*/ 1659469 h 2211056"/>
                    <a:gd name="connsiteX1236" fmla="*/ 3948214 w 5778299"/>
                    <a:gd name="connsiteY1236" fmla="*/ 1666539 h 2211056"/>
                    <a:gd name="connsiteX1237" fmla="*/ 3961553 w 5778299"/>
                    <a:gd name="connsiteY1237" fmla="*/ 1654044 h 2211056"/>
                    <a:gd name="connsiteX1238" fmla="*/ 3975826 w 5778299"/>
                    <a:gd name="connsiteY1238" fmla="*/ 1640705 h 2211056"/>
                    <a:gd name="connsiteX1239" fmla="*/ 3976581 w 5778299"/>
                    <a:gd name="connsiteY1239" fmla="*/ 1640705 h 2211056"/>
                    <a:gd name="connsiteX1240" fmla="*/ 3976359 w 5778299"/>
                    <a:gd name="connsiteY1240" fmla="*/ 1641772 h 2211056"/>
                    <a:gd name="connsiteX1241" fmla="*/ 3976359 w 5778299"/>
                    <a:gd name="connsiteY1241" fmla="*/ 1641772 h 2211056"/>
                    <a:gd name="connsiteX1242" fmla="*/ 3976759 w 5778299"/>
                    <a:gd name="connsiteY1242" fmla="*/ 1641772 h 2211056"/>
                    <a:gd name="connsiteX1243" fmla="*/ 3975292 w 5778299"/>
                    <a:gd name="connsiteY1243" fmla="*/ 1665160 h 2211056"/>
                    <a:gd name="connsiteX1244" fmla="*/ 3974981 w 5778299"/>
                    <a:gd name="connsiteY1244" fmla="*/ 1675165 h 2211056"/>
                    <a:gd name="connsiteX1245" fmla="*/ 3971602 w 5778299"/>
                    <a:gd name="connsiteY1245" fmla="*/ 1680500 h 2211056"/>
                    <a:gd name="connsiteX1246" fmla="*/ 3971602 w 5778299"/>
                    <a:gd name="connsiteY1246" fmla="*/ 1682057 h 2211056"/>
                    <a:gd name="connsiteX1247" fmla="*/ 3972803 w 5778299"/>
                    <a:gd name="connsiteY1247" fmla="*/ 1682457 h 2211056"/>
                    <a:gd name="connsiteX1248" fmla="*/ 4006862 w 5778299"/>
                    <a:gd name="connsiteY1248" fmla="*/ 1662582 h 2211056"/>
                    <a:gd name="connsiteX1249" fmla="*/ 4006862 w 5778299"/>
                    <a:gd name="connsiteY1249" fmla="*/ 1662893 h 2211056"/>
                    <a:gd name="connsiteX1250" fmla="*/ 4006862 w 5778299"/>
                    <a:gd name="connsiteY1250" fmla="*/ 1662893 h 2211056"/>
                    <a:gd name="connsiteX1251" fmla="*/ 4007129 w 5778299"/>
                    <a:gd name="connsiteY1251" fmla="*/ 1661826 h 2211056"/>
                    <a:gd name="connsiteX1252" fmla="*/ 4007129 w 5778299"/>
                    <a:gd name="connsiteY1252" fmla="*/ 1661826 h 2211056"/>
                    <a:gd name="connsiteX1253" fmla="*/ 4011575 w 5778299"/>
                    <a:gd name="connsiteY1253" fmla="*/ 1661514 h 2211056"/>
                    <a:gd name="connsiteX1254" fmla="*/ 4012642 w 5778299"/>
                    <a:gd name="connsiteY1254" fmla="*/ 1655467 h 2211056"/>
                    <a:gd name="connsiteX1255" fmla="*/ 4014064 w 5778299"/>
                    <a:gd name="connsiteY1255" fmla="*/ 1648353 h 2211056"/>
                    <a:gd name="connsiteX1256" fmla="*/ 4017267 w 5778299"/>
                    <a:gd name="connsiteY1256" fmla="*/ 1647197 h 2211056"/>
                    <a:gd name="connsiteX1257" fmla="*/ 4017711 w 5778299"/>
                    <a:gd name="connsiteY1257" fmla="*/ 1647197 h 2211056"/>
                    <a:gd name="connsiteX1258" fmla="*/ 4028648 w 5778299"/>
                    <a:gd name="connsiteY1258" fmla="*/ 1648309 h 2211056"/>
                    <a:gd name="connsiteX1259" fmla="*/ 4039409 w 5778299"/>
                    <a:gd name="connsiteY1259" fmla="*/ 1649420 h 2211056"/>
                    <a:gd name="connsiteX1260" fmla="*/ 4042255 w 5778299"/>
                    <a:gd name="connsiteY1260" fmla="*/ 1649420 h 2211056"/>
                    <a:gd name="connsiteX1261" fmla="*/ 4043722 w 5778299"/>
                    <a:gd name="connsiteY1261" fmla="*/ 1649420 h 2211056"/>
                    <a:gd name="connsiteX1262" fmla="*/ 4069378 w 5778299"/>
                    <a:gd name="connsiteY1262" fmla="*/ 1670007 h 2211056"/>
                    <a:gd name="connsiteX1263" fmla="*/ 4085963 w 5778299"/>
                    <a:gd name="connsiteY1263" fmla="*/ 1684947 h 2211056"/>
                    <a:gd name="connsiteX1264" fmla="*/ 4089608 w 5778299"/>
                    <a:gd name="connsiteY1264" fmla="*/ 1686592 h 2211056"/>
                    <a:gd name="connsiteX1265" fmla="*/ 4099436 w 5778299"/>
                    <a:gd name="connsiteY1265" fmla="*/ 1703221 h 2211056"/>
                    <a:gd name="connsiteX1266" fmla="*/ 4097213 w 5778299"/>
                    <a:gd name="connsiteY1266" fmla="*/ 1708424 h 2211056"/>
                    <a:gd name="connsiteX1267" fmla="*/ 4098457 w 5778299"/>
                    <a:gd name="connsiteY1267" fmla="*/ 1725542 h 2211056"/>
                    <a:gd name="connsiteX1268" fmla="*/ 4099391 w 5778299"/>
                    <a:gd name="connsiteY1268" fmla="*/ 1732968 h 2211056"/>
                    <a:gd name="connsiteX1269" fmla="*/ 4100636 w 5778299"/>
                    <a:gd name="connsiteY1269" fmla="*/ 1741594 h 2211056"/>
                    <a:gd name="connsiteX1270" fmla="*/ 4094722 w 5778299"/>
                    <a:gd name="connsiteY1270" fmla="*/ 1762047 h 2211056"/>
                    <a:gd name="connsiteX1271" fmla="*/ 4087253 w 5778299"/>
                    <a:gd name="connsiteY1271" fmla="*/ 1775387 h 2211056"/>
                    <a:gd name="connsiteX1272" fmla="*/ 4082317 w 5778299"/>
                    <a:gd name="connsiteY1272" fmla="*/ 1786191 h 2211056"/>
                    <a:gd name="connsiteX1273" fmla="*/ 4068978 w 5778299"/>
                    <a:gd name="connsiteY1273" fmla="*/ 1848040 h 2211056"/>
                    <a:gd name="connsiteX1274" fmla="*/ 4065021 w 5778299"/>
                    <a:gd name="connsiteY1274" fmla="*/ 1885657 h 2211056"/>
                    <a:gd name="connsiteX1275" fmla="*/ 4032562 w 5778299"/>
                    <a:gd name="connsiteY1275" fmla="*/ 1937991 h 2211056"/>
                    <a:gd name="connsiteX1276" fmla="*/ 4004327 w 5778299"/>
                    <a:gd name="connsiteY1276" fmla="*/ 1978720 h 2211056"/>
                    <a:gd name="connsiteX1277" fmla="*/ 3939321 w 5778299"/>
                    <a:gd name="connsiteY1277" fmla="*/ 2061601 h 2211056"/>
                    <a:gd name="connsiteX1278" fmla="*/ 3913265 w 5778299"/>
                    <a:gd name="connsiteY1278" fmla="*/ 2088279 h 2211056"/>
                    <a:gd name="connsiteX1279" fmla="*/ 3845992 w 5778299"/>
                    <a:gd name="connsiteY1279" fmla="*/ 2145637 h 2211056"/>
                    <a:gd name="connsiteX1280" fmla="*/ 3822025 w 5778299"/>
                    <a:gd name="connsiteY1280" fmla="*/ 2154530 h 2211056"/>
                    <a:gd name="connsiteX1281" fmla="*/ 3803528 w 5778299"/>
                    <a:gd name="connsiteY1281" fmla="*/ 2146704 h 2211056"/>
                    <a:gd name="connsiteX1282" fmla="*/ 3781296 w 5778299"/>
                    <a:gd name="connsiteY1282" fmla="*/ 2135855 h 2211056"/>
                    <a:gd name="connsiteX1283" fmla="*/ 3754395 w 5778299"/>
                    <a:gd name="connsiteY1283" fmla="*/ 2148928 h 2211056"/>
                    <a:gd name="connsiteX1284" fmla="*/ 3753595 w 5778299"/>
                    <a:gd name="connsiteY1284" fmla="*/ 2149506 h 2211056"/>
                    <a:gd name="connsiteX1285" fmla="*/ 3753595 w 5778299"/>
                    <a:gd name="connsiteY1285" fmla="*/ 2148528 h 2211056"/>
                    <a:gd name="connsiteX1286" fmla="*/ 3751506 w 5778299"/>
                    <a:gd name="connsiteY1286" fmla="*/ 2121227 h 2211056"/>
                    <a:gd name="connsiteX1287" fmla="*/ 3748171 w 5778299"/>
                    <a:gd name="connsiteY1287" fmla="*/ 2082988 h 2211056"/>
                    <a:gd name="connsiteX1288" fmla="*/ 3759553 w 5778299"/>
                    <a:gd name="connsiteY1288" fmla="*/ 2060756 h 2211056"/>
                    <a:gd name="connsiteX1289" fmla="*/ 3767690 w 5778299"/>
                    <a:gd name="connsiteY1289" fmla="*/ 2054709 h 2211056"/>
                    <a:gd name="connsiteX1290" fmla="*/ 3778006 w 5778299"/>
                    <a:gd name="connsiteY1290" fmla="*/ 2050262 h 2211056"/>
                    <a:gd name="connsiteX1291" fmla="*/ 3788811 w 5778299"/>
                    <a:gd name="connsiteY1291" fmla="*/ 2053197 h 2211056"/>
                    <a:gd name="connsiteX1292" fmla="*/ 3801572 w 5778299"/>
                    <a:gd name="connsiteY1292" fmla="*/ 2056621 h 2211056"/>
                    <a:gd name="connsiteX1293" fmla="*/ 3802194 w 5778299"/>
                    <a:gd name="connsiteY1293" fmla="*/ 2056621 h 2211056"/>
                    <a:gd name="connsiteX1294" fmla="*/ 3815266 w 5778299"/>
                    <a:gd name="connsiteY1294" fmla="*/ 2047194 h 2211056"/>
                    <a:gd name="connsiteX1295" fmla="*/ 3821936 w 5778299"/>
                    <a:gd name="connsiteY1295" fmla="*/ 2039057 h 2211056"/>
                    <a:gd name="connsiteX1296" fmla="*/ 3837365 w 5778299"/>
                    <a:gd name="connsiteY1296" fmla="*/ 2019671 h 2211056"/>
                    <a:gd name="connsiteX1297" fmla="*/ 3845368 w 5778299"/>
                    <a:gd name="connsiteY1297" fmla="*/ 2008555 h 2211056"/>
                    <a:gd name="connsiteX1298" fmla="*/ 3853639 w 5778299"/>
                    <a:gd name="connsiteY1298" fmla="*/ 1986634 h 2211056"/>
                    <a:gd name="connsiteX1299" fmla="*/ 3862532 w 5778299"/>
                    <a:gd name="connsiteY1299" fmla="*/ 1963469 h 2211056"/>
                    <a:gd name="connsiteX1300" fmla="*/ 3867689 w 5778299"/>
                    <a:gd name="connsiteY1300" fmla="*/ 1948484 h 2211056"/>
                    <a:gd name="connsiteX1301" fmla="*/ 3865867 w 5778299"/>
                    <a:gd name="connsiteY1301" fmla="*/ 1940125 h 2211056"/>
                    <a:gd name="connsiteX1302" fmla="*/ 3865199 w 5778299"/>
                    <a:gd name="connsiteY1302" fmla="*/ 1936035 h 2211056"/>
                    <a:gd name="connsiteX1303" fmla="*/ 3854840 w 5778299"/>
                    <a:gd name="connsiteY1303" fmla="*/ 1920472 h 2211056"/>
                    <a:gd name="connsiteX1304" fmla="*/ 3847725 w 5778299"/>
                    <a:gd name="connsiteY1304" fmla="*/ 1921673 h 2211056"/>
                    <a:gd name="connsiteX1305" fmla="*/ 3832163 w 5778299"/>
                    <a:gd name="connsiteY1305" fmla="*/ 1925852 h 2211056"/>
                    <a:gd name="connsiteX1306" fmla="*/ 3815756 w 5778299"/>
                    <a:gd name="connsiteY1306" fmla="*/ 1930299 h 2211056"/>
                    <a:gd name="connsiteX1307" fmla="*/ 3806863 w 5778299"/>
                    <a:gd name="connsiteY1307" fmla="*/ 1937413 h 2211056"/>
                    <a:gd name="connsiteX1308" fmla="*/ 3796770 w 5778299"/>
                    <a:gd name="connsiteY1308" fmla="*/ 1944705 h 2211056"/>
                    <a:gd name="connsiteX1309" fmla="*/ 3786276 w 5778299"/>
                    <a:gd name="connsiteY1309" fmla="*/ 1944705 h 2211056"/>
                    <a:gd name="connsiteX1310" fmla="*/ 3775872 w 5778299"/>
                    <a:gd name="connsiteY1310" fmla="*/ 1944705 h 2211056"/>
                    <a:gd name="connsiteX1311" fmla="*/ 3770535 w 5778299"/>
                    <a:gd name="connsiteY1311" fmla="*/ 1945016 h 2211056"/>
                    <a:gd name="connsiteX1312" fmla="*/ 3744391 w 5778299"/>
                    <a:gd name="connsiteY1312" fmla="*/ 1937680 h 2211056"/>
                    <a:gd name="connsiteX1313" fmla="*/ 3742212 w 5778299"/>
                    <a:gd name="connsiteY1313" fmla="*/ 1931054 h 2211056"/>
                    <a:gd name="connsiteX1314" fmla="*/ 3692280 w 5778299"/>
                    <a:gd name="connsiteY1314" fmla="*/ 1874630 h 2211056"/>
                    <a:gd name="connsiteX1315" fmla="*/ 3674850 w 5778299"/>
                    <a:gd name="connsiteY1315" fmla="*/ 1869917 h 2211056"/>
                    <a:gd name="connsiteX1316" fmla="*/ 3630119 w 5778299"/>
                    <a:gd name="connsiteY1316" fmla="*/ 1844572 h 2211056"/>
                    <a:gd name="connsiteX1317" fmla="*/ 3603974 w 5778299"/>
                    <a:gd name="connsiteY1317" fmla="*/ 1783301 h 2211056"/>
                    <a:gd name="connsiteX1318" fmla="*/ 3603218 w 5778299"/>
                    <a:gd name="connsiteY1318" fmla="*/ 1782234 h 2211056"/>
                    <a:gd name="connsiteX1319" fmla="*/ 3595615 w 5778299"/>
                    <a:gd name="connsiteY1319" fmla="*/ 1762759 h 2211056"/>
                    <a:gd name="connsiteX1320" fmla="*/ 3583299 w 5778299"/>
                    <a:gd name="connsiteY1320" fmla="*/ 1738704 h 2211056"/>
                    <a:gd name="connsiteX1321" fmla="*/ 3578407 w 5778299"/>
                    <a:gd name="connsiteY1321" fmla="*/ 1727721 h 2211056"/>
                    <a:gd name="connsiteX1322" fmla="*/ 3574983 w 5778299"/>
                    <a:gd name="connsiteY1322" fmla="*/ 1718117 h 2211056"/>
                    <a:gd name="connsiteX1323" fmla="*/ 3547016 w 5778299"/>
                    <a:gd name="connsiteY1323" fmla="*/ 1699086 h 2211056"/>
                    <a:gd name="connsiteX1324" fmla="*/ 3528075 w 5778299"/>
                    <a:gd name="connsiteY1324" fmla="*/ 1693751 h 2211056"/>
                    <a:gd name="connsiteX1325" fmla="*/ 3499751 w 5778299"/>
                    <a:gd name="connsiteY1325" fmla="*/ 1687126 h 2211056"/>
                    <a:gd name="connsiteX1326" fmla="*/ 3489346 w 5778299"/>
                    <a:gd name="connsiteY1326" fmla="*/ 1686859 h 2211056"/>
                    <a:gd name="connsiteX1327" fmla="*/ 3460267 w 5778299"/>
                    <a:gd name="connsiteY1327" fmla="*/ 1688104 h 2211056"/>
                    <a:gd name="connsiteX1328" fmla="*/ 3431587 w 5778299"/>
                    <a:gd name="connsiteY1328" fmla="*/ 1689349 h 2211056"/>
                    <a:gd name="connsiteX1329" fmla="*/ 3421094 w 5778299"/>
                    <a:gd name="connsiteY1329" fmla="*/ 1689082 h 2211056"/>
                    <a:gd name="connsiteX1330" fmla="*/ 3417581 w 5778299"/>
                    <a:gd name="connsiteY1330" fmla="*/ 1689082 h 2211056"/>
                    <a:gd name="connsiteX1331" fmla="*/ 3384989 w 5778299"/>
                    <a:gd name="connsiteY1331" fmla="*/ 1703444 h 2211056"/>
                    <a:gd name="connsiteX1332" fmla="*/ 3379387 w 5778299"/>
                    <a:gd name="connsiteY1332" fmla="*/ 1717717 h 2211056"/>
                    <a:gd name="connsiteX1333" fmla="*/ 3387524 w 5778299"/>
                    <a:gd name="connsiteY1333" fmla="*/ 1720563 h 2211056"/>
                    <a:gd name="connsiteX1334" fmla="*/ 3395172 w 5778299"/>
                    <a:gd name="connsiteY1334" fmla="*/ 1726654 h 2211056"/>
                    <a:gd name="connsiteX1335" fmla="*/ 3392681 w 5778299"/>
                    <a:gd name="connsiteY1335" fmla="*/ 1755556 h 2211056"/>
                    <a:gd name="connsiteX1336" fmla="*/ 3384278 w 5778299"/>
                    <a:gd name="connsiteY1336" fmla="*/ 1763114 h 2211056"/>
                    <a:gd name="connsiteX1337" fmla="*/ 3369516 w 5778299"/>
                    <a:gd name="connsiteY1337" fmla="*/ 1779121 h 2211056"/>
                    <a:gd name="connsiteX1338" fmla="*/ 3361646 w 5778299"/>
                    <a:gd name="connsiteY1338" fmla="*/ 1794639 h 2211056"/>
                    <a:gd name="connsiteX1339" fmla="*/ 3354220 w 5778299"/>
                    <a:gd name="connsiteY1339" fmla="*/ 1809401 h 2211056"/>
                    <a:gd name="connsiteX1340" fmla="*/ 3349284 w 5778299"/>
                    <a:gd name="connsiteY1340" fmla="*/ 1821985 h 2211056"/>
                    <a:gd name="connsiteX1341" fmla="*/ 3338213 w 5778299"/>
                    <a:gd name="connsiteY1341" fmla="*/ 1841904 h 2211056"/>
                    <a:gd name="connsiteX1342" fmla="*/ 3335813 w 5778299"/>
                    <a:gd name="connsiteY1342" fmla="*/ 1843327 h 2211056"/>
                    <a:gd name="connsiteX1343" fmla="*/ 3287747 w 5778299"/>
                    <a:gd name="connsiteY1343" fmla="*/ 1861958 h 2211056"/>
                    <a:gd name="connsiteX1344" fmla="*/ 3267605 w 5778299"/>
                    <a:gd name="connsiteY1344" fmla="*/ 1855466 h 2211056"/>
                    <a:gd name="connsiteX1345" fmla="*/ 3265471 w 5778299"/>
                    <a:gd name="connsiteY1345" fmla="*/ 1853865 h 2211056"/>
                    <a:gd name="connsiteX1346" fmla="*/ 3241327 w 5778299"/>
                    <a:gd name="connsiteY1346" fmla="*/ 1843728 h 2211056"/>
                    <a:gd name="connsiteX1347" fmla="*/ 3238436 w 5778299"/>
                    <a:gd name="connsiteY1347" fmla="*/ 1843728 h 2211056"/>
                    <a:gd name="connsiteX1348" fmla="*/ 3232479 w 5778299"/>
                    <a:gd name="connsiteY1348" fmla="*/ 1844572 h 2211056"/>
                    <a:gd name="connsiteX1349" fmla="*/ 3218472 w 5778299"/>
                    <a:gd name="connsiteY1349" fmla="*/ 1846039 h 2211056"/>
                    <a:gd name="connsiteX1350" fmla="*/ 3203888 w 5778299"/>
                    <a:gd name="connsiteY1350" fmla="*/ 1838303 h 2211056"/>
                    <a:gd name="connsiteX1351" fmla="*/ 3188726 w 5778299"/>
                    <a:gd name="connsiteY1351" fmla="*/ 1831277 h 2211056"/>
                    <a:gd name="connsiteX1352" fmla="*/ 3135947 w 5778299"/>
                    <a:gd name="connsiteY1352" fmla="*/ 1854221 h 2211056"/>
                    <a:gd name="connsiteX1353" fmla="*/ 3081213 w 5778299"/>
                    <a:gd name="connsiteY1353" fmla="*/ 1871206 h 2211056"/>
                    <a:gd name="connsiteX1354" fmla="*/ 3069607 w 5778299"/>
                    <a:gd name="connsiteY1354" fmla="*/ 1873251 h 2211056"/>
                    <a:gd name="connsiteX1355" fmla="*/ 3039905 w 5778299"/>
                    <a:gd name="connsiteY1355" fmla="*/ 1877698 h 2211056"/>
                    <a:gd name="connsiteX1356" fmla="*/ 3016250 w 5778299"/>
                    <a:gd name="connsiteY1356" fmla="*/ 1874319 h 2211056"/>
                    <a:gd name="connsiteX1357" fmla="*/ 2999043 w 5778299"/>
                    <a:gd name="connsiteY1357" fmla="*/ 1872718 h 2211056"/>
                    <a:gd name="connsiteX1358" fmla="*/ 2982502 w 5778299"/>
                    <a:gd name="connsiteY1358" fmla="*/ 1871295 h 2211056"/>
                    <a:gd name="connsiteX1359" fmla="*/ 2957692 w 5778299"/>
                    <a:gd name="connsiteY1359" fmla="*/ 1848085 h 2211056"/>
                    <a:gd name="connsiteX1360" fmla="*/ 2906913 w 5778299"/>
                    <a:gd name="connsiteY1360" fmla="*/ 1828076 h 2211056"/>
                    <a:gd name="connsiteX1361" fmla="*/ 2904558 w 5778299"/>
                    <a:gd name="connsiteY1361" fmla="*/ 1828521 h 2211056"/>
                    <a:gd name="connsiteX1362" fmla="*/ 2900111 w 5778299"/>
                    <a:gd name="connsiteY1362" fmla="*/ 1829588 h 2211056"/>
                    <a:gd name="connsiteX1363" fmla="*/ 2882326 w 5778299"/>
                    <a:gd name="connsiteY1363" fmla="*/ 1824652 h 2211056"/>
                    <a:gd name="connsiteX1364" fmla="*/ 2873121 w 5778299"/>
                    <a:gd name="connsiteY1364" fmla="*/ 1821629 h 2211056"/>
                    <a:gd name="connsiteX1365" fmla="*/ 2867474 w 5778299"/>
                    <a:gd name="connsiteY1365" fmla="*/ 1821229 h 2211056"/>
                    <a:gd name="connsiteX1366" fmla="*/ 2837150 w 5778299"/>
                    <a:gd name="connsiteY1366" fmla="*/ 1827276 h 2211056"/>
                    <a:gd name="connsiteX1367" fmla="*/ 2815585 w 5778299"/>
                    <a:gd name="connsiteY1367" fmla="*/ 1835324 h 2211056"/>
                    <a:gd name="connsiteX1368" fmla="*/ 2795976 w 5778299"/>
                    <a:gd name="connsiteY1368" fmla="*/ 1829810 h 2211056"/>
                    <a:gd name="connsiteX1369" fmla="*/ 2787795 w 5778299"/>
                    <a:gd name="connsiteY1369" fmla="*/ 1827142 h 2211056"/>
                    <a:gd name="connsiteX1370" fmla="*/ 2770454 w 5778299"/>
                    <a:gd name="connsiteY1370" fmla="*/ 1816693 h 2211056"/>
                    <a:gd name="connsiteX1371" fmla="*/ 2765474 w 5778299"/>
                    <a:gd name="connsiteY1371" fmla="*/ 1798241 h 2211056"/>
                    <a:gd name="connsiteX1372" fmla="*/ 2762673 w 5778299"/>
                    <a:gd name="connsiteY1372" fmla="*/ 1783346 h 2211056"/>
                    <a:gd name="connsiteX1373" fmla="*/ 2744042 w 5778299"/>
                    <a:gd name="connsiteY1373" fmla="*/ 1776720 h 2211056"/>
                    <a:gd name="connsiteX1374" fmla="*/ 2729859 w 5778299"/>
                    <a:gd name="connsiteY1374" fmla="*/ 1773519 h 2211056"/>
                    <a:gd name="connsiteX1375" fmla="*/ 2708605 w 5778299"/>
                    <a:gd name="connsiteY1375" fmla="*/ 1767294 h 2211056"/>
                    <a:gd name="connsiteX1376" fmla="*/ 2683705 w 5778299"/>
                    <a:gd name="connsiteY1376" fmla="*/ 1758401 h 2211056"/>
                    <a:gd name="connsiteX1377" fmla="*/ 2661029 w 5778299"/>
                    <a:gd name="connsiteY1377" fmla="*/ 1749197 h 2211056"/>
                    <a:gd name="connsiteX1378" fmla="*/ 2650891 w 5778299"/>
                    <a:gd name="connsiteY1378" fmla="*/ 1754222 h 2211056"/>
                    <a:gd name="connsiteX1379" fmla="*/ 2632794 w 5778299"/>
                    <a:gd name="connsiteY1379" fmla="*/ 1770851 h 2211056"/>
                    <a:gd name="connsiteX1380" fmla="*/ 2626080 w 5778299"/>
                    <a:gd name="connsiteY1380" fmla="*/ 1775965 h 2211056"/>
                    <a:gd name="connsiteX1381" fmla="*/ 2621633 w 5778299"/>
                    <a:gd name="connsiteY1381" fmla="*/ 1806556 h 2211056"/>
                    <a:gd name="connsiteX1382" fmla="*/ 2624346 w 5778299"/>
                    <a:gd name="connsiteY1382" fmla="*/ 1811847 h 2211056"/>
                    <a:gd name="connsiteX1383" fmla="*/ 2629904 w 5778299"/>
                    <a:gd name="connsiteY1383" fmla="*/ 1831767 h 2211056"/>
                    <a:gd name="connsiteX1384" fmla="*/ 2623323 w 5778299"/>
                    <a:gd name="connsiteY1384" fmla="*/ 1838525 h 2211056"/>
                    <a:gd name="connsiteX1385" fmla="*/ 2614431 w 5778299"/>
                    <a:gd name="connsiteY1385" fmla="*/ 1843416 h 2211056"/>
                    <a:gd name="connsiteX1386" fmla="*/ 2593843 w 5778299"/>
                    <a:gd name="connsiteY1386" fmla="*/ 1853332 h 2211056"/>
                    <a:gd name="connsiteX1387" fmla="*/ 2576058 w 5778299"/>
                    <a:gd name="connsiteY1387" fmla="*/ 1847062 h 2211056"/>
                    <a:gd name="connsiteX1388" fmla="*/ 2560362 w 5778299"/>
                    <a:gd name="connsiteY1388" fmla="*/ 1840926 h 2211056"/>
                    <a:gd name="connsiteX1389" fmla="*/ 2552048 w 5778299"/>
                    <a:gd name="connsiteY1389" fmla="*/ 1842749 h 2211056"/>
                    <a:gd name="connsiteX1390" fmla="*/ 2543155 w 5778299"/>
                    <a:gd name="connsiteY1390" fmla="*/ 1844839 h 2211056"/>
                    <a:gd name="connsiteX1391" fmla="*/ 2527992 w 5778299"/>
                    <a:gd name="connsiteY1391" fmla="*/ 1839237 h 2211056"/>
                    <a:gd name="connsiteX1392" fmla="*/ 2522168 w 5778299"/>
                    <a:gd name="connsiteY1392" fmla="*/ 1835991 h 2211056"/>
                    <a:gd name="connsiteX1393" fmla="*/ 2514164 w 5778299"/>
                    <a:gd name="connsiteY1393" fmla="*/ 1825053 h 2211056"/>
                    <a:gd name="connsiteX1394" fmla="*/ 2505272 w 5778299"/>
                    <a:gd name="connsiteY1394" fmla="*/ 1815671 h 2211056"/>
                    <a:gd name="connsiteX1395" fmla="*/ 2472590 w 5778299"/>
                    <a:gd name="connsiteY1395" fmla="*/ 1810291 h 2211056"/>
                    <a:gd name="connsiteX1396" fmla="*/ 2469077 w 5778299"/>
                    <a:gd name="connsiteY1396" fmla="*/ 1809535 h 2211056"/>
                    <a:gd name="connsiteX1397" fmla="*/ 2456050 w 5778299"/>
                    <a:gd name="connsiteY1397" fmla="*/ 1808112 h 2211056"/>
                    <a:gd name="connsiteX1398" fmla="*/ 2410252 w 5778299"/>
                    <a:gd name="connsiteY1398" fmla="*/ 1825586 h 2211056"/>
                    <a:gd name="connsiteX1399" fmla="*/ 2390777 w 5778299"/>
                    <a:gd name="connsiteY1399" fmla="*/ 1835813 h 2211056"/>
                    <a:gd name="connsiteX1400" fmla="*/ 2370012 w 5778299"/>
                    <a:gd name="connsiteY1400" fmla="*/ 1847107 h 2211056"/>
                    <a:gd name="connsiteX1401" fmla="*/ 2362943 w 5778299"/>
                    <a:gd name="connsiteY1401" fmla="*/ 1852620 h 2211056"/>
                    <a:gd name="connsiteX1402" fmla="*/ 2339154 w 5778299"/>
                    <a:gd name="connsiteY1402" fmla="*/ 1864892 h 2211056"/>
                    <a:gd name="connsiteX1403" fmla="*/ 2323903 w 5778299"/>
                    <a:gd name="connsiteY1403" fmla="*/ 1869917 h 2211056"/>
                    <a:gd name="connsiteX1404" fmla="*/ 2300026 w 5778299"/>
                    <a:gd name="connsiteY1404" fmla="*/ 1876186 h 2211056"/>
                    <a:gd name="connsiteX1405" fmla="*/ 2282596 w 5778299"/>
                    <a:gd name="connsiteY1405" fmla="*/ 1868094 h 2211056"/>
                    <a:gd name="connsiteX1406" fmla="*/ 2279261 w 5778299"/>
                    <a:gd name="connsiteY1406" fmla="*/ 1861691 h 2211056"/>
                    <a:gd name="connsiteX1407" fmla="*/ 2271925 w 5778299"/>
                    <a:gd name="connsiteY1407" fmla="*/ 1852798 h 2211056"/>
                    <a:gd name="connsiteX1408" fmla="*/ 2270190 w 5778299"/>
                    <a:gd name="connsiteY1408" fmla="*/ 1853154 h 2211056"/>
                    <a:gd name="connsiteX1409" fmla="*/ 2264989 w 5778299"/>
                    <a:gd name="connsiteY1409" fmla="*/ 1855244 h 2211056"/>
                    <a:gd name="connsiteX1410" fmla="*/ 2251649 w 5778299"/>
                    <a:gd name="connsiteY1410" fmla="*/ 1859423 h 2211056"/>
                    <a:gd name="connsiteX1411" fmla="*/ 2241957 w 5778299"/>
                    <a:gd name="connsiteY1411" fmla="*/ 1860223 h 2211056"/>
                    <a:gd name="connsiteX1412" fmla="*/ 2220124 w 5778299"/>
                    <a:gd name="connsiteY1412" fmla="*/ 1846262 h 2211056"/>
                    <a:gd name="connsiteX1413" fmla="*/ 2210431 w 5778299"/>
                    <a:gd name="connsiteY1413" fmla="*/ 1833901 h 2211056"/>
                    <a:gd name="connsiteX1414" fmla="*/ 2200293 w 5778299"/>
                    <a:gd name="connsiteY1414" fmla="*/ 1828876 h 2211056"/>
                    <a:gd name="connsiteX1415" fmla="*/ 2190645 w 5778299"/>
                    <a:gd name="connsiteY1415" fmla="*/ 1816293 h 2211056"/>
                    <a:gd name="connsiteX1416" fmla="*/ 2174682 w 5778299"/>
                    <a:gd name="connsiteY1416" fmla="*/ 1800687 h 2211056"/>
                    <a:gd name="connsiteX1417" fmla="*/ 2164189 w 5778299"/>
                    <a:gd name="connsiteY1417" fmla="*/ 1798774 h 2211056"/>
                    <a:gd name="connsiteX1418" fmla="*/ 2141957 w 5778299"/>
                    <a:gd name="connsiteY1418" fmla="*/ 1803488 h 2211056"/>
                    <a:gd name="connsiteX1419" fmla="*/ 2118836 w 5778299"/>
                    <a:gd name="connsiteY1419" fmla="*/ 1808334 h 2211056"/>
                    <a:gd name="connsiteX1420" fmla="*/ 2094113 w 5778299"/>
                    <a:gd name="connsiteY1420" fmla="*/ 1796729 h 2211056"/>
                    <a:gd name="connsiteX1421" fmla="*/ 2092379 w 5778299"/>
                    <a:gd name="connsiteY1421" fmla="*/ 1794862 h 2211056"/>
                    <a:gd name="connsiteX1422" fmla="*/ 2078551 w 5778299"/>
                    <a:gd name="connsiteY1422" fmla="*/ 1784857 h 2211056"/>
                    <a:gd name="connsiteX1423" fmla="*/ 2070281 w 5778299"/>
                    <a:gd name="connsiteY1423" fmla="*/ 1790904 h 2211056"/>
                    <a:gd name="connsiteX1424" fmla="*/ 2068236 w 5778299"/>
                    <a:gd name="connsiteY1424" fmla="*/ 1794684 h 2211056"/>
                    <a:gd name="connsiteX1425" fmla="*/ 2058187 w 5778299"/>
                    <a:gd name="connsiteY1425" fmla="*/ 1805889 h 2211056"/>
                    <a:gd name="connsiteX1426" fmla="*/ 2052940 w 5778299"/>
                    <a:gd name="connsiteY1426" fmla="*/ 1802554 h 2211056"/>
                    <a:gd name="connsiteX1427" fmla="*/ 2026751 w 5778299"/>
                    <a:gd name="connsiteY1427" fmla="*/ 1757557 h 2211056"/>
                    <a:gd name="connsiteX1428" fmla="*/ 2006342 w 5778299"/>
                    <a:gd name="connsiteY1428" fmla="*/ 1720652 h 2211056"/>
                    <a:gd name="connsiteX1429" fmla="*/ 1975840 w 5778299"/>
                    <a:gd name="connsiteY1429" fmla="*/ 1682457 h 2211056"/>
                    <a:gd name="connsiteX1430" fmla="*/ 1963123 w 5778299"/>
                    <a:gd name="connsiteY1430" fmla="*/ 1674809 h 2211056"/>
                    <a:gd name="connsiteX1431" fmla="*/ 1944581 w 5778299"/>
                    <a:gd name="connsiteY1431" fmla="*/ 1659914 h 2211056"/>
                    <a:gd name="connsiteX1432" fmla="*/ 1947694 w 5778299"/>
                    <a:gd name="connsiteY1432" fmla="*/ 1648353 h 2211056"/>
                    <a:gd name="connsiteX1433" fmla="*/ 1949650 w 5778299"/>
                    <a:gd name="connsiteY1433" fmla="*/ 1642617 h 2211056"/>
                    <a:gd name="connsiteX1434" fmla="*/ 1941603 w 5778299"/>
                    <a:gd name="connsiteY1434" fmla="*/ 1640972 h 2211056"/>
                    <a:gd name="connsiteX1435" fmla="*/ 1917325 w 5778299"/>
                    <a:gd name="connsiteY1435" fmla="*/ 1651288 h 2211056"/>
                    <a:gd name="connsiteX1436" fmla="*/ 1897405 w 5778299"/>
                    <a:gd name="connsiteY1436" fmla="*/ 1661426 h 2211056"/>
                    <a:gd name="connsiteX1437" fmla="*/ 1883533 w 5778299"/>
                    <a:gd name="connsiteY1437" fmla="*/ 1668806 h 2211056"/>
                    <a:gd name="connsiteX1438" fmla="*/ 1864947 w 5778299"/>
                    <a:gd name="connsiteY1438" fmla="*/ 1677166 h 2211056"/>
                    <a:gd name="connsiteX1439" fmla="*/ 1860501 w 5778299"/>
                    <a:gd name="connsiteY1439" fmla="*/ 1676410 h 2211056"/>
                    <a:gd name="connsiteX1440" fmla="*/ 1858144 w 5778299"/>
                    <a:gd name="connsiteY1440" fmla="*/ 1676054 h 2211056"/>
                    <a:gd name="connsiteX1441" fmla="*/ 1848762 w 5778299"/>
                    <a:gd name="connsiteY1441" fmla="*/ 1680500 h 2211056"/>
                    <a:gd name="connsiteX1442" fmla="*/ 1839869 w 5778299"/>
                    <a:gd name="connsiteY1442" fmla="*/ 1684636 h 2211056"/>
                    <a:gd name="connsiteX1443" fmla="*/ 1834756 w 5778299"/>
                    <a:gd name="connsiteY1443" fmla="*/ 1682412 h 2211056"/>
                    <a:gd name="connsiteX1444" fmla="*/ 1832933 w 5778299"/>
                    <a:gd name="connsiteY1444" fmla="*/ 1678678 h 2211056"/>
                    <a:gd name="connsiteX1445" fmla="*/ 1841069 w 5778299"/>
                    <a:gd name="connsiteY1445" fmla="*/ 1666361 h 2211056"/>
                    <a:gd name="connsiteX1446" fmla="*/ 1846450 w 5778299"/>
                    <a:gd name="connsiteY1446" fmla="*/ 1659069 h 2211056"/>
                    <a:gd name="connsiteX1447" fmla="*/ 1845427 w 5778299"/>
                    <a:gd name="connsiteY1447" fmla="*/ 1658091 h 2211056"/>
                    <a:gd name="connsiteX1448" fmla="*/ 1837824 w 5778299"/>
                    <a:gd name="connsiteY1448" fmla="*/ 1658802 h 2211056"/>
                    <a:gd name="connsiteX1449" fmla="*/ 1832488 w 5778299"/>
                    <a:gd name="connsiteY1449" fmla="*/ 1659825 h 2211056"/>
                    <a:gd name="connsiteX1450" fmla="*/ 1825240 w 5778299"/>
                    <a:gd name="connsiteY1450" fmla="*/ 1656401 h 2211056"/>
                    <a:gd name="connsiteX1451" fmla="*/ 1819682 w 5778299"/>
                    <a:gd name="connsiteY1451" fmla="*/ 1653200 h 2211056"/>
                    <a:gd name="connsiteX1452" fmla="*/ 1816659 w 5778299"/>
                    <a:gd name="connsiteY1452" fmla="*/ 1652800 h 2211056"/>
                    <a:gd name="connsiteX1453" fmla="*/ 1811145 w 5778299"/>
                    <a:gd name="connsiteY1453" fmla="*/ 1655645 h 2211056"/>
                    <a:gd name="connsiteX1454" fmla="*/ 1808967 w 5778299"/>
                    <a:gd name="connsiteY1454" fmla="*/ 1657157 h 2211056"/>
                    <a:gd name="connsiteX1455" fmla="*/ 1801141 w 5778299"/>
                    <a:gd name="connsiteY1455" fmla="*/ 1647820 h 2211056"/>
                    <a:gd name="connsiteX1456" fmla="*/ 1795850 w 5778299"/>
                    <a:gd name="connsiteY1456" fmla="*/ 1645196 h 2211056"/>
                    <a:gd name="connsiteX1457" fmla="*/ 1781799 w 5778299"/>
                    <a:gd name="connsiteY1457" fmla="*/ 1649643 h 2211056"/>
                    <a:gd name="connsiteX1458" fmla="*/ 1768727 w 5778299"/>
                    <a:gd name="connsiteY1458" fmla="*/ 1653733 h 2211056"/>
                    <a:gd name="connsiteX1459" fmla="*/ 1768727 w 5778299"/>
                    <a:gd name="connsiteY1459" fmla="*/ 1653733 h 2211056"/>
                    <a:gd name="connsiteX1460" fmla="*/ 1759567 w 5778299"/>
                    <a:gd name="connsiteY1460" fmla="*/ 1649909 h 2211056"/>
                    <a:gd name="connsiteX1461" fmla="*/ 1761212 w 5778299"/>
                    <a:gd name="connsiteY1461" fmla="*/ 1641639 h 2211056"/>
                    <a:gd name="connsiteX1462" fmla="*/ 1760412 w 5778299"/>
                    <a:gd name="connsiteY1462" fmla="*/ 1625588 h 2211056"/>
                    <a:gd name="connsiteX1463" fmla="*/ 1758545 w 5778299"/>
                    <a:gd name="connsiteY1463" fmla="*/ 1621141 h 2211056"/>
                    <a:gd name="connsiteX1464" fmla="*/ 1757122 w 5778299"/>
                    <a:gd name="connsiteY1464" fmla="*/ 1616695 h 2211056"/>
                    <a:gd name="connsiteX1465" fmla="*/ 1742804 w 5778299"/>
                    <a:gd name="connsiteY1465" fmla="*/ 1598287 h 2211056"/>
                    <a:gd name="connsiteX1466" fmla="*/ 1736446 w 5778299"/>
                    <a:gd name="connsiteY1466" fmla="*/ 1599665 h 2211056"/>
                    <a:gd name="connsiteX1467" fmla="*/ 1728309 w 5778299"/>
                    <a:gd name="connsiteY1467" fmla="*/ 1601177 h 2211056"/>
                    <a:gd name="connsiteX1468" fmla="*/ 1712702 w 5778299"/>
                    <a:gd name="connsiteY1468" fmla="*/ 1598242 h 2211056"/>
                    <a:gd name="connsiteX1469" fmla="*/ 1696740 w 5778299"/>
                    <a:gd name="connsiteY1469" fmla="*/ 1595219 h 2211056"/>
                    <a:gd name="connsiteX1470" fmla="*/ 1693494 w 5778299"/>
                    <a:gd name="connsiteY1470" fmla="*/ 1595219 h 2211056"/>
                    <a:gd name="connsiteX1471" fmla="*/ 1666816 w 5778299"/>
                    <a:gd name="connsiteY1471" fmla="*/ 1607580 h 2211056"/>
                    <a:gd name="connsiteX1472" fmla="*/ 1606834 w 5778299"/>
                    <a:gd name="connsiteY1472" fmla="*/ 1625365 h 2211056"/>
                    <a:gd name="connsiteX1473" fmla="*/ 1595718 w 5778299"/>
                    <a:gd name="connsiteY1473" fmla="*/ 1627099 h 2211056"/>
                    <a:gd name="connsiteX1474" fmla="*/ 1588337 w 5778299"/>
                    <a:gd name="connsiteY1474" fmla="*/ 1628344 h 2211056"/>
                    <a:gd name="connsiteX1475" fmla="*/ 1554544 w 5778299"/>
                    <a:gd name="connsiteY1475" fmla="*/ 1636837 h 2211056"/>
                    <a:gd name="connsiteX1476" fmla="*/ 1524576 w 5778299"/>
                    <a:gd name="connsiteY1476" fmla="*/ 1642217 h 2211056"/>
                    <a:gd name="connsiteX1477" fmla="*/ 1505901 w 5778299"/>
                    <a:gd name="connsiteY1477" fmla="*/ 1644174 h 2211056"/>
                    <a:gd name="connsiteX1478" fmla="*/ 1487048 w 5778299"/>
                    <a:gd name="connsiteY1478" fmla="*/ 1649998 h 2211056"/>
                    <a:gd name="connsiteX1479" fmla="*/ 1460369 w 5778299"/>
                    <a:gd name="connsiteY1479" fmla="*/ 1656223 h 2211056"/>
                    <a:gd name="connsiteX1480" fmla="*/ 1456413 w 5778299"/>
                    <a:gd name="connsiteY1480" fmla="*/ 1656223 h 2211056"/>
                    <a:gd name="connsiteX1481" fmla="*/ 1456413 w 5778299"/>
                    <a:gd name="connsiteY1481" fmla="*/ 1656223 h 2211056"/>
                    <a:gd name="connsiteX1482" fmla="*/ 1436181 w 5778299"/>
                    <a:gd name="connsiteY1482" fmla="*/ 1655334 h 2211056"/>
                    <a:gd name="connsiteX1483" fmla="*/ 1416573 w 5778299"/>
                    <a:gd name="connsiteY1483" fmla="*/ 1658135 h 2211056"/>
                    <a:gd name="connsiteX1484" fmla="*/ 1413238 w 5778299"/>
                    <a:gd name="connsiteY1484" fmla="*/ 1667028 h 2211056"/>
                    <a:gd name="connsiteX1485" fmla="*/ 1421064 w 5778299"/>
                    <a:gd name="connsiteY1485" fmla="*/ 1688726 h 2211056"/>
                    <a:gd name="connsiteX1486" fmla="*/ 1431424 w 5778299"/>
                    <a:gd name="connsiteY1486" fmla="*/ 1692461 h 2211056"/>
                    <a:gd name="connsiteX1487" fmla="*/ 1448320 w 5778299"/>
                    <a:gd name="connsiteY1487" fmla="*/ 1701087 h 2211056"/>
                    <a:gd name="connsiteX1488" fmla="*/ 1448320 w 5778299"/>
                    <a:gd name="connsiteY1488" fmla="*/ 1701932 h 2211056"/>
                    <a:gd name="connsiteX1489" fmla="*/ 1437916 w 5778299"/>
                    <a:gd name="connsiteY1489" fmla="*/ 1704066 h 2211056"/>
                    <a:gd name="connsiteX1490" fmla="*/ 1403812 w 5778299"/>
                    <a:gd name="connsiteY1490" fmla="*/ 1719984 h 2211056"/>
                    <a:gd name="connsiteX1491" fmla="*/ 1404834 w 5778299"/>
                    <a:gd name="connsiteY1491" fmla="*/ 1727410 h 2211056"/>
                    <a:gd name="connsiteX1492" fmla="*/ 1397320 w 5778299"/>
                    <a:gd name="connsiteY1492" fmla="*/ 1744262 h 2211056"/>
                    <a:gd name="connsiteX1493" fmla="*/ 1391762 w 5778299"/>
                    <a:gd name="connsiteY1493" fmla="*/ 1746974 h 2211056"/>
                    <a:gd name="connsiteX1494" fmla="*/ 1381980 w 5778299"/>
                    <a:gd name="connsiteY1494" fmla="*/ 1754177 h 2211056"/>
                    <a:gd name="connsiteX1495" fmla="*/ 1384648 w 5778299"/>
                    <a:gd name="connsiteY1495" fmla="*/ 1761469 h 2211056"/>
                    <a:gd name="connsiteX1496" fmla="*/ 1406880 w 5778299"/>
                    <a:gd name="connsiteY1496" fmla="*/ 1773030 h 2211056"/>
                    <a:gd name="connsiteX1497" fmla="*/ 1427511 w 5778299"/>
                    <a:gd name="connsiteY1497" fmla="*/ 1798819 h 2211056"/>
                    <a:gd name="connsiteX1498" fmla="*/ 1415995 w 5778299"/>
                    <a:gd name="connsiteY1498" fmla="*/ 1812158 h 2211056"/>
                    <a:gd name="connsiteX1499" fmla="*/ 1392296 w 5778299"/>
                    <a:gd name="connsiteY1499" fmla="*/ 1805533 h 2211056"/>
                    <a:gd name="connsiteX1500" fmla="*/ 1378956 w 5778299"/>
                    <a:gd name="connsiteY1500" fmla="*/ 1801087 h 2211056"/>
                    <a:gd name="connsiteX1501" fmla="*/ 1377356 w 5778299"/>
                    <a:gd name="connsiteY1501" fmla="*/ 1801531 h 2211056"/>
                    <a:gd name="connsiteX1502" fmla="*/ 1374732 w 5778299"/>
                    <a:gd name="connsiteY1502" fmla="*/ 1807134 h 2211056"/>
                    <a:gd name="connsiteX1503" fmla="*/ 1367084 w 5778299"/>
                    <a:gd name="connsiteY1503" fmla="*/ 1817894 h 2211056"/>
                    <a:gd name="connsiteX1504" fmla="*/ 1364372 w 5778299"/>
                    <a:gd name="connsiteY1504" fmla="*/ 1816827 h 2211056"/>
                    <a:gd name="connsiteX1505" fmla="*/ 1346008 w 5778299"/>
                    <a:gd name="connsiteY1505" fmla="*/ 1807534 h 2211056"/>
                    <a:gd name="connsiteX1506" fmla="*/ 1338316 w 5778299"/>
                    <a:gd name="connsiteY1506" fmla="*/ 1804910 h 2211056"/>
                    <a:gd name="connsiteX1507" fmla="*/ 1328490 w 5778299"/>
                    <a:gd name="connsiteY1507" fmla="*/ 1796818 h 2211056"/>
                    <a:gd name="connsiteX1508" fmla="*/ 1315151 w 5778299"/>
                    <a:gd name="connsiteY1508" fmla="*/ 1788814 h 2211056"/>
                    <a:gd name="connsiteX1509" fmla="*/ 1298966 w 5778299"/>
                    <a:gd name="connsiteY1509" fmla="*/ 1794328 h 2211056"/>
                    <a:gd name="connsiteX1510" fmla="*/ 1290829 w 5778299"/>
                    <a:gd name="connsiteY1510" fmla="*/ 1799175 h 2211056"/>
                    <a:gd name="connsiteX1511" fmla="*/ 1287672 w 5778299"/>
                    <a:gd name="connsiteY1511" fmla="*/ 1799842 h 2211056"/>
                    <a:gd name="connsiteX1512" fmla="*/ 1278157 w 5778299"/>
                    <a:gd name="connsiteY1512" fmla="*/ 1795929 h 2211056"/>
                    <a:gd name="connsiteX1513" fmla="*/ 1267308 w 5778299"/>
                    <a:gd name="connsiteY1513" fmla="*/ 1791482 h 2211056"/>
                    <a:gd name="connsiteX1514" fmla="*/ 1265751 w 5778299"/>
                    <a:gd name="connsiteY1514" fmla="*/ 1791482 h 2211056"/>
                    <a:gd name="connsiteX1515" fmla="*/ 1248321 w 5778299"/>
                    <a:gd name="connsiteY1515" fmla="*/ 1801087 h 2211056"/>
                    <a:gd name="connsiteX1516" fmla="*/ 1240940 w 5778299"/>
                    <a:gd name="connsiteY1516" fmla="*/ 1807400 h 2211056"/>
                    <a:gd name="connsiteX1517" fmla="*/ 1229291 w 5778299"/>
                    <a:gd name="connsiteY1517" fmla="*/ 1811180 h 2211056"/>
                    <a:gd name="connsiteX1518" fmla="*/ 1208126 w 5778299"/>
                    <a:gd name="connsiteY1518" fmla="*/ 1804021 h 2211056"/>
                    <a:gd name="connsiteX1519" fmla="*/ 1203991 w 5778299"/>
                    <a:gd name="connsiteY1519" fmla="*/ 1801887 h 2211056"/>
                    <a:gd name="connsiteX1520" fmla="*/ 1197677 w 5778299"/>
                    <a:gd name="connsiteY1520" fmla="*/ 1799753 h 2211056"/>
                    <a:gd name="connsiteX1521" fmla="*/ 1195320 w 5778299"/>
                    <a:gd name="connsiteY1521" fmla="*/ 1803621 h 2211056"/>
                    <a:gd name="connsiteX1522" fmla="*/ 1191719 w 5778299"/>
                    <a:gd name="connsiteY1522" fmla="*/ 1811091 h 2211056"/>
                    <a:gd name="connsiteX1523" fmla="*/ 1190607 w 5778299"/>
                    <a:gd name="connsiteY1523" fmla="*/ 1811803 h 2211056"/>
                    <a:gd name="connsiteX1524" fmla="*/ 1190607 w 5778299"/>
                    <a:gd name="connsiteY1524" fmla="*/ 1810735 h 2211056"/>
                    <a:gd name="connsiteX1525" fmla="*/ 1166197 w 5778299"/>
                    <a:gd name="connsiteY1525" fmla="*/ 1785524 h 2211056"/>
                    <a:gd name="connsiteX1526" fmla="*/ 1132671 w 5778299"/>
                    <a:gd name="connsiteY1526" fmla="*/ 1772185 h 2211056"/>
                    <a:gd name="connsiteX1527" fmla="*/ 1118354 w 5778299"/>
                    <a:gd name="connsiteY1527" fmla="*/ 1765738 h 2211056"/>
                    <a:gd name="connsiteX1528" fmla="*/ 1105014 w 5778299"/>
                    <a:gd name="connsiteY1528" fmla="*/ 1760002 h 2211056"/>
                    <a:gd name="connsiteX1529" fmla="*/ 1092920 w 5778299"/>
                    <a:gd name="connsiteY1529" fmla="*/ 1765782 h 2211056"/>
                    <a:gd name="connsiteX1530" fmla="*/ 1084428 w 5778299"/>
                    <a:gd name="connsiteY1530" fmla="*/ 1770851 h 2211056"/>
                    <a:gd name="connsiteX1531" fmla="*/ 1078381 w 5778299"/>
                    <a:gd name="connsiteY1531" fmla="*/ 1768850 h 2211056"/>
                    <a:gd name="connsiteX1532" fmla="*/ 1068821 w 5778299"/>
                    <a:gd name="connsiteY1532" fmla="*/ 1766227 h 2211056"/>
                    <a:gd name="connsiteX1533" fmla="*/ 1043609 w 5778299"/>
                    <a:gd name="connsiteY1533" fmla="*/ 1776498 h 2211056"/>
                    <a:gd name="connsiteX1534" fmla="*/ 1039163 w 5778299"/>
                    <a:gd name="connsiteY1534" fmla="*/ 1779255 h 2211056"/>
                    <a:gd name="connsiteX1535" fmla="*/ 1027069 w 5778299"/>
                    <a:gd name="connsiteY1535" fmla="*/ 1784013 h 2211056"/>
                    <a:gd name="connsiteX1536" fmla="*/ 1006082 w 5778299"/>
                    <a:gd name="connsiteY1536" fmla="*/ 1794817 h 2211056"/>
                    <a:gd name="connsiteX1537" fmla="*/ 994522 w 5778299"/>
                    <a:gd name="connsiteY1537" fmla="*/ 1806467 h 2211056"/>
                    <a:gd name="connsiteX1538" fmla="*/ 986073 w 5778299"/>
                    <a:gd name="connsiteY1538" fmla="*/ 1824252 h 2211056"/>
                    <a:gd name="connsiteX1539" fmla="*/ 984384 w 5778299"/>
                    <a:gd name="connsiteY1539" fmla="*/ 1845773 h 2211056"/>
                    <a:gd name="connsiteX1540" fmla="*/ 972156 w 5778299"/>
                    <a:gd name="connsiteY1540" fmla="*/ 1843639 h 2211056"/>
                    <a:gd name="connsiteX1541" fmla="*/ 966065 w 5778299"/>
                    <a:gd name="connsiteY1541" fmla="*/ 1836569 h 2211056"/>
                    <a:gd name="connsiteX1542" fmla="*/ 946545 w 5778299"/>
                    <a:gd name="connsiteY1542" fmla="*/ 1820073 h 2211056"/>
                    <a:gd name="connsiteX1543" fmla="*/ 938052 w 5778299"/>
                    <a:gd name="connsiteY1543" fmla="*/ 1827720 h 2211056"/>
                    <a:gd name="connsiteX1544" fmla="*/ 936007 w 5778299"/>
                    <a:gd name="connsiteY1544" fmla="*/ 1834835 h 2211056"/>
                    <a:gd name="connsiteX1545" fmla="*/ 929559 w 5778299"/>
                    <a:gd name="connsiteY1545" fmla="*/ 1845817 h 2211056"/>
                    <a:gd name="connsiteX1546" fmla="*/ 928226 w 5778299"/>
                    <a:gd name="connsiteY1546" fmla="*/ 1846751 h 2211056"/>
                    <a:gd name="connsiteX1547" fmla="*/ 917332 w 5778299"/>
                    <a:gd name="connsiteY1547" fmla="*/ 1861068 h 2211056"/>
                    <a:gd name="connsiteX1548" fmla="*/ 923913 w 5778299"/>
                    <a:gd name="connsiteY1548" fmla="*/ 1869961 h 2211056"/>
                    <a:gd name="connsiteX1549" fmla="*/ 927603 w 5778299"/>
                    <a:gd name="connsiteY1549" fmla="*/ 1874852 h 2211056"/>
                    <a:gd name="connsiteX1550" fmla="*/ 916754 w 5778299"/>
                    <a:gd name="connsiteY1550" fmla="*/ 1883389 h 2211056"/>
                    <a:gd name="connsiteX1551" fmla="*/ 908884 w 5778299"/>
                    <a:gd name="connsiteY1551" fmla="*/ 1899974 h 2211056"/>
                    <a:gd name="connsiteX1552" fmla="*/ 911774 w 5778299"/>
                    <a:gd name="connsiteY1552" fmla="*/ 1905221 h 2211056"/>
                    <a:gd name="connsiteX1553" fmla="*/ 926981 w 5778299"/>
                    <a:gd name="connsiteY1553" fmla="*/ 1920783 h 2211056"/>
                    <a:gd name="connsiteX1554" fmla="*/ 928092 w 5778299"/>
                    <a:gd name="connsiteY1554" fmla="*/ 1931410 h 2211056"/>
                    <a:gd name="connsiteX1555" fmla="*/ 934895 w 5778299"/>
                    <a:gd name="connsiteY1555" fmla="*/ 1935056 h 2211056"/>
                    <a:gd name="connsiteX1556" fmla="*/ 944188 w 5778299"/>
                    <a:gd name="connsiteY1556" fmla="*/ 1934167 h 2211056"/>
                    <a:gd name="connsiteX1557" fmla="*/ 954682 w 5778299"/>
                    <a:gd name="connsiteY1557" fmla="*/ 1933144 h 2211056"/>
                    <a:gd name="connsiteX1558" fmla="*/ 963219 w 5778299"/>
                    <a:gd name="connsiteY1558" fmla="*/ 1935590 h 2211056"/>
                    <a:gd name="connsiteX1559" fmla="*/ 988741 w 5778299"/>
                    <a:gd name="connsiteY1559" fmla="*/ 1975118 h 2211056"/>
                    <a:gd name="connsiteX1560" fmla="*/ 984295 w 5778299"/>
                    <a:gd name="connsiteY1560" fmla="*/ 1979565 h 2211056"/>
                    <a:gd name="connsiteX1561" fmla="*/ 979448 w 5778299"/>
                    <a:gd name="connsiteY1561" fmla="*/ 1982989 h 2211056"/>
                    <a:gd name="connsiteX1562" fmla="*/ 997812 w 5778299"/>
                    <a:gd name="connsiteY1562" fmla="*/ 1997217 h 2211056"/>
                    <a:gd name="connsiteX1563" fmla="*/ 1002925 w 5778299"/>
                    <a:gd name="connsiteY1563" fmla="*/ 2000107 h 2211056"/>
                    <a:gd name="connsiteX1564" fmla="*/ 1003636 w 5778299"/>
                    <a:gd name="connsiteY1564" fmla="*/ 2000552 h 2211056"/>
                    <a:gd name="connsiteX1565" fmla="*/ 1002925 w 5778299"/>
                    <a:gd name="connsiteY1565" fmla="*/ 2000996 h 2211056"/>
                    <a:gd name="connsiteX1566" fmla="*/ 987140 w 5778299"/>
                    <a:gd name="connsiteY1566" fmla="*/ 2009889 h 2211056"/>
                    <a:gd name="connsiteX1567" fmla="*/ 917732 w 5778299"/>
                    <a:gd name="connsiteY1567" fmla="*/ 2064980 h 2211056"/>
                    <a:gd name="connsiteX1568" fmla="*/ 920133 w 5778299"/>
                    <a:gd name="connsiteY1568" fmla="*/ 2079342 h 2211056"/>
                    <a:gd name="connsiteX1569" fmla="*/ 928626 w 5778299"/>
                    <a:gd name="connsiteY1569" fmla="*/ 2088946 h 2211056"/>
                    <a:gd name="connsiteX1570" fmla="*/ 940364 w 5778299"/>
                    <a:gd name="connsiteY1570" fmla="*/ 2106331 h 2211056"/>
                    <a:gd name="connsiteX1571" fmla="*/ 940053 w 5778299"/>
                    <a:gd name="connsiteY1571" fmla="*/ 2124117 h 2211056"/>
                    <a:gd name="connsiteX1572" fmla="*/ 939164 w 5778299"/>
                    <a:gd name="connsiteY1572" fmla="*/ 2132209 h 2211056"/>
                    <a:gd name="connsiteX1573" fmla="*/ 969221 w 5778299"/>
                    <a:gd name="connsiteY1573" fmla="*/ 2181120 h 2211056"/>
                    <a:gd name="connsiteX1574" fmla="*/ 977848 w 5778299"/>
                    <a:gd name="connsiteY1574" fmla="*/ 2190902 h 2211056"/>
                    <a:gd name="connsiteX1575" fmla="*/ 977848 w 5778299"/>
                    <a:gd name="connsiteY1575" fmla="*/ 2191124 h 2211056"/>
                    <a:gd name="connsiteX1576" fmla="*/ 977848 w 5778299"/>
                    <a:gd name="connsiteY1576" fmla="*/ 2191435 h 2211056"/>
                    <a:gd name="connsiteX1577" fmla="*/ 965442 w 5778299"/>
                    <a:gd name="connsiteY1577" fmla="*/ 2201662 h 2211056"/>
                    <a:gd name="connsiteX1578" fmla="*/ 958862 w 5778299"/>
                    <a:gd name="connsiteY1578" fmla="*/ 2204463 h 2211056"/>
                    <a:gd name="connsiteX1579" fmla="*/ 951569 w 5778299"/>
                    <a:gd name="connsiteY1579" fmla="*/ 2210733 h 2211056"/>
                    <a:gd name="connsiteX1580" fmla="*/ 939697 w 5778299"/>
                    <a:gd name="connsiteY1580" fmla="*/ 2205930 h 2211056"/>
                    <a:gd name="connsiteX1581" fmla="*/ 939697 w 5778299"/>
                    <a:gd name="connsiteY1581" fmla="*/ 2205930 h 2211056"/>
                    <a:gd name="connsiteX1582" fmla="*/ 950369 w 5778299"/>
                    <a:gd name="connsiteY1582" fmla="*/ 2208865 h 2211056"/>
                    <a:gd name="connsiteX1583" fmla="*/ 957127 w 5778299"/>
                    <a:gd name="connsiteY1583" fmla="*/ 2202951 h 2211056"/>
                    <a:gd name="connsiteX1584" fmla="*/ 957127 w 5778299"/>
                    <a:gd name="connsiteY1584" fmla="*/ 2202951 h 2211056"/>
                    <a:gd name="connsiteX1585" fmla="*/ 964019 w 5778299"/>
                    <a:gd name="connsiteY1585" fmla="*/ 2200017 h 2211056"/>
                    <a:gd name="connsiteX1586" fmla="*/ 975625 w 5778299"/>
                    <a:gd name="connsiteY1586" fmla="*/ 2190724 h 2211056"/>
                    <a:gd name="connsiteX1587" fmla="*/ 967221 w 5778299"/>
                    <a:gd name="connsiteY1587" fmla="*/ 2181253 h 2211056"/>
                    <a:gd name="connsiteX1588" fmla="*/ 936896 w 5778299"/>
                    <a:gd name="connsiteY1588" fmla="*/ 2131542 h 2211056"/>
                    <a:gd name="connsiteX1589" fmla="*/ 937830 w 5778299"/>
                    <a:gd name="connsiteY1589" fmla="*/ 2123317 h 2211056"/>
                    <a:gd name="connsiteX1590" fmla="*/ 938141 w 5778299"/>
                    <a:gd name="connsiteY1590" fmla="*/ 2105976 h 2211056"/>
                    <a:gd name="connsiteX1591" fmla="*/ 926714 w 5778299"/>
                    <a:gd name="connsiteY1591" fmla="*/ 2089168 h 2211056"/>
                    <a:gd name="connsiteX1592" fmla="*/ 918043 w 5778299"/>
                    <a:gd name="connsiteY1592" fmla="*/ 2079342 h 2211056"/>
                    <a:gd name="connsiteX1593" fmla="*/ 915509 w 5778299"/>
                    <a:gd name="connsiteY1593" fmla="*/ 2064135 h 2211056"/>
                    <a:gd name="connsiteX1594" fmla="*/ 985451 w 5778299"/>
                    <a:gd name="connsiteY1594" fmla="*/ 2008333 h 2211056"/>
                    <a:gd name="connsiteX1595" fmla="*/ 1000435 w 5778299"/>
                    <a:gd name="connsiteY1595" fmla="*/ 1999973 h 2211056"/>
                    <a:gd name="connsiteX1596" fmla="*/ 995989 w 5778299"/>
                    <a:gd name="connsiteY1596" fmla="*/ 1997617 h 2211056"/>
                    <a:gd name="connsiteX1597" fmla="*/ 977047 w 5778299"/>
                    <a:gd name="connsiteY1597" fmla="*/ 1982321 h 2211056"/>
                    <a:gd name="connsiteX1598" fmla="*/ 982694 w 5778299"/>
                    <a:gd name="connsiteY1598" fmla="*/ 1977875 h 2211056"/>
                    <a:gd name="connsiteX1599" fmla="*/ 986473 w 5778299"/>
                    <a:gd name="connsiteY1599" fmla="*/ 1974318 h 2211056"/>
                    <a:gd name="connsiteX1600" fmla="*/ 961262 w 5778299"/>
                    <a:gd name="connsiteY1600" fmla="*/ 1935857 h 2211056"/>
                    <a:gd name="connsiteX1601" fmla="*/ 953481 w 5778299"/>
                    <a:gd name="connsiteY1601" fmla="*/ 1933722 h 2211056"/>
                    <a:gd name="connsiteX1602" fmla="*/ 943121 w 5778299"/>
                    <a:gd name="connsiteY1602" fmla="*/ 1934701 h 2211056"/>
                    <a:gd name="connsiteX1603" fmla="*/ 933695 w 5778299"/>
                    <a:gd name="connsiteY1603" fmla="*/ 1935634 h 2211056"/>
                    <a:gd name="connsiteX1604" fmla="*/ 925825 w 5778299"/>
                    <a:gd name="connsiteY1604" fmla="*/ 1931188 h 2211056"/>
                    <a:gd name="connsiteX1605" fmla="*/ 924669 w 5778299"/>
                    <a:gd name="connsiteY1605" fmla="*/ 1920472 h 2211056"/>
                    <a:gd name="connsiteX1606" fmla="*/ 910173 w 5778299"/>
                    <a:gd name="connsiteY1606" fmla="*/ 1905843 h 2211056"/>
                    <a:gd name="connsiteX1607" fmla="*/ 906572 w 5778299"/>
                    <a:gd name="connsiteY1607" fmla="*/ 1899619 h 2211056"/>
                    <a:gd name="connsiteX1608" fmla="*/ 915065 w 5778299"/>
                    <a:gd name="connsiteY1608" fmla="*/ 1881833 h 2211056"/>
                    <a:gd name="connsiteX1609" fmla="*/ 925291 w 5778299"/>
                    <a:gd name="connsiteY1609" fmla="*/ 1874185 h 2211056"/>
                    <a:gd name="connsiteX1610" fmla="*/ 922045 w 5778299"/>
                    <a:gd name="connsiteY1610" fmla="*/ 1870272 h 2211056"/>
                    <a:gd name="connsiteX1611" fmla="*/ 915020 w 5778299"/>
                    <a:gd name="connsiteY1611" fmla="*/ 1860713 h 2211056"/>
                    <a:gd name="connsiteX1612" fmla="*/ 926403 w 5778299"/>
                    <a:gd name="connsiteY1612" fmla="*/ 1845239 h 2211056"/>
                    <a:gd name="connsiteX1613" fmla="*/ 927737 w 5778299"/>
                    <a:gd name="connsiteY1613" fmla="*/ 1844350 h 2211056"/>
                    <a:gd name="connsiteX1614" fmla="*/ 933739 w 5778299"/>
                    <a:gd name="connsiteY1614" fmla="*/ 1834034 h 2211056"/>
                    <a:gd name="connsiteX1615" fmla="*/ 935873 w 5778299"/>
                    <a:gd name="connsiteY1615" fmla="*/ 1826698 h 2211056"/>
                    <a:gd name="connsiteX1616" fmla="*/ 945344 w 5778299"/>
                    <a:gd name="connsiteY1616" fmla="*/ 1818383 h 2211056"/>
                    <a:gd name="connsiteX1617" fmla="*/ 965753 w 5778299"/>
                    <a:gd name="connsiteY1617" fmla="*/ 1835279 h 2211056"/>
                    <a:gd name="connsiteX1618" fmla="*/ 971667 w 5778299"/>
                    <a:gd name="connsiteY1618" fmla="*/ 1842216 h 2211056"/>
                    <a:gd name="connsiteX1619" fmla="*/ 982339 w 5778299"/>
                    <a:gd name="connsiteY1619" fmla="*/ 1844528 h 2211056"/>
                    <a:gd name="connsiteX1620" fmla="*/ 983806 w 5778299"/>
                    <a:gd name="connsiteY1620" fmla="*/ 1823941 h 2211056"/>
                    <a:gd name="connsiteX1621" fmla="*/ 992698 w 5778299"/>
                    <a:gd name="connsiteY1621" fmla="*/ 1805133 h 2211056"/>
                    <a:gd name="connsiteX1622" fmla="*/ 1003859 w 5778299"/>
                    <a:gd name="connsiteY1622" fmla="*/ 1793972 h 2211056"/>
                    <a:gd name="connsiteX1623" fmla="*/ 1025513 w 5778299"/>
                    <a:gd name="connsiteY1623" fmla="*/ 1782545 h 2211056"/>
                    <a:gd name="connsiteX1624" fmla="*/ 1037429 w 5778299"/>
                    <a:gd name="connsiteY1624" fmla="*/ 1778099 h 2211056"/>
                    <a:gd name="connsiteX1625" fmla="*/ 1041875 w 5778299"/>
                    <a:gd name="connsiteY1625" fmla="*/ 1775387 h 2211056"/>
                    <a:gd name="connsiteX1626" fmla="*/ 1067665 w 5778299"/>
                    <a:gd name="connsiteY1626" fmla="*/ 1764937 h 2211056"/>
                    <a:gd name="connsiteX1627" fmla="*/ 1077802 w 5778299"/>
                    <a:gd name="connsiteY1627" fmla="*/ 1767739 h 2211056"/>
                    <a:gd name="connsiteX1628" fmla="*/ 1083271 w 5778299"/>
                    <a:gd name="connsiteY1628" fmla="*/ 1769562 h 2211056"/>
                    <a:gd name="connsiteX1629" fmla="*/ 1091008 w 5778299"/>
                    <a:gd name="connsiteY1629" fmla="*/ 1764849 h 2211056"/>
                    <a:gd name="connsiteX1630" fmla="*/ 1103992 w 5778299"/>
                    <a:gd name="connsiteY1630" fmla="*/ 1758713 h 2211056"/>
                    <a:gd name="connsiteX1631" fmla="*/ 1117731 w 5778299"/>
                    <a:gd name="connsiteY1631" fmla="*/ 1764626 h 2211056"/>
                    <a:gd name="connsiteX1632" fmla="*/ 1131604 w 5778299"/>
                    <a:gd name="connsiteY1632" fmla="*/ 1770940 h 2211056"/>
                    <a:gd name="connsiteX1633" fmla="*/ 1165574 w 5778299"/>
                    <a:gd name="connsiteY1633" fmla="*/ 1784590 h 2211056"/>
                    <a:gd name="connsiteX1634" fmla="*/ 1178913 w 5778299"/>
                    <a:gd name="connsiteY1634" fmla="*/ 1797930 h 2211056"/>
                    <a:gd name="connsiteX1635" fmla="*/ 1189851 w 5778299"/>
                    <a:gd name="connsiteY1635" fmla="*/ 1809713 h 2211056"/>
                    <a:gd name="connsiteX1636" fmla="*/ 1192564 w 5778299"/>
                    <a:gd name="connsiteY1636" fmla="*/ 1803310 h 2211056"/>
                    <a:gd name="connsiteX1637" fmla="*/ 1196032 w 5778299"/>
                    <a:gd name="connsiteY1637" fmla="*/ 1798463 h 2211056"/>
                    <a:gd name="connsiteX1638" fmla="*/ 1202835 w 5778299"/>
                    <a:gd name="connsiteY1638" fmla="*/ 1800731 h 2211056"/>
                    <a:gd name="connsiteX1639" fmla="*/ 1207014 w 5778299"/>
                    <a:gd name="connsiteY1639" fmla="*/ 1802821 h 2211056"/>
                    <a:gd name="connsiteX1640" fmla="*/ 1227646 w 5778299"/>
                    <a:gd name="connsiteY1640" fmla="*/ 1809890 h 2211056"/>
                    <a:gd name="connsiteX1641" fmla="*/ 1238628 w 5778299"/>
                    <a:gd name="connsiteY1641" fmla="*/ 1806333 h 2211056"/>
                    <a:gd name="connsiteX1642" fmla="*/ 1245920 w 5778299"/>
                    <a:gd name="connsiteY1642" fmla="*/ 1800108 h 2211056"/>
                    <a:gd name="connsiteX1643" fmla="*/ 1263706 w 5778299"/>
                    <a:gd name="connsiteY1643" fmla="*/ 1790193 h 2211056"/>
                    <a:gd name="connsiteX1644" fmla="*/ 1265440 w 5778299"/>
                    <a:gd name="connsiteY1644" fmla="*/ 1790193 h 2211056"/>
                    <a:gd name="connsiteX1645" fmla="*/ 1276867 w 5778299"/>
                    <a:gd name="connsiteY1645" fmla="*/ 1794639 h 2211056"/>
                    <a:gd name="connsiteX1646" fmla="*/ 1285760 w 5778299"/>
                    <a:gd name="connsiteY1646" fmla="*/ 1798419 h 2211056"/>
                    <a:gd name="connsiteX1647" fmla="*/ 1288472 w 5778299"/>
                    <a:gd name="connsiteY1647" fmla="*/ 1797841 h 2211056"/>
                    <a:gd name="connsiteX1648" fmla="*/ 1296431 w 5778299"/>
                    <a:gd name="connsiteY1648" fmla="*/ 1793128 h 2211056"/>
                    <a:gd name="connsiteX1649" fmla="*/ 1313283 w 5778299"/>
                    <a:gd name="connsiteY1649" fmla="*/ 1787392 h 2211056"/>
                    <a:gd name="connsiteX1650" fmla="*/ 1327378 w 5778299"/>
                    <a:gd name="connsiteY1650" fmla="*/ 1795795 h 2211056"/>
                    <a:gd name="connsiteX1651" fmla="*/ 1336716 w 5778299"/>
                    <a:gd name="connsiteY1651" fmla="*/ 1803532 h 2211056"/>
                    <a:gd name="connsiteX1652" fmla="*/ 1344319 w 5778299"/>
                    <a:gd name="connsiteY1652" fmla="*/ 1806156 h 2211056"/>
                    <a:gd name="connsiteX1653" fmla="*/ 1363038 w 5778299"/>
                    <a:gd name="connsiteY1653" fmla="*/ 1815626 h 2211056"/>
                    <a:gd name="connsiteX1654" fmla="*/ 1365084 w 5778299"/>
                    <a:gd name="connsiteY1654" fmla="*/ 1816471 h 2211056"/>
                    <a:gd name="connsiteX1655" fmla="*/ 1371709 w 5778299"/>
                    <a:gd name="connsiteY1655" fmla="*/ 1806422 h 2211056"/>
                    <a:gd name="connsiteX1656" fmla="*/ 1374643 w 5778299"/>
                    <a:gd name="connsiteY1656" fmla="*/ 1800375 h 2211056"/>
                    <a:gd name="connsiteX1657" fmla="*/ 1376956 w 5778299"/>
                    <a:gd name="connsiteY1657" fmla="*/ 1799664 h 2211056"/>
                    <a:gd name="connsiteX1658" fmla="*/ 1390828 w 5778299"/>
                    <a:gd name="connsiteY1658" fmla="*/ 1804110 h 2211056"/>
                    <a:gd name="connsiteX1659" fmla="*/ 1414083 w 5778299"/>
                    <a:gd name="connsiteY1659" fmla="*/ 1810646 h 2211056"/>
                    <a:gd name="connsiteX1660" fmla="*/ 1424487 w 5778299"/>
                    <a:gd name="connsiteY1660" fmla="*/ 1798552 h 2211056"/>
                    <a:gd name="connsiteX1661" fmla="*/ 1404701 w 5778299"/>
                    <a:gd name="connsiteY1661" fmla="*/ 1773830 h 2211056"/>
                    <a:gd name="connsiteX1662" fmla="*/ 1381980 w 5778299"/>
                    <a:gd name="connsiteY1662" fmla="*/ 1761869 h 2211056"/>
                    <a:gd name="connsiteX1663" fmla="*/ 1379045 w 5778299"/>
                    <a:gd name="connsiteY1663" fmla="*/ 1753644 h 2211056"/>
                    <a:gd name="connsiteX1664" fmla="*/ 1389450 w 5778299"/>
                    <a:gd name="connsiteY1664" fmla="*/ 1745684 h 2211056"/>
                    <a:gd name="connsiteX1665" fmla="*/ 1394919 w 5778299"/>
                    <a:gd name="connsiteY1665" fmla="*/ 1743061 h 2211056"/>
                    <a:gd name="connsiteX1666" fmla="*/ 1401944 w 5778299"/>
                    <a:gd name="connsiteY1666" fmla="*/ 1727365 h 2211056"/>
                    <a:gd name="connsiteX1667" fmla="*/ 1400877 w 5778299"/>
                    <a:gd name="connsiteY1667" fmla="*/ 1719762 h 2211056"/>
                    <a:gd name="connsiteX1668" fmla="*/ 1435959 w 5778299"/>
                    <a:gd name="connsiteY1668" fmla="*/ 1702688 h 2211056"/>
                    <a:gd name="connsiteX1669" fmla="*/ 1445563 w 5778299"/>
                    <a:gd name="connsiteY1669" fmla="*/ 1701043 h 2211056"/>
                    <a:gd name="connsiteX1670" fmla="*/ 1429423 w 5778299"/>
                    <a:gd name="connsiteY1670" fmla="*/ 1693306 h 2211056"/>
                    <a:gd name="connsiteX1671" fmla="*/ 1418751 w 5778299"/>
                    <a:gd name="connsiteY1671" fmla="*/ 1689393 h 2211056"/>
                    <a:gd name="connsiteX1672" fmla="*/ 1410437 w 5778299"/>
                    <a:gd name="connsiteY1672" fmla="*/ 1666761 h 2211056"/>
                    <a:gd name="connsiteX1673" fmla="*/ 1414260 w 5778299"/>
                    <a:gd name="connsiteY1673" fmla="*/ 1656979 h 2211056"/>
                    <a:gd name="connsiteX1674" fmla="*/ 1434492 w 5778299"/>
                    <a:gd name="connsiteY1674" fmla="*/ 1654000 h 2211056"/>
                    <a:gd name="connsiteX1675" fmla="*/ 1454811 w 5778299"/>
                    <a:gd name="connsiteY1675" fmla="*/ 1654889 h 2211056"/>
                    <a:gd name="connsiteX1676" fmla="*/ 1454811 w 5778299"/>
                    <a:gd name="connsiteY1676" fmla="*/ 1654889 h 2211056"/>
                    <a:gd name="connsiteX1677" fmla="*/ 1458680 w 5778299"/>
                    <a:gd name="connsiteY1677" fmla="*/ 1654889 h 2211056"/>
                    <a:gd name="connsiteX1678" fmla="*/ 1485358 w 5778299"/>
                    <a:gd name="connsiteY1678" fmla="*/ 1648753 h 2211056"/>
                    <a:gd name="connsiteX1679" fmla="*/ 1504389 w 5778299"/>
                    <a:gd name="connsiteY1679" fmla="*/ 1642840 h 2211056"/>
                    <a:gd name="connsiteX1680" fmla="*/ 1523197 w 5778299"/>
                    <a:gd name="connsiteY1680" fmla="*/ 1640883 h 2211056"/>
                    <a:gd name="connsiteX1681" fmla="*/ 1552810 w 5778299"/>
                    <a:gd name="connsiteY1681" fmla="*/ 1635592 h 2211056"/>
                    <a:gd name="connsiteX1682" fmla="*/ 1586870 w 5778299"/>
                    <a:gd name="connsiteY1682" fmla="*/ 1627011 h 2211056"/>
                    <a:gd name="connsiteX1683" fmla="*/ 1594206 w 5778299"/>
                    <a:gd name="connsiteY1683" fmla="*/ 1625810 h 2211056"/>
                    <a:gd name="connsiteX1684" fmla="*/ 1605367 w 5778299"/>
                    <a:gd name="connsiteY1684" fmla="*/ 1624031 h 2211056"/>
                    <a:gd name="connsiteX1685" fmla="*/ 1664815 w 5778299"/>
                    <a:gd name="connsiteY1685" fmla="*/ 1606557 h 2211056"/>
                    <a:gd name="connsiteX1686" fmla="*/ 1692160 w 5778299"/>
                    <a:gd name="connsiteY1686" fmla="*/ 1593929 h 2211056"/>
                    <a:gd name="connsiteX1687" fmla="*/ 1695539 w 5778299"/>
                    <a:gd name="connsiteY1687" fmla="*/ 1593929 h 2211056"/>
                    <a:gd name="connsiteX1688" fmla="*/ 1711768 w 5778299"/>
                    <a:gd name="connsiteY1688" fmla="*/ 1596997 h 2211056"/>
                    <a:gd name="connsiteX1689" fmla="*/ 1727109 w 5778299"/>
                    <a:gd name="connsiteY1689" fmla="*/ 1599887 h 2211056"/>
                    <a:gd name="connsiteX1690" fmla="*/ 1735735 w 5778299"/>
                    <a:gd name="connsiteY1690" fmla="*/ 1597976 h 2211056"/>
                    <a:gd name="connsiteX1691" fmla="*/ 1742538 w 5778299"/>
                    <a:gd name="connsiteY1691" fmla="*/ 1596508 h 2211056"/>
                    <a:gd name="connsiteX1692" fmla="*/ 1757922 w 5778299"/>
                    <a:gd name="connsiteY1692" fmla="*/ 1615717 h 2211056"/>
                    <a:gd name="connsiteX1693" fmla="*/ 1759301 w 5778299"/>
                    <a:gd name="connsiteY1693" fmla="*/ 1620163 h 2211056"/>
                    <a:gd name="connsiteX1694" fmla="*/ 1761123 w 5778299"/>
                    <a:gd name="connsiteY1694" fmla="*/ 1624609 h 2211056"/>
                    <a:gd name="connsiteX1695" fmla="*/ 1761879 w 5778299"/>
                    <a:gd name="connsiteY1695" fmla="*/ 1641728 h 2211056"/>
                    <a:gd name="connsiteX1696" fmla="*/ 1760279 w 5778299"/>
                    <a:gd name="connsiteY1696" fmla="*/ 1648887 h 2211056"/>
                    <a:gd name="connsiteX1697" fmla="*/ 1768460 w 5778299"/>
                    <a:gd name="connsiteY1697" fmla="*/ 1652088 h 2211056"/>
                    <a:gd name="connsiteX1698" fmla="*/ 1768460 w 5778299"/>
                    <a:gd name="connsiteY1698" fmla="*/ 1652088 h 2211056"/>
                    <a:gd name="connsiteX1699" fmla="*/ 1781132 w 5778299"/>
                    <a:gd name="connsiteY1699" fmla="*/ 1648086 h 2211056"/>
                    <a:gd name="connsiteX1700" fmla="*/ 1795583 w 5778299"/>
                    <a:gd name="connsiteY1700" fmla="*/ 1643640 h 2211056"/>
                    <a:gd name="connsiteX1701" fmla="*/ 1801808 w 5778299"/>
                    <a:gd name="connsiteY1701" fmla="*/ 1646797 h 2211056"/>
                    <a:gd name="connsiteX1702" fmla="*/ 1808700 w 5778299"/>
                    <a:gd name="connsiteY1702" fmla="*/ 1655690 h 2211056"/>
                    <a:gd name="connsiteX1703" fmla="*/ 1810034 w 5778299"/>
                    <a:gd name="connsiteY1703" fmla="*/ 1654578 h 2211056"/>
                    <a:gd name="connsiteX1704" fmla="*/ 1816392 w 5778299"/>
                    <a:gd name="connsiteY1704" fmla="*/ 1651332 h 2211056"/>
                    <a:gd name="connsiteX1705" fmla="*/ 1819682 w 5778299"/>
                    <a:gd name="connsiteY1705" fmla="*/ 1651777 h 2211056"/>
                    <a:gd name="connsiteX1706" fmla="*/ 1825640 w 5778299"/>
                    <a:gd name="connsiteY1706" fmla="*/ 1655156 h 2211056"/>
                    <a:gd name="connsiteX1707" fmla="*/ 1832177 w 5778299"/>
                    <a:gd name="connsiteY1707" fmla="*/ 1658358 h 2211056"/>
                    <a:gd name="connsiteX1708" fmla="*/ 1837245 w 5778299"/>
                    <a:gd name="connsiteY1708" fmla="*/ 1657379 h 2211056"/>
                    <a:gd name="connsiteX1709" fmla="*/ 1842981 w 5778299"/>
                    <a:gd name="connsiteY1709" fmla="*/ 1656268 h 2211056"/>
                    <a:gd name="connsiteX1710" fmla="*/ 1845560 w 5778299"/>
                    <a:gd name="connsiteY1710" fmla="*/ 1656712 h 2211056"/>
                    <a:gd name="connsiteX1711" fmla="*/ 1847294 w 5778299"/>
                    <a:gd name="connsiteY1711" fmla="*/ 1658491 h 2211056"/>
                    <a:gd name="connsiteX1712" fmla="*/ 1841603 w 5778299"/>
                    <a:gd name="connsiteY1712" fmla="*/ 1666761 h 2211056"/>
                    <a:gd name="connsiteX1713" fmla="*/ 1833778 w 5778299"/>
                    <a:gd name="connsiteY1713" fmla="*/ 1678322 h 2211056"/>
                    <a:gd name="connsiteX1714" fmla="*/ 1835245 w 5778299"/>
                    <a:gd name="connsiteY1714" fmla="*/ 1681256 h 2211056"/>
                    <a:gd name="connsiteX1715" fmla="*/ 1839691 w 5778299"/>
                    <a:gd name="connsiteY1715" fmla="*/ 1683168 h 2211056"/>
                    <a:gd name="connsiteX1716" fmla="*/ 1847872 w 5778299"/>
                    <a:gd name="connsiteY1716" fmla="*/ 1679256 h 2211056"/>
                    <a:gd name="connsiteX1717" fmla="*/ 1857921 w 5778299"/>
                    <a:gd name="connsiteY1717" fmla="*/ 1674809 h 2211056"/>
                    <a:gd name="connsiteX1718" fmla="*/ 1860634 w 5778299"/>
                    <a:gd name="connsiteY1718" fmla="*/ 1675209 h 2211056"/>
                    <a:gd name="connsiteX1719" fmla="*/ 1865080 w 5778299"/>
                    <a:gd name="connsiteY1719" fmla="*/ 1675921 h 2211056"/>
                    <a:gd name="connsiteX1720" fmla="*/ 1882865 w 5778299"/>
                    <a:gd name="connsiteY1720" fmla="*/ 1667784 h 2211056"/>
                    <a:gd name="connsiteX1721" fmla="*/ 1897139 w 5778299"/>
                    <a:gd name="connsiteY1721" fmla="*/ 1660180 h 2211056"/>
                    <a:gd name="connsiteX1722" fmla="*/ 1916614 w 5778299"/>
                    <a:gd name="connsiteY1722" fmla="*/ 1650265 h 2211056"/>
                    <a:gd name="connsiteX1723" fmla="*/ 1941514 w 5778299"/>
                    <a:gd name="connsiteY1723" fmla="*/ 1639727 h 2211056"/>
                    <a:gd name="connsiteX1724" fmla="*/ 1950406 w 5778299"/>
                    <a:gd name="connsiteY1724" fmla="*/ 1641906 h 2211056"/>
                    <a:gd name="connsiteX1725" fmla="*/ 1948405 w 5778299"/>
                    <a:gd name="connsiteY1725" fmla="*/ 1648753 h 2211056"/>
                    <a:gd name="connsiteX1726" fmla="*/ 1945426 w 5778299"/>
                    <a:gd name="connsiteY1726" fmla="*/ 1659469 h 2211056"/>
                    <a:gd name="connsiteX1727" fmla="*/ 1963212 w 5778299"/>
                    <a:gd name="connsiteY1727" fmla="*/ 1673698 h 2211056"/>
                    <a:gd name="connsiteX1728" fmla="*/ 1976195 w 5778299"/>
                    <a:gd name="connsiteY1728" fmla="*/ 1681523 h 2211056"/>
                    <a:gd name="connsiteX1729" fmla="*/ 2006697 w 5778299"/>
                    <a:gd name="connsiteY1729" fmla="*/ 1719895 h 2211056"/>
                    <a:gd name="connsiteX1730" fmla="*/ 2027196 w 5778299"/>
                    <a:gd name="connsiteY1730" fmla="*/ 1756889 h 2211056"/>
                    <a:gd name="connsiteX1731" fmla="*/ 2053251 w 5778299"/>
                    <a:gd name="connsiteY1731" fmla="*/ 1801709 h 2211056"/>
                    <a:gd name="connsiteX1732" fmla="*/ 2057698 w 5778299"/>
                    <a:gd name="connsiteY1732" fmla="*/ 1804644 h 2211056"/>
                    <a:gd name="connsiteX1733" fmla="*/ 2066591 w 5778299"/>
                    <a:gd name="connsiteY1733" fmla="*/ 1794061 h 2211056"/>
                    <a:gd name="connsiteX1734" fmla="*/ 2068680 w 5778299"/>
                    <a:gd name="connsiteY1734" fmla="*/ 1790193 h 2211056"/>
                    <a:gd name="connsiteX1735" fmla="*/ 2077884 w 5778299"/>
                    <a:gd name="connsiteY1735" fmla="*/ 1783612 h 2211056"/>
                    <a:gd name="connsiteX1736" fmla="*/ 2092513 w 5778299"/>
                    <a:gd name="connsiteY1736" fmla="*/ 1793972 h 2211056"/>
                    <a:gd name="connsiteX1737" fmla="*/ 2094247 w 5778299"/>
                    <a:gd name="connsiteY1737" fmla="*/ 1795840 h 2211056"/>
                    <a:gd name="connsiteX1738" fmla="*/ 2118169 w 5778299"/>
                    <a:gd name="connsiteY1738" fmla="*/ 1807089 h 2211056"/>
                    <a:gd name="connsiteX1739" fmla="*/ 2140979 w 5778299"/>
                    <a:gd name="connsiteY1739" fmla="*/ 1802287 h 2211056"/>
                    <a:gd name="connsiteX1740" fmla="*/ 2163522 w 5778299"/>
                    <a:gd name="connsiteY1740" fmla="*/ 1797530 h 2211056"/>
                    <a:gd name="connsiteX1741" fmla="*/ 2174415 w 5778299"/>
                    <a:gd name="connsiteY1741" fmla="*/ 1799530 h 2211056"/>
                    <a:gd name="connsiteX1742" fmla="*/ 2190912 w 5778299"/>
                    <a:gd name="connsiteY1742" fmla="*/ 1815582 h 2211056"/>
                    <a:gd name="connsiteX1743" fmla="*/ 2200338 w 5778299"/>
                    <a:gd name="connsiteY1743" fmla="*/ 1827943 h 2211056"/>
                    <a:gd name="connsiteX1744" fmla="*/ 2210120 w 5778299"/>
                    <a:gd name="connsiteY1744" fmla="*/ 1832700 h 2211056"/>
                    <a:gd name="connsiteX1745" fmla="*/ 2220569 w 5778299"/>
                    <a:gd name="connsiteY1745" fmla="*/ 1846039 h 2211056"/>
                    <a:gd name="connsiteX1746" fmla="*/ 2241289 w 5778299"/>
                    <a:gd name="connsiteY1746" fmla="*/ 1858890 h 2211056"/>
                    <a:gd name="connsiteX1747" fmla="*/ 2250805 w 5778299"/>
                    <a:gd name="connsiteY1747" fmla="*/ 1858134 h 2211056"/>
                    <a:gd name="connsiteX1748" fmla="*/ 2263743 w 5778299"/>
                    <a:gd name="connsiteY1748" fmla="*/ 1853999 h 2211056"/>
                    <a:gd name="connsiteX1749" fmla="*/ 2268945 w 5778299"/>
                    <a:gd name="connsiteY1749" fmla="*/ 1851909 h 2211056"/>
                    <a:gd name="connsiteX1750" fmla="*/ 2271080 w 5778299"/>
                    <a:gd name="connsiteY1750" fmla="*/ 1851464 h 2211056"/>
                    <a:gd name="connsiteX1751" fmla="*/ 2279439 w 5778299"/>
                    <a:gd name="connsiteY1751" fmla="*/ 1861246 h 2211056"/>
                    <a:gd name="connsiteX1752" fmla="*/ 2282596 w 5778299"/>
                    <a:gd name="connsiteY1752" fmla="*/ 1867293 h 2211056"/>
                    <a:gd name="connsiteX1753" fmla="*/ 2299181 w 5778299"/>
                    <a:gd name="connsiteY1753" fmla="*/ 1875030 h 2211056"/>
                    <a:gd name="connsiteX1754" fmla="*/ 2322658 w 5778299"/>
                    <a:gd name="connsiteY1754" fmla="*/ 1868849 h 2211056"/>
                    <a:gd name="connsiteX1755" fmla="*/ 2338087 w 5778299"/>
                    <a:gd name="connsiteY1755" fmla="*/ 1863736 h 2211056"/>
                    <a:gd name="connsiteX1756" fmla="*/ 2361386 w 5778299"/>
                    <a:gd name="connsiteY1756" fmla="*/ 1851687 h 2211056"/>
                    <a:gd name="connsiteX1757" fmla="*/ 2368501 w 5778299"/>
                    <a:gd name="connsiteY1757" fmla="*/ 1846173 h 2211056"/>
                    <a:gd name="connsiteX1758" fmla="*/ 2389487 w 5778299"/>
                    <a:gd name="connsiteY1758" fmla="*/ 1834790 h 2211056"/>
                    <a:gd name="connsiteX1759" fmla="*/ 2408785 w 5778299"/>
                    <a:gd name="connsiteY1759" fmla="*/ 1824608 h 2211056"/>
                    <a:gd name="connsiteX1760" fmla="*/ 2455205 w 5778299"/>
                    <a:gd name="connsiteY1760" fmla="*/ 1806822 h 2211056"/>
                    <a:gd name="connsiteX1761" fmla="*/ 2468544 w 5778299"/>
                    <a:gd name="connsiteY1761" fmla="*/ 1808290 h 2211056"/>
                    <a:gd name="connsiteX1762" fmla="*/ 2472057 w 5778299"/>
                    <a:gd name="connsiteY1762" fmla="*/ 1809046 h 2211056"/>
                    <a:gd name="connsiteX1763" fmla="*/ 2504604 w 5778299"/>
                    <a:gd name="connsiteY1763" fmla="*/ 1814381 h 2211056"/>
                    <a:gd name="connsiteX1764" fmla="*/ 2514475 w 5778299"/>
                    <a:gd name="connsiteY1764" fmla="*/ 1824475 h 2211056"/>
                    <a:gd name="connsiteX1765" fmla="*/ 2521990 w 5778299"/>
                    <a:gd name="connsiteY1765" fmla="*/ 1834835 h 2211056"/>
                    <a:gd name="connsiteX1766" fmla="*/ 2527814 w 5778299"/>
                    <a:gd name="connsiteY1766" fmla="*/ 1838081 h 2211056"/>
                    <a:gd name="connsiteX1767" fmla="*/ 2542443 w 5778299"/>
                    <a:gd name="connsiteY1767" fmla="*/ 1843550 h 2211056"/>
                    <a:gd name="connsiteX1768" fmla="*/ 2550981 w 5778299"/>
                    <a:gd name="connsiteY1768" fmla="*/ 1841549 h 2211056"/>
                    <a:gd name="connsiteX1769" fmla="*/ 2559873 w 5778299"/>
                    <a:gd name="connsiteY1769" fmla="*/ 1839637 h 2211056"/>
                    <a:gd name="connsiteX1770" fmla="*/ 2576147 w 5778299"/>
                    <a:gd name="connsiteY1770" fmla="*/ 1845951 h 2211056"/>
                    <a:gd name="connsiteX1771" fmla="*/ 2593398 w 5778299"/>
                    <a:gd name="connsiteY1771" fmla="*/ 1852087 h 2211056"/>
                    <a:gd name="connsiteX1772" fmla="*/ 2613541 w 5778299"/>
                    <a:gd name="connsiteY1772" fmla="*/ 1842260 h 2211056"/>
                    <a:gd name="connsiteX1773" fmla="*/ 2622433 w 5778299"/>
                    <a:gd name="connsiteY1773" fmla="*/ 1837325 h 2211056"/>
                    <a:gd name="connsiteX1774" fmla="*/ 2628436 w 5778299"/>
                    <a:gd name="connsiteY1774" fmla="*/ 1831233 h 2211056"/>
                    <a:gd name="connsiteX1775" fmla="*/ 2622967 w 5778299"/>
                    <a:gd name="connsiteY1775" fmla="*/ 1812203 h 2211056"/>
                    <a:gd name="connsiteX1776" fmla="*/ 2620210 w 5778299"/>
                    <a:gd name="connsiteY1776" fmla="*/ 1806822 h 2211056"/>
                    <a:gd name="connsiteX1777" fmla="*/ 2624657 w 5778299"/>
                    <a:gd name="connsiteY1777" fmla="*/ 1774897 h 2211056"/>
                    <a:gd name="connsiteX1778" fmla="*/ 2631415 w 5778299"/>
                    <a:gd name="connsiteY1778" fmla="*/ 1769784 h 2211056"/>
                    <a:gd name="connsiteX1779" fmla="*/ 2649201 w 5778299"/>
                    <a:gd name="connsiteY1779" fmla="*/ 1753510 h 2211056"/>
                    <a:gd name="connsiteX1780" fmla="*/ 2660317 w 5778299"/>
                    <a:gd name="connsiteY1780" fmla="*/ 1747908 h 2211056"/>
                    <a:gd name="connsiteX1781" fmla="*/ 2683749 w 5778299"/>
                    <a:gd name="connsiteY1781" fmla="*/ 1757467 h 2211056"/>
                    <a:gd name="connsiteX1782" fmla="*/ 2708115 w 5778299"/>
                    <a:gd name="connsiteY1782" fmla="*/ 1766049 h 2211056"/>
                    <a:gd name="connsiteX1783" fmla="*/ 2729681 w 5778299"/>
                    <a:gd name="connsiteY1783" fmla="*/ 1772363 h 2211056"/>
                    <a:gd name="connsiteX1784" fmla="*/ 2743464 w 5778299"/>
                    <a:gd name="connsiteY1784" fmla="*/ 1775431 h 2211056"/>
                    <a:gd name="connsiteX1785" fmla="*/ 2762895 w 5778299"/>
                    <a:gd name="connsiteY1785" fmla="*/ 1782545 h 2211056"/>
                    <a:gd name="connsiteX1786" fmla="*/ 2765874 w 5778299"/>
                    <a:gd name="connsiteY1786" fmla="*/ 1798108 h 2211056"/>
                    <a:gd name="connsiteX1787" fmla="*/ 2770543 w 5778299"/>
                    <a:gd name="connsiteY1787" fmla="*/ 1815893 h 2211056"/>
                    <a:gd name="connsiteX1788" fmla="*/ 2787395 w 5778299"/>
                    <a:gd name="connsiteY1788" fmla="*/ 1826031 h 2211056"/>
                    <a:gd name="connsiteX1789" fmla="*/ 2795664 w 5778299"/>
                    <a:gd name="connsiteY1789" fmla="*/ 1828743 h 2211056"/>
                    <a:gd name="connsiteX1790" fmla="*/ 2814873 w 5778299"/>
                    <a:gd name="connsiteY1790" fmla="*/ 1834168 h 2211056"/>
                    <a:gd name="connsiteX1791" fmla="*/ 2835905 w 5778299"/>
                    <a:gd name="connsiteY1791" fmla="*/ 1826253 h 2211056"/>
                    <a:gd name="connsiteX1792" fmla="*/ 2866763 w 5778299"/>
                    <a:gd name="connsiteY1792" fmla="*/ 1820073 h 2211056"/>
                    <a:gd name="connsiteX1793" fmla="*/ 2872587 w 5778299"/>
                    <a:gd name="connsiteY1793" fmla="*/ 1820473 h 2211056"/>
                    <a:gd name="connsiteX1794" fmla="*/ 2881970 w 5778299"/>
                    <a:gd name="connsiteY1794" fmla="*/ 1823585 h 2211056"/>
                    <a:gd name="connsiteX1795" fmla="*/ 2899755 w 5778299"/>
                    <a:gd name="connsiteY1795" fmla="*/ 1828432 h 2211056"/>
                    <a:gd name="connsiteX1796" fmla="*/ 2903401 w 5778299"/>
                    <a:gd name="connsiteY1796" fmla="*/ 1827543 h 2211056"/>
                    <a:gd name="connsiteX1797" fmla="*/ 2906380 w 5778299"/>
                    <a:gd name="connsiteY1797" fmla="*/ 1826920 h 2211056"/>
                    <a:gd name="connsiteX1798" fmla="*/ 2958269 w 5778299"/>
                    <a:gd name="connsiteY1798" fmla="*/ 1848040 h 2211056"/>
                    <a:gd name="connsiteX1799" fmla="*/ 2982236 w 5778299"/>
                    <a:gd name="connsiteY1799" fmla="*/ 1870272 h 2211056"/>
                    <a:gd name="connsiteX1800" fmla="*/ 2998509 w 5778299"/>
                    <a:gd name="connsiteY1800" fmla="*/ 1871651 h 2211056"/>
                    <a:gd name="connsiteX1801" fmla="*/ 3015983 w 5778299"/>
                    <a:gd name="connsiteY1801" fmla="*/ 1873296 h 2211056"/>
                    <a:gd name="connsiteX1802" fmla="*/ 3039371 w 5778299"/>
                    <a:gd name="connsiteY1802" fmla="*/ 1876631 h 2211056"/>
                    <a:gd name="connsiteX1803" fmla="*/ 3068807 w 5778299"/>
                    <a:gd name="connsiteY1803" fmla="*/ 1872184 h 2211056"/>
                    <a:gd name="connsiteX1804" fmla="*/ 3080500 w 5778299"/>
                    <a:gd name="connsiteY1804" fmla="*/ 1870139 h 2211056"/>
                    <a:gd name="connsiteX1805" fmla="*/ 3134302 w 5778299"/>
                    <a:gd name="connsiteY1805" fmla="*/ 1854043 h 2211056"/>
                    <a:gd name="connsiteX1806" fmla="*/ 3188192 w 5778299"/>
                    <a:gd name="connsiteY1806" fmla="*/ 1830166 h 2211056"/>
                    <a:gd name="connsiteX1807" fmla="*/ 3204422 w 5778299"/>
                    <a:gd name="connsiteY1807" fmla="*/ 1837992 h 2211056"/>
                    <a:gd name="connsiteX1808" fmla="*/ 3217761 w 5778299"/>
                    <a:gd name="connsiteY1808" fmla="*/ 1844928 h 2211056"/>
                    <a:gd name="connsiteX1809" fmla="*/ 3231589 w 5778299"/>
                    <a:gd name="connsiteY1809" fmla="*/ 1843461 h 2211056"/>
                    <a:gd name="connsiteX1810" fmla="*/ 3237636 w 5778299"/>
                    <a:gd name="connsiteY1810" fmla="*/ 1842616 h 2211056"/>
                    <a:gd name="connsiteX1811" fmla="*/ 3240615 w 5778299"/>
                    <a:gd name="connsiteY1811" fmla="*/ 1842616 h 2211056"/>
                    <a:gd name="connsiteX1812" fmla="*/ 3265426 w 5778299"/>
                    <a:gd name="connsiteY1812" fmla="*/ 1852976 h 2211056"/>
                    <a:gd name="connsiteX1813" fmla="*/ 3267560 w 5778299"/>
                    <a:gd name="connsiteY1813" fmla="*/ 1854577 h 2211056"/>
                    <a:gd name="connsiteX1814" fmla="*/ 3287035 w 5778299"/>
                    <a:gd name="connsiteY1814" fmla="*/ 1860846 h 2211056"/>
                    <a:gd name="connsiteX1815" fmla="*/ 3334523 w 5778299"/>
                    <a:gd name="connsiteY1815" fmla="*/ 1842393 h 2211056"/>
                    <a:gd name="connsiteX1816" fmla="*/ 3336969 w 5778299"/>
                    <a:gd name="connsiteY1816" fmla="*/ 1840971 h 2211056"/>
                    <a:gd name="connsiteX1817" fmla="*/ 3347506 w 5778299"/>
                    <a:gd name="connsiteY1817" fmla="*/ 1821629 h 2211056"/>
                    <a:gd name="connsiteX1818" fmla="*/ 3352575 w 5778299"/>
                    <a:gd name="connsiteY1818" fmla="*/ 1808823 h 2211056"/>
                    <a:gd name="connsiteX1819" fmla="*/ 3359956 w 5778299"/>
                    <a:gd name="connsiteY1819" fmla="*/ 1794195 h 2211056"/>
                    <a:gd name="connsiteX1820" fmla="*/ 3367871 w 5778299"/>
                    <a:gd name="connsiteY1820" fmla="*/ 1778543 h 2211056"/>
                    <a:gd name="connsiteX1821" fmla="*/ 3382855 w 5778299"/>
                    <a:gd name="connsiteY1821" fmla="*/ 1762270 h 2211056"/>
                    <a:gd name="connsiteX1822" fmla="*/ 3391215 w 5778299"/>
                    <a:gd name="connsiteY1822" fmla="*/ 1754755 h 2211056"/>
                    <a:gd name="connsiteX1823" fmla="*/ 3393393 w 5778299"/>
                    <a:gd name="connsiteY1823" fmla="*/ 1727099 h 2211056"/>
                    <a:gd name="connsiteX1824" fmla="*/ 3386813 w 5778299"/>
                    <a:gd name="connsiteY1824" fmla="*/ 1721674 h 2211056"/>
                    <a:gd name="connsiteX1825" fmla="*/ 3377653 w 5778299"/>
                    <a:gd name="connsiteY1825" fmla="*/ 1718206 h 2211056"/>
                    <a:gd name="connsiteX1826" fmla="*/ 3383389 w 5778299"/>
                    <a:gd name="connsiteY1826" fmla="*/ 1702777 h 2211056"/>
                    <a:gd name="connsiteX1827" fmla="*/ 3416870 w 5778299"/>
                    <a:gd name="connsiteY1827" fmla="*/ 1687970 h 2211056"/>
                    <a:gd name="connsiteX1828" fmla="*/ 3420427 w 5778299"/>
                    <a:gd name="connsiteY1828" fmla="*/ 1687970 h 2211056"/>
                    <a:gd name="connsiteX1829" fmla="*/ 3430876 w 5778299"/>
                    <a:gd name="connsiteY1829" fmla="*/ 1688237 h 2211056"/>
                    <a:gd name="connsiteX1830" fmla="*/ 3459511 w 5778299"/>
                    <a:gd name="connsiteY1830" fmla="*/ 1686992 h 2211056"/>
                    <a:gd name="connsiteX1831" fmla="*/ 3488635 w 5778299"/>
                    <a:gd name="connsiteY1831" fmla="*/ 1685747 h 2211056"/>
                    <a:gd name="connsiteX1832" fmla="*/ 3499084 w 5778299"/>
                    <a:gd name="connsiteY1832" fmla="*/ 1686014 h 2211056"/>
                    <a:gd name="connsiteX1833" fmla="*/ 3527719 w 5778299"/>
                    <a:gd name="connsiteY1833" fmla="*/ 1692728 h 2211056"/>
                    <a:gd name="connsiteX1834" fmla="*/ 3546527 w 5778299"/>
                    <a:gd name="connsiteY1834" fmla="*/ 1697975 h 2211056"/>
                    <a:gd name="connsiteX1835" fmla="*/ 3575117 w 5778299"/>
                    <a:gd name="connsiteY1835" fmla="*/ 1717361 h 2211056"/>
                    <a:gd name="connsiteX1836" fmla="*/ 3578808 w 5778299"/>
                    <a:gd name="connsiteY1836" fmla="*/ 1727632 h 2211056"/>
                    <a:gd name="connsiteX1837" fmla="*/ 3583254 w 5778299"/>
                    <a:gd name="connsiteY1837" fmla="*/ 1737815 h 2211056"/>
                    <a:gd name="connsiteX1838" fmla="*/ 3595927 w 5778299"/>
                    <a:gd name="connsiteY1838" fmla="*/ 1762492 h 2211056"/>
                    <a:gd name="connsiteX1839" fmla="*/ 3603396 w 5778299"/>
                    <a:gd name="connsiteY1839" fmla="*/ 1781611 h 2211056"/>
                    <a:gd name="connsiteX1840" fmla="*/ 3604107 w 5778299"/>
                    <a:gd name="connsiteY1840" fmla="*/ 1782678 h 2211056"/>
                    <a:gd name="connsiteX1841" fmla="*/ 3630431 w 5778299"/>
                    <a:gd name="connsiteY1841" fmla="*/ 1844706 h 2211056"/>
                    <a:gd name="connsiteX1842" fmla="*/ 3674360 w 5778299"/>
                    <a:gd name="connsiteY1842" fmla="*/ 1868849 h 2211056"/>
                    <a:gd name="connsiteX1843" fmla="*/ 3692146 w 5778299"/>
                    <a:gd name="connsiteY1843" fmla="*/ 1873607 h 2211056"/>
                    <a:gd name="connsiteX1844" fmla="*/ 3742790 w 5778299"/>
                    <a:gd name="connsiteY1844" fmla="*/ 1931410 h 2211056"/>
                    <a:gd name="connsiteX1845" fmla="*/ 3744658 w 5778299"/>
                    <a:gd name="connsiteY1845" fmla="*/ 1937190 h 2211056"/>
                    <a:gd name="connsiteX1846" fmla="*/ 3770002 w 5778299"/>
                    <a:gd name="connsiteY1846" fmla="*/ 1944127 h 2211056"/>
                    <a:gd name="connsiteX1847" fmla="*/ 3775160 w 5778299"/>
                    <a:gd name="connsiteY1847" fmla="*/ 1943816 h 2211056"/>
                    <a:gd name="connsiteX1848" fmla="*/ 3779606 w 5778299"/>
                    <a:gd name="connsiteY1848" fmla="*/ 1943549 h 2211056"/>
                    <a:gd name="connsiteX1849" fmla="*/ 3785787 w 5778299"/>
                    <a:gd name="connsiteY1849" fmla="*/ 1943860 h 2211056"/>
                    <a:gd name="connsiteX1850" fmla="*/ 3796014 w 5778299"/>
                    <a:gd name="connsiteY1850" fmla="*/ 1943860 h 2211056"/>
                    <a:gd name="connsiteX1851" fmla="*/ 3805440 w 5778299"/>
                    <a:gd name="connsiteY1851" fmla="*/ 1936924 h 2211056"/>
                    <a:gd name="connsiteX1852" fmla="*/ 3814733 w 5778299"/>
                    <a:gd name="connsiteY1852" fmla="*/ 1929454 h 2211056"/>
                    <a:gd name="connsiteX1853" fmla="*/ 3831185 w 5778299"/>
                    <a:gd name="connsiteY1853" fmla="*/ 1925007 h 2211056"/>
                    <a:gd name="connsiteX1854" fmla="*/ 3846703 w 5778299"/>
                    <a:gd name="connsiteY1854" fmla="*/ 1920828 h 2211056"/>
                    <a:gd name="connsiteX1855" fmla="*/ 3854128 w 5778299"/>
                    <a:gd name="connsiteY1855" fmla="*/ 1919583 h 2211056"/>
                    <a:gd name="connsiteX1856" fmla="*/ 3865600 w 5778299"/>
                    <a:gd name="connsiteY1856" fmla="*/ 1936123 h 2211056"/>
                    <a:gd name="connsiteX1857" fmla="*/ 3866222 w 5778299"/>
                    <a:gd name="connsiteY1857" fmla="*/ 1940125 h 2211056"/>
                    <a:gd name="connsiteX1858" fmla="*/ 3868045 w 5778299"/>
                    <a:gd name="connsiteY1858" fmla="*/ 1948440 h 2211056"/>
                    <a:gd name="connsiteX1859" fmla="*/ 3862710 w 5778299"/>
                    <a:gd name="connsiteY1859" fmla="*/ 1964358 h 2211056"/>
                    <a:gd name="connsiteX1860" fmla="*/ 3854128 w 5778299"/>
                    <a:gd name="connsiteY1860" fmla="*/ 1987079 h 2211056"/>
                    <a:gd name="connsiteX1861" fmla="*/ 3845635 w 5778299"/>
                    <a:gd name="connsiteY1861" fmla="*/ 2009311 h 2211056"/>
                    <a:gd name="connsiteX1862" fmla="*/ 3837721 w 5778299"/>
                    <a:gd name="connsiteY1862" fmla="*/ 2020383 h 2211056"/>
                    <a:gd name="connsiteX1863" fmla="*/ 3822069 w 5778299"/>
                    <a:gd name="connsiteY1863" fmla="*/ 2039947 h 2211056"/>
                    <a:gd name="connsiteX1864" fmla="*/ 3815578 w 5778299"/>
                    <a:gd name="connsiteY1864" fmla="*/ 2047861 h 2211056"/>
                    <a:gd name="connsiteX1865" fmla="*/ 3801617 w 5778299"/>
                    <a:gd name="connsiteY1865" fmla="*/ 2057777 h 2211056"/>
                    <a:gd name="connsiteX1866" fmla="*/ 3800949 w 5778299"/>
                    <a:gd name="connsiteY1866" fmla="*/ 2057777 h 2211056"/>
                    <a:gd name="connsiteX1867" fmla="*/ 3787610 w 5778299"/>
                    <a:gd name="connsiteY1867" fmla="*/ 2054264 h 2211056"/>
                    <a:gd name="connsiteX1868" fmla="*/ 3777205 w 5778299"/>
                    <a:gd name="connsiteY1868" fmla="*/ 2051418 h 2211056"/>
                    <a:gd name="connsiteX1869" fmla="*/ 3767601 w 5778299"/>
                    <a:gd name="connsiteY1869" fmla="*/ 2055509 h 2211056"/>
                    <a:gd name="connsiteX1870" fmla="*/ 3759376 w 5778299"/>
                    <a:gd name="connsiteY1870" fmla="*/ 2061645 h 2211056"/>
                    <a:gd name="connsiteX1871" fmla="*/ 3748481 w 5778299"/>
                    <a:gd name="connsiteY1871" fmla="*/ 2082988 h 2211056"/>
                    <a:gd name="connsiteX1872" fmla="*/ 3751816 w 5778299"/>
                    <a:gd name="connsiteY1872" fmla="*/ 2121271 h 2211056"/>
                    <a:gd name="connsiteX1873" fmla="*/ 3753818 w 5778299"/>
                    <a:gd name="connsiteY1873" fmla="*/ 2147594 h 2211056"/>
                    <a:gd name="connsiteX1874" fmla="*/ 3780496 w 5778299"/>
                    <a:gd name="connsiteY1874" fmla="*/ 2134877 h 2211056"/>
                    <a:gd name="connsiteX1875" fmla="*/ 3803484 w 5778299"/>
                    <a:gd name="connsiteY1875" fmla="*/ 2145993 h 2211056"/>
                    <a:gd name="connsiteX1876" fmla="*/ 3821269 w 5778299"/>
                    <a:gd name="connsiteY1876" fmla="*/ 2153552 h 2211056"/>
                    <a:gd name="connsiteX1877" fmla="*/ 3844702 w 5778299"/>
                    <a:gd name="connsiteY1877" fmla="*/ 2144659 h 2211056"/>
                    <a:gd name="connsiteX1878" fmla="*/ 3911665 w 5778299"/>
                    <a:gd name="connsiteY1878" fmla="*/ 2087523 h 2211056"/>
                    <a:gd name="connsiteX1879" fmla="*/ 3937809 w 5778299"/>
                    <a:gd name="connsiteY1879" fmla="*/ 2060845 h 2211056"/>
                    <a:gd name="connsiteX1880" fmla="*/ 4002549 w 5778299"/>
                    <a:gd name="connsiteY1880" fmla="*/ 1978320 h 2211056"/>
                    <a:gd name="connsiteX1881" fmla="*/ 4030961 w 5778299"/>
                    <a:gd name="connsiteY1881" fmla="*/ 1937324 h 2211056"/>
                    <a:gd name="connsiteX1882" fmla="*/ 4063197 w 5778299"/>
                    <a:gd name="connsiteY1882" fmla="*/ 1885435 h 2211056"/>
                    <a:gd name="connsiteX1883" fmla="*/ 4067110 w 5778299"/>
                    <a:gd name="connsiteY1883" fmla="*/ 1848040 h 2211056"/>
                    <a:gd name="connsiteX1884" fmla="*/ 4080671 w 5778299"/>
                    <a:gd name="connsiteY1884" fmla="*/ 1785791 h 2211056"/>
                    <a:gd name="connsiteX1885" fmla="*/ 4085473 w 5778299"/>
                    <a:gd name="connsiteY1885" fmla="*/ 1775342 h 2211056"/>
                    <a:gd name="connsiteX1886" fmla="*/ 4093210 w 5778299"/>
                    <a:gd name="connsiteY1886" fmla="*/ 1761692 h 2211056"/>
                    <a:gd name="connsiteX1887" fmla="*/ 4098813 w 5778299"/>
                    <a:gd name="connsiteY1887" fmla="*/ 1742305 h 2211056"/>
                    <a:gd name="connsiteX1888" fmla="*/ 4097523 w 5778299"/>
                    <a:gd name="connsiteY1888" fmla="*/ 1733413 h 2211056"/>
                    <a:gd name="connsiteX1889" fmla="*/ 4096589 w 5778299"/>
                    <a:gd name="connsiteY1889" fmla="*/ 1726076 h 2211056"/>
                    <a:gd name="connsiteX1890" fmla="*/ 4095389 w 5778299"/>
                    <a:gd name="connsiteY1890" fmla="*/ 1708290 h 2211056"/>
                    <a:gd name="connsiteX1891" fmla="*/ 4097657 w 5778299"/>
                    <a:gd name="connsiteY1891" fmla="*/ 1703044 h 2211056"/>
                    <a:gd name="connsiteX1892" fmla="*/ 4088364 w 5778299"/>
                    <a:gd name="connsiteY1892" fmla="*/ 1687837 h 2211056"/>
                    <a:gd name="connsiteX1893" fmla="*/ 4084762 w 5778299"/>
                    <a:gd name="connsiteY1893" fmla="*/ 1686236 h 2211056"/>
                    <a:gd name="connsiteX1894" fmla="*/ 4067510 w 5778299"/>
                    <a:gd name="connsiteY1894" fmla="*/ 1670407 h 2211056"/>
                    <a:gd name="connsiteX1895" fmla="*/ 4041588 w 5778299"/>
                    <a:gd name="connsiteY1895" fmla="*/ 1650843 h 2211056"/>
                    <a:gd name="connsiteX1896" fmla="*/ 4038653 w 5778299"/>
                    <a:gd name="connsiteY1896" fmla="*/ 1650843 h 2211056"/>
                    <a:gd name="connsiteX1897" fmla="*/ 4027715 w 5778299"/>
                    <a:gd name="connsiteY1897" fmla="*/ 1649732 h 2211056"/>
                    <a:gd name="connsiteX1898" fmla="*/ 4016955 w 5778299"/>
                    <a:gd name="connsiteY1898" fmla="*/ 1648620 h 2211056"/>
                    <a:gd name="connsiteX1899" fmla="*/ 4016510 w 5778299"/>
                    <a:gd name="connsiteY1899" fmla="*/ 1648620 h 2211056"/>
                    <a:gd name="connsiteX1900" fmla="*/ 4014109 w 5778299"/>
                    <a:gd name="connsiteY1900" fmla="*/ 1649465 h 2211056"/>
                    <a:gd name="connsiteX1901" fmla="*/ 4012997 w 5778299"/>
                    <a:gd name="connsiteY1901" fmla="*/ 1655779 h 2211056"/>
                    <a:gd name="connsiteX1902" fmla="*/ 4011620 w 5778299"/>
                    <a:gd name="connsiteY1902" fmla="*/ 1662582 h 2211056"/>
                    <a:gd name="connsiteX1903" fmla="*/ 4006684 w 5778299"/>
                    <a:gd name="connsiteY1903" fmla="*/ 1663426 h 2211056"/>
                    <a:gd name="connsiteX1904" fmla="*/ 3971647 w 5778299"/>
                    <a:gd name="connsiteY1904" fmla="*/ 1683880 h 2211056"/>
                    <a:gd name="connsiteX1905" fmla="*/ 3969556 w 5778299"/>
                    <a:gd name="connsiteY1905" fmla="*/ 1683035 h 2211056"/>
                    <a:gd name="connsiteX1906" fmla="*/ 3969556 w 5778299"/>
                    <a:gd name="connsiteY1906" fmla="*/ 1680500 h 2211056"/>
                    <a:gd name="connsiteX1907" fmla="*/ 3973202 w 5778299"/>
                    <a:gd name="connsiteY1907" fmla="*/ 1674765 h 2211056"/>
                    <a:gd name="connsiteX1908" fmla="*/ 3973469 w 5778299"/>
                    <a:gd name="connsiteY1908" fmla="*/ 1666183 h 2211056"/>
                    <a:gd name="connsiteX1909" fmla="*/ 3974536 w 5778299"/>
                    <a:gd name="connsiteY1909" fmla="*/ 1642173 h 2211056"/>
                    <a:gd name="connsiteX1910" fmla="*/ 3961420 w 5778299"/>
                    <a:gd name="connsiteY1910" fmla="*/ 1654845 h 2211056"/>
                    <a:gd name="connsiteX1911" fmla="*/ 3947413 w 5778299"/>
                    <a:gd name="connsiteY1911" fmla="*/ 1667739 h 2211056"/>
                    <a:gd name="connsiteX1912" fmla="*/ 3942522 w 5778299"/>
                    <a:gd name="connsiteY1912" fmla="*/ 1659736 h 2211056"/>
                    <a:gd name="connsiteX1913" fmla="*/ 3944657 w 5778299"/>
                    <a:gd name="connsiteY1913" fmla="*/ 1633058 h 2211056"/>
                    <a:gd name="connsiteX1914" fmla="*/ 3944657 w 5778299"/>
                    <a:gd name="connsiteY1914" fmla="*/ 1632124 h 2211056"/>
                    <a:gd name="connsiteX1915" fmla="*/ 3937854 w 5778299"/>
                    <a:gd name="connsiteY1915" fmla="*/ 1630790 h 2211056"/>
                    <a:gd name="connsiteX1916" fmla="*/ 3920068 w 5778299"/>
                    <a:gd name="connsiteY1916" fmla="*/ 1632480 h 2211056"/>
                    <a:gd name="connsiteX1917" fmla="*/ 3917178 w 5778299"/>
                    <a:gd name="connsiteY1917" fmla="*/ 1632880 h 2211056"/>
                    <a:gd name="connsiteX1918" fmla="*/ 3912109 w 5778299"/>
                    <a:gd name="connsiteY1918" fmla="*/ 1632880 h 2211056"/>
                    <a:gd name="connsiteX1919" fmla="*/ 3895123 w 5778299"/>
                    <a:gd name="connsiteY1919" fmla="*/ 1627544 h 2211056"/>
                    <a:gd name="connsiteX1920" fmla="*/ 3916022 w 5778299"/>
                    <a:gd name="connsiteY1920" fmla="*/ 1601399 h 2211056"/>
                    <a:gd name="connsiteX1921" fmla="*/ 3923269 w 5778299"/>
                    <a:gd name="connsiteY1921" fmla="*/ 1593796 h 2211056"/>
                    <a:gd name="connsiteX1922" fmla="*/ 3935008 w 5778299"/>
                    <a:gd name="connsiteY1922" fmla="*/ 1583480 h 2211056"/>
                    <a:gd name="connsiteX1923" fmla="*/ 3958085 w 5778299"/>
                    <a:gd name="connsiteY1923" fmla="*/ 1569830 h 2211056"/>
                    <a:gd name="connsiteX1924" fmla="*/ 3968045 w 5778299"/>
                    <a:gd name="connsiteY1924" fmla="*/ 1563694 h 2211056"/>
                    <a:gd name="connsiteX1925" fmla="*/ 3989477 w 5778299"/>
                    <a:gd name="connsiteY1925" fmla="*/ 1541951 h 2211056"/>
                    <a:gd name="connsiteX1926" fmla="*/ 4009929 w 5778299"/>
                    <a:gd name="connsiteY1926" fmla="*/ 1520697 h 2211056"/>
                    <a:gd name="connsiteX1927" fmla="*/ 4015220 w 5778299"/>
                    <a:gd name="connsiteY1927" fmla="*/ 1517273 h 2211056"/>
                    <a:gd name="connsiteX1928" fmla="*/ 4075469 w 5778299"/>
                    <a:gd name="connsiteY1928" fmla="*/ 1465695 h 2211056"/>
                    <a:gd name="connsiteX1929" fmla="*/ 4096012 w 5778299"/>
                    <a:gd name="connsiteY1929" fmla="*/ 1447643 h 2211056"/>
                    <a:gd name="connsiteX1930" fmla="*/ 4114286 w 5778299"/>
                    <a:gd name="connsiteY1930" fmla="*/ 1432525 h 2211056"/>
                    <a:gd name="connsiteX1931" fmla="*/ 4164530 w 5778299"/>
                    <a:gd name="connsiteY1931" fmla="*/ 1400511 h 2211056"/>
                    <a:gd name="connsiteX1932" fmla="*/ 4202458 w 5778299"/>
                    <a:gd name="connsiteY1932" fmla="*/ 1394509 h 2211056"/>
                    <a:gd name="connsiteX1933" fmla="*/ 4238830 w 5778299"/>
                    <a:gd name="connsiteY1933" fmla="*/ 1399266 h 2211056"/>
                    <a:gd name="connsiteX1934" fmla="*/ 4248345 w 5778299"/>
                    <a:gd name="connsiteY1934" fmla="*/ 1403713 h 2211056"/>
                    <a:gd name="connsiteX1935" fmla="*/ 4262841 w 5778299"/>
                    <a:gd name="connsiteY1935" fmla="*/ 1409537 h 2211056"/>
                    <a:gd name="connsiteX1936" fmla="*/ 4265463 w 5778299"/>
                    <a:gd name="connsiteY1936" fmla="*/ 1408959 h 2211056"/>
                    <a:gd name="connsiteX1937" fmla="*/ 4267687 w 5778299"/>
                    <a:gd name="connsiteY1937" fmla="*/ 1407803 h 2211056"/>
                    <a:gd name="connsiteX1938" fmla="*/ 4284361 w 5778299"/>
                    <a:gd name="connsiteY1938" fmla="*/ 1402512 h 2211056"/>
                    <a:gd name="connsiteX1939" fmla="*/ 4292809 w 5778299"/>
                    <a:gd name="connsiteY1939" fmla="*/ 1403179 h 2211056"/>
                    <a:gd name="connsiteX1940" fmla="*/ 4304102 w 5778299"/>
                    <a:gd name="connsiteY1940" fmla="*/ 1404069 h 2211056"/>
                    <a:gd name="connsiteX1941" fmla="*/ 4322911 w 5778299"/>
                    <a:gd name="connsiteY1941" fmla="*/ 1400556 h 2211056"/>
                    <a:gd name="connsiteX1942" fmla="*/ 4328824 w 5778299"/>
                    <a:gd name="connsiteY1942" fmla="*/ 1399533 h 2211056"/>
                    <a:gd name="connsiteX1943" fmla="*/ 4338251 w 5778299"/>
                    <a:gd name="connsiteY1943" fmla="*/ 1401045 h 2211056"/>
                    <a:gd name="connsiteX1944" fmla="*/ 4347144 w 5778299"/>
                    <a:gd name="connsiteY1944" fmla="*/ 1402557 h 2211056"/>
                    <a:gd name="connsiteX1945" fmla="*/ 4352658 w 5778299"/>
                    <a:gd name="connsiteY1945" fmla="*/ 1401579 h 2211056"/>
                    <a:gd name="connsiteX1946" fmla="*/ 4362706 w 5778299"/>
                    <a:gd name="connsiteY1946" fmla="*/ 1393086 h 2211056"/>
                    <a:gd name="connsiteX1947" fmla="*/ 4376046 w 5778299"/>
                    <a:gd name="connsiteY1947" fmla="*/ 1383259 h 2211056"/>
                    <a:gd name="connsiteX1948" fmla="*/ 4389385 w 5778299"/>
                    <a:gd name="connsiteY1948" fmla="*/ 1381792 h 2211056"/>
                    <a:gd name="connsiteX1949" fmla="*/ 4406948 w 5778299"/>
                    <a:gd name="connsiteY1949" fmla="*/ 1384727 h 2211056"/>
                    <a:gd name="connsiteX1950" fmla="*/ 4414684 w 5778299"/>
                    <a:gd name="connsiteY1950" fmla="*/ 1389573 h 2211056"/>
                    <a:gd name="connsiteX1951" fmla="*/ 4425889 w 5778299"/>
                    <a:gd name="connsiteY1951" fmla="*/ 1394909 h 2211056"/>
                    <a:gd name="connsiteX1952" fmla="*/ 4427623 w 5778299"/>
                    <a:gd name="connsiteY1952" fmla="*/ 1394909 h 2211056"/>
                    <a:gd name="connsiteX1953" fmla="*/ 4436783 w 5778299"/>
                    <a:gd name="connsiteY1953" fmla="*/ 1392374 h 2211056"/>
                    <a:gd name="connsiteX1954" fmla="*/ 4441630 w 5778299"/>
                    <a:gd name="connsiteY1954" fmla="*/ 1391085 h 2211056"/>
                    <a:gd name="connsiteX1955" fmla="*/ 4451056 w 5778299"/>
                    <a:gd name="connsiteY1955" fmla="*/ 1398199 h 2211056"/>
                    <a:gd name="connsiteX1956" fmla="*/ 4457014 w 5778299"/>
                    <a:gd name="connsiteY1956" fmla="*/ 1402068 h 2211056"/>
                    <a:gd name="connsiteX1957" fmla="*/ 4465328 w 5778299"/>
                    <a:gd name="connsiteY1957" fmla="*/ 1409448 h 2211056"/>
                    <a:gd name="connsiteX1958" fmla="*/ 4460171 w 5778299"/>
                    <a:gd name="connsiteY1958" fmla="*/ 1413895 h 2211056"/>
                    <a:gd name="connsiteX1959" fmla="*/ 4455192 w 5778299"/>
                    <a:gd name="connsiteY1959" fmla="*/ 1414829 h 2211056"/>
                    <a:gd name="connsiteX1960" fmla="*/ 4437761 w 5778299"/>
                    <a:gd name="connsiteY1960" fmla="*/ 1420609 h 2211056"/>
                    <a:gd name="connsiteX1961" fmla="*/ 4442207 w 5778299"/>
                    <a:gd name="connsiteY1961" fmla="*/ 1425456 h 2211056"/>
                    <a:gd name="connsiteX1962" fmla="*/ 4449277 w 5778299"/>
                    <a:gd name="connsiteY1962" fmla="*/ 1427368 h 2211056"/>
                    <a:gd name="connsiteX1963" fmla="*/ 4461505 w 5778299"/>
                    <a:gd name="connsiteY1963" fmla="*/ 1423855 h 2211056"/>
                    <a:gd name="connsiteX1964" fmla="*/ 4474355 w 5778299"/>
                    <a:gd name="connsiteY1964" fmla="*/ 1420253 h 2211056"/>
                    <a:gd name="connsiteX1965" fmla="*/ 4476045 w 5778299"/>
                    <a:gd name="connsiteY1965" fmla="*/ 1420253 h 2211056"/>
                    <a:gd name="connsiteX1966" fmla="*/ 4480491 w 5778299"/>
                    <a:gd name="connsiteY1966" fmla="*/ 1420520 h 2211056"/>
                    <a:gd name="connsiteX1967" fmla="*/ 4500589 w 5778299"/>
                    <a:gd name="connsiteY1967" fmla="*/ 1416074 h 2211056"/>
                    <a:gd name="connsiteX1968" fmla="*/ 4517974 w 5778299"/>
                    <a:gd name="connsiteY1968" fmla="*/ 1411627 h 2211056"/>
                    <a:gd name="connsiteX1969" fmla="*/ 4521042 w 5778299"/>
                    <a:gd name="connsiteY1969" fmla="*/ 1411627 h 2211056"/>
                    <a:gd name="connsiteX1970" fmla="*/ 4527756 w 5778299"/>
                    <a:gd name="connsiteY1970" fmla="*/ 1412383 h 2211056"/>
                    <a:gd name="connsiteX1971" fmla="*/ 4531580 w 5778299"/>
                    <a:gd name="connsiteY1971" fmla="*/ 1412872 h 2211056"/>
                    <a:gd name="connsiteX1972" fmla="*/ 4541140 w 5778299"/>
                    <a:gd name="connsiteY1972" fmla="*/ 1410160 h 2211056"/>
                    <a:gd name="connsiteX1973" fmla="*/ 4556258 w 5778299"/>
                    <a:gd name="connsiteY1973" fmla="*/ 1407892 h 2211056"/>
                    <a:gd name="connsiteX1974" fmla="*/ 4573598 w 5778299"/>
                    <a:gd name="connsiteY1974" fmla="*/ 1404513 h 2211056"/>
                    <a:gd name="connsiteX1975" fmla="*/ 4574132 w 5778299"/>
                    <a:gd name="connsiteY1975" fmla="*/ 1402957 h 2211056"/>
                    <a:gd name="connsiteX1976" fmla="*/ 4558881 w 5778299"/>
                    <a:gd name="connsiteY1976" fmla="*/ 1396421 h 2211056"/>
                    <a:gd name="connsiteX1977" fmla="*/ 4545541 w 5778299"/>
                    <a:gd name="connsiteY1977" fmla="*/ 1390685 h 2211056"/>
                    <a:gd name="connsiteX1978" fmla="*/ 4578089 w 5778299"/>
                    <a:gd name="connsiteY1978" fmla="*/ 1341286 h 2211056"/>
                    <a:gd name="connsiteX1979" fmla="*/ 4588049 w 5778299"/>
                    <a:gd name="connsiteY1979" fmla="*/ 1334127 h 2211056"/>
                    <a:gd name="connsiteX1980" fmla="*/ 4603790 w 5778299"/>
                    <a:gd name="connsiteY1980" fmla="*/ 1322299 h 2211056"/>
                    <a:gd name="connsiteX1981" fmla="*/ 4616284 w 5778299"/>
                    <a:gd name="connsiteY1981" fmla="*/ 1316475 h 2211056"/>
                    <a:gd name="connsiteX1982" fmla="*/ 4627577 w 5778299"/>
                    <a:gd name="connsiteY1982" fmla="*/ 1311183 h 2211056"/>
                    <a:gd name="connsiteX1983" fmla="*/ 4632291 w 5778299"/>
                    <a:gd name="connsiteY1983" fmla="*/ 1297266 h 2211056"/>
                    <a:gd name="connsiteX1984" fmla="*/ 4647186 w 5778299"/>
                    <a:gd name="connsiteY1984" fmla="*/ 1276635 h 2211056"/>
                    <a:gd name="connsiteX1985" fmla="*/ 4651633 w 5778299"/>
                    <a:gd name="connsiteY1985" fmla="*/ 1276635 h 2211056"/>
                    <a:gd name="connsiteX1986" fmla="*/ 4663816 w 5778299"/>
                    <a:gd name="connsiteY1986" fmla="*/ 1277080 h 2211056"/>
                    <a:gd name="connsiteX1987" fmla="*/ 4676088 w 5778299"/>
                    <a:gd name="connsiteY1987" fmla="*/ 1277524 h 2211056"/>
                    <a:gd name="connsiteX1988" fmla="*/ 4702410 w 5778299"/>
                    <a:gd name="connsiteY1988" fmla="*/ 1271788 h 2211056"/>
                    <a:gd name="connsiteX1989" fmla="*/ 4709747 w 5778299"/>
                    <a:gd name="connsiteY1989" fmla="*/ 1269565 h 2211056"/>
                    <a:gd name="connsiteX1990" fmla="*/ 4719973 w 5778299"/>
                    <a:gd name="connsiteY1990" fmla="*/ 1275568 h 2211056"/>
                    <a:gd name="connsiteX1991" fmla="*/ 4727621 w 5778299"/>
                    <a:gd name="connsiteY1991" fmla="*/ 1280503 h 2211056"/>
                    <a:gd name="connsiteX1992" fmla="*/ 4734202 w 5778299"/>
                    <a:gd name="connsiteY1992" fmla="*/ 1277658 h 2211056"/>
                    <a:gd name="connsiteX1993" fmla="*/ 4746562 w 5778299"/>
                    <a:gd name="connsiteY1993" fmla="*/ 1270588 h 2211056"/>
                    <a:gd name="connsiteX1994" fmla="*/ 4748431 w 5778299"/>
                    <a:gd name="connsiteY1994" fmla="*/ 1271610 h 2211056"/>
                    <a:gd name="connsiteX1995" fmla="*/ 4737003 w 5778299"/>
                    <a:gd name="connsiteY1995" fmla="*/ 1297044 h 2211056"/>
                    <a:gd name="connsiteX1996" fmla="*/ 4733312 w 5778299"/>
                    <a:gd name="connsiteY1996" fmla="*/ 1309850 h 2211056"/>
                    <a:gd name="connsiteX1997" fmla="*/ 4744740 w 5778299"/>
                    <a:gd name="connsiteY1997" fmla="*/ 1313851 h 2211056"/>
                    <a:gd name="connsiteX1998" fmla="*/ 4754211 w 5778299"/>
                    <a:gd name="connsiteY1998" fmla="*/ 1316519 h 2211056"/>
                    <a:gd name="connsiteX1999" fmla="*/ 4754878 w 5778299"/>
                    <a:gd name="connsiteY1999" fmla="*/ 1319498 h 2211056"/>
                    <a:gd name="connsiteX2000" fmla="*/ 4749809 w 5778299"/>
                    <a:gd name="connsiteY2000" fmla="*/ 1324523 h 2211056"/>
                    <a:gd name="connsiteX2001" fmla="*/ 4743895 w 5778299"/>
                    <a:gd name="connsiteY2001" fmla="*/ 1330525 h 2211056"/>
                    <a:gd name="connsiteX2002" fmla="*/ 4744873 w 5778299"/>
                    <a:gd name="connsiteY2002" fmla="*/ 1331592 h 2211056"/>
                    <a:gd name="connsiteX2003" fmla="*/ 4749320 w 5778299"/>
                    <a:gd name="connsiteY2003" fmla="*/ 1332570 h 2211056"/>
                    <a:gd name="connsiteX2004" fmla="*/ 4768350 w 5778299"/>
                    <a:gd name="connsiteY2004" fmla="*/ 1325012 h 2211056"/>
                    <a:gd name="connsiteX2005" fmla="*/ 4787559 w 5778299"/>
                    <a:gd name="connsiteY2005" fmla="*/ 1309850 h 2211056"/>
                    <a:gd name="connsiteX2006" fmla="*/ 4835091 w 5778299"/>
                    <a:gd name="connsiteY2006" fmla="*/ 1285483 h 2211056"/>
                    <a:gd name="connsiteX2007" fmla="*/ 4840204 w 5778299"/>
                    <a:gd name="connsiteY2007" fmla="*/ 1285750 h 2211056"/>
                    <a:gd name="connsiteX2008" fmla="*/ 4847940 w 5778299"/>
                    <a:gd name="connsiteY2008" fmla="*/ 1267298 h 2211056"/>
                    <a:gd name="connsiteX2009" fmla="*/ 4859234 w 5778299"/>
                    <a:gd name="connsiteY2009" fmla="*/ 1237018 h 2211056"/>
                    <a:gd name="connsiteX2010" fmla="*/ 4897695 w 5778299"/>
                    <a:gd name="connsiteY2010" fmla="*/ 1230126 h 2211056"/>
                    <a:gd name="connsiteX2011" fmla="*/ 4914059 w 5778299"/>
                    <a:gd name="connsiteY2011" fmla="*/ 1234572 h 2211056"/>
                    <a:gd name="connsiteX2012" fmla="*/ 4915748 w 5778299"/>
                    <a:gd name="connsiteY2012" fmla="*/ 1240352 h 2211056"/>
                    <a:gd name="connsiteX2013" fmla="*/ 4915748 w 5778299"/>
                    <a:gd name="connsiteY2013" fmla="*/ 1240352 h 2211056"/>
                    <a:gd name="connsiteX2014" fmla="*/ 4914681 w 5778299"/>
                    <a:gd name="connsiteY2014" fmla="*/ 1240352 h 2211056"/>
                    <a:gd name="connsiteX2015" fmla="*/ 4914681 w 5778299"/>
                    <a:gd name="connsiteY2015" fmla="*/ 1240352 h 2211056"/>
                    <a:gd name="connsiteX2016" fmla="*/ 4914681 w 5778299"/>
                    <a:gd name="connsiteY2016" fmla="*/ 1240352 h 2211056"/>
                    <a:gd name="connsiteX2017" fmla="*/ 4913302 w 5778299"/>
                    <a:gd name="connsiteY2017" fmla="*/ 1240352 h 2211056"/>
                    <a:gd name="connsiteX2018" fmla="*/ 4882934 w 5778299"/>
                    <a:gd name="connsiteY2018" fmla="*/ 1251646 h 2211056"/>
                    <a:gd name="connsiteX2019" fmla="*/ 4876664 w 5778299"/>
                    <a:gd name="connsiteY2019" fmla="*/ 1272856 h 2211056"/>
                    <a:gd name="connsiteX2020" fmla="*/ 4872707 w 5778299"/>
                    <a:gd name="connsiteY2020" fmla="*/ 1288907 h 2211056"/>
                    <a:gd name="connsiteX2021" fmla="*/ 4873997 w 5778299"/>
                    <a:gd name="connsiteY2021" fmla="*/ 1294109 h 2211056"/>
                    <a:gd name="connsiteX2022" fmla="*/ 4875597 w 5778299"/>
                    <a:gd name="connsiteY2022" fmla="*/ 1298822 h 2211056"/>
                    <a:gd name="connsiteX2023" fmla="*/ 4869372 w 5778299"/>
                    <a:gd name="connsiteY2023" fmla="*/ 1304736 h 2211056"/>
                    <a:gd name="connsiteX2024" fmla="*/ 4865770 w 5778299"/>
                    <a:gd name="connsiteY2024" fmla="*/ 1307137 h 2211056"/>
                    <a:gd name="connsiteX2025" fmla="*/ 4863503 w 5778299"/>
                    <a:gd name="connsiteY2025" fmla="*/ 1314296 h 2211056"/>
                    <a:gd name="connsiteX2026" fmla="*/ 4860880 w 5778299"/>
                    <a:gd name="connsiteY2026" fmla="*/ 1322433 h 2211056"/>
                    <a:gd name="connsiteX2027" fmla="*/ 4843095 w 5778299"/>
                    <a:gd name="connsiteY2027" fmla="*/ 1328969 h 2211056"/>
                    <a:gd name="connsiteX2028" fmla="*/ 4838025 w 5778299"/>
                    <a:gd name="connsiteY2028" fmla="*/ 1329903 h 2211056"/>
                    <a:gd name="connsiteX2029" fmla="*/ 4835668 w 5778299"/>
                    <a:gd name="connsiteY2029" fmla="*/ 1330392 h 2211056"/>
                    <a:gd name="connsiteX2030" fmla="*/ 4809702 w 5778299"/>
                    <a:gd name="connsiteY2030" fmla="*/ 1345421 h 2211056"/>
                    <a:gd name="connsiteX2031" fmla="*/ 4794851 w 5778299"/>
                    <a:gd name="connsiteY2031" fmla="*/ 1363873 h 2211056"/>
                    <a:gd name="connsiteX2032" fmla="*/ 4782089 w 5778299"/>
                    <a:gd name="connsiteY2032" fmla="*/ 1376145 h 2211056"/>
                    <a:gd name="connsiteX2033" fmla="*/ 4761191 w 5778299"/>
                    <a:gd name="connsiteY2033" fmla="*/ 1395309 h 2211056"/>
                    <a:gd name="connsiteX2034" fmla="*/ 4755544 w 5778299"/>
                    <a:gd name="connsiteY2034" fmla="*/ 1399089 h 2211056"/>
                    <a:gd name="connsiteX2035" fmla="*/ 4719707 w 5778299"/>
                    <a:gd name="connsiteY2035" fmla="*/ 1434348 h 2211056"/>
                    <a:gd name="connsiteX2036" fmla="*/ 4713882 w 5778299"/>
                    <a:gd name="connsiteY2036" fmla="*/ 1441151 h 2211056"/>
                    <a:gd name="connsiteX2037" fmla="*/ 4677244 w 5778299"/>
                    <a:gd name="connsiteY2037" fmla="*/ 1466184 h 2211056"/>
                    <a:gd name="connsiteX2038" fmla="*/ 4662081 w 5778299"/>
                    <a:gd name="connsiteY2038" fmla="*/ 1474410 h 2211056"/>
                    <a:gd name="connsiteX2039" fmla="*/ 4647053 w 5778299"/>
                    <a:gd name="connsiteY2039" fmla="*/ 1476456 h 2211056"/>
                    <a:gd name="connsiteX2040" fmla="*/ 4630379 w 5778299"/>
                    <a:gd name="connsiteY2040" fmla="*/ 1479657 h 2211056"/>
                    <a:gd name="connsiteX2041" fmla="*/ 4630379 w 5778299"/>
                    <a:gd name="connsiteY2041" fmla="*/ 1489395 h 2211056"/>
                    <a:gd name="connsiteX2042" fmla="*/ 4630956 w 5778299"/>
                    <a:gd name="connsiteY2042" fmla="*/ 1494508 h 2211056"/>
                    <a:gd name="connsiteX2043" fmla="*/ 4617617 w 5778299"/>
                    <a:gd name="connsiteY2043" fmla="*/ 1522654 h 2211056"/>
                    <a:gd name="connsiteX2044" fmla="*/ 4614594 w 5778299"/>
                    <a:gd name="connsiteY2044" fmla="*/ 1526433 h 2211056"/>
                    <a:gd name="connsiteX2045" fmla="*/ 4604412 w 5778299"/>
                    <a:gd name="connsiteY2045" fmla="*/ 1710780 h 2211056"/>
                    <a:gd name="connsiteX2046" fmla="*/ 4608058 w 5778299"/>
                    <a:gd name="connsiteY2046" fmla="*/ 1721896 h 2211056"/>
                    <a:gd name="connsiteX2047" fmla="*/ 4613215 w 5778299"/>
                    <a:gd name="connsiteY2047" fmla="*/ 1741283 h 2211056"/>
                    <a:gd name="connsiteX2048" fmla="*/ 4613482 w 5778299"/>
                    <a:gd name="connsiteY2048" fmla="*/ 1751154 h 2211056"/>
                    <a:gd name="connsiteX2049" fmla="*/ 4618641 w 5778299"/>
                    <a:gd name="connsiteY2049" fmla="*/ 1778766 h 2211056"/>
                    <a:gd name="connsiteX2050" fmla="*/ 4622642 w 5778299"/>
                    <a:gd name="connsiteY2050" fmla="*/ 1789615 h 2211056"/>
                    <a:gd name="connsiteX2051" fmla="*/ 4629623 w 5778299"/>
                    <a:gd name="connsiteY2051" fmla="*/ 1802954 h 2211056"/>
                    <a:gd name="connsiteX2052" fmla="*/ 4632602 w 5778299"/>
                    <a:gd name="connsiteY2052" fmla="*/ 1801754 h 2211056"/>
                    <a:gd name="connsiteX2053" fmla="*/ 4669018 w 5778299"/>
                    <a:gd name="connsiteY2053" fmla="*/ 1766183 h 2211056"/>
                    <a:gd name="connsiteX2054" fmla="*/ 4672041 w 5778299"/>
                    <a:gd name="connsiteY2054" fmla="*/ 1762536 h 2211056"/>
                    <a:gd name="connsiteX2055" fmla="*/ 4685380 w 5778299"/>
                    <a:gd name="connsiteY2055" fmla="*/ 1736614 h 2211056"/>
                    <a:gd name="connsiteX2056" fmla="*/ 4685380 w 5778299"/>
                    <a:gd name="connsiteY2056" fmla="*/ 1734568 h 2211056"/>
                    <a:gd name="connsiteX2057" fmla="*/ 4700543 w 5778299"/>
                    <a:gd name="connsiteY2057" fmla="*/ 1709713 h 2211056"/>
                    <a:gd name="connsiteX2058" fmla="*/ 4706634 w 5778299"/>
                    <a:gd name="connsiteY2058" fmla="*/ 1705267 h 2211056"/>
                    <a:gd name="connsiteX2059" fmla="*/ 4715172 w 5778299"/>
                    <a:gd name="connsiteY2059" fmla="*/ 1699887 h 2211056"/>
                    <a:gd name="connsiteX2060" fmla="*/ 4722508 w 5778299"/>
                    <a:gd name="connsiteY2060" fmla="*/ 1699086 h 2211056"/>
                    <a:gd name="connsiteX2061" fmla="*/ 4726954 w 5778299"/>
                    <a:gd name="connsiteY2061" fmla="*/ 1699086 h 2211056"/>
                    <a:gd name="connsiteX2062" fmla="*/ 4734958 w 5778299"/>
                    <a:gd name="connsiteY2062" fmla="*/ 1698019 h 2211056"/>
                    <a:gd name="connsiteX2063" fmla="*/ 4735447 w 5778299"/>
                    <a:gd name="connsiteY2063" fmla="*/ 1681256 h 2211056"/>
                    <a:gd name="connsiteX2064" fmla="*/ 4734914 w 5778299"/>
                    <a:gd name="connsiteY2064" fmla="*/ 1660848 h 2211056"/>
                    <a:gd name="connsiteX2065" fmla="*/ 4772085 w 5778299"/>
                    <a:gd name="connsiteY2065" fmla="*/ 1635681 h 2211056"/>
                    <a:gd name="connsiteX2066" fmla="*/ 4777421 w 5778299"/>
                    <a:gd name="connsiteY2066" fmla="*/ 1635681 h 2211056"/>
                    <a:gd name="connsiteX2067" fmla="*/ 4781601 w 5778299"/>
                    <a:gd name="connsiteY2067" fmla="*/ 1635681 h 2211056"/>
                    <a:gd name="connsiteX2068" fmla="*/ 4808279 w 5778299"/>
                    <a:gd name="connsiteY2068" fmla="*/ 1629812 h 2211056"/>
                    <a:gd name="connsiteX2069" fmla="*/ 4809924 w 5778299"/>
                    <a:gd name="connsiteY2069" fmla="*/ 1616962 h 2211056"/>
                    <a:gd name="connsiteX2070" fmla="*/ 4803788 w 5778299"/>
                    <a:gd name="connsiteY2070" fmla="*/ 1604956 h 2211056"/>
                    <a:gd name="connsiteX2071" fmla="*/ 4800453 w 5778299"/>
                    <a:gd name="connsiteY2071" fmla="*/ 1585570 h 2211056"/>
                    <a:gd name="connsiteX2072" fmla="*/ 4827665 w 5778299"/>
                    <a:gd name="connsiteY2072" fmla="*/ 1556580 h 2211056"/>
                    <a:gd name="connsiteX2073" fmla="*/ 4830511 w 5778299"/>
                    <a:gd name="connsiteY2073" fmla="*/ 1556846 h 2211056"/>
                    <a:gd name="connsiteX2074" fmla="*/ 4836602 w 5778299"/>
                    <a:gd name="connsiteY2074" fmla="*/ 1557380 h 2211056"/>
                    <a:gd name="connsiteX2075" fmla="*/ 4851453 w 5778299"/>
                    <a:gd name="connsiteY2075" fmla="*/ 1551822 h 2211056"/>
                    <a:gd name="connsiteX2076" fmla="*/ 4847274 w 5778299"/>
                    <a:gd name="connsiteY2076" fmla="*/ 1541506 h 2211056"/>
                    <a:gd name="connsiteX2077" fmla="*/ 4838025 w 5778299"/>
                    <a:gd name="connsiteY2077" fmla="*/ 1536126 h 2211056"/>
                    <a:gd name="connsiteX2078" fmla="*/ 4827532 w 5778299"/>
                    <a:gd name="connsiteY2078" fmla="*/ 1525366 h 2211056"/>
                    <a:gd name="connsiteX2079" fmla="*/ 4841671 w 5778299"/>
                    <a:gd name="connsiteY2079" fmla="*/ 1494641 h 2211056"/>
                    <a:gd name="connsiteX2080" fmla="*/ 4847185 w 5778299"/>
                    <a:gd name="connsiteY2080" fmla="*/ 1488861 h 2211056"/>
                    <a:gd name="connsiteX2081" fmla="*/ 4849586 w 5778299"/>
                    <a:gd name="connsiteY2081" fmla="*/ 1482858 h 2211056"/>
                    <a:gd name="connsiteX2082" fmla="*/ 4833001 w 5778299"/>
                    <a:gd name="connsiteY2082" fmla="*/ 1478857 h 2211056"/>
                    <a:gd name="connsiteX2083" fmla="*/ 4819662 w 5778299"/>
                    <a:gd name="connsiteY2083" fmla="*/ 1479524 h 2211056"/>
                    <a:gd name="connsiteX2084" fmla="*/ 4817883 w 5778299"/>
                    <a:gd name="connsiteY2084" fmla="*/ 1479524 h 2211056"/>
                    <a:gd name="connsiteX2085" fmla="*/ 4808546 w 5778299"/>
                    <a:gd name="connsiteY2085" fmla="*/ 1474588 h 2211056"/>
                    <a:gd name="connsiteX2086" fmla="*/ 4813392 w 5778299"/>
                    <a:gd name="connsiteY2086" fmla="*/ 1443463 h 2211056"/>
                    <a:gd name="connsiteX2087" fmla="*/ 4825797 w 5778299"/>
                    <a:gd name="connsiteY2087" fmla="*/ 1432392 h 2211056"/>
                    <a:gd name="connsiteX2088" fmla="*/ 4841805 w 5778299"/>
                    <a:gd name="connsiteY2088" fmla="*/ 1413673 h 2211056"/>
                    <a:gd name="connsiteX2089" fmla="*/ 4859590 w 5778299"/>
                    <a:gd name="connsiteY2089" fmla="*/ 1381970 h 2211056"/>
                    <a:gd name="connsiteX2090" fmla="*/ 4864881 w 5778299"/>
                    <a:gd name="connsiteY2090" fmla="*/ 1374856 h 2211056"/>
                    <a:gd name="connsiteX2091" fmla="*/ 4888136 w 5778299"/>
                    <a:gd name="connsiteY2091" fmla="*/ 1366407 h 2211056"/>
                    <a:gd name="connsiteX2092" fmla="*/ 4901119 w 5778299"/>
                    <a:gd name="connsiteY2092" fmla="*/ 1370098 h 2211056"/>
                    <a:gd name="connsiteX2093" fmla="*/ 4908900 w 5778299"/>
                    <a:gd name="connsiteY2093" fmla="*/ 1375300 h 2211056"/>
                    <a:gd name="connsiteX2094" fmla="*/ 4917483 w 5778299"/>
                    <a:gd name="connsiteY2094" fmla="*/ 1366986 h 2211056"/>
                    <a:gd name="connsiteX2095" fmla="*/ 4918550 w 5778299"/>
                    <a:gd name="connsiteY2095" fmla="*/ 1365652 h 2211056"/>
                    <a:gd name="connsiteX2096" fmla="*/ 4920372 w 5778299"/>
                    <a:gd name="connsiteY2096" fmla="*/ 1363206 h 2211056"/>
                    <a:gd name="connsiteX2097" fmla="*/ 4944250 w 5778299"/>
                    <a:gd name="connsiteY2097" fmla="*/ 1342264 h 2211056"/>
                    <a:gd name="connsiteX2098" fmla="*/ 4949229 w 5778299"/>
                    <a:gd name="connsiteY2098" fmla="*/ 1344265 h 2211056"/>
                    <a:gd name="connsiteX2099" fmla="*/ 4951675 w 5778299"/>
                    <a:gd name="connsiteY2099" fmla="*/ 1360405 h 2211056"/>
                    <a:gd name="connsiteX2100" fmla="*/ 4953498 w 5778299"/>
                    <a:gd name="connsiteY2100" fmla="*/ 1375612 h 2211056"/>
                    <a:gd name="connsiteX2101" fmla="*/ 4953987 w 5778299"/>
                    <a:gd name="connsiteY2101" fmla="*/ 1375612 h 2211056"/>
                    <a:gd name="connsiteX2102" fmla="*/ 4978531 w 5778299"/>
                    <a:gd name="connsiteY2102" fmla="*/ 1358538 h 2211056"/>
                    <a:gd name="connsiteX2103" fmla="*/ 4988358 w 5778299"/>
                    <a:gd name="connsiteY2103" fmla="*/ 1350934 h 2211056"/>
                    <a:gd name="connsiteX2104" fmla="*/ 5034822 w 5778299"/>
                    <a:gd name="connsiteY2104" fmla="*/ 1341241 h 2211056"/>
                    <a:gd name="connsiteX2105" fmla="*/ 5067859 w 5778299"/>
                    <a:gd name="connsiteY2105" fmla="*/ 1347599 h 2211056"/>
                    <a:gd name="connsiteX2106" fmla="*/ 5077642 w 5778299"/>
                    <a:gd name="connsiteY2106" fmla="*/ 1357292 h 2211056"/>
                    <a:gd name="connsiteX2107" fmla="*/ 5091603 w 5778299"/>
                    <a:gd name="connsiteY2107" fmla="*/ 1369164 h 2211056"/>
                    <a:gd name="connsiteX2108" fmla="*/ 5092536 w 5778299"/>
                    <a:gd name="connsiteY2108" fmla="*/ 1369164 h 2211056"/>
                    <a:gd name="connsiteX2109" fmla="*/ 5099161 w 5778299"/>
                    <a:gd name="connsiteY2109" fmla="*/ 1359427 h 2211056"/>
                    <a:gd name="connsiteX2110" fmla="*/ 5099517 w 5778299"/>
                    <a:gd name="connsiteY2110" fmla="*/ 1357292 h 2211056"/>
                    <a:gd name="connsiteX2111" fmla="*/ 5114768 w 5778299"/>
                    <a:gd name="connsiteY2111" fmla="*/ 1345509 h 2211056"/>
                    <a:gd name="connsiteX2112" fmla="*/ 5120905 w 5778299"/>
                    <a:gd name="connsiteY2112" fmla="*/ 1343064 h 2211056"/>
                    <a:gd name="connsiteX2113" fmla="*/ 5161233 w 5778299"/>
                    <a:gd name="connsiteY2113" fmla="*/ 1318297 h 2211056"/>
                    <a:gd name="connsiteX2114" fmla="*/ 5192047 w 5778299"/>
                    <a:gd name="connsiteY2114" fmla="*/ 1298689 h 2211056"/>
                    <a:gd name="connsiteX2115" fmla="*/ 5201784 w 5778299"/>
                    <a:gd name="connsiteY2115" fmla="*/ 1291041 h 2211056"/>
                    <a:gd name="connsiteX2116" fmla="*/ 5216102 w 5778299"/>
                    <a:gd name="connsiteY2116" fmla="*/ 1280859 h 2211056"/>
                    <a:gd name="connsiteX2117" fmla="*/ 5249450 w 5778299"/>
                    <a:gd name="connsiteY2117" fmla="*/ 1270277 h 2211056"/>
                    <a:gd name="connsiteX2118" fmla="*/ 5276662 w 5778299"/>
                    <a:gd name="connsiteY2118" fmla="*/ 1262184 h 2211056"/>
                    <a:gd name="connsiteX2119" fmla="*/ 5316680 w 5778299"/>
                    <a:gd name="connsiteY2119" fmla="*/ 1242309 h 2211056"/>
                    <a:gd name="connsiteX2120" fmla="*/ 5321481 w 5778299"/>
                    <a:gd name="connsiteY2120" fmla="*/ 1235862 h 2211056"/>
                    <a:gd name="connsiteX2121" fmla="*/ 5330107 w 5778299"/>
                    <a:gd name="connsiteY2121" fmla="*/ 1228258 h 2211056"/>
                    <a:gd name="connsiteX2122" fmla="*/ 5333441 w 5778299"/>
                    <a:gd name="connsiteY2122" fmla="*/ 1228925 h 2211056"/>
                    <a:gd name="connsiteX2123" fmla="*/ 5337888 w 5778299"/>
                    <a:gd name="connsiteY2123" fmla="*/ 1232749 h 2211056"/>
                    <a:gd name="connsiteX2124" fmla="*/ 5342957 w 5778299"/>
                    <a:gd name="connsiteY2124" fmla="*/ 1236529 h 2211056"/>
                    <a:gd name="connsiteX2125" fmla="*/ 5354118 w 5778299"/>
                    <a:gd name="connsiteY2125" fmla="*/ 1237907 h 2211056"/>
                    <a:gd name="connsiteX2126" fmla="*/ 5366523 w 5778299"/>
                    <a:gd name="connsiteY2126" fmla="*/ 1239552 h 2211056"/>
                    <a:gd name="connsiteX2127" fmla="*/ 5371369 w 5778299"/>
                    <a:gd name="connsiteY2127" fmla="*/ 1240664 h 2211056"/>
                    <a:gd name="connsiteX2128" fmla="*/ 5388755 w 5778299"/>
                    <a:gd name="connsiteY2128" fmla="*/ 1243420 h 2211056"/>
                    <a:gd name="connsiteX2129" fmla="*/ 5407741 w 5778299"/>
                    <a:gd name="connsiteY2129" fmla="*/ 1230081 h 2211056"/>
                    <a:gd name="connsiteX2130" fmla="*/ 5395024 w 5778299"/>
                    <a:gd name="connsiteY2130" fmla="*/ 1197489 h 2211056"/>
                    <a:gd name="connsiteX2131" fmla="*/ 5382574 w 5778299"/>
                    <a:gd name="connsiteY2131" fmla="*/ 1174635 h 2211056"/>
                    <a:gd name="connsiteX2132" fmla="*/ 5365278 w 5778299"/>
                    <a:gd name="connsiteY2132" fmla="*/ 1146800 h 2211056"/>
                    <a:gd name="connsiteX2133" fmla="*/ 5357364 w 5778299"/>
                    <a:gd name="connsiteY2133" fmla="*/ 1145422 h 2211056"/>
                    <a:gd name="connsiteX2134" fmla="*/ 5353984 w 5778299"/>
                    <a:gd name="connsiteY2134" fmla="*/ 1145422 h 2211056"/>
                    <a:gd name="connsiteX2135" fmla="*/ 5344024 w 5778299"/>
                    <a:gd name="connsiteY2135" fmla="*/ 1143599 h 2211056"/>
                    <a:gd name="connsiteX2136" fmla="*/ 5339578 w 5778299"/>
                    <a:gd name="connsiteY2136" fmla="*/ 1133106 h 2211056"/>
                    <a:gd name="connsiteX2137" fmla="*/ 5334421 w 5778299"/>
                    <a:gd name="connsiteY2137" fmla="*/ 1121856 h 2211056"/>
                    <a:gd name="connsiteX2138" fmla="*/ 5328150 w 5778299"/>
                    <a:gd name="connsiteY2138" fmla="*/ 1123234 h 2211056"/>
                    <a:gd name="connsiteX2139" fmla="*/ 5316323 w 5778299"/>
                    <a:gd name="connsiteY2139" fmla="*/ 1125235 h 2211056"/>
                    <a:gd name="connsiteX2140" fmla="*/ 5301250 w 5778299"/>
                    <a:gd name="connsiteY2140" fmla="*/ 1114608 h 2211056"/>
                    <a:gd name="connsiteX2141" fmla="*/ 5310943 w 5778299"/>
                    <a:gd name="connsiteY2141" fmla="*/ 1104693 h 2211056"/>
                    <a:gd name="connsiteX2142" fmla="*/ 5321570 w 5778299"/>
                    <a:gd name="connsiteY2142" fmla="*/ 1103092 h 2211056"/>
                    <a:gd name="connsiteX2143" fmla="*/ 5349226 w 5778299"/>
                    <a:gd name="connsiteY2143" fmla="*/ 1118655 h 2211056"/>
                    <a:gd name="connsiteX2144" fmla="*/ 5365900 w 5778299"/>
                    <a:gd name="connsiteY2144" fmla="*/ 1125235 h 2211056"/>
                    <a:gd name="connsiteX2145" fmla="*/ 5390934 w 5778299"/>
                    <a:gd name="connsiteY2145" fmla="*/ 1119588 h 2211056"/>
                    <a:gd name="connsiteX2146" fmla="*/ 5405918 w 5778299"/>
                    <a:gd name="connsiteY2146" fmla="*/ 1113275 h 2211056"/>
                    <a:gd name="connsiteX2147" fmla="*/ 5428150 w 5778299"/>
                    <a:gd name="connsiteY2147" fmla="*/ 1103092 h 2211056"/>
                    <a:gd name="connsiteX2148" fmla="*/ 5436688 w 5778299"/>
                    <a:gd name="connsiteY2148" fmla="*/ 1090954 h 2211056"/>
                    <a:gd name="connsiteX2149" fmla="*/ 5445580 w 5778299"/>
                    <a:gd name="connsiteY2149" fmla="*/ 1079082 h 2211056"/>
                    <a:gd name="connsiteX2150" fmla="*/ 5450337 w 5778299"/>
                    <a:gd name="connsiteY2150" fmla="*/ 1074146 h 2211056"/>
                    <a:gd name="connsiteX2151" fmla="*/ 5442156 w 5778299"/>
                    <a:gd name="connsiteY2151" fmla="*/ 1062052 h 2211056"/>
                    <a:gd name="connsiteX2152" fmla="*/ 5433930 w 5778299"/>
                    <a:gd name="connsiteY2152" fmla="*/ 1049513 h 2211056"/>
                    <a:gd name="connsiteX2153" fmla="*/ 5458964 w 5778299"/>
                    <a:gd name="connsiteY2153" fmla="*/ 1032128 h 2211056"/>
                    <a:gd name="connsiteX2154" fmla="*/ 5459898 w 5778299"/>
                    <a:gd name="connsiteY2154" fmla="*/ 1032128 h 2211056"/>
                    <a:gd name="connsiteX2155" fmla="*/ 5462165 w 5778299"/>
                    <a:gd name="connsiteY2155" fmla="*/ 1032439 h 2211056"/>
                    <a:gd name="connsiteX2156" fmla="*/ 5469145 w 5778299"/>
                    <a:gd name="connsiteY2156" fmla="*/ 1030572 h 2211056"/>
                    <a:gd name="connsiteX2157" fmla="*/ 5475282 w 5778299"/>
                    <a:gd name="connsiteY2157" fmla="*/ 1028882 h 2211056"/>
                    <a:gd name="connsiteX2158" fmla="*/ 5477283 w 5778299"/>
                    <a:gd name="connsiteY2158" fmla="*/ 1029238 h 2211056"/>
                    <a:gd name="connsiteX2159" fmla="*/ 5477283 w 5778299"/>
                    <a:gd name="connsiteY2159" fmla="*/ 1029238 h 2211056"/>
                    <a:gd name="connsiteX2160" fmla="*/ 5477283 w 5778299"/>
                    <a:gd name="connsiteY2160" fmla="*/ 1029460 h 2211056"/>
                    <a:gd name="connsiteX2161" fmla="*/ 5475770 w 5778299"/>
                    <a:gd name="connsiteY2161" fmla="*/ 1033907 h 2211056"/>
                    <a:gd name="connsiteX2162" fmla="*/ 5470124 w 5778299"/>
                    <a:gd name="connsiteY2162" fmla="*/ 1059118 h 2211056"/>
                    <a:gd name="connsiteX2163" fmla="*/ 5496803 w 5778299"/>
                    <a:gd name="connsiteY2163" fmla="*/ 1076325 h 2211056"/>
                    <a:gd name="connsiteX2164" fmla="*/ 5500849 w 5778299"/>
                    <a:gd name="connsiteY2164" fmla="*/ 1076325 h 2211056"/>
                    <a:gd name="connsiteX2165" fmla="*/ 5510185 w 5778299"/>
                    <a:gd name="connsiteY2165" fmla="*/ 1075302 h 2211056"/>
                    <a:gd name="connsiteX2166" fmla="*/ 5532417 w 5778299"/>
                    <a:gd name="connsiteY2166" fmla="*/ 1073524 h 2211056"/>
                    <a:gd name="connsiteX2167" fmla="*/ 5570612 w 5778299"/>
                    <a:gd name="connsiteY2167" fmla="*/ 1096201 h 2211056"/>
                    <a:gd name="connsiteX2168" fmla="*/ 5610141 w 5778299"/>
                    <a:gd name="connsiteY2168" fmla="*/ 1124524 h 2211056"/>
                    <a:gd name="connsiteX2169" fmla="*/ 5612675 w 5778299"/>
                    <a:gd name="connsiteY2169" fmla="*/ 1124924 h 2211056"/>
                    <a:gd name="connsiteX2170" fmla="*/ 5626014 w 5778299"/>
                    <a:gd name="connsiteY2170" fmla="*/ 1131371 h 2211056"/>
                    <a:gd name="connsiteX2171" fmla="*/ 5639754 w 5778299"/>
                    <a:gd name="connsiteY2171" fmla="*/ 1139820 h 2211056"/>
                    <a:gd name="connsiteX2172" fmla="*/ 5640687 w 5778299"/>
                    <a:gd name="connsiteY2172" fmla="*/ 1139820 h 2211056"/>
                    <a:gd name="connsiteX2173" fmla="*/ 5649580 w 5778299"/>
                    <a:gd name="connsiteY2173" fmla="*/ 1140842 h 2211056"/>
                    <a:gd name="connsiteX2174" fmla="*/ 5665321 w 5778299"/>
                    <a:gd name="connsiteY2174" fmla="*/ 1142932 h 2211056"/>
                    <a:gd name="connsiteX2175" fmla="*/ 5681994 w 5778299"/>
                    <a:gd name="connsiteY2175" fmla="*/ 1138485 h 2211056"/>
                    <a:gd name="connsiteX2176" fmla="*/ 5683551 w 5778299"/>
                    <a:gd name="connsiteY2176" fmla="*/ 1135506 h 2211056"/>
                    <a:gd name="connsiteX2177" fmla="*/ 5674969 w 5778299"/>
                    <a:gd name="connsiteY2177" fmla="*/ 1128837 h 2211056"/>
                    <a:gd name="connsiteX2178" fmla="*/ 5666521 w 5778299"/>
                    <a:gd name="connsiteY2178" fmla="*/ 1122434 h 2211056"/>
                    <a:gd name="connsiteX2179" fmla="*/ 5666877 w 5778299"/>
                    <a:gd name="connsiteY2179" fmla="*/ 1120078 h 2211056"/>
                    <a:gd name="connsiteX2180" fmla="*/ 5669767 w 5778299"/>
                    <a:gd name="connsiteY2180" fmla="*/ 1118521 h 2211056"/>
                    <a:gd name="connsiteX2181" fmla="*/ 5677504 w 5778299"/>
                    <a:gd name="connsiteY2181" fmla="*/ 1121234 h 2211056"/>
                    <a:gd name="connsiteX2182" fmla="*/ 5684307 w 5778299"/>
                    <a:gd name="connsiteY2182" fmla="*/ 1123679 h 2211056"/>
                    <a:gd name="connsiteX2183" fmla="*/ 5685685 w 5778299"/>
                    <a:gd name="connsiteY2183" fmla="*/ 1123146 h 2211056"/>
                    <a:gd name="connsiteX2184" fmla="*/ 5686174 w 5778299"/>
                    <a:gd name="connsiteY2184" fmla="*/ 1118699 h 2211056"/>
                    <a:gd name="connsiteX2185" fmla="*/ 5687419 w 5778299"/>
                    <a:gd name="connsiteY2185" fmla="*/ 1105360 h 2211056"/>
                    <a:gd name="connsiteX2186" fmla="*/ 5688620 w 5778299"/>
                    <a:gd name="connsiteY2186" fmla="*/ 1091132 h 2211056"/>
                    <a:gd name="connsiteX2187" fmla="*/ 5685641 w 5778299"/>
                    <a:gd name="connsiteY2187" fmla="*/ 1083528 h 2211056"/>
                    <a:gd name="connsiteX2188" fmla="*/ 5681683 w 5778299"/>
                    <a:gd name="connsiteY2188" fmla="*/ 1067699 h 2211056"/>
                    <a:gd name="connsiteX2189" fmla="*/ 5685596 w 5778299"/>
                    <a:gd name="connsiteY2189" fmla="*/ 1066276 h 2211056"/>
                    <a:gd name="connsiteX2190" fmla="*/ 5689109 w 5778299"/>
                    <a:gd name="connsiteY2190" fmla="*/ 1067477 h 2211056"/>
                    <a:gd name="connsiteX2191" fmla="*/ 5729838 w 5778299"/>
                    <a:gd name="connsiteY2191" fmla="*/ 1078326 h 2211056"/>
                    <a:gd name="connsiteX2192" fmla="*/ 5733705 w 5778299"/>
                    <a:gd name="connsiteY2192" fmla="*/ 1077348 h 2211056"/>
                    <a:gd name="connsiteX2193" fmla="*/ 5733705 w 5778299"/>
                    <a:gd name="connsiteY2193" fmla="*/ 1076058 h 2211056"/>
                    <a:gd name="connsiteX2194" fmla="*/ 5725614 w 5778299"/>
                    <a:gd name="connsiteY2194" fmla="*/ 1070856 h 2211056"/>
                    <a:gd name="connsiteX2195" fmla="*/ 5718855 w 5778299"/>
                    <a:gd name="connsiteY2195" fmla="*/ 1066810 h 2211056"/>
                    <a:gd name="connsiteX2196" fmla="*/ 5719166 w 5778299"/>
                    <a:gd name="connsiteY2196" fmla="*/ 1064676 h 2211056"/>
                    <a:gd name="connsiteX2197" fmla="*/ 5721212 w 5778299"/>
                    <a:gd name="connsiteY2197" fmla="*/ 1063920 h 2211056"/>
                    <a:gd name="connsiteX2198" fmla="*/ 5730905 w 5778299"/>
                    <a:gd name="connsiteY2198" fmla="*/ 1066676 h 2211056"/>
                    <a:gd name="connsiteX2199" fmla="*/ 5744244 w 5778299"/>
                    <a:gd name="connsiteY2199" fmla="*/ 1070233 h 2211056"/>
                    <a:gd name="connsiteX2200" fmla="*/ 5744244 w 5778299"/>
                    <a:gd name="connsiteY2200" fmla="*/ 1070233 h 2211056"/>
                    <a:gd name="connsiteX2201" fmla="*/ 5748245 w 5778299"/>
                    <a:gd name="connsiteY2201" fmla="*/ 1067477 h 2211056"/>
                    <a:gd name="connsiteX2202" fmla="*/ 5760339 w 5778299"/>
                    <a:gd name="connsiteY2202" fmla="*/ 1049691 h 2211056"/>
                    <a:gd name="connsiteX2203" fmla="*/ 5764786 w 5778299"/>
                    <a:gd name="connsiteY2203" fmla="*/ 1048446 h 2211056"/>
                    <a:gd name="connsiteX2204" fmla="*/ 5775946 w 5778299"/>
                    <a:gd name="connsiteY2204" fmla="*/ 1044000 h 2211056"/>
                    <a:gd name="connsiteX2205" fmla="*/ 5770211 w 5778299"/>
                    <a:gd name="connsiteY2205" fmla="*/ 1040487 h 2211056"/>
                    <a:gd name="connsiteX2206" fmla="*/ 5769900 w 5778299"/>
                    <a:gd name="connsiteY2206" fmla="*/ 1040487 h 2211056"/>
                    <a:gd name="connsiteX2207" fmla="*/ 5768254 w 5778299"/>
                    <a:gd name="connsiteY2207" fmla="*/ 1039865 h 2211056"/>
                    <a:gd name="connsiteX2208" fmla="*/ 5767231 w 5778299"/>
                    <a:gd name="connsiteY2208" fmla="*/ 1039509 h 2211056"/>
                    <a:gd name="connsiteX2209" fmla="*/ 5767231 w 5778299"/>
                    <a:gd name="connsiteY2209" fmla="*/ 1039509 h 2211056"/>
                    <a:gd name="connsiteX2210" fmla="*/ 5767231 w 5778299"/>
                    <a:gd name="connsiteY2210" fmla="*/ 1039509 h 2211056"/>
                    <a:gd name="connsiteX2211" fmla="*/ 5732150 w 5778299"/>
                    <a:gd name="connsiteY2211" fmla="*/ 1014831 h 2211056"/>
                    <a:gd name="connsiteX2212" fmla="*/ 5716810 w 5778299"/>
                    <a:gd name="connsiteY2212" fmla="*/ 1001803 h 2211056"/>
                    <a:gd name="connsiteX2213" fmla="*/ 5687909 w 5778299"/>
                    <a:gd name="connsiteY2213" fmla="*/ 992110 h 2211056"/>
                    <a:gd name="connsiteX2214" fmla="*/ 5677548 w 5778299"/>
                    <a:gd name="connsiteY2214" fmla="*/ 993845 h 2211056"/>
                    <a:gd name="connsiteX2215" fmla="*/ 5669767 w 5778299"/>
                    <a:gd name="connsiteY2215" fmla="*/ 995401 h 2211056"/>
                    <a:gd name="connsiteX2216" fmla="*/ 5667010 w 5778299"/>
                    <a:gd name="connsiteY2216" fmla="*/ 994778 h 2211056"/>
                    <a:gd name="connsiteX2217" fmla="*/ 5659495 w 5778299"/>
                    <a:gd name="connsiteY2217" fmla="*/ 990332 h 2211056"/>
                    <a:gd name="connsiteX2218" fmla="*/ 5630861 w 5778299"/>
                    <a:gd name="connsiteY2218" fmla="*/ 978816 h 2211056"/>
                    <a:gd name="connsiteX2219" fmla="*/ 5615921 w 5778299"/>
                    <a:gd name="connsiteY2219" fmla="*/ 983751 h 2211056"/>
                    <a:gd name="connsiteX2220" fmla="*/ 5614809 w 5778299"/>
                    <a:gd name="connsiteY2220" fmla="*/ 985574 h 2211056"/>
                    <a:gd name="connsiteX2221" fmla="*/ 5625970 w 5778299"/>
                    <a:gd name="connsiteY2221" fmla="*/ 996868 h 2211056"/>
                    <a:gd name="connsiteX2222" fmla="*/ 5630416 w 5778299"/>
                    <a:gd name="connsiteY2222" fmla="*/ 1000336 h 2211056"/>
                    <a:gd name="connsiteX2223" fmla="*/ 5625169 w 5778299"/>
                    <a:gd name="connsiteY2223" fmla="*/ 1025369 h 2211056"/>
                    <a:gd name="connsiteX2224" fmla="*/ 5623124 w 5778299"/>
                    <a:gd name="connsiteY2224" fmla="*/ 1025992 h 2211056"/>
                    <a:gd name="connsiteX2225" fmla="*/ 5600048 w 5778299"/>
                    <a:gd name="connsiteY2225" fmla="*/ 1008206 h 2211056"/>
                    <a:gd name="connsiteX2226" fmla="*/ 5600581 w 5778299"/>
                    <a:gd name="connsiteY2226" fmla="*/ 991844 h 2211056"/>
                    <a:gd name="connsiteX2227" fmla="*/ 5598313 w 5778299"/>
                    <a:gd name="connsiteY2227" fmla="*/ 970723 h 2211056"/>
                    <a:gd name="connsiteX2228" fmla="*/ 5589065 w 5778299"/>
                    <a:gd name="connsiteY2228" fmla="*/ 960808 h 2211056"/>
                    <a:gd name="connsiteX2229" fmla="*/ 5580173 w 5778299"/>
                    <a:gd name="connsiteY2229" fmla="*/ 951382 h 2211056"/>
                    <a:gd name="connsiteX2230" fmla="*/ 5541844 w 5778299"/>
                    <a:gd name="connsiteY2230" fmla="*/ 931017 h 2211056"/>
                    <a:gd name="connsiteX2231" fmla="*/ 5510363 w 5778299"/>
                    <a:gd name="connsiteY2231" fmla="*/ 917678 h 2211056"/>
                    <a:gd name="connsiteX2232" fmla="*/ 5498225 w 5778299"/>
                    <a:gd name="connsiteY2232" fmla="*/ 912831 h 2211056"/>
                    <a:gd name="connsiteX2233" fmla="*/ 5481018 w 5778299"/>
                    <a:gd name="connsiteY2233" fmla="*/ 902026 h 2211056"/>
                    <a:gd name="connsiteX2234" fmla="*/ 5465900 w 5778299"/>
                    <a:gd name="connsiteY2234" fmla="*/ 892289 h 2211056"/>
                    <a:gd name="connsiteX2235" fmla="*/ 5449493 w 5778299"/>
                    <a:gd name="connsiteY2235" fmla="*/ 886864 h 2211056"/>
                    <a:gd name="connsiteX2236" fmla="*/ 5425260 w 5778299"/>
                    <a:gd name="connsiteY2236" fmla="*/ 877349 h 2211056"/>
                    <a:gd name="connsiteX2237" fmla="*/ 5414189 w 5778299"/>
                    <a:gd name="connsiteY2237" fmla="*/ 869879 h 2211056"/>
                    <a:gd name="connsiteX2238" fmla="*/ 5388399 w 5778299"/>
                    <a:gd name="connsiteY2238" fmla="*/ 854183 h 2211056"/>
                    <a:gd name="connsiteX2239" fmla="*/ 5343935 w 5778299"/>
                    <a:gd name="connsiteY2239" fmla="*/ 837687 h 2211056"/>
                    <a:gd name="connsiteX2240" fmla="*/ 5331619 w 5778299"/>
                    <a:gd name="connsiteY2240" fmla="*/ 835686 h 2211056"/>
                    <a:gd name="connsiteX2241" fmla="*/ 5306986 w 5778299"/>
                    <a:gd name="connsiteY2241" fmla="*/ 827861 h 2211056"/>
                    <a:gd name="connsiteX2242" fmla="*/ 5274216 w 5778299"/>
                    <a:gd name="connsiteY2242" fmla="*/ 819724 h 2211056"/>
                    <a:gd name="connsiteX2243" fmla="*/ 5257942 w 5778299"/>
                    <a:gd name="connsiteY2243" fmla="*/ 820258 h 2211056"/>
                    <a:gd name="connsiteX2244" fmla="*/ 5243981 w 5778299"/>
                    <a:gd name="connsiteY2244" fmla="*/ 820702 h 2211056"/>
                    <a:gd name="connsiteX2245" fmla="*/ 5238111 w 5778299"/>
                    <a:gd name="connsiteY2245" fmla="*/ 820702 h 2211056"/>
                    <a:gd name="connsiteX2246" fmla="*/ 5228507 w 5778299"/>
                    <a:gd name="connsiteY2246" fmla="*/ 819590 h 2211056"/>
                    <a:gd name="connsiteX2247" fmla="*/ 5213567 w 5778299"/>
                    <a:gd name="connsiteY2247" fmla="*/ 818212 h 2211056"/>
                    <a:gd name="connsiteX2248" fmla="*/ 5201161 w 5778299"/>
                    <a:gd name="connsiteY2248" fmla="*/ 820480 h 2211056"/>
                    <a:gd name="connsiteX2249" fmla="*/ 5189245 w 5778299"/>
                    <a:gd name="connsiteY2249" fmla="*/ 823370 h 2211056"/>
                    <a:gd name="connsiteX2250" fmla="*/ 5173683 w 5778299"/>
                    <a:gd name="connsiteY2250" fmla="*/ 819590 h 2211056"/>
                    <a:gd name="connsiteX2251" fmla="*/ 5173416 w 5778299"/>
                    <a:gd name="connsiteY2251" fmla="*/ 819590 h 2211056"/>
                    <a:gd name="connsiteX2252" fmla="*/ 5166436 w 5778299"/>
                    <a:gd name="connsiteY2252" fmla="*/ 816878 h 2211056"/>
                    <a:gd name="connsiteX2253" fmla="*/ 5116236 w 5778299"/>
                    <a:gd name="connsiteY2253" fmla="*/ 802472 h 2211056"/>
                    <a:gd name="connsiteX2254" fmla="*/ 5106809 w 5778299"/>
                    <a:gd name="connsiteY2254" fmla="*/ 805451 h 2211056"/>
                    <a:gd name="connsiteX2255" fmla="*/ 5093470 w 5778299"/>
                    <a:gd name="connsiteY2255" fmla="*/ 831018 h 2211056"/>
                    <a:gd name="connsiteX2256" fmla="*/ 5106809 w 5778299"/>
                    <a:gd name="connsiteY2256" fmla="*/ 847647 h 2211056"/>
                    <a:gd name="connsiteX2257" fmla="*/ 5120905 w 5778299"/>
                    <a:gd name="connsiteY2257" fmla="*/ 867345 h 2211056"/>
                    <a:gd name="connsiteX2258" fmla="*/ 5116769 w 5778299"/>
                    <a:gd name="connsiteY2258" fmla="*/ 879039 h 2211056"/>
                    <a:gd name="connsiteX2259" fmla="*/ 5092358 w 5778299"/>
                    <a:gd name="connsiteY2259" fmla="*/ 888776 h 2211056"/>
                    <a:gd name="connsiteX2260" fmla="*/ 5088802 w 5778299"/>
                    <a:gd name="connsiteY2260" fmla="*/ 888776 h 2211056"/>
                    <a:gd name="connsiteX2261" fmla="*/ 5062879 w 5778299"/>
                    <a:gd name="connsiteY2261" fmla="*/ 874370 h 2211056"/>
                    <a:gd name="connsiteX2262" fmla="*/ 5052563 w 5778299"/>
                    <a:gd name="connsiteY2262" fmla="*/ 865744 h 2211056"/>
                    <a:gd name="connsiteX2263" fmla="*/ 5040959 w 5778299"/>
                    <a:gd name="connsiteY2263" fmla="*/ 860897 h 2211056"/>
                    <a:gd name="connsiteX2264" fmla="*/ 5023173 w 5778299"/>
                    <a:gd name="connsiteY2264" fmla="*/ 847958 h 2211056"/>
                    <a:gd name="connsiteX2265" fmla="*/ 5022506 w 5778299"/>
                    <a:gd name="connsiteY2265" fmla="*/ 836353 h 2211056"/>
                    <a:gd name="connsiteX2266" fmla="*/ 5026464 w 5778299"/>
                    <a:gd name="connsiteY2266" fmla="*/ 834664 h 2211056"/>
                    <a:gd name="connsiteX2267" fmla="*/ 5039491 w 5778299"/>
                    <a:gd name="connsiteY2267" fmla="*/ 839110 h 2211056"/>
                    <a:gd name="connsiteX2268" fmla="*/ 5046161 w 5778299"/>
                    <a:gd name="connsiteY2268" fmla="*/ 841778 h 2211056"/>
                    <a:gd name="connsiteX2269" fmla="*/ 5048961 w 5778299"/>
                    <a:gd name="connsiteY2269" fmla="*/ 842134 h 2211056"/>
                    <a:gd name="connsiteX2270" fmla="*/ 5063635 w 5778299"/>
                    <a:gd name="connsiteY2270" fmla="*/ 832218 h 2211056"/>
                    <a:gd name="connsiteX2271" fmla="*/ 5060567 w 5778299"/>
                    <a:gd name="connsiteY2271" fmla="*/ 822392 h 2211056"/>
                    <a:gd name="connsiteX2272" fmla="*/ 5027975 w 5778299"/>
                    <a:gd name="connsiteY2272" fmla="*/ 811943 h 2211056"/>
                    <a:gd name="connsiteX2273" fmla="*/ 5016192 w 5778299"/>
                    <a:gd name="connsiteY2273" fmla="*/ 814077 h 2211056"/>
                    <a:gd name="connsiteX2274" fmla="*/ 4998407 w 5778299"/>
                    <a:gd name="connsiteY2274" fmla="*/ 829417 h 2211056"/>
                    <a:gd name="connsiteX2275" fmla="*/ 4982488 w 5778299"/>
                    <a:gd name="connsiteY2275" fmla="*/ 843957 h 2211056"/>
                    <a:gd name="connsiteX2276" fmla="*/ 4965148 w 5778299"/>
                    <a:gd name="connsiteY2276" fmla="*/ 847558 h 2211056"/>
                    <a:gd name="connsiteX2277" fmla="*/ 4952164 w 5778299"/>
                    <a:gd name="connsiteY2277" fmla="*/ 846758 h 2211056"/>
                    <a:gd name="connsiteX2278" fmla="*/ 4950074 w 5778299"/>
                    <a:gd name="connsiteY2278" fmla="*/ 846758 h 2211056"/>
                    <a:gd name="connsiteX2279" fmla="*/ 4918594 w 5778299"/>
                    <a:gd name="connsiteY2279" fmla="*/ 839555 h 2211056"/>
                    <a:gd name="connsiteX2280" fmla="*/ 4890359 w 5778299"/>
                    <a:gd name="connsiteY2280" fmla="*/ 832841 h 2211056"/>
                    <a:gd name="connsiteX2281" fmla="*/ 4870217 w 5778299"/>
                    <a:gd name="connsiteY2281" fmla="*/ 831818 h 2211056"/>
                    <a:gd name="connsiteX2282" fmla="*/ 4818684 w 5778299"/>
                    <a:gd name="connsiteY2282" fmla="*/ 835864 h 2211056"/>
                    <a:gd name="connsiteX2283" fmla="*/ 4814237 w 5778299"/>
                    <a:gd name="connsiteY2283" fmla="*/ 836309 h 2211056"/>
                    <a:gd name="connsiteX2284" fmla="*/ 4795962 w 5778299"/>
                    <a:gd name="connsiteY2284" fmla="*/ 840755 h 2211056"/>
                    <a:gd name="connsiteX2285" fmla="*/ 4792050 w 5778299"/>
                    <a:gd name="connsiteY2285" fmla="*/ 858541 h 2211056"/>
                    <a:gd name="connsiteX2286" fmla="*/ 4788892 w 5778299"/>
                    <a:gd name="connsiteY2286" fmla="*/ 872458 h 2211056"/>
                    <a:gd name="connsiteX2287" fmla="*/ 4788181 w 5778299"/>
                    <a:gd name="connsiteY2287" fmla="*/ 872458 h 2211056"/>
                    <a:gd name="connsiteX2288" fmla="*/ 4779910 w 5778299"/>
                    <a:gd name="connsiteY2288" fmla="*/ 847025 h 2211056"/>
                    <a:gd name="connsiteX2289" fmla="*/ 4753633 w 5778299"/>
                    <a:gd name="connsiteY2289" fmla="*/ 830306 h 2211056"/>
                    <a:gd name="connsiteX2290" fmla="*/ 4750209 w 5778299"/>
                    <a:gd name="connsiteY2290" fmla="*/ 830306 h 2211056"/>
                    <a:gd name="connsiteX2291" fmla="*/ 4745495 w 5778299"/>
                    <a:gd name="connsiteY2291" fmla="*/ 830306 h 2211056"/>
                    <a:gd name="connsiteX2292" fmla="*/ 4734424 w 5778299"/>
                    <a:gd name="connsiteY2292" fmla="*/ 828306 h 2211056"/>
                    <a:gd name="connsiteX2293" fmla="*/ 4733223 w 5778299"/>
                    <a:gd name="connsiteY2293" fmla="*/ 826794 h 2211056"/>
                    <a:gd name="connsiteX2294" fmla="*/ 4735359 w 5778299"/>
                    <a:gd name="connsiteY2294" fmla="*/ 821191 h 2211056"/>
                    <a:gd name="connsiteX2295" fmla="*/ 4737048 w 5778299"/>
                    <a:gd name="connsiteY2295" fmla="*/ 817679 h 2211056"/>
                    <a:gd name="connsiteX2296" fmla="*/ 4739982 w 5778299"/>
                    <a:gd name="connsiteY2296" fmla="*/ 804562 h 2211056"/>
                    <a:gd name="connsiteX2297" fmla="*/ 4738293 w 5778299"/>
                    <a:gd name="connsiteY2297" fmla="*/ 786509 h 2211056"/>
                    <a:gd name="connsiteX2298" fmla="*/ 4627622 w 5778299"/>
                    <a:gd name="connsiteY2298" fmla="*/ 745158 h 2211056"/>
                    <a:gd name="connsiteX2299" fmla="*/ 4562260 w 5778299"/>
                    <a:gd name="connsiteY2299" fmla="*/ 753117 h 2211056"/>
                    <a:gd name="connsiteX2300" fmla="*/ 4500634 w 5778299"/>
                    <a:gd name="connsiteY2300" fmla="*/ 760943 h 2211056"/>
                    <a:gd name="connsiteX2301" fmla="*/ 4472443 w 5778299"/>
                    <a:gd name="connsiteY2301" fmla="*/ 758141 h 2211056"/>
                    <a:gd name="connsiteX2302" fmla="*/ 4469687 w 5778299"/>
                    <a:gd name="connsiteY2302" fmla="*/ 749649 h 2211056"/>
                    <a:gd name="connsiteX2303" fmla="*/ 4467330 w 5778299"/>
                    <a:gd name="connsiteY2303" fmla="*/ 738888 h 2211056"/>
                    <a:gd name="connsiteX2304" fmla="*/ 4436783 w 5778299"/>
                    <a:gd name="connsiteY2304" fmla="*/ 726705 h 2211056"/>
                    <a:gd name="connsiteX2305" fmla="*/ 4430603 w 5778299"/>
                    <a:gd name="connsiteY2305" fmla="*/ 727684 h 2211056"/>
                    <a:gd name="connsiteX2306" fmla="*/ 4422110 w 5778299"/>
                    <a:gd name="connsiteY2306" fmla="*/ 729818 h 2211056"/>
                    <a:gd name="connsiteX2307" fmla="*/ 4417130 w 5778299"/>
                    <a:gd name="connsiteY2307" fmla="*/ 726350 h 2211056"/>
                    <a:gd name="connsiteX2308" fmla="*/ 4409704 w 5778299"/>
                    <a:gd name="connsiteY2308" fmla="*/ 719102 h 2211056"/>
                    <a:gd name="connsiteX2309" fmla="*/ 4378313 w 5778299"/>
                    <a:gd name="connsiteY2309" fmla="*/ 709498 h 2211056"/>
                    <a:gd name="connsiteX2310" fmla="*/ 4372533 w 5778299"/>
                    <a:gd name="connsiteY2310" fmla="*/ 710031 h 2211056"/>
                    <a:gd name="connsiteX2311" fmla="*/ 4362039 w 5778299"/>
                    <a:gd name="connsiteY2311" fmla="*/ 707541 h 2211056"/>
                    <a:gd name="connsiteX2312" fmla="*/ 4362039 w 5778299"/>
                    <a:gd name="connsiteY2312" fmla="*/ 703095 h 2211056"/>
                    <a:gd name="connsiteX2313" fmla="*/ 4374489 w 5778299"/>
                    <a:gd name="connsiteY2313" fmla="*/ 698071 h 2211056"/>
                    <a:gd name="connsiteX2314" fmla="*/ 4376801 w 5778299"/>
                    <a:gd name="connsiteY2314" fmla="*/ 698071 h 2211056"/>
                    <a:gd name="connsiteX2315" fmla="*/ 4398677 w 5778299"/>
                    <a:gd name="connsiteY2315" fmla="*/ 692201 h 2211056"/>
                    <a:gd name="connsiteX2316" fmla="*/ 4394231 w 5778299"/>
                    <a:gd name="connsiteY2316" fmla="*/ 683842 h 2211056"/>
                    <a:gd name="connsiteX2317" fmla="*/ 4312818 w 5778299"/>
                    <a:gd name="connsiteY2317" fmla="*/ 665167 h 2211056"/>
                    <a:gd name="connsiteX2318" fmla="*/ 4282582 w 5778299"/>
                    <a:gd name="connsiteY2318" fmla="*/ 676017 h 2211056"/>
                    <a:gd name="connsiteX2319" fmla="*/ 4251458 w 5778299"/>
                    <a:gd name="connsiteY2319" fmla="*/ 710120 h 2211056"/>
                    <a:gd name="connsiteX2320" fmla="*/ 4249457 w 5778299"/>
                    <a:gd name="connsiteY2320" fmla="*/ 710120 h 2211056"/>
                    <a:gd name="connsiteX2321" fmla="*/ 4230293 w 5778299"/>
                    <a:gd name="connsiteY2321" fmla="*/ 701228 h 2211056"/>
                    <a:gd name="connsiteX2322" fmla="*/ 4233361 w 5778299"/>
                    <a:gd name="connsiteY2322" fmla="*/ 693846 h 2211056"/>
                    <a:gd name="connsiteX2323" fmla="*/ 4243098 w 5778299"/>
                    <a:gd name="connsiteY2323" fmla="*/ 690023 h 2211056"/>
                    <a:gd name="connsiteX2324" fmla="*/ 4257372 w 5778299"/>
                    <a:gd name="connsiteY2324" fmla="*/ 681130 h 2211056"/>
                    <a:gd name="connsiteX2325" fmla="*/ 4233539 w 5778299"/>
                    <a:gd name="connsiteY2325" fmla="*/ 674193 h 2211056"/>
                    <a:gd name="connsiteX2326" fmla="*/ 4226646 w 5778299"/>
                    <a:gd name="connsiteY2326" fmla="*/ 673571 h 2211056"/>
                    <a:gd name="connsiteX2327" fmla="*/ 4218865 w 5778299"/>
                    <a:gd name="connsiteY2327" fmla="*/ 667479 h 2211056"/>
                    <a:gd name="connsiteX2328" fmla="*/ 4234161 w 5778299"/>
                    <a:gd name="connsiteY2328" fmla="*/ 659387 h 2211056"/>
                    <a:gd name="connsiteX2329" fmla="*/ 4239097 w 5778299"/>
                    <a:gd name="connsiteY2329" fmla="*/ 660054 h 2211056"/>
                    <a:gd name="connsiteX2330" fmla="*/ 4263329 w 5778299"/>
                    <a:gd name="connsiteY2330" fmla="*/ 664056 h 2211056"/>
                    <a:gd name="connsiteX2331" fmla="*/ 4272222 w 5778299"/>
                    <a:gd name="connsiteY2331" fmla="*/ 660499 h 2211056"/>
                    <a:gd name="connsiteX2332" fmla="*/ 4272222 w 5778299"/>
                    <a:gd name="connsiteY2332" fmla="*/ 659876 h 2211056"/>
                    <a:gd name="connsiteX2333" fmla="*/ 4195166 w 5778299"/>
                    <a:gd name="connsiteY2333" fmla="*/ 642535 h 2211056"/>
                    <a:gd name="connsiteX2334" fmla="*/ 4191253 w 5778299"/>
                    <a:gd name="connsiteY2334" fmla="*/ 641957 h 2211056"/>
                    <a:gd name="connsiteX2335" fmla="*/ 4156660 w 5778299"/>
                    <a:gd name="connsiteY2335" fmla="*/ 637778 h 2211056"/>
                    <a:gd name="connsiteX2336" fmla="*/ 4101214 w 5778299"/>
                    <a:gd name="connsiteY2336" fmla="*/ 628663 h 2211056"/>
                    <a:gd name="connsiteX2337" fmla="*/ 4087563 w 5778299"/>
                    <a:gd name="connsiteY2337" fmla="*/ 628262 h 2211056"/>
                    <a:gd name="connsiteX2338" fmla="*/ 4088275 w 5778299"/>
                    <a:gd name="connsiteY2338" fmla="*/ 636221 h 2211056"/>
                    <a:gd name="connsiteX2339" fmla="*/ 4089653 w 5778299"/>
                    <a:gd name="connsiteY2339" fmla="*/ 646448 h 2211056"/>
                    <a:gd name="connsiteX2340" fmla="*/ 4067732 w 5778299"/>
                    <a:gd name="connsiteY2340" fmla="*/ 654763 h 2211056"/>
                    <a:gd name="connsiteX2341" fmla="*/ 4056661 w 5778299"/>
                    <a:gd name="connsiteY2341" fmla="*/ 654452 h 2211056"/>
                    <a:gd name="connsiteX2342" fmla="*/ 4048391 w 5778299"/>
                    <a:gd name="connsiteY2342" fmla="*/ 654185 h 2211056"/>
                    <a:gd name="connsiteX2343" fmla="*/ 4043010 w 5778299"/>
                    <a:gd name="connsiteY2343" fmla="*/ 654585 h 2211056"/>
                    <a:gd name="connsiteX2344" fmla="*/ 4025581 w 5778299"/>
                    <a:gd name="connsiteY2344" fmla="*/ 666323 h 2211056"/>
                    <a:gd name="connsiteX2345" fmla="*/ 4027359 w 5778299"/>
                    <a:gd name="connsiteY2345" fmla="*/ 673749 h 2211056"/>
                    <a:gd name="connsiteX2346" fmla="*/ 4036252 w 5778299"/>
                    <a:gd name="connsiteY2346" fmla="*/ 676194 h 2211056"/>
                    <a:gd name="connsiteX2347" fmla="*/ 4046479 w 5778299"/>
                    <a:gd name="connsiteY2347" fmla="*/ 675483 h 2211056"/>
                    <a:gd name="connsiteX2348" fmla="*/ 4052838 w 5778299"/>
                    <a:gd name="connsiteY2348" fmla="*/ 674949 h 2211056"/>
                    <a:gd name="connsiteX2349" fmla="*/ 4055460 w 5778299"/>
                    <a:gd name="connsiteY2349" fmla="*/ 675572 h 2211056"/>
                    <a:gd name="connsiteX2350" fmla="*/ 4055772 w 5778299"/>
                    <a:gd name="connsiteY2350" fmla="*/ 676328 h 2211056"/>
                    <a:gd name="connsiteX2351" fmla="*/ 4048835 w 5778299"/>
                    <a:gd name="connsiteY2351" fmla="*/ 682997 h 2211056"/>
                    <a:gd name="connsiteX2352" fmla="*/ 4042566 w 5778299"/>
                    <a:gd name="connsiteY2352" fmla="*/ 690201 h 2211056"/>
                    <a:gd name="connsiteX2353" fmla="*/ 4047013 w 5778299"/>
                    <a:gd name="connsiteY2353" fmla="*/ 695447 h 2211056"/>
                    <a:gd name="connsiteX2354" fmla="*/ 4057639 w 5778299"/>
                    <a:gd name="connsiteY2354" fmla="*/ 712299 h 2211056"/>
                    <a:gd name="connsiteX2355" fmla="*/ 4054171 w 5778299"/>
                    <a:gd name="connsiteY2355" fmla="*/ 718791 h 2211056"/>
                    <a:gd name="connsiteX2356" fmla="*/ 4044745 w 5778299"/>
                    <a:gd name="connsiteY2356" fmla="*/ 722570 h 2211056"/>
                    <a:gd name="connsiteX2357" fmla="*/ 4030428 w 5778299"/>
                    <a:gd name="connsiteY2357" fmla="*/ 716834 h 2211056"/>
                    <a:gd name="connsiteX2358" fmla="*/ 4022558 w 5778299"/>
                    <a:gd name="connsiteY2358" fmla="*/ 712388 h 2211056"/>
                    <a:gd name="connsiteX2359" fmla="*/ 4018644 w 5778299"/>
                    <a:gd name="connsiteY2359" fmla="*/ 711943 h 2211056"/>
                    <a:gd name="connsiteX2360" fmla="*/ 3980317 w 5778299"/>
                    <a:gd name="connsiteY2360" fmla="*/ 718924 h 2211056"/>
                    <a:gd name="connsiteX2361" fmla="*/ 3987920 w 5778299"/>
                    <a:gd name="connsiteY2361" fmla="*/ 720925 h 2211056"/>
                    <a:gd name="connsiteX2362" fmla="*/ 3999791 w 5778299"/>
                    <a:gd name="connsiteY2362" fmla="*/ 727595 h 2211056"/>
                    <a:gd name="connsiteX2363" fmla="*/ 3998947 w 5778299"/>
                    <a:gd name="connsiteY2363" fmla="*/ 731463 h 2211056"/>
                    <a:gd name="connsiteX2364" fmla="*/ 3987120 w 5778299"/>
                    <a:gd name="connsiteY2364" fmla="*/ 734842 h 2211056"/>
                    <a:gd name="connsiteX2365" fmla="*/ 3973781 w 5778299"/>
                    <a:gd name="connsiteY2365" fmla="*/ 732175 h 2211056"/>
                    <a:gd name="connsiteX2366" fmla="*/ 3969334 w 5778299"/>
                    <a:gd name="connsiteY2366" fmla="*/ 726127 h 2211056"/>
                    <a:gd name="connsiteX2367" fmla="*/ 3961019 w 5778299"/>
                    <a:gd name="connsiteY2367" fmla="*/ 718835 h 2211056"/>
                    <a:gd name="connsiteX2368" fmla="*/ 3959419 w 5778299"/>
                    <a:gd name="connsiteY2368" fmla="*/ 718835 h 2211056"/>
                    <a:gd name="connsiteX2369" fmla="*/ 3953772 w 5778299"/>
                    <a:gd name="connsiteY2369" fmla="*/ 719369 h 2211056"/>
                    <a:gd name="connsiteX2370" fmla="*/ 3931273 w 5778299"/>
                    <a:gd name="connsiteY2370" fmla="*/ 714656 h 2211056"/>
                    <a:gd name="connsiteX2371" fmla="*/ 3921491 w 5778299"/>
                    <a:gd name="connsiteY2371" fmla="*/ 711810 h 2211056"/>
                    <a:gd name="connsiteX2372" fmla="*/ 3912598 w 5778299"/>
                    <a:gd name="connsiteY2372" fmla="*/ 710787 h 2211056"/>
                    <a:gd name="connsiteX2373" fmla="*/ 3888676 w 5778299"/>
                    <a:gd name="connsiteY2373" fmla="*/ 716745 h 2211056"/>
                    <a:gd name="connsiteX2374" fmla="*/ 3863510 w 5778299"/>
                    <a:gd name="connsiteY2374" fmla="*/ 722926 h 2211056"/>
                    <a:gd name="connsiteX2375" fmla="*/ 3859819 w 5778299"/>
                    <a:gd name="connsiteY2375" fmla="*/ 722926 h 2211056"/>
                    <a:gd name="connsiteX2376" fmla="*/ 3820913 w 5778299"/>
                    <a:gd name="connsiteY2376" fmla="*/ 707675 h 2211056"/>
                    <a:gd name="connsiteX2377" fmla="*/ 3814822 w 5778299"/>
                    <a:gd name="connsiteY2377" fmla="*/ 701450 h 2211056"/>
                    <a:gd name="connsiteX2378" fmla="*/ 3806908 w 5778299"/>
                    <a:gd name="connsiteY2378" fmla="*/ 695536 h 2211056"/>
                    <a:gd name="connsiteX2379" fmla="*/ 3798503 w 5778299"/>
                    <a:gd name="connsiteY2379" fmla="*/ 701806 h 2211056"/>
                    <a:gd name="connsiteX2380" fmla="*/ 3790544 w 5778299"/>
                    <a:gd name="connsiteY2380" fmla="*/ 719280 h 2211056"/>
                    <a:gd name="connsiteX2381" fmla="*/ 3786854 w 5778299"/>
                    <a:gd name="connsiteY2381" fmla="*/ 729507 h 2211056"/>
                    <a:gd name="connsiteX2382" fmla="*/ 3777962 w 5778299"/>
                    <a:gd name="connsiteY2382" fmla="*/ 739244 h 2211056"/>
                    <a:gd name="connsiteX2383" fmla="*/ 3769069 w 5778299"/>
                    <a:gd name="connsiteY2383" fmla="*/ 748448 h 2211056"/>
                    <a:gd name="connsiteX2384" fmla="*/ 3751283 w 5778299"/>
                    <a:gd name="connsiteY2384" fmla="*/ 761787 h 2211056"/>
                    <a:gd name="connsiteX2385" fmla="*/ 3729629 w 5778299"/>
                    <a:gd name="connsiteY2385" fmla="*/ 754318 h 2211056"/>
                    <a:gd name="connsiteX2386" fmla="*/ 3686811 w 5778299"/>
                    <a:gd name="connsiteY2386" fmla="*/ 713322 h 2211056"/>
                    <a:gd name="connsiteX2387" fmla="*/ 3653818 w 5778299"/>
                    <a:gd name="connsiteY2387" fmla="*/ 673660 h 2211056"/>
                    <a:gd name="connsiteX2388" fmla="*/ 3653818 w 5778299"/>
                    <a:gd name="connsiteY2388" fmla="*/ 673660 h 2211056"/>
                    <a:gd name="connsiteX2389" fmla="*/ 3654218 w 5778299"/>
                    <a:gd name="connsiteY2389" fmla="*/ 673660 h 2211056"/>
                    <a:gd name="connsiteX2390" fmla="*/ 3653285 w 5778299"/>
                    <a:gd name="connsiteY2390" fmla="*/ 673082 h 2211056"/>
                    <a:gd name="connsiteX2391" fmla="*/ 3653285 w 5778299"/>
                    <a:gd name="connsiteY2391" fmla="*/ 673082 h 2211056"/>
                    <a:gd name="connsiteX2392" fmla="*/ 3653285 w 5778299"/>
                    <a:gd name="connsiteY2392" fmla="*/ 673082 h 2211056"/>
                    <a:gd name="connsiteX2393" fmla="*/ 3657197 w 5778299"/>
                    <a:gd name="connsiteY2393" fmla="*/ 671170 h 2211056"/>
                    <a:gd name="connsiteX2394" fmla="*/ 3669292 w 5778299"/>
                    <a:gd name="connsiteY2394" fmla="*/ 675616 h 2211056"/>
                    <a:gd name="connsiteX2395" fmla="*/ 3686187 w 5778299"/>
                    <a:gd name="connsiteY2395" fmla="*/ 681530 h 2211056"/>
                    <a:gd name="connsiteX2396" fmla="*/ 3695614 w 5778299"/>
                    <a:gd name="connsiteY2396" fmla="*/ 675750 h 2211056"/>
                    <a:gd name="connsiteX2397" fmla="*/ 3697793 w 5778299"/>
                    <a:gd name="connsiteY2397" fmla="*/ 665879 h 2211056"/>
                    <a:gd name="connsiteX2398" fmla="*/ 3687655 w 5778299"/>
                    <a:gd name="connsiteY2398" fmla="*/ 658898 h 2211056"/>
                    <a:gd name="connsiteX2399" fmla="*/ 3678007 w 5778299"/>
                    <a:gd name="connsiteY2399" fmla="*/ 651784 h 2211056"/>
                    <a:gd name="connsiteX2400" fmla="*/ 3680719 w 5778299"/>
                    <a:gd name="connsiteY2400" fmla="*/ 642091 h 2211056"/>
                    <a:gd name="connsiteX2401" fmla="*/ 3679029 w 5778299"/>
                    <a:gd name="connsiteY2401" fmla="*/ 628751 h 2211056"/>
                    <a:gd name="connsiteX2402" fmla="*/ 3678007 w 5778299"/>
                    <a:gd name="connsiteY2402" fmla="*/ 619859 h 2211056"/>
                    <a:gd name="connsiteX2403" fmla="*/ 3681475 w 5778299"/>
                    <a:gd name="connsiteY2403" fmla="*/ 616079 h 2211056"/>
                    <a:gd name="connsiteX2404" fmla="*/ 3681830 w 5778299"/>
                    <a:gd name="connsiteY2404" fmla="*/ 612833 h 2211056"/>
                    <a:gd name="connsiteX2405" fmla="*/ 3666802 w 5778299"/>
                    <a:gd name="connsiteY2405" fmla="*/ 605986 h 2211056"/>
                    <a:gd name="connsiteX2406" fmla="*/ 3663155 w 5778299"/>
                    <a:gd name="connsiteY2406" fmla="*/ 605008 h 2211056"/>
                    <a:gd name="connsiteX2407" fmla="*/ 3651195 w 5778299"/>
                    <a:gd name="connsiteY2407" fmla="*/ 596115 h 2211056"/>
                    <a:gd name="connsiteX2408" fmla="*/ 3636121 w 5778299"/>
                    <a:gd name="connsiteY2408" fmla="*/ 587489 h 2211056"/>
                    <a:gd name="connsiteX2409" fmla="*/ 3621759 w 5778299"/>
                    <a:gd name="connsiteY2409" fmla="*/ 586822 h 2211056"/>
                    <a:gd name="connsiteX2410" fmla="*/ 3604330 w 5778299"/>
                    <a:gd name="connsiteY2410" fmla="*/ 589890 h 2211056"/>
                    <a:gd name="connsiteX2411" fmla="*/ 3604018 w 5778299"/>
                    <a:gd name="connsiteY2411" fmla="*/ 591402 h 2211056"/>
                    <a:gd name="connsiteX2412" fmla="*/ 3604018 w 5778299"/>
                    <a:gd name="connsiteY2412" fmla="*/ 596782 h 2211056"/>
                    <a:gd name="connsiteX2413" fmla="*/ 3602151 w 5778299"/>
                    <a:gd name="connsiteY2413" fmla="*/ 597627 h 2211056"/>
                    <a:gd name="connsiteX2414" fmla="*/ 3586678 w 5778299"/>
                    <a:gd name="connsiteY2414" fmla="*/ 586733 h 2211056"/>
                    <a:gd name="connsiteX2415" fmla="*/ 3569959 w 5778299"/>
                    <a:gd name="connsiteY2415" fmla="*/ 583532 h 2211056"/>
                    <a:gd name="connsiteX2416" fmla="*/ 3529942 w 5778299"/>
                    <a:gd name="connsiteY2416" fmla="*/ 565257 h 2211056"/>
                    <a:gd name="connsiteX2417" fmla="*/ 3522606 w 5778299"/>
                    <a:gd name="connsiteY2417" fmla="*/ 559121 h 2211056"/>
                    <a:gd name="connsiteX2418" fmla="*/ 3515447 w 5778299"/>
                    <a:gd name="connsiteY2418" fmla="*/ 569526 h 2211056"/>
                    <a:gd name="connsiteX2419" fmla="*/ 3505620 w 5778299"/>
                    <a:gd name="connsiteY2419" fmla="*/ 574861 h 2211056"/>
                    <a:gd name="connsiteX2420" fmla="*/ 3501796 w 5778299"/>
                    <a:gd name="connsiteY2420" fmla="*/ 574861 h 2211056"/>
                    <a:gd name="connsiteX2421" fmla="*/ 3498017 w 5778299"/>
                    <a:gd name="connsiteY2421" fmla="*/ 574861 h 2211056"/>
                    <a:gd name="connsiteX2422" fmla="*/ 3488323 w 5778299"/>
                    <a:gd name="connsiteY2422" fmla="*/ 584599 h 2211056"/>
                    <a:gd name="connsiteX2423" fmla="*/ 3489479 w 5778299"/>
                    <a:gd name="connsiteY2423" fmla="*/ 592113 h 2211056"/>
                    <a:gd name="connsiteX2424" fmla="*/ 3489835 w 5778299"/>
                    <a:gd name="connsiteY2424" fmla="*/ 621326 h 2211056"/>
                    <a:gd name="connsiteX2425" fmla="*/ 3485389 w 5778299"/>
                    <a:gd name="connsiteY2425" fmla="*/ 624305 h 2211056"/>
                    <a:gd name="connsiteX2426" fmla="*/ 3483611 w 5778299"/>
                    <a:gd name="connsiteY2426" fmla="*/ 624305 h 2211056"/>
                    <a:gd name="connsiteX2427" fmla="*/ 3473872 w 5778299"/>
                    <a:gd name="connsiteY2427" fmla="*/ 621326 h 2211056"/>
                    <a:gd name="connsiteX2428" fmla="*/ 3464669 w 5778299"/>
                    <a:gd name="connsiteY2428" fmla="*/ 618480 h 2211056"/>
                    <a:gd name="connsiteX2429" fmla="*/ 3464669 w 5778299"/>
                    <a:gd name="connsiteY2429" fmla="*/ 618480 h 2211056"/>
                    <a:gd name="connsiteX2430" fmla="*/ 3455776 w 5778299"/>
                    <a:gd name="connsiteY2430" fmla="*/ 621459 h 2211056"/>
                    <a:gd name="connsiteX2431" fmla="*/ 3450218 w 5778299"/>
                    <a:gd name="connsiteY2431" fmla="*/ 623905 h 2211056"/>
                    <a:gd name="connsiteX2432" fmla="*/ 3438969 w 5778299"/>
                    <a:gd name="connsiteY2432" fmla="*/ 625417 h 2211056"/>
                    <a:gd name="connsiteX2433" fmla="*/ 3416737 w 5778299"/>
                    <a:gd name="connsiteY2433" fmla="*/ 622571 h 2211056"/>
                    <a:gd name="connsiteX2434" fmla="*/ 3396773 w 5778299"/>
                    <a:gd name="connsiteY2434" fmla="*/ 619814 h 2211056"/>
                    <a:gd name="connsiteX2435" fmla="*/ 3396016 w 5778299"/>
                    <a:gd name="connsiteY2435" fmla="*/ 619814 h 2211056"/>
                    <a:gd name="connsiteX2436" fmla="*/ 3382144 w 5778299"/>
                    <a:gd name="connsiteY2436" fmla="*/ 614523 h 2211056"/>
                    <a:gd name="connsiteX2437" fmla="*/ 3375652 w 5778299"/>
                    <a:gd name="connsiteY2437" fmla="*/ 607676 h 2211056"/>
                    <a:gd name="connsiteX2438" fmla="*/ 3370894 w 5778299"/>
                    <a:gd name="connsiteY2438" fmla="*/ 610788 h 2211056"/>
                    <a:gd name="connsiteX2439" fmla="*/ 3367204 w 5778299"/>
                    <a:gd name="connsiteY2439" fmla="*/ 613989 h 2211056"/>
                    <a:gd name="connsiteX2440" fmla="*/ 3353864 w 5778299"/>
                    <a:gd name="connsiteY2440" fmla="*/ 617235 h 2211056"/>
                    <a:gd name="connsiteX2441" fmla="*/ 3330299 w 5778299"/>
                    <a:gd name="connsiteY2441" fmla="*/ 612789 h 2211056"/>
                    <a:gd name="connsiteX2442" fmla="*/ 3319405 w 5778299"/>
                    <a:gd name="connsiteY2442" fmla="*/ 604874 h 2211056"/>
                    <a:gd name="connsiteX2443" fmla="*/ 3328876 w 5778299"/>
                    <a:gd name="connsiteY2443" fmla="*/ 593803 h 2211056"/>
                    <a:gd name="connsiteX2444" fmla="*/ 3335546 w 5778299"/>
                    <a:gd name="connsiteY2444" fmla="*/ 587489 h 2211056"/>
                    <a:gd name="connsiteX2445" fmla="*/ 3295528 w 5778299"/>
                    <a:gd name="connsiteY2445" fmla="*/ 581575 h 2211056"/>
                    <a:gd name="connsiteX2446" fmla="*/ 3276676 w 5778299"/>
                    <a:gd name="connsiteY2446" fmla="*/ 579752 h 2211056"/>
                    <a:gd name="connsiteX2447" fmla="*/ 3242394 w 5778299"/>
                    <a:gd name="connsiteY2447" fmla="*/ 575084 h 2211056"/>
                    <a:gd name="connsiteX2448" fmla="*/ 3207089 w 5778299"/>
                    <a:gd name="connsiteY2448" fmla="*/ 577662 h 2211056"/>
                    <a:gd name="connsiteX2449" fmla="*/ 3204777 w 5778299"/>
                    <a:gd name="connsiteY2449" fmla="*/ 577885 h 2211056"/>
                    <a:gd name="connsiteX2450" fmla="*/ 3192328 w 5778299"/>
                    <a:gd name="connsiteY2450" fmla="*/ 578819 h 2211056"/>
                    <a:gd name="connsiteX2451" fmla="*/ 3156401 w 5778299"/>
                    <a:gd name="connsiteY2451" fmla="*/ 585088 h 2211056"/>
                    <a:gd name="connsiteX2452" fmla="*/ 3155556 w 5778299"/>
                    <a:gd name="connsiteY2452" fmla="*/ 593225 h 2211056"/>
                    <a:gd name="connsiteX2453" fmla="*/ 3156312 w 5778299"/>
                    <a:gd name="connsiteY2453" fmla="*/ 600961 h 2211056"/>
                    <a:gd name="connsiteX2454" fmla="*/ 3151865 w 5778299"/>
                    <a:gd name="connsiteY2454" fmla="*/ 604696 h 2211056"/>
                    <a:gd name="connsiteX2455" fmla="*/ 3149508 w 5778299"/>
                    <a:gd name="connsiteY2455" fmla="*/ 603496 h 2211056"/>
                    <a:gd name="connsiteX2456" fmla="*/ 3145062 w 5778299"/>
                    <a:gd name="connsiteY2456" fmla="*/ 587489 h 2211056"/>
                    <a:gd name="connsiteX2457" fmla="*/ 3145552 w 5778299"/>
                    <a:gd name="connsiteY2457" fmla="*/ 583043 h 2211056"/>
                    <a:gd name="connsiteX2458" fmla="*/ 3143061 w 5778299"/>
                    <a:gd name="connsiteY2458" fmla="*/ 564412 h 2211056"/>
                    <a:gd name="connsiteX2459" fmla="*/ 3133013 w 5778299"/>
                    <a:gd name="connsiteY2459" fmla="*/ 560811 h 2211056"/>
                    <a:gd name="connsiteX2460" fmla="*/ 3129411 w 5778299"/>
                    <a:gd name="connsiteY2460" fmla="*/ 563096 h 2211056"/>
                    <a:gd name="connsiteX2461" fmla="*/ 3129722 w 5778299"/>
                    <a:gd name="connsiteY2461" fmla="*/ 565257 h 2211056"/>
                    <a:gd name="connsiteX2462" fmla="*/ 3129100 w 5778299"/>
                    <a:gd name="connsiteY2462" fmla="*/ 570459 h 2211056"/>
                    <a:gd name="connsiteX2463" fmla="*/ 3117940 w 5778299"/>
                    <a:gd name="connsiteY2463" fmla="*/ 573839 h 2211056"/>
                    <a:gd name="connsiteX2464" fmla="*/ 3089705 w 5778299"/>
                    <a:gd name="connsiteY2464" fmla="*/ 567436 h 2211056"/>
                    <a:gd name="connsiteX2465" fmla="*/ 3048798 w 5778299"/>
                    <a:gd name="connsiteY2465" fmla="*/ 550628 h 2211056"/>
                    <a:gd name="connsiteX2466" fmla="*/ 3033369 w 5778299"/>
                    <a:gd name="connsiteY2466" fmla="*/ 554097 h 2211056"/>
                    <a:gd name="connsiteX2467" fmla="*/ 3016961 w 5778299"/>
                    <a:gd name="connsiteY2467" fmla="*/ 569614 h 2211056"/>
                    <a:gd name="connsiteX2468" fmla="*/ 3017673 w 5778299"/>
                    <a:gd name="connsiteY2468" fmla="*/ 572994 h 2211056"/>
                    <a:gd name="connsiteX2469" fmla="*/ 3028611 w 5778299"/>
                    <a:gd name="connsiteY2469" fmla="*/ 574995 h 2211056"/>
                    <a:gd name="connsiteX2470" fmla="*/ 3030523 w 5778299"/>
                    <a:gd name="connsiteY2470" fmla="*/ 574995 h 2211056"/>
                    <a:gd name="connsiteX2471" fmla="*/ 3038171 w 5778299"/>
                    <a:gd name="connsiteY2471" fmla="*/ 577840 h 2211056"/>
                    <a:gd name="connsiteX2472" fmla="*/ 3037504 w 5778299"/>
                    <a:gd name="connsiteY2472" fmla="*/ 580108 h 2211056"/>
                    <a:gd name="connsiteX2473" fmla="*/ 3009314 w 5778299"/>
                    <a:gd name="connsiteY2473" fmla="*/ 586111 h 2211056"/>
                    <a:gd name="connsiteX2474" fmla="*/ 3003978 w 5778299"/>
                    <a:gd name="connsiteY2474" fmla="*/ 586600 h 2211056"/>
                    <a:gd name="connsiteX2475" fmla="*/ 2989483 w 5778299"/>
                    <a:gd name="connsiteY2475" fmla="*/ 593803 h 2211056"/>
                    <a:gd name="connsiteX2476" fmla="*/ 2975032 w 5778299"/>
                    <a:gd name="connsiteY2476" fmla="*/ 601495 h 2211056"/>
                    <a:gd name="connsiteX2477" fmla="*/ 2960848 w 5778299"/>
                    <a:gd name="connsiteY2477" fmla="*/ 604519 h 2211056"/>
                    <a:gd name="connsiteX2478" fmla="*/ 2882414 w 5778299"/>
                    <a:gd name="connsiteY2478" fmla="*/ 626751 h 2211056"/>
                    <a:gd name="connsiteX2479" fmla="*/ 2882414 w 5778299"/>
                    <a:gd name="connsiteY2479" fmla="*/ 627773 h 2211056"/>
                    <a:gd name="connsiteX2480" fmla="*/ 2881391 w 5778299"/>
                    <a:gd name="connsiteY2480" fmla="*/ 628262 h 2211056"/>
                    <a:gd name="connsiteX2481" fmla="*/ 2881747 w 5778299"/>
                    <a:gd name="connsiteY2481" fmla="*/ 618036 h 2211056"/>
                    <a:gd name="connsiteX2482" fmla="*/ 2918296 w 5778299"/>
                    <a:gd name="connsiteY2482" fmla="*/ 590779 h 2211056"/>
                    <a:gd name="connsiteX2483" fmla="*/ 2928568 w 5778299"/>
                    <a:gd name="connsiteY2483" fmla="*/ 584110 h 2211056"/>
                    <a:gd name="connsiteX2484" fmla="*/ 2937460 w 5778299"/>
                    <a:gd name="connsiteY2484" fmla="*/ 577840 h 2211056"/>
                    <a:gd name="connsiteX2485" fmla="*/ 2955957 w 5778299"/>
                    <a:gd name="connsiteY2485" fmla="*/ 574194 h 2211056"/>
                    <a:gd name="connsiteX2486" fmla="*/ 2973743 w 5778299"/>
                    <a:gd name="connsiteY2486" fmla="*/ 570726 h 2211056"/>
                    <a:gd name="connsiteX2487" fmla="*/ 2984148 w 5778299"/>
                    <a:gd name="connsiteY2487" fmla="*/ 562367 h 2211056"/>
                    <a:gd name="connsiteX2488" fmla="*/ 2988594 w 5778299"/>
                    <a:gd name="connsiteY2488" fmla="*/ 557476 h 2211056"/>
                    <a:gd name="connsiteX2489" fmla="*/ 3003490 w 5778299"/>
                    <a:gd name="connsiteY2489" fmla="*/ 549606 h 2211056"/>
                    <a:gd name="connsiteX2490" fmla="*/ 3011893 w 5778299"/>
                    <a:gd name="connsiteY2490" fmla="*/ 546004 h 2211056"/>
                    <a:gd name="connsiteX2491" fmla="*/ 3029679 w 5778299"/>
                    <a:gd name="connsiteY2491" fmla="*/ 533554 h 2211056"/>
                    <a:gd name="connsiteX2492" fmla="*/ 3054667 w 5778299"/>
                    <a:gd name="connsiteY2492" fmla="*/ 517992 h 2211056"/>
                    <a:gd name="connsiteX2493" fmla="*/ 3066762 w 5778299"/>
                    <a:gd name="connsiteY2493" fmla="*/ 514968 h 2211056"/>
                    <a:gd name="connsiteX2494" fmla="*/ 3093440 w 5778299"/>
                    <a:gd name="connsiteY2494" fmla="*/ 503941 h 2211056"/>
                    <a:gd name="connsiteX2495" fmla="*/ 3124565 w 5778299"/>
                    <a:gd name="connsiteY2495" fmla="*/ 483088 h 2211056"/>
                    <a:gd name="connsiteX2496" fmla="*/ 3137548 w 5778299"/>
                    <a:gd name="connsiteY2496" fmla="*/ 478108 h 2211056"/>
                    <a:gd name="connsiteX2497" fmla="*/ 3156712 w 5778299"/>
                    <a:gd name="connsiteY2497" fmla="*/ 460900 h 2211056"/>
                    <a:gd name="connsiteX2498" fmla="*/ 3157245 w 5778299"/>
                    <a:gd name="connsiteY2498" fmla="*/ 454408 h 2211056"/>
                    <a:gd name="connsiteX2499" fmla="*/ 3151376 w 5778299"/>
                    <a:gd name="connsiteY2499" fmla="*/ 451029 h 2211056"/>
                    <a:gd name="connsiteX2500" fmla="*/ 3142883 w 5778299"/>
                    <a:gd name="connsiteY2500" fmla="*/ 444404 h 2211056"/>
                    <a:gd name="connsiteX2501" fmla="*/ 3143239 w 5778299"/>
                    <a:gd name="connsiteY2501" fmla="*/ 442181 h 2211056"/>
                    <a:gd name="connsiteX2502" fmla="*/ 3152621 w 5778299"/>
                    <a:gd name="connsiteY2502" fmla="*/ 438979 h 2211056"/>
                    <a:gd name="connsiteX2503" fmla="*/ 3163915 w 5778299"/>
                    <a:gd name="connsiteY2503" fmla="*/ 434533 h 2211056"/>
                    <a:gd name="connsiteX2504" fmla="*/ 3164182 w 5778299"/>
                    <a:gd name="connsiteY2504" fmla="*/ 428886 h 2211056"/>
                    <a:gd name="connsiteX2505" fmla="*/ 3152399 w 5778299"/>
                    <a:gd name="connsiteY2505" fmla="*/ 423906 h 2211056"/>
                    <a:gd name="connsiteX2506" fmla="*/ 3148397 w 5778299"/>
                    <a:gd name="connsiteY2506" fmla="*/ 422439 h 2211056"/>
                    <a:gd name="connsiteX2507" fmla="*/ 3148753 w 5778299"/>
                    <a:gd name="connsiteY2507" fmla="*/ 415680 h 2211056"/>
                    <a:gd name="connsiteX2508" fmla="*/ 3147775 w 5778299"/>
                    <a:gd name="connsiteY2508" fmla="*/ 405276 h 2211056"/>
                    <a:gd name="connsiteX2509" fmla="*/ 3139905 w 5778299"/>
                    <a:gd name="connsiteY2509" fmla="*/ 403764 h 2211056"/>
                    <a:gd name="connsiteX2510" fmla="*/ 3134525 w 5778299"/>
                    <a:gd name="connsiteY2510" fmla="*/ 404698 h 2211056"/>
                    <a:gd name="connsiteX2511" fmla="*/ 3130522 w 5778299"/>
                    <a:gd name="connsiteY2511" fmla="*/ 405276 h 2211056"/>
                    <a:gd name="connsiteX2512" fmla="*/ 3126343 w 5778299"/>
                    <a:gd name="connsiteY2512" fmla="*/ 394693 h 2211056"/>
                    <a:gd name="connsiteX2513" fmla="*/ 3115539 w 5778299"/>
                    <a:gd name="connsiteY2513" fmla="*/ 374462 h 2211056"/>
                    <a:gd name="connsiteX2514" fmla="*/ 3110781 w 5778299"/>
                    <a:gd name="connsiteY2514" fmla="*/ 375618 h 2211056"/>
                    <a:gd name="connsiteX2515" fmla="*/ 3100554 w 5778299"/>
                    <a:gd name="connsiteY2515" fmla="*/ 377975 h 2211056"/>
                    <a:gd name="connsiteX2516" fmla="*/ 3084680 w 5778299"/>
                    <a:gd name="connsiteY2516" fmla="*/ 373128 h 2211056"/>
                    <a:gd name="connsiteX2517" fmla="*/ 3074142 w 5778299"/>
                    <a:gd name="connsiteY2517" fmla="*/ 368682 h 2211056"/>
                    <a:gd name="connsiteX2518" fmla="*/ 3049910 w 5778299"/>
                    <a:gd name="connsiteY2518" fmla="*/ 365303 h 2211056"/>
                    <a:gd name="connsiteX2519" fmla="*/ 3029144 w 5778299"/>
                    <a:gd name="connsiteY2519" fmla="*/ 362724 h 2211056"/>
                    <a:gd name="connsiteX2520" fmla="*/ 3025099 w 5778299"/>
                    <a:gd name="connsiteY2520" fmla="*/ 362190 h 2211056"/>
                    <a:gd name="connsiteX2521" fmla="*/ 3016473 w 5778299"/>
                    <a:gd name="connsiteY2521" fmla="*/ 363702 h 2211056"/>
                    <a:gd name="connsiteX2522" fmla="*/ 3008113 w 5778299"/>
                    <a:gd name="connsiteY2522" fmla="*/ 365347 h 2211056"/>
                    <a:gd name="connsiteX2523" fmla="*/ 2991173 w 5778299"/>
                    <a:gd name="connsiteY2523" fmla="*/ 364147 h 2211056"/>
                    <a:gd name="connsiteX2524" fmla="*/ 2977211 w 5778299"/>
                    <a:gd name="connsiteY2524" fmla="*/ 362857 h 2211056"/>
                    <a:gd name="connsiteX2525" fmla="*/ 2971742 w 5778299"/>
                    <a:gd name="connsiteY2525" fmla="*/ 363257 h 2211056"/>
                    <a:gd name="connsiteX2526" fmla="*/ 2960270 w 5778299"/>
                    <a:gd name="connsiteY2526" fmla="*/ 372150 h 2211056"/>
                    <a:gd name="connsiteX2527" fmla="*/ 2952178 w 5778299"/>
                    <a:gd name="connsiteY2527" fmla="*/ 380243 h 2211056"/>
                    <a:gd name="connsiteX2528" fmla="*/ 2937861 w 5778299"/>
                    <a:gd name="connsiteY2528" fmla="*/ 382155 h 2211056"/>
                    <a:gd name="connsiteX2529" fmla="*/ 2922387 w 5778299"/>
                    <a:gd name="connsiteY2529" fmla="*/ 381088 h 2211056"/>
                    <a:gd name="connsiteX2530" fmla="*/ 2922921 w 5778299"/>
                    <a:gd name="connsiteY2530" fmla="*/ 381088 h 2211056"/>
                    <a:gd name="connsiteX2531" fmla="*/ 2915540 w 5778299"/>
                    <a:gd name="connsiteY2531" fmla="*/ 377353 h 2211056"/>
                    <a:gd name="connsiteX2532" fmla="*/ 2929323 w 5778299"/>
                    <a:gd name="connsiteY2532" fmla="*/ 358589 h 2211056"/>
                    <a:gd name="connsiteX2533" fmla="*/ 2938216 w 5778299"/>
                    <a:gd name="connsiteY2533" fmla="*/ 349474 h 2211056"/>
                    <a:gd name="connsiteX2534" fmla="*/ 2899933 w 5778299"/>
                    <a:gd name="connsiteY2534" fmla="*/ 346584 h 2211056"/>
                    <a:gd name="connsiteX2535" fmla="*/ 2892685 w 5778299"/>
                    <a:gd name="connsiteY2535" fmla="*/ 346584 h 2211056"/>
                    <a:gd name="connsiteX2536" fmla="*/ 2883215 w 5778299"/>
                    <a:gd name="connsiteY2536" fmla="*/ 343693 h 2211056"/>
                    <a:gd name="connsiteX2537" fmla="*/ 2876634 w 5778299"/>
                    <a:gd name="connsiteY2537" fmla="*/ 341070 h 2211056"/>
                    <a:gd name="connsiteX2538" fmla="*/ 2868007 w 5778299"/>
                    <a:gd name="connsiteY2538" fmla="*/ 340359 h 2211056"/>
                    <a:gd name="connsiteX2539" fmla="*/ 2860938 w 5778299"/>
                    <a:gd name="connsiteY2539" fmla="*/ 340359 h 2211056"/>
                    <a:gd name="connsiteX2540" fmla="*/ 2853424 w 5778299"/>
                    <a:gd name="connsiteY2540" fmla="*/ 340359 h 2211056"/>
                    <a:gd name="connsiteX2541" fmla="*/ 2838884 w 5778299"/>
                    <a:gd name="connsiteY2541" fmla="*/ 337869 h 2211056"/>
                    <a:gd name="connsiteX2542" fmla="*/ 2839506 w 5778299"/>
                    <a:gd name="connsiteY2542" fmla="*/ 336935 h 2211056"/>
                    <a:gd name="connsiteX2543" fmla="*/ 2841774 w 5778299"/>
                    <a:gd name="connsiteY2543" fmla="*/ 337379 h 2211056"/>
                    <a:gd name="connsiteX2544" fmla="*/ 2891395 w 5778299"/>
                    <a:gd name="connsiteY2544" fmla="*/ 319283 h 2211056"/>
                    <a:gd name="connsiteX2545" fmla="*/ 2894153 w 5778299"/>
                    <a:gd name="connsiteY2545" fmla="*/ 315681 h 2211056"/>
                    <a:gd name="connsiteX2546" fmla="*/ 2853601 w 5778299"/>
                    <a:gd name="connsiteY2546" fmla="*/ 299808 h 2211056"/>
                    <a:gd name="connsiteX2547" fmla="*/ 2851823 w 5778299"/>
                    <a:gd name="connsiteY2547" fmla="*/ 299407 h 2211056"/>
                    <a:gd name="connsiteX2548" fmla="*/ 2825767 w 5778299"/>
                    <a:gd name="connsiteY2548" fmla="*/ 294961 h 2211056"/>
                    <a:gd name="connsiteX2549" fmla="*/ 2791841 w 5778299"/>
                    <a:gd name="connsiteY2549" fmla="*/ 300386 h 2211056"/>
                    <a:gd name="connsiteX2550" fmla="*/ 2757738 w 5778299"/>
                    <a:gd name="connsiteY2550" fmla="*/ 319416 h 2211056"/>
                    <a:gd name="connsiteX2551" fmla="*/ 2747866 w 5778299"/>
                    <a:gd name="connsiteY2551" fmla="*/ 327998 h 2211056"/>
                    <a:gd name="connsiteX2552" fmla="*/ 2741241 w 5778299"/>
                    <a:gd name="connsiteY2552" fmla="*/ 332444 h 2211056"/>
                    <a:gd name="connsiteX2553" fmla="*/ 2718476 w 5778299"/>
                    <a:gd name="connsiteY2553" fmla="*/ 357655 h 2211056"/>
                    <a:gd name="connsiteX2554" fmla="*/ 2726435 w 5778299"/>
                    <a:gd name="connsiteY2554" fmla="*/ 362368 h 2211056"/>
                    <a:gd name="connsiteX2555" fmla="*/ 2726702 w 5778299"/>
                    <a:gd name="connsiteY2555" fmla="*/ 362368 h 2211056"/>
                    <a:gd name="connsiteX2556" fmla="*/ 2726702 w 5778299"/>
                    <a:gd name="connsiteY2556" fmla="*/ 362635 h 2211056"/>
                    <a:gd name="connsiteX2557" fmla="*/ 2727413 w 5778299"/>
                    <a:gd name="connsiteY2557" fmla="*/ 373973 h 2211056"/>
                    <a:gd name="connsiteX2558" fmla="*/ 2726568 w 5778299"/>
                    <a:gd name="connsiteY2558" fmla="*/ 378420 h 2211056"/>
                    <a:gd name="connsiteX2559" fmla="*/ 2716830 w 5778299"/>
                    <a:gd name="connsiteY2559" fmla="*/ 381354 h 2211056"/>
                    <a:gd name="connsiteX2560" fmla="*/ 2707937 w 5778299"/>
                    <a:gd name="connsiteY2560" fmla="*/ 380509 h 2211056"/>
                    <a:gd name="connsiteX2561" fmla="*/ 2688018 w 5778299"/>
                    <a:gd name="connsiteY2561" fmla="*/ 378820 h 2211056"/>
                    <a:gd name="connsiteX2562" fmla="*/ 2660762 w 5778299"/>
                    <a:gd name="connsiteY2562" fmla="*/ 383266 h 2211056"/>
                    <a:gd name="connsiteX2563" fmla="*/ 2656804 w 5778299"/>
                    <a:gd name="connsiteY2563" fmla="*/ 386823 h 2211056"/>
                    <a:gd name="connsiteX2564" fmla="*/ 2669877 w 5778299"/>
                    <a:gd name="connsiteY2564" fmla="*/ 396961 h 2211056"/>
                    <a:gd name="connsiteX2565" fmla="*/ 2679036 w 5778299"/>
                    <a:gd name="connsiteY2565" fmla="*/ 404120 h 2211056"/>
                    <a:gd name="connsiteX2566" fmla="*/ 2676102 w 5778299"/>
                    <a:gd name="connsiteY2566" fmla="*/ 405231 h 2211056"/>
                    <a:gd name="connsiteX2567" fmla="*/ 2661517 w 5778299"/>
                    <a:gd name="connsiteY2567" fmla="*/ 403097 h 2211056"/>
                    <a:gd name="connsiteX2568" fmla="*/ 2636173 w 5778299"/>
                    <a:gd name="connsiteY2568" fmla="*/ 399718 h 2211056"/>
                    <a:gd name="connsiteX2569" fmla="*/ 2627280 w 5778299"/>
                    <a:gd name="connsiteY2569" fmla="*/ 401541 h 2211056"/>
                    <a:gd name="connsiteX2570" fmla="*/ 2621767 w 5778299"/>
                    <a:gd name="connsiteY2570" fmla="*/ 406476 h 2211056"/>
                    <a:gd name="connsiteX2571" fmla="*/ 2610428 w 5778299"/>
                    <a:gd name="connsiteY2571" fmla="*/ 412257 h 2211056"/>
                    <a:gd name="connsiteX2572" fmla="*/ 2605982 w 5778299"/>
                    <a:gd name="connsiteY2572" fmla="*/ 411856 h 2211056"/>
                    <a:gd name="connsiteX2573" fmla="*/ 2602647 w 5778299"/>
                    <a:gd name="connsiteY2573" fmla="*/ 411856 h 2211056"/>
                    <a:gd name="connsiteX2574" fmla="*/ 2596423 w 5778299"/>
                    <a:gd name="connsiteY2574" fmla="*/ 411856 h 2211056"/>
                    <a:gd name="connsiteX2575" fmla="*/ 2588107 w 5778299"/>
                    <a:gd name="connsiteY2575" fmla="*/ 411856 h 2211056"/>
                    <a:gd name="connsiteX2576" fmla="*/ 2577125 w 5778299"/>
                    <a:gd name="connsiteY2576" fmla="*/ 409900 h 2211056"/>
                    <a:gd name="connsiteX2577" fmla="*/ 2582994 w 5778299"/>
                    <a:gd name="connsiteY2577" fmla="*/ 401363 h 2211056"/>
                    <a:gd name="connsiteX2578" fmla="*/ 2588552 w 5778299"/>
                    <a:gd name="connsiteY2578" fmla="*/ 392737 h 2211056"/>
                    <a:gd name="connsiteX2579" fmla="*/ 2580415 w 5778299"/>
                    <a:gd name="connsiteY2579" fmla="*/ 390647 h 2211056"/>
                    <a:gd name="connsiteX2580" fmla="*/ 2562630 w 5778299"/>
                    <a:gd name="connsiteY2580" fmla="*/ 397095 h 2211056"/>
                    <a:gd name="connsiteX2581" fmla="*/ 2550847 w 5778299"/>
                    <a:gd name="connsiteY2581" fmla="*/ 401941 h 2211056"/>
                    <a:gd name="connsiteX2582" fmla="*/ 2541954 w 5778299"/>
                    <a:gd name="connsiteY2582" fmla="*/ 399496 h 2211056"/>
                    <a:gd name="connsiteX2583" fmla="*/ 2536796 w 5778299"/>
                    <a:gd name="connsiteY2583" fmla="*/ 398162 h 2211056"/>
                    <a:gd name="connsiteX2584" fmla="*/ 2526614 w 5778299"/>
                    <a:gd name="connsiteY2584" fmla="*/ 402119 h 2211056"/>
                    <a:gd name="connsiteX2585" fmla="*/ 2521857 w 5778299"/>
                    <a:gd name="connsiteY2585" fmla="*/ 404742 h 2211056"/>
                    <a:gd name="connsiteX2586" fmla="*/ 2502247 w 5778299"/>
                    <a:gd name="connsiteY2586" fmla="*/ 409500 h 2211056"/>
                    <a:gd name="connsiteX2587" fmla="*/ 2491131 w 5778299"/>
                    <a:gd name="connsiteY2587" fmla="*/ 408833 h 2211056"/>
                    <a:gd name="connsiteX2588" fmla="*/ 2490064 w 5778299"/>
                    <a:gd name="connsiteY2588" fmla="*/ 408833 h 2211056"/>
                    <a:gd name="connsiteX2589" fmla="*/ 2479705 w 5778299"/>
                    <a:gd name="connsiteY2589" fmla="*/ 410256 h 2211056"/>
                    <a:gd name="connsiteX2590" fmla="*/ 2500469 w 5778299"/>
                    <a:gd name="connsiteY2590" fmla="*/ 424929 h 2211056"/>
                    <a:gd name="connsiteX2591" fmla="*/ 2500870 w 5778299"/>
                    <a:gd name="connsiteY2591" fmla="*/ 424929 h 2211056"/>
                    <a:gd name="connsiteX2592" fmla="*/ 2500870 w 5778299"/>
                    <a:gd name="connsiteY2592" fmla="*/ 425685 h 2211056"/>
                    <a:gd name="connsiteX2593" fmla="*/ 2500558 w 5778299"/>
                    <a:gd name="connsiteY2593" fmla="*/ 426085 h 2211056"/>
                    <a:gd name="connsiteX2594" fmla="*/ 2500158 w 5778299"/>
                    <a:gd name="connsiteY2594" fmla="*/ 426085 h 2211056"/>
                    <a:gd name="connsiteX2595" fmla="*/ 2458895 w 5778299"/>
                    <a:gd name="connsiteY2595" fmla="*/ 432221 h 2211056"/>
                    <a:gd name="connsiteX2596" fmla="*/ 2401715 w 5778299"/>
                    <a:gd name="connsiteY2596" fmla="*/ 440625 h 2211056"/>
                    <a:gd name="connsiteX2597" fmla="*/ 2383618 w 5778299"/>
                    <a:gd name="connsiteY2597" fmla="*/ 448584 h 2211056"/>
                    <a:gd name="connsiteX2598" fmla="*/ 2380773 w 5778299"/>
                    <a:gd name="connsiteY2598" fmla="*/ 451074 h 2211056"/>
                    <a:gd name="connsiteX2599" fmla="*/ 2361208 w 5778299"/>
                    <a:gd name="connsiteY2599" fmla="*/ 457743 h 2211056"/>
                    <a:gd name="connsiteX2600" fmla="*/ 2347113 w 5778299"/>
                    <a:gd name="connsiteY2600" fmla="*/ 461123 h 2211056"/>
                    <a:gd name="connsiteX2601" fmla="*/ 2338220 w 5778299"/>
                    <a:gd name="connsiteY2601" fmla="*/ 468326 h 2211056"/>
                    <a:gd name="connsiteX2602" fmla="*/ 2323059 w 5778299"/>
                    <a:gd name="connsiteY2602" fmla="*/ 476552 h 2211056"/>
                    <a:gd name="connsiteX2603" fmla="*/ 2322302 w 5778299"/>
                    <a:gd name="connsiteY2603" fmla="*/ 476552 h 2211056"/>
                    <a:gd name="connsiteX2604" fmla="*/ 2317856 w 5778299"/>
                    <a:gd name="connsiteY2604" fmla="*/ 474817 h 2211056"/>
                    <a:gd name="connsiteX2605" fmla="*/ 2301493 w 5778299"/>
                    <a:gd name="connsiteY2605" fmla="*/ 469882 h 2211056"/>
                    <a:gd name="connsiteX2606" fmla="*/ 2297802 w 5778299"/>
                    <a:gd name="connsiteY2606" fmla="*/ 471082 h 2211056"/>
                    <a:gd name="connsiteX2607" fmla="*/ 2296869 w 5778299"/>
                    <a:gd name="connsiteY2607" fmla="*/ 474551 h 2211056"/>
                    <a:gd name="connsiteX2608" fmla="*/ 2299804 w 5778299"/>
                    <a:gd name="connsiteY2608" fmla="*/ 476774 h 2211056"/>
                    <a:gd name="connsiteX2609" fmla="*/ 2303538 w 5778299"/>
                    <a:gd name="connsiteY2609" fmla="*/ 480420 h 2211056"/>
                    <a:gd name="connsiteX2610" fmla="*/ 2298559 w 5778299"/>
                    <a:gd name="connsiteY2610" fmla="*/ 484333 h 2211056"/>
                    <a:gd name="connsiteX2611" fmla="*/ 2293445 w 5778299"/>
                    <a:gd name="connsiteY2611" fmla="*/ 485133 h 2211056"/>
                    <a:gd name="connsiteX2612" fmla="*/ 2280106 w 5778299"/>
                    <a:gd name="connsiteY2612" fmla="*/ 489090 h 2211056"/>
                    <a:gd name="connsiteX2613" fmla="*/ 2279439 w 5778299"/>
                    <a:gd name="connsiteY2613" fmla="*/ 491847 h 2211056"/>
                    <a:gd name="connsiteX2614" fmla="*/ 2282908 w 5778299"/>
                    <a:gd name="connsiteY2614" fmla="*/ 492736 h 2211056"/>
                    <a:gd name="connsiteX2615" fmla="*/ 2292778 w 5778299"/>
                    <a:gd name="connsiteY2615" fmla="*/ 498739 h 2211056"/>
                    <a:gd name="connsiteX2616" fmla="*/ 2291800 w 5778299"/>
                    <a:gd name="connsiteY2616" fmla="*/ 504475 h 2211056"/>
                    <a:gd name="connsiteX2617" fmla="*/ 2286153 w 5778299"/>
                    <a:gd name="connsiteY2617" fmla="*/ 506476 h 2211056"/>
                    <a:gd name="connsiteX2618" fmla="*/ 2276682 w 5778299"/>
                    <a:gd name="connsiteY2618" fmla="*/ 504742 h 2211056"/>
                    <a:gd name="connsiteX2619" fmla="*/ 2276105 w 5778299"/>
                    <a:gd name="connsiteY2619" fmla="*/ 504742 h 2211056"/>
                    <a:gd name="connsiteX2620" fmla="*/ 2264989 w 5778299"/>
                    <a:gd name="connsiteY2620" fmla="*/ 502963 h 2211056"/>
                    <a:gd name="connsiteX2621" fmla="*/ 2260898 w 5778299"/>
                    <a:gd name="connsiteY2621" fmla="*/ 504164 h 2211056"/>
                    <a:gd name="connsiteX2622" fmla="*/ 2261520 w 5778299"/>
                    <a:gd name="connsiteY2622" fmla="*/ 506831 h 2211056"/>
                    <a:gd name="connsiteX2623" fmla="*/ 2277127 w 5778299"/>
                    <a:gd name="connsiteY2623" fmla="*/ 512701 h 2211056"/>
                    <a:gd name="connsiteX2624" fmla="*/ 2287976 w 5778299"/>
                    <a:gd name="connsiteY2624" fmla="*/ 514346 h 2211056"/>
                    <a:gd name="connsiteX2625" fmla="*/ 2297403 w 5778299"/>
                    <a:gd name="connsiteY2625" fmla="*/ 522260 h 2211056"/>
                    <a:gd name="connsiteX2626" fmla="*/ 2274059 w 5778299"/>
                    <a:gd name="connsiteY2626" fmla="*/ 527018 h 2211056"/>
                    <a:gd name="connsiteX2627" fmla="*/ 2269879 w 5778299"/>
                    <a:gd name="connsiteY2627" fmla="*/ 527018 h 2211056"/>
                    <a:gd name="connsiteX2628" fmla="*/ 2269613 w 5778299"/>
                    <a:gd name="connsiteY2628" fmla="*/ 528085 h 2211056"/>
                    <a:gd name="connsiteX2629" fmla="*/ 2279528 w 5778299"/>
                    <a:gd name="connsiteY2629" fmla="*/ 534666 h 2211056"/>
                    <a:gd name="connsiteX2630" fmla="*/ 2296824 w 5778299"/>
                    <a:gd name="connsiteY2630" fmla="*/ 554586 h 2211056"/>
                    <a:gd name="connsiteX2631" fmla="*/ 2287265 w 5778299"/>
                    <a:gd name="connsiteY2631" fmla="*/ 567391 h 2211056"/>
                    <a:gd name="connsiteX2632" fmla="*/ 2282463 w 5778299"/>
                    <a:gd name="connsiteY2632" fmla="*/ 565702 h 2211056"/>
                    <a:gd name="connsiteX2633" fmla="*/ 2271124 w 5778299"/>
                    <a:gd name="connsiteY2633" fmla="*/ 561967 h 2211056"/>
                    <a:gd name="connsiteX2634" fmla="*/ 2263476 w 5778299"/>
                    <a:gd name="connsiteY2634" fmla="*/ 561433 h 2211056"/>
                    <a:gd name="connsiteX2635" fmla="*/ 2250449 w 5778299"/>
                    <a:gd name="connsiteY2635" fmla="*/ 565435 h 2211056"/>
                    <a:gd name="connsiteX2636" fmla="*/ 2241022 w 5778299"/>
                    <a:gd name="connsiteY2636" fmla="*/ 572327 h 2211056"/>
                    <a:gd name="connsiteX2637" fmla="*/ 2235998 w 5778299"/>
                    <a:gd name="connsiteY2637" fmla="*/ 571082 h 2211056"/>
                    <a:gd name="connsiteX2638" fmla="*/ 2230351 w 5778299"/>
                    <a:gd name="connsiteY2638" fmla="*/ 569303 h 2211056"/>
                    <a:gd name="connsiteX2639" fmla="*/ 2219191 w 5778299"/>
                    <a:gd name="connsiteY2639" fmla="*/ 568058 h 2211056"/>
                    <a:gd name="connsiteX2640" fmla="*/ 2192512 w 5778299"/>
                    <a:gd name="connsiteY2640" fmla="*/ 571260 h 2211056"/>
                    <a:gd name="connsiteX2641" fmla="*/ 2171258 w 5778299"/>
                    <a:gd name="connsiteY2641" fmla="*/ 574150 h 2211056"/>
                    <a:gd name="connsiteX2642" fmla="*/ 2167834 w 5778299"/>
                    <a:gd name="connsiteY2642" fmla="*/ 574150 h 2211056"/>
                    <a:gd name="connsiteX2643" fmla="*/ 2110654 w 5778299"/>
                    <a:gd name="connsiteY2643" fmla="*/ 578196 h 2211056"/>
                    <a:gd name="connsiteX2644" fmla="*/ 2082642 w 5778299"/>
                    <a:gd name="connsiteY2644" fmla="*/ 592691 h 2211056"/>
                    <a:gd name="connsiteX2645" fmla="*/ 2081619 w 5778299"/>
                    <a:gd name="connsiteY2645" fmla="*/ 607542 h 2211056"/>
                    <a:gd name="connsiteX2646" fmla="*/ 2086066 w 5778299"/>
                    <a:gd name="connsiteY2646" fmla="*/ 615946 h 2211056"/>
                    <a:gd name="connsiteX2647" fmla="*/ 2087488 w 5778299"/>
                    <a:gd name="connsiteY2647" fmla="*/ 632887 h 2211056"/>
                    <a:gd name="connsiteX2648" fmla="*/ 2094158 w 5778299"/>
                    <a:gd name="connsiteY2648" fmla="*/ 646848 h 2211056"/>
                    <a:gd name="connsiteX2649" fmla="*/ 2119147 w 5778299"/>
                    <a:gd name="connsiteY2649" fmla="*/ 656719 h 2211056"/>
                    <a:gd name="connsiteX2650" fmla="*/ 2144358 w 5778299"/>
                    <a:gd name="connsiteY2650" fmla="*/ 667079 h 2211056"/>
                    <a:gd name="connsiteX2651" fmla="*/ 2153251 w 5778299"/>
                    <a:gd name="connsiteY2651" fmla="*/ 691045 h 2211056"/>
                    <a:gd name="connsiteX2652" fmla="*/ 2133553 w 5778299"/>
                    <a:gd name="connsiteY2652" fmla="*/ 699360 h 2211056"/>
                    <a:gd name="connsiteX2653" fmla="*/ 2100650 w 5778299"/>
                    <a:gd name="connsiteY2653" fmla="*/ 682464 h 2211056"/>
                    <a:gd name="connsiteX2654" fmla="*/ 2075216 w 5778299"/>
                    <a:gd name="connsiteY2654" fmla="*/ 667880 h 2211056"/>
                    <a:gd name="connsiteX2655" fmla="*/ 2020170 w 5778299"/>
                    <a:gd name="connsiteY2655" fmla="*/ 657386 h 2211056"/>
                    <a:gd name="connsiteX2656" fmla="*/ 2003808 w 5778299"/>
                    <a:gd name="connsiteY2656" fmla="*/ 650939 h 2211056"/>
                    <a:gd name="connsiteX2657" fmla="*/ 1989935 w 5778299"/>
                    <a:gd name="connsiteY2657" fmla="*/ 645248 h 2211056"/>
                    <a:gd name="connsiteX2658" fmla="*/ 1982732 w 5778299"/>
                    <a:gd name="connsiteY2658" fmla="*/ 646404 h 2211056"/>
                    <a:gd name="connsiteX2659" fmla="*/ 1966369 w 5778299"/>
                    <a:gd name="connsiteY2659" fmla="*/ 654718 h 2211056"/>
                    <a:gd name="connsiteX2660" fmla="*/ 1980686 w 5778299"/>
                    <a:gd name="connsiteY2660" fmla="*/ 660765 h 2211056"/>
                    <a:gd name="connsiteX2661" fmla="*/ 1986822 w 5778299"/>
                    <a:gd name="connsiteY2661" fmla="*/ 663122 h 2211056"/>
                    <a:gd name="connsiteX2662" fmla="*/ 1986822 w 5778299"/>
                    <a:gd name="connsiteY2662" fmla="*/ 663122 h 2211056"/>
                    <a:gd name="connsiteX2663" fmla="*/ 1986822 w 5778299"/>
                    <a:gd name="connsiteY2663" fmla="*/ 663122 h 2211056"/>
                    <a:gd name="connsiteX2664" fmla="*/ 1982732 w 5778299"/>
                    <a:gd name="connsiteY2664" fmla="*/ 669480 h 2211056"/>
                    <a:gd name="connsiteX2665" fmla="*/ 1994159 w 5778299"/>
                    <a:gd name="connsiteY2665" fmla="*/ 674283 h 2211056"/>
                    <a:gd name="connsiteX2666" fmla="*/ 2006786 w 5778299"/>
                    <a:gd name="connsiteY2666" fmla="*/ 679262 h 2211056"/>
                    <a:gd name="connsiteX2667" fmla="*/ 2007409 w 5778299"/>
                    <a:gd name="connsiteY2667" fmla="*/ 682686 h 2211056"/>
                    <a:gd name="connsiteX2668" fmla="*/ 1988823 w 5778299"/>
                    <a:gd name="connsiteY2668" fmla="*/ 687133 h 2211056"/>
                    <a:gd name="connsiteX2669" fmla="*/ 1987534 w 5778299"/>
                    <a:gd name="connsiteY2669" fmla="*/ 687133 h 2211056"/>
                    <a:gd name="connsiteX2670" fmla="*/ 1973216 w 5778299"/>
                    <a:gd name="connsiteY2670" fmla="*/ 682686 h 2211056"/>
                    <a:gd name="connsiteX2671" fmla="*/ 1958454 w 5778299"/>
                    <a:gd name="connsiteY2671" fmla="*/ 678507 h 2211056"/>
                    <a:gd name="connsiteX2672" fmla="*/ 1948628 w 5778299"/>
                    <a:gd name="connsiteY2672" fmla="*/ 680997 h 2211056"/>
                    <a:gd name="connsiteX2673" fmla="*/ 1938890 w 5778299"/>
                    <a:gd name="connsiteY2673" fmla="*/ 690690 h 2211056"/>
                    <a:gd name="connsiteX2674" fmla="*/ 1942181 w 5778299"/>
                    <a:gd name="connsiteY2674" fmla="*/ 701005 h 2211056"/>
                    <a:gd name="connsiteX2675" fmla="*/ 1974417 w 5778299"/>
                    <a:gd name="connsiteY2675" fmla="*/ 722081 h 2211056"/>
                    <a:gd name="connsiteX2676" fmla="*/ 1983621 w 5778299"/>
                    <a:gd name="connsiteY2676" fmla="*/ 724082 h 2211056"/>
                    <a:gd name="connsiteX2677" fmla="*/ 2005275 w 5778299"/>
                    <a:gd name="connsiteY2677" fmla="*/ 733997 h 2211056"/>
                    <a:gd name="connsiteX2678" fmla="*/ 2011188 w 5778299"/>
                    <a:gd name="connsiteY2678" fmla="*/ 738800 h 2211056"/>
                    <a:gd name="connsiteX2679" fmla="*/ 2020081 w 5778299"/>
                    <a:gd name="connsiteY2679" fmla="*/ 747159 h 2211056"/>
                    <a:gd name="connsiteX2680" fmla="*/ 2019636 w 5778299"/>
                    <a:gd name="connsiteY2680" fmla="*/ 748537 h 2211056"/>
                    <a:gd name="connsiteX2681" fmla="*/ 2010433 w 5778299"/>
                    <a:gd name="connsiteY2681" fmla="*/ 752406 h 2211056"/>
                    <a:gd name="connsiteX2682" fmla="*/ 1990913 w 5778299"/>
                    <a:gd name="connsiteY2682" fmla="*/ 744936 h 2211056"/>
                    <a:gd name="connsiteX2683" fmla="*/ 1930620 w 5778299"/>
                    <a:gd name="connsiteY2683" fmla="*/ 730574 h 2211056"/>
                    <a:gd name="connsiteX2684" fmla="*/ 1925462 w 5778299"/>
                    <a:gd name="connsiteY2684" fmla="*/ 730574 h 2211056"/>
                    <a:gd name="connsiteX2685" fmla="*/ 1911011 w 5778299"/>
                    <a:gd name="connsiteY2685" fmla="*/ 725371 h 2211056"/>
                    <a:gd name="connsiteX2686" fmla="*/ 1910566 w 5778299"/>
                    <a:gd name="connsiteY2686" fmla="*/ 714789 h 2211056"/>
                    <a:gd name="connsiteX2687" fmla="*/ 1909588 w 5778299"/>
                    <a:gd name="connsiteY2687" fmla="*/ 702606 h 2211056"/>
                    <a:gd name="connsiteX2688" fmla="*/ 1909010 w 5778299"/>
                    <a:gd name="connsiteY2688" fmla="*/ 687088 h 2211056"/>
                    <a:gd name="connsiteX2689" fmla="*/ 1914213 w 5778299"/>
                    <a:gd name="connsiteY2689" fmla="*/ 676639 h 2211056"/>
                    <a:gd name="connsiteX2690" fmla="*/ 1919904 w 5778299"/>
                    <a:gd name="connsiteY2690" fmla="*/ 649961 h 2211056"/>
                    <a:gd name="connsiteX2691" fmla="*/ 1900385 w 5778299"/>
                    <a:gd name="connsiteY2691" fmla="*/ 628618 h 2211056"/>
                    <a:gd name="connsiteX2692" fmla="*/ 1897672 w 5778299"/>
                    <a:gd name="connsiteY2692" fmla="*/ 628974 h 2211056"/>
                    <a:gd name="connsiteX2693" fmla="*/ 1893226 w 5778299"/>
                    <a:gd name="connsiteY2693" fmla="*/ 648849 h 2211056"/>
                    <a:gd name="connsiteX2694" fmla="*/ 1886556 w 5778299"/>
                    <a:gd name="connsiteY2694" fmla="*/ 678329 h 2211056"/>
                    <a:gd name="connsiteX2695" fmla="*/ 1865436 w 5778299"/>
                    <a:gd name="connsiteY2695" fmla="*/ 690645 h 2211056"/>
                    <a:gd name="connsiteX2696" fmla="*/ 1844538 w 5778299"/>
                    <a:gd name="connsiteY2696" fmla="*/ 703406 h 2211056"/>
                    <a:gd name="connsiteX2697" fmla="*/ 1840091 w 5778299"/>
                    <a:gd name="connsiteY2697" fmla="*/ 707319 h 2211056"/>
                    <a:gd name="connsiteX2698" fmla="*/ 1831198 w 5778299"/>
                    <a:gd name="connsiteY2698" fmla="*/ 717413 h 2211056"/>
                    <a:gd name="connsiteX2699" fmla="*/ 1832310 w 5778299"/>
                    <a:gd name="connsiteY2699" fmla="*/ 719547 h 2211056"/>
                    <a:gd name="connsiteX2700" fmla="*/ 1850363 w 5778299"/>
                    <a:gd name="connsiteY2700" fmla="*/ 738755 h 2211056"/>
                    <a:gd name="connsiteX2701" fmla="*/ 1852763 w 5778299"/>
                    <a:gd name="connsiteY2701" fmla="*/ 741601 h 2211056"/>
                    <a:gd name="connsiteX2702" fmla="*/ 1860767 w 5778299"/>
                    <a:gd name="connsiteY2702" fmla="*/ 792290 h 2211056"/>
                    <a:gd name="connsiteX2703" fmla="*/ 1852408 w 5778299"/>
                    <a:gd name="connsiteY2703" fmla="*/ 857296 h 2211056"/>
                    <a:gd name="connsiteX2704" fmla="*/ 1868415 w 5778299"/>
                    <a:gd name="connsiteY2704" fmla="*/ 863877 h 2211056"/>
                    <a:gd name="connsiteX2705" fmla="*/ 1902474 w 5778299"/>
                    <a:gd name="connsiteY2705" fmla="*/ 857118 h 2211056"/>
                    <a:gd name="connsiteX2706" fmla="*/ 1922972 w 5778299"/>
                    <a:gd name="connsiteY2706" fmla="*/ 852672 h 2211056"/>
                    <a:gd name="connsiteX2707" fmla="*/ 1923506 w 5778299"/>
                    <a:gd name="connsiteY2707" fmla="*/ 852672 h 2211056"/>
                    <a:gd name="connsiteX2708" fmla="*/ 1989312 w 5778299"/>
                    <a:gd name="connsiteY2708" fmla="*/ 880551 h 2211056"/>
                    <a:gd name="connsiteX2709" fmla="*/ 1995315 w 5778299"/>
                    <a:gd name="connsiteY2709" fmla="*/ 908741 h 2211056"/>
                    <a:gd name="connsiteX2710" fmla="*/ 1988868 w 5778299"/>
                    <a:gd name="connsiteY2710" fmla="*/ 914165 h 2211056"/>
                    <a:gd name="connsiteX2711" fmla="*/ 1979975 w 5778299"/>
                    <a:gd name="connsiteY2711" fmla="*/ 926704 h 2211056"/>
                    <a:gd name="connsiteX2712" fmla="*/ 2001184 w 5778299"/>
                    <a:gd name="connsiteY2712" fmla="*/ 942933 h 2211056"/>
                    <a:gd name="connsiteX2713" fmla="*/ 2018969 w 5778299"/>
                    <a:gd name="connsiteY2713" fmla="*/ 952493 h 2211056"/>
                    <a:gd name="connsiteX2714" fmla="*/ 2018969 w 5778299"/>
                    <a:gd name="connsiteY2714" fmla="*/ 953649 h 2211056"/>
                    <a:gd name="connsiteX2715" fmla="*/ 2012967 w 5778299"/>
                    <a:gd name="connsiteY2715" fmla="*/ 954850 h 2211056"/>
                    <a:gd name="connsiteX2716" fmla="*/ 1986289 w 5778299"/>
                    <a:gd name="connsiteY2716" fmla="*/ 951871 h 2211056"/>
                    <a:gd name="connsiteX2717" fmla="*/ 1971838 w 5778299"/>
                    <a:gd name="connsiteY2717" fmla="*/ 938843 h 2211056"/>
                    <a:gd name="connsiteX2718" fmla="*/ 1964946 w 5778299"/>
                    <a:gd name="connsiteY2718" fmla="*/ 928616 h 2211056"/>
                    <a:gd name="connsiteX2719" fmla="*/ 1966769 w 5778299"/>
                    <a:gd name="connsiteY2719" fmla="*/ 916388 h 2211056"/>
                    <a:gd name="connsiteX2720" fmla="*/ 1966769 w 5778299"/>
                    <a:gd name="connsiteY2720" fmla="*/ 892200 h 2211056"/>
                    <a:gd name="connsiteX2721" fmla="*/ 1958766 w 5778299"/>
                    <a:gd name="connsiteY2721" fmla="*/ 884019 h 2211056"/>
                    <a:gd name="connsiteX2722" fmla="*/ 1935022 w 5778299"/>
                    <a:gd name="connsiteY2722" fmla="*/ 869079 h 2211056"/>
                    <a:gd name="connsiteX2723" fmla="*/ 1931331 w 5778299"/>
                    <a:gd name="connsiteY2723" fmla="*/ 869390 h 2211056"/>
                    <a:gd name="connsiteX2724" fmla="*/ 1922438 w 5778299"/>
                    <a:gd name="connsiteY2724" fmla="*/ 870724 h 2211056"/>
                    <a:gd name="connsiteX2725" fmla="*/ 1883044 w 5778299"/>
                    <a:gd name="connsiteY2725" fmla="*/ 885842 h 2211056"/>
                    <a:gd name="connsiteX2726" fmla="*/ 1882154 w 5778299"/>
                    <a:gd name="connsiteY2726" fmla="*/ 908074 h 2211056"/>
                    <a:gd name="connsiteX2727" fmla="*/ 1885667 w 5778299"/>
                    <a:gd name="connsiteY2727" fmla="*/ 916967 h 2211056"/>
                    <a:gd name="connsiteX2728" fmla="*/ 1886467 w 5778299"/>
                    <a:gd name="connsiteY2728" fmla="*/ 941955 h 2211056"/>
                    <a:gd name="connsiteX2729" fmla="*/ 1878153 w 5778299"/>
                    <a:gd name="connsiteY2729" fmla="*/ 949514 h 2211056"/>
                    <a:gd name="connsiteX2730" fmla="*/ 1862368 w 5778299"/>
                    <a:gd name="connsiteY2730" fmla="*/ 969300 h 2211056"/>
                    <a:gd name="connsiteX2731" fmla="*/ 1835022 w 5778299"/>
                    <a:gd name="connsiteY2731" fmla="*/ 993533 h 2211056"/>
                    <a:gd name="connsiteX2732" fmla="*/ 1829020 w 5778299"/>
                    <a:gd name="connsiteY2732" fmla="*/ 996245 h 2211056"/>
                    <a:gd name="connsiteX2733" fmla="*/ 1827108 w 5778299"/>
                    <a:gd name="connsiteY2733" fmla="*/ 997224 h 2211056"/>
                    <a:gd name="connsiteX2734" fmla="*/ 1810167 w 5778299"/>
                    <a:gd name="connsiteY2734" fmla="*/ 1008251 h 2211056"/>
                    <a:gd name="connsiteX2735" fmla="*/ 1806966 w 5778299"/>
                    <a:gd name="connsiteY2735" fmla="*/ 1016610 h 2211056"/>
                    <a:gd name="connsiteX2736" fmla="*/ 1804343 w 5778299"/>
                    <a:gd name="connsiteY2736" fmla="*/ 1024169 h 2211056"/>
                    <a:gd name="connsiteX2737" fmla="*/ 1796739 w 5778299"/>
                    <a:gd name="connsiteY2737" fmla="*/ 1027592 h 2211056"/>
                    <a:gd name="connsiteX2738" fmla="*/ 1779398 w 5778299"/>
                    <a:gd name="connsiteY2738" fmla="*/ 1021812 h 2211056"/>
                    <a:gd name="connsiteX2739" fmla="*/ 1768104 w 5778299"/>
                    <a:gd name="connsiteY2739" fmla="*/ 1017366 h 2211056"/>
                    <a:gd name="connsiteX2740" fmla="*/ 1764592 w 5778299"/>
                    <a:gd name="connsiteY2740" fmla="*/ 1017366 h 2211056"/>
                    <a:gd name="connsiteX2741" fmla="*/ 1749518 w 5778299"/>
                    <a:gd name="connsiteY2741" fmla="*/ 1019100 h 2211056"/>
                    <a:gd name="connsiteX2742" fmla="*/ 1737113 w 5778299"/>
                    <a:gd name="connsiteY2742" fmla="*/ 1020656 h 2211056"/>
                    <a:gd name="connsiteX2743" fmla="*/ 1718794 w 5778299"/>
                    <a:gd name="connsiteY2743" fmla="*/ 1014743 h 2211056"/>
                    <a:gd name="connsiteX2744" fmla="*/ 1709412 w 5778299"/>
                    <a:gd name="connsiteY2744" fmla="*/ 1013320 h 2211056"/>
                    <a:gd name="connsiteX2745" fmla="*/ 1705632 w 5778299"/>
                    <a:gd name="connsiteY2745" fmla="*/ 1013320 h 2211056"/>
                    <a:gd name="connsiteX2746" fmla="*/ 1691360 w 5778299"/>
                    <a:gd name="connsiteY2746" fmla="*/ 1009362 h 2211056"/>
                    <a:gd name="connsiteX2747" fmla="*/ 1691715 w 5778299"/>
                    <a:gd name="connsiteY2747" fmla="*/ 998602 h 2211056"/>
                    <a:gd name="connsiteX2748" fmla="*/ 1697184 w 5778299"/>
                    <a:gd name="connsiteY2748" fmla="*/ 993889 h 2211056"/>
                    <a:gd name="connsiteX2749" fmla="*/ 1708434 w 5778299"/>
                    <a:gd name="connsiteY2749" fmla="*/ 999758 h 2211056"/>
                    <a:gd name="connsiteX2750" fmla="*/ 1718927 w 5778299"/>
                    <a:gd name="connsiteY2750" fmla="*/ 1005405 h 2211056"/>
                    <a:gd name="connsiteX2751" fmla="*/ 1720261 w 5778299"/>
                    <a:gd name="connsiteY2751" fmla="*/ 1005405 h 2211056"/>
                    <a:gd name="connsiteX2752" fmla="*/ 1732044 w 5778299"/>
                    <a:gd name="connsiteY2752" fmla="*/ 1002426 h 2211056"/>
                    <a:gd name="connsiteX2753" fmla="*/ 1737246 w 5778299"/>
                    <a:gd name="connsiteY2753" fmla="*/ 1004649 h 2211056"/>
                    <a:gd name="connsiteX2754" fmla="*/ 1749296 w 5778299"/>
                    <a:gd name="connsiteY2754" fmla="*/ 1009096 h 2211056"/>
                    <a:gd name="connsiteX2755" fmla="*/ 1749296 w 5778299"/>
                    <a:gd name="connsiteY2755" fmla="*/ 1009096 h 2211056"/>
                    <a:gd name="connsiteX2756" fmla="*/ 1774151 w 5778299"/>
                    <a:gd name="connsiteY2756" fmla="*/ 1000203 h 2211056"/>
                    <a:gd name="connsiteX2757" fmla="*/ 1776108 w 5778299"/>
                    <a:gd name="connsiteY2757" fmla="*/ 999403 h 2211056"/>
                    <a:gd name="connsiteX2758" fmla="*/ 1783444 w 5778299"/>
                    <a:gd name="connsiteY2758" fmla="*/ 986819 h 2211056"/>
                    <a:gd name="connsiteX2759" fmla="*/ 1793315 w 5778299"/>
                    <a:gd name="connsiteY2759" fmla="*/ 978504 h 2211056"/>
                    <a:gd name="connsiteX2760" fmla="*/ 1795939 w 5778299"/>
                    <a:gd name="connsiteY2760" fmla="*/ 972235 h 2211056"/>
                    <a:gd name="connsiteX2761" fmla="*/ 1809278 w 5778299"/>
                    <a:gd name="connsiteY2761" fmla="*/ 952938 h 2211056"/>
                    <a:gd name="connsiteX2762" fmla="*/ 1832933 w 5778299"/>
                    <a:gd name="connsiteY2762" fmla="*/ 933018 h 2211056"/>
                    <a:gd name="connsiteX2763" fmla="*/ 1831732 w 5778299"/>
                    <a:gd name="connsiteY2763" fmla="*/ 925237 h 2211056"/>
                    <a:gd name="connsiteX2764" fmla="*/ 1831732 w 5778299"/>
                    <a:gd name="connsiteY2764" fmla="*/ 913720 h 2211056"/>
                    <a:gd name="connsiteX2765" fmla="*/ 1838224 w 5778299"/>
                    <a:gd name="connsiteY2765" fmla="*/ 906473 h 2211056"/>
                    <a:gd name="connsiteX2766" fmla="*/ 1845027 w 5778299"/>
                    <a:gd name="connsiteY2766" fmla="*/ 896424 h 2211056"/>
                    <a:gd name="connsiteX2767" fmla="*/ 1830220 w 5778299"/>
                    <a:gd name="connsiteY2767" fmla="*/ 881929 h 2211056"/>
                    <a:gd name="connsiteX2768" fmla="*/ 1818260 w 5778299"/>
                    <a:gd name="connsiteY2768" fmla="*/ 871880 h 2211056"/>
                    <a:gd name="connsiteX2769" fmla="*/ 1812657 w 5778299"/>
                    <a:gd name="connsiteY2769" fmla="*/ 834842 h 2211056"/>
                    <a:gd name="connsiteX2770" fmla="*/ 1812657 w 5778299"/>
                    <a:gd name="connsiteY2770" fmla="*/ 833463 h 2211056"/>
                    <a:gd name="connsiteX2771" fmla="*/ 1812657 w 5778299"/>
                    <a:gd name="connsiteY2771" fmla="*/ 819146 h 2211056"/>
                    <a:gd name="connsiteX2772" fmla="*/ 1813502 w 5778299"/>
                    <a:gd name="connsiteY2772" fmla="*/ 790244 h 2211056"/>
                    <a:gd name="connsiteX2773" fmla="*/ 1817326 w 5778299"/>
                    <a:gd name="connsiteY2773" fmla="*/ 775482 h 2211056"/>
                    <a:gd name="connsiteX2774" fmla="*/ 1815503 w 5778299"/>
                    <a:gd name="connsiteY2774" fmla="*/ 739911 h 2211056"/>
                    <a:gd name="connsiteX2775" fmla="*/ 1805721 w 5778299"/>
                    <a:gd name="connsiteY2775" fmla="*/ 731641 h 2211056"/>
                    <a:gd name="connsiteX2776" fmla="*/ 1789669 w 5778299"/>
                    <a:gd name="connsiteY2776" fmla="*/ 714122 h 2211056"/>
                    <a:gd name="connsiteX2777" fmla="*/ 1802252 w 5778299"/>
                    <a:gd name="connsiteY2777" fmla="*/ 696603 h 2211056"/>
                    <a:gd name="connsiteX2778" fmla="*/ 1815058 w 5778299"/>
                    <a:gd name="connsiteY2778" fmla="*/ 679796 h 2211056"/>
                    <a:gd name="connsiteX2779" fmla="*/ 1817015 w 5778299"/>
                    <a:gd name="connsiteY2779" fmla="*/ 639778 h 2211056"/>
                    <a:gd name="connsiteX2780" fmla="*/ 1789536 w 5778299"/>
                    <a:gd name="connsiteY2780" fmla="*/ 626084 h 2211056"/>
                    <a:gd name="connsiteX2781" fmla="*/ 1757567 w 5778299"/>
                    <a:gd name="connsiteY2781" fmla="*/ 624349 h 2211056"/>
                    <a:gd name="connsiteX2782" fmla="*/ 1747162 w 5778299"/>
                    <a:gd name="connsiteY2782" fmla="*/ 624349 h 2211056"/>
                    <a:gd name="connsiteX2783" fmla="*/ 1717326 w 5778299"/>
                    <a:gd name="connsiteY2783" fmla="*/ 622971 h 2211056"/>
                    <a:gd name="connsiteX2784" fmla="*/ 1715281 w 5778299"/>
                    <a:gd name="connsiteY2784" fmla="*/ 622971 h 2211056"/>
                    <a:gd name="connsiteX2785" fmla="*/ 1677932 w 5778299"/>
                    <a:gd name="connsiteY2785" fmla="*/ 676328 h 2211056"/>
                    <a:gd name="connsiteX2786" fmla="*/ 1669883 w 5778299"/>
                    <a:gd name="connsiteY2786" fmla="*/ 696248 h 2211056"/>
                    <a:gd name="connsiteX2787" fmla="*/ 1641160 w 5778299"/>
                    <a:gd name="connsiteY2787" fmla="*/ 717235 h 2211056"/>
                    <a:gd name="connsiteX2788" fmla="*/ 1612836 w 5778299"/>
                    <a:gd name="connsiteY2788" fmla="*/ 740845 h 2211056"/>
                    <a:gd name="connsiteX2789" fmla="*/ 1612836 w 5778299"/>
                    <a:gd name="connsiteY2789" fmla="*/ 751250 h 2211056"/>
                    <a:gd name="connsiteX2790" fmla="*/ 1622752 w 5778299"/>
                    <a:gd name="connsiteY2790" fmla="*/ 754762 h 2211056"/>
                    <a:gd name="connsiteX2791" fmla="*/ 1632667 w 5778299"/>
                    <a:gd name="connsiteY2791" fmla="*/ 757119 h 2211056"/>
                    <a:gd name="connsiteX2792" fmla="*/ 1635602 w 5778299"/>
                    <a:gd name="connsiteY2792" fmla="*/ 762677 h 2211056"/>
                    <a:gd name="connsiteX2793" fmla="*/ 1628843 w 5778299"/>
                    <a:gd name="connsiteY2793" fmla="*/ 784909 h 2211056"/>
                    <a:gd name="connsiteX2794" fmla="*/ 1629733 w 5778299"/>
                    <a:gd name="connsiteY2794" fmla="*/ 791312 h 2211056"/>
                    <a:gd name="connsiteX2795" fmla="*/ 1629733 w 5778299"/>
                    <a:gd name="connsiteY2795" fmla="*/ 791312 h 2211056"/>
                    <a:gd name="connsiteX2796" fmla="*/ 1624219 w 5778299"/>
                    <a:gd name="connsiteY2796" fmla="*/ 802872 h 2211056"/>
                    <a:gd name="connsiteX2797" fmla="*/ 1620662 w 5778299"/>
                    <a:gd name="connsiteY2797" fmla="*/ 805896 h 2211056"/>
                    <a:gd name="connsiteX2798" fmla="*/ 1614704 w 5778299"/>
                    <a:gd name="connsiteY2798" fmla="*/ 819235 h 2211056"/>
                    <a:gd name="connsiteX2799" fmla="*/ 1629555 w 5778299"/>
                    <a:gd name="connsiteY2799" fmla="*/ 829417 h 2211056"/>
                    <a:gd name="connsiteX2800" fmla="*/ 1635869 w 5778299"/>
                    <a:gd name="connsiteY2800" fmla="*/ 831107 h 2211056"/>
                    <a:gd name="connsiteX2801" fmla="*/ 1663570 w 5778299"/>
                    <a:gd name="connsiteY2801" fmla="*/ 850359 h 2211056"/>
                    <a:gd name="connsiteX2802" fmla="*/ 1663570 w 5778299"/>
                    <a:gd name="connsiteY2802" fmla="*/ 850760 h 2211056"/>
                    <a:gd name="connsiteX2803" fmla="*/ 1675530 w 5778299"/>
                    <a:gd name="connsiteY2803" fmla="*/ 870590 h 2211056"/>
                    <a:gd name="connsiteX2804" fmla="*/ 1681044 w 5778299"/>
                    <a:gd name="connsiteY2804" fmla="*/ 871925 h 2211056"/>
                    <a:gd name="connsiteX2805" fmla="*/ 1690248 w 5778299"/>
                    <a:gd name="connsiteY2805" fmla="*/ 876148 h 2211056"/>
                    <a:gd name="connsiteX2806" fmla="*/ 1688869 w 5778299"/>
                    <a:gd name="connsiteY2806" fmla="*/ 891889 h 2211056"/>
                    <a:gd name="connsiteX2807" fmla="*/ 1666282 w 5778299"/>
                    <a:gd name="connsiteY2807" fmla="*/ 907673 h 2211056"/>
                    <a:gd name="connsiteX2808" fmla="*/ 1658190 w 5778299"/>
                    <a:gd name="connsiteY2808" fmla="*/ 904961 h 2211056"/>
                    <a:gd name="connsiteX2809" fmla="*/ 1646851 w 5778299"/>
                    <a:gd name="connsiteY2809" fmla="*/ 896068 h 2211056"/>
                    <a:gd name="connsiteX2810" fmla="*/ 1594962 w 5778299"/>
                    <a:gd name="connsiteY2810" fmla="*/ 863832 h 2211056"/>
                    <a:gd name="connsiteX2811" fmla="*/ 1550898 w 5778299"/>
                    <a:gd name="connsiteY2811" fmla="*/ 844268 h 2211056"/>
                    <a:gd name="connsiteX2812" fmla="*/ 1508880 w 5778299"/>
                    <a:gd name="connsiteY2812" fmla="*/ 825504 h 2211056"/>
                    <a:gd name="connsiteX2813" fmla="*/ 1466417 w 5778299"/>
                    <a:gd name="connsiteY2813" fmla="*/ 819635 h 2211056"/>
                    <a:gd name="connsiteX2814" fmla="*/ 1454456 w 5778299"/>
                    <a:gd name="connsiteY2814" fmla="*/ 819324 h 2211056"/>
                    <a:gd name="connsiteX2815" fmla="*/ 1431646 w 5778299"/>
                    <a:gd name="connsiteY2815" fmla="*/ 816567 h 2211056"/>
                    <a:gd name="connsiteX2816" fmla="*/ 1408436 w 5778299"/>
                    <a:gd name="connsiteY2816" fmla="*/ 813810 h 2211056"/>
                    <a:gd name="connsiteX2817" fmla="*/ 1393140 w 5778299"/>
                    <a:gd name="connsiteY2817" fmla="*/ 806429 h 2211056"/>
                    <a:gd name="connsiteX2818" fmla="*/ 1391050 w 5778299"/>
                    <a:gd name="connsiteY2818" fmla="*/ 803939 h 2211056"/>
                    <a:gd name="connsiteX2819" fmla="*/ 1349077 w 5778299"/>
                    <a:gd name="connsiteY2819" fmla="*/ 781218 h 2211056"/>
                    <a:gd name="connsiteX2820" fmla="*/ 1335471 w 5778299"/>
                    <a:gd name="connsiteY2820" fmla="*/ 784464 h 2211056"/>
                    <a:gd name="connsiteX2821" fmla="*/ 1332892 w 5778299"/>
                    <a:gd name="connsiteY2821" fmla="*/ 793890 h 2211056"/>
                    <a:gd name="connsiteX2822" fmla="*/ 1346720 w 5778299"/>
                    <a:gd name="connsiteY2822" fmla="*/ 807585 h 2211056"/>
                    <a:gd name="connsiteX2823" fmla="*/ 1358770 w 5778299"/>
                    <a:gd name="connsiteY2823" fmla="*/ 813899 h 2211056"/>
                    <a:gd name="connsiteX2824" fmla="*/ 1374510 w 5778299"/>
                    <a:gd name="connsiteY2824" fmla="*/ 818701 h 2211056"/>
                    <a:gd name="connsiteX2825" fmla="*/ 1387849 w 5778299"/>
                    <a:gd name="connsiteY2825" fmla="*/ 820924 h 2211056"/>
                    <a:gd name="connsiteX2826" fmla="*/ 1397720 w 5778299"/>
                    <a:gd name="connsiteY2826" fmla="*/ 839911 h 2211056"/>
                    <a:gd name="connsiteX2827" fmla="*/ 1404345 w 5778299"/>
                    <a:gd name="connsiteY2827" fmla="*/ 856718 h 2211056"/>
                    <a:gd name="connsiteX2828" fmla="*/ 1411860 w 5778299"/>
                    <a:gd name="connsiteY2828" fmla="*/ 876726 h 2211056"/>
                    <a:gd name="connsiteX2829" fmla="*/ 1399099 w 5778299"/>
                    <a:gd name="connsiteY2829" fmla="*/ 882018 h 2211056"/>
                    <a:gd name="connsiteX2830" fmla="*/ 1397142 w 5778299"/>
                    <a:gd name="connsiteY2830" fmla="*/ 882018 h 2211056"/>
                    <a:gd name="connsiteX2831" fmla="*/ 1377978 w 5778299"/>
                    <a:gd name="connsiteY2831" fmla="*/ 885264 h 2211056"/>
                    <a:gd name="connsiteX2832" fmla="*/ 1376778 w 5778299"/>
                    <a:gd name="connsiteY2832" fmla="*/ 892689 h 2211056"/>
                    <a:gd name="connsiteX2833" fmla="*/ 1378334 w 5778299"/>
                    <a:gd name="connsiteY2833" fmla="*/ 898870 h 2211056"/>
                    <a:gd name="connsiteX2834" fmla="*/ 1369708 w 5778299"/>
                    <a:gd name="connsiteY2834" fmla="*/ 903538 h 2211056"/>
                    <a:gd name="connsiteX2835" fmla="*/ 1352278 w 5778299"/>
                    <a:gd name="connsiteY2835" fmla="*/ 896335 h 2211056"/>
                    <a:gd name="connsiteX2836" fmla="*/ 1350899 w 5778299"/>
                    <a:gd name="connsiteY2836" fmla="*/ 889977 h 2211056"/>
                    <a:gd name="connsiteX2837" fmla="*/ 1354546 w 5778299"/>
                    <a:gd name="connsiteY2837" fmla="*/ 880684 h 2211056"/>
                    <a:gd name="connsiteX2838" fmla="*/ 1356146 w 5778299"/>
                    <a:gd name="connsiteY2838" fmla="*/ 874592 h 2211056"/>
                    <a:gd name="connsiteX2839" fmla="*/ 1343741 w 5778299"/>
                    <a:gd name="connsiteY2839" fmla="*/ 867211 h 2211056"/>
                    <a:gd name="connsiteX2840" fmla="*/ 1335560 w 5778299"/>
                    <a:gd name="connsiteY2840" fmla="*/ 865611 h 2211056"/>
                    <a:gd name="connsiteX2841" fmla="*/ 1303857 w 5778299"/>
                    <a:gd name="connsiteY2841" fmla="*/ 880239 h 2211056"/>
                    <a:gd name="connsiteX2842" fmla="*/ 1286071 w 5778299"/>
                    <a:gd name="connsiteY2842" fmla="*/ 890955 h 2211056"/>
                    <a:gd name="connsiteX2843" fmla="*/ 1270464 w 5778299"/>
                    <a:gd name="connsiteY2843" fmla="*/ 893801 h 2211056"/>
                    <a:gd name="connsiteX2844" fmla="*/ 1253390 w 5778299"/>
                    <a:gd name="connsiteY2844" fmla="*/ 892200 h 2211056"/>
                    <a:gd name="connsiteX2845" fmla="*/ 1236716 w 5778299"/>
                    <a:gd name="connsiteY2845" fmla="*/ 890644 h 2211056"/>
                    <a:gd name="connsiteX2846" fmla="*/ 1207859 w 5778299"/>
                    <a:gd name="connsiteY2846" fmla="*/ 905273 h 2211056"/>
                    <a:gd name="connsiteX2847" fmla="*/ 1191363 w 5778299"/>
                    <a:gd name="connsiteY2847" fmla="*/ 913543 h 2211056"/>
                    <a:gd name="connsiteX2848" fmla="*/ 1186072 w 5778299"/>
                    <a:gd name="connsiteY2848" fmla="*/ 913543 h 2211056"/>
                    <a:gd name="connsiteX2849" fmla="*/ 1183315 w 5778299"/>
                    <a:gd name="connsiteY2849" fmla="*/ 913543 h 2211056"/>
                    <a:gd name="connsiteX2850" fmla="*/ 1171354 w 5778299"/>
                    <a:gd name="connsiteY2850" fmla="*/ 913943 h 2211056"/>
                    <a:gd name="connsiteX2851" fmla="*/ 1148144 w 5778299"/>
                    <a:gd name="connsiteY2851" fmla="*/ 909007 h 2211056"/>
                    <a:gd name="connsiteX2852" fmla="*/ 1146588 w 5778299"/>
                    <a:gd name="connsiteY2852" fmla="*/ 904561 h 2211056"/>
                    <a:gd name="connsiteX2853" fmla="*/ 1159260 w 5778299"/>
                    <a:gd name="connsiteY2853" fmla="*/ 900115 h 2211056"/>
                    <a:gd name="connsiteX2854" fmla="*/ 1170554 w 5778299"/>
                    <a:gd name="connsiteY2854" fmla="*/ 897313 h 2211056"/>
                    <a:gd name="connsiteX2855" fmla="*/ 1167842 w 5778299"/>
                    <a:gd name="connsiteY2855" fmla="*/ 891177 h 2211056"/>
                    <a:gd name="connsiteX2856" fmla="*/ 1171710 w 5778299"/>
                    <a:gd name="connsiteY2856" fmla="*/ 874059 h 2211056"/>
                    <a:gd name="connsiteX2857" fmla="*/ 1174422 w 5778299"/>
                    <a:gd name="connsiteY2857" fmla="*/ 867345 h 2211056"/>
                    <a:gd name="connsiteX2858" fmla="*/ 1170776 w 5778299"/>
                    <a:gd name="connsiteY2858" fmla="*/ 866989 h 2211056"/>
                    <a:gd name="connsiteX2859" fmla="*/ 1146855 w 5778299"/>
                    <a:gd name="connsiteY2859" fmla="*/ 873837 h 2211056"/>
                    <a:gd name="connsiteX2860" fmla="*/ 1142409 w 5778299"/>
                    <a:gd name="connsiteY2860" fmla="*/ 875526 h 2211056"/>
                    <a:gd name="connsiteX2861" fmla="*/ 1140763 w 5778299"/>
                    <a:gd name="connsiteY2861" fmla="*/ 876193 h 2211056"/>
                    <a:gd name="connsiteX2862" fmla="*/ 1129870 w 5778299"/>
                    <a:gd name="connsiteY2862" fmla="*/ 881751 h 2211056"/>
                    <a:gd name="connsiteX2863" fmla="*/ 1127468 w 5778299"/>
                    <a:gd name="connsiteY2863" fmla="*/ 889888 h 2211056"/>
                    <a:gd name="connsiteX2864" fmla="*/ 1121066 w 5778299"/>
                    <a:gd name="connsiteY2864" fmla="*/ 901893 h 2211056"/>
                    <a:gd name="connsiteX2865" fmla="*/ 1118620 w 5778299"/>
                    <a:gd name="connsiteY2865" fmla="*/ 901315 h 2211056"/>
                    <a:gd name="connsiteX2866" fmla="*/ 1110706 w 5778299"/>
                    <a:gd name="connsiteY2866" fmla="*/ 896068 h 2211056"/>
                    <a:gd name="connsiteX2867" fmla="*/ 1100879 w 5778299"/>
                    <a:gd name="connsiteY2867" fmla="*/ 891622 h 2211056"/>
                    <a:gd name="connsiteX2868" fmla="*/ 1097989 w 5778299"/>
                    <a:gd name="connsiteY2868" fmla="*/ 891622 h 2211056"/>
                    <a:gd name="connsiteX2869" fmla="*/ 1060372 w 5778299"/>
                    <a:gd name="connsiteY2869" fmla="*/ 900204 h 2211056"/>
                    <a:gd name="connsiteX2870" fmla="*/ 996789 w 5778299"/>
                    <a:gd name="connsiteY2870" fmla="*/ 937064 h 2211056"/>
                    <a:gd name="connsiteX2871" fmla="*/ 977003 w 5778299"/>
                    <a:gd name="connsiteY2871" fmla="*/ 942667 h 2211056"/>
                    <a:gd name="connsiteX2872" fmla="*/ 961129 w 5778299"/>
                    <a:gd name="connsiteY2872" fmla="*/ 946046 h 2211056"/>
                    <a:gd name="connsiteX2873" fmla="*/ 954949 w 5778299"/>
                    <a:gd name="connsiteY2873" fmla="*/ 967122 h 2211056"/>
                    <a:gd name="connsiteX2874" fmla="*/ 953926 w 5778299"/>
                    <a:gd name="connsiteY2874" fmla="*/ 981261 h 2211056"/>
                    <a:gd name="connsiteX2875" fmla="*/ 918844 w 5778299"/>
                    <a:gd name="connsiteY2875" fmla="*/ 990999 h 2211056"/>
                    <a:gd name="connsiteX2876" fmla="*/ 886385 w 5778299"/>
                    <a:gd name="connsiteY2876" fmla="*/ 984374 h 2211056"/>
                    <a:gd name="connsiteX2877" fmla="*/ 885140 w 5778299"/>
                    <a:gd name="connsiteY2877" fmla="*/ 983084 h 2211056"/>
                    <a:gd name="connsiteX2878" fmla="*/ 863664 w 5778299"/>
                    <a:gd name="connsiteY2878" fmla="*/ 944490 h 2211056"/>
                    <a:gd name="connsiteX2879" fmla="*/ 875936 w 5778299"/>
                    <a:gd name="connsiteY2879" fmla="*/ 937242 h 2211056"/>
                    <a:gd name="connsiteX2880" fmla="*/ 887319 w 5778299"/>
                    <a:gd name="connsiteY2880" fmla="*/ 933285 h 2211056"/>
                    <a:gd name="connsiteX2881" fmla="*/ 898702 w 5778299"/>
                    <a:gd name="connsiteY2881" fmla="*/ 929283 h 2211056"/>
                    <a:gd name="connsiteX2882" fmla="*/ 900880 w 5778299"/>
                    <a:gd name="connsiteY2882" fmla="*/ 929283 h 2211056"/>
                    <a:gd name="connsiteX2883" fmla="*/ 909329 w 5778299"/>
                    <a:gd name="connsiteY2883" fmla="*/ 930706 h 2211056"/>
                    <a:gd name="connsiteX2884" fmla="*/ 917510 w 5778299"/>
                    <a:gd name="connsiteY2884" fmla="*/ 932129 h 2211056"/>
                    <a:gd name="connsiteX2885" fmla="*/ 920311 w 5778299"/>
                    <a:gd name="connsiteY2885" fmla="*/ 930973 h 2211056"/>
                    <a:gd name="connsiteX2886" fmla="*/ 906438 w 5778299"/>
                    <a:gd name="connsiteY2886" fmla="*/ 909496 h 2211056"/>
                    <a:gd name="connsiteX2887" fmla="*/ 901992 w 5778299"/>
                    <a:gd name="connsiteY2887" fmla="*/ 904339 h 2211056"/>
                    <a:gd name="connsiteX2888" fmla="*/ 872735 w 5778299"/>
                    <a:gd name="connsiteY2888" fmla="*/ 886553 h 2211056"/>
                    <a:gd name="connsiteX2889" fmla="*/ 858862 w 5778299"/>
                    <a:gd name="connsiteY2889" fmla="*/ 887487 h 2211056"/>
                    <a:gd name="connsiteX2890" fmla="*/ 842944 w 5778299"/>
                    <a:gd name="connsiteY2890" fmla="*/ 888554 h 2211056"/>
                    <a:gd name="connsiteX2891" fmla="*/ 830494 w 5778299"/>
                    <a:gd name="connsiteY2891" fmla="*/ 887398 h 2211056"/>
                    <a:gd name="connsiteX2892" fmla="*/ 827693 w 5778299"/>
                    <a:gd name="connsiteY2892" fmla="*/ 886553 h 2211056"/>
                    <a:gd name="connsiteX2893" fmla="*/ 811508 w 5778299"/>
                    <a:gd name="connsiteY2893" fmla="*/ 882685 h 2211056"/>
                    <a:gd name="connsiteX2894" fmla="*/ 808885 w 5778299"/>
                    <a:gd name="connsiteY2894" fmla="*/ 883530 h 2211056"/>
                    <a:gd name="connsiteX2895" fmla="*/ 811197 w 5778299"/>
                    <a:gd name="connsiteY2895" fmla="*/ 888376 h 2211056"/>
                    <a:gd name="connsiteX2896" fmla="*/ 820401 w 5778299"/>
                    <a:gd name="connsiteY2896" fmla="*/ 893623 h 2211056"/>
                    <a:gd name="connsiteX2897" fmla="*/ 828716 w 5778299"/>
                    <a:gd name="connsiteY2897" fmla="*/ 897803 h 2211056"/>
                    <a:gd name="connsiteX2898" fmla="*/ 831783 w 5778299"/>
                    <a:gd name="connsiteY2898" fmla="*/ 910252 h 2211056"/>
                    <a:gd name="connsiteX2899" fmla="*/ 832139 w 5778299"/>
                    <a:gd name="connsiteY2899" fmla="*/ 918300 h 2211056"/>
                    <a:gd name="connsiteX2900" fmla="*/ 822669 w 5778299"/>
                    <a:gd name="connsiteY2900" fmla="*/ 949647 h 2211056"/>
                    <a:gd name="connsiteX2901" fmla="*/ 815465 w 5778299"/>
                    <a:gd name="connsiteY2901" fmla="*/ 962498 h 2211056"/>
                    <a:gd name="connsiteX2902" fmla="*/ 815465 w 5778299"/>
                    <a:gd name="connsiteY2902" fmla="*/ 965210 h 2211056"/>
                    <a:gd name="connsiteX2903" fmla="*/ 825825 w 5778299"/>
                    <a:gd name="connsiteY2903" fmla="*/ 968011 h 2211056"/>
                    <a:gd name="connsiteX2904" fmla="*/ 839165 w 5778299"/>
                    <a:gd name="connsiteY2904" fmla="*/ 972457 h 2211056"/>
                    <a:gd name="connsiteX2905" fmla="*/ 838720 w 5778299"/>
                    <a:gd name="connsiteY2905" fmla="*/ 1010429 h 2211056"/>
                    <a:gd name="connsiteX2906" fmla="*/ 833918 w 5778299"/>
                    <a:gd name="connsiteY2906" fmla="*/ 1019634 h 2211056"/>
                    <a:gd name="connsiteX2907" fmla="*/ 828049 w 5778299"/>
                    <a:gd name="connsiteY2907" fmla="*/ 1025192 h 2211056"/>
                    <a:gd name="connsiteX2908" fmla="*/ 819645 w 5778299"/>
                    <a:gd name="connsiteY2908" fmla="*/ 1023546 h 2211056"/>
                    <a:gd name="connsiteX2909" fmla="*/ 818267 w 5778299"/>
                    <a:gd name="connsiteY2909" fmla="*/ 1023546 h 2211056"/>
                    <a:gd name="connsiteX2910" fmla="*/ 815421 w 5778299"/>
                    <a:gd name="connsiteY2910" fmla="*/ 1024480 h 2211056"/>
                    <a:gd name="connsiteX2911" fmla="*/ 813376 w 5778299"/>
                    <a:gd name="connsiteY2911" fmla="*/ 1025236 h 2211056"/>
                    <a:gd name="connsiteX2912" fmla="*/ 809151 w 5778299"/>
                    <a:gd name="connsiteY2912" fmla="*/ 1021101 h 2211056"/>
                    <a:gd name="connsiteX2913" fmla="*/ 807017 w 5778299"/>
                    <a:gd name="connsiteY2913" fmla="*/ 1016254 h 2211056"/>
                    <a:gd name="connsiteX2914" fmla="*/ 799681 w 5778299"/>
                    <a:gd name="connsiteY2914" fmla="*/ 1009718 h 2211056"/>
                    <a:gd name="connsiteX2915" fmla="*/ 798658 w 5778299"/>
                    <a:gd name="connsiteY2915" fmla="*/ 1009718 h 2211056"/>
                    <a:gd name="connsiteX2916" fmla="*/ 771980 w 5778299"/>
                    <a:gd name="connsiteY2916" fmla="*/ 1006739 h 2211056"/>
                    <a:gd name="connsiteX2917" fmla="*/ 760197 w 5778299"/>
                    <a:gd name="connsiteY2917" fmla="*/ 1008829 h 2211056"/>
                    <a:gd name="connsiteX2918" fmla="*/ 748636 w 5778299"/>
                    <a:gd name="connsiteY2918" fmla="*/ 1018211 h 2211056"/>
                    <a:gd name="connsiteX2919" fmla="*/ 727338 w 5778299"/>
                    <a:gd name="connsiteY2919" fmla="*/ 1030527 h 2211056"/>
                    <a:gd name="connsiteX2920" fmla="*/ 701193 w 5778299"/>
                    <a:gd name="connsiteY2920" fmla="*/ 1045467 h 2211056"/>
                    <a:gd name="connsiteX2921" fmla="*/ 689188 w 5778299"/>
                    <a:gd name="connsiteY2921" fmla="*/ 1054893 h 2211056"/>
                    <a:gd name="connsiteX2922" fmla="*/ 683719 w 5778299"/>
                    <a:gd name="connsiteY2922" fmla="*/ 1062541 h 2211056"/>
                    <a:gd name="connsiteX2923" fmla="*/ 696036 w 5778299"/>
                    <a:gd name="connsiteY2923" fmla="*/ 1091043 h 2211056"/>
                    <a:gd name="connsiteX2924" fmla="*/ 704928 w 5778299"/>
                    <a:gd name="connsiteY2924" fmla="*/ 1110696 h 2211056"/>
                    <a:gd name="connsiteX2925" fmla="*/ 700126 w 5778299"/>
                    <a:gd name="connsiteY2925" fmla="*/ 1114119 h 2211056"/>
                    <a:gd name="connsiteX2926" fmla="*/ 691233 w 5778299"/>
                    <a:gd name="connsiteY2926" fmla="*/ 1115142 h 2211056"/>
                    <a:gd name="connsiteX2927" fmla="*/ 663443 w 5778299"/>
                    <a:gd name="connsiteY2927" fmla="*/ 1107361 h 2211056"/>
                    <a:gd name="connsiteX2928" fmla="*/ 636454 w 5778299"/>
                    <a:gd name="connsiteY2928" fmla="*/ 1099802 h 2211056"/>
                    <a:gd name="connsiteX2929" fmla="*/ 629340 w 5778299"/>
                    <a:gd name="connsiteY2929" fmla="*/ 1100513 h 2211056"/>
                    <a:gd name="connsiteX2930" fmla="*/ 627116 w 5778299"/>
                    <a:gd name="connsiteY2930" fmla="*/ 1100736 h 2211056"/>
                    <a:gd name="connsiteX2931" fmla="*/ 608441 w 5778299"/>
                    <a:gd name="connsiteY2931" fmla="*/ 1088953 h 2211056"/>
                    <a:gd name="connsiteX2932" fmla="*/ 590167 w 5778299"/>
                    <a:gd name="connsiteY2932" fmla="*/ 1077303 h 2211056"/>
                    <a:gd name="connsiteX2933" fmla="*/ 580340 w 5778299"/>
                    <a:gd name="connsiteY2933" fmla="*/ 1081750 h 2211056"/>
                    <a:gd name="connsiteX2934" fmla="*/ 573359 w 5778299"/>
                    <a:gd name="connsiteY2934" fmla="*/ 1104827 h 2211056"/>
                    <a:gd name="connsiteX2935" fmla="*/ 595147 w 5778299"/>
                    <a:gd name="connsiteY2935" fmla="*/ 1124569 h 2211056"/>
                    <a:gd name="connsiteX2936" fmla="*/ 602216 w 5778299"/>
                    <a:gd name="connsiteY2936" fmla="*/ 1125102 h 2211056"/>
                    <a:gd name="connsiteX2937" fmla="*/ 620002 w 5778299"/>
                    <a:gd name="connsiteY2937" fmla="*/ 1132172 h 2211056"/>
                    <a:gd name="connsiteX2938" fmla="*/ 607730 w 5778299"/>
                    <a:gd name="connsiteY2938" fmla="*/ 1153692 h 2211056"/>
                    <a:gd name="connsiteX2939" fmla="*/ 600349 w 5778299"/>
                    <a:gd name="connsiteY2939" fmla="*/ 1154670 h 2211056"/>
                    <a:gd name="connsiteX2940" fmla="*/ 561977 w 5778299"/>
                    <a:gd name="connsiteY2940" fmla="*/ 1138441 h 2211056"/>
                    <a:gd name="connsiteX2941" fmla="*/ 536899 w 5778299"/>
                    <a:gd name="connsiteY2941" fmla="*/ 1127414 h 2211056"/>
                    <a:gd name="connsiteX2942" fmla="*/ 525383 w 5778299"/>
                    <a:gd name="connsiteY2942" fmla="*/ 1126391 h 2211056"/>
                    <a:gd name="connsiteX2943" fmla="*/ 515334 w 5778299"/>
                    <a:gd name="connsiteY2943" fmla="*/ 1107850 h 2211056"/>
                    <a:gd name="connsiteX2944" fmla="*/ 514445 w 5778299"/>
                    <a:gd name="connsiteY2944" fmla="*/ 1098290 h 2211056"/>
                    <a:gd name="connsiteX2945" fmla="*/ 510399 w 5778299"/>
                    <a:gd name="connsiteY2945" fmla="*/ 1087352 h 2211056"/>
                    <a:gd name="connsiteX2946" fmla="*/ 504974 w 5778299"/>
                    <a:gd name="connsiteY2946" fmla="*/ 1070812 h 2211056"/>
                    <a:gd name="connsiteX2947" fmla="*/ 508442 w 5778299"/>
                    <a:gd name="connsiteY2947" fmla="*/ 1059295 h 2211056"/>
                    <a:gd name="connsiteX2948" fmla="*/ 511599 w 5778299"/>
                    <a:gd name="connsiteY2948" fmla="*/ 1045467 h 2211056"/>
                    <a:gd name="connsiteX2949" fmla="*/ 510799 w 5778299"/>
                    <a:gd name="connsiteY2949" fmla="*/ 1038175 h 2211056"/>
                    <a:gd name="connsiteX2950" fmla="*/ 507108 w 5778299"/>
                    <a:gd name="connsiteY2950" fmla="*/ 1029282 h 2211056"/>
                    <a:gd name="connsiteX2951" fmla="*/ 485321 w 5778299"/>
                    <a:gd name="connsiteY2951" fmla="*/ 1019634 h 2211056"/>
                    <a:gd name="connsiteX2952" fmla="*/ 473449 w 5778299"/>
                    <a:gd name="connsiteY2952" fmla="*/ 1011941 h 2211056"/>
                    <a:gd name="connsiteX2953" fmla="*/ 464556 w 5778299"/>
                    <a:gd name="connsiteY2953" fmla="*/ 1004649 h 2211056"/>
                    <a:gd name="connsiteX2954" fmla="*/ 436633 w 5778299"/>
                    <a:gd name="connsiteY2954" fmla="*/ 985263 h 2211056"/>
                    <a:gd name="connsiteX2955" fmla="*/ 428407 w 5778299"/>
                    <a:gd name="connsiteY2955" fmla="*/ 977437 h 2211056"/>
                    <a:gd name="connsiteX2956" fmla="*/ 418181 w 5778299"/>
                    <a:gd name="connsiteY2956" fmla="*/ 967255 h 2211056"/>
                    <a:gd name="connsiteX2957" fmla="*/ 417869 w 5778299"/>
                    <a:gd name="connsiteY2957" fmla="*/ 965654 h 2211056"/>
                    <a:gd name="connsiteX2958" fmla="*/ 421382 w 5778299"/>
                    <a:gd name="connsiteY2958" fmla="*/ 964587 h 2211056"/>
                    <a:gd name="connsiteX2959" fmla="*/ 430275 w 5778299"/>
                    <a:gd name="connsiteY2959" fmla="*/ 965566 h 2211056"/>
                    <a:gd name="connsiteX2960" fmla="*/ 431875 w 5778299"/>
                    <a:gd name="connsiteY2960" fmla="*/ 965788 h 2211056"/>
                    <a:gd name="connsiteX2961" fmla="*/ 431875 w 5778299"/>
                    <a:gd name="connsiteY2961" fmla="*/ 965788 h 2211056"/>
                    <a:gd name="connsiteX2962" fmla="*/ 431875 w 5778299"/>
                    <a:gd name="connsiteY2962" fmla="*/ 965788 h 2211056"/>
                    <a:gd name="connsiteX2963" fmla="*/ 431875 w 5778299"/>
                    <a:gd name="connsiteY2963" fmla="*/ 965788 h 2211056"/>
                    <a:gd name="connsiteX2964" fmla="*/ 447527 w 5778299"/>
                    <a:gd name="connsiteY2964" fmla="*/ 975925 h 2211056"/>
                    <a:gd name="connsiteX2965" fmla="*/ 455930 w 5778299"/>
                    <a:gd name="connsiteY2965" fmla="*/ 982506 h 2211056"/>
                    <a:gd name="connsiteX2966" fmla="*/ 491902 w 5778299"/>
                    <a:gd name="connsiteY2966" fmla="*/ 994867 h 2211056"/>
                    <a:gd name="connsiteX2967" fmla="*/ 518580 w 5778299"/>
                    <a:gd name="connsiteY2967" fmla="*/ 1002248 h 2211056"/>
                    <a:gd name="connsiteX2968" fmla="*/ 632052 w 5778299"/>
                    <a:gd name="connsiteY2968" fmla="*/ 1027459 h 2211056"/>
                    <a:gd name="connsiteX2969" fmla="*/ 646014 w 5778299"/>
                    <a:gd name="connsiteY2969" fmla="*/ 1026792 h 2211056"/>
                    <a:gd name="connsiteX2970" fmla="*/ 732185 w 5778299"/>
                    <a:gd name="connsiteY2970" fmla="*/ 978816 h 2211056"/>
                    <a:gd name="connsiteX2971" fmla="*/ 720179 w 5778299"/>
                    <a:gd name="connsiteY2971" fmla="*/ 937553 h 2211056"/>
                    <a:gd name="connsiteX2972" fmla="*/ 705373 w 5778299"/>
                    <a:gd name="connsiteY2972" fmla="*/ 926348 h 2211056"/>
                    <a:gd name="connsiteX2973" fmla="*/ 679050 w 5778299"/>
                    <a:gd name="connsiteY2973" fmla="*/ 912653 h 2211056"/>
                    <a:gd name="connsiteX2974" fmla="*/ 662865 w 5778299"/>
                    <a:gd name="connsiteY2974" fmla="*/ 905006 h 2211056"/>
                    <a:gd name="connsiteX2975" fmla="*/ 647258 w 5778299"/>
                    <a:gd name="connsiteY2975" fmla="*/ 897180 h 2211056"/>
                    <a:gd name="connsiteX2976" fmla="*/ 610398 w 5778299"/>
                    <a:gd name="connsiteY2976" fmla="*/ 878594 h 2211056"/>
                    <a:gd name="connsiteX2977" fmla="*/ 601194 w 5778299"/>
                    <a:gd name="connsiteY2977" fmla="*/ 872013 h 2211056"/>
                    <a:gd name="connsiteX2978" fmla="*/ 539478 w 5778299"/>
                    <a:gd name="connsiteY2978" fmla="*/ 843112 h 2211056"/>
                    <a:gd name="connsiteX2979" fmla="*/ 537522 w 5778299"/>
                    <a:gd name="connsiteY2979" fmla="*/ 842534 h 2211056"/>
                    <a:gd name="connsiteX2980" fmla="*/ 526539 w 5778299"/>
                    <a:gd name="connsiteY2980" fmla="*/ 840311 h 2211056"/>
                    <a:gd name="connsiteX2981" fmla="*/ 522671 w 5778299"/>
                    <a:gd name="connsiteY2981" fmla="*/ 841022 h 2211056"/>
                    <a:gd name="connsiteX2982" fmla="*/ 514400 w 5778299"/>
                    <a:gd name="connsiteY2982" fmla="*/ 843423 h 2211056"/>
                    <a:gd name="connsiteX2983" fmla="*/ 507286 w 5778299"/>
                    <a:gd name="connsiteY2983" fmla="*/ 839955 h 2211056"/>
                    <a:gd name="connsiteX2984" fmla="*/ 499905 w 5778299"/>
                    <a:gd name="connsiteY2984" fmla="*/ 834931 h 2211056"/>
                    <a:gd name="connsiteX2985" fmla="*/ 494658 w 5778299"/>
                    <a:gd name="connsiteY2985" fmla="*/ 833730 h 2211056"/>
                    <a:gd name="connsiteX2986" fmla="*/ 485455 w 5778299"/>
                    <a:gd name="connsiteY2986" fmla="*/ 836887 h 2211056"/>
                    <a:gd name="connsiteX2987" fmla="*/ 475583 w 5778299"/>
                    <a:gd name="connsiteY2987" fmla="*/ 840355 h 2211056"/>
                    <a:gd name="connsiteX2988" fmla="*/ 464112 w 5778299"/>
                    <a:gd name="connsiteY2988" fmla="*/ 838176 h 2211056"/>
                    <a:gd name="connsiteX2989" fmla="*/ 453796 w 5778299"/>
                    <a:gd name="connsiteY2989" fmla="*/ 836042 h 2211056"/>
                    <a:gd name="connsiteX2990" fmla="*/ 449349 w 5778299"/>
                    <a:gd name="connsiteY2990" fmla="*/ 836531 h 2211056"/>
                    <a:gd name="connsiteX2991" fmla="*/ 443525 w 5778299"/>
                    <a:gd name="connsiteY2991" fmla="*/ 837243 h 2211056"/>
                    <a:gd name="connsiteX2992" fmla="*/ 430452 w 5778299"/>
                    <a:gd name="connsiteY2992" fmla="*/ 829595 h 2211056"/>
                    <a:gd name="connsiteX2993" fmla="*/ 444547 w 5778299"/>
                    <a:gd name="connsiteY2993" fmla="*/ 821591 h 2211056"/>
                    <a:gd name="connsiteX2994" fmla="*/ 453440 w 5778299"/>
                    <a:gd name="connsiteY2994" fmla="*/ 818701 h 2211056"/>
                    <a:gd name="connsiteX2995" fmla="*/ 423605 w 5778299"/>
                    <a:gd name="connsiteY2995" fmla="*/ 804384 h 2211056"/>
                    <a:gd name="connsiteX2996" fmla="*/ 419470 w 5778299"/>
                    <a:gd name="connsiteY2996" fmla="*/ 803895 h 2211056"/>
                    <a:gd name="connsiteX2997" fmla="*/ 408354 w 5778299"/>
                    <a:gd name="connsiteY2997" fmla="*/ 809808 h 2211056"/>
                    <a:gd name="connsiteX2998" fmla="*/ 398572 w 5778299"/>
                    <a:gd name="connsiteY2998" fmla="*/ 815277 h 2211056"/>
                    <a:gd name="connsiteX2999" fmla="*/ 386344 w 5778299"/>
                    <a:gd name="connsiteY2999" fmla="*/ 810831 h 2211056"/>
                    <a:gd name="connsiteX3000" fmla="*/ 367358 w 5778299"/>
                    <a:gd name="connsiteY3000" fmla="*/ 824704 h 2211056"/>
                    <a:gd name="connsiteX3001" fmla="*/ 352640 w 5778299"/>
                    <a:gd name="connsiteY3001" fmla="*/ 830351 h 2211056"/>
                    <a:gd name="connsiteX3002" fmla="*/ 341480 w 5778299"/>
                    <a:gd name="connsiteY3002" fmla="*/ 834797 h 2211056"/>
                    <a:gd name="connsiteX3003" fmla="*/ 333432 w 5778299"/>
                    <a:gd name="connsiteY3003" fmla="*/ 837332 h 2211056"/>
                    <a:gd name="connsiteX3004" fmla="*/ 322716 w 5778299"/>
                    <a:gd name="connsiteY3004" fmla="*/ 849693 h 2211056"/>
                    <a:gd name="connsiteX3005" fmla="*/ 315113 w 5778299"/>
                    <a:gd name="connsiteY3005" fmla="*/ 859964 h 2211056"/>
                    <a:gd name="connsiteX3006" fmla="*/ 300529 w 5778299"/>
                    <a:gd name="connsiteY3006" fmla="*/ 893712 h 2211056"/>
                    <a:gd name="connsiteX3007" fmla="*/ 322761 w 5778299"/>
                    <a:gd name="connsiteY3007" fmla="*/ 912831 h 2211056"/>
                    <a:gd name="connsiteX3008" fmla="*/ 340146 w 5778299"/>
                    <a:gd name="connsiteY3008" fmla="*/ 925014 h 2211056"/>
                    <a:gd name="connsiteX3009" fmla="*/ 348194 w 5778299"/>
                    <a:gd name="connsiteY3009" fmla="*/ 939865 h 2211056"/>
                    <a:gd name="connsiteX3010" fmla="*/ 334855 w 5778299"/>
                    <a:gd name="connsiteY3010" fmla="*/ 959251 h 2211056"/>
                    <a:gd name="connsiteX3011" fmla="*/ 324495 w 5778299"/>
                    <a:gd name="connsiteY3011" fmla="*/ 991444 h 2211056"/>
                    <a:gd name="connsiteX3012" fmla="*/ 331832 w 5778299"/>
                    <a:gd name="connsiteY3012" fmla="*/ 1002115 h 2211056"/>
                    <a:gd name="connsiteX3013" fmla="*/ 354642 w 5778299"/>
                    <a:gd name="connsiteY3013" fmla="*/ 1041865 h 2211056"/>
                    <a:gd name="connsiteX3014" fmla="*/ 347349 w 5778299"/>
                    <a:gd name="connsiteY3014" fmla="*/ 1052315 h 2211056"/>
                    <a:gd name="connsiteX3015" fmla="*/ 339524 w 5778299"/>
                    <a:gd name="connsiteY3015" fmla="*/ 1069033 h 2211056"/>
                    <a:gd name="connsiteX3016" fmla="*/ 341169 w 5778299"/>
                    <a:gd name="connsiteY3016" fmla="*/ 1071968 h 2211056"/>
                    <a:gd name="connsiteX3017" fmla="*/ 344771 w 5778299"/>
                    <a:gd name="connsiteY3017" fmla="*/ 1084907 h 2211056"/>
                    <a:gd name="connsiteX3018" fmla="*/ 341302 w 5778299"/>
                    <a:gd name="connsiteY3018" fmla="*/ 1087352 h 2211056"/>
                    <a:gd name="connsiteX3019" fmla="*/ 337301 w 5778299"/>
                    <a:gd name="connsiteY3019" fmla="*/ 1090865 h 2211056"/>
                    <a:gd name="connsiteX3020" fmla="*/ 340102 w 5778299"/>
                    <a:gd name="connsiteY3020" fmla="*/ 1093933 h 2211056"/>
                    <a:gd name="connsiteX3021" fmla="*/ 343970 w 5778299"/>
                    <a:gd name="connsiteY3021" fmla="*/ 1095533 h 2211056"/>
                    <a:gd name="connsiteX3022" fmla="*/ 354064 w 5778299"/>
                    <a:gd name="connsiteY3022" fmla="*/ 1101981 h 2211056"/>
                    <a:gd name="connsiteX3023" fmla="*/ 353263 w 5778299"/>
                    <a:gd name="connsiteY3023" fmla="*/ 1105671 h 2211056"/>
                    <a:gd name="connsiteX3024" fmla="*/ 348817 w 5778299"/>
                    <a:gd name="connsiteY3024" fmla="*/ 1116832 h 2211056"/>
                    <a:gd name="connsiteX3025" fmla="*/ 354064 w 5778299"/>
                    <a:gd name="connsiteY3025" fmla="*/ 1123501 h 2211056"/>
                    <a:gd name="connsiteX3026" fmla="*/ 366113 w 5778299"/>
                    <a:gd name="connsiteY3026" fmla="*/ 1138219 h 2211056"/>
                    <a:gd name="connsiteX3027" fmla="*/ 354375 w 5778299"/>
                    <a:gd name="connsiteY3027" fmla="*/ 1148979 h 2211056"/>
                    <a:gd name="connsiteX3028" fmla="*/ 347572 w 5778299"/>
                    <a:gd name="connsiteY3028" fmla="*/ 1155693 h 2211056"/>
                    <a:gd name="connsiteX3029" fmla="*/ 365358 w 5778299"/>
                    <a:gd name="connsiteY3029" fmla="*/ 1170944 h 2211056"/>
                    <a:gd name="connsiteX3030" fmla="*/ 370337 w 5778299"/>
                    <a:gd name="connsiteY3030" fmla="*/ 1173790 h 2211056"/>
                    <a:gd name="connsiteX3031" fmla="*/ 400128 w 5778299"/>
                    <a:gd name="connsiteY3031" fmla="*/ 1211895 h 2211056"/>
                    <a:gd name="connsiteX3032" fmla="*/ 372961 w 5778299"/>
                    <a:gd name="connsiteY3032" fmla="*/ 1241242 h 2211056"/>
                    <a:gd name="connsiteX3033" fmla="*/ 361622 w 5778299"/>
                    <a:gd name="connsiteY3033" fmla="*/ 1249423 h 2211056"/>
                    <a:gd name="connsiteX3034" fmla="*/ 346949 w 5778299"/>
                    <a:gd name="connsiteY3034" fmla="*/ 1265652 h 2211056"/>
                    <a:gd name="connsiteX3035" fmla="*/ 328008 w 5778299"/>
                    <a:gd name="connsiteY3035" fmla="*/ 1285039 h 2211056"/>
                    <a:gd name="connsiteX3036" fmla="*/ 326363 w 5778299"/>
                    <a:gd name="connsiteY3036" fmla="*/ 1286106 h 2211056"/>
                    <a:gd name="connsiteX3037" fmla="*/ 281187 w 5778299"/>
                    <a:gd name="connsiteY3037" fmla="*/ 1326123 h 2211056"/>
                    <a:gd name="connsiteX3038" fmla="*/ 294882 w 5778299"/>
                    <a:gd name="connsiteY3038" fmla="*/ 1323500 h 2211056"/>
                    <a:gd name="connsiteX3039" fmla="*/ 308622 w 5778299"/>
                    <a:gd name="connsiteY3039" fmla="*/ 1334660 h 2211056"/>
                    <a:gd name="connsiteX3040" fmla="*/ 312178 w 5778299"/>
                    <a:gd name="connsiteY3040" fmla="*/ 1339462 h 2211056"/>
                    <a:gd name="connsiteX3041" fmla="*/ 329964 w 5778299"/>
                    <a:gd name="connsiteY3041" fmla="*/ 1346132 h 2211056"/>
                    <a:gd name="connsiteX3042" fmla="*/ 346860 w 5778299"/>
                    <a:gd name="connsiteY3042" fmla="*/ 1352668 h 2211056"/>
                    <a:gd name="connsiteX3043" fmla="*/ 346860 w 5778299"/>
                    <a:gd name="connsiteY3043" fmla="*/ 1354224 h 2211056"/>
                    <a:gd name="connsiteX3044" fmla="*/ 329964 w 5778299"/>
                    <a:gd name="connsiteY3044" fmla="*/ 1357248 h 2211056"/>
                    <a:gd name="connsiteX3045" fmla="*/ 312579 w 5778299"/>
                    <a:gd name="connsiteY3045" fmla="*/ 1359427 h 2211056"/>
                    <a:gd name="connsiteX3046" fmla="*/ 308133 w 5778299"/>
                    <a:gd name="connsiteY3046" fmla="*/ 1361650 h 2211056"/>
                    <a:gd name="connsiteX3047" fmla="*/ 280298 w 5778299"/>
                    <a:gd name="connsiteY3047" fmla="*/ 1379124 h 2211056"/>
                    <a:gd name="connsiteX3048" fmla="*/ 268292 w 5778299"/>
                    <a:gd name="connsiteY3048" fmla="*/ 1408959 h 2211056"/>
                    <a:gd name="connsiteX3049" fmla="*/ 264069 w 5778299"/>
                    <a:gd name="connsiteY3049" fmla="*/ 1413895 h 2211056"/>
                    <a:gd name="connsiteX3050" fmla="*/ 271627 w 5778299"/>
                    <a:gd name="connsiteY3050" fmla="*/ 1455736 h 2211056"/>
                    <a:gd name="connsiteX3051" fmla="*/ 267670 w 5778299"/>
                    <a:gd name="connsiteY3051" fmla="*/ 1465962 h 2211056"/>
                    <a:gd name="connsiteX3052" fmla="*/ 261534 w 5778299"/>
                    <a:gd name="connsiteY3052" fmla="*/ 1474855 h 2211056"/>
                    <a:gd name="connsiteX3053" fmla="*/ 267047 w 5778299"/>
                    <a:gd name="connsiteY3053" fmla="*/ 1484904 h 2211056"/>
                    <a:gd name="connsiteX3054" fmla="*/ 273495 w 5778299"/>
                    <a:gd name="connsiteY3054" fmla="*/ 1502689 h 2211056"/>
                    <a:gd name="connsiteX3055" fmla="*/ 281321 w 5778299"/>
                    <a:gd name="connsiteY3055" fmla="*/ 1523054 h 2211056"/>
                    <a:gd name="connsiteX3056" fmla="*/ 287368 w 5778299"/>
                    <a:gd name="connsiteY3056" fmla="*/ 1536393 h 2211056"/>
                    <a:gd name="connsiteX3057" fmla="*/ 300707 w 5778299"/>
                    <a:gd name="connsiteY3057" fmla="*/ 1551644 h 2211056"/>
                    <a:gd name="connsiteX3058" fmla="*/ 308355 w 5778299"/>
                    <a:gd name="connsiteY3058" fmla="*/ 1551333 h 2211056"/>
                    <a:gd name="connsiteX3059" fmla="*/ 313245 w 5778299"/>
                    <a:gd name="connsiteY3059" fmla="*/ 1550844 h 2211056"/>
                    <a:gd name="connsiteX3060" fmla="*/ 321294 w 5778299"/>
                    <a:gd name="connsiteY3060" fmla="*/ 1553956 h 2211056"/>
                    <a:gd name="connsiteX3061" fmla="*/ 325251 w 5778299"/>
                    <a:gd name="connsiteY3061" fmla="*/ 1557691 h 2211056"/>
                    <a:gd name="connsiteX3062" fmla="*/ 333166 w 5778299"/>
                    <a:gd name="connsiteY3062" fmla="*/ 1562582 h 2211056"/>
                    <a:gd name="connsiteX3063" fmla="*/ 343037 w 5778299"/>
                    <a:gd name="connsiteY3063" fmla="*/ 1559514 h 2211056"/>
                    <a:gd name="connsiteX3064" fmla="*/ 348772 w 5778299"/>
                    <a:gd name="connsiteY3064" fmla="*/ 1558314 h 2211056"/>
                    <a:gd name="connsiteX3065" fmla="*/ 371004 w 5778299"/>
                    <a:gd name="connsiteY3065" fmla="*/ 1566273 h 2211056"/>
                    <a:gd name="connsiteX3066" fmla="*/ 375184 w 5778299"/>
                    <a:gd name="connsiteY3066" fmla="*/ 1568496 h 2211056"/>
                    <a:gd name="connsiteX3067" fmla="*/ 378163 w 5778299"/>
                    <a:gd name="connsiteY3067" fmla="*/ 1599621 h 2211056"/>
                    <a:gd name="connsiteX3068" fmla="*/ 377541 w 5778299"/>
                    <a:gd name="connsiteY3068" fmla="*/ 1605490 h 2211056"/>
                    <a:gd name="connsiteX3069" fmla="*/ 397638 w 5778299"/>
                    <a:gd name="connsiteY3069" fmla="*/ 1636615 h 2211056"/>
                    <a:gd name="connsiteX3070" fmla="*/ 421737 w 5778299"/>
                    <a:gd name="connsiteY3070" fmla="*/ 1655912 h 2211056"/>
                    <a:gd name="connsiteX3071" fmla="*/ 428407 w 5778299"/>
                    <a:gd name="connsiteY3071" fmla="*/ 1662137 h 2211056"/>
                    <a:gd name="connsiteX3072" fmla="*/ 435210 w 5778299"/>
                    <a:gd name="connsiteY3072" fmla="*/ 1674987 h 2211056"/>
                    <a:gd name="connsiteX3073" fmla="*/ 418670 w 5778299"/>
                    <a:gd name="connsiteY3073" fmla="*/ 1689393 h 2211056"/>
                    <a:gd name="connsiteX3074" fmla="*/ 416536 w 5778299"/>
                    <a:gd name="connsiteY3074" fmla="*/ 1689794 h 2211056"/>
                    <a:gd name="connsiteX3075" fmla="*/ 407198 w 5778299"/>
                    <a:gd name="connsiteY3075" fmla="*/ 1687215 h 2211056"/>
                    <a:gd name="connsiteX3076" fmla="*/ 397771 w 5778299"/>
                    <a:gd name="connsiteY3076" fmla="*/ 1684547 h 2211056"/>
                    <a:gd name="connsiteX3077" fmla="*/ 393325 w 5778299"/>
                    <a:gd name="connsiteY3077" fmla="*/ 1688993 h 2211056"/>
                    <a:gd name="connsiteX3078" fmla="*/ 404530 w 5778299"/>
                    <a:gd name="connsiteY3078" fmla="*/ 1729944 h 2211056"/>
                    <a:gd name="connsiteX3079" fmla="*/ 411600 w 5778299"/>
                    <a:gd name="connsiteY3079" fmla="*/ 1734657 h 2211056"/>
                    <a:gd name="connsiteX3080" fmla="*/ 424050 w 5778299"/>
                    <a:gd name="connsiteY3080" fmla="*/ 1731367 h 2211056"/>
                    <a:gd name="connsiteX3081" fmla="*/ 434988 w 5778299"/>
                    <a:gd name="connsiteY3081" fmla="*/ 1726654 h 2211056"/>
                    <a:gd name="connsiteX3082" fmla="*/ 447260 w 5778299"/>
                    <a:gd name="connsiteY3082" fmla="*/ 1725987 h 2211056"/>
                    <a:gd name="connsiteX3083" fmla="*/ 462066 w 5778299"/>
                    <a:gd name="connsiteY3083" fmla="*/ 1725231 h 2211056"/>
                    <a:gd name="connsiteX3084" fmla="*/ 470470 w 5778299"/>
                    <a:gd name="connsiteY3084" fmla="*/ 1725676 h 2211056"/>
                    <a:gd name="connsiteX3085" fmla="*/ 484565 w 5778299"/>
                    <a:gd name="connsiteY3085" fmla="*/ 1737325 h 2211056"/>
                    <a:gd name="connsiteX3086" fmla="*/ 485277 w 5778299"/>
                    <a:gd name="connsiteY3086" fmla="*/ 1756356 h 2211056"/>
                    <a:gd name="connsiteX3087" fmla="*/ 483809 w 5778299"/>
                    <a:gd name="connsiteY3087" fmla="*/ 1765249 h 2211056"/>
                    <a:gd name="connsiteX3088" fmla="*/ 505330 w 5778299"/>
                    <a:gd name="connsiteY3088" fmla="*/ 1778588 h 2211056"/>
                    <a:gd name="connsiteX3089" fmla="*/ 532586 w 5778299"/>
                    <a:gd name="connsiteY3089" fmla="*/ 1807489 h 2211056"/>
                    <a:gd name="connsiteX3090" fmla="*/ 550372 w 5778299"/>
                    <a:gd name="connsiteY3090" fmla="*/ 1817005 h 2211056"/>
                    <a:gd name="connsiteX3091" fmla="*/ 561532 w 5778299"/>
                    <a:gd name="connsiteY3091" fmla="*/ 1821095 h 2211056"/>
                    <a:gd name="connsiteX3092" fmla="*/ 568957 w 5778299"/>
                    <a:gd name="connsiteY3092" fmla="*/ 1823408 h 2211056"/>
                    <a:gd name="connsiteX3093" fmla="*/ 579629 w 5778299"/>
                    <a:gd name="connsiteY3093" fmla="*/ 1820073 h 2211056"/>
                    <a:gd name="connsiteX3094" fmla="*/ 590033 w 5778299"/>
                    <a:gd name="connsiteY3094" fmla="*/ 1816827 h 2211056"/>
                    <a:gd name="connsiteX3095" fmla="*/ 601283 w 5778299"/>
                    <a:gd name="connsiteY3095" fmla="*/ 1822829 h 2211056"/>
                    <a:gd name="connsiteX3096" fmla="*/ 604885 w 5778299"/>
                    <a:gd name="connsiteY3096" fmla="*/ 1826876 h 2211056"/>
                    <a:gd name="connsiteX3097" fmla="*/ 626405 w 5778299"/>
                    <a:gd name="connsiteY3097" fmla="*/ 1837858 h 2211056"/>
                    <a:gd name="connsiteX3098" fmla="*/ 685142 w 5778299"/>
                    <a:gd name="connsiteY3098" fmla="*/ 1855644 h 2211056"/>
                    <a:gd name="connsiteX3099" fmla="*/ 688521 w 5778299"/>
                    <a:gd name="connsiteY3099" fmla="*/ 1860090 h 2211056"/>
                    <a:gd name="connsiteX3100" fmla="*/ 685275 w 5778299"/>
                    <a:gd name="connsiteY3100" fmla="*/ 1867338 h 2211056"/>
                    <a:gd name="connsiteX3101" fmla="*/ 684786 w 5778299"/>
                    <a:gd name="connsiteY3101" fmla="*/ 1880677 h 2211056"/>
                    <a:gd name="connsiteX3102" fmla="*/ 686698 w 5778299"/>
                    <a:gd name="connsiteY3102" fmla="*/ 1884234 h 2211056"/>
                    <a:gd name="connsiteX3103" fmla="*/ 682251 w 5778299"/>
                    <a:gd name="connsiteY3103" fmla="*/ 1888903 h 2211056"/>
                    <a:gd name="connsiteX3104" fmla="*/ 676649 w 5778299"/>
                    <a:gd name="connsiteY3104" fmla="*/ 1894861 h 2211056"/>
                    <a:gd name="connsiteX3105" fmla="*/ 679584 w 5778299"/>
                    <a:gd name="connsiteY3105" fmla="*/ 1901486 h 2211056"/>
                    <a:gd name="connsiteX3106" fmla="*/ 679940 w 5778299"/>
                    <a:gd name="connsiteY3106" fmla="*/ 1921228 h 2211056"/>
                    <a:gd name="connsiteX3107" fmla="*/ 674515 w 5778299"/>
                    <a:gd name="connsiteY3107" fmla="*/ 1928031 h 2211056"/>
                    <a:gd name="connsiteX3108" fmla="*/ 669268 w 5778299"/>
                    <a:gd name="connsiteY3108" fmla="*/ 1928564 h 2211056"/>
                    <a:gd name="connsiteX3109" fmla="*/ 660108 w 5778299"/>
                    <a:gd name="connsiteY3109" fmla="*/ 1927586 h 2211056"/>
                    <a:gd name="connsiteX3110" fmla="*/ 651838 w 5778299"/>
                    <a:gd name="connsiteY3110" fmla="*/ 1926653 h 2211056"/>
                    <a:gd name="connsiteX3111" fmla="*/ 640722 w 5778299"/>
                    <a:gd name="connsiteY3111" fmla="*/ 1930432 h 2211056"/>
                    <a:gd name="connsiteX3112" fmla="*/ 635075 w 5778299"/>
                    <a:gd name="connsiteY3112" fmla="*/ 1934345 h 2211056"/>
                    <a:gd name="connsiteX3113" fmla="*/ 620358 w 5778299"/>
                    <a:gd name="connsiteY3113" fmla="*/ 1952131 h 2211056"/>
                    <a:gd name="connsiteX3114" fmla="*/ 627249 w 5778299"/>
                    <a:gd name="connsiteY3114" fmla="*/ 1958978 h 2211056"/>
                    <a:gd name="connsiteX3115" fmla="*/ 637699 w 5778299"/>
                    <a:gd name="connsiteY3115" fmla="*/ 1956488 h 2211056"/>
                    <a:gd name="connsiteX3116" fmla="*/ 648859 w 5778299"/>
                    <a:gd name="connsiteY3116" fmla="*/ 1953909 h 2211056"/>
                    <a:gd name="connsiteX3117" fmla="*/ 656329 w 5778299"/>
                    <a:gd name="connsiteY3117" fmla="*/ 1958355 h 2211056"/>
                    <a:gd name="connsiteX3118" fmla="*/ 656596 w 5778299"/>
                    <a:gd name="connsiteY3118" fmla="*/ 1962802 h 2211056"/>
                    <a:gd name="connsiteX3119" fmla="*/ 635653 w 5778299"/>
                    <a:gd name="connsiteY3119" fmla="*/ 1973695 h 2211056"/>
                    <a:gd name="connsiteX3120" fmla="*/ 614933 w 5778299"/>
                    <a:gd name="connsiteY3120" fmla="*/ 1984811 h 2211056"/>
                    <a:gd name="connsiteX3121" fmla="*/ 618268 w 5778299"/>
                    <a:gd name="connsiteY3121" fmla="*/ 1991036 h 2211056"/>
                    <a:gd name="connsiteX3122" fmla="*/ 625827 w 5778299"/>
                    <a:gd name="connsiteY3122" fmla="*/ 2001619 h 2211056"/>
                    <a:gd name="connsiteX3123" fmla="*/ 618802 w 5778299"/>
                    <a:gd name="connsiteY3123" fmla="*/ 2008288 h 2211056"/>
                    <a:gd name="connsiteX3124" fmla="*/ 611332 w 5778299"/>
                    <a:gd name="connsiteY3124" fmla="*/ 2013135 h 2211056"/>
                    <a:gd name="connsiteX3125" fmla="*/ 607730 w 5778299"/>
                    <a:gd name="connsiteY3125" fmla="*/ 2022873 h 2211056"/>
                    <a:gd name="connsiteX3126" fmla="*/ 604885 w 5778299"/>
                    <a:gd name="connsiteY3126" fmla="*/ 2032477 h 2211056"/>
                    <a:gd name="connsiteX3127" fmla="*/ 590611 w 5778299"/>
                    <a:gd name="connsiteY3127" fmla="*/ 2036923 h 2211056"/>
                    <a:gd name="connsiteX3128" fmla="*/ 581452 w 5778299"/>
                    <a:gd name="connsiteY3128" fmla="*/ 2038168 h 2211056"/>
                    <a:gd name="connsiteX3129" fmla="*/ 579051 w 5778299"/>
                    <a:gd name="connsiteY3129" fmla="*/ 2040703 h 2211056"/>
                    <a:gd name="connsiteX3130" fmla="*/ 592390 w 5778299"/>
                    <a:gd name="connsiteY3130" fmla="*/ 2059111 h 2211056"/>
                    <a:gd name="connsiteX3131" fmla="*/ 609597 w 5778299"/>
                    <a:gd name="connsiteY3131" fmla="*/ 2067070 h 2211056"/>
                    <a:gd name="connsiteX3132" fmla="*/ 622359 w 5778299"/>
                    <a:gd name="connsiteY3132" fmla="*/ 2072139 h 2211056"/>
                    <a:gd name="connsiteX3133" fmla="*/ 654550 w 5778299"/>
                    <a:gd name="connsiteY3133" fmla="*/ 2096371 h 2211056"/>
                    <a:gd name="connsiteX3134" fmla="*/ 661798 w 5778299"/>
                    <a:gd name="connsiteY3134" fmla="*/ 2103752 h 2211056"/>
                    <a:gd name="connsiteX3135" fmla="*/ 677627 w 5778299"/>
                    <a:gd name="connsiteY3135" fmla="*/ 2117803 h 2211056"/>
                    <a:gd name="connsiteX3136" fmla="*/ 695724 w 5778299"/>
                    <a:gd name="connsiteY3136" fmla="*/ 2111978 h 2211056"/>
                    <a:gd name="connsiteX3137" fmla="*/ 703283 w 5778299"/>
                    <a:gd name="connsiteY3137" fmla="*/ 2112779 h 2211056"/>
                    <a:gd name="connsiteX3138" fmla="*/ 723692 w 5778299"/>
                    <a:gd name="connsiteY3138" fmla="*/ 2119804 h 2211056"/>
                    <a:gd name="connsiteX3139" fmla="*/ 751215 w 5778299"/>
                    <a:gd name="connsiteY3139" fmla="*/ 2127096 h 2211056"/>
                    <a:gd name="connsiteX3140" fmla="*/ 752593 w 5778299"/>
                    <a:gd name="connsiteY3140" fmla="*/ 2127096 h 2211056"/>
                    <a:gd name="connsiteX3141" fmla="*/ 760508 w 5778299"/>
                    <a:gd name="connsiteY3141" fmla="*/ 2126696 h 2211056"/>
                    <a:gd name="connsiteX3142" fmla="*/ 771535 w 5778299"/>
                    <a:gd name="connsiteY3142" fmla="*/ 2126207 h 2211056"/>
                    <a:gd name="connsiteX3143" fmla="*/ 777227 w 5778299"/>
                    <a:gd name="connsiteY3143" fmla="*/ 2126429 h 2211056"/>
                    <a:gd name="connsiteX3144" fmla="*/ 789321 w 5778299"/>
                    <a:gd name="connsiteY3144" fmla="*/ 2133766 h 2211056"/>
                    <a:gd name="connsiteX3145" fmla="*/ 796879 w 5778299"/>
                    <a:gd name="connsiteY3145" fmla="*/ 2139902 h 2211056"/>
                    <a:gd name="connsiteX3146" fmla="*/ 798747 w 5778299"/>
                    <a:gd name="connsiteY3146" fmla="*/ 2140880 h 2211056"/>
                    <a:gd name="connsiteX3147" fmla="*/ 835608 w 5778299"/>
                    <a:gd name="connsiteY3147" fmla="*/ 2149372 h 2211056"/>
                    <a:gd name="connsiteX3148" fmla="*/ 853393 w 5778299"/>
                    <a:gd name="connsiteY3148" fmla="*/ 2147727 h 2211056"/>
                    <a:gd name="connsiteX3149" fmla="*/ 876870 w 5778299"/>
                    <a:gd name="connsiteY3149" fmla="*/ 2158665 h 2211056"/>
                    <a:gd name="connsiteX3150" fmla="*/ 895322 w 5778299"/>
                    <a:gd name="connsiteY3150" fmla="*/ 2179830 h 2211056"/>
                    <a:gd name="connsiteX3151" fmla="*/ 902392 w 5778299"/>
                    <a:gd name="connsiteY3151" fmla="*/ 2183698 h 2211056"/>
                    <a:gd name="connsiteX3152" fmla="*/ 912752 w 5778299"/>
                    <a:gd name="connsiteY3152" fmla="*/ 2190279 h 2211056"/>
                    <a:gd name="connsiteX3153" fmla="*/ 939431 w 5778299"/>
                    <a:gd name="connsiteY3153" fmla="*/ 2206553 h 2211056"/>
                    <a:gd name="connsiteX3154" fmla="*/ 4172223 w 5778299"/>
                    <a:gd name="connsiteY3154" fmla="*/ 2017982 h 2211056"/>
                    <a:gd name="connsiteX3155" fmla="*/ 4164664 w 5778299"/>
                    <a:gd name="connsiteY3155" fmla="*/ 2011223 h 2211056"/>
                    <a:gd name="connsiteX3156" fmla="*/ 4142432 w 5778299"/>
                    <a:gd name="connsiteY3156" fmla="*/ 1993037 h 2211056"/>
                    <a:gd name="connsiteX3157" fmla="*/ 4131049 w 5778299"/>
                    <a:gd name="connsiteY3157" fmla="*/ 2005620 h 2211056"/>
                    <a:gd name="connsiteX3158" fmla="*/ 4123624 w 5778299"/>
                    <a:gd name="connsiteY3158" fmla="*/ 2016336 h 2211056"/>
                    <a:gd name="connsiteX3159" fmla="*/ 4121312 w 5778299"/>
                    <a:gd name="connsiteY3159" fmla="*/ 2015225 h 2211056"/>
                    <a:gd name="connsiteX3160" fmla="*/ 4118866 w 5778299"/>
                    <a:gd name="connsiteY3160" fmla="*/ 2000863 h 2211056"/>
                    <a:gd name="connsiteX3161" fmla="*/ 4123312 w 5778299"/>
                    <a:gd name="connsiteY3161" fmla="*/ 1970939 h 2211056"/>
                    <a:gd name="connsiteX3162" fmla="*/ 4127759 w 5778299"/>
                    <a:gd name="connsiteY3162" fmla="*/ 1936790 h 2211056"/>
                    <a:gd name="connsiteX3163" fmla="*/ 4126070 w 5778299"/>
                    <a:gd name="connsiteY3163" fmla="*/ 1915715 h 2211056"/>
                    <a:gd name="connsiteX3164" fmla="*/ 4124335 w 5778299"/>
                    <a:gd name="connsiteY3164" fmla="*/ 1894728 h 2211056"/>
                    <a:gd name="connsiteX3165" fmla="*/ 4127048 w 5778299"/>
                    <a:gd name="connsiteY3165" fmla="*/ 1861780 h 2211056"/>
                    <a:gd name="connsiteX3166" fmla="*/ 4123179 w 5778299"/>
                    <a:gd name="connsiteY3166" fmla="*/ 1774141 h 2211056"/>
                    <a:gd name="connsiteX3167" fmla="*/ 4117932 w 5778299"/>
                    <a:gd name="connsiteY3167" fmla="*/ 1722919 h 2211056"/>
                    <a:gd name="connsiteX3168" fmla="*/ 4117487 w 5778299"/>
                    <a:gd name="connsiteY3168" fmla="*/ 1694329 h 2211056"/>
                    <a:gd name="connsiteX3169" fmla="*/ 4125179 w 5778299"/>
                    <a:gd name="connsiteY3169" fmla="*/ 1684725 h 2211056"/>
                    <a:gd name="connsiteX3170" fmla="*/ 4133005 w 5778299"/>
                    <a:gd name="connsiteY3170" fmla="*/ 1679433 h 2211056"/>
                    <a:gd name="connsiteX3171" fmla="*/ 4135495 w 5778299"/>
                    <a:gd name="connsiteY3171" fmla="*/ 1666628 h 2211056"/>
                    <a:gd name="connsiteX3172" fmla="*/ 4138297 w 5778299"/>
                    <a:gd name="connsiteY3172" fmla="*/ 1653022 h 2211056"/>
                    <a:gd name="connsiteX3173" fmla="*/ 4142744 w 5778299"/>
                    <a:gd name="connsiteY3173" fmla="*/ 1648575 h 2211056"/>
                    <a:gd name="connsiteX3174" fmla="*/ 4148746 w 5778299"/>
                    <a:gd name="connsiteY3174" fmla="*/ 1659113 h 2211056"/>
                    <a:gd name="connsiteX3175" fmla="*/ 4163819 w 5778299"/>
                    <a:gd name="connsiteY3175" fmla="*/ 1689527 h 2211056"/>
                    <a:gd name="connsiteX3176" fmla="*/ 4169199 w 5778299"/>
                    <a:gd name="connsiteY3176" fmla="*/ 1730345 h 2211056"/>
                    <a:gd name="connsiteX3177" fmla="*/ 4168043 w 5778299"/>
                    <a:gd name="connsiteY3177" fmla="*/ 1761825 h 2211056"/>
                    <a:gd name="connsiteX3178" fmla="*/ 4168043 w 5778299"/>
                    <a:gd name="connsiteY3178" fmla="*/ 1761825 h 2211056"/>
                    <a:gd name="connsiteX3179" fmla="*/ 4169555 w 5778299"/>
                    <a:gd name="connsiteY3179" fmla="*/ 1765827 h 2211056"/>
                    <a:gd name="connsiteX3180" fmla="*/ 4171200 w 5778299"/>
                    <a:gd name="connsiteY3180" fmla="*/ 1770273 h 2211056"/>
                    <a:gd name="connsiteX3181" fmla="*/ 4171200 w 5778299"/>
                    <a:gd name="connsiteY3181" fmla="*/ 1770273 h 2211056"/>
                    <a:gd name="connsiteX3182" fmla="*/ 4171200 w 5778299"/>
                    <a:gd name="connsiteY3182" fmla="*/ 1770762 h 2211056"/>
                    <a:gd name="connsiteX3183" fmla="*/ 4181960 w 5778299"/>
                    <a:gd name="connsiteY3183" fmla="*/ 1812603 h 2211056"/>
                    <a:gd name="connsiteX3184" fmla="*/ 4204192 w 5778299"/>
                    <a:gd name="connsiteY3184" fmla="*/ 1881877 h 2211056"/>
                    <a:gd name="connsiteX3185" fmla="*/ 4207083 w 5778299"/>
                    <a:gd name="connsiteY3185" fmla="*/ 1892415 h 2211056"/>
                    <a:gd name="connsiteX3186" fmla="*/ 4204504 w 5778299"/>
                    <a:gd name="connsiteY3186" fmla="*/ 1893616 h 2211056"/>
                    <a:gd name="connsiteX3187" fmla="*/ 4185740 w 5778299"/>
                    <a:gd name="connsiteY3187" fmla="*/ 1885568 h 2211056"/>
                    <a:gd name="connsiteX3188" fmla="*/ 4167288 w 5778299"/>
                    <a:gd name="connsiteY3188" fmla="*/ 1877565 h 2211056"/>
                    <a:gd name="connsiteX3189" fmla="*/ 4167288 w 5778299"/>
                    <a:gd name="connsiteY3189" fmla="*/ 1877565 h 2211056"/>
                    <a:gd name="connsiteX3190" fmla="*/ 4142432 w 5778299"/>
                    <a:gd name="connsiteY3190" fmla="*/ 1940170 h 2211056"/>
                    <a:gd name="connsiteX3191" fmla="*/ 4154704 w 5778299"/>
                    <a:gd name="connsiteY3191" fmla="*/ 1977075 h 2211056"/>
                    <a:gd name="connsiteX3192" fmla="*/ 4164174 w 5778299"/>
                    <a:gd name="connsiteY3192" fmla="*/ 1984722 h 2211056"/>
                    <a:gd name="connsiteX3193" fmla="*/ 4171867 w 5778299"/>
                    <a:gd name="connsiteY3193" fmla="*/ 1989702 h 2211056"/>
                    <a:gd name="connsiteX3194" fmla="*/ 4175468 w 5778299"/>
                    <a:gd name="connsiteY3194" fmla="*/ 2015447 h 2211056"/>
                    <a:gd name="connsiteX3195" fmla="*/ 4172356 w 5778299"/>
                    <a:gd name="connsiteY3195" fmla="*/ 2017982 h 2211056"/>
                    <a:gd name="connsiteX3196" fmla="*/ 4142610 w 5778299"/>
                    <a:gd name="connsiteY3196" fmla="*/ 1991926 h 2211056"/>
                    <a:gd name="connsiteX3197" fmla="*/ 4165598 w 5778299"/>
                    <a:gd name="connsiteY3197" fmla="*/ 2010600 h 2211056"/>
                    <a:gd name="connsiteX3198" fmla="*/ 4172223 w 5778299"/>
                    <a:gd name="connsiteY3198" fmla="*/ 2016870 h 2211056"/>
                    <a:gd name="connsiteX3199" fmla="*/ 4174312 w 5778299"/>
                    <a:gd name="connsiteY3199" fmla="*/ 2015091 h 2211056"/>
                    <a:gd name="connsiteX3200" fmla="*/ 4170888 w 5778299"/>
                    <a:gd name="connsiteY3200" fmla="*/ 1990503 h 2211056"/>
                    <a:gd name="connsiteX3201" fmla="*/ 4163641 w 5778299"/>
                    <a:gd name="connsiteY3201" fmla="*/ 1986057 h 2211056"/>
                    <a:gd name="connsiteX3202" fmla="*/ 4153592 w 5778299"/>
                    <a:gd name="connsiteY3202" fmla="*/ 1977920 h 2211056"/>
                    <a:gd name="connsiteX3203" fmla="*/ 4141187 w 5778299"/>
                    <a:gd name="connsiteY3203" fmla="*/ 1940481 h 2211056"/>
                    <a:gd name="connsiteX3204" fmla="*/ 4167110 w 5778299"/>
                    <a:gd name="connsiteY3204" fmla="*/ 1876764 h 2211056"/>
                    <a:gd name="connsiteX3205" fmla="*/ 4167376 w 5778299"/>
                    <a:gd name="connsiteY3205" fmla="*/ 1876764 h 2211056"/>
                    <a:gd name="connsiteX3206" fmla="*/ 4186362 w 5778299"/>
                    <a:gd name="connsiteY3206" fmla="*/ 1884901 h 2211056"/>
                    <a:gd name="connsiteX3207" fmla="*/ 4204593 w 5778299"/>
                    <a:gd name="connsiteY3207" fmla="*/ 1892816 h 2211056"/>
                    <a:gd name="connsiteX3208" fmla="*/ 4206194 w 5778299"/>
                    <a:gd name="connsiteY3208" fmla="*/ 1892149 h 2211056"/>
                    <a:gd name="connsiteX3209" fmla="*/ 4203303 w 5778299"/>
                    <a:gd name="connsiteY3209" fmla="*/ 1882722 h 2211056"/>
                    <a:gd name="connsiteX3210" fmla="*/ 4181071 w 5778299"/>
                    <a:gd name="connsiteY3210" fmla="*/ 1813136 h 2211056"/>
                    <a:gd name="connsiteX3211" fmla="*/ 4167732 w 5778299"/>
                    <a:gd name="connsiteY3211" fmla="*/ 1763559 h 2211056"/>
                    <a:gd name="connsiteX3212" fmla="*/ 4165776 w 5778299"/>
                    <a:gd name="connsiteY3212" fmla="*/ 1758401 h 2211056"/>
                    <a:gd name="connsiteX3213" fmla="*/ 4164219 w 5778299"/>
                    <a:gd name="connsiteY3213" fmla="*/ 1754222 h 2211056"/>
                    <a:gd name="connsiteX3214" fmla="*/ 4164219 w 5778299"/>
                    <a:gd name="connsiteY3214" fmla="*/ 1754222 h 2211056"/>
                    <a:gd name="connsiteX3215" fmla="*/ 4164219 w 5778299"/>
                    <a:gd name="connsiteY3215" fmla="*/ 1753733 h 2211056"/>
                    <a:gd name="connsiteX3216" fmla="*/ 4164219 w 5778299"/>
                    <a:gd name="connsiteY3216" fmla="*/ 1753510 h 2211056"/>
                    <a:gd name="connsiteX3217" fmla="*/ 4164486 w 5778299"/>
                    <a:gd name="connsiteY3217" fmla="*/ 1753510 h 2211056"/>
                    <a:gd name="connsiteX3218" fmla="*/ 4164931 w 5778299"/>
                    <a:gd name="connsiteY3218" fmla="*/ 1753910 h 2211056"/>
                    <a:gd name="connsiteX3219" fmla="*/ 4164931 w 5778299"/>
                    <a:gd name="connsiteY3219" fmla="*/ 1753910 h 2211056"/>
                    <a:gd name="connsiteX3220" fmla="*/ 4165508 w 5778299"/>
                    <a:gd name="connsiteY3220" fmla="*/ 1755422 h 2211056"/>
                    <a:gd name="connsiteX3221" fmla="*/ 4168221 w 5778299"/>
                    <a:gd name="connsiteY3221" fmla="*/ 1730567 h 2211056"/>
                    <a:gd name="connsiteX3222" fmla="*/ 4163241 w 5778299"/>
                    <a:gd name="connsiteY3222" fmla="*/ 1690861 h 2211056"/>
                    <a:gd name="connsiteX3223" fmla="*/ 4147723 w 5778299"/>
                    <a:gd name="connsiteY3223" fmla="*/ 1659736 h 2211056"/>
                    <a:gd name="connsiteX3224" fmla="*/ 4142833 w 5778299"/>
                    <a:gd name="connsiteY3224" fmla="*/ 1650087 h 2211056"/>
                    <a:gd name="connsiteX3225" fmla="*/ 4139142 w 5778299"/>
                    <a:gd name="connsiteY3225" fmla="*/ 1653778 h 2211056"/>
                    <a:gd name="connsiteX3226" fmla="*/ 4136518 w 5778299"/>
                    <a:gd name="connsiteY3226" fmla="*/ 1667117 h 2211056"/>
                    <a:gd name="connsiteX3227" fmla="*/ 4133895 w 5778299"/>
                    <a:gd name="connsiteY3227" fmla="*/ 1680456 h 2211056"/>
                    <a:gd name="connsiteX3228" fmla="*/ 4125446 w 5778299"/>
                    <a:gd name="connsiteY3228" fmla="*/ 1686281 h 2211056"/>
                    <a:gd name="connsiteX3229" fmla="*/ 4118510 w 5778299"/>
                    <a:gd name="connsiteY3229" fmla="*/ 1694684 h 2211056"/>
                    <a:gd name="connsiteX3230" fmla="*/ 4118955 w 5778299"/>
                    <a:gd name="connsiteY3230" fmla="*/ 1723452 h 2211056"/>
                    <a:gd name="connsiteX3231" fmla="*/ 4124157 w 5778299"/>
                    <a:gd name="connsiteY3231" fmla="*/ 1774275 h 2211056"/>
                    <a:gd name="connsiteX3232" fmla="*/ 4128070 w 5778299"/>
                    <a:gd name="connsiteY3232" fmla="*/ 1862358 h 2211056"/>
                    <a:gd name="connsiteX3233" fmla="*/ 4125357 w 5778299"/>
                    <a:gd name="connsiteY3233" fmla="*/ 1895261 h 2211056"/>
                    <a:gd name="connsiteX3234" fmla="*/ 4127092 w 5778299"/>
                    <a:gd name="connsiteY3234" fmla="*/ 1916026 h 2211056"/>
                    <a:gd name="connsiteX3235" fmla="*/ 4128781 w 5778299"/>
                    <a:gd name="connsiteY3235" fmla="*/ 1937369 h 2211056"/>
                    <a:gd name="connsiteX3236" fmla="*/ 4124335 w 5778299"/>
                    <a:gd name="connsiteY3236" fmla="*/ 1971606 h 2211056"/>
                    <a:gd name="connsiteX3237" fmla="*/ 4120111 w 5778299"/>
                    <a:gd name="connsiteY3237" fmla="*/ 2001441 h 2211056"/>
                    <a:gd name="connsiteX3238" fmla="*/ 4122245 w 5778299"/>
                    <a:gd name="connsiteY3238" fmla="*/ 2014780 h 2211056"/>
                    <a:gd name="connsiteX3239" fmla="*/ 4123757 w 5778299"/>
                    <a:gd name="connsiteY3239" fmla="*/ 2015536 h 2211056"/>
                    <a:gd name="connsiteX3240" fmla="*/ 4130115 w 5778299"/>
                    <a:gd name="connsiteY3240" fmla="*/ 2005576 h 2211056"/>
                    <a:gd name="connsiteX3241" fmla="*/ 4142655 w 5778299"/>
                    <a:gd name="connsiteY3241" fmla="*/ 1991926 h 2211056"/>
                    <a:gd name="connsiteX3242" fmla="*/ 2841774 w 5778299"/>
                    <a:gd name="connsiteY3242" fmla="*/ 1774052 h 2211056"/>
                    <a:gd name="connsiteX3243" fmla="*/ 2820698 w 5778299"/>
                    <a:gd name="connsiteY3243" fmla="*/ 1770718 h 2211056"/>
                    <a:gd name="connsiteX3244" fmla="*/ 2826167 w 5778299"/>
                    <a:gd name="connsiteY3244" fmla="*/ 1766583 h 2211056"/>
                    <a:gd name="connsiteX3245" fmla="*/ 2833193 w 5778299"/>
                    <a:gd name="connsiteY3245" fmla="*/ 1763870 h 2211056"/>
                    <a:gd name="connsiteX3246" fmla="*/ 2887439 w 5778299"/>
                    <a:gd name="connsiteY3246" fmla="*/ 1726210 h 2211056"/>
                    <a:gd name="connsiteX3247" fmla="*/ 2928968 w 5778299"/>
                    <a:gd name="connsiteY3247" fmla="*/ 1688771 h 2211056"/>
                    <a:gd name="connsiteX3248" fmla="*/ 2958047 w 5778299"/>
                    <a:gd name="connsiteY3248" fmla="*/ 1666272 h 2211056"/>
                    <a:gd name="connsiteX3249" fmla="*/ 2984725 w 5778299"/>
                    <a:gd name="connsiteY3249" fmla="*/ 1623009 h 2211056"/>
                    <a:gd name="connsiteX3250" fmla="*/ 3012515 w 5778299"/>
                    <a:gd name="connsiteY3250" fmla="*/ 1579078 h 2211056"/>
                    <a:gd name="connsiteX3251" fmla="*/ 3018919 w 5778299"/>
                    <a:gd name="connsiteY3251" fmla="*/ 1578145 h 2211056"/>
                    <a:gd name="connsiteX3252" fmla="*/ 3016606 w 5778299"/>
                    <a:gd name="connsiteY3252" fmla="*/ 1622608 h 2211056"/>
                    <a:gd name="connsiteX3253" fmla="*/ 2989216 w 5778299"/>
                    <a:gd name="connsiteY3253" fmla="*/ 1689616 h 2211056"/>
                    <a:gd name="connsiteX3254" fmla="*/ 2989617 w 5778299"/>
                    <a:gd name="connsiteY3254" fmla="*/ 1689616 h 2211056"/>
                    <a:gd name="connsiteX3255" fmla="*/ 2989617 w 5778299"/>
                    <a:gd name="connsiteY3255" fmla="*/ 1689971 h 2211056"/>
                    <a:gd name="connsiteX3256" fmla="*/ 2989394 w 5778299"/>
                    <a:gd name="connsiteY3256" fmla="*/ 1690505 h 2211056"/>
                    <a:gd name="connsiteX3257" fmla="*/ 2989394 w 5778299"/>
                    <a:gd name="connsiteY3257" fmla="*/ 1690505 h 2211056"/>
                    <a:gd name="connsiteX3258" fmla="*/ 2985482 w 5778299"/>
                    <a:gd name="connsiteY3258" fmla="*/ 1693973 h 2211056"/>
                    <a:gd name="connsiteX3259" fmla="*/ 2981035 w 5778299"/>
                    <a:gd name="connsiteY3259" fmla="*/ 1697842 h 2211056"/>
                    <a:gd name="connsiteX3260" fmla="*/ 2977300 w 5778299"/>
                    <a:gd name="connsiteY3260" fmla="*/ 1701176 h 2211056"/>
                    <a:gd name="connsiteX3261" fmla="*/ 2974544 w 5778299"/>
                    <a:gd name="connsiteY3261" fmla="*/ 1703622 h 2211056"/>
                    <a:gd name="connsiteX3262" fmla="*/ 2972809 w 5778299"/>
                    <a:gd name="connsiteY3262" fmla="*/ 1705222 h 2211056"/>
                    <a:gd name="connsiteX3263" fmla="*/ 2972809 w 5778299"/>
                    <a:gd name="connsiteY3263" fmla="*/ 1705222 h 2211056"/>
                    <a:gd name="connsiteX3264" fmla="*/ 2972453 w 5778299"/>
                    <a:gd name="connsiteY3264" fmla="*/ 1705222 h 2211056"/>
                    <a:gd name="connsiteX3265" fmla="*/ 2972098 w 5778299"/>
                    <a:gd name="connsiteY3265" fmla="*/ 1705222 h 2211056"/>
                    <a:gd name="connsiteX3266" fmla="*/ 2972098 w 5778299"/>
                    <a:gd name="connsiteY3266" fmla="*/ 1704867 h 2211056"/>
                    <a:gd name="connsiteX3267" fmla="*/ 2972098 w 5778299"/>
                    <a:gd name="connsiteY3267" fmla="*/ 1704867 h 2211056"/>
                    <a:gd name="connsiteX3268" fmla="*/ 2938795 w 5778299"/>
                    <a:gd name="connsiteY3268" fmla="*/ 1720740 h 2211056"/>
                    <a:gd name="connsiteX3269" fmla="*/ 2905002 w 5778299"/>
                    <a:gd name="connsiteY3269" fmla="*/ 1736970 h 2211056"/>
                    <a:gd name="connsiteX3270" fmla="*/ 2897398 w 5778299"/>
                    <a:gd name="connsiteY3270" fmla="*/ 1748219 h 2211056"/>
                    <a:gd name="connsiteX3271" fmla="*/ 2893397 w 5778299"/>
                    <a:gd name="connsiteY3271" fmla="*/ 1757112 h 2211056"/>
                    <a:gd name="connsiteX3272" fmla="*/ 2860182 w 5778299"/>
                    <a:gd name="connsiteY3272" fmla="*/ 1773208 h 2211056"/>
                    <a:gd name="connsiteX3273" fmla="*/ 2841819 w 5778299"/>
                    <a:gd name="connsiteY3273" fmla="*/ 1774230 h 2211056"/>
                    <a:gd name="connsiteX3274" fmla="*/ 3016651 w 5778299"/>
                    <a:gd name="connsiteY3274" fmla="*/ 1578100 h 2211056"/>
                    <a:gd name="connsiteX3275" fmla="*/ 3013272 w 5778299"/>
                    <a:gd name="connsiteY3275" fmla="*/ 1579923 h 2211056"/>
                    <a:gd name="connsiteX3276" fmla="*/ 2985704 w 5778299"/>
                    <a:gd name="connsiteY3276" fmla="*/ 1623498 h 2211056"/>
                    <a:gd name="connsiteX3277" fmla="*/ 2959026 w 5778299"/>
                    <a:gd name="connsiteY3277" fmla="*/ 1667028 h 2211056"/>
                    <a:gd name="connsiteX3278" fmla="*/ 2929768 w 5778299"/>
                    <a:gd name="connsiteY3278" fmla="*/ 1689705 h 2211056"/>
                    <a:gd name="connsiteX3279" fmla="*/ 2888550 w 5778299"/>
                    <a:gd name="connsiteY3279" fmla="*/ 1726832 h 2211056"/>
                    <a:gd name="connsiteX3280" fmla="*/ 2833770 w 5778299"/>
                    <a:gd name="connsiteY3280" fmla="*/ 1764937 h 2211056"/>
                    <a:gd name="connsiteX3281" fmla="*/ 2826746 w 5778299"/>
                    <a:gd name="connsiteY3281" fmla="*/ 1767605 h 2211056"/>
                    <a:gd name="connsiteX3282" fmla="*/ 2821943 w 5778299"/>
                    <a:gd name="connsiteY3282" fmla="*/ 1770495 h 2211056"/>
                    <a:gd name="connsiteX3283" fmla="*/ 2841952 w 5778299"/>
                    <a:gd name="connsiteY3283" fmla="*/ 1772941 h 2211056"/>
                    <a:gd name="connsiteX3284" fmla="*/ 2860226 w 5778299"/>
                    <a:gd name="connsiteY3284" fmla="*/ 1772007 h 2211056"/>
                    <a:gd name="connsiteX3285" fmla="*/ 2892819 w 5778299"/>
                    <a:gd name="connsiteY3285" fmla="*/ 1756311 h 2211056"/>
                    <a:gd name="connsiteX3286" fmla="*/ 2896643 w 5778299"/>
                    <a:gd name="connsiteY3286" fmla="*/ 1747952 h 2211056"/>
                    <a:gd name="connsiteX3287" fmla="*/ 2904690 w 5778299"/>
                    <a:gd name="connsiteY3287" fmla="*/ 1736080 h 2211056"/>
                    <a:gd name="connsiteX3288" fmla="*/ 2938706 w 5778299"/>
                    <a:gd name="connsiteY3288" fmla="*/ 1719762 h 2211056"/>
                    <a:gd name="connsiteX3289" fmla="*/ 2980234 w 5778299"/>
                    <a:gd name="connsiteY3289" fmla="*/ 1697530 h 2211056"/>
                    <a:gd name="connsiteX3290" fmla="*/ 2981301 w 5778299"/>
                    <a:gd name="connsiteY3290" fmla="*/ 1696552 h 2211056"/>
                    <a:gd name="connsiteX3291" fmla="*/ 2981301 w 5778299"/>
                    <a:gd name="connsiteY3291" fmla="*/ 1696552 h 2211056"/>
                    <a:gd name="connsiteX3292" fmla="*/ 3015673 w 5778299"/>
                    <a:gd name="connsiteY3292" fmla="*/ 1622297 h 2211056"/>
                    <a:gd name="connsiteX3293" fmla="*/ 3018206 w 5778299"/>
                    <a:gd name="connsiteY3293" fmla="*/ 1578812 h 2211056"/>
                    <a:gd name="connsiteX3294" fmla="*/ 3016695 w 5778299"/>
                    <a:gd name="connsiteY3294" fmla="*/ 1578278 h 2211056"/>
                    <a:gd name="connsiteX3295" fmla="*/ 91816 w 5778299"/>
                    <a:gd name="connsiteY3295" fmla="*/ 1635281 h 2211056"/>
                    <a:gd name="connsiteX3296" fmla="*/ 86613 w 5778299"/>
                    <a:gd name="connsiteY3296" fmla="*/ 1635281 h 2211056"/>
                    <a:gd name="connsiteX3297" fmla="*/ 79854 w 5778299"/>
                    <a:gd name="connsiteY3297" fmla="*/ 1635281 h 2211056"/>
                    <a:gd name="connsiteX3298" fmla="*/ 77187 w 5778299"/>
                    <a:gd name="connsiteY3298" fmla="*/ 1635281 h 2211056"/>
                    <a:gd name="connsiteX3299" fmla="*/ 9290 w 5778299"/>
                    <a:gd name="connsiteY3299" fmla="*/ 1627366 h 2211056"/>
                    <a:gd name="connsiteX3300" fmla="*/ -47 w 5778299"/>
                    <a:gd name="connsiteY3300" fmla="*/ 1617050 h 2211056"/>
                    <a:gd name="connsiteX3301" fmla="*/ 15204 w 5778299"/>
                    <a:gd name="connsiteY3301" fmla="*/ 1607580 h 2211056"/>
                    <a:gd name="connsiteX3302" fmla="*/ 15738 w 5778299"/>
                    <a:gd name="connsiteY3302" fmla="*/ 1607580 h 2211056"/>
                    <a:gd name="connsiteX3303" fmla="*/ 25253 w 5778299"/>
                    <a:gd name="connsiteY3303" fmla="*/ 1614071 h 2211056"/>
                    <a:gd name="connsiteX3304" fmla="*/ 33212 w 5778299"/>
                    <a:gd name="connsiteY3304" fmla="*/ 1620430 h 2211056"/>
                    <a:gd name="connsiteX3305" fmla="*/ 39748 w 5778299"/>
                    <a:gd name="connsiteY3305" fmla="*/ 1619585 h 2211056"/>
                    <a:gd name="connsiteX3306" fmla="*/ 39748 w 5778299"/>
                    <a:gd name="connsiteY3306" fmla="*/ 1614694 h 2211056"/>
                    <a:gd name="connsiteX3307" fmla="*/ 40993 w 5778299"/>
                    <a:gd name="connsiteY3307" fmla="*/ 1606112 h 2211056"/>
                    <a:gd name="connsiteX3308" fmla="*/ 45439 w 5778299"/>
                    <a:gd name="connsiteY3308" fmla="*/ 1603044 h 2211056"/>
                    <a:gd name="connsiteX3309" fmla="*/ 51665 w 5778299"/>
                    <a:gd name="connsiteY3309" fmla="*/ 1596464 h 2211056"/>
                    <a:gd name="connsiteX3310" fmla="*/ 46285 w 5778299"/>
                    <a:gd name="connsiteY3310" fmla="*/ 1590639 h 2211056"/>
                    <a:gd name="connsiteX3311" fmla="*/ 44817 w 5778299"/>
                    <a:gd name="connsiteY3311" fmla="*/ 1589750 h 2211056"/>
                    <a:gd name="connsiteX3312" fmla="*/ 46507 w 5778299"/>
                    <a:gd name="connsiteY3312" fmla="*/ 1589750 h 2211056"/>
                    <a:gd name="connsiteX3313" fmla="*/ 54377 w 5778299"/>
                    <a:gd name="connsiteY3313" fmla="*/ 1589260 h 2211056"/>
                    <a:gd name="connsiteX3314" fmla="*/ 71540 w 5778299"/>
                    <a:gd name="connsiteY3314" fmla="*/ 1595397 h 2211056"/>
                    <a:gd name="connsiteX3315" fmla="*/ 83812 w 5778299"/>
                    <a:gd name="connsiteY3315" fmla="*/ 1599843 h 2211056"/>
                    <a:gd name="connsiteX3316" fmla="*/ 86969 w 5778299"/>
                    <a:gd name="connsiteY3316" fmla="*/ 1599221 h 2211056"/>
                    <a:gd name="connsiteX3317" fmla="*/ 88169 w 5778299"/>
                    <a:gd name="connsiteY3317" fmla="*/ 1598598 h 2211056"/>
                    <a:gd name="connsiteX3318" fmla="*/ 88436 w 5778299"/>
                    <a:gd name="connsiteY3318" fmla="*/ 1598598 h 2211056"/>
                    <a:gd name="connsiteX3319" fmla="*/ 88436 w 5778299"/>
                    <a:gd name="connsiteY3319" fmla="*/ 1598598 h 2211056"/>
                    <a:gd name="connsiteX3320" fmla="*/ 88436 w 5778299"/>
                    <a:gd name="connsiteY3320" fmla="*/ 1598598 h 2211056"/>
                    <a:gd name="connsiteX3321" fmla="*/ 88436 w 5778299"/>
                    <a:gd name="connsiteY3321" fmla="*/ 1598598 h 2211056"/>
                    <a:gd name="connsiteX3322" fmla="*/ 99686 w 5778299"/>
                    <a:gd name="connsiteY3322" fmla="*/ 1600999 h 2211056"/>
                    <a:gd name="connsiteX3323" fmla="*/ 105288 w 5778299"/>
                    <a:gd name="connsiteY3323" fmla="*/ 1622564 h 2211056"/>
                    <a:gd name="connsiteX3324" fmla="*/ 91860 w 5778299"/>
                    <a:gd name="connsiteY3324" fmla="*/ 1635459 h 2211056"/>
                    <a:gd name="connsiteX3325" fmla="*/ 15738 w 5778299"/>
                    <a:gd name="connsiteY3325" fmla="*/ 1608336 h 2211056"/>
                    <a:gd name="connsiteX3326" fmla="*/ 15249 w 5778299"/>
                    <a:gd name="connsiteY3326" fmla="*/ 1608336 h 2211056"/>
                    <a:gd name="connsiteX3327" fmla="*/ 1065 w 5778299"/>
                    <a:gd name="connsiteY3327" fmla="*/ 1616873 h 2211056"/>
                    <a:gd name="connsiteX3328" fmla="*/ 9646 w 5778299"/>
                    <a:gd name="connsiteY3328" fmla="*/ 1625988 h 2211056"/>
                    <a:gd name="connsiteX3329" fmla="*/ 77187 w 5778299"/>
                    <a:gd name="connsiteY3329" fmla="*/ 1633813 h 2211056"/>
                    <a:gd name="connsiteX3330" fmla="*/ 79854 w 5778299"/>
                    <a:gd name="connsiteY3330" fmla="*/ 1633813 h 2211056"/>
                    <a:gd name="connsiteX3331" fmla="*/ 86658 w 5778299"/>
                    <a:gd name="connsiteY3331" fmla="*/ 1633813 h 2211056"/>
                    <a:gd name="connsiteX3332" fmla="*/ 91816 w 5778299"/>
                    <a:gd name="connsiteY3332" fmla="*/ 1633813 h 2211056"/>
                    <a:gd name="connsiteX3333" fmla="*/ 104265 w 5778299"/>
                    <a:gd name="connsiteY3333" fmla="*/ 1621453 h 2211056"/>
                    <a:gd name="connsiteX3334" fmla="*/ 98974 w 5778299"/>
                    <a:gd name="connsiteY3334" fmla="*/ 1600732 h 2211056"/>
                    <a:gd name="connsiteX3335" fmla="*/ 87414 w 5778299"/>
                    <a:gd name="connsiteY3335" fmla="*/ 1599309 h 2211056"/>
                    <a:gd name="connsiteX3336" fmla="*/ 86391 w 5778299"/>
                    <a:gd name="connsiteY3336" fmla="*/ 1599798 h 2211056"/>
                    <a:gd name="connsiteX3337" fmla="*/ 86124 w 5778299"/>
                    <a:gd name="connsiteY3337" fmla="*/ 1599798 h 2211056"/>
                    <a:gd name="connsiteX3338" fmla="*/ 85412 w 5778299"/>
                    <a:gd name="connsiteY3338" fmla="*/ 1599798 h 2211056"/>
                    <a:gd name="connsiteX3339" fmla="*/ 83590 w 5778299"/>
                    <a:gd name="connsiteY3339" fmla="*/ 1599798 h 2211056"/>
                    <a:gd name="connsiteX3340" fmla="*/ 70695 w 5778299"/>
                    <a:gd name="connsiteY3340" fmla="*/ 1595130 h 2211056"/>
                    <a:gd name="connsiteX3341" fmla="*/ 54155 w 5778299"/>
                    <a:gd name="connsiteY3341" fmla="*/ 1589172 h 2211056"/>
                    <a:gd name="connsiteX3342" fmla="*/ 48019 w 5778299"/>
                    <a:gd name="connsiteY3342" fmla="*/ 1589483 h 2211056"/>
                    <a:gd name="connsiteX3343" fmla="*/ 52465 w 5778299"/>
                    <a:gd name="connsiteY3343" fmla="*/ 1595352 h 2211056"/>
                    <a:gd name="connsiteX3344" fmla="*/ 45751 w 5778299"/>
                    <a:gd name="connsiteY3344" fmla="*/ 1602866 h 2211056"/>
                    <a:gd name="connsiteX3345" fmla="*/ 41616 w 5778299"/>
                    <a:gd name="connsiteY3345" fmla="*/ 1605890 h 2211056"/>
                    <a:gd name="connsiteX3346" fmla="*/ 40727 w 5778299"/>
                    <a:gd name="connsiteY3346" fmla="*/ 1613360 h 2211056"/>
                    <a:gd name="connsiteX3347" fmla="*/ 40727 w 5778299"/>
                    <a:gd name="connsiteY3347" fmla="*/ 1619185 h 2211056"/>
                    <a:gd name="connsiteX3348" fmla="*/ 33123 w 5778299"/>
                    <a:gd name="connsiteY3348" fmla="*/ 1620474 h 2211056"/>
                    <a:gd name="connsiteX3349" fmla="*/ 24230 w 5778299"/>
                    <a:gd name="connsiteY3349" fmla="*/ 1613538 h 2211056"/>
                    <a:gd name="connsiteX3350" fmla="*/ 15782 w 5778299"/>
                    <a:gd name="connsiteY3350" fmla="*/ 1608513 h 2211056"/>
                    <a:gd name="connsiteX3351" fmla="*/ 997234 w 5778299"/>
                    <a:gd name="connsiteY3351" fmla="*/ 879128 h 2211056"/>
                    <a:gd name="connsiteX3352" fmla="*/ 984650 w 5778299"/>
                    <a:gd name="connsiteY3352" fmla="*/ 875926 h 2211056"/>
                    <a:gd name="connsiteX3353" fmla="*/ 986651 w 5778299"/>
                    <a:gd name="connsiteY3353" fmla="*/ 877794 h 2211056"/>
                    <a:gd name="connsiteX3354" fmla="*/ 986651 w 5778299"/>
                    <a:gd name="connsiteY3354" fmla="*/ 877794 h 2211056"/>
                    <a:gd name="connsiteX3355" fmla="*/ 986651 w 5778299"/>
                    <a:gd name="connsiteY3355" fmla="*/ 878194 h 2211056"/>
                    <a:gd name="connsiteX3356" fmla="*/ 986651 w 5778299"/>
                    <a:gd name="connsiteY3356" fmla="*/ 878550 h 2211056"/>
                    <a:gd name="connsiteX3357" fmla="*/ 986295 w 5778299"/>
                    <a:gd name="connsiteY3357" fmla="*/ 878550 h 2211056"/>
                    <a:gd name="connsiteX3358" fmla="*/ 985806 w 5778299"/>
                    <a:gd name="connsiteY3358" fmla="*/ 878327 h 2211056"/>
                    <a:gd name="connsiteX3359" fmla="*/ 985806 w 5778299"/>
                    <a:gd name="connsiteY3359" fmla="*/ 878327 h 2211056"/>
                    <a:gd name="connsiteX3360" fmla="*/ 980026 w 5778299"/>
                    <a:gd name="connsiteY3360" fmla="*/ 872992 h 2211056"/>
                    <a:gd name="connsiteX3361" fmla="*/ 972779 w 5778299"/>
                    <a:gd name="connsiteY3361" fmla="*/ 866278 h 2211056"/>
                    <a:gd name="connsiteX3362" fmla="*/ 972112 w 5778299"/>
                    <a:gd name="connsiteY3362" fmla="*/ 865700 h 2211056"/>
                    <a:gd name="connsiteX3363" fmla="*/ 972112 w 5778299"/>
                    <a:gd name="connsiteY3363" fmla="*/ 865700 h 2211056"/>
                    <a:gd name="connsiteX3364" fmla="*/ 972112 w 5778299"/>
                    <a:gd name="connsiteY3364" fmla="*/ 865700 h 2211056"/>
                    <a:gd name="connsiteX3365" fmla="*/ 972112 w 5778299"/>
                    <a:gd name="connsiteY3365" fmla="*/ 865077 h 2211056"/>
                    <a:gd name="connsiteX3366" fmla="*/ 972112 w 5778299"/>
                    <a:gd name="connsiteY3366" fmla="*/ 864721 h 2211056"/>
                    <a:gd name="connsiteX3367" fmla="*/ 972512 w 5778299"/>
                    <a:gd name="connsiteY3367" fmla="*/ 864721 h 2211056"/>
                    <a:gd name="connsiteX3368" fmla="*/ 972868 w 5778299"/>
                    <a:gd name="connsiteY3368" fmla="*/ 864721 h 2211056"/>
                    <a:gd name="connsiteX3369" fmla="*/ 971267 w 5778299"/>
                    <a:gd name="connsiteY3369" fmla="*/ 854406 h 2211056"/>
                    <a:gd name="connsiteX3370" fmla="*/ 989897 w 5778299"/>
                    <a:gd name="connsiteY3370" fmla="*/ 835820 h 2211056"/>
                    <a:gd name="connsiteX3371" fmla="*/ 1002703 w 5778299"/>
                    <a:gd name="connsiteY3371" fmla="*/ 833685 h 2211056"/>
                    <a:gd name="connsiteX3372" fmla="*/ 1041742 w 5778299"/>
                    <a:gd name="connsiteY3372" fmla="*/ 848981 h 2211056"/>
                    <a:gd name="connsiteX3373" fmla="*/ 1043832 w 5778299"/>
                    <a:gd name="connsiteY3373" fmla="*/ 853427 h 2211056"/>
                    <a:gd name="connsiteX3374" fmla="*/ 1029470 w 5778299"/>
                    <a:gd name="connsiteY3374" fmla="*/ 865166 h 2211056"/>
                    <a:gd name="connsiteX3375" fmla="*/ 1023245 w 5778299"/>
                    <a:gd name="connsiteY3375" fmla="*/ 868768 h 2211056"/>
                    <a:gd name="connsiteX3376" fmla="*/ 997278 w 5778299"/>
                    <a:gd name="connsiteY3376" fmla="*/ 879483 h 2211056"/>
                    <a:gd name="connsiteX3377" fmla="*/ 1002658 w 5778299"/>
                    <a:gd name="connsiteY3377" fmla="*/ 835064 h 2211056"/>
                    <a:gd name="connsiteX3378" fmla="*/ 990253 w 5778299"/>
                    <a:gd name="connsiteY3378" fmla="*/ 837154 h 2211056"/>
                    <a:gd name="connsiteX3379" fmla="*/ 972467 w 5778299"/>
                    <a:gd name="connsiteY3379" fmla="*/ 854939 h 2211056"/>
                    <a:gd name="connsiteX3380" fmla="*/ 978248 w 5778299"/>
                    <a:gd name="connsiteY3380" fmla="*/ 869924 h 2211056"/>
                    <a:gd name="connsiteX3381" fmla="*/ 997411 w 5778299"/>
                    <a:gd name="connsiteY3381" fmla="*/ 878061 h 2211056"/>
                    <a:gd name="connsiteX3382" fmla="*/ 1022756 w 5778299"/>
                    <a:gd name="connsiteY3382" fmla="*/ 867967 h 2211056"/>
                    <a:gd name="connsiteX3383" fmla="*/ 1029070 w 5778299"/>
                    <a:gd name="connsiteY3383" fmla="*/ 864321 h 2211056"/>
                    <a:gd name="connsiteX3384" fmla="*/ 1042854 w 5778299"/>
                    <a:gd name="connsiteY3384" fmla="*/ 853472 h 2211056"/>
                    <a:gd name="connsiteX3385" fmla="*/ 1041164 w 5778299"/>
                    <a:gd name="connsiteY3385" fmla="*/ 850137 h 2211056"/>
                    <a:gd name="connsiteX3386" fmla="*/ 1002703 w 5778299"/>
                    <a:gd name="connsiteY3386" fmla="*/ 835420 h 2211056"/>
                    <a:gd name="connsiteX3387" fmla="*/ 1268063 w 5778299"/>
                    <a:gd name="connsiteY3387" fmla="*/ 768768 h 2211056"/>
                    <a:gd name="connsiteX3388" fmla="*/ 1235827 w 5778299"/>
                    <a:gd name="connsiteY3388" fmla="*/ 766145 h 2211056"/>
                    <a:gd name="connsiteX3389" fmla="*/ 1235027 w 5778299"/>
                    <a:gd name="connsiteY3389" fmla="*/ 766145 h 2211056"/>
                    <a:gd name="connsiteX3390" fmla="*/ 1217552 w 5778299"/>
                    <a:gd name="connsiteY3390" fmla="*/ 764633 h 2211056"/>
                    <a:gd name="connsiteX3391" fmla="*/ 1157526 w 5778299"/>
                    <a:gd name="connsiteY3391" fmla="*/ 748493 h 2211056"/>
                    <a:gd name="connsiteX3392" fmla="*/ 1157971 w 5778299"/>
                    <a:gd name="connsiteY3392" fmla="*/ 737466 h 2211056"/>
                    <a:gd name="connsiteX3393" fmla="*/ 1160238 w 5778299"/>
                    <a:gd name="connsiteY3393" fmla="*/ 728573 h 2211056"/>
                    <a:gd name="connsiteX3394" fmla="*/ 1139696 w 5778299"/>
                    <a:gd name="connsiteY3394" fmla="*/ 713900 h 2211056"/>
                    <a:gd name="connsiteX3395" fmla="*/ 1132760 w 5778299"/>
                    <a:gd name="connsiteY3395" fmla="*/ 713900 h 2211056"/>
                    <a:gd name="connsiteX3396" fmla="*/ 1133738 w 5778299"/>
                    <a:gd name="connsiteY3396" fmla="*/ 721636 h 2211056"/>
                    <a:gd name="connsiteX3397" fmla="*/ 1135472 w 5778299"/>
                    <a:gd name="connsiteY3397" fmla="*/ 730929 h 2211056"/>
                    <a:gd name="connsiteX3398" fmla="*/ 1130270 w 5778299"/>
                    <a:gd name="connsiteY3398" fmla="*/ 735109 h 2211056"/>
                    <a:gd name="connsiteX3399" fmla="*/ 1117954 w 5778299"/>
                    <a:gd name="connsiteY3399" fmla="*/ 728395 h 2211056"/>
                    <a:gd name="connsiteX3400" fmla="*/ 1114885 w 5778299"/>
                    <a:gd name="connsiteY3400" fmla="*/ 720614 h 2211056"/>
                    <a:gd name="connsiteX3401" fmla="*/ 1116441 w 5778299"/>
                    <a:gd name="connsiteY3401" fmla="*/ 713588 h 2211056"/>
                    <a:gd name="connsiteX3402" fmla="*/ 1116842 w 5778299"/>
                    <a:gd name="connsiteY3402" fmla="*/ 707008 h 2211056"/>
                    <a:gd name="connsiteX3403" fmla="*/ 1106793 w 5778299"/>
                    <a:gd name="connsiteY3403" fmla="*/ 704740 h 2211056"/>
                    <a:gd name="connsiteX3404" fmla="*/ 1104347 w 5778299"/>
                    <a:gd name="connsiteY3404" fmla="*/ 704740 h 2211056"/>
                    <a:gd name="connsiteX3405" fmla="*/ 1077669 w 5778299"/>
                    <a:gd name="connsiteY3405" fmla="*/ 691401 h 2211056"/>
                    <a:gd name="connsiteX3406" fmla="*/ 1081137 w 5778299"/>
                    <a:gd name="connsiteY3406" fmla="*/ 678284 h 2211056"/>
                    <a:gd name="connsiteX3407" fmla="*/ 1103947 w 5778299"/>
                    <a:gd name="connsiteY3407" fmla="*/ 670592 h 2211056"/>
                    <a:gd name="connsiteX3408" fmla="*/ 1119154 w 5778299"/>
                    <a:gd name="connsiteY3408" fmla="*/ 661699 h 2211056"/>
                    <a:gd name="connsiteX3409" fmla="*/ 1121910 w 5778299"/>
                    <a:gd name="connsiteY3409" fmla="*/ 656097 h 2211056"/>
                    <a:gd name="connsiteX3410" fmla="*/ 1131515 w 5778299"/>
                    <a:gd name="connsiteY3410" fmla="*/ 650183 h 2211056"/>
                    <a:gd name="connsiteX3411" fmla="*/ 1140407 w 5778299"/>
                    <a:gd name="connsiteY3411" fmla="*/ 642313 h 2211056"/>
                    <a:gd name="connsiteX3412" fmla="*/ 1131515 w 5778299"/>
                    <a:gd name="connsiteY3412" fmla="*/ 631864 h 2211056"/>
                    <a:gd name="connsiteX3413" fmla="*/ 1123022 w 5778299"/>
                    <a:gd name="connsiteY3413" fmla="*/ 621281 h 2211056"/>
                    <a:gd name="connsiteX3414" fmla="*/ 1132315 w 5778299"/>
                    <a:gd name="connsiteY3414" fmla="*/ 617724 h 2211056"/>
                    <a:gd name="connsiteX3415" fmla="*/ 1153702 w 5778299"/>
                    <a:gd name="connsiteY3415" fmla="*/ 602829 h 2211056"/>
                    <a:gd name="connsiteX3416" fmla="*/ 1153702 w 5778299"/>
                    <a:gd name="connsiteY3416" fmla="*/ 602829 h 2211056"/>
                    <a:gd name="connsiteX3417" fmla="*/ 1153436 w 5778299"/>
                    <a:gd name="connsiteY3417" fmla="*/ 600206 h 2211056"/>
                    <a:gd name="connsiteX3418" fmla="*/ 1153436 w 5778299"/>
                    <a:gd name="connsiteY3418" fmla="*/ 599405 h 2211056"/>
                    <a:gd name="connsiteX3419" fmla="*/ 1153436 w 5778299"/>
                    <a:gd name="connsiteY3419" fmla="*/ 599405 h 2211056"/>
                    <a:gd name="connsiteX3420" fmla="*/ 1153436 w 5778299"/>
                    <a:gd name="connsiteY3420" fmla="*/ 598961 h 2211056"/>
                    <a:gd name="connsiteX3421" fmla="*/ 1153436 w 5778299"/>
                    <a:gd name="connsiteY3421" fmla="*/ 598961 h 2211056"/>
                    <a:gd name="connsiteX3422" fmla="*/ 1153702 w 5778299"/>
                    <a:gd name="connsiteY3422" fmla="*/ 598961 h 2211056"/>
                    <a:gd name="connsiteX3423" fmla="*/ 1154191 w 5778299"/>
                    <a:gd name="connsiteY3423" fmla="*/ 599450 h 2211056"/>
                    <a:gd name="connsiteX3424" fmla="*/ 1154191 w 5778299"/>
                    <a:gd name="connsiteY3424" fmla="*/ 599450 h 2211056"/>
                    <a:gd name="connsiteX3425" fmla="*/ 1154191 w 5778299"/>
                    <a:gd name="connsiteY3425" fmla="*/ 599450 h 2211056"/>
                    <a:gd name="connsiteX3426" fmla="*/ 1154191 w 5778299"/>
                    <a:gd name="connsiteY3426" fmla="*/ 599450 h 2211056"/>
                    <a:gd name="connsiteX3427" fmla="*/ 1167530 w 5778299"/>
                    <a:gd name="connsiteY3427" fmla="*/ 595937 h 2211056"/>
                    <a:gd name="connsiteX3428" fmla="*/ 1182693 w 5778299"/>
                    <a:gd name="connsiteY3428" fmla="*/ 591224 h 2211056"/>
                    <a:gd name="connsiteX3429" fmla="*/ 1197010 w 5778299"/>
                    <a:gd name="connsiteY3429" fmla="*/ 568236 h 2211056"/>
                    <a:gd name="connsiteX3430" fmla="*/ 1190563 w 5778299"/>
                    <a:gd name="connsiteY3430" fmla="*/ 566013 h 2211056"/>
                    <a:gd name="connsiteX3431" fmla="*/ 1180380 w 5778299"/>
                    <a:gd name="connsiteY3431" fmla="*/ 560277 h 2211056"/>
                    <a:gd name="connsiteX3432" fmla="*/ 1185627 w 5778299"/>
                    <a:gd name="connsiteY3432" fmla="*/ 549828 h 2211056"/>
                    <a:gd name="connsiteX3433" fmla="*/ 1206036 w 5778299"/>
                    <a:gd name="connsiteY3433" fmla="*/ 541691 h 2211056"/>
                    <a:gd name="connsiteX3434" fmla="*/ 1223466 w 5778299"/>
                    <a:gd name="connsiteY3434" fmla="*/ 536089 h 2211056"/>
                    <a:gd name="connsiteX3435" fmla="*/ 1225467 w 5778299"/>
                    <a:gd name="connsiteY3435" fmla="*/ 529197 h 2211056"/>
                    <a:gd name="connsiteX3436" fmla="*/ 1227290 w 5778299"/>
                    <a:gd name="connsiteY3436" fmla="*/ 520971 h 2211056"/>
                    <a:gd name="connsiteX3437" fmla="*/ 1230491 w 5778299"/>
                    <a:gd name="connsiteY3437" fmla="*/ 518259 h 2211056"/>
                    <a:gd name="connsiteX3438" fmla="*/ 1236538 w 5778299"/>
                    <a:gd name="connsiteY3438" fmla="*/ 510967 h 2211056"/>
                    <a:gd name="connsiteX3439" fmla="*/ 1236805 w 5778299"/>
                    <a:gd name="connsiteY3439" fmla="*/ 505942 h 2211056"/>
                    <a:gd name="connsiteX3440" fmla="*/ 1245698 w 5778299"/>
                    <a:gd name="connsiteY3440" fmla="*/ 498383 h 2211056"/>
                    <a:gd name="connsiteX3441" fmla="*/ 1252234 w 5778299"/>
                    <a:gd name="connsiteY3441" fmla="*/ 475840 h 2211056"/>
                    <a:gd name="connsiteX3442" fmla="*/ 1251434 w 5778299"/>
                    <a:gd name="connsiteY3442" fmla="*/ 464591 h 2211056"/>
                    <a:gd name="connsiteX3443" fmla="*/ 1268597 w 5778299"/>
                    <a:gd name="connsiteY3443" fmla="*/ 464591 h 2211056"/>
                    <a:gd name="connsiteX3444" fmla="*/ 1274822 w 5778299"/>
                    <a:gd name="connsiteY3444" fmla="*/ 465613 h 2211056"/>
                    <a:gd name="connsiteX3445" fmla="*/ 1287627 w 5778299"/>
                    <a:gd name="connsiteY3445" fmla="*/ 455476 h 2211056"/>
                    <a:gd name="connsiteX3446" fmla="*/ 1296520 w 5778299"/>
                    <a:gd name="connsiteY3446" fmla="*/ 445427 h 2211056"/>
                    <a:gd name="connsiteX3447" fmla="*/ 1304790 w 5778299"/>
                    <a:gd name="connsiteY3447" fmla="*/ 441870 h 2211056"/>
                    <a:gd name="connsiteX3448" fmla="*/ 1319464 w 5778299"/>
                    <a:gd name="connsiteY3448" fmla="*/ 432532 h 2211056"/>
                    <a:gd name="connsiteX3449" fmla="*/ 1359481 w 5778299"/>
                    <a:gd name="connsiteY3449" fmla="*/ 416392 h 2211056"/>
                    <a:gd name="connsiteX3450" fmla="*/ 1361971 w 5778299"/>
                    <a:gd name="connsiteY3450" fmla="*/ 416392 h 2211056"/>
                    <a:gd name="connsiteX3451" fmla="*/ 1396653 w 5778299"/>
                    <a:gd name="connsiteY3451" fmla="*/ 407944 h 2211056"/>
                    <a:gd name="connsiteX3452" fmla="*/ 1409014 w 5778299"/>
                    <a:gd name="connsiteY3452" fmla="*/ 403720 h 2211056"/>
                    <a:gd name="connsiteX3453" fmla="*/ 1422353 w 5778299"/>
                    <a:gd name="connsiteY3453" fmla="*/ 397406 h 2211056"/>
                    <a:gd name="connsiteX3454" fmla="*/ 1444052 w 5778299"/>
                    <a:gd name="connsiteY3454" fmla="*/ 389358 h 2211056"/>
                    <a:gd name="connsiteX3455" fmla="*/ 1454367 w 5778299"/>
                    <a:gd name="connsiteY3455" fmla="*/ 392470 h 2211056"/>
                    <a:gd name="connsiteX3456" fmla="*/ 1476065 w 5778299"/>
                    <a:gd name="connsiteY3456" fmla="*/ 397984 h 2211056"/>
                    <a:gd name="connsiteX3457" fmla="*/ 1500254 w 5778299"/>
                    <a:gd name="connsiteY3457" fmla="*/ 394382 h 2211056"/>
                    <a:gd name="connsiteX3458" fmla="*/ 1517328 w 5778299"/>
                    <a:gd name="connsiteY3458" fmla="*/ 389269 h 2211056"/>
                    <a:gd name="connsiteX3459" fmla="*/ 1552899 w 5778299"/>
                    <a:gd name="connsiteY3459" fmla="*/ 381088 h 2211056"/>
                    <a:gd name="connsiteX3460" fmla="*/ 1579177 w 5778299"/>
                    <a:gd name="connsiteY3460" fmla="*/ 371039 h 2211056"/>
                    <a:gd name="connsiteX3461" fmla="*/ 1588604 w 5778299"/>
                    <a:gd name="connsiteY3461" fmla="*/ 365747 h 2211056"/>
                    <a:gd name="connsiteX3462" fmla="*/ 1654099 w 5778299"/>
                    <a:gd name="connsiteY3462" fmla="*/ 346183 h 2211056"/>
                    <a:gd name="connsiteX3463" fmla="*/ 1676331 w 5778299"/>
                    <a:gd name="connsiteY3463" fmla="*/ 350630 h 2211056"/>
                    <a:gd name="connsiteX3464" fmla="*/ 1687402 w 5778299"/>
                    <a:gd name="connsiteY3464" fmla="*/ 363702 h 2211056"/>
                    <a:gd name="connsiteX3465" fmla="*/ 1644717 w 5778299"/>
                    <a:gd name="connsiteY3465" fmla="*/ 398606 h 2211056"/>
                    <a:gd name="connsiteX3466" fmla="*/ 1578555 w 5778299"/>
                    <a:gd name="connsiteY3466" fmla="*/ 418571 h 2211056"/>
                    <a:gd name="connsiteX3467" fmla="*/ 1541961 w 5778299"/>
                    <a:gd name="connsiteY3467" fmla="*/ 428264 h 2211056"/>
                    <a:gd name="connsiteX3468" fmla="*/ 1443474 w 5778299"/>
                    <a:gd name="connsiteY3468" fmla="*/ 462812 h 2211056"/>
                    <a:gd name="connsiteX3469" fmla="*/ 1414260 w 5778299"/>
                    <a:gd name="connsiteY3469" fmla="*/ 477574 h 2211056"/>
                    <a:gd name="connsiteX3470" fmla="*/ 1406346 w 5778299"/>
                    <a:gd name="connsiteY3470" fmla="*/ 485400 h 2211056"/>
                    <a:gd name="connsiteX3471" fmla="*/ 1396786 w 5778299"/>
                    <a:gd name="connsiteY3471" fmla="*/ 494293 h 2211056"/>
                    <a:gd name="connsiteX3472" fmla="*/ 1359615 w 5778299"/>
                    <a:gd name="connsiteY3472" fmla="*/ 506920 h 2211056"/>
                    <a:gd name="connsiteX3473" fmla="*/ 1329023 w 5778299"/>
                    <a:gd name="connsiteY3473" fmla="*/ 517191 h 2211056"/>
                    <a:gd name="connsiteX3474" fmla="*/ 1313906 w 5778299"/>
                    <a:gd name="connsiteY3474" fmla="*/ 546226 h 2211056"/>
                    <a:gd name="connsiteX3475" fmla="*/ 1299055 w 5778299"/>
                    <a:gd name="connsiteY3475" fmla="*/ 564012 h 2211056"/>
                    <a:gd name="connsiteX3476" fmla="*/ 1288783 w 5778299"/>
                    <a:gd name="connsiteY3476" fmla="*/ 574728 h 2211056"/>
                    <a:gd name="connsiteX3477" fmla="*/ 1276378 w 5778299"/>
                    <a:gd name="connsiteY3477" fmla="*/ 585043 h 2211056"/>
                    <a:gd name="connsiteX3478" fmla="*/ 1261350 w 5778299"/>
                    <a:gd name="connsiteY3478" fmla="*/ 605186 h 2211056"/>
                    <a:gd name="connsiteX3479" fmla="*/ 1248810 w 5778299"/>
                    <a:gd name="connsiteY3479" fmla="*/ 619458 h 2211056"/>
                    <a:gd name="connsiteX3480" fmla="*/ 1244764 w 5778299"/>
                    <a:gd name="connsiteY3480" fmla="*/ 630308 h 2211056"/>
                    <a:gd name="connsiteX3481" fmla="*/ 1232581 w 5778299"/>
                    <a:gd name="connsiteY3481" fmla="*/ 647515 h 2211056"/>
                    <a:gd name="connsiteX3482" fmla="*/ 1223021 w 5778299"/>
                    <a:gd name="connsiteY3482" fmla="*/ 684509 h 2211056"/>
                    <a:gd name="connsiteX3483" fmla="*/ 1259037 w 5778299"/>
                    <a:gd name="connsiteY3483" fmla="*/ 732575 h 2211056"/>
                    <a:gd name="connsiteX3484" fmla="*/ 1268864 w 5778299"/>
                    <a:gd name="connsiteY3484" fmla="*/ 739022 h 2211056"/>
                    <a:gd name="connsiteX3485" fmla="*/ 1290207 w 5778299"/>
                    <a:gd name="connsiteY3485" fmla="*/ 757563 h 2211056"/>
                    <a:gd name="connsiteX3486" fmla="*/ 1290207 w 5778299"/>
                    <a:gd name="connsiteY3486" fmla="*/ 763388 h 2211056"/>
                    <a:gd name="connsiteX3487" fmla="*/ 1268108 w 5778299"/>
                    <a:gd name="connsiteY3487" fmla="*/ 769124 h 2211056"/>
                    <a:gd name="connsiteX3488" fmla="*/ 1135117 w 5778299"/>
                    <a:gd name="connsiteY3488" fmla="*/ 711588 h 2211056"/>
                    <a:gd name="connsiteX3489" fmla="*/ 1140007 w 5778299"/>
                    <a:gd name="connsiteY3489" fmla="*/ 712477 h 2211056"/>
                    <a:gd name="connsiteX3490" fmla="*/ 1161261 w 5778299"/>
                    <a:gd name="connsiteY3490" fmla="*/ 727728 h 2211056"/>
                    <a:gd name="connsiteX3491" fmla="*/ 1158860 w 5778299"/>
                    <a:gd name="connsiteY3491" fmla="*/ 737999 h 2211056"/>
                    <a:gd name="connsiteX3492" fmla="*/ 1158327 w 5778299"/>
                    <a:gd name="connsiteY3492" fmla="*/ 747559 h 2211056"/>
                    <a:gd name="connsiteX3493" fmla="*/ 1217641 w 5778299"/>
                    <a:gd name="connsiteY3493" fmla="*/ 763388 h 2211056"/>
                    <a:gd name="connsiteX3494" fmla="*/ 1235160 w 5778299"/>
                    <a:gd name="connsiteY3494" fmla="*/ 764944 h 2211056"/>
                    <a:gd name="connsiteX3495" fmla="*/ 1236005 w 5778299"/>
                    <a:gd name="connsiteY3495" fmla="*/ 764944 h 2211056"/>
                    <a:gd name="connsiteX3496" fmla="*/ 1268063 w 5778299"/>
                    <a:gd name="connsiteY3496" fmla="*/ 767568 h 2211056"/>
                    <a:gd name="connsiteX3497" fmla="*/ 1288872 w 5778299"/>
                    <a:gd name="connsiteY3497" fmla="*/ 762766 h 2211056"/>
                    <a:gd name="connsiteX3498" fmla="*/ 1288872 w 5778299"/>
                    <a:gd name="connsiteY3498" fmla="*/ 758052 h 2211056"/>
                    <a:gd name="connsiteX3499" fmla="*/ 1267930 w 5778299"/>
                    <a:gd name="connsiteY3499" fmla="*/ 739956 h 2211056"/>
                    <a:gd name="connsiteX3500" fmla="*/ 1258059 w 5778299"/>
                    <a:gd name="connsiteY3500" fmla="*/ 733419 h 2211056"/>
                    <a:gd name="connsiteX3501" fmla="*/ 1221643 w 5778299"/>
                    <a:gd name="connsiteY3501" fmla="*/ 684865 h 2211056"/>
                    <a:gd name="connsiteX3502" fmla="*/ 1231692 w 5778299"/>
                    <a:gd name="connsiteY3502" fmla="*/ 646581 h 2211056"/>
                    <a:gd name="connsiteX3503" fmla="*/ 1243386 w 5778299"/>
                    <a:gd name="connsiteY3503" fmla="*/ 629996 h 2211056"/>
                    <a:gd name="connsiteX3504" fmla="*/ 1247521 w 5778299"/>
                    <a:gd name="connsiteY3504" fmla="*/ 618925 h 2211056"/>
                    <a:gd name="connsiteX3505" fmla="*/ 1260282 w 5778299"/>
                    <a:gd name="connsiteY3505" fmla="*/ 604341 h 2211056"/>
                    <a:gd name="connsiteX3506" fmla="*/ 1275000 w 5778299"/>
                    <a:gd name="connsiteY3506" fmla="*/ 584732 h 2211056"/>
                    <a:gd name="connsiteX3507" fmla="*/ 1288028 w 5778299"/>
                    <a:gd name="connsiteY3507" fmla="*/ 573705 h 2211056"/>
                    <a:gd name="connsiteX3508" fmla="*/ 1297632 w 5778299"/>
                    <a:gd name="connsiteY3508" fmla="*/ 564101 h 2211056"/>
                    <a:gd name="connsiteX3509" fmla="*/ 1313017 w 5778299"/>
                    <a:gd name="connsiteY3509" fmla="*/ 545248 h 2211056"/>
                    <a:gd name="connsiteX3510" fmla="*/ 1327511 w 5778299"/>
                    <a:gd name="connsiteY3510" fmla="*/ 517147 h 2211056"/>
                    <a:gd name="connsiteX3511" fmla="*/ 1327511 w 5778299"/>
                    <a:gd name="connsiteY3511" fmla="*/ 517147 h 2211056"/>
                    <a:gd name="connsiteX3512" fmla="*/ 1327511 w 5778299"/>
                    <a:gd name="connsiteY3512" fmla="*/ 516925 h 2211056"/>
                    <a:gd name="connsiteX3513" fmla="*/ 1358903 w 5778299"/>
                    <a:gd name="connsiteY3513" fmla="*/ 506031 h 2211056"/>
                    <a:gd name="connsiteX3514" fmla="*/ 1395941 w 5778299"/>
                    <a:gd name="connsiteY3514" fmla="*/ 493448 h 2211056"/>
                    <a:gd name="connsiteX3515" fmla="*/ 1405146 w 5778299"/>
                    <a:gd name="connsiteY3515" fmla="*/ 484955 h 2211056"/>
                    <a:gd name="connsiteX3516" fmla="*/ 1413282 w 5778299"/>
                    <a:gd name="connsiteY3516" fmla="*/ 476863 h 2211056"/>
                    <a:gd name="connsiteX3517" fmla="*/ 1442673 w 5778299"/>
                    <a:gd name="connsiteY3517" fmla="*/ 462012 h 2211056"/>
                    <a:gd name="connsiteX3518" fmla="*/ 1541294 w 5778299"/>
                    <a:gd name="connsiteY3518" fmla="*/ 427419 h 2211056"/>
                    <a:gd name="connsiteX3519" fmla="*/ 1577932 w 5778299"/>
                    <a:gd name="connsiteY3519" fmla="*/ 417726 h 2211056"/>
                    <a:gd name="connsiteX3520" fmla="*/ 1643917 w 5778299"/>
                    <a:gd name="connsiteY3520" fmla="*/ 397761 h 2211056"/>
                    <a:gd name="connsiteX3521" fmla="*/ 1685935 w 5778299"/>
                    <a:gd name="connsiteY3521" fmla="*/ 363880 h 2211056"/>
                    <a:gd name="connsiteX3522" fmla="*/ 1675530 w 5778299"/>
                    <a:gd name="connsiteY3522" fmla="*/ 351830 h 2211056"/>
                    <a:gd name="connsiteX3523" fmla="*/ 1653965 w 5778299"/>
                    <a:gd name="connsiteY3523" fmla="*/ 347384 h 2211056"/>
                    <a:gd name="connsiteX3524" fmla="*/ 1588959 w 5778299"/>
                    <a:gd name="connsiteY3524" fmla="*/ 366815 h 2211056"/>
                    <a:gd name="connsiteX3525" fmla="*/ 1579577 w 5778299"/>
                    <a:gd name="connsiteY3525" fmla="*/ 372061 h 2211056"/>
                    <a:gd name="connsiteX3526" fmla="*/ 1552899 w 5778299"/>
                    <a:gd name="connsiteY3526" fmla="*/ 382288 h 2211056"/>
                    <a:gd name="connsiteX3527" fmla="*/ 1517683 w 5778299"/>
                    <a:gd name="connsiteY3527" fmla="*/ 390380 h 2211056"/>
                    <a:gd name="connsiteX3528" fmla="*/ 1500610 w 5778299"/>
                    <a:gd name="connsiteY3528" fmla="*/ 395538 h 2211056"/>
                    <a:gd name="connsiteX3529" fmla="*/ 1476110 w 5778299"/>
                    <a:gd name="connsiteY3529" fmla="*/ 399184 h 2211056"/>
                    <a:gd name="connsiteX3530" fmla="*/ 1453878 w 5778299"/>
                    <a:gd name="connsiteY3530" fmla="*/ 393493 h 2211056"/>
                    <a:gd name="connsiteX3531" fmla="*/ 1444141 w 5778299"/>
                    <a:gd name="connsiteY3531" fmla="*/ 390558 h 2211056"/>
                    <a:gd name="connsiteX3532" fmla="*/ 1422976 w 5778299"/>
                    <a:gd name="connsiteY3532" fmla="*/ 398473 h 2211056"/>
                    <a:gd name="connsiteX3533" fmla="*/ 1409637 w 5778299"/>
                    <a:gd name="connsiteY3533" fmla="*/ 404876 h 2211056"/>
                    <a:gd name="connsiteX3534" fmla="*/ 1397364 w 5778299"/>
                    <a:gd name="connsiteY3534" fmla="*/ 409100 h 2211056"/>
                    <a:gd name="connsiteX3535" fmla="*/ 1362238 w 5778299"/>
                    <a:gd name="connsiteY3535" fmla="*/ 417592 h 2211056"/>
                    <a:gd name="connsiteX3536" fmla="*/ 1359792 w 5778299"/>
                    <a:gd name="connsiteY3536" fmla="*/ 417592 h 2211056"/>
                    <a:gd name="connsiteX3537" fmla="*/ 1320531 w 5778299"/>
                    <a:gd name="connsiteY3537" fmla="*/ 433377 h 2211056"/>
                    <a:gd name="connsiteX3538" fmla="*/ 1305413 w 5778299"/>
                    <a:gd name="connsiteY3538" fmla="*/ 442981 h 2211056"/>
                    <a:gd name="connsiteX3539" fmla="*/ 1297232 w 5778299"/>
                    <a:gd name="connsiteY3539" fmla="*/ 446494 h 2211056"/>
                    <a:gd name="connsiteX3540" fmla="*/ 1288961 w 5778299"/>
                    <a:gd name="connsiteY3540" fmla="*/ 456143 h 2211056"/>
                    <a:gd name="connsiteX3541" fmla="*/ 1275178 w 5778299"/>
                    <a:gd name="connsiteY3541" fmla="*/ 466814 h 2211056"/>
                    <a:gd name="connsiteX3542" fmla="*/ 1268641 w 5778299"/>
                    <a:gd name="connsiteY3542" fmla="*/ 465747 h 2211056"/>
                    <a:gd name="connsiteX3543" fmla="*/ 1252679 w 5778299"/>
                    <a:gd name="connsiteY3543" fmla="*/ 465169 h 2211056"/>
                    <a:gd name="connsiteX3544" fmla="*/ 1253657 w 5778299"/>
                    <a:gd name="connsiteY3544" fmla="*/ 475440 h 2211056"/>
                    <a:gd name="connsiteX3545" fmla="*/ 1246454 w 5778299"/>
                    <a:gd name="connsiteY3545" fmla="*/ 499362 h 2211056"/>
                    <a:gd name="connsiteX3546" fmla="*/ 1238317 w 5778299"/>
                    <a:gd name="connsiteY3546" fmla="*/ 505809 h 2211056"/>
                    <a:gd name="connsiteX3547" fmla="*/ 1238050 w 5778299"/>
                    <a:gd name="connsiteY3547" fmla="*/ 511055 h 2211056"/>
                    <a:gd name="connsiteX3548" fmla="*/ 1231558 w 5778299"/>
                    <a:gd name="connsiteY3548" fmla="*/ 519014 h 2211056"/>
                    <a:gd name="connsiteX3549" fmla="*/ 1228491 w 5778299"/>
                    <a:gd name="connsiteY3549" fmla="*/ 521638 h 2211056"/>
                    <a:gd name="connsiteX3550" fmla="*/ 1226979 w 5778299"/>
                    <a:gd name="connsiteY3550" fmla="*/ 528930 h 2211056"/>
                    <a:gd name="connsiteX3551" fmla="*/ 1224489 w 5778299"/>
                    <a:gd name="connsiteY3551" fmla="*/ 536889 h 2211056"/>
                    <a:gd name="connsiteX3552" fmla="*/ 1206703 w 5778299"/>
                    <a:gd name="connsiteY3552" fmla="*/ 542714 h 2211056"/>
                    <a:gd name="connsiteX3553" fmla="*/ 1186917 w 5778299"/>
                    <a:gd name="connsiteY3553" fmla="*/ 550495 h 2211056"/>
                    <a:gd name="connsiteX3554" fmla="*/ 1181981 w 5778299"/>
                    <a:gd name="connsiteY3554" fmla="*/ 559877 h 2211056"/>
                    <a:gd name="connsiteX3555" fmla="*/ 1191319 w 5778299"/>
                    <a:gd name="connsiteY3555" fmla="*/ 564857 h 2211056"/>
                    <a:gd name="connsiteX3556" fmla="*/ 1199945 w 5778299"/>
                    <a:gd name="connsiteY3556" fmla="*/ 568903 h 2211056"/>
                    <a:gd name="connsiteX3557" fmla="*/ 1199945 w 5778299"/>
                    <a:gd name="connsiteY3557" fmla="*/ 568903 h 2211056"/>
                    <a:gd name="connsiteX3558" fmla="*/ 1199945 w 5778299"/>
                    <a:gd name="connsiteY3558" fmla="*/ 568903 h 2211056"/>
                    <a:gd name="connsiteX3559" fmla="*/ 1198967 w 5778299"/>
                    <a:gd name="connsiteY3559" fmla="*/ 569437 h 2211056"/>
                    <a:gd name="connsiteX3560" fmla="*/ 1198967 w 5778299"/>
                    <a:gd name="connsiteY3560" fmla="*/ 569437 h 2211056"/>
                    <a:gd name="connsiteX3561" fmla="*/ 1198344 w 5778299"/>
                    <a:gd name="connsiteY3561" fmla="*/ 568948 h 2211056"/>
                    <a:gd name="connsiteX3562" fmla="*/ 1184160 w 5778299"/>
                    <a:gd name="connsiteY3562" fmla="*/ 591491 h 2211056"/>
                    <a:gd name="connsiteX3563" fmla="*/ 1168064 w 5778299"/>
                    <a:gd name="connsiteY3563" fmla="*/ 596826 h 2211056"/>
                    <a:gd name="connsiteX3564" fmla="*/ 1155303 w 5778299"/>
                    <a:gd name="connsiteY3564" fmla="*/ 599983 h 2211056"/>
                    <a:gd name="connsiteX3565" fmla="*/ 1154725 w 5778299"/>
                    <a:gd name="connsiteY3565" fmla="*/ 602118 h 2211056"/>
                    <a:gd name="connsiteX3566" fmla="*/ 1154725 w 5778299"/>
                    <a:gd name="connsiteY3566" fmla="*/ 604252 h 2211056"/>
                    <a:gd name="connsiteX3567" fmla="*/ 1154725 w 5778299"/>
                    <a:gd name="connsiteY3567" fmla="*/ 604963 h 2211056"/>
                    <a:gd name="connsiteX3568" fmla="*/ 1154725 w 5778299"/>
                    <a:gd name="connsiteY3568" fmla="*/ 604963 h 2211056"/>
                    <a:gd name="connsiteX3569" fmla="*/ 1154725 w 5778299"/>
                    <a:gd name="connsiteY3569" fmla="*/ 605363 h 2211056"/>
                    <a:gd name="connsiteX3570" fmla="*/ 1154725 w 5778299"/>
                    <a:gd name="connsiteY3570" fmla="*/ 605363 h 2211056"/>
                    <a:gd name="connsiteX3571" fmla="*/ 1132493 w 5778299"/>
                    <a:gd name="connsiteY3571" fmla="*/ 618703 h 2211056"/>
                    <a:gd name="connsiteX3572" fmla="*/ 1124178 w 5778299"/>
                    <a:gd name="connsiteY3572" fmla="*/ 621148 h 2211056"/>
                    <a:gd name="connsiteX3573" fmla="*/ 1132271 w 5778299"/>
                    <a:gd name="connsiteY3573" fmla="*/ 630841 h 2211056"/>
                    <a:gd name="connsiteX3574" fmla="*/ 1141786 w 5778299"/>
                    <a:gd name="connsiteY3574" fmla="*/ 642002 h 2211056"/>
                    <a:gd name="connsiteX3575" fmla="*/ 1132271 w 5778299"/>
                    <a:gd name="connsiteY3575" fmla="*/ 651117 h 2211056"/>
                    <a:gd name="connsiteX3576" fmla="*/ 1123378 w 5778299"/>
                    <a:gd name="connsiteY3576" fmla="*/ 656497 h 2211056"/>
                    <a:gd name="connsiteX3577" fmla="*/ 1120621 w 5778299"/>
                    <a:gd name="connsiteY3577" fmla="*/ 662055 h 2211056"/>
                    <a:gd name="connsiteX3578" fmla="*/ 1104525 w 5778299"/>
                    <a:gd name="connsiteY3578" fmla="*/ 671615 h 2211056"/>
                    <a:gd name="connsiteX3579" fmla="*/ 1082293 w 5778299"/>
                    <a:gd name="connsiteY3579" fmla="*/ 678907 h 2211056"/>
                    <a:gd name="connsiteX3580" fmla="*/ 1079092 w 5778299"/>
                    <a:gd name="connsiteY3580" fmla="*/ 691223 h 2211056"/>
                    <a:gd name="connsiteX3581" fmla="*/ 1104525 w 5778299"/>
                    <a:gd name="connsiteY3581" fmla="*/ 703317 h 2211056"/>
                    <a:gd name="connsiteX3582" fmla="*/ 1106926 w 5778299"/>
                    <a:gd name="connsiteY3582" fmla="*/ 703317 h 2211056"/>
                    <a:gd name="connsiteX3583" fmla="*/ 1117864 w 5778299"/>
                    <a:gd name="connsiteY3583" fmla="*/ 706030 h 2211056"/>
                    <a:gd name="connsiteX3584" fmla="*/ 1117597 w 5778299"/>
                    <a:gd name="connsiteY3584" fmla="*/ 713588 h 2211056"/>
                    <a:gd name="connsiteX3585" fmla="*/ 1116086 w 5778299"/>
                    <a:gd name="connsiteY3585" fmla="*/ 720481 h 2211056"/>
                    <a:gd name="connsiteX3586" fmla="*/ 1118887 w 5778299"/>
                    <a:gd name="connsiteY3586" fmla="*/ 727372 h 2211056"/>
                    <a:gd name="connsiteX3587" fmla="*/ 1130359 w 5778299"/>
                    <a:gd name="connsiteY3587" fmla="*/ 733686 h 2211056"/>
                    <a:gd name="connsiteX3588" fmla="*/ 1134494 w 5778299"/>
                    <a:gd name="connsiteY3588" fmla="*/ 730396 h 2211056"/>
                    <a:gd name="connsiteX3589" fmla="*/ 1133026 w 5778299"/>
                    <a:gd name="connsiteY3589" fmla="*/ 721503 h 2211056"/>
                    <a:gd name="connsiteX3590" fmla="*/ 1132226 w 5778299"/>
                    <a:gd name="connsiteY3590" fmla="*/ 712610 h 2211056"/>
                    <a:gd name="connsiteX3591" fmla="*/ 1135161 w 5778299"/>
                    <a:gd name="connsiteY3591" fmla="*/ 711943 h 2211056"/>
                    <a:gd name="connsiteX3592" fmla="*/ 5391912 w 5778299"/>
                    <a:gd name="connsiteY3592" fmla="*/ 760498 h 2211056"/>
                    <a:gd name="connsiteX3593" fmla="*/ 5390979 w 5778299"/>
                    <a:gd name="connsiteY3593" fmla="*/ 760009 h 2211056"/>
                    <a:gd name="connsiteX3594" fmla="*/ 5379907 w 5778299"/>
                    <a:gd name="connsiteY3594" fmla="*/ 754451 h 2211056"/>
                    <a:gd name="connsiteX3595" fmla="*/ 5380396 w 5778299"/>
                    <a:gd name="connsiteY3595" fmla="*/ 753473 h 2211056"/>
                    <a:gd name="connsiteX3596" fmla="*/ 5382041 w 5778299"/>
                    <a:gd name="connsiteY3596" fmla="*/ 754318 h 2211056"/>
                    <a:gd name="connsiteX3597" fmla="*/ 5381108 w 5778299"/>
                    <a:gd name="connsiteY3597" fmla="*/ 750716 h 2211056"/>
                    <a:gd name="connsiteX3598" fmla="*/ 5427617 w 5778299"/>
                    <a:gd name="connsiteY3598" fmla="*/ 721948 h 2211056"/>
                    <a:gd name="connsiteX3599" fmla="*/ 5462476 w 5778299"/>
                    <a:gd name="connsiteY3599" fmla="*/ 717768 h 2211056"/>
                    <a:gd name="connsiteX3600" fmla="*/ 5512676 w 5778299"/>
                    <a:gd name="connsiteY3600" fmla="*/ 737555 h 2211056"/>
                    <a:gd name="connsiteX3601" fmla="*/ 5512676 w 5778299"/>
                    <a:gd name="connsiteY3601" fmla="*/ 742801 h 2211056"/>
                    <a:gd name="connsiteX3602" fmla="*/ 5458964 w 5778299"/>
                    <a:gd name="connsiteY3602" fmla="*/ 759920 h 2211056"/>
                    <a:gd name="connsiteX3603" fmla="*/ 5455451 w 5778299"/>
                    <a:gd name="connsiteY3603" fmla="*/ 759920 h 2211056"/>
                    <a:gd name="connsiteX3604" fmla="*/ 5439444 w 5778299"/>
                    <a:gd name="connsiteY3604" fmla="*/ 756496 h 2211056"/>
                    <a:gd name="connsiteX3605" fmla="*/ 5425215 w 5778299"/>
                    <a:gd name="connsiteY3605" fmla="*/ 753339 h 2211056"/>
                    <a:gd name="connsiteX3606" fmla="*/ 5423081 w 5778299"/>
                    <a:gd name="connsiteY3606" fmla="*/ 753339 h 2211056"/>
                    <a:gd name="connsiteX3607" fmla="*/ 5410409 w 5778299"/>
                    <a:gd name="connsiteY3607" fmla="*/ 756630 h 2211056"/>
                    <a:gd name="connsiteX3608" fmla="*/ 5396358 w 5778299"/>
                    <a:gd name="connsiteY3608" fmla="*/ 759831 h 2211056"/>
                    <a:gd name="connsiteX3609" fmla="*/ 5392623 w 5778299"/>
                    <a:gd name="connsiteY3609" fmla="*/ 759520 h 2211056"/>
                    <a:gd name="connsiteX3610" fmla="*/ 5392623 w 5778299"/>
                    <a:gd name="connsiteY3610" fmla="*/ 759965 h 2211056"/>
                    <a:gd name="connsiteX3611" fmla="*/ 5392356 w 5778299"/>
                    <a:gd name="connsiteY3611" fmla="*/ 759965 h 2211056"/>
                    <a:gd name="connsiteX3612" fmla="*/ 5391823 w 5778299"/>
                    <a:gd name="connsiteY3612" fmla="*/ 759965 h 2211056"/>
                    <a:gd name="connsiteX3613" fmla="*/ 5425305 w 5778299"/>
                    <a:gd name="connsiteY3613" fmla="*/ 752450 h 2211056"/>
                    <a:gd name="connsiteX3614" fmla="*/ 5439889 w 5778299"/>
                    <a:gd name="connsiteY3614" fmla="*/ 755651 h 2211056"/>
                    <a:gd name="connsiteX3615" fmla="*/ 5455540 w 5778299"/>
                    <a:gd name="connsiteY3615" fmla="*/ 759031 h 2211056"/>
                    <a:gd name="connsiteX3616" fmla="*/ 5458919 w 5778299"/>
                    <a:gd name="connsiteY3616" fmla="*/ 759031 h 2211056"/>
                    <a:gd name="connsiteX3617" fmla="*/ 5511787 w 5778299"/>
                    <a:gd name="connsiteY3617" fmla="*/ 742490 h 2211056"/>
                    <a:gd name="connsiteX3618" fmla="*/ 5511787 w 5778299"/>
                    <a:gd name="connsiteY3618" fmla="*/ 738044 h 2211056"/>
                    <a:gd name="connsiteX3619" fmla="*/ 5462565 w 5778299"/>
                    <a:gd name="connsiteY3619" fmla="*/ 718880 h 2211056"/>
                    <a:gd name="connsiteX3620" fmla="*/ 5427972 w 5778299"/>
                    <a:gd name="connsiteY3620" fmla="*/ 723015 h 2211056"/>
                    <a:gd name="connsiteX3621" fmla="*/ 5382308 w 5778299"/>
                    <a:gd name="connsiteY3621" fmla="*/ 750805 h 2211056"/>
                    <a:gd name="connsiteX3622" fmla="*/ 5386755 w 5778299"/>
                    <a:gd name="connsiteY3622" fmla="*/ 756674 h 2211056"/>
                    <a:gd name="connsiteX3623" fmla="*/ 5396403 w 5778299"/>
                    <a:gd name="connsiteY3623" fmla="*/ 759031 h 2211056"/>
                    <a:gd name="connsiteX3624" fmla="*/ 5410054 w 5778299"/>
                    <a:gd name="connsiteY3624" fmla="*/ 755874 h 2211056"/>
                    <a:gd name="connsiteX3625" fmla="*/ 5423037 w 5778299"/>
                    <a:gd name="connsiteY3625" fmla="*/ 752539 h 2211056"/>
                    <a:gd name="connsiteX3626" fmla="*/ 5425349 w 5778299"/>
                    <a:gd name="connsiteY3626" fmla="*/ 752850 h 2211056"/>
                    <a:gd name="connsiteX3627" fmla="*/ 2035377 w 5778299"/>
                    <a:gd name="connsiteY3627" fmla="*/ 633909 h 2211056"/>
                    <a:gd name="connsiteX3628" fmla="*/ 2020170 w 5778299"/>
                    <a:gd name="connsiteY3628" fmla="*/ 629463 h 2211056"/>
                    <a:gd name="connsiteX3629" fmla="*/ 2017280 w 5778299"/>
                    <a:gd name="connsiteY3629" fmla="*/ 624305 h 2211056"/>
                    <a:gd name="connsiteX3630" fmla="*/ 2038934 w 5778299"/>
                    <a:gd name="connsiteY3630" fmla="*/ 611455 h 2211056"/>
                    <a:gd name="connsiteX3631" fmla="*/ 2046893 w 5778299"/>
                    <a:gd name="connsiteY3631" fmla="*/ 617502 h 2211056"/>
                    <a:gd name="connsiteX3632" fmla="*/ 2046937 w 5778299"/>
                    <a:gd name="connsiteY3632" fmla="*/ 617858 h 2211056"/>
                    <a:gd name="connsiteX3633" fmla="*/ 2044314 w 5778299"/>
                    <a:gd name="connsiteY3633" fmla="*/ 630308 h 2211056"/>
                    <a:gd name="connsiteX3634" fmla="*/ 2035421 w 5778299"/>
                    <a:gd name="connsiteY3634" fmla="*/ 634309 h 2211056"/>
                    <a:gd name="connsiteX3635" fmla="*/ 2038934 w 5778299"/>
                    <a:gd name="connsiteY3635" fmla="*/ 612700 h 2211056"/>
                    <a:gd name="connsiteX3636" fmla="*/ 2018391 w 5778299"/>
                    <a:gd name="connsiteY3636" fmla="*/ 624705 h 2211056"/>
                    <a:gd name="connsiteX3637" fmla="*/ 2020659 w 5778299"/>
                    <a:gd name="connsiteY3637" fmla="*/ 628618 h 2211056"/>
                    <a:gd name="connsiteX3638" fmla="*/ 2035377 w 5778299"/>
                    <a:gd name="connsiteY3638" fmla="*/ 632798 h 2211056"/>
                    <a:gd name="connsiteX3639" fmla="*/ 2043514 w 5778299"/>
                    <a:gd name="connsiteY3639" fmla="*/ 629685 h 2211056"/>
                    <a:gd name="connsiteX3640" fmla="*/ 2045826 w 5778299"/>
                    <a:gd name="connsiteY3640" fmla="*/ 618125 h 2211056"/>
                    <a:gd name="connsiteX3641" fmla="*/ 2038978 w 5778299"/>
                    <a:gd name="connsiteY3641" fmla="*/ 613100 h 2211056"/>
                    <a:gd name="connsiteX3642" fmla="*/ 1732667 w 5778299"/>
                    <a:gd name="connsiteY3642" fmla="*/ 615279 h 2211056"/>
                    <a:gd name="connsiteX3643" fmla="*/ 1731599 w 5778299"/>
                    <a:gd name="connsiteY3643" fmla="*/ 615279 h 2211056"/>
                    <a:gd name="connsiteX3644" fmla="*/ 1728131 w 5778299"/>
                    <a:gd name="connsiteY3644" fmla="*/ 614745 h 2211056"/>
                    <a:gd name="connsiteX3645" fmla="*/ 1726931 w 5778299"/>
                    <a:gd name="connsiteY3645" fmla="*/ 614523 h 2211056"/>
                    <a:gd name="connsiteX3646" fmla="*/ 1725063 w 5778299"/>
                    <a:gd name="connsiteY3646" fmla="*/ 614256 h 2211056"/>
                    <a:gd name="connsiteX3647" fmla="*/ 1725063 w 5778299"/>
                    <a:gd name="connsiteY3647" fmla="*/ 614256 h 2211056"/>
                    <a:gd name="connsiteX3648" fmla="*/ 1724574 w 5778299"/>
                    <a:gd name="connsiteY3648" fmla="*/ 613723 h 2211056"/>
                    <a:gd name="connsiteX3649" fmla="*/ 1724574 w 5778299"/>
                    <a:gd name="connsiteY3649" fmla="*/ 613411 h 2211056"/>
                    <a:gd name="connsiteX3650" fmla="*/ 1721951 w 5778299"/>
                    <a:gd name="connsiteY3650" fmla="*/ 609899 h 2211056"/>
                    <a:gd name="connsiteX3651" fmla="*/ 1726175 w 5778299"/>
                    <a:gd name="connsiteY3651" fmla="*/ 593447 h 2211056"/>
                    <a:gd name="connsiteX3652" fmla="*/ 1746451 w 5778299"/>
                    <a:gd name="connsiteY3652" fmla="*/ 586111 h 2211056"/>
                    <a:gd name="connsiteX3653" fmla="*/ 1772062 w 5778299"/>
                    <a:gd name="connsiteY3653" fmla="*/ 591580 h 2211056"/>
                    <a:gd name="connsiteX3654" fmla="*/ 1780065 w 5778299"/>
                    <a:gd name="connsiteY3654" fmla="*/ 599494 h 2211056"/>
                    <a:gd name="connsiteX3655" fmla="*/ 1732711 w 5778299"/>
                    <a:gd name="connsiteY3655" fmla="*/ 614879 h 2211056"/>
                    <a:gd name="connsiteX3656" fmla="*/ 1728220 w 5778299"/>
                    <a:gd name="connsiteY3656" fmla="*/ 613545 h 2211056"/>
                    <a:gd name="connsiteX3657" fmla="*/ 1730577 w 5778299"/>
                    <a:gd name="connsiteY3657" fmla="*/ 613545 h 2211056"/>
                    <a:gd name="connsiteX3658" fmla="*/ 1778776 w 5778299"/>
                    <a:gd name="connsiteY3658" fmla="*/ 599005 h 2211056"/>
                    <a:gd name="connsiteX3659" fmla="*/ 1771439 w 5778299"/>
                    <a:gd name="connsiteY3659" fmla="*/ 592335 h 2211056"/>
                    <a:gd name="connsiteX3660" fmla="*/ 1746228 w 5778299"/>
                    <a:gd name="connsiteY3660" fmla="*/ 586955 h 2211056"/>
                    <a:gd name="connsiteX3661" fmla="*/ 1726753 w 5778299"/>
                    <a:gd name="connsiteY3661" fmla="*/ 593936 h 2211056"/>
                    <a:gd name="connsiteX3662" fmla="*/ 1722795 w 5778299"/>
                    <a:gd name="connsiteY3662" fmla="*/ 609232 h 2211056"/>
                    <a:gd name="connsiteX3663" fmla="*/ 1727909 w 5778299"/>
                    <a:gd name="connsiteY3663" fmla="*/ 613367 h 2211056"/>
                    <a:gd name="connsiteX3664" fmla="*/ 1728220 w 5778299"/>
                    <a:gd name="connsiteY3664" fmla="*/ 613367 h 2211056"/>
                    <a:gd name="connsiteX3665" fmla="*/ 4169866 w 5778299"/>
                    <a:gd name="connsiteY3665" fmla="*/ 607809 h 2211056"/>
                    <a:gd name="connsiteX3666" fmla="*/ 4169866 w 5778299"/>
                    <a:gd name="connsiteY3666" fmla="*/ 607275 h 2211056"/>
                    <a:gd name="connsiteX3667" fmla="*/ 4169866 w 5778299"/>
                    <a:gd name="connsiteY3667" fmla="*/ 607275 h 2211056"/>
                    <a:gd name="connsiteX3668" fmla="*/ 4166976 w 5778299"/>
                    <a:gd name="connsiteY3668" fmla="*/ 607275 h 2211056"/>
                    <a:gd name="connsiteX3669" fmla="*/ 4076048 w 5778299"/>
                    <a:gd name="connsiteY3669" fmla="*/ 589490 h 2211056"/>
                    <a:gd name="connsiteX3670" fmla="*/ 4076492 w 5778299"/>
                    <a:gd name="connsiteY3670" fmla="*/ 584777 h 2211056"/>
                    <a:gd name="connsiteX3671" fmla="*/ 4122245 w 5778299"/>
                    <a:gd name="connsiteY3671" fmla="*/ 563612 h 2211056"/>
                    <a:gd name="connsiteX3672" fmla="*/ 4148478 w 5778299"/>
                    <a:gd name="connsiteY3672" fmla="*/ 569036 h 2211056"/>
                    <a:gd name="connsiteX3673" fmla="*/ 4181826 w 5778299"/>
                    <a:gd name="connsiteY3673" fmla="*/ 601806 h 2211056"/>
                    <a:gd name="connsiteX3674" fmla="*/ 4180404 w 5778299"/>
                    <a:gd name="connsiteY3674" fmla="*/ 604741 h 2211056"/>
                    <a:gd name="connsiteX3675" fmla="*/ 4181382 w 5778299"/>
                    <a:gd name="connsiteY3675" fmla="*/ 604741 h 2211056"/>
                    <a:gd name="connsiteX3676" fmla="*/ 4181382 w 5778299"/>
                    <a:gd name="connsiteY3676" fmla="*/ 605319 h 2211056"/>
                    <a:gd name="connsiteX3677" fmla="*/ 4180848 w 5778299"/>
                    <a:gd name="connsiteY3677" fmla="*/ 605808 h 2211056"/>
                    <a:gd name="connsiteX3678" fmla="*/ 4180848 w 5778299"/>
                    <a:gd name="connsiteY3678" fmla="*/ 605808 h 2211056"/>
                    <a:gd name="connsiteX3679" fmla="*/ 4178892 w 5778299"/>
                    <a:gd name="connsiteY3679" fmla="*/ 606253 h 2211056"/>
                    <a:gd name="connsiteX3680" fmla="*/ 4175780 w 5778299"/>
                    <a:gd name="connsiteY3680" fmla="*/ 606964 h 2211056"/>
                    <a:gd name="connsiteX3681" fmla="*/ 4170844 w 5778299"/>
                    <a:gd name="connsiteY3681" fmla="*/ 608076 h 2211056"/>
                    <a:gd name="connsiteX3682" fmla="*/ 4169955 w 5778299"/>
                    <a:gd name="connsiteY3682" fmla="*/ 608076 h 2211056"/>
                    <a:gd name="connsiteX3683" fmla="*/ 4122156 w 5778299"/>
                    <a:gd name="connsiteY3683" fmla="*/ 564412 h 2211056"/>
                    <a:gd name="connsiteX3684" fmla="*/ 4077336 w 5778299"/>
                    <a:gd name="connsiteY3684" fmla="*/ 585088 h 2211056"/>
                    <a:gd name="connsiteX3685" fmla="*/ 4076937 w 5778299"/>
                    <a:gd name="connsiteY3685" fmla="*/ 588645 h 2211056"/>
                    <a:gd name="connsiteX3686" fmla="*/ 4166887 w 5778299"/>
                    <a:gd name="connsiteY3686" fmla="*/ 606030 h 2211056"/>
                    <a:gd name="connsiteX3687" fmla="*/ 4175424 w 5778299"/>
                    <a:gd name="connsiteY3687" fmla="*/ 605541 h 2211056"/>
                    <a:gd name="connsiteX3688" fmla="*/ 4180671 w 5778299"/>
                    <a:gd name="connsiteY3688" fmla="*/ 601406 h 2211056"/>
                    <a:gd name="connsiteX3689" fmla="*/ 4147901 w 5778299"/>
                    <a:gd name="connsiteY3689" fmla="*/ 569703 h 2211056"/>
                    <a:gd name="connsiteX3690" fmla="*/ 4122423 w 5778299"/>
                    <a:gd name="connsiteY3690" fmla="*/ 564812 h 2211056"/>
                    <a:gd name="connsiteX3691" fmla="*/ 4075070 w 5778299"/>
                    <a:gd name="connsiteY3691" fmla="*/ 555519 h 2211056"/>
                    <a:gd name="connsiteX3692" fmla="*/ 4063331 w 5778299"/>
                    <a:gd name="connsiteY3692" fmla="*/ 553696 h 2211056"/>
                    <a:gd name="connsiteX3693" fmla="*/ 4057550 w 5778299"/>
                    <a:gd name="connsiteY3693" fmla="*/ 547827 h 2211056"/>
                    <a:gd name="connsiteX3694" fmla="*/ 4086986 w 5778299"/>
                    <a:gd name="connsiteY3694" fmla="*/ 534266 h 2211056"/>
                    <a:gd name="connsiteX3695" fmla="*/ 4095878 w 5778299"/>
                    <a:gd name="connsiteY3695" fmla="*/ 540179 h 2211056"/>
                    <a:gd name="connsiteX3696" fmla="*/ 4089253 w 5778299"/>
                    <a:gd name="connsiteY3696" fmla="*/ 552051 h 2211056"/>
                    <a:gd name="connsiteX3697" fmla="*/ 4075336 w 5778299"/>
                    <a:gd name="connsiteY3697" fmla="*/ 555786 h 2211056"/>
                    <a:gd name="connsiteX3698" fmla="*/ 4086986 w 5778299"/>
                    <a:gd name="connsiteY3698" fmla="*/ 535377 h 2211056"/>
                    <a:gd name="connsiteX3699" fmla="*/ 4058662 w 5778299"/>
                    <a:gd name="connsiteY3699" fmla="*/ 548005 h 2211056"/>
                    <a:gd name="connsiteX3700" fmla="*/ 4063687 w 5778299"/>
                    <a:gd name="connsiteY3700" fmla="*/ 552451 h 2211056"/>
                    <a:gd name="connsiteX3701" fmla="*/ 4075070 w 5778299"/>
                    <a:gd name="connsiteY3701" fmla="*/ 554230 h 2211056"/>
                    <a:gd name="connsiteX3702" fmla="*/ 4088808 w 5778299"/>
                    <a:gd name="connsiteY3702" fmla="*/ 550940 h 2211056"/>
                    <a:gd name="connsiteX3703" fmla="*/ 4094945 w 5778299"/>
                    <a:gd name="connsiteY3703" fmla="*/ 540001 h 2211056"/>
                    <a:gd name="connsiteX3704" fmla="*/ 4087253 w 5778299"/>
                    <a:gd name="connsiteY3704" fmla="*/ 535644 h 2211056"/>
                    <a:gd name="connsiteX3705" fmla="*/ 3109669 w 5778299"/>
                    <a:gd name="connsiteY3705" fmla="*/ 546182 h 2211056"/>
                    <a:gd name="connsiteX3706" fmla="*/ 3090772 w 5778299"/>
                    <a:gd name="connsiteY3706" fmla="*/ 541736 h 2211056"/>
                    <a:gd name="connsiteX3707" fmla="*/ 3087081 w 5778299"/>
                    <a:gd name="connsiteY3707" fmla="*/ 536711 h 2211056"/>
                    <a:gd name="connsiteX3708" fmla="*/ 3098331 w 5778299"/>
                    <a:gd name="connsiteY3708" fmla="*/ 528174 h 2211056"/>
                    <a:gd name="connsiteX3709" fmla="*/ 3107579 w 5778299"/>
                    <a:gd name="connsiteY3709" fmla="*/ 522349 h 2211056"/>
                    <a:gd name="connsiteX3710" fmla="*/ 3108246 w 5778299"/>
                    <a:gd name="connsiteY3710" fmla="*/ 521104 h 2211056"/>
                    <a:gd name="connsiteX3711" fmla="*/ 3108735 w 5778299"/>
                    <a:gd name="connsiteY3711" fmla="*/ 520037 h 2211056"/>
                    <a:gd name="connsiteX3712" fmla="*/ 3108735 w 5778299"/>
                    <a:gd name="connsiteY3712" fmla="*/ 520037 h 2211056"/>
                    <a:gd name="connsiteX3713" fmla="*/ 3109313 w 5778299"/>
                    <a:gd name="connsiteY3713" fmla="*/ 519681 h 2211056"/>
                    <a:gd name="connsiteX3714" fmla="*/ 3123053 w 5778299"/>
                    <a:gd name="connsiteY3714" fmla="*/ 514568 h 2211056"/>
                    <a:gd name="connsiteX3715" fmla="*/ 3148842 w 5778299"/>
                    <a:gd name="connsiteY3715" fmla="*/ 528663 h 2211056"/>
                    <a:gd name="connsiteX3716" fmla="*/ 3131367 w 5778299"/>
                    <a:gd name="connsiteY3716" fmla="*/ 542936 h 2211056"/>
                    <a:gd name="connsiteX3717" fmla="*/ 3109669 w 5778299"/>
                    <a:gd name="connsiteY3717" fmla="*/ 546182 h 2211056"/>
                    <a:gd name="connsiteX3718" fmla="*/ 3106423 w 5778299"/>
                    <a:gd name="connsiteY3718" fmla="*/ 524928 h 2211056"/>
                    <a:gd name="connsiteX3719" fmla="*/ 3098776 w 5778299"/>
                    <a:gd name="connsiteY3719" fmla="*/ 529019 h 2211056"/>
                    <a:gd name="connsiteX3720" fmla="*/ 3088193 w 5778299"/>
                    <a:gd name="connsiteY3720" fmla="*/ 536622 h 2211056"/>
                    <a:gd name="connsiteX3721" fmla="*/ 3091394 w 5778299"/>
                    <a:gd name="connsiteY3721" fmla="*/ 540624 h 2211056"/>
                    <a:gd name="connsiteX3722" fmla="*/ 3109669 w 5778299"/>
                    <a:gd name="connsiteY3722" fmla="*/ 545070 h 2211056"/>
                    <a:gd name="connsiteX3723" fmla="*/ 3131101 w 5778299"/>
                    <a:gd name="connsiteY3723" fmla="*/ 541736 h 2211056"/>
                    <a:gd name="connsiteX3724" fmla="*/ 3147775 w 5778299"/>
                    <a:gd name="connsiteY3724" fmla="*/ 528663 h 2211056"/>
                    <a:gd name="connsiteX3725" fmla="*/ 3123097 w 5778299"/>
                    <a:gd name="connsiteY3725" fmla="*/ 515546 h 2211056"/>
                    <a:gd name="connsiteX3726" fmla="*/ 3108735 w 5778299"/>
                    <a:gd name="connsiteY3726" fmla="*/ 522394 h 2211056"/>
                    <a:gd name="connsiteX3727" fmla="*/ 3108735 w 5778299"/>
                    <a:gd name="connsiteY3727" fmla="*/ 522394 h 2211056"/>
                    <a:gd name="connsiteX3728" fmla="*/ 3108023 w 5778299"/>
                    <a:gd name="connsiteY3728" fmla="*/ 523817 h 2211056"/>
                    <a:gd name="connsiteX3729" fmla="*/ 3107446 w 5778299"/>
                    <a:gd name="connsiteY3729" fmla="*/ 524973 h 2211056"/>
                    <a:gd name="connsiteX3730" fmla="*/ 3107446 w 5778299"/>
                    <a:gd name="connsiteY3730" fmla="*/ 524973 h 2211056"/>
                    <a:gd name="connsiteX3731" fmla="*/ 3106868 w 5778299"/>
                    <a:gd name="connsiteY3731" fmla="*/ 525328 h 2211056"/>
                    <a:gd name="connsiteX3732" fmla="*/ 3106601 w 5778299"/>
                    <a:gd name="connsiteY3732" fmla="*/ 525328 h 2211056"/>
                    <a:gd name="connsiteX3733" fmla="*/ 3106601 w 5778299"/>
                    <a:gd name="connsiteY3733" fmla="*/ 525062 h 2211056"/>
                    <a:gd name="connsiteX3734" fmla="*/ 4369198 w 5778299"/>
                    <a:gd name="connsiteY3734" fmla="*/ 506565 h 2211056"/>
                    <a:gd name="connsiteX3735" fmla="*/ 4304948 w 5778299"/>
                    <a:gd name="connsiteY3735" fmla="*/ 493003 h 2211056"/>
                    <a:gd name="connsiteX3736" fmla="*/ 4297300 w 5778299"/>
                    <a:gd name="connsiteY3736" fmla="*/ 488779 h 2211056"/>
                    <a:gd name="connsiteX3737" fmla="*/ 4270399 w 5778299"/>
                    <a:gd name="connsiteY3737" fmla="*/ 478019 h 2211056"/>
                    <a:gd name="connsiteX3738" fmla="*/ 4270399 w 5778299"/>
                    <a:gd name="connsiteY3738" fmla="*/ 478019 h 2211056"/>
                    <a:gd name="connsiteX3739" fmla="*/ 4268265 w 5778299"/>
                    <a:gd name="connsiteY3739" fmla="*/ 478019 h 2211056"/>
                    <a:gd name="connsiteX3740" fmla="*/ 4267109 w 5778299"/>
                    <a:gd name="connsiteY3740" fmla="*/ 478019 h 2211056"/>
                    <a:gd name="connsiteX3741" fmla="*/ 4267109 w 5778299"/>
                    <a:gd name="connsiteY3741" fmla="*/ 478019 h 2211056"/>
                    <a:gd name="connsiteX3742" fmla="*/ 4266575 w 5778299"/>
                    <a:gd name="connsiteY3742" fmla="*/ 477530 h 2211056"/>
                    <a:gd name="connsiteX3743" fmla="*/ 4266575 w 5778299"/>
                    <a:gd name="connsiteY3743" fmla="*/ 476996 h 2211056"/>
                    <a:gd name="connsiteX3744" fmla="*/ 4265953 w 5778299"/>
                    <a:gd name="connsiteY3744" fmla="*/ 475618 h 2211056"/>
                    <a:gd name="connsiteX3745" fmla="*/ 4282805 w 5778299"/>
                    <a:gd name="connsiteY3745" fmla="*/ 452230 h 2211056"/>
                    <a:gd name="connsiteX3746" fmla="*/ 4287251 w 5778299"/>
                    <a:gd name="connsiteY3746" fmla="*/ 451074 h 2211056"/>
                    <a:gd name="connsiteX3747" fmla="*/ 4294231 w 5778299"/>
                    <a:gd name="connsiteY3747" fmla="*/ 455920 h 2211056"/>
                    <a:gd name="connsiteX3748" fmla="*/ 4297433 w 5778299"/>
                    <a:gd name="connsiteY3748" fmla="*/ 459566 h 2211056"/>
                    <a:gd name="connsiteX3749" fmla="*/ 4320776 w 5778299"/>
                    <a:gd name="connsiteY3749" fmla="*/ 466947 h 2211056"/>
                    <a:gd name="connsiteX3750" fmla="*/ 4324111 w 5778299"/>
                    <a:gd name="connsiteY3750" fmla="*/ 466947 h 2211056"/>
                    <a:gd name="connsiteX3751" fmla="*/ 4333404 w 5778299"/>
                    <a:gd name="connsiteY3751" fmla="*/ 465347 h 2211056"/>
                    <a:gd name="connsiteX3752" fmla="*/ 4344209 w 5778299"/>
                    <a:gd name="connsiteY3752" fmla="*/ 463746 h 2211056"/>
                    <a:gd name="connsiteX3753" fmla="*/ 4351546 w 5778299"/>
                    <a:gd name="connsiteY3753" fmla="*/ 465124 h 2211056"/>
                    <a:gd name="connsiteX3754" fmla="*/ 4358571 w 5778299"/>
                    <a:gd name="connsiteY3754" fmla="*/ 468948 h 2211056"/>
                    <a:gd name="connsiteX3755" fmla="*/ 4372444 w 5778299"/>
                    <a:gd name="connsiteY3755" fmla="*/ 474106 h 2211056"/>
                    <a:gd name="connsiteX3756" fmla="*/ 4383337 w 5778299"/>
                    <a:gd name="connsiteY3756" fmla="*/ 472950 h 2211056"/>
                    <a:gd name="connsiteX3757" fmla="*/ 4396232 w 5778299"/>
                    <a:gd name="connsiteY3757" fmla="*/ 471838 h 2211056"/>
                    <a:gd name="connsiteX3758" fmla="*/ 4414018 w 5778299"/>
                    <a:gd name="connsiteY3758" fmla="*/ 475218 h 2211056"/>
                    <a:gd name="connsiteX3759" fmla="*/ 4431803 w 5778299"/>
                    <a:gd name="connsiteY3759" fmla="*/ 489046 h 2211056"/>
                    <a:gd name="connsiteX3760" fmla="*/ 4374000 w 5778299"/>
                    <a:gd name="connsiteY3760" fmla="*/ 506831 h 2211056"/>
                    <a:gd name="connsiteX3761" fmla="*/ 4279070 w 5778299"/>
                    <a:gd name="connsiteY3761" fmla="*/ 478641 h 2211056"/>
                    <a:gd name="connsiteX3762" fmla="*/ 4298278 w 5778299"/>
                    <a:gd name="connsiteY3762" fmla="*/ 487801 h 2211056"/>
                    <a:gd name="connsiteX3763" fmla="*/ 4305837 w 5778299"/>
                    <a:gd name="connsiteY3763" fmla="*/ 492025 h 2211056"/>
                    <a:gd name="connsiteX3764" fmla="*/ 4369599 w 5778299"/>
                    <a:gd name="connsiteY3764" fmla="*/ 505364 h 2211056"/>
                    <a:gd name="connsiteX3765" fmla="*/ 4374045 w 5778299"/>
                    <a:gd name="connsiteY3765" fmla="*/ 505364 h 2211056"/>
                    <a:gd name="connsiteX3766" fmla="*/ 4430913 w 5778299"/>
                    <a:gd name="connsiteY3766" fmla="*/ 488379 h 2211056"/>
                    <a:gd name="connsiteX3767" fmla="*/ 4414018 w 5778299"/>
                    <a:gd name="connsiteY3767" fmla="*/ 475751 h 2211056"/>
                    <a:gd name="connsiteX3768" fmla="*/ 4396454 w 5778299"/>
                    <a:gd name="connsiteY3768" fmla="*/ 472461 h 2211056"/>
                    <a:gd name="connsiteX3769" fmla="*/ 4383738 w 5778299"/>
                    <a:gd name="connsiteY3769" fmla="*/ 473572 h 2211056"/>
                    <a:gd name="connsiteX3770" fmla="*/ 4372755 w 5778299"/>
                    <a:gd name="connsiteY3770" fmla="*/ 474728 h 2211056"/>
                    <a:gd name="connsiteX3771" fmla="*/ 4371866 w 5778299"/>
                    <a:gd name="connsiteY3771" fmla="*/ 474728 h 2211056"/>
                    <a:gd name="connsiteX3772" fmla="*/ 4358216 w 5778299"/>
                    <a:gd name="connsiteY3772" fmla="*/ 469393 h 2211056"/>
                    <a:gd name="connsiteX3773" fmla="*/ 4351368 w 5778299"/>
                    <a:gd name="connsiteY3773" fmla="*/ 465658 h 2211056"/>
                    <a:gd name="connsiteX3774" fmla="*/ 4344431 w 5778299"/>
                    <a:gd name="connsiteY3774" fmla="*/ 464368 h 2211056"/>
                    <a:gd name="connsiteX3775" fmla="*/ 4333894 w 5778299"/>
                    <a:gd name="connsiteY3775" fmla="*/ 465969 h 2211056"/>
                    <a:gd name="connsiteX3776" fmla="*/ 4324423 w 5778299"/>
                    <a:gd name="connsiteY3776" fmla="*/ 467570 h 2211056"/>
                    <a:gd name="connsiteX3777" fmla="*/ 4320999 w 5778299"/>
                    <a:gd name="connsiteY3777" fmla="*/ 467570 h 2211056"/>
                    <a:gd name="connsiteX3778" fmla="*/ 4296944 w 5778299"/>
                    <a:gd name="connsiteY3778" fmla="*/ 459878 h 2211056"/>
                    <a:gd name="connsiteX3779" fmla="*/ 4293565 w 5778299"/>
                    <a:gd name="connsiteY3779" fmla="*/ 456098 h 2211056"/>
                    <a:gd name="connsiteX3780" fmla="*/ 4287473 w 5778299"/>
                    <a:gd name="connsiteY3780" fmla="*/ 451652 h 2211056"/>
                    <a:gd name="connsiteX3781" fmla="*/ 4283694 w 5778299"/>
                    <a:gd name="connsiteY3781" fmla="*/ 452674 h 2211056"/>
                    <a:gd name="connsiteX3782" fmla="*/ 4267464 w 5778299"/>
                    <a:gd name="connsiteY3782" fmla="*/ 474906 h 2211056"/>
                    <a:gd name="connsiteX3783" fmla="*/ 4270088 w 5778299"/>
                    <a:gd name="connsiteY3783" fmla="*/ 476685 h 2211056"/>
                    <a:gd name="connsiteX3784" fmla="*/ 4275113 w 5778299"/>
                    <a:gd name="connsiteY3784" fmla="*/ 477130 h 2211056"/>
                    <a:gd name="connsiteX3785" fmla="*/ 4278535 w 5778299"/>
                    <a:gd name="connsiteY3785" fmla="*/ 477396 h 2211056"/>
                    <a:gd name="connsiteX3786" fmla="*/ 4278535 w 5778299"/>
                    <a:gd name="connsiteY3786" fmla="*/ 477396 h 2211056"/>
                    <a:gd name="connsiteX3787" fmla="*/ 4279070 w 5778299"/>
                    <a:gd name="connsiteY3787" fmla="*/ 477841 h 2211056"/>
                    <a:gd name="connsiteX3788" fmla="*/ 4007840 w 5778299"/>
                    <a:gd name="connsiteY3788" fmla="*/ 502741 h 2211056"/>
                    <a:gd name="connsiteX3789" fmla="*/ 3983518 w 5778299"/>
                    <a:gd name="connsiteY3789" fmla="*/ 490958 h 2211056"/>
                    <a:gd name="connsiteX3790" fmla="*/ 3967156 w 5778299"/>
                    <a:gd name="connsiteY3790" fmla="*/ 479175 h 2211056"/>
                    <a:gd name="connsiteX3791" fmla="*/ 3959463 w 5778299"/>
                    <a:gd name="connsiteY3791" fmla="*/ 475262 h 2211056"/>
                    <a:gd name="connsiteX3792" fmla="*/ 3954483 w 5778299"/>
                    <a:gd name="connsiteY3792" fmla="*/ 473039 h 2211056"/>
                    <a:gd name="connsiteX3793" fmla="*/ 3954483 w 5778299"/>
                    <a:gd name="connsiteY3793" fmla="*/ 473039 h 2211056"/>
                    <a:gd name="connsiteX3794" fmla="*/ 3954127 w 5778299"/>
                    <a:gd name="connsiteY3794" fmla="*/ 472683 h 2211056"/>
                    <a:gd name="connsiteX3795" fmla="*/ 3954127 w 5778299"/>
                    <a:gd name="connsiteY3795" fmla="*/ 472416 h 2211056"/>
                    <a:gd name="connsiteX3796" fmla="*/ 3954127 w 5778299"/>
                    <a:gd name="connsiteY3796" fmla="*/ 472194 h 2211056"/>
                    <a:gd name="connsiteX3797" fmla="*/ 3954750 w 5778299"/>
                    <a:gd name="connsiteY3797" fmla="*/ 472194 h 2211056"/>
                    <a:gd name="connsiteX3798" fmla="*/ 3954750 w 5778299"/>
                    <a:gd name="connsiteY3798" fmla="*/ 472194 h 2211056"/>
                    <a:gd name="connsiteX3799" fmla="*/ 3960531 w 5778299"/>
                    <a:gd name="connsiteY3799" fmla="*/ 475084 h 2211056"/>
                    <a:gd name="connsiteX3800" fmla="*/ 3960531 w 5778299"/>
                    <a:gd name="connsiteY3800" fmla="*/ 475084 h 2211056"/>
                    <a:gd name="connsiteX3801" fmla="*/ 3956484 w 5778299"/>
                    <a:gd name="connsiteY3801" fmla="*/ 466191 h 2211056"/>
                    <a:gd name="connsiteX3802" fmla="*/ 3991255 w 5778299"/>
                    <a:gd name="connsiteY3802" fmla="*/ 412835 h 2211056"/>
                    <a:gd name="connsiteX3803" fmla="*/ 4018511 w 5778299"/>
                    <a:gd name="connsiteY3803" fmla="*/ 401007 h 2211056"/>
                    <a:gd name="connsiteX3804" fmla="*/ 4055994 w 5778299"/>
                    <a:gd name="connsiteY3804" fmla="*/ 419415 h 2211056"/>
                    <a:gd name="connsiteX3805" fmla="*/ 4064264 w 5778299"/>
                    <a:gd name="connsiteY3805" fmla="*/ 425507 h 2211056"/>
                    <a:gd name="connsiteX3806" fmla="*/ 4065331 w 5778299"/>
                    <a:gd name="connsiteY3806" fmla="*/ 426263 h 2211056"/>
                    <a:gd name="connsiteX3807" fmla="*/ 4083740 w 5778299"/>
                    <a:gd name="connsiteY3807" fmla="*/ 435823 h 2211056"/>
                    <a:gd name="connsiteX3808" fmla="*/ 4088186 w 5778299"/>
                    <a:gd name="connsiteY3808" fmla="*/ 430576 h 2211056"/>
                    <a:gd name="connsiteX3809" fmla="*/ 4111085 w 5778299"/>
                    <a:gd name="connsiteY3809" fmla="*/ 411990 h 2211056"/>
                    <a:gd name="connsiteX3810" fmla="*/ 4129715 w 5778299"/>
                    <a:gd name="connsiteY3810" fmla="*/ 415191 h 2211056"/>
                    <a:gd name="connsiteX3811" fmla="*/ 4164753 w 5778299"/>
                    <a:gd name="connsiteY3811" fmla="*/ 421238 h 2211056"/>
                    <a:gd name="connsiteX3812" fmla="*/ 4201080 w 5778299"/>
                    <a:gd name="connsiteY3812" fmla="*/ 427819 h 2211056"/>
                    <a:gd name="connsiteX3813" fmla="*/ 4228781 w 5778299"/>
                    <a:gd name="connsiteY3813" fmla="*/ 451252 h 2211056"/>
                    <a:gd name="connsiteX3814" fmla="*/ 4219088 w 5778299"/>
                    <a:gd name="connsiteY3814" fmla="*/ 462145 h 2211056"/>
                    <a:gd name="connsiteX3815" fmla="*/ 4213396 w 5778299"/>
                    <a:gd name="connsiteY3815" fmla="*/ 474817 h 2211056"/>
                    <a:gd name="connsiteX3816" fmla="*/ 4208372 w 5778299"/>
                    <a:gd name="connsiteY3816" fmla="*/ 488157 h 2211056"/>
                    <a:gd name="connsiteX3817" fmla="*/ 4191431 w 5778299"/>
                    <a:gd name="connsiteY3817" fmla="*/ 492292 h 2211056"/>
                    <a:gd name="connsiteX3818" fmla="*/ 4153192 w 5778299"/>
                    <a:gd name="connsiteY3818" fmla="*/ 475929 h 2211056"/>
                    <a:gd name="connsiteX3819" fmla="*/ 4150347 w 5778299"/>
                    <a:gd name="connsiteY3819" fmla="*/ 461300 h 2211056"/>
                    <a:gd name="connsiteX3820" fmla="*/ 4142744 w 5778299"/>
                    <a:gd name="connsiteY3820" fmla="*/ 448495 h 2211056"/>
                    <a:gd name="connsiteX3821" fmla="*/ 4134606 w 5778299"/>
                    <a:gd name="connsiteY3821" fmla="*/ 450451 h 2211056"/>
                    <a:gd name="connsiteX3822" fmla="*/ 4140964 w 5778299"/>
                    <a:gd name="connsiteY3822" fmla="*/ 474017 h 2211056"/>
                    <a:gd name="connsiteX3823" fmla="*/ 4142699 w 5778299"/>
                    <a:gd name="connsiteY3823" fmla="*/ 477574 h 2211056"/>
                    <a:gd name="connsiteX3824" fmla="*/ 4143455 w 5778299"/>
                    <a:gd name="connsiteY3824" fmla="*/ 489402 h 2211056"/>
                    <a:gd name="connsiteX3825" fmla="*/ 4130516 w 5778299"/>
                    <a:gd name="connsiteY3825" fmla="*/ 493848 h 2211056"/>
                    <a:gd name="connsiteX3826" fmla="*/ 4117177 w 5778299"/>
                    <a:gd name="connsiteY3826" fmla="*/ 492781 h 2211056"/>
                    <a:gd name="connsiteX3827" fmla="*/ 4109040 w 5778299"/>
                    <a:gd name="connsiteY3827" fmla="*/ 492025 h 2211056"/>
                    <a:gd name="connsiteX3828" fmla="*/ 4088231 w 5778299"/>
                    <a:gd name="connsiteY3828" fmla="*/ 497049 h 2211056"/>
                    <a:gd name="connsiteX3829" fmla="*/ 4066487 w 5778299"/>
                    <a:gd name="connsiteY3829" fmla="*/ 502429 h 2211056"/>
                    <a:gd name="connsiteX3830" fmla="*/ 4056884 w 5778299"/>
                    <a:gd name="connsiteY3830" fmla="*/ 499317 h 2211056"/>
                    <a:gd name="connsiteX3831" fmla="*/ 4044211 w 5778299"/>
                    <a:gd name="connsiteY3831" fmla="*/ 494293 h 2211056"/>
                    <a:gd name="connsiteX3832" fmla="*/ 4028604 w 5778299"/>
                    <a:gd name="connsiteY3832" fmla="*/ 498250 h 2211056"/>
                    <a:gd name="connsiteX3833" fmla="*/ 4017488 w 5778299"/>
                    <a:gd name="connsiteY3833" fmla="*/ 501940 h 2211056"/>
                    <a:gd name="connsiteX3834" fmla="*/ 4007840 w 5778299"/>
                    <a:gd name="connsiteY3834" fmla="*/ 502741 h 2211056"/>
                    <a:gd name="connsiteX3835" fmla="*/ 3970045 w 5778299"/>
                    <a:gd name="connsiteY3835" fmla="*/ 479442 h 2211056"/>
                    <a:gd name="connsiteX3836" fmla="*/ 3984229 w 5778299"/>
                    <a:gd name="connsiteY3836" fmla="*/ 490113 h 2211056"/>
                    <a:gd name="connsiteX3837" fmla="*/ 4007840 w 5778299"/>
                    <a:gd name="connsiteY3837" fmla="*/ 501629 h 2211056"/>
                    <a:gd name="connsiteX3838" fmla="*/ 4017310 w 5778299"/>
                    <a:gd name="connsiteY3838" fmla="*/ 500384 h 2211056"/>
                    <a:gd name="connsiteX3839" fmla="*/ 4028294 w 5778299"/>
                    <a:gd name="connsiteY3839" fmla="*/ 496738 h 2211056"/>
                    <a:gd name="connsiteX3840" fmla="*/ 4044300 w 5778299"/>
                    <a:gd name="connsiteY3840" fmla="*/ 492692 h 2211056"/>
                    <a:gd name="connsiteX3841" fmla="*/ 4057639 w 5778299"/>
                    <a:gd name="connsiteY3841" fmla="*/ 497983 h 2211056"/>
                    <a:gd name="connsiteX3842" fmla="*/ 4066532 w 5778299"/>
                    <a:gd name="connsiteY3842" fmla="*/ 500829 h 2211056"/>
                    <a:gd name="connsiteX3843" fmla="*/ 4087919 w 5778299"/>
                    <a:gd name="connsiteY3843" fmla="*/ 495538 h 2211056"/>
                    <a:gd name="connsiteX3844" fmla="*/ 4109129 w 5778299"/>
                    <a:gd name="connsiteY3844" fmla="*/ 490424 h 2211056"/>
                    <a:gd name="connsiteX3845" fmla="*/ 4117310 w 5778299"/>
                    <a:gd name="connsiteY3845" fmla="*/ 491180 h 2211056"/>
                    <a:gd name="connsiteX3846" fmla="*/ 4130649 w 5778299"/>
                    <a:gd name="connsiteY3846" fmla="*/ 492247 h 2211056"/>
                    <a:gd name="connsiteX3847" fmla="*/ 4142655 w 5778299"/>
                    <a:gd name="connsiteY3847" fmla="*/ 488379 h 2211056"/>
                    <a:gd name="connsiteX3848" fmla="*/ 4141809 w 5778299"/>
                    <a:gd name="connsiteY3848" fmla="*/ 477619 h 2211056"/>
                    <a:gd name="connsiteX3849" fmla="*/ 4140075 w 5778299"/>
                    <a:gd name="connsiteY3849" fmla="*/ 474106 h 2211056"/>
                    <a:gd name="connsiteX3850" fmla="*/ 4133806 w 5778299"/>
                    <a:gd name="connsiteY3850" fmla="*/ 449473 h 2211056"/>
                    <a:gd name="connsiteX3851" fmla="*/ 4143054 w 5778299"/>
                    <a:gd name="connsiteY3851" fmla="*/ 446983 h 2211056"/>
                    <a:gd name="connsiteX3852" fmla="*/ 4151592 w 5778299"/>
                    <a:gd name="connsiteY3852" fmla="*/ 460989 h 2211056"/>
                    <a:gd name="connsiteX3853" fmla="*/ 4154214 w 5778299"/>
                    <a:gd name="connsiteY3853" fmla="*/ 474862 h 2211056"/>
                    <a:gd name="connsiteX3854" fmla="*/ 4191565 w 5778299"/>
                    <a:gd name="connsiteY3854" fmla="*/ 490780 h 2211056"/>
                    <a:gd name="connsiteX3855" fmla="*/ 4207927 w 5778299"/>
                    <a:gd name="connsiteY3855" fmla="*/ 486823 h 2211056"/>
                    <a:gd name="connsiteX3856" fmla="*/ 4212374 w 5778299"/>
                    <a:gd name="connsiteY3856" fmla="*/ 474595 h 2211056"/>
                    <a:gd name="connsiteX3857" fmla="*/ 4218732 w 5778299"/>
                    <a:gd name="connsiteY3857" fmla="*/ 460900 h 2211056"/>
                    <a:gd name="connsiteX3858" fmla="*/ 4227625 w 5778299"/>
                    <a:gd name="connsiteY3858" fmla="*/ 451074 h 2211056"/>
                    <a:gd name="connsiteX3859" fmla="*/ 4200680 w 5778299"/>
                    <a:gd name="connsiteY3859" fmla="*/ 428619 h 2211056"/>
                    <a:gd name="connsiteX3860" fmla="*/ 4164619 w 5778299"/>
                    <a:gd name="connsiteY3860" fmla="*/ 422128 h 2211056"/>
                    <a:gd name="connsiteX3861" fmla="*/ 4129315 w 5778299"/>
                    <a:gd name="connsiteY3861" fmla="*/ 416036 h 2211056"/>
                    <a:gd name="connsiteX3862" fmla="*/ 4111040 w 5778299"/>
                    <a:gd name="connsiteY3862" fmla="*/ 412879 h 2211056"/>
                    <a:gd name="connsiteX3863" fmla="*/ 4089253 w 5778299"/>
                    <a:gd name="connsiteY3863" fmla="*/ 430398 h 2211056"/>
                    <a:gd name="connsiteX3864" fmla="*/ 4083873 w 5778299"/>
                    <a:gd name="connsiteY3864" fmla="*/ 436712 h 2211056"/>
                    <a:gd name="connsiteX3865" fmla="*/ 4064798 w 5778299"/>
                    <a:gd name="connsiteY3865" fmla="*/ 426930 h 2211056"/>
                    <a:gd name="connsiteX3866" fmla="*/ 4063731 w 5778299"/>
                    <a:gd name="connsiteY3866" fmla="*/ 426174 h 2211056"/>
                    <a:gd name="connsiteX3867" fmla="*/ 4055460 w 5778299"/>
                    <a:gd name="connsiteY3867" fmla="*/ 420082 h 2211056"/>
                    <a:gd name="connsiteX3868" fmla="*/ 4018644 w 5778299"/>
                    <a:gd name="connsiteY3868" fmla="*/ 401897 h 2211056"/>
                    <a:gd name="connsiteX3869" fmla="*/ 3991966 w 5778299"/>
                    <a:gd name="connsiteY3869" fmla="*/ 413502 h 2211056"/>
                    <a:gd name="connsiteX3870" fmla="*/ 3957595 w 5778299"/>
                    <a:gd name="connsiteY3870" fmla="*/ 465880 h 2211056"/>
                    <a:gd name="connsiteX3871" fmla="*/ 3966488 w 5778299"/>
                    <a:gd name="connsiteY3871" fmla="*/ 477841 h 2211056"/>
                    <a:gd name="connsiteX3872" fmla="*/ 3966488 w 5778299"/>
                    <a:gd name="connsiteY3872" fmla="*/ 477841 h 2211056"/>
                    <a:gd name="connsiteX3873" fmla="*/ 3967911 w 5778299"/>
                    <a:gd name="connsiteY3873" fmla="*/ 478552 h 2211056"/>
                    <a:gd name="connsiteX3874" fmla="*/ 3969112 w 5778299"/>
                    <a:gd name="connsiteY3874" fmla="*/ 479130 h 2211056"/>
                    <a:gd name="connsiteX3875" fmla="*/ 3969112 w 5778299"/>
                    <a:gd name="connsiteY3875" fmla="*/ 479130 h 2211056"/>
                    <a:gd name="connsiteX3876" fmla="*/ 2687973 w 5778299"/>
                    <a:gd name="connsiteY3876" fmla="*/ 275441 h 2211056"/>
                    <a:gd name="connsiteX3877" fmla="*/ 2675834 w 5778299"/>
                    <a:gd name="connsiteY3877" fmla="*/ 272729 h 2211056"/>
                    <a:gd name="connsiteX3878" fmla="*/ 2672455 w 5778299"/>
                    <a:gd name="connsiteY3878" fmla="*/ 268283 h 2211056"/>
                    <a:gd name="connsiteX3879" fmla="*/ 2684905 w 5778299"/>
                    <a:gd name="connsiteY3879" fmla="*/ 250497 h 2211056"/>
                    <a:gd name="connsiteX3880" fmla="*/ 2688329 w 5778299"/>
                    <a:gd name="connsiteY3880" fmla="*/ 247251 h 2211056"/>
                    <a:gd name="connsiteX3881" fmla="*/ 2696199 w 5778299"/>
                    <a:gd name="connsiteY3881" fmla="*/ 229110 h 2211056"/>
                    <a:gd name="connsiteX3882" fmla="*/ 2703402 w 5778299"/>
                    <a:gd name="connsiteY3882" fmla="*/ 212614 h 2211056"/>
                    <a:gd name="connsiteX3883" fmla="*/ 2714252 w 5778299"/>
                    <a:gd name="connsiteY3883" fmla="*/ 209679 h 2211056"/>
                    <a:gd name="connsiteX3884" fmla="*/ 2724567 w 5778299"/>
                    <a:gd name="connsiteY3884" fmla="*/ 205233 h 2211056"/>
                    <a:gd name="connsiteX3885" fmla="*/ 2737906 w 5778299"/>
                    <a:gd name="connsiteY3885" fmla="*/ 174819 h 2211056"/>
                    <a:gd name="connsiteX3886" fmla="*/ 2749600 w 5778299"/>
                    <a:gd name="connsiteY3886" fmla="*/ 171129 h 2211056"/>
                    <a:gd name="connsiteX3887" fmla="*/ 2754802 w 5778299"/>
                    <a:gd name="connsiteY3887" fmla="*/ 171129 h 2211056"/>
                    <a:gd name="connsiteX3888" fmla="*/ 2759961 w 5778299"/>
                    <a:gd name="connsiteY3888" fmla="*/ 171129 h 2211056"/>
                    <a:gd name="connsiteX3889" fmla="*/ 2771209 w 5778299"/>
                    <a:gd name="connsiteY3889" fmla="*/ 167616 h 2211056"/>
                    <a:gd name="connsiteX3890" fmla="*/ 2774145 w 5778299"/>
                    <a:gd name="connsiteY3890" fmla="*/ 164415 h 2211056"/>
                    <a:gd name="connsiteX3891" fmla="*/ 2780992 w 5778299"/>
                    <a:gd name="connsiteY3891" fmla="*/ 159969 h 2211056"/>
                    <a:gd name="connsiteX3892" fmla="*/ 2788818 w 5778299"/>
                    <a:gd name="connsiteY3892" fmla="*/ 162503 h 2211056"/>
                    <a:gd name="connsiteX3893" fmla="*/ 2798066 w 5778299"/>
                    <a:gd name="connsiteY3893" fmla="*/ 172063 h 2211056"/>
                    <a:gd name="connsiteX3894" fmla="*/ 2789707 w 5778299"/>
                    <a:gd name="connsiteY3894" fmla="*/ 191138 h 2211056"/>
                    <a:gd name="connsiteX3895" fmla="*/ 2786994 w 5778299"/>
                    <a:gd name="connsiteY3895" fmla="*/ 194739 h 2211056"/>
                    <a:gd name="connsiteX3896" fmla="*/ 2784015 w 5778299"/>
                    <a:gd name="connsiteY3896" fmla="*/ 208657 h 2211056"/>
                    <a:gd name="connsiteX3897" fmla="*/ 2784593 w 5778299"/>
                    <a:gd name="connsiteY3897" fmla="*/ 209146 h 2211056"/>
                    <a:gd name="connsiteX3898" fmla="*/ 2788640 w 5778299"/>
                    <a:gd name="connsiteY3898" fmla="*/ 204699 h 2211056"/>
                    <a:gd name="connsiteX3899" fmla="*/ 2813895 w 5778299"/>
                    <a:gd name="connsiteY3899" fmla="*/ 188603 h 2211056"/>
                    <a:gd name="connsiteX3900" fmla="*/ 2850045 w 5778299"/>
                    <a:gd name="connsiteY3900" fmla="*/ 200786 h 2211056"/>
                    <a:gd name="connsiteX3901" fmla="*/ 2866363 w 5778299"/>
                    <a:gd name="connsiteY3901" fmla="*/ 208212 h 2211056"/>
                    <a:gd name="connsiteX3902" fmla="*/ 2881569 w 5778299"/>
                    <a:gd name="connsiteY3902" fmla="*/ 221195 h 2211056"/>
                    <a:gd name="connsiteX3903" fmla="*/ 2853424 w 5778299"/>
                    <a:gd name="connsiteY3903" fmla="*/ 243427 h 2211056"/>
                    <a:gd name="connsiteX3904" fmla="*/ 2769520 w 5778299"/>
                    <a:gd name="connsiteY3904" fmla="*/ 263392 h 2211056"/>
                    <a:gd name="connsiteX3905" fmla="*/ 2714651 w 5778299"/>
                    <a:gd name="connsiteY3905" fmla="*/ 270550 h 2211056"/>
                    <a:gd name="connsiteX3906" fmla="*/ 2709004 w 5778299"/>
                    <a:gd name="connsiteY3906" fmla="*/ 271795 h 2211056"/>
                    <a:gd name="connsiteX3907" fmla="*/ 2687752 w 5778299"/>
                    <a:gd name="connsiteY3907" fmla="*/ 275441 h 2211056"/>
                    <a:gd name="connsiteX3908" fmla="*/ 2749645 w 5778299"/>
                    <a:gd name="connsiteY3908" fmla="*/ 172285 h 2211056"/>
                    <a:gd name="connsiteX3909" fmla="*/ 2738752 w 5778299"/>
                    <a:gd name="connsiteY3909" fmla="*/ 175664 h 2211056"/>
                    <a:gd name="connsiteX3910" fmla="*/ 2725678 w 5778299"/>
                    <a:gd name="connsiteY3910" fmla="*/ 205188 h 2211056"/>
                    <a:gd name="connsiteX3911" fmla="*/ 2714385 w 5778299"/>
                    <a:gd name="connsiteY3911" fmla="*/ 210791 h 2211056"/>
                    <a:gd name="connsiteX3912" fmla="*/ 2704203 w 5778299"/>
                    <a:gd name="connsiteY3912" fmla="*/ 213414 h 2211056"/>
                    <a:gd name="connsiteX3913" fmla="*/ 2697266 w 5778299"/>
                    <a:gd name="connsiteY3913" fmla="*/ 229377 h 2211056"/>
                    <a:gd name="connsiteX3914" fmla="*/ 2689129 w 5778299"/>
                    <a:gd name="connsiteY3914" fmla="*/ 247963 h 2211056"/>
                    <a:gd name="connsiteX3915" fmla="*/ 2685661 w 5778299"/>
                    <a:gd name="connsiteY3915" fmla="*/ 251342 h 2211056"/>
                    <a:gd name="connsiteX3916" fmla="*/ 2673567 w 5778299"/>
                    <a:gd name="connsiteY3916" fmla="*/ 268060 h 2211056"/>
                    <a:gd name="connsiteX3917" fmla="*/ 2676369 w 5778299"/>
                    <a:gd name="connsiteY3917" fmla="*/ 271795 h 2211056"/>
                    <a:gd name="connsiteX3918" fmla="*/ 2687973 w 5778299"/>
                    <a:gd name="connsiteY3918" fmla="*/ 274330 h 2211056"/>
                    <a:gd name="connsiteX3919" fmla="*/ 2708783 w 5778299"/>
                    <a:gd name="connsiteY3919" fmla="*/ 271128 h 2211056"/>
                    <a:gd name="connsiteX3920" fmla="*/ 2714518 w 5778299"/>
                    <a:gd name="connsiteY3920" fmla="*/ 269839 h 2211056"/>
                    <a:gd name="connsiteX3921" fmla="*/ 2769520 w 5778299"/>
                    <a:gd name="connsiteY3921" fmla="*/ 262680 h 2211056"/>
                    <a:gd name="connsiteX3922" fmla="*/ 2853068 w 5778299"/>
                    <a:gd name="connsiteY3922" fmla="*/ 242760 h 2211056"/>
                    <a:gd name="connsiteX3923" fmla="*/ 2880502 w 5778299"/>
                    <a:gd name="connsiteY3923" fmla="*/ 221418 h 2211056"/>
                    <a:gd name="connsiteX3924" fmla="*/ 2866007 w 5778299"/>
                    <a:gd name="connsiteY3924" fmla="*/ 209501 h 2211056"/>
                    <a:gd name="connsiteX3925" fmla="*/ 2849600 w 5778299"/>
                    <a:gd name="connsiteY3925" fmla="*/ 202031 h 2211056"/>
                    <a:gd name="connsiteX3926" fmla="*/ 2814029 w 5778299"/>
                    <a:gd name="connsiteY3926" fmla="*/ 189937 h 2211056"/>
                    <a:gd name="connsiteX3927" fmla="*/ 2789752 w 5778299"/>
                    <a:gd name="connsiteY3927" fmla="*/ 205500 h 2211056"/>
                    <a:gd name="connsiteX3928" fmla="*/ 2784727 w 5778299"/>
                    <a:gd name="connsiteY3928" fmla="*/ 210657 h 2211056"/>
                    <a:gd name="connsiteX3929" fmla="*/ 2783171 w 5778299"/>
                    <a:gd name="connsiteY3929" fmla="*/ 209546 h 2211056"/>
                    <a:gd name="connsiteX3930" fmla="*/ 2786194 w 5778299"/>
                    <a:gd name="connsiteY3930" fmla="*/ 194517 h 2211056"/>
                    <a:gd name="connsiteX3931" fmla="*/ 2788951 w 5778299"/>
                    <a:gd name="connsiteY3931" fmla="*/ 190871 h 2211056"/>
                    <a:gd name="connsiteX3932" fmla="*/ 2797088 w 5778299"/>
                    <a:gd name="connsiteY3932" fmla="*/ 172730 h 2211056"/>
                    <a:gd name="connsiteX3933" fmla="*/ 2788462 w 5778299"/>
                    <a:gd name="connsiteY3933" fmla="*/ 163837 h 2211056"/>
                    <a:gd name="connsiteX3934" fmla="*/ 2781126 w 5778299"/>
                    <a:gd name="connsiteY3934" fmla="*/ 161436 h 2211056"/>
                    <a:gd name="connsiteX3935" fmla="*/ 2775123 w 5778299"/>
                    <a:gd name="connsiteY3935" fmla="*/ 165482 h 2211056"/>
                    <a:gd name="connsiteX3936" fmla="*/ 2772144 w 5778299"/>
                    <a:gd name="connsiteY3936" fmla="*/ 168772 h 2211056"/>
                    <a:gd name="connsiteX3937" fmla="*/ 2760093 w 5778299"/>
                    <a:gd name="connsiteY3937" fmla="*/ 172596 h 2211056"/>
                    <a:gd name="connsiteX3938" fmla="*/ 2754891 w 5778299"/>
                    <a:gd name="connsiteY3938" fmla="*/ 172596 h 2211056"/>
                    <a:gd name="connsiteX3939" fmla="*/ 2749511 w 5778299"/>
                    <a:gd name="connsiteY3939" fmla="*/ 172285 h 2211056"/>
                    <a:gd name="connsiteX3940" fmla="*/ 2648846 w 5778299"/>
                    <a:gd name="connsiteY3940" fmla="*/ 212302 h 2211056"/>
                    <a:gd name="connsiteX3941" fmla="*/ 2599935 w 5778299"/>
                    <a:gd name="connsiteY3941" fmla="*/ 200831 h 2211056"/>
                    <a:gd name="connsiteX3942" fmla="*/ 2577703 w 5778299"/>
                    <a:gd name="connsiteY3942" fmla="*/ 193850 h 2211056"/>
                    <a:gd name="connsiteX3943" fmla="*/ 2563875 w 5778299"/>
                    <a:gd name="connsiteY3943" fmla="*/ 192827 h 2211056"/>
                    <a:gd name="connsiteX3944" fmla="*/ 2544356 w 5778299"/>
                    <a:gd name="connsiteY3944" fmla="*/ 189937 h 2211056"/>
                    <a:gd name="connsiteX3945" fmla="*/ 2535018 w 5778299"/>
                    <a:gd name="connsiteY3945" fmla="*/ 179710 h 2211056"/>
                    <a:gd name="connsiteX3946" fmla="*/ 2522879 w 5778299"/>
                    <a:gd name="connsiteY3946" fmla="*/ 168595 h 2211056"/>
                    <a:gd name="connsiteX3947" fmla="*/ 2519188 w 5778299"/>
                    <a:gd name="connsiteY3947" fmla="*/ 168016 h 2211056"/>
                    <a:gd name="connsiteX3948" fmla="*/ 2496112 w 5778299"/>
                    <a:gd name="connsiteY3948" fmla="*/ 159124 h 2211056"/>
                    <a:gd name="connsiteX3949" fmla="*/ 2499447 w 5778299"/>
                    <a:gd name="connsiteY3949" fmla="*/ 151609 h 2211056"/>
                    <a:gd name="connsiteX3950" fmla="*/ 2506339 w 5778299"/>
                    <a:gd name="connsiteY3950" fmla="*/ 146540 h 2211056"/>
                    <a:gd name="connsiteX3951" fmla="*/ 2520433 w 5778299"/>
                    <a:gd name="connsiteY3951" fmla="*/ 130889 h 2211056"/>
                    <a:gd name="connsiteX3952" fmla="*/ 2575613 w 5778299"/>
                    <a:gd name="connsiteY3952" fmla="*/ 110080 h 2211056"/>
                    <a:gd name="connsiteX3953" fmla="*/ 2578014 w 5778299"/>
                    <a:gd name="connsiteY3953" fmla="*/ 109680 h 2211056"/>
                    <a:gd name="connsiteX3954" fmla="*/ 2597000 w 5778299"/>
                    <a:gd name="connsiteY3954" fmla="*/ 107412 h 2211056"/>
                    <a:gd name="connsiteX3955" fmla="*/ 2625991 w 5778299"/>
                    <a:gd name="connsiteY3955" fmla="*/ 124842 h 2211056"/>
                    <a:gd name="connsiteX3956" fmla="*/ 2633683 w 5778299"/>
                    <a:gd name="connsiteY3956" fmla="*/ 129288 h 2211056"/>
                    <a:gd name="connsiteX3957" fmla="*/ 2641820 w 5778299"/>
                    <a:gd name="connsiteY3957" fmla="*/ 125153 h 2211056"/>
                    <a:gd name="connsiteX3958" fmla="*/ 2663429 w 5778299"/>
                    <a:gd name="connsiteY3958" fmla="*/ 118839 h 2211056"/>
                    <a:gd name="connsiteX3959" fmla="*/ 2688641 w 5778299"/>
                    <a:gd name="connsiteY3959" fmla="*/ 132757 h 2211056"/>
                    <a:gd name="connsiteX3960" fmla="*/ 2678991 w 5778299"/>
                    <a:gd name="connsiteY3960" fmla="*/ 165571 h 2211056"/>
                    <a:gd name="connsiteX3961" fmla="*/ 2675569 w 5778299"/>
                    <a:gd name="connsiteY3961" fmla="*/ 182112 h 2211056"/>
                    <a:gd name="connsiteX3962" fmla="*/ 2679436 w 5778299"/>
                    <a:gd name="connsiteY3962" fmla="*/ 188648 h 2211056"/>
                    <a:gd name="connsiteX3963" fmla="*/ 2679436 w 5778299"/>
                    <a:gd name="connsiteY3963" fmla="*/ 197140 h 2211056"/>
                    <a:gd name="connsiteX3964" fmla="*/ 2666719 w 5778299"/>
                    <a:gd name="connsiteY3964" fmla="*/ 208923 h 2211056"/>
                    <a:gd name="connsiteX3965" fmla="*/ 2648623 w 5778299"/>
                    <a:gd name="connsiteY3965" fmla="*/ 212436 h 2211056"/>
                    <a:gd name="connsiteX3966" fmla="*/ 2597000 w 5778299"/>
                    <a:gd name="connsiteY3966" fmla="*/ 108657 h 2211056"/>
                    <a:gd name="connsiteX3967" fmla="*/ 2578236 w 5778299"/>
                    <a:gd name="connsiteY3967" fmla="*/ 110880 h 2211056"/>
                    <a:gd name="connsiteX3968" fmla="*/ 2575791 w 5778299"/>
                    <a:gd name="connsiteY3968" fmla="*/ 111281 h 2211056"/>
                    <a:gd name="connsiteX3969" fmla="*/ 2521545 w 5778299"/>
                    <a:gd name="connsiteY3969" fmla="*/ 131022 h 2211056"/>
                    <a:gd name="connsiteX3970" fmla="*/ 2506961 w 5778299"/>
                    <a:gd name="connsiteY3970" fmla="*/ 147608 h 2211056"/>
                    <a:gd name="connsiteX3971" fmla="*/ 2500202 w 5778299"/>
                    <a:gd name="connsiteY3971" fmla="*/ 152543 h 2211056"/>
                    <a:gd name="connsiteX3972" fmla="*/ 2497179 w 5778299"/>
                    <a:gd name="connsiteY3972" fmla="*/ 158901 h 2211056"/>
                    <a:gd name="connsiteX3973" fmla="*/ 2519411 w 5778299"/>
                    <a:gd name="connsiteY3973" fmla="*/ 166905 h 2211056"/>
                    <a:gd name="connsiteX3974" fmla="*/ 2523146 w 5778299"/>
                    <a:gd name="connsiteY3974" fmla="*/ 167527 h 2211056"/>
                    <a:gd name="connsiteX3975" fmla="*/ 2535996 w 5778299"/>
                    <a:gd name="connsiteY3975" fmla="*/ 179088 h 2211056"/>
                    <a:gd name="connsiteX3976" fmla="*/ 2544889 w 5778299"/>
                    <a:gd name="connsiteY3976" fmla="*/ 188959 h 2211056"/>
                    <a:gd name="connsiteX3977" fmla="*/ 2563830 w 5778299"/>
                    <a:gd name="connsiteY3977" fmla="*/ 191716 h 2211056"/>
                    <a:gd name="connsiteX3978" fmla="*/ 2577925 w 5778299"/>
                    <a:gd name="connsiteY3978" fmla="*/ 192738 h 2211056"/>
                    <a:gd name="connsiteX3979" fmla="*/ 2600157 w 5778299"/>
                    <a:gd name="connsiteY3979" fmla="*/ 199808 h 2211056"/>
                    <a:gd name="connsiteX3980" fmla="*/ 2648668 w 5778299"/>
                    <a:gd name="connsiteY3980" fmla="*/ 211191 h 2211056"/>
                    <a:gd name="connsiteX3981" fmla="*/ 2666097 w 5778299"/>
                    <a:gd name="connsiteY3981" fmla="*/ 208078 h 2211056"/>
                    <a:gd name="connsiteX3982" fmla="*/ 2678191 w 5778299"/>
                    <a:gd name="connsiteY3982" fmla="*/ 196874 h 2211056"/>
                    <a:gd name="connsiteX3983" fmla="*/ 2678191 w 5778299"/>
                    <a:gd name="connsiteY3983" fmla="*/ 189270 h 2211056"/>
                    <a:gd name="connsiteX3984" fmla="*/ 2674457 w 5778299"/>
                    <a:gd name="connsiteY3984" fmla="*/ 182912 h 2211056"/>
                    <a:gd name="connsiteX3985" fmla="*/ 2677835 w 5778299"/>
                    <a:gd name="connsiteY3985" fmla="*/ 165126 h 2211056"/>
                    <a:gd name="connsiteX3986" fmla="*/ 2687396 w 5778299"/>
                    <a:gd name="connsiteY3986" fmla="*/ 133335 h 2211056"/>
                    <a:gd name="connsiteX3987" fmla="*/ 2662985 w 5778299"/>
                    <a:gd name="connsiteY3987" fmla="*/ 119996 h 2211056"/>
                    <a:gd name="connsiteX3988" fmla="*/ 2658093 w 5778299"/>
                    <a:gd name="connsiteY3988" fmla="*/ 119462 h 2211056"/>
                    <a:gd name="connsiteX3989" fmla="*/ 2642264 w 5778299"/>
                    <a:gd name="connsiteY3989" fmla="*/ 126087 h 2211056"/>
                    <a:gd name="connsiteX3990" fmla="*/ 2633371 w 5778299"/>
                    <a:gd name="connsiteY3990" fmla="*/ 130533 h 2211056"/>
                    <a:gd name="connsiteX3991" fmla="*/ 2624879 w 5778299"/>
                    <a:gd name="connsiteY3991" fmla="*/ 125687 h 2211056"/>
                    <a:gd name="connsiteX3992" fmla="*/ 2596778 w 5778299"/>
                    <a:gd name="connsiteY3992" fmla="*/ 108791 h 2211056"/>
                    <a:gd name="connsiteX3993" fmla="*/ 2472013 w 5778299"/>
                    <a:gd name="connsiteY3993" fmla="*/ 149208 h 2211056"/>
                    <a:gd name="connsiteX3994" fmla="*/ 2465832 w 5778299"/>
                    <a:gd name="connsiteY3994" fmla="*/ 148586 h 2211056"/>
                    <a:gd name="connsiteX3995" fmla="*/ 2448402 w 5778299"/>
                    <a:gd name="connsiteY3995" fmla="*/ 137692 h 2211056"/>
                    <a:gd name="connsiteX3996" fmla="*/ 2435729 w 5778299"/>
                    <a:gd name="connsiteY3996" fmla="*/ 128577 h 2211056"/>
                    <a:gd name="connsiteX3997" fmla="*/ 2431283 w 5778299"/>
                    <a:gd name="connsiteY3997" fmla="*/ 124131 h 2211056"/>
                    <a:gd name="connsiteX3998" fmla="*/ 2460096 w 5778299"/>
                    <a:gd name="connsiteY3998" fmla="*/ 115238 h 2211056"/>
                    <a:gd name="connsiteX3999" fmla="*/ 2477393 w 5778299"/>
                    <a:gd name="connsiteY3999" fmla="*/ 110569 h 2211056"/>
                    <a:gd name="connsiteX4000" fmla="*/ 2468055 w 5778299"/>
                    <a:gd name="connsiteY4000" fmla="*/ 103366 h 2211056"/>
                    <a:gd name="connsiteX4001" fmla="*/ 2467210 w 5778299"/>
                    <a:gd name="connsiteY4001" fmla="*/ 103010 h 2211056"/>
                    <a:gd name="connsiteX4002" fmla="*/ 2462408 w 5778299"/>
                    <a:gd name="connsiteY4002" fmla="*/ 101009 h 2211056"/>
                    <a:gd name="connsiteX4003" fmla="*/ 2462408 w 5778299"/>
                    <a:gd name="connsiteY4003" fmla="*/ 101009 h 2211056"/>
                    <a:gd name="connsiteX4004" fmla="*/ 2462675 w 5778299"/>
                    <a:gd name="connsiteY4004" fmla="*/ 100431 h 2211056"/>
                    <a:gd name="connsiteX4005" fmla="*/ 2454404 w 5778299"/>
                    <a:gd name="connsiteY4005" fmla="*/ 90560 h 2211056"/>
                    <a:gd name="connsiteX4006" fmla="*/ 2456050 w 5778299"/>
                    <a:gd name="connsiteY4006" fmla="*/ 83179 h 2211056"/>
                    <a:gd name="connsiteX4007" fmla="*/ 2467832 w 5778299"/>
                    <a:gd name="connsiteY4007" fmla="*/ 79133 h 2211056"/>
                    <a:gd name="connsiteX4008" fmla="*/ 2474280 w 5778299"/>
                    <a:gd name="connsiteY4008" fmla="*/ 78377 h 2211056"/>
                    <a:gd name="connsiteX4009" fmla="*/ 2485751 w 5778299"/>
                    <a:gd name="connsiteY4009" fmla="*/ 69885 h 2211056"/>
                    <a:gd name="connsiteX4010" fmla="*/ 2478193 w 5778299"/>
                    <a:gd name="connsiteY4010" fmla="*/ 54767 h 2211056"/>
                    <a:gd name="connsiteX4011" fmla="*/ 2477571 w 5778299"/>
                    <a:gd name="connsiteY4011" fmla="*/ 52722 h 2211056"/>
                    <a:gd name="connsiteX4012" fmla="*/ 2529148 w 5778299"/>
                    <a:gd name="connsiteY4012" fmla="*/ 28933 h 2211056"/>
                    <a:gd name="connsiteX4013" fmla="*/ 2553870 w 5778299"/>
                    <a:gd name="connsiteY4013" fmla="*/ 19507 h 2211056"/>
                    <a:gd name="connsiteX4014" fmla="*/ 2563652 w 5778299"/>
                    <a:gd name="connsiteY4014" fmla="*/ 15728 h 2211056"/>
                    <a:gd name="connsiteX4015" fmla="*/ 2574457 w 5778299"/>
                    <a:gd name="connsiteY4015" fmla="*/ 30490 h 2211056"/>
                    <a:gd name="connsiteX4016" fmla="*/ 2586463 w 5778299"/>
                    <a:gd name="connsiteY4016" fmla="*/ 49609 h 2211056"/>
                    <a:gd name="connsiteX4017" fmla="*/ 2590375 w 5778299"/>
                    <a:gd name="connsiteY4017" fmla="*/ 50543 h 2211056"/>
                    <a:gd name="connsiteX4018" fmla="*/ 2620789 w 5778299"/>
                    <a:gd name="connsiteY4018" fmla="*/ 62370 h 2211056"/>
                    <a:gd name="connsiteX4019" fmla="*/ 2619944 w 5778299"/>
                    <a:gd name="connsiteY4019" fmla="*/ 65171 h 2211056"/>
                    <a:gd name="connsiteX4020" fmla="*/ 2610206 w 5778299"/>
                    <a:gd name="connsiteY4020" fmla="*/ 68417 h 2211056"/>
                    <a:gd name="connsiteX4021" fmla="*/ 2601313 w 5778299"/>
                    <a:gd name="connsiteY4021" fmla="*/ 71752 h 2211056"/>
                    <a:gd name="connsiteX4022" fmla="*/ 2601669 w 5778299"/>
                    <a:gd name="connsiteY4022" fmla="*/ 77221 h 2211056"/>
                    <a:gd name="connsiteX4023" fmla="*/ 2602247 w 5778299"/>
                    <a:gd name="connsiteY4023" fmla="*/ 92472 h 2211056"/>
                    <a:gd name="connsiteX4024" fmla="*/ 2573968 w 5778299"/>
                    <a:gd name="connsiteY4024" fmla="*/ 102566 h 2211056"/>
                    <a:gd name="connsiteX4025" fmla="*/ 2561251 w 5778299"/>
                    <a:gd name="connsiteY4025" fmla="*/ 104433 h 2211056"/>
                    <a:gd name="connsiteX4026" fmla="*/ 2557294 w 5778299"/>
                    <a:gd name="connsiteY4026" fmla="*/ 105145 h 2211056"/>
                    <a:gd name="connsiteX4027" fmla="*/ 2506561 w 5778299"/>
                    <a:gd name="connsiteY4027" fmla="*/ 124086 h 2211056"/>
                    <a:gd name="connsiteX4028" fmla="*/ 2502737 w 5778299"/>
                    <a:gd name="connsiteY4028" fmla="*/ 137425 h 2211056"/>
                    <a:gd name="connsiteX4029" fmla="*/ 2471790 w 5778299"/>
                    <a:gd name="connsiteY4029" fmla="*/ 149342 h 2211056"/>
                    <a:gd name="connsiteX4030" fmla="*/ 2474013 w 5778299"/>
                    <a:gd name="connsiteY4030" fmla="*/ 105411 h 2211056"/>
                    <a:gd name="connsiteX4031" fmla="*/ 2478460 w 5778299"/>
                    <a:gd name="connsiteY4031" fmla="*/ 111014 h 2211056"/>
                    <a:gd name="connsiteX4032" fmla="*/ 2460096 w 5778299"/>
                    <a:gd name="connsiteY4032" fmla="*/ 116572 h 2211056"/>
                    <a:gd name="connsiteX4033" fmla="*/ 2432395 w 5778299"/>
                    <a:gd name="connsiteY4033" fmla="*/ 124397 h 2211056"/>
                    <a:gd name="connsiteX4034" fmla="*/ 2436308 w 5778299"/>
                    <a:gd name="connsiteY4034" fmla="*/ 127554 h 2211056"/>
                    <a:gd name="connsiteX4035" fmla="*/ 2449336 w 5778299"/>
                    <a:gd name="connsiteY4035" fmla="*/ 136892 h 2211056"/>
                    <a:gd name="connsiteX4036" fmla="*/ 2466277 w 5778299"/>
                    <a:gd name="connsiteY4036" fmla="*/ 147519 h 2211056"/>
                    <a:gd name="connsiteX4037" fmla="*/ 2472190 w 5778299"/>
                    <a:gd name="connsiteY4037" fmla="*/ 148097 h 2211056"/>
                    <a:gd name="connsiteX4038" fmla="*/ 2502026 w 5778299"/>
                    <a:gd name="connsiteY4038" fmla="*/ 136447 h 2211056"/>
                    <a:gd name="connsiteX4039" fmla="*/ 2505627 w 5778299"/>
                    <a:gd name="connsiteY4039" fmla="*/ 124131 h 2211056"/>
                    <a:gd name="connsiteX4040" fmla="*/ 2557205 w 5778299"/>
                    <a:gd name="connsiteY4040" fmla="*/ 103900 h 2211056"/>
                    <a:gd name="connsiteX4041" fmla="*/ 2561162 w 5778299"/>
                    <a:gd name="connsiteY4041" fmla="*/ 103188 h 2211056"/>
                    <a:gd name="connsiteX4042" fmla="*/ 2573968 w 5778299"/>
                    <a:gd name="connsiteY4042" fmla="*/ 101321 h 2211056"/>
                    <a:gd name="connsiteX4043" fmla="*/ 2601402 w 5778299"/>
                    <a:gd name="connsiteY4043" fmla="*/ 91761 h 2211056"/>
                    <a:gd name="connsiteX4044" fmla="*/ 2600780 w 5778299"/>
                    <a:gd name="connsiteY4044" fmla="*/ 77488 h 2211056"/>
                    <a:gd name="connsiteX4045" fmla="*/ 2600468 w 5778299"/>
                    <a:gd name="connsiteY4045" fmla="*/ 71085 h 2211056"/>
                    <a:gd name="connsiteX4046" fmla="*/ 2610295 w 5778299"/>
                    <a:gd name="connsiteY4046" fmla="*/ 67172 h 2211056"/>
                    <a:gd name="connsiteX4047" fmla="*/ 2619410 w 5778299"/>
                    <a:gd name="connsiteY4047" fmla="*/ 64282 h 2211056"/>
                    <a:gd name="connsiteX4048" fmla="*/ 2619989 w 5778299"/>
                    <a:gd name="connsiteY4048" fmla="*/ 62548 h 2211056"/>
                    <a:gd name="connsiteX4049" fmla="*/ 2590375 w 5778299"/>
                    <a:gd name="connsiteY4049" fmla="*/ 51521 h 2211056"/>
                    <a:gd name="connsiteX4050" fmla="*/ 2586329 w 5778299"/>
                    <a:gd name="connsiteY4050" fmla="*/ 50498 h 2211056"/>
                    <a:gd name="connsiteX4051" fmla="*/ 2573657 w 5778299"/>
                    <a:gd name="connsiteY4051" fmla="*/ 30668 h 2211056"/>
                    <a:gd name="connsiteX4052" fmla="*/ 2563919 w 5778299"/>
                    <a:gd name="connsiteY4052" fmla="*/ 16706 h 2211056"/>
                    <a:gd name="connsiteX4053" fmla="*/ 2554759 w 5778299"/>
                    <a:gd name="connsiteY4053" fmla="*/ 20307 h 2211056"/>
                    <a:gd name="connsiteX4054" fmla="*/ 2529504 w 5778299"/>
                    <a:gd name="connsiteY4054" fmla="*/ 30223 h 2211056"/>
                    <a:gd name="connsiteX4055" fmla="*/ 2478682 w 5778299"/>
                    <a:gd name="connsiteY4055" fmla="*/ 53211 h 2211056"/>
                    <a:gd name="connsiteX4056" fmla="*/ 2478993 w 5778299"/>
                    <a:gd name="connsiteY4056" fmla="*/ 54189 h 2211056"/>
                    <a:gd name="connsiteX4057" fmla="*/ 2486818 w 5778299"/>
                    <a:gd name="connsiteY4057" fmla="*/ 70418 h 2211056"/>
                    <a:gd name="connsiteX4058" fmla="*/ 2474591 w 5778299"/>
                    <a:gd name="connsiteY4058" fmla="*/ 79667 h 2211056"/>
                    <a:gd name="connsiteX4059" fmla="*/ 2467877 w 5778299"/>
                    <a:gd name="connsiteY4059" fmla="*/ 80467 h 2211056"/>
                    <a:gd name="connsiteX4060" fmla="*/ 2456939 w 5778299"/>
                    <a:gd name="connsiteY4060" fmla="*/ 84113 h 2211056"/>
                    <a:gd name="connsiteX4061" fmla="*/ 2455472 w 5778299"/>
                    <a:gd name="connsiteY4061" fmla="*/ 90516 h 2211056"/>
                    <a:gd name="connsiteX4062" fmla="*/ 2468322 w 5778299"/>
                    <a:gd name="connsiteY4062" fmla="*/ 102521 h 2211056"/>
                    <a:gd name="connsiteX4063" fmla="*/ 2471968 w 5778299"/>
                    <a:gd name="connsiteY4063" fmla="*/ 104033 h 2211056"/>
                    <a:gd name="connsiteX4064" fmla="*/ 2472679 w 5778299"/>
                    <a:gd name="connsiteY4064" fmla="*/ 104344 h 2211056"/>
                    <a:gd name="connsiteX4065" fmla="*/ 2473835 w 5778299"/>
                    <a:gd name="connsiteY4065" fmla="*/ 104833 h 2211056"/>
                    <a:gd name="connsiteX4066" fmla="*/ 2473835 w 5778299"/>
                    <a:gd name="connsiteY4066" fmla="*/ 104833 h 2211056"/>
                    <a:gd name="connsiteX4067" fmla="*/ 2474236 w 5778299"/>
                    <a:gd name="connsiteY4067" fmla="*/ 105100 h 2211056"/>
                    <a:gd name="connsiteX4068" fmla="*/ 1274244 w 5778299"/>
                    <a:gd name="connsiteY4068" fmla="*/ 118751 h 2211056"/>
                    <a:gd name="connsiteX4069" fmla="*/ 1245787 w 5778299"/>
                    <a:gd name="connsiteY4069" fmla="*/ 111458 h 2211056"/>
                    <a:gd name="connsiteX4070" fmla="*/ 1240629 w 5778299"/>
                    <a:gd name="connsiteY4070" fmla="*/ 102566 h 2211056"/>
                    <a:gd name="connsiteX4071" fmla="*/ 1267975 w 5778299"/>
                    <a:gd name="connsiteY4071" fmla="*/ 91850 h 2211056"/>
                    <a:gd name="connsiteX4072" fmla="*/ 1290518 w 5778299"/>
                    <a:gd name="connsiteY4072" fmla="*/ 84602 h 2211056"/>
                    <a:gd name="connsiteX4073" fmla="*/ 1290518 w 5778299"/>
                    <a:gd name="connsiteY4073" fmla="*/ 82646 h 2211056"/>
                    <a:gd name="connsiteX4074" fmla="*/ 1289851 w 5778299"/>
                    <a:gd name="connsiteY4074" fmla="*/ 80823 h 2211056"/>
                    <a:gd name="connsiteX4075" fmla="*/ 1289584 w 5778299"/>
                    <a:gd name="connsiteY4075" fmla="*/ 80111 h 2211056"/>
                    <a:gd name="connsiteX4076" fmla="*/ 1289584 w 5778299"/>
                    <a:gd name="connsiteY4076" fmla="*/ 80111 h 2211056"/>
                    <a:gd name="connsiteX4077" fmla="*/ 1289584 w 5778299"/>
                    <a:gd name="connsiteY4077" fmla="*/ 79667 h 2211056"/>
                    <a:gd name="connsiteX4078" fmla="*/ 1289584 w 5778299"/>
                    <a:gd name="connsiteY4078" fmla="*/ 79444 h 2211056"/>
                    <a:gd name="connsiteX4079" fmla="*/ 1289851 w 5778299"/>
                    <a:gd name="connsiteY4079" fmla="*/ 79444 h 2211056"/>
                    <a:gd name="connsiteX4080" fmla="*/ 1290473 w 5778299"/>
                    <a:gd name="connsiteY4080" fmla="*/ 79800 h 2211056"/>
                    <a:gd name="connsiteX4081" fmla="*/ 1290473 w 5778299"/>
                    <a:gd name="connsiteY4081" fmla="*/ 79800 h 2211056"/>
                    <a:gd name="connsiteX4082" fmla="*/ 1290785 w 5778299"/>
                    <a:gd name="connsiteY4082" fmla="*/ 80556 h 2211056"/>
                    <a:gd name="connsiteX4083" fmla="*/ 1290785 w 5778299"/>
                    <a:gd name="connsiteY4083" fmla="*/ 80556 h 2211056"/>
                    <a:gd name="connsiteX4084" fmla="*/ 1303234 w 5778299"/>
                    <a:gd name="connsiteY4084" fmla="*/ 78733 h 2211056"/>
                    <a:gd name="connsiteX4085" fmla="*/ 1344986 w 5778299"/>
                    <a:gd name="connsiteY4085" fmla="*/ 82468 h 2211056"/>
                    <a:gd name="connsiteX4086" fmla="*/ 1355168 w 5778299"/>
                    <a:gd name="connsiteY4086" fmla="*/ 89093 h 2211056"/>
                    <a:gd name="connsiteX4087" fmla="*/ 1331202 w 5778299"/>
                    <a:gd name="connsiteY4087" fmla="*/ 102432 h 2211056"/>
                    <a:gd name="connsiteX4088" fmla="*/ 1317596 w 5778299"/>
                    <a:gd name="connsiteY4088" fmla="*/ 107990 h 2211056"/>
                    <a:gd name="connsiteX4089" fmla="*/ 1274022 w 5778299"/>
                    <a:gd name="connsiteY4089" fmla="*/ 118884 h 2211056"/>
                    <a:gd name="connsiteX4090" fmla="*/ 1291629 w 5778299"/>
                    <a:gd name="connsiteY4090" fmla="*/ 84602 h 2211056"/>
                    <a:gd name="connsiteX4091" fmla="*/ 1291629 w 5778299"/>
                    <a:gd name="connsiteY4091" fmla="*/ 84958 h 2211056"/>
                    <a:gd name="connsiteX4092" fmla="*/ 1268375 w 5778299"/>
                    <a:gd name="connsiteY4092" fmla="*/ 92739 h 2211056"/>
                    <a:gd name="connsiteX4093" fmla="*/ 1241696 w 5778299"/>
                    <a:gd name="connsiteY4093" fmla="*/ 102610 h 2211056"/>
                    <a:gd name="connsiteX4094" fmla="*/ 1246498 w 5778299"/>
                    <a:gd name="connsiteY4094" fmla="*/ 110569 h 2211056"/>
                    <a:gd name="connsiteX4095" fmla="*/ 1274244 w 5778299"/>
                    <a:gd name="connsiteY4095" fmla="*/ 117639 h 2211056"/>
                    <a:gd name="connsiteX4096" fmla="*/ 1317285 w 5778299"/>
                    <a:gd name="connsiteY4096" fmla="*/ 107012 h 2211056"/>
                    <a:gd name="connsiteX4097" fmla="*/ 1331202 w 5778299"/>
                    <a:gd name="connsiteY4097" fmla="*/ 101276 h 2211056"/>
                    <a:gd name="connsiteX4098" fmla="*/ 1354457 w 5778299"/>
                    <a:gd name="connsiteY4098" fmla="*/ 88915 h 2211056"/>
                    <a:gd name="connsiteX4099" fmla="*/ 1345030 w 5778299"/>
                    <a:gd name="connsiteY4099" fmla="*/ 83313 h 2211056"/>
                    <a:gd name="connsiteX4100" fmla="*/ 1303590 w 5778299"/>
                    <a:gd name="connsiteY4100" fmla="*/ 79622 h 2211056"/>
                    <a:gd name="connsiteX4101" fmla="*/ 1291763 w 5778299"/>
                    <a:gd name="connsiteY4101" fmla="*/ 81312 h 2211056"/>
                    <a:gd name="connsiteX4102" fmla="*/ 1291763 w 5778299"/>
                    <a:gd name="connsiteY4102" fmla="*/ 81801 h 2211056"/>
                    <a:gd name="connsiteX4103" fmla="*/ 1291763 w 5778299"/>
                    <a:gd name="connsiteY4103" fmla="*/ 81801 h 2211056"/>
                    <a:gd name="connsiteX4104" fmla="*/ 1292385 w 5778299"/>
                    <a:gd name="connsiteY4104" fmla="*/ 83446 h 2211056"/>
                    <a:gd name="connsiteX4105" fmla="*/ 1292385 w 5778299"/>
                    <a:gd name="connsiteY4105" fmla="*/ 84069 h 2211056"/>
                    <a:gd name="connsiteX4106" fmla="*/ 1292385 w 5778299"/>
                    <a:gd name="connsiteY4106" fmla="*/ 84069 h 2211056"/>
                    <a:gd name="connsiteX4107" fmla="*/ 1292385 w 5778299"/>
                    <a:gd name="connsiteY4107" fmla="*/ 84558 h 2211056"/>
                    <a:gd name="connsiteX4108" fmla="*/ 1292385 w 5778299"/>
                    <a:gd name="connsiteY4108" fmla="*/ 84780 h 2211056"/>
                    <a:gd name="connsiteX4109" fmla="*/ 1292118 w 5778299"/>
                    <a:gd name="connsiteY4109" fmla="*/ 84780 h 2211056"/>
                    <a:gd name="connsiteX4110" fmla="*/ 1291407 w 5778299"/>
                    <a:gd name="connsiteY4110" fmla="*/ 84736 h 2211056"/>
                    <a:gd name="connsiteX4111" fmla="*/ 978959 w 5778299"/>
                    <a:gd name="connsiteY4111" fmla="*/ 108613 h 2211056"/>
                    <a:gd name="connsiteX4112" fmla="*/ 944099 w 5778299"/>
                    <a:gd name="connsiteY4112" fmla="*/ 95629 h 2211056"/>
                    <a:gd name="connsiteX4113" fmla="*/ 960107 w 5778299"/>
                    <a:gd name="connsiteY4113" fmla="*/ 85491 h 2211056"/>
                    <a:gd name="connsiteX4114" fmla="*/ 977892 w 5778299"/>
                    <a:gd name="connsiteY4114" fmla="*/ 78600 h 2211056"/>
                    <a:gd name="connsiteX4115" fmla="*/ 1000524 w 5778299"/>
                    <a:gd name="connsiteY4115" fmla="*/ 70729 h 2211056"/>
                    <a:gd name="connsiteX4116" fmla="*/ 1001858 w 5778299"/>
                    <a:gd name="connsiteY4116" fmla="*/ 70729 h 2211056"/>
                    <a:gd name="connsiteX4117" fmla="*/ 1022445 w 5778299"/>
                    <a:gd name="connsiteY4117" fmla="*/ 65038 h 2211056"/>
                    <a:gd name="connsiteX4118" fmla="*/ 1021022 w 5778299"/>
                    <a:gd name="connsiteY4118" fmla="*/ 62770 h 2211056"/>
                    <a:gd name="connsiteX4119" fmla="*/ 1020533 w 5778299"/>
                    <a:gd name="connsiteY4119" fmla="*/ 62415 h 2211056"/>
                    <a:gd name="connsiteX4120" fmla="*/ 1018665 w 5778299"/>
                    <a:gd name="connsiteY4120" fmla="*/ 61081 h 2211056"/>
                    <a:gd name="connsiteX4121" fmla="*/ 1016798 w 5778299"/>
                    <a:gd name="connsiteY4121" fmla="*/ 59747 h 2211056"/>
                    <a:gd name="connsiteX4122" fmla="*/ 1016798 w 5778299"/>
                    <a:gd name="connsiteY4122" fmla="*/ 59747 h 2211056"/>
                    <a:gd name="connsiteX4123" fmla="*/ 1016531 w 5778299"/>
                    <a:gd name="connsiteY4123" fmla="*/ 59213 h 2211056"/>
                    <a:gd name="connsiteX4124" fmla="*/ 1016531 w 5778299"/>
                    <a:gd name="connsiteY4124" fmla="*/ 58858 h 2211056"/>
                    <a:gd name="connsiteX4125" fmla="*/ 1016887 w 5778299"/>
                    <a:gd name="connsiteY4125" fmla="*/ 58858 h 2211056"/>
                    <a:gd name="connsiteX4126" fmla="*/ 1016887 w 5778299"/>
                    <a:gd name="connsiteY4126" fmla="*/ 58858 h 2211056"/>
                    <a:gd name="connsiteX4127" fmla="*/ 1016576 w 5778299"/>
                    <a:gd name="connsiteY4127" fmla="*/ 55345 h 2211056"/>
                    <a:gd name="connsiteX4128" fmla="*/ 1057305 w 5778299"/>
                    <a:gd name="connsiteY4128" fmla="*/ 42006 h 2211056"/>
                    <a:gd name="connsiteX4129" fmla="*/ 1059972 w 5778299"/>
                    <a:gd name="connsiteY4129" fmla="*/ 42006 h 2211056"/>
                    <a:gd name="connsiteX4130" fmla="*/ 1086651 w 5778299"/>
                    <a:gd name="connsiteY4130" fmla="*/ 61214 h 2211056"/>
                    <a:gd name="connsiteX4131" fmla="*/ 1075135 w 5778299"/>
                    <a:gd name="connsiteY4131" fmla="*/ 68684 h 2211056"/>
                    <a:gd name="connsiteX4132" fmla="*/ 1065664 w 5778299"/>
                    <a:gd name="connsiteY4132" fmla="*/ 69929 h 2211056"/>
                    <a:gd name="connsiteX4133" fmla="*/ 1026357 w 5778299"/>
                    <a:gd name="connsiteY4133" fmla="*/ 90338 h 2211056"/>
                    <a:gd name="connsiteX4134" fmla="*/ 1013018 w 5778299"/>
                    <a:gd name="connsiteY4134" fmla="*/ 96785 h 2211056"/>
                    <a:gd name="connsiteX4135" fmla="*/ 998345 w 5778299"/>
                    <a:gd name="connsiteY4135" fmla="*/ 102743 h 2211056"/>
                    <a:gd name="connsiteX4136" fmla="*/ 978737 w 5778299"/>
                    <a:gd name="connsiteY4136" fmla="*/ 108746 h 2211056"/>
                    <a:gd name="connsiteX4137" fmla="*/ 1023423 w 5778299"/>
                    <a:gd name="connsiteY4137" fmla="*/ 64460 h 2211056"/>
                    <a:gd name="connsiteX4138" fmla="*/ 1023423 w 5778299"/>
                    <a:gd name="connsiteY4138" fmla="*/ 65171 h 2211056"/>
                    <a:gd name="connsiteX4139" fmla="*/ 1001858 w 5778299"/>
                    <a:gd name="connsiteY4139" fmla="*/ 71663 h 2211056"/>
                    <a:gd name="connsiteX4140" fmla="*/ 1000524 w 5778299"/>
                    <a:gd name="connsiteY4140" fmla="*/ 71663 h 2211056"/>
                    <a:gd name="connsiteX4141" fmla="*/ 978292 w 5778299"/>
                    <a:gd name="connsiteY4141" fmla="*/ 79444 h 2211056"/>
                    <a:gd name="connsiteX4142" fmla="*/ 960507 w 5778299"/>
                    <a:gd name="connsiteY4142" fmla="*/ 86425 h 2211056"/>
                    <a:gd name="connsiteX4143" fmla="*/ 945344 w 5778299"/>
                    <a:gd name="connsiteY4143" fmla="*/ 95318 h 2211056"/>
                    <a:gd name="connsiteX4144" fmla="*/ 979092 w 5778299"/>
                    <a:gd name="connsiteY4144" fmla="*/ 107323 h 2211056"/>
                    <a:gd name="connsiteX4145" fmla="*/ 997856 w 5778299"/>
                    <a:gd name="connsiteY4145" fmla="*/ 101587 h 2211056"/>
                    <a:gd name="connsiteX4146" fmla="*/ 1013063 w 5778299"/>
                    <a:gd name="connsiteY4146" fmla="*/ 95274 h 2211056"/>
                    <a:gd name="connsiteX4147" fmla="*/ 1025602 w 5778299"/>
                    <a:gd name="connsiteY4147" fmla="*/ 89760 h 2211056"/>
                    <a:gd name="connsiteX4148" fmla="*/ 1065930 w 5778299"/>
                    <a:gd name="connsiteY4148" fmla="*/ 68373 h 2211056"/>
                    <a:gd name="connsiteX4149" fmla="*/ 1075268 w 5778299"/>
                    <a:gd name="connsiteY4149" fmla="*/ 67172 h 2211056"/>
                    <a:gd name="connsiteX4150" fmla="*/ 1085895 w 5778299"/>
                    <a:gd name="connsiteY4150" fmla="*/ 60770 h 2211056"/>
                    <a:gd name="connsiteX4151" fmla="*/ 1060017 w 5778299"/>
                    <a:gd name="connsiteY4151" fmla="*/ 42628 h 2211056"/>
                    <a:gd name="connsiteX4152" fmla="*/ 1057616 w 5778299"/>
                    <a:gd name="connsiteY4152" fmla="*/ 42628 h 2211056"/>
                    <a:gd name="connsiteX4153" fmla="*/ 1017954 w 5778299"/>
                    <a:gd name="connsiteY4153" fmla="*/ 55389 h 2211056"/>
                    <a:gd name="connsiteX4154" fmla="*/ 1021466 w 5778299"/>
                    <a:gd name="connsiteY4154" fmla="*/ 61526 h 2211056"/>
                    <a:gd name="connsiteX4155" fmla="*/ 1023779 w 5778299"/>
                    <a:gd name="connsiteY4155" fmla="*/ 63215 h 2211056"/>
                    <a:gd name="connsiteX4156" fmla="*/ 1025513 w 5778299"/>
                    <a:gd name="connsiteY4156" fmla="*/ 64416 h 2211056"/>
                    <a:gd name="connsiteX4157" fmla="*/ 1025513 w 5778299"/>
                    <a:gd name="connsiteY4157" fmla="*/ 64416 h 2211056"/>
                    <a:gd name="connsiteX4158" fmla="*/ 1025779 w 5778299"/>
                    <a:gd name="connsiteY4158" fmla="*/ 64771 h 2211056"/>
                    <a:gd name="connsiteX4159" fmla="*/ 1025779 w 5778299"/>
                    <a:gd name="connsiteY4159" fmla="*/ 64771 h 2211056"/>
                    <a:gd name="connsiteX4160" fmla="*/ 1025779 w 5778299"/>
                    <a:gd name="connsiteY4160" fmla="*/ 64771 h 2211056"/>
                    <a:gd name="connsiteX4161" fmla="*/ 1025024 w 5778299"/>
                    <a:gd name="connsiteY4161" fmla="*/ 64771 h 2211056"/>
                    <a:gd name="connsiteX4162" fmla="*/ 1025024 w 5778299"/>
                    <a:gd name="connsiteY4162" fmla="*/ 64771 h 2211056"/>
                    <a:gd name="connsiteX4163" fmla="*/ 1146499 w 5778299"/>
                    <a:gd name="connsiteY4163" fmla="*/ 105233 h 2211056"/>
                    <a:gd name="connsiteX4164" fmla="*/ 1119821 w 5778299"/>
                    <a:gd name="connsiteY4164" fmla="*/ 100565 h 2211056"/>
                    <a:gd name="connsiteX4165" fmla="*/ 1118175 w 5778299"/>
                    <a:gd name="connsiteY4165" fmla="*/ 98608 h 2211056"/>
                    <a:gd name="connsiteX4166" fmla="*/ 1150812 w 5778299"/>
                    <a:gd name="connsiteY4166" fmla="*/ 87848 h 2211056"/>
                    <a:gd name="connsiteX4167" fmla="*/ 1162550 w 5778299"/>
                    <a:gd name="connsiteY4167" fmla="*/ 95007 h 2211056"/>
                    <a:gd name="connsiteX4168" fmla="*/ 1157659 w 5778299"/>
                    <a:gd name="connsiteY4168" fmla="*/ 103144 h 2211056"/>
                    <a:gd name="connsiteX4169" fmla="*/ 1146321 w 5778299"/>
                    <a:gd name="connsiteY4169" fmla="*/ 105367 h 2211056"/>
                    <a:gd name="connsiteX4170" fmla="*/ 1150945 w 5778299"/>
                    <a:gd name="connsiteY4170" fmla="*/ 88960 h 2211056"/>
                    <a:gd name="connsiteX4171" fmla="*/ 1119376 w 5778299"/>
                    <a:gd name="connsiteY4171" fmla="*/ 98786 h 2211056"/>
                    <a:gd name="connsiteX4172" fmla="*/ 1120310 w 5778299"/>
                    <a:gd name="connsiteY4172" fmla="*/ 99498 h 2211056"/>
                    <a:gd name="connsiteX4173" fmla="*/ 1146588 w 5778299"/>
                    <a:gd name="connsiteY4173" fmla="*/ 103944 h 2211056"/>
                    <a:gd name="connsiteX4174" fmla="*/ 1157304 w 5778299"/>
                    <a:gd name="connsiteY4174" fmla="*/ 101943 h 2211056"/>
                    <a:gd name="connsiteX4175" fmla="*/ 1161750 w 5778299"/>
                    <a:gd name="connsiteY4175" fmla="*/ 94829 h 2211056"/>
                    <a:gd name="connsiteX4176" fmla="*/ 1150679 w 5778299"/>
                    <a:gd name="connsiteY4176" fmla="*/ 89093 h 2211056"/>
                    <a:gd name="connsiteX4177" fmla="*/ 1394385 w 5778299"/>
                    <a:gd name="connsiteY4177" fmla="*/ 83046 h 2211056"/>
                    <a:gd name="connsiteX4178" fmla="*/ 1363572 w 5778299"/>
                    <a:gd name="connsiteY4178" fmla="*/ 72419 h 2211056"/>
                    <a:gd name="connsiteX4179" fmla="*/ 1379090 w 5778299"/>
                    <a:gd name="connsiteY4179" fmla="*/ 56501 h 2211056"/>
                    <a:gd name="connsiteX4180" fmla="*/ 1382291 w 5778299"/>
                    <a:gd name="connsiteY4180" fmla="*/ 54723 h 2211056"/>
                    <a:gd name="connsiteX4181" fmla="*/ 1389050 w 5778299"/>
                    <a:gd name="connsiteY4181" fmla="*/ 46319 h 2211056"/>
                    <a:gd name="connsiteX4182" fmla="*/ 1394030 w 5778299"/>
                    <a:gd name="connsiteY4182" fmla="*/ 39916 h 2211056"/>
                    <a:gd name="connsiteX4183" fmla="*/ 1411371 w 5778299"/>
                    <a:gd name="connsiteY4183" fmla="*/ 36448 h 2211056"/>
                    <a:gd name="connsiteX4184" fmla="*/ 1422753 w 5778299"/>
                    <a:gd name="connsiteY4184" fmla="*/ 37026 h 2211056"/>
                    <a:gd name="connsiteX4185" fmla="*/ 1423954 w 5778299"/>
                    <a:gd name="connsiteY4185" fmla="*/ 37026 h 2211056"/>
                    <a:gd name="connsiteX4186" fmla="*/ 1463438 w 5778299"/>
                    <a:gd name="connsiteY4186" fmla="*/ 57079 h 2211056"/>
                    <a:gd name="connsiteX4187" fmla="*/ 1464060 w 5778299"/>
                    <a:gd name="connsiteY4187" fmla="*/ 59880 h 2211056"/>
                    <a:gd name="connsiteX4188" fmla="*/ 1464549 w 5778299"/>
                    <a:gd name="connsiteY4188" fmla="*/ 59880 h 2211056"/>
                    <a:gd name="connsiteX4189" fmla="*/ 1464816 w 5778299"/>
                    <a:gd name="connsiteY4189" fmla="*/ 59880 h 2211056"/>
                    <a:gd name="connsiteX4190" fmla="*/ 1464816 w 5778299"/>
                    <a:gd name="connsiteY4190" fmla="*/ 60192 h 2211056"/>
                    <a:gd name="connsiteX4191" fmla="*/ 1464816 w 5778299"/>
                    <a:gd name="connsiteY4191" fmla="*/ 60681 h 2211056"/>
                    <a:gd name="connsiteX4192" fmla="*/ 1464816 w 5778299"/>
                    <a:gd name="connsiteY4192" fmla="*/ 60681 h 2211056"/>
                    <a:gd name="connsiteX4193" fmla="*/ 1464149 w 5778299"/>
                    <a:gd name="connsiteY4193" fmla="*/ 61526 h 2211056"/>
                    <a:gd name="connsiteX4194" fmla="*/ 1462815 w 5778299"/>
                    <a:gd name="connsiteY4194" fmla="*/ 63304 h 2211056"/>
                    <a:gd name="connsiteX4195" fmla="*/ 1462815 w 5778299"/>
                    <a:gd name="connsiteY4195" fmla="*/ 63304 h 2211056"/>
                    <a:gd name="connsiteX4196" fmla="*/ 1461437 w 5778299"/>
                    <a:gd name="connsiteY4196" fmla="*/ 65038 h 2211056"/>
                    <a:gd name="connsiteX4197" fmla="*/ 1460770 w 5778299"/>
                    <a:gd name="connsiteY4197" fmla="*/ 65883 h 2211056"/>
                    <a:gd name="connsiteX4198" fmla="*/ 1460770 w 5778299"/>
                    <a:gd name="connsiteY4198" fmla="*/ 65883 h 2211056"/>
                    <a:gd name="connsiteX4199" fmla="*/ 1460369 w 5778299"/>
                    <a:gd name="connsiteY4199" fmla="*/ 66150 h 2211056"/>
                    <a:gd name="connsiteX4200" fmla="*/ 1460369 w 5778299"/>
                    <a:gd name="connsiteY4200" fmla="*/ 66150 h 2211056"/>
                    <a:gd name="connsiteX4201" fmla="*/ 1395764 w 5778299"/>
                    <a:gd name="connsiteY4201" fmla="*/ 83046 h 2211056"/>
                    <a:gd name="connsiteX4202" fmla="*/ 1411371 w 5778299"/>
                    <a:gd name="connsiteY4202" fmla="*/ 37559 h 2211056"/>
                    <a:gd name="connsiteX4203" fmla="*/ 1394563 w 5778299"/>
                    <a:gd name="connsiteY4203" fmla="*/ 40894 h 2211056"/>
                    <a:gd name="connsiteX4204" fmla="*/ 1390117 w 5778299"/>
                    <a:gd name="connsiteY4204" fmla="*/ 46852 h 2211056"/>
                    <a:gd name="connsiteX4205" fmla="*/ 1382958 w 5778299"/>
                    <a:gd name="connsiteY4205" fmla="*/ 55745 h 2211056"/>
                    <a:gd name="connsiteX4206" fmla="*/ 1379712 w 5778299"/>
                    <a:gd name="connsiteY4206" fmla="*/ 57568 h 2211056"/>
                    <a:gd name="connsiteX4207" fmla="*/ 1364684 w 5778299"/>
                    <a:gd name="connsiteY4207" fmla="*/ 72108 h 2211056"/>
                    <a:gd name="connsiteX4208" fmla="*/ 1394474 w 5778299"/>
                    <a:gd name="connsiteY4208" fmla="*/ 82023 h 2211056"/>
                    <a:gd name="connsiteX4209" fmla="*/ 1395675 w 5778299"/>
                    <a:gd name="connsiteY4209" fmla="*/ 82023 h 2211056"/>
                    <a:gd name="connsiteX4210" fmla="*/ 1461704 w 5778299"/>
                    <a:gd name="connsiteY4210" fmla="*/ 63171 h 2211056"/>
                    <a:gd name="connsiteX4211" fmla="*/ 1462193 w 5778299"/>
                    <a:gd name="connsiteY4211" fmla="*/ 62504 h 2211056"/>
                    <a:gd name="connsiteX4212" fmla="*/ 1462504 w 5778299"/>
                    <a:gd name="connsiteY4212" fmla="*/ 57746 h 2211056"/>
                    <a:gd name="connsiteX4213" fmla="*/ 1423954 w 5778299"/>
                    <a:gd name="connsiteY4213" fmla="*/ 38315 h 2211056"/>
                    <a:gd name="connsiteX4214" fmla="*/ 1422753 w 5778299"/>
                    <a:gd name="connsiteY4214" fmla="*/ 38315 h 2211056"/>
                    <a:gd name="connsiteX4215" fmla="*/ 1411148 w 5778299"/>
                    <a:gd name="connsiteY4215" fmla="*/ 37693 h 2211056"/>
                    <a:gd name="connsiteX4216" fmla="*/ 900391 w 5778299"/>
                    <a:gd name="connsiteY4216" fmla="*/ 82023 h 2211056"/>
                    <a:gd name="connsiteX4217" fmla="*/ 900391 w 5778299"/>
                    <a:gd name="connsiteY4217" fmla="*/ 82023 h 2211056"/>
                    <a:gd name="connsiteX4218" fmla="*/ 888430 w 5778299"/>
                    <a:gd name="connsiteY4218" fmla="*/ 80245 h 2211056"/>
                    <a:gd name="connsiteX4219" fmla="*/ 871401 w 5778299"/>
                    <a:gd name="connsiteY4219" fmla="*/ 69885 h 2211056"/>
                    <a:gd name="connsiteX4220" fmla="*/ 871401 w 5778299"/>
                    <a:gd name="connsiteY4220" fmla="*/ 66016 h 2211056"/>
                    <a:gd name="connsiteX4221" fmla="*/ 910085 w 5778299"/>
                    <a:gd name="connsiteY4221" fmla="*/ 56501 h 2211056"/>
                    <a:gd name="connsiteX4222" fmla="*/ 928759 w 5778299"/>
                    <a:gd name="connsiteY4222" fmla="*/ 53566 h 2211056"/>
                    <a:gd name="connsiteX4223" fmla="*/ 960684 w 5778299"/>
                    <a:gd name="connsiteY4223" fmla="*/ 49120 h 2211056"/>
                    <a:gd name="connsiteX4224" fmla="*/ 984606 w 5778299"/>
                    <a:gd name="connsiteY4224" fmla="*/ 57435 h 2211056"/>
                    <a:gd name="connsiteX4225" fmla="*/ 984606 w 5778299"/>
                    <a:gd name="connsiteY4225" fmla="*/ 61125 h 2211056"/>
                    <a:gd name="connsiteX4226" fmla="*/ 976869 w 5778299"/>
                    <a:gd name="connsiteY4226" fmla="*/ 63437 h 2211056"/>
                    <a:gd name="connsiteX4227" fmla="*/ 966954 w 5778299"/>
                    <a:gd name="connsiteY4227" fmla="*/ 62504 h 2211056"/>
                    <a:gd name="connsiteX4228" fmla="*/ 966154 w 5778299"/>
                    <a:gd name="connsiteY4228" fmla="*/ 62504 h 2211056"/>
                    <a:gd name="connsiteX4229" fmla="*/ 955660 w 5778299"/>
                    <a:gd name="connsiteY4229" fmla="*/ 61792 h 2211056"/>
                    <a:gd name="connsiteX4230" fmla="*/ 927826 w 5778299"/>
                    <a:gd name="connsiteY4230" fmla="*/ 71263 h 2211056"/>
                    <a:gd name="connsiteX4231" fmla="*/ 927826 w 5778299"/>
                    <a:gd name="connsiteY4231" fmla="*/ 71263 h 2211056"/>
                    <a:gd name="connsiteX4232" fmla="*/ 922757 w 5778299"/>
                    <a:gd name="connsiteY4232" fmla="*/ 75932 h 2211056"/>
                    <a:gd name="connsiteX4233" fmla="*/ 920845 w 5778299"/>
                    <a:gd name="connsiteY4233" fmla="*/ 77666 h 2211056"/>
                    <a:gd name="connsiteX4234" fmla="*/ 920845 w 5778299"/>
                    <a:gd name="connsiteY4234" fmla="*/ 77666 h 2211056"/>
                    <a:gd name="connsiteX4235" fmla="*/ 920623 w 5778299"/>
                    <a:gd name="connsiteY4235" fmla="*/ 77666 h 2211056"/>
                    <a:gd name="connsiteX4236" fmla="*/ 920222 w 5778299"/>
                    <a:gd name="connsiteY4236" fmla="*/ 77666 h 2211056"/>
                    <a:gd name="connsiteX4237" fmla="*/ 920222 w 5778299"/>
                    <a:gd name="connsiteY4237" fmla="*/ 77310 h 2211056"/>
                    <a:gd name="connsiteX4238" fmla="*/ 920222 w 5778299"/>
                    <a:gd name="connsiteY4238" fmla="*/ 76688 h 2211056"/>
                    <a:gd name="connsiteX4239" fmla="*/ 920222 w 5778299"/>
                    <a:gd name="connsiteY4239" fmla="*/ 76688 h 2211056"/>
                    <a:gd name="connsiteX4240" fmla="*/ 900124 w 5778299"/>
                    <a:gd name="connsiteY4240" fmla="*/ 82068 h 2211056"/>
                    <a:gd name="connsiteX4241" fmla="*/ 960596 w 5778299"/>
                    <a:gd name="connsiteY4241" fmla="*/ 50276 h 2211056"/>
                    <a:gd name="connsiteX4242" fmla="*/ 928982 w 5778299"/>
                    <a:gd name="connsiteY4242" fmla="*/ 54723 h 2211056"/>
                    <a:gd name="connsiteX4243" fmla="*/ 910129 w 5778299"/>
                    <a:gd name="connsiteY4243" fmla="*/ 57702 h 2211056"/>
                    <a:gd name="connsiteX4244" fmla="*/ 872334 w 5778299"/>
                    <a:gd name="connsiteY4244" fmla="*/ 66594 h 2211056"/>
                    <a:gd name="connsiteX4245" fmla="*/ 872334 w 5778299"/>
                    <a:gd name="connsiteY4245" fmla="*/ 69529 h 2211056"/>
                    <a:gd name="connsiteX4246" fmla="*/ 888653 w 5778299"/>
                    <a:gd name="connsiteY4246" fmla="*/ 79311 h 2211056"/>
                    <a:gd name="connsiteX4247" fmla="*/ 900302 w 5778299"/>
                    <a:gd name="connsiteY4247" fmla="*/ 81045 h 2211056"/>
                    <a:gd name="connsiteX4248" fmla="*/ 900302 w 5778299"/>
                    <a:gd name="connsiteY4248" fmla="*/ 81045 h 2211056"/>
                    <a:gd name="connsiteX4249" fmla="*/ 926536 w 5778299"/>
                    <a:gd name="connsiteY4249" fmla="*/ 70818 h 2211056"/>
                    <a:gd name="connsiteX4250" fmla="*/ 930716 w 5778299"/>
                    <a:gd name="connsiteY4250" fmla="*/ 66994 h 2211056"/>
                    <a:gd name="connsiteX4251" fmla="*/ 933161 w 5778299"/>
                    <a:gd name="connsiteY4251" fmla="*/ 64771 h 2211056"/>
                    <a:gd name="connsiteX4252" fmla="*/ 933161 w 5778299"/>
                    <a:gd name="connsiteY4252" fmla="*/ 64771 h 2211056"/>
                    <a:gd name="connsiteX4253" fmla="*/ 933517 w 5778299"/>
                    <a:gd name="connsiteY4253" fmla="*/ 64771 h 2211056"/>
                    <a:gd name="connsiteX4254" fmla="*/ 933917 w 5778299"/>
                    <a:gd name="connsiteY4254" fmla="*/ 64771 h 2211056"/>
                    <a:gd name="connsiteX4255" fmla="*/ 933917 w 5778299"/>
                    <a:gd name="connsiteY4255" fmla="*/ 65127 h 2211056"/>
                    <a:gd name="connsiteX4256" fmla="*/ 933695 w 5778299"/>
                    <a:gd name="connsiteY4256" fmla="*/ 65705 h 2211056"/>
                    <a:gd name="connsiteX4257" fmla="*/ 933695 w 5778299"/>
                    <a:gd name="connsiteY4257" fmla="*/ 65705 h 2211056"/>
                    <a:gd name="connsiteX4258" fmla="*/ 955304 w 5778299"/>
                    <a:gd name="connsiteY4258" fmla="*/ 60858 h 2211056"/>
                    <a:gd name="connsiteX4259" fmla="*/ 965931 w 5778299"/>
                    <a:gd name="connsiteY4259" fmla="*/ 61570 h 2211056"/>
                    <a:gd name="connsiteX4260" fmla="*/ 966776 w 5778299"/>
                    <a:gd name="connsiteY4260" fmla="*/ 61570 h 2211056"/>
                    <a:gd name="connsiteX4261" fmla="*/ 976514 w 5778299"/>
                    <a:gd name="connsiteY4261" fmla="*/ 62504 h 2211056"/>
                    <a:gd name="connsiteX4262" fmla="*/ 983317 w 5778299"/>
                    <a:gd name="connsiteY4262" fmla="*/ 60725 h 2211056"/>
                    <a:gd name="connsiteX4263" fmla="*/ 983317 w 5778299"/>
                    <a:gd name="connsiteY4263" fmla="*/ 58102 h 2211056"/>
                    <a:gd name="connsiteX4264" fmla="*/ 960329 w 5778299"/>
                    <a:gd name="connsiteY4264" fmla="*/ 50321 h 2211056"/>
                    <a:gd name="connsiteX4265" fmla="*/ 1236494 w 5778299"/>
                    <a:gd name="connsiteY4265" fmla="*/ 68995 h 2211056"/>
                    <a:gd name="connsiteX4266" fmla="*/ 1185138 w 5778299"/>
                    <a:gd name="connsiteY4266" fmla="*/ 55879 h 2211056"/>
                    <a:gd name="connsiteX4267" fmla="*/ 1190874 w 5778299"/>
                    <a:gd name="connsiteY4267" fmla="*/ 50410 h 2211056"/>
                    <a:gd name="connsiteX4268" fmla="*/ 1201901 w 5778299"/>
                    <a:gd name="connsiteY4268" fmla="*/ 47208 h 2211056"/>
                    <a:gd name="connsiteX4269" fmla="*/ 1220665 w 5778299"/>
                    <a:gd name="connsiteY4269" fmla="*/ 39783 h 2211056"/>
                    <a:gd name="connsiteX4270" fmla="*/ 1217463 w 5778299"/>
                    <a:gd name="connsiteY4270" fmla="*/ 33158 h 2211056"/>
                    <a:gd name="connsiteX4271" fmla="*/ 1213862 w 5778299"/>
                    <a:gd name="connsiteY4271" fmla="*/ 25643 h 2211056"/>
                    <a:gd name="connsiteX4272" fmla="*/ 1221688 w 5778299"/>
                    <a:gd name="connsiteY4272" fmla="*/ 24265 h 2211056"/>
                    <a:gd name="connsiteX4273" fmla="*/ 1245076 w 5778299"/>
                    <a:gd name="connsiteY4273" fmla="*/ 29734 h 2211056"/>
                    <a:gd name="connsiteX4274" fmla="*/ 1277712 w 5778299"/>
                    <a:gd name="connsiteY4274" fmla="*/ 35514 h 2211056"/>
                    <a:gd name="connsiteX4275" fmla="*/ 1281002 w 5778299"/>
                    <a:gd name="connsiteY4275" fmla="*/ 35514 h 2211056"/>
                    <a:gd name="connsiteX4276" fmla="*/ 1287894 w 5778299"/>
                    <a:gd name="connsiteY4276" fmla="*/ 35247 h 2211056"/>
                    <a:gd name="connsiteX4277" fmla="*/ 1301945 w 5778299"/>
                    <a:gd name="connsiteY4277" fmla="*/ 39338 h 2211056"/>
                    <a:gd name="connsiteX4278" fmla="*/ 1303457 w 5778299"/>
                    <a:gd name="connsiteY4278" fmla="*/ 41961 h 2211056"/>
                    <a:gd name="connsiteX4279" fmla="*/ 1303457 w 5778299"/>
                    <a:gd name="connsiteY4279" fmla="*/ 41116 h 2211056"/>
                    <a:gd name="connsiteX4280" fmla="*/ 1303457 w 5778299"/>
                    <a:gd name="connsiteY4280" fmla="*/ 41116 h 2211056"/>
                    <a:gd name="connsiteX4281" fmla="*/ 1303723 w 5778299"/>
                    <a:gd name="connsiteY4281" fmla="*/ 40716 h 2211056"/>
                    <a:gd name="connsiteX4282" fmla="*/ 1303723 w 5778299"/>
                    <a:gd name="connsiteY4282" fmla="*/ 40716 h 2211056"/>
                    <a:gd name="connsiteX4283" fmla="*/ 1303990 w 5778299"/>
                    <a:gd name="connsiteY4283" fmla="*/ 40716 h 2211056"/>
                    <a:gd name="connsiteX4284" fmla="*/ 1303990 w 5778299"/>
                    <a:gd name="connsiteY4284" fmla="*/ 41294 h 2211056"/>
                    <a:gd name="connsiteX4285" fmla="*/ 1303990 w 5778299"/>
                    <a:gd name="connsiteY4285" fmla="*/ 41294 h 2211056"/>
                    <a:gd name="connsiteX4286" fmla="*/ 1303368 w 5778299"/>
                    <a:gd name="connsiteY4286" fmla="*/ 45741 h 2211056"/>
                    <a:gd name="connsiteX4287" fmla="*/ 1303368 w 5778299"/>
                    <a:gd name="connsiteY4287" fmla="*/ 47297 h 2211056"/>
                    <a:gd name="connsiteX4288" fmla="*/ 1303368 w 5778299"/>
                    <a:gd name="connsiteY4288" fmla="*/ 47297 h 2211056"/>
                    <a:gd name="connsiteX4289" fmla="*/ 1303368 w 5778299"/>
                    <a:gd name="connsiteY4289" fmla="*/ 47297 h 2211056"/>
                    <a:gd name="connsiteX4290" fmla="*/ 1303368 w 5778299"/>
                    <a:gd name="connsiteY4290" fmla="*/ 47297 h 2211056"/>
                    <a:gd name="connsiteX4291" fmla="*/ 1302523 w 5778299"/>
                    <a:gd name="connsiteY4291" fmla="*/ 53255 h 2211056"/>
                    <a:gd name="connsiteX4292" fmla="*/ 1302523 w 5778299"/>
                    <a:gd name="connsiteY4292" fmla="*/ 53255 h 2211056"/>
                    <a:gd name="connsiteX4293" fmla="*/ 1301989 w 5778299"/>
                    <a:gd name="connsiteY4293" fmla="*/ 53744 h 2211056"/>
                    <a:gd name="connsiteX4294" fmla="*/ 1301411 w 5778299"/>
                    <a:gd name="connsiteY4294" fmla="*/ 53166 h 2211056"/>
                    <a:gd name="connsiteX4295" fmla="*/ 1301411 w 5778299"/>
                    <a:gd name="connsiteY4295" fmla="*/ 53166 h 2211056"/>
                    <a:gd name="connsiteX4296" fmla="*/ 1301411 w 5778299"/>
                    <a:gd name="connsiteY4296" fmla="*/ 52366 h 2211056"/>
                    <a:gd name="connsiteX4297" fmla="*/ 1236850 w 5778299"/>
                    <a:gd name="connsiteY4297" fmla="*/ 69084 h 2211056"/>
                    <a:gd name="connsiteX4298" fmla="*/ 1218308 w 5778299"/>
                    <a:gd name="connsiteY4298" fmla="*/ 25154 h 2211056"/>
                    <a:gd name="connsiteX4299" fmla="*/ 1214884 w 5778299"/>
                    <a:gd name="connsiteY4299" fmla="*/ 26132 h 2211056"/>
                    <a:gd name="connsiteX4300" fmla="*/ 1218308 w 5778299"/>
                    <a:gd name="connsiteY4300" fmla="*/ 32446 h 2211056"/>
                    <a:gd name="connsiteX4301" fmla="*/ 1221376 w 5778299"/>
                    <a:gd name="connsiteY4301" fmla="*/ 40627 h 2211056"/>
                    <a:gd name="connsiteX4302" fmla="*/ 1202168 w 5778299"/>
                    <a:gd name="connsiteY4302" fmla="*/ 48320 h 2211056"/>
                    <a:gd name="connsiteX4303" fmla="*/ 1191319 w 5778299"/>
                    <a:gd name="connsiteY4303" fmla="*/ 51432 h 2211056"/>
                    <a:gd name="connsiteX4304" fmla="*/ 1186205 w 5778299"/>
                    <a:gd name="connsiteY4304" fmla="*/ 55879 h 2211056"/>
                    <a:gd name="connsiteX4305" fmla="*/ 1236494 w 5778299"/>
                    <a:gd name="connsiteY4305" fmla="*/ 68062 h 2211056"/>
                    <a:gd name="connsiteX4306" fmla="*/ 1237383 w 5778299"/>
                    <a:gd name="connsiteY4306" fmla="*/ 68062 h 2211056"/>
                    <a:gd name="connsiteX4307" fmla="*/ 1302701 w 5778299"/>
                    <a:gd name="connsiteY4307" fmla="*/ 47297 h 2211056"/>
                    <a:gd name="connsiteX4308" fmla="*/ 1302701 w 5778299"/>
                    <a:gd name="connsiteY4308" fmla="*/ 47297 h 2211056"/>
                    <a:gd name="connsiteX4309" fmla="*/ 1301100 w 5778299"/>
                    <a:gd name="connsiteY4309" fmla="*/ 40272 h 2211056"/>
                    <a:gd name="connsiteX4310" fmla="*/ 1287761 w 5778299"/>
                    <a:gd name="connsiteY4310" fmla="*/ 36537 h 2211056"/>
                    <a:gd name="connsiteX4311" fmla="*/ 1280913 w 5778299"/>
                    <a:gd name="connsiteY4311" fmla="*/ 36804 h 2211056"/>
                    <a:gd name="connsiteX4312" fmla="*/ 1277623 w 5778299"/>
                    <a:gd name="connsiteY4312" fmla="*/ 36804 h 2211056"/>
                    <a:gd name="connsiteX4313" fmla="*/ 1244631 w 5778299"/>
                    <a:gd name="connsiteY4313" fmla="*/ 30979 h 2211056"/>
                    <a:gd name="connsiteX4314" fmla="*/ 1221421 w 5778299"/>
                    <a:gd name="connsiteY4314" fmla="*/ 25554 h 2211056"/>
                    <a:gd name="connsiteX4315" fmla="*/ 1218041 w 5778299"/>
                    <a:gd name="connsiteY4315" fmla="*/ 25198 h 2211056"/>
                    <a:gd name="connsiteX4316" fmla="*/ 1499942 w 5778299"/>
                    <a:gd name="connsiteY4316" fmla="*/ 61926 h 2211056"/>
                    <a:gd name="connsiteX4317" fmla="*/ 1479400 w 5778299"/>
                    <a:gd name="connsiteY4317" fmla="*/ 57168 h 2211056"/>
                    <a:gd name="connsiteX4318" fmla="*/ 1477755 w 5778299"/>
                    <a:gd name="connsiteY4318" fmla="*/ 52499 h 2211056"/>
                    <a:gd name="connsiteX4319" fmla="*/ 1516527 w 5778299"/>
                    <a:gd name="connsiteY4319" fmla="*/ 39382 h 2211056"/>
                    <a:gd name="connsiteX4320" fmla="*/ 1519418 w 5778299"/>
                    <a:gd name="connsiteY4320" fmla="*/ 39382 h 2211056"/>
                    <a:gd name="connsiteX4321" fmla="*/ 1535069 w 5778299"/>
                    <a:gd name="connsiteY4321" fmla="*/ 33558 h 2211056"/>
                    <a:gd name="connsiteX4322" fmla="*/ 1549609 w 5778299"/>
                    <a:gd name="connsiteY4322" fmla="*/ 27555 h 2211056"/>
                    <a:gd name="connsiteX4323" fmla="*/ 1561614 w 5778299"/>
                    <a:gd name="connsiteY4323" fmla="*/ 32001 h 2211056"/>
                    <a:gd name="connsiteX4324" fmla="*/ 1567083 w 5778299"/>
                    <a:gd name="connsiteY4324" fmla="*/ 42050 h 2211056"/>
                    <a:gd name="connsiteX4325" fmla="*/ 1544851 w 5778299"/>
                    <a:gd name="connsiteY4325" fmla="*/ 56279 h 2211056"/>
                    <a:gd name="connsiteX4326" fmla="*/ 1548497 w 5778299"/>
                    <a:gd name="connsiteY4326" fmla="*/ 55879 h 2211056"/>
                    <a:gd name="connsiteX4327" fmla="*/ 1549431 w 5778299"/>
                    <a:gd name="connsiteY4327" fmla="*/ 55879 h 2211056"/>
                    <a:gd name="connsiteX4328" fmla="*/ 1549431 w 5778299"/>
                    <a:gd name="connsiteY4328" fmla="*/ 56368 h 2211056"/>
                    <a:gd name="connsiteX4329" fmla="*/ 1548897 w 5778299"/>
                    <a:gd name="connsiteY4329" fmla="*/ 56946 h 2211056"/>
                    <a:gd name="connsiteX4330" fmla="*/ 1548897 w 5778299"/>
                    <a:gd name="connsiteY4330" fmla="*/ 56946 h 2211056"/>
                    <a:gd name="connsiteX4331" fmla="*/ 1547652 w 5778299"/>
                    <a:gd name="connsiteY4331" fmla="*/ 56946 h 2211056"/>
                    <a:gd name="connsiteX4332" fmla="*/ 1546007 w 5778299"/>
                    <a:gd name="connsiteY4332" fmla="*/ 56946 h 2211056"/>
                    <a:gd name="connsiteX4333" fmla="*/ 1535603 w 5778299"/>
                    <a:gd name="connsiteY4333" fmla="*/ 58057 h 2211056"/>
                    <a:gd name="connsiteX4334" fmla="*/ 1531823 w 5778299"/>
                    <a:gd name="connsiteY4334" fmla="*/ 58546 h 2211056"/>
                    <a:gd name="connsiteX4335" fmla="*/ 1499676 w 5778299"/>
                    <a:gd name="connsiteY4335" fmla="*/ 61970 h 2211056"/>
                    <a:gd name="connsiteX4336" fmla="*/ 1516527 w 5778299"/>
                    <a:gd name="connsiteY4336" fmla="*/ 40494 h 2211056"/>
                    <a:gd name="connsiteX4337" fmla="*/ 1478867 w 5778299"/>
                    <a:gd name="connsiteY4337" fmla="*/ 52544 h 2211056"/>
                    <a:gd name="connsiteX4338" fmla="*/ 1480201 w 5778299"/>
                    <a:gd name="connsiteY4338" fmla="*/ 56412 h 2211056"/>
                    <a:gd name="connsiteX4339" fmla="*/ 1499942 w 5778299"/>
                    <a:gd name="connsiteY4339" fmla="*/ 60858 h 2211056"/>
                    <a:gd name="connsiteX4340" fmla="*/ 1531067 w 5778299"/>
                    <a:gd name="connsiteY4340" fmla="*/ 58146 h 2211056"/>
                    <a:gd name="connsiteX4341" fmla="*/ 1531334 w 5778299"/>
                    <a:gd name="connsiteY4341" fmla="*/ 58146 h 2211056"/>
                    <a:gd name="connsiteX4342" fmla="*/ 1531334 w 5778299"/>
                    <a:gd name="connsiteY4342" fmla="*/ 58146 h 2211056"/>
                    <a:gd name="connsiteX4343" fmla="*/ 1533290 w 5778299"/>
                    <a:gd name="connsiteY4343" fmla="*/ 57924 h 2211056"/>
                    <a:gd name="connsiteX4344" fmla="*/ 1535781 w 5778299"/>
                    <a:gd name="connsiteY4344" fmla="*/ 57657 h 2211056"/>
                    <a:gd name="connsiteX4345" fmla="*/ 1565971 w 5778299"/>
                    <a:gd name="connsiteY4345" fmla="*/ 42228 h 2211056"/>
                    <a:gd name="connsiteX4346" fmla="*/ 1560947 w 5778299"/>
                    <a:gd name="connsiteY4346" fmla="*/ 33335 h 2211056"/>
                    <a:gd name="connsiteX4347" fmla="*/ 1549564 w 5778299"/>
                    <a:gd name="connsiteY4347" fmla="*/ 28889 h 2211056"/>
                    <a:gd name="connsiteX4348" fmla="*/ 1535647 w 5778299"/>
                    <a:gd name="connsiteY4348" fmla="*/ 34714 h 2211056"/>
                    <a:gd name="connsiteX4349" fmla="*/ 1519284 w 5778299"/>
                    <a:gd name="connsiteY4349" fmla="*/ 40716 h 2211056"/>
                    <a:gd name="connsiteX4350" fmla="*/ 1516261 w 5778299"/>
                    <a:gd name="connsiteY4350" fmla="*/ 40539 h 2211056"/>
                    <a:gd name="connsiteX4351" fmla="*/ 2418701 w 5778299"/>
                    <a:gd name="connsiteY4351" fmla="*/ 43162 h 2211056"/>
                    <a:gd name="connsiteX4352" fmla="*/ 2396469 w 5778299"/>
                    <a:gd name="connsiteY4352" fmla="*/ 38493 h 2211056"/>
                    <a:gd name="connsiteX4353" fmla="*/ 2393578 w 5778299"/>
                    <a:gd name="connsiteY4353" fmla="*/ 31957 h 2211056"/>
                    <a:gd name="connsiteX4354" fmla="*/ 2422835 w 5778299"/>
                    <a:gd name="connsiteY4354" fmla="*/ 23064 h 2211056"/>
                    <a:gd name="connsiteX4355" fmla="*/ 2441554 w 5778299"/>
                    <a:gd name="connsiteY4355" fmla="*/ 28000 h 2211056"/>
                    <a:gd name="connsiteX4356" fmla="*/ 2442399 w 5778299"/>
                    <a:gd name="connsiteY4356" fmla="*/ 32446 h 2211056"/>
                    <a:gd name="connsiteX4357" fmla="*/ 2418433 w 5778299"/>
                    <a:gd name="connsiteY4357" fmla="*/ 43206 h 2211056"/>
                    <a:gd name="connsiteX4358" fmla="*/ 2423147 w 5778299"/>
                    <a:gd name="connsiteY4358" fmla="*/ 24087 h 2211056"/>
                    <a:gd name="connsiteX4359" fmla="*/ 2394956 w 5778299"/>
                    <a:gd name="connsiteY4359" fmla="*/ 32313 h 2211056"/>
                    <a:gd name="connsiteX4360" fmla="*/ 2397491 w 5778299"/>
                    <a:gd name="connsiteY4360" fmla="*/ 37648 h 2211056"/>
                    <a:gd name="connsiteX4361" fmla="*/ 2418877 w 5778299"/>
                    <a:gd name="connsiteY4361" fmla="*/ 42095 h 2211056"/>
                    <a:gd name="connsiteX4362" fmla="*/ 2441644 w 5778299"/>
                    <a:gd name="connsiteY4362" fmla="*/ 32001 h 2211056"/>
                    <a:gd name="connsiteX4363" fmla="*/ 2441021 w 5778299"/>
                    <a:gd name="connsiteY4363" fmla="*/ 28622 h 2211056"/>
                    <a:gd name="connsiteX4364" fmla="*/ 2422702 w 5778299"/>
                    <a:gd name="connsiteY4364" fmla="*/ 23953 h 2211056"/>
                    <a:gd name="connsiteX4365" fmla="*/ 1286427 w 5778299"/>
                    <a:gd name="connsiteY4365" fmla="*/ 28533 h 2211056"/>
                    <a:gd name="connsiteX4366" fmla="*/ 1285315 w 5778299"/>
                    <a:gd name="connsiteY4366" fmla="*/ 28533 h 2211056"/>
                    <a:gd name="connsiteX4367" fmla="*/ 1241874 w 5778299"/>
                    <a:gd name="connsiteY4367" fmla="*/ 16172 h 2211056"/>
                    <a:gd name="connsiteX4368" fmla="*/ 1241874 w 5778299"/>
                    <a:gd name="connsiteY4368" fmla="*/ 16172 h 2211056"/>
                    <a:gd name="connsiteX4369" fmla="*/ 1242274 w 5778299"/>
                    <a:gd name="connsiteY4369" fmla="*/ 16172 h 2211056"/>
                    <a:gd name="connsiteX4370" fmla="*/ 1242274 w 5778299"/>
                    <a:gd name="connsiteY4370" fmla="*/ 16172 h 2211056"/>
                    <a:gd name="connsiteX4371" fmla="*/ 1242897 w 5778299"/>
                    <a:gd name="connsiteY4371" fmla="*/ 15950 h 2211056"/>
                    <a:gd name="connsiteX4372" fmla="*/ 1247343 w 5778299"/>
                    <a:gd name="connsiteY4372" fmla="*/ 17462 h 2211056"/>
                    <a:gd name="connsiteX4373" fmla="*/ 1294786 w 5778299"/>
                    <a:gd name="connsiteY4373" fmla="*/ 5590 h 2211056"/>
                    <a:gd name="connsiteX4374" fmla="*/ 1315951 w 5778299"/>
                    <a:gd name="connsiteY4374" fmla="*/ -324 h 2211056"/>
                    <a:gd name="connsiteX4375" fmla="*/ 1315951 w 5778299"/>
                    <a:gd name="connsiteY4375" fmla="*/ -324 h 2211056"/>
                    <a:gd name="connsiteX4376" fmla="*/ 1350055 w 5778299"/>
                    <a:gd name="connsiteY4376" fmla="*/ 11326 h 2211056"/>
                    <a:gd name="connsiteX4377" fmla="*/ 1342674 w 5778299"/>
                    <a:gd name="connsiteY4377" fmla="*/ 15772 h 2211056"/>
                    <a:gd name="connsiteX4378" fmla="*/ 1337872 w 5778299"/>
                    <a:gd name="connsiteY4378" fmla="*/ 16172 h 2211056"/>
                    <a:gd name="connsiteX4379" fmla="*/ 1328979 w 5778299"/>
                    <a:gd name="connsiteY4379" fmla="*/ 15594 h 2211056"/>
                    <a:gd name="connsiteX4380" fmla="*/ 1320086 w 5778299"/>
                    <a:gd name="connsiteY4380" fmla="*/ 14972 h 2211056"/>
                    <a:gd name="connsiteX4381" fmla="*/ 1309993 w 5778299"/>
                    <a:gd name="connsiteY4381" fmla="*/ 17373 h 2211056"/>
                    <a:gd name="connsiteX4382" fmla="*/ 1304746 w 5778299"/>
                    <a:gd name="connsiteY4382" fmla="*/ 21463 h 2211056"/>
                    <a:gd name="connsiteX4383" fmla="*/ 1285982 w 5778299"/>
                    <a:gd name="connsiteY4383" fmla="*/ 28667 h 2211056"/>
                    <a:gd name="connsiteX4384" fmla="*/ 1244053 w 5778299"/>
                    <a:gd name="connsiteY4384" fmla="*/ 18040 h 2211056"/>
                    <a:gd name="connsiteX4385" fmla="*/ 1285315 w 5778299"/>
                    <a:gd name="connsiteY4385" fmla="*/ 27422 h 2211056"/>
                    <a:gd name="connsiteX4386" fmla="*/ 1286427 w 5778299"/>
                    <a:gd name="connsiteY4386" fmla="*/ 27422 h 2211056"/>
                    <a:gd name="connsiteX4387" fmla="*/ 1304435 w 5778299"/>
                    <a:gd name="connsiteY4387" fmla="*/ 20307 h 2211056"/>
                    <a:gd name="connsiteX4388" fmla="*/ 1309770 w 5778299"/>
                    <a:gd name="connsiteY4388" fmla="*/ 16217 h 2211056"/>
                    <a:gd name="connsiteX4389" fmla="*/ 1320486 w 5778299"/>
                    <a:gd name="connsiteY4389" fmla="*/ 13593 h 2211056"/>
                    <a:gd name="connsiteX4390" fmla="*/ 1329646 w 5778299"/>
                    <a:gd name="connsiteY4390" fmla="*/ 14216 h 2211056"/>
                    <a:gd name="connsiteX4391" fmla="*/ 1338272 w 5778299"/>
                    <a:gd name="connsiteY4391" fmla="*/ 14794 h 2211056"/>
                    <a:gd name="connsiteX4392" fmla="*/ 1342718 w 5778299"/>
                    <a:gd name="connsiteY4392" fmla="*/ 14438 h 2211056"/>
                    <a:gd name="connsiteX4393" fmla="*/ 1349210 w 5778299"/>
                    <a:gd name="connsiteY4393" fmla="*/ 11326 h 2211056"/>
                    <a:gd name="connsiteX4394" fmla="*/ 1316218 w 5778299"/>
                    <a:gd name="connsiteY4394" fmla="*/ 654 h 2211056"/>
                    <a:gd name="connsiteX4395" fmla="*/ 1316218 w 5778299"/>
                    <a:gd name="connsiteY4395" fmla="*/ 654 h 2211056"/>
                    <a:gd name="connsiteX4396" fmla="*/ 1295364 w 5778299"/>
                    <a:gd name="connsiteY4396" fmla="*/ 6524 h 2211056"/>
                    <a:gd name="connsiteX4397" fmla="*/ 1247565 w 5778299"/>
                    <a:gd name="connsiteY4397" fmla="*/ 18440 h 2211056"/>
                    <a:gd name="connsiteX4398" fmla="*/ 1243608 w 5778299"/>
                    <a:gd name="connsiteY4398" fmla="*/ 18173 h 2211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  <a:cxn ang="0">
                      <a:pos x="connsiteX1070" y="connsiteY1070"/>
                    </a:cxn>
                    <a:cxn ang="0">
                      <a:pos x="connsiteX1071" y="connsiteY1071"/>
                    </a:cxn>
                    <a:cxn ang="0">
                      <a:pos x="connsiteX1072" y="connsiteY1072"/>
                    </a:cxn>
                    <a:cxn ang="0">
                      <a:pos x="connsiteX1073" y="connsiteY1073"/>
                    </a:cxn>
                    <a:cxn ang="0">
                      <a:pos x="connsiteX1074" y="connsiteY1074"/>
                    </a:cxn>
                    <a:cxn ang="0">
                      <a:pos x="connsiteX1075" y="connsiteY1075"/>
                    </a:cxn>
                    <a:cxn ang="0">
                      <a:pos x="connsiteX1076" y="connsiteY1076"/>
                    </a:cxn>
                    <a:cxn ang="0">
                      <a:pos x="connsiteX1077" y="connsiteY1077"/>
                    </a:cxn>
                    <a:cxn ang="0">
                      <a:pos x="connsiteX1078" y="connsiteY1078"/>
                    </a:cxn>
                    <a:cxn ang="0">
                      <a:pos x="connsiteX1079" y="connsiteY1079"/>
                    </a:cxn>
                    <a:cxn ang="0">
                      <a:pos x="connsiteX1080" y="connsiteY1080"/>
                    </a:cxn>
                    <a:cxn ang="0">
                      <a:pos x="connsiteX1081" y="connsiteY1081"/>
                    </a:cxn>
                    <a:cxn ang="0">
                      <a:pos x="connsiteX1082" y="connsiteY1082"/>
                    </a:cxn>
                    <a:cxn ang="0">
                      <a:pos x="connsiteX1083" y="connsiteY1083"/>
                    </a:cxn>
                    <a:cxn ang="0">
                      <a:pos x="connsiteX1084" y="connsiteY1084"/>
                    </a:cxn>
                    <a:cxn ang="0">
                      <a:pos x="connsiteX1085" y="connsiteY1085"/>
                    </a:cxn>
                    <a:cxn ang="0">
                      <a:pos x="connsiteX1086" y="connsiteY1086"/>
                    </a:cxn>
                    <a:cxn ang="0">
                      <a:pos x="connsiteX1087" y="connsiteY1087"/>
                    </a:cxn>
                    <a:cxn ang="0">
                      <a:pos x="connsiteX1088" y="connsiteY1088"/>
                    </a:cxn>
                    <a:cxn ang="0">
                      <a:pos x="connsiteX1089" y="connsiteY1089"/>
                    </a:cxn>
                    <a:cxn ang="0">
                      <a:pos x="connsiteX1090" y="connsiteY1090"/>
                    </a:cxn>
                    <a:cxn ang="0">
                      <a:pos x="connsiteX1091" y="connsiteY1091"/>
                    </a:cxn>
                    <a:cxn ang="0">
                      <a:pos x="connsiteX1092" y="connsiteY1092"/>
                    </a:cxn>
                    <a:cxn ang="0">
                      <a:pos x="connsiteX1093" y="connsiteY1093"/>
                    </a:cxn>
                    <a:cxn ang="0">
                      <a:pos x="connsiteX1094" y="connsiteY1094"/>
                    </a:cxn>
                    <a:cxn ang="0">
                      <a:pos x="connsiteX1095" y="connsiteY1095"/>
                    </a:cxn>
                    <a:cxn ang="0">
                      <a:pos x="connsiteX1096" y="connsiteY1096"/>
                    </a:cxn>
                    <a:cxn ang="0">
                      <a:pos x="connsiteX1097" y="connsiteY1097"/>
                    </a:cxn>
                    <a:cxn ang="0">
                      <a:pos x="connsiteX1098" y="connsiteY1098"/>
                    </a:cxn>
                    <a:cxn ang="0">
                      <a:pos x="connsiteX1099" y="connsiteY1099"/>
                    </a:cxn>
                    <a:cxn ang="0">
                      <a:pos x="connsiteX1100" y="connsiteY1100"/>
                    </a:cxn>
                    <a:cxn ang="0">
                      <a:pos x="connsiteX1101" y="connsiteY1101"/>
                    </a:cxn>
                    <a:cxn ang="0">
                      <a:pos x="connsiteX1102" y="connsiteY1102"/>
                    </a:cxn>
                    <a:cxn ang="0">
                      <a:pos x="connsiteX1103" y="connsiteY1103"/>
                    </a:cxn>
                    <a:cxn ang="0">
                      <a:pos x="connsiteX1104" y="connsiteY1104"/>
                    </a:cxn>
                    <a:cxn ang="0">
                      <a:pos x="connsiteX1105" y="connsiteY1105"/>
                    </a:cxn>
                    <a:cxn ang="0">
                      <a:pos x="connsiteX1106" y="connsiteY1106"/>
                    </a:cxn>
                    <a:cxn ang="0">
                      <a:pos x="connsiteX1107" y="connsiteY1107"/>
                    </a:cxn>
                    <a:cxn ang="0">
                      <a:pos x="connsiteX1108" y="connsiteY1108"/>
                    </a:cxn>
                    <a:cxn ang="0">
                      <a:pos x="connsiteX1109" y="connsiteY1109"/>
                    </a:cxn>
                    <a:cxn ang="0">
                      <a:pos x="connsiteX1110" y="connsiteY1110"/>
                    </a:cxn>
                    <a:cxn ang="0">
                      <a:pos x="connsiteX1111" y="connsiteY1111"/>
                    </a:cxn>
                    <a:cxn ang="0">
                      <a:pos x="connsiteX1112" y="connsiteY1112"/>
                    </a:cxn>
                    <a:cxn ang="0">
                      <a:pos x="connsiteX1113" y="connsiteY1113"/>
                    </a:cxn>
                    <a:cxn ang="0">
                      <a:pos x="connsiteX1114" y="connsiteY1114"/>
                    </a:cxn>
                    <a:cxn ang="0">
                      <a:pos x="connsiteX1115" y="connsiteY1115"/>
                    </a:cxn>
                    <a:cxn ang="0">
                      <a:pos x="connsiteX1116" y="connsiteY1116"/>
                    </a:cxn>
                    <a:cxn ang="0">
                      <a:pos x="connsiteX1117" y="connsiteY1117"/>
                    </a:cxn>
                    <a:cxn ang="0">
                      <a:pos x="connsiteX1118" y="connsiteY1118"/>
                    </a:cxn>
                    <a:cxn ang="0">
                      <a:pos x="connsiteX1119" y="connsiteY1119"/>
                    </a:cxn>
                    <a:cxn ang="0">
                      <a:pos x="connsiteX1120" y="connsiteY1120"/>
                    </a:cxn>
                    <a:cxn ang="0">
                      <a:pos x="connsiteX1121" y="connsiteY1121"/>
                    </a:cxn>
                    <a:cxn ang="0">
                      <a:pos x="connsiteX1122" y="connsiteY1122"/>
                    </a:cxn>
                    <a:cxn ang="0">
                      <a:pos x="connsiteX1123" y="connsiteY1123"/>
                    </a:cxn>
                    <a:cxn ang="0">
                      <a:pos x="connsiteX1124" y="connsiteY1124"/>
                    </a:cxn>
                    <a:cxn ang="0">
                      <a:pos x="connsiteX1125" y="connsiteY1125"/>
                    </a:cxn>
                    <a:cxn ang="0">
                      <a:pos x="connsiteX1126" y="connsiteY1126"/>
                    </a:cxn>
                    <a:cxn ang="0">
                      <a:pos x="connsiteX1127" y="connsiteY1127"/>
                    </a:cxn>
                    <a:cxn ang="0">
                      <a:pos x="connsiteX1128" y="connsiteY1128"/>
                    </a:cxn>
                    <a:cxn ang="0">
                      <a:pos x="connsiteX1129" y="connsiteY1129"/>
                    </a:cxn>
                    <a:cxn ang="0">
                      <a:pos x="connsiteX1130" y="connsiteY1130"/>
                    </a:cxn>
                    <a:cxn ang="0">
                      <a:pos x="connsiteX1131" y="connsiteY1131"/>
                    </a:cxn>
                    <a:cxn ang="0">
                      <a:pos x="connsiteX1132" y="connsiteY1132"/>
                    </a:cxn>
                    <a:cxn ang="0">
                      <a:pos x="connsiteX1133" y="connsiteY1133"/>
                    </a:cxn>
                    <a:cxn ang="0">
                      <a:pos x="connsiteX1134" y="connsiteY1134"/>
                    </a:cxn>
                    <a:cxn ang="0">
                      <a:pos x="connsiteX1135" y="connsiteY1135"/>
                    </a:cxn>
                    <a:cxn ang="0">
                      <a:pos x="connsiteX1136" y="connsiteY1136"/>
                    </a:cxn>
                    <a:cxn ang="0">
                      <a:pos x="connsiteX1137" y="connsiteY1137"/>
                    </a:cxn>
                    <a:cxn ang="0">
                      <a:pos x="connsiteX1138" y="connsiteY1138"/>
                    </a:cxn>
                    <a:cxn ang="0">
                      <a:pos x="connsiteX1139" y="connsiteY1139"/>
                    </a:cxn>
                    <a:cxn ang="0">
                      <a:pos x="connsiteX1140" y="connsiteY1140"/>
                    </a:cxn>
                    <a:cxn ang="0">
                      <a:pos x="connsiteX1141" y="connsiteY1141"/>
                    </a:cxn>
                    <a:cxn ang="0">
                      <a:pos x="connsiteX1142" y="connsiteY1142"/>
                    </a:cxn>
                    <a:cxn ang="0">
                      <a:pos x="connsiteX1143" y="connsiteY1143"/>
                    </a:cxn>
                    <a:cxn ang="0">
                      <a:pos x="connsiteX1144" y="connsiteY1144"/>
                    </a:cxn>
                    <a:cxn ang="0">
                      <a:pos x="connsiteX1145" y="connsiteY1145"/>
                    </a:cxn>
                    <a:cxn ang="0">
                      <a:pos x="connsiteX1146" y="connsiteY1146"/>
                    </a:cxn>
                    <a:cxn ang="0">
                      <a:pos x="connsiteX1147" y="connsiteY1147"/>
                    </a:cxn>
                    <a:cxn ang="0">
                      <a:pos x="connsiteX1148" y="connsiteY1148"/>
                    </a:cxn>
                    <a:cxn ang="0">
                      <a:pos x="connsiteX1149" y="connsiteY1149"/>
                    </a:cxn>
                    <a:cxn ang="0">
                      <a:pos x="connsiteX1150" y="connsiteY1150"/>
                    </a:cxn>
                    <a:cxn ang="0">
                      <a:pos x="connsiteX1151" y="connsiteY1151"/>
                    </a:cxn>
                    <a:cxn ang="0">
                      <a:pos x="connsiteX1152" y="connsiteY1152"/>
                    </a:cxn>
                    <a:cxn ang="0">
                      <a:pos x="connsiteX1153" y="connsiteY1153"/>
                    </a:cxn>
                    <a:cxn ang="0">
                      <a:pos x="connsiteX1154" y="connsiteY1154"/>
                    </a:cxn>
                    <a:cxn ang="0">
                      <a:pos x="connsiteX1155" y="connsiteY1155"/>
                    </a:cxn>
                    <a:cxn ang="0">
                      <a:pos x="connsiteX1156" y="connsiteY1156"/>
                    </a:cxn>
                    <a:cxn ang="0">
                      <a:pos x="connsiteX1157" y="connsiteY1157"/>
                    </a:cxn>
                    <a:cxn ang="0">
                      <a:pos x="connsiteX1158" y="connsiteY1158"/>
                    </a:cxn>
                    <a:cxn ang="0">
                      <a:pos x="connsiteX1159" y="connsiteY1159"/>
                    </a:cxn>
                    <a:cxn ang="0">
                      <a:pos x="connsiteX1160" y="connsiteY1160"/>
                    </a:cxn>
                    <a:cxn ang="0">
                      <a:pos x="connsiteX1161" y="connsiteY1161"/>
                    </a:cxn>
                    <a:cxn ang="0">
                      <a:pos x="connsiteX1162" y="connsiteY1162"/>
                    </a:cxn>
                    <a:cxn ang="0">
                      <a:pos x="connsiteX1163" y="connsiteY1163"/>
                    </a:cxn>
                    <a:cxn ang="0">
                      <a:pos x="connsiteX1164" y="connsiteY1164"/>
                    </a:cxn>
                    <a:cxn ang="0">
                      <a:pos x="connsiteX1165" y="connsiteY1165"/>
                    </a:cxn>
                    <a:cxn ang="0">
                      <a:pos x="connsiteX1166" y="connsiteY1166"/>
                    </a:cxn>
                    <a:cxn ang="0">
                      <a:pos x="connsiteX1167" y="connsiteY1167"/>
                    </a:cxn>
                    <a:cxn ang="0">
                      <a:pos x="connsiteX1168" y="connsiteY1168"/>
                    </a:cxn>
                    <a:cxn ang="0">
                      <a:pos x="connsiteX1169" y="connsiteY1169"/>
                    </a:cxn>
                    <a:cxn ang="0">
                      <a:pos x="connsiteX1170" y="connsiteY1170"/>
                    </a:cxn>
                    <a:cxn ang="0">
                      <a:pos x="connsiteX1171" y="connsiteY1171"/>
                    </a:cxn>
                    <a:cxn ang="0">
                      <a:pos x="connsiteX1172" y="connsiteY1172"/>
                    </a:cxn>
                    <a:cxn ang="0">
                      <a:pos x="connsiteX1173" y="connsiteY1173"/>
                    </a:cxn>
                    <a:cxn ang="0">
                      <a:pos x="connsiteX1174" y="connsiteY1174"/>
                    </a:cxn>
                    <a:cxn ang="0">
                      <a:pos x="connsiteX1175" y="connsiteY1175"/>
                    </a:cxn>
                    <a:cxn ang="0">
                      <a:pos x="connsiteX1176" y="connsiteY1176"/>
                    </a:cxn>
                    <a:cxn ang="0">
                      <a:pos x="connsiteX1177" y="connsiteY1177"/>
                    </a:cxn>
                    <a:cxn ang="0">
                      <a:pos x="connsiteX1178" y="connsiteY1178"/>
                    </a:cxn>
                    <a:cxn ang="0">
                      <a:pos x="connsiteX1179" y="connsiteY1179"/>
                    </a:cxn>
                    <a:cxn ang="0">
                      <a:pos x="connsiteX1180" y="connsiteY1180"/>
                    </a:cxn>
                    <a:cxn ang="0">
                      <a:pos x="connsiteX1181" y="connsiteY1181"/>
                    </a:cxn>
                    <a:cxn ang="0">
                      <a:pos x="connsiteX1182" y="connsiteY1182"/>
                    </a:cxn>
                    <a:cxn ang="0">
                      <a:pos x="connsiteX1183" y="connsiteY1183"/>
                    </a:cxn>
                    <a:cxn ang="0">
                      <a:pos x="connsiteX1184" y="connsiteY1184"/>
                    </a:cxn>
                    <a:cxn ang="0">
                      <a:pos x="connsiteX1185" y="connsiteY1185"/>
                    </a:cxn>
                    <a:cxn ang="0">
                      <a:pos x="connsiteX1186" y="connsiteY1186"/>
                    </a:cxn>
                    <a:cxn ang="0">
                      <a:pos x="connsiteX1187" y="connsiteY1187"/>
                    </a:cxn>
                    <a:cxn ang="0">
                      <a:pos x="connsiteX1188" y="connsiteY1188"/>
                    </a:cxn>
                    <a:cxn ang="0">
                      <a:pos x="connsiteX1189" y="connsiteY1189"/>
                    </a:cxn>
                    <a:cxn ang="0">
                      <a:pos x="connsiteX1190" y="connsiteY1190"/>
                    </a:cxn>
                    <a:cxn ang="0">
                      <a:pos x="connsiteX1191" y="connsiteY1191"/>
                    </a:cxn>
                    <a:cxn ang="0">
                      <a:pos x="connsiteX1192" y="connsiteY1192"/>
                    </a:cxn>
                    <a:cxn ang="0">
                      <a:pos x="connsiteX1193" y="connsiteY1193"/>
                    </a:cxn>
                    <a:cxn ang="0">
                      <a:pos x="connsiteX1194" y="connsiteY1194"/>
                    </a:cxn>
                    <a:cxn ang="0">
                      <a:pos x="connsiteX1195" y="connsiteY1195"/>
                    </a:cxn>
                    <a:cxn ang="0">
                      <a:pos x="connsiteX1196" y="connsiteY1196"/>
                    </a:cxn>
                    <a:cxn ang="0">
                      <a:pos x="connsiteX1197" y="connsiteY1197"/>
                    </a:cxn>
                    <a:cxn ang="0">
                      <a:pos x="connsiteX1198" y="connsiteY1198"/>
                    </a:cxn>
                    <a:cxn ang="0">
                      <a:pos x="connsiteX1199" y="connsiteY1199"/>
                    </a:cxn>
                    <a:cxn ang="0">
                      <a:pos x="connsiteX1200" y="connsiteY1200"/>
                    </a:cxn>
                    <a:cxn ang="0">
                      <a:pos x="connsiteX1201" y="connsiteY1201"/>
                    </a:cxn>
                    <a:cxn ang="0">
                      <a:pos x="connsiteX1202" y="connsiteY1202"/>
                    </a:cxn>
                    <a:cxn ang="0">
                      <a:pos x="connsiteX1203" y="connsiteY1203"/>
                    </a:cxn>
                    <a:cxn ang="0">
                      <a:pos x="connsiteX1204" y="connsiteY1204"/>
                    </a:cxn>
                    <a:cxn ang="0">
                      <a:pos x="connsiteX1205" y="connsiteY1205"/>
                    </a:cxn>
                    <a:cxn ang="0">
                      <a:pos x="connsiteX1206" y="connsiteY1206"/>
                    </a:cxn>
                    <a:cxn ang="0">
                      <a:pos x="connsiteX1207" y="connsiteY1207"/>
                    </a:cxn>
                    <a:cxn ang="0">
                      <a:pos x="connsiteX1208" y="connsiteY1208"/>
                    </a:cxn>
                    <a:cxn ang="0">
                      <a:pos x="connsiteX1209" y="connsiteY1209"/>
                    </a:cxn>
                    <a:cxn ang="0">
                      <a:pos x="connsiteX1210" y="connsiteY1210"/>
                    </a:cxn>
                    <a:cxn ang="0">
                      <a:pos x="connsiteX1211" y="connsiteY1211"/>
                    </a:cxn>
                    <a:cxn ang="0">
                      <a:pos x="connsiteX1212" y="connsiteY1212"/>
                    </a:cxn>
                    <a:cxn ang="0">
                      <a:pos x="connsiteX1213" y="connsiteY1213"/>
                    </a:cxn>
                    <a:cxn ang="0">
                      <a:pos x="connsiteX1214" y="connsiteY1214"/>
                    </a:cxn>
                    <a:cxn ang="0">
                      <a:pos x="connsiteX1215" y="connsiteY1215"/>
                    </a:cxn>
                    <a:cxn ang="0">
                      <a:pos x="connsiteX1216" y="connsiteY1216"/>
                    </a:cxn>
                    <a:cxn ang="0">
                      <a:pos x="connsiteX1217" y="connsiteY1217"/>
                    </a:cxn>
                    <a:cxn ang="0">
                      <a:pos x="connsiteX1218" y="connsiteY1218"/>
                    </a:cxn>
                    <a:cxn ang="0">
                      <a:pos x="connsiteX1219" y="connsiteY1219"/>
                    </a:cxn>
                    <a:cxn ang="0">
                      <a:pos x="connsiteX1220" y="connsiteY1220"/>
                    </a:cxn>
                    <a:cxn ang="0">
                      <a:pos x="connsiteX1221" y="connsiteY1221"/>
                    </a:cxn>
                    <a:cxn ang="0">
                      <a:pos x="connsiteX1222" y="connsiteY1222"/>
                    </a:cxn>
                    <a:cxn ang="0">
                      <a:pos x="connsiteX1223" y="connsiteY1223"/>
                    </a:cxn>
                    <a:cxn ang="0">
                      <a:pos x="connsiteX1224" y="connsiteY1224"/>
                    </a:cxn>
                    <a:cxn ang="0">
                      <a:pos x="connsiteX1225" y="connsiteY1225"/>
                    </a:cxn>
                    <a:cxn ang="0">
                      <a:pos x="connsiteX1226" y="connsiteY1226"/>
                    </a:cxn>
                    <a:cxn ang="0">
                      <a:pos x="connsiteX1227" y="connsiteY1227"/>
                    </a:cxn>
                    <a:cxn ang="0">
                      <a:pos x="connsiteX1228" y="connsiteY1228"/>
                    </a:cxn>
                    <a:cxn ang="0">
                      <a:pos x="connsiteX1229" y="connsiteY1229"/>
                    </a:cxn>
                    <a:cxn ang="0">
                      <a:pos x="connsiteX1230" y="connsiteY1230"/>
                    </a:cxn>
                    <a:cxn ang="0">
                      <a:pos x="connsiteX1231" y="connsiteY1231"/>
                    </a:cxn>
                    <a:cxn ang="0">
                      <a:pos x="connsiteX1232" y="connsiteY1232"/>
                    </a:cxn>
                    <a:cxn ang="0">
                      <a:pos x="connsiteX1233" y="connsiteY1233"/>
                    </a:cxn>
                    <a:cxn ang="0">
                      <a:pos x="connsiteX1234" y="connsiteY1234"/>
                    </a:cxn>
                    <a:cxn ang="0">
                      <a:pos x="connsiteX1235" y="connsiteY1235"/>
                    </a:cxn>
                    <a:cxn ang="0">
                      <a:pos x="connsiteX1236" y="connsiteY1236"/>
                    </a:cxn>
                    <a:cxn ang="0">
                      <a:pos x="connsiteX1237" y="connsiteY1237"/>
                    </a:cxn>
                    <a:cxn ang="0">
                      <a:pos x="connsiteX1238" y="connsiteY1238"/>
                    </a:cxn>
                    <a:cxn ang="0">
                      <a:pos x="connsiteX1239" y="connsiteY1239"/>
                    </a:cxn>
                    <a:cxn ang="0">
                      <a:pos x="connsiteX1240" y="connsiteY1240"/>
                    </a:cxn>
                    <a:cxn ang="0">
                      <a:pos x="connsiteX1241" y="connsiteY1241"/>
                    </a:cxn>
                    <a:cxn ang="0">
                      <a:pos x="connsiteX1242" y="connsiteY1242"/>
                    </a:cxn>
                    <a:cxn ang="0">
                      <a:pos x="connsiteX1243" y="connsiteY1243"/>
                    </a:cxn>
                    <a:cxn ang="0">
                      <a:pos x="connsiteX1244" y="connsiteY1244"/>
                    </a:cxn>
                    <a:cxn ang="0">
                      <a:pos x="connsiteX1245" y="connsiteY1245"/>
                    </a:cxn>
                    <a:cxn ang="0">
                      <a:pos x="connsiteX1246" y="connsiteY1246"/>
                    </a:cxn>
                    <a:cxn ang="0">
                      <a:pos x="connsiteX1247" y="connsiteY1247"/>
                    </a:cxn>
                    <a:cxn ang="0">
                      <a:pos x="connsiteX1248" y="connsiteY1248"/>
                    </a:cxn>
                    <a:cxn ang="0">
                      <a:pos x="connsiteX1249" y="connsiteY1249"/>
                    </a:cxn>
                    <a:cxn ang="0">
                      <a:pos x="connsiteX1250" y="connsiteY1250"/>
                    </a:cxn>
                    <a:cxn ang="0">
                      <a:pos x="connsiteX1251" y="connsiteY1251"/>
                    </a:cxn>
                    <a:cxn ang="0">
                      <a:pos x="connsiteX1252" y="connsiteY1252"/>
                    </a:cxn>
                    <a:cxn ang="0">
                      <a:pos x="connsiteX1253" y="connsiteY1253"/>
                    </a:cxn>
                    <a:cxn ang="0">
                      <a:pos x="connsiteX1254" y="connsiteY1254"/>
                    </a:cxn>
                    <a:cxn ang="0">
                      <a:pos x="connsiteX1255" y="connsiteY1255"/>
                    </a:cxn>
                    <a:cxn ang="0">
                      <a:pos x="connsiteX1256" y="connsiteY1256"/>
                    </a:cxn>
                    <a:cxn ang="0">
                      <a:pos x="connsiteX1257" y="connsiteY1257"/>
                    </a:cxn>
                    <a:cxn ang="0">
                      <a:pos x="connsiteX1258" y="connsiteY1258"/>
                    </a:cxn>
                    <a:cxn ang="0">
                      <a:pos x="connsiteX1259" y="connsiteY1259"/>
                    </a:cxn>
                    <a:cxn ang="0">
                      <a:pos x="connsiteX1260" y="connsiteY1260"/>
                    </a:cxn>
                    <a:cxn ang="0">
                      <a:pos x="connsiteX1261" y="connsiteY1261"/>
                    </a:cxn>
                    <a:cxn ang="0">
                      <a:pos x="connsiteX1262" y="connsiteY1262"/>
                    </a:cxn>
                    <a:cxn ang="0">
                      <a:pos x="connsiteX1263" y="connsiteY1263"/>
                    </a:cxn>
                    <a:cxn ang="0">
                      <a:pos x="connsiteX1264" y="connsiteY1264"/>
                    </a:cxn>
                    <a:cxn ang="0">
                      <a:pos x="connsiteX1265" y="connsiteY1265"/>
                    </a:cxn>
                    <a:cxn ang="0">
                      <a:pos x="connsiteX1266" y="connsiteY1266"/>
                    </a:cxn>
                    <a:cxn ang="0">
                      <a:pos x="connsiteX1267" y="connsiteY1267"/>
                    </a:cxn>
                    <a:cxn ang="0">
                      <a:pos x="connsiteX1268" y="connsiteY1268"/>
                    </a:cxn>
                    <a:cxn ang="0">
                      <a:pos x="connsiteX1269" y="connsiteY1269"/>
                    </a:cxn>
                    <a:cxn ang="0">
                      <a:pos x="connsiteX1270" y="connsiteY1270"/>
                    </a:cxn>
                    <a:cxn ang="0">
                      <a:pos x="connsiteX1271" y="connsiteY1271"/>
                    </a:cxn>
                    <a:cxn ang="0">
                      <a:pos x="connsiteX1272" y="connsiteY1272"/>
                    </a:cxn>
                    <a:cxn ang="0">
                      <a:pos x="connsiteX1273" y="connsiteY1273"/>
                    </a:cxn>
                    <a:cxn ang="0">
                      <a:pos x="connsiteX1274" y="connsiteY1274"/>
                    </a:cxn>
                    <a:cxn ang="0">
                      <a:pos x="connsiteX1275" y="connsiteY1275"/>
                    </a:cxn>
                    <a:cxn ang="0">
                      <a:pos x="connsiteX1276" y="connsiteY1276"/>
                    </a:cxn>
                    <a:cxn ang="0">
                      <a:pos x="connsiteX1277" y="connsiteY1277"/>
                    </a:cxn>
                    <a:cxn ang="0">
                      <a:pos x="connsiteX1278" y="connsiteY1278"/>
                    </a:cxn>
                    <a:cxn ang="0">
                      <a:pos x="connsiteX1279" y="connsiteY1279"/>
                    </a:cxn>
                    <a:cxn ang="0">
                      <a:pos x="connsiteX1280" y="connsiteY1280"/>
                    </a:cxn>
                    <a:cxn ang="0">
                      <a:pos x="connsiteX1281" y="connsiteY1281"/>
                    </a:cxn>
                    <a:cxn ang="0">
                      <a:pos x="connsiteX1282" y="connsiteY1282"/>
                    </a:cxn>
                    <a:cxn ang="0">
                      <a:pos x="connsiteX1283" y="connsiteY1283"/>
                    </a:cxn>
                    <a:cxn ang="0">
                      <a:pos x="connsiteX1284" y="connsiteY1284"/>
                    </a:cxn>
                    <a:cxn ang="0">
                      <a:pos x="connsiteX1285" y="connsiteY1285"/>
                    </a:cxn>
                    <a:cxn ang="0">
                      <a:pos x="connsiteX1286" y="connsiteY1286"/>
                    </a:cxn>
                    <a:cxn ang="0">
                      <a:pos x="connsiteX1287" y="connsiteY1287"/>
                    </a:cxn>
                    <a:cxn ang="0">
                      <a:pos x="connsiteX1288" y="connsiteY1288"/>
                    </a:cxn>
                    <a:cxn ang="0">
                      <a:pos x="connsiteX1289" y="connsiteY1289"/>
                    </a:cxn>
                    <a:cxn ang="0">
                      <a:pos x="connsiteX1290" y="connsiteY1290"/>
                    </a:cxn>
                    <a:cxn ang="0">
                      <a:pos x="connsiteX1291" y="connsiteY1291"/>
                    </a:cxn>
                    <a:cxn ang="0">
                      <a:pos x="connsiteX1292" y="connsiteY1292"/>
                    </a:cxn>
                    <a:cxn ang="0">
                      <a:pos x="connsiteX1293" y="connsiteY1293"/>
                    </a:cxn>
                    <a:cxn ang="0">
                      <a:pos x="connsiteX1294" y="connsiteY1294"/>
                    </a:cxn>
                    <a:cxn ang="0">
                      <a:pos x="connsiteX1295" y="connsiteY1295"/>
                    </a:cxn>
                    <a:cxn ang="0">
                      <a:pos x="connsiteX1296" y="connsiteY1296"/>
                    </a:cxn>
                    <a:cxn ang="0">
                      <a:pos x="connsiteX1297" y="connsiteY1297"/>
                    </a:cxn>
                    <a:cxn ang="0">
                      <a:pos x="connsiteX1298" y="connsiteY1298"/>
                    </a:cxn>
                    <a:cxn ang="0">
                      <a:pos x="connsiteX1299" y="connsiteY1299"/>
                    </a:cxn>
                    <a:cxn ang="0">
                      <a:pos x="connsiteX1300" y="connsiteY1300"/>
                    </a:cxn>
                    <a:cxn ang="0">
                      <a:pos x="connsiteX1301" y="connsiteY1301"/>
                    </a:cxn>
                    <a:cxn ang="0">
                      <a:pos x="connsiteX1302" y="connsiteY1302"/>
                    </a:cxn>
                    <a:cxn ang="0">
                      <a:pos x="connsiteX1303" y="connsiteY1303"/>
                    </a:cxn>
                    <a:cxn ang="0">
                      <a:pos x="connsiteX1304" y="connsiteY1304"/>
                    </a:cxn>
                    <a:cxn ang="0">
                      <a:pos x="connsiteX1305" y="connsiteY1305"/>
                    </a:cxn>
                    <a:cxn ang="0">
                      <a:pos x="connsiteX1306" y="connsiteY1306"/>
                    </a:cxn>
                    <a:cxn ang="0">
                      <a:pos x="connsiteX1307" y="connsiteY1307"/>
                    </a:cxn>
                    <a:cxn ang="0">
                      <a:pos x="connsiteX1308" y="connsiteY1308"/>
                    </a:cxn>
                    <a:cxn ang="0">
                      <a:pos x="connsiteX1309" y="connsiteY1309"/>
                    </a:cxn>
                    <a:cxn ang="0">
                      <a:pos x="connsiteX1310" y="connsiteY1310"/>
                    </a:cxn>
                    <a:cxn ang="0">
                      <a:pos x="connsiteX1311" y="connsiteY1311"/>
                    </a:cxn>
                    <a:cxn ang="0">
                      <a:pos x="connsiteX1312" y="connsiteY1312"/>
                    </a:cxn>
                    <a:cxn ang="0">
                      <a:pos x="connsiteX1313" y="connsiteY1313"/>
                    </a:cxn>
                    <a:cxn ang="0">
                      <a:pos x="connsiteX1314" y="connsiteY1314"/>
                    </a:cxn>
                    <a:cxn ang="0">
                      <a:pos x="connsiteX1315" y="connsiteY1315"/>
                    </a:cxn>
                    <a:cxn ang="0">
                      <a:pos x="connsiteX1316" y="connsiteY1316"/>
                    </a:cxn>
                    <a:cxn ang="0">
                      <a:pos x="connsiteX1317" y="connsiteY1317"/>
                    </a:cxn>
                    <a:cxn ang="0">
                      <a:pos x="connsiteX1318" y="connsiteY1318"/>
                    </a:cxn>
                    <a:cxn ang="0">
                      <a:pos x="connsiteX1319" y="connsiteY1319"/>
                    </a:cxn>
                    <a:cxn ang="0">
                      <a:pos x="connsiteX1320" y="connsiteY1320"/>
                    </a:cxn>
                    <a:cxn ang="0">
                      <a:pos x="connsiteX1321" y="connsiteY1321"/>
                    </a:cxn>
                    <a:cxn ang="0">
                      <a:pos x="connsiteX1322" y="connsiteY1322"/>
                    </a:cxn>
                    <a:cxn ang="0">
                      <a:pos x="connsiteX1323" y="connsiteY1323"/>
                    </a:cxn>
                    <a:cxn ang="0">
                      <a:pos x="connsiteX1324" y="connsiteY1324"/>
                    </a:cxn>
                    <a:cxn ang="0">
                      <a:pos x="connsiteX1325" y="connsiteY1325"/>
                    </a:cxn>
                    <a:cxn ang="0">
                      <a:pos x="connsiteX1326" y="connsiteY1326"/>
                    </a:cxn>
                    <a:cxn ang="0">
                      <a:pos x="connsiteX1327" y="connsiteY1327"/>
                    </a:cxn>
                    <a:cxn ang="0">
                      <a:pos x="connsiteX1328" y="connsiteY1328"/>
                    </a:cxn>
                    <a:cxn ang="0">
                      <a:pos x="connsiteX1329" y="connsiteY1329"/>
                    </a:cxn>
                    <a:cxn ang="0">
                      <a:pos x="connsiteX1330" y="connsiteY1330"/>
                    </a:cxn>
                    <a:cxn ang="0">
                      <a:pos x="connsiteX1331" y="connsiteY1331"/>
                    </a:cxn>
                    <a:cxn ang="0">
                      <a:pos x="connsiteX1332" y="connsiteY1332"/>
                    </a:cxn>
                    <a:cxn ang="0">
                      <a:pos x="connsiteX1333" y="connsiteY1333"/>
                    </a:cxn>
                    <a:cxn ang="0">
                      <a:pos x="connsiteX1334" y="connsiteY1334"/>
                    </a:cxn>
                    <a:cxn ang="0">
                      <a:pos x="connsiteX1335" y="connsiteY1335"/>
                    </a:cxn>
                    <a:cxn ang="0">
                      <a:pos x="connsiteX1336" y="connsiteY1336"/>
                    </a:cxn>
                    <a:cxn ang="0">
                      <a:pos x="connsiteX1337" y="connsiteY1337"/>
                    </a:cxn>
                    <a:cxn ang="0">
                      <a:pos x="connsiteX1338" y="connsiteY1338"/>
                    </a:cxn>
                    <a:cxn ang="0">
                      <a:pos x="connsiteX1339" y="connsiteY1339"/>
                    </a:cxn>
                    <a:cxn ang="0">
                      <a:pos x="connsiteX1340" y="connsiteY1340"/>
                    </a:cxn>
                    <a:cxn ang="0">
                      <a:pos x="connsiteX1341" y="connsiteY1341"/>
                    </a:cxn>
                    <a:cxn ang="0">
                      <a:pos x="connsiteX1342" y="connsiteY1342"/>
                    </a:cxn>
                    <a:cxn ang="0">
                      <a:pos x="connsiteX1343" y="connsiteY1343"/>
                    </a:cxn>
                    <a:cxn ang="0">
                      <a:pos x="connsiteX1344" y="connsiteY1344"/>
                    </a:cxn>
                    <a:cxn ang="0">
                      <a:pos x="connsiteX1345" y="connsiteY1345"/>
                    </a:cxn>
                    <a:cxn ang="0">
                      <a:pos x="connsiteX1346" y="connsiteY1346"/>
                    </a:cxn>
                    <a:cxn ang="0">
                      <a:pos x="connsiteX1347" y="connsiteY1347"/>
                    </a:cxn>
                    <a:cxn ang="0">
                      <a:pos x="connsiteX1348" y="connsiteY1348"/>
                    </a:cxn>
                    <a:cxn ang="0">
                      <a:pos x="connsiteX1349" y="connsiteY1349"/>
                    </a:cxn>
                    <a:cxn ang="0">
                      <a:pos x="connsiteX1350" y="connsiteY1350"/>
                    </a:cxn>
                    <a:cxn ang="0">
                      <a:pos x="connsiteX1351" y="connsiteY1351"/>
                    </a:cxn>
                    <a:cxn ang="0">
                      <a:pos x="connsiteX1352" y="connsiteY1352"/>
                    </a:cxn>
                    <a:cxn ang="0">
                      <a:pos x="connsiteX1353" y="connsiteY1353"/>
                    </a:cxn>
                    <a:cxn ang="0">
                      <a:pos x="connsiteX1354" y="connsiteY1354"/>
                    </a:cxn>
                    <a:cxn ang="0">
                      <a:pos x="connsiteX1355" y="connsiteY1355"/>
                    </a:cxn>
                    <a:cxn ang="0">
                      <a:pos x="connsiteX1356" y="connsiteY1356"/>
                    </a:cxn>
                    <a:cxn ang="0">
                      <a:pos x="connsiteX1357" y="connsiteY1357"/>
                    </a:cxn>
                    <a:cxn ang="0">
                      <a:pos x="connsiteX1358" y="connsiteY1358"/>
                    </a:cxn>
                    <a:cxn ang="0">
                      <a:pos x="connsiteX1359" y="connsiteY1359"/>
                    </a:cxn>
                    <a:cxn ang="0">
                      <a:pos x="connsiteX1360" y="connsiteY1360"/>
                    </a:cxn>
                    <a:cxn ang="0">
                      <a:pos x="connsiteX1361" y="connsiteY1361"/>
                    </a:cxn>
                    <a:cxn ang="0">
                      <a:pos x="connsiteX1362" y="connsiteY1362"/>
                    </a:cxn>
                    <a:cxn ang="0">
                      <a:pos x="connsiteX1363" y="connsiteY1363"/>
                    </a:cxn>
                    <a:cxn ang="0">
                      <a:pos x="connsiteX1364" y="connsiteY1364"/>
                    </a:cxn>
                    <a:cxn ang="0">
                      <a:pos x="connsiteX1365" y="connsiteY1365"/>
                    </a:cxn>
                    <a:cxn ang="0">
                      <a:pos x="connsiteX1366" y="connsiteY1366"/>
                    </a:cxn>
                    <a:cxn ang="0">
                      <a:pos x="connsiteX1367" y="connsiteY1367"/>
                    </a:cxn>
                    <a:cxn ang="0">
                      <a:pos x="connsiteX1368" y="connsiteY1368"/>
                    </a:cxn>
                    <a:cxn ang="0">
                      <a:pos x="connsiteX1369" y="connsiteY1369"/>
                    </a:cxn>
                    <a:cxn ang="0">
                      <a:pos x="connsiteX1370" y="connsiteY1370"/>
                    </a:cxn>
                    <a:cxn ang="0">
                      <a:pos x="connsiteX1371" y="connsiteY1371"/>
                    </a:cxn>
                    <a:cxn ang="0">
                      <a:pos x="connsiteX1372" y="connsiteY1372"/>
                    </a:cxn>
                    <a:cxn ang="0">
                      <a:pos x="connsiteX1373" y="connsiteY1373"/>
                    </a:cxn>
                    <a:cxn ang="0">
                      <a:pos x="connsiteX1374" y="connsiteY1374"/>
                    </a:cxn>
                    <a:cxn ang="0">
                      <a:pos x="connsiteX1375" y="connsiteY1375"/>
                    </a:cxn>
                    <a:cxn ang="0">
                      <a:pos x="connsiteX1376" y="connsiteY1376"/>
                    </a:cxn>
                    <a:cxn ang="0">
                      <a:pos x="connsiteX1377" y="connsiteY1377"/>
                    </a:cxn>
                    <a:cxn ang="0">
                      <a:pos x="connsiteX1378" y="connsiteY1378"/>
                    </a:cxn>
                    <a:cxn ang="0">
                      <a:pos x="connsiteX1379" y="connsiteY1379"/>
                    </a:cxn>
                    <a:cxn ang="0">
                      <a:pos x="connsiteX1380" y="connsiteY1380"/>
                    </a:cxn>
                    <a:cxn ang="0">
                      <a:pos x="connsiteX1381" y="connsiteY1381"/>
                    </a:cxn>
                    <a:cxn ang="0">
                      <a:pos x="connsiteX1382" y="connsiteY1382"/>
                    </a:cxn>
                    <a:cxn ang="0">
                      <a:pos x="connsiteX1383" y="connsiteY1383"/>
                    </a:cxn>
                    <a:cxn ang="0">
                      <a:pos x="connsiteX1384" y="connsiteY1384"/>
                    </a:cxn>
                    <a:cxn ang="0">
                      <a:pos x="connsiteX1385" y="connsiteY1385"/>
                    </a:cxn>
                    <a:cxn ang="0">
                      <a:pos x="connsiteX1386" y="connsiteY1386"/>
                    </a:cxn>
                    <a:cxn ang="0">
                      <a:pos x="connsiteX1387" y="connsiteY1387"/>
                    </a:cxn>
                    <a:cxn ang="0">
                      <a:pos x="connsiteX1388" y="connsiteY1388"/>
                    </a:cxn>
                    <a:cxn ang="0">
                      <a:pos x="connsiteX1389" y="connsiteY1389"/>
                    </a:cxn>
                    <a:cxn ang="0">
                      <a:pos x="connsiteX1390" y="connsiteY1390"/>
                    </a:cxn>
                    <a:cxn ang="0">
                      <a:pos x="connsiteX1391" y="connsiteY1391"/>
                    </a:cxn>
                    <a:cxn ang="0">
                      <a:pos x="connsiteX1392" y="connsiteY1392"/>
                    </a:cxn>
                    <a:cxn ang="0">
                      <a:pos x="connsiteX1393" y="connsiteY1393"/>
                    </a:cxn>
                    <a:cxn ang="0">
                      <a:pos x="connsiteX1394" y="connsiteY1394"/>
                    </a:cxn>
                    <a:cxn ang="0">
                      <a:pos x="connsiteX1395" y="connsiteY1395"/>
                    </a:cxn>
                    <a:cxn ang="0">
                      <a:pos x="connsiteX1396" y="connsiteY1396"/>
                    </a:cxn>
                    <a:cxn ang="0">
                      <a:pos x="connsiteX1397" y="connsiteY1397"/>
                    </a:cxn>
                    <a:cxn ang="0">
                      <a:pos x="connsiteX1398" y="connsiteY1398"/>
                    </a:cxn>
                    <a:cxn ang="0">
                      <a:pos x="connsiteX1399" y="connsiteY1399"/>
                    </a:cxn>
                    <a:cxn ang="0">
                      <a:pos x="connsiteX1400" y="connsiteY1400"/>
                    </a:cxn>
                    <a:cxn ang="0">
                      <a:pos x="connsiteX1401" y="connsiteY1401"/>
                    </a:cxn>
                    <a:cxn ang="0">
                      <a:pos x="connsiteX1402" y="connsiteY1402"/>
                    </a:cxn>
                    <a:cxn ang="0">
                      <a:pos x="connsiteX1403" y="connsiteY1403"/>
                    </a:cxn>
                    <a:cxn ang="0">
                      <a:pos x="connsiteX1404" y="connsiteY1404"/>
                    </a:cxn>
                    <a:cxn ang="0">
                      <a:pos x="connsiteX1405" y="connsiteY1405"/>
                    </a:cxn>
                    <a:cxn ang="0">
                      <a:pos x="connsiteX1406" y="connsiteY1406"/>
                    </a:cxn>
                    <a:cxn ang="0">
                      <a:pos x="connsiteX1407" y="connsiteY1407"/>
                    </a:cxn>
                    <a:cxn ang="0">
                      <a:pos x="connsiteX1408" y="connsiteY1408"/>
                    </a:cxn>
                    <a:cxn ang="0">
                      <a:pos x="connsiteX1409" y="connsiteY1409"/>
                    </a:cxn>
                    <a:cxn ang="0">
                      <a:pos x="connsiteX1410" y="connsiteY1410"/>
                    </a:cxn>
                    <a:cxn ang="0">
                      <a:pos x="connsiteX1411" y="connsiteY1411"/>
                    </a:cxn>
                    <a:cxn ang="0">
                      <a:pos x="connsiteX1412" y="connsiteY1412"/>
                    </a:cxn>
                    <a:cxn ang="0">
                      <a:pos x="connsiteX1413" y="connsiteY1413"/>
                    </a:cxn>
                    <a:cxn ang="0">
                      <a:pos x="connsiteX1414" y="connsiteY1414"/>
                    </a:cxn>
                    <a:cxn ang="0">
                      <a:pos x="connsiteX1415" y="connsiteY1415"/>
                    </a:cxn>
                    <a:cxn ang="0">
                      <a:pos x="connsiteX1416" y="connsiteY1416"/>
                    </a:cxn>
                    <a:cxn ang="0">
                      <a:pos x="connsiteX1417" y="connsiteY1417"/>
                    </a:cxn>
                    <a:cxn ang="0">
                      <a:pos x="connsiteX1418" y="connsiteY1418"/>
                    </a:cxn>
                    <a:cxn ang="0">
                      <a:pos x="connsiteX1419" y="connsiteY1419"/>
                    </a:cxn>
                    <a:cxn ang="0">
                      <a:pos x="connsiteX1420" y="connsiteY1420"/>
                    </a:cxn>
                    <a:cxn ang="0">
                      <a:pos x="connsiteX1421" y="connsiteY1421"/>
                    </a:cxn>
                    <a:cxn ang="0">
                      <a:pos x="connsiteX1422" y="connsiteY1422"/>
                    </a:cxn>
                    <a:cxn ang="0">
                      <a:pos x="connsiteX1423" y="connsiteY1423"/>
                    </a:cxn>
                    <a:cxn ang="0">
                      <a:pos x="connsiteX1424" y="connsiteY1424"/>
                    </a:cxn>
                    <a:cxn ang="0">
                      <a:pos x="connsiteX1425" y="connsiteY1425"/>
                    </a:cxn>
                    <a:cxn ang="0">
                      <a:pos x="connsiteX1426" y="connsiteY1426"/>
                    </a:cxn>
                    <a:cxn ang="0">
                      <a:pos x="connsiteX1427" y="connsiteY1427"/>
                    </a:cxn>
                    <a:cxn ang="0">
                      <a:pos x="connsiteX1428" y="connsiteY1428"/>
                    </a:cxn>
                    <a:cxn ang="0">
                      <a:pos x="connsiteX1429" y="connsiteY1429"/>
                    </a:cxn>
                    <a:cxn ang="0">
                      <a:pos x="connsiteX1430" y="connsiteY1430"/>
                    </a:cxn>
                    <a:cxn ang="0">
                      <a:pos x="connsiteX1431" y="connsiteY1431"/>
                    </a:cxn>
                    <a:cxn ang="0">
                      <a:pos x="connsiteX1432" y="connsiteY1432"/>
                    </a:cxn>
                    <a:cxn ang="0">
                      <a:pos x="connsiteX1433" y="connsiteY1433"/>
                    </a:cxn>
                    <a:cxn ang="0">
                      <a:pos x="connsiteX1434" y="connsiteY1434"/>
                    </a:cxn>
                    <a:cxn ang="0">
                      <a:pos x="connsiteX1435" y="connsiteY1435"/>
                    </a:cxn>
                    <a:cxn ang="0">
                      <a:pos x="connsiteX1436" y="connsiteY1436"/>
                    </a:cxn>
                    <a:cxn ang="0">
                      <a:pos x="connsiteX1437" y="connsiteY1437"/>
                    </a:cxn>
                    <a:cxn ang="0">
                      <a:pos x="connsiteX1438" y="connsiteY1438"/>
                    </a:cxn>
                    <a:cxn ang="0">
                      <a:pos x="connsiteX1439" y="connsiteY1439"/>
                    </a:cxn>
                    <a:cxn ang="0">
                      <a:pos x="connsiteX1440" y="connsiteY1440"/>
                    </a:cxn>
                    <a:cxn ang="0">
                      <a:pos x="connsiteX1441" y="connsiteY1441"/>
                    </a:cxn>
                    <a:cxn ang="0">
                      <a:pos x="connsiteX1442" y="connsiteY1442"/>
                    </a:cxn>
                    <a:cxn ang="0">
                      <a:pos x="connsiteX1443" y="connsiteY1443"/>
                    </a:cxn>
                    <a:cxn ang="0">
                      <a:pos x="connsiteX1444" y="connsiteY1444"/>
                    </a:cxn>
                    <a:cxn ang="0">
                      <a:pos x="connsiteX1445" y="connsiteY1445"/>
                    </a:cxn>
                    <a:cxn ang="0">
                      <a:pos x="connsiteX1446" y="connsiteY1446"/>
                    </a:cxn>
                    <a:cxn ang="0">
                      <a:pos x="connsiteX1447" y="connsiteY1447"/>
                    </a:cxn>
                    <a:cxn ang="0">
                      <a:pos x="connsiteX1448" y="connsiteY1448"/>
                    </a:cxn>
                    <a:cxn ang="0">
                      <a:pos x="connsiteX1449" y="connsiteY1449"/>
                    </a:cxn>
                    <a:cxn ang="0">
                      <a:pos x="connsiteX1450" y="connsiteY1450"/>
                    </a:cxn>
                    <a:cxn ang="0">
                      <a:pos x="connsiteX1451" y="connsiteY1451"/>
                    </a:cxn>
                    <a:cxn ang="0">
                      <a:pos x="connsiteX1452" y="connsiteY1452"/>
                    </a:cxn>
                    <a:cxn ang="0">
                      <a:pos x="connsiteX1453" y="connsiteY1453"/>
                    </a:cxn>
                    <a:cxn ang="0">
                      <a:pos x="connsiteX1454" y="connsiteY1454"/>
                    </a:cxn>
                    <a:cxn ang="0">
                      <a:pos x="connsiteX1455" y="connsiteY1455"/>
                    </a:cxn>
                    <a:cxn ang="0">
                      <a:pos x="connsiteX1456" y="connsiteY1456"/>
                    </a:cxn>
                    <a:cxn ang="0">
                      <a:pos x="connsiteX1457" y="connsiteY1457"/>
                    </a:cxn>
                    <a:cxn ang="0">
                      <a:pos x="connsiteX1458" y="connsiteY1458"/>
                    </a:cxn>
                    <a:cxn ang="0">
                      <a:pos x="connsiteX1459" y="connsiteY1459"/>
                    </a:cxn>
                    <a:cxn ang="0">
                      <a:pos x="connsiteX1460" y="connsiteY1460"/>
                    </a:cxn>
                    <a:cxn ang="0">
                      <a:pos x="connsiteX1461" y="connsiteY1461"/>
                    </a:cxn>
                    <a:cxn ang="0">
                      <a:pos x="connsiteX1462" y="connsiteY1462"/>
                    </a:cxn>
                    <a:cxn ang="0">
                      <a:pos x="connsiteX1463" y="connsiteY1463"/>
                    </a:cxn>
                    <a:cxn ang="0">
                      <a:pos x="connsiteX1464" y="connsiteY1464"/>
                    </a:cxn>
                    <a:cxn ang="0">
                      <a:pos x="connsiteX1465" y="connsiteY1465"/>
                    </a:cxn>
                    <a:cxn ang="0">
                      <a:pos x="connsiteX1466" y="connsiteY1466"/>
                    </a:cxn>
                    <a:cxn ang="0">
                      <a:pos x="connsiteX1467" y="connsiteY1467"/>
                    </a:cxn>
                    <a:cxn ang="0">
                      <a:pos x="connsiteX1468" y="connsiteY1468"/>
                    </a:cxn>
                    <a:cxn ang="0">
                      <a:pos x="connsiteX1469" y="connsiteY1469"/>
                    </a:cxn>
                    <a:cxn ang="0">
                      <a:pos x="connsiteX1470" y="connsiteY1470"/>
                    </a:cxn>
                    <a:cxn ang="0">
                      <a:pos x="connsiteX1471" y="connsiteY1471"/>
                    </a:cxn>
                    <a:cxn ang="0">
                      <a:pos x="connsiteX1472" y="connsiteY1472"/>
                    </a:cxn>
                    <a:cxn ang="0">
                      <a:pos x="connsiteX1473" y="connsiteY1473"/>
                    </a:cxn>
                    <a:cxn ang="0">
                      <a:pos x="connsiteX1474" y="connsiteY1474"/>
                    </a:cxn>
                    <a:cxn ang="0">
                      <a:pos x="connsiteX1475" y="connsiteY1475"/>
                    </a:cxn>
                    <a:cxn ang="0">
                      <a:pos x="connsiteX1476" y="connsiteY1476"/>
                    </a:cxn>
                    <a:cxn ang="0">
                      <a:pos x="connsiteX1477" y="connsiteY1477"/>
                    </a:cxn>
                    <a:cxn ang="0">
                      <a:pos x="connsiteX1478" y="connsiteY1478"/>
                    </a:cxn>
                    <a:cxn ang="0">
                      <a:pos x="connsiteX1479" y="connsiteY1479"/>
                    </a:cxn>
                    <a:cxn ang="0">
                      <a:pos x="connsiteX1480" y="connsiteY1480"/>
                    </a:cxn>
                    <a:cxn ang="0">
                      <a:pos x="connsiteX1481" y="connsiteY1481"/>
                    </a:cxn>
                    <a:cxn ang="0">
                      <a:pos x="connsiteX1482" y="connsiteY1482"/>
                    </a:cxn>
                    <a:cxn ang="0">
                      <a:pos x="connsiteX1483" y="connsiteY1483"/>
                    </a:cxn>
                    <a:cxn ang="0">
                      <a:pos x="connsiteX1484" y="connsiteY1484"/>
                    </a:cxn>
                    <a:cxn ang="0">
                      <a:pos x="connsiteX1485" y="connsiteY1485"/>
                    </a:cxn>
                    <a:cxn ang="0">
                      <a:pos x="connsiteX1486" y="connsiteY1486"/>
                    </a:cxn>
                    <a:cxn ang="0">
                      <a:pos x="connsiteX1487" y="connsiteY1487"/>
                    </a:cxn>
                    <a:cxn ang="0">
                      <a:pos x="connsiteX1488" y="connsiteY1488"/>
                    </a:cxn>
                    <a:cxn ang="0">
                      <a:pos x="connsiteX1489" y="connsiteY1489"/>
                    </a:cxn>
                    <a:cxn ang="0">
                      <a:pos x="connsiteX1490" y="connsiteY1490"/>
                    </a:cxn>
                    <a:cxn ang="0">
                      <a:pos x="connsiteX1491" y="connsiteY1491"/>
                    </a:cxn>
                    <a:cxn ang="0">
                      <a:pos x="connsiteX1492" y="connsiteY1492"/>
                    </a:cxn>
                    <a:cxn ang="0">
                      <a:pos x="connsiteX1493" y="connsiteY1493"/>
                    </a:cxn>
                    <a:cxn ang="0">
                      <a:pos x="connsiteX1494" y="connsiteY1494"/>
                    </a:cxn>
                    <a:cxn ang="0">
                      <a:pos x="connsiteX1495" y="connsiteY1495"/>
                    </a:cxn>
                    <a:cxn ang="0">
                      <a:pos x="connsiteX1496" y="connsiteY1496"/>
                    </a:cxn>
                    <a:cxn ang="0">
                      <a:pos x="connsiteX1497" y="connsiteY1497"/>
                    </a:cxn>
                    <a:cxn ang="0">
                      <a:pos x="connsiteX1498" y="connsiteY1498"/>
                    </a:cxn>
                    <a:cxn ang="0">
                      <a:pos x="connsiteX1499" y="connsiteY1499"/>
                    </a:cxn>
                    <a:cxn ang="0">
                      <a:pos x="connsiteX1500" y="connsiteY1500"/>
                    </a:cxn>
                    <a:cxn ang="0">
                      <a:pos x="connsiteX1501" y="connsiteY1501"/>
                    </a:cxn>
                    <a:cxn ang="0">
                      <a:pos x="connsiteX1502" y="connsiteY1502"/>
                    </a:cxn>
                    <a:cxn ang="0">
                      <a:pos x="connsiteX1503" y="connsiteY1503"/>
                    </a:cxn>
                    <a:cxn ang="0">
                      <a:pos x="connsiteX1504" y="connsiteY1504"/>
                    </a:cxn>
                    <a:cxn ang="0">
                      <a:pos x="connsiteX1505" y="connsiteY1505"/>
                    </a:cxn>
                    <a:cxn ang="0">
                      <a:pos x="connsiteX1506" y="connsiteY1506"/>
                    </a:cxn>
                    <a:cxn ang="0">
                      <a:pos x="connsiteX1507" y="connsiteY1507"/>
                    </a:cxn>
                    <a:cxn ang="0">
                      <a:pos x="connsiteX1508" y="connsiteY1508"/>
                    </a:cxn>
                    <a:cxn ang="0">
                      <a:pos x="connsiteX1509" y="connsiteY1509"/>
                    </a:cxn>
                    <a:cxn ang="0">
                      <a:pos x="connsiteX1510" y="connsiteY1510"/>
                    </a:cxn>
                    <a:cxn ang="0">
                      <a:pos x="connsiteX1511" y="connsiteY1511"/>
                    </a:cxn>
                    <a:cxn ang="0">
                      <a:pos x="connsiteX1512" y="connsiteY1512"/>
                    </a:cxn>
                    <a:cxn ang="0">
                      <a:pos x="connsiteX1513" y="connsiteY1513"/>
                    </a:cxn>
                    <a:cxn ang="0">
                      <a:pos x="connsiteX1514" y="connsiteY1514"/>
                    </a:cxn>
                    <a:cxn ang="0">
                      <a:pos x="connsiteX1515" y="connsiteY1515"/>
                    </a:cxn>
                    <a:cxn ang="0">
                      <a:pos x="connsiteX1516" y="connsiteY1516"/>
                    </a:cxn>
                    <a:cxn ang="0">
                      <a:pos x="connsiteX1517" y="connsiteY1517"/>
                    </a:cxn>
                    <a:cxn ang="0">
                      <a:pos x="connsiteX1518" y="connsiteY1518"/>
                    </a:cxn>
                    <a:cxn ang="0">
                      <a:pos x="connsiteX1519" y="connsiteY1519"/>
                    </a:cxn>
                    <a:cxn ang="0">
                      <a:pos x="connsiteX1520" y="connsiteY1520"/>
                    </a:cxn>
                    <a:cxn ang="0">
                      <a:pos x="connsiteX1521" y="connsiteY1521"/>
                    </a:cxn>
                    <a:cxn ang="0">
                      <a:pos x="connsiteX1522" y="connsiteY1522"/>
                    </a:cxn>
                    <a:cxn ang="0">
                      <a:pos x="connsiteX1523" y="connsiteY1523"/>
                    </a:cxn>
                    <a:cxn ang="0">
                      <a:pos x="connsiteX1524" y="connsiteY1524"/>
                    </a:cxn>
                    <a:cxn ang="0">
                      <a:pos x="connsiteX1525" y="connsiteY1525"/>
                    </a:cxn>
                    <a:cxn ang="0">
                      <a:pos x="connsiteX1526" y="connsiteY1526"/>
                    </a:cxn>
                    <a:cxn ang="0">
                      <a:pos x="connsiteX1527" y="connsiteY1527"/>
                    </a:cxn>
                    <a:cxn ang="0">
                      <a:pos x="connsiteX1528" y="connsiteY1528"/>
                    </a:cxn>
                    <a:cxn ang="0">
                      <a:pos x="connsiteX1529" y="connsiteY1529"/>
                    </a:cxn>
                    <a:cxn ang="0">
                      <a:pos x="connsiteX1530" y="connsiteY1530"/>
                    </a:cxn>
                    <a:cxn ang="0">
                      <a:pos x="connsiteX1531" y="connsiteY1531"/>
                    </a:cxn>
                    <a:cxn ang="0">
                      <a:pos x="connsiteX1532" y="connsiteY1532"/>
                    </a:cxn>
                    <a:cxn ang="0">
                      <a:pos x="connsiteX1533" y="connsiteY1533"/>
                    </a:cxn>
                    <a:cxn ang="0">
                      <a:pos x="connsiteX1534" y="connsiteY1534"/>
                    </a:cxn>
                    <a:cxn ang="0">
                      <a:pos x="connsiteX1535" y="connsiteY1535"/>
                    </a:cxn>
                    <a:cxn ang="0">
                      <a:pos x="connsiteX1536" y="connsiteY1536"/>
                    </a:cxn>
                    <a:cxn ang="0">
                      <a:pos x="connsiteX1537" y="connsiteY1537"/>
                    </a:cxn>
                    <a:cxn ang="0">
                      <a:pos x="connsiteX1538" y="connsiteY1538"/>
                    </a:cxn>
                    <a:cxn ang="0">
                      <a:pos x="connsiteX1539" y="connsiteY1539"/>
                    </a:cxn>
                    <a:cxn ang="0">
                      <a:pos x="connsiteX1540" y="connsiteY1540"/>
                    </a:cxn>
                    <a:cxn ang="0">
                      <a:pos x="connsiteX1541" y="connsiteY1541"/>
                    </a:cxn>
                    <a:cxn ang="0">
                      <a:pos x="connsiteX1542" y="connsiteY1542"/>
                    </a:cxn>
                    <a:cxn ang="0">
                      <a:pos x="connsiteX1543" y="connsiteY1543"/>
                    </a:cxn>
                    <a:cxn ang="0">
                      <a:pos x="connsiteX1544" y="connsiteY1544"/>
                    </a:cxn>
                    <a:cxn ang="0">
                      <a:pos x="connsiteX1545" y="connsiteY1545"/>
                    </a:cxn>
                    <a:cxn ang="0">
                      <a:pos x="connsiteX1546" y="connsiteY1546"/>
                    </a:cxn>
                    <a:cxn ang="0">
                      <a:pos x="connsiteX1547" y="connsiteY1547"/>
                    </a:cxn>
                    <a:cxn ang="0">
                      <a:pos x="connsiteX1548" y="connsiteY1548"/>
                    </a:cxn>
                    <a:cxn ang="0">
                      <a:pos x="connsiteX1549" y="connsiteY1549"/>
                    </a:cxn>
                    <a:cxn ang="0">
                      <a:pos x="connsiteX1550" y="connsiteY1550"/>
                    </a:cxn>
                    <a:cxn ang="0">
                      <a:pos x="connsiteX1551" y="connsiteY1551"/>
                    </a:cxn>
                    <a:cxn ang="0">
                      <a:pos x="connsiteX1552" y="connsiteY1552"/>
                    </a:cxn>
                    <a:cxn ang="0">
                      <a:pos x="connsiteX1553" y="connsiteY1553"/>
                    </a:cxn>
                    <a:cxn ang="0">
                      <a:pos x="connsiteX1554" y="connsiteY1554"/>
                    </a:cxn>
                    <a:cxn ang="0">
                      <a:pos x="connsiteX1555" y="connsiteY1555"/>
                    </a:cxn>
                    <a:cxn ang="0">
                      <a:pos x="connsiteX1556" y="connsiteY1556"/>
                    </a:cxn>
                    <a:cxn ang="0">
                      <a:pos x="connsiteX1557" y="connsiteY1557"/>
                    </a:cxn>
                    <a:cxn ang="0">
                      <a:pos x="connsiteX1558" y="connsiteY1558"/>
                    </a:cxn>
                    <a:cxn ang="0">
                      <a:pos x="connsiteX1559" y="connsiteY1559"/>
                    </a:cxn>
                    <a:cxn ang="0">
                      <a:pos x="connsiteX1560" y="connsiteY1560"/>
                    </a:cxn>
                    <a:cxn ang="0">
                      <a:pos x="connsiteX1561" y="connsiteY1561"/>
                    </a:cxn>
                    <a:cxn ang="0">
                      <a:pos x="connsiteX1562" y="connsiteY1562"/>
                    </a:cxn>
                    <a:cxn ang="0">
                      <a:pos x="connsiteX1563" y="connsiteY1563"/>
                    </a:cxn>
                    <a:cxn ang="0">
                      <a:pos x="connsiteX1564" y="connsiteY1564"/>
                    </a:cxn>
                    <a:cxn ang="0">
                      <a:pos x="connsiteX1565" y="connsiteY1565"/>
                    </a:cxn>
                    <a:cxn ang="0">
                      <a:pos x="connsiteX1566" y="connsiteY1566"/>
                    </a:cxn>
                    <a:cxn ang="0">
                      <a:pos x="connsiteX1567" y="connsiteY1567"/>
                    </a:cxn>
                    <a:cxn ang="0">
                      <a:pos x="connsiteX1568" y="connsiteY1568"/>
                    </a:cxn>
                    <a:cxn ang="0">
                      <a:pos x="connsiteX1569" y="connsiteY1569"/>
                    </a:cxn>
                    <a:cxn ang="0">
                      <a:pos x="connsiteX1570" y="connsiteY1570"/>
                    </a:cxn>
                    <a:cxn ang="0">
                      <a:pos x="connsiteX1571" y="connsiteY1571"/>
                    </a:cxn>
                    <a:cxn ang="0">
                      <a:pos x="connsiteX1572" y="connsiteY1572"/>
                    </a:cxn>
                    <a:cxn ang="0">
                      <a:pos x="connsiteX1573" y="connsiteY1573"/>
                    </a:cxn>
                    <a:cxn ang="0">
                      <a:pos x="connsiteX1574" y="connsiteY1574"/>
                    </a:cxn>
                    <a:cxn ang="0">
                      <a:pos x="connsiteX1575" y="connsiteY1575"/>
                    </a:cxn>
                    <a:cxn ang="0">
                      <a:pos x="connsiteX1576" y="connsiteY1576"/>
                    </a:cxn>
                    <a:cxn ang="0">
                      <a:pos x="connsiteX1577" y="connsiteY1577"/>
                    </a:cxn>
                    <a:cxn ang="0">
                      <a:pos x="connsiteX1578" y="connsiteY1578"/>
                    </a:cxn>
                    <a:cxn ang="0">
                      <a:pos x="connsiteX1579" y="connsiteY1579"/>
                    </a:cxn>
                    <a:cxn ang="0">
                      <a:pos x="connsiteX1580" y="connsiteY1580"/>
                    </a:cxn>
                    <a:cxn ang="0">
                      <a:pos x="connsiteX1581" y="connsiteY1581"/>
                    </a:cxn>
                    <a:cxn ang="0">
                      <a:pos x="connsiteX1582" y="connsiteY1582"/>
                    </a:cxn>
                    <a:cxn ang="0">
                      <a:pos x="connsiteX1583" y="connsiteY1583"/>
                    </a:cxn>
                    <a:cxn ang="0">
                      <a:pos x="connsiteX1584" y="connsiteY1584"/>
                    </a:cxn>
                    <a:cxn ang="0">
                      <a:pos x="connsiteX1585" y="connsiteY1585"/>
                    </a:cxn>
                    <a:cxn ang="0">
                      <a:pos x="connsiteX1586" y="connsiteY1586"/>
                    </a:cxn>
                    <a:cxn ang="0">
                      <a:pos x="connsiteX1587" y="connsiteY1587"/>
                    </a:cxn>
                    <a:cxn ang="0">
                      <a:pos x="connsiteX1588" y="connsiteY1588"/>
                    </a:cxn>
                    <a:cxn ang="0">
                      <a:pos x="connsiteX1589" y="connsiteY1589"/>
                    </a:cxn>
                    <a:cxn ang="0">
                      <a:pos x="connsiteX1590" y="connsiteY1590"/>
                    </a:cxn>
                    <a:cxn ang="0">
                      <a:pos x="connsiteX1591" y="connsiteY1591"/>
                    </a:cxn>
                    <a:cxn ang="0">
                      <a:pos x="connsiteX1592" y="connsiteY1592"/>
                    </a:cxn>
                    <a:cxn ang="0">
                      <a:pos x="connsiteX1593" y="connsiteY1593"/>
                    </a:cxn>
                    <a:cxn ang="0">
                      <a:pos x="connsiteX1594" y="connsiteY1594"/>
                    </a:cxn>
                    <a:cxn ang="0">
                      <a:pos x="connsiteX1595" y="connsiteY1595"/>
                    </a:cxn>
                    <a:cxn ang="0">
                      <a:pos x="connsiteX1596" y="connsiteY1596"/>
                    </a:cxn>
                    <a:cxn ang="0">
                      <a:pos x="connsiteX1597" y="connsiteY1597"/>
                    </a:cxn>
                    <a:cxn ang="0">
                      <a:pos x="connsiteX1598" y="connsiteY1598"/>
                    </a:cxn>
                    <a:cxn ang="0">
                      <a:pos x="connsiteX1599" y="connsiteY1599"/>
                    </a:cxn>
                    <a:cxn ang="0">
                      <a:pos x="connsiteX1600" y="connsiteY1600"/>
                    </a:cxn>
                    <a:cxn ang="0">
                      <a:pos x="connsiteX1601" y="connsiteY1601"/>
                    </a:cxn>
                    <a:cxn ang="0">
                      <a:pos x="connsiteX1602" y="connsiteY1602"/>
                    </a:cxn>
                    <a:cxn ang="0">
                      <a:pos x="connsiteX1603" y="connsiteY1603"/>
                    </a:cxn>
                    <a:cxn ang="0">
                      <a:pos x="connsiteX1604" y="connsiteY1604"/>
                    </a:cxn>
                    <a:cxn ang="0">
                      <a:pos x="connsiteX1605" y="connsiteY1605"/>
                    </a:cxn>
                    <a:cxn ang="0">
                      <a:pos x="connsiteX1606" y="connsiteY1606"/>
                    </a:cxn>
                    <a:cxn ang="0">
                      <a:pos x="connsiteX1607" y="connsiteY1607"/>
                    </a:cxn>
                    <a:cxn ang="0">
                      <a:pos x="connsiteX1608" y="connsiteY1608"/>
                    </a:cxn>
                    <a:cxn ang="0">
                      <a:pos x="connsiteX1609" y="connsiteY1609"/>
                    </a:cxn>
                    <a:cxn ang="0">
                      <a:pos x="connsiteX1610" y="connsiteY1610"/>
                    </a:cxn>
                    <a:cxn ang="0">
                      <a:pos x="connsiteX1611" y="connsiteY1611"/>
                    </a:cxn>
                    <a:cxn ang="0">
                      <a:pos x="connsiteX1612" y="connsiteY1612"/>
                    </a:cxn>
                    <a:cxn ang="0">
                      <a:pos x="connsiteX1613" y="connsiteY1613"/>
                    </a:cxn>
                    <a:cxn ang="0">
                      <a:pos x="connsiteX1614" y="connsiteY1614"/>
                    </a:cxn>
                    <a:cxn ang="0">
                      <a:pos x="connsiteX1615" y="connsiteY1615"/>
                    </a:cxn>
                    <a:cxn ang="0">
                      <a:pos x="connsiteX1616" y="connsiteY1616"/>
                    </a:cxn>
                    <a:cxn ang="0">
                      <a:pos x="connsiteX1617" y="connsiteY1617"/>
                    </a:cxn>
                    <a:cxn ang="0">
                      <a:pos x="connsiteX1618" y="connsiteY1618"/>
                    </a:cxn>
                    <a:cxn ang="0">
                      <a:pos x="connsiteX1619" y="connsiteY1619"/>
                    </a:cxn>
                    <a:cxn ang="0">
                      <a:pos x="connsiteX1620" y="connsiteY1620"/>
                    </a:cxn>
                    <a:cxn ang="0">
                      <a:pos x="connsiteX1621" y="connsiteY1621"/>
                    </a:cxn>
                    <a:cxn ang="0">
                      <a:pos x="connsiteX1622" y="connsiteY1622"/>
                    </a:cxn>
                    <a:cxn ang="0">
                      <a:pos x="connsiteX1623" y="connsiteY1623"/>
                    </a:cxn>
                    <a:cxn ang="0">
                      <a:pos x="connsiteX1624" y="connsiteY1624"/>
                    </a:cxn>
                    <a:cxn ang="0">
                      <a:pos x="connsiteX1625" y="connsiteY1625"/>
                    </a:cxn>
                    <a:cxn ang="0">
                      <a:pos x="connsiteX1626" y="connsiteY1626"/>
                    </a:cxn>
                    <a:cxn ang="0">
                      <a:pos x="connsiteX1627" y="connsiteY1627"/>
                    </a:cxn>
                    <a:cxn ang="0">
                      <a:pos x="connsiteX1628" y="connsiteY1628"/>
                    </a:cxn>
                    <a:cxn ang="0">
                      <a:pos x="connsiteX1629" y="connsiteY1629"/>
                    </a:cxn>
                    <a:cxn ang="0">
                      <a:pos x="connsiteX1630" y="connsiteY1630"/>
                    </a:cxn>
                    <a:cxn ang="0">
                      <a:pos x="connsiteX1631" y="connsiteY1631"/>
                    </a:cxn>
                    <a:cxn ang="0">
                      <a:pos x="connsiteX1632" y="connsiteY1632"/>
                    </a:cxn>
                    <a:cxn ang="0">
                      <a:pos x="connsiteX1633" y="connsiteY1633"/>
                    </a:cxn>
                    <a:cxn ang="0">
                      <a:pos x="connsiteX1634" y="connsiteY1634"/>
                    </a:cxn>
                    <a:cxn ang="0">
                      <a:pos x="connsiteX1635" y="connsiteY1635"/>
                    </a:cxn>
                    <a:cxn ang="0">
                      <a:pos x="connsiteX1636" y="connsiteY1636"/>
                    </a:cxn>
                    <a:cxn ang="0">
                      <a:pos x="connsiteX1637" y="connsiteY1637"/>
                    </a:cxn>
                    <a:cxn ang="0">
                      <a:pos x="connsiteX1638" y="connsiteY1638"/>
                    </a:cxn>
                    <a:cxn ang="0">
                      <a:pos x="connsiteX1639" y="connsiteY1639"/>
                    </a:cxn>
                    <a:cxn ang="0">
                      <a:pos x="connsiteX1640" y="connsiteY1640"/>
                    </a:cxn>
                    <a:cxn ang="0">
                      <a:pos x="connsiteX1641" y="connsiteY1641"/>
                    </a:cxn>
                    <a:cxn ang="0">
                      <a:pos x="connsiteX1642" y="connsiteY1642"/>
                    </a:cxn>
                    <a:cxn ang="0">
                      <a:pos x="connsiteX1643" y="connsiteY1643"/>
                    </a:cxn>
                    <a:cxn ang="0">
                      <a:pos x="connsiteX1644" y="connsiteY1644"/>
                    </a:cxn>
                    <a:cxn ang="0">
                      <a:pos x="connsiteX1645" y="connsiteY1645"/>
                    </a:cxn>
                    <a:cxn ang="0">
                      <a:pos x="connsiteX1646" y="connsiteY1646"/>
                    </a:cxn>
                    <a:cxn ang="0">
                      <a:pos x="connsiteX1647" y="connsiteY1647"/>
                    </a:cxn>
                    <a:cxn ang="0">
                      <a:pos x="connsiteX1648" y="connsiteY1648"/>
                    </a:cxn>
                    <a:cxn ang="0">
                      <a:pos x="connsiteX1649" y="connsiteY1649"/>
                    </a:cxn>
                    <a:cxn ang="0">
                      <a:pos x="connsiteX1650" y="connsiteY1650"/>
                    </a:cxn>
                    <a:cxn ang="0">
                      <a:pos x="connsiteX1651" y="connsiteY1651"/>
                    </a:cxn>
                    <a:cxn ang="0">
                      <a:pos x="connsiteX1652" y="connsiteY1652"/>
                    </a:cxn>
                    <a:cxn ang="0">
                      <a:pos x="connsiteX1653" y="connsiteY1653"/>
                    </a:cxn>
                    <a:cxn ang="0">
                      <a:pos x="connsiteX1654" y="connsiteY1654"/>
                    </a:cxn>
                    <a:cxn ang="0">
                      <a:pos x="connsiteX1655" y="connsiteY1655"/>
                    </a:cxn>
                    <a:cxn ang="0">
                      <a:pos x="connsiteX1656" y="connsiteY1656"/>
                    </a:cxn>
                    <a:cxn ang="0">
                      <a:pos x="connsiteX1657" y="connsiteY1657"/>
                    </a:cxn>
                    <a:cxn ang="0">
                      <a:pos x="connsiteX1658" y="connsiteY1658"/>
                    </a:cxn>
                    <a:cxn ang="0">
                      <a:pos x="connsiteX1659" y="connsiteY1659"/>
                    </a:cxn>
                    <a:cxn ang="0">
                      <a:pos x="connsiteX1660" y="connsiteY1660"/>
                    </a:cxn>
                    <a:cxn ang="0">
                      <a:pos x="connsiteX1661" y="connsiteY1661"/>
                    </a:cxn>
                    <a:cxn ang="0">
                      <a:pos x="connsiteX1662" y="connsiteY1662"/>
                    </a:cxn>
                    <a:cxn ang="0">
                      <a:pos x="connsiteX1663" y="connsiteY1663"/>
                    </a:cxn>
                    <a:cxn ang="0">
                      <a:pos x="connsiteX1664" y="connsiteY1664"/>
                    </a:cxn>
                    <a:cxn ang="0">
                      <a:pos x="connsiteX1665" y="connsiteY1665"/>
                    </a:cxn>
                    <a:cxn ang="0">
                      <a:pos x="connsiteX1666" y="connsiteY1666"/>
                    </a:cxn>
                    <a:cxn ang="0">
                      <a:pos x="connsiteX1667" y="connsiteY1667"/>
                    </a:cxn>
                    <a:cxn ang="0">
                      <a:pos x="connsiteX1668" y="connsiteY1668"/>
                    </a:cxn>
                    <a:cxn ang="0">
                      <a:pos x="connsiteX1669" y="connsiteY1669"/>
                    </a:cxn>
                    <a:cxn ang="0">
                      <a:pos x="connsiteX1670" y="connsiteY1670"/>
                    </a:cxn>
                    <a:cxn ang="0">
                      <a:pos x="connsiteX1671" y="connsiteY1671"/>
                    </a:cxn>
                    <a:cxn ang="0">
                      <a:pos x="connsiteX1672" y="connsiteY1672"/>
                    </a:cxn>
                    <a:cxn ang="0">
                      <a:pos x="connsiteX1673" y="connsiteY1673"/>
                    </a:cxn>
                    <a:cxn ang="0">
                      <a:pos x="connsiteX1674" y="connsiteY1674"/>
                    </a:cxn>
                    <a:cxn ang="0">
                      <a:pos x="connsiteX1675" y="connsiteY1675"/>
                    </a:cxn>
                    <a:cxn ang="0">
                      <a:pos x="connsiteX1676" y="connsiteY1676"/>
                    </a:cxn>
                    <a:cxn ang="0">
                      <a:pos x="connsiteX1677" y="connsiteY1677"/>
                    </a:cxn>
                    <a:cxn ang="0">
                      <a:pos x="connsiteX1678" y="connsiteY1678"/>
                    </a:cxn>
                    <a:cxn ang="0">
                      <a:pos x="connsiteX1679" y="connsiteY1679"/>
                    </a:cxn>
                    <a:cxn ang="0">
                      <a:pos x="connsiteX1680" y="connsiteY1680"/>
                    </a:cxn>
                    <a:cxn ang="0">
                      <a:pos x="connsiteX1681" y="connsiteY1681"/>
                    </a:cxn>
                    <a:cxn ang="0">
                      <a:pos x="connsiteX1682" y="connsiteY1682"/>
                    </a:cxn>
                    <a:cxn ang="0">
                      <a:pos x="connsiteX1683" y="connsiteY1683"/>
                    </a:cxn>
                    <a:cxn ang="0">
                      <a:pos x="connsiteX1684" y="connsiteY1684"/>
                    </a:cxn>
                    <a:cxn ang="0">
                      <a:pos x="connsiteX1685" y="connsiteY1685"/>
                    </a:cxn>
                    <a:cxn ang="0">
                      <a:pos x="connsiteX1686" y="connsiteY1686"/>
                    </a:cxn>
                    <a:cxn ang="0">
                      <a:pos x="connsiteX1687" y="connsiteY1687"/>
                    </a:cxn>
                    <a:cxn ang="0">
                      <a:pos x="connsiteX1688" y="connsiteY1688"/>
                    </a:cxn>
                    <a:cxn ang="0">
                      <a:pos x="connsiteX1689" y="connsiteY1689"/>
                    </a:cxn>
                    <a:cxn ang="0">
                      <a:pos x="connsiteX1690" y="connsiteY1690"/>
                    </a:cxn>
                    <a:cxn ang="0">
                      <a:pos x="connsiteX1691" y="connsiteY1691"/>
                    </a:cxn>
                    <a:cxn ang="0">
                      <a:pos x="connsiteX1692" y="connsiteY1692"/>
                    </a:cxn>
                    <a:cxn ang="0">
                      <a:pos x="connsiteX1693" y="connsiteY1693"/>
                    </a:cxn>
                    <a:cxn ang="0">
                      <a:pos x="connsiteX1694" y="connsiteY1694"/>
                    </a:cxn>
                    <a:cxn ang="0">
                      <a:pos x="connsiteX1695" y="connsiteY1695"/>
                    </a:cxn>
                    <a:cxn ang="0">
                      <a:pos x="connsiteX1696" y="connsiteY1696"/>
                    </a:cxn>
                    <a:cxn ang="0">
                      <a:pos x="connsiteX1697" y="connsiteY1697"/>
                    </a:cxn>
                    <a:cxn ang="0">
                      <a:pos x="connsiteX1698" y="connsiteY1698"/>
                    </a:cxn>
                    <a:cxn ang="0">
                      <a:pos x="connsiteX1699" y="connsiteY1699"/>
                    </a:cxn>
                    <a:cxn ang="0">
                      <a:pos x="connsiteX1700" y="connsiteY1700"/>
                    </a:cxn>
                    <a:cxn ang="0">
                      <a:pos x="connsiteX1701" y="connsiteY1701"/>
                    </a:cxn>
                    <a:cxn ang="0">
                      <a:pos x="connsiteX1702" y="connsiteY1702"/>
                    </a:cxn>
                    <a:cxn ang="0">
                      <a:pos x="connsiteX1703" y="connsiteY1703"/>
                    </a:cxn>
                    <a:cxn ang="0">
                      <a:pos x="connsiteX1704" y="connsiteY1704"/>
                    </a:cxn>
                    <a:cxn ang="0">
                      <a:pos x="connsiteX1705" y="connsiteY1705"/>
                    </a:cxn>
                    <a:cxn ang="0">
                      <a:pos x="connsiteX1706" y="connsiteY1706"/>
                    </a:cxn>
                    <a:cxn ang="0">
                      <a:pos x="connsiteX1707" y="connsiteY1707"/>
                    </a:cxn>
                    <a:cxn ang="0">
                      <a:pos x="connsiteX1708" y="connsiteY1708"/>
                    </a:cxn>
                    <a:cxn ang="0">
                      <a:pos x="connsiteX1709" y="connsiteY1709"/>
                    </a:cxn>
                    <a:cxn ang="0">
                      <a:pos x="connsiteX1710" y="connsiteY1710"/>
                    </a:cxn>
                    <a:cxn ang="0">
                      <a:pos x="connsiteX1711" y="connsiteY1711"/>
                    </a:cxn>
                    <a:cxn ang="0">
                      <a:pos x="connsiteX1712" y="connsiteY1712"/>
                    </a:cxn>
                    <a:cxn ang="0">
                      <a:pos x="connsiteX1713" y="connsiteY1713"/>
                    </a:cxn>
                    <a:cxn ang="0">
                      <a:pos x="connsiteX1714" y="connsiteY1714"/>
                    </a:cxn>
                    <a:cxn ang="0">
                      <a:pos x="connsiteX1715" y="connsiteY1715"/>
                    </a:cxn>
                    <a:cxn ang="0">
                      <a:pos x="connsiteX1716" y="connsiteY1716"/>
                    </a:cxn>
                    <a:cxn ang="0">
                      <a:pos x="connsiteX1717" y="connsiteY1717"/>
                    </a:cxn>
                    <a:cxn ang="0">
                      <a:pos x="connsiteX1718" y="connsiteY1718"/>
                    </a:cxn>
                    <a:cxn ang="0">
                      <a:pos x="connsiteX1719" y="connsiteY1719"/>
                    </a:cxn>
                    <a:cxn ang="0">
                      <a:pos x="connsiteX1720" y="connsiteY1720"/>
                    </a:cxn>
                    <a:cxn ang="0">
                      <a:pos x="connsiteX1721" y="connsiteY1721"/>
                    </a:cxn>
                    <a:cxn ang="0">
                      <a:pos x="connsiteX1722" y="connsiteY1722"/>
                    </a:cxn>
                    <a:cxn ang="0">
                      <a:pos x="connsiteX1723" y="connsiteY1723"/>
                    </a:cxn>
                    <a:cxn ang="0">
                      <a:pos x="connsiteX1724" y="connsiteY1724"/>
                    </a:cxn>
                    <a:cxn ang="0">
                      <a:pos x="connsiteX1725" y="connsiteY1725"/>
                    </a:cxn>
                    <a:cxn ang="0">
                      <a:pos x="connsiteX1726" y="connsiteY1726"/>
                    </a:cxn>
                    <a:cxn ang="0">
                      <a:pos x="connsiteX1727" y="connsiteY1727"/>
                    </a:cxn>
                    <a:cxn ang="0">
                      <a:pos x="connsiteX1728" y="connsiteY1728"/>
                    </a:cxn>
                    <a:cxn ang="0">
                      <a:pos x="connsiteX1729" y="connsiteY1729"/>
                    </a:cxn>
                    <a:cxn ang="0">
                      <a:pos x="connsiteX1730" y="connsiteY1730"/>
                    </a:cxn>
                    <a:cxn ang="0">
                      <a:pos x="connsiteX1731" y="connsiteY1731"/>
                    </a:cxn>
                    <a:cxn ang="0">
                      <a:pos x="connsiteX1732" y="connsiteY1732"/>
                    </a:cxn>
                    <a:cxn ang="0">
                      <a:pos x="connsiteX1733" y="connsiteY1733"/>
                    </a:cxn>
                    <a:cxn ang="0">
                      <a:pos x="connsiteX1734" y="connsiteY1734"/>
                    </a:cxn>
                    <a:cxn ang="0">
                      <a:pos x="connsiteX1735" y="connsiteY1735"/>
                    </a:cxn>
                    <a:cxn ang="0">
                      <a:pos x="connsiteX1736" y="connsiteY1736"/>
                    </a:cxn>
                    <a:cxn ang="0">
                      <a:pos x="connsiteX1737" y="connsiteY1737"/>
                    </a:cxn>
                    <a:cxn ang="0">
                      <a:pos x="connsiteX1738" y="connsiteY1738"/>
                    </a:cxn>
                    <a:cxn ang="0">
                      <a:pos x="connsiteX1739" y="connsiteY1739"/>
                    </a:cxn>
                    <a:cxn ang="0">
                      <a:pos x="connsiteX1740" y="connsiteY1740"/>
                    </a:cxn>
                    <a:cxn ang="0">
                      <a:pos x="connsiteX1741" y="connsiteY1741"/>
                    </a:cxn>
                    <a:cxn ang="0">
                      <a:pos x="connsiteX1742" y="connsiteY1742"/>
                    </a:cxn>
                    <a:cxn ang="0">
                      <a:pos x="connsiteX1743" y="connsiteY1743"/>
                    </a:cxn>
                    <a:cxn ang="0">
                      <a:pos x="connsiteX1744" y="connsiteY1744"/>
                    </a:cxn>
                    <a:cxn ang="0">
                      <a:pos x="connsiteX1745" y="connsiteY1745"/>
                    </a:cxn>
                    <a:cxn ang="0">
                      <a:pos x="connsiteX1746" y="connsiteY1746"/>
                    </a:cxn>
                    <a:cxn ang="0">
                      <a:pos x="connsiteX1747" y="connsiteY1747"/>
                    </a:cxn>
                    <a:cxn ang="0">
                      <a:pos x="connsiteX1748" y="connsiteY1748"/>
                    </a:cxn>
                    <a:cxn ang="0">
                      <a:pos x="connsiteX1749" y="connsiteY1749"/>
                    </a:cxn>
                    <a:cxn ang="0">
                      <a:pos x="connsiteX1750" y="connsiteY1750"/>
                    </a:cxn>
                    <a:cxn ang="0">
                      <a:pos x="connsiteX1751" y="connsiteY1751"/>
                    </a:cxn>
                    <a:cxn ang="0">
                      <a:pos x="connsiteX1752" y="connsiteY1752"/>
                    </a:cxn>
                    <a:cxn ang="0">
                      <a:pos x="connsiteX1753" y="connsiteY1753"/>
                    </a:cxn>
                    <a:cxn ang="0">
                      <a:pos x="connsiteX1754" y="connsiteY1754"/>
                    </a:cxn>
                    <a:cxn ang="0">
                      <a:pos x="connsiteX1755" y="connsiteY1755"/>
                    </a:cxn>
                    <a:cxn ang="0">
                      <a:pos x="connsiteX1756" y="connsiteY1756"/>
                    </a:cxn>
                    <a:cxn ang="0">
                      <a:pos x="connsiteX1757" y="connsiteY1757"/>
                    </a:cxn>
                    <a:cxn ang="0">
                      <a:pos x="connsiteX1758" y="connsiteY1758"/>
                    </a:cxn>
                    <a:cxn ang="0">
                      <a:pos x="connsiteX1759" y="connsiteY1759"/>
                    </a:cxn>
                    <a:cxn ang="0">
                      <a:pos x="connsiteX1760" y="connsiteY1760"/>
                    </a:cxn>
                    <a:cxn ang="0">
                      <a:pos x="connsiteX1761" y="connsiteY1761"/>
                    </a:cxn>
                    <a:cxn ang="0">
                      <a:pos x="connsiteX1762" y="connsiteY1762"/>
                    </a:cxn>
                    <a:cxn ang="0">
                      <a:pos x="connsiteX1763" y="connsiteY1763"/>
                    </a:cxn>
                    <a:cxn ang="0">
                      <a:pos x="connsiteX1764" y="connsiteY1764"/>
                    </a:cxn>
                    <a:cxn ang="0">
                      <a:pos x="connsiteX1765" y="connsiteY1765"/>
                    </a:cxn>
                    <a:cxn ang="0">
                      <a:pos x="connsiteX1766" y="connsiteY1766"/>
                    </a:cxn>
                    <a:cxn ang="0">
                      <a:pos x="connsiteX1767" y="connsiteY1767"/>
                    </a:cxn>
                    <a:cxn ang="0">
                      <a:pos x="connsiteX1768" y="connsiteY1768"/>
                    </a:cxn>
                    <a:cxn ang="0">
                      <a:pos x="connsiteX1769" y="connsiteY1769"/>
                    </a:cxn>
                    <a:cxn ang="0">
                      <a:pos x="connsiteX1770" y="connsiteY1770"/>
                    </a:cxn>
                    <a:cxn ang="0">
                      <a:pos x="connsiteX1771" y="connsiteY1771"/>
                    </a:cxn>
                    <a:cxn ang="0">
                      <a:pos x="connsiteX1772" y="connsiteY1772"/>
                    </a:cxn>
                    <a:cxn ang="0">
                      <a:pos x="connsiteX1773" y="connsiteY1773"/>
                    </a:cxn>
                    <a:cxn ang="0">
                      <a:pos x="connsiteX1774" y="connsiteY1774"/>
                    </a:cxn>
                    <a:cxn ang="0">
                      <a:pos x="connsiteX1775" y="connsiteY1775"/>
                    </a:cxn>
                    <a:cxn ang="0">
                      <a:pos x="connsiteX1776" y="connsiteY1776"/>
                    </a:cxn>
                    <a:cxn ang="0">
                      <a:pos x="connsiteX1777" y="connsiteY1777"/>
                    </a:cxn>
                    <a:cxn ang="0">
                      <a:pos x="connsiteX1778" y="connsiteY1778"/>
                    </a:cxn>
                    <a:cxn ang="0">
                      <a:pos x="connsiteX1779" y="connsiteY1779"/>
                    </a:cxn>
                    <a:cxn ang="0">
                      <a:pos x="connsiteX1780" y="connsiteY1780"/>
                    </a:cxn>
                    <a:cxn ang="0">
                      <a:pos x="connsiteX1781" y="connsiteY1781"/>
                    </a:cxn>
                    <a:cxn ang="0">
                      <a:pos x="connsiteX1782" y="connsiteY1782"/>
                    </a:cxn>
                    <a:cxn ang="0">
                      <a:pos x="connsiteX1783" y="connsiteY1783"/>
                    </a:cxn>
                    <a:cxn ang="0">
                      <a:pos x="connsiteX1784" y="connsiteY1784"/>
                    </a:cxn>
                    <a:cxn ang="0">
                      <a:pos x="connsiteX1785" y="connsiteY1785"/>
                    </a:cxn>
                    <a:cxn ang="0">
                      <a:pos x="connsiteX1786" y="connsiteY1786"/>
                    </a:cxn>
                    <a:cxn ang="0">
                      <a:pos x="connsiteX1787" y="connsiteY1787"/>
                    </a:cxn>
                    <a:cxn ang="0">
                      <a:pos x="connsiteX1788" y="connsiteY1788"/>
                    </a:cxn>
                    <a:cxn ang="0">
                      <a:pos x="connsiteX1789" y="connsiteY1789"/>
                    </a:cxn>
                    <a:cxn ang="0">
                      <a:pos x="connsiteX1790" y="connsiteY1790"/>
                    </a:cxn>
                    <a:cxn ang="0">
                      <a:pos x="connsiteX1791" y="connsiteY1791"/>
                    </a:cxn>
                    <a:cxn ang="0">
                      <a:pos x="connsiteX1792" y="connsiteY1792"/>
                    </a:cxn>
                    <a:cxn ang="0">
                      <a:pos x="connsiteX1793" y="connsiteY1793"/>
                    </a:cxn>
                    <a:cxn ang="0">
                      <a:pos x="connsiteX1794" y="connsiteY1794"/>
                    </a:cxn>
                    <a:cxn ang="0">
                      <a:pos x="connsiteX1795" y="connsiteY1795"/>
                    </a:cxn>
                    <a:cxn ang="0">
                      <a:pos x="connsiteX1796" y="connsiteY1796"/>
                    </a:cxn>
                    <a:cxn ang="0">
                      <a:pos x="connsiteX1797" y="connsiteY1797"/>
                    </a:cxn>
                    <a:cxn ang="0">
                      <a:pos x="connsiteX1798" y="connsiteY1798"/>
                    </a:cxn>
                    <a:cxn ang="0">
                      <a:pos x="connsiteX1799" y="connsiteY1799"/>
                    </a:cxn>
                    <a:cxn ang="0">
                      <a:pos x="connsiteX1800" y="connsiteY1800"/>
                    </a:cxn>
                    <a:cxn ang="0">
                      <a:pos x="connsiteX1801" y="connsiteY1801"/>
                    </a:cxn>
                    <a:cxn ang="0">
                      <a:pos x="connsiteX1802" y="connsiteY1802"/>
                    </a:cxn>
                    <a:cxn ang="0">
                      <a:pos x="connsiteX1803" y="connsiteY1803"/>
                    </a:cxn>
                    <a:cxn ang="0">
                      <a:pos x="connsiteX1804" y="connsiteY1804"/>
                    </a:cxn>
                    <a:cxn ang="0">
                      <a:pos x="connsiteX1805" y="connsiteY1805"/>
                    </a:cxn>
                    <a:cxn ang="0">
                      <a:pos x="connsiteX1806" y="connsiteY1806"/>
                    </a:cxn>
                    <a:cxn ang="0">
                      <a:pos x="connsiteX1807" y="connsiteY1807"/>
                    </a:cxn>
                    <a:cxn ang="0">
                      <a:pos x="connsiteX1808" y="connsiteY1808"/>
                    </a:cxn>
                    <a:cxn ang="0">
                      <a:pos x="connsiteX1809" y="connsiteY1809"/>
                    </a:cxn>
                    <a:cxn ang="0">
                      <a:pos x="connsiteX1810" y="connsiteY1810"/>
                    </a:cxn>
                    <a:cxn ang="0">
                      <a:pos x="connsiteX1811" y="connsiteY1811"/>
                    </a:cxn>
                    <a:cxn ang="0">
                      <a:pos x="connsiteX1812" y="connsiteY1812"/>
                    </a:cxn>
                    <a:cxn ang="0">
                      <a:pos x="connsiteX1813" y="connsiteY1813"/>
                    </a:cxn>
                    <a:cxn ang="0">
                      <a:pos x="connsiteX1814" y="connsiteY1814"/>
                    </a:cxn>
                    <a:cxn ang="0">
                      <a:pos x="connsiteX1815" y="connsiteY1815"/>
                    </a:cxn>
                    <a:cxn ang="0">
                      <a:pos x="connsiteX1816" y="connsiteY1816"/>
                    </a:cxn>
                    <a:cxn ang="0">
                      <a:pos x="connsiteX1817" y="connsiteY1817"/>
                    </a:cxn>
                    <a:cxn ang="0">
                      <a:pos x="connsiteX1818" y="connsiteY1818"/>
                    </a:cxn>
                    <a:cxn ang="0">
                      <a:pos x="connsiteX1819" y="connsiteY1819"/>
                    </a:cxn>
                    <a:cxn ang="0">
                      <a:pos x="connsiteX1820" y="connsiteY1820"/>
                    </a:cxn>
                    <a:cxn ang="0">
                      <a:pos x="connsiteX1821" y="connsiteY1821"/>
                    </a:cxn>
                    <a:cxn ang="0">
                      <a:pos x="connsiteX1822" y="connsiteY1822"/>
                    </a:cxn>
                    <a:cxn ang="0">
                      <a:pos x="connsiteX1823" y="connsiteY1823"/>
                    </a:cxn>
                    <a:cxn ang="0">
                      <a:pos x="connsiteX1824" y="connsiteY1824"/>
                    </a:cxn>
                    <a:cxn ang="0">
                      <a:pos x="connsiteX1825" y="connsiteY1825"/>
                    </a:cxn>
                    <a:cxn ang="0">
                      <a:pos x="connsiteX1826" y="connsiteY1826"/>
                    </a:cxn>
                    <a:cxn ang="0">
                      <a:pos x="connsiteX1827" y="connsiteY1827"/>
                    </a:cxn>
                    <a:cxn ang="0">
                      <a:pos x="connsiteX1828" y="connsiteY1828"/>
                    </a:cxn>
                    <a:cxn ang="0">
                      <a:pos x="connsiteX1829" y="connsiteY1829"/>
                    </a:cxn>
                    <a:cxn ang="0">
                      <a:pos x="connsiteX1830" y="connsiteY1830"/>
                    </a:cxn>
                    <a:cxn ang="0">
                      <a:pos x="connsiteX1831" y="connsiteY1831"/>
                    </a:cxn>
                    <a:cxn ang="0">
                      <a:pos x="connsiteX1832" y="connsiteY1832"/>
                    </a:cxn>
                    <a:cxn ang="0">
                      <a:pos x="connsiteX1833" y="connsiteY1833"/>
                    </a:cxn>
                    <a:cxn ang="0">
                      <a:pos x="connsiteX1834" y="connsiteY1834"/>
                    </a:cxn>
                    <a:cxn ang="0">
                      <a:pos x="connsiteX1835" y="connsiteY1835"/>
                    </a:cxn>
                    <a:cxn ang="0">
                      <a:pos x="connsiteX1836" y="connsiteY1836"/>
                    </a:cxn>
                    <a:cxn ang="0">
                      <a:pos x="connsiteX1837" y="connsiteY1837"/>
                    </a:cxn>
                    <a:cxn ang="0">
                      <a:pos x="connsiteX1838" y="connsiteY1838"/>
                    </a:cxn>
                    <a:cxn ang="0">
                      <a:pos x="connsiteX1839" y="connsiteY1839"/>
                    </a:cxn>
                    <a:cxn ang="0">
                      <a:pos x="connsiteX1840" y="connsiteY1840"/>
                    </a:cxn>
                    <a:cxn ang="0">
                      <a:pos x="connsiteX1841" y="connsiteY1841"/>
                    </a:cxn>
                    <a:cxn ang="0">
                      <a:pos x="connsiteX1842" y="connsiteY1842"/>
                    </a:cxn>
                    <a:cxn ang="0">
                      <a:pos x="connsiteX1843" y="connsiteY1843"/>
                    </a:cxn>
                    <a:cxn ang="0">
                      <a:pos x="connsiteX1844" y="connsiteY1844"/>
                    </a:cxn>
                    <a:cxn ang="0">
                      <a:pos x="connsiteX1845" y="connsiteY1845"/>
                    </a:cxn>
                    <a:cxn ang="0">
                      <a:pos x="connsiteX1846" y="connsiteY1846"/>
                    </a:cxn>
                    <a:cxn ang="0">
                      <a:pos x="connsiteX1847" y="connsiteY1847"/>
                    </a:cxn>
                    <a:cxn ang="0">
                      <a:pos x="connsiteX1848" y="connsiteY1848"/>
                    </a:cxn>
                    <a:cxn ang="0">
                      <a:pos x="connsiteX1849" y="connsiteY1849"/>
                    </a:cxn>
                    <a:cxn ang="0">
                      <a:pos x="connsiteX1850" y="connsiteY1850"/>
                    </a:cxn>
                    <a:cxn ang="0">
                      <a:pos x="connsiteX1851" y="connsiteY1851"/>
                    </a:cxn>
                    <a:cxn ang="0">
                      <a:pos x="connsiteX1852" y="connsiteY1852"/>
                    </a:cxn>
                    <a:cxn ang="0">
                      <a:pos x="connsiteX1853" y="connsiteY1853"/>
                    </a:cxn>
                    <a:cxn ang="0">
                      <a:pos x="connsiteX1854" y="connsiteY1854"/>
                    </a:cxn>
                    <a:cxn ang="0">
                      <a:pos x="connsiteX1855" y="connsiteY1855"/>
                    </a:cxn>
                    <a:cxn ang="0">
                      <a:pos x="connsiteX1856" y="connsiteY1856"/>
                    </a:cxn>
                    <a:cxn ang="0">
                      <a:pos x="connsiteX1857" y="connsiteY1857"/>
                    </a:cxn>
                    <a:cxn ang="0">
                      <a:pos x="connsiteX1858" y="connsiteY1858"/>
                    </a:cxn>
                    <a:cxn ang="0">
                      <a:pos x="connsiteX1859" y="connsiteY1859"/>
                    </a:cxn>
                    <a:cxn ang="0">
                      <a:pos x="connsiteX1860" y="connsiteY1860"/>
                    </a:cxn>
                    <a:cxn ang="0">
                      <a:pos x="connsiteX1861" y="connsiteY1861"/>
                    </a:cxn>
                    <a:cxn ang="0">
                      <a:pos x="connsiteX1862" y="connsiteY1862"/>
                    </a:cxn>
                    <a:cxn ang="0">
                      <a:pos x="connsiteX1863" y="connsiteY1863"/>
                    </a:cxn>
                    <a:cxn ang="0">
                      <a:pos x="connsiteX1864" y="connsiteY1864"/>
                    </a:cxn>
                    <a:cxn ang="0">
                      <a:pos x="connsiteX1865" y="connsiteY1865"/>
                    </a:cxn>
                    <a:cxn ang="0">
                      <a:pos x="connsiteX1866" y="connsiteY1866"/>
                    </a:cxn>
                    <a:cxn ang="0">
                      <a:pos x="connsiteX1867" y="connsiteY1867"/>
                    </a:cxn>
                    <a:cxn ang="0">
                      <a:pos x="connsiteX1868" y="connsiteY1868"/>
                    </a:cxn>
                    <a:cxn ang="0">
                      <a:pos x="connsiteX1869" y="connsiteY1869"/>
                    </a:cxn>
                    <a:cxn ang="0">
                      <a:pos x="connsiteX1870" y="connsiteY1870"/>
                    </a:cxn>
                    <a:cxn ang="0">
                      <a:pos x="connsiteX1871" y="connsiteY1871"/>
                    </a:cxn>
                    <a:cxn ang="0">
                      <a:pos x="connsiteX1872" y="connsiteY1872"/>
                    </a:cxn>
                    <a:cxn ang="0">
                      <a:pos x="connsiteX1873" y="connsiteY1873"/>
                    </a:cxn>
                    <a:cxn ang="0">
                      <a:pos x="connsiteX1874" y="connsiteY1874"/>
                    </a:cxn>
                    <a:cxn ang="0">
                      <a:pos x="connsiteX1875" y="connsiteY1875"/>
                    </a:cxn>
                    <a:cxn ang="0">
                      <a:pos x="connsiteX1876" y="connsiteY1876"/>
                    </a:cxn>
                    <a:cxn ang="0">
                      <a:pos x="connsiteX1877" y="connsiteY1877"/>
                    </a:cxn>
                    <a:cxn ang="0">
                      <a:pos x="connsiteX1878" y="connsiteY1878"/>
                    </a:cxn>
                    <a:cxn ang="0">
                      <a:pos x="connsiteX1879" y="connsiteY1879"/>
                    </a:cxn>
                    <a:cxn ang="0">
                      <a:pos x="connsiteX1880" y="connsiteY1880"/>
                    </a:cxn>
                    <a:cxn ang="0">
                      <a:pos x="connsiteX1881" y="connsiteY1881"/>
                    </a:cxn>
                    <a:cxn ang="0">
                      <a:pos x="connsiteX1882" y="connsiteY1882"/>
                    </a:cxn>
                    <a:cxn ang="0">
                      <a:pos x="connsiteX1883" y="connsiteY1883"/>
                    </a:cxn>
                    <a:cxn ang="0">
                      <a:pos x="connsiteX1884" y="connsiteY1884"/>
                    </a:cxn>
                    <a:cxn ang="0">
                      <a:pos x="connsiteX1885" y="connsiteY1885"/>
                    </a:cxn>
                    <a:cxn ang="0">
                      <a:pos x="connsiteX1886" y="connsiteY1886"/>
                    </a:cxn>
                    <a:cxn ang="0">
                      <a:pos x="connsiteX1887" y="connsiteY1887"/>
                    </a:cxn>
                    <a:cxn ang="0">
                      <a:pos x="connsiteX1888" y="connsiteY1888"/>
                    </a:cxn>
                    <a:cxn ang="0">
                      <a:pos x="connsiteX1889" y="connsiteY1889"/>
                    </a:cxn>
                    <a:cxn ang="0">
                      <a:pos x="connsiteX1890" y="connsiteY1890"/>
                    </a:cxn>
                    <a:cxn ang="0">
                      <a:pos x="connsiteX1891" y="connsiteY1891"/>
                    </a:cxn>
                    <a:cxn ang="0">
                      <a:pos x="connsiteX1892" y="connsiteY1892"/>
                    </a:cxn>
                    <a:cxn ang="0">
                      <a:pos x="connsiteX1893" y="connsiteY1893"/>
                    </a:cxn>
                    <a:cxn ang="0">
                      <a:pos x="connsiteX1894" y="connsiteY1894"/>
                    </a:cxn>
                    <a:cxn ang="0">
                      <a:pos x="connsiteX1895" y="connsiteY1895"/>
                    </a:cxn>
                    <a:cxn ang="0">
                      <a:pos x="connsiteX1896" y="connsiteY1896"/>
                    </a:cxn>
                    <a:cxn ang="0">
                      <a:pos x="connsiteX1897" y="connsiteY1897"/>
                    </a:cxn>
                    <a:cxn ang="0">
                      <a:pos x="connsiteX1898" y="connsiteY1898"/>
                    </a:cxn>
                    <a:cxn ang="0">
                      <a:pos x="connsiteX1899" y="connsiteY1899"/>
                    </a:cxn>
                    <a:cxn ang="0">
                      <a:pos x="connsiteX1900" y="connsiteY1900"/>
                    </a:cxn>
                    <a:cxn ang="0">
                      <a:pos x="connsiteX1901" y="connsiteY1901"/>
                    </a:cxn>
                    <a:cxn ang="0">
                      <a:pos x="connsiteX1902" y="connsiteY1902"/>
                    </a:cxn>
                    <a:cxn ang="0">
                      <a:pos x="connsiteX1903" y="connsiteY1903"/>
                    </a:cxn>
                    <a:cxn ang="0">
                      <a:pos x="connsiteX1904" y="connsiteY1904"/>
                    </a:cxn>
                    <a:cxn ang="0">
                      <a:pos x="connsiteX1905" y="connsiteY1905"/>
                    </a:cxn>
                    <a:cxn ang="0">
                      <a:pos x="connsiteX1906" y="connsiteY1906"/>
                    </a:cxn>
                    <a:cxn ang="0">
                      <a:pos x="connsiteX1907" y="connsiteY1907"/>
                    </a:cxn>
                    <a:cxn ang="0">
                      <a:pos x="connsiteX1908" y="connsiteY1908"/>
                    </a:cxn>
                    <a:cxn ang="0">
                      <a:pos x="connsiteX1909" y="connsiteY1909"/>
                    </a:cxn>
                    <a:cxn ang="0">
                      <a:pos x="connsiteX1910" y="connsiteY1910"/>
                    </a:cxn>
                    <a:cxn ang="0">
                      <a:pos x="connsiteX1911" y="connsiteY1911"/>
                    </a:cxn>
                    <a:cxn ang="0">
                      <a:pos x="connsiteX1912" y="connsiteY1912"/>
                    </a:cxn>
                    <a:cxn ang="0">
                      <a:pos x="connsiteX1913" y="connsiteY1913"/>
                    </a:cxn>
                    <a:cxn ang="0">
                      <a:pos x="connsiteX1914" y="connsiteY1914"/>
                    </a:cxn>
                    <a:cxn ang="0">
                      <a:pos x="connsiteX1915" y="connsiteY1915"/>
                    </a:cxn>
                    <a:cxn ang="0">
                      <a:pos x="connsiteX1916" y="connsiteY1916"/>
                    </a:cxn>
                    <a:cxn ang="0">
                      <a:pos x="connsiteX1917" y="connsiteY1917"/>
                    </a:cxn>
                    <a:cxn ang="0">
                      <a:pos x="connsiteX1918" y="connsiteY1918"/>
                    </a:cxn>
                    <a:cxn ang="0">
                      <a:pos x="connsiteX1919" y="connsiteY1919"/>
                    </a:cxn>
                    <a:cxn ang="0">
                      <a:pos x="connsiteX1920" y="connsiteY1920"/>
                    </a:cxn>
                    <a:cxn ang="0">
                      <a:pos x="connsiteX1921" y="connsiteY1921"/>
                    </a:cxn>
                    <a:cxn ang="0">
                      <a:pos x="connsiteX1922" y="connsiteY1922"/>
                    </a:cxn>
                    <a:cxn ang="0">
                      <a:pos x="connsiteX1923" y="connsiteY1923"/>
                    </a:cxn>
                    <a:cxn ang="0">
                      <a:pos x="connsiteX1924" y="connsiteY1924"/>
                    </a:cxn>
                    <a:cxn ang="0">
                      <a:pos x="connsiteX1925" y="connsiteY1925"/>
                    </a:cxn>
                    <a:cxn ang="0">
                      <a:pos x="connsiteX1926" y="connsiteY1926"/>
                    </a:cxn>
                    <a:cxn ang="0">
                      <a:pos x="connsiteX1927" y="connsiteY1927"/>
                    </a:cxn>
                    <a:cxn ang="0">
                      <a:pos x="connsiteX1928" y="connsiteY1928"/>
                    </a:cxn>
                    <a:cxn ang="0">
                      <a:pos x="connsiteX1929" y="connsiteY1929"/>
                    </a:cxn>
                    <a:cxn ang="0">
                      <a:pos x="connsiteX1930" y="connsiteY1930"/>
                    </a:cxn>
                    <a:cxn ang="0">
                      <a:pos x="connsiteX1931" y="connsiteY1931"/>
                    </a:cxn>
                    <a:cxn ang="0">
                      <a:pos x="connsiteX1932" y="connsiteY1932"/>
                    </a:cxn>
                    <a:cxn ang="0">
                      <a:pos x="connsiteX1933" y="connsiteY1933"/>
                    </a:cxn>
                    <a:cxn ang="0">
                      <a:pos x="connsiteX1934" y="connsiteY1934"/>
                    </a:cxn>
                    <a:cxn ang="0">
                      <a:pos x="connsiteX1935" y="connsiteY1935"/>
                    </a:cxn>
                    <a:cxn ang="0">
                      <a:pos x="connsiteX1936" y="connsiteY1936"/>
                    </a:cxn>
                    <a:cxn ang="0">
                      <a:pos x="connsiteX1937" y="connsiteY1937"/>
                    </a:cxn>
                    <a:cxn ang="0">
                      <a:pos x="connsiteX1938" y="connsiteY1938"/>
                    </a:cxn>
                    <a:cxn ang="0">
                      <a:pos x="connsiteX1939" y="connsiteY1939"/>
                    </a:cxn>
                    <a:cxn ang="0">
                      <a:pos x="connsiteX1940" y="connsiteY1940"/>
                    </a:cxn>
                    <a:cxn ang="0">
                      <a:pos x="connsiteX1941" y="connsiteY1941"/>
                    </a:cxn>
                    <a:cxn ang="0">
                      <a:pos x="connsiteX1942" y="connsiteY1942"/>
                    </a:cxn>
                    <a:cxn ang="0">
                      <a:pos x="connsiteX1943" y="connsiteY1943"/>
                    </a:cxn>
                    <a:cxn ang="0">
                      <a:pos x="connsiteX1944" y="connsiteY1944"/>
                    </a:cxn>
                    <a:cxn ang="0">
                      <a:pos x="connsiteX1945" y="connsiteY1945"/>
                    </a:cxn>
                    <a:cxn ang="0">
                      <a:pos x="connsiteX1946" y="connsiteY1946"/>
                    </a:cxn>
                    <a:cxn ang="0">
                      <a:pos x="connsiteX1947" y="connsiteY1947"/>
                    </a:cxn>
                    <a:cxn ang="0">
                      <a:pos x="connsiteX1948" y="connsiteY1948"/>
                    </a:cxn>
                    <a:cxn ang="0">
                      <a:pos x="connsiteX1949" y="connsiteY1949"/>
                    </a:cxn>
                    <a:cxn ang="0">
                      <a:pos x="connsiteX1950" y="connsiteY1950"/>
                    </a:cxn>
                    <a:cxn ang="0">
                      <a:pos x="connsiteX1951" y="connsiteY1951"/>
                    </a:cxn>
                    <a:cxn ang="0">
                      <a:pos x="connsiteX1952" y="connsiteY1952"/>
                    </a:cxn>
                    <a:cxn ang="0">
                      <a:pos x="connsiteX1953" y="connsiteY1953"/>
                    </a:cxn>
                    <a:cxn ang="0">
                      <a:pos x="connsiteX1954" y="connsiteY1954"/>
                    </a:cxn>
                    <a:cxn ang="0">
                      <a:pos x="connsiteX1955" y="connsiteY1955"/>
                    </a:cxn>
                    <a:cxn ang="0">
                      <a:pos x="connsiteX1956" y="connsiteY1956"/>
                    </a:cxn>
                    <a:cxn ang="0">
                      <a:pos x="connsiteX1957" y="connsiteY1957"/>
                    </a:cxn>
                    <a:cxn ang="0">
                      <a:pos x="connsiteX1958" y="connsiteY1958"/>
                    </a:cxn>
                    <a:cxn ang="0">
                      <a:pos x="connsiteX1959" y="connsiteY1959"/>
                    </a:cxn>
                    <a:cxn ang="0">
                      <a:pos x="connsiteX1960" y="connsiteY1960"/>
                    </a:cxn>
                    <a:cxn ang="0">
                      <a:pos x="connsiteX1961" y="connsiteY1961"/>
                    </a:cxn>
                    <a:cxn ang="0">
                      <a:pos x="connsiteX1962" y="connsiteY1962"/>
                    </a:cxn>
                    <a:cxn ang="0">
                      <a:pos x="connsiteX1963" y="connsiteY1963"/>
                    </a:cxn>
                    <a:cxn ang="0">
                      <a:pos x="connsiteX1964" y="connsiteY1964"/>
                    </a:cxn>
                    <a:cxn ang="0">
                      <a:pos x="connsiteX1965" y="connsiteY1965"/>
                    </a:cxn>
                    <a:cxn ang="0">
                      <a:pos x="connsiteX1966" y="connsiteY1966"/>
                    </a:cxn>
                    <a:cxn ang="0">
                      <a:pos x="connsiteX1967" y="connsiteY1967"/>
                    </a:cxn>
                    <a:cxn ang="0">
                      <a:pos x="connsiteX1968" y="connsiteY1968"/>
                    </a:cxn>
                    <a:cxn ang="0">
                      <a:pos x="connsiteX1969" y="connsiteY1969"/>
                    </a:cxn>
                    <a:cxn ang="0">
                      <a:pos x="connsiteX1970" y="connsiteY1970"/>
                    </a:cxn>
                    <a:cxn ang="0">
                      <a:pos x="connsiteX1971" y="connsiteY1971"/>
                    </a:cxn>
                    <a:cxn ang="0">
                      <a:pos x="connsiteX1972" y="connsiteY1972"/>
                    </a:cxn>
                    <a:cxn ang="0">
                      <a:pos x="connsiteX1973" y="connsiteY1973"/>
                    </a:cxn>
                    <a:cxn ang="0">
                      <a:pos x="connsiteX1974" y="connsiteY1974"/>
                    </a:cxn>
                    <a:cxn ang="0">
                      <a:pos x="connsiteX1975" y="connsiteY1975"/>
                    </a:cxn>
                    <a:cxn ang="0">
                      <a:pos x="connsiteX1976" y="connsiteY1976"/>
                    </a:cxn>
                    <a:cxn ang="0">
                      <a:pos x="connsiteX1977" y="connsiteY1977"/>
                    </a:cxn>
                    <a:cxn ang="0">
                      <a:pos x="connsiteX1978" y="connsiteY1978"/>
                    </a:cxn>
                    <a:cxn ang="0">
                      <a:pos x="connsiteX1979" y="connsiteY1979"/>
                    </a:cxn>
                    <a:cxn ang="0">
                      <a:pos x="connsiteX1980" y="connsiteY1980"/>
                    </a:cxn>
                    <a:cxn ang="0">
                      <a:pos x="connsiteX1981" y="connsiteY1981"/>
                    </a:cxn>
                    <a:cxn ang="0">
                      <a:pos x="connsiteX1982" y="connsiteY1982"/>
                    </a:cxn>
                    <a:cxn ang="0">
                      <a:pos x="connsiteX1983" y="connsiteY1983"/>
                    </a:cxn>
                    <a:cxn ang="0">
                      <a:pos x="connsiteX1984" y="connsiteY1984"/>
                    </a:cxn>
                    <a:cxn ang="0">
                      <a:pos x="connsiteX1985" y="connsiteY1985"/>
                    </a:cxn>
                    <a:cxn ang="0">
                      <a:pos x="connsiteX1986" y="connsiteY1986"/>
                    </a:cxn>
                    <a:cxn ang="0">
                      <a:pos x="connsiteX1987" y="connsiteY1987"/>
                    </a:cxn>
                    <a:cxn ang="0">
                      <a:pos x="connsiteX1988" y="connsiteY1988"/>
                    </a:cxn>
                    <a:cxn ang="0">
                      <a:pos x="connsiteX1989" y="connsiteY1989"/>
                    </a:cxn>
                    <a:cxn ang="0">
                      <a:pos x="connsiteX1990" y="connsiteY1990"/>
                    </a:cxn>
                    <a:cxn ang="0">
                      <a:pos x="connsiteX1991" y="connsiteY1991"/>
                    </a:cxn>
                    <a:cxn ang="0">
                      <a:pos x="connsiteX1992" y="connsiteY1992"/>
                    </a:cxn>
                    <a:cxn ang="0">
                      <a:pos x="connsiteX1993" y="connsiteY1993"/>
                    </a:cxn>
                    <a:cxn ang="0">
                      <a:pos x="connsiteX1994" y="connsiteY1994"/>
                    </a:cxn>
                    <a:cxn ang="0">
                      <a:pos x="connsiteX1995" y="connsiteY1995"/>
                    </a:cxn>
                    <a:cxn ang="0">
                      <a:pos x="connsiteX1996" y="connsiteY1996"/>
                    </a:cxn>
                    <a:cxn ang="0">
                      <a:pos x="connsiteX1997" y="connsiteY1997"/>
                    </a:cxn>
                    <a:cxn ang="0">
                      <a:pos x="connsiteX1998" y="connsiteY1998"/>
                    </a:cxn>
                    <a:cxn ang="0">
                      <a:pos x="connsiteX1999" y="connsiteY1999"/>
                    </a:cxn>
                    <a:cxn ang="0">
                      <a:pos x="connsiteX2000" y="connsiteY2000"/>
                    </a:cxn>
                    <a:cxn ang="0">
                      <a:pos x="connsiteX2001" y="connsiteY2001"/>
                    </a:cxn>
                    <a:cxn ang="0">
                      <a:pos x="connsiteX2002" y="connsiteY2002"/>
                    </a:cxn>
                    <a:cxn ang="0">
                      <a:pos x="connsiteX2003" y="connsiteY2003"/>
                    </a:cxn>
                    <a:cxn ang="0">
                      <a:pos x="connsiteX2004" y="connsiteY2004"/>
                    </a:cxn>
                    <a:cxn ang="0">
                      <a:pos x="connsiteX2005" y="connsiteY2005"/>
                    </a:cxn>
                    <a:cxn ang="0">
                      <a:pos x="connsiteX2006" y="connsiteY2006"/>
                    </a:cxn>
                    <a:cxn ang="0">
                      <a:pos x="connsiteX2007" y="connsiteY2007"/>
                    </a:cxn>
                    <a:cxn ang="0">
                      <a:pos x="connsiteX2008" y="connsiteY2008"/>
                    </a:cxn>
                    <a:cxn ang="0">
                      <a:pos x="connsiteX2009" y="connsiteY2009"/>
                    </a:cxn>
                    <a:cxn ang="0">
                      <a:pos x="connsiteX2010" y="connsiteY2010"/>
                    </a:cxn>
                    <a:cxn ang="0">
                      <a:pos x="connsiteX2011" y="connsiteY2011"/>
                    </a:cxn>
                    <a:cxn ang="0">
                      <a:pos x="connsiteX2012" y="connsiteY2012"/>
                    </a:cxn>
                    <a:cxn ang="0">
                      <a:pos x="connsiteX2013" y="connsiteY2013"/>
                    </a:cxn>
                    <a:cxn ang="0">
                      <a:pos x="connsiteX2014" y="connsiteY2014"/>
                    </a:cxn>
                    <a:cxn ang="0">
                      <a:pos x="connsiteX2015" y="connsiteY2015"/>
                    </a:cxn>
                    <a:cxn ang="0">
                      <a:pos x="connsiteX2016" y="connsiteY2016"/>
                    </a:cxn>
                    <a:cxn ang="0">
                      <a:pos x="connsiteX2017" y="connsiteY2017"/>
                    </a:cxn>
                    <a:cxn ang="0">
                      <a:pos x="connsiteX2018" y="connsiteY2018"/>
                    </a:cxn>
                    <a:cxn ang="0">
                      <a:pos x="connsiteX2019" y="connsiteY2019"/>
                    </a:cxn>
                    <a:cxn ang="0">
                      <a:pos x="connsiteX2020" y="connsiteY2020"/>
                    </a:cxn>
                    <a:cxn ang="0">
                      <a:pos x="connsiteX2021" y="connsiteY2021"/>
                    </a:cxn>
                    <a:cxn ang="0">
                      <a:pos x="connsiteX2022" y="connsiteY2022"/>
                    </a:cxn>
                    <a:cxn ang="0">
                      <a:pos x="connsiteX2023" y="connsiteY2023"/>
                    </a:cxn>
                    <a:cxn ang="0">
                      <a:pos x="connsiteX2024" y="connsiteY2024"/>
                    </a:cxn>
                    <a:cxn ang="0">
                      <a:pos x="connsiteX2025" y="connsiteY2025"/>
                    </a:cxn>
                    <a:cxn ang="0">
                      <a:pos x="connsiteX2026" y="connsiteY2026"/>
                    </a:cxn>
                    <a:cxn ang="0">
                      <a:pos x="connsiteX2027" y="connsiteY2027"/>
                    </a:cxn>
                    <a:cxn ang="0">
                      <a:pos x="connsiteX2028" y="connsiteY2028"/>
                    </a:cxn>
                    <a:cxn ang="0">
                      <a:pos x="connsiteX2029" y="connsiteY2029"/>
                    </a:cxn>
                    <a:cxn ang="0">
                      <a:pos x="connsiteX2030" y="connsiteY2030"/>
                    </a:cxn>
                    <a:cxn ang="0">
                      <a:pos x="connsiteX2031" y="connsiteY2031"/>
                    </a:cxn>
                    <a:cxn ang="0">
                      <a:pos x="connsiteX2032" y="connsiteY2032"/>
                    </a:cxn>
                    <a:cxn ang="0">
                      <a:pos x="connsiteX2033" y="connsiteY2033"/>
                    </a:cxn>
                    <a:cxn ang="0">
                      <a:pos x="connsiteX2034" y="connsiteY2034"/>
                    </a:cxn>
                    <a:cxn ang="0">
                      <a:pos x="connsiteX2035" y="connsiteY2035"/>
                    </a:cxn>
                    <a:cxn ang="0">
                      <a:pos x="connsiteX2036" y="connsiteY2036"/>
                    </a:cxn>
                    <a:cxn ang="0">
                      <a:pos x="connsiteX2037" y="connsiteY2037"/>
                    </a:cxn>
                    <a:cxn ang="0">
                      <a:pos x="connsiteX2038" y="connsiteY2038"/>
                    </a:cxn>
                    <a:cxn ang="0">
                      <a:pos x="connsiteX2039" y="connsiteY2039"/>
                    </a:cxn>
                    <a:cxn ang="0">
                      <a:pos x="connsiteX2040" y="connsiteY2040"/>
                    </a:cxn>
                    <a:cxn ang="0">
                      <a:pos x="connsiteX2041" y="connsiteY2041"/>
                    </a:cxn>
                    <a:cxn ang="0">
                      <a:pos x="connsiteX2042" y="connsiteY2042"/>
                    </a:cxn>
                    <a:cxn ang="0">
                      <a:pos x="connsiteX2043" y="connsiteY2043"/>
                    </a:cxn>
                    <a:cxn ang="0">
                      <a:pos x="connsiteX2044" y="connsiteY2044"/>
                    </a:cxn>
                    <a:cxn ang="0">
                      <a:pos x="connsiteX2045" y="connsiteY2045"/>
                    </a:cxn>
                    <a:cxn ang="0">
                      <a:pos x="connsiteX2046" y="connsiteY2046"/>
                    </a:cxn>
                    <a:cxn ang="0">
                      <a:pos x="connsiteX2047" y="connsiteY2047"/>
                    </a:cxn>
                    <a:cxn ang="0">
                      <a:pos x="connsiteX2048" y="connsiteY2048"/>
                    </a:cxn>
                    <a:cxn ang="0">
                      <a:pos x="connsiteX2049" y="connsiteY2049"/>
                    </a:cxn>
                    <a:cxn ang="0">
                      <a:pos x="connsiteX2050" y="connsiteY2050"/>
                    </a:cxn>
                    <a:cxn ang="0">
                      <a:pos x="connsiteX2051" y="connsiteY2051"/>
                    </a:cxn>
                    <a:cxn ang="0">
                      <a:pos x="connsiteX2052" y="connsiteY2052"/>
                    </a:cxn>
                    <a:cxn ang="0">
                      <a:pos x="connsiteX2053" y="connsiteY2053"/>
                    </a:cxn>
                    <a:cxn ang="0">
                      <a:pos x="connsiteX2054" y="connsiteY2054"/>
                    </a:cxn>
                    <a:cxn ang="0">
                      <a:pos x="connsiteX2055" y="connsiteY2055"/>
                    </a:cxn>
                    <a:cxn ang="0">
                      <a:pos x="connsiteX2056" y="connsiteY2056"/>
                    </a:cxn>
                    <a:cxn ang="0">
                      <a:pos x="connsiteX2057" y="connsiteY2057"/>
                    </a:cxn>
                    <a:cxn ang="0">
                      <a:pos x="connsiteX2058" y="connsiteY2058"/>
                    </a:cxn>
                    <a:cxn ang="0">
                      <a:pos x="connsiteX2059" y="connsiteY2059"/>
                    </a:cxn>
                    <a:cxn ang="0">
                      <a:pos x="connsiteX2060" y="connsiteY2060"/>
                    </a:cxn>
                    <a:cxn ang="0">
                      <a:pos x="connsiteX2061" y="connsiteY2061"/>
                    </a:cxn>
                    <a:cxn ang="0">
                      <a:pos x="connsiteX2062" y="connsiteY2062"/>
                    </a:cxn>
                    <a:cxn ang="0">
                      <a:pos x="connsiteX2063" y="connsiteY2063"/>
                    </a:cxn>
                    <a:cxn ang="0">
                      <a:pos x="connsiteX2064" y="connsiteY2064"/>
                    </a:cxn>
                    <a:cxn ang="0">
                      <a:pos x="connsiteX2065" y="connsiteY2065"/>
                    </a:cxn>
                    <a:cxn ang="0">
                      <a:pos x="connsiteX2066" y="connsiteY2066"/>
                    </a:cxn>
                    <a:cxn ang="0">
                      <a:pos x="connsiteX2067" y="connsiteY2067"/>
                    </a:cxn>
                    <a:cxn ang="0">
                      <a:pos x="connsiteX2068" y="connsiteY2068"/>
                    </a:cxn>
                    <a:cxn ang="0">
                      <a:pos x="connsiteX2069" y="connsiteY2069"/>
                    </a:cxn>
                    <a:cxn ang="0">
                      <a:pos x="connsiteX2070" y="connsiteY2070"/>
                    </a:cxn>
                    <a:cxn ang="0">
                      <a:pos x="connsiteX2071" y="connsiteY2071"/>
                    </a:cxn>
                    <a:cxn ang="0">
                      <a:pos x="connsiteX2072" y="connsiteY2072"/>
                    </a:cxn>
                    <a:cxn ang="0">
                      <a:pos x="connsiteX2073" y="connsiteY2073"/>
                    </a:cxn>
                    <a:cxn ang="0">
                      <a:pos x="connsiteX2074" y="connsiteY2074"/>
                    </a:cxn>
                    <a:cxn ang="0">
                      <a:pos x="connsiteX2075" y="connsiteY2075"/>
                    </a:cxn>
                    <a:cxn ang="0">
                      <a:pos x="connsiteX2076" y="connsiteY2076"/>
                    </a:cxn>
                    <a:cxn ang="0">
                      <a:pos x="connsiteX2077" y="connsiteY2077"/>
                    </a:cxn>
                    <a:cxn ang="0">
                      <a:pos x="connsiteX2078" y="connsiteY2078"/>
                    </a:cxn>
                    <a:cxn ang="0">
                      <a:pos x="connsiteX2079" y="connsiteY2079"/>
                    </a:cxn>
                    <a:cxn ang="0">
                      <a:pos x="connsiteX2080" y="connsiteY2080"/>
                    </a:cxn>
                    <a:cxn ang="0">
                      <a:pos x="connsiteX2081" y="connsiteY2081"/>
                    </a:cxn>
                    <a:cxn ang="0">
                      <a:pos x="connsiteX2082" y="connsiteY2082"/>
                    </a:cxn>
                    <a:cxn ang="0">
                      <a:pos x="connsiteX2083" y="connsiteY2083"/>
                    </a:cxn>
                    <a:cxn ang="0">
                      <a:pos x="connsiteX2084" y="connsiteY2084"/>
                    </a:cxn>
                    <a:cxn ang="0">
                      <a:pos x="connsiteX2085" y="connsiteY2085"/>
                    </a:cxn>
                    <a:cxn ang="0">
                      <a:pos x="connsiteX2086" y="connsiteY2086"/>
                    </a:cxn>
                    <a:cxn ang="0">
                      <a:pos x="connsiteX2087" y="connsiteY2087"/>
                    </a:cxn>
                    <a:cxn ang="0">
                      <a:pos x="connsiteX2088" y="connsiteY2088"/>
                    </a:cxn>
                    <a:cxn ang="0">
                      <a:pos x="connsiteX2089" y="connsiteY2089"/>
                    </a:cxn>
                    <a:cxn ang="0">
                      <a:pos x="connsiteX2090" y="connsiteY2090"/>
                    </a:cxn>
                    <a:cxn ang="0">
                      <a:pos x="connsiteX2091" y="connsiteY2091"/>
                    </a:cxn>
                    <a:cxn ang="0">
                      <a:pos x="connsiteX2092" y="connsiteY2092"/>
                    </a:cxn>
                    <a:cxn ang="0">
                      <a:pos x="connsiteX2093" y="connsiteY2093"/>
                    </a:cxn>
                    <a:cxn ang="0">
                      <a:pos x="connsiteX2094" y="connsiteY2094"/>
                    </a:cxn>
                    <a:cxn ang="0">
                      <a:pos x="connsiteX2095" y="connsiteY2095"/>
                    </a:cxn>
                    <a:cxn ang="0">
                      <a:pos x="connsiteX2096" y="connsiteY2096"/>
                    </a:cxn>
                    <a:cxn ang="0">
                      <a:pos x="connsiteX2097" y="connsiteY2097"/>
                    </a:cxn>
                    <a:cxn ang="0">
                      <a:pos x="connsiteX2098" y="connsiteY2098"/>
                    </a:cxn>
                    <a:cxn ang="0">
                      <a:pos x="connsiteX2099" y="connsiteY2099"/>
                    </a:cxn>
                    <a:cxn ang="0">
                      <a:pos x="connsiteX2100" y="connsiteY2100"/>
                    </a:cxn>
                    <a:cxn ang="0">
                      <a:pos x="connsiteX2101" y="connsiteY2101"/>
                    </a:cxn>
                    <a:cxn ang="0">
                      <a:pos x="connsiteX2102" y="connsiteY2102"/>
                    </a:cxn>
                    <a:cxn ang="0">
                      <a:pos x="connsiteX2103" y="connsiteY2103"/>
                    </a:cxn>
                    <a:cxn ang="0">
                      <a:pos x="connsiteX2104" y="connsiteY2104"/>
                    </a:cxn>
                    <a:cxn ang="0">
                      <a:pos x="connsiteX2105" y="connsiteY2105"/>
                    </a:cxn>
                    <a:cxn ang="0">
                      <a:pos x="connsiteX2106" y="connsiteY2106"/>
                    </a:cxn>
                    <a:cxn ang="0">
                      <a:pos x="connsiteX2107" y="connsiteY2107"/>
                    </a:cxn>
                    <a:cxn ang="0">
                      <a:pos x="connsiteX2108" y="connsiteY2108"/>
                    </a:cxn>
                    <a:cxn ang="0">
                      <a:pos x="connsiteX2109" y="connsiteY2109"/>
                    </a:cxn>
                    <a:cxn ang="0">
                      <a:pos x="connsiteX2110" y="connsiteY2110"/>
                    </a:cxn>
                    <a:cxn ang="0">
                      <a:pos x="connsiteX2111" y="connsiteY2111"/>
                    </a:cxn>
                    <a:cxn ang="0">
                      <a:pos x="connsiteX2112" y="connsiteY2112"/>
                    </a:cxn>
                    <a:cxn ang="0">
                      <a:pos x="connsiteX2113" y="connsiteY2113"/>
                    </a:cxn>
                    <a:cxn ang="0">
                      <a:pos x="connsiteX2114" y="connsiteY2114"/>
                    </a:cxn>
                    <a:cxn ang="0">
                      <a:pos x="connsiteX2115" y="connsiteY2115"/>
                    </a:cxn>
                    <a:cxn ang="0">
                      <a:pos x="connsiteX2116" y="connsiteY2116"/>
                    </a:cxn>
                    <a:cxn ang="0">
                      <a:pos x="connsiteX2117" y="connsiteY2117"/>
                    </a:cxn>
                    <a:cxn ang="0">
                      <a:pos x="connsiteX2118" y="connsiteY2118"/>
                    </a:cxn>
                    <a:cxn ang="0">
                      <a:pos x="connsiteX2119" y="connsiteY2119"/>
                    </a:cxn>
                    <a:cxn ang="0">
                      <a:pos x="connsiteX2120" y="connsiteY2120"/>
                    </a:cxn>
                    <a:cxn ang="0">
                      <a:pos x="connsiteX2121" y="connsiteY2121"/>
                    </a:cxn>
                    <a:cxn ang="0">
                      <a:pos x="connsiteX2122" y="connsiteY2122"/>
                    </a:cxn>
                    <a:cxn ang="0">
                      <a:pos x="connsiteX2123" y="connsiteY2123"/>
                    </a:cxn>
                    <a:cxn ang="0">
                      <a:pos x="connsiteX2124" y="connsiteY2124"/>
                    </a:cxn>
                    <a:cxn ang="0">
                      <a:pos x="connsiteX2125" y="connsiteY2125"/>
                    </a:cxn>
                    <a:cxn ang="0">
                      <a:pos x="connsiteX2126" y="connsiteY2126"/>
                    </a:cxn>
                    <a:cxn ang="0">
                      <a:pos x="connsiteX2127" y="connsiteY2127"/>
                    </a:cxn>
                    <a:cxn ang="0">
                      <a:pos x="connsiteX2128" y="connsiteY2128"/>
                    </a:cxn>
                    <a:cxn ang="0">
                      <a:pos x="connsiteX2129" y="connsiteY2129"/>
                    </a:cxn>
                    <a:cxn ang="0">
                      <a:pos x="connsiteX2130" y="connsiteY2130"/>
                    </a:cxn>
                    <a:cxn ang="0">
                      <a:pos x="connsiteX2131" y="connsiteY2131"/>
                    </a:cxn>
                    <a:cxn ang="0">
                      <a:pos x="connsiteX2132" y="connsiteY2132"/>
                    </a:cxn>
                    <a:cxn ang="0">
                      <a:pos x="connsiteX2133" y="connsiteY2133"/>
                    </a:cxn>
                    <a:cxn ang="0">
                      <a:pos x="connsiteX2134" y="connsiteY2134"/>
                    </a:cxn>
                    <a:cxn ang="0">
                      <a:pos x="connsiteX2135" y="connsiteY2135"/>
                    </a:cxn>
                    <a:cxn ang="0">
                      <a:pos x="connsiteX2136" y="connsiteY2136"/>
                    </a:cxn>
                    <a:cxn ang="0">
                      <a:pos x="connsiteX2137" y="connsiteY2137"/>
                    </a:cxn>
                    <a:cxn ang="0">
                      <a:pos x="connsiteX2138" y="connsiteY2138"/>
                    </a:cxn>
                    <a:cxn ang="0">
                      <a:pos x="connsiteX2139" y="connsiteY2139"/>
                    </a:cxn>
                    <a:cxn ang="0">
                      <a:pos x="connsiteX2140" y="connsiteY2140"/>
                    </a:cxn>
                    <a:cxn ang="0">
                      <a:pos x="connsiteX2141" y="connsiteY2141"/>
                    </a:cxn>
                    <a:cxn ang="0">
                      <a:pos x="connsiteX2142" y="connsiteY2142"/>
                    </a:cxn>
                    <a:cxn ang="0">
                      <a:pos x="connsiteX2143" y="connsiteY2143"/>
                    </a:cxn>
                    <a:cxn ang="0">
                      <a:pos x="connsiteX2144" y="connsiteY2144"/>
                    </a:cxn>
                    <a:cxn ang="0">
                      <a:pos x="connsiteX2145" y="connsiteY2145"/>
                    </a:cxn>
                    <a:cxn ang="0">
                      <a:pos x="connsiteX2146" y="connsiteY2146"/>
                    </a:cxn>
                    <a:cxn ang="0">
                      <a:pos x="connsiteX2147" y="connsiteY2147"/>
                    </a:cxn>
                    <a:cxn ang="0">
                      <a:pos x="connsiteX2148" y="connsiteY2148"/>
                    </a:cxn>
                    <a:cxn ang="0">
                      <a:pos x="connsiteX2149" y="connsiteY2149"/>
                    </a:cxn>
                    <a:cxn ang="0">
                      <a:pos x="connsiteX2150" y="connsiteY2150"/>
                    </a:cxn>
                    <a:cxn ang="0">
                      <a:pos x="connsiteX2151" y="connsiteY2151"/>
                    </a:cxn>
                    <a:cxn ang="0">
                      <a:pos x="connsiteX2152" y="connsiteY2152"/>
                    </a:cxn>
                    <a:cxn ang="0">
                      <a:pos x="connsiteX2153" y="connsiteY2153"/>
                    </a:cxn>
                    <a:cxn ang="0">
                      <a:pos x="connsiteX2154" y="connsiteY2154"/>
                    </a:cxn>
                    <a:cxn ang="0">
                      <a:pos x="connsiteX2155" y="connsiteY2155"/>
                    </a:cxn>
                    <a:cxn ang="0">
                      <a:pos x="connsiteX2156" y="connsiteY2156"/>
                    </a:cxn>
                    <a:cxn ang="0">
                      <a:pos x="connsiteX2157" y="connsiteY2157"/>
                    </a:cxn>
                    <a:cxn ang="0">
                      <a:pos x="connsiteX2158" y="connsiteY2158"/>
                    </a:cxn>
                    <a:cxn ang="0">
                      <a:pos x="connsiteX2159" y="connsiteY2159"/>
                    </a:cxn>
                    <a:cxn ang="0">
                      <a:pos x="connsiteX2160" y="connsiteY2160"/>
                    </a:cxn>
                    <a:cxn ang="0">
                      <a:pos x="connsiteX2161" y="connsiteY2161"/>
                    </a:cxn>
                    <a:cxn ang="0">
                      <a:pos x="connsiteX2162" y="connsiteY2162"/>
                    </a:cxn>
                    <a:cxn ang="0">
                      <a:pos x="connsiteX2163" y="connsiteY2163"/>
                    </a:cxn>
                    <a:cxn ang="0">
                      <a:pos x="connsiteX2164" y="connsiteY2164"/>
                    </a:cxn>
                    <a:cxn ang="0">
                      <a:pos x="connsiteX2165" y="connsiteY2165"/>
                    </a:cxn>
                    <a:cxn ang="0">
                      <a:pos x="connsiteX2166" y="connsiteY2166"/>
                    </a:cxn>
                    <a:cxn ang="0">
                      <a:pos x="connsiteX2167" y="connsiteY2167"/>
                    </a:cxn>
                    <a:cxn ang="0">
                      <a:pos x="connsiteX2168" y="connsiteY2168"/>
                    </a:cxn>
                    <a:cxn ang="0">
                      <a:pos x="connsiteX2169" y="connsiteY2169"/>
                    </a:cxn>
                    <a:cxn ang="0">
                      <a:pos x="connsiteX2170" y="connsiteY2170"/>
                    </a:cxn>
                    <a:cxn ang="0">
                      <a:pos x="connsiteX2171" y="connsiteY2171"/>
                    </a:cxn>
                    <a:cxn ang="0">
                      <a:pos x="connsiteX2172" y="connsiteY2172"/>
                    </a:cxn>
                    <a:cxn ang="0">
                      <a:pos x="connsiteX2173" y="connsiteY2173"/>
                    </a:cxn>
                    <a:cxn ang="0">
                      <a:pos x="connsiteX2174" y="connsiteY2174"/>
                    </a:cxn>
                    <a:cxn ang="0">
                      <a:pos x="connsiteX2175" y="connsiteY2175"/>
                    </a:cxn>
                    <a:cxn ang="0">
                      <a:pos x="connsiteX2176" y="connsiteY2176"/>
                    </a:cxn>
                    <a:cxn ang="0">
                      <a:pos x="connsiteX2177" y="connsiteY2177"/>
                    </a:cxn>
                    <a:cxn ang="0">
                      <a:pos x="connsiteX2178" y="connsiteY2178"/>
                    </a:cxn>
                    <a:cxn ang="0">
                      <a:pos x="connsiteX2179" y="connsiteY2179"/>
                    </a:cxn>
                    <a:cxn ang="0">
                      <a:pos x="connsiteX2180" y="connsiteY2180"/>
                    </a:cxn>
                    <a:cxn ang="0">
                      <a:pos x="connsiteX2181" y="connsiteY2181"/>
                    </a:cxn>
                    <a:cxn ang="0">
                      <a:pos x="connsiteX2182" y="connsiteY2182"/>
                    </a:cxn>
                    <a:cxn ang="0">
                      <a:pos x="connsiteX2183" y="connsiteY2183"/>
                    </a:cxn>
                    <a:cxn ang="0">
                      <a:pos x="connsiteX2184" y="connsiteY2184"/>
                    </a:cxn>
                    <a:cxn ang="0">
                      <a:pos x="connsiteX2185" y="connsiteY2185"/>
                    </a:cxn>
                    <a:cxn ang="0">
                      <a:pos x="connsiteX2186" y="connsiteY2186"/>
                    </a:cxn>
                    <a:cxn ang="0">
                      <a:pos x="connsiteX2187" y="connsiteY2187"/>
                    </a:cxn>
                    <a:cxn ang="0">
                      <a:pos x="connsiteX2188" y="connsiteY2188"/>
                    </a:cxn>
                    <a:cxn ang="0">
                      <a:pos x="connsiteX2189" y="connsiteY2189"/>
                    </a:cxn>
                    <a:cxn ang="0">
                      <a:pos x="connsiteX2190" y="connsiteY2190"/>
                    </a:cxn>
                    <a:cxn ang="0">
                      <a:pos x="connsiteX2191" y="connsiteY2191"/>
                    </a:cxn>
                    <a:cxn ang="0">
                      <a:pos x="connsiteX2192" y="connsiteY2192"/>
                    </a:cxn>
                    <a:cxn ang="0">
                      <a:pos x="connsiteX2193" y="connsiteY2193"/>
                    </a:cxn>
                    <a:cxn ang="0">
                      <a:pos x="connsiteX2194" y="connsiteY2194"/>
                    </a:cxn>
                    <a:cxn ang="0">
                      <a:pos x="connsiteX2195" y="connsiteY2195"/>
                    </a:cxn>
                    <a:cxn ang="0">
                      <a:pos x="connsiteX2196" y="connsiteY2196"/>
                    </a:cxn>
                    <a:cxn ang="0">
                      <a:pos x="connsiteX2197" y="connsiteY2197"/>
                    </a:cxn>
                    <a:cxn ang="0">
                      <a:pos x="connsiteX2198" y="connsiteY2198"/>
                    </a:cxn>
                    <a:cxn ang="0">
                      <a:pos x="connsiteX2199" y="connsiteY2199"/>
                    </a:cxn>
                    <a:cxn ang="0">
                      <a:pos x="connsiteX2200" y="connsiteY2200"/>
                    </a:cxn>
                    <a:cxn ang="0">
                      <a:pos x="connsiteX2201" y="connsiteY2201"/>
                    </a:cxn>
                    <a:cxn ang="0">
                      <a:pos x="connsiteX2202" y="connsiteY2202"/>
                    </a:cxn>
                    <a:cxn ang="0">
                      <a:pos x="connsiteX2203" y="connsiteY2203"/>
                    </a:cxn>
                    <a:cxn ang="0">
                      <a:pos x="connsiteX2204" y="connsiteY2204"/>
                    </a:cxn>
                    <a:cxn ang="0">
                      <a:pos x="connsiteX2205" y="connsiteY2205"/>
                    </a:cxn>
                    <a:cxn ang="0">
                      <a:pos x="connsiteX2206" y="connsiteY2206"/>
                    </a:cxn>
                    <a:cxn ang="0">
                      <a:pos x="connsiteX2207" y="connsiteY2207"/>
                    </a:cxn>
                    <a:cxn ang="0">
                      <a:pos x="connsiteX2208" y="connsiteY2208"/>
                    </a:cxn>
                    <a:cxn ang="0">
                      <a:pos x="connsiteX2209" y="connsiteY2209"/>
                    </a:cxn>
                    <a:cxn ang="0">
                      <a:pos x="connsiteX2210" y="connsiteY2210"/>
                    </a:cxn>
                    <a:cxn ang="0">
                      <a:pos x="connsiteX2211" y="connsiteY2211"/>
                    </a:cxn>
                    <a:cxn ang="0">
                      <a:pos x="connsiteX2212" y="connsiteY2212"/>
                    </a:cxn>
                    <a:cxn ang="0">
                      <a:pos x="connsiteX2213" y="connsiteY2213"/>
                    </a:cxn>
                    <a:cxn ang="0">
                      <a:pos x="connsiteX2214" y="connsiteY2214"/>
                    </a:cxn>
                    <a:cxn ang="0">
                      <a:pos x="connsiteX2215" y="connsiteY2215"/>
                    </a:cxn>
                    <a:cxn ang="0">
                      <a:pos x="connsiteX2216" y="connsiteY2216"/>
                    </a:cxn>
                    <a:cxn ang="0">
                      <a:pos x="connsiteX2217" y="connsiteY2217"/>
                    </a:cxn>
                    <a:cxn ang="0">
                      <a:pos x="connsiteX2218" y="connsiteY2218"/>
                    </a:cxn>
                    <a:cxn ang="0">
                      <a:pos x="connsiteX2219" y="connsiteY2219"/>
                    </a:cxn>
                    <a:cxn ang="0">
                      <a:pos x="connsiteX2220" y="connsiteY2220"/>
                    </a:cxn>
                    <a:cxn ang="0">
                      <a:pos x="connsiteX2221" y="connsiteY2221"/>
                    </a:cxn>
                    <a:cxn ang="0">
                      <a:pos x="connsiteX2222" y="connsiteY2222"/>
                    </a:cxn>
                    <a:cxn ang="0">
                      <a:pos x="connsiteX2223" y="connsiteY2223"/>
                    </a:cxn>
                    <a:cxn ang="0">
                      <a:pos x="connsiteX2224" y="connsiteY2224"/>
                    </a:cxn>
                    <a:cxn ang="0">
                      <a:pos x="connsiteX2225" y="connsiteY2225"/>
                    </a:cxn>
                    <a:cxn ang="0">
                      <a:pos x="connsiteX2226" y="connsiteY2226"/>
                    </a:cxn>
                    <a:cxn ang="0">
                      <a:pos x="connsiteX2227" y="connsiteY2227"/>
                    </a:cxn>
                    <a:cxn ang="0">
                      <a:pos x="connsiteX2228" y="connsiteY2228"/>
                    </a:cxn>
                    <a:cxn ang="0">
                      <a:pos x="connsiteX2229" y="connsiteY2229"/>
                    </a:cxn>
                    <a:cxn ang="0">
                      <a:pos x="connsiteX2230" y="connsiteY2230"/>
                    </a:cxn>
                    <a:cxn ang="0">
                      <a:pos x="connsiteX2231" y="connsiteY2231"/>
                    </a:cxn>
                    <a:cxn ang="0">
                      <a:pos x="connsiteX2232" y="connsiteY2232"/>
                    </a:cxn>
                    <a:cxn ang="0">
                      <a:pos x="connsiteX2233" y="connsiteY2233"/>
                    </a:cxn>
                    <a:cxn ang="0">
                      <a:pos x="connsiteX2234" y="connsiteY2234"/>
                    </a:cxn>
                    <a:cxn ang="0">
                      <a:pos x="connsiteX2235" y="connsiteY2235"/>
                    </a:cxn>
                    <a:cxn ang="0">
                      <a:pos x="connsiteX2236" y="connsiteY2236"/>
                    </a:cxn>
                    <a:cxn ang="0">
                      <a:pos x="connsiteX2237" y="connsiteY2237"/>
                    </a:cxn>
                    <a:cxn ang="0">
                      <a:pos x="connsiteX2238" y="connsiteY2238"/>
                    </a:cxn>
                    <a:cxn ang="0">
                      <a:pos x="connsiteX2239" y="connsiteY2239"/>
                    </a:cxn>
                    <a:cxn ang="0">
                      <a:pos x="connsiteX2240" y="connsiteY2240"/>
                    </a:cxn>
                    <a:cxn ang="0">
                      <a:pos x="connsiteX2241" y="connsiteY2241"/>
                    </a:cxn>
                    <a:cxn ang="0">
                      <a:pos x="connsiteX2242" y="connsiteY2242"/>
                    </a:cxn>
                    <a:cxn ang="0">
                      <a:pos x="connsiteX2243" y="connsiteY2243"/>
                    </a:cxn>
                    <a:cxn ang="0">
                      <a:pos x="connsiteX2244" y="connsiteY2244"/>
                    </a:cxn>
                    <a:cxn ang="0">
                      <a:pos x="connsiteX2245" y="connsiteY2245"/>
                    </a:cxn>
                    <a:cxn ang="0">
                      <a:pos x="connsiteX2246" y="connsiteY2246"/>
                    </a:cxn>
                    <a:cxn ang="0">
                      <a:pos x="connsiteX2247" y="connsiteY2247"/>
                    </a:cxn>
                    <a:cxn ang="0">
                      <a:pos x="connsiteX2248" y="connsiteY2248"/>
                    </a:cxn>
                    <a:cxn ang="0">
                      <a:pos x="connsiteX2249" y="connsiteY2249"/>
                    </a:cxn>
                    <a:cxn ang="0">
                      <a:pos x="connsiteX2250" y="connsiteY2250"/>
                    </a:cxn>
                    <a:cxn ang="0">
                      <a:pos x="connsiteX2251" y="connsiteY2251"/>
                    </a:cxn>
                    <a:cxn ang="0">
                      <a:pos x="connsiteX2252" y="connsiteY2252"/>
                    </a:cxn>
                    <a:cxn ang="0">
                      <a:pos x="connsiteX2253" y="connsiteY2253"/>
                    </a:cxn>
                    <a:cxn ang="0">
                      <a:pos x="connsiteX2254" y="connsiteY2254"/>
                    </a:cxn>
                    <a:cxn ang="0">
                      <a:pos x="connsiteX2255" y="connsiteY2255"/>
                    </a:cxn>
                    <a:cxn ang="0">
                      <a:pos x="connsiteX2256" y="connsiteY2256"/>
                    </a:cxn>
                    <a:cxn ang="0">
                      <a:pos x="connsiteX2257" y="connsiteY2257"/>
                    </a:cxn>
                    <a:cxn ang="0">
                      <a:pos x="connsiteX2258" y="connsiteY2258"/>
                    </a:cxn>
                    <a:cxn ang="0">
                      <a:pos x="connsiteX2259" y="connsiteY2259"/>
                    </a:cxn>
                    <a:cxn ang="0">
                      <a:pos x="connsiteX2260" y="connsiteY2260"/>
                    </a:cxn>
                    <a:cxn ang="0">
                      <a:pos x="connsiteX2261" y="connsiteY2261"/>
                    </a:cxn>
                    <a:cxn ang="0">
                      <a:pos x="connsiteX2262" y="connsiteY2262"/>
                    </a:cxn>
                    <a:cxn ang="0">
                      <a:pos x="connsiteX2263" y="connsiteY2263"/>
                    </a:cxn>
                    <a:cxn ang="0">
                      <a:pos x="connsiteX2264" y="connsiteY2264"/>
                    </a:cxn>
                    <a:cxn ang="0">
                      <a:pos x="connsiteX2265" y="connsiteY2265"/>
                    </a:cxn>
                    <a:cxn ang="0">
                      <a:pos x="connsiteX2266" y="connsiteY2266"/>
                    </a:cxn>
                    <a:cxn ang="0">
                      <a:pos x="connsiteX2267" y="connsiteY2267"/>
                    </a:cxn>
                    <a:cxn ang="0">
                      <a:pos x="connsiteX2268" y="connsiteY2268"/>
                    </a:cxn>
                    <a:cxn ang="0">
                      <a:pos x="connsiteX2269" y="connsiteY2269"/>
                    </a:cxn>
                    <a:cxn ang="0">
                      <a:pos x="connsiteX2270" y="connsiteY2270"/>
                    </a:cxn>
                    <a:cxn ang="0">
                      <a:pos x="connsiteX2271" y="connsiteY2271"/>
                    </a:cxn>
                    <a:cxn ang="0">
                      <a:pos x="connsiteX2272" y="connsiteY2272"/>
                    </a:cxn>
                    <a:cxn ang="0">
                      <a:pos x="connsiteX2273" y="connsiteY2273"/>
                    </a:cxn>
                    <a:cxn ang="0">
                      <a:pos x="connsiteX2274" y="connsiteY2274"/>
                    </a:cxn>
                    <a:cxn ang="0">
                      <a:pos x="connsiteX2275" y="connsiteY2275"/>
                    </a:cxn>
                    <a:cxn ang="0">
                      <a:pos x="connsiteX2276" y="connsiteY2276"/>
                    </a:cxn>
                    <a:cxn ang="0">
                      <a:pos x="connsiteX2277" y="connsiteY2277"/>
                    </a:cxn>
                    <a:cxn ang="0">
                      <a:pos x="connsiteX2278" y="connsiteY2278"/>
                    </a:cxn>
                    <a:cxn ang="0">
                      <a:pos x="connsiteX2279" y="connsiteY2279"/>
                    </a:cxn>
                    <a:cxn ang="0">
                      <a:pos x="connsiteX2280" y="connsiteY2280"/>
                    </a:cxn>
                    <a:cxn ang="0">
                      <a:pos x="connsiteX2281" y="connsiteY2281"/>
                    </a:cxn>
                    <a:cxn ang="0">
                      <a:pos x="connsiteX2282" y="connsiteY2282"/>
                    </a:cxn>
                    <a:cxn ang="0">
                      <a:pos x="connsiteX2283" y="connsiteY2283"/>
                    </a:cxn>
                    <a:cxn ang="0">
                      <a:pos x="connsiteX2284" y="connsiteY2284"/>
                    </a:cxn>
                    <a:cxn ang="0">
                      <a:pos x="connsiteX2285" y="connsiteY2285"/>
                    </a:cxn>
                    <a:cxn ang="0">
                      <a:pos x="connsiteX2286" y="connsiteY2286"/>
                    </a:cxn>
                    <a:cxn ang="0">
                      <a:pos x="connsiteX2287" y="connsiteY2287"/>
                    </a:cxn>
                    <a:cxn ang="0">
                      <a:pos x="connsiteX2288" y="connsiteY2288"/>
                    </a:cxn>
                    <a:cxn ang="0">
                      <a:pos x="connsiteX2289" y="connsiteY2289"/>
                    </a:cxn>
                    <a:cxn ang="0">
                      <a:pos x="connsiteX2290" y="connsiteY2290"/>
                    </a:cxn>
                    <a:cxn ang="0">
                      <a:pos x="connsiteX2291" y="connsiteY2291"/>
                    </a:cxn>
                    <a:cxn ang="0">
                      <a:pos x="connsiteX2292" y="connsiteY2292"/>
                    </a:cxn>
                    <a:cxn ang="0">
                      <a:pos x="connsiteX2293" y="connsiteY2293"/>
                    </a:cxn>
                    <a:cxn ang="0">
                      <a:pos x="connsiteX2294" y="connsiteY2294"/>
                    </a:cxn>
                    <a:cxn ang="0">
                      <a:pos x="connsiteX2295" y="connsiteY2295"/>
                    </a:cxn>
                    <a:cxn ang="0">
                      <a:pos x="connsiteX2296" y="connsiteY2296"/>
                    </a:cxn>
                    <a:cxn ang="0">
                      <a:pos x="connsiteX2297" y="connsiteY2297"/>
                    </a:cxn>
                    <a:cxn ang="0">
                      <a:pos x="connsiteX2298" y="connsiteY2298"/>
                    </a:cxn>
                    <a:cxn ang="0">
                      <a:pos x="connsiteX2299" y="connsiteY2299"/>
                    </a:cxn>
                    <a:cxn ang="0">
                      <a:pos x="connsiteX2300" y="connsiteY2300"/>
                    </a:cxn>
                    <a:cxn ang="0">
                      <a:pos x="connsiteX2301" y="connsiteY2301"/>
                    </a:cxn>
                    <a:cxn ang="0">
                      <a:pos x="connsiteX2302" y="connsiteY2302"/>
                    </a:cxn>
                    <a:cxn ang="0">
                      <a:pos x="connsiteX2303" y="connsiteY2303"/>
                    </a:cxn>
                    <a:cxn ang="0">
                      <a:pos x="connsiteX2304" y="connsiteY2304"/>
                    </a:cxn>
                    <a:cxn ang="0">
                      <a:pos x="connsiteX2305" y="connsiteY2305"/>
                    </a:cxn>
                    <a:cxn ang="0">
                      <a:pos x="connsiteX2306" y="connsiteY2306"/>
                    </a:cxn>
                    <a:cxn ang="0">
                      <a:pos x="connsiteX2307" y="connsiteY2307"/>
                    </a:cxn>
                    <a:cxn ang="0">
                      <a:pos x="connsiteX2308" y="connsiteY2308"/>
                    </a:cxn>
                    <a:cxn ang="0">
                      <a:pos x="connsiteX2309" y="connsiteY2309"/>
                    </a:cxn>
                    <a:cxn ang="0">
                      <a:pos x="connsiteX2310" y="connsiteY2310"/>
                    </a:cxn>
                    <a:cxn ang="0">
                      <a:pos x="connsiteX2311" y="connsiteY2311"/>
                    </a:cxn>
                    <a:cxn ang="0">
                      <a:pos x="connsiteX2312" y="connsiteY2312"/>
                    </a:cxn>
                    <a:cxn ang="0">
                      <a:pos x="connsiteX2313" y="connsiteY2313"/>
                    </a:cxn>
                    <a:cxn ang="0">
                      <a:pos x="connsiteX2314" y="connsiteY2314"/>
                    </a:cxn>
                    <a:cxn ang="0">
                      <a:pos x="connsiteX2315" y="connsiteY2315"/>
                    </a:cxn>
                    <a:cxn ang="0">
                      <a:pos x="connsiteX2316" y="connsiteY2316"/>
                    </a:cxn>
                    <a:cxn ang="0">
                      <a:pos x="connsiteX2317" y="connsiteY2317"/>
                    </a:cxn>
                    <a:cxn ang="0">
                      <a:pos x="connsiteX2318" y="connsiteY2318"/>
                    </a:cxn>
                    <a:cxn ang="0">
                      <a:pos x="connsiteX2319" y="connsiteY2319"/>
                    </a:cxn>
                    <a:cxn ang="0">
                      <a:pos x="connsiteX2320" y="connsiteY2320"/>
                    </a:cxn>
                    <a:cxn ang="0">
                      <a:pos x="connsiteX2321" y="connsiteY2321"/>
                    </a:cxn>
                    <a:cxn ang="0">
                      <a:pos x="connsiteX2322" y="connsiteY2322"/>
                    </a:cxn>
                    <a:cxn ang="0">
                      <a:pos x="connsiteX2323" y="connsiteY2323"/>
                    </a:cxn>
                    <a:cxn ang="0">
                      <a:pos x="connsiteX2324" y="connsiteY2324"/>
                    </a:cxn>
                    <a:cxn ang="0">
                      <a:pos x="connsiteX2325" y="connsiteY2325"/>
                    </a:cxn>
                    <a:cxn ang="0">
                      <a:pos x="connsiteX2326" y="connsiteY2326"/>
                    </a:cxn>
                    <a:cxn ang="0">
                      <a:pos x="connsiteX2327" y="connsiteY2327"/>
                    </a:cxn>
                    <a:cxn ang="0">
                      <a:pos x="connsiteX2328" y="connsiteY2328"/>
                    </a:cxn>
                    <a:cxn ang="0">
                      <a:pos x="connsiteX2329" y="connsiteY2329"/>
                    </a:cxn>
                    <a:cxn ang="0">
                      <a:pos x="connsiteX2330" y="connsiteY2330"/>
                    </a:cxn>
                    <a:cxn ang="0">
                      <a:pos x="connsiteX2331" y="connsiteY2331"/>
                    </a:cxn>
                    <a:cxn ang="0">
                      <a:pos x="connsiteX2332" y="connsiteY2332"/>
                    </a:cxn>
                    <a:cxn ang="0">
                      <a:pos x="connsiteX2333" y="connsiteY2333"/>
                    </a:cxn>
                    <a:cxn ang="0">
                      <a:pos x="connsiteX2334" y="connsiteY2334"/>
                    </a:cxn>
                    <a:cxn ang="0">
                      <a:pos x="connsiteX2335" y="connsiteY2335"/>
                    </a:cxn>
                    <a:cxn ang="0">
                      <a:pos x="connsiteX2336" y="connsiteY2336"/>
                    </a:cxn>
                    <a:cxn ang="0">
                      <a:pos x="connsiteX2337" y="connsiteY2337"/>
                    </a:cxn>
                    <a:cxn ang="0">
                      <a:pos x="connsiteX2338" y="connsiteY2338"/>
                    </a:cxn>
                    <a:cxn ang="0">
                      <a:pos x="connsiteX2339" y="connsiteY2339"/>
                    </a:cxn>
                    <a:cxn ang="0">
                      <a:pos x="connsiteX2340" y="connsiteY2340"/>
                    </a:cxn>
                    <a:cxn ang="0">
                      <a:pos x="connsiteX2341" y="connsiteY2341"/>
                    </a:cxn>
                    <a:cxn ang="0">
                      <a:pos x="connsiteX2342" y="connsiteY2342"/>
                    </a:cxn>
                    <a:cxn ang="0">
                      <a:pos x="connsiteX2343" y="connsiteY2343"/>
                    </a:cxn>
                    <a:cxn ang="0">
                      <a:pos x="connsiteX2344" y="connsiteY2344"/>
                    </a:cxn>
                    <a:cxn ang="0">
                      <a:pos x="connsiteX2345" y="connsiteY2345"/>
                    </a:cxn>
                    <a:cxn ang="0">
                      <a:pos x="connsiteX2346" y="connsiteY2346"/>
                    </a:cxn>
                    <a:cxn ang="0">
                      <a:pos x="connsiteX2347" y="connsiteY2347"/>
                    </a:cxn>
                    <a:cxn ang="0">
                      <a:pos x="connsiteX2348" y="connsiteY2348"/>
                    </a:cxn>
                    <a:cxn ang="0">
                      <a:pos x="connsiteX2349" y="connsiteY2349"/>
                    </a:cxn>
                    <a:cxn ang="0">
                      <a:pos x="connsiteX2350" y="connsiteY2350"/>
                    </a:cxn>
                    <a:cxn ang="0">
                      <a:pos x="connsiteX2351" y="connsiteY2351"/>
                    </a:cxn>
                    <a:cxn ang="0">
                      <a:pos x="connsiteX2352" y="connsiteY2352"/>
                    </a:cxn>
                    <a:cxn ang="0">
                      <a:pos x="connsiteX2353" y="connsiteY2353"/>
                    </a:cxn>
                    <a:cxn ang="0">
                      <a:pos x="connsiteX2354" y="connsiteY2354"/>
                    </a:cxn>
                    <a:cxn ang="0">
                      <a:pos x="connsiteX2355" y="connsiteY2355"/>
                    </a:cxn>
                    <a:cxn ang="0">
                      <a:pos x="connsiteX2356" y="connsiteY2356"/>
                    </a:cxn>
                    <a:cxn ang="0">
                      <a:pos x="connsiteX2357" y="connsiteY2357"/>
                    </a:cxn>
                    <a:cxn ang="0">
                      <a:pos x="connsiteX2358" y="connsiteY2358"/>
                    </a:cxn>
                    <a:cxn ang="0">
                      <a:pos x="connsiteX2359" y="connsiteY2359"/>
                    </a:cxn>
                    <a:cxn ang="0">
                      <a:pos x="connsiteX2360" y="connsiteY2360"/>
                    </a:cxn>
                    <a:cxn ang="0">
                      <a:pos x="connsiteX2361" y="connsiteY2361"/>
                    </a:cxn>
                    <a:cxn ang="0">
                      <a:pos x="connsiteX2362" y="connsiteY2362"/>
                    </a:cxn>
                    <a:cxn ang="0">
                      <a:pos x="connsiteX2363" y="connsiteY2363"/>
                    </a:cxn>
                    <a:cxn ang="0">
                      <a:pos x="connsiteX2364" y="connsiteY2364"/>
                    </a:cxn>
                    <a:cxn ang="0">
                      <a:pos x="connsiteX2365" y="connsiteY2365"/>
                    </a:cxn>
                    <a:cxn ang="0">
                      <a:pos x="connsiteX2366" y="connsiteY2366"/>
                    </a:cxn>
                    <a:cxn ang="0">
                      <a:pos x="connsiteX2367" y="connsiteY2367"/>
                    </a:cxn>
                    <a:cxn ang="0">
                      <a:pos x="connsiteX2368" y="connsiteY2368"/>
                    </a:cxn>
                    <a:cxn ang="0">
                      <a:pos x="connsiteX2369" y="connsiteY2369"/>
                    </a:cxn>
                    <a:cxn ang="0">
                      <a:pos x="connsiteX2370" y="connsiteY2370"/>
                    </a:cxn>
                    <a:cxn ang="0">
                      <a:pos x="connsiteX2371" y="connsiteY2371"/>
                    </a:cxn>
                    <a:cxn ang="0">
                      <a:pos x="connsiteX2372" y="connsiteY2372"/>
                    </a:cxn>
                    <a:cxn ang="0">
                      <a:pos x="connsiteX2373" y="connsiteY2373"/>
                    </a:cxn>
                    <a:cxn ang="0">
                      <a:pos x="connsiteX2374" y="connsiteY2374"/>
                    </a:cxn>
                    <a:cxn ang="0">
                      <a:pos x="connsiteX2375" y="connsiteY2375"/>
                    </a:cxn>
                    <a:cxn ang="0">
                      <a:pos x="connsiteX2376" y="connsiteY2376"/>
                    </a:cxn>
                    <a:cxn ang="0">
                      <a:pos x="connsiteX2377" y="connsiteY2377"/>
                    </a:cxn>
                    <a:cxn ang="0">
                      <a:pos x="connsiteX2378" y="connsiteY2378"/>
                    </a:cxn>
                    <a:cxn ang="0">
                      <a:pos x="connsiteX2379" y="connsiteY2379"/>
                    </a:cxn>
                    <a:cxn ang="0">
                      <a:pos x="connsiteX2380" y="connsiteY2380"/>
                    </a:cxn>
                    <a:cxn ang="0">
                      <a:pos x="connsiteX2381" y="connsiteY2381"/>
                    </a:cxn>
                    <a:cxn ang="0">
                      <a:pos x="connsiteX2382" y="connsiteY2382"/>
                    </a:cxn>
                    <a:cxn ang="0">
                      <a:pos x="connsiteX2383" y="connsiteY2383"/>
                    </a:cxn>
                    <a:cxn ang="0">
                      <a:pos x="connsiteX2384" y="connsiteY2384"/>
                    </a:cxn>
                    <a:cxn ang="0">
                      <a:pos x="connsiteX2385" y="connsiteY2385"/>
                    </a:cxn>
                    <a:cxn ang="0">
                      <a:pos x="connsiteX2386" y="connsiteY2386"/>
                    </a:cxn>
                    <a:cxn ang="0">
                      <a:pos x="connsiteX2387" y="connsiteY2387"/>
                    </a:cxn>
                    <a:cxn ang="0">
                      <a:pos x="connsiteX2388" y="connsiteY2388"/>
                    </a:cxn>
                    <a:cxn ang="0">
                      <a:pos x="connsiteX2389" y="connsiteY2389"/>
                    </a:cxn>
                    <a:cxn ang="0">
                      <a:pos x="connsiteX2390" y="connsiteY2390"/>
                    </a:cxn>
                    <a:cxn ang="0">
                      <a:pos x="connsiteX2391" y="connsiteY2391"/>
                    </a:cxn>
                    <a:cxn ang="0">
                      <a:pos x="connsiteX2392" y="connsiteY2392"/>
                    </a:cxn>
                    <a:cxn ang="0">
                      <a:pos x="connsiteX2393" y="connsiteY2393"/>
                    </a:cxn>
                    <a:cxn ang="0">
                      <a:pos x="connsiteX2394" y="connsiteY2394"/>
                    </a:cxn>
                    <a:cxn ang="0">
                      <a:pos x="connsiteX2395" y="connsiteY2395"/>
                    </a:cxn>
                    <a:cxn ang="0">
                      <a:pos x="connsiteX2396" y="connsiteY2396"/>
                    </a:cxn>
                    <a:cxn ang="0">
                      <a:pos x="connsiteX2397" y="connsiteY2397"/>
                    </a:cxn>
                    <a:cxn ang="0">
                      <a:pos x="connsiteX2398" y="connsiteY2398"/>
                    </a:cxn>
                    <a:cxn ang="0">
                      <a:pos x="connsiteX2399" y="connsiteY2399"/>
                    </a:cxn>
                    <a:cxn ang="0">
                      <a:pos x="connsiteX2400" y="connsiteY2400"/>
                    </a:cxn>
                    <a:cxn ang="0">
                      <a:pos x="connsiteX2401" y="connsiteY2401"/>
                    </a:cxn>
                    <a:cxn ang="0">
                      <a:pos x="connsiteX2402" y="connsiteY2402"/>
                    </a:cxn>
                    <a:cxn ang="0">
                      <a:pos x="connsiteX2403" y="connsiteY2403"/>
                    </a:cxn>
                    <a:cxn ang="0">
                      <a:pos x="connsiteX2404" y="connsiteY2404"/>
                    </a:cxn>
                    <a:cxn ang="0">
                      <a:pos x="connsiteX2405" y="connsiteY2405"/>
                    </a:cxn>
                    <a:cxn ang="0">
                      <a:pos x="connsiteX2406" y="connsiteY2406"/>
                    </a:cxn>
                    <a:cxn ang="0">
                      <a:pos x="connsiteX2407" y="connsiteY2407"/>
                    </a:cxn>
                    <a:cxn ang="0">
                      <a:pos x="connsiteX2408" y="connsiteY2408"/>
                    </a:cxn>
                    <a:cxn ang="0">
                      <a:pos x="connsiteX2409" y="connsiteY2409"/>
                    </a:cxn>
                    <a:cxn ang="0">
                      <a:pos x="connsiteX2410" y="connsiteY2410"/>
                    </a:cxn>
                    <a:cxn ang="0">
                      <a:pos x="connsiteX2411" y="connsiteY2411"/>
                    </a:cxn>
                    <a:cxn ang="0">
                      <a:pos x="connsiteX2412" y="connsiteY2412"/>
                    </a:cxn>
                    <a:cxn ang="0">
                      <a:pos x="connsiteX2413" y="connsiteY2413"/>
                    </a:cxn>
                    <a:cxn ang="0">
                      <a:pos x="connsiteX2414" y="connsiteY2414"/>
                    </a:cxn>
                    <a:cxn ang="0">
                      <a:pos x="connsiteX2415" y="connsiteY2415"/>
                    </a:cxn>
                    <a:cxn ang="0">
                      <a:pos x="connsiteX2416" y="connsiteY2416"/>
                    </a:cxn>
                    <a:cxn ang="0">
                      <a:pos x="connsiteX2417" y="connsiteY2417"/>
                    </a:cxn>
                    <a:cxn ang="0">
                      <a:pos x="connsiteX2418" y="connsiteY2418"/>
                    </a:cxn>
                    <a:cxn ang="0">
                      <a:pos x="connsiteX2419" y="connsiteY2419"/>
                    </a:cxn>
                    <a:cxn ang="0">
                      <a:pos x="connsiteX2420" y="connsiteY2420"/>
                    </a:cxn>
                    <a:cxn ang="0">
                      <a:pos x="connsiteX2421" y="connsiteY2421"/>
                    </a:cxn>
                    <a:cxn ang="0">
                      <a:pos x="connsiteX2422" y="connsiteY2422"/>
                    </a:cxn>
                    <a:cxn ang="0">
                      <a:pos x="connsiteX2423" y="connsiteY2423"/>
                    </a:cxn>
                    <a:cxn ang="0">
                      <a:pos x="connsiteX2424" y="connsiteY2424"/>
                    </a:cxn>
                    <a:cxn ang="0">
                      <a:pos x="connsiteX2425" y="connsiteY2425"/>
                    </a:cxn>
                    <a:cxn ang="0">
                      <a:pos x="connsiteX2426" y="connsiteY2426"/>
                    </a:cxn>
                    <a:cxn ang="0">
                      <a:pos x="connsiteX2427" y="connsiteY2427"/>
                    </a:cxn>
                    <a:cxn ang="0">
                      <a:pos x="connsiteX2428" y="connsiteY2428"/>
                    </a:cxn>
                    <a:cxn ang="0">
                      <a:pos x="connsiteX2429" y="connsiteY2429"/>
                    </a:cxn>
                    <a:cxn ang="0">
                      <a:pos x="connsiteX2430" y="connsiteY2430"/>
                    </a:cxn>
                    <a:cxn ang="0">
                      <a:pos x="connsiteX2431" y="connsiteY2431"/>
                    </a:cxn>
                    <a:cxn ang="0">
                      <a:pos x="connsiteX2432" y="connsiteY2432"/>
                    </a:cxn>
                    <a:cxn ang="0">
                      <a:pos x="connsiteX2433" y="connsiteY2433"/>
                    </a:cxn>
                    <a:cxn ang="0">
                      <a:pos x="connsiteX2434" y="connsiteY2434"/>
                    </a:cxn>
                    <a:cxn ang="0">
                      <a:pos x="connsiteX2435" y="connsiteY2435"/>
                    </a:cxn>
                    <a:cxn ang="0">
                      <a:pos x="connsiteX2436" y="connsiteY2436"/>
                    </a:cxn>
                    <a:cxn ang="0">
                      <a:pos x="connsiteX2437" y="connsiteY2437"/>
                    </a:cxn>
                    <a:cxn ang="0">
                      <a:pos x="connsiteX2438" y="connsiteY2438"/>
                    </a:cxn>
                    <a:cxn ang="0">
                      <a:pos x="connsiteX2439" y="connsiteY2439"/>
                    </a:cxn>
                    <a:cxn ang="0">
                      <a:pos x="connsiteX2440" y="connsiteY2440"/>
                    </a:cxn>
                    <a:cxn ang="0">
                      <a:pos x="connsiteX2441" y="connsiteY2441"/>
                    </a:cxn>
                    <a:cxn ang="0">
                      <a:pos x="connsiteX2442" y="connsiteY2442"/>
                    </a:cxn>
                    <a:cxn ang="0">
                      <a:pos x="connsiteX2443" y="connsiteY2443"/>
                    </a:cxn>
                    <a:cxn ang="0">
                      <a:pos x="connsiteX2444" y="connsiteY2444"/>
                    </a:cxn>
                    <a:cxn ang="0">
                      <a:pos x="connsiteX2445" y="connsiteY2445"/>
                    </a:cxn>
                    <a:cxn ang="0">
                      <a:pos x="connsiteX2446" y="connsiteY2446"/>
                    </a:cxn>
                    <a:cxn ang="0">
                      <a:pos x="connsiteX2447" y="connsiteY2447"/>
                    </a:cxn>
                    <a:cxn ang="0">
                      <a:pos x="connsiteX2448" y="connsiteY2448"/>
                    </a:cxn>
                    <a:cxn ang="0">
                      <a:pos x="connsiteX2449" y="connsiteY2449"/>
                    </a:cxn>
                    <a:cxn ang="0">
                      <a:pos x="connsiteX2450" y="connsiteY2450"/>
                    </a:cxn>
                    <a:cxn ang="0">
                      <a:pos x="connsiteX2451" y="connsiteY2451"/>
                    </a:cxn>
                    <a:cxn ang="0">
                      <a:pos x="connsiteX2452" y="connsiteY2452"/>
                    </a:cxn>
                    <a:cxn ang="0">
                      <a:pos x="connsiteX2453" y="connsiteY2453"/>
                    </a:cxn>
                    <a:cxn ang="0">
                      <a:pos x="connsiteX2454" y="connsiteY2454"/>
                    </a:cxn>
                    <a:cxn ang="0">
                      <a:pos x="connsiteX2455" y="connsiteY2455"/>
                    </a:cxn>
                    <a:cxn ang="0">
                      <a:pos x="connsiteX2456" y="connsiteY2456"/>
                    </a:cxn>
                    <a:cxn ang="0">
                      <a:pos x="connsiteX2457" y="connsiteY2457"/>
                    </a:cxn>
                    <a:cxn ang="0">
                      <a:pos x="connsiteX2458" y="connsiteY2458"/>
                    </a:cxn>
                    <a:cxn ang="0">
                      <a:pos x="connsiteX2459" y="connsiteY2459"/>
                    </a:cxn>
                    <a:cxn ang="0">
                      <a:pos x="connsiteX2460" y="connsiteY2460"/>
                    </a:cxn>
                    <a:cxn ang="0">
                      <a:pos x="connsiteX2461" y="connsiteY2461"/>
                    </a:cxn>
                    <a:cxn ang="0">
                      <a:pos x="connsiteX2462" y="connsiteY2462"/>
                    </a:cxn>
                    <a:cxn ang="0">
                      <a:pos x="connsiteX2463" y="connsiteY2463"/>
                    </a:cxn>
                    <a:cxn ang="0">
                      <a:pos x="connsiteX2464" y="connsiteY2464"/>
                    </a:cxn>
                    <a:cxn ang="0">
                      <a:pos x="connsiteX2465" y="connsiteY2465"/>
                    </a:cxn>
                    <a:cxn ang="0">
                      <a:pos x="connsiteX2466" y="connsiteY2466"/>
                    </a:cxn>
                    <a:cxn ang="0">
                      <a:pos x="connsiteX2467" y="connsiteY2467"/>
                    </a:cxn>
                    <a:cxn ang="0">
                      <a:pos x="connsiteX2468" y="connsiteY2468"/>
                    </a:cxn>
                    <a:cxn ang="0">
                      <a:pos x="connsiteX2469" y="connsiteY2469"/>
                    </a:cxn>
                    <a:cxn ang="0">
                      <a:pos x="connsiteX2470" y="connsiteY2470"/>
                    </a:cxn>
                    <a:cxn ang="0">
                      <a:pos x="connsiteX2471" y="connsiteY2471"/>
                    </a:cxn>
                    <a:cxn ang="0">
                      <a:pos x="connsiteX2472" y="connsiteY2472"/>
                    </a:cxn>
                    <a:cxn ang="0">
                      <a:pos x="connsiteX2473" y="connsiteY2473"/>
                    </a:cxn>
                    <a:cxn ang="0">
                      <a:pos x="connsiteX2474" y="connsiteY2474"/>
                    </a:cxn>
                    <a:cxn ang="0">
                      <a:pos x="connsiteX2475" y="connsiteY2475"/>
                    </a:cxn>
                    <a:cxn ang="0">
                      <a:pos x="connsiteX2476" y="connsiteY2476"/>
                    </a:cxn>
                    <a:cxn ang="0">
                      <a:pos x="connsiteX2477" y="connsiteY2477"/>
                    </a:cxn>
                    <a:cxn ang="0">
                      <a:pos x="connsiteX2478" y="connsiteY2478"/>
                    </a:cxn>
                    <a:cxn ang="0">
                      <a:pos x="connsiteX2479" y="connsiteY2479"/>
                    </a:cxn>
                    <a:cxn ang="0">
                      <a:pos x="connsiteX2480" y="connsiteY2480"/>
                    </a:cxn>
                    <a:cxn ang="0">
                      <a:pos x="connsiteX2481" y="connsiteY2481"/>
                    </a:cxn>
                    <a:cxn ang="0">
                      <a:pos x="connsiteX2482" y="connsiteY2482"/>
                    </a:cxn>
                    <a:cxn ang="0">
                      <a:pos x="connsiteX2483" y="connsiteY2483"/>
                    </a:cxn>
                    <a:cxn ang="0">
                      <a:pos x="connsiteX2484" y="connsiteY2484"/>
                    </a:cxn>
                    <a:cxn ang="0">
                      <a:pos x="connsiteX2485" y="connsiteY2485"/>
                    </a:cxn>
                    <a:cxn ang="0">
                      <a:pos x="connsiteX2486" y="connsiteY2486"/>
                    </a:cxn>
                    <a:cxn ang="0">
                      <a:pos x="connsiteX2487" y="connsiteY2487"/>
                    </a:cxn>
                    <a:cxn ang="0">
                      <a:pos x="connsiteX2488" y="connsiteY2488"/>
                    </a:cxn>
                    <a:cxn ang="0">
                      <a:pos x="connsiteX2489" y="connsiteY2489"/>
                    </a:cxn>
                    <a:cxn ang="0">
                      <a:pos x="connsiteX2490" y="connsiteY2490"/>
                    </a:cxn>
                    <a:cxn ang="0">
                      <a:pos x="connsiteX2491" y="connsiteY2491"/>
                    </a:cxn>
                    <a:cxn ang="0">
                      <a:pos x="connsiteX2492" y="connsiteY2492"/>
                    </a:cxn>
                    <a:cxn ang="0">
                      <a:pos x="connsiteX2493" y="connsiteY2493"/>
                    </a:cxn>
                    <a:cxn ang="0">
                      <a:pos x="connsiteX2494" y="connsiteY2494"/>
                    </a:cxn>
                    <a:cxn ang="0">
                      <a:pos x="connsiteX2495" y="connsiteY2495"/>
                    </a:cxn>
                    <a:cxn ang="0">
                      <a:pos x="connsiteX2496" y="connsiteY2496"/>
                    </a:cxn>
                    <a:cxn ang="0">
                      <a:pos x="connsiteX2497" y="connsiteY2497"/>
                    </a:cxn>
                    <a:cxn ang="0">
                      <a:pos x="connsiteX2498" y="connsiteY2498"/>
                    </a:cxn>
                    <a:cxn ang="0">
                      <a:pos x="connsiteX2499" y="connsiteY2499"/>
                    </a:cxn>
                    <a:cxn ang="0">
                      <a:pos x="connsiteX2500" y="connsiteY2500"/>
                    </a:cxn>
                    <a:cxn ang="0">
                      <a:pos x="connsiteX2501" y="connsiteY2501"/>
                    </a:cxn>
                    <a:cxn ang="0">
                      <a:pos x="connsiteX2502" y="connsiteY2502"/>
                    </a:cxn>
                    <a:cxn ang="0">
                      <a:pos x="connsiteX2503" y="connsiteY2503"/>
                    </a:cxn>
                    <a:cxn ang="0">
                      <a:pos x="connsiteX2504" y="connsiteY2504"/>
                    </a:cxn>
                    <a:cxn ang="0">
                      <a:pos x="connsiteX2505" y="connsiteY2505"/>
                    </a:cxn>
                    <a:cxn ang="0">
                      <a:pos x="connsiteX2506" y="connsiteY2506"/>
                    </a:cxn>
                    <a:cxn ang="0">
                      <a:pos x="connsiteX2507" y="connsiteY2507"/>
                    </a:cxn>
                    <a:cxn ang="0">
                      <a:pos x="connsiteX2508" y="connsiteY2508"/>
                    </a:cxn>
                    <a:cxn ang="0">
                      <a:pos x="connsiteX2509" y="connsiteY2509"/>
                    </a:cxn>
                    <a:cxn ang="0">
                      <a:pos x="connsiteX2510" y="connsiteY2510"/>
                    </a:cxn>
                    <a:cxn ang="0">
                      <a:pos x="connsiteX2511" y="connsiteY2511"/>
                    </a:cxn>
                    <a:cxn ang="0">
                      <a:pos x="connsiteX2512" y="connsiteY2512"/>
                    </a:cxn>
                    <a:cxn ang="0">
                      <a:pos x="connsiteX2513" y="connsiteY2513"/>
                    </a:cxn>
                    <a:cxn ang="0">
                      <a:pos x="connsiteX2514" y="connsiteY2514"/>
                    </a:cxn>
                    <a:cxn ang="0">
                      <a:pos x="connsiteX2515" y="connsiteY2515"/>
                    </a:cxn>
                    <a:cxn ang="0">
                      <a:pos x="connsiteX2516" y="connsiteY2516"/>
                    </a:cxn>
                    <a:cxn ang="0">
                      <a:pos x="connsiteX2517" y="connsiteY2517"/>
                    </a:cxn>
                    <a:cxn ang="0">
                      <a:pos x="connsiteX2518" y="connsiteY2518"/>
                    </a:cxn>
                    <a:cxn ang="0">
                      <a:pos x="connsiteX2519" y="connsiteY2519"/>
                    </a:cxn>
                    <a:cxn ang="0">
                      <a:pos x="connsiteX2520" y="connsiteY2520"/>
                    </a:cxn>
                    <a:cxn ang="0">
                      <a:pos x="connsiteX2521" y="connsiteY2521"/>
                    </a:cxn>
                    <a:cxn ang="0">
                      <a:pos x="connsiteX2522" y="connsiteY2522"/>
                    </a:cxn>
                    <a:cxn ang="0">
                      <a:pos x="connsiteX2523" y="connsiteY2523"/>
                    </a:cxn>
                    <a:cxn ang="0">
                      <a:pos x="connsiteX2524" y="connsiteY2524"/>
                    </a:cxn>
                    <a:cxn ang="0">
                      <a:pos x="connsiteX2525" y="connsiteY2525"/>
                    </a:cxn>
                    <a:cxn ang="0">
                      <a:pos x="connsiteX2526" y="connsiteY2526"/>
                    </a:cxn>
                    <a:cxn ang="0">
                      <a:pos x="connsiteX2527" y="connsiteY2527"/>
                    </a:cxn>
                    <a:cxn ang="0">
                      <a:pos x="connsiteX2528" y="connsiteY2528"/>
                    </a:cxn>
                    <a:cxn ang="0">
                      <a:pos x="connsiteX2529" y="connsiteY2529"/>
                    </a:cxn>
                    <a:cxn ang="0">
                      <a:pos x="connsiteX2530" y="connsiteY2530"/>
                    </a:cxn>
                    <a:cxn ang="0">
                      <a:pos x="connsiteX2531" y="connsiteY2531"/>
                    </a:cxn>
                    <a:cxn ang="0">
                      <a:pos x="connsiteX2532" y="connsiteY2532"/>
                    </a:cxn>
                    <a:cxn ang="0">
                      <a:pos x="connsiteX2533" y="connsiteY2533"/>
                    </a:cxn>
                    <a:cxn ang="0">
                      <a:pos x="connsiteX2534" y="connsiteY2534"/>
                    </a:cxn>
                    <a:cxn ang="0">
                      <a:pos x="connsiteX2535" y="connsiteY2535"/>
                    </a:cxn>
                    <a:cxn ang="0">
                      <a:pos x="connsiteX2536" y="connsiteY2536"/>
                    </a:cxn>
                    <a:cxn ang="0">
                      <a:pos x="connsiteX2537" y="connsiteY2537"/>
                    </a:cxn>
                    <a:cxn ang="0">
                      <a:pos x="connsiteX2538" y="connsiteY2538"/>
                    </a:cxn>
                    <a:cxn ang="0">
                      <a:pos x="connsiteX2539" y="connsiteY2539"/>
                    </a:cxn>
                    <a:cxn ang="0">
                      <a:pos x="connsiteX2540" y="connsiteY2540"/>
                    </a:cxn>
                    <a:cxn ang="0">
                      <a:pos x="connsiteX2541" y="connsiteY2541"/>
                    </a:cxn>
                    <a:cxn ang="0">
                      <a:pos x="connsiteX2542" y="connsiteY2542"/>
                    </a:cxn>
                    <a:cxn ang="0">
                      <a:pos x="connsiteX2543" y="connsiteY2543"/>
                    </a:cxn>
                    <a:cxn ang="0">
                      <a:pos x="connsiteX2544" y="connsiteY2544"/>
                    </a:cxn>
                    <a:cxn ang="0">
                      <a:pos x="connsiteX2545" y="connsiteY2545"/>
                    </a:cxn>
                    <a:cxn ang="0">
                      <a:pos x="connsiteX2546" y="connsiteY2546"/>
                    </a:cxn>
                    <a:cxn ang="0">
                      <a:pos x="connsiteX2547" y="connsiteY2547"/>
                    </a:cxn>
                    <a:cxn ang="0">
                      <a:pos x="connsiteX2548" y="connsiteY2548"/>
                    </a:cxn>
                    <a:cxn ang="0">
                      <a:pos x="connsiteX2549" y="connsiteY2549"/>
                    </a:cxn>
                    <a:cxn ang="0">
                      <a:pos x="connsiteX2550" y="connsiteY2550"/>
                    </a:cxn>
                    <a:cxn ang="0">
                      <a:pos x="connsiteX2551" y="connsiteY2551"/>
                    </a:cxn>
                    <a:cxn ang="0">
                      <a:pos x="connsiteX2552" y="connsiteY2552"/>
                    </a:cxn>
                    <a:cxn ang="0">
                      <a:pos x="connsiteX2553" y="connsiteY2553"/>
                    </a:cxn>
                    <a:cxn ang="0">
                      <a:pos x="connsiteX2554" y="connsiteY2554"/>
                    </a:cxn>
                    <a:cxn ang="0">
                      <a:pos x="connsiteX2555" y="connsiteY2555"/>
                    </a:cxn>
                    <a:cxn ang="0">
                      <a:pos x="connsiteX2556" y="connsiteY2556"/>
                    </a:cxn>
                    <a:cxn ang="0">
                      <a:pos x="connsiteX2557" y="connsiteY2557"/>
                    </a:cxn>
                    <a:cxn ang="0">
                      <a:pos x="connsiteX2558" y="connsiteY2558"/>
                    </a:cxn>
                    <a:cxn ang="0">
                      <a:pos x="connsiteX2559" y="connsiteY2559"/>
                    </a:cxn>
                    <a:cxn ang="0">
                      <a:pos x="connsiteX2560" y="connsiteY2560"/>
                    </a:cxn>
                    <a:cxn ang="0">
                      <a:pos x="connsiteX2561" y="connsiteY2561"/>
                    </a:cxn>
                    <a:cxn ang="0">
                      <a:pos x="connsiteX2562" y="connsiteY2562"/>
                    </a:cxn>
                    <a:cxn ang="0">
                      <a:pos x="connsiteX2563" y="connsiteY2563"/>
                    </a:cxn>
                    <a:cxn ang="0">
                      <a:pos x="connsiteX2564" y="connsiteY2564"/>
                    </a:cxn>
                    <a:cxn ang="0">
                      <a:pos x="connsiteX2565" y="connsiteY2565"/>
                    </a:cxn>
                    <a:cxn ang="0">
                      <a:pos x="connsiteX2566" y="connsiteY2566"/>
                    </a:cxn>
                    <a:cxn ang="0">
                      <a:pos x="connsiteX2567" y="connsiteY2567"/>
                    </a:cxn>
                    <a:cxn ang="0">
                      <a:pos x="connsiteX2568" y="connsiteY2568"/>
                    </a:cxn>
                    <a:cxn ang="0">
                      <a:pos x="connsiteX2569" y="connsiteY2569"/>
                    </a:cxn>
                    <a:cxn ang="0">
                      <a:pos x="connsiteX2570" y="connsiteY2570"/>
                    </a:cxn>
                    <a:cxn ang="0">
                      <a:pos x="connsiteX2571" y="connsiteY2571"/>
                    </a:cxn>
                    <a:cxn ang="0">
                      <a:pos x="connsiteX2572" y="connsiteY2572"/>
                    </a:cxn>
                    <a:cxn ang="0">
                      <a:pos x="connsiteX2573" y="connsiteY2573"/>
                    </a:cxn>
                    <a:cxn ang="0">
                      <a:pos x="connsiteX2574" y="connsiteY2574"/>
                    </a:cxn>
                    <a:cxn ang="0">
                      <a:pos x="connsiteX2575" y="connsiteY2575"/>
                    </a:cxn>
                    <a:cxn ang="0">
                      <a:pos x="connsiteX2576" y="connsiteY2576"/>
                    </a:cxn>
                    <a:cxn ang="0">
                      <a:pos x="connsiteX2577" y="connsiteY2577"/>
                    </a:cxn>
                    <a:cxn ang="0">
                      <a:pos x="connsiteX2578" y="connsiteY2578"/>
                    </a:cxn>
                    <a:cxn ang="0">
                      <a:pos x="connsiteX2579" y="connsiteY2579"/>
                    </a:cxn>
                    <a:cxn ang="0">
                      <a:pos x="connsiteX2580" y="connsiteY2580"/>
                    </a:cxn>
                    <a:cxn ang="0">
                      <a:pos x="connsiteX2581" y="connsiteY2581"/>
                    </a:cxn>
                    <a:cxn ang="0">
                      <a:pos x="connsiteX2582" y="connsiteY2582"/>
                    </a:cxn>
                    <a:cxn ang="0">
                      <a:pos x="connsiteX2583" y="connsiteY2583"/>
                    </a:cxn>
                    <a:cxn ang="0">
                      <a:pos x="connsiteX2584" y="connsiteY2584"/>
                    </a:cxn>
                    <a:cxn ang="0">
                      <a:pos x="connsiteX2585" y="connsiteY2585"/>
                    </a:cxn>
                    <a:cxn ang="0">
                      <a:pos x="connsiteX2586" y="connsiteY2586"/>
                    </a:cxn>
                    <a:cxn ang="0">
                      <a:pos x="connsiteX2587" y="connsiteY2587"/>
                    </a:cxn>
                    <a:cxn ang="0">
                      <a:pos x="connsiteX2588" y="connsiteY2588"/>
                    </a:cxn>
                    <a:cxn ang="0">
                      <a:pos x="connsiteX2589" y="connsiteY2589"/>
                    </a:cxn>
                    <a:cxn ang="0">
                      <a:pos x="connsiteX2590" y="connsiteY2590"/>
                    </a:cxn>
                    <a:cxn ang="0">
                      <a:pos x="connsiteX2591" y="connsiteY2591"/>
                    </a:cxn>
                    <a:cxn ang="0">
                      <a:pos x="connsiteX2592" y="connsiteY2592"/>
                    </a:cxn>
                    <a:cxn ang="0">
                      <a:pos x="connsiteX2593" y="connsiteY2593"/>
                    </a:cxn>
                    <a:cxn ang="0">
                      <a:pos x="connsiteX2594" y="connsiteY2594"/>
                    </a:cxn>
                    <a:cxn ang="0">
                      <a:pos x="connsiteX2595" y="connsiteY2595"/>
                    </a:cxn>
                    <a:cxn ang="0">
                      <a:pos x="connsiteX2596" y="connsiteY2596"/>
                    </a:cxn>
                    <a:cxn ang="0">
                      <a:pos x="connsiteX2597" y="connsiteY2597"/>
                    </a:cxn>
                    <a:cxn ang="0">
                      <a:pos x="connsiteX2598" y="connsiteY2598"/>
                    </a:cxn>
                    <a:cxn ang="0">
                      <a:pos x="connsiteX2599" y="connsiteY2599"/>
                    </a:cxn>
                    <a:cxn ang="0">
                      <a:pos x="connsiteX2600" y="connsiteY2600"/>
                    </a:cxn>
                    <a:cxn ang="0">
                      <a:pos x="connsiteX2601" y="connsiteY2601"/>
                    </a:cxn>
                    <a:cxn ang="0">
                      <a:pos x="connsiteX2602" y="connsiteY2602"/>
                    </a:cxn>
                    <a:cxn ang="0">
                      <a:pos x="connsiteX2603" y="connsiteY2603"/>
                    </a:cxn>
                    <a:cxn ang="0">
                      <a:pos x="connsiteX2604" y="connsiteY2604"/>
                    </a:cxn>
                    <a:cxn ang="0">
                      <a:pos x="connsiteX2605" y="connsiteY2605"/>
                    </a:cxn>
                    <a:cxn ang="0">
                      <a:pos x="connsiteX2606" y="connsiteY2606"/>
                    </a:cxn>
                    <a:cxn ang="0">
                      <a:pos x="connsiteX2607" y="connsiteY2607"/>
                    </a:cxn>
                    <a:cxn ang="0">
                      <a:pos x="connsiteX2608" y="connsiteY2608"/>
                    </a:cxn>
                    <a:cxn ang="0">
                      <a:pos x="connsiteX2609" y="connsiteY2609"/>
                    </a:cxn>
                    <a:cxn ang="0">
                      <a:pos x="connsiteX2610" y="connsiteY2610"/>
                    </a:cxn>
                    <a:cxn ang="0">
                      <a:pos x="connsiteX2611" y="connsiteY2611"/>
                    </a:cxn>
                    <a:cxn ang="0">
                      <a:pos x="connsiteX2612" y="connsiteY2612"/>
                    </a:cxn>
                    <a:cxn ang="0">
                      <a:pos x="connsiteX2613" y="connsiteY2613"/>
                    </a:cxn>
                    <a:cxn ang="0">
                      <a:pos x="connsiteX2614" y="connsiteY2614"/>
                    </a:cxn>
                    <a:cxn ang="0">
                      <a:pos x="connsiteX2615" y="connsiteY2615"/>
                    </a:cxn>
                    <a:cxn ang="0">
                      <a:pos x="connsiteX2616" y="connsiteY2616"/>
                    </a:cxn>
                    <a:cxn ang="0">
                      <a:pos x="connsiteX2617" y="connsiteY2617"/>
                    </a:cxn>
                    <a:cxn ang="0">
                      <a:pos x="connsiteX2618" y="connsiteY2618"/>
                    </a:cxn>
                    <a:cxn ang="0">
                      <a:pos x="connsiteX2619" y="connsiteY2619"/>
                    </a:cxn>
                    <a:cxn ang="0">
                      <a:pos x="connsiteX2620" y="connsiteY2620"/>
                    </a:cxn>
                    <a:cxn ang="0">
                      <a:pos x="connsiteX2621" y="connsiteY2621"/>
                    </a:cxn>
                    <a:cxn ang="0">
                      <a:pos x="connsiteX2622" y="connsiteY2622"/>
                    </a:cxn>
                    <a:cxn ang="0">
                      <a:pos x="connsiteX2623" y="connsiteY2623"/>
                    </a:cxn>
                    <a:cxn ang="0">
                      <a:pos x="connsiteX2624" y="connsiteY2624"/>
                    </a:cxn>
                    <a:cxn ang="0">
                      <a:pos x="connsiteX2625" y="connsiteY2625"/>
                    </a:cxn>
                    <a:cxn ang="0">
                      <a:pos x="connsiteX2626" y="connsiteY2626"/>
                    </a:cxn>
                    <a:cxn ang="0">
                      <a:pos x="connsiteX2627" y="connsiteY2627"/>
                    </a:cxn>
                    <a:cxn ang="0">
                      <a:pos x="connsiteX2628" y="connsiteY2628"/>
                    </a:cxn>
                    <a:cxn ang="0">
                      <a:pos x="connsiteX2629" y="connsiteY2629"/>
                    </a:cxn>
                    <a:cxn ang="0">
                      <a:pos x="connsiteX2630" y="connsiteY2630"/>
                    </a:cxn>
                    <a:cxn ang="0">
                      <a:pos x="connsiteX2631" y="connsiteY2631"/>
                    </a:cxn>
                    <a:cxn ang="0">
                      <a:pos x="connsiteX2632" y="connsiteY2632"/>
                    </a:cxn>
                    <a:cxn ang="0">
                      <a:pos x="connsiteX2633" y="connsiteY2633"/>
                    </a:cxn>
                    <a:cxn ang="0">
                      <a:pos x="connsiteX2634" y="connsiteY2634"/>
                    </a:cxn>
                    <a:cxn ang="0">
                      <a:pos x="connsiteX2635" y="connsiteY2635"/>
                    </a:cxn>
                    <a:cxn ang="0">
                      <a:pos x="connsiteX2636" y="connsiteY2636"/>
                    </a:cxn>
                    <a:cxn ang="0">
                      <a:pos x="connsiteX2637" y="connsiteY2637"/>
                    </a:cxn>
                    <a:cxn ang="0">
                      <a:pos x="connsiteX2638" y="connsiteY2638"/>
                    </a:cxn>
                    <a:cxn ang="0">
                      <a:pos x="connsiteX2639" y="connsiteY2639"/>
                    </a:cxn>
                    <a:cxn ang="0">
                      <a:pos x="connsiteX2640" y="connsiteY2640"/>
                    </a:cxn>
                    <a:cxn ang="0">
                      <a:pos x="connsiteX2641" y="connsiteY2641"/>
                    </a:cxn>
                    <a:cxn ang="0">
                      <a:pos x="connsiteX2642" y="connsiteY2642"/>
                    </a:cxn>
                    <a:cxn ang="0">
                      <a:pos x="connsiteX2643" y="connsiteY2643"/>
                    </a:cxn>
                    <a:cxn ang="0">
                      <a:pos x="connsiteX2644" y="connsiteY2644"/>
                    </a:cxn>
                    <a:cxn ang="0">
                      <a:pos x="connsiteX2645" y="connsiteY2645"/>
                    </a:cxn>
                    <a:cxn ang="0">
                      <a:pos x="connsiteX2646" y="connsiteY2646"/>
                    </a:cxn>
                    <a:cxn ang="0">
                      <a:pos x="connsiteX2647" y="connsiteY2647"/>
                    </a:cxn>
                    <a:cxn ang="0">
                      <a:pos x="connsiteX2648" y="connsiteY2648"/>
                    </a:cxn>
                    <a:cxn ang="0">
                      <a:pos x="connsiteX2649" y="connsiteY2649"/>
                    </a:cxn>
                    <a:cxn ang="0">
                      <a:pos x="connsiteX2650" y="connsiteY2650"/>
                    </a:cxn>
                    <a:cxn ang="0">
                      <a:pos x="connsiteX2651" y="connsiteY2651"/>
                    </a:cxn>
                    <a:cxn ang="0">
                      <a:pos x="connsiteX2652" y="connsiteY2652"/>
                    </a:cxn>
                    <a:cxn ang="0">
                      <a:pos x="connsiteX2653" y="connsiteY2653"/>
                    </a:cxn>
                    <a:cxn ang="0">
                      <a:pos x="connsiteX2654" y="connsiteY2654"/>
                    </a:cxn>
                    <a:cxn ang="0">
                      <a:pos x="connsiteX2655" y="connsiteY2655"/>
                    </a:cxn>
                    <a:cxn ang="0">
                      <a:pos x="connsiteX2656" y="connsiteY2656"/>
                    </a:cxn>
                    <a:cxn ang="0">
                      <a:pos x="connsiteX2657" y="connsiteY2657"/>
                    </a:cxn>
                    <a:cxn ang="0">
                      <a:pos x="connsiteX2658" y="connsiteY2658"/>
                    </a:cxn>
                    <a:cxn ang="0">
                      <a:pos x="connsiteX2659" y="connsiteY2659"/>
                    </a:cxn>
                    <a:cxn ang="0">
                      <a:pos x="connsiteX2660" y="connsiteY2660"/>
                    </a:cxn>
                    <a:cxn ang="0">
                      <a:pos x="connsiteX2661" y="connsiteY2661"/>
                    </a:cxn>
                    <a:cxn ang="0">
                      <a:pos x="connsiteX2662" y="connsiteY2662"/>
                    </a:cxn>
                    <a:cxn ang="0">
                      <a:pos x="connsiteX2663" y="connsiteY2663"/>
                    </a:cxn>
                    <a:cxn ang="0">
                      <a:pos x="connsiteX2664" y="connsiteY2664"/>
                    </a:cxn>
                    <a:cxn ang="0">
                      <a:pos x="connsiteX2665" y="connsiteY2665"/>
                    </a:cxn>
                    <a:cxn ang="0">
                      <a:pos x="connsiteX2666" y="connsiteY2666"/>
                    </a:cxn>
                    <a:cxn ang="0">
                      <a:pos x="connsiteX2667" y="connsiteY2667"/>
                    </a:cxn>
                    <a:cxn ang="0">
                      <a:pos x="connsiteX2668" y="connsiteY2668"/>
                    </a:cxn>
                    <a:cxn ang="0">
                      <a:pos x="connsiteX2669" y="connsiteY2669"/>
                    </a:cxn>
                    <a:cxn ang="0">
                      <a:pos x="connsiteX2670" y="connsiteY2670"/>
                    </a:cxn>
                    <a:cxn ang="0">
                      <a:pos x="connsiteX2671" y="connsiteY2671"/>
                    </a:cxn>
                    <a:cxn ang="0">
                      <a:pos x="connsiteX2672" y="connsiteY2672"/>
                    </a:cxn>
                    <a:cxn ang="0">
                      <a:pos x="connsiteX2673" y="connsiteY2673"/>
                    </a:cxn>
                    <a:cxn ang="0">
                      <a:pos x="connsiteX2674" y="connsiteY2674"/>
                    </a:cxn>
                    <a:cxn ang="0">
                      <a:pos x="connsiteX2675" y="connsiteY2675"/>
                    </a:cxn>
                    <a:cxn ang="0">
                      <a:pos x="connsiteX2676" y="connsiteY2676"/>
                    </a:cxn>
                    <a:cxn ang="0">
                      <a:pos x="connsiteX2677" y="connsiteY2677"/>
                    </a:cxn>
                    <a:cxn ang="0">
                      <a:pos x="connsiteX2678" y="connsiteY2678"/>
                    </a:cxn>
                    <a:cxn ang="0">
                      <a:pos x="connsiteX2679" y="connsiteY2679"/>
                    </a:cxn>
                    <a:cxn ang="0">
                      <a:pos x="connsiteX2680" y="connsiteY2680"/>
                    </a:cxn>
                    <a:cxn ang="0">
                      <a:pos x="connsiteX2681" y="connsiteY2681"/>
                    </a:cxn>
                    <a:cxn ang="0">
                      <a:pos x="connsiteX2682" y="connsiteY2682"/>
                    </a:cxn>
                    <a:cxn ang="0">
                      <a:pos x="connsiteX2683" y="connsiteY2683"/>
                    </a:cxn>
                    <a:cxn ang="0">
                      <a:pos x="connsiteX2684" y="connsiteY2684"/>
                    </a:cxn>
                    <a:cxn ang="0">
                      <a:pos x="connsiteX2685" y="connsiteY2685"/>
                    </a:cxn>
                    <a:cxn ang="0">
                      <a:pos x="connsiteX2686" y="connsiteY2686"/>
                    </a:cxn>
                    <a:cxn ang="0">
                      <a:pos x="connsiteX2687" y="connsiteY2687"/>
                    </a:cxn>
                    <a:cxn ang="0">
                      <a:pos x="connsiteX2688" y="connsiteY2688"/>
                    </a:cxn>
                    <a:cxn ang="0">
                      <a:pos x="connsiteX2689" y="connsiteY2689"/>
                    </a:cxn>
                    <a:cxn ang="0">
                      <a:pos x="connsiteX2690" y="connsiteY2690"/>
                    </a:cxn>
                    <a:cxn ang="0">
                      <a:pos x="connsiteX2691" y="connsiteY2691"/>
                    </a:cxn>
                    <a:cxn ang="0">
                      <a:pos x="connsiteX2692" y="connsiteY2692"/>
                    </a:cxn>
                    <a:cxn ang="0">
                      <a:pos x="connsiteX2693" y="connsiteY2693"/>
                    </a:cxn>
                    <a:cxn ang="0">
                      <a:pos x="connsiteX2694" y="connsiteY2694"/>
                    </a:cxn>
                    <a:cxn ang="0">
                      <a:pos x="connsiteX2695" y="connsiteY2695"/>
                    </a:cxn>
                    <a:cxn ang="0">
                      <a:pos x="connsiteX2696" y="connsiteY2696"/>
                    </a:cxn>
                    <a:cxn ang="0">
                      <a:pos x="connsiteX2697" y="connsiteY2697"/>
                    </a:cxn>
                    <a:cxn ang="0">
                      <a:pos x="connsiteX2698" y="connsiteY2698"/>
                    </a:cxn>
                    <a:cxn ang="0">
                      <a:pos x="connsiteX2699" y="connsiteY2699"/>
                    </a:cxn>
                    <a:cxn ang="0">
                      <a:pos x="connsiteX2700" y="connsiteY2700"/>
                    </a:cxn>
                    <a:cxn ang="0">
                      <a:pos x="connsiteX2701" y="connsiteY2701"/>
                    </a:cxn>
                    <a:cxn ang="0">
                      <a:pos x="connsiteX2702" y="connsiteY2702"/>
                    </a:cxn>
                    <a:cxn ang="0">
                      <a:pos x="connsiteX2703" y="connsiteY2703"/>
                    </a:cxn>
                    <a:cxn ang="0">
                      <a:pos x="connsiteX2704" y="connsiteY2704"/>
                    </a:cxn>
                    <a:cxn ang="0">
                      <a:pos x="connsiteX2705" y="connsiteY2705"/>
                    </a:cxn>
                    <a:cxn ang="0">
                      <a:pos x="connsiteX2706" y="connsiteY2706"/>
                    </a:cxn>
                    <a:cxn ang="0">
                      <a:pos x="connsiteX2707" y="connsiteY2707"/>
                    </a:cxn>
                    <a:cxn ang="0">
                      <a:pos x="connsiteX2708" y="connsiteY2708"/>
                    </a:cxn>
                    <a:cxn ang="0">
                      <a:pos x="connsiteX2709" y="connsiteY2709"/>
                    </a:cxn>
                    <a:cxn ang="0">
                      <a:pos x="connsiteX2710" y="connsiteY2710"/>
                    </a:cxn>
                    <a:cxn ang="0">
                      <a:pos x="connsiteX2711" y="connsiteY2711"/>
                    </a:cxn>
                    <a:cxn ang="0">
                      <a:pos x="connsiteX2712" y="connsiteY2712"/>
                    </a:cxn>
                    <a:cxn ang="0">
                      <a:pos x="connsiteX2713" y="connsiteY2713"/>
                    </a:cxn>
                    <a:cxn ang="0">
                      <a:pos x="connsiteX2714" y="connsiteY2714"/>
                    </a:cxn>
                    <a:cxn ang="0">
                      <a:pos x="connsiteX2715" y="connsiteY2715"/>
                    </a:cxn>
                    <a:cxn ang="0">
                      <a:pos x="connsiteX2716" y="connsiteY2716"/>
                    </a:cxn>
                    <a:cxn ang="0">
                      <a:pos x="connsiteX2717" y="connsiteY2717"/>
                    </a:cxn>
                    <a:cxn ang="0">
                      <a:pos x="connsiteX2718" y="connsiteY2718"/>
                    </a:cxn>
                    <a:cxn ang="0">
                      <a:pos x="connsiteX2719" y="connsiteY2719"/>
                    </a:cxn>
                    <a:cxn ang="0">
                      <a:pos x="connsiteX2720" y="connsiteY2720"/>
                    </a:cxn>
                    <a:cxn ang="0">
                      <a:pos x="connsiteX2721" y="connsiteY2721"/>
                    </a:cxn>
                    <a:cxn ang="0">
                      <a:pos x="connsiteX2722" y="connsiteY2722"/>
                    </a:cxn>
                    <a:cxn ang="0">
                      <a:pos x="connsiteX2723" y="connsiteY2723"/>
                    </a:cxn>
                    <a:cxn ang="0">
                      <a:pos x="connsiteX2724" y="connsiteY2724"/>
                    </a:cxn>
                    <a:cxn ang="0">
                      <a:pos x="connsiteX2725" y="connsiteY2725"/>
                    </a:cxn>
                    <a:cxn ang="0">
                      <a:pos x="connsiteX2726" y="connsiteY2726"/>
                    </a:cxn>
                    <a:cxn ang="0">
                      <a:pos x="connsiteX2727" y="connsiteY2727"/>
                    </a:cxn>
                    <a:cxn ang="0">
                      <a:pos x="connsiteX2728" y="connsiteY2728"/>
                    </a:cxn>
                    <a:cxn ang="0">
                      <a:pos x="connsiteX2729" y="connsiteY2729"/>
                    </a:cxn>
                    <a:cxn ang="0">
                      <a:pos x="connsiteX2730" y="connsiteY2730"/>
                    </a:cxn>
                    <a:cxn ang="0">
                      <a:pos x="connsiteX2731" y="connsiteY2731"/>
                    </a:cxn>
                    <a:cxn ang="0">
                      <a:pos x="connsiteX2732" y="connsiteY2732"/>
                    </a:cxn>
                    <a:cxn ang="0">
                      <a:pos x="connsiteX2733" y="connsiteY2733"/>
                    </a:cxn>
                    <a:cxn ang="0">
                      <a:pos x="connsiteX2734" y="connsiteY2734"/>
                    </a:cxn>
                    <a:cxn ang="0">
                      <a:pos x="connsiteX2735" y="connsiteY2735"/>
                    </a:cxn>
                    <a:cxn ang="0">
                      <a:pos x="connsiteX2736" y="connsiteY2736"/>
                    </a:cxn>
                    <a:cxn ang="0">
                      <a:pos x="connsiteX2737" y="connsiteY2737"/>
                    </a:cxn>
                    <a:cxn ang="0">
                      <a:pos x="connsiteX2738" y="connsiteY2738"/>
                    </a:cxn>
                    <a:cxn ang="0">
                      <a:pos x="connsiteX2739" y="connsiteY2739"/>
                    </a:cxn>
                    <a:cxn ang="0">
                      <a:pos x="connsiteX2740" y="connsiteY2740"/>
                    </a:cxn>
                    <a:cxn ang="0">
                      <a:pos x="connsiteX2741" y="connsiteY2741"/>
                    </a:cxn>
                    <a:cxn ang="0">
                      <a:pos x="connsiteX2742" y="connsiteY2742"/>
                    </a:cxn>
                    <a:cxn ang="0">
                      <a:pos x="connsiteX2743" y="connsiteY2743"/>
                    </a:cxn>
                    <a:cxn ang="0">
                      <a:pos x="connsiteX2744" y="connsiteY2744"/>
                    </a:cxn>
                    <a:cxn ang="0">
                      <a:pos x="connsiteX2745" y="connsiteY2745"/>
                    </a:cxn>
                    <a:cxn ang="0">
                      <a:pos x="connsiteX2746" y="connsiteY2746"/>
                    </a:cxn>
                    <a:cxn ang="0">
                      <a:pos x="connsiteX2747" y="connsiteY2747"/>
                    </a:cxn>
                    <a:cxn ang="0">
                      <a:pos x="connsiteX2748" y="connsiteY2748"/>
                    </a:cxn>
                    <a:cxn ang="0">
                      <a:pos x="connsiteX2749" y="connsiteY2749"/>
                    </a:cxn>
                    <a:cxn ang="0">
                      <a:pos x="connsiteX2750" y="connsiteY2750"/>
                    </a:cxn>
                    <a:cxn ang="0">
                      <a:pos x="connsiteX2751" y="connsiteY2751"/>
                    </a:cxn>
                    <a:cxn ang="0">
                      <a:pos x="connsiteX2752" y="connsiteY2752"/>
                    </a:cxn>
                    <a:cxn ang="0">
                      <a:pos x="connsiteX2753" y="connsiteY2753"/>
                    </a:cxn>
                    <a:cxn ang="0">
                      <a:pos x="connsiteX2754" y="connsiteY2754"/>
                    </a:cxn>
                    <a:cxn ang="0">
                      <a:pos x="connsiteX2755" y="connsiteY2755"/>
                    </a:cxn>
                    <a:cxn ang="0">
                      <a:pos x="connsiteX2756" y="connsiteY2756"/>
                    </a:cxn>
                    <a:cxn ang="0">
                      <a:pos x="connsiteX2757" y="connsiteY2757"/>
                    </a:cxn>
                    <a:cxn ang="0">
                      <a:pos x="connsiteX2758" y="connsiteY2758"/>
                    </a:cxn>
                    <a:cxn ang="0">
                      <a:pos x="connsiteX2759" y="connsiteY2759"/>
                    </a:cxn>
                    <a:cxn ang="0">
                      <a:pos x="connsiteX2760" y="connsiteY2760"/>
                    </a:cxn>
                    <a:cxn ang="0">
                      <a:pos x="connsiteX2761" y="connsiteY2761"/>
                    </a:cxn>
                    <a:cxn ang="0">
                      <a:pos x="connsiteX2762" y="connsiteY2762"/>
                    </a:cxn>
                    <a:cxn ang="0">
                      <a:pos x="connsiteX2763" y="connsiteY2763"/>
                    </a:cxn>
                    <a:cxn ang="0">
                      <a:pos x="connsiteX2764" y="connsiteY2764"/>
                    </a:cxn>
                    <a:cxn ang="0">
                      <a:pos x="connsiteX2765" y="connsiteY2765"/>
                    </a:cxn>
                    <a:cxn ang="0">
                      <a:pos x="connsiteX2766" y="connsiteY2766"/>
                    </a:cxn>
                    <a:cxn ang="0">
                      <a:pos x="connsiteX2767" y="connsiteY2767"/>
                    </a:cxn>
                    <a:cxn ang="0">
                      <a:pos x="connsiteX2768" y="connsiteY2768"/>
                    </a:cxn>
                    <a:cxn ang="0">
                      <a:pos x="connsiteX2769" y="connsiteY2769"/>
                    </a:cxn>
                    <a:cxn ang="0">
                      <a:pos x="connsiteX2770" y="connsiteY2770"/>
                    </a:cxn>
                    <a:cxn ang="0">
                      <a:pos x="connsiteX2771" y="connsiteY2771"/>
                    </a:cxn>
                    <a:cxn ang="0">
                      <a:pos x="connsiteX2772" y="connsiteY2772"/>
                    </a:cxn>
                    <a:cxn ang="0">
                      <a:pos x="connsiteX2773" y="connsiteY2773"/>
                    </a:cxn>
                    <a:cxn ang="0">
                      <a:pos x="connsiteX2774" y="connsiteY2774"/>
                    </a:cxn>
                    <a:cxn ang="0">
                      <a:pos x="connsiteX2775" y="connsiteY2775"/>
                    </a:cxn>
                    <a:cxn ang="0">
                      <a:pos x="connsiteX2776" y="connsiteY2776"/>
                    </a:cxn>
                    <a:cxn ang="0">
                      <a:pos x="connsiteX2777" y="connsiteY2777"/>
                    </a:cxn>
                    <a:cxn ang="0">
                      <a:pos x="connsiteX2778" y="connsiteY2778"/>
                    </a:cxn>
                    <a:cxn ang="0">
                      <a:pos x="connsiteX2779" y="connsiteY2779"/>
                    </a:cxn>
                    <a:cxn ang="0">
                      <a:pos x="connsiteX2780" y="connsiteY2780"/>
                    </a:cxn>
                    <a:cxn ang="0">
                      <a:pos x="connsiteX2781" y="connsiteY2781"/>
                    </a:cxn>
                    <a:cxn ang="0">
                      <a:pos x="connsiteX2782" y="connsiteY2782"/>
                    </a:cxn>
                    <a:cxn ang="0">
                      <a:pos x="connsiteX2783" y="connsiteY2783"/>
                    </a:cxn>
                    <a:cxn ang="0">
                      <a:pos x="connsiteX2784" y="connsiteY2784"/>
                    </a:cxn>
                    <a:cxn ang="0">
                      <a:pos x="connsiteX2785" y="connsiteY2785"/>
                    </a:cxn>
                    <a:cxn ang="0">
                      <a:pos x="connsiteX2786" y="connsiteY2786"/>
                    </a:cxn>
                    <a:cxn ang="0">
                      <a:pos x="connsiteX2787" y="connsiteY2787"/>
                    </a:cxn>
                    <a:cxn ang="0">
                      <a:pos x="connsiteX2788" y="connsiteY2788"/>
                    </a:cxn>
                    <a:cxn ang="0">
                      <a:pos x="connsiteX2789" y="connsiteY2789"/>
                    </a:cxn>
                    <a:cxn ang="0">
                      <a:pos x="connsiteX2790" y="connsiteY2790"/>
                    </a:cxn>
                    <a:cxn ang="0">
                      <a:pos x="connsiteX2791" y="connsiteY2791"/>
                    </a:cxn>
                    <a:cxn ang="0">
                      <a:pos x="connsiteX2792" y="connsiteY2792"/>
                    </a:cxn>
                    <a:cxn ang="0">
                      <a:pos x="connsiteX2793" y="connsiteY2793"/>
                    </a:cxn>
                    <a:cxn ang="0">
                      <a:pos x="connsiteX2794" y="connsiteY2794"/>
                    </a:cxn>
                    <a:cxn ang="0">
                      <a:pos x="connsiteX2795" y="connsiteY2795"/>
                    </a:cxn>
                    <a:cxn ang="0">
                      <a:pos x="connsiteX2796" y="connsiteY2796"/>
                    </a:cxn>
                    <a:cxn ang="0">
                      <a:pos x="connsiteX2797" y="connsiteY2797"/>
                    </a:cxn>
                    <a:cxn ang="0">
                      <a:pos x="connsiteX2798" y="connsiteY2798"/>
                    </a:cxn>
                    <a:cxn ang="0">
                      <a:pos x="connsiteX2799" y="connsiteY2799"/>
                    </a:cxn>
                    <a:cxn ang="0">
                      <a:pos x="connsiteX2800" y="connsiteY2800"/>
                    </a:cxn>
                    <a:cxn ang="0">
                      <a:pos x="connsiteX2801" y="connsiteY2801"/>
                    </a:cxn>
                    <a:cxn ang="0">
                      <a:pos x="connsiteX2802" y="connsiteY2802"/>
                    </a:cxn>
                    <a:cxn ang="0">
                      <a:pos x="connsiteX2803" y="connsiteY2803"/>
                    </a:cxn>
                    <a:cxn ang="0">
                      <a:pos x="connsiteX2804" y="connsiteY2804"/>
                    </a:cxn>
                    <a:cxn ang="0">
                      <a:pos x="connsiteX2805" y="connsiteY2805"/>
                    </a:cxn>
                    <a:cxn ang="0">
                      <a:pos x="connsiteX2806" y="connsiteY2806"/>
                    </a:cxn>
                    <a:cxn ang="0">
                      <a:pos x="connsiteX2807" y="connsiteY2807"/>
                    </a:cxn>
                    <a:cxn ang="0">
                      <a:pos x="connsiteX2808" y="connsiteY2808"/>
                    </a:cxn>
                    <a:cxn ang="0">
                      <a:pos x="connsiteX2809" y="connsiteY2809"/>
                    </a:cxn>
                    <a:cxn ang="0">
                      <a:pos x="connsiteX2810" y="connsiteY2810"/>
                    </a:cxn>
                    <a:cxn ang="0">
                      <a:pos x="connsiteX2811" y="connsiteY2811"/>
                    </a:cxn>
                    <a:cxn ang="0">
                      <a:pos x="connsiteX2812" y="connsiteY2812"/>
                    </a:cxn>
                    <a:cxn ang="0">
                      <a:pos x="connsiteX2813" y="connsiteY2813"/>
                    </a:cxn>
                    <a:cxn ang="0">
                      <a:pos x="connsiteX2814" y="connsiteY2814"/>
                    </a:cxn>
                    <a:cxn ang="0">
                      <a:pos x="connsiteX2815" y="connsiteY2815"/>
                    </a:cxn>
                    <a:cxn ang="0">
                      <a:pos x="connsiteX2816" y="connsiteY2816"/>
                    </a:cxn>
                    <a:cxn ang="0">
                      <a:pos x="connsiteX2817" y="connsiteY2817"/>
                    </a:cxn>
                    <a:cxn ang="0">
                      <a:pos x="connsiteX2818" y="connsiteY2818"/>
                    </a:cxn>
                    <a:cxn ang="0">
                      <a:pos x="connsiteX2819" y="connsiteY2819"/>
                    </a:cxn>
                    <a:cxn ang="0">
                      <a:pos x="connsiteX2820" y="connsiteY2820"/>
                    </a:cxn>
                    <a:cxn ang="0">
                      <a:pos x="connsiteX2821" y="connsiteY2821"/>
                    </a:cxn>
                    <a:cxn ang="0">
                      <a:pos x="connsiteX2822" y="connsiteY2822"/>
                    </a:cxn>
                    <a:cxn ang="0">
                      <a:pos x="connsiteX2823" y="connsiteY2823"/>
                    </a:cxn>
                    <a:cxn ang="0">
                      <a:pos x="connsiteX2824" y="connsiteY2824"/>
                    </a:cxn>
                    <a:cxn ang="0">
                      <a:pos x="connsiteX2825" y="connsiteY2825"/>
                    </a:cxn>
                    <a:cxn ang="0">
                      <a:pos x="connsiteX2826" y="connsiteY2826"/>
                    </a:cxn>
                    <a:cxn ang="0">
                      <a:pos x="connsiteX2827" y="connsiteY2827"/>
                    </a:cxn>
                    <a:cxn ang="0">
                      <a:pos x="connsiteX2828" y="connsiteY2828"/>
                    </a:cxn>
                    <a:cxn ang="0">
                      <a:pos x="connsiteX2829" y="connsiteY2829"/>
                    </a:cxn>
                    <a:cxn ang="0">
                      <a:pos x="connsiteX2830" y="connsiteY2830"/>
                    </a:cxn>
                    <a:cxn ang="0">
                      <a:pos x="connsiteX2831" y="connsiteY2831"/>
                    </a:cxn>
                    <a:cxn ang="0">
                      <a:pos x="connsiteX2832" y="connsiteY2832"/>
                    </a:cxn>
                    <a:cxn ang="0">
                      <a:pos x="connsiteX2833" y="connsiteY2833"/>
                    </a:cxn>
                    <a:cxn ang="0">
                      <a:pos x="connsiteX2834" y="connsiteY2834"/>
                    </a:cxn>
                    <a:cxn ang="0">
                      <a:pos x="connsiteX2835" y="connsiteY2835"/>
                    </a:cxn>
                    <a:cxn ang="0">
                      <a:pos x="connsiteX2836" y="connsiteY2836"/>
                    </a:cxn>
                    <a:cxn ang="0">
                      <a:pos x="connsiteX2837" y="connsiteY2837"/>
                    </a:cxn>
                    <a:cxn ang="0">
                      <a:pos x="connsiteX2838" y="connsiteY2838"/>
                    </a:cxn>
                    <a:cxn ang="0">
                      <a:pos x="connsiteX2839" y="connsiteY2839"/>
                    </a:cxn>
                    <a:cxn ang="0">
                      <a:pos x="connsiteX2840" y="connsiteY2840"/>
                    </a:cxn>
                    <a:cxn ang="0">
                      <a:pos x="connsiteX2841" y="connsiteY2841"/>
                    </a:cxn>
                    <a:cxn ang="0">
                      <a:pos x="connsiteX2842" y="connsiteY2842"/>
                    </a:cxn>
                    <a:cxn ang="0">
                      <a:pos x="connsiteX2843" y="connsiteY2843"/>
                    </a:cxn>
                    <a:cxn ang="0">
                      <a:pos x="connsiteX2844" y="connsiteY2844"/>
                    </a:cxn>
                    <a:cxn ang="0">
                      <a:pos x="connsiteX2845" y="connsiteY2845"/>
                    </a:cxn>
                    <a:cxn ang="0">
                      <a:pos x="connsiteX2846" y="connsiteY2846"/>
                    </a:cxn>
                    <a:cxn ang="0">
                      <a:pos x="connsiteX2847" y="connsiteY2847"/>
                    </a:cxn>
                    <a:cxn ang="0">
                      <a:pos x="connsiteX2848" y="connsiteY2848"/>
                    </a:cxn>
                    <a:cxn ang="0">
                      <a:pos x="connsiteX2849" y="connsiteY2849"/>
                    </a:cxn>
                    <a:cxn ang="0">
                      <a:pos x="connsiteX2850" y="connsiteY2850"/>
                    </a:cxn>
                    <a:cxn ang="0">
                      <a:pos x="connsiteX2851" y="connsiteY2851"/>
                    </a:cxn>
                    <a:cxn ang="0">
                      <a:pos x="connsiteX2852" y="connsiteY2852"/>
                    </a:cxn>
                    <a:cxn ang="0">
                      <a:pos x="connsiteX2853" y="connsiteY2853"/>
                    </a:cxn>
                    <a:cxn ang="0">
                      <a:pos x="connsiteX2854" y="connsiteY2854"/>
                    </a:cxn>
                    <a:cxn ang="0">
                      <a:pos x="connsiteX2855" y="connsiteY2855"/>
                    </a:cxn>
                    <a:cxn ang="0">
                      <a:pos x="connsiteX2856" y="connsiteY2856"/>
                    </a:cxn>
                    <a:cxn ang="0">
                      <a:pos x="connsiteX2857" y="connsiteY2857"/>
                    </a:cxn>
                    <a:cxn ang="0">
                      <a:pos x="connsiteX2858" y="connsiteY2858"/>
                    </a:cxn>
                    <a:cxn ang="0">
                      <a:pos x="connsiteX2859" y="connsiteY2859"/>
                    </a:cxn>
                    <a:cxn ang="0">
                      <a:pos x="connsiteX2860" y="connsiteY2860"/>
                    </a:cxn>
                    <a:cxn ang="0">
                      <a:pos x="connsiteX2861" y="connsiteY2861"/>
                    </a:cxn>
                    <a:cxn ang="0">
                      <a:pos x="connsiteX2862" y="connsiteY2862"/>
                    </a:cxn>
                    <a:cxn ang="0">
                      <a:pos x="connsiteX2863" y="connsiteY2863"/>
                    </a:cxn>
                    <a:cxn ang="0">
                      <a:pos x="connsiteX2864" y="connsiteY2864"/>
                    </a:cxn>
                    <a:cxn ang="0">
                      <a:pos x="connsiteX2865" y="connsiteY2865"/>
                    </a:cxn>
                    <a:cxn ang="0">
                      <a:pos x="connsiteX2866" y="connsiteY2866"/>
                    </a:cxn>
                    <a:cxn ang="0">
                      <a:pos x="connsiteX2867" y="connsiteY2867"/>
                    </a:cxn>
                    <a:cxn ang="0">
                      <a:pos x="connsiteX2868" y="connsiteY2868"/>
                    </a:cxn>
                    <a:cxn ang="0">
                      <a:pos x="connsiteX2869" y="connsiteY2869"/>
                    </a:cxn>
                    <a:cxn ang="0">
                      <a:pos x="connsiteX2870" y="connsiteY2870"/>
                    </a:cxn>
                    <a:cxn ang="0">
                      <a:pos x="connsiteX2871" y="connsiteY2871"/>
                    </a:cxn>
                    <a:cxn ang="0">
                      <a:pos x="connsiteX2872" y="connsiteY2872"/>
                    </a:cxn>
                    <a:cxn ang="0">
                      <a:pos x="connsiteX2873" y="connsiteY2873"/>
                    </a:cxn>
                    <a:cxn ang="0">
                      <a:pos x="connsiteX2874" y="connsiteY2874"/>
                    </a:cxn>
                    <a:cxn ang="0">
                      <a:pos x="connsiteX2875" y="connsiteY2875"/>
                    </a:cxn>
                    <a:cxn ang="0">
                      <a:pos x="connsiteX2876" y="connsiteY2876"/>
                    </a:cxn>
                    <a:cxn ang="0">
                      <a:pos x="connsiteX2877" y="connsiteY2877"/>
                    </a:cxn>
                    <a:cxn ang="0">
                      <a:pos x="connsiteX2878" y="connsiteY2878"/>
                    </a:cxn>
                    <a:cxn ang="0">
                      <a:pos x="connsiteX2879" y="connsiteY2879"/>
                    </a:cxn>
                    <a:cxn ang="0">
                      <a:pos x="connsiteX2880" y="connsiteY2880"/>
                    </a:cxn>
                    <a:cxn ang="0">
                      <a:pos x="connsiteX2881" y="connsiteY2881"/>
                    </a:cxn>
                    <a:cxn ang="0">
                      <a:pos x="connsiteX2882" y="connsiteY2882"/>
                    </a:cxn>
                    <a:cxn ang="0">
                      <a:pos x="connsiteX2883" y="connsiteY2883"/>
                    </a:cxn>
                    <a:cxn ang="0">
                      <a:pos x="connsiteX2884" y="connsiteY2884"/>
                    </a:cxn>
                    <a:cxn ang="0">
                      <a:pos x="connsiteX2885" y="connsiteY2885"/>
                    </a:cxn>
                    <a:cxn ang="0">
                      <a:pos x="connsiteX2886" y="connsiteY2886"/>
                    </a:cxn>
                    <a:cxn ang="0">
                      <a:pos x="connsiteX2887" y="connsiteY2887"/>
                    </a:cxn>
                    <a:cxn ang="0">
                      <a:pos x="connsiteX2888" y="connsiteY2888"/>
                    </a:cxn>
                    <a:cxn ang="0">
                      <a:pos x="connsiteX2889" y="connsiteY2889"/>
                    </a:cxn>
                    <a:cxn ang="0">
                      <a:pos x="connsiteX2890" y="connsiteY2890"/>
                    </a:cxn>
                    <a:cxn ang="0">
                      <a:pos x="connsiteX2891" y="connsiteY2891"/>
                    </a:cxn>
                    <a:cxn ang="0">
                      <a:pos x="connsiteX2892" y="connsiteY2892"/>
                    </a:cxn>
                    <a:cxn ang="0">
                      <a:pos x="connsiteX2893" y="connsiteY2893"/>
                    </a:cxn>
                    <a:cxn ang="0">
                      <a:pos x="connsiteX2894" y="connsiteY2894"/>
                    </a:cxn>
                    <a:cxn ang="0">
                      <a:pos x="connsiteX2895" y="connsiteY2895"/>
                    </a:cxn>
                    <a:cxn ang="0">
                      <a:pos x="connsiteX2896" y="connsiteY2896"/>
                    </a:cxn>
                    <a:cxn ang="0">
                      <a:pos x="connsiteX2897" y="connsiteY2897"/>
                    </a:cxn>
                    <a:cxn ang="0">
                      <a:pos x="connsiteX2898" y="connsiteY2898"/>
                    </a:cxn>
                    <a:cxn ang="0">
                      <a:pos x="connsiteX2899" y="connsiteY2899"/>
                    </a:cxn>
                    <a:cxn ang="0">
                      <a:pos x="connsiteX2900" y="connsiteY2900"/>
                    </a:cxn>
                    <a:cxn ang="0">
                      <a:pos x="connsiteX2901" y="connsiteY2901"/>
                    </a:cxn>
                    <a:cxn ang="0">
                      <a:pos x="connsiteX2902" y="connsiteY2902"/>
                    </a:cxn>
                    <a:cxn ang="0">
                      <a:pos x="connsiteX2903" y="connsiteY2903"/>
                    </a:cxn>
                    <a:cxn ang="0">
                      <a:pos x="connsiteX2904" y="connsiteY2904"/>
                    </a:cxn>
                    <a:cxn ang="0">
                      <a:pos x="connsiteX2905" y="connsiteY2905"/>
                    </a:cxn>
                    <a:cxn ang="0">
                      <a:pos x="connsiteX2906" y="connsiteY2906"/>
                    </a:cxn>
                    <a:cxn ang="0">
                      <a:pos x="connsiteX2907" y="connsiteY2907"/>
                    </a:cxn>
                    <a:cxn ang="0">
                      <a:pos x="connsiteX2908" y="connsiteY2908"/>
                    </a:cxn>
                    <a:cxn ang="0">
                      <a:pos x="connsiteX2909" y="connsiteY2909"/>
                    </a:cxn>
                    <a:cxn ang="0">
                      <a:pos x="connsiteX2910" y="connsiteY2910"/>
                    </a:cxn>
                    <a:cxn ang="0">
                      <a:pos x="connsiteX2911" y="connsiteY2911"/>
                    </a:cxn>
                    <a:cxn ang="0">
                      <a:pos x="connsiteX2912" y="connsiteY2912"/>
                    </a:cxn>
                    <a:cxn ang="0">
                      <a:pos x="connsiteX2913" y="connsiteY2913"/>
                    </a:cxn>
                    <a:cxn ang="0">
                      <a:pos x="connsiteX2914" y="connsiteY2914"/>
                    </a:cxn>
                    <a:cxn ang="0">
                      <a:pos x="connsiteX2915" y="connsiteY2915"/>
                    </a:cxn>
                    <a:cxn ang="0">
                      <a:pos x="connsiteX2916" y="connsiteY2916"/>
                    </a:cxn>
                    <a:cxn ang="0">
                      <a:pos x="connsiteX2917" y="connsiteY2917"/>
                    </a:cxn>
                    <a:cxn ang="0">
                      <a:pos x="connsiteX2918" y="connsiteY2918"/>
                    </a:cxn>
                    <a:cxn ang="0">
                      <a:pos x="connsiteX2919" y="connsiteY2919"/>
                    </a:cxn>
                    <a:cxn ang="0">
                      <a:pos x="connsiteX2920" y="connsiteY2920"/>
                    </a:cxn>
                    <a:cxn ang="0">
                      <a:pos x="connsiteX2921" y="connsiteY2921"/>
                    </a:cxn>
                    <a:cxn ang="0">
                      <a:pos x="connsiteX2922" y="connsiteY2922"/>
                    </a:cxn>
                    <a:cxn ang="0">
                      <a:pos x="connsiteX2923" y="connsiteY2923"/>
                    </a:cxn>
                    <a:cxn ang="0">
                      <a:pos x="connsiteX2924" y="connsiteY2924"/>
                    </a:cxn>
                    <a:cxn ang="0">
                      <a:pos x="connsiteX2925" y="connsiteY2925"/>
                    </a:cxn>
                    <a:cxn ang="0">
                      <a:pos x="connsiteX2926" y="connsiteY2926"/>
                    </a:cxn>
                    <a:cxn ang="0">
                      <a:pos x="connsiteX2927" y="connsiteY2927"/>
                    </a:cxn>
                    <a:cxn ang="0">
                      <a:pos x="connsiteX2928" y="connsiteY2928"/>
                    </a:cxn>
                    <a:cxn ang="0">
                      <a:pos x="connsiteX2929" y="connsiteY2929"/>
                    </a:cxn>
                    <a:cxn ang="0">
                      <a:pos x="connsiteX2930" y="connsiteY2930"/>
                    </a:cxn>
                    <a:cxn ang="0">
                      <a:pos x="connsiteX2931" y="connsiteY2931"/>
                    </a:cxn>
                    <a:cxn ang="0">
                      <a:pos x="connsiteX2932" y="connsiteY2932"/>
                    </a:cxn>
                    <a:cxn ang="0">
                      <a:pos x="connsiteX2933" y="connsiteY2933"/>
                    </a:cxn>
                    <a:cxn ang="0">
                      <a:pos x="connsiteX2934" y="connsiteY2934"/>
                    </a:cxn>
                    <a:cxn ang="0">
                      <a:pos x="connsiteX2935" y="connsiteY2935"/>
                    </a:cxn>
                    <a:cxn ang="0">
                      <a:pos x="connsiteX2936" y="connsiteY2936"/>
                    </a:cxn>
                    <a:cxn ang="0">
                      <a:pos x="connsiteX2937" y="connsiteY2937"/>
                    </a:cxn>
                    <a:cxn ang="0">
                      <a:pos x="connsiteX2938" y="connsiteY2938"/>
                    </a:cxn>
                    <a:cxn ang="0">
                      <a:pos x="connsiteX2939" y="connsiteY2939"/>
                    </a:cxn>
                    <a:cxn ang="0">
                      <a:pos x="connsiteX2940" y="connsiteY2940"/>
                    </a:cxn>
                    <a:cxn ang="0">
                      <a:pos x="connsiteX2941" y="connsiteY2941"/>
                    </a:cxn>
                    <a:cxn ang="0">
                      <a:pos x="connsiteX2942" y="connsiteY2942"/>
                    </a:cxn>
                    <a:cxn ang="0">
                      <a:pos x="connsiteX2943" y="connsiteY2943"/>
                    </a:cxn>
                    <a:cxn ang="0">
                      <a:pos x="connsiteX2944" y="connsiteY2944"/>
                    </a:cxn>
                    <a:cxn ang="0">
                      <a:pos x="connsiteX2945" y="connsiteY2945"/>
                    </a:cxn>
                    <a:cxn ang="0">
                      <a:pos x="connsiteX2946" y="connsiteY2946"/>
                    </a:cxn>
                    <a:cxn ang="0">
                      <a:pos x="connsiteX2947" y="connsiteY2947"/>
                    </a:cxn>
                    <a:cxn ang="0">
                      <a:pos x="connsiteX2948" y="connsiteY2948"/>
                    </a:cxn>
                    <a:cxn ang="0">
                      <a:pos x="connsiteX2949" y="connsiteY2949"/>
                    </a:cxn>
                    <a:cxn ang="0">
                      <a:pos x="connsiteX2950" y="connsiteY2950"/>
                    </a:cxn>
                    <a:cxn ang="0">
                      <a:pos x="connsiteX2951" y="connsiteY2951"/>
                    </a:cxn>
                    <a:cxn ang="0">
                      <a:pos x="connsiteX2952" y="connsiteY2952"/>
                    </a:cxn>
                    <a:cxn ang="0">
                      <a:pos x="connsiteX2953" y="connsiteY2953"/>
                    </a:cxn>
                    <a:cxn ang="0">
                      <a:pos x="connsiteX2954" y="connsiteY2954"/>
                    </a:cxn>
                    <a:cxn ang="0">
                      <a:pos x="connsiteX2955" y="connsiteY2955"/>
                    </a:cxn>
                    <a:cxn ang="0">
                      <a:pos x="connsiteX2956" y="connsiteY2956"/>
                    </a:cxn>
                    <a:cxn ang="0">
                      <a:pos x="connsiteX2957" y="connsiteY2957"/>
                    </a:cxn>
                    <a:cxn ang="0">
                      <a:pos x="connsiteX2958" y="connsiteY2958"/>
                    </a:cxn>
                    <a:cxn ang="0">
                      <a:pos x="connsiteX2959" y="connsiteY2959"/>
                    </a:cxn>
                    <a:cxn ang="0">
                      <a:pos x="connsiteX2960" y="connsiteY2960"/>
                    </a:cxn>
                    <a:cxn ang="0">
                      <a:pos x="connsiteX2961" y="connsiteY2961"/>
                    </a:cxn>
                    <a:cxn ang="0">
                      <a:pos x="connsiteX2962" y="connsiteY2962"/>
                    </a:cxn>
                    <a:cxn ang="0">
                      <a:pos x="connsiteX2963" y="connsiteY2963"/>
                    </a:cxn>
                    <a:cxn ang="0">
                      <a:pos x="connsiteX2964" y="connsiteY2964"/>
                    </a:cxn>
                    <a:cxn ang="0">
                      <a:pos x="connsiteX2965" y="connsiteY2965"/>
                    </a:cxn>
                    <a:cxn ang="0">
                      <a:pos x="connsiteX2966" y="connsiteY2966"/>
                    </a:cxn>
                    <a:cxn ang="0">
                      <a:pos x="connsiteX2967" y="connsiteY2967"/>
                    </a:cxn>
                    <a:cxn ang="0">
                      <a:pos x="connsiteX2968" y="connsiteY2968"/>
                    </a:cxn>
                    <a:cxn ang="0">
                      <a:pos x="connsiteX2969" y="connsiteY2969"/>
                    </a:cxn>
                    <a:cxn ang="0">
                      <a:pos x="connsiteX2970" y="connsiteY2970"/>
                    </a:cxn>
                    <a:cxn ang="0">
                      <a:pos x="connsiteX2971" y="connsiteY2971"/>
                    </a:cxn>
                    <a:cxn ang="0">
                      <a:pos x="connsiteX2972" y="connsiteY2972"/>
                    </a:cxn>
                    <a:cxn ang="0">
                      <a:pos x="connsiteX2973" y="connsiteY2973"/>
                    </a:cxn>
                    <a:cxn ang="0">
                      <a:pos x="connsiteX2974" y="connsiteY2974"/>
                    </a:cxn>
                    <a:cxn ang="0">
                      <a:pos x="connsiteX2975" y="connsiteY2975"/>
                    </a:cxn>
                    <a:cxn ang="0">
                      <a:pos x="connsiteX2976" y="connsiteY2976"/>
                    </a:cxn>
                    <a:cxn ang="0">
                      <a:pos x="connsiteX2977" y="connsiteY2977"/>
                    </a:cxn>
                    <a:cxn ang="0">
                      <a:pos x="connsiteX2978" y="connsiteY2978"/>
                    </a:cxn>
                    <a:cxn ang="0">
                      <a:pos x="connsiteX2979" y="connsiteY2979"/>
                    </a:cxn>
                    <a:cxn ang="0">
                      <a:pos x="connsiteX2980" y="connsiteY2980"/>
                    </a:cxn>
                    <a:cxn ang="0">
                      <a:pos x="connsiteX2981" y="connsiteY2981"/>
                    </a:cxn>
                    <a:cxn ang="0">
                      <a:pos x="connsiteX2982" y="connsiteY2982"/>
                    </a:cxn>
                    <a:cxn ang="0">
                      <a:pos x="connsiteX2983" y="connsiteY2983"/>
                    </a:cxn>
                    <a:cxn ang="0">
                      <a:pos x="connsiteX2984" y="connsiteY2984"/>
                    </a:cxn>
                    <a:cxn ang="0">
                      <a:pos x="connsiteX2985" y="connsiteY2985"/>
                    </a:cxn>
                    <a:cxn ang="0">
                      <a:pos x="connsiteX2986" y="connsiteY2986"/>
                    </a:cxn>
                    <a:cxn ang="0">
                      <a:pos x="connsiteX2987" y="connsiteY2987"/>
                    </a:cxn>
                    <a:cxn ang="0">
                      <a:pos x="connsiteX2988" y="connsiteY2988"/>
                    </a:cxn>
                    <a:cxn ang="0">
                      <a:pos x="connsiteX2989" y="connsiteY2989"/>
                    </a:cxn>
                    <a:cxn ang="0">
                      <a:pos x="connsiteX2990" y="connsiteY2990"/>
                    </a:cxn>
                    <a:cxn ang="0">
                      <a:pos x="connsiteX2991" y="connsiteY2991"/>
                    </a:cxn>
                    <a:cxn ang="0">
                      <a:pos x="connsiteX2992" y="connsiteY2992"/>
                    </a:cxn>
                    <a:cxn ang="0">
                      <a:pos x="connsiteX2993" y="connsiteY2993"/>
                    </a:cxn>
                    <a:cxn ang="0">
                      <a:pos x="connsiteX2994" y="connsiteY2994"/>
                    </a:cxn>
                    <a:cxn ang="0">
                      <a:pos x="connsiteX2995" y="connsiteY2995"/>
                    </a:cxn>
                    <a:cxn ang="0">
                      <a:pos x="connsiteX2996" y="connsiteY2996"/>
                    </a:cxn>
                    <a:cxn ang="0">
                      <a:pos x="connsiteX2997" y="connsiteY2997"/>
                    </a:cxn>
                    <a:cxn ang="0">
                      <a:pos x="connsiteX2998" y="connsiteY2998"/>
                    </a:cxn>
                    <a:cxn ang="0">
                      <a:pos x="connsiteX2999" y="connsiteY2999"/>
                    </a:cxn>
                    <a:cxn ang="0">
                      <a:pos x="connsiteX3000" y="connsiteY3000"/>
                    </a:cxn>
                    <a:cxn ang="0">
                      <a:pos x="connsiteX3001" y="connsiteY3001"/>
                    </a:cxn>
                    <a:cxn ang="0">
                      <a:pos x="connsiteX3002" y="connsiteY3002"/>
                    </a:cxn>
                    <a:cxn ang="0">
                      <a:pos x="connsiteX3003" y="connsiteY3003"/>
                    </a:cxn>
                    <a:cxn ang="0">
                      <a:pos x="connsiteX3004" y="connsiteY3004"/>
                    </a:cxn>
                    <a:cxn ang="0">
                      <a:pos x="connsiteX3005" y="connsiteY3005"/>
                    </a:cxn>
                    <a:cxn ang="0">
                      <a:pos x="connsiteX3006" y="connsiteY3006"/>
                    </a:cxn>
                    <a:cxn ang="0">
                      <a:pos x="connsiteX3007" y="connsiteY3007"/>
                    </a:cxn>
                    <a:cxn ang="0">
                      <a:pos x="connsiteX3008" y="connsiteY3008"/>
                    </a:cxn>
                    <a:cxn ang="0">
                      <a:pos x="connsiteX3009" y="connsiteY3009"/>
                    </a:cxn>
                    <a:cxn ang="0">
                      <a:pos x="connsiteX3010" y="connsiteY3010"/>
                    </a:cxn>
                    <a:cxn ang="0">
                      <a:pos x="connsiteX3011" y="connsiteY3011"/>
                    </a:cxn>
                    <a:cxn ang="0">
                      <a:pos x="connsiteX3012" y="connsiteY3012"/>
                    </a:cxn>
                    <a:cxn ang="0">
                      <a:pos x="connsiteX3013" y="connsiteY3013"/>
                    </a:cxn>
                    <a:cxn ang="0">
                      <a:pos x="connsiteX3014" y="connsiteY3014"/>
                    </a:cxn>
                    <a:cxn ang="0">
                      <a:pos x="connsiteX3015" y="connsiteY3015"/>
                    </a:cxn>
                    <a:cxn ang="0">
                      <a:pos x="connsiteX3016" y="connsiteY3016"/>
                    </a:cxn>
                    <a:cxn ang="0">
                      <a:pos x="connsiteX3017" y="connsiteY3017"/>
                    </a:cxn>
                    <a:cxn ang="0">
                      <a:pos x="connsiteX3018" y="connsiteY3018"/>
                    </a:cxn>
                    <a:cxn ang="0">
                      <a:pos x="connsiteX3019" y="connsiteY3019"/>
                    </a:cxn>
                    <a:cxn ang="0">
                      <a:pos x="connsiteX3020" y="connsiteY3020"/>
                    </a:cxn>
                    <a:cxn ang="0">
                      <a:pos x="connsiteX3021" y="connsiteY3021"/>
                    </a:cxn>
                    <a:cxn ang="0">
                      <a:pos x="connsiteX3022" y="connsiteY3022"/>
                    </a:cxn>
                    <a:cxn ang="0">
                      <a:pos x="connsiteX3023" y="connsiteY3023"/>
                    </a:cxn>
                    <a:cxn ang="0">
                      <a:pos x="connsiteX3024" y="connsiteY3024"/>
                    </a:cxn>
                    <a:cxn ang="0">
                      <a:pos x="connsiteX3025" y="connsiteY3025"/>
                    </a:cxn>
                    <a:cxn ang="0">
                      <a:pos x="connsiteX3026" y="connsiteY3026"/>
                    </a:cxn>
                    <a:cxn ang="0">
                      <a:pos x="connsiteX3027" y="connsiteY3027"/>
                    </a:cxn>
                    <a:cxn ang="0">
                      <a:pos x="connsiteX3028" y="connsiteY3028"/>
                    </a:cxn>
                    <a:cxn ang="0">
                      <a:pos x="connsiteX3029" y="connsiteY3029"/>
                    </a:cxn>
                    <a:cxn ang="0">
                      <a:pos x="connsiteX3030" y="connsiteY3030"/>
                    </a:cxn>
                    <a:cxn ang="0">
                      <a:pos x="connsiteX3031" y="connsiteY3031"/>
                    </a:cxn>
                    <a:cxn ang="0">
                      <a:pos x="connsiteX3032" y="connsiteY3032"/>
                    </a:cxn>
                    <a:cxn ang="0">
                      <a:pos x="connsiteX3033" y="connsiteY3033"/>
                    </a:cxn>
                    <a:cxn ang="0">
                      <a:pos x="connsiteX3034" y="connsiteY3034"/>
                    </a:cxn>
                    <a:cxn ang="0">
                      <a:pos x="connsiteX3035" y="connsiteY3035"/>
                    </a:cxn>
                    <a:cxn ang="0">
                      <a:pos x="connsiteX3036" y="connsiteY3036"/>
                    </a:cxn>
                    <a:cxn ang="0">
                      <a:pos x="connsiteX3037" y="connsiteY3037"/>
                    </a:cxn>
                    <a:cxn ang="0">
                      <a:pos x="connsiteX3038" y="connsiteY3038"/>
                    </a:cxn>
                    <a:cxn ang="0">
                      <a:pos x="connsiteX3039" y="connsiteY3039"/>
                    </a:cxn>
                    <a:cxn ang="0">
                      <a:pos x="connsiteX3040" y="connsiteY3040"/>
                    </a:cxn>
                    <a:cxn ang="0">
                      <a:pos x="connsiteX3041" y="connsiteY3041"/>
                    </a:cxn>
                    <a:cxn ang="0">
                      <a:pos x="connsiteX3042" y="connsiteY3042"/>
                    </a:cxn>
                    <a:cxn ang="0">
                      <a:pos x="connsiteX3043" y="connsiteY3043"/>
                    </a:cxn>
                    <a:cxn ang="0">
                      <a:pos x="connsiteX3044" y="connsiteY3044"/>
                    </a:cxn>
                    <a:cxn ang="0">
                      <a:pos x="connsiteX3045" y="connsiteY3045"/>
                    </a:cxn>
                    <a:cxn ang="0">
                      <a:pos x="connsiteX3046" y="connsiteY3046"/>
                    </a:cxn>
                    <a:cxn ang="0">
                      <a:pos x="connsiteX3047" y="connsiteY3047"/>
                    </a:cxn>
                    <a:cxn ang="0">
                      <a:pos x="connsiteX3048" y="connsiteY3048"/>
                    </a:cxn>
                    <a:cxn ang="0">
                      <a:pos x="connsiteX3049" y="connsiteY3049"/>
                    </a:cxn>
                    <a:cxn ang="0">
                      <a:pos x="connsiteX3050" y="connsiteY3050"/>
                    </a:cxn>
                    <a:cxn ang="0">
                      <a:pos x="connsiteX3051" y="connsiteY3051"/>
                    </a:cxn>
                    <a:cxn ang="0">
                      <a:pos x="connsiteX3052" y="connsiteY3052"/>
                    </a:cxn>
                    <a:cxn ang="0">
                      <a:pos x="connsiteX3053" y="connsiteY3053"/>
                    </a:cxn>
                    <a:cxn ang="0">
                      <a:pos x="connsiteX3054" y="connsiteY3054"/>
                    </a:cxn>
                    <a:cxn ang="0">
                      <a:pos x="connsiteX3055" y="connsiteY3055"/>
                    </a:cxn>
                    <a:cxn ang="0">
                      <a:pos x="connsiteX3056" y="connsiteY3056"/>
                    </a:cxn>
                    <a:cxn ang="0">
                      <a:pos x="connsiteX3057" y="connsiteY3057"/>
                    </a:cxn>
                    <a:cxn ang="0">
                      <a:pos x="connsiteX3058" y="connsiteY3058"/>
                    </a:cxn>
                    <a:cxn ang="0">
                      <a:pos x="connsiteX3059" y="connsiteY3059"/>
                    </a:cxn>
                    <a:cxn ang="0">
                      <a:pos x="connsiteX3060" y="connsiteY3060"/>
                    </a:cxn>
                    <a:cxn ang="0">
                      <a:pos x="connsiteX3061" y="connsiteY3061"/>
                    </a:cxn>
                    <a:cxn ang="0">
                      <a:pos x="connsiteX3062" y="connsiteY3062"/>
                    </a:cxn>
                    <a:cxn ang="0">
                      <a:pos x="connsiteX3063" y="connsiteY3063"/>
                    </a:cxn>
                    <a:cxn ang="0">
                      <a:pos x="connsiteX3064" y="connsiteY3064"/>
                    </a:cxn>
                    <a:cxn ang="0">
                      <a:pos x="connsiteX3065" y="connsiteY3065"/>
                    </a:cxn>
                    <a:cxn ang="0">
                      <a:pos x="connsiteX3066" y="connsiteY3066"/>
                    </a:cxn>
                    <a:cxn ang="0">
                      <a:pos x="connsiteX3067" y="connsiteY3067"/>
                    </a:cxn>
                    <a:cxn ang="0">
                      <a:pos x="connsiteX3068" y="connsiteY3068"/>
                    </a:cxn>
                    <a:cxn ang="0">
                      <a:pos x="connsiteX3069" y="connsiteY3069"/>
                    </a:cxn>
                    <a:cxn ang="0">
                      <a:pos x="connsiteX3070" y="connsiteY3070"/>
                    </a:cxn>
                    <a:cxn ang="0">
                      <a:pos x="connsiteX3071" y="connsiteY3071"/>
                    </a:cxn>
                    <a:cxn ang="0">
                      <a:pos x="connsiteX3072" y="connsiteY3072"/>
                    </a:cxn>
                    <a:cxn ang="0">
                      <a:pos x="connsiteX3073" y="connsiteY3073"/>
                    </a:cxn>
                    <a:cxn ang="0">
                      <a:pos x="connsiteX3074" y="connsiteY3074"/>
                    </a:cxn>
                    <a:cxn ang="0">
                      <a:pos x="connsiteX3075" y="connsiteY3075"/>
                    </a:cxn>
                    <a:cxn ang="0">
                      <a:pos x="connsiteX3076" y="connsiteY3076"/>
                    </a:cxn>
                    <a:cxn ang="0">
                      <a:pos x="connsiteX3077" y="connsiteY3077"/>
                    </a:cxn>
                    <a:cxn ang="0">
                      <a:pos x="connsiteX3078" y="connsiteY3078"/>
                    </a:cxn>
                    <a:cxn ang="0">
                      <a:pos x="connsiteX3079" y="connsiteY3079"/>
                    </a:cxn>
                    <a:cxn ang="0">
                      <a:pos x="connsiteX3080" y="connsiteY3080"/>
                    </a:cxn>
                    <a:cxn ang="0">
                      <a:pos x="connsiteX3081" y="connsiteY3081"/>
                    </a:cxn>
                    <a:cxn ang="0">
                      <a:pos x="connsiteX3082" y="connsiteY3082"/>
                    </a:cxn>
                    <a:cxn ang="0">
                      <a:pos x="connsiteX3083" y="connsiteY3083"/>
                    </a:cxn>
                    <a:cxn ang="0">
                      <a:pos x="connsiteX3084" y="connsiteY3084"/>
                    </a:cxn>
                    <a:cxn ang="0">
                      <a:pos x="connsiteX3085" y="connsiteY3085"/>
                    </a:cxn>
                    <a:cxn ang="0">
                      <a:pos x="connsiteX3086" y="connsiteY3086"/>
                    </a:cxn>
                    <a:cxn ang="0">
                      <a:pos x="connsiteX3087" y="connsiteY3087"/>
                    </a:cxn>
                    <a:cxn ang="0">
                      <a:pos x="connsiteX3088" y="connsiteY3088"/>
                    </a:cxn>
                    <a:cxn ang="0">
                      <a:pos x="connsiteX3089" y="connsiteY3089"/>
                    </a:cxn>
                    <a:cxn ang="0">
                      <a:pos x="connsiteX3090" y="connsiteY3090"/>
                    </a:cxn>
                    <a:cxn ang="0">
                      <a:pos x="connsiteX3091" y="connsiteY3091"/>
                    </a:cxn>
                    <a:cxn ang="0">
                      <a:pos x="connsiteX3092" y="connsiteY3092"/>
                    </a:cxn>
                    <a:cxn ang="0">
                      <a:pos x="connsiteX3093" y="connsiteY3093"/>
                    </a:cxn>
                    <a:cxn ang="0">
                      <a:pos x="connsiteX3094" y="connsiteY3094"/>
                    </a:cxn>
                    <a:cxn ang="0">
                      <a:pos x="connsiteX3095" y="connsiteY3095"/>
                    </a:cxn>
                    <a:cxn ang="0">
                      <a:pos x="connsiteX3096" y="connsiteY3096"/>
                    </a:cxn>
                    <a:cxn ang="0">
                      <a:pos x="connsiteX3097" y="connsiteY3097"/>
                    </a:cxn>
                    <a:cxn ang="0">
                      <a:pos x="connsiteX3098" y="connsiteY3098"/>
                    </a:cxn>
                    <a:cxn ang="0">
                      <a:pos x="connsiteX3099" y="connsiteY3099"/>
                    </a:cxn>
                    <a:cxn ang="0">
                      <a:pos x="connsiteX3100" y="connsiteY3100"/>
                    </a:cxn>
                    <a:cxn ang="0">
                      <a:pos x="connsiteX3101" y="connsiteY3101"/>
                    </a:cxn>
                    <a:cxn ang="0">
                      <a:pos x="connsiteX3102" y="connsiteY3102"/>
                    </a:cxn>
                    <a:cxn ang="0">
                      <a:pos x="connsiteX3103" y="connsiteY3103"/>
                    </a:cxn>
                    <a:cxn ang="0">
                      <a:pos x="connsiteX3104" y="connsiteY3104"/>
                    </a:cxn>
                    <a:cxn ang="0">
                      <a:pos x="connsiteX3105" y="connsiteY3105"/>
                    </a:cxn>
                    <a:cxn ang="0">
                      <a:pos x="connsiteX3106" y="connsiteY3106"/>
                    </a:cxn>
                    <a:cxn ang="0">
                      <a:pos x="connsiteX3107" y="connsiteY3107"/>
                    </a:cxn>
                    <a:cxn ang="0">
                      <a:pos x="connsiteX3108" y="connsiteY3108"/>
                    </a:cxn>
                    <a:cxn ang="0">
                      <a:pos x="connsiteX3109" y="connsiteY3109"/>
                    </a:cxn>
                    <a:cxn ang="0">
                      <a:pos x="connsiteX3110" y="connsiteY3110"/>
                    </a:cxn>
                    <a:cxn ang="0">
                      <a:pos x="connsiteX3111" y="connsiteY3111"/>
                    </a:cxn>
                    <a:cxn ang="0">
                      <a:pos x="connsiteX3112" y="connsiteY3112"/>
                    </a:cxn>
                    <a:cxn ang="0">
                      <a:pos x="connsiteX3113" y="connsiteY3113"/>
                    </a:cxn>
                    <a:cxn ang="0">
                      <a:pos x="connsiteX3114" y="connsiteY3114"/>
                    </a:cxn>
                    <a:cxn ang="0">
                      <a:pos x="connsiteX3115" y="connsiteY3115"/>
                    </a:cxn>
                    <a:cxn ang="0">
                      <a:pos x="connsiteX3116" y="connsiteY3116"/>
                    </a:cxn>
                    <a:cxn ang="0">
                      <a:pos x="connsiteX3117" y="connsiteY3117"/>
                    </a:cxn>
                    <a:cxn ang="0">
                      <a:pos x="connsiteX3118" y="connsiteY3118"/>
                    </a:cxn>
                    <a:cxn ang="0">
                      <a:pos x="connsiteX3119" y="connsiteY3119"/>
                    </a:cxn>
                    <a:cxn ang="0">
                      <a:pos x="connsiteX3120" y="connsiteY3120"/>
                    </a:cxn>
                    <a:cxn ang="0">
                      <a:pos x="connsiteX3121" y="connsiteY3121"/>
                    </a:cxn>
                    <a:cxn ang="0">
                      <a:pos x="connsiteX3122" y="connsiteY3122"/>
                    </a:cxn>
                    <a:cxn ang="0">
                      <a:pos x="connsiteX3123" y="connsiteY3123"/>
                    </a:cxn>
                    <a:cxn ang="0">
                      <a:pos x="connsiteX3124" y="connsiteY3124"/>
                    </a:cxn>
                    <a:cxn ang="0">
                      <a:pos x="connsiteX3125" y="connsiteY3125"/>
                    </a:cxn>
                    <a:cxn ang="0">
                      <a:pos x="connsiteX3126" y="connsiteY3126"/>
                    </a:cxn>
                    <a:cxn ang="0">
                      <a:pos x="connsiteX3127" y="connsiteY3127"/>
                    </a:cxn>
                    <a:cxn ang="0">
                      <a:pos x="connsiteX3128" y="connsiteY3128"/>
                    </a:cxn>
                    <a:cxn ang="0">
                      <a:pos x="connsiteX3129" y="connsiteY3129"/>
                    </a:cxn>
                    <a:cxn ang="0">
                      <a:pos x="connsiteX3130" y="connsiteY3130"/>
                    </a:cxn>
                    <a:cxn ang="0">
                      <a:pos x="connsiteX3131" y="connsiteY3131"/>
                    </a:cxn>
                    <a:cxn ang="0">
                      <a:pos x="connsiteX3132" y="connsiteY3132"/>
                    </a:cxn>
                    <a:cxn ang="0">
                      <a:pos x="connsiteX3133" y="connsiteY3133"/>
                    </a:cxn>
                    <a:cxn ang="0">
                      <a:pos x="connsiteX3134" y="connsiteY3134"/>
                    </a:cxn>
                    <a:cxn ang="0">
                      <a:pos x="connsiteX3135" y="connsiteY3135"/>
                    </a:cxn>
                    <a:cxn ang="0">
                      <a:pos x="connsiteX3136" y="connsiteY3136"/>
                    </a:cxn>
                    <a:cxn ang="0">
                      <a:pos x="connsiteX3137" y="connsiteY3137"/>
                    </a:cxn>
                    <a:cxn ang="0">
                      <a:pos x="connsiteX3138" y="connsiteY3138"/>
                    </a:cxn>
                    <a:cxn ang="0">
                      <a:pos x="connsiteX3139" y="connsiteY3139"/>
                    </a:cxn>
                    <a:cxn ang="0">
                      <a:pos x="connsiteX3140" y="connsiteY3140"/>
                    </a:cxn>
                    <a:cxn ang="0">
                      <a:pos x="connsiteX3141" y="connsiteY3141"/>
                    </a:cxn>
                    <a:cxn ang="0">
                      <a:pos x="connsiteX3142" y="connsiteY3142"/>
                    </a:cxn>
                    <a:cxn ang="0">
                      <a:pos x="connsiteX3143" y="connsiteY3143"/>
                    </a:cxn>
                    <a:cxn ang="0">
                      <a:pos x="connsiteX3144" y="connsiteY3144"/>
                    </a:cxn>
                    <a:cxn ang="0">
                      <a:pos x="connsiteX3145" y="connsiteY3145"/>
                    </a:cxn>
                    <a:cxn ang="0">
                      <a:pos x="connsiteX3146" y="connsiteY3146"/>
                    </a:cxn>
                    <a:cxn ang="0">
                      <a:pos x="connsiteX3147" y="connsiteY3147"/>
                    </a:cxn>
                    <a:cxn ang="0">
                      <a:pos x="connsiteX3148" y="connsiteY3148"/>
                    </a:cxn>
                    <a:cxn ang="0">
                      <a:pos x="connsiteX3149" y="connsiteY3149"/>
                    </a:cxn>
                    <a:cxn ang="0">
                      <a:pos x="connsiteX3150" y="connsiteY3150"/>
                    </a:cxn>
                    <a:cxn ang="0">
                      <a:pos x="connsiteX3151" y="connsiteY3151"/>
                    </a:cxn>
                    <a:cxn ang="0">
                      <a:pos x="connsiteX3152" y="connsiteY3152"/>
                    </a:cxn>
                    <a:cxn ang="0">
                      <a:pos x="connsiteX3153" y="connsiteY3153"/>
                    </a:cxn>
                    <a:cxn ang="0">
                      <a:pos x="connsiteX3154" y="connsiteY3154"/>
                    </a:cxn>
                    <a:cxn ang="0">
                      <a:pos x="connsiteX3155" y="connsiteY3155"/>
                    </a:cxn>
                    <a:cxn ang="0">
                      <a:pos x="connsiteX3156" y="connsiteY3156"/>
                    </a:cxn>
                    <a:cxn ang="0">
                      <a:pos x="connsiteX3157" y="connsiteY3157"/>
                    </a:cxn>
                    <a:cxn ang="0">
                      <a:pos x="connsiteX3158" y="connsiteY3158"/>
                    </a:cxn>
                    <a:cxn ang="0">
                      <a:pos x="connsiteX3159" y="connsiteY3159"/>
                    </a:cxn>
                    <a:cxn ang="0">
                      <a:pos x="connsiteX3160" y="connsiteY3160"/>
                    </a:cxn>
                    <a:cxn ang="0">
                      <a:pos x="connsiteX3161" y="connsiteY3161"/>
                    </a:cxn>
                    <a:cxn ang="0">
                      <a:pos x="connsiteX3162" y="connsiteY3162"/>
                    </a:cxn>
                    <a:cxn ang="0">
                      <a:pos x="connsiteX3163" y="connsiteY3163"/>
                    </a:cxn>
                    <a:cxn ang="0">
                      <a:pos x="connsiteX3164" y="connsiteY3164"/>
                    </a:cxn>
                    <a:cxn ang="0">
                      <a:pos x="connsiteX3165" y="connsiteY3165"/>
                    </a:cxn>
                    <a:cxn ang="0">
                      <a:pos x="connsiteX3166" y="connsiteY3166"/>
                    </a:cxn>
                    <a:cxn ang="0">
                      <a:pos x="connsiteX3167" y="connsiteY3167"/>
                    </a:cxn>
                    <a:cxn ang="0">
                      <a:pos x="connsiteX3168" y="connsiteY3168"/>
                    </a:cxn>
                    <a:cxn ang="0">
                      <a:pos x="connsiteX3169" y="connsiteY3169"/>
                    </a:cxn>
                    <a:cxn ang="0">
                      <a:pos x="connsiteX3170" y="connsiteY3170"/>
                    </a:cxn>
                    <a:cxn ang="0">
                      <a:pos x="connsiteX3171" y="connsiteY3171"/>
                    </a:cxn>
                    <a:cxn ang="0">
                      <a:pos x="connsiteX3172" y="connsiteY3172"/>
                    </a:cxn>
                    <a:cxn ang="0">
                      <a:pos x="connsiteX3173" y="connsiteY3173"/>
                    </a:cxn>
                    <a:cxn ang="0">
                      <a:pos x="connsiteX3174" y="connsiteY3174"/>
                    </a:cxn>
                    <a:cxn ang="0">
                      <a:pos x="connsiteX3175" y="connsiteY3175"/>
                    </a:cxn>
                    <a:cxn ang="0">
                      <a:pos x="connsiteX3176" y="connsiteY3176"/>
                    </a:cxn>
                    <a:cxn ang="0">
                      <a:pos x="connsiteX3177" y="connsiteY3177"/>
                    </a:cxn>
                    <a:cxn ang="0">
                      <a:pos x="connsiteX3178" y="connsiteY3178"/>
                    </a:cxn>
                    <a:cxn ang="0">
                      <a:pos x="connsiteX3179" y="connsiteY3179"/>
                    </a:cxn>
                    <a:cxn ang="0">
                      <a:pos x="connsiteX3180" y="connsiteY3180"/>
                    </a:cxn>
                    <a:cxn ang="0">
                      <a:pos x="connsiteX3181" y="connsiteY3181"/>
                    </a:cxn>
                    <a:cxn ang="0">
                      <a:pos x="connsiteX3182" y="connsiteY3182"/>
                    </a:cxn>
                    <a:cxn ang="0">
                      <a:pos x="connsiteX3183" y="connsiteY3183"/>
                    </a:cxn>
                    <a:cxn ang="0">
                      <a:pos x="connsiteX3184" y="connsiteY3184"/>
                    </a:cxn>
                    <a:cxn ang="0">
                      <a:pos x="connsiteX3185" y="connsiteY3185"/>
                    </a:cxn>
                    <a:cxn ang="0">
                      <a:pos x="connsiteX3186" y="connsiteY3186"/>
                    </a:cxn>
                    <a:cxn ang="0">
                      <a:pos x="connsiteX3187" y="connsiteY3187"/>
                    </a:cxn>
                    <a:cxn ang="0">
                      <a:pos x="connsiteX3188" y="connsiteY3188"/>
                    </a:cxn>
                    <a:cxn ang="0">
                      <a:pos x="connsiteX3189" y="connsiteY3189"/>
                    </a:cxn>
                    <a:cxn ang="0">
                      <a:pos x="connsiteX3190" y="connsiteY3190"/>
                    </a:cxn>
                    <a:cxn ang="0">
                      <a:pos x="connsiteX3191" y="connsiteY3191"/>
                    </a:cxn>
                    <a:cxn ang="0">
                      <a:pos x="connsiteX3192" y="connsiteY3192"/>
                    </a:cxn>
                    <a:cxn ang="0">
                      <a:pos x="connsiteX3193" y="connsiteY3193"/>
                    </a:cxn>
                    <a:cxn ang="0">
                      <a:pos x="connsiteX3194" y="connsiteY3194"/>
                    </a:cxn>
                    <a:cxn ang="0">
                      <a:pos x="connsiteX3195" y="connsiteY3195"/>
                    </a:cxn>
                    <a:cxn ang="0">
                      <a:pos x="connsiteX3196" y="connsiteY3196"/>
                    </a:cxn>
                    <a:cxn ang="0">
                      <a:pos x="connsiteX3197" y="connsiteY3197"/>
                    </a:cxn>
                    <a:cxn ang="0">
                      <a:pos x="connsiteX3198" y="connsiteY3198"/>
                    </a:cxn>
                    <a:cxn ang="0">
                      <a:pos x="connsiteX3199" y="connsiteY3199"/>
                    </a:cxn>
                    <a:cxn ang="0">
                      <a:pos x="connsiteX3200" y="connsiteY3200"/>
                    </a:cxn>
                    <a:cxn ang="0">
                      <a:pos x="connsiteX3201" y="connsiteY3201"/>
                    </a:cxn>
                    <a:cxn ang="0">
                      <a:pos x="connsiteX3202" y="connsiteY3202"/>
                    </a:cxn>
                    <a:cxn ang="0">
                      <a:pos x="connsiteX3203" y="connsiteY3203"/>
                    </a:cxn>
                    <a:cxn ang="0">
                      <a:pos x="connsiteX3204" y="connsiteY3204"/>
                    </a:cxn>
                    <a:cxn ang="0">
                      <a:pos x="connsiteX3205" y="connsiteY3205"/>
                    </a:cxn>
                    <a:cxn ang="0">
                      <a:pos x="connsiteX3206" y="connsiteY3206"/>
                    </a:cxn>
                    <a:cxn ang="0">
                      <a:pos x="connsiteX3207" y="connsiteY3207"/>
                    </a:cxn>
                    <a:cxn ang="0">
                      <a:pos x="connsiteX3208" y="connsiteY3208"/>
                    </a:cxn>
                    <a:cxn ang="0">
                      <a:pos x="connsiteX3209" y="connsiteY3209"/>
                    </a:cxn>
                    <a:cxn ang="0">
                      <a:pos x="connsiteX3210" y="connsiteY3210"/>
                    </a:cxn>
                    <a:cxn ang="0">
                      <a:pos x="connsiteX3211" y="connsiteY3211"/>
                    </a:cxn>
                    <a:cxn ang="0">
                      <a:pos x="connsiteX3212" y="connsiteY3212"/>
                    </a:cxn>
                    <a:cxn ang="0">
                      <a:pos x="connsiteX3213" y="connsiteY3213"/>
                    </a:cxn>
                    <a:cxn ang="0">
                      <a:pos x="connsiteX3214" y="connsiteY3214"/>
                    </a:cxn>
                    <a:cxn ang="0">
                      <a:pos x="connsiteX3215" y="connsiteY3215"/>
                    </a:cxn>
                    <a:cxn ang="0">
                      <a:pos x="connsiteX3216" y="connsiteY3216"/>
                    </a:cxn>
                    <a:cxn ang="0">
                      <a:pos x="connsiteX3217" y="connsiteY3217"/>
                    </a:cxn>
                    <a:cxn ang="0">
                      <a:pos x="connsiteX3218" y="connsiteY3218"/>
                    </a:cxn>
                    <a:cxn ang="0">
                      <a:pos x="connsiteX3219" y="connsiteY3219"/>
                    </a:cxn>
                    <a:cxn ang="0">
                      <a:pos x="connsiteX3220" y="connsiteY3220"/>
                    </a:cxn>
                    <a:cxn ang="0">
                      <a:pos x="connsiteX3221" y="connsiteY3221"/>
                    </a:cxn>
                    <a:cxn ang="0">
                      <a:pos x="connsiteX3222" y="connsiteY3222"/>
                    </a:cxn>
                    <a:cxn ang="0">
                      <a:pos x="connsiteX3223" y="connsiteY3223"/>
                    </a:cxn>
                    <a:cxn ang="0">
                      <a:pos x="connsiteX3224" y="connsiteY3224"/>
                    </a:cxn>
                    <a:cxn ang="0">
                      <a:pos x="connsiteX3225" y="connsiteY3225"/>
                    </a:cxn>
                    <a:cxn ang="0">
                      <a:pos x="connsiteX3226" y="connsiteY3226"/>
                    </a:cxn>
                    <a:cxn ang="0">
                      <a:pos x="connsiteX3227" y="connsiteY3227"/>
                    </a:cxn>
                    <a:cxn ang="0">
                      <a:pos x="connsiteX3228" y="connsiteY3228"/>
                    </a:cxn>
                    <a:cxn ang="0">
                      <a:pos x="connsiteX3229" y="connsiteY3229"/>
                    </a:cxn>
                    <a:cxn ang="0">
                      <a:pos x="connsiteX3230" y="connsiteY3230"/>
                    </a:cxn>
                    <a:cxn ang="0">
                      <a:pos x="connsiteX3231" y="connsiteY3231"/>
                    </a:cxn>
                    <a:cxn ang="0">
                      <a:pos x="connsiteX3232" y="connsiteY3232"/>
                    </a:cxn>
                    <a:cxn ang="0">
                      <a:pos x="connsiteX3233" y="connsiteY3233"/>
                    </a:cxn>
                    <a:cxn ang="0">
                      <a:pos x="connsiteX3234" y="connsiteY3234"/>
                    </a:cxn>
                    <a:cxn ang="0">
                      <a:pos x="connsiteX3235" y="connsiteY3235"/>
                    </a:cxn>
                    <a:cxn ang="0">
                      <a:pos x="connsiteX3236" y="connsiteY3236"/>
                    </a:cxn>
                    <a:cxn ang="0">
                      <a:pos x="connsiteX3237" y="connsiteY3237"/>
                    </a:cxn>
                    <a:cxn ang="0">
                      <a:pos x="connsiteX3238" y="connsiteY3238"/>
                    </a:cxn>
                    <a:cxn ang="0">
                      <a:pos x="connsiteX3239" y="connsiteY3239"/>
                    </a:cxn>
                    <a:cxn ang="0">
                      <a:pos x="connsiteX3240" y="connsiteY3240"/>
                    </a:cxn>
                    <a:cxn ang="0">
                      <a:pos x="connsiteX3241" y="connsiteY3241"/>
                    </a:cxn>
                    <a:cxn ang="0">
                      <a:pos x="connsiteX3242" y="connsiteY3242"/>
                    </a:cxn>
                    <a:cxn ang="0">
                      <a:pos x="connsiteX3243" y="connsiteY3243"/>
                    </a:cxn>
                    <a:cxn ang="0">
                      <a:pos x="connsiteX3244" y="connsiteY3244"/>
                    </a:cxn>
                    <a:cxn ang="0">
                      <a:pos x="connsiteX3245" y="connsiteY3245"/>
                    </a:cxn>
                    <a:cxn ang="0">
                      <a:pos x="connsiteX3246" y="connsiteY3246"/>
                    </a:cxn>
                    <a:cxn ang="0">
                      <a:pos x="connsiteX3247" y="connsiteY3247"/>
                    </a:cxn>
                    <a:cxn ang="0">
                      <a:pos x="connsiteX3248" y="connsiteY3248"/>
                    </a:cxn>
                    <a:cxn ang="0">
                      <a:pos x="connsiteX3249" y="connsiteY3249"/>
                    </a:cxn>
                    <a:cxn ang="0">
                      <a:pos x="connsiteX3250" y="connsiteY3250"/>
                    </a:cxn>
                    <a:cxn ang="0">
                      <a:pos x="connsiteX3251" y="connsiteY3251"/>
                    </a:cxn>
                    <a:cxn ang="0">
                      <a:pos x="connsiteX3252" y="connsiteY3252"/>
                    </a:cxn>
                    <a:cxn ang="0">
                      <a:pos x="connsiteX3253" y="connsiteY3253"/>
                    </a:cxn>
                    <a:cxn ang="0">
                      <a:pos x="connsiteX3254" y="connsiteY3254"/>
                    </a:cxn>
                    <a:cxn ang="0">
                      <a:pos x="connsiteX3255" y="connsiteY3255"/>
                    </a:cxn>
                    <a:cxn ang="0">
                      <a:pos x="connsiteX3256" y="connsiteY3256"/>
                    </a:cxn>
                    <a:cxn ang="0">
                      <a:pos x="connsiteX3257" y="connsiteY3257"/>
                    </a:cxn>
                    <a:cxn ang="0">
                      <a:pos x="connsiteX3258" y="connsiteY3258"/>
                    </a:cxn>
                    <a:cxn ang="0">
                      <a:pos x="connsiteX3259" y="connsiteY3259"/>
                    </a:cxn>
                    <a:cxn ang="0">
                      <a:pos x="connsiteX3260" y="connsiteY3260"/>
                    </a:cxn>
                    <a:cxn ang="0">
                      <a:pos x="connsiteX3261" y="connsiteY3261"/>
                    </a:cxn>
                    <a:cxn ang="0">
                      <a:pos x="connsiteX3262" y="connsiteY3262"/>
                    </a:cxn>
                    <a:cxn ang="0">
                      <a:pos x="connsiteX3263" y="connsiteY3263"/>
                    </a:cxn>
                    <a:cxn ang="0">
                      <a:pos x="connsiteX3264" y="connsiteY3264"/>
                    </a:cxn>
                    <a:cxn ang="0">
                      <a:pos x="connsiteX3265" y="connsiteY3265"/>
                    </a:cxn>
                    <a:cxn ang="0">
                      <a:pos x="connsiteX3266" y="connsiteY3266"/>
                    </a:cxn>
                    <a:cxn ang="0">
                      <a:pos x="connsiteX3267" y="connsiteY3267"/>
                    </a:cxn>
                    <a:cxn ang="0">
                      <a:pos x="connsiteX3268" y="connsiteY3268"/>
                    </a:cxn>
                    <a:cxn ang="0">
                      <a:pos x="connsiteX3269" y="connsiteY3269"/>
                    </a:cxn>
                    <a:cxn ang="0">
                      <a:pos x="connsiteX3270" y="connsiteY3270"/>
                    </a:cxn>
                    <a:cxn ang="0">
                      <a:pos x="connsiteX3271" y="connsiteY3271"/>
                    </a:cxn>
                    <a:cxn ang="0">
                      <a:pos x="connsiteX3272" y="connsiteY3272"/>
                    </a:cxn>
                    <a:cxn ang="0">
                      <a:pos x="connsiteX3273" y="connsiteY3273"/>
                    </a:cxn>
                    <a:cxn ang="0">
                      <a:pos x="connsiteX3274" y="connsiteY3274"/>
                    </a:cxn>
                    <a:cxn ang="0">
                      <a:pos x="connsiteX3275" y="connsiteY3275"/>
                    </a:cxn>
                    <a:cxn ang="0">
                      <a:pos x="connsiteX3276" y="connsiteY3276"/>
                    </a:cxn>
                    <a:cxn ang="0">
                      <a:pos x="connsiteX3277" y="connsiteY3277"/>
                    </a:cxn>
                    <a:cxn ang="0">
                      <a:pos x="connsiteX3278" y="connsiteY3278"/>
                    </a:cxn>
                    <a:cxn ang="0">
                      <a:pos x="connsiteX3279" y="connsiteY3279"/>
                    </a:cxn>
                    <a:cxn ang="0">
                      <a:pos x="connsiteX3280" y="connsiteY3280"/>
                    </a:cxn>
                    <a:cxn ang="0">
                      <a:pos x="connsiteX3281" y="connsiteY3281"/>
                    </a:cxn>
                    <a:cxn ang="0">
                      <a:pos x="connsiteX3282" y="connsiteY3282"/>
                    </a:cxn>
                    <a:cxn ang="0">
                      <a:pos x="connsiteX3283" y="connsiteY3283"/>
                    </a:cxn>
                    <a:cxn ang="0">
                      <a:pos x="connsiteX3284" y="connsiteY3284"/>
                    </a:cxn>
                    <a:cxn ang="0">
                      <a:pos x="connsiteX3285" y="connsiteY3285"/>
                    </a:cxn>
                    <a:cxn ang="0">
                      <a:pos x="connsiteX3286" y="connsiteY3286"/>
                    </a:cxn>
                    <a:cxn ang="0">
                      <a:pos x="connsiteX3287" y="connsiteY3287"/>
                    </a:cxn>
                    <a:cxn ang="0">
                      <a:pos x="connsiteX3288" y="connsiteY3288"/>
                    </a:cxn>
                    <a:cxn ang="0">
                      <a:pos x="connsiteX3289" y="connsiteY3289"/>
                    </a:cxn>
                    <a:cxn ang="0">
                      <a:pos x="connsiteX3290" y="connsiteY3290"/>
                    </a:cxn>
                    <a:cxn ang="0">
                      <a:pos x="connsiteX3291" y="connsiteY3291"/>
                    </a:cxn>
                    <a:cxn ang="0">
                      <a:pos x="connsiteX3292" y="connsiteY3292"/>
                    </a:cxn>
                    <a:cxn ang="0">
                      <a:pos x="connsiteX3293" y="connsiteY3293"/>
                    </a:cxn>
                    <a:cxn ang="0">
                      <a:pos x="connsiteX3294" y="connsiteY3294"/>
                    </a:cxn>
                    <a:cxn ang="0">
                      <a:pos x="connsiteX3295" y="connsiteY3295"/>
                    </a:cxn>
                    <a:cxn ang="0">
                      <a:pos x="connsiteX3296" y="connsiteY3296"/>
                    </a:cxn>
                    <a:cxn ang="0">
                      <a:pos x="connsiteX3297" y="connsiteY3297"/>
                    </a:cxn>
                    <a:cxn ang="0">
                      <a:pos x="connsiteX3298" y="connsiteY3298"/>
                    </a:cxn>
                    <a:cxn ang="0">
                      <a:pos x="connsiteX3299" y="connsiteY3299"/>
                    </a:cxn>
                    <a:cxn ang="0">
                      <a:pos x="connsiteX3300" y="connsiteY3300"/>
                    </a:cxn>
                    <a:cxn ang="0">
                      <a:pos x="connsiteX3301" y="connsiteY3301"/>
                    </a:cxn>
                    <a:cxn ang="0">
                      <a:pos x="connsiteX3302" y="connsiteY3302"/>
                    </a:cxn>
                    <a:cxn ang="0">
                      <a:pos x="connsiteX3303" y="connsiteY3303"/>
                    </a:cxn>
                    <a:cxn ang="0">
                      <a:pos x="connsiteX3304" y="connsiteY3304"/>
                    </a:cxn>
                    <a:cxn ang="0">
                      <a:pos x="connsiteX3305" y="connsiteY3305"/>
                    </a:cxn>
                    <a:cxn ang="0">
                      <a:pos x="connsiteX3306" y="connsiteY3306"/>
                    </a:cxn>
                    <a:cxn ang="0">
                      <a:pos x="connsiteX3307" y="connsiteY3307"/>
                    </a:cxn>
                    <a:cxn ang="0">
                      <a:pos x="connsiteX3308" y="connsiteY3308"/>
                    </a:cxn>
                    <a:cxn ang="0">
                      <a:pos x="connsiteX3309" y="connsiteY3309"/>
                    </a:cxn>
                    <a:cxn ang="0">
                      <a:pos x="connsiteX3310" y="connsiteY3310"/>
                    </a:cxn>
                    <a:cxn ang="0">
                      <a:pos x="connsiteX3311" y="connsiteY3311"/>
                    </a:cxn>
                    <a:cxn ang="0">
                      <a:pos x="connsiteX3312" y="connsiteY3312"/>
                    </a:cxn>
                    <a:cxn ang="0">
                      <a:pos x="connsiteX3313" y="connsiteY3313"/>
                    </a:cxn>
                    <a:cxn ang="0">
                      <a:pos x="connsiteX3314" y="connsiteY3314"/>
                    </a:cxn>
                    <a:cxn ang="0">
                      <a:pos x="connsiteX3315" y="connsiteY3315"/>
                    </a:cxn>
                    <a:cxn ang="0">
                      <a:pos x="connsiteX3316" y="connsiteY3316"/>
                    </a:cxn>
                    <a:cxn ang="0">
                      <a:pos x="connsiteX3317" y="connsiteY3317"/>
                    </a:cxn>
                    <a:cxn ang="0">
                      <a:pos x="connsiteX3318" y="connsiteY3318"/>
                    </a:cxn>
                    <a:cxn ang="0">
                      <a:pos x="connsiteX3319" y="connsiteY3319"/>
                    </a:cxn>
                    <a:cxn ang="0">
                      <a:pos x="connsiteX3320" y="connsiteY3320"/>
                    </a:cxn>
                    <a:cxn ang="0">
                      <a:pos x="connsiteX3321" y="connsiteY3321"/>
                    </a:cxn>
                    <a:cxn ang="0">
                      <a:pos x="connsiteX3322" y="connsiteY3322"/>
                    </a:cxn>
                    <a:cxn ang="0">
                      <a:pos x="connsiteX3323" y="connsiteY3323"/>
                    </a:cxn>
                    <a:cxn ang="0">
                      <a:pos x="connsiteX3324" y="connsiteY3324"/>
                    </a:cxn>
                    <a:cxn ang="0">
                      <a:pos x="connsiteX3325" y="connsiteY3325"/>
                    </a:cxn>
                    <a:cxn ang="0">
                      <a:pos x="connsiteX3326" y="connsiteY3326"/>
                    </a:cxn>
                    <a:cxn ang="0">
                      <a:pos x="connsiteX3327" y="connsiteY3327"/>
                    </a:cxn>
                    <a:cxn ang="0">
                      <a:pos x="connsiteX3328" y="connsiteY3328"/>
                    </a:cxn>
                    <a:cxn ang="0">
                      <a:pos x="connsiteX3329" y="connsiteY3329"/>
                    </a:cxn>
                    <a:cxn ang="0">
                      <a:pos x="connsiteX3330" y="connsiteY3330"/>
                    </a:cxn>
                    <a:cxn ang="0">
                      <a:pos x="connsiteX3331" y="connsiteY3331"/>
                    </a:cxn>
                    <a:cxn ang="0">
                      <a:pos x="connsiteX3332" y="connsiteY3332"/>
                    </a:cxn>
                    <a:cxn ang="0">
                      <a:pos x="connsiteX3333" y="connsiteY3333"/>
                    </a:cxn>
                    <a:cxn ang="0">
                      <a:pos x="connsiteX3334" y="connsiteY3334"/>
                    </a:cxn>
                    <a:cxn ang="0">
                      <a:pos x="connsiteX3335" y="connsiteY3335"/>
                    </a:cxn>
                    <a:cxn ang="0">
                      <a:pos x="connsiteX3336" y="connsiteY3336"/>
                    </a:cxn>
                    <a:cxn ang="0">
                      <a:pos x="connsiteX3337" y="connsiteY3337"/>
                    </a:cxn>
                    <a:cxn ang="0">
                      <a:pos x="connsiteX3338" y="connsiteY3338"/>
                    </a:cxn>
                    <a:cxn ang="0">
                      <a:pos x="connsiteX3339" y="connsiteY3339"/>
                    </a:cxn>
                    <a:cxn ang="0">
                      <a:pos x="connsiteX3340" y="connsiteY3340"/>
                    </a:cxn>
                    <a:cxn ang="0">
                      <a:pos x="connsiteX3341" y="connsiteY3341"/>
                    </a:cxn>
                    <a:cxn ang="0">
                      <a:pos x="connsiteX3342" y="connsiteY3342"/>
                    </a:cxn>
                    <a:cxn ang="0">
                      <a:pos x="connsiteX3343" y="connsiteY3343"/>
                    </a:cxn>
                    <a:cxn ang="0">
                      <a:pos x="connsiteX3344" y="connsiteY3344"/>
                    </a:cxn>
                    <a:cxn ang="0">
                      <a:pos x="connsiteX3345" y="connsiteY3345"/>
                    </a:cxn>
                    <a:cxn ang="0">
                      <a:pos x="connsiteX3346" y="connsiteY3346"/>
                    </a:cxn>
                    <a:cxn ang="0">
                      <a:pos x="connsiteX3347" y="connsiteY3347"/>
                    </a:cxn>
                    <a:cxn ang="0">
                      <a:pos x="connsiteX3348" y="connsiteY3348"/>
                    </a:cxn>
                    <a:cxn ang="0">
                      <a:pos x="connsiteX3349" y="connsiteY3349"/>
                    </a:cxn>
                    <a:cxn ang="0">
                      <a:pos x="connsiteX3350" y="connsiteY3350"/>
                    </a:cxn>
                    <a:cxn ang="0">
                      <a:pos x="connsiteX3351" y="connsiteY3351"/>
                    </a:cxn>
                    <a:cxn ang="0">
                      <a:pos x="connsiteX3352" y="connsiteY3352"/>
                    </a:cxn>
                    <a:cxn ang="0">
                      <a:pos x="connsiteX3353" y="connsiteY3353"/>
                    </a:cxn>
                    <a:cxn ang="0">
                      <a:pos x="connsiteX3354" y="connsiteY3354"/>
                    </a:cxn>
                    <a:cxn ang="0">
                      <a:pos x="connsiteX3355" y="connsiteY3355"/>
                    </a:cxn>
                    <a:cxn ang="0">
                      <a:pos x="connsiteX3356" y="connsiteY3356"/>
                    </a:cxn>
                    <a:cxn ang="0">
                      <a:pos x="connsiteX3357" y="connsiteY3357"/>
                    </a:cxn>
                    <a:cxn ang="0">
                      <a:pos x="connsiteX3358" y="connsiteY3358"/>
                    </a:cxn>
                    <a:cxn ang="0">
                      <a:pos x="connsiteX3359" y="connsiteY3359"/>
                    </a:cxn>
                    <a:cxn ang="0">
                      <a:pos x="connsiteX3360" y="connsiteY3360"/>
                    </a:cxn>
                    <a:cxn ang="0">
                      <a:pos x="connsiteX3361" y="connsiteY3361"/>
                    </a:cxn>
                    <a:cxn ang="0">
                      <a:pos x="connsiteX3362" y="connsiteY3362"/>
                    </a:cxn>
                    <a:cxn ang="0">
                      <a:pos x="connsiteX3363" y="connsiteY3363"/>
                    </a:cxn>
                    <a:cxn ang="0">
                      <a:pos x="connsiteX3364" y="connsiteY3364"/>
                    </a:cxn>
                    <a:cxn ang="0">
                      <a:pos x="connsiteX3365" y="connsiteY3365"/>
                    </a:cxn>
                    <a:cxn ang="0">
                      <a:pos x="connsiteX3366" y="connsiteY3366"/>
                    </a:cxn>
                    <a:cxn ang="0">
                      <a:pos x="connsiteX3367" y="connsiteY3367"/>
                    </a:cxn>
                    <a:cxn ang="0">
                      <a:pos x="connsiteX3368" y="connsiteY3368"/>
                    </a:cxn>
                    <a:cxn ang="0">
                      <a:pos x="connsiteX3369" y="connsiteY3369"/>
                    </a:cxn>
                    <a:cxn ang="0">
                      <a:pos x="connsiteX3370" y="connsiteY3370"/>
                    </a:cxn>
                    <a:cxn ang="0">
                      <a:pos x="connsiteX3371" y="connsiteY3371"/>
                    </a:cxn>
                    <a:cxn ang="0">
                      <a:pos x="connsiteX3372" y="connsiteY3372"/>
                    </a:cxn>
                    <a:cxn ang="0">
                      <a:pos x="connsiteX3373" y="connsiteY3373"/>
                    </a:cxn>
                    <a:cxn ang="0">
                      <a:pos x="connsiteX3374" y="connsiteY3374"/>
                    </a:cxn>
                    <a:cxn ang="0">
                      <a:pos x="connsiteX3375" y="connsiteY3375"/>
                    </a:cxn>
                    <a:cxn ang="0">
                      <a:pos x="connsiteX3376" y="connsiteY3376"/>
                    </a:cxn>
                    <a:cxn ang="0">
                      <a:pos x="connsiteX3377" y="connsiteY3377"/>
                    </a:cxn>
                    <a:cxn ang="0">
                      <a:pos x="connsiteX3378" y="connsiteY3378"/>
                    </a:cxn>
                    <a:cxn ang="0">
                      <a:pos x="connsiteX3379" y="connsiteY3379"/>
                    </a:cxn>
                    <a:cxn ang="0">
                      <a:pos x="connsiteX3380" y="connsiteY3380"/>
                    </a:cxn>
                    <a:cxn ang="0">
                      <a:pos x="connsiteX3381" y="connsiteY3381"/>
                    </a:cxn>
                    <a:cxn ang="0">
                      <a:pos x="connsiteX3382" y="connsiteY3382"/>
                    </a:cxn>
                    <a:cxn ang="0">
                      <a:pos x="connsiteX3383" y="connsiteY3383"/>
                    </a:cxn>
                    <a:cxn ang="0">
                      <a:pos x="connsiteX3384" y="connsiteY3384"/>
                    </a:cxn>
                    <a:cxn ang="0">
                      <a:pos x="connsiteX3385" y="connsiteY3385"/>
                    </a:cxn>
                    <a:cxn ang="0">
                      <a:pos x="connsiteX3386" y="connsiteY3386"/>
                    </a:cxn>
                    <a:cxn ang="0">
                      <a:pos x="connsiteX3387" y="connsiteY3387"/>
                    </a:cxn>
                    <a:cxn ang="0">
                      <a:pos x="connsiteX3388" y="connsiteY3388"/>
                    </a:cxn>
                    <a:cxn ang="0">
                      <a:pos x="connsiteX3389" y="connsiteY3389"/>
                    </a:cxn>
                    <a:cxn ang="0">
                      <a:pos x="connsiteX3390" y="connsiteY3390"/>
                    </a:cxn>
                    <a:cxn ang="0">
                      <a:pos x="connsiteX3391" y="connsiteY3391"/>
                    </a:cxn>
                    <a:cxn ang="0">
                      <a:pos x="connsiteX3392" y="connsiteY3392"/>
                    </a:cxn>
                    <a:cxn ang="0">
                      <a:pos x="connsiteX3393" y="connsiteY3393"/>
                    </a:cxn>
                    <a:cxn ang="0">
                      <a:pos x="connsiteX3394" y="connsiteY3394"/>
                    </a:cxn>
                    <a:cxn ang="0">
                      <a:pos x="connsiteX3395" y="connsiteY3395"/>
                    </a:cxn>
                    <a:cxn ang="0">
                      <a:pos x="connsiteX3396" y="connsiteY3396"/>
                    </a:cxn>
                    <a:cxn ang="0">
                      <a:pos x="connsiteX3397" y="connsiteY3397"/>
                    </a:cxn>
                    <a:cxn ang="0">
                      <a:pos x="connsiteX3398" y="connsiteY3398"/>
                    </a:cxn>
                    <a:cxn ang="0">
                      <a:pos x="connsiteX3399" y="connsiteY3399"/>
                    </a:cxn>
                    <a:cxn ang="0">
                      <a:pos x="connsiteX3400" y="connsiteY3400"/>
                    </a:cxn>
                    <a:cxn ang="0">
                      <a:pos x="connsiteX3401" y="connsiteY3401"/>
                    </a:cxn>
                    <a:cxn ang="0">
                      <a:pos x="connsiteX3402" y="connsiteY3402"/>
                    </a:cxn>
                    <a:cxn ang="0">
                      <a:pos x="connsiteX3403" y="connsiteY3403"/>
                    </a:cxn>
                    <a:cxn ang="0">
                      <a:pos x="connsiteX3404" y="connsiteY3404"/>
                    </a:cxn>
                    <a:cxn ang="0">
                      <a:pos x="connsiteX3405" y="connsiteY3405"/>
                    </a:cxn>
                    <a:cxn ang="0">
                      <a:pos x="connsiteX3406" y="connsiteY3406"/>
                    </a:cxn>
                    <a:cxn ang="0">
                      <a:pos x="connsiteX3407" y="connsiteY3407"/>
                    </a:cxn>
                    <a:cxn ang="0">
                      <a:pos x="connsiteX3408" y="connsiteY3408"/>
                    </a:cxn>
                    <a:cxn ang="0">
                      <a:pos x="connsiteX3409" y="connsiteY3409"/>
                    </a:cxn>
                    <a:cxn ang="0">
                      <a:pos x="connsiteX3410" y="connsiteY3410"/>
                    </a:cxn>
                    <a:cxn ang="0">
                      <a:pos x="connsiteX3411" y="connsiteY3411"/>
                    </a:cxn>
                    <a:cxn ang="0">
                      <a:pos x="connsiteX3412" y="connsiteY3412"/>
                    </a:cxn>
                    <a:cxn ang="0">
                      <a:pos x="connsiteX3413" y="connsiteY3413"/>
                    </a:cxn>
                    <a:cxn ang="0">
                      <a:pos x="connsiteX3414" y="connsiteY3414"/>
                    </a:cxn>
                    <a:cxn ang="0">
                      <a:pos x="connsiteX3415" y="connsiteY3415"/>
                    </a:cxn>
                    <a:cxn ang="0">
                      <a:pos x="connsiteX3416" y="connsiteY3416"/>
                    </a:cxn>
                    <a:cxn ang="0">
                      <a:pos x="connsiteX3417" y="connsiteY3417"/>
                    </a:cxn>
                    <a:cxn ang="0">
                      <a:pos x="connsiteX3418" y="connsiteY3418"/>
                    </a:cxn>
                    <a:cxn ang="0">
                      <a:pos x="connsiteX3419" y="connsiteY3419"/>
                    </a:cxn>
                    <a:cxn ang="0">
                      <a:pos x="connsiteX3420" y="connsiteY3420"/>
                    </a:cxn>
                    <a:cxn ang="0">
                      <a:pos x="connsiteX3421" y="connsiteY3421"/>
                    </a:cxn>
                    <a:cxn ang="0">
                      <a:pos x="connsiteX3422" y="connsiteY3422"/>
                    </a:cxn>
                    <a:cxn ang="0">
                      <a:pos x="connsiteX3423" y="connsiteY3423"/>
                    </a:cxn>
                    <a:cxn ang="0">
                      <a:pos x="connsiteX3424" y="connsiteY3424"/>
                    </a:cxn>
                    <a:cxn ang="0">
                      <a:pos x="connsiteX3425" y="connsiteY3425"/>
                    </a:cxn>
                    <a:cxn ang="0">
                      <a:pos x="connsiteX3426" y="connsiteY3426"/>
                    </a:cxn>
                    <a:cxn ang="0">
                      <a:pos x="connsiteX3427" y="connsiteY3427"/>
                    </a:cxn>
                    <a:cxn ang="0">
                      <a:pos x="connsiteX3428" y="connsiteY3428"/>
                    </a:cxn>
                    <a:cxn ang="0">
                      <a:pos x="connsiteX3429" y="connsiteY3429"/>
                    </a:cxn>
                    <a:cxn ang="0">
                      <a:pos x="connsiteX3430" y="connsiteY3430"/>
                    </a:cxn>
                    <a:cxn ang="0">
                      <a:pos x="connsiteX3431" y="connsiteY3431"/>
                    </a:cxn>
                    <a:cxn ang="0">
                      <a:pos x="connsiteX3432" y="connsiteY3432"/>
                    </a:cxn>
                    <a:cxn ang="0">
                      <a:pos x="connsiteX3433" y="connsiteY3433"/>
                    </a:cxn>
                    <a:cxn ang="0">
                      <a:pos x="connsiteX3434" y="connsiteY3434"/>
                    </a:cxn>
                    <a:cxn ang="0">
                      <a:pos x="connsiteX3435" y="connsiteY3435"/>
                    </a:cxn>
                    <a:cxn ang="0">
                      <a:pos x="connsiteX3436" y="connsiteY3436"/>
                    </a:cxn>
                    <a:cxn ang="0">
                      <a:pos x="connsiteX3437" y="connsiteY3437"/>
                    </a:cxn>
                    <a:cxn ang="0">
                      <a:pos x="connsiteX3438" y="connsiteY3438"/>
                    </a:cxn>
                    <a:cxn ang="0">
                      <a:pos x="connsiteX3439" y="connsiteY3439"/>
                    </a:cxn>
                    <a:cxn ang="0">
                      <a:pos x="connsiteX3440" y="connsiteY3440"/>
                    </a:cxn>
                    <a:cxn ang="0">
                      <a:pos x="connsiteX3441" y="connsiteY3441"/>
                    </a:cxn>
                    <a:cxn ang="0">
                      <a:pos x="connsiteX3442" y="connsiteY3442"/>
                    </a:cxn>
                    <a:cxn ang="0">
                      <a:pos x="connsiteX3443" y="connsiteY3443"/>
                    </a:cxn>
                    <a:cxn ang="0">
                      <a:pos x="connsiteX3444" y="connsiteY3444"/>
                    </a:cxn>
                    <a:cxn ang="0">
                      <a:pos x="connsiteX3445" y="connsiteY3445"/>
                    </a:cxn>
                    <a:cxn ang="0">
                      <a:pos x="connsiteX3446" y="connsiteY3446"/>
                    </a:cxn>
                    <a:cxn ang="0">
                      <a:pos x="connsiteX3447" y="connsiteY3447"/>
                    </a:cxn>
                    <a:cxn ang="0">
                      <a:pos x="connsiteX3448" y="connsiteY3448"/>
                    </a:cxn>
                    <a:cxn ang="0">
                      <a:pos x="connsiteX3449" y="connsiteY3449"/>
                    </a:cxn>
                    <a:cxn ang="0">
                      <a:pos x="connsiteX3450" y="connsiteY3450"/>
                    </a:cxn>
                    <a:cxn ang="0">
                      <a:pos x="connsiteX3451" y="connsiteY3451"/>
                    </a:cxn>
                    <a:cxn ang="0">
                      <a:pos x="connsiteX3452" y="connsiteY3452"/>
                    </a:cxn>
                    <a:cxn ang="0">
                      <a:pos x="connsiteX3453" y="connsiteY3453"/>
                    </a:cxn>
                    <a:cxn ang="0">
                      <a:pos x="connsiteX3454" y="connsiteY3454"/>
                    </a:cxn>
                    <a:cxn ang="0">
                      <a:pos x="connsiteX3455" y="connsiteY3455"/>
                    </a:cxn>
                    <a:cxn ang="0">
                      <a:pos x="connsiteX3456" y="connsiteY3456"/>
                    </a:cxn>
                    <a:cxn ang="0">
                      <a:pos x="connsiteX3457" y="connsiteY3457"/>
                    </a:cxn>
                    <a:cxn ang="0">
                      <a:pos x="connsiteX3458" y="connsiteY3458"/>
                    </a:cxn>
                    <a:cxn ang="0">
                      <a:pos x="connsiteX3459" y="connsiteY3459"/>
                    </a:cxn>
                    <a:cxn ang="0">
                      <a:pos x="connsiteX3460" y="connsiteY3460"/>
                    </a:cxn>
                    <a:cxn ang="0">
                      <a:pos x="connsiteX3461" y="connsiteY3461"/>
                    </a:cxn>
                    <a:cxn ang="0">
                      <a:pos x="connsiteX3462" y="connsiteY3462"/>
                    </a:cxn>
                    <a:cxn ang="0">
                      <a:pos x="connsiteX3463" y="connsiteY3463"/>
                    </a:cxn>
                    <a:cxn ang="0">
                      <a:pos x="connsiteX3464" y="connsiteY3464"/>
                    </a:cxn>
                    <a:cxn ang="0">
                      <a:pos x="connsiteX3465" y="connsiteY3465"/>
                    </a:cxn>
                    <a:cxn ang="0">
                      <a:pos x="connsiteX3466" y="connsiteY3466"/>
                    </a:cxn>
                    <a:cxn ang="0">
                      <a:pos x="connsiteX3467" y="connsiteY3467"/>
                    </a:cxn>
                    <a:cxn ang="0">
                      <a:pos x="connsiteX3468" y="connsiteY3468"/>
                    </a:cxn>
                    <a:cxn ang="0">
                      <a:pos x="connsiteX3469" y="connsiteY3469"/>
                    </a:cxn>
                    <a:cxn ang="0">
                      <a:pos x="connsiteX3470" y="connsiteY3470"/>
                    </a:cxn>
                    <a:cxn ang="0">
                      <a:pos x="connsiteX3471" y="connsiteY3471"/>
                    </a:cxn>
                    <a:cxn ang="0">
                      <a:pos x="connsiteX3472" y="connsiteY3472"/>
                    </a:cxn>
                    <a:cxn ang="0">
                      <a:pos x="connsiteX3473" y="connsiteY3473"/>
                    </a:cxn>
                    <a:cxn ang="0">
                      <a:pos x="connsiteX3474" y="connsiteY3474"/>
                    </a:cxn>
                    <a:cxn ang="0">
                      <a:pos x="connsiteX3475" y="connsiteY3475"/>
                    </a:cxn>
                    <a:cxn ang="0">
                      <a:pos x="connsiteX3476" y="connsiteY3476"/>
                    </a:cxn>
                    <a:cxn ang="0">
                      <a:pos x="connsiteX3477" y="connsiteY3477"/>
                    </a:cxn>
                    <a:cxn ang="0">
                      <a:pos x="connsiteX3478" y="connsiteY3478"/>
                    </a:cxn>
                    <a:cxn ang="0">
                      <a:pos x="connsiteX3479" y="connsiteY3479"/>
                    </a:cxn>
                    <a:cxn ang="0">
                      <a:pos x="connsiteX3480" y="connsiteY3480"/>
                    </a:cxn>
                    <a:cxn ang="0">
                      <a:pos x="connsiteX3481" y="connsiteY3481"/>
                    </a:cxn>
                    <a:cxn ang="0">
                      <a:pos x="connsiteX3482" y="connsiteY3482"/>
                    </a:cxn>
                    <a:cxn ang="0">
                      <a:pos x="connsiteX3483" y="connsiteY3483"/>
                    </a:cxn>
                    <a:cxn ang="0">
                      <a:pos x="connsiteX3484" y="connsiteY3484"/>
                    </a:cxn>
                    <a:cxn ang="0">
                      <a:pos x="connsiteX3485" y="connsiteY3485"/>
                    </a:cxn>
                    <a:cxn ang="0">
                      <a:pos x="connsiteX3486" y="connsiteY3486"/>
                    </a:cxn>
                    <a:cxn ang="0">
                      <a:pos x="connsiteX3487" y="connsiteY3487"/>
                    </a:cxn>
                    <a:cxn ang="0">
                      <a:pos x="connsiteX3488" y="connsiteY3488"/>
                    </a:cxn>
                    <a:cxn ang="0">
                      <a:pos x="connsiteX3489" y="connsiteY3489"/>
                    </a:cxn>
                    <a:cxn ang="0">
                      <a:pos x="connsiteX3490" y="connsiteY3490"/>
                    </a:cxn>
                    <a:cxn ang="0">
                      <a:pos x="connsiteX3491" y="connsiteY3491"/>
                    </a:cxn>
                    <a:cxn ang="0">
                      <a:pos x="connsiteX3492" y="connsiteY3492"/>
                    </a:cxn>
                    <a:cxn ang="0">
                      <a:pos x="connsiteX3493" y="connsiteY3493"/>
                    </a:cxn>
                    <a:cxn ang="0">
                      <a:pos x="connsiteX3494" y="connsiteY3494"/>
                    </a:cxn>
                    <a:cxn ang="0">
                      <a:pos x="connsiteX3495" y="connsiteY3495"/>
                    </a:cxn>
                    <a:cxn ang="0">
                      <a:pos x="connsiteX3496" y="connsiteY3496"/>
                    </a:cxn>
                    <a:cxn ang="0">
                      <a:pos x="connsiteX3497" y="connsiteY3497"/>
                    </a:cxn>
                    <a:cxn ang="0">
                      <a:pos x="connsiteX3498" y="connsiteY3498"/>
                    </a:cxn>
                    <a:cxn ang="0">
                      <a:pos x="connsiteX3499" y="connsiteY3499"/>
                    </a:cxn>
                    <a:cxn ang="0">
                      <a:pos x="connsiteX3500" y="connsiteY3500"/>
                    </a:cxn>
                    <a:cxn ang="0">
                      <a:pos x="connsiteX3501" y="connsiteY3501"/>
                    </a:cxn>
                    <a:cxn ang="0">
                      <a:pos x="connsiteX3502" y="connsiteY3502"/>
                    </a:cxn>
                    <a:cxn ang="0">
                      <a:pos x="connsiteX3503" y="connsiteY3503"/>
                    </a:cxn>
                    <a:cxn ang="0">
                      <a:pos x="connsiteX3504" y="connsiteY3504"/>
                    </a:cxn>
                    <a:cxn ang="0">
                      <a:pos x="connsiteX3505" y="connsiteY3505"/>
                    </a:cxn>
                    <a:cxn ang="0">
                      <a:pos x="connsiteX3506" y="connsiteY3506"/>
                    </a:cxn>
                    <a:cxn ang="0">
                      <a:pos x="connsiteX3507" y="connsiteY3507"/>
                    </a:cxn>
                    <a:cxn ang="0">
                      <a:pos x="connsiteX3508" y="connsiteY3508"/>
                    </a:cxn>
                    <a:cxn ang="0">
                      <a:pos x="connsiteX3509" y="connsiteY3509"/>
                    </a:cxn>
                    <a:cxn ang="0">
                      <a:pos x="connsiteX3510" y="connsiteY3510"/>
                    </a:cxn>
                    <a:cxn ang="0">
                      <a:pos x="connsiteX3511" y="connsiteY3511"/>
                    </a:cxn>
                    <a:cxn ang="0">
                      <a:pos x="connsiteX3512" y="connsiteY3512"/>
                    </a:cxn>
                    <a:cxn ang="0">
                      <a:pos x="connsiteX3513" y="connsiteY3513"/>
                    </a:cxn>
                    <a:cxn ang="0">
                      <a:pos x="connsiteX3514" y="connsiteY3514"/>
                    </a:cxn>
                    <a:cxn ang="0">
                      <a:pos x="connsiteX3515" y="connsiteY3515"/>
                    </a:cxn>
                    <a:cxn ang="0">
                      <a:pos x="connsiteX3516" y="connsiteY3516"/>
                    </a:cxn>
                    <a:cxn ang="0">
                      <a:pos x="connsiteX3517" y="connsiteY3517"/>
                    </a:cxn>
                    <a:cxn ang="0">
                      <a:pos x="connsiteX3518" y="connsiteY3518"/>
                    </a:cxn>
                    <a:cxn ang="0">
                      <a:pos x="connsiteX3519" y="connsiteY3519"/>
                    </a:cxn>
                    <a:cxn ang="0">
                      <a:pos x="connsiteX3520" y="connsiteY3520"/>
                    </a:cxn>
                    <a:cxn ang="0">
                      <a:pos x="connsiteX3521" y="connsiteY3521"/>
                    </a:cxn>
                    <a:cxn ang="0">
                      <a:pos x="connsiteX3522" y="connsiteY3522"/>
                    </a:cxn>
                    <a:cxn ang="0">
                      <a:pos x="connsiteX3523" y="connsiteY3523"/>
                    </a:cxn>
                    <a:cxn ang="0">
                      <a:pos x="connsiteX3524" y="connsiteY3524"/>
                    </a:cxn>
                    <a:cxn ang="0">
                      <a:pos x="connsiteX3525" y="connsiteY3525"/>
                    </a:cxn>
                    <a:cxn ang="0">
                      <a:pos x="connsiteX3526" y="connsiteY3526"/>
                    </a:cxn>
                    <a:cxn ang="0">
                      <a:pos x="connsiteX3527" y="connsiteY3527"/>
                    </a:cxn>
                    <a:cxn ang="0">
                      <a:pos x="connsiteX3528" y="connsiteY3528"/>
                    </a:cxn>
                    <a:cxn ang="0">
                      <a:pos x="connsiteX3529" y="connsiteY3529"/>
                    </a:cxn>
                    <a:cxn ang="0">
                      <a:pos x="connsiteX3530" y="connsiteY3530"/>
                    </a:cxn>
                    <a:cxn ang="0">
                      <a:pos x="connsiteX3531" y="connsiteY3531"/>
                    </a:cxn>
                    <a:cxn ang="0">
                      <a:pos x="connsiteX3532" y="connsiteY3532"/>
                    </a:cxn>
                    <a:cxn ang="0">
                      <a:pos x="connsiteX3533" y="connsiteY3533"/>
                    </a:cxn>
                    <a:cxn ang="0">
                      <a:pos x="connsiteX3534" y="connsiteY3534"/>
                    </a:cxn>
                    <a:cxn ang="0">
                      <a:pos x="connsiteX3535" y="connsiteY3535"/>
                    </a:cxn>
                    <a:cxn ang="0">
                      <a:pos x="connsiteX3536" y="connsiteY3536"/>
                    </a:cxn>
                    <a:cxn ang="0">
                      <a:pos x="connsiteX3537" y="connsiteY3537"/>
                    </a:cxn>
                    <a:cxn ang="0">
                      <a:pos x="connsiteX3538" y="connsiteY3538"/>
                    </a:cxn>
                    <a:cxn ang="0">
                      <a:pos x="connsiteX3539" y="connsiteY3539"/>
                    </a:cxn>
                    <a:cxn ang="0">
                      <a:pos x="connsiteX3540" y="connsiteY3540"/>
                    </a:cxn>
                    <a:cxn ang="0">
                      <a:pos x="connsiteX3541" y="connsiteY3541"/>
                    </a:cxn>
                    <a:cxn ang="0">
                      <a:pos x="connsiteX3542" y="connsiteY3542"/>
                    </a:cxn>
                    <a:cxn ang="0">
                      <a:pos x="connsiteX3543" y="connsiteY3543"/>
                    </a:cxn>
                    <a:cxn ang="0">
                      <a:pos x="connsiteX3544" y="connsiteY3544"/>
                    </a:cxn>
                    <a:cxn ang="0">
                      <a:pos x="connsiteX3545" y="connsiteY3545"/>
                    </a:cxn>
                    <a:cxn ang="0">
                      <a:pos x="connsiteX3546" y="connsiteY3546"/>
                    </a:cxn>
                    <a:cxn ang="0">
                      <a:pos x="connsiteX3547" y="connsiteY3547"/>
                    </a:cxn>
                    <a:cxn ang="0">
                      <a:pos x="connsiteX3548" y="connsiteY3548"/>
                    </a:cxn>
                    <a:cxn ang="0">
                      <a:pos x="connsiteX3549" y="connsiteY3549"/>
                    </a:cxn>
                    <a:cxn ang="0">
                      <a:pos x="connsiteX3550" y="connsiteY3550"/>
                    </a:cxn>
                    <a:cxn ang="0">
                      <a:pos x="connsiteX3551" y="connsiteY3551"/>
                    </a:cxn>
                    <a:cxn ang="0">
                      <a:pos x="connsiteX3552" y="connsiteY3552"/>
                    </a:cxn>
                    <a:cxn ang="0">
                      <a:pos x="connsiteX3553" y="connsiteY3553"/>
                    </a:cxn>
                    <a:cxn ang="0">
                      <a:pos x="connsiteX3554" y="connsiteY3554"/>
                    </a:cxn>
                    <a:cxn ang="0">
                      <a:pos x="connsiteX3555" y="connsiteY3555"/>
                    </a:cxn>
                    <a:cxn ang="0">
                      <a:pos x="connsiteX3556" y="connsiteY3556"/>
                    </a:cxn>
                    <a:cxn ang="0">
                      <a:pos x="connsiteX3557" y="connsiteY3557"/>
                    </a:cxn>
                    <a:cxn ang="0">
                      <a:pos x="connsiteX3558" y="connsiteY3558"/>
                    </a:cxn>
                    <a:cxn ang="0">
                      <a:pos x="connsiteX3559" y="connsiteY3559"/>
                    </a:cxn>
                    <a:cxn ang="0">
                      <a:pos x="connsiteX3560" y="connsiteY3560"/>
                    </a:cxn>
                    <a:cxn ang="0">
                      <a:pos x="connsiteX3561" y="connsiteY3561"/>
                    </a:cxn>
                    <a:cxn ang="0">
                      <a:pos x="connsiteX3562" y="connsiteY3562"/>
                    </a:cxn>
                    <a:cxn ang="0">
                      <a:pos x="connsiteX3563" y="connsiteY3563"/>
                    </a:cxn>
                    <a:cxn ang="0">
                      <a:pos x="connsiteX3564" y="connsiteY3564"/>
                    </a:cxn>
                    <a:cxn ang="0">
                      <a:pos x="connsiteX3565" y="connsiteY3565"/>
                    </a:cxn>
                    <a:cxn ang="0">
                      <a:pos x="connsiteX3566" y="connsiteY3566"/>
                    </a:cxn>
                    <a:cxn ang="0">
                      <a:pos x="connsiteX3567" y="connsiteY3567"/>
                    </a:cxn>
                    <a:cxn ang="0">
                      <a:pos x="connsiteX3568" y="connsiteY3568"/>
                    </a:cxn>
                    <a:cxn ang="0">
                      <a:pos x="connsiteX3569" y="connsiteY3569"/>
                    </a:cxn>
                    <a:cxn ang="0">
                      <a:pos x="connsiteX3570" y="connsiteY3570"/>
                    </a:cxn>
                    <a:cxn ang="0">
                      <a:pos x="connsiteX3571" y="connsiteY3571"/>
                    </a:cxn>
                    <a:cxn ang="0">
                      <a:pos x="connsiteX3572" y="connsiteY3572"/>
                    </a:cxn>
                    <a:cxn ang="0">
                      <a:pos x="connsiteX3573" y="connsiteY3573"/>
                    </a:cxn>
                    <a:cxn ang="0">
                      <a:pos x="connsiteX3574" y="connsiteY3574"/>
                    </a:cxn>
                    <a:cxn ang="0">
                      <a:pos x="connsiteX3575" y="connsiteY3575"/>
                    </a:cxn>
                    <a:cxn ang="0">
                      <a:pos x="connsiteX3576" y="connsiteY3576"/>
                    </a:cxn>
                    <a:cxn ang="0">
                      <a:pos x="connsiteX3577" y="connsiteY3577"/>
                    </a:cxn>
                    <a:cxn ang="0">
                      <a:pos x="connsiteX3578" y="connsiteY3578"/>
                    </a:cxn>
                    <a:cxn ang="0">
                      <a:pos x="connsiteX3579" y="connsiteY3579"/>
                    </a:cxn>
                    <a:cxn ang="0">
                      <a:pos x="connsiteX3580" y="connsiteY3580"/>
                    </a:cxn>
                    <a:cxn ang="0">
                      <a:pos x="connsiteX3581" y="connsiteY3581"/>
                    </a:cxn>
                    <a:cxn ang="0">
                      <a:pos x="connsiteX3582" y="connsiteY3582"/>
                    </a:cxn>
                    <a:cxn ang="0">
                      <a:pos x="connsiteX3583" y="connsiteY3583"/>
                    </a:cxn>
                    <a:cxn ang="0">
                      <a:pos x="connsiteX3584" y="connsiteY3584"/>
                    </a:cxn>
                    <a:cxn ang="0">
                      <a:pos x="connsiteX3585" y="connsiteY3585"/>
                    </a:cxn>
                    <a:cxn ang="0">
                      <a:pos x="connsiteX3586" y="connsiteY3586"/>
                    </a:cxn>
                    <a:cxn ang="0">
                      <a:pos x="connsiteX3587" y="connsiteY3587"/>
                    </a:cxn>
                    <a:cxn ang="0">
                      <a:pos x="connsiteX3588" y="connsiteY3588"/>
                    </a:cxn>
                    <a:cxn ang="0">
                      <a:pos x="connsiteX3589" y="connsiteY3589"/>
                    </a:cxn>
                    <a:cxn ang="0">
                      <a:pos x="connsiteX3590" y="connsiteY3590"/>
                    </a:cxn>
                    <a:cxn ang="0">
                      <a:pos x="connsiteX3591" y="connsiteY3591"/>
                    </a:cxn>
                    <a:cxn ang="0">
                      <a:pos x="connsiteX3592" y="connsiteY3592"/>
                    </a:cxn>
                    <a:cxn ang="0">
                      <a:pos x="connsiteX3593" y="connsiteY3593"/>
                    </a:cxn>
                    <a:cxn ang="0">
                      <a:pos x="connsiteX3594" y="connsiteY3594"/>
                    </a:cxn>
                    <a:cxn ang="0">
                      <a:pos x="connsiteX3595" y="connsiteY3595"/>
                    </a:cxn>
                    <a:cxn ang="0">
                      <a:pos x="connsiteX3596" y="connsiteY3596"/>
                    </a:cxn>
                    <a:cxn ang="0">
                      <a:pos x="connsiteX3597" y="connsiteY3597"/>
                    </a:cxn>
                    <a:cxn ang="0">
                      <a:pos x="connsiteX3598" y="connsiteY3598"/>
                    </a:cxn>
                    <a:cxn ang="0">
                      <a:pos x="connsiteX3599" y="connsiteY3599"/>
                    </a:cxn>
                    <a:cxn ang="0">
                      <a:pos x="connsiteX3600" y="connsiteY3600"/>
                    </a:cxn>
                    <a:cxn ang="0">
                      <a:pos x="connsiteX3601" y="connsiteY3601"/>
                    </a:cxn>
                    <a:cxn ang="0">
                      <a:pos x="connsiteX3602" y="connsiteY3602"/>
                    </a:cxn>
                    <a:cxn ang="0">
                      <a:pos x="connsiteX3603" y="connsiteY3603"/>
                    </a:cxn>
                    <a:cxn ang="0">
                      <a:pos x="connsiteX3604" y="connsiteY3604"/>
                    </a:cxn>
                    <a:cxn ang="0">
                      <a:pos x="connsiteX3605" y="connsiteY3605"/>
                    </a:cxn>
                    <a:cxn ang="0">
                      <a:pos x="connsiteX3606" y="connsiteY3606"/>
                    </a:cxn>
                    <a:cxn ang="0">
                      <a:pos x="connsiteX3607" y="connsiteY3607"/>
                    </a:cxn>
                    <a:cxn ang="0">
                      <a:pos x="connsiteX3608" y="connsiteY3608"/>
                    </a:cxn>
                    <a:cxn ang="0">
                      <a:pos x="connsiteX3609" y="connsiteY3609"/>
                    </a:cxn>
                    <a:cxn ang="0">
                      <a:pos x="connsiteX3610" y="connsiteY3610"/>
                    </a:cxn>
                    <a:cxn ang="0">
                      <a:pos x="connsiteX3611" y="connsiteY3611"/>
                    </a:cxn>
                    <a:cxn ang="0">
                      <a:pos x="connsiteX3612" y="connsiteY3612"/>
                    </a:cxn>
                    <a:cxn ang="0">
                      <a:pos x="connsiteX3613" y="connsiteY3613"/>
                    </a:cxn>
                    <a:cxn ang="0">
                      <a:pos x="connsiteX3614" y="connsiteY3614"/>
                    </a:cxn>
                    <a:cxn ang="0">
                      <a:pos x="connsiteX3615" y="connsiteY3615"/>
                    </a:cxn>
                    <a:cxn ang="0">
                      <a:pos x="connsiteX3616" y="connsiteY3616"/>
                    </a:cxn>
                    <a:cxn ang="0">
                      <a:pos x="connsiteX3617" y="connsiteY3617"/>
                    </a:cxn>
                    <a:cxn ang="0">
                      <a:pos x="connsiteX3618" y="connsiteY3618"/>
                    </a:cxn>
                    <a:cxn ang="0">
                      <a:pos x="connsiteX3619" y="connsiteY3619"/>
                    </a:cxn>
                    <a:cxn ang="0">
                      <a:pos x="connsiteX3620" y="connsiteY3620"/>
                    </a:cxn>
                    <a:cxn ang="0">
                      <a:pos x="connsiteX3621" y="connsiteY3621"/>
                    </a:cxn>
                    <a:cxn ang="0">
                      <a:pos x="connsiteX3622" y="connsiteY3622"/>
                    </a:cxn>
                    <a:cxn ang="0">
                      <a:pos x="connsiteX3623" y="connsiteY3623"/>
                    </a:cxn>
                    <a:cxn ang="0">
                      <a:pos x="connsiteX3624" y="connsiteY3624"/>
                    </a:cxn>
                    <a:cxn ang="0">
                      <a:pos x="connsiteX3625" y="connsiteY3625"/>
                    </a:cxn>
                    <a:cxn ang="0">
                      <a:pos x="connsiteX3626" y="connsiteY3626"/>
                    </a:cxn>
                    <a:cxn ang="0">
                      <a:pos x="connsiteX3627" y="connsiteY3627"/>
                    </a:cxn>
                    <a:cxn ang="0">
                      <a:pos x="connsiteX3628" y="connsiteY3628"/>
                    </a:cxn>
                    <a:cxn ang="0">
                      <a:pos x="connsiteX3629" y="connsiteY3629"/>
                    </a:cxn>
                    <a:cxn ang="0">
                      <a:pos x="connsiteX3630" y="connsiteY3630"/>
                    </a:cxn>
                    <a:cxn ang="0">
                      <a:pos x="connsiteX3631" y="connsiteY3631"/>
                    </a:cxn>
                    <a:cxn ang="0">
                      <a:pos x="connsiteX3632" y="connsiteY3632"/>
                    </a:cxn>
                    <a:cxn ang="0">
                      <a:pos x="connsiteX3633" y="connsiteY3633"/>
                    </a:cxn>
                    <a:cxn ang="0">
                      <a:pos x="connsiteX3634" y="connsiteY3634"/>
                    </a:cxn>
                    <a:cxn ang="0">
                      <a:pos x="connsiteX3635" y="connsiteY3635"/>
                    </a:cxn>
                    <a:cxn ang="0">
                      <a:pos x="connsiteX3636" y="connsiteY3636"/>
                    </a:cxn>
                    <a:cxn ang="0">
                      <a:pos x="connsiteX3637" y="connsiteY3637"/>
                    </a:cxn>
                    <a:cxn ang="0">
                      <a:pos x="connsiteX3638" y="connsiteY3638"/>
                    </a:cxn>
                    <a:cxn ang="0">
                      <a:pos x="connsiteX3639" y="connsiteY3639"/>
                    </a:cxn>
                    <a:cxn ang="0">
                      <a:pos x="connsiteX3640" y="connsiteY3640"/>
                    </a:cxn>
                    <a:cxn ang="0">
                      <a:pos x="connsiteX3641" y="connsiteY3641"/>
                    </a:cxn>
                    <a:cxn ang="0">
                      <a:pos x="connsiteX3642" y="connsiteY3642"/>
                    </a:cxn>
                    <a:cxn ang="0">
                      <a:pos x="connsiteX3643" y="connsiteY3643"/>
                    </a:cxn>
                    <a:cxn ang="0">
                      <a:pos x="connsiteX3644" y="connsiteY3644"/>
                    </a:cxn>
                    <a:cxn ang="0">
                      <a:pos x="connsiteX3645" y="connsiteY3645"/>
                    </a:cxn>
                    <a:cxn ang="0">
                      <a:pos x="connsiteX3646" y="connsiteY3646"/>
                    </a:cxn>
                    <a:cxn ang="0">
                      <a:pos x="connsiteX3647" y="connsiteY3647"/>
                    </a:cxn>
                    <a:cxn ang="0">
                      <a:pos x="connsiteX3648" y="connsiteY3648"/>
                    </a:cxn>
                    <a:cxn ang="0">
                      <a:pos x="connsiteX3649" y="connsiteY3649"/>
                    </a:cxn>
                    <a:cxn ang="0">
                      <a:pos x="connsiteX3650" y="connsiteY3650"/>
                    </a:cxn>
                    <a:cxn ang="0">
                      <a:pos x="connsiteX3651" y="connsiteY3651"/>
                    </a:cxn>
                    <a:cxn ang="0">
                      <a:pos x="connsiteX3652" y="connsiteY3652"/>
                    </a:cxn>
                    <a:cxn ang="0">
                      <a:pos x="connsiteX3653" y="connsiteY3653"/>
                    </a:cxn>
                    <a:cxn ang="0">
                      <a:pos x="connsiteX3654" y="connsiteY3654"/>
                    </a:cxn>
                    <a:cxn ang="0">
                      <a:pos x="connsiteX3655" y="connsiteY3655"/>
                    </a:cxn>
                    <a:cxn ang="0">
                      <a:pos x="connsiteX3656" y="connsiteY3656"/>
                    </a:cxn>
                    <a:cxn ang="0">
                      <a:pos x="connsiteX3657" y="connsiteY3657"/>
                    </a:cxn>
                    <a:cxn ang="0">
                      <a:pos x="connsiteX3658" y="connsiteY3658"/>
                    </a:cxn>
                    <a:cxn ang="0">
                      <a:pos x="connsiteX3659" y="connsiteY3659"/>
                    </a:cxn>
                    <a:cxn ang="0">
                      <a:pos x="connsiteX3660" y="connsiteY3660"/>
                    </a:cxn>
                    <a:cxn ang="0">
                      <a:pos x="connsiteX3661" y="connsiteY3661"/>
                    </a:cxn>
                    <a:cxn ang="0">
                      <a:pos x="connsiteX3662" y="connsiteY3662"/>
                    </a:cxn>
                    <a:cxn ang="0">
                      <a:pos x="connsiteX3663" y="connsiteY3663"/>
                    </a:cxn>
                    <a:cxn ang="0">
                      <a:pos x="connsiteX3664" y="connsiteY3664"/>
                    </a:cxn>
                    <a:cxn ang="0">
                      <a:pos x="connsiteX3665" y="connsiteY3665"/>
                    </a:cxn>
                    <a:cxn ang="0">
                      <a:pos x="connsiteX3666" y="connsiteY3666"/>
                    </a:cxn>
                    <a:cxn ang="0">
                      <a:pos x="connsiteX3667" y="connsiteY3667"/>
                    </a:cxn>
                    <a:cxn ang="0">
                      <a:pos x="connsiteX3668" y="connsiteY3668"/>
                    </a:cxn>
                    <a:cxn ang="0">
                      <a:pos x="connsiteX3669" y="connsiteY3669"/>
                    </a:cxn>
                    <a:cxn ang="0">
                      <a:pos x="connsiteX3670" y="connsiteY3670"/>
                    </a:cxn>
                    <a:cxn ang="0">
                      <a:pos x="connsiteX3671" y="connsiteY3671"/>
                    </a:cxn>
                    <a:cxn ang="0">
                      <a:pos x="connsiteX3672" y="connsiteY3672"/>
                    </a:cxn>
                    <a:cxn ang="0">
                      <a:pos x="connsiteX3673" y="connsiteY3673"/>
                    </a:cxn>
                    <a:cxn ang="0">
                      <a:pos x="connsiteX3674" y="connsiteY3674"/>
                    </a:cxn>
                    <a:cxn ang="0">
                      <a:pos x="connsiteX3675" y="connsiteY3675"/>
                    </a:cxn>
                    <a:cxn ang="0">
                      <a:pos x="connsiteX3676" y="connsiteY3676"/>
                    </a:cxn>
                    <a:cxn ang="0">
                      <a:pos x="connsiteX3677" y="connsiteY3677"/>
                    </a:cxn>
                    <a:cxn ang="0">
                      <a:pos x="connsiteX3678" y="connsiteY3678"/>
                    </a:cxn>
                    <a:cxn ang="0">
                      <a:pos x="connsiteX3679" y="connsiteY3679"/>
                    </a:cxn>
                    <a:cxn ang="0">
                      <a:pos x="connsiteX3680" y="connsiteY3680"/>
                    </a:cxn>
                    <a:cxn ang="0">
                      <a:pos x="connsiteX3681" y="connsiteY3681"/>
                    </a:cxn>
                    <a:cxn ang="0">
                      <a:pos x="connsiteX3682" y="connsiteY3682"/>
                    </a:cxn>
                    <a:cxn ang="0">
                      <a:pos x="connsiteX3683" y="connsiteY3683"/>
                    </a:cxn>
                    <a:cxn ang="0">
                      <a:pos x="connsiteX3684" y="connsiteY3684"/>
                    </a:cxn>
                    <a:cxn ang="0">
                      <a:pos x="connsiteX3685" y="connsiteY3685"/>
                    </a:cxn>
                    <a:cxn ang="0">
                      <a:pos x="connsiteX3686" y="connsiteY3686"/>
                    </a:cxn>
                    <a:cxn ang="0">
                      <a:pos x="connsiteX3687" y="connsiteY3687"/>
                    </a:cxn>
                    <a:cxn ang="0">
                      <a:pos x="connsiteX3688" y="connsiteY3688"/>
                    </a:cxn>
                    <a:cxn ang="0">
                      <a:pos x="connsiteX3689" y="connsiteY3689"/>
                    </a:cxn>
                    <a:cxn ang="0">
                      <a:pos x="connsiteX3690" y="connsiteY3690"/>
                    </a:cxn>
                    <a:cxn ang="0">
                      <a:pos x="connsiteX3691" y="connsiteY3691"/>
                    </a:cxn>
                    <a:cxn ang="0">
                      <a:pos x="connsiteX3692" y="connsiteY3692"/>
                    </a:cxn>
                    <a:cxn ang="0">
                      <a:pos x="connsiteX3693" y="connsiteY3693"/>
                    </a:cxn>
                    <a:cxn ang="0">
                      <a:pos x="connsiteX3694" y="connsiteY3694"/>
                    </a:cxn>
                    <a:cxn ang="0">
                      <a:pos x="connsiteX3695" y="connsiteY3695"/>
                    </a:cxn>
                    <a:cxn ang="0">
                      <a:pos x="connsiteX3696" y="connsiteY3696"/>
                    </a:cxn>
                    <a:cxn ang="0">
                      <a:pos x="connsiteX3697" y="connsiteY3697"/>
                    </a:cxn>
                    <a:cxn ang="0">
                      <a:pos x="connsiteX3698" y="connsiteY3698"/>
                    </a:cxn>
                    <a:cxn ang="0">
                      <a:pos x="connsiteX3699" y="connsiteY3699"/>
                    </a:cxn>
                    <a:cxn ang="0">
                      <a:pos x="connsiteX3700" y="connsiteY3700"/>
                    </a:cxn>
                    <a:cxn ang="0">
                      <a:pos x="connsiteX3701" y="connsiteY3701"/>
                    </a:cxn>
                    <a:cxn ang="0">
                      <a:pos x="connsiteX3702" y="connsiteY3702"/>
                    </a:cxn>
                    <a:cxn ang="0">
                      <a:pos x="connsiteX3703" y="connsiteY3703"/>
                    </a:cxn>
                    <a:cxn ang="0">
                      <a:pos x="connsiteX3704" y="connsiteY3704"/>
                    </a:cxn>
                    <a:cxn ang="0">
                      <a:pos x="connsiteX3705" y="connsiteY3705"/>
                    </a:cxn>
                    <a:cxn ang="0">
                      <a:pos x="connsiteX3706" y="connsiteY3706"/>
                    </a:cxn>
                    <a:cxn ang="0">
                      <a:pos x="connsiteX3707" y="connsiteY3707"/>
                    </a:cxn>
                    <a:cxn ang="0">
                      <a:pos x="connsiteX3708" y="connsiteY3708"/>
                    </a:cxn>
                    <a:cxn ang="0">
                      <a:pos x="connsiteX3709" y="connsiteY3709"/>
                    </a:cxn>
                    <a:cxn ang="0">
                      <a:pos x="connsiteX3710" y="connsiteY3710"/>
                    </a:cxn>
                    <a:cxn ang="0">
                      <a:pos x="connsiteX3711" y="connsiteY3711"/>
                    </a:cxn>
                    <a:cxn ang="0">
                      <a:pos x="connsiteX3712" y="connsiteY3712"/>
                    </a:cxn>
                    <a:cxn ang="0">
                      <a:pos x="connsiteX3713" y="connsiteY3713"/>
                    </a:cxn>
                    <a:cxn ang="0">
                      <a:pos x="connsiteX3714" y="connsiteY3714"/>
                    </a:cxn>
                    <a:cxn ang="0">
                      <a:pos x="connsiteX3715" y="connsiteY3715"/>
                    </a:cxn>
                    <a:cxn ang="0">
                      <a:pos x="connsiteX3716" y="connsiteY3716"/>
                    </a:cxn>
                    <a:cxn ang="0">
                      <a:pos x="connsiteX3717" y="connsiteY3717"/>
                    </a:cxn>
                    <a:cxn ang="0">
                      <a:pos x="connsiteX3718" y="connsiteY3718"/>
                    </a:cxn>
                    <a:cxn ang="0">
                      <a:pos x="connsiteX3719" y="connsiteY3719"/>
                    </a:cxn>
                    <a:cxn ang="0">
                      <a:pos x="connsiteX3720" y="connsiteY3720"/>
                    </a:cxn>
                    <a:cxn ang="0">
                      <a:pos x="connsiteX3721" y="connsiteY3721"/>
                    </a:cxn>
                    <a:cxn ang="0">
                      <a:pos x="connsiteX3722" y="connsiteY3722"/>
                    </a:cxn>
                    <a:cxn ang="0">
                      <a:pos x="connsiteX3723" y="connsiteY3723"/>
                    </a:cxn>
                    <a:cxn ang="0">
                      <a:pos x="connsiteX3724" y="connsiteY3724"/>
                    </a:cxn>
                    <a:cxn ang="0">
                      <a:pos x="connsiteX3725" y="connsiteY3725"/>
                    </a:cxn>
                    <a:cxn ang="0">
                      <a:pos x="connsiteX3726" y="connsiteY3726"/>
                    </a:cxn>
                    <a:cxn ang="0">
                      <a:pos x="connsiteX3727" y="connsiteY3727"/>
                    </a:cxn>
                    <a:cxn ang="0">
                      <a:pos x="connsiteX3728" y="connsiteY3728"/>
                    </a:cxn>
                    <a:cxn ang="0">
                      <a:pos x="connsiteX3729" y="connsiteY3729"/>
                    </a:cxn>
                    <a:cxn ang="0">
                      <a:pos x="connsiteX3730" y="connsiteY3730"/>
                    </a:cxn>
                    <a:cxn ang="0">
                      <a:pos x="connsiteX3731" y="connsiteY3731"/>
                    </a:cxn>
                    <a:cxn ang="0">
                      <a:pos x="connsiteX3732" y="connsiteY3732"/>
                    </a:cxn>
                    <a:cxn ang="0">
                      <a:pos x="connsiteX3733" y="connsiteY3733"/>
                    </a:cxn>
                    <a:cxn ang="0">
                      <a:pos x="connsiteX3734" y="connsiteY3734"/>
                    </a:cxn>
                    <a:cxn ang="0">
                      <a:pos x="connsiteX3735" y="connsiteY3735"/>
                    </a:cxn>
                    <a:cxn ang="0">
                      <a:pos x="connsiteX3736" y="connsiteY3736"/>
                    </a:cxn>
                    <a:cxn ang="0">
                      <a:pos x="connsiteX3737" y="connsiteY3737"/>
                    </a:cxn>
                    <a:cxn ang="0">
                      <a:pos x="connsiteX3738" y="connsiteY3738"/>
                    </a:cxn>
                    <a:cxn ang="0">
                      <a:pos x="connsiteX3739" y="connsiteY3739"/>
                    </a:cxn>
                    <a:cxn ang="0">
                      <a:pos x="connsiteX3740" y="connsiteY3740"/>
                    </a:cxn>
                    <a:cxn ang="0">
                      <a:pos x="connsiteX3741" y="connsiteY3741"/>
                    </a:cxn>
                    <a:cxn ang="0">
                      <a:pos x="connsiteX3742" y="connsiteY3742"/>
                    </a:cxn>
                    <a:cxn ang="0">
                      <a:pos x="connsiteX3743" y="connsiteY3743"/>
                    </a:cxn>
                    <a:cxn ang="0">
                      <a:pos x="connsiteX3744" y="connsiteY3744"/>
                    </a:cxn>
                    <a:cxn ang="0">
                      <a:pos x="connsiteX3745" y="connsiteY3745"/>
                    </a:cxn>
                    <a:cxn ang="0">
                      <a:pos x="connsiteX3746" y="connsiteY3746"/>
                    </a:cxn>
                    <a:cxn ang="0">
                      <a:pos x="connsiteX3747" y="connsiteY3747"/>
                    </a:cxn>
                    <a:cxn ang="0">
                      <a:pos x="connsiteX3748" y="connsiteY3748"/>
                    </a:cxn>
                    <a:cxn ang="0">
                      <a:pos x="connsiteX3749" y="connsiteY3749"/>
                    </a:cxn>
                    <a:cxn ang="0">
                      <a:pos x="connsiteX3750" y="connsiteY3750"/>
                    </a:cxn>
                    <a:cxn ang="0">
                      <a:pos x="connsiteX3751" y="connsiteY3751"/>
                    </a:cxn>
                    <a:cxn ang="0">
                      <a:pos x="connsiteX3752" y="connsiteY3752"/>
                    </a:cxn>
                    <a:cxn ang="0">
                      <a:pos x="connsiteX3753" y="connsiteY3753"/>
                    </a:cxn>
                    <a:cxn ang="0">
                      <a:pos x="connsiteX3754" y="connsiteY3754"/>
                    </a:cxn>
                    <a:cxn ang="0">
                      <a:pos x="connsiteX3755" y="connsiteY3755"/>
                    </a:cxn>
                    <a:cxn ang="0">
                      <a:pos x="connsiteX3756" y="connsiteY3756"/>
                    </a:cxn>
                    <a:cxn ang="0">
                      <a:pos x="connsiteX3757" y="connsiteY3757"/>
                    </a:cxn>
                    <a:cxn ang="0">
                      <a:pos x="connsiteX3758" y="connsiteY3758"/>
                    </a:cxn>
                    <a:cxn ang="0">
                      <a:pos x="connsiteX3759" y="connsiteY3759"/>
                    </a:cxn>
                    <a:cxn ang="0">
                      <a:pos x="connsiteX3760" y="connsiteY3760"/>
                    </a:cxn>
                    <a:cxn ang="0">
                      <a:pos x="connsiteX3761" y="connsiteY3761"/>
                    </a:cxn>
                    <a:cxn ang="0">
                      <a:pos x="connsiteX3762" y="connsiteY3762"/>
                    </a:cxn>
                    <a:cxn ang="0">
                      <a:pos x="connsiteX3763" y="connsiteY3763"/>
                    </a:cxn>
                    <a:cxn ang="0">
                      <a:pos x="connsiteX3764" y="connsiteY3764"/>
                    </a:cxn>
                    <a:cxn ang="0">
                      <a:pos x="connsiteX3765" y="connsiteY3765"/>
                    </a:cxn>
                    <a:cxn ang="0">
                      <a:pos x="connsiteX3766" y="connsiteY3766"/>
                    </a:cxn>
                    <a:cxn ang="0">
                      <a:pos x="connsiteX3767" y="connsiteY3767"/>
                    </a:cxn>
                    <a:cxn ang="0">
                      <a:pos x="connsiteX3768" y="connsiteY3768"/>
                    </a:cxn>
                    <a:cxn ang="0">
                      <a:pos x="connsiteX3769" y="connsiteY3769"/>
                    </a:cxn>
                    <a:cxn ang="0">
                      <a:pos x="connsiteX3770" y="connsiteY3770"/>
                    </a:cxn>
                    <a:cxn ang="0">
                      <a:pos x="connsiteX3771" y="connsiteY3771"/>
                    </a:cxn>
                    <a:cxn ang="0">
                      <a:pos x="connsiteX3772" y="connsiteY3772"/>
                    </a:cxn>
                    <a:cxn ang="0">
                      <a:pos x="connsiteX3773" y="connsiteY3773"/>
                    </a:cxn>
                    <a:cxn ang="0">
                      <a:pos x="connsiteX3774" y="connsiteY3774"/>
                    </a:cxn>
                    <a:cxn ang="0">
                      <a:pos x="connsiteX3775" y="connsiteY3775"/>
                    </a:cxn>
                    <a:cxn ang="0">
                      <a:pos x="connsiteX3776" y="connsiteY3776"/>
                    </a:cxn>
                    <a:cxn ang="0">
                      <a:pos x="connsiteX3777" y="connsiteY3777"/>
                    </a:cxn>
                    <a:cxn ang="0">
                      <a:pos x="connsiteX3778" y="connsiteY3778"/>
                    </a:cxn>
                    <a:cxn ang="0">
                      <a:pos x="connsiteX3779" y="connsiteY3779"/>
                    </a:cxn>
                    <a:cxn ang="0">
                      <a:pos x="connsiteX3780" y="connsiteY3780"/>
                    </a:cxn>
                    <a:cxn ang="0">
                      <a:pos x="connsiteX3781" y="connsiteY3781"/>
                    </a:cxn>
                    <a:cxn ang="0">
                      <a:pos x="connsiteX3782" y="connsiteY3782"/>
                    </a:cxn>
                    <a:cxn ang="0">
                      <a:pos x="connsiteX3783" y="connsiteY3783"/>
                    </a:cxn>
                    <a:cxn ang="0">
                      <a:pos x="connsiteX3784" y="connsiteY3784"/>
                    </a:cxn>
                    <a:cxn ang="0">
                      <a:pos x="connsiteX3785" y="connsiteY3785"/>
                    </a:cxn>
                    <a:cxn ang="0">
                      <a:pos x="connsiteX3786" y="connsiteY3786"/>
                    </a:cxn>
                    <a:cxn ang="0">
                      <a:pos x="connsiteX3787" y="connsiteY3787"/>
                    </a:cxn>
                    <a:cxn ang="0">
                      <a:pos x="connsiteX3788" y="connsiteY3788"/>
                    </a:cxn>
                    <a:cxn ang="0">
                      <a:pos x="connsiteX3789" y="connsiteY3789"/>
                    </a:cxn>
                    <a:cxn ang="0">
                      <a:pos x="connsiteX3790" y="connsiteY3790"/>
                    </a:cxn>
                    <a:cxn ang="0">
                      <a:pos x="connsiteX3791" y="connsiteY3791"/>
                    </a:cxn>
                    <a:cxn ang="0">
                      <a:pos x="connsiteX3792" y="connsiteY3792"/>
                    </a:cxn>
                    <a:cxn ang="0">
                      <a:pos x="connsiteX3793" y="connsiteY3793"/>
                    </a:cxn>
                    <a:cxn ang="0">
                      <a:pos x="connsiteX3794" y="connsiteY3794"/>
                    </a:cxn>
                    <a:cxn ang="0">
                      <a:pos x="connsiteX3795" y="connsiteY3795"/>
                    </a:cxn>
                    <a:cxn ang="0">
                      <a:pos x="connsiteX3796" y="connsiteY3796"/>
                    </a:cxn>
                    <a:cxn ang="0">
                      <a:pos x="connsiteX3797" y="connsiteY3797"/>
                    </a:cxn>
                    <a:cxn ang="0">
                      <a:pos x="connsiteX3798" y="connsiteY3798"/>
                    </a:cxn>
                    <a:cxn ang="0">
                      <a:pos x="connsiteX3799" y="connsiteY3799"/>
                    </a:cxn>
                    <a:cxn ang="0">
                      <a:pos x="connsiteX3800" y="connsiteY3800"/>
                    </a:cxn>
                    <a:cxn ang="0">
                      <a:pos x="connsiteX3801" y="connsiteY3801"/>
                    </a:cxn>
                    <a:cxn ang="0">
                      <a:pos x="connsiteX3802" y="connsiteY3802"/>
                    </a:cxn>
                    <a:cxn ang="0">
                      <a:pos x="connsiteX3803" y="connsiteY3803"/>
                    </a:cxn>
                    <a:cxn ang="0">
                      <a:pos x="connsiteX3804" y="connsiteY3804"/>
                    </a:cxn>
                    <a:cxn ang="0">
                      <a:pos x="connsiteX3805" y="connsiteY3805"/>
                    </a:cxn>
                    <a:cxn ang="0">
                      <a:pos x="connsiteX3806" y="connsiteY3806"/>
                    </a:cxn>
                    <a:cxn ang="0">
                      <a:pos x="connsiteX3807" y="connsiteY3807"/>
                    </a:cxn>
                    <a:cxn ang="0">
                      <a:pos x="connsiteX3808" y="connsiteY3808"/>
                    </a:cxn>
                    <a:cxn ang="0">
                      <a:pos x="connsiteX3809" y="connsiteY3809"/>
                    </a:cxn>
                    <a:cxn ang="0">
                      <a:pos x="connsiteX3810" y="connsiteY3810"/>
                    </a:cxn>
                    <a:cxn ang="0">
                      <a:pos x="connsiteX3811" y="connsiteY3811"/>
                    </a:cxn>
                    <a:cxn ang="0">
                      <a:pos x="connsiteX3812" y="connsiteY3812"/>
                    </a:cxn>
                    <a:cxn ang="0">
                      <a:pos x="connsiteX3813" y="connsiteY3813"/>
                    </a:cxn>
                    <a:cxn ang="0">
                      <a:pos x="connsiteX3814" y="connsiteY3814"/>
                    </a:cxn>
                    <a:cxn ang="0">
                      <a:pos x="connsiteX3815" y="connsiteY3815"/>
                    </a:cxn>
                    <a:cxn ang="0">
                      <a:pos x="connsiteX3816" y="connsiteY3816"/>
                    </a:cxn>
                    <a:cxn ang="0">
                      <a:pos x="connsiteX3817" y="connsiteY3817"/>
                    </a:cxn>
                    <a:cxn ang="0">
                      <a:pos x="connsiteX3818" y="connsiteY3818"/>
                    </a:cxn>
                    <a:cxn ang="0">
                      <a:pos x="connsiteX3819" y="connsiteY3819"/>
                    </a:cxn>
                    <a:cxn ang="0">
                      <a:pos x="connsiteX3820" y="connsiteY3820"/>
                    </a:cxn>
                    <a:cxn ang="0">
                      <a:pos x="connsiteX3821" y="connsiteY3821"/>
                    </a:cxn>
                    <a:cxn ang="0">
                      <a:pos x="connsiteX3822" y="connsiteY3822"/>
                    </a:cxn>
                    <a:cxn ang="0">
                      <a:pos x="connsiteX3823" y="connsiteY3823"/>
                    </a:cxn>
                    <a:cxn ang="0">
                      <a:pos x="connsiteX3824" y="connsiteY3824"/>
                    </a:cxn>
                    <a:cxn ang="0">
                      <a:pos x="connsiteX3825" y="connsiteY3825"/>
                    </a:cxn>
                    <a:cxn ang="0">
                      <a:pos x="connsiteX3826" y="connsiteY3826"/>
                    </a:cxn>
                    <a:cxn ang="0">
                      <a:pos x="connsiteX3827" y="connsiteY3827"/>
                    </a:cxn>
                    <a:cxn ang="0">
                      <a:pos x="connsiteX3828" y="connsiteY3828"/>
                    </a:cxn>
                    <a:cxn ang="0">
                      <a:pos x="connsiteX3829" y="connsiteY3829"/>
                    </a:cxn>
                    <a:cxn ang="0">
                      <a:pos x="connsiteX3830" y="connsiteY3830"/>
                    </a:cxn>
                    <a:cxn ang="0">
                      <a:pos x="connsiteX3831" y="connsiteY3831"/>
                    </a:cxn>
                    <a:cxn ang="0">
                      <a:pos x="connsiteX3832" y="connsiteY3832"/>
                    </a:cxn>
                    <a:cxn ang="0">
                      <a:pos x="connsiteX3833" y="connsiteY3833"/>
                    </a:cxn>
                    <a:cxn ang="0">
                      <a:pos x="connsiteX3834" y="connsiteY3834"/>
                    </a:cxn>
                    <a:cxn ang="0">
                      <a:pos x="connsiteX3835" y="connsiteY3835"/>
                    </a:cxn>
                    <a:cxn ang="0">
                      <a:pos x="connsiteX3836" y="connsiteY3836"/>
                    </a:cxn>
                    <a:cxn ang="0">
                      <a:pos x="connsiteX3837" y="connsiteY3837"/>
                    </a:cxn>
                    <a:cxn ang="0">
                      <a:pos x="connsiteX3838" y="connsiteY3838"/>
                    </a:cxn>
                    <a:cxn ang="0">
                      <a:pos x="connsiteX3839" y="connsiteY3839"/>
                    </a:cxn>
                    <a:cxn ang="0">
                      <a:pos x="connsiteX3840" y="connsiteY3840"/>
                    </a:cxn>
                    <a:cxn ang="0">
                      <a:pos x="connsiteX3841" y="connsiteY3841"/>
                    </a:cxn>
                    <a:cxn ang="0">
                      <a:pos x="connsiteX3842" y="connsiteY3842"/>
                    </a:cxn>
                    <a:cxn ang="0">
                      <a:pos x="connsiteX3843" y="connsiteY3843"/>
                    </a:cxn>
                    <a:cxn ang="0">
                      <a:pos x="connsiteX3844" y="connsiteY3844"/>
                    </a:cxn>
                    <a:cxn ang="0">
                      <a:pos x="connsiteX3845" y="connsiteY3845"/>
                    </a:cxn>
                    <a:cxn ang="0">
                      <a:pos x="connsiteX3846" y="connsiteY3846"/>
                    </a:cxn>
                    <a:cxn ang="0">
                      <a:pos x="connsiteX3847" y="connsiteY3847"/>
                    </a:cxn>
                    <a:cxn ang="0">
                      <a:pos x="connsiteX3848" y="connsiteY3848"/>
                    </a:cxn>
                    <a:cxn ang="0">
                      <a:pos x="connsiteX3849" y="connsiteY3849"/>
                    </a:cxn>
                    <a:cxn ang="0">
                      <a:pos x="connsiteX3850" y="connsiteY3850"/>
                    </a:cxn>
                    <a:cxn ang="0">
                      <a:pos x="connsiteX3851" y="connsiteY3851"/>
                    </a:cxn>
                    <a:cxn ang="0">
                      <a:pos x="connsiteX3852" y="connsiteY3852"/>
                    </a:cxn>
                    <a:cxn ang="0">
                      <a:pos x="connsiteX3853" y="connsiteY3853"/>
                    </a:cxn>
                    <a:cxn ang="0">
                      <a:pos x="connsiteX3854" y="connsiteY3854"/>
                    </a:cxn>
                    <a:cxn ang="0">
                      <a:pos x="connsiteX3855" y="connsiteY3855"/>
                    </a:cxn>
                    <a:cxn ang="0">
                      <a:pos x="connsiteX3856" y="connsiteY3856"/>
                    </a:cxn>
                    <a:cxn ang="0">
                      <a:pos x="connsiteX3857" y="connsiteY3857"/>
                    </a:cxn>
                    <a:cxn ang="0">
                      <a:pos x="connsiteX3858" y="connsiteY3858"/>
                    </a:cxn>
                    <a:cxn ang="0">
                      <a:pos x="connsiteX3859" y="connsiteY3859"/>
                    </a:cxn>
                    <a:cxn ang="0">
                      <a:pos x="connsiteX3860" y="connsiteY3860"/>
                    </a:cxn>
                    <a:cxn ang="0">
                      <a:pos x="connsiteX3861" y="connsiteY3861"/>
                    </a:cxn>
                    <a:cxn ang="0">
                      <a:pos x="connsiteX3862" y="connsiteY3862"/>
                    </a:cxn>
                    <a:cxn ang="0">
                      <a:pos x="connsiteX3863" y="connsiteY3863"/>
                    </a:cxn>
                    <a:cxn ang="0">
                      <a:pos x="connsiteX3864" y="connsiteY3864"/>
                    </a:cxn>
                    <a:cxn ang="0">
                      <a:pos x="connsiteX3865" y="connsiteY3865"/>
                    </a:cxn>
                    <a:cxn ang="0">
                      <a:pos x="connsiteX3866" y="connsiteY3866"/>
                    </a:cxn>
                    <a:cxn ang="0">
                      <a:pos x="connsiteX3867" y="connsiteY3867"/>
                    </a:cxn>
                    <a:cxn ang="0">
                      <a:pos x="connsiteX3868" y="connsiteY3868"/>
                    </a:cxn>
                    <a:cxn ang="0">
                      <a:pos x="connsiteX3869" y="connsiteY3869"/>
                    </a:cxn>
                    <a:cxn ang="0">
                      <a:pos x="connsiteX3870" y="connsiteY3870"/>
                    </a:cxn>
                    <a:cxn ang="0">
                      <a:pos x="connsiteX3871" y="connsiteY3871"/>
                    </a:cxn>
                    <a:cxn ang="0">
                      <a:pos x="connsiteX3872" y="connsiteY3872"/>
                    </a:cxn>
                    <a:cxn ang="0">
                      <a:pos x="connsiteX3873" y="connsiteY3873"/>
                    </a:cxn>
                    <a:cxn ang="0">
                      <a:pos x="connsiteX3874" y="connsiteY3874"/>
                    </a:cxn>
                    <a:cxn ang="0">
                      <a:pos x="connsiteX3875" y="connsiteY3875"/>
                    </a:cxn>
                    <a:cxn ang="0">
                      <a:pos x="connsiteX3876" y="connsiteY3876"/>
                    </a:cxn>
                    <a:cxn ang="0">
                      <a:pos x="connsiteX3877" y="connsiteY3877"/>
                    </a:cxn>
                    <a:cxn ang="0">
                      <a:pos x="connsiteX3878" y="connsiteY3878"/>
                    </a:cxn>
                    <a:cxn ang="0">
                      <a:pos x="connsiteX3879" y="connsiteY3879"/>
                    </a:cxn>
                    <a:cxn ang="0">
                      <a:pos x="connsiteX3880" y="connsiteY3880"/>
                    </a:cxn>
                    <a:cxn ang="0">
                      <a:pos x="connsiteX3881" y="connsiteY3881"/>
                    </a:cxn>
                    <a:cxn ang="0">
                      <a:pos x="connsiteX3882" y="connsiteY3882"/>
                    </a:cxn>
                    <a:cxn ang="0">
                      <a:pos x="connsiteX3883" y="connsiteY3883"/>
                    </a:cxn>
                    <a:cxn ang="0">
                      <a:pos x="connsiteX3884" y="connsiteY3884"/>
                    </a:cxn>
                    <a:cxn ang="0">
                      <a:pos x="connsiteX3885" y="connsiteY3885"/>
                    </a:cxn>
                    <a:cxn ang="0">
                      <a:pos x="connsiteX3886" y="connsiteY3886"/>
                    </a:cxn>
                    <a:cxn ang="0">
                      <a:pos x="connsiteX3887" y="connsiteY3887"/>
                    </a:cxn>
                    <a:cxn ang="0">
                      <a:pos x="connsiteX3888" y="connsiteY3888"/>
                    </a:cxn>
                    <a:cxn ang="0">
                      <a:pos x="connsiteX3889" y="connsiteY3889"/>
                    </a:cxn>
                    <a:cxn ang="0">
                      <a:pos x="connsiteX3890" y="connsiteY3890"/>
                    </a:cxn>
                    <a:cxn ang="0">
                      <a:pos x="connsiteX3891" y="connsiteY3891"/>
                    </a:cxn>
                    <a:cxn ang="0">
                      <a:pos x="connsiteX3892" y="connsiteY3892"/>
                    </a:cxn>
                    <a:cxn ang="0">
                      <a:pos x="connsiteX3893" y="connsiteY3893"/>
                    </a:cxn>
                    <a:cxn ang="0">
                      <a:pos x="connsiteX3894" y="connsiteY3894"/>
                    </a:cxn>
                    <a:cxn ang="0">
                      <a:pos x="connsiteX3895" y="connsiteY3895"/>
                    </a:cxn>
                    <a:cxn ang="0">
                      <a:pos x="connsiteX3896" y="connsiteY3896"/>
                    </a:cxn>
                    <a:cxn ang="0">
                      <a:pos x="connsiteX3897" y="connsiteY3897"/>
                    </a:cxn>
                    <a:cxn ang="0">
                      <a:pos x="connsiteX3898" y="connsiteY3898"/>
                    </a:cxn>
                    <a:cxn ang="0">
                      <a:pos x="connsiteX3899" y="connsiteY3899"/>
                    </a:cxn>
                    <a:cxn ang="0">
                      <a:pos x="connsiteX3900" y="connsiteY3900"/>
                    </a:cxn>
                    <a:cxn ang="0">
                      <a:pos x="connsiteX3901" y="connsiteY3901"/>
                    </a:cxn>
                    <a:cxn ang="0">
                      <a:pos x="connsiteX3902" y="connsiteY3902"/>
                    </a:cxn>
                    <a:cxn ang="0">
                      <a:pos x="connsiteX3903" y="connsiteY3903"/>
                    </a:cxn>
                    <a:cxn ang="0">
                      <a:pos x="connsiteX3904" y="connsiteY3904"/>
                    </a:cxn>
                    <a:cxn ang="0">
                      <a:pos x="connsiteX3905" y="connsiteY3905"/>
                    </a:cxn>
                    <a:cxn ang="0">
                      <a:pos x="connsiteX3906" y="connsiteY3906"/>
                    </a:cxn>
                    <a:cxn ang="0">
                      <a:pos x="connsiteX3907" y="connsiteY3907"/>
                    </a:cxn>
                    <a:cxn ang="0">
                      <a:pos x="connsiteX3908" y="connsiteY3908"/>
                    </a:cxn>
                    <a:cxn ang="0">
                      <a:pos x="connsiteX3909" y="connsiteY3909"/>
                    </a:cxn>
                    <a:cxn ang="0">
                      <a:pos x="connsiteX3910" y="connsiteY3910"/>
                    </a:cxn>
                    <a:cxn ang="0">
                      <a:pos x="connsiteX3911" y="connsiteY3911"/>
                    </a:cxn>
                    <a:cxn ang="0">
                      <a:pos x="connsiteX3912" y="connsiteY3912"/>
                    </a:cxn>
                    <a:cxn ang="0">
                      <a:pos x="connsiteX3913" y="connsiteY3913"/>
                    </a:cxn>
                    <a:cxn ang="0">
                      <a:pos x="connsiteX3914" y="connsiteY3914"/>
                    </a:cxn>
                    <a:cxn ang="0">
                      <a:pos x="connsiteX3915" y="connsiteY3915"/>
                    </a:cxn>
                    <a:cxn ang="0">
                      <a:pos x="connsiteX3916" y="connsiteY3916"/>
                    </a:cxn>
                    <a:cxn ang="0">
                      <a:pos x="connsiteX3917" y="connsiteY3917"/>
                    </a:cxn>
                    <a:cxn ang="0">
                      <a:pos x="connsiteX3918" y="connsiteY3918"/>
                    </a:cxn>
                    <a:cxn ang="0">
                      <a:pos x="connsiteX3919" y="connsiteY3919"/>
                    </a:cxn>
                    <a:cxn ang="0">
                      <a:pos x="connsiteX3920" y="connsiteY3920"/>
                    </a:cxn>
                    <a:cxn ang="0">
                      <a:pos x="connsiteX3921" y="connsiteY3921"/>
                    </a:cxn>
                    <a:cxn ang="0">
                      <a:pos x="connsiteX3922" y="connsiteY3922"/>
                    </a:cxn>
                    <a:cxn ang="0">
                      <a:pos x="connsiteX3923" y="connsiteY3923"/>
                    </a:cxn>
                    <a:cxn ang="0">
                      <a:pos x="connsiteX3924" y="connsiteY3924"/>
                    </a:cxn>
                    <a:cxn ang="0">
                      <a:pos x="connsiteX3925" y="connsiteY3925"/>
                    </a:cxn>
                    <a:cxn ang="0">
                      <a:pos x="connsiteX3926" y="connsiteY3926"/>
                    </a:cxn>
                    <a:cxn ang="0">
                      <a:pos x="connsiteX3927" y="connsiteY3927"/>
                    </a:cxn>
                    <a:cxn ang="0">
                      <a:pos x="connsiteX3928" y="connsiteY3928"/>
                    </a:cxn>
                    <a:cxn ang="0">
                      <a:pos x="connsiteX3929" y="connsiteY3929"/>
                    </a:cxn>
                    <a:cxn ang="0">
                      <a:pos x="connsiteX3930" y="connsiteY3930"/>
                    </a:cxn>
                    <a:cxn ang="0">
                      <a:pos x="connsiteX3931" y="connsiteY3931"/>
                    </a:cxn>
                    <a:cxn ang="0">
                      <a:pos x="connsiteX3932" y="connsiteY3932"/>
                    </a:cxn>
                    <a:cxn ang="0">
                      <a:pos x="connsiteX3933" y="connsiteY3933"/>
                    </a:cxn>
                    <a:cxn ang="0">
                      <a:pos x="connsiteX3934" y="connsiteY3934"/>
                    </a:cxn>
                    <a:cxn ang="0">
                      <a:pos x="connsiteX3935" y="connsiteY3935"/>
                    </a:cxn>
                    <a:cxn ang="0">
                      <a:pos x="connsiteX3936" y="connsiteY3936"/>
                    </a:cxn>
                    <a:cxn ang="0">
                      <a:pos x="connsiteX3937" y="connsiteY3937"/>
                    </a:cxn>
                    <a:cxn ang="0">
                      <a:pos x="connsiteX3938" y="connsiteY3938"/>
                    </a:cxn>
                    <a:cxn ang="0">
                      <a:pos x="connsiteX3939" y="connsiteY3939"/>
                    </a:cxn>
                    <a:cxn ang="0">
                      <a:pos x="connsiteX3940" y="connsiteY3940"/>
                    </a:cxn>
                    <a:cxn ang="0">
                      <a:pos x="connsiteX3941" y="connsiteY3941"/>
                    </a:cxn>
                    <a:cxn ang="0">
                      <a:pos x="connsiteX3942" y="connsiteY3942"/>
                    </a:cxn>
                    <a:cxn ang="0">
                      <a:pos x="connsiteX3943" y="connsiteY3943"/>
                    </a:cxn>
                    <a:cxn ang="0">
                      <a:pos x="connsiteX3944" y="connsiteY3944"/>
                    </a:cxn>
                    <a:cxn ang="0">
                      <a:pos x="connsiteX3945" y="connsiteY3945"/>
                    </a:cxn>
                    <a:cxn ang="0">
                      <a:pos x="connsiteX3946" y="connsiteY3946"/>
                    </a:cxn>
                    <a:cxn ang="0">
                      <a:pos x="connsiteX3947" y="connsiteY3947"/>
                    </a:cxn>
                    <a:cxn ang="0">
                      <a:pos x="connsiteX3948" y="connsiteY3948"/>
                    </a:cxn>
                    <a:cxn ang="0">
                      <a:pos x="connsiteX3949" y="connsiteY3949"/>
                    </a:cxn>
                    <a:cxn ang="0">
                      <a:pos x="connsiteX3950" y="connsiteY3950"/>
                    </a:cxn>
                    <a:cxn ang="0">
                      <a:pos x="connsiteX3951" y="connsiteY3951"/>
                    </a:cxn>
                    <a:cxn ang="0">
                      <a:pos x="connsiteX3952" y="connsiteY3952"/>
                    </a:cxn>
                    <a:cxn ang="0">
                      <a:pos x="connsiteX3953" y="connsiteY3953"/>
                    </a:cxn>
                    <a:cxn ang="0">
                      <a:pos x="connsiteX3954" y="connsiteY3954"/>
                    </a:cxn>
                    <a:cxn ang="0">
                      <a:pos x="connsiteX3955" y="connsiteY3955"/>
                    </a:cxn>
                    <a:cxn ang="0">
                      <a:pos x="connsiteX3956" y="connsiteY3956"/>
                    </a:cxn>
                    <a:cxn ang="0">
                      <a:pos x="connsiteX3957" y="connsiteY3957"/>
                    </a:cxn>
                    <a:cxn ang="0">
                      <a:pos x="connsiteX3958" y="connsiteY3958"/>
                    </a:cxn>
                    <a:cxn ang="0">
                      <a:pos x="connsiteX3959" y="connsiteY3959"/>
                    </a:cxn>
                    <a:cxn ang="0">
                      <a:pos x="connsiteX3960" y="connsiteY3960"/>
                    </a:cxn>
                    <a:cxn ang="0">
                      <a:pos x="connsiteX3961" y="connsiteY3961"/>
                    </a:cxn>
                    <a:cxn ang="0">
                      <a:pos x="connsiteX3962" y="connsiteY3962"/>
                    </a:cxn>
                    <a:cxn ang="0">
                      <a:pos x="connsiteX3963" y="connsiteY3963"/>
                    </a:cxn>
                    <a:cxn ang="0">
                      <a:pos x="connsiteX3964" y="connsiteY3964"/>
                    </a:cxn>
                    <a:cxn ang="0">
                      <a:pos x="connsiteX3965" y="connsiteY3965"/>
                    </a:cxn>
                    <a:cxn ang="0">
                      <a:pos x="connsiteX3966" y="connsiteY3966"/>
                    </a:cxn>
                    <a:cxn ang="0">
                      <a:pos x="connsiteX3967" y="connsiteY3967"/>
                    </a:cxn>
                    <a:cxn ang="0">
                      <a:pos x="connsiteX3968" y="connsiteY3968"/>
                    </a:cxn>
                    <a:cxn ang="0">
                      <a:pos x="connsiteX3969" y="connsiteY3969"/>
                    </a:cxn>
                    <a:cxn ang="0">
                      <a:pos x="connsiteX3970" y="connsiteY3970"/>
                    </a:cxn>
                    <a:cxn ang="0">
                      <a:pos x="connsiteX3971" y="connsiteY3971"/>
                    </a:cxn>
                    <a:cxn ang="0">
                      <a:pos x="connsiteX3972" y="connsiteY3972"/>
                    </a:cxn>
                    <a:cxn ang="0">
                      <a:pos x="connsiteX3973" y="connsiteY3973"/>
                    </a:cxn>
                    <a:cxn ang="0">
                      <a:pos x="connsiteX3974" y="connsiteY3974"/>
                    </a:cxn>
                    <a:cxn ang="0">
                      <a:pos x="connsiteX3975" y="connsiteY3975"/>
                    </a:cxn>
                    <a:cxn ang="0">
                      <a:pos x="connsiteX3976" y="connsiteY3976"/>
                    </a:cxn>
                    <a:cxn ang="0">
                      <a:pos x="connsiteX3977" y="connsiteY3977"/>
                    </a:cxn>
                    <a:cxn ang="0">
                      <a:pos x="connsiteX3978" y="connsiteY3978"/>
                    </a:cxn>
                    <a:cxn ang="0">
                      <a:pos x="connsiteX3979" y="connsiteY3979"/>
                    </a:cxn>
                    <a:cxn ang="0">
                      <a:pos x="connsiteX3980" y="connsiteY3980"/>
                    </a:cxn>
                    <a:cxn ang="0">
                      <a:pos x="connsiteX3981" y="connsiteY3981"/>
                    </a:cxn>
                    <a:cxn ang="0">
                      <a:pos x="connsiteX3982" y="connsiteY3982"/>
                    </a:cxn>
                    <a:cxn ang="0">
                      <a:pos x="connsiteX3983" y="connsiteY3983"/>
                    </a:cxn>
                    <a:cxn ang="0">
                      <a:pos x="connsiteX3984" y="connsiteY3984"/>
                    </a:cxn>
                    <a:cxn ang="0">
                      <a:pos x="connsiteX3985" y="connsiteY3985"/>
                    </a:cxn>
                    <a:cxn ang="0">
                      <a:pos x="connsiteX3986" y="connsiteY3986"/>
                    </a:cxn>
                    <a:cxn ang="0">
                      <a:pos x="connsiteX3987" y="connsiteY3987"/>
                    </a:cxn>
                    <a:cxn ang="0">
                      <a:pos x="connsiteX3988" y="connsiteY3988"/>
                    </a:cxn>
                    <a:cxn ang="0">
                      <a:pos x="connsiteX3989" y="connsiteY3989"/>
                    </a:cxn>
                    <a:cxn ang="0">
                      <a:pos x="connsiteX3990" y="connsiteY3990"/>
                    </a:cxn>
                    <a:cxn ang="0">
                      <a:pos x="connsiteX3991" y="connsiteY3991"/>
                    </a:cxn>
                    <a:cxn ang="0">
                      <a:pos x="connsiteX3992" y="connsiteY3992"/>
                    </a:cxn>
                    <a:cxn ang="0">
                      <a:pos x="connsiteX3993" y="connsiteY3993"/>
                    </a:cxn>
                    <a:cxn ang="0">
                      <a:pos x="connsiteX3994" y="connsiteY3994"/>
                    </a:cxn>
                    <a:cxn ang="0">
                      <a:pos x="connsiteX3995" y="connsiteY3995"/>
                    </a:cxn>
                    <a:cxn ang="0">
                      <a:pos x="connsiteX3996" y="connsiteY3996"/>
                    </a:cxn>
                    <a:cxn ang="0">
                      <a:pos x="connsiteX3997" y="connsiteY3997"/>
                    </a:cxn>
                    <a:cxn ang="0">
                      <a:pos x="connsiteX3998" y="connsiteY3998"/>
                    </a:cxn>
                    <a:cxn ang="0">
                      <a:pos x="connsiteX3999" y="connsiteY3999"/>
                    </a:cxn>
                    <a:cxn ang="0">
                      <a:pos x="connsiteX4000" y="connsiteY4000"/>
                    </a:cxn>
                    <a:cxn ang="0">
                      <a:pos x="connsiteX4001" y="connsiteY4001"/>
                    </a:cxn>
                    <a:cxn ang="0">
                      <a:pos x="connsiteX4002" y="connsiteY4002"/>
                    </a:cxn>
                    <a:cxn ang="0">
                      <a:pos x="connsiteX4003" y="connsiteY4003"/>
                    </a:cxn>
                    <a:cxn ang="0">
                      <a:pos x="connsiteX4004" y="connsiteY4004"/>
                    </a:cxn>
                    <a:cxn ang="0">
                      <a:pos x="connsiteX4005" y="connsiteY4005"/>
                    </a:cxn>
                    <a:cxn ang="0">
                      <a:pos x="connsiteX4006" y="connsiteY4006"/>
                    </a:cxn>
                    <a:cxn ang="0">
                      <a:pos x="connsiteX4007" y="connsiteY4007"/>
                    </a:cxn>
                    <a:cxn ang="0">
                      <a:pos x="connsiteX4008" y="connsiteY4008"/>
                    </a:cxn>
                    <a:cxn ang="0">
                      <a:pos x="connsiteX4009" y="connsiteY4009"/>
                    </a:cxn>
                    <a:cxn ang="0">
                      <a:pos x="connsiteX4010" y="connsiteY4010"/>
                    </a:cxn>
                    <a:cxn ang="0">
                      <a:pos x="connsiteX4011" y="connsiteY4011"/>
                    </a:cxn>
                    <a:cxn ang="0">
                      <a:pos x="connsiteX4012" y="connsiteY4012"/>
                    </a:cxn>
                    <a:cxn ang="0">
                      <a:pos x="connsiteX4013" y="connsiteY4013"/>
                    </a:cxn>
                    <a:cxn ang="0">
                      <a:pos x="connsiteX4014" y="connsiteY4014"/>
                    </a:cxn>
                    <a:cxn ang="0">
                      <a:pos x="connsiteX4015" y="connsiteY4015"/>
                    </a:cxn>
                    <a:cxn ang="0">
                      <a:pos x="connsiteX4016" y="connsiteY4016"/>
                    </a:cxn>
                    <a:cxn ang="0">
                      <a:pos x="connsiteX4017" y="connsiteY4017"/>
                    </a:cxn>
                    <a:cxn ang="0">
                      <a:pos x="connsiteX4018" y="connsiteY4018"/>
                    </a:cxn>
                    <a:cxn ang="0">
                      <a:pos x="connsiteX4019" y="connsiteY4019"/>
                    </a:cxn>
                    <a:cxn ang="0">
                      <a:pos x="connsiteX4020" y="connsiteY4020"/>
                    </a:cxn>
                    <a:cxn ang="0">
                      <a:pos x="connsiteX4021" y="connsiteY4021"/>
                    </a:cxn>
                    <a:cxn ang="0">
                      <a:pos x="connsiteX4022" y="connsiteY4022"/>
                    </a:cxn>
                    <a:cxn ang="0">
                      <a:pos x="connsiteX4023" y="connsiteY4023"/>
                    </a:cxn>
                    <a:cxn ang="0">
                      <a:pos x="connsiteX4024" y="connsiteY4024"/>
                    </a:cxn>
                    <a:cxn ang="0">
                      <a:pos x="connsiteX4025" y="connsiteY4025"/>
                    </a:cxn>
                    <a:cxn ang="0">
                      <a:pos x="connsiteX4026" y="connsiteY4026"/>
                    </a:cxn>
                    <a:cxn ang="0">
                      <a:pos x="connsiteX4027" y="connsiteY4027"/>
                    </a:cxn>
                    <a:cxn ang="0">
                      <a:pos x="connsiteX4028" y="connsiteY4028"/>
                    </a:cxn>
                    <a:cxn ang="0">
                      <a:pos x="connsiteX4029" y="connsiteY4029"/>
                    </a:cxn>
                    <a:cxn ang="0">
                      <a:pos x="connsiteX4030" y="connsiteY4030"/>
                    </a:cxn>
                    <a:cxn ang="0">
                      <a:pos x="connsiteX4031" y="connsiteY4031"/>
                    </a:cxn>
                    <a:cxn ang="0">
                      <a:pos x="connsiteX4032" y="connsiteY4032"/>
                    </a:cxn>
                    <a:cxn ang="0">
                      <a:pos x="connsiteX4033" y="connsiteY4033"/>
                    </a:cxn>
                    <a:cxn ang="0">
                      <a:pos x="connsiteX4034" y="connsiteY4034"/>
                    </a:cxn>
                    <a:cxn ang="0">
                      <a:pos x="connsiteX4035" y="connsiteY4035"/>
                    </a:cxn>
                    <a:cxn ang="0">
                      <a:pos x="connsiteX4036" y="connsiteY4036"/>
                    </a:cxn>
                    <a:cxn ang="0">
                      <a:pos x="connsiteX4037" y="connsiteY4037"/>
                    </a:cxn>
                    <a:cxn ang="0">
                      <a:pos x="connsiteX4038" y="connsiteY4038"/>
                    </a:cxn>
                    <a:cxn ang="0">
                      <a:pos x="connsiteX4039" y="connsiteY4039"/>
                    </a:cxn>
                    <a:cxn ang="0">
                      <a:pos x="connsiteX4040" y="connsiteY4040"/>
                    </a:cxn>
                    <a:cxn ang="0">
                      <a:pos x="connsiteX4041" y="connsiteY4041"/>
                    </a:cxn>
                    <a:cxn ang="0">
                      <a:pos x="connsiteX4042" y="connsiteY4042"/>
                    </a:cxn>
                    <a:cxn ang="0">
                      <a:pos x="connsiteX4043" y="connsiteY4043"/>
                    </a:cxn>
                    <a:cxn ang="0">
                      <a:pos x="connsiteX4044" y="connsiteY4044"/>
                    </a:cxn>
                    <a:cxn ang="0">
                      <a:pos x="connsiteX4045" y="connsiteY4045"/>
                    </a:cxn>
                    <a:cxn ang="0">
                      <a:pos x="connsiteX4046" y="connsiteY4046"/>
                    </a:cxn>
                    <a:cxn ang="0">
                      <a:pos x="connsiteX4047" y="connsiteY4047"/>
                    </a:cxn>
                    <a:cxn ang="0">
                      <a:pos x="connsiteX4048" y="connsiteY4048"/>
                    </a:cxn>
                    <a:cxn ang="0">
                      <a:pos x="connsiteX4049" y="connsiteY4049"/>
                    </a:cxn>
                    <a:cxn ang="0">
                      <a:pos x="connsiteX4050" y="connsiteY4050"/>
                    </a:cxn>
                    <a:cxn ang="0">
                      <a:pos x="connsiteX4051" y="connsiteY4051"/>
                    </a:cxn>
                    <a:cxn ang="0">
                      <a:pos x="connsiteX4052" y="connsiteY4052"/>
                    </a:cxn>
                    <a:cxn ang="0">
                      <a:pos x="connsiteX4053" y="connsiteY4053"/>
                    </a:cxn>
                    <a:cxn ang="0">
                      <a:pos x="connsiteX4054" y="connsiteY4054"/>
                    </a:cxn>
                    <a:cxn ang="0">
                      <a:pos x="connsiteX4055" y="connsiteY4055"/>
                    </a:cxn>
                    <a:cxn ang="0">
                      <a:pos x="connsiteX4056" y="connsiteY4056"/>
                    </a:cxn>
                    <a:cxn ang="0">
                      <a:pos x="connsiteX4057" y="connsiteY4057"/>
                    </a:cxn>
                    <a:cxn ang="0">
                      <a:pos x="connsiteX4058" y="connsiteY4058"/>
                    </a:cxn>
                    <a:cxn ang="0">
                      <a:pos x="connsiteX4059" y="connsiteY4059"/>
                    </a:cxn>
                    <a:cxn ang="0">
                      <a:pos x="connsiteX4060" y="connsiteY4060"/>
                    </a:cxn>
                    <a:cxn ang="0">
                      <a:pos x="connsiteX4061" y="connsiteY4061"/>
                    </a:cxn>
                    <a:cxn ang="0">
                      <a:pos x="connsiteX4062" y="connsiteY4062"/>
                    </a:cxn>
                    <a:cxn ang="0">
                      <a:pos x="connsiteX4063" y="connsiteY4063"/>
                    </a:cxn>
                    <a:cxn ang="0">
                      <a:pos x="connsiteX4064" y="connsiteY4064"/>
                    </a:cxn>
                    <a:cxn ang="0">
                      <a:pos x="connsiteX4065" y="connsiteY4065"/>
                    </a:cxn>
                    <a:cxn ang="0">
                      <a:pos x="connsiteX4066" y="connsiteY4066"/>
                    </a:cxn>
                    <a:cxn ang="0">
                      <a:pos x="connsiteX4067" y="connsiteY4067"/>
                    </a:cxn>
                    <a:cxn ang="0">
                      <a:pos x="connsiteX4068" y="connsiteY4068"/>
                    </a:cxn>
                    <a:cxn ang="0">
                      <a:pos x="connsiteX4069" y="connsiteY4069"/>
                    </a:cxn>
                    <a:cxn ang="0">
                      <a:pos x="connsiteX4070" y="connsiteY4070"/>
                    </a:cxn>
                    <a:cxn ang="0">
                      <a:pos x="connsiteX4071" y="connsiteY4071"/>
                    </a:cxn>
                    <a:cxn ang="0">
                      <a:pos x="connsiteX4072" y="connsiteY4072"/>
                    </a:cxn>
                    <a:cxn ang="0">
                      <a:pos x="connsiteX4073" y="connsiteY4073"/>
                    </a:cxn>
                    <a:cxn ang="0">
                      <a:pos x="connsiteX4074" y="connsiteY4074"/>
                    </a:cxn>
                    <a:cxn ang="0">
                      <a:pos x="connsiteX4075" y="connsiteY4075"/>
                    </a:cxn>
                    <a:cxn ang="0">
                      <a:pos x="connsiteX4076" y="connsiteY4076"/>
                    </a:cxn>
                    <a:cxn ang="0">
                      <a:pos x="connsiteX4077" y="connsiteY4077"/>
                    </a:cxn>
                    <a:cxn ang="0">
                      <a:pos x="connsiteX4078" y="connsiteY4078"/>
                    </a:cxn>
                    <a:cxn ang="0">
                      <a:pos x="connsiteX4079" y="connsiteY4079"/>
                    </a:cxn>
                    <a:cxn ang="0">
                      <a:pos x="connsiteX4080" y="connsiteY4080"/>
                    </a:cxn>
                    <a:cxn ang="0">
                      <a:pos x="connsiteX4081" y="connsiteY4081"/>
                    </a:cxn>
                    <a:cxn ang="0">
                      <a:pos x="connsiteX4082" y="connsiteY4082"/>
                    </a:cxn>
                    <a:cxn ang="0">
                      <a:pos x="connsiteX4083" y="connsiteY4083"/>
                    </a:cxn>
                    <a:cxn ang="0">
                      <a:pos x="connsiteX4084" y="connsiteY4084"/>
                    </a:cxn>
                    <a:cxn ang="0">
                      <a:pos x="connsiteX4085" y="connsiteY4085"/>
                    </a:cxn>
                    <a:cxn ang="0">
                      <a:pos x="connsiteX4086" y="connsiteY4086"/>
                    </a:cxn>
                    <a:cxn ang="0">
                      <a:pos x="connsiteX4087" y="connsiteY4087"/>
                    </a:cxn>
                    <a:cxn ang="0">
                      <a:pos x="connsiteX4088" y="connsiteY4088"/>
                    </a:cxn>
                    <a:cxn ang="0">
                      <a:pos x="connsiteX4089" y="connsiteY4089"/>
                    </a:cxn>
                    <a:cxn ang="0">
                      <a:pos x="connsiteX4090" y="connsiteY4090"/>
                    </a:cxn>
                    <a:cxn ang="0">
                      <a:pos x="connsiteX4091" y="connsiteY4091"/>
                    </a:cxn>
                    <a:cxn ang="0">
                      <a:pos x="connsiteX4092" y="connsiteY4092"/>
                    </a:cxn>
                    <a:cxn ang="0">
                      <a:pos x="connsiteX4093" y="connsiteY4093"/>
                    </a:cxn>
                    <a:cxn ang="0">
                      <a:pos x="connsiteX4094" y="connsiteY4094"/>
                    </a:cxn>
                    <a:cxn ang="0">
                      <a:pos x="connsiteX4095" y="connsiteY4095"/>
                    </a:cxn>
                    <a:cxn ang="0">
                      <a:pos x="connsiteX4096" y="connsiteY4096"/>
                    </a:cxn>
                    <a:cxn ang="0">
                      <a:pos x="connsiteX4097" y="connsiteY4097"/>
                    </a:cxn>
                    <a:cxn ang="0">
                      <a:pos x="connsiteX4098" y="connsiteY4098"/>
                    </a:cxn>
                    <a:cxn ang="0">
                      <a:pos x="connsiteX4099" y="connsiteY4099"/>
                    </a:cxn>
                    <a:cxn ang="0">
                      <a:pos x="connsiteX4100" y="connsiteY4100"/>
                    </a:cxn>
                    <a:cxn ang="0">
                      <a:pos x="connsiteX4101" y="connsiteY4101"/>
                    </a:cxn>
                    <a:cxn ang="0">
                      <a:pos x="connsiteX4102" y="connsiteY4102"/>
                    </a:cxn>
                    <a:cxn ang="0">
                      <a:pos x="connsiteX4103" y="connsiteY4103"/>
                    </a:cxn>
                    <a:cxn ang="0">
                      <a:pos x="connsiteX4104" y="connsiteY4104"/>
                    </a:cxn>
                    <a:cxn ang="0">
                      <a:pos x="connsiteX4105" y="connsiteY4105"/>
                    </a:cxn>
                    <a:cxn ang="0">
                      <a:pos x="connsiteX4106" y="connsiteY4106"/>
                    </a:cxn>
                    <a:cxn ang="0">
                      <a:pos x="connsiteX4107" y="connsiteY4107"/>
                    </a:cxn>
                    <a:cxn ang="0">
                      <a:pos x="connsiteX4108" y="connsiteY4108"/>
                    </a:cxn>
                    <a:cxn ang="0">
                      <a:pos x="connsiteX4109" y="connsiteY4109"/>
                    </a:cxn>
                    <a:cxn ang="0">
                      <a:pos x="connsiteX4110" y="connsiteY4110"/>
                    </a:cxn>
                    <a:cxn ang="0">
                      <a:pos x="connsiteX4111" y="connsiteY4111"/>
                    </a:cxn>
                    <a:cxn ang="0">
                      <a:pos x="connsiteX4112" y="connsiteY4112"/>
                    </a:cxn>
                    <a:cxn ang="0">
                      <a:pos x="connsiteX4113" y="connsiteY4113"/>
                    </a:cxn>
                    <a:cxn ang="0">
                      <a:pos x="connsiteX4114" y="connsiteY4114"/>
                    </a:cxn>
                    <a:cxn ang="0">
                      <a:pos x="connsiteX4115" y="connsiteY4115"/>
                    </a:cxn>
                    <a:cxn ang="0">
                      <a:pos x="connsiteX4116" y="connsiteY4116"/>
                    </a:cxn>
                    <a:cxn ang="0">
                      <a:pos x="connsiteX4117" y="connsiteY4117"/>
                    </a:cxn>
                    <a:cxn ang="0">
                      <a:pos x="connsiteX4118" y="connsiteY4118"/>
                    </a:cxn>
                    <a:cxn ang="0">
                      <a:pos x="connsiteX4119" y="connsiteY4119"/>
                    </a:cxn>
                    <a:cxn ang="0">
                      <a:pos x="connsiteX4120" y="connsiteY4120"/>
                    </a:cxn>
                    <a:cxn ang="0">
                      <a:pos x="connsiteX4121" y="connsiteY4121"/>
                    </a:cxn>
                    <a:cxn ang="0">
                      <a:pos x="connsiteX4122" y="connsiteY4122"/>
                    </a:cxn>
                    <a:cxn ang="0">
                      <a:pos x="connsiteX4123" y="connsiteY4123"/>
                    </a:cxn>
                    <a:cxn ang="0">
                      <a:pos x="connsiteX4124" y="connsiteY4124"/>
                    </a:cxn>
                    <a:cxn ang="0">
                      <a:pos x="connsiteX4125" y="connsiteY4125"/>
                    </a:cxn>
                    <a:cxn ang="0">
                      <a:pos x="connsiteX4126" y="connsiteY4126"/>
                    </a:cxn>
                    <a:cxn ang="0">
                      <a:pos x="connsiteX4127" y="connsiteY4127"/>
                    </a:cxn>
                    <a:cxn ang="0">
                      <a:pos x="connsiteX4128" y="connsiteY4128"/>
                    </a:cxn>
                    <a:cxn ang="0">
                      <a:pos x="connsiteX4129" y="connsiteY4129"/>
                    </a:cxn>
                    <a:cxn ang="0">
                      <a:pos x="connsiteX4130" y="connsiteY4130"/>
                    </a:cxn>
                    <a:cxn ang="0">
                      <a:pos x="connsiteX4131" y="connsiteY4131"/>
                    </a:cxn>
                    <a:cxn ang="0">
                      <a:pos x="connsiteX4132" y="connsiteY4132"/>
                    </a:cxn>
                    <a:cxn ang="0">
                      <a:pos x="connsiteX4133" y="connsiteY4133"/>
                    </a:cxn>
                    <a:cxn ang="0">
                      <a:pos x="connsiteX4134" y="connsiteY4134"/>
                    </a:cxn>
                    <a:cxn ang="0">
                      <a:pos x="connsiteX4135" y="connsiteY4135"/>
                    </a:cxn>
                    <a:cxn ang="0">
                      <a:pos x="connsiteX4136" y="connsiteY4136"/>
                    </a:cxn>
                    <a:cxn ang="0">
                      <a:pos x="connsiteX4137" y="connsiteY4137"/>
                    </a:cxn>
                    <a:cxn ang="0">
                      <a:pos x="connsiteX4138" y="connsiteY4138"/>
                    </a:cxn>
                    <a:cxn ang="0">
                      <a:pos x="connsiteX4139" y="connsiteY4139"/>
                    </a:cxn>
                    <a:cxn ang="0">
                      <a:pos x="connsiteX4140" y="connsiteY4140"/>
                    </a:cxn>
                    <a:cxn ang="0">
                      <a:pos x="connsiteX4141" y="connsiteY4141"/>
                    </a:cxn>
                    <a:cxn ang="0">
                      <a:pos x="connsiteX4142" y="connsiteY4142"/>
                    </a:cxn>
                    <a:cxn ang="0">
                      <a:pos x="connsiteX4143" y="connsiteY4143"/>
                    </a:cxn>
                    <a:cxn ang="0">
                      <a:pos x="connsiteX4144" y="connsiteY4144"/>
                    </a:cxn>
                    <a:cxn ang="0">
                      <a:pos x="connsiteX4145" y="connsiteY4145"/>
                    </a:cxn>
                    <a:cxn ang="0">
                      <a:pos x="connsiteX4146" y="connsiteY4146"/>
                    </a:cxn>
                    <a:cxn ang="0">
                      <a:pos x="connsiteX4147" y="connsiteY4147"/>
                    </a:cxn>
                    <a:cxn ang="0">
                      <a:pos x="connsiteX4148" y="connsiteY4148"/>
                    </a:cxn>
                    <a:cxn ang="0">
                      <a:pos x="connsiteX4149" y="connsiteY4149"/>
                    </a:cxn>
                    <a:cxn ang="0">
                      <a:pos x="connsiteX4150" y="connsiteY4150"/>
                    </a:cxn>
                    <a:cxn ang="0">
                      <a:pos x="connsiteX4151" y="connsiteY4151"/>
                    </a:cxn>
                    <a:cxn ang="0">
                      <a:pos x="connsiteX4152" y="connsiteY4152"/>
                    </a:cxn>
                    <a:cxn ang="0">
                      <a:pos x="connsiteX4153" y="connsiteY4153"/>
                    </a:cxn>
                    <a:cxn ang="0">
                      <a:pos x="connsiteX4154" y="connsiteY4154"/>
                    </a:cxn>
                    <a:cxn ang="0">
                      <a:pos x="connsiteX4155" y="connsiteY4155"/>
                    </a:cxn>
                    <a:cxn ang="0">
                      <a:pos x="connsiteX4156" y="connsiteY4156"/>
                    </a:cxn>
                    <a:cxn ang="0">
                      <a:pos x="connsiteX4157" y="connsiteY4157"/>
                    </a:cxn>
                    <a:cxn ang="0">
                      <a:pos x="connsiteX4158" y="connsiteY4158"/>
                    </a:cxn>
                    <a:cxn ang="0">
                      <a:pos x="connsiteX4159" y="connsiteY4159"/>
                    </a:cxn>
                    <a:cxn ang="0">
                      <a:pos x="connsiteX4160" y="connsiteY4160"/>
                    </a:cxn>
                    <a:cxn ang="0">
                      <a:pos x="connsiteX4161" y="connsiteY4161"/>
                    </a:cxn>
                    <a:cxn ang="0">
                      <a:pos x="connsiteX4162" y="connsiteY4162"/>
                    </a:cxn>
                    <a:cxn ang="0">
                      <a:pos x="connsiteX4163" y="connsiteY4163"/>
                    </a:cxn>
                    <a:cxn ang="0">
                      <a:pos x="connsiteX4164" y="connsiteY4164"/>
                    </a:cxn>
                    <a:cxn ang="0">
                      <a:pos x="connsiteX4165" y="connsiteY4165"/>
                    </a:cxn>
                    <a:cxn ang="0">
                      <a:pos x="connsiteX4166" y="connsiteY4166"/>
                    </a:cxn>
                    <a:cxn ang="0">
                      <a:pos x="connsiteX4167" y="connsiteY4167"/>
                    </a:cxn>
                    <a:cxn ang="0">
                      <a:pos x="connsiteX4168" y="connsiteY4168"/>
                    </a:cxn>
                    <a:cxn ang="0">
                      <a:pos x="connsiteX4169" y="connsiteY4169"/>
                    </a:cxn>
                    <a:cxn ang="0">
                      <a:pos x="connsiteX4170" y="connsiteY4170"/>
                    </a:cxn>
                    <a:cxn ang="0">
                      <a:pos x="connsiteX4171" y="connsiteY4171"/>
                    </a:cxn>
                    <a:cxn ang="0">
                      <a:pos x="connsiteX4172" y="connsiteY4172"/>
                    </a:cxn>
                    <a:cxn ang="0">
                      <a:pos x="connsiteX4173" y="connsiteY4173"/>
                    </a:cxn>
                    <a:cxn ang="0">
                      <a:pos x="connsiteX4174" y="connsiteY4174"/>
                    </a:cxn>
                    <a:cxn ang="0">
                      <a:pos x="connsiteX4175" y="connsiteY4175"/>
                    </a:cxn>
                    <a:cxn ang="0">
                      <a:pos x="connsiteX4176" y="connsiteY4176"/>
                    </a:cxn>
                    <a:cxn ang="0">
                      <a:pos x="connsiteX4177" y="connsiteY4177"/>
                    </a:cxn>
                    <a:cxn ang="0">
                      <a:pos x="connsiteX4178" y="connsiteY4178"/>
                    </a:cxn>
                    <a:cxn ang="0">
                      <a:pos x="connsiteX4179" y="connsiteY4179"/>
                    </a:cxn>
                    <a:cxn ang="0">
                      <a:pos x="connsiteX4180" y="connsiteY4180"/>
                    </a:cxn>
                    <a:cxn ang="0">
                      <a:pos x="connsiteX4181" y="connsiteY4181"/>
                    </a:cxn>
                    <a:cxn ang="0">
                      <a:pos x="connsiteX4182" y="connsiteY4182"/>
                    </a:cxn>
                    <a:cxn ang="0">
                      <a:pos x="connsiteX4183" y="connsiteY4183"/>
                    </a:cxn>
                    <a:cxn ang="0">
                      <a:pos x="connsiteX4184" y="connsiteY4184"/>
                    </a:cxn>
                    <a:cxn ang="0">
                      <a:pos x="connsiteX4185" y="connsiteY4185"/>
                    </a:cxn>
                    <a:cxn ang="0">
                      <a:pos x="connsiteX4186" y="connsiteY4186"/>
                    </a:cxn>
                    <a:cxn ang="0">
                      <a:pos x="connsiteX4187" y="connsiteY4187"/>
                    </a:cxn>
                    <a:cxn ang="0">
                      <a:pos x="connsiteX4188" y="connsiteY4188"/>
                    </a:cxn>
                    <a:cxn ang="0">
                      <a:pos x="connsiteX4189" y="connsiteY4189"/>
                    </a:cxn>
                    <a:cxn ang="0">
                      <a:pos x="connsiteX4190" y="connsiteY4190"/>
                    </a:cxn>
                    <a:cxn ang="0">
                      <a:pos x="connsiteX4191" y="connsiteY4191"/>
                    </a:cxn>
                    <a:cxn ang="0">
                      <a:pos x="connsiteX4192" y="connsiteY4192"/>
                    </a:cxn>
                    <a:cxn ang="0">
                      <a:pos x="connsiteX4193" y="connsiteY4193"/>
                    </a:cxn>
                    <a:cxn ang="0">
                      <a:pos x="connsiteX4194" y="connsiteY4194"/>
                    </a:cxn>
                    <a:cxn ang="0">
                      <a:pos x="connsiteX4195" y="connsiteY4195"/>
                    </a:cxn>
                    <a:cxn ang="0">
                      <a:pos x="connsiteX4196" y="connsiteY4196"/>
                    </a:cxn>
                    <a:cxn ang="0">
                      <a:pos x="connsiteX4197" y="connsiteY4197"/>
                    </a:cxn>
                    <a:cxn ang="0">
                      <a:pos x="connsiteX4198" y="connsiteY4198"/>
                    </a:cxn>
                    <a:cxn ang="0">
                      <a:pos x="connsiteX4199" y="connsiteY4199"/>
                    </a:cxn>
                    <a:cxn ang="0">
                      <a:pos x="connsiteX4200" y="connsiteY4200"/>
                    </a:cxn>
                    <a:cxn ang="0">
                      <a:pos x="connsiteX4201" y="connsiteY4201"/>
                    </a:cxn>
                    <a:cxn ang="0">
                      <a:pos x="connsiteX4202" y="connsiteY4202"/>
                    </a:cxn>
                    <a:cxn ang="0">
                      <a:pos x="connsiteX4203" y="connsiteY4203"/>
                    </a:cxn>
                    <a:cxn ang="0">
                      <a:pos x="connsiteX4204" y="connsiteY4204"/>
                    </a:cxn>
                    <a:cxn ang="0">
                      <a:pos x="connsiteX4205" y="connsiteY4205"/>
                    </a:cxn>
                    <a:cxn ang="0">
                      <a:pos x="connsiteX4206" y="connsiteY4206"/>
                    </a:cxn>
                    <a:cxn ang="0">
                      <a:pos x="connsiteX4207" y="connsiteY4207"/>
                    </a:cxn>
                    <a:cxn ang="0">
                      <a:pos x="connsiteX4208" y="connsiteY4208"/>
                    </a:cxn>
                    <a:cxn ang="0">
                      <a:pos x="connsiteX4209" y="connsiteY4209"/>
                    </a:cxn>
                    <a:cxn ang="0">
                      <a:pos x="connsiteX4210" y="connsiteY4210"/>
                    </a:cxn>
                    <a:cxn ang="0">
                      <a:pos x="connsiteX4211" y="connsiteY4211"/>
                    </a:cxn>
                    <a:cxn ang="0">
                      <a:pos x="connsiteX4212" y="connsiteY4212"/>
                    </a:cxn>
                    <a:cxn ang="0">
                      <a:pos x="connsiteX4213" y="connsiteY4213"/>
                    </a:cxn>
                    <a:cxn ang="0">
                      <a:pos x="connsiteX4214" y="connsiteY4214"/>
                    </a:cxn>
                    <a:cxn ang="0">
                      <a:pos x="connsiteX4215" y="connsiteY4215"/>
                    </a:cxn>
                    <a:cxn ang="0">
                      <a:pos x="connsiteX4216" y="connsiteY4216"/>
                    </a:cxn>
                    <a:cxn ang="0">
                      <a:pos x="connsiteX4217" y="connsiteY4217"/>
                    </a:cxn>
                    <a:cxn ang="0">
                      <a:pos x="connsiteX4218" y="connsiteY4218"/>
                    </a:cxn>
                    <a:cxn ang="0">
                      <a:pos x="connsiteX4219" y="connsiteY4219"/>
                    </a:cxn>
                    <a:cxn ang="0">
                      <a:pos x="connsiteX4220" y="connsiteY4220"/>
                    </a:cxn>
                    <a:cxn ang="0">
                      <a:pos x="connsiteX4221" y="connsiteY4221"/>
                    </a:cxn>
                    <a:cxn ang="0">
                      <a:pos x="connsiteX4222" y="connsiteY4222"/>
                    </a:cxn>
                    <a:cxn ang="0">
                      <a:pos x="connsiteX4223" y="connsiteY4223"/>
                    </a:cxn>
                    <a:cxn ang="0">
                      <a:pos x="connsiteX4224" y="connsiteY4224"/>
                    </a:cxn>
                    <a:cxn ang="0">
                      <a:pos x="connsiteX4225" y="connsiteY4225"/>
                    </a:cxn>
                    <a:cxn ang="0">
                      <a:pos x="connsiteX4226" y="connsiteY4226"/>
                    </a:cxn>
                    <a:cxn ang="0">
                      <a:pos x="connsiteX4227" y="connsiteY4227"/>
                    </a:cxn>
                    <a:cxn ang="0">
                      <a:pos x="connsiteX4228" y="connsiteY4228"/>
                    </a:cxn>
                    <a:cxn ang="0">
                      <a:pos x="connsiteX4229" y="connsiteY4229"/>
                    </a:cxn>
                    <a:cxn ang="0">
                      <a:pos x="connsiteX4230" y="connsiteY4230"/>
                    </a:cxn>
                    <a:cxn ang="0">
                      <a:pos x="connsiteX4231" y="connsiteY4231"/>
                    </a:cxn>
                    <a:cxn ang="0">
                      <a:pos x="connsiteX4232" y="connsiteY4232"/>
                    </a:cxn>
                    <a:cxn ang="0">
                      <a:pos x="connsiteX4233" y="connsiteY4233"/>
                    </a:cxn>
                    <a:cxn ang="0">
                      <a:pos x="connsiteX4234" y="connsiteY4234"/>
                    </a:cxn>
                    <a:cxn ang="0">
                      <a:pos x="connsiteX4235" y="connsiteY4235"/>
                    </a:cxn>
                    <a:cxn ang="0">
                      <a:pos x="connsiteX4236" y="connsiteY4236"/>
                    </a:cxn>
                    <a:cxn ang="0">
                      <a:pos x="connsiteX4237" y="connsiteY4237"/>
                    </a:cxn>
                    <a:cxn ang="0">
                      <a:pos x="connsiteX4238" y="connsiteY4238"/>
                    </a:cxn>
                    <a:cxn ang="0">
                      <a:pos x="connsiteX4239" y="connsiteY4239"/>
                    </a:cxn>
                    <a:cxn ang="0">
                      <a:pos x="connsiteX4240" y="connsiteY4240"/>
                    </a:cxn>
                    <a:cxn ang="0">
                      <a:pos x="connsiteX4241" y="connsiteY4241"/>
                    </a:cxn>
                    <a:cxn ang="0">
                      <a:pos x="connsiteX4242" y="connsiteY4242"/>
                    </a:cxn>
                    <a:cxn ang="0">
                      <a:pos x="connsiteX4243" y="connsiteY4243"/>
                    </a:cxn>
                    <a:cxn ang="0">
                      <a:pos x="connsiteX4244" y="connsiteY4244"/>
                    </a:cxn>
                    <a:cxn ang="0">
                      <a:pos x="connsiteX4245" y="connsiteY4245"/>
                    </a:cxn>
                    <a:cxn ang="0">
                      <a:pos x="connsiteX4246" y="connsiteY4246"/>
                    </a:cxn>
                    <a:cxn ang="0">
                      <a:pos x="connsiteX4247" y="connsiteY4247"/>
                    </a:cxn>
                    <a:cxn ang="0">
                      <a:pos x="connsiteX4248" y="connsiteY4248"/>
                    </a:cxn>
                    <a:cxn ang="0">
                      <a:pos x="connsiteX4249" y="connsiteY4249"/>
                    </a:cxn>
                    <a:cxn ang="0">
                      <a:pos x="connsiteX4250" y="connsiteY4250"/>
                    </a:cxn>
                    <a:cxn ang="0">
                      <a:pos x="connsiteX4251" y="connsiteY4251"/>
                    </a:cxn>
                    <a:cxn ang="0">
                      <a:pos x="connsiteX4252" y="connsiteY4252"/>
                    </a:cxn>
                    <a:cxn ang="0">
                      <a:pos x="connsiteX4253" y="connsiteY4253"/>
                    </a:cxn>
                    <a:cxn ang="0">
                      <a:pos x="connsiteX4254" y="connsiteY4254"/>
                    </a:cxn>
                    <a:cxn ang="0">
                      <a:pos x="connsiteX4255" y="connsiteY4255"/>
                    </a:cxn>
                    <a:cxn ang="0">
                      <a:pos x="connsiteX4256" y="connsiteY4256"/>
                    </a:cxn>
                    <a:cxn ang="0">
                      <a:pos x="connsiteX4257" y="connsiteY4257"/>
                    </a:cxn>
                    <a:cxn ang="0">
                      <a:pos x="connsiteX4258" y="connsiteY4258"/>
                    </a:cxn>
                    <a:cxn ang="0">
                      <a:pos x="connsiteX4259" y="connsiteY4259"/>
                    </a:cxn>
                    <a:cxn ang="0">
                      <a:pos x="connsiteX4260" y="connsiteY4260"/>
                    </a:cxn>
                    <a:cxn ang="0">
                      <a:pos x="connsiteX4261" y="connsiteY4261"/>
                    </a:cxn>
                    <a:cxn ang="0">
                      <a:pos x="connsiteX4262" y="connsiteY4262"/>
                    </a:cxn>
                    <a:cxn ang="0">
                      <a:pos x="connsiteX4263" y="connsiteY4263"/>
                    </a:cxn>
                    <a:cxn ang="0">
                      <a:pos x="connsiteX4264" y="connsiteY4264"/>
                    </a:cxn>
                    <a:cxn ang="0">
                      <a:pos x="connsiteX4265" y="connsiteY4265"/>
                    </a:cxn>
                    <a:cxn ang="0">
                      <a:pos x="connsiteX4266" y="connsiteY4266"/>
                    </a:cxn>
                    <a:cxn ang="0">
                      <a:pos x="connsiteX4267" y="connsiteY4267"/>
                    </a:cxn>
                    <a:cxn ang="0">
                      <a:pos x="connsiteX4268" y="connsiteY4268"/>
                    </a:cxn>
                    <a:cxn ang="0">
                      <a:pos x="connsiteX4269" y="connsiteY4269"/>
                    </a:cxn>
                    <a:cxn ang="0">
                      <a:pos x="connsiteX4270" y="connsiteY4270"/>
                    </a:cxn>
                    <a:cxn ang="0">
                      <a:pos x="connsiteX4271" y="connsiteY4271"/>
                    </a:cxn>
                    <a:cxn ang="0">
                      <a:pos x="connsiteX4272" y="connsiteY4272"/>
                    </a:cxn>
                    <a:cxn ang="0">
                      <a:pos x="connsiteX4273" y="connsiteY4273"/>
                    </a:cxn>
                    <a:cxn ang="0">
                      <a:pos x="connsiteX4274" y="connsiteY4274"/>
                    </a:cxn>
                    <a:cxn ang="0">
                      <a:pos x="connsiteX4275" y="connsiteY4275"/>
                    </a:cxn>
                    <a:cxn ang="0">
                      <a:pos x="connsiteX4276" y="connsiteY4276"/>
                    </a:cxn>
                    <a:cxn ang="0">
                      <a:pos x="connsiteX4277" y="connsiteY4277"/>
                    </a:cxn>
                    <a:cxn ang="0">
                      <a:pos x="connsiteX4278" y="connsiteY4278"/>
                    </a:cxn>
                    <a:cxn ang="0">
                      <a:pos x="connsiteX4279" y="connsiteY4279"/>
                    </a:cxn>
                    <a:cxn ang="0">
                      <a:pos x="connsiteX4280" y="connsiteY4280"/>
                    </a:cxn>
                    <a:cxn ang="0">
                      <a:pos x="connsiteX4281" y="connsiteY4281"/>
                    </a:cxn>
                    <a:cxn ang="0">
                      <a:pos x="connsiteX4282" y="connsiteY4282"/>
                    </a:cxn>
                    <a:cxn ang="0">
                      <a:pos x="connsiteX4283" y="connsiteY4283"/>
                    </a:cxn>
                    <a:cxn ang="0">
                      <a:pos x="connsiteX4284" y="connsiteY4284"/>
                    </a:cxn>
                    <a:cxn ang="0">
                      <a:pos x="connsiteX4285" y="connsiteY4285"/>
                    </a:cxn>
                    <a:cxn ang="0">
                      <a:pos x="connsiteX4286" y="connsiteY4286"/>
                    </a:cxn>
                    <a:cxn ang="0">
                      <a:pos x="connsiteX4287" y="connsiteY4287"/>
                    </a:cxn>
                    <a:cxn ang="0">
                      <a:pos x="connsiteX4288" y="connsiteY4288"/>
                    </a:cxn>
                    <a:cxn ang="0">
                      <a:pos x="connsiteX4289" y="connsiteY4289"/>
                    </a:cxn>
                    <a:cxn ang="0">
                      <a:pos x="connsiteX4290" y="connsiteY4290"/>
                    </a:cxn>
                    <a:cxn ang="0">
                      <a:pos x="connsiteX4291" y="connsiteY4291"/>
                    </a:cxn>
                    <a:cxn ang="0">
                      <a:pos x="connsiteX4292" y="connsiteY4292"/>
                    </a:cxn>
                    <a:cxn ang="0">
                      <a:pos x="connsiteX4293" y="connsiteY4293"/>
                    </a:cxn>
                    <a:cxn ang="0">
                      <a:pos x="connsiteX4294" y="connsiteY4294"/>
                    </a:cxn>
                    <a:cxn ang="0">
                      <a:pos x="connsiteX4295" y="connsiteY4295"/>
                    </a:cxn>
                    <a:cxn ang="0">
                      <a:pos x="connsiteX4296" y="connsiteY4296"/>
                    </a:cxn>
                    <a:cxn ang="0">
                      <a:pos x="connsiteX4297" y="connsiteY4297"/>
                    </a:cxn>
                    <a:cxn ang="0">
                      <a:pos x="connsiteX4298" y="connsiteY4298"/>
                    </a:cxn>
                    <a:cxn ang="0">
                      <a:pos x="connsiteX4299" y="connsiteY4299"/>
                    </a:cxn>
                    <a:cxn ang="0">
                      <a:pos x="connsiteX4300" y="connsiteY4300"/>
                    </a:cxn>
                    <a:cxn ang="0">
                      <a:pos x="connsiteX4301" y="connsiteY4301"/>
                    </a:cxn>
                    <a:cxn ang="0">
                      <a:pos x="connsiteX4302" y="connsiteY4302"/>
                    </a:cxn>
                    <a:cxn ang="0">
                      <a:pos x="connsiteX4303" y="connsiteY4303"/>
                    </a:cxn>
                    <a:cxn ang="0">
                      <a:pos x="connsiteX4304" y="connsiteY4304"/>
                    </a:cxn>
                    <a:cxn ang="0">
                      <a:pos x="connsiteX4305" y="connsiteY4305"/>
                    </a:cxn>
                    <a:cxn ang="0">
                      <a:pos x="connsiteX4306" y="connsiteY4306"/>
                    </a:cxn>
                    <a:cxn ang="0">
                      <a:pos x="connsiteX4307" y="connsiteY4307"/>
                    </a:cxn>
                    <a:cxn ang="0">
                      <a:pos x="connsiteX4308" y="connsiteY4308"/>
                    </a:cxn>
                    <a:cxn ang="0">
                      <a:pos x="connsiteX4309" y="connsiteY4309"/>
                    </a:cxn>
                    <a:cxn ang="0">
                      <a:pos x="connsiteX4310" y="connsiteY4310"/>
                    </a:cxn>
                    <a:cxn ang="0">
                      <a:pos x="connsiteX4311" y="connsiteY4311"/>
                    </a:cxn>
                    <a:cxn ang="0">
                      <a:pos x="connsiteX4312" y="connsiteY4312"/>
                    </a:cxn>
                    <a:cxn ang="0">
                      <a:pos x="connsiteX4313" y="connsiteY4313"/>
                    </a:cxn>
                    <a:cxn ang="0">
                      <a:pos x="connsiteX4314" y="connsiteY4314"/>
                    </a:cxn>
                    <a:cxn ang="0">
                      <a:pos x="connsiteX4315" y="connsiteY4315"/>
                    </a:cxn>
                    <a:cxn ang="0">
                      <a:pos x="connsiteX4316" y="connsiteY4316"/>
                    </a:cxn>
                    <a:cxn ang="0">
                      <a:pos x="connsiteX4317" y="connsiteY4317"/>
                    </a:cxn>
                    <a:cxn ang="0">
                      <a:pos x="connsiteX4318" y="connsiteY4318"/>
                    </a:cxn>
                    <a:cxn ang="0">
                      <a:pos x="connsiteX4319" y="connsiteY4319"/>
                    </a:cxn>
                    <a:cxn ang="0">
                      <a:pos x="connsiteX4320" y="connsiteY4320"/>
                    </a:cxn>
                    <a:cxn ang="0">
                      <a:pos x="connsiteX4321" y="connsiteY4321"/>
                    </a:cxn>
                    <a:cxn ang="0">
                      <a:pos x="connsiteX4322" y="connsiteY4322"/>
                    </a:cxn>
                    <a:cxn ang="0">
                      <a:pos x="connsiteX4323" y="connsiteY4323"/>
                    </a:cxn>
                    <a:cxn ang="0">
                      <a:pos x="connsiteX4324" y="connsiteY4324"/>
                    </a:cxn>
                    <a:cxn ang="0">
                      <a:pos x="connsiteX4325" y="connsiteY4325"/>
                    </a:cxn>
                    <a:cxn ang="0">
                      <a:pos x="connsiteX4326" y="connsiteY4326"/>
                    </a:cxn>
                    <a:cxn ang="0">
                      <a:pos x="connsiteX4327" y="connsiteY4327"/>
                    </a:cxn>
                    <a:cxn ang="0">
                      <a:pos x="connsiteX4328" y="connsiteY4328"/>
                    </a:cxn>
                    <a:cxn ang="0">
                      <a:pos x="connsiteX4329" y="connsiteY4329"/>
                    </a:cxn>
                    <a:cxn ang="0">
                      <a:pos x="connsiteX4330" y="connsiteY4330"/>
                    </a:cxn>
                    <a:cxn ang="0">
                      <a:pos x="connsiteX4331" y="connsiteY4331"/>
                    </a:cxn>
                    <a:cxn ang="0">
                      <a:pos x="connsiteX4332" y="connsiteY4332"/>
                    </a:cxn>
                    <a:cxn ang="0">
                      <a:pos x="connsiteX4333" y="connsiteY4333"/>
                    </a:cxn>
                    <a:cxn ang="0">
                      <a:pos x="connsiteX4334" y="connsiteY4334"/>
                    </a:cxn>
                    <a:cxn ang="0">
                      <a:pos x="connsiteX4335" y="connsiteY4335"/>
                    </a:cxn>
                    <a:cxn ang="0">
                      <a:pos x="connsiteX4336" y="connsiteY4336"/>
                    </a:cxn>
                    <a:cxn ang="0">
                      <a:pos x="connsiteX4337" y="connsiteY4337"/>
                    </a:cxn>
                    <a:cxn ang="0">
                      <a:pos x="connsiteX4338" y="connsiteY4338"/>
                    </a:cxn>
                    <a:cxn ang="0">
                      <a:pos x="connsiteX4339" y="connsiteY4339"/>
                    </a:cxn>
                    <a:cxn ang="0">
                      <a:pos x="connsiteX4340" y="connsiteY4340"/>
                    </a:cxn>
                    <a:cxn ang="0">
                      <a:pos x="connsiteX4341" y="connsiteY4341"/>
                    </a:cxn>
                    <a:cxn ang="0">
                      <a:pos x="connsiteX4342" y="connsiteY4342"/>
                    </a:cxn>
                    <a:cxn ang="0">
                      <a:pos x="connsiteX4343" y="connsiteY4343"/>
                    </a:cxn>
                    <a:cxn ang="0">
                      <a:pos x="connsiteX4344" y="connsiteY4344"/>
                    </a:cxn>
                    <a:cxn ang="0">
                      <a:pos x="connsiteX4345" y="connsiteY4345"/>
                    </a:cxn>
                    <a:cxn ang="0">
                      <a:pos x="connsiteX4346" y="connsiteY4346"/>
                    </a:cxn>
                    <a:cxn ang="0">
                      <a:pos x="connsiteX4347" y="connsiteY4347"/>
                    </a:cxn>
                    <a:cxn ang="0">
                      <a:pos x="connsiteX4348" y="connsiteY4348"/>
                    </a:cxn>
                    <a:cxn ang="0">
                      <a:pos x="connsiteX4349" y="connsiteY4349"/>
                    </a:cxn>
                    <a:cxn ang="0">
                      <a:pos x="connsiteX4350" y="connsiteY4350"/>
                    </a:cxn>
                    <a:cxn ang="0">
                      <a:pos x="connsiteX4351" y="connsiteY4351"/>
                    </a:cxn>
                    <a:cxn ang="0">
                      <a:pos x="connsiteX4352" y="connsiteY4352"/>
                    </a:cxn>
                    <a:cxn ang="0">
                      <a:pos x="connsiteX4353" y="connsiteY4353"/>
                    </a:cxn>
                    <a:cxn ang="0">
                      <a:pos x="connsiteX4354" y="connsiteY4354"/>
                    </a:cxn>
                    <a:cxn ang="0">
                      <a:pos x="connsiteX4355" y="connsiteY4355"/>
                    </a:cxn>
                    <a:cxn ang="0">
                      <a:pos x="connsiteX4356" y="connsiteY4356"/>
                    </a:cxn>
                    <a:cxn ang="0">
                      <a:pos x="connsiteX4357" y="connsiteY4357"/>
                    </a:cxn>
                    <a:cxn ang="0">
                      <a:pos x="connsiteX4358" y="connsiteY4358"/>
                    </a:cxn>
                    <a:cxn ang="0">
                      <a:pos x="connsiteX4359" y="connsiteY4359"/>
                    </a:cxn>
                    <a:cxn ang="0">
                      <a:pos x="connsiteX4360" y="connsiteY4360"/>
                    </a:cxn>
                    <a:cxn ang="0">
                      <a:pos x="connsiteX4361" y="connsiteY4361"/>
                    </a:cxn>
                    <a:cxn ang="0">
                      <a:pos x="connsiteX4362" y="connsiteY4362"/>
                    </a:cxn>
                    <a:cxn ang="0">
                      <a:pos x="connsiteX4363" y="connsiteY4363"/>
                    </a:cxn>
                    <a:cxn ang="0">
                      <a:pos x="connsiteX4364" y="connsiteY4364"/>
                    </a:cxn>
                    <a:cxn ang="0">
                      <a:pos x="connsiteX4365" y="connsiteY4365"/>
                    </a:cxn>
                    <a:cxn ang="0">
                      <a:pos x="connsiteX4366" y="connsiteY4366"/>
                    </a:cxn>
                    <a:cxn ang="0">
                      <a:pos x="connsiteX4367" y="connsiteY4367"/>
                    </a:cxn>
                    <a:cxn ang="0">
                      <a:pos x="connsiteX4368" y="connsiteY4368"/>
                    </a:cxn>
                    <a:cxn ang="0">
                      <a:pos x="connsiteX4369" y="connsiteY4369"/>
                    </a:cxn>
                    <a:cxn ang="0">
                      <a:pos x="connsiteX4370" y="connsiteY4370"/>
                    </a:cxn>
                    <a:cxn ang="0">
                      <a:pos x="connsiteX4371" y="connsiteY4371"/>
                    </a:cxn>
                    <a:cxn ang="0">
                      <a:pos x="connsiteX4372" y="connsiteY4372"/>
                    </a:cxn>
                    <a:cxn ang="0">
                      <a:pos x="connsiteX4373" y="connsiteY4373"/>
                    </a:cxn>
                    <a:cxn ang="0">
                      <a:pos x="connsiteX4374" y="connsiteY4374"/>
                    </a:cxn>
                    <a:cxn ang="0">
                      <a:pos x="connsiteX4375" y="connsiteY4375"/>
                    </a:cxn>
                    <a:cxn ang="0">
                      <a:pos x="connsiteX4376" y="connsiteY4376"/>
                    </a:cxn>
                    <a:cxn ang="0">
                      <a:pos x="connsiteX4377" y="connsiteY4377"/>
                    </a:cxn>
                    <a:cxn ang="0">
                      <a:pos x="connsiteX4378" y="connsiteY4378"/>
                    </a:cxn>
                    <a:cxn ang="0">
                      <a:pos x="connsiteX4379" y="connsiteY4379"/>
                    </a:cxn>
                    <a:cxn ang="0">
                      <a:pos x="connsiteX4380" y="connsiteY4380"/>
                    </a:cxn>
                    <a:cxn ang="0">
                      <a:pos x="connsiteX4381" y="connsiteY4381"/>
                    </a:cxn>
                    <a:cxn ang="0">
                      <a:pos x="connsiteX4382" y="connsiteY4382"/>
                    </a:cxn>
                    <a:cxn ang="0">
                      <a:pos x="connsiteX4383" y="connsiteY4383"/>
                    </a:cxn>
                    <a:cxn ang="0">
                      <a:pos x="connsiteX4384" y="connsiteY4384"/>
                    </a:cxn>
                    <a:cxn ang="0">
                      <a:pos x="connsiteX4385" y="connsiteY4385"/>
                    </a:cxn>
                    <a:cxn ang="0">
                      <a:pos x="connsiteX4386" y="connsiteY4386"/>
                    </a:cxn>
                    <a:cxn ang="0">
                      <a:pos x="connsiteX4387" y="connsiteY4387"/>
                    </a:cxn>
                    <a:cxn ang="0">
                      <a:pos x="connsiteX4388" y="connsiteY4388"/>
                    </a:cxn>
                    <a:cxn ang="0">
                      <a:pos x="connsiteX4389" y="connsiteY4389"/>
                    </a:cxn>
                    <a:cxn ang="0">
                      <a:pos x="connsiteX4390" y="connsiteY4390"/>
                    </a:cxn>
                    <a:cxn ang="0">
                      <a:pos x="connsiteX4391" y="connsiteY4391"/>
                    </a:cxn>
                    <a:cxn ang="0">
                      <a:pos x="connsiteX4392" y="connsiteY4392"/>
                    </a:cxn>
                    <a:cxn ang="0">
                      <a:pos x="connsiteX4393" y="connsiteY4393"/>
                    </a:cxn>
                    <a:cxn ang="0">
                      <a:pos x="connsiteX4394" y="connsiteY4394"/>
                    </a:cxn>
                    <a:cxn ang="0">
                      <a:pos x="connsiteX4395" y="connsiteY4395"/>
                    </a:cxn>
                    <a:cxn ang="0">
                      <a:pos x="connsiteX4396" y="connsiteY4396"/>
                    </a:cxn>
                    <a:cxn ang="0">
                      <a:pos x="connsiteX4397" y="connsiteY4397"/>
                    </a:cxn>
                    <a:cxn ang="0">
                      <a:pos x="connsiteX4398" y="connsiteY4398"/>
                    </a:cxn>
                  </a:cxnLst>
                  <a:rect l="l" t="t" r="r" b="b"/>
                  <a:pathLst>
                    <a:path w="5778299" h="2211056">
                      <a:moveTo>
                        <a:pt x="950547" y="2210110"/>
                      </a:moveTo>
                      <a:lnTo>
                        <a:pt x="950280" y="2210110"/>
                      </a:lnTo>
                      <a:cubicBezTo>
                        <a:pt x="946945" y="2208594"/>
                        <a:pt x="943433" y="2207593"/>
                        <a:pt x="939831" y="2207131"/>
                      </a:cubicBezTo>
                      <a:lnTo>
                        <a:pt x="939831" y="2207131"/>
                      </a:lnTo>
                      <a:cubicBezTo>
                        <a:pt x="938541" y="2207131"/>
                        <a:pt x="930005" y="2201840"/>
                        <a:pt x="912574" y="2190679"/>
                      </a:cubicBezTo>
                      <a:cubicBezTo>
                        <a:pt x="907506" y="2187433"/>
                        <a:pt x="903682" y="2184899"/>
                        <a:pt x="902259" y="2184143"/>
                      </a:cubicBezTo>
                      <a:cubicBezTo>
                        <a:pt x="899591" y="2182631"/>
                        <a:pt x="897279" y="2181386"/>
                        <a:pt x="895189" y="2180275"/>
                      </a:cubicBezTo>
                      <a:cubicBezTo>
                        <a:pt x="884963" y="2174761"/>
                        <a:pt x="880738" y="2172494"/>
                        <a:pt x="876203" y="2158487"/>
                      </a:cubicBezTo>
                      <a:cubicBezTo>
                        <a:pt x="874024" y="2151729"/>
                        <a:pt x="866510" y="2148305"/>
                        <a:pt x="853971" y="2148305"/>
                      </a:cubicBezTo>
                      <a:cubicBezTo>
                        <a:pt x="848013" y="2148403"/>
                        <a:pt x="842055" y="2148941"/>
                        <a:pt x="836185" y="2149906"/>
                      </a:cubicBezTo>
                      <a:cubicBezTo>
                        <a:pt x="820267" y="2152307"/>
                        <a:pt x="813020" y="2148705"/>
                        <a:pt x="798658" y="2141324"/>
                      </a:cubicBezTo>
                      <a:lnTo>
                        <a:pt x="796746" y="2140346"/>
                      </a:lnTo>
                      <a:cubicBezTo>
                        <a:pt x="793812" y="2138670"/>
                        <a:pt x="791188" y="2136536"/>
                        <a:pt x="788965" y="2134032"/>
                      </a:cubicBezTo>
                      <a:cubicBezTo>
                        <a:pt x="786163" y="2130342"/>
                        <a:pt x="782073" y="2127834"/>
                        <a:pt x="777538" y="2127007"/>
                      </a:cubicBezTo>
                      <a:cubicBezTo>
                        <a:pt x="775803" y="2127007"/>
                        <a:pt x="773980" y="2126785"/>
                        <a:pt x="771935" y="2126785"/>
                      </a:cubicBezTo>
                      <a:cubicBezTo>
                        <a:pt x="768289" y="2126785"/>
                        <a:pt x="764554" y="2127051"/>
                        <a:pt x="760953" y="2127274"/>
                      </a:cubicBezTo>
                      <a:cubicBezTo>
                        <a:pt x="758373" y="2127274"/>
                        <a:pt x="755661" y="2127585"/>
                        <a:pt x="752993" y="2127674"/>
                      </a:cubicBezTo>
                      <a:cubicBezTo>
                        <a:pt x="742767" y="2127532"/>
                        <a:pt x="732718" y="2125002"/>
                        <a:pt x="723647" y="2120293"/>
                      </a:cubicBezTo>
                      <a:cubicBezTo>
                        <a:pt x="717200" y="2117234"/>
                        <a:pt x="710442" y="2114908"/>
                        <a:pt x="703461" y="2113356"/>
                      </a:cubicBezTo>
                      <a:cubicBezTo>
                        <a:pt x="701060" y="2112850"/>
                        <a:pt x="698570" y="2112578"/>
                        <a:pt x="696124" y="2112556"/>
                      </a:cubicBezTo>
                      <a:cubicBezTo>
                        <a:pt x="689766" y="2112743"/>
                        <a:pt x="683585" y="2114779"/>
                        <a:pt x="678338" y="2118425"/>
                      </a:cubicBezTo>
                      <a:lnTo>
                        <a:pt x="678072" y="2118425"/>
                      </a:lnTo>
                      <a:lnTo>
                        <a:pt x="677761" y="2118425"/>
                      </a:lnTo>
                      <a:cubicBezTo>
                        <a:pt x="671669" y="2114375"/>
                        <a:pt x="666155" y="2109515"/>
                        <a:pt x="661398" y="2103975"/>
                      </a:cubicBezTo>
                      <a:cubicBezTo>
                        <a:pt x="659086" y="2101485"/>
                        <a:pt x="656685" y="2098950"/>
                        <a:pt x="654239" y="2096638"/>
                      </a:cubicBezTo>
                      <a:cubicBezTo>
                        <a:pt x="644679" y="2087270"/>
                        <a:pt x="633919" y="2079182"/>
                        <a:pt x="622270" y="2072583"/>
                      </a:cubicBezTo>
                      <a:cubicBezTo>
                        <a:pt x="618224" y="2070578"/>
                        <a:pt x="613999" y="2068910"/>
                        <a:pt x="609686" y="2067603"/>
                      </a:cubicBezTo>
                      <a:cubicBezTo>
                        <a:pt x="603417" y="2065967"/>
                        <a:pt x="597459" y="2063192"/>
                        <a:pt x="592168" y="2059422"/>
                      </a:cubicBezTo>
                      <a:cubicBezTo>
                        <a:pt x="588966" y="2056887"/>
                        <a:pt x="577361" y="2046083"/>
                        <a:pt x="578339" y="2039991"/>
                      </a:cubicBezTo>
                      <a:cubicBezTo>
                        <a:pt x="578651" y="2038359"/>
                        <a:pt x="579851" y="2037034"/>
                        <a:pt x="581452" y="2036567"/>
                      </a:cubicBezTo>
                      <a:cubicBezTo>
                        <a:pt x="584564" y="2035665"/>
                        <a:pt x="587765" y="2035229"/>
                        <a:pt x="591012" y="2035278"/>
                      </a:cubicBezTo>
                      <a:cubicBezTo>
                        <a:pt x="595814" y="2035838"/>
                        <a:pt x="600616" y="2034424"/>
                        <a:pt x="604351" y="2031365"/>
                      </a:cubicBezTo>
                      <a:cubicBezTo>
                        <a:pt x="606396" y="2028893"/>
                        <a:pt x="607330" y="2025660"/>
                        <a:pt x="606885" y="2022472"/>
                      </a:cubicBezTo>
                      <a:cubicBezTo>
                        <a:pt x="606263" y="2018466"/>
                        <a:pt x="607819" y="2014433"/>
                        <a:pt x="610932" y="2011846"/>
                      </a:cubicBezTo>
                      <a:cubicBezTo>
                        <a:pt x="613377" y="2010058"/>
                        <a:pt x="615911" y="2008408"/>
                        <a:pt x="618535" y="2006910"/>
                      </a:cubicBezTo>
                      <a:cubicBezTo>
                        <a:pt x="622137" y="2004776"/>
                        <a:pt x="624804" y="2003220"/>
                        <a:pt x="624982" y="2001130"/>
                      </a:cubicBezTo>
                      <a:cubicBezTo>
                        <a:pt x="625160" y="1999040"/>
                        <a:pt x="622981" y="1996016"/>
                        <a:pt x="617779" y="1991436"/>
                      </a:cubicBezTo>
                      <a:cubicBezTo>
                        <a:pt x="614844" y="1988858"/>
                        <a:pt x="613644" y="1986501"/>
                        <a:pt x="614088" y="1984189"/>
                      </a:cubicBezTo>
                      <a:cubicBezTo>
                        <a:pt x="615200" y="1978898"/>
                        <a:pt x="625071" y="1975652"/>
                        <a:pt x="635564" y="1972228"/>
                      </a:cubicBezTo>
                      <a:cubicBezTo>
                        <a:pt x="644457" y="1969249"/>
                        <a:pt x="654106" y="1966181"/>
                        <a:pt x="655840" y="1961957"/>
                      </a:cubicBezTo>
                      <a:cubicBezTo>
                        <a:pt x="656329" y="1960885"/>
                        <a:pt x="656329" y="1959649"/>
                        <a:pt x="655840" y="1958578"/>
                      </a:cubicBezTo>
                      <a:cubicBezTo>
                        <a:pt x="654684" y="1956057"/>
                        <a:pt x="652105" y="1954527"/>
                        <a:pt x="649348" y="1954754"/>
                      </a:cubicBezTo>
                      <a:cubicBezTo>
                        <a:pt x="645613" y="1955065"/>
                        <a:pt x="641967" y="1955919"/>
                        <a:pt x="638499" y="1957288"/>
                      </a:cubicBezTo>
                      <a:cubicBezTo>
                        <a:pt x="635075" y="1958662"/>
                        <a:pt x="631429" y="1959516"/>
                        <a:pt x="627739" y="1959823"/>
                      </a:cubicBezTo>
                      <a:cubicBezTo>
                        <a:pt x="623293" y="1959823"/>
                        <a:pt x="620624" y="1957244"/>
                        <a:pt x="619735" y="1952042"/>
                      </a:cubicBezTo>
                      <a:cubicBezTo>
                        <a:pt x="618357" y="1943905"/>
                        <a:pt x="627561" y="1937813"/>
                        <a:pt x="634942" y="1932967"/>
                      </a:cubicBezTo>
                      <a:cubicBezTo>
                        <a:pt x="636854" y="1931775"/>
                        <a:pt x="638721" y="1930481"/>
                        <a:pt x="640500" y="1929098"/>
                      </a:cubicBezTo>
                      <a:cubicBezTo>
                        <a:pt x="643835" y="1926426"/>
                        <a:pt x="648059" y="1925012"/>
                        <a:pt x="652327" y="1925096"/>
                      </a:cubicBezTo>
                      <a:cubicBezTo>
                        <a:pt x="655173" y="1925194"/>
                        <a:pt x="657974" y="1925505"/>
                        <a:pt x="660775" y="1926030"/>
                      </a:cubicBezTo>
                      <a:cubicBezTo>
                        <a:pt x="663710" y="1926604"/>
                        <a:pt x="666689" y="1926928"/>
                        <a:pt x="669668" y="1927008"/>
                      </a:cubicBezTo>
                      <a:cubicBezTo>
                        <a:pt x="671358" y="1927008"/>
                        <a:pt x="673047" y="1926844"/>
                        <a:pt x="674693" y="1926519"/>
                      </a:cubicBezTo>
                      <a:cubicBezTo>
                        <a:pt x="676471" y="1926119"/>
                        <a:pt x="678116" y="1923985"/>
                        <a:pt x="679139" y="1920428"/>
                      </a:cubicBezTo>
                      <a:cubicBezTo>
                        <a:pt x="681362" y="1913714"/>
                        <a:pt x="681318" y="1904465"/>
                        <a:pt x="679139" y="1901753"/>
                      </a:cubicBezTo>
                      <a:cubicBezTo>
                        <a:pt x="677049" y="1899828"/>
                        <a:pt x="675849" y="1897089"/>
                        <a:pt x="675938" y="1894238"/>
                      </a:cubicBezTo>
                      <a:cubicBezTo>
                        <a:pt x="676382" y="1891126"/>
                        <a:pt x="679406" y="1889214"/>
                        <a:pt x="682029" y="1887524"/>
                      </a:cubicBezTo>
                      <a:cubicBezTo>
                        <a:pt x="684652" y="1885835"/>
                        <a:pt x="685898" y="1885034"/>
                        <a:pt x="686031" y="1883701"/>
                      </a:cubicBezTo>
                      <a:cubicBezTo>
                        <a:pt x="685942" y="1882647"/>
                        <a:pt x="685364" y="1881691"/>
                        <a:pt x="684519" y="1881077"/>
                      </a:cubicBezTo>
                      <a:cubicBezTo>
                        <a:pt x="678027" y="1875208"/>
                        <a:pt x="681807" y="1870272"/>
                        <a:pt x="684831" y="1866315"/>
                      </a:cubicBezTo>
                      <a:cubicBezTo>
                        <a:pt x="686565" y="1864048"/>
                        <a:pt x="688210" y="1861869"/>
                        <a:pt x="687854" y="1859912"/>
                      </a:cubicBezTo>
                      <a:cubicBezTo>
                        <a:pt x="687454" y="1858369"/>
                        <a:pt x="686387" y="1857080"/>
                        <a:pt x="684964" y="1856355"/>
                      </a:cubicBezTo>
                      <a:cubicBezTo>
                        <a:pt x="669535" y="1846129"/>
                        <a:pt x="644012" y="1839815"/>
                        <a:pt x="626805" y="1838881"/>
                      </a:cubicBezTo>
                      <a:cubicBezTo>
                        <a:pt x="613866" y="1838170"/>
                        <a:pt x="611332" y="1835279"/>
                        <a:pt x="604573" y="1827498"/>
                      </a:cubicBezTo>
                      <a:lnTo>
                        <a:pt x="601016" y="1823452"/>
                      </a:lnTo>
                      <a:cubicBezTo>
                        <a:pt x="598526" y="1820144"/>
                        <a:pt x="594702" y="1818094"/>
                        <a:pt x="590567" y="1817850"/>
                      </a:cubicBezTo>
                      <a:cubicBezTo>
                        <a:pt x="587054" y="1818161"/>
                        <a:pt x="583675" y="1819241"/>
                        <a:pt x="580651" y="1821006"/>
                      </a:cubicBezTo>
                      <a:cubicBezTo>
                        <a:pt x="577228" y="1822976"/>
                        <a:pt x="573404" y="1824146"/>
                        <a:pt x="569491" y="1824430"/>
                      </a:cubicBezTo>
                      <a:cubicBezTo>
                        <a:pt x="566645" y="1824404"/>
                        <a:pt x="563844" y="1823554"/>
                        <a:pt x="561488" y="1821985"/>
                      </a:cubicBezTo>
                      <a:cubicBezTo>
                        <a:pt x="557975" y="1820299"/>
                        <a:pt x="554329" y="1818957"/>
                        <a:pt x="550594" y="1817983"/>
                      </a:cubicBezTo>
                      <a:cubicBezTo>
                        <a:pt x="540723" y="1814915"/>
                        <a:pt x="530540" y="1811803"/>
                        <a:pt x="531964" y="1807045"/>
                      </a:cubicBezTo>
                      <a:cubicBezTo>
                        <a:pt x="536677" y="1791393"/>
                        <a:pt x="520759" y="1785346"/>
                        <a:pt x="505285" y="1779522"/>
                      </a:cubicBezTo>
                      <a:cubicBezTo>
                        <a:pt x="495014" y="1775653"/>
                        <a:pt x="485366" y="1772007"/>
                        <a:pt x="483053" y="1765560"/>
                      </a:cubicBezTo>
                      <a:cubicBezTo>
                        <a:pt x="482075" y="1762274"/>
                        <a:pt x="482653" y="1758721"/>
                        <a:pt x="484609" y="1755911"/>
                      </a:cubicBezTo>
                      <a:cubicBezTo>
                        <a:pt x="487233" y="1750207"/>
                        <a:pt x="486966" y="1743590"/>
                        <a:pt x="483853" y="1738126"/>
                      </a:cubicBezTo>
                      <a:cubicBezTo>
                        <a:pt x="481453" y="1732510"/>
                        <a:pt x="476473" y="1728401"/>
                        <a:pt x="470514" y="1727099"/>
                      </a:cubicBezTo>
                      <a:cubicBezTo>
                        <a:pt x="467757" y="1726779"/>
                        <a:pt x="465001" y="1726632"/>
                        <a:pt x="462244" y="1726654"/>
                      </a:cubicBezTo>
                      <a:cubicBezTo>
                        <a:pt x="457442" y="1726654"/>
                        <a:pt x="452373" y="1727010"/>
                        <a:pt x="447482" y="1727410"/>
                      </a:cubicBezTo>
                      <a:cubicBezTo>
                        <a:pt x="442591" y="1727810"/>
                        <a:pt x="439123" y="1728032"/>
                        <a:pt x="435166" y="1728077"/>
                      </a:cubicBezTo>
                      <a:cubicBezTo>
                        <a:pt x="431431" y="1728753"/>
                        <a:pt x="427873" y="1730274"/>
                        <a:pt x="424806" y="1732523"/>
                      </a:cubicBezTo>
                      <a:cubicBezTo>
                        <a:pt x="421115" y="1735302"/>
                        <a:pt x="416758" y="1737090"/>
                        <a:pt x="412178" y="1737726"/>
                      </a:cubicBezTo>
                      <a:cubicBezTo>
                        <a:pt x="408754" y="1737632"/>
                        <a:pt x="405642" y="1735600"/>
                        <a:pt x="404174" y="1732479"/>
                      </a:cubicBezTo>
                      <a:cubicBezTo>
                        <a:pt x="398838" y="1723586"/>
                        <a:pt x="391591" y="1701754"/>
                        <a:pt x="392791" y="1690861"/>
                      </a:cubicBezTo>
                      <a:cubicBezTo>
                        <a:pt x="393192" y="1687304"/>
                        <a:pt x="395015" y="1685480"/>
                        <a:pt x="398216" y="1685480"/>
                      </a:cubicBezTo>
                      <a:cubicBezTo>
                        <a:pt x="401640" y="1685841"/>
                        <a:pt x="404974" y="1686756"/>
                        <a:pt x="408087" y="1688193"/>
                      </a:cubicBezTo>
                      <a:cubicBezTo>
                        <a:pt x="410889" y="1689500"/>
                        <a:pt x="413912" y="1690358"/>
                        <a:pt x="416980" y="1690727"/>
                      </a:cubicBezTo>
                      <a:cubicBezTo>
                        <a:pt x="417558" y="1690754"/>
                        <a:pt x="418136" y="1690647"/>
                        <a:pt x="418670" y="1690416"/>
                      </a:cubicBezTo>
                      <a:cubicBezTo>
                        <a:pt x="428630" y="1685969"/>
                        <a:pt x="433831" y="1681523"/>
                        <a:pt x="434543" y="1677077"/>
                      </a:cubicBezTo>
                      <a:cubicBezTo>
                        <a:pt x="435121" y="1673431"/>
                        <a:pt x="432942" y="1669474"/>
                        <a:pt x="428141" y="1665205"/>
                      </a:cubicBezTo>
                      <a:cubicBezTo>
                        <a:pt x="426317" y="1663649"/>
                        <a:pt x="424050" y="1661470"/>
                        <a:pt x="421382" y="1658980"/>
                      </a:cubicBezTo>
                      <a:cubicBezTo>
                        <a:pt x="414001" y="1651910"/>
                        <a:pt x="403596" y="1642262"/>
                        <a:pt x="397682" y="1639905"/>
                      </a:cubicBezTo>
                      <a:cubicBezTo>
                        <a:pt x="391769" y="1637548"/>
                        <a:pt x="376606" y="1614649"/>
                        <a:pt x="376874" y="1607446"/>
                      </a:cubicBezTo>
                      <a:cubicBezTo>
                        <a:pt x="376874" y="1606157"/>
                        <a:pt x="377185" y="1604112"/>
                        <a:pt x="377496" y="1601533"/>
                      </a:cubicBezTo>
                      <a:cubicBezTo>
                        <a:pt x="378608" y="1592017"/>
                        <a:pt x="380697" y="1574365"/>
                        <a:pt x="375139" y="1571608"/>
                      </a:cubicBezTo>
                      <a:lnTo>
                        <a:pt x="370693" y="1569341"/>
                      </a:lnTo>
                      <a:cubicBezTo>
                        <a:pt x="364201" y="1565873"/>
                        <a:pt x="356153" y="1561515"/>
                        <a:pt x="349173" y="1561515"/>
                      </a:cubicBezTo>
                      <a:cubicBezTo>
                        <a:pt x="347349" y="1561484"/>
                        <a:pt x="345526" y="1561849"/>
                        <a:pt x="343881" y="1562582"/>
                      </a:cubicBezTo>
                      <a:cubicBezTo>
                        <a:pt x="340680" y="1564330"/>
                        <a:pt x="337167" y="1565419"/>
                        <a:pt x="333566" y="1565784"/>
                      </a:cubicBezTo>
                      <a:cubicBezTo>
                        <a:pt x="330186" y="1565784"/>
                        <a:pt x="328185" y="1563827"/>
                        <a:pt x="324673" y="1560581"/>
                      </a:cubicBezTo>
                      <a:cubicBezTo>
                        <a:pt x="323561" y="1559514"/>
                        <a:pt x="322272" y="1558269"/>
                        <a:pt x="320716" y="1556846"/>
                      </a:cubicBezTo>
                      <a:cubicBezTo>
                        <a:pt x="318759" y="1554988"/>
                        <a:pt x="316136" y="1553983"/>
                        <a:pt x="313423" y="1554045"/>
                      </a:cubicBezTo>
                      <a:cubicBezTo>
                        <a:pt x="311823" y="1554103"/>
                        <a:pt x="310267" y="1554267"/>
                        <a:pt x="308711" y="1554534"/>
                      </a:cubicBezTo>
                      <a:cubicBezTo>
                        <a:pt x="306932" y="1554850"/>
                        <a:pt x="305153" y="1555028"/>
                        <a:pt x="303375" y="1555068"/>
                      </a:cubicBezTo>
                      <a:cubicBezTo>
                        <a:pt x="302486" y="1555139"/>
                        <a:pt x="301596" y="1555139"/>
                        <a:pt x="300707" y="1555068"/>
                      </a:cubicBezTo>
                      <a:cubicBezTo>
                        <a:pt x="289769" y="1553245"/>
                        <a:pt x="288124" y="1546175"/>
                        <a:pt x="286523" y="1538972"/>
                      </a:cubicBezTo>
                      <a:cubicBezTo>
                        <a:pt x="285901" y="1534165"/>
                        <a:pt x="283899" y="1529643"/>
                        <a:pt x="280743" y="1525944"/>
                      </a:cubicBezTo>
                      <a:cubicBezTo>
                        <a:pt x="275451" y="1520128"/>
                        <a:pt x="272605" y="1512472"/>
                        <a:pt x="272872" y="1504601"/>
                      </a:cubicBezTo>
                      <a:cubicBezTo>
                        <a:pt x="273095" y="1498292"/>
                        <a:pt x="270916" y="1492129"/>
                        <a:pt x="266736" y="1487394"/>
                      </a:cubicBezTo>
                      <a:cubicBezTo>
                        <a:pt x="263402" y="1484695"/>
                        <a:pt x="261312" y="1480769"/>
                        <a:pt x="260912" y="1476500"/>
                      </a:cubicBezTo>
                      <a:cubicBezTo>
                        <a:pt x="261667" y="1472512"/>
                        <a:pt x="263980" y="1469008"/>
                        <a:pt x="267403" y="1466807"/>
                      </a:cubicBezTo>
                      <a:cubicBezTo>
                        <a:pt x="271227" y="1463472"/>
                        <a:pt x="273450" y="1461294"/>
                        <a:pt x="271183" y="1457914"/>
                      </a:cubicBezTo>
                      <a:cubicBezTo>
                        <a:pt x="265625" y="1449955"/>
                        <a:pt x="255220" y="1425411"/>
                        <a:pt x="263713" y="1414740"/>
                      </a:cubicBezTo>
                      <a:cubicBezTo>
                        <a:pt x="264869" y="1413273"/>
                        <a:pt x="266381" y="1411583"/>
                        <a:pt x="268159" y="1409804"/>
                      </a:cubicBezTo>
                      <a:cubicBezTo>
                        <a:pt x="275674" y="1401356"/>
                        <a:pt x="285945" y="1389751"/>
                        <a:pt x="279809" y="1380903"/>
                      </a:cubicBezTo>
                      <a:lnTo>
                        <a:pt x="279497" y="1380458"/>
                      </a:lnTo>
                      <a:lnTo>
                        <a:pt x="279898" y="1380147"/>
                      </a:lnTo>
                      <a:cubicBezTo>
                        <a:pt x="288657" y="1373139"/>
                        <a:pt x="298172" y="1367172"/>
                        <a:pt x="308310" y="1362361"/>
                      </a:cubicBezTo>
                      <a:lnTo>
                        <a:pt x="312756" y="1360138"/>
                      </a:lnTo>
                      <a:cubicBezTo>
                        <a:pt x="318537" y="1358475"/>
                        <a:pt x="324539" y="1357697"/>
                        <a:pt x="330542" y="1357826"/>
                      </a:cubicBezTo>
                      <a:cubicBezTo>
                        <a:pt x="337345" y="1357515"/>
                        <a:pt x="345793" y="1357115"/>
                        <a:pt x="346460" y="1355470"/>
                      </a:cubicBezTo>
                      <a:cubicBezTo>
                        <a:pt x="346593" y="1355278"/>
                        <a:pt x="346593" y="1355038"/>
                        <a:pt x="346460" y="1354847"/>
                      </a:cubicBezTo>
                      <a:cubicBezTo>
                        <a:pt x="345437" y="1352802"/>
                        <a:pt x="337568" y="1350712"/>
                        <a:pt x="330320" y="1348889"/>
                      </a:cubicBezTo>
                      <a:cubicBezTo>
                        <a:pt x="321872" y="1346710"/>
                        <a:pt x="313868" y="1344442"/>
                        <a:pt x="311823" y="1341819"/>
                      </a:cubicBezTo>
                      <a:lnTo>
                        <a:pt x="308265" y="1336972"/>
                      </a:lnTo>
                      <a:cubicBezTo>
                        <a:pt x="302618" y="1329236"/>
                        <a:pt x="300529" y="1326301"/>
                        <a:pt x="295415" y="1326301"/>
                      </a:cubicBezTo>
                      <a:cubicBezTo>
                        <a:pt x="290391" y="1326750"/>
                        <a:pt x="285411" y="1327737"/>
                        <a:pt x="280565" y="1329236"/>
                      </a:cubicBezTo>
                      <a:lnTo>
                        <a:pt x="279142" y="1329591"/>
                      </a:lnTo>
                      <a:lnTo>
                        <a:pt x="279942" y="1328391"/>
                      </a:lnTo>
                      <a:cubicBezTo>
                        <a:pt x="292703" y="1309227"/>
                        <a:pt x="307510" y="1299445"/>
                        <a:pt x="326274" y="1287084"/>
                      </a:cubicBezTo>
                      <a:lnTo>
                        <a:pt x="327919" y="1285972"/>
                      </a:lnTo>
                      <a:cubicBezTo>
                        <a:pt x="335211" y="1280717"/>
                        <a:pt x="341524" y="1274252"/>
                        <a:pt x="346638" y="1266853"/>
                      </a:cubicBezTo>
                      <a:cubicBezTo>
                        <a:pt x="350907" y="1260824"/>
                        <a:pt x="355887" y="1255314"/>
                        <a:pt x="361445" y="1250446"/>
                      </a:cubicBezTo>
                      <a:cubicBezTo>
                        <a:pt x="364824" y="1247645"/>
                        <a:pt x="368737" y="1244977"/>
                        <a:pt x="372872" y="1242175"/>
                      </a:cubicBezTo>
                      <a:cubicBezTo>
                        <a:pt x="384477" y="1234350"/>
                        <a:pt x="396438" y="1226257"/>
                        <a:pt x="399550" y="1213496"/>
                      </a:cubicBezTo>
                      <a:cubicBezTo>
                        <a:pt x="402218" y="1202736"/>
                        <a:pt x="392347" y="1190331"/>
                        <a:pt x="370293" y="1176636"/>
                      </a:cubicBezTo>
                      <a:cubicBezTo>
                        <a:pt x="368959" y="1175791"/>
                        <a:pt x="367180" y="1174813"/>
                        <a:pt x="365313" y="1173790"/>
                      </a:cubicBezTo>
                      <a:cubicBezTo>
                        <a:pt x="357532" y="1169343"/>
                        <a:pt x="346860" y="1163608"/>
                        <a:pt x="347082" y="1157516"/>
                      </a:cubicBezTo>
                      <a:cubicBezTo>
                        <a:pt x="347082" y="1154626"/>
                        <a:pt x="349617" y="1152091"/>
                        <a:pt x="354553" y="1149824"/>
                      </a:cubicBezTo>
                      <a:cubicBezTo>
                        <a:pt x="361711" y="1146533"/>
                        <a:pt x="365313" y="1143332"/>
                        <a:pt x="365624" y="1139953"/>
                      </a:cubicBezTo>
                      <a:cubicBezTo>
                        <a:pt x="365936" y="1136574"/>
                        <a:pt x="362378" y="1132038"/>
                        <a:pt x="354064" y="1126302"/>
                      </a:cubicBezTo>
                      <a:cubicBezTo>
                        <a:pt x="351262" y="1124715"/>
                        <a:pt x="349173" y="1122052"/>
                        <a:pt x="348372" y="1118922"/>
                      </a:cubicBezTo>
                      <a:cubicBezTo>
                        <a:pt x="347660" y="1115009"/>
                        <a:pt x="350106" y="1111185"/>
                        <a:pt x="353085" y="1106916"/>
                      </a:cubicBezTo>
                      <a:cubicBezTo>
                        <a:pt x="353752" y="1106169"/>
                        <a:pt x="353975" y="1105124"/>
                        <a:pt x="353708" y="1104159"/>
                      </a:cubicBezTo>
                      <a:cubicBezTo>
                        <a:pt x="352907" y="1101580"/>
                        <a:pt x="347927" y="1099713"/>
                        <a:pt x="344282" y="1098424"/>
                      </a:cubicBezTo>
                      <a:cubicBezTo>
                        <a:pt x="342903" y="1097966"/>
                        <a:pt x="341524" y="1097401"/>
                        <a:pt x="340235" y="1096734"/>
                      </a:cubicBezTo>
                      <a:cubicBezTo>
                        <a:pt x="337968" y="1095356"/>
                        <a:pt x="336901" y="1094066"/>
                        <a:pt x="336901" y="1092732"/>
                      </a:cubicBezTo>
                      <a:cubicBezTo>
                        <a:pt x="336901" y="1091398"/>
                        <a:pt x="339213" y="1089531"/>
                        <a:pt x="341347" y="1088286"/>
                      </a:cubicBezTo>
                      <a:cubicBezTo>
                        <a:pt x="342503" y="1087699"/>
                        <a:pt x="343570" y="1086952"/>
                        <a:pt x="344548" y="1086063"/>
                      </a:cubicBezTo>
                      <a:cubicBezTo>
                        <a:pt x="346549" y="1083839"/>
                        <a:pt x="342948" y="1077970"/>
                        <a:pt x="340813" y="1074458"/>
                      </a:cubicBezTo>
                      <a:cubicBezTo>
                        <a:pt x="340191" y="1073471"/>
                        <a:pt x="339613" y="1072448"/>
                        <a:pt x="339124" y="1071390"/>
                      </a:cubicBezTo>
                      <a:cubicBezTo>
                        <a:pt x="334410" y="1059696"/>
                        <a:pt x="341658" y="1056094"/>
                        <a:pt x="347483" y="1053248"/>
                      </a:cubicBezTo>
                      <a:cubicBezTo>
                        <a:pt x="352196" y="1050936"/>
                        <a:pt x="355887" y="1049113"/>
                        <a:pt x="354197" y="1044355"/>
                      </a:cubicBezTo>
                      <a:cubicBezTo>
                        <a:pt x="349751" y="1030660"/>
                        <a:pt x="340413" y="1017677"/>
                        <a:pt x="331520" y="1004871"/>
                      </a:cubicBezTo>
                      <a:cubicBezTo>
                        <a:pt x="328941" y="1001181"/>
                        <a:pt x="326496" y="997713"/>
                        <a:pt x="324184" y="994200"/>
                      </a:cubicBezTo>
                      <a:cubicBezTo>
                        <a:pt x="314180" y="979216"/>
                        <a:pt x="324628" y="969745"/>
                        <a:pt x="334722" y="960586"/>
                      </a:cubicBezTo>
                      <a:cubicBezTo>
                        <a:pt x="341391" y="954538"/>
                        <a:pt x="347660" y="948892"/>
                        <a:pt x="347705" y="941955"/>
                      </a:cubicBezTo>
                      <a:cubicBezTo>
                        <a:pt x="347216" y="936415"/>
                        <a:pt x="344415" y="931328"/>
                        <a:pt x="340013" y="927949"/>
                      </a:cubicBezTo>
                      <a:cubicBezTo>
                        <a:pt x="334811" y="923240"/>
                        <a:pt x="329030" y="919194"/>
                        <a:pt x="322805" y="915899"/>
                      </a:cubicBezTo>
                      <a:cubicBezTo>
                        <a:pt x="313734" y="911591"/>
                        <a:pt x="306042" y="904850"/>
                        <a:pt x="300573" y="896424"/>
                      </a:cubicBezTo>
                      <a:cubicBezTo>
                        <a:pt x="292526" y="883085"/>
                        <a:pt x="307421" y="866633"/>
                        <a:pt x="315469" y="861164"/>
                      </a:cubicBezTo>
                      <a:cubicBezTo>
                        <a:pt x="318715" y="858585"/>
                        <a:pt x="321205" y="855197"/>
                        <a:pt x="322716" y="851338"/>
                      </a:cubicBezTo>
                      <a:cubicBezTo>
                        <a:pt x="324762" y="845833"/>
                        <a:pt x="328763" y="841267"/>
                        <a:pt x="333921" y="838488"/>
                      </a:cubicBezTo>
                      <a:cubicBezTo>
                        <a:pt x="336589" y="837278"/>
                        <a:pt x="339390" y="836380"/>
                        <a:pt x="342236" y="835820"/>
                      </a:cubicBezTo>
                      <a:cubicBezTo>
                        <a:pt x="346104" y="835170"/>
                        <a:pt x="349751" y="833650"/>
                        <a:pt x="352952" y="831374"/>
                      </a:cubicBezTo>
                      <a:cubicBezTo>
                        <a:pt x="357576" y="828448"/>
                        <a:pt x="362689" y="826469"/>
                        <a:pt x="368070" y="825549"/>
                      </a:cubicBezTo>
                      <a:cubicBezTo>
                        <a:pt x="376562" y="823503"/>
                        <a:pt x="384566" y="821547"/>
                        <a:pt x="386389" y="811765"/>
                      </a:cubicBezTo>
                      <a:lnTo>
                        <a:pt x="386389" y="810920"/>
                      </a:lnTo>
                      <a:lnTo>
                        <a:pt x="387056" y="811365"/>
                      </a:lnTo>
                      <a:cubicBezTo>
                        <a:pt x="390657" y="814028"/>
                        <a:pt x="394926" y="815669"/>
                        <a:pt x="399416" y="816122"/>
                      </a:cubicBezTo>
                      <a:cubicBezTo>
                        <a:pt x="402974" y="815811"/>
                        <a:pt x="406264" y="813939"/>
                        <a:pt x="408309" y="811009"/>
                      </a:cubicBezTo>
                      <a:cubicBezTo>
                        <a:pt x="411155" y="807234"/>
                        <a:pt x="415512" y="804931"/>
                        <a:pt x="420226" y="804739"/>
                      </a:cubicBezTo>
                      <a:cubicBezTo>
                        <a:pt x="421737" y="804748"/>
                        <a:pt x="423205" y="804926"/>
                        <a:pt x="424672" y="805273"/>
                      </a:cubicBezTo>
                      <a:cubicBezTo>
                        <a:pt x="428407" y="806118"/>
                        <a:pt x="455797" y="814833"/>
                        <a:pt x="455352" y="820702"/>
                      </a:cubicBezTo>
                      <a:cubicBezTo>
                        <a:pt x="455352" y="822836"/>
                        <a:pt x="452062" y="824081"/>
                        <a:pt x="445481" y="824659"/>
                      </a:cubicBezTo>
                      <a:cubicBezTo>
                        <a:pt x="435655" y="825460"/>
                        <a:pt x="432142" y="828750"/>
                        <a:pt x="432409" y="831507"/>
                      </a:cubicBezTo>
                      <a:cubicBezTo>
                        <a:pt x="432675" y="834264"/>
                        <a:pt x="437122" y="838087"/>
                        <a:pt x="444369" y="838087"/>
                      </a:cubicBezTo>
                      <a:cubicBezTo>
                        <a:pt x="446237" y="838079"/>
                        <a:pt x="448105" y="837856"/>
                        <a:pt x="449927" y="837421"/>
                      </a:cubicBezTo>
                      <a:cubicBezTo>
                        <a:pt x="451395" y="837074"/>
                        <a:pt x="452862" y="836891"/>
                        <a:pt x="454374" y="836887"/>
                      </a:cubicBezTo>
                      <a:cubicBezTo>
                        <a:pt x="458020" y="837051"/>
                        <a:pt x="461621" y="837790"/>
                        <a:pt x="465045" y="839066"/>
                      </a:cubicBezTo>
                      <a:cubicBezTo>
                        <a:pt x="468603" y="840422"/>
                        <a:pt x="472337" y="841142"/>
                        <a:pt x="476117" y="841200"/>
                      </a:cubicBezTo>
                      <a:cubicBezTo>
                        <a:pt x="479451" y="840840"/>
                        <a:pt x="482697" y="839697"/>
                        <a:pt x="485499" y="837865"/>
                      </a:cubicBezTo>
                      <a:cubicBezTo>
                        <a:pt x="488389" y="835944"/>
                        <a:pt x="491768" y="834815"/>
                        <a:pt x="495236" y="834575"/>
                      </a:cubicBezTo>
                      <a:cubicBezTo>
                        <a:pt x="497193" y="834579"/>
                        <a:pt x="499149" y="835019"/>
                        <a:pt x="500928" y="835864"/>
                      </a:cubicBezTo>
                      <a:cubicBezTo>
                        <a:pt x="503729" y="837171"/>
                        <a:pt x="506308" y="838928"/>
                        <a:pt x="508576" y="841067"/>
                      </a:cubicBezTo>
                      <a:cubicBezTo>
                        <a:pt x="510221" y="842938"/>
                        <a:pt x="512488" y="844090"/>
                        <a:pt x="514978" y="844268"/>
                      </a:cubicBezTo>
                      <a:cubicBezTo>
                        <a:pt x="517735" y="844063"/>
                        <a:pt x="520403" y="843277"/>
                        <a:pt x="522804" y="841956"/>
                      </a:cubicBezTo>
                      <a:cubicBezTo>
                        <a:pt x="524227" y="841364"/>
                        <a:pt x="525739" y="841093"/>
                        <a:pt x="527250" y="841155"/>
                      </a:cubicBezTo>
                      <a:cubicBezTo>
                        <a:pt x="531119" y="841382"/>
                        <a:pt x="534898" y="842143"/>
                        <a:pt x="538544" y="843423"/>
                      </a:cubicBezTo>
                      <a:lnTo>
                        <a:pt x="540456" y="844001"/>
                      </a:lnTo>
                      <a:cubicBezTo>
                        <a:pt x="562599" y="850413"/>
                        <a:pt x="583586" y="860208"/>
                        <a:pt x="602706" y="873036"/>
                      </a:cubicBezTo>
                      <a:cubicBezTo>
                        <a:pt x="605596" y="874948"/>
                        <a:pt x="608664" y="877483"/>
                        <a:pt x="611954" y="879661"/>
                      </a:cubicBezTo>
                      <a:cubicBezTo>
                        <a:pt x="623115" y="887931"/>
                        <a:pt x="635742" y="897447"/>
                        <a:pt x="648237" y="898025"/>
                      </a:cubicBezTo>
                      <a:cubicBezTo>
                        <a:pt x="654373" y="898821"/>
                        <a:pt x="660108" y="901657"/>
                        <a:pt x="664466" y="906073"/>
                      </a:cubicBezTo>
                      <a:cubicBezTo>
                        <a:pt x="668512" y="910381"/>
                        <a:pt x="674026" y="913027"/>
                        <a:pt x="679940" y="913498"/>
                      </a:cubicBezTo>
                      <a:cubicBezTo>
                        <a:pt x="691634" y="913498"/>
                        <a:pt x="699459" y="920612"/>
                        <a:pt x="707018" y="927504"/>
                      </a:cubicBezTo>
                      <a:cubicBezTo>
                        <a:pt x="711375" y="931800"/>
                        <a:pt x="716266" y="935508"/>
                        <a:pt x="721558" y="938531"/>
                      </a:cubicBezTo>
                      <a:cubicBezTo>
                        <a:pt x="731206" y="943378"/>
                        <a:pt x="737342" y="971657"/>
                        <a:pt x="734141" y="981128"/>
                      </a:cubicBezTo>
                      <a:cubicBezTo>
                        <a:pt x="725648" y="1006517"/>
                        <a:pt x="669446" y="1027415"/>
                        <a:pt x="646992" y="1029816"/>
                      </a:cubicBezTo>
                      <a:cubicBezTo>
                        <a:pt x="642323" y="1030314"/>
                        <a:pt x="637654" y="1030549"/>
                        <a:pt x="632941" y="1030527"/>
                      </a:cubicBezTo>
                      <a:cubicBezTo>
                        <a:pt x="595858" y="1030527"/>
                        <a:pt x="548993" y="1017811"/>
                        <a:pt x="519024" y="1005227"/>
                      </a:cubicBezTo>
                      <a:cubicBezTo>
                        <a:pt x="510399" y="1001932"/>
                        <a:pt x="501461" y="999478"/>
                        <a:pt x="492346" y="997891"/>
                      </a:cubicBezTo>
                      <a:cubicBezTo>
                        <a:pt x="479985" y="995356"/>
                        <a:pt x="467179" y="992688"/>
                        <a:pt x="455975" y="985396"/>
                      </a:cubicBezTo>
                      <a:cubicBezTo>
                        <a:pt x="452996" y="983360"/>
                        <a:pt x="450150" y="981132"/>
                        <a:pt x="447438" y="978727"/>
                      </a:cubicBezTo>
                      <a:cubicBezTo>
                        <a:pt x="443125" y="974538"/>
                        <a:pt x="438056" y="971204"/>
                        <a:pt x="432498" y="968900"/>
                      </a:cubicBezTo>
                      <a:lnTo>
                        <a:pt x="432498" y="968900"/>
                      </a:lnTo>
                      <a:lnTo>
                        <a:pt x="430719" y="968634"/>
                      </a:lnTo>
                      <a:cubicBezTo>
                        <a:pt x="427784" y="968136"/>
                        <a:pt x="424806" y="967824"/>
                        <a:pt x="421826" y="967700"/>
                      </a:cubicBezTo>
                      <a:cubicBezTo>
                        <a:pt x="419559" y="967700"/>
                        <a:pt x="419336" y="968144"/>
                        <a:pt x="419336" y="968144"/>
                      </a:cubicBezTo>
                      <a:cubicBezTo>
                        <a:pt x="419336" y="968144"/>
                        <a:pt x="419336" y="968144"/>
                        <a:pt x="419336" y="968589"/>
                      </a:cubicBezTo>
                      <a:cubicBezTo>
                        <a:pt x="422405" y="972208"/>
                        <a:pt x="425784" y="975557"/>
                        <a:pt x="429430" y="978593"/>
                      </a:cubicBezTo>
                      <a:cubicBezTo>
                        <a:pt x="432320" y="981088"/>
                        <a:pt x="435077" y="983729"/>
                        <a:pt x="437700" y="986508"/>
                      </a:cubicBezTo>
                      <a:cubicBezTo>
                        <a:pt x="443169" y="992466"/>
                        <a:pt x="453974" y="1002915"/>
                        <a:pt x="465090" y="1005539"/>
                      </a:cubicBezTo>
                      <a:cubicBezTo>
                        <a:pt x="469092" y="1006833"/>
                        <a:pt x="472471" y="1009594"/>
                        <a:pt x="474516" y="1013275"/>
                      </a:cubicBezTo>
                      <a:cubicBezTo>
                        <a:pt x="476562" y="1017504"/>
                        <a:pt x="480741" y="1020283"/>
                        <a:pt x="485455" y="1020523"/>
                      </a:cubicBezTo>
                      <a:cubicBezTo>
                        <a:pt x="493902" y="1021110"/>
                        <a:pt x="501906" y="1024649"/>
                        <a:pt x="508042" y="1030527"/>
                      </a:cubicBezTo>
                      <a:cubicBezTo>
                        <a:pt x="510665" y="1033013"/>
                        <a:pt x="512133" y="1036507"/>
                        <a:pt x="512044" y="1040131"/>
                      </a:cubicBezTo>
                      <a:cubicBezTo>
                        <a:pt x="512088" y="1042328"/>
                        <a:pt x="512399" y="1044507"/>
                        <a:pt x="512977" y="1046623"/>
                      </a:cubicBezTo>
                      <a:cubicBezTo>
                        <a:pt x="514045" y="1052003"/>
                        <a:pt x="515156" y="1057606"/>
                        <a:pt x="509420" y="1061518"/>
                      </a:cubicBezTo>
                      <a:cubicBezTo>
                        <a:pt x="506219" y="1063946"/>
                        <a:pt x="504974" y="1068148"/>
                        <a:pt x="506308" y="1071923"/>
                      </a:cubicBezTo>
                      <a:cubicBezTo>
                        <a:pt x="507553" y="1077557"/>
                        <a:pt x="509376" y="1083052"/>
                        <a:pt x="511688" y="1088330"/>
                      </a:cubicBezTo>
                      <a:cubicBezTo>
                        <a:pt x="513244" y="1091919"/>
                        <a:pt x="514578" y="1095587"/>
                        <a:pt x="515734" y="1099313"/>
                      </a:cubicBezTo>
                      <a:cubicBezTo>
                        <a:pt x="516535" y="1102541"/>
                        <a:pt x="516846" y="1105862"/>
                        <a:pt x="516712" y="1109184"/>
                      </a:cubicBezTo>
                      <a:cubicBezTo>
                        <a:pt x="516712" y="1116921"/>
                        <a:pt x="516712" y="1124924"/>
                        <a:pt x="525872" y="1126658"/>
                      </a:cubicBezTo>
                      <a:cubicBezTo>
                        <a:pt x="529607" y="1127303"/>
                        <a:pt x="533431" y="1127645"/>
                        <a:pt x="537210" y="1127681"/>
                      </a:cubicBezTo>
                      <a:cubicBezTo>
                        <a:pt x="546992" y="1128081"/>
                        <a:pt x="556196" y="1128437"/>
                        <a:pt x="563177" y="1139197"/>
                      </a:cubicBezTo>
                      <a:cubicBezTo>
                        <a:pt x="568246" y="1146978"/>
                        <a:pt x="587143" y="1154937"/>
                        <a:pt x="600616" y="1154937"/>
                      </a:cubicBezTo>
                      <a:cubicBezTo>
                        <a:pt x="603017" y="1154986"/>
                        <a:pt x="605374" y="1154670"/>
                        <a:pt x="607686" y="1154004"/>
                      </a:cubicBezTo>
                      <a:cubicBezTo>
                        <a:pt x="616000" y="1151038"/>
                        <a:pt x="620891" y="1142398"/>
                        <a:pt x="619157" y="1133728"/>
                      </a:cubicBezTo>
                      <a:cubicBezTo>
                        <a:pt x="618224" y="1127903"/>
                        <a:pt x="609597" y="1127725"/>
                        <a:pt x="602617" y="1127592"/>
                      </a:cubicBezTo>
                      <a:cubicBezTo>
                        <a:pt x="600171" y="1127628"/>
                        <a:pt x="597770" y="1127450"/>
                        <a:pt x="595369" y="1127058"/>
                      </a:cubicBezTo>
                      <a:cubicBezTo>
                        <a:pt x="584609" y="1124897"/>
                        <a:pt x="575938" y="1117005"/>
                        <a:pt x="572737" y="1106516"/>
                      </a:cubicBezTo>
                      <a:cubicBezTo>
                        <a:pt x="570380" y="1097708"/>
                        <a:pt x="573182" y="1088321"/>
                        <a:pt x="580029" y="1082283"/>
                      </a:cubicBezTo>
                      <a:cubicBezTo>
                        <a:pt x="582786" y="1079309"/>
                        <a:pt x="586565" y="1077535"/>
                        <a:pt x="590611" y="1077348"/>
                      </a:cubicBezTo>
                      <a:cubicBezTo>
                        <a:pt x="597503" y="1077348"/>
                        <a:pt x="603684" y="1083439"/>
                        <a:pt x="609686" y="1089308"/>
                      </a:cubicBezTo>
                      <a:cubicBezTo>
                        <a:pt x="615689" y="1095178"/>
                        <a:pt x="621291" y="1100780"/>
                        <a:pt x="627472" y="1100780"/>
                      </a:cubicBezTo>
                      <a:cubicBezTo>
                        <a:pt x="628139" y="1100771"/>
                        <a:pt x="628806" y="1100696"/>
                        <a:pt x="629473" y="1100558"/>
                      </a:cubicBezTo>
                      <a:cubicBezTo>
                        <a:pt x="631874" y="1100078"/>
                        <a:pt x="634364" y="1099842"/>
                        <a:pt x="636809" y="1099846"/>
                      </a:cubicBezTo>
                      <a:cubicBezTo>
                        <a:pt x="646369" y="1100469"/>
                        <a:pt x="655706" y="1103074"/>
                        <a:pt x="664244" y="1107494"/>
                      </a:cubicBezTo>
                      <a:cubicBezTo>
                        <a:pt x="672736" y="1111950"/>
                        <a:pt x="682029" y="1114568"/>
                        <a:pt x="691589" y="1115186"/>
                      </a:cubicBezTo>
                      <a:cubicBezTo>
                        <a:pt x="694479" y="1115155"/>
                        <a:pt x="697325" y="1114813"/>
                        <a:pt x="700126" y="1114164"/>
                      </a:cubicBezTo>
                      <a:cubicBezTo>
                        <a:pt x="701860" y="1114022"/>
                        <a:pt x="703372" y="1112990"/>
                        <a:pt x="704128" y="1111452"/>
                      </a:cubicBezTo>
                      <a:cubicBezTo>
                        <a:pt x="705595" y="1107717"/>
                        <a:pt x="700659" y="1100469"/>
                        <a:pt x="695235" y="1092866"/>
                      </a:cubicBezTo>
                      <a:cubicBezTo>
                        <a:pt x="688565" y="1083172"/>
                        <a:pt x="681007" y="1072234"/>
                        <a:pt x="682696" y="1063519"/>
                      </a:cubicBezTo>
                      <a:cubicBezTo>
                        <a:pt x="683407" y="1060007"/>
                        <a:pt x="685586" y="1056961"/>
                        <a:pt x="688654" y="1055116"/>
                      </a:cubicBezTo>
                      <a:cubicBezTo>
                        <a:pt x="692834" y="1052248"/>
                        <a:pt x="696791" y="1049131"/>
                        <a:pt x="700570" y="1045778"/>
                      </a:cubicBezTo>
                      <a:cubicBezTo>
                        <a:pt x="708396" y="1039109"/>
                        <a:pt x="715733" y="1032839"/>
                        <a:pt x="727249" y="1030616"/>
                      </a:cubicBezTo>
                      <a:cubicBezTo>
                        <a:pt x="735297" y="1029015"/>
                        <a:pt x="742589" y="1024778"/>
                        <a:pt x="747969" y="1018566"/>
                      </a:cubicBezTo>
                      <a:cubicBezTo>
                        <a:pt x="751482" y="1014907"/>
                        <a:pt x="755395" y="1011697"/>
                        <a:pt x="759708" y="1009007"/>
                      </a:cubicBezTo>
                      <a:cubicBezTo>
                        <a:pt x="763576" y="1007255"/>
                        <a:pt x="767844" y="1006490"/>
                        <a:pt x="772069" y="1006783"/>
                      </a:cubicBezTo>
                      <a:cubicBezTo>
                        <a:pt x="781006" y="1007099"/>
                        <a:pt x="789943" y="1008095"/>
                        <a:pt x="798747" y="1009763"/>
                      </a:cubicBezTo>
                      <a:lnTo>
                        <a:pt x="799814" y="1009763"/>
                      </a:lnTo>
                      <a:cubicBezTo>
                        <a:pt x="803860" y="1010016"/>
                        <a:pt x="807240" y="1012977"/>
                        <a:pt x="807995" y="1016966"/>
                      </a:cubicBezTo>
                      <a:cubicBezTo>
                        <a:pt x="808529" y="1018584"/>
                        <a:pt x="809196" y="1020145"/>
                        <a:pt x="810041" y="1021634"/>
                      </a:cubicBezTo>
                      <a:cubicBezTo>
                        <a:pt x="811864" y="1024836"/>
                        <a:pt x="812753" y="1025236"/>
                        <a:pt x="813287" y="1025236"/>
                      </a:cubicBezTo>
                      <a:cubicBezTo>
                        <a:pt x="813820" y="1025147"/>
                        <a:pt x="814309" y="1024934"/>
                        <a:pt x="814754" y="1024613"/>
                      </a:cubicBezTo>
                      <a:cubicBezTo>
                        <a:pt x="816221" y="1023600"/>
                        <a:pt x="818089" y="1023289"/>
                        <a:pt x="819823" y="1023769"/>
                      </a:cubicBezTo>
                      <a:cubicBezTo>
                        <a:pt x="822446" y="1024609"/>
                        <a:pt x="825203" y="1025147"/>
                        <a:pt x="827960" y="1025369"/>
                      </a:cubicBezTo>
                      <a:cubicBezTo>
                        <a:pt x="830627" y="1025369"/>
                        <a:pt x="831205" y="1024035"/>
                        <a:pt x="832806" y="1020434"/>
                      </a:cubicBezTo>
                      <a:cubicBezTo>
                        <a:pt x="834185" y="1017188"/>
                        <a:pt x="835785" y="1014062"/>
                        <a:pt x="837697" y="1011097"/>
                      </a:cubicBezTo>
                      <a:cubicBezTo>
                        <a:pt x="843477" y="999554"/>
                        <a:pt x="843611" y="986006"/>
                        <a:pt x="838142" y="974325"/>
                      </a:cubicBezTo>
                      <a:cubicBezTo>
                        <a:pt x="836408" y="971479"/>
                        <a:pt x="830627" y="970946"/>
                        <a:pt x="825514" y="970456"/>
                      </a:cubicBezTo>
                      <a:cubicBezTo>
                        <a:pt x="820401" y="969967"/>
                        <a:pt x="815776" y="969567"/>
                        <a:pt x="814309" y="967122"/>
                      </a:cubicBezTo>
                      <a:cubicBezTo>
                        <a:pt x="813687" y="965966"/>
                        <a:pt x="813687" y="964587"/>
                        <a:pt x="814309" y="963431"/>
                      </a:cubicBezTo>
                      <a:cubicBezTo>
                        <a:pt x="816310" y="958865"/>
                        <a:pt x="818756" y="954503"/>
                        <a:pt x="821602" y="950403"/>
                      </a:cubicBezTo>
                      <a:cubicBezTo>
                        <a:pt x="827871" y="940532"/>
                        <a:pt x="834407" y="930350"/>
                        <a:pt x="830939" y="919990"/>
                      </a:cubicBezTo>
                      <a:cubicBezTo>
                        <a:pt x="830183" y="917206"/>
                        <a:pt x="830050" y="914294"/>
                        <a:pt x="830539" y="911453"/>
                      </a:cubicBezTo>
                      <a:cubicBezTo>
                        <a:pt x="831650" y="907416"/>
                        <a:pt x="830627" y="903089"/>
                        <a:pt x="827827" y="899981"/>
                      </a:cubicBezTo>
                      <a:cubicBezTo>
                        <a:pt x="825470" y="898132"/>
                        <a:pt x="822802" y="896766"/>
                        <a:pt x="819912" y="895979"/>
                      </a:cubicBezTo>
                      <a:cubicBezTo>
                        <a:pt x="816176" y="895112"/>
                        <a:pt x="812842" y="893161"/>
                        <a:pt x="810218" y="890377"/>
                      </a:cubicBezTo>
                      <a:cubicBezTo>
                        <a:pt x="807906" y="887620"/>
                        <a:pt x="807106" y="885708"/>
                        <a:pt x="807729" y="884374"/>
                      </a:cubicBezTo>
                      <a:cubicBezTo>
                        <a:pt x="808351" y="883041"/>
                        <a:pt x="809374" y="882907"/>
                        <a:pt x="811375" y="882907"/>
                      </a:cubicBezTo>
                      <a:cubicBezTo>
                        <a:pt x="817022" y="883525"/>
                        <a:pt x="822580" y="884837"/>
                        <a:pt x="827915" y="886820"/>
                      </a:cubicBezTo>
                      <a:lnTo>
                        <a:pt x="830583" y="887665"/>
                      </a:lnTo>
                      <a:cubicBezTo>
                        <a:pt x="834629" y="888443"/>
                        <a:pt x="838720" y="888816"/>
                        <a:pt x="842811" y="888776"/>
                      </a:cubicBezTo>
                      <a:cubicBezTo>
                        <a:pt x="848102" y="888696"/>
                        <a:pt x="853349" y="888340"/>
                        <a:pt x="858595" y="887709"/>
                      </a:cubicBezTo>
                      <a:cubicBezTo>
                        <a:pt x="863486" y="887220"/>
                        <a:pt x="868111" y="886775"/>
                        <a:pt x="872601" y="886775"/>
                      </a:cubicBezTo>
                      <a:cubicBezTo>
                        <a:pt x="885541" y="885873"/>
                        <a:pt x="897635" y="893161"/>
                        <a:pt x="902881" y="905006"/>
                      </a:cubicBezTo>
                      <a:cubicBezTo>
                        <a:pt x="904126" y="906717"/>
                        <a:pt x="905460" y="908354"/>
                        <a:pt x="906927" y="909897"/>
                      </a:cubicBezTo>
                      <a:cubicBezTo>
                        <a:pt x="915020" y="919190"/>
                        <a:pt x="922801" y="928616"/>
                        <a:pt x="920978" y="932618"/>
                      </a:cubicBezTo>
                      <a:cubicBezTo>
                        <a:pt x="920178" y="933916"/>
                        <a:pt x="918710" y="934619"/>
                        <a:pt x="917199" y="934396"/>
                      </a:cubicBezTo>
                      <a:cubicBezTo>
                        <a:pt x="914309" y="934267"/>
                        <a:pt x="911463" y="933792"/>
                        <a:pt x="908706" y="932973"/>
                      </a:cubicBezTo>
                      <a:cubicBezTo>
                        <a:pt x="906038" y="932142"/>
                        <a:pt x="903282" y="931662"/>
                        <a:pt x="900525" y="931551"/>
                      </a:cubicBezTo>
                      <a:cubicBezTo>
                        <a:pt x="899858" y="931502"/>
                        <a:pt x="899191" y="931502"/>
                        <a:pt x="898524" y="931551"/>
                      </a:cubicBezTo>
                      <a:cubicBezTo>
                        <a:pt x="894655" y="932235"/>
                        <a:pt x="890876" y="933543"/>
                        <a:pt x="887408" y="935419"/>
                      </a:cubicBezTo>
                      <a:cubicBezTo>
                        <a:pt x="883762" y="937407"/>
                        <a:pt x="879805" y="938785"/>
                        <a:pt x="875714" y="939509"/>
                      </a:cubicBezTo>
                      <a:cubicBezTo>
                        <a:pt x="869445" y="940310"/>
                        <a:pt x="865621" y="942489"/>
                        <a:pt x="864331" y="946046"/>
                      </a:cubicBezTo>
                      <a:cubicBezTo>
                        <a:pt x="860596" y="956406"/>
                        <a:pt x="878782" y="976059"/>
                        <a:pt x="885630" y="983484"/>
                      </a:cubicBezTo>
                      <a:lnTo>
                        <a:pt x="886830" y="984774"/>
                      </a:lnTo>
                      <a:cubicBezTo>
                        <a:pt x="890209" y="988464"/>
                        <a:pt x="903237" y="991043"/>
                        <a:pt x="918488" y="991043"/>
                      </a:cubicBezTo>
                      <a:cubicBezTo>
                        <a:pt x="933739" y="991043"/>
                        <a:pt x="950013" y="988242"/>
                        <a:pt x="952547" y="982150"/>
                      </a:cubicBezTo>
                      <a:cubicBezTo>
                        <a:pt x="953704" y="977686"/>
                        <a:pt x="954059" y="973040"/>
                        <a:pt x="953481" y="968456"/>
                      </a:cubicBezTo>
                      <a:cubicBezTo>
                        <a:pt x="953081" y="959563"/>
                        <a:pt x="952725" y="949959"/>
                        <a:pt x="960284" y="946224"/>
                      </a:cubicBezTo>
                      <a:cubicBezTo>
                        <a:pt x="965487" y="944165"/>
                        <a:pt x="970956" y="942978"/>
                        <a:pt x="976558" y="942711"/>
                      </a:cubicBezTo>
                      <a:cubicBezTo>
                        <a:pt x="983317" y="942667"/>
                        <a:pt x="989942" y="940808"/>
                        <a:pt x="995722" y="937331"/>
                      </a:cubicBezTo>
                      <a:cubicBezTo>
                        <a:pt x="1014352" y="923102"/>
                        <a:pt x="1036540" y="907584"/>
                        <a:pt x="1059661" y="900293"/>
                      </a:cubicBezTo>
                      <a:cubicBezTo>
                        <a:pt x="1071977" y="896242"/>
                        <a:pt x="1084650" y="893356"/>
                        <a:pt x="1097500" y="891667"/>
                      </a:cubicBezTo>
                      <a:cubicBezTo>
                        <a:pt x="1098522" y="891604"/>
                        <a:pt x="1099501" y="891604"/>
                        <a:pt x="1100523" y="891667"/>
                      </a:cubicBezTo>
                      <a:cubicBezTo>
                        <a:pt x="1104525" y="891551"/>
                        <a:pt x="1108394" y="893174"/>
                        <a:pt x="1111106" y="896113"/>
                      </a:cubicBezTo>
                      <a:cubicBezTo>
                        <a:pt x="1113285" y="898278"/>
                        <a:pt x="1115819" y="899999"/>
                        <a:pt x="1118665" y="901182"/>
                      </a:cubicBezTo>
                      <a:cubicBezTo>
                        <a:pt x="1119287" y="901475"/>
                        <a:pt x="1119999" y="901640"/>
                        <a:pt x="1120710" y="901671"/>
                      </a:cubicBezTo>
                      <a:cubicBezTo>
                        <a:pt x="1124312" y="901671"/>
                        <a:pt x="1125157" y="895757"/>
                        <a:pt x="1126046" y="890599"/>
                      </a:cubicBezTo>
                      <a:cubicBezTo>
                        <a:pt x="1126046" y="887425"/>
                        <a:pt x="1126979" y="884321"/>
                        <a:pt x="1128802" y="881706"/>
                      </a:cubicBezTo>
                      <a:cubicBezTo>
                        <a:pt x="1132226" y="879199"/>
                        <a:pt x="1136006" y="877247"/>
                        <a:pt x="1140007" y="875926"/>
                      </a:cubicBezTo>
                      <a:lnTo>
                        <a:pt x="1141653" y="875304"/>
                      </a:lnTo>
                      <a:lnTo>
                        <a:pt x="1145832" y="873614"/>
                      </a:lnTo>
                      <a:cubicBezTo>
                        <a:pt x="1153480" y="869844"/>
                        <a:pt x="1161706" y="867496"/>
                        <a:pt x="1170199" y="866678"/>
                      </a:cubicBezTo>
                      <a:cubicBezTo>
                        <a:pt x="1171488" y="866669"/>
                        <a:pt x="1172777" y="866802"/>
                        <a:pt x="1174067" y="867078"/>
                      </a:cubicBezTo>
                      <a:cubicBezTo>
                        <a:pt x="1174378" y="867136"/>
                        <a:pt x="1174689" y="867349"/>
                        <a:pt x="1174822" y="867656"/>
                      </a:cubicBezTo>
                      <a:cubicBezTo>
                        <a:pt x="1175356" y="868768"/>
                        <a:pt x="1174289" y="871080"/>
                        <a:pt x="1172110" y="875348"/>
                      </a:cubicBezTo>
                      <a:cubicBezTo>
                        <a:pt x="1169398" y="880862"/>
                        <a:pt x="1165619" y="888376"/>
                        <a:pt x="1168108" y="891266"/>
                      </a:cubicBezTo>
                      <a:cubicBezTo>
                        <a:pt x="1170599" y="894157"/>
                        <a:pt x="1171755" y="896824"/>
                        <a:pt x="1170999" y="898558"/>
                      </a:cubicBezTo>
                      <a:cubicBezTo>
                        <a:pt x="1169798" y="901448"/>
                        <a:pt x="1164418" y="901715"/>
                        <a:pt x="1158727" y="902026"/>
                      </a:cubicBezTo>
                      <a:cubicBezTo>
                        <a:pt x="1153035" y="902338"/>
                        <a:pt x="1147344" y="902649"/>
                        <a:pt x="1147122" y="905539"/>
                      </a:cubicBezTo>
                      <a:cubicBezTo>
                        <a:pt x="1147033" y="906806"/>
                        <a:pt x="1147477" y="908052"/>
                        <a:pt x="1148367" y="908963"/>
                      </a:cubicBezTo>
                      <a:cubicBezTo>
                        <a:pt x="1151212" y="912031"/>
                        <a:pt x="1158771" y="913409"/>
                        <a:pt x="1170599" y="913409"/>
                      </a:cubicBezTo>
                      <a:cubicBezTo>
                        <a:pt x="1175311" y="913409"/>
                        <a:pt x="1179491" y="913187"/>
                        <a:pt x="1182470" y="913009"/>
                      </a:cubicBezTo>
                      <a:lnTo>
                        <a:pt x="1185271" y="913009"/>
                      </a:lnTo>
                      <a:lnTo>
                        <a:pt x="1190652" y="913009"/>
                      </a:lnTo>
                      <a:cubicBezTo>
                        <a:pt x="1197899" y="913009"/>
                        <a:pt x="1200434" y="913320"/>
                        <a:pt x="1206214" y="905228"/>
                      </a:cubicBezTo>
                      <a:cubicBezTo>
                        <a:pt x="1212750" y="895255"/>
                        <a:pt x="1224044" y="889497"/>
                        <a:pt x="1235960" y="890110"/>
                      </a:cubicBezTo>
                      <a:cubicBezTo>
                        <a:pt x="1241607" y="890257"/>
                        <a:pt x="1247210" y="890777"/>
                        <a:pt x="1252768" y="891667"/>
                      </a:cubicBezTo>
                      <a:cubicBezTo>
                        <a:pt x="1258370" y="892596"/>
                        <a:pt x="1264017" y="893129"/>
                        <a:pt x="1269708" y="893267"/>
                      </a:cubicBezTo>
                      <a:cubicBezTo>
                        <a:pt x="1274911" y="893365"/>
                        <a:pt x="1280069" y="892431"/>
                        <a:pt x="1284871" y="890510"/>
                      </a:cubicBezTo>
                      <a:cubicBezTo>
                        <a:pt x="1291007" y="887553"/>
                        <a:pt x="1296876" y="883992"/>
                        <a:pt x="1302301" y="879884"/>
                      </a:cubicBezTo>
                      <a:cubicBezTo>
                        <a:pt x="1312750" y="872591"/>
                        <a:pt x="1323599" y="865077"/>
                        <a:pt x="1334626" y="865077"/>
                      </a:cubicBezTo>
                      <a:cubicBezTo>
                        <a:pt x="1337560" y="865064"/>
                        <a:pt x="1340495" y="865624"/>
                        <a:pt x="1343252" y="866722"/>
                      </a:cubicBezTo>
                      <a:cubicBezTo>
                        <a:pt x="1352144" y="870279"/>
                        <a:pt x="1355346" y="872369"/>
                        <a:pt x="1356280" y="874770"/>
                      </a:cubicBezTo>
                      <a:cubicBezTo>
                        <a:pt x="1357213" y="877171"/>
                        <a:pt x="1356013" y="878861"/>
                        <a:pt x="1354635" y="881751"/>
                      </a:cubicBezTo>
                      <a:cubicBezTo>
                        <a:pt x="1353123" y="884654"/>
                        <a:pt x="1351922" y="887709"/>
                        <a:pt x="1351033" y="890866"/>
                      </a:cubicBezTo>
                      <a:cubicBezTo>
                        <a:pt x="1350544" y="892747"/>
                        <a:pt x="1350988" y="894752"/>
                        <a:pt x="1352234" y="896246"/>
                      </a:cubicBezTo>
                      <a:cubicBezTo>
                        <a:pt x="1356591" y="900635"/>
                        <a:pt x="1362593" y="903072"/>
                        <a:pt x="1368774" y="903005"/>
                      </a:cubicBezTo>
                      <a:cubicBezTo>
                        <a:pt x="1370820" y="903005"/>
                        <a:pt x="1375577" y="902605"/>
                        <a:pt x="1376289" y="899225"/>
                      </a:cubicBezTo>
                      <a:cubicBezTo>
                        <a:pt x="1376422" y="897296"/>
                        <a:pt x="1375933" y="895375"/>
                        <a:pt x="1374865" y="893756"/>
                      </a:cubicBezTo>
                      <a:cubicBezTo>
                        <a:pt x="1373443" y="890910"/>
                        <a:pt x="1371842" y="887620"/>
                        <a:pt x="1376466" y="884863"/>
                      </a:cubicBezTo>
                      <a:cubicBezTo>
                        <a:pt x="1382647" y="882067"/>
                        <a:pt x="1389450" y="880888"/>
                        <a:pt x="1396208" y="881440"/>
                      </a:cubicBezTo>
                      <a:lnTo>
                        <a:pt x="1398165" y="881440"/>
                      </a:lnTo>
                      <a:cubicBezTo>
                        <a:pt x="1404523" y="881440"/>
                        <a:pt x="1408525" y="879884"/>
                        <a:pt x="1409903" y="876993"/>
                      </a:cubicBezTo>
                      <a:cubicBezTo>
                        <a:pt x="1412171" y="872013"/>
                        <a:pt x="1407369" y="863654"/>
                        <a:pt x="1402566" y="858185"/>
                      </a:cubicBezTo>
                      <a:cubicBezTo>
                        <a:pt x="1399054" y="853005"/>
                        <a:pt x="1396697" y="847118"/>
                        <a:pt x="1395675" y="840933"/>
                      </a:cubicBezTo>
                      <a:cubicBezTo>
                        <a:pt x="1393718" y="832930"/>
                        <a:pt x="1391851" y="825371"/>
                        <a:pt x="1386426" y="822659"/>
                      </a:cubicBezTo>
                      <a:cubicBezTo>
                        <a:pt x="1382380" y="820965"/>
                        <a:pt x="1377978" y="820249"/>
                        <a:pt x="1373576" y="820569"/>
                      </a:cubicBezTo>
                      <a:cubicBezTo>
                        <a:pt x="1367573" y="821382"/>
                        <a:pt x="1361526" y="819515"/>
                        <a:pt x="1357035" y="815455"/>
                      </a:cubicBezTo>
                      <a:cubicBezTo>
                        <a:pt x="1353745" y="812503"/>
                        <a:pt x="1349788" y="810422"/>
                        <a:pt x="1345475" y="809408"/>
                      </a:cubicBezTo>
                      <a:cubicBezTo>
                        <a:pt x="1338894" y="807274"/>
                        <a:pt x="1332136" y="804962"/>
                        <a:pt x="1330846" y="794780"/>
                      </a:cubicBezTo>
                      <a:cubicBezTo>
                        <a:pt x="1330224" y="791103"/>
                        <a:pt x="1331291" y="787345"/>
                        <a:pt x="1333692" y="784508"/>
                      </a:cubicBezTo>
                      <a:cubicBezTo>
                        <a:pt x="1336271" y="781641"/>
                        <a:pt x="1339917" y="780018"/>
                        <a:pt x="1343785" y="780062"/>
                      </a:cubicBezTo>
                      <a:cubicBezTo>
                        <a:pt x="1345297" y="780080"/>
                        <a:pt x="1346809" y="780302"/>
                        <a:pt x="1348232" y="780729"/>
                      </a:cubicBezTo>
                      <a:cubicBezTo>
                        <a:pt x="1360459" y="784064"/>
                        <a:pt x="1381758" y="793490"/>
                        <a:pt x="1390739" y="803806"/>
                      </a:cubicBezTo>
                      <a:lnTo>
                        <a:pt x="1392874" y="806296"/>
                      </a:lnTo>
                      <a:cubicBezTo>
                        <a:pt x="1397320" y="811765"/>
                        <a:pt x="1398521" y="812921"/>
                        <a:pt x="1407369" y="813277"/>
                      </a:cubicBezTo>
                      <a:cubicBezTo>
                        <a:pt x="1415195" y="813726"/>
                        <a:pt x="1422976" y="814646"/>
                        <a:pt x="1430712" y="816033"/>
                      </a:cubicBezTo>
                      <a:cubicBezTo>
                        <a:pt x="1438227" y="817381"/>
                        <a:pt x="1445786" y="818301"/>
                        <a:pt x="1453389" y="818790"/>
                      </a:cubicBezTo>
                      <a:cubicBezTo>
                        <a:pt x="1457391" y="818790"/>
                        <a:pt x="1461437" y="819012"/>
                        <a:pt x="1465349" y="819101"/>
                      </a:cubicBezTo>
                      <a:cubicBezTo>
                        <a:pt x="1479534" y="819101"/>
                        <a:pt x="1494207" y="819590"/>
                        <a:pt x="1508168" y="825059"/>
                      </a:cubicBezTo>
                      <a:cubicBezTo>
                        <a:pt x="1522130" y="830529"/>
                        <a:pt x="1536581" y="837376"/>
                        <a:pt x="1550231" y="843823"/>
                      </a:cubicBezTo>
                      <a:cubicBezTo>
                        <a:pt x="1563882" y="850271"/>
                        <a:pt x="1579266" y="857563"/>
                        <a:pt x="1594251" y="863343"/>
                      </a:cubicBezTo>
                      <a:cubicBezTo>
                        <a:pt x="1616483" y="872236"/>
                        <a:pt x="1629822" y="882507"/>
                        <a:pt x="1646451" y="895757"/>
                      </a:cubicBezTo>
                      <a:cubicBezTo>
                        <a:pt x="1650053" y="898603"/>
                        <a:pt x="1653743" y="901582"/>
                        <a:pt x="1657745" y="904650"/>
                      </a:cubicBezTo>
                      <a:cubicBezTo>
                        <a:pt x="1659879" y="906295"/>
                        <a:pt x="1662503" y="907175"/>
                        <a:pt x="1665170" y="907140"/>
                      </a:cubicBezTo>
                      <a:cubicBezTo>
                        <a:pt x="1673708" y="907140"/>
                        <a:pt x="1682689" y="899314"/>
                        <a:pt x="1686780" y="891889"/>
                      </a:cubicBezTo>
                      <a:cubicBezTo>
                        <a:pt x="1689848" y="887633"/>
                        <a:pt x="1690382" y="882058"/>
                        <a:pt x="1688158" y="877305"/>
                      </a:cubicBezTo>
                      <a:cubicBezTo>
                        <a:pt x="1686469" y="874548"/>
                        <a:pt x="1683222" y="874059"/>
                        <a:pt x="1679755" y="873614"/>
                      </a:cubicBezTo>
                      <a:cubicBezTo>
                        <a:pt x="1677754" y="873436"/>
                        <a:pt x="1675797" y="872956"/>
                        <a:pt x="1673930" y="872191"/>
                      </a:cubicBezTo>
                      <a:cubicBezTo>
                        <a:pt x="1665927" y="868279"/>
                        <a:pt x="1663525" y="859430"/>
                        <a:pt x="1661391" y="851605"/>
                      </a:cubicBezTo>
                      <a:lnTo>
                        <a:pt x="1661391" y="851204"/>
                      </a:lnTo>
                      <a:cubicBezTo>
                        <a:pt x="1657967" y="838710"/>
                        <a:pt x="1646051" y="835686"/>
                        <a:pt x="1634490" y="832752"/>
                      </a:cubicBezTo>
                      <a:cubicBezTo>
                        <a:pt x="1632356" y="832218"/>
                        <a:pt x="1630044" y="831685"/>
                        <a:pt x="1628132" y="831062"/>
                      </a:cubicBezTo>
                      <a:cubicBezTo>
                        <a:pt x="1619017" y="828439"/>
                        <a:pt x="1613770" y="824748"/>
                        <a:pt x="1612525" y="820124"/>
                      </a:cubicBezTo>
                      <a:cubicBezTo>
                        <a:pt x="1611280" y="815500"/>
                        <a:pt x="1613548" y="811231"/>
                        <a:pt x="1618750" y="805673"/>
                      </a:cubicBezTo>
                      <a:cubicBezTo>
                        <a:pt x="1619906" y="804544"/>
                        <a:pt x="1621151" y="803499"/>
                        <a:pt x="1622441" y="802561"/>
                      </a:cubicBezTo>
                      <a:cubicBezTo>
                        <a:pt x="1626086" y="799715"/>
                        <a:pt x="1629288" y="797225"/>
                        <a:pt x="1627599" y="792290"/>
                      </a:cubicBezTo>
                      <a:cubicBezTo>
                        <a:pt x="1625997" y="790124"/>
                        <a:pt x="1625642" y="787261"/>
                        <a:pt x="1626709" y="784775"/>
                      </a:cubicBezTo>
                      <a:lnTo>
                        <a:pt x="1626709" y="784775"/>
                      </a:lnTo>
                      <a:cubicBezTo>
                        <a:pt x="1631155" y="778546"/>
                        <a:pt x="1633423" y="771031"/>
                        <a:pt x="1633157" y="763388"/>
                      </a:cubicBezTo>
                      <a:cubicBezTo>
                        <a:pt x="1633201" y="761525"/>
                        <a:pt x="1632312" y="759760"/>
                        <a:pt x="1630800" y="758675"/>
                      </a:cubicBezTo>
                      <a:cubicBezTo>
                        <a:pt x="1627776" y="757345"/>
                        <a:pt x="1624575" y="756590"/>
                        <a:pt x="1621285" y="756452"/>
                      </a:cubicBezTo>
                      <a:cubicBezTo>
                        <a:pt x="1616838" y="755963"/>
                        <a:pt x="1612392" y="755518"/>
                        <a:pt x="1610569" y="752450"/>
                      </a:cubicBezTo>
                      <a:cubicBezTo>
                        <a:pt x="1608923" y="748844"/>
                        <a:pt x="1608923" y="744718"/>
                        <a:pt x="1610569" y="741112"/>
                      </a:cubicBezTo>
                      <a:cubicBezTo>
                        <a:pt x="1614704" y="727772"/>
                        <a:pt x="1626754" y="722392"/>
                        <a:pt x="1639470" y="716790"/>
                      </a:cubicBezTo>
                      <a:cubicBezTo>
                        <a:pt x="1650497" y="711988"/>
                        <a:pt x="1661702" y="707008"/>
                        <a:pt x="1667705" y="696292"/>
                      </a:cubicBezTo>
                      <a:cubicBezTo>
                        <a:pt x="1670817" y="689880"/>
                        <a:pt x="1673485" y="683269"/>
                        <a:pt x="1675708" y="676506"/>
                      </a:cubicBezTo>
                      <a:cubicBezTo>
                        <a:pt x="1683979" y="653696"/>
                        <a:pt x="1695317" y="622438"/>
                        <a:pt x="1714081" y="622438"/>
                      </a:cubicBezTo>
                      <a:cubicBezTo>
                        <a:pt x="1714792" y="622393"/>
                        <a:pt x="1715548" y="622393"/>
                        <a:pt x="1716259" y="622438"/>
                      </a:cubicBezTo>
                      <a:cubicBezTo>
                        <a:pt x="1726130" y="623514"/>
                        <a:pt x="1736046" y="623972"/>
                        <a:pt x="1745962" y="623816"/>
                      </a:cubicBezTo>
                      <a:lnTo>
                        <a:pt x="1756366" y="623816"/>
                      </a:lnTo>
                      <a:cubicBezTo>
                        <a:pt x="1767082" y="623625"/>
                        <a:pt x="1777842" y="624203"/>
                        <a:pt x="1788469" y="625550"/>
                      </a:cubicBezTo>
                      <a:cubicBezTo>
                        <a:pt x="1802919" y="627640"/>
                        <a:pt x="1812168" y="632309"/>
                        <a:pt x="1816748" y="639778"/>
                      </a:cubicBezTo>
                      <a:cubicBezTo>
                        <a:pt x="1822128" y="648671"/>
                        <a:pt x="1821595" y="660810"/>
                        <a:pt x="1814881" y="680952"/>
                      </a:cubicBezTo>
                      <a:cubicBezTo>
                        <a:pt x="1812035" y="687697"/>
                        <a:pt x="1807544" y="693624"/>
                        <a:pt x="1801852" y="698204"/>
                      </a:cubicBezTo>
                      <a:cubicBezTo>
                        <a:pt x="1796339" y="703451"/>
                        <a:pt x="1791136" y="708386"/>
                        <a:pt x="1789536" y="715189"/>
                      </a:cubicBezTo>
                      <a:cubicBezTo>
                        <a:pt x="1788647" y="719058"/>
                        <a:pt x="1797806" y="725994"/>
                        <a:pt x="1805187" y="731552"/>
                      </a:cubicBezTo>
                      <a:cubicBezTo>
                        <a:pt x="1808833" y="734002"/>
                        <a:pt x="1812168" y="736852"/>
                        <a:pt x="1815192" y="740045"/>
                      </a:cubicBezTo>
                      <a:cubicBezTo>
                        <a:pt x="1824618" y="752850"/>
                        <a:pt x="1821017" y="764322"/>
                        <a:pt x="1817192" y="776505"/>
                      </a:cubicBezTo>
                      <a:cubicBezTo>
                        <a:pt x="1815592" y="781267"/>
                        <a:pt x="1814302" y="786140"/>
                        <a:pt x="1813413" y="791089"/>
                      </a:cubicBezTo>
                      <a:cubicBezTo>
                        <a:pt x="1812301" y="800604"/>
                        <a:pt x="1811990" y="810204"/>
                        <a:pt x="1812568" y="819768"/>
                      </a:cubicBezTo>
                      <a:cubicBezTo>
                        <a:pt x="1812568" y="824882"/>
                        <a:pt x="1812879" y="829684"/>
                        <a:pt x="1812568" y="834175"/>
                      </a:cubicBezTo>
                      <a:lnTo>
                        <a:pt x="1812568" y="835553"/>
                      </a:lnTo>
                      <a:cubicBezTo>
                        <a:pt x="1812568" y="845513"/>
                        <a:pt x="1811946" y="864099"/>
                        <a:pt x="1817948" y="871880"/>
                      </a:cubicBezTo>
                      <a:cubicBezTo>
                        <a:pt x="1821372" y="875668"/>
                        <a:pt x="1825329" y="878963"/>
                        <a:pt x="1829642" y="881662"/>
                      </a:cubicBezTo>
                      <a:cubicBezTo>
                        <a:pt x="1836134" y="886109"/>
                        <a:pt x="1842981" y="890910"/>
                        <a:pt x="1844849" y="896735"/>
                      </a:cubicBezTo>
                      <a:cubicBezTo>
                        <a:pt x="1846183" y="900559"/>
                        <a:pt x="1841914" y="904339"/>
                        <a:pt x="1837735" y="907985"/>
                      </a:cubicBezTo>
                      <a:cubicBezTo>
                        <a:pt x="1835245" y="909835"/>
                        <a:pt x="1833155" y="912142"/>
                        <a:pt x="1831555" y="914788"/>
                      </a:cubicBezTo>
                      <a:cubicBezTo>
                        <a:pt x="1830042" y="918229"/>
                        <a:pt x="1830042" y="922151"/>
                        <a:pt x="1831555" y="925593"/>
                      </a:cubicBezTo>
                      <a:cubicBezTo>
                        <a:pt x="1832533" y="928202"/>
                        <a:pt x="1832977" y="930990"/>
                        <a:pt x="1832799" y="933774"/>
                      </a:cubicBezTo>
                      <a:cubicBezTo>
                        <a:pt x="1832399" y="939509"/>
                        <a:pt x="1813813" y="954316"/>
                        <a:pt x="1808122" y="954716"/>
                      </a:cubicBezTo>
                      <a:cubicBezTo>
                        <a:pt x="1802430" y="955116"/>
                        <a:pt x="1798518" y="966055"/>
                        <a:pt x="1795761" y="973302"/>
                      </a:cubicBezTo>
                      <a:cubicBezTo>
                        <a:pt x="1794738" y="975970"/>
                        <a:pt x="1793893" y="978282"/>
                        <a:pt x="1793138" y="979705"/>
                      </a:cubicBezTo>
                      <a:cubicBezTo>
                        <a:pt x="1791003" y="984014"/>
                        <a:pt x="1787179" y="987237"/>
                        <a:pt x="1782600" y="988598"/>
                      </a:cubicBezTo>
                      <a:cubicBezTo>
                        <a:pt x="1778642" y="990065"/>
                        <a:pt x="1775797" y="991132"/>
                        <a:pt x="1776063" y="1000514"/>
                      </a:cubicBezTo>
                      <a:lnTo>
                        <a:pt x="1776063" y="1001092"/>
                      </a:lnTo>
                      <a:lnTo>
                        <a:pt x="1775574" y="1001092"/>
                      </a:lnTo>
                      <a:lnTo>
                        <a:pt x="1773351" y="1001981"/>
                      </a:lnTo>
                      <a:cubicBezTo>
                        <a:pt x="1765214" y="1005645"/>
                        <a:pt x="1756810" y="1008620"/>
                        <a:pt x="1748185" y="1010874"/>
                      </a:cubicBezTo>
                      <a:lnTo>
                        <a:pt x="1748185" y="1010874"/>
                      </a:lnTo>
                      <a:cubicBezTo>
                        <a:pt x="1743516" y="1011119"/>
                        <a:pt x="1738980" y="1009518"/>
                        <a:pt x="1735468" y="1006428"/>
                      </a:cubicBezTo>
                      <a:cubicBezTo>
                        <a:pt x="1734356" y="1005147"/>
                        <a:pt x="1732711" y="1004431"/>
                        <a:pt x="1731021" y="1004471"/>
                      </a:cubicBezTo>
                      <a:cubicBezTo>
                        <a:pt x="1727109" y="1004854"/>
                        <a:pt x="1723240" y="1005841"/>
                        <a:pt x="1719639" y="1007406"/>
                      </a:cubicBezTo>
                      <a:cubicBezTo>
                        <a:pt x="1719061" y="1007588"/>
                        <a:pt x="1718483" y="1007677"/>
                        <a:pt x="1717905" y="1007673"/>
                      </a:cubicBezTo>
                      <a:cubicBezTo>
                        <a:pt x="1713725" y="1006779"/>
                        <a:pt x="1709857" y="1004747"/>
                        <a:pt x="1706744" y="1001803"/>
                      </a:cubicBezTo>
                      <a:cubicBezTo>
                        <a:pt x="1703765" y="999024"/>
                        <a:pt x="1700119" y="997077"/>
                        <a:pt x="1696162" y="996157"/>
                      </a:cubicBezTo>
                      <a:cubicBezTo>
                        <a:pt x="1694205" y="996157"/>
                        <a:pt x="1692738" y="997446"/>
                        <a:pt x="1691715" y="1000158"/>
                      </a:cubicBezTo>
                      <a:cubicBezTo>
                        <a:pt x="1689981" y="1004605"/>
                        <a:pt x="1689848" y="1007806"/>
                        <a:pt x="1691271" y="1009896"/>
                      </a:cubicBezTo>
                      <a:cubicBezTo>
                        <a:pt x="1693449" y="1013097"/>
                        <a:pt x="1699052" y="1013364"/>
                        <a:pt x="1704610" y="1013364"/>
                      </a:cubicBezTo>
                      <a:lnTo>
                        <a:pt x="1708389" y="1013364"/>
                      </a:lnTo>
                      <a:cubicBezTo>
                        <a:pt x="1711813" y="1013035"/>
                        <a:pt x="1715237" y="1013587"/>
                        <a:pt x="1718394" y="1014965"/>
                      </a:cubicBezTo>
                      <a:cubicBezTo>
                        <a:pt x="1723596" y="1018655"/>
                        <a:pt x="1729821" y="1020656"/>
                        <a:pt x="1736179" y="1020701"/>
                      </a:cubicBezTo>
                      <a:cubicBezTo>
                        <a:pt x="1740270" y="1020558"/>
                        <a:pt x="1744405" y="1020051"/>
                        <a:pt x="1748407" y="1019189"/>
                      </a:cubicBezTo>
                      <a:cubicBezTo>
                        <a:pt x="1753431" y="1018104"/>
                        <a:pt x="1758545" y="1017508"/>
                        <a:pt x="1763658" y="1017410"/>
                      </a:cubicBezTo>
                      <a:cubicBezTo>
                        <a:pt x="1764814" y="1017410"/>
                        <a:pt x="1766059" y="1017410"/>
                        <a:pt x="1767215" y="1017410"/>
                      </a:cubicBezTo>
                      <a:cubicBezTo>
                        <a:pt x="1771350" y="1018268"/>
                        <a:pt x="1775308" y="1019771"/>
                        <a:pt x="1778953" y="1021857"/>
                      </a:cubicBezTo>
                      <a:cubicBezTo>
                        <a:pt x="1784156" y="1024863"/>
                        <a:pt x="1789847" y="1026797"/>
                        <a:pt x="1795805" y="1027548"/>
                      </a:cubicBezTo>
                      <a:cubicBezTo>
                        <a:pt x="1798384" y="1027681"/>
                        <a:pt x="1800919" y="1026574"/>
                        <a:pt x="1802564" y="1024569"/>
                      </a:cubicBezTo>
                      <a:cubicBezTo>
                        <a:pt x="1803987" y="1022497"/>
                        <a:pt x="1804832" y="1020060"/>
                        <a:pt x="1804921" y="1017544"/>
                      </a:cubicBezTo>
                      <a:cubicBezTo>
                        <a:pt x="1805098" y="1014276"/>
                        <a:pt x="1806299" y="1011150"/>
                        <a:pt x="1808433" y="1008651"/>
                      </a:cubicBezTo>
                      <a:cubicBezTo>
                        <a:pt x="1813502" y="1003924"/>
                        <a:pt x="1819327" y="1000105"/>
                        <a:pt x="1825685" y="997357"/>
                      </a:cubicBezTo>
                      <a:lnTo>
                        <a:pt x="1827553" y="996424"/>
                      </a:lnTo>
                      <a:cubicBezTo>
                        <a:pt x="1829198" y="995623"/>
                        <a:pt x="1831243" y="994689"/>
                        <a:pt x="1833644" y="993667"/>
                      </a:cubicBezTo>
                      <a:cubicBezTo>
                        <a:pt x="1844716" y="988820"/>
                        <a:pt x="1861434" y="981572"/>
                        <a:pt x="1860323" y="970590"/>
                      </a:cubicBezTo>
                      <a:cubicBezTo>
                        <a:pt x="1859655" y="963654"/>
                        <a:pt x="1869215" y="955961"/>
                        <a:pt x="1876507" y="949781"/>
                      </a:cubicBezTo>
                      <a:cubicBezTo>
                        <a:pt x="1879442" y="947553"/>
                        <a:pt x="1882154" y="945099"/>
                        <a:pt x="1884689" y="942444"/>
                      </a:cubicBezTo>
                      <a:cubicBezTo>
                        <a:pt x="1891047" y="934619"/>
                        <a:pt x="1887490" y="926837"/>
                        <a:pt x="1883755" y="918612"/>
                      </a:cubicBezTo>
                      <a:cubicBezTo>
                        <a:pt x="1882376" y="915730"/>
                        <a:pt x="1881176" y="912760"/>
                        <a:pt x="1880153" y="909719"/>
                      </a:cubicBezTo>
                      <a:cubicBezTo>
                        <a:pt x="1877175" y="899981"/>
                        <a:pt x="1877486" y="892422"/>
                        <a:pt x="1881176" y="886598"/>
                      </a:cubicBezTo>
                      <a:cubicBezTo>
                        <a:pt x="1888068" y="875748"/>
                        <a:pt x="1904964" y="873258"/>
                        <a:pt x="1921193" y="870946"/>
                      </a:cubicBezTo>
                      <a:cubicBezTo>
                        <a:pt x="1924217" y="870502"/>
                        <a:pt x="1927107" y="870101"/>
                        <a:pt x="1930086" y="869612"/>
                      </a:cubicBezTo>
                      <a:cubicBezTo>
                        <a:pt x="1931376" y="869399"/>
                        <a:pt x="1932665" y="869297"/>
                        <a:pt x="1933954" y="869301"/>
                      </a:cubicBezTo>
                      <a:cubicBezTo>
                        <a:pt x="1944581" y="869301"/>
                        <a:pt x="1951740" y="877082"/>
                        <a:pt x="1958543" y="884597"/>
                      </a:cubicBezTo>
                      <a:cubicBezTo>
                        <a:pt x="1961033" y="887433"/>
                        <a:pt x="1963657" y="890137"/>
                        <a:pt x="1966458" y="892689"/>
                      </a:cubicBezTo>
                      <a:cubicBezTo>
                        <a:pt x="1974817" y="900115"/>
                        <a:pt x="1970193" y="910119"/>
                        <a:pt x="1966458" y="918211"/>
                      </a:cubicBezTo>
                      <a:cubicBezTo>
                        <a:pt x="1964235" y="923102"/>
                        <a:pt x="1962278" y="927326"/>
                        <a:pt x="1964324" y="929105"/>
                      </a:cubicBezTo>
                      <a:cubicBezTo>
                        <a:pt x="1967525" y="932031"/>
                        <a:pt x="1970015" y="935672"/>
                        <a:pt x="1971527" y="939732"/>
                      </a:cubicBezTo>
                      <a:cubicBezTo>
                        <a:pt x="1973438" y="946099"/>
                        <a:pt x="1978685" y="950884"/>
                        <a:pt x="1985221" y="952137"/>
                      </a:cubicBezTo>
                      <a:cubicBezTo>
                        <a:pt x="1994025" y="953711"/>
                        <a:pt x="2002962" y="954689"/>
                        <a:pt x="2011900" y="955072"/>
                      </a:cubicBezTo>
                      <a:cubicBezTo>
                        <a:pt x="2016346" y="955072"/>
                        <a:pt x="2016880" y="954494"/>
                        <a:pt x="2017013" y="954316"/>
                      </a:cubicBezTo>
                      <a:cubicBezTo>
                        <a:pt x="2015324" y="949114"/>
                        <a:pt x="2007853" y="947291"/>
                        <a:pt x="1999984" y="945423"/>
                      </a:cubicBezTo>
                      <a:cubicBezTo>
                        <a:pt x="1989490" y="942800"/>
                        <a:pt x="1977752" y="939821"/>
                        <a:pt x="1977752" y="928083"/>
                      </a:cubicBezTo>
                      <a:cubicBezTo>
                        <a:pt x="1978018" y="921013"/>
                        <a:pt x="1982598" y="917767"/>
                        <a:pt x="1987000" y="914743"/>
                      </a:cubicBezTo>
                      <a:cubicBezTo>
                        <a:pt x="1989312" y="913271"/>
                        <a:pt x="1991402" y="911524"/>
                        <a:pt x="1993270" y="909541"/>
                      </a:cubicBezTo>
                      <a:cubicBezTo>
                        <a:pt x="1996071" y="906295"/>
                        <a:pt x="1990023" y="886998"/>
                        <a:pt x="1987178" y="882863"/>
                      </a:cubicBezTo>
                      <a:cubicBezTo>
                        <a:pt x="1977796" y="868323"/>
                        <a:pt x="1938268" y="856184"/>
                        <a:pt x="1922260" y="855517"/>
                      </a:cubicBezTo>
                      <a:lnTo>
                        <a:pt x="1922483" y="855517"/>
                      </a:lnTo>
                      <a:cubicBezTo>
                        <a:pt x="1915591" y="856255"/>
                        <a:pt x="1908833" y="857745"/>
                        <a:pt x="1902252" y="859964"/>
                      </a:cubicBezTo>
                      <a:cubicBezTo>
                        <a:pt x="1891136" y="863685"/>
                        <a:pt x="1879620" y="865971"/>
                        <a:pt x="1867926" y="866767"/>
                      </a:cubicBezTo>
                      <a:cubicBezTo>
                        <a:pt x="1859611" y="866767"/>
                        <a:pt x="1854053" y="864410"/>
                        <a:pt x="1850985" y="859653"/>
                      </a:cubicBezTo>
                      <a:cubicBezTo>
                        <a:pt x="1840936" y="844090"/>
                        <a:pt x="1850985" y="808341"/>
                        <a:pt x="1859300" y="793535"/>
                      </a:cubicBezTo>
                      <a:cubicBezTo>
                        <a:pt x="1872639" y="770058"/>
                        <a:pt x="1869126" y="764855"/>
                        <a:pt x="1851430" y="744091"/>
                      </a:cubicBezTo>
                      <a:lnTo>
                        <a:pt x="1849029" y="741245"/>
                      </a:lnTo>
                      <a:cubicBezTo>
                        <a:pt x="1843604" y="734429"/>
                        <a:pt x="1837646" y="728053"/>
                        <a:pt x="1831243" y="722170"/>
                      </a:cubicBezTo>
                      <a:cubicBezTo>
                        <a:pt x="1830309" y="721468"/>
                        <a:pt x="1829731" y="720365"/>
                        <a:pt x="1829731" y="719191"/>
                      </a:cubicBezTo>
                      <a:cubicBezTo>
                        <a:pt x="1829731" y="715589"/>
                        <a:pt x="1834889" y="711499"/>
                        <a:pt x="1838980" y="708253"/>
                      </a:cubicBezTo>
                      <a:cubicBezTo>
                        <a:pt x="1840492" y="707137"/>
                        <a:pt x="1841870" y="705887"/>
                        <a:pt x="1843160" y="704518"/>
                      </a:cubicBezTo>
                      <a:cubicBezTo>
                        <a:pt x="1848539" y="696781"/>
                        <a:pt x="1856721" y="694024"/>
                        <a:pt x="1864591" y="691179"/>
                      </a:cubicBezTo>
                      <a:cubicBezTo>
                        <a:pt x="1872506" y="689316"/>
                        <a:pt x="1879664" y="685154"/>
                        <a:pt x="1885178" y="679218"/>
                      </a:cubicBezTo>
                      <a:cubicBezTo>
                        <a:pt x="1888557" y="674772"/>
                        <a:pt x="1890202" y="661877"/>
                        <a:pt x="1891669" y="650316"/>
                      </a:cubicBezTo>
                      <a:cubicBezTo>
                        <a:pt x="1893270" y="637422"/>
                        <a:pt x="1894338" y="630085"/>
                        <a:pt x="1896783" y="629463"/>
                      </a:cubicBezTo>
                      <a:cubicBezTo>
                        <a:pt x="1897761" y="629236"/>
                        <a:pt x="1898739" y="629116"/>
                        <a:pt x="1899762" y="629107"/>
                      </a:cubicBezTo>
                      <a:cubicBezTo>
                        <a:pt x="1909855" y="629107"/>
                        <a:pt x="1917903" y="642046"/>
                        <a:pt x="1920349" y="651339"/>
                      </a:cubicBezTo>
                      <a:cubicBezTo>
                        <a:pt x="1923372" y="662544"/>
                        <a:pt x="1919104" y="670370"/>
                        <a:pt x="1914568" y="678640"/>
                      </a:cubicBezTo>
                      <a:cubicBezTo>
                        <a:pt x="1912612" y="681979"/>
                        <a:pt x="1910922" y="685438"/>
                        <a:pt x="1909411" y="689000"/>
                      </a:cubicBezTo>
                      <a:cubicBezTo>
                        <a:pt x="1907632" y="693784"/>
                        <a:pt x="1907810" y="699089"/>
                        <a:pt x="1909988" y="703718"/>
                      </a:cubicBezTo>
                      <a:cubicBezTo>
                        <a:pt x="1911901" y="707746"/>
                        <a:pt x="1912256" y="712339"/>
                        <a:pt x="1910967" y="716612"/>
                      </a:cubicBezTo>
                      <a:cubicBezTo>
                        <a:pt x="1909544" y="719680"/>
                        <a:pt x="1909633" y="723251"/>
                        <a:pt x="1911278" y="726216"/>
                      </a:cubicBezTo>
                      <a:cubicBezTo>
                        <a:pt x="1913368" y="729151"/>
                        <a:pt x="1918037" y="730663"/>
                        <a:pt x="1924617" y="730929"/>
                      </a:cubicBezTo>
                      <a:lnTo>
                        <a:pt x="1929820" y="730929"/>
                      </a:lnTo>
                      <a:cubicBezTo>
                        <a:pt x="1954764" y="731285"/>
                        <a:pt x="1967258" y="731463"/>
                        <a:pt x="1990601" y="745425"/>
                      </a:cubicBezTo>
                      <a:cubicBezTo>
                        <a:pt x="1996248" y="749400"/>
                        <a:pt x="2002741" y="751921"/>
                        <a:pt x="2009588" y="752761"/>
                      </a:cubicBezTo>
                      <a:cubicBezTo>
                        <a:pt x="2012745" y="752841"/>
                        <a:pt x="2015813" y="751565"/>
                        <a:pt x="2017947" y="749249"/>
                      </a:cubicBezTo>
                      <a:cubicBezTo>
                        <a:pt x="2017991" y="749088"/>
                        <a:pt x="2017991" y="748920"/>
                        <a:pt x="2017947" y="748760"/>
                      </a:cubicBezTo>
                      <a:cubicBezTo>
                        <a:pt x="2017947" y="747025"/>
                        <a:pt x="2013500" y="743780"/>
                        <a:pt x="2009721" y="741156"/>
                      </a:cubicBezTo>
                      <a:cubicBezTo>
                        <a:pt x="2007453" y="739729"/>
                        <a:pt x="2005408" y="738026"/>
                        <a:pt x="2003585" y="736087"/>
                      </a:cubicBezTo>
                      <a:cubicBezTo>
                        <a:pt x="1998739" y="729462"/>
                        <a:pt x="1990557" y="728039"/>
                        <a:pt x="1982643" y="726617"/>
                      </a:cubicBezTo>
                      <a:cubicBezTo>
                        <a:pt x="1979485" y="726145"/>
                        <a:pt x="1976373" y="725474"/>
                        <a:pt x="1973305" y="724616"/>
                      </a:cubicBezTo>
                      <a:cubicBezTo>
                        <a:pt x="1960455" y="720938"/>
                        <a:pt x="1949028" y="713451"/>
                        <a:pt x="1940491" y="703140"/>
                      </a:cubicBezTo>
                      <a:cubicBezTo>
                        <a:pt x="1937645" y="700129"/>
                        <a:pt x="1936356" y="695976"/>
                        <a:pt x="1937023" y="691890"/>
                      </a:cubicBezTo>
                      <a:cubicBezTo>
                        <a:pt x="1938712" y="687039"/>
                        <a:pt x="1942492" y="683211"/>
                        <a:pt x="1947338" y="681441"/>
                      </a:cubicBezTo>
                      <a:cubicBezTo>
                        <a:pt x="1950540" y="679783"/>
                        <a:pt x="1954052" y="678898"/>
                        <a:pt x="1957654" y="678862"/>
                      </a:cubicBezTo>
                      <a:cubicBezTo>
                        <a:pt x="1962990" y="679262"/>
                        <a:pt x="1968147" y="680779"/>
                        <a:pt x="1972860" y="683309"/>
                      </a:cubicBezTo>
                      <a:cubicBezTo>
                        <a:pt x="1977262" y="685479"/>
                        <a:pt x="1982020" y="686977"/>
                        <a:pt x="1986867" y="687755"/>
                      </a:cubicBezTo>
                      <a:lnTo>
                        <a:pt x="1988023" y="687755"/>
                      </a:lnTo>
                      <a:cubicBezTo>
                        <a:pt x="1993092" y="687755"/>
                        <a:pt x="2004119" y="686777"/>
                        <a:pt x="2005808" y="683798"/>
                      </a:cubicBezTo>
                      <a:cubicBezTo>
                        <a:pt x="2006120" y="683131"/>
                        <a:pt x="2005808" y="682419"/>
                        <a:pt x="2005275" y="681530"/>
                      </a:cubicBezTo>
                      <a:cubicBezTo>
                        <a:pt x="2003363" y="679040"/>
                        <a:pt x="1998250" y="677973"/>
                        <a:pt x="1993270" y="677084"/>
                      </a:cubicBezTo>
                      <a:cubicBezTo>
                        <a:pt x="1987534" y="675883"/>
                        <a:pt x="1982065" y="674772"/>
                        <a:pt x="1980953" y="671348"/>
                      </a:cubicBezTo>
                      <a:lnTo>
                        <a:pt x="1980953" y="671348"/>
                      </a:lnTo>
                      <a:lnTo>
                        <a:pt x="1980953" y="671125"/>
                      </a:lnTo>
                      <a:cubicBezTo>
                        <a:pt x="1982154" y="668929"/>
                        <a:pt x="1983487" y="666817"/>
                        <a:pt x="1984999" y="664812"/>
                      </a:cubicBezTo>
                      <a:cubicBezTo>
                        <a:pt x="1983310" y="664265"/>
                        <a:pt x="1981620" y="663820"/>
                        <a:pt x="1979886" y="663478"/>
                      </a:cubicBezTo>
                      <a:cubicBezTo>
                        <a:pt x="1971616" y="661521"/>
                        <a:pt x="1964813" y="659698"/>
                        <a:pt x="1964724" y="656319"/>
                      </a:cubicBezTo>
                      <a:cubicBezTo>
                        <a:pt x="1964724" y="654496"/>
                        <a:pt x="1966369" y="651473"/>
                        <a:pt x="1981887" y="646937"/>
                      </a:cubicBezTo>
                      <a:cubicBezTo>
                        <a:pt x="1984332" y="646181"/>
                        <a:pt x="1986867" y="645777"/>
                        <a:pt x="1989401" y="645737"/>
                      </a:cubicBezTo>
                      <a:cubicBezTo>
                        <a:pt x="1994781" y="645986"/>
                        <a:pt x="1999895" y="648071"/>
                        <a:pt x="2003941" y="651650"/>
                      </a:cubicBezTo>
                      <a:cubicBezTo>
                        <a:pt x="2008298" y="655456"/>
                        <a:pt x="2013856" y="657653"/>
                        <a:pt x="2019636" y="657875"/>
                      </a:cubicBezTo>
                      <a:cubicBezTo>
                        <a:pt x="2038578" y="658191"/>
                        <a:pt x="2057342" y="661753"/>
                        <a:pt x="2075083" y="668413"/>
                      </a:cubicBezTo>
                      <a:cubicBezTo>
                        <a:pt x="2084198" y="672295"/>
                        <a:pt x="2092780" y="677235"/>
                        <a:pt x="2100739" y="683131"/>
                      </a:cubicBezTo>
                      <a:cubicBezTo>
                        <a:pt x="2110432" y="690712"/>
                        <a:pt x="2121459" y="696399"/>
                        <a:pt x="2133286" y="699894"/>
                      </a:cubicBezTo>
                      <a:cubicBezTo>
                        <a:pt x="2135154" y="700356"/>
                        <a:pt x="2137110" y="700592"/>
                        <a:pt x="2139022" y="700605"/>
                      </a:cubicBezTo>
                      <a:cubicBezTo>
                        <a:pt x="2144624" y="701032"/>
                        <a:pt x="2149827" y="697613"/>
                        <a:pt x="2151650" y="692290"/>
                      </a:cubicBezTo>
                      <a:cubicBezTo>
                        <a:pt x="2153784" y="683700"/>
                        <a:pt x="2150449" y="674669"/>
                        <a:pt x="2143202" y="669569"/>
                      </a:cubicBezTo>
                      <a:cubicBezTo>
                        <a:pt x="2135643" y="664629"/>
                        <a:pt x="2127195" y="661170"/>
                        <a:pt x="2118347" y="659387"/>
                      </a:cubicBezTo>
                      <a:cubicBezTo>
                        <a:pt x="2109409" y="657466"/>
                        <a:pt x="2100872" y="654069"/>
                        <a:pt x="2093046" y="649338"/>
                      </a:cubicBezTo>
                      <a:cubicBezTo>
                        <a:pt x="2087888" y="645826"/>
                        <a:pt x="2082064" y="641824"/>
                        <a:pt x="2086021" y="633998"/>
                      </a:cubicBezTo>
                      <a:cubicBezTo>
                        <a:pt x="2089401" y="629072"/>
                        <a:pt x="2088823" y="622438"/>
                        <a:pt x="2084643" y="618169"/>
                      </a:cubicBezTo>
                      <a:cubicBezTo>
                        <a:pt x="2082731" y="615506"/>
                        <a:pt x="2081130" y="612607"/>
                        <a:pt x="2079930" y="609543"/>
                      </a:cubicBezTo>
                      <a:cubicBezTo>
                        <a:pt x="2077796" y="604376"/>
                        <a:pt x="2078240" y="598516"/>
                        <a:pt x="2081086" y="593714"/>
                      </a:cubicBezTo>
                      <a:cubicBezTo>
                        <a:pt x="2086599" y="584821"/>
                        <a:pt x="2100028" y="579974"/>
                        <a:pt x="2109898" y="578729"/>
                      </a:cubicBezTo>
                      <a:cubicBezTo>
                        <a:pt x="2128840" y="576284"/>
                        <a:pt x="2148315" y="575439"/>
                        <a:pt x="2167168" y="574639"/>
                      </a:cubicBezTo>
                      <a:lnTo>
                        <a:pt x="2170592" y="574639"/>
                      </a:lnTo>
                      <a:cubicBezTo>
                        <a:pt x="2177705" y="574141"/>
                        <a:pt x="2184731" y="573189"/>
                        <a:pt x="2191712" y="571793"/>
                      </a:cubicBezTo>
                      <a:cubicBezTo>
                        <a:pt x="2200605" y="569952"/>
                        <a:pt x="2209676" y="568867"/>
                        <a:pt x="2218745" y="568547"/>
                      </a:cubicBezTo>
                      <a:cubicBezTo>
                        <a:pt x="2222614" y="568476"/>
                        <a:pt x="2226439" y="568912"/>
                        <a:pt x="2230173" y="569837"/>
                      </a:cubicBezTo>
                      <a:cubicBezTo>
                        <a:pt x="2232129" y="570330"/>
                        <a:pt x="2234042" y="570922"/>
                        <a:pt x="2235909" y="571615"/>
                      </a:cubicBezTo>
                      <a:cubicBezTo>
                        <a:pt x="2237377" y="572269"/>
                        <a:pt x="2238977" y="572674"/>
                        <a:pt x="2240578" y="572816"/>
                      </a:cubicBezTo>
                      <a:cubicBezTo>
                        <a:pt x="2242846" y="572816"/>
                        <a:pt x="2245024" y="571171"/>
                        <a:pt x="2249159" y="566280"/>
                      </a:cubicBezTo>
                      <a:cubicBezTo>
                        <a:pt x="2252939" y="562883"/>
                        <a:pt x="2257963" y="561269"/>
                        <a:pt x="2263032" y="561833"/>
                      </a:cubicBezTo>
                      <a:cubicBezTo>
                        <a:pt x="2265655" y="561851"/>
                        <a:pt x="2268234" y="562033"/>
                        <a:pt x="2270814" y="562367"/>
                      </a:cubicBezTo>
                      <a:cubicBezTo>
                        <a:pt x="2274904" y="562909"/>
                        <a:pt x="2278905" y="564221"/>
                        <a:pt x="2282507" y="566235"/>
                      </a:cubicBezTo>
                      <a:cubicBezTo>
                        <a:pt x="2283841" y="567067"/>
                        <a:pt x="2285398" y="567596"/>
                        <a:pt x="2286953" y="567791"/>
                      </a:cubicBezTo>
                      <a:cubicBezTo>
                        <a:pt x="2289355" y="567791"/>
                        <a:pt x="2291400" y="564635"/>
                        <a:pt x="2295535" y="555653"/>
                      </a:cubicBezTo>
                      <a:cubicBezTo>
                        <a:pt x="2299671" y="546671"/>
                        <a:pt x="2287798" y="541691"/>
                        <a:pt x="2278684" y="537200"/>
                      </a:cubicBezTo>
                      <a:cubicBezTo>
                        <a:pt x="2273126" y="534443"/>
                        <a:pt x="2268724" y="532265"/>
                        <a:pt x="2268234" y="529819"/>
                      </a:cubicBezTo>
                      <a:cubicBezTo>
                        <a:pt x="2268056" y="529054"/>
                        <a:pt x="2268279" y="528263"/>
                        <a:pt x="2268812" y="527685"/>
                      </a:cubicBezTo>
                      <a:cubicBezTo>
                        <a:pt x="2269079" y="527374"/>
                        <a:pt x="2269390" y="527329"/>
                        <a:pt x="2273748" y="527196"/>
                      </a:cubicBezTo>
                      <a:cubicBezTo>
                        <a:pt x="2280195" y="527196"/>
                        <a:pt x="2295313" y="526573"/>
                        <a:pt x="2295980" y="523283"/>
                      </a:cubicBezTo>
                      <a:cubicBezTo>
                        <a:pt x="2295980" y="522438"/>
                        <a:pt x="2295269" y="520393"/>
                        <a:pt x="2287087" y="516658"/>
                      </a:cubicBezTo>
                      <a:cubicBezTo>
                        <a:pt x="2283752" y="515444"/>
                        <a:pt x="2280239" y="514915"/>
                        <a:pt x="2276682" y="515102"/>
                      </a:cubicBezTo>
                      <a:cubicBezTo>
                        <a:pt x="2270413" y="515102"/>
                        <a:pt x="2263877" y="514746"/>
                        <a:pt x="2260186" y="508743"/>
                      </a:cubicBezTo>
                      <a:cubicBezTo>
                        <a:pt x="2259208" y="507143"/>
                        <a:pt x="2258985" y="505853"/>
                        <a:pt x="2259520" y="504920"/>
                      </a:cubicBezTo>
                      <a:cubicBezTo>
                        <a:pt x="2260053" y="503986"/>
                        <a:pt x="2261832" y="503141"/>
                        <a:pt x="2264588" y="503141"/>
                      </a:cubicBezTo>
                      <a:cubicBezTo>
                        <a:pt x="2268457" y="503328"/>
                        <a:pt x="2272236" y="503924"/>
                        <a:pt x="2275971" y="504920"/>
                      </a:cubicBezTo>
                      <a:lnTo>
                        <a:pt x="2276548" y="504920"/>
                      </a:lnTo>
                      <a:cubicBezTo>
                        <a:pt x="2279528" y="505862"/>
                        <a:pt x="2282641" y="506431"/>
                        <a:pt x="2285753" y="506609"/>
                      </a:cubicBezTo>
                      <a:cubicBezTo>
                        <a:pt x="2287488" y="506800"/>
                        <a:pt x="2289221" y="506218"/>
                        <a:pt x="2290511" y="505008"/>
                      </a:cubicBezTo>
                      <a:cubicBezTo>
                        <a:pt x="2291489" y="503590"/>
                        <a:pt x="2291756" y="501807"/>
                        <a:pt x="2291266" y="500162"/>
                      </a:cubicBezTo>
                      <a:cubicBezTo>
                        <a:pt x="2290555" y="496160"/>
                        <a:pt x="2286020" y="495715"/>
                        <a:pt x="2282374" y="495093"/>
                      </a:cubicBezTo>
                      <a:cubicBezTo>
                        <a:pt x="2279928" y="494782"/>
                        <a:pt x="2277927" y="494515"/>
                        <a:pt x="2277927" y="493225"/>
                      </a:cubicBezTo>
                      <a:cubicBezTo>
                        <a:pt x="2277749" y="491954"/>
                        <a:pt x="2278061" y="490660"/>
                        <a:pt x="2278816" y="489624"/>
                      </a:cubicBezTo>
                      <a:cubicBezTo>
                        <a:pt x="2281306" y="486467"/>
                        <a:pt x="2288065" y="485800"/>
                        <a:pt x="2293046" y="485178"/>
                      </a:cubicBezTo>
                      <a:cubicBezTo>
                        <a:pt x="2294646" y="485102"/>
                        <a:pt x="2296247" y="484848"/>
                        <a:pt x="2297802" y="484422"/>
                      </a:cubicBezTo>
                      <a:cubicBezTo>
                        <a:pt x="2301493" y="482954"/>
                        <a:pt x="2302249" y="481932"/>
                        <a:pt x="2302249" y="481487"/>
                      </a:cubicBezTo>
                      <a:cubicBezTo>
                        <a:pt x="2302249" y="481042"/>
                        <a:pt x="2300515" y="479620"/>
                        <a:pt x="2299092" y="478864"/>
                      </a:cubicBezTo>
                      <a:cubicBezTo>
                        <a:pt x="2297669" y="478108"/>
                        <a:pt x="2295668" y="476996"/>
                        <a:pt x="2295624" y="475707"/>
                      </a:cubicBezTo>
                      <a:cubicBezTo>
                        <a:pt x="2295358" y="474119"/>
                        <a:pt x="2295757" y="472488"/>
                        <a:pt x="2296824" y="471260"/>
                      </a:cubicBezTo>
                      <a:cubicBezTo>
                        <a:pt x="2298025" y="470140"/>
                        <a:pt x="2299626" y="469575"/>
                        <a:pt x="2301271" y="469704"/>
                      </a:cubicBezTo>
                      <a:cubicBezTo>
                        <a:pt x="2307096" y="470420"/>
                        <a:pt x="2312787" y="472118"/>
                        <a:pt x="2318034" y="474728"/>
                      </a:cubicBezTo>
                      <a:cubicBezTo>
                        <a:pt x="2319457" y="475395"/>
                        <a:pt x="2320969" y="475947"/>
                        <a:pt x="2322480" y="476374"/>
                      </a:cubicBezTo>
                      <a:cubicBezTo>
                        <a:pt x="2329817" y="476685"/>
                        <a:pt x="2333552" y="472683"/>
                        <a:pt x="2337554" y="468504"/>
                      </a:cubicBezTo>
                      <a:cubicBezTo>
                        <a:pt x="2340177" y="465449"/>
                        <a:pt x="2343333" y="462928"/>
                        <a:pt x="2346891" y="461078"/>
                      </a:cubicBezTo>
                      <a:cubicBezTo>
                        <a:pt x="2351515" y="459264"/>
                        <a:pt x="2356362" y="458081"/>
                        <a:pt x="2361297" y="457565"/>
                      </a:cubicBezTo>
                      <a:cubicBezTo>
                        <a:pt x="2368100" y="457259"/>
                        <a:pt x="2374681" y="455040"/>
                        <a:pt x="2380283" y="451163"/>
                      </a:cubicBezTo>
                      <a:lnTo>
                        <a:pt x="2383129" y="448673"/>
                      </a:lnTo>
                      <a:cubicBezTo>
                        <a:pt x="2387886" y="443270"/>
                        <a:pt x="2394778" y="440260"/>
                        <a:pt x="2401982" y="440447"/>
                      </a:cubicBezTo>
                      <a:cubicBezTo>
                        <a:pt x="2404916" y="440447"/>
                        <a:pt x="2433640" y="436000"/>
                        <a:pt x="2458984" y="432088"/>
                      </a:cubicBezTo>
                      <a:cubicBezTo>
                        <a:pt x="2476770" y="429331"/>
                        <a:pt x="2492866" y="426885"/>
                        <a:pt x="2498424" y="426129"/>
                      </a:cubicBezTo>
                      <a:cubicBezTo>
                        <a:pt x="2493044" y="423462"/>
                        <a:pt x="2478015" y="415369"/>
                        <a:pt x="2478727" y="411056"/>
                      </a:cubicBezTo>
                      <a:cubicBezTo>
                        <a:pt x="2479082" y="408833"/>
                        <a:pt x="2482817" y="408122"/>
                        <a:pt x="2490242" y="408700"/>
                      </a:cubicBezTo>
                      <a:lnTo>
                        <a:pt x="2491354" y="408700"/>
                      </a:lnTo>
                      <a:cubicBezTo>
                        <a:pt x="2495445" y="409055"/>
                        <a:pt x="2499046" y="409367"/>
                        <a:pt x="2502336" y="409367"/>
                      </a:cubicBezTo>
                      <a:cubicBezTo>
                        <a:pt x="2509006" y="409438"/>
                        <a:pt x="2515586" y="407833"/>
                        <a:pt x="2521456" y="404698"/>
                      </a:cubicBezTo>
                      <a:cubicBezTo>
                        <a:pt x="2523102" y="403898"/>
                        <a:pt x="2524657" y="403008"/>
                        <a:pt x="2526125" y="402119"/>
                      </a:cubicBezTo>
                      <a:cubicBezTo>
                        <a:pt x="2529282" y="399816"/>
                        <a:pt x="2533017" y="398402"/>
                        <a:pt x="2536885" y="398028"/>
                      </a:cubicBezTo>
                      <a:cubicBezTo>
                        <a:pt x="2538842" y="398064"/>
                        <a:pt x="2540798" y="398549"/>
                        <a:pt x="2542532" y="399451"/>
                      </a:cubicBezTo>
                      <a:cubicBezTo>
                        <a:pt x="2545156" y="400896"/>
                        <a:pt x="2548045" y="401705"/>
                        <a:pt x="2551025" y="401808"/>
                      </a:cubicBezTo>
                      <a:cubicBezTo>
                        <a:pt x="2555160" y="401452"/>
                        <a:pt x="2559028" y="399820"/>
                        <a:pt x="2562186" y="397139"/>
                      </a:cubicBezTo>
                      <a:cubicBezTo>
                        <a:pt x="2567477" y="392959"/>
                        <a:pt x="2573968" y="390634"/>
                        <a:pt x="2580727" y="390514"/>
                      </a:cubicBezTo>
                      <a:cubicBezTo>
                        <a:pt x="2586285" y="390514"/>
                        <a:pt x="2589174" y="391403"/>
                        <a:pt x="2589976" y="393271"/>
                      </a:cubicBezTo>
                      <a:cubicBezTo>
                        <a:pt x="2591087" y="395850"/>
                        <a:pt x="2587708" y="399362"/>
                        <a:pt x="2584195" y="403097"/>
                      </a:cubicBezTo>
                      <a:cubicBezTo>
                        <a:pt x="2581438" y="405987"/>
                        <a:pt x="2578593" y="408966"/>
                        <a:pt x="2578637" y="410834"/>
                      </a:cubicBezTo>
                      <a:cubicBezTo>
                        <a:pt x="2578637" y="411056"/>
                        <a:pt x="2580104" y="411723"/>
                        <a:pt x="2588508" y="411723"/>
                      </a:cubicBezTo>
                      <a:lnTo>
                        <a:pt x="2596778" y="411723"/>
                      </a:lnTo>
                      <a:lnTo>
                        <a:pt x="2603048" y="411723"/>
                      </a:lnTo>
                      <a:cubicBezTo>
                        <a:pt x="2604204" y="411648"/>
                        <a:pt x="2605404" y="411648"/>
                        <a:pt x="2606560" y="411723"/>
                      </a:cubicBezTo>
                      <a:cubicBezTo>
                        <a:pt x="2607938" y="411972"/>
                        <a:pt x="2609317" y="412110"/>
                        <a:pt x="2610740" y="412123"/>
                      </a:cubicBezTo>
                      <a:cubicBezTo>
                        <a:pt x="2614919" y="412110"/>
                        <a:pt x="2618833" y="410091"/>
                        <a:pt x="2621277" y="406699"/>
                      </a:cubicBezTo>
                      <a:cubicBezTo>
                        <a:pt x="2623012" y="404849"/>
                        <a:pt x="2624924" y="403155"/>
                        <a:pt x="2626969" y="401630"/>
                      </a:cubicBezTo>
                      <a:cubicBezTo>
                        <a:pt x="2629815" y="399998"/>
                        <a:pt x="2633105" y="399282"/>
                        <a:pt x="2636351" y="399585"/>
                      </a:cubicBezTo>
                      <a:cubicBezTo>
                        <a:pt x="2644932" y="400020"/>
                        <a:pt x="2653514" y="401150"/>
                        <a:pt x="2661918" y="402964"/>
                      </a:cubicBezTo>
                      <a:cubicBezTo>
                        <a:pt x="2666631" y="404017"/>
                        <a:pt x="2671433" y="404729"/>
                        <a:pt x="2676280" y="405098"/>
                      </a:cubicBezTo>
                      <a:cubicBezTo>
                        <a:pt x="2677969" y="405098"/>
                        <a:pt x="2678147" y="404742"/>
                        <a:pt x="2678147" y="404742"/>
                      </a:cubicBezTo>
                      <a:cubicBezTo>
                        <a:pt x="2678503" y="403631"/>
                        <a:pt x="2673345" y="400918"/>
                        <a:pt x="2669565" y="398917"/>
                      </a:cubicBezTo>
                      <a:cubicBezTo>
                        <a:pt x="2663074" y="395494"/>
                        <a:pt x="2655692" y="391625"/>
                        <a:pt x="2655870" y="387757"/>
                      </a:cubicBezTo>
                      <a:cubicBezTo>
                        <a:pt x="2655870" y="385979"/>
                        <a:pt x="2657471" y="384511"/>
                        <a:pt x="2660317" y="383311"/>
                      </a:cubicBezTo>
                      <a:cubicBezTo>
                        <a:pt x="2669209" y="380118"/>
                        <a:pt x="2678592" y="378611"/>
                        <a:pt x="2688018" y="378864"/>
                      </a:cubicBezTo>
                      <a:cubicBezTo>
                        <a:pt x="2694732" y="378860"/>
                        <a:pt x="2701490" y="379429"/>
                        <a:pt x="2708115" y="380554"/>
                      </a:cubicBezTo>
                      <a:cubicBezTo>
                        <a:pt x="2711051" y="381074"/>
                        <a:pt x="2714029" y="381354"/>
                        <a:pt x="2717008" y="381399"/>
                      </a:cubicBezTo>
                      <a:cubicBezTo>
                        <a:pt x="2720209" y="381826"/>
                        <a:pt x="2723411" y="380923"/>
                        <a:pt x="2725901" y="378909"/>
                      </a:cubicBezTo>
                      <a:cubicBezTo>
                        <a:pt x="2726658" y="377842"/>
                        <a:pt x="2726879" y="376472"/>
                        <a:pt x="2726479" y="375218"/>
                      </a:cubicBezTo>
                      <a:lnTo>
                        <a:pt x="2726479" y="375218"/>
                      </a:lnTo>
                      <a:cubicBezTo>
                        <a:pt x="2726568" y="371577"/>
                        <a:pt x="2726346" y="367931"/>
                        <a:pt x="2725812" y="364325"/>
                      </a:cubicBezTo>
                      <a:cubicBezTo>
                        <a:pt x="2723011" y="362946"/>
                        <a:pt x="2720343" y="361359"/>
                        <a:pt x="2717809" y="359567"/>
                      </a:cubicBezTo>
                      <a:lnTo>
                        <a:pt x="2717809" y="359567"/>
                      </a:lnTo>
                      <a:lnTo>
                        <a:pt x="2717809" y="359567"/>
                      </a:lnTo>
                      <a:cubicBezTo>
                        <a:pt x="2713629" y="350185"/>
                        <a:pt x="2730080" y="339736"/>
                        <a:pt x="2740930" y="332889"/>
                      </a:cubicBezTo>
                      <a:cubicBezTo>
                        <a:pt x="2743731" y="331110"/>
                        <a:pt x="2746177" y="329554"/>
                        <a:pt x="2747466" y="328442"/>
                      </a:cubicBezTo>
                      <a:cubicBezTo>
                        <a:pt x="2751245" y="325330"/>
                        <a:pt x="2754447" y="322440"/>
                        <a:pt x="2757293" y="319905"/>
                      </a:cubicBezTo>
                      <a:cubicBezTo>
                        <a:pt x="2767342" y="311012"/>
                        <a:pt x="2774011" y="304832"/>
                        <a:pt x="2791886" y="300608"/>
                      </a:cubicBezTo>
                      <a:cubicBezTo>
                        <a:pt x="2803046" y="297464"/>
                        <a:pt x="2814518" y="295632"/>
                        <a:pt x="2826078" y="295139"/>
                      </a:cubicBezTo>
                      <a:cubicBezTo>
                        <a:pt x="2835060" y="295237"/>
                        <a:pt x="2843953" y="296735"/>
                        <a:pt x="2852445" y="299585"/>
                      </a:cubicBezTo>
                      <a:lnTo>
                        <a:pt x="2854180" y="299985"/>
                      </a:lnTo>
                      <a:cubicBezTo>
                        <a:pt x="2880858" y="305988"/>
                        <a:pt x="2894730" y="311635"/>
                        <a:pt x="2895531" y="316793"/>
                      </a:cubicBezTo>
                      <a:cubicBezTo>
                        <a:pt x="2895797" y="318482"/>
                        <a:pt x="2894730" y="320083"/>
                        <a:pt x="2892286" y="321506"/>
                      </a:cubicBezTo>
                      <a:cubicBezTo>
                        <a:pt x="2887350" y="324396"/>
                        <a:pt x="2856091" y="338491"/>
                        <a:pt x="2843641" y="339647"/>
                      </a:cubicBezTo>
                      <a:cubicBezTo>
                        <a:pt x="2846976" y="340287"/>
                        <a:pt x="2850355" y="340572"/>
                        <a:pt x="2853735" y="340492"/>
                      </a:cubicBezTo>
                      <a:lnTo>
                        <a:pt x="2861205" y="340492"/>
                      </a:lnTo>
                      <a:cubicBezTo>
                        <a:pt x="2863694" y="340492"/>
                        <a:pt x="2866051" y="340492"/>
                        <a:pt x="2868319" y="340492"/>
                      </a:cubicBezTo>
                      <a:cubicBezTo>
                        <a:pt x="2871298" y="340412"/>
                        <a:pt x="2874277" y="340665"/>
                        <a:pt x="2877212" y="341248"/>
                      </a:cubicBezTo>
                      <a:cubicBezTo>
                        <a:pt x="2879568" y="341879"/>
                        <a:pt x="2881836" y="342773"/>
                        <a:pt x="2884015" y="343916"/>
                      </a:cubicBezTo>
                      <a:cubicBezTo>
                        <a:pt x="2886728" y="345481"/>
                        <a:pt x="2889795" y="346437"/>
                        <a:pt x="2892908" y="346717"/>
                      </a:cubicBezTo>
                      <a:cubicBezTo>
                        <a:pt x="2893975" y="346717"/>
                        <a:pt x="2896687" y="346717"/>
                        <a:pt x="2900067" y="346717"/>
                      </a:cubicBezTo>
                      <a:cubicBezTo>
                        <a:pt x="2923321" y="346717"/>
                        <a:pt x="2938038" y="347606"/>
                        <a:pt x="2939372" y="350141"/>
                      </a:cubicBezTo>
                      <a:cubicBezTo>
                        <a:pt x="2939595" y="350510"/>
                        <a:pt x="2939595" y="350972"/>
                        <a:pt x="2939372" y="351341"/>
                      </a:cubicBezTo>
                      <a:cubicBezTo>
                        <a:pt x="2936616" y="354738"/>
                        <a:pt x="2933592" y="357864"/>
                        <a:pt x="2930257" y="360679"/>
                      </a:cubicBezTo>
                      <a:cubicBezTo>
                        <a:pt x="2923676" y="366726"/>
                        <a:pt x="2915451" y="374329"/>
                        <a:pt x="2916918" y="378242"/>
                      </a:cubicBezTo>
                      <a:cubicBezTo>
                        <a:pt x="2917452" y="379843"/>
                        <a:pt x="2919586" y="380821"/>
                        <a:pt x="2923366" y="381221"/>
                      </a:cubicBezTo>
                      <a:lnTo>
                        <a:pt x="2923587" y="381221"/>
                      </a:lnTo>
                      <a:cubicBezTo>
                        <a:pt x="2928701" y="381835"/>
                        <a:pt x="2933814" y="382190"/>
                        <a:pt x="2938928" y="382288"/>
                      </a:cubicBezTo>
                      <a:cubicBezTo>
                        <a:pt x="2943685" y="382390"/>
                        <a:pt x="2948398" y="381759"/>
                        <a:pt x="2952934" y="380421"/>
                      </a:cubicBezTo>
                      <a:cubicBezTo>
                        <a:pt x="2956358" y="379033"/>
                        <a:pt x="2959026" y="376299"/>
                        <a:pt x="2960359" y="372862"/>
                      </a:cubicBezTo>
                      <a:cubicBezTo>
                        <a:pt x="2962404" y="367655"/>
                        <a:pt x="2967118" y="363964"/>
                        <a:pt x="2972675" y="363213"/>
                      </a:cubicBezTo>
                      <a:cubicBezTo>
                        <a:pt x="2974544" y="362937"/>
                        <a:pt x="2976411" y="362804"/>
                        <a:pt x="2978278" y="362813"/>
                      </a:cubicBezTo>
                      <a:cubicBezTo>
                        <a:pt x="2982991" y="362937"/>
                        <a:pt x="2987705" y="363369"/>
                        <a:pt x="2992374" y="364102"/>
                      </a:cubicBezTo>
                      <a:cubicBezTo>
                        <a:pt x="2997887" y="365049"/>
                        <a:pt x="3003490" y="365450"/>
                        <a:pt x="3009091" y="365303"/>
                      </a:cubicBezTo>
                      <a:cubicBezTo>
                        <a:pt x="3011848" y="365049"/>
                        <a:pt x="3014606" y="364511"/>
                        <a:pt x="3017273" y="363702"/>
                      </a:cubicBezTo>
                      <a:cubicBezTo>
                        <a:pt x="3020164" y="362791"/>
                        <a:pt x="3023142" y="362266"/>
                        <a:pt x="3026166" y="362146"/>
                      </a:cubicBezTo>
                      <a:cubicBezTo>
                        <a:pt x="3027678" y="362119"/>
                        <a:pt x="3029144" y="362315"/>
                        <a:pt x="3030612" y="362724"/>
                      </a:cubicBezTo>
                      <a:cubicBezTo>
                        <a:pt x="3037326" y="364351"/>
                        <a:pt x="3044218" y="365201"/>
                        <a:pt x="3051155" y="365258"/>
                      </a:cubicBezTo>
                      <a:cubicBezTo>
                        <a:pt x="3059469" y="365276"/>
                        <a:pt x="3067695" y="366428"/>
                        <a:pt x="3075699" y="368682"/>
                      </a:cubicBezTo>
                      <a:cubicBezTo>
                        <a:pt x="3079344" y="369909"/>
                        <a:pt x="3082902" y="371399"/>
                        <a:pt x="3086370" y="373128"/>
                      </a:cubicBezTo>
                      <a:cubicBezTo>
                        <a:pt x="3091039" y="375890"/>
                        <a:pt x="3096330" y="377517"/>
                        <a:pt x="3101754" y="377886"/>
                      </a:cubicBezTo>
                      <a:cubicBezTo>
                        <a:pt x="3105134" y="377828"/>
                        <a:pt x="3108468" y="377055"/>
                        <a:pt x="3111536" y="375618"/>
                      </a:cubicBezTo>
                      <a:cubicBezTo>
                        <a:pt x="3113137" y="374831"/>
                        <a:pt x="3114915" y="374409"/>
                        <a:pt x="3116739" y="374373"/>
                      </a:cubicBezTo>
                      <a:cubicBezTo>
                        <a:pt x="3125898" y="374373"/>
                        <a:pt x="3128121" y="387713"/>
                        <a:pt x="3128655" y="395627"/>
                      </a:cubicBezTo>
                      <a:cubicBezTo>
                        <a:pt x="3129188" y="403542"/>
                        <a:pt x="3129589" y="405187"/>
                        <a:pt x="3131723" y="405187"/>
                      </a:cubicBezTo>
                      <a:cubicBezTo>
                        <a:pt x="3133013" y="405116"/>
                        <a:pt x="3134258" y="404938"/>
                        <a:pt x="3135503" y="404653"/>
                      </a:cubicBezTo>
                      <a:cubicBezTo>
                        <a:pt x="3136925" y="404342"/>
                        <a:pt x="3138749" y="403986"/>
                        <a:pt x="3140927" y="403675"/>
                      </a:cubicBezTo>
                      <a:cubicBezTo>
                        <a:pt x="3144040" y="402746"/>
                        <a:pt x="3147374" y="403466"/>
                        <a:pt x="3149820" y="405587"/>
                      </a:cubicBezTo>
                      <a:cubicBezTo>
                        <a:pt x="3152088" y="408166"/>
                        <a:pt x="3151554" y="412568"/>
                        <a:pt x="3151065" y="416836"/>
                      </a:cubicBezTo>
                      <a:cubicBezTo>
                        <a:pt x="3150709" y="418935"/>
                        <a:pt x="3150576" y="421069"/>
                        <a:pt x="3150709" y="423195"/>
                      </a:cubicBezTo>
                      <a:cubicBezTo>
                        <a:pt x="3151687" y="423515"/>
                        <a:pt x="3152754" y="423737"/>
                        <a:pt x="3153777" y="423862"/>
                      </a:cubicBezTo>
                      <a:cubicBezTo>
                        <a:pt x="3157957" y="424529"/>
                        <a:pt x="3164226" y="425507"/>
                        <a:pt x="3166316" y="429375"/>
                      </a:cubicBezTo>
                      <a:cubicBezTo>
                        <a:pt x="3167383" y="431456"/>
                        <a:pt x="3167383" y="433919"/>
                        <a:pt x="3166316" y="436000"/>
                      </a:cubicBezTo>
                      <a:cubicBezTo>
                        <a:pt x="3164848" y="439335"/>
                        <a:pt x="3159424" y="440180"/>
                        <a:pt x="3154177" y="440980"/>
                      </a:cubicBezTo>
                      <a:cubicBezTo>
                        <a:pt x="3150398" y="441558"/>
                        <a:pt x="3146530" y="442181"/>
                        <a:pt x="3145552" y="443648"/>
                      </a:cubicBezTo>
                      <a:cubicBezTo>
                        <a:pt x="3145329" y="444084"/>
                        <a:pt x="3145329" y="444591"/>
                        <a:pt x="3145552" y="445027"/>
                      </a:cubicBezTo>
                      <a:cubicBezTo>
                        <a:pt x="3146485" y="448806"/>
                        <a:pt x="3149998" y="449829"/>
                        <a:pt x="3153244" y="450851"/>
                      </a:cubicBezTo>
                      <a:cubicBezTo>
                        <a:pt x="3156490" y="451874"/>
                        <a:pt x="3158624" y="452497"/>
                        <a:pt x="3159780" y="454809"/>
                      </a:cubicBezTo>
                      <a:cubicBezTo>
                        <a:pt x="3160624" y="457232"/>
                        <a:pt x="3160446" y="459900"/>
                        <a:pt x="3159290" y="462190"/>
                      </a:cubicBezTo>
                      <a:cubicBezTo>
                        <a:pt x="3155779" y="471749"/>
                        <a:pt x="3147730" y="476374"/>
                        <a:pt x="3139593" y="479975"/>
                      </a:cubicBezTo>
                      <a:cubicBezTo>
                        <a:pt x="3135147" y="481932"/>
                        <a:pt x="3130700" y="483488"/>
                        <a:pt x="3126476" y="485000"/>
                      </a:cubicBezTo>
                      <a:cubicBezTo>
                        <a:pt x="3113848" y="489446"/>
                        <a:pt x="3102910" y="493359"/>
                        <a:pt x="3096063" y="505320"/>
                      </a:cubicBezTo>
                      <a:cubicBezTo>
                        <a:pt x="3092151" y="512078"/>
                        <a:pt x="3079700" y="514657"/>
                        <a:pt x="3068718" y="516925"/>
                      </a:cubicBezTo>
                      <a:cubicBezTo>
                        <a:pt x="3064671" y="517645"/>
                        <a:pt x="3060670" y="518628"/>
                        <a:pt x="3056757" y="519859"/>
                      </a:cubicBezTo>
                      <a:cubicBezTo>
                        <a:pt x="3047731" y="523563"/>
                        <a:pt x="3039416" y="528765"/>
                        <a:pt x="3032124" y="535244"/>
                      </a:cubicBezTo>
                      <a:cubicBezTo>
                        <a:pt x="3026522" y="540019"/>
                        <a:pt x="3020474" y="544234"/>
                        <a:pt x="3014072" y="547827"/>
                      </a:cubicBezTo>
                      <a:cubicBezTo>
                        <a:pt x="3011314" y="549206"/>
                        <a:pt x="3008469" y="550424"/>
                        <a:pt x="3005535" y="551473"/>
                      </a:cubicBezTo>
                      <a:cubicBezTo>
                        <a:pt x="3000287" y="553167"/>
                        <a:pt x="2995353" y="555755"/>
                        <a:pt x="2990995" y="559121"/>
                      </a:cubicBezTo>
                      <a:cubicBezTo>
                        <a:pt x="2989438" y="560646"/>
                        <a:pt x="2987971" y="562251"/>
                        <a:pt x="2986549" y="563923"/>
                      </a:cubicBezTo>
                      <a:cubicBezTo>
                        <a:pt x="2983747" y="567760"/>
                        <a:pt x="2980057" y="570819"/>
                        <a:pt x="2975743" y="572816"/>
                      </a:cubicBezTo>
                      <a:cubicBezTo>
                        <a:pt x="2969830" y="574839"/>
                        <a:pt x="2963649" y="576022"/>
                        <a:pt x="2957425" y="576329"/>
                      </a:cubicBezTo>
                      <a:cubicBezTo>
                        <a:pt x="2951200" y="576618"/>
                        <a:pt x="2945064" y="577818"/>
                        <a:pt x="2939194" y="579886"/>
                      </a:cubicBezTo>
                      <a:cubicBezTo>
                        <a:pt x="2935993" y="581371"/>
                        <a:pt x="2933148" y="583434"/>
                        <a:pt x="2930702" y="585977"/>
                      </a:cubicBezTo>
                      <a:cubicBezTo>
                        <a:pt x="2927723" y="589121"/>
                        <a:pt x="2924077" y="591504"/>
                        <a:pt x="2919986" y="592913"/>
                      </a:cubicBezTo>
                      <a:cubicBezTo>
                        <a:pt x="2913005" y="594870"/>
                        <a:pt x="2889884" y="607053"/>
                        <a:pt x="2884148" y="619592"/>
                      </a:cubicBezTo>
                      <a:cubicBezTo>
                        <a:pt x="2882992" y="621842"/>
                        <a:pt x="2882636" y="624407"/>
                        <a:pt x="2883126" y="626884"/>
                      </a:cubicBezTo>
                      <a:cubicBezTo>
                        <a:pt x="2888506" y="619325"/>
                        <a:pt x="2936215" y="609676"/>
                        <a:pt x="2962049" y="604652"/>
                      </a:cubicBezTo>
                      <a:cubicBezTo>
                        <a:pt x="2969341" y="603185"/>
                        <a:pt x="2974588" y="602118"/>
                        <a:pt x="2976144" y="601673"/>
                      </a:cubicBezTo>
                      <a:cubicBezTo>
                        <a:pt x="2981213" y="599837"/>
                        <a:pt x="2985970" y="597275"/>
                        <a:pt x="2990283" y="594070"/>
                      </a:cubicBezTo>
                      <a:cubicBezTo>
                        <a:pt x="2994685" y="590624"/>
                        <a:pt x="2999754" y="588116"/>
                        <a:pt x="3005179" y="586689"/>
                      </a:cubicBezTo>
                      <a:cubicBezTo>
                        <a:pt x="3006112" y="586689"/>
                        <a:pt x="3008024" y="586377"/>
                        <a:pt x="3010648" y="586200"/>
                      </a:cubicBezTo>
                      <a:cubicBezTo>
                        <a:pt x="3019140" y="585577"/>
                        <a:pt x="3034925" y="584421"/>
                        <a:pt x="3038037" y="580597"/>
                      </a:cubicBezTo>
                      <a:cubicBezTo>
                        <a:pt x="3038393" y="580215"/>
                        <a:pt x="3038571" y="579699"/>
                        <a:pt x="3038527" y="579174"/>
                      </a:cubicBezTo>
                      <a:cubicBezTo>
                        <a:pt x="3038304" y="577618"/>
                        <a:pt x="3035770" y="577307"/>
                        <a:pt x="3031946" y="577307"/>
                      </a:cubicBezTo>
                      <a:lnTo>
                        <a:pt x="3028033" y="577307"/>
                      </a:lnTo>
                      <a:cubicBezTo>
                        <a:pt x="3024566" y="577814"/>
                        <a:pt x="3021053" y="576955"/>
                        <a:pt x="3018251" y="574906"/>
                      </a:cubicBezTo>
                      <a:cubicBezTo>
                        <a:pt x="3017317" y="573723"/>
                        <a:pt x="3016917" y="572167"/>
                        <a:pt x="3017273" y="570682"/>
                      </a:cubicBezTo>
                      <a:cubicBezTo>
                        <a:pt x="3018429" y="562723"/>
                        <a:pt x="3029545" y="556587"/>
                        <a:pt x="3034303" y="554274"/>
                      </a:cubicBezTo>
                      <a:cubicBezTo>
                        <a:pt x="3039282" y="551891"/>
                        <a:pt x="3044707" y="550673"/>
                        <a:pt x="3050220" y="550717"/>
                      </a:cubicBezTo>
                      <a:cubicBezTo>
                        <a:pt x="3067206" y="550717"/>
                        <a:pt x="3083568" y="561389"/>
                        <a:pt x="3091794" y="567747"/>
                      </a:cubicBezTo>
                      <a:cubicBezTo>
                        <a:pt x="3100420" y="571753"/>
                        <a:pt x="3109847" y="573861"/>
                        <a:pt x="3119362" y="573927"/>
                      </a:cubicBezTo>
                      <a:cubicBezTo>
                        <a:pt x="3124654" y="573927"/>
                        <a:pt x="3128255" y="572905"/>
                        <a:pt x="3129633" y="570993"/>
                      </a:cubicBezTo>
                      <a:cubicBezTo>
                        <a:pt x="3130478" y="569752"/>
                        <a:pt x="3130656" y="568161"/>
                        <a:pt x="3130078" y="566769"/>
                      </a:cubicBezTo>
                      <a:cubicBezTo>
                        <a:pt x="3129500" y="565315"/>
                        <a:pt x="3129633" y="563665"/>
                        <a:pt x="3130433" y="562322"/>
                      </a:cubicBezTo>
                      <a:cubicBezTo>
                        <a:pt x="3131411" y="561166"/>
                        <a:pt x="3132924" y="560597"/>
                        <a:pt x="3134436" y="560811"/>
                      </a:cubicBezTo>
                      <a:cubicBezTo>
                        <a:pt x="3138393" y="560988"/>
                        <a:pt x="3142172" y="562371"/>
                        <a:pt x="3145285" y="564768"/>
                      </a:cubicBezTo>
                      <a:cubicBezTo>
                        <a:pt x="3149731" y="569703"/>
                        <a:pt x="3148886" y="577796"/>
                        <a:pt x="3148085" y="584287"/>
                      </a:cubicBezTo>
                      <a:cubicBezTo>
                        <a:pt x="3147864" y="585844"/>
                        <a:pt x="3147686" y="587267"/>
                        <a:pt x="3147597" y="588734"/>
                      </a:cubicBezTo>
                      <a:cubicBezTo>
                        <a:pt x="3147819" y="594078"/>
                        <a:pt x="3149330" y="599290"/>
                        <a:pt x="3152043" y="603896"/>
                      </a:cubicBezTo>
                      <a:cubicBezTo>
                        <a:pt x="3153555" y="605586"/>
                        <a:pt x="3155155" y="604696"/>
                        <a:pt x="3157023" y="601539"/>
                      </a:cubicBezTo>
                      <a:cubicBezTo>
                        <a:pt x="3158002" y="599850"/>
                        <a:pt x="3157023" y="597093"/>
                        <a:pt x="3156178" y="594781"/>
                      </a:cubicBezTo>
                      <a:cubicBezTo>
                        <a:pt x="3154888" y="591224"/>
                        <a:pt x="3153422" y="587178"/>
                        <a:pt x="3157601" y="585266"/>
                      </a:cubicBezTo>
                      <a:cubicBezTo>
                        <a:pt x="3167828" y="580464"/>
                        <a:pt x="3181656" y="579619"/>
                        <a:pt x="3193928" y="578907"/>
                      </a:cubicBezTo>
                      <a:cubicBezTo>
                        <a:pt x="3198374" y="578641"/>
                        <a:pt x="3202466" y="578374"/>
                        <a:pt x="3206289" y="577974"/>
                      </a:cubicBezTo>
                      <a:lnTo>
                        <a:pt x="3208646" y="577707"/>
                      </a:lnTo>
                      <a:cubicBezTo>
                        <a:pt x="3220428" y="576204"/>
                        <a:pt x="3232301" y="575346"/>
                        <a:pt x="3244217" y="575128"/>
                      </a:cubicBezTo>
                      <a:cubicBezTo>
                        <a:pt x="3255910" y="574990"/>
                        <a:pt x="3267560" y="576578"/>
                        <a:pt x="3278810" y="579841"/>
                      </a:cubicBezTo>
                      <a:cubicBezTo>
                        <a:pt x="3284990" y="580770"/>
                        <a:pt x="3291215" y="581380"/>
                        <a:pt x="3297440" y="581664"/>
                      </a:cubicBezTo>
                      <a:cubicBezTo>
                        <a:pt x="3321450" y="583398"/>
                        <a:pt x="3338436" y="584910"/>
                        <a:pt x="3338302" y="588690"/>
                      </a:cubicBezTo>
                      <a:cubicBezTo>
                        <a:pt x="3338302" y="590913"/>
                        <a:pt x="3334967" y="593136"/>
                        <a:pt x="3331144" y="595893"/>
                      </a:cubicBezTo>
                      <a:cubicBezTo>
                        <a:pt x="3327320" y="598649"/>
                        <a:pt x="3321673" y="602518"/>
                        <a:pt x="3322251" y="605897"/>
                      </a:cubicBezTo>
                      <a:cubicBezTo>
                        <a:pt x="3322606" y="608387"/>
                        <a:pt x="3326030" y="610744"/>
                        <a:pt x="3332389" y="612922"/>
                      </a:cubicBezTo>
                      <a:cubicBezTo>
                        <a:pt x="3339859" y="615479"/>
                        <a:pt x="3347684" y="616902"/>
                        <a:pt x="3355599" y="617146"/>
                      </a:cubicBezTo>
                      <a:cubicBezTo>
                        <a:pt x="3360001" y="617426"/>
                        <a:pt x="3364358" y="616373"/>
                        <a:pt x="3368137" y="614123"/>
                      </a:cubicBezTo>
                      <a:cubicBezTo>
                        <a:pt x="3369427" y="613167"/>
                        <a:pt x="3370627" y="612126"/>
                        <a:pt x="3371739" y="611010"/>
                      </a:cubicBezTo>
                      <a:cubicBezTo>
                        <a:pt x="3373652" y="609187"/>
                        <a:pt x="3375296" y="607587"/>
                        <a:pt x="3377252" y="607587"/>
                      </a:cubicBezTo>
                      <a:cubicBezTo>
                        <a:pt x="3379210" y="607587"/>
                        <a:pt x="3381699" y="609854"/>
                        <a:pt x="3384723" y="615012"/>
                      </a:cubicBezTo>
                      <a:cubicBezTo>
                        <a:pt x="3387746" y="620170"/>
                        <a:pt x="3392770" y="619458"/>
                        <a:pt x="3397662" y="619725"/>
                      </a:cubicBezTo>
                      <a:lnTo>
                        <a:pt x="3398373" y="619725"/>
                      </a:lnTo>
                      <a:cubicBezTo>
                        <a:pt x="3405176" y="620081"/>
                        <a:pt x="3411934" y="621001"/>
                        <a:pt x="3418560" y="622482"/>
                      </a:cubicBezTo>
                      <a:cubicBezTo>
                        <a:pt x="3425763" y="624109"/>
                        <a:pt x="3433144" y="625065"/>
                        <a:pt x="3440524" y="625328"/>
                      </a:cubicBezTo>
                      <a:cubicBezTo>
                        <a:pt x="3444215" y="625377"/>
                        <a:pt x="3447906" y="624883"/>
                        <a:pt x="3451463" y="623860"/>
                      </a:cubicBezTo>
                      <a:cubicBezTo>
                        <a:pt x="3453331" y="623233"/>
                        <a:pt x="3455109" y="622446"/>
                        <a:pt x="3456843" y="621504"/>
                      </a:cubicBezTo>
                      <a:cubicBezTo>
                        <a:pt x="3459689" y="619707"/>
                        <a:pt x="3462934" y="618640"/>
                        <a:pt x="3466269" y="618391"/>
                      </a:cubicBezTo>
                      <a:lnTo>
                        <a:pt x="3466269" y="618391"/>
                      </a:lnTo>
                      <a:cubicBezTo>
                        <a:pt x="3469649" y="618694"/>
                        <a:pt x="3472939" y="619707"/>
                        <a:pt x="3475919" y="621370"/>
                      </a:cubicBezTo>
                      <a:cubicBezTo>
                        <a:pt x="3478764" y="622967"/>
                        <a:pt x="3481965" y="623936"/>
                        <a:pt x="3485211" y="624216"/>
                      </a:cubicBezTo>
                      <a:lnTo>
                        <a:pt x="3486812" y="624216"/>
                      </a:lnTo>
                      <a:cubicBezTo>
                        <a:pt x="3488412" y="623967"/>
                        <a:pt x="3489835" y="623064"/>
                        <a:pt x="3490724" y="621726"/>
                      </a:cubicBezTo>
                      <a:cubicBezTo>
                        <a:pt x="3494682" y="615990"/>
                        <a:pt x="3491969" y="602384"/>
                        <a:pt x="3490191" y="593358"/>
                      </a:cubicBezTo>
                      <a:cubicBezTo>
                        <a:pt x="3488991" y="590410"/>
                        <a:pt x="3488146" y="587338"/>
                        <a:pt x="3487612" y="584199"/>
                      </a:cubicBezTo>
                      <a:cubicBezTo>
                        <a:pt x="3487968" y="574683"/>
                        <a:pt x="3493259" y="573394"/>
                        <a:pt x="3498417" y="573394"/>
                      </a:cubicBezTo>
                      <a:cubicBezTo>
                        <a:pt x="3499662" y="573394"/>
                        <a:pt x="3500996" y="573394"/>
                        <a:pt x="3502241" y="573394"/>
                      </a:cubicBezTo>
                      <a:cubicBezTo>
                        <a:pt x="3503486" y="573394"/>
                        <a:pt x="3504820" y="573394"/>
                        <a:pt x="3506020" y="573394"/>
                      </a:cubicBezTo>
                      <a:cubicBezTo>
                        <a:pt x="3509666" y="574105"/>
                        <a:pt x="3513312" y="572278"/>
                        <a:pt x="3514912" y="568948"/>
                      </a:cubicBezTo>
                      <a:cubicBezTo>
                        <a:pt x="3517581" y="562411"/>
                        <a:pt x="3519715" y="557832"/>
                        <a:pt x="3523139" y="557832"/>
                      </a:cubicBezTo>
                      <a:cubicBezTo>
                        <a:pt x="3525406" y="557832"/>
                        <a:pt x="3528030" y="559921"/>
                        <a:pt x="3531365" y="564412"/>
                      </a:cubicBezTo>
                      <a:cubicBezTo>
                        <a:pt x="3541369" y="577751"/>
                        <a:pt x="3555509" y="579974"/>
                        <a:pt x="3570448" y="582198"/>
                      </a:cubicBezTo>
                      <a:cubicBezTo>
                        <a:pt x="3576228" y="582949"/>
                        <a:pt x="3581964" y="584047"/>
                        <a:pt x="3587611" y="585488"/>
                      </a:cubicBezTo>
                      <a:lnTo>
                        <a:pt x="3587611" y="586022"/>
                      </a:lnTo>
                      <a:lnTo>
                        <a:pt x="3588056" y="586022"/>
                      </a:lnTo>
                      <a:cubicBezTo>
                        <a:pt x="3588545" y="586911"/>
                        <a:pt x="3598460" y="596426"/>
                        <a:pt x="3602596" y="596426"/>
                      </a:cubicBezTo>
                      <a:cubicBezTo>
                        <a:pt x="3602951" y="596475"/>
                        <a:pt x="3603352" y="596324"/>
                        <a:pt x="3603574" y="596026"/>
                      </a:cubicBezTo>
                      <a:cubicBezTo>
                        <a:pt x="3603974" y="595537"/>
                        <a:pt x="3604241" y="594381"/>
                        <a:pt x="3603574" y="591580"/>
                      </a:cubicBezTo>
                      <a:cubicBezTo>
                        <a:pt x="3603352" y="590726"/>
                        <a:pt x="3603530" y="589814"/>
                        <a:pt x="3604107" y="589134"/>
                      </a:cubicBezTo>
                      <a:cubicBezTo>
                        <a:pt x="3605931" y="586822"/>
                        <a:pt x="3612067" y="585621"/>
                        <a:pt x="3622382" y="585621"/>
                      </a:cubicBezTo>
                      <a:cubicBezTo>
                        <a:pt x="3629008" y="585621"/>
                        <a:pt x="3635321" y="586155"/>
                        <a:pt x="3636878" y="586333"/>
                      </a:cubicBezTo>
                      <a:cubicBezTo>
                        <a:pt x="3643102" y="587062"/>
                        <a:pt x="3648794" y="590264"/>
                        <a:pt x="3652663" y="595226"/>
                      </a:cubicBezTo>
                      <a:cubicBezTo>
                        <a:pt x="3655819" y="599001"/>
                        <a:pt x="3659776" y="602037"/>
                        <a:pt x="3664223" y="604118"/>
                      </a:cubicBezTo>
                      <a:cubicBezTo>
                        <a:pt x="3664801" y="604118"/>
                        <a:pt x="3666134" y="604652"/>
                        <a:pt x="3667691" y="605052"/>
                      </a:cubicBezTo>
                      <a:cubicBezTo>
                        <a:pt x="3672893" y="606253"/>
                        <a:pt x="3681652" y="608342"/>
                        <a:pt x="3683476" y="612522"/>
                      </a:cubicBezTo>
                      <a:cubicBezTo>
                        <a:pt x="3684053" y="613905"/>
                        <a:pt x="3683920" y="615497"/>
                        <a:pt x="3683075" y="616746"/>
                      </a:cubicBezTo>
                      <a:cubicBezTo>
                        <a:pt x="3682142" y="618405"/>
                        <a:pt x="3680852" y="619832"/>
                        <a:pt x="3679296" y="620926"/>
                      </a:cubicBezTo>
                      <a:cubicBezTo>
                        <a:pt x="3677517" y="622215"/>
                        <a:pt x="3677029" y="622571"/>
                        <a:pt x="3680585" y="628129"/>
                      </a:cubicBezTo>
                      <a:cubicBezTo>
                        <a:pt x="3686944" y="638089"/>
                        <a:pt x="3684587" y="640401"/>
                        <a:pt x="3682142" y="642846"/>
                      </a:cubicBezTo>
                      <a:cubicBezTo>
                        <a:pt x="3679562" y="644923"/>
                        <a:pt x="3678584" y="648400"/>
                        <a:pt x="3679696" y="651517"/>
                      </a:cubicBezTo>
                      <a:cubicBezTo>
                        <a:pt x="3680364" y="654629"/>
                        <a:pt x="3684409" y="656186"/>
                        <a:pt x="3688589" y="657786"/>
                      </a:cubicBezTo>
                      <a:cubicBezTo>
                        <a:pt x="3692768" y="659387"/>
                        <a:pt x="3697927" y="661388"/>
                        <a:pt x="3699393" y="665479"/>
                      </a:cubicBezTo>
                      <a:cubicBezTo>
                        <a:pt x="3700194" y="669231"/>
                        <a:pt x="3699350" y="673153"/>
                        <a:pt x="3697082" y="676239"/>
                      </a:cubicBezTo>
                      <a:cubicBezTo>
                        <a:pt x="3695169" y="680196"/>
                        <a:pt x="3691123" y="682677"/>
                        <a:pt x="3686722" y="682597"/>
                      </a:cubicBezTo>
                      <a:cubicBezTo>
                        <a:pt x="3680540" y="681864"/>
                        <a:pt x="3674583" y="679800"/>
                        <a:pt x="3669292" y="676550"/>
                      </a:cubicBezTo>
                      <a:cubicBezTo>
                        <a:pt x="3665779" y="674336"/>
                        <a:pt x="3661821" y="672824"/>
                        <a:pt x="3657731" y="672104"/>
                      </a:cubicBezTo>
                      <a:cubicBezTo>
                        <a:pt x="3656708" y="672033"/>
                        <a:pt x="3655730" y="672424"/>
                        <a:pt x="3655018" y="673171"/>
                      </a:cubicBezTo>
                      <a:cubicBezTo>
                        <a:pt x="3660621" y="676950"/>
                        <a:pt x="3686900" y="710654"/>
                        <a:pt x="3688145" y="713188"/>
                      </a:cubicBezTo>
                      <a:cubicBezTo>
                        <a:pt x="3698149" y="730427"/>
                        <a:pt x="3712821" y="744473"/>
                        <a:pt x="3730474" y="753695"/>
                      </a:cubicBezTo>
                      <a:cubicBezTo>
                        <a:pt x="3738833" y="757830"/>
                        <a:pt x="3745725" y="761032"/>
                        <a:pt x="3751638" y="761032"/>
                      </a:cubicBezTo>
                      <a:cubicBezTo>
                        <a:pt x="3758308" y="761032"/>
                        <a:pt x="3763466" y="757030"/>
                        <a:pt x="3768401" y="748048"/>
                      </a:cubicBezTo>
                      <a:cubicBezTo>
                        <a:pt x="3770669" y="744278"/>
                        <a:pt x="3773693" y="741023"/>
                        <a:pt x="3777294" y="738488"/>
                      </a:cubicBezTo>
                      <a:cubicBezTo>
                        <a:pt x="3780851" y="736141"/>
                        <a:pt x="3783787" y="732948"/>
                        <a:pt x="3785787" y="729195"/>
                      </a:cubicBezTo>
                      <a:cubicBezTo>
                        <a:pt x="3787209" y="725950"/>
                        <a:pt x="3788321" y="722437"/>
                        <a:pt x="3789433" y="719058"/>
                      </a:cubicBezTo>
                      <a:cubicBezTo>
                        <a:pt x="3791078" y="712690"/>
                        <a:pt x="3793835" y="706666"/>
                        <a:pt x="3797570" y="701272"/>
                      </a:cubicBezTo>
                      <a:cubicBezTo>
                        <a:pt x="3801127" y="696826"/>
                        <a:pt x="3804106" y="694603"/>
                        <a:pt x="3806819" y="694603"/>
                      </a:cubicBezTo>
                      <a:cubicBezTo>
                        <a:pt x="3809530" y="694603"/>
                        <a:pt x="3812644" y="697493"/>
                        <a:pt x="3815711" y="700916"/>
                      </a:cubicBezTo>
                      <a:cubicBezTo>
                        <a:pt x="3817534" y="703091"/>
                        <a:pt x="3819535" y="705123"/>
                        <a:pt x="3821669" y="707008"/>
                      </a:cubicBezTo>
                      <a:cubicBezTo>
                        <a:pt x="3832697" y="715603"/>
                        <a:pt x="3845992" y="720809"/>
                        <a:pt x="3859953" y="721992"/>
                      </a:cubicBezTo>
                      <a:cubicBezTo>
                        <a:pt x="3861153" y="722059"/>
                        <a:pt x="3862354" y="722059"/>
                        <a:pt x="3863555" y="721992"/>
                      </a:cubicBezTo>
                      <a:cubicBezTo>
                        <a:pt x="3872091" y="721539"/>
                        <a:pt x="3880496" y="719471"/>
                        <a:pt x="3888277" y="715901"/>
                      </a:cubicBezTo>
                      <a:cubicBezTo>
                        <a:pt x="3895924" y="712361"/>
                        <a:pt x="3904194" y="710307"/>
                        <a:pt x="3912643" y="709854"/>
                      </a:cubicBezTo>
                      <a:cubicBezTo>
                        <a:pt x="3915622" y="709867"/>
                        <a:pt x="3918645" y="710223"/>
                        <a:pt x="3921536" y="710921"/>
                      </a:cubicBezTo>
                      <a:cubicBezTo>
                        <a:pt x="3924648" y="711677"/>
                        <a:pt x="3927938" y="712699"/>
                        <a:pt x="3931407" y="713766"/>
                      </a:cubicBezTo>
                      <a:cubicBezTo>
                        <a:pt x="3938565" y="716412"/>
                        <a:pt x="3946035" y="717986"/>
                        <a:pt x="3953638" y="718435"/>
                      </a:cubicBezTo>
                      <a:cubicBezTo>
                        <a:pt x="3955461" y="718444"/>
                        <a:pt x="3957284" y="718266"/>
                        <a:pt x="3959063" y="717902"/>
                      </a:cubicBezTo>
                      <a:cubicBezTo>
                        <a:pt x="3959685" y="717839"/>
                        <a:pt x="3960264" y="717839"/>
                        <a:pt x="3960886" y="717902"/>
                      </a:cubicBezTo>
                      <a:cubicBezTo>
                        <a:pt x="3965332" y="717902"/>
                        <a:pt x="3967822" y="721859"/>
                        <a:pt x="3970179" y="725727"/>
                      </a:cubicBezTo>
                      <a:cubicBezTo>
                        <a:pt x="3971291" y="727888"/>
                        <a:pt x="3972803" y="729831"/>
                        <a:pt x="3974625" y="731463"/>
                      </a:cubicBezTo>
                      <a:cubicBezTo>
                        <a:pt x="3978582" y="733277"/>
                        <a:pt x="3982939" y="734113"/>
                        <a:pt x="3987297" y="733908"/>
                      </a:cubicBezTo>
                      <a:cubicBezTo>
                        <a:pt x="3991210" y="734398"/>
                        <a:pt x="3995167" y="733326"/>
                        <a:pt x="3998280" y="730929"/>
                      </a:cubicBezTo>
                      <a:cubicBezTo>
                        <a:pt x="3998947" y="730098"/>
                        <a:pt x="3999125" y="729009"/>
                        <a:pt x="3998858" y="727995"/>
                      </a:cubicBezTo>
                      <a:cubicBezTo>
                        <a:pt x="3997924" y="723549"/>
                        <a:pt x="3992855" y="722882"/>
                        <a:pt x="3987964" y="722214"/>
                      </a:cubicBezTo>
                      <a:cubicBezTo>
                        <a:pt x="3984763" y="722166"/>
                        <a:pt x="3981695" y="721174"/>
                        <a:pt x="3979072" y="719369"/>
                      </a:cubicBezTo>
                      <a:lnTo>
                        <a:pt x="3978805" y="719102"/>
                      </a:lnTo>
                      <a:lnTo>
                        <a:pt x="3978805" y="718746"/>
                      </a:lnTo>
                      <a:cubicBezTo>
                        <a:pt x="3979383" y="717279"/>
                        <a:pt x="4007973" y="711010"/>
                        <a:pt x="4018822" y="711010"/>
                      </a:cubicBezTo>
                      <a:cubicBezTo>
                        <a:pt x="4020334" y="710925"/>
                        <a:pt x="4021845" y="711107"/>
                        <a:pt x="4023269" y="711543"/>
                      </a:cubicBezTo>
                      <a:cubicBezTo>
                        <a:pt x="4026070" y="712762"/>
                        <a:pt x="4028782" y="714251"/>
                        <a:pt x="4031317" y="715990"/>
                      </a:cubicBezTo>
                      <a:cubicBezTo>
                        <a:pt x="4035318" y="719066"/>
                        <a:pt x="4040032" y="721005"/>
                        <a:pt x="4045056" y="721592"/>
                      </a:cubicBezTo>
                      <a:cubicBezTo>
                        <a:pt x="4048347" y="721548"/>
                        <a:pt x="4051548" y="720280"/>
                        <a:pt x="4053949" y="718035"/>
                      </a:cubicBezTo>
                      <a:cubicBezTo>
                        <a:pt x="4055727" y="716688"/>
                        <a:pt x="4056884" y="714625"/>
                        <a:pt x="4057017" y="712388"/>
                      </a:cubicBezTo>
                      <a:cubicBezTo>
                        <a:pt x="4057240" y="706919"/>
                        <a:pt x="4051147" y="700827"/>
                        <a:pt x="4046701" y="696381"/>
                      </a:cubicBezTo>
                      <a:cubicBezTo>
                        <a:pt x="4044878" y="694740"/>
                        <a:pt x="4043277" y="692873"/>
                        <a:pt x="4041899" y="690823"/>
                      </a:cubicBezTo>
                      <a:cubicBezTo>
                        <a:pt x="4040121" y="687088"/>
                        <a:pt x="4044433" y="684598"/>
                        <a:pt x="4048657" y="682153"/>
                      </a:cubicBezTo>
                      <a:cubicBezTo>
                        <a:pt x="4051770" y="680374"/>
                        <a:pt x="4054972" y="678507"/>
                        <a:pt x="4055016" y="676461"/>
                      </a:cubicBezTo>
                      <a:lnTo>
                        <a:pt x="4055016" y="676461"/>
                      </a:lnTo>
                      <a:cubicBezTo>
                        <a:pt x="4054438" y="676212"/>
                        <a:pt x="4053816" y="676123"/>
                        <a:pt x="4053193" y="676194"/>
                      </a:cubicBezTo>
                      <a:cubicBezTo>
                        <a:pt x="4051637" y="676194"/>
                        <a:pt x="4049458" y="676417"/>
                        <a:pt x="4046968" y="676683"/>
                      </a:cubicBezTo>
                      <a:cubicBezTo>
                        <a:pt x="4043544" y="677115"/>
                        <a:pt x="4040076" y="677368"/>
                        <a:pt x="4036608" y="677439"/>
                      </a:cubicBezTo>
                      <a:cubicBezTo>
                        <a:pt x="4031450" y="677439"/>
                        <a:pt x="4028205" y="676506"/>
                        <a:pt x="4026692" y="674594"/>
                      </a:cubicBezTo>
                      <a:cubicBezTo>
                        <a:pt x="4024603" y="672291"/>
                        <a:pt x="4023892" y="669071"/>
                        <a:pt x="4024781" y="666101"/>
                      </a:cubicBezTo>
                      <a:cubicBezTo>
                        <a:pt x="4026870" y="659832"/>
                        <a:pt x="4036830" y="655207"/>
                        <a:pt x="4042966" y="653651"/>
                      </a:cubicBezTo>
                      <a:cubicBezTo>
                        <a:pt x="4044834" y="653291"/>
                        <a:pt x="4046701" y="653140"/>
                        <a:pt x="4048613" y="653207"/>
                      </a:cubicBezTo>
                      <a:cubicBezTo>
                        <a:pt x="4051014" y="653207"/>
                        <a:pt x="4053905" y="653207"/>
                        <a:pt x="4056973" y="653473"/>
                      </a:cubicBezTo>
                      <a:cubicBezTo>
                        <a:pt x="4060040" y="653740"/>
                        <a:pt x="4064264" y="653785"/>
                        <a:pt x="4067955" y="653785"/>
                      </a:cubicBezTo>
                      <a:cubicBezTo>
                        <a:pt x="4076225" y="653785"/>
                        <a:pt x="4087341" y="653029"/>
                        <a:pt x="4088808" y="646315"/>
                      </a:cubicBezTo>
                      <a:cubicBezTo>
                        <a:pt x="4089120" y="643033"/>
                        <a:pt x="4088630" y="639734"/>
                        <a:pt x="4087430" y="636666"/>
                      </a:cubicBezTo>
                      <a:cubicBezTo>
                        <a:pt x="4086318" y="632931"/>
                        <a:pt x="4085384" y="629730"/>
                        <a:pt x="4086897" y="627773"/>
                      </a:cubicBezTo>
                      <a:cubicBezTo>
                        <a:pt x="4088409" y="625817"/>
                        <a:pt x="4093121" y="625461"/>
                        <a:pt x="4101703" y="627773"/>
                      </a:cubicBezTo>
                      <a:cubicBezTo>
                        <a:pt x="4119888" y="632211"/>
                        <a:pt x="4138386" y="635110"/>
                        <a:pt x="4157061" y="636444"/>
                      </a:cubicBezTo>
                      <a:cubicBezTo>
                        <a:pt x="4168266" y="637511"/>
                        <a:pt x="4179870" y="638667"/>
                        <a:pt x="4191743" y="640579"/>
                      </a:cubicBezTo>
                      <a:lnTo>
                        <a:pt x="4195655" y="641157"/>
                      </a:lnTo>
                      <a:cubicBezTo>
                        <a:pt x="4244566" y="648582"/>
                        <a:pt x="4270221" y="654496"/>
                        <a:pt x="4273423" y="658942"/>
                      </a:cubicBezTo>
                      <a:cubicBezTo>
                        <a:pt x="4273779" y="659351"/>
                        <a:pt x="4273912" y="659885"/>
                        <a:pt x="4273823" y="660410"/>
                      </a:cubicBezTo>
                      <a:cubicBezTo>
                        <a:pt x="4273289" y="663389"/>
                        <a:pt x="4269865" y="664856"/>
                        <a:pt x="4263641" y="664856"/>
                      </a:cubicBezTo>
                      <a:cubicBezTo>
                        <a:pt x="4255325" y="664469"/>
                        <a:pt x="4247100" y="663109"/>
                        <a:pt x="4239097" y="660810"/>
                      </a:cubicBezTo>
                      <a:cubicBezTo>
                        <a:pt x="4237629" y="660410"/>
                        <a:pt x="4236162" y="660196"/>
                        <a:pt x="4234650" y="660188"/>
                      </a:cubicBezTo>
                      <a:cubicBezTo>
                        <a:pt x="4227447" y="660188"/>
                        <a:pt x="4220821" y="664100"/>
                        <a:pt x="4220466" y="667302"/>
                      </a:cubicBezTo>
                      <a:cubicBezTo>
                        <a:pt x="4220244" y="669391"/>
                        <a:pt x="4222690" y="671125"/>
                        <a:pt x="4227359" y="672193"/>
                      </a:cubicBezTo>
                      <a:cubicBezTo>
                        <a:pt x="4229582" y="672508"/>
                        <a:pt x="4231848" y="672704"/>
                        <a:pt x="4234116" y="672771"/>
                      </a:cubicBezTo>
                      <a:cubicBezTo>
                        <a:pt x="4244033" y="673349"/>
                        <a:pt x="4258972" y="674238"/>
                        <a:pt x="4258972" y="680819"/>
                      </a:cubicBezTo>
                      <a:cubicBezTo>
                        <a:pt x="4258972" y="686599"/>
                        <a:pt x="4250968" y="688867"/>
                        <a:pt x="4243899" y="690867"/>
                      </a:cubicBezTo>
                      <a:cubicBezTo>
                        <a:pt x="4240609" y="691508"/>
                        <a:pt x="4237451" y="692726"/>
                        <a:pt x="4234561" y="694469"/>
                      </a:cubicBezTo>
                      <a:cubicBezTo>
                        <a:pt x="4232026" y="696559"/>
                        <a:pt x="4231093" y="698649"/>
                        <a:pt x="4231848" y="700650"/>
                      </a:cubicBezTo>
                      <a:cubicBezTo>
                        <a:pt x="4233539" y="705407"/>
                        <a:pt x="4244033" y="709009"/>
                        <a:pt x="4249946" y="709009"/>
                      </a:cubicBezTo>
                      <a:cubicBezTo>
                        <a:pt x="4250524" y="709062"/>
                        <a:pt x="4251146" y="709062"/>
                        <a:pt x="4251725" y="709009"/>
                      </a:cubicBezTo>
                      <a:cubicBezTo>
                        <a:pt x="4267109" y="705852"/>
                        <a:pt x="4278669" y="689889"/>
                        <a:pt x="4282137" y="675750"/>
                      </a:cubicBezTo>
                      <a:cubicBezTo>
                        <a:pt x="4284006" y="668102"/>
                        <a:pt x="4294810" y="664056"/>
                        <a:pt x="4313262" y="664056"/>
                      </a:cubicBezTo>
                      <a:cubicBezTo>
                        <a:pt x="4343898" y="664056"/>
                        <a:pt x="4386183" y="674905"/>
                        <a:pt x="4395387" y="683042"/>
                      </a:cubicBezTo>
                      <a:cubicBezTo>
                        <a:pt x="4399612" y="686732"/>
                        <a:pt x="4401256" y="689934"/>
                        <a:pt x="4400278" y="692557"/>
                      </a:cubicBezTo>
                      <a:cubicBezTo>
                        <a:pt x="4397966" y="698693"/>
                        <a:pt x="4382181" y="699182"/>
                        <a:pt x="4377380" y="699182"/>
                      </a:cubicBezTo>
                      <a:lnTo>
                        <a:pt x="4375823" y="699182"/>
                      </a:lnTo>
                      <a:cubicBezTo>
                        <a:pt x="4368753" y="699182"/>
                        <a:pt x="4364885" y="701405"/>
                        <a:pt x="4363595" y="703629"/>
                      </a:cubicBezTo>
                      <a:cubicBezTo>
                        <a:pt x="4362973" y="704678"/>
                        <a:pt x="4362973" y="706003"/>
                        <a:pt x="4363595" y="707052"/>
                      </a:cubicBezTo>
                      <a:cubicBezTo>
                        <a:pt x="4364796" y="709142"/>
                        <a:pt x="4368398" y="709943"/>
                        <a:pt x="4372844" y="709009"/>
                      </a:cubicBezTo>
                      <a:cubicBezTo>
                        <a:pt x="4374845" y="708604"/>
                        <a:pt x="4376846" y="708413"/>
                        <a:pt x="4378891" y="708431"/>
                      </a:cubicBezTo>
                      <a:cubicBezTo>
                        <a:pt x="4390185" y="709062"/>
                        <a:pt x="4401123" y="712419"/>
                        <a:pt x="4410816" y="718213"/>
                      </a:cubicBezTo>
                      <a:cubicBezTo>
                        <a:pt x="4414062" y="719987"/>
                        <a:pt x="4416774" y="722597"/>
                        <a:pt x="4418641" y="725772"/>
                      </a:cubicBezTo>
                      <a:cubicBezTo>
                        <a:pt x="4419842" y="727684"/>
                        <a:pt x="4420509" y="728751"/>
                        <a:pt x="4422688" y="728751"/>
                      </a:cubicBezTo>
                      <a:cubicBezTo>
                        <a:pt x="4425489" y="728475"/>
                        <a:pt x="4428202" y="727786"/>
                        <a:pt x="4430781" y="726705"/>
                      </a:cubicBezTo>
                      <a:cubicBezTo>
                        <a:pt x="4432915" y="725958"/>
                        <a:pt x="4435138" y="725598"/>
                        <a:pt x="4437361" y="725638"/>
                      </a:cubicBezTo>
                      <a:cubicBezTo>
                        <a:pt x="4448743" y="726528"/>
                        <a:pt x="4459638" y="730867"/>
                        <a:pt x="4468486" y="738088"/>
                      </a:cubicBezTo>
                      <a:cubicBezTo>
                        <a:pt x="4471687" y="740800"/>
                        <a:pt x="4471420" y="745558"/>
                        <a:pt x="4471198" y="749738"/>
                      </a:cubicBezTo>
                      <a:cubicBezTo>
                        <a:pt x="4470975" y="753917"/>
                        <a:pt x="4470931" y="756585"/>
                        <a:pt x="4473110" y="757119"/>
                      </a:cubicBezTo>
                      <a:cubicBezTo>
                        <a:pt x="4482269" y="759080"/>
                        <a:pt x="4491652" y="760000"/>
                        <a:pt x="4501033" y="759876"/>
                      </a:cubicBezTo>
                      <a:cubicBezTo>
                        <a:pt x="4521709" y="759564"/>
                        <a:pt x="4542296" y="756941"/>
                        <a:pt x="4562393" y="752050"/>
                      </a:cubicBezTo>
                      <a:cubicBezTo>
                        <a:pt x="4583870" y="746879"/>
                        <a:pt x="4605924" y="744206"/>
                        <a:pt x="4628022" y="744091"/>
                      </a:cubicBezTo>
                      <a:cubicBezTo>
                        <a:pt x="4662259" y="744091"/>
                        <a:pt x="4709436" y="751339"/>
                        <a:pt x="4739538" y="785798"/>
                      </a:cubicBezTo>
                      <a:cubicBezTo>
                        <a:pt x="4746029" y="793268"/>
                        <a:pt x="4743984" y="799137"/>
                        <a:pt x="4741405" y="805006"/>
                      </a:cubicBezTo>
                      <a:cubicBezTo>
                        <a:pt x="4739582" y="808981"/>
                        <a:pt x="4738604" y="813299"/>
                        <a:pt x="4738560" y="817679"/>
                      </a:cubicBezTo>
                      <a:cubicBezTo>
                        <a:pt x="4738293" y="819195"/>
                        <a:pt x="4737670" y="820622"/>
                        <a:pt x="4736692" y="821814"/>
                      </a:cubicBezTo>
                      <a:cubicBezTo>
                        <a:pt x="4735625" y="823503"/>
                        <a:pt x="4734424" y="825415"/>
                        <a:pt x="4734691" y="826571"/>
                      </a:cubicBezTo>
                      <a:cubicBezTo>
                        <a:pt x="4734825" y="826914"/>
                        <a:pt x="4735047" y="827198"/>
                        <a:pt x="4735359" y="827372"/>
                      </a:cubicBezTo>
                      <a:cubicBezTo>
                        <a:pt x="4738649" y="828826"/>
                        <a:pt x="4742294" y="829466"/>
                        <a:pt x="4745896" y="829239"/>
                      </a:cubicBezTo>
                      <a:lnTo>
                        <a:pt x="4750565" y="829239"/>
                      </a:lnTo>
                      <a:lnTo>
                        <a:pt x="4754033" y="829239"/>
                      </a:lnTo>
                      <a:cubicBezTo>
                        <a:pt x="4768573" y="829239"/>
                        <a:pt x="4779066" y="830484"/>
                        <a:pt x="4781423" y="847025"/>
                      </a:cubicBezTo>
                      <a:cubicBezTo>
                        <a:pt x="4783068" y="858897"/>
                        <a:pt x="4786136" y="871524"/>
                        <a:pt x="4788582" y="871524"/>
                      </a:cubicBezTo>
                      <a:lnTo>
                        <a:pt x="4788848" y="871524"/>
                      </a:lnTo>
                      <a:cubicBezTo>
                        <a:pt x="4791828" y="870190"/>
                        <a:pt x="4791560" y="864588"/>
                        <a:pt x="4791338" y="858674"/>
                      </a:cubicBezTo>
                      <a:cubicBezTo>
                        <a:pt x="4791026" y="851516"/>
                        <a:pt x="4790671" y="843423"/>
                        <a:pt x="4795784" y="840044"/>
                      </a:cubicBezTo>
                      <a:cubicBezTo>
                        <a:pt x="4801654" y="837189"/>
                        <a:pt x="4808056" y="835669"/>
                        <a:pt x="4814548" y="835597"/>
                      </a:cubicBezTo>
                      <a:lnTo>
                        <a:pt x="4818994" y="835153"/>
                      </a:lnTo>
                      <a:cubicBezTo>
                        <a:pt x="4836113" y="832752"/>
                        <a:pt x="4853365" y="831400"/>
                        <a:pt x="4870662" y="831107"/>
                      </a:cubicBezTo>
                      <a:cubicBezTo>
                        <a:pt x="4877421" y="831093"/>
                        <a:pt x="4884224" y="831436"/>
                        <a:pt x="4890938" y="832129"/>
                      </a:cubicBezTo>
                      <a:cubicBezTo>
                        <a:pt x="4900631" y="833517"/>
                        <a:pt x="4910145" y="835780"/>
                        <a:pt x="4919394" y="838888"/>
                      </a:cubicBezTo>
                      <a:cubicBezTo>
                        <a:pt x="4929488" y="842343"/>
                        <a:pt x="4939936" y="844739"/>
                        <a:pt x="4950519" y="846047"/>
                      </a:cubicBezTo>
                      <a:lnTo>
                        <a:pt x="4952564" y="846047"/>
                      </a:lnTo>
                      <a:cubicBezTo>
                        <a:pt x="4956522" y="846402"/>
                        <a:pt x="4961013" y="846847"/>
                        <a:pt x="4965459" y="846847"/>
                      </a:cubicBezTo>
                      <a:cubicBezTo>
                        <a:pt x="4971239" y="847136"/>
                        <a:pt x="4977019" y="845958"/>
                        <a:pt x="4982221" y="843423"/>
                      </a:cubicBezTo>
                      <a:cubicBezTo>
                        <a:pt x="4988224" y="839541"/>
                        <a:pt x="4993471" y="834686"/>
                        <a:pt x="4997873" y="829061"/>
                      </a:cubicBezTo>
                      <a:cubicBezTo>
                        <a:pt x="5002719" y="822592"/>
                        <a:pt x="5008944" y="817265"/>
                        <a:pt x="5016059" y="813454"/>
                      </a:cubicBezTo>
                      <a:cubicBezTo>
                        <a:pt x="5019928" y="811854"/>
                        <a:pt x="5024107" y="811093"/>
                        <a:pt x="5028286" y="811231"/>
                      </a:cubicBezTo>
                      <a:cubicBezTo>
                        <a:pt x="5040247" y="811276"/>
                        <a:pt x="5051852" y="815020"/>
                        <a:pt x="5061590" y="821947"/>
                      </a:cubicBezTo>
                      <a:cubicBezTo>
                        <a:pt x="5065102" y="824419"/>
                        <a:pt x="5066526" y="828946"/>
                        <a:pt x="5065013" y="832974"/>
                      </a:cubicBezTo>
                      <a:cubicBezTo>
                        <a:pt x="5062256" y="839275"/>
                        <a:pt x="5056121" y="843428"/>
                        <a:pt x="5049273" y="843645"/>
                      </a:cubicBezTo>
                      <a:cubicBezTo>
                        <a:pt x="5048250" y="843650"/>
                        <a:pt x="5047228" y="843516"/>
                        <a:pt x="5046205" y="843245"/>
                      </a:cubicBezTo>
                      <a:cubicBezTo>
                        <a:pt x="5043849" y="842507"/>
                        <a:pt x="5041581" y="841600"/>
                        <a:pt x="5039358" y="840533"/>
                      </a:cubicBezTo>
                      <a:cubicBezTo>
                        <a:pt x="5035445" y="838417"/>
                        <a:pt x="5031176" y="837003"/>
                        <a:pt x="5026774" y="836353"/>
                      </a:cubicBezTo>
                      <a:cubicBezTo>
                        <a:pt x="5025618" y="836229"/>
                        <a:pt x="5024462" y="836696"/>
                        <a:pt x="5023751" y="837598"/>
                      </a:cubicBezTo>
                      <a:cubicBezTo>
                        <a:pt x="5022506" y="839288"/>
                        <a:pt x="5022773" y="842890"/>
                        <a:pt x="5024551" y="848181"/>
                      </a:cubicBezTo>
                      <a:cubicBezTo>
                        <a:pt x="5027175" y="856051"/>
                        <a:pt x="5034156" y="858185"/>
                        <a:pt x="5041536" y="860408"/>
                      </a:cubicBezTo>
                      <a:cubicBezTo>
                        <a:pt x="5045760" y="861444"/>
                        <a:pt x="5049763" y="863138"/>
                        <a:pt x="5053452" y="865433"/>
                      </a:cubicBezTo>
                      <a:cubicBezTo>
                        <a:pt x="5057099" y="868118"/>
                        <a:pt x="5060567" y="871013"/>
                        <a:pt x="5063857" y="874103"/>
                      </a:cubicBezTo>
                      <a:cubicBezTo>
                        <a:pt x="5070794" y="880462"/>
                        <a:pt x="5077196" y="886464"/>
                        <a:pt x="5089202" y="888243"/>
                      </a:cubicBezTo>
                      <a:cubicBezTo>
                        <a:pt x="5090313" y="888336"/>
                        <a:pt x="5091469" y="888336"/>
                        <a:pt x="5092581" y="888243"/>
                      </a:cubicBezTo>
                      <a:cubicBezTo>
                        <a:pt x="5101340" y="888260"/>
                        <a:pt x="5109789" y="884904"/>
                        <a:pt x="5116147" y="878861"/>
                      </a:cubicBezTo>
                      <a:cubicBezTo>
                        <a:pt x="5118948" y="875980"/>
                        <a:pt x="5120371" y="872018"/>
                        <a:pt x="5120015" y="868012"/>
                      </a:cubicBezTo>
                      <a:cubicBezTo>
                        <a:pt x="5119215" y="859875"/>
                        <a:pt x="5112946" y="854673"/>
                        <a:pt x="5106321" y="849070"/>
                      </a:cubicBezTo>
                      <a:cubicBezTo>
                        <a:pt x="5100496" y="844179"/>
                        <a:pt x="5094448" y="839110"/>
                        <a:pt x="5092536" y="831863"/>
                      </a:cubicBezTo>
                      <a:cubicBezTo>
                        <a:pt x="5092003" y="829773"/>
                        <a:pt x="5105075" y="806518"/>
                        <a:pt x="5106143" y="805184"/>
                      </a:cubicBezTo>
                      <a:cubicBezTo>
                        <a:pt x="5108943" y="802676"/>
                        <a:pt x="5112679" y="801462"/>
                        <a:pt x="5116414" y="801849"/>
                      </a:cubicBezTo>
                      <a:cubicBezTo>
                        <a:pt x="5130598" y="801849"/>
                        <a:pt x="5154297" y="811276"/>
                        <a:pt x="5167058" y="816345"/>
                      </a:cubicBezTo>
                      <a:lnTo>
                        <a:pt x="5173950" y="819012"/>
                      </a:lnTo>
                      <a:lnTo>
                        <a:pt x="5174262" y="819012"/>
                      </a:lnTo>
                      <a:cubicBezTo>
                        <a:pt x="5179063" y="821084"/>
                        <a:pt x="5184177" y="822334"/>
                        <a:pt x="5189423" y="822703"/>
                      </a:cubicBezTo>
                      <a:cubicBezTo>
                        <a:pt x="5193425" y="822596"/>
                        <a:pt x="5197294" y="821640"/>
                        <a:pt x="5200895" y="819902"/>
                      </a:cubicBezTo>
                      <a:cubicBezTo>
                        <a:pt x="5204986" y="818225"/>
                        <a:pt x="5209343" y="817421"/>
                        <a:pt x="5213745" y="817545"/>
                      </a:cubicBezTo>
                      <a:cubicBezTo>
                        <a:pt x="5218814" y="817674"/>
                        <a:pt x="5223838" y="818132"/>
                        <a:pt x="5228863" y="818923"/>
                      </a:cubicBezTo>
                      <a:cubicBezTo>
                        <a:pt x="5232198" y="819413"/>
                        <a:pt x="5235399" y="819857"/>
                        <a:pt x="5238378" y="820035"/>
                      </a:cubicBezTo>
                      <a:cubicBezTo>
                        <a:pt x="5240067" y="820035"/>
                        <a:pt x="5241980" y="820035"/>
                        <a:pt x="5244159" y="820035"/>
                      </a:cubicBezTo>
                      <a:cubicBezTo>
                        <a:pt x="5248605" y="820035"/>
                        <a:pt x="5253051" y="820035"/>
                        <a:pt x="5258075" y="819590"/>
                      </a:cubicBezTo>
                      <a:cubicBezTo>
                        <a:pt x="5263100" y="819146"/>
                        <a:pt x="5268969" y="819057"/>
                        <a:pt x="5274394" y="819057"/>
                      </a:cubicBezTo>
                      <a:cubicBezTo>
                        <a:pt x="5285643" y="819057"/>
                        <a:pt x="5299605" y="820035"/>
                        <a:pt x="5307875" y="827461"/>
                      </a:cubicBezTo>
                      <a:cubicBezTo>
                        <a:pt x="5313967" y="832930"/>
                        <a:pt x="5323082" y="833997"/>
                        <a:pt x="5331930" y="835019"/>
                      </a:cubicBezTo>
                      <a:cubicBezTo>
                        <a:pt x="5336110" y="835411"/>
                        <a:pt x="5340289" y="836095"/>
                        <a:pt x="5344380" y="837065"/>
                      </a:cubicBezTo>
                      <a:cubicBezTo>
                        <a:pt x="5359765" y="841271"/>
                        <a:pt x="5374749" y="846820"/>
                        <a:pt x="5389155" y="853650"/>
                      </a:cubicBezTo>
                      <a:cubicBezTo>
                        <a:pt x="5398315" y="858101"/>
                        <a:pt x="5406985" y="863383"/>
                        <a:pt x="5415167" y="869435"/>
                      </a:cubicBezTo>
                      <a:cubicBezTo>
                        <a:pt x="5418679" y="871880"/>
                        <a:pt x="5422369" y="874415"/>
                        <a:pt x="5426149" y="876860"/>
                      </a:cubicBezTo>
                      <a:cubicBezTo>
                        <a:pt x="5433619" y="881182"/>
                        <a:pt x="5441711" y="884343"/>
                        <a:pt x="5450116" y="886242"/>
                      </a:cubicBezTo>
                      <a:cubicBezTo>
                        <a:pt x="5455762" y="887696"/>
                        <a:pt x="5461275" y="889523"/>
                        <a:pt x="5466656" y="891711"/>
                      </a:cubicBezTo>
                      <a:cubicBezTo>
                        <a:pt x="5472170" y="894352"/>
                        <a:pt x="5477327" y="897669"/>
                        <a:pt x="5481996" y="901582"/>
                      </a:cubicBezTo>
                      <a:cubicBezTo>
                        <a:pt x="5487153" y="905890"/>
                        <a:pt x="5492845" y="909479"/>
                        <a:pt x="5498937" y="912253"/>
                      </a:cubicBezTo>
                      <a:lnTo>
                        <a:pt x="5511120" y="917100"/>
                      </a:lnTo>
                      <a:cubicBezTo>
                        <a:pt x="5521524" y="921235"/>
                        <a:pt x="5532285" y="925504"/>
                        <a:pt x="5542644" y="930439"/>
                      </a:cubicBezTo>
                      <a:cubicBezTo>
                        <a:pt x="5556428" y="936282"/>
                        <a:pt x="5569634" y="943476"/>
                        <a:pt x="5581995" y="951915"/>
                      </a:cubicBezTo>
                      <a:cubicBezTo>
                        <a:pt x="5585464" y="954636"/>
                        <a:pt x="5588487" y="957913"/>
                        <a:pt x="5590888" y="961608"/>
                      </a:cubicBezTo>
                      <a:cubicBezTo>
                        <a:pt x="5593289" y="965285"/>
                        <a:pt x="5596312" y="968545"/>
                        <a:pt x="5599781" y="971257"/>
                      </a:cubicBezTo>
                      <a:cubicBezTo>
                        <a:pt x="5605205" y="975081"/>
                        <a:pt x="5603827" y="984596"/>
                        <a:pt x="5602448" y="993489"/>
                      </a:cubicBezTo>
                      <a:cubicBezTo>
                        <a:pt x="5601248" y="998696"/>
                        <a:pt x="5601070" y="1004084"/>
                        <a:pt x="5601915" y="1009362"/>
                      </a:cubicBezTo>
                      <a:cubicBezTo>
                        <a:pt x="5603027" y="1012875"/>
                        <a:pt x="5617878" y="1026259"/>
                        <a:pt x="5623924" y="1026259"/>
                      </a:cubicBezTo>
                      <a:cubicBezTo>
                        <a:pt x="5624414" y="1026281"/>
                        <a:pt x="5624902" y="1026139"/>
                        <a:pt x="5625303" y="1025859"/>
                      </a:cubicBezTo>
                      <a:cubicBezTo>
                        <a:pt x="5626682" y="1024480"/>
                        <a:pt x="5631661" y="1004160"/>
                        <a:pt x="5630327" y="1002382"/>
                      </a:cubicBezTo>
                      <a:cubicBezTo>
                        <a:pt x="5629083" y="1001190"/>
                        <a:pt x="5627704" y="1000118"/>
                        <a:pt x="5626237" y="999180"/>
                      </a:cubicBezTo>
                      <a:cubicBezTo>
                        <a:pt x="5621302" y="995623"/>
                        <a:pt x="5614588" y="990776"/>
                        <a:pt x="5614588" y="986953"/>
                      </a:cubicBezTo>
                      <a:cubicBezTo>
                        <a:pt x="5614632" y="985832"/>
                        <a:pt x="5615254" y="984805"/>
                        <a:pt x="5616188" y="984196"/>
                      </a:cubicBezTo>
                      <a:cubicBezTo>
                        <a:pt x="5620723" y="980901"/>
                        <a:pt x="5626148" y="979114"/>
                        <a:pt x="5631750" y="979082"/>
                      </a:cubicBezTo>
                      <a:cubicBezTo>
                        <a:pt x="5642289" y="979082"/>
                        <a:pt x="5652204" y="985263"/>
                        <a:pt x="5660963" y="990776"/>
                      </a:cubicBezTo>
                      <a:cubicBezTo>
                        <a:pt x="5663586" y="992377"/>
                        <a:pt x="5666032" y="993934"/>
                        <a:pt x="5668433" y="995223"/>
                      </a:cubicBezTo>
                      <a:cubicBezTo>
                        <a:pt x="5669100" y="995574"/>
                        <a:pt x="5669900" y="995743"/>
                        <a:pt x="5670656" y="995712"/>
                      </a:cubicBezTo>
                      <a:cubicBezTo>
                        <a:pt x="5673191" y="995503"/>
                        <a:pt x="5675725" y="994996"/>
                        <a:pt x="5678126" y="994200"/>
                      </a:cubicBezTo>
                      <a:cubicBezTo>
                        <a:pt x="5681594" y="992942"/>
                        <a:pt x="5685240" y="992355"/>
                        <a:pt x="5688931" y="992466"/>
                      </a:cubicBezTo>
                      <a:cubicBezTo>
                        <a:pt x="5699468" y="993062"/>
                        <a:pt x="5709651" y="996472"/>
                        <a:pt x="5718410" y="1002337"/>
                      </a:cubicBezTo>
                      <a:cubicBezTo>
                        <a:pt x="5723746" y="1006428"/>
                        <a:pt x="5728860" y="1011008"/>
                        <a:pt x="5733794" y="1015454"/>
                      </a:cubicBezTo>
                      <a:cubicBezTo>
                        <a:pt x="5744689" y="1025236"/>
                        <a:pt x="5756026" y="1035329"/>
                        <a:pt x="5770566" y="1040709"/>
                      </a:cubicBezTo>
                      <a:lnTo>
                        <a:pt x="5770566" y="1040709"/>
                      </a:lnTo>
                      <a:lnTo>
                        <a:pt x="5773101" y="1041599"/>
                      </a:lnTo>
                      <a:lnTo>
                        <a:pt x="5774391" y="1042043"/>
                      </a:lnTo>
                      <a:lnTo>
                        <a:pt x="5774391" y="1042043"/>
                      </a:lnTo>
                      <a:cubicBezTo>
                        <a:pt x="5774524" y="1042088"/>
                        <a:pt x="5774658" y="1042163"/>
                        <a:pt x="5774746" y="1042266"/>
                      </a:cubicBezTo>
                      <a:cubicBezTo>
                        <a:pt x="5777147" y="1043422"/>
                        <a:pt x="5778214" y="1044533"/>
                        <a:pt x="5778169" y="1045689"/>
                      </a:cubicBezTo>
                      <a:cubicBezTo>
                        <a:pt x="5778169" y="1048179"/>
                        <a:pt x="5772878" y="1049513"/>
                        <a:pt x="5766164" y="1051070"/>
                      </a:cubicBezTo>
                      <a:cubicBezTo>
                        <a:pt x="5764653" y="1051336"/>
                        <a:pt x="5763186" y="1051705"/>
                        <a:pt x="5761718" y="1052181"/>
                      </a:cubicBezTo>
                      <a:cubicBezTo>
                        <a:pt x="5755538" y="1055823"/>
                        <a:pt x="5751359" y="1062043"/>
                        <a:pt x="5750290" y="1069122"/>
                      </a:cubicBezTo>
                      <a:cubicBezTo>
                        <a:pt x="5749891" y="1071567"/>
                        <a:pt x="5748156" y="1072812"/>
                        <a:pt x="5745178" y="1072812"/>
                      </a:cubicBezTo>
                      <a:lnTo>
                        <a:pt x="5745178" y="1072812"/>
                      </a:lnTo>
                      <a:cubicBezTo>
                        <a:pt x="5740509" y="1072297"/>
                        <a:pt x="5735929" y="1071083"/>
                        <a:pt x="5731616" y="1069211"/>
                      </a:cubicBezTo>
                      <a:cubicBezTo>
                        <a:pt x="5728637" y="1067913"/>
                        <a:pt x="5725480" y="1067001"/>
                        <a:pt x="5722279" y="1066498"/>
                      </a:cubicBezTo>
                      <a:cubicBezTo>
                        <a:pt x="5721834" y="1066450"/>
                        <a:pt x="5721433" y="1066578"/>
                        <a:pt x="5721078" y="1066854"/>
                      </a:cubicBezTo>
                      <a:cubicBezTo>
                        <a:pt x="5720900" y="1067237"/>
                        <a:pt x="5720900" y="1067672"/>
                        <a:pt x="5721078" y="1068055"/>
                      </a:cubicBezTo>
                      <a:cubicBezTo>
                        <a:pt x="5721433" y="1069789"/>
                        <a:pt x="5724146" y="1070500"/>
                        <a:pt x="5727036" y="1071212"/>
                      </a:cubicBezTo>
                      <a:cubicBezTo>
                        <a:pt x="5730860" y="1072234"/>
                        <a:pt x="5735173" y="1073346"/>
                        <a:pt x="5735929" y="1077303"/>
                      </a:cubicBezTo>
                      <a:cubicBezTo>
                        <a:pt x="5736107" y="1078081"/>
                        <a:pt x="5735929" y="1078904"/>
                        <a:pt x="5735440" y="1079527"/>
                      </a:cubicBezTo>
                      <a:cubicBezTo>
                        <a:pt x="5734151" y="1080643"/>
                        <a:pt x="5732417" y="1081145"/>
                        <a:pt x="5730727" y="1080905"/>
                      </a:cubicBezTo>
                      <a:cubicBezTo>
                        <a:pt x="5720811" y="1080905"/>
                        <a:pt x="5698179" y="1072990"/>
                        <a:pt x="5689642" y="1069967"/>
                      </a:cubicBezTo>
                      <a:lnTo>
                        <a:pt x="5686307" y="1068855"/>
                      </a:lnTo>
                      <a:lnTo>
                        <a:pt x="5685774" y="1068855"/>
                      </a:lnTo>
                      <a:cubicBezTo>
                        <a:pt x="5684929" y="1068748"/>
                        <a:pt x="5684040" y="1069100"/>
                        <a:pt x="5683507" y="1069789"/>
                      </a:cubicBezTo>
                      <a:cubicBezTo>
                        <a:pt x="5681950" y="1072234"/>
                        <a:pt x="5685062" y="1079082"/>
                        <a:pt x="5687552" y="1084595"/>
                      </a:cubicBezTo>
                      <a:cubicBezTo>
                        <a:pt x="5688842" y="1087099"/>
                        <a:pt x="5689865" y="1089740"/>
                        <a:pt x="5690620" y="1092465"/>
                      </a:cubicBezTo>
                      <a:cubicBezTo>
                        <a:pt x="5691243" y="1097388"/>
                        <a:pt x="5690843" y="1102385"/>
                        <a:pt x="5689420" y="1107138"/>
                      </a:cubicBezTo>
                      <a:cubicBezTo>
                        <a:pt x="5688174" y="1111287"/>
                        <a:pt x="5687775" y="1115636"/>
                        <a:pt x="5688174" y="1119944"/>
                      </a:cubicBezTo>
                      <a:cubicBezTo>
                        <a:pt x="5688664" y="1121709"/>
                        <a:pt x="5688397" y="1123595"/>
                        <a:pt x="5687419" y="1125146"/>
                      </a:cubicBezTo>
                      <a:cubicBezTo>
                        <a:pt x="5686841" y="1125751"/>
                        <a:pt x="5686040" y="1126076"/>
                        <a:pt x="5685196" y="1126036"/>
                      </a:cubicBezTo>
                      <a:cubicBezTo>
                        <a:pt x="5682616" y="1125662"/>
                        <a:pt x="5680127" y="1124786"/>
                        <a:pt x="5677904" y="1123457"/>
                      </a:cubicBezTo>
                      <a:cubicBezTo>
                        <a:pt x="5675681" y="1122167"/>
                        <a:pt x="5673191" y="1121292"/>
                        <a:pt x="5670656" y="1120878"/>
                      </a:cubicBezTo>
                      <a:cubicBezTo>
                        <a:pt x="5669856" y="1120820"/>
                        <a:pt x="5669100" y="1121216"/>
                        <a:pt x="5668700" y="1121901"/>
                      </a:cubicBezTo>
                      <a:cubicBezTo>
                        <a:pt x="5668433" y="1122341"/>
                        <a:pt x="5668344" y="1122870"/>
                        <a:pt x="5668477" y="1123368"/>
                      </a:cubicBezTo>
                      <a:cubicBezTo>
                        <a:pt x="5669056" y="1125280"/>
                        <a:pt x="5672924" y="1127236"/>
                        <a:pt x="5676392" y="1129104"/>
                      </a:cubicBezTo>
                      <a:cubicBezTo>
                        <a:pt x="5680838" y="1131327"/>
                        <a:pt x="5685285" y="1133550"/>
                        <a:pt x="5685552" y="1136618"/>
                      </a:cubicBezTo>
                      <a:cubicBezTo>
                        <a:pt x="5685641" y="1138192"/>
                        <a:pt x="5684884" y="1139695"/>
                        <a:pt x="5683595" y="1140575"/>
                      </a:cubicBezTo>
                      <a:cubicBezTo>
                        <a:pt x="5678437" y="1143919"/>
                        <a:pt x="5672346" y="1145484"/>
                        <a:pt x="5666210" y="1145022"/>
                      </a:cubicBezTo>
                      <a:cubicBezTo>
                        <a:pt x="5660785" y="1145057"/>
                        <a:pt x="5655405" y="1144337"/>
                        <a:pt x="5650159" y="1142888"/>
                      </a:cubicBezTo>
                      <a:cubicBezTo>
                        <a:pt x="5647268" y="1142109"/>
                        <a:pt x="5644245" y="1141780"/>
                        <a:pt x="5641266" y="1141909"/>
                      </a:cubicBezTo>
                      <a:lnTo>
                        <a:pt x="5640331" y="1141909"/>
                      </a:lnTo>
                      <a:cubicBezTo>
                        <a:pt x="5634862" y="1141909"/>
                        <a:pt x="5629215" y="1141909"/>
                        <a:pt x="5625570" y="1132750"/>
                      </a:cubicBezTo>
                      <a:cubicBezTo>
                        <a:pt x="5623880" y="1128303"/>
                        <a:pt x="5617522" y="1127636"/>
                        <a:pt x="5612853" y="1126969"/>
                      </a:cubicBezTo>
                      <a:lnTo>
                        <a:pt x="5610318" y="1126614"/>
                      </a:lnTo>
                      <a:cubicBezTo>
                        <a:pt x="5598714" y="1124480"/>
                        <a:pt x="5577993" y="1117721"/>
                        <a:pt x="5569946" y="1097623"/>
                      </a:cubicBezTo>
                      <a:cubicBezTo>
                        <a:pt x="5563898" y="1082417"/>
                        <a:pt x="5552426" y="1075614"/>
                        <a:pt x="5532773" y="1075614"/>
                      </a:cubicBezTo>
                      <a:cubicBezTo>
                        <a:pt x="5525437" y="1075760"/>
                        <a:pt x="5518100" y="1076356"/>
                        <a:pt x="5510853" y="1077392"/>
                      </a:cubicBezTo>
                      <a:cubicBezTo>
                        <a:pt x="5507563" y="1077748"/>
                        <a:pt x="5504495" y="1078148"/>
                        <a:pt x="5501471" y="1078415"/>
                      </a:cubicBezTo>
                      <a:cubicBezTo>
                        <a:pt x="5500049" y="1078415"/>
                        <a:pt x="5498625" y="1078415"/>
                        <a:pt x="5497336" y="1078415"/>
                      </a:cubicBezTo>
                      <a:cubicBezTo>
                        <a:pt x="5483552" y="1078415"/>
                        <a:pt x="5476882" y="1070767"/>
                        <a:pt x="5469635" y="1060629"/>
                      </a:cubicBezTo>
                      <a:cubicBezTo>
                        <a:pt x="5466122" y="1055694"/>
                        <a:pt x="5472036" y="1041821"/>
                        <a:pt x="5475193" y="1034307"/>
                      </a:cubicBezTo>
                      <a:cubicBezTo>
                        <a:pt x="5475815" y="1032884"/>
                        <a:pt x="5476393" y="1031550"/>
                        <a:pt x="5476616" y="1030883"/>
                      </a:cubicBezTo>
                      <a:cubicBezTo>
                        <a:pt x="5474215" y="1030736"/>
                        <a:pt x="5471814" y="1031243"/>
                        <a:pt x="5469679" y="1032350"/>
                      </a:cubicBezTo>
                      <a:cubicBezTo>
                        <a:pt x="5467367" y="1033471"/>
                        <a:pt x="5464877" y="1034133"/>
                        <a:pt x="5462299" y="1034307"/>
                      </a:cubicBezTo>
                      <a:cubicBezTo>
                        <a:pt x="5461409" y="1034311"/>
                        <a:pt x="5460520" y="1034178"/>
                        <a:pt x="5459675" y="1033907"/>
                      </a:cubicBezTo>
                      <a:lnTo>
                        <a:pt x="5459096" y="1033907"/>
                      </a:lnTo>
                      <a:cubicBezTo>
                        <a:pt x="5453406" y="1033907"/>
                        <a:pt x="5435753" y="1046801"/>
                        <a:pt x="5435175" y="1050358"/>
                      </a:cubicBezTo>
                      <a:cubicBezTo>
                        <a:pt x="5434597" y="1053915"/>
                        <a:pt x="5438955" y="1057917"/>
                        <a:pt x="5443090" y="1061919"/>
                      </a:cubicBezTo>
                      <a:cubicBezTo>
                        <a:pt x="5447225" y="1065921"/>
                        <a:pt x="5452205" y="1070812"/>
                        <a:pt x="5451582" y="1074991"/>
                      </a:cubicBezTo>
                      <a:cubicBezTo>
                        <a:pt x="5451227" y="1077214"/>
                        <a:pt x="5449448" y="1079126"/>
                        <a:pt x="5446202" y="1080727"/>
                      </a:cubicBezTo>
                      <a:cubicBezTo>
                        <a:pt x="5442067" y="1083213"/>
                        <a:pt x="5439088" y="1087272"/>
                        <a:pt x="5438021" y="1091976"/>
                      </a:cubicBezTo>
                      <a:cubicBezTo>
                        <a:pt x="5436732" y="1097161"/>
                        <a:pt x="5433530" y="1101683"/>
                        <a:pt x="5429128" y="1104693"/>
                      </a:cubicBezTo>
                      <a:cubicBezTo>
                        <a:pt x="5421925" y="1108748"/>
                        <a:pt x="5414456" y="1112181"/>
                        <a:pt x="5406674" y="1114964"/>
                      </a:cubicBezTo>
                      <a:cubicBezTo>
                        <a:pt x="5401738" y="1116921"/>
                        <a:pt x="5396626" y="1118922"/>
                        <a:pt x="5391734" y="1121278"/>
                      </a:cubicBezTo>
                      <a:cubicBezTo>
                        <a:pt x="5383686" y="1124866"/>
                        <a:pt x="5375060" y="1126814"/>
                        <a:pt x="5366256" y="1127014"/>
                      </a:cubicBezTo>
                      <a:cubicBezTo>
                        <a:pt x="5357853" y="1127014"/>
                        <a:pt x="5351761" y="1124569"/>
                        <a:pt x="5348471" y="1119944"/>
                      </a:cubicBezTo>
                      <a:cubicBezTo>
                        <a:pt x="5342735" y="1110678"/>
                        <a:pt x="5332686" y="1104986"/>
                        <a:pt x="5321792" y="1104871"/>
                      </a:cubicBezTo>
                      <a:cubicBezTo>
                        <a:pt x="5318280" y="1104898"/>
                        <a:pt x="5314811" y="1105422"/>
                        <a:pt x="5311476" y="1106427"/>
                      </a:cubicBezTo>
                      <a:cubicBezTo>
                        <a:pt x="5305430" y="1108161"/>
                        <a:pt x="5302184" y="1111363"/>
                        <a:pt x="5302584" y="1115320"/>
                      </a:cubicBezTo>
                      <a:cubicBezTo>
                        <a:pt x="5302984" y="1119277"/>
                        <a:pt x="5308542" y="1124480"/>
                        <a:pt x="5316590" y="1124969"/>
                      </a:cubicBezTo>
                      <a:cubicBezTo>
                        <a:pt x="5320503" y="1125013"/>
                        <a:pt x="5324372" y="1124351"/>
                        <a:pt x="5328061" y="1123012"/>
                      </a:cubicBezTo>
                      <a:cubicBezTo>
                        <a:pt x="5330196" y="1122225"/>
                        <a:pt x="5332374" y="1121745"/>
                        <a:pt x="5334642" y="1121589"/>
                      </a:cubicBezTo>
                      <a:cubicBezTo>
                        <a:pt x="5339088" y="1121589"/>
                        <a:pt x="5340912" y="1125280"/>
                        <a:pt x="5340912" y="1133950"/>
                      </a:cubicBezTo>
                      <a:cubicBezTo>
                        <a:pt x="5340423" y="1137645"/>
                        <a:pt x="5342024" y="1141314"/>
                        <a:pt x="5345047" y="1143466"/>
                      </a:cubicBezTo>
                      <a:cubicBezTo>
                        <a:pt x="5347981" y="1144822"/>
                        <a:pt x="5351227" y="1145404"/>
                        <a:pt x="5354429" y="1145155"/>
                      </a:cubicBezTo>
                      <a:lnTo>
                        <a:pt x="5357809" y="1145155"/>
                      </a:lnTo>
                      <a:cubicBezTo>
                        <a:pt x="5360743" y="1144875"/>
                        <a:pt x="5363677" y="1145413"/>
                        <a:pt x="5366345" y="1146711"/>
                      </a:cubicBezTo>
                      <a:cubicBezTo>
                        <a:pt x="5375682" y="1153652"/>
                        <a:pt x="5382041" y="1163892"/>
                        <a:pt x="5384131" y="1175346"/>
                      </a:cubicBezTo>
                      <a:cubicBezTo>
                        <a:pt x="5384931" y="1182105"/>
                        <a:pt x="5390489" y="1189663"/>
                        <a:pt x="5396358" y="1197578"/>
                      </a:cubicBezTo>
                      <a:cubicBezTo>
                        <a:pt x="5404628" y="1208783"/>
                        <a:pt x="5413166" y="1220433"/>
                        <a:pt x="5409253" y="1231193"/>
                      </a:cubicBezTo>
                      <a:cubicBezTo>
                        <a:pt x="5406719" y="1240041"/>
                        <a:pt x="5398359" y="1245933"/>
                        <a:pt x="5389199" y="1245332"/>
                      </a:cubicBezTo>
                      <a:cubicBezTo>
                        <a:pt x="5383197" y="1245066"/>
                        <a:pt x="5377239" y="1244141"/>
                        <a:pt x="5371414" y="1242576"/>
                      </a:cubicBezTo>
                      <a:cubicBezTo>
                        <a:pt x="5369769" y="1242175"/>
                        <a:pt x="5368168" y="1241775"/>
                        <a:pt x="5366612" y="1241464"/>
                      </a:cubicBezTo>
                      <a:cubicBezTo>
                        <a:pt x="5362521" y="1240699"/>
                        <a:pt x="5358431" y="1240148"/>
                        <a:pt x="5354296" y="1239819"/>
                      </a:cubicBezTo>
                      <a:cubicBezTo>
                        <a:pt x="5350605" y="1239463"/>
                        <a:pt x="5346781" y="1239107"/>
                        <a:pt x="5343046" y="1238396"/>
                      </a:cubicBezTo>
                      <a:cubicBezTo>
                        <a:pt x="5340512" y="1237973"/>
                        <a:pt x="5338333" y="1236302"/>
                        <a:pt x="5337266" y="1233950"/>
                      </a:cubicBezTo>
                      <a:cubicBezTo>
                        <a:pt x="5336466" y="1232376"/>
                        <a:pt x="5335132" y="1231153"/>
                        <a:pt x="5333486" y="1230526"/>
                      </a:cubicBezTo>
                      <a:cubicBezTo>
                        <a:pt x="5332552" y="1230179"/>
                        <a:pt x="5331574" y="1229983"/>
                        <a:pt x="5330552" y="1229948"/>
                      </a:cubicBezTo>
                      <a:cubicBezTo>
                        <a:pt x="5326816" y="1229948"/>
                        <a:pt x="5324905" y="1233372"/>
                        <a:pt x="5322904" y="1236973"/>
                      </a:cubicBezTo>
                      <a:cubicBezTo>
                        <a:pt x="5321703" y="1239588"/>
                        <a:pt x="5319970" y="1241922"/>
                        <a:pt x="5317791" y="1243820"/>
                      </a:cubicBezTo>
                      <a:cubicBezTo>
                        <a:pt x="5305341" y="1252295"/>
                        <a:pt x="5291779" y="1259014"/>
                        <a:pt x="5277462" y="1263785"/>
                      </a:cubicBezTo>
                      <a:cubicBezTo>
                        <a:pt x="5268480" y="1266964"/>
                        <a:pt x="5259365" y="1269681"/>
                        <a:pt x="5250116" y="1271922"/>
                      </a:cubicBezTo>
                      <a:cubicBezTo>
                        <a:pt x="5238823" y="1274639"/>
                        <a:pt x="5227752" y="1278160"/>
                        <a:pt x="5216946" y="1282460"/>
                      </a:cubicBezTo>
                      <a:cubicBezTo>
                        <a:pt x="5211744" y="1284932"/>
                        <a:pt x="5206986" y="1288307"/>
                        <a:pt x="5202941" y="1292420"/>
                      </a:cubicBezTo>
                      <a:cubicBezTo>
                        <a:pt x="5199917" y="1295399"/>
                        <a:pt x="5196582" y="1298022"/>
                        <a:pt x="5192981" y="1300245"/>
                      </a:cubicBezTo>
                      <a:cubicBezTo>
                        <a:pt x="5182531" y="1306159"/>
                        <a:pt x="5172216" y="1313095"/>
                        <a:pt x="5162255" y="1319809"/>
                      </a:cubicBezTo>
                      <a:cubicBezTo>
                        <a:pt x="5149272" y="1328867"/>
                        <a:pt x="5135755" y="1337150"/>
                        <a:pt x="5121794" y="1344620"/>
                      </a:cubicBezTo>
                      <a:cubicBezTo>
                        <a:pt x="5119749" y="1345607"/>
                        <a:pt x="5117659" y="1346439"/>
                        <a:pt x="5115525" y="1347110"/>
                      </a:cubicBezTo>
                      <a:cubicBezTo>
                        <a:pt x="5109210" y="1349333"/>
                        <a:pt x="5102186" y="1351868"/>
                        <a:pt x="5100985" y="1358048"/>
                      </a:cubicBezTo>
                      <a:cubicBezTo>
                        <a:pt x="5100985" y="1358760"/>
                        <a:pt x="5100985" y="1359471"/>
                        <a:pt x="5100674" y="1360138"/>
                      </a:cubicBezTo>
                      <a:cubicBezTo>
                        <a:pt x="5100006" y="1364851"/>
                        <a:pt x="5099384" y="1369298"/>
                        <a:pt x="5093204" y="1370809"/>
                      </a:cubicBezTo>
                      <a:lnTo>
                        <a:pt x="5092003" y="1370809"/>
                      </a:lnTo>
                      <a:cubicBezTo>
                        <a:pt x="5087557" y="1370809"/>
                        <a:pt x="5082220" y="1364585"/>
                        <a:pt x="5077196" y="1358538"/>
                      </a:cubicBezTo>
                      <a:cubicBezTo>
                        <a:pt x="5074617" y="1354905"/>
                        <a:pt x="5071416" y="1351734"/>
                        <a:pt x="5067770" y="1349155"/>
                      </a:cubicBezTo>
                      <a:cubicBezTo>
                        <a:pt x="5057499" y="1344696"/>
                        <a:pt x="5046383" y="1342553"/>
                        <a:pt x="5035223" y="1342886"/>
                      </a:cubicBezTo>
                      <a:cubicBezTo>
                        <a:pt x="5019393" y="1342744"/>
                        <a:pt x="5003698" y="1346003"/>
                        <a:pt x="4989247" y="1352446"/>
                      </a:cubicBezTo>
                      <a:cubicBezTo>
                        <a:pt x="4985912" y="1354745"/>
                        <a:pt x="4982711" y="1357239"/>
                        <a:pt x="4979643" y="1359916"/>
                      </a:cubicBezTo>
                      <a:cubicBezTo>
                        <a:pt x="4968037" y="1369387"/>
                        <a:pt x="4958122" y="1377257"/>
                        <a:pt x="4954387" y="1377257"/>
                      </a:cubicBezTo>
                      <a:cubicBezTo>
                        <a:pt x="4953898" y="1377292"/>
                        <a:pt x="4953453" y="1377132"/>
                        <a:pt x="4953098" y="1376812"/>
                      </a:cubicBezTo>
                      <a:cubicBezTo>
                        <a:pt x="4949140" y="1372722"/>
                        <a:pt x="4950074" y="1366585"/>
                        <a:pt x="4950964" y="1360627"/>
                      </a:cubicBezTo>
                      <a:cubicBezTo>
                        <a:pt x="4951853" y="1354669"/>
                        <a:pt x="4952742" y="1348978"/>
                        <a:pt x="4948873" y="1345465"/>
                      </a:cubicBezTo>
                      <a:cubicBezTo>
                        <a:pt x="4947762" y="1344367"/>
                        <a:pt x="4946206" y="1343758"/>
                        <a:pt x="4944649" y="1343775"/>
                      </a:cubicBezTo>
                      <a:cubicBezTo>
                        <a:pt x="4936735" y="1343775"/>
                        <a:pt x="4926553" y="1357604"/>
                        <a:pt x="4921662" y="1364229"/>
                      </a:cubicBezTo>
                      <a:lnTo>
                        <a:pt x="4919795" y="1366763"/>
                      </a:lnTo>
                      <a:lnTo>
                        <a:pt x="4918772" y="1368097"/>
                      </a:lnTo>
                      <a:cubicBezTo>
                        <a:pt x="4914326" y="1374100"/>
                        <a:pt x="4911969" y="1376990"/>
                        <a:pt x="4909301" y="1376990"/>
                      </a:cubicBezTo>
                      <a:cubicBezTo>
                        <a:pt x="4906633" y="1376990"/>
                        <a:pt x="4904854" y="1375211"/>
                        <a:pt x="4900764" y="1371521"/>
                      </a:cubicBezTo>
                      <a:cubicBezTo>
                        <a:pt x="4897207" y="1368986"/>
                        <a:pt x="4892894" y="1367777"/>
                        <a:pt x="4888536" y="1368097"/>
                      </a:cubicBezTo>
                      <a:cubicBezTo>
                        <a:pt x="4879243" y="1368097"/>
                        <a:pt x="4869417" y="1371610"/>
                        <a:pt x="4866305" y="1376101"/>
                      </a:cubicBezTo>
                      <a:cubicBezTo>
                        <a:pt x="4864614" y="1378457"/>
                        <a:pt x="4862881" y="1380547"/>
                        <a:pt x="4860969" y="1383215"/>
                      </a:cubicBezTo>
                      <a:cubicBezTo>
                        <a:pt x="4853587" y="1392953"/>
                        <a:pt x="4845940" y="1403001"/>
                        <a:pt x="4843583" y="1414340"/>
                      </a:cubicBezTo>
                      <a:cubicBezTo>
                        <a:pt x="4841805" y="1422877"/>
                        <a:pt x="4834334" y="1428390"/>
                        <a:pt x="4827132" y="1433726"/>
                      </a:cubicBezTo>
                      <a:cubicBezTo>
                        <a:pt x="4822596" y="1436763"/>
                        <a:pt x="4818506" y="1440413"/>
                        <a:pt x="4814949" y="1444575"/>
                      </a:cubicBezTo>
                      <a:cubicBezTo>
                        <a:pt x="4811436" y="1449288"/>
                        <a:pt x="4806056" y="1466318"/>
                        <a:pt x="4810235" y="1474410"/>
                      </a:cubicBezTo>
                      <a:cubicBezTo>
                        <a:pt x="4811703" y="1477536"/>
                        <a:pt x="4815038" y="1479341"/>
                        <a:pt x="4818461" y="1478857"/>
                      </a:cubicBezTo>
                      <a:lnTo>
                        <a:pt x="4820239" y="1478857"/>
                      </a:lnTo>
                      <a:cubicBezTo>
                        <a:pt x="4823086" y="1478634"/>
                        <a:pt x="4828377" y="1478190"/>
                        <a:pt x="4833579" y="1478190"/>
                      </a:cubicBezTo>
                      <a:cubicBezTo>
                        <a:pt x="4844028" y="1478190"/>
                        <a:pt x="4849764" y="1479702"/>
                        <a:pt x="4851364" y="1482858"/>
                      </a:cubicBezTo>
                      <a:cubicBezTo>
                        <a:pt x="4852209" y="1484770"/>
                        <a:pt x="4851364" y="1487305"/>
                        <a:pt x="4848785" y="1490017"/>
                      </a:cubicBezTo>
                      <a:cubicBezTo>
                        <a:pt x="4846918" y="1492107"/>
                        <a:pt x="4845051" y="1494019"/>
                        <a:pt x="4843227" y="1495886"/>
                      </a:cubicBezTo>
                      <a:cubicBezTo>
                        <a:pt x="4834913" y="1504290"/>
                        <a:pt x="4827798" y="1511582"/>
                        <a:pt x="4829399" y="1525677"/>
                      </a:cubicBezTo>
                      <a:cubicBezTo>
                        <a:pt x="4830110" y="1531991"/>
                        <a:pt x="4834334" y="1533636"/>
                        <a:pt x="4839181" y="1535548"/>
                      </a:cubicBezTo>
                      <a:cubicBezTo>
                        <a:pt x="4842783" y="1536646"/>
                        <a:pt x="4846118" y="1538581"/>
                        <a:pt x="4848829" y="1541195"/>
                      </a:cubicBezTo>
                      <a:cubicBezTo>
                        <a:pt x="4853276" y="1545641"/>
                        <a:pt x="4854610" y="1549554"/>
                        <a:pt x="4853276" y="1552711"/>
                      </a:cubicBezTo>
                      <a:cubicBezTo>
                        <a:pt x="4851320" y="1557158"/>
                        <a:pt x="4843761" y="1558936"/>
                        <a:pt x="4837403" y="1558936"/>
                      </a:cubicBezTo>
                      <a:cubicBezTo>
                        <a:pt x="4835269" y="1558958"/>
                        <a:pt x="4833179" y="1558763"/>
                        <a:pt x="4831088" y="1558358"/>
                      </a:cubicBezTo>
                      <a:cubicBezTo>
                        <a:pt x="4830244" y="1558220"/>
                        <a:pt x="4829355" y="1558145"/>
                        <a:pt x="4828466" y="1558136"/>
                      </a:cubicBezTo>
                      <a:cubicBezTo>
                        <a:pt x="4815927" y="1558136"/>
                        <a:pt x="4806678" y="1575921"/>
                        <a:pt x="4802276" y="1586459"/>
                      </a:cubicBezTo>
                      <a:cubicBezTo>
                        <a:pt x="4798631" y="1595352"/>
                        <a:pt x="4801654" y="1599443"/>
                        <a:pt x="4805477" y="1604734"/>
                      </a:cubicBezTo>
                      <a:cubicBezTo>
                        <a:pt x="4808457" y="1608393"/>
                        <a:pt x="4810591" y="1612635"/>
                        <a:pt x="4811792" y="1617184"/>
                      </a:cubicBezTo>
                      <a:cubicBezTo>
                        <a:pt x="4813347" y="1621813"/>
                        <a:pt x="4812681" y="1626904"/>
                        <a:pt x="4809968" y="1630968"/>
                      </a:cubicBezTo>
                      <a:cubicBezTo>
                        <a:pt x="4804722" y="1637548"/>
                        <a:pt x="4792405" y="1637370"/>
                        <a:pt x="4782490" y="1637237"/>
                      </a:cubicBezTo>
                      <a:lnTo>
                        <a:pt x="4778355" y="1637237"/>
                      </a:lnTo>
                      <a:cubicBezTo>
                        <a:pt x="4776132" y="1637237"/>
                        <a:pt x="4774441" y="1637237"/>
                        <a:pt x="4773153" y="1637237"/>
                      </a:cubicBezTo>
                      <a:cubicBezTo>
                        <a:pt x="4761992" y="1638482"/>
                        <a:pt x="4744517" y="1652711"/>
                        <a:pt x="4736736" y="1662048"/>
                      </a:cubicBezTo>
                      <a:cubicBezTo>
                        <a:pt x="4733446" y="1665961"/>
                        <a:pt x="4735491" y="1673831"/>
                        <a:pt x="4737448" y="1681479"/>
                      </a:cubicBezTo>
                      <a:cubicBezTo>
                        <a:pt x="4739627" y="1689794"/>
                        <a:pt x="4741895" y="1697619"/>
                        <a:pt x="4736248" y="1699531"/>
                      </a:cubicBezTo>
                      <a:cubicBezTo>
                        <a:pt x="4733535" y="1700412"/>
                        <a:pt x="4730734" y="1700803"/>
                        <a:pt x="4727888" y="1700687"/>
                      </a:cubicBezTo>
                      <a:lnTo>
                        <a:pt x="4723441" y="1700687"/>
                      </a:lnTo>
                      <a:cubicBezTo>
                        <a:pt x="4721085" y="1700621"/>
                        <a:pt x="4718728" y="1700878"/>
                        <a:pt x="4716417" y="1701443"/>
                      </a:cubicBezTo>
                      <a:cubicBezTo>
                        <a:pt x="4713393" y="1702630"/>
                        <a:pt x="4710636" y="1704395"/>
                        <a:pt x="4708280" y="1706645"/>
                      </a:cubicBezTo>
                      <a:cubicBezTo>
                        <a:pt x="4706368" y="1708362"/>
                        <a:pt x="4704234" y="1709851"/>
                        <a:pt x="4701966" y="1711092"/>
                      </a:cubicBezTo>
                      <a:cubicBezTo>
                        <a:pt x="4688627" y="1717628"/>
                        <a:pt x="4688360" y="1721318"/>
                        <a:pt x="4687426" y="1735013"/>
                      </a:cubicBezTo>
                      <a:lnTo>
                        <a:pt x="4687426" y="1737014"/>
                      </a:lnTo>
                      <a:cubicBezTo>
                        <a:pt x="4686625" y="1748263"/>
                        <a:pt x="4680490" y="1755689"/>
                        <a:pt x="4674087" y="1763693"/>
                      </a:cubicBezTo>
                      <a:lnTo>
                        <a:pt x="4671107" y="1767294"/>
                      </a:lnTo>
                      <a:cubicBezTo>
                        <a:pt x="4660392" y="1780736"/>
                        <a:pt x="4648075" y="1792816"/>
                        <a:pt x="4634425" y="1803265"/>
                      </a:cubicBezTo>
                      <a:cubicBezTo>
                        <a:pt x="4633402" y="1804097"/>
                        <a:pt x="4632157" y="1804577"/>
                        <a:pt x="4630824" y="1804644"/>
                      </a:cubicBezTo>
                      <a:cubicBezTo>
                        <a:pt x="4626378" y="1804644"/>
                        <a:pt x="4624509" y="1797396"/>
                        <a:pt x="4622776" y="1790415"/>
                      </a:cubicBezTo>
                      <a:cubicBezTo>
                        <a:pt x="4622197" y="1786747"/>
                        <a:pt x="4620907" y="1783230"/>
                        <a:pt x="4618996" y="1780055"/>
                      </a:cubicBezTo>
                      <a:cubicBezTo>
                        <a:pt x="4613482" y="1774141"/>
                        <a:pt x="4613527" y="1761692"/>
                        <a:pt x="4613571" y="1751643"/>
                      </a:cubicBezTo>
                      <a:cubicBezTo>
                        <a:pt x="4613571" y="1747997"/>
                        <a:pt x="4613571" y="1744529"/>
                        <a:pt x="4613304" y="1741905"/>
                      </a:cubicBezTo>
                      <a:cubicBezTo>
                        <a:pt x="4612415" y="1735342"/>
                        <a:pt x="4610682" y="1728917"/>
                        <a:pt x="4608191" y="1722786"/>
                      </a:cubicBezTo>
                      <a:cubicBezTo>
                        <a:pt x="4606902" y="1719229"/>
                        <a:pt x="4605568" y="1715538"/>
                        <a:pt x="4604501" y="1711625"/>
                      </a:cubicBezTo>
                      <a:cubicBezTo>
                        <a:pt x="4581335" y="1625143"/>
                        <a:pt x="4584714" y="1564539"/>
                        <a:pt x="4614906" y="1526300"/>
                      </a:cubicBezTo>
                      <a:lnTo>
                        <a:pt x="4617929" y="1522520"/>
                      </a:lnTo>
                      <a:cubicBezTo>
                        <a:pt x="4624821" y="1514028"/>
                        <a:pt x="4630779" y="1506691"/>
                        <a:pt x="4630868" y="1495041"/>
                      </a:cubicBezTo>
                      <a:cubicBezTo>
                        <a:pt x="4630779" y="1493370"/>
                        <a:pt x="4630601" y="1491707"/>
                        <a:pt x="4630290" y="1490062"/>
                      </a:cubicBezTo>
                      <a:cubicBezTo>
                        <a:pt x="4629445" y="1486687"/>
                        <a:pt x="4629445" y="1483165"/>
                        <a:pt x="4630290" y="1479790"/>
                      </a:cubicBezTo>
                      <a:cubicBezTo>
                        <a:pt x="4631668" y="1476500"/>
                        <a:pt x="4639583" y="1476189"/>
                        <a:pt x="4648075" y="1475878"/>
                      </a:cubicBezTo>
                      <a:cubicBezTo>
                        <a:pt x="4652967" y="1476100"/>
                        <a:pt x="4657902" y="1475469"/>
                        <a:pt x="4662571" y="1474010"/>
                      </a:cubicBezTo>
                      <a:cubicBezTo>
                        <a:pt x="4667329" y="1471164"/>
                        <a:pt x="4672442" y="1468541"/>
                        <a:pt x="4677821" y="1465740"/>
                      </a:cubicBezTo>
                      <a:cubicBezTo>
                        <a:pt x="4691161" y="1458981"/>
                        <a:pt x="4704500" y="1451956"/>
                        <a:pt x="4714149" y="1440973"/>
                      </a:cubicBezTo>
                      <a:lnTo>
                        <a:pt x="4719929" y="1434170"/>
                      </a:lnTo>
                      <a:cubicBezTo>
                        <a:pt x="4730334" y="1420773"/>
                        <a:pt x="4742472" y="1408813"/>
                        <a:pt x="4755989" y="1398599"/>
                      </a:cubicBezTo>
                      <a:cubicBezTo>
                        <a:pt x="4757767" y="1397310"/>
                        <a:pt x="4759636" y="1396109"/>
                        <a:pt x="4761636" y="1394775"/>
                      </a:cubicBezTo>
                      <a:cubicBezTo>
                        <a:pt x="4769284" y="1389706"/>
                        <a:pt x="4777954" y="1384015"/>
                        <a:pt x="4782178" y="1376012"/>
                      </a:cubicBezTo>
                      <a:cubicBezTo>
                        <a:pt x="4785602" y="1370925"/>
                        <a:pt x="4790093" y="1366621"/>
                        <a:pt x="4795296" y="1363384"/>
                      </a:cubicBezTo>
                      <a:cubicBezTo>
                        <a:pt x="4802054" y="1358359"/>
                        <a:pt x="4809079" y="1353202"/>
                        <a:pt x="4809658" y="1345598"/>
                      </a:cubicBezTo>
                      <a:cubicBezTo>
                        <a:pt x="4810458" y="1335060"/>
                        <a:pt x="4827443" y="1331503"/>
                        <a:pt x="4836336" y="1329591"/>
                      </a:cubicBezTo>
                      <a:lnTo>
                        <a:pt x="4838693" y="1329102"/>
                      </a:lnTo>
                      <a:cubicBezTo>
                        <a:pt x="4840204" y="1328747"/>
                        <a:pt x="4841938" y="1328480"/>
                        <a:pt x="4843806" y="1328169"/>
                      </a:cubicBezTo>
                      <a:cubicBezTo>
                        <a:pt x="4849809" y="1327190"/>
                        <a:pt x="4857145" y="1325945"/>
                        <a:pt x="4861102" y="1321944"/>
                      </a:cubicBezTo>
                      <a:cubicBezTo>
                        <a:pt x="4862792" y="1319832"/>
                        <a:pt x="4863592" y="1317168"/>
                        <a:pt x="4863414" y="1314474"/>
                      </a:cubicBezTo>
                      <a:cubicBezTo>
                        <a:pt x="4863236" y="1311610"/>
                        <a:pt x="4864170" y="1308791"/>
                        <a:pt x="4866037" y="1306603"/>
                      </a:cubicBezTo>
                      <a:cubicBezTo>
                        <a:pt x="4867194" y="1305594"/>
                        <a:pt x="4868439" y="1304732"/>
                        <a:pt x="4869817" y="1304025"/>
                      </a:cubicBezTo>
                      <a:cubicBezTo>
                        <a:pt x="4872307" y="1302602"/>
                        <a:pt x="4875108" y="1301001"/>
                        <a:pt x="4875552" y="1298867"/>
                      </a:cubicBezTo>
                      <a:cubicBezTo>
                        <a:pt x="4875730" y="1297435"/>
                        <a:pt x="4875197" y="1296012"/>
                        <a:pt x="4874130" y="1295043"/>
                      </a:cubicBezTo>
                      <a:cubicBezTo>
                        <a:pt x="4872485" y="1293398"/>
                        <a:pt x="4871952" y="1290961"/>
                        <a:pt x="4872707" y="1288774"/>
                      </a:cubicBezTo>
                      <a:cubicBezTo>
                        <a:pt x="4874396" y="1283585"/>
                        <a:pt x="4875730" y="1278280"/>
                        <a:pt x="4876619" y="1272900"/>
                      </a:cubicBezTo>
                      <a:cubicBezTo>
                        <a:pt x="4877643" y="1265452"/>
                        <a:pt x="4879822" y="1258200"/>
                        <a:pt x="4882979" y="1251379"/>
                      </a:cubicBezTo>
                      <a:cubicBezTo>
                        <a:pt x="4886757" y="1244443"/>
                        <a:pt x="4908323" y="1239508"/>
                        <a:pt x="4914326" y="1239508"/>
                      </a:cubicBezTo>
                      <a:cubicBezTo>
                        <a:pt x="4914770" y="1239454"/>
                        <a:pt x="4915215" y="1239454"/>
                        <a:pt x="4915659" y="1239508"/>
                      </a:cubicBezTo>
                      <a:cubicBezTo>
                        <a:pt x="4915703" y="1238014"/>
                        <a:pt x="4915170" y="1236560"/>
                        <a:pt x="4914148" y="1235461"/>
                      </a:cubicBezTo>
                      <a:cubicBezTo>
                        <a:pt x="4911747" y="1232793"/>
                        <a:pt x="4906545" y="1231415"/>
                        <a:pt x="4898630" y="1231415"/>
                      </a:cubicBezTo>
                      <a:cubicBezTo>
                        <a:pt x="4885735" y="1231726"/>
                        <a:pt x="4872930" y="1234003"/>
                        <a:pt x="4860702" y="1238174"/>
                      </a:cubicBezTo>
                      <a:cubicBezTo>
                        <a:pt x="4851809" y="1242887"/>
                        <a:pt x="4850787" y="1255959"/>
                        <a:pt x="4849986" y="1267564"/>
                      </a:cubicBezTo>
                      <a:cubicBezTo>
                        <a:pt x="4849186" y="1279169"/>
                        <a:pt x="4848519" y="1287795"/>
                        <a:pt x="4841093" y="1287040"/>
                      </a:cubicBezTo>
                      <a:cubicBezTo>
                        <a:pt x="4839448" y="1286862"/>
                        <a:pt x="4837758" y="1286773"/>
                        <a:pt x="4836113" y="1286773"/>
                      </a:cubicBezTo>
                      <a:cubicBezTo>
                        <a:pt x="4817083" y="1286773"/>
                        <a:pt x="4802943" y="1299000"/>
                        <a:pt x="4789293" y="1310872"/>
                      </a:cubicBezTo>
                      <a:cubicBezTo>
                        <a:pt x="4783245" y="1316403"/>
                        <a:pt x="4776798" y="1321499"/>
                        <a:pt x="4769995" y="1326123"/>
                      </a:cubicBezTo>
                      <a:cubicBezTo>
                        <a:pt x="4764260" y="1330445"/>
                        <a:pt x="4757457" y="1333122"/>
                        <a:pt x="4750342" y="1333860"/>
                      </a:cubicBezTo>
                      <a:cubicBezTo>
                        <a:pt x="4748609" y="1333873"/>
                        <a:pt x="4746874" y="1333495"/>
                        <a:pt x="4745274" y="1332748"/>
                      </a:cubicBezTo>
                      <a:cubicBezTo>
                        <a:pt x="4744428" y="1332437"/>
                        <a:pt x="4743806" y="1331686"/>
                        <a:pt x="4743673" y="1330792"/>
                      </a:cubicBezTo>
                      <a:cubicBezTo>
                        <a:pt x="4743450" y="1328702"/>
                        <a:pt x="4746652" y="1326345"/>
                        <a:pt x="4750031" y="1323811"/>
                      </a:cubicBezTo>
                      <a:cubicBezTo>
                        <a:pt x="4752120" y="1322210"/>
                        <a:pt x="4754477" y="1320432"/>
                        <a:pt x="4754477" y="1319365"/>
                      </a:cubicBezTo>
                      <a:cubicBezTo>
                        <a:pt x="4754655" y="1318644"/>
                        <a:pt x="4754522" y="1317880"/>
                        <a:pt x="4754078" y="1317275"/>
                      </a:cubicBezTo>
                      <a:cubicBezTo>
                        <a:pt x="4752788" y="1315630"/>
                        <a:pt x="4749186" y="1315318"/>
                        <a:pt x="4745185" y="1314963"/>
                      </a:cubicBezTo>
                      <a:cubicBezTo>
                        <a:pt x="4740026" y="1314518"/>
                        <a:pt x="4734646" y="1314074"/>
                        <a:pt x="4732824" y="1310516"/>
                      </a:cubicBezTo>
                      <a:cubicBezTo>
                        <a:pt x="4731356" y="1307582"/>
                        <a:pt x="4732601" y="1303046"/>
                        <a:pt x="4736603" y="1296644"/>
                      </a:cubicBezTo>
                      <a:cubicBezTo>
                        <a:pt x="4747497" y="1279214"/>
                        <a:pt x="4748830" y="1273789"/>
                        <a:pt x="4747986" y="1272322"/>
                      </a:cubicBezTo>
                      <a:cubicBezTo>
                        <a:pt x="4747674" y="1271699"/>
                        <a:pt x="4745851" y="1270588"/>
                        <a:pt x="4735402" y="1278680"/>
                      </a:cubicBezTo>
                      <a:cubicBezTo>
                        <a:pt x="4733401" y="1280494"/>
                        <a:pt x="4730868" y="1281588"/>
                        <a:pt x="4728155" y="1281793"/>
                      </a:cubicBezTo>
                      <a:cubicBezTo>
                        <a:pt x="4724642" y="1281793"/>
                        <a:pt x="4722241" y="1279214"/>
                        <a:pt x="4719707" y="1276502"/>
                      </a:cubicBezTo>
                      <a:cubicBezTo>
                        <a:pt x="4717529" y="1273354"/>
                        <a:pt x="4714105" y="1271295"/>
                        <a:pt x="4710280" y="1270855"/>
                      </a:cubicBezTo>
                      <a:cubicBezTo>
                        <a:pt x="4707879" y="1270953"/>
                        <a:pt x="4705522" y="1271673"/>
                        <a:pt x="4703477" y="1272945"/>
                      </a:cubicBezTo>
                      <a:cubicBezTo>
                        <a:pt x="4695252" y="1277160"/>
                        <a:pt x="4686048" y="1279178"/>
                        <a:pt x="4676799" y="1278814"/>
                      </a:cubicBezTo>
                      <a:cubicBezTo>
                        <a:pt x="4672709" y="1278814"/>
                        <a:pt x="4668529" y="1278591"/>
                        <a:pt x="4664482" y="1278369"/>
                      </a:cubicBezTo>
                      <a:cubicBezTo>
                        <a:pt x="4660436" y="1278147"/>
                        <a:pt x="4656346" y="1277924"/>
                        <a:pt x="4652344" y="1277924"/>
                      </a:cubicBezTo>
                      <a:lnTo>
                        <a:pt x="4647897" y="1277924"/>
                      </a:lnTo>
                      <a:cubicBezTo>
                        <a:pt x="4637093" y="1278413"/>
                        <a:pt x="4635536" y="1288151"/>
                        <a:pt x="4634025" y="1297622"/>
                      </a:cubicBezTo>
                      <a:cubicBezTo>
                        <a:pt x="4633092" y="1303536"/>
                        <a:pt x="4632201" y="1309182"/>
                        <a:pt x="4629000" y="1312161"/>
                      </a:cubicBezTo>
                      <a:cubicBezTo>
                        <a:pt x="4625576" y="1314874"/>
                        <a:pt x="4621575" y="1316777"/>
                        <a:pt x="4617307" y="1317719"/>
                      </a:cubicBezTo>
                      <a:cubicBezTo>
                        <a:pt x="4612949" y="1318760"/>
                        <a:pt x="4608813" y="1320663"/>
                        <a:pt x="4605168" y="1323322"/>
                      </a:cubicBezTo>
                      <a:cubicBezTo>
                        <a:pt x="4600143" y="1327768"/>
                        <a:pt x="4594674" y="1331503"/>
                        <a:pt x="4589339" y="1335238"/>
                      </a:cubicBezTo>
                      <a:cubicBezTo>
                        <a:pt x="4586048" y="1337506"/>
                        <a:pt x="4582669" y="1339907"/>
                        <a:pt x="4579423" y="1342353"/>
                      </a:cubicBezTo>
                      <a:cubicBezTo>
                        <a:pt x="4575510" y="1345332"/>
                        <a:pt x="4541318" y="1371921"/>
                        <a:pt x="4547276" y="1390507"/>
                      </a:cubicBezTo>
                      <a:cubicBezTo>
                        <a:pt x="4547809" y="1392196"/>
                        <a:pt x="4554212" y="1393975"/>
                        <a:pt x="4559903" y="1395531"/>
                      </a:cubicBezTo>
                      <a:cubicBezTo>
                        <a:pt x="4567684" y="1397710"/>
                        <a:pt x="4575022" y="1399711"/>
                        <a:pt x="4575955" y="1402823"/>
                      </a:cubicBezTo>
                      <a:cubicBezTo>
                        <a:pt x="4576178" y="1403757"/>
                        <a:pt x="4575911" y="1404749"/>
                        <a:pt x="4575200" y="1405402"/>
                      </a:cubicBezTo>
                      <a:cubicBezTo>
                        <a:pt x="4573021" y="1407981"/>
                        <a:pt x="4565284" y="1408559"/>
                        <a:pt x="4557102" y="1409182"/>
                      </a:cubicBezTo>
                      <a:cubicBezTo>
                        <a:pt x="4552122" y="1409253"/>
                        <a:pt x="4547143" y="1409987"/>
                        <a:pt x="4542340" y="1411361"/>
                      </a:cubicBezTo>
                      <a:cubicBezTo>
                        <a:pt x="4539228" y="1412984"/>
                        <a:pt x="4535849" y="1413939"/>
                        <a:pt x="4532336" y="1414162"/>
                      </a:cubicBezTo>
                      <a:cubicBezTo>
                        <a:pt x="4530957" y="1414140"/>
                        <a:pt x="4529624" y="1413975"/>
                        <a:pt x="4528290" y="1413673"/>
                      </a:cubicBezTo>
                      <a:cubicBezTo>
                        <a:pt x="4526156" y="1413175"/>
                        <a:pt x="4523977" y="1412917"/>
                        <a:pt x="4521798" y="1412917"/>
                      </a:cubicBezTo>
                      <a:lnTo>
                        <a:pt x="4518819" y="1412917"/>
                      </a:lnTo>
                      <a:cubicBezTo>
                        <a:pt x="4512950" y="1413650"/>
                        <a:pt x="4507170" y="1415149"/>
                        <a:pt x="4501701" y="1417363"/>
                      </a:cubicBezTo>
                      <a:cubicBezTo>
                        <a:pt x="4495209" y="1420027"/>
                        <a:pt x="4488272" y="1421534"/>
                        <a:pt x="4481247" y="1421810"/>
                      </a:cubicBezTo>
                      <a:cubicBezTo>
                        <a:pt x="4479779" y="1421805"/>
                        <a:pt x="4478268" y="1421716"/>
                        <a:pt x="4476800" y="1421543"/>
                      </a:cubicBezTo>
                      <a:cubicBezTo>
                        <a:pt x="4471910" y="1421454"/>
                        <a:pt x="4467108" y="1422632"/>
                        <a:pt x="4462839" y="1424967"/>
                      </a:cubicBezTo>
                      <a:cubicBezTo>
                        <a:pt x="4458881" y="1427012"/>
                        <a:pt x="4454568" y="1428239"/>
                        <a:pt x="4450167" y="1428568"/>
                      </a:cubicBezTo>
                      <a:cubicBezTo>
                        <a:pt x="4447498" y="1428568"/>
                        <a:pt x="4444876" y="1427866"/>
                        <a:pt x="4442563" y="1426523"/>
                      </a:cubicBezTo>
                      <a:cubicBezTo>
                        <a:pt x="4438695" y="1424300"/>
                        <a:pt x="4437005" y="1422343"/>
                        <a:pt x="4437361" y="1420476"/>
                      </a:cubicBezTo>
                      <a:cubicBezTo>
                        <a:pt x="4438028" y="1416785"/>
                        <a:pt x="4446787" y="1415184"/>
                        <a:pt x="4455680" y="1413851"/>
                      </a:cubicBezTo>
                      <a:cubicBezTo>
                        <a:pt x="4457281" y="1413677"/>
                        <a:pt x="4458837" y="1413379"/>
                        <a:pt x="4460393" y="1412961"/>
                      </a:cubicBezTo>
                      <a:cubicBezTo>
                        <a:pt x="4463328" y="1411716"/>
                        <a:pt x="4464840" y="1410471"/>
                        <a:pt x="4464840" y="1409271"/>
                      </a:cubicBezTo>
                      <a:cubicBezTo>
                        <a:pt x="4464840" y="1407181"/>
                        <a:pt x="4460794" y="1404824"/>
                        <a:pt x="4457148" y="1402957"/>
                      </a:cubicBezTo>
                      <a:cubicBezTo>
                        <a:pt x="4454835" y="1401921"/>
                        <a:pt x="4452701" y="1400511"/>
                        <a:pt x="4450833" y="1398777"/>
                      </a:cubicBezTo>
                      <a:cubicBezTo>
                        <a:pt x="4446387" y="1393219"/>
                        <a:pt x="4444208" y="1392108"/>
                        <a:pt x="4442252" y="1392108"/>
                      </a:cubicBezTo>
                      <a:cubicBezTo>
                        <a:pt x="4440696" y="1392246"/>
                        <a:pt x="4439229" y="1392655"/>
                        <a:pt x="4437805" y="1393308"/>
                      </a:cubicBezTo>
                      <a:cubicBezTo>
                        <a:pt x="4434782" y="1394562"/>
                        <a:pt x="4431625" y="1395425"/>
                        <a:pt x="4428380" y="1395887"/>
                      </a:cubicBezTo>
                      <a:cubicBezTo>
                        <a:pt x="4427757" y="1395954"/>
                        <a:pt x="4427135" y="1395954"/>
                        <a:pt x="4426511" y="1395887"/>
                      </a:cubicBezTo>
                      <a:cubicBezTo>
                        <a:pt x="4422021" y="1395469"/>
                        <a:pt x="4417797" y="1393504"/>
                        <a:pt x="4414595" y="1390329"/>
                      </a:cubicBezTo>
                      <a:cubicBezTo>
                        <a:pt x="4412372" y="1388391"/>
                        <a:pt x="4409882" y="1386803"/>
                        <a:pt x="4407215" y="1385616"/>
                      </a:cubicBezTo>
                      <a:cubicBezTo>
                        <a:pt x="4401701" y="1383668"/>
                        <a:pt x="4395876" y="1382704"/>
                        <a:pt x="4390007" y="1382770"/>
                      </a:cubicBezTo>
                      <a:cubicBezTo>
                        <a:pt x="4385694" y="1382766"/>
                        <a:pt x="4381381" y="1383242"/>
                        <a:pt x="4377157" y="1384193"/>
                      </a:cubicBezTo>
                      <a:cubicBezTo>
                        <a:pt x="4371910" y="1385660"/>
                        <a:pt x="4367331" y="1389013"/>
                        <a:pt x="4364396" y="1393619"/>
                      </a:cubicBezTo>
                      <a:cubicBezTo>
                        <a:pt x="4361773" y="1397519"/>
                        <a:pt x="4358127" y="1400600"/>
                        <a:pt x="4353858" y="1402512"/>
                      </a:cubicBezTo>
                      <a:cubicBezTo>
                        <a:pt x="4351945" y="1403197"/>
                        <a:pt x="4349945" y="1403544"/>
                        <a:pt x="4347944" y="1403535"/>
                      </a:cubicBezTo>
                      <a:cubicBezTo>
                        <a:pt x="4344787" y="1403388"/>
                        <a:pt x="4341631" y="1402881"/>
                        <a:pt x="4338606" y="1402023"/>
                      </a:cubicBezTo>
                      <a:cubicBezTo>
                        <a:pt x="4335628" y="1401147"/>
                        <a:pt x="4332560" y="1400640"/>
                        <a:pt x="4329448" y="1400511"/>
                      </a:cubicBezTo>
                      <a:cubicBezTo>
                        <a:pt x="4327579" y="1400489"/>
                        <a:pt x="4325712" y="1400818"/>
                        <a:pt x="4323934" y="1401490"/>
                      </a:cubicBezTo>
                      <a:cubicBezTo>
                        <a:pt x="4317797" y="1403828"/>
                        <a:pt x="4311306" y="1405033"/>
                        <a:pt x="4304725" y="1405047"/>
                      </a:cubicBezTo>
                      <a:cubicBezTo>
                        <a:pt x="4300901" y="1405016"/>
                        <a:pt x="4297033" y="1404718"/>
                        <a:pt x="4293253" y="1404157"/>
                      </a:cubicBezTo>
                      <a:cubicBezTo>
                        <a:pt x="4290497" y="1403762"/>
                        <a:pt x="4287740" y="1403539"/>
                        <a:pt x="4284984" y="1403490"/>
                      </a:cubicBezTo>
                      <a:cubicBezTo>
                        <a:pt x="4279203" y="1403659"/>
                        <a:pt x="4273645" y="1405447"/>
                        <a:pt x="4268843" y="1408648"/>
                      </a:cubicBezTo>
                      <a:lnTo>
                        <a:pt x="4266575" y="1409849"/>
                      </a:lnTo>
                      <a:cubicBezTo>
                        <a:pt x="4265597" y="1410307"/>
                        <a:pt x="4264530" y="1410538"/>
                        <a:pt x="4263463" y="1410516"/>
                      </a:cubicBezTo>
                      <a:cubicBezTo>
                        <a:pt x="4258083" y="1409662"/>
                        <a:pt x="4252925" y="1407630"/>
                        <a:pt x="4248434" y="1404558"/>
                      </a:cubicBezTo>
                      <a:cubicBezTo>
                        <a:pt x="4245544" y="1402726"/>
                        <a:pt x="4242431" y="1401232"/>
                        <a:pt x="4239186" y="1400111"/>
                      </a:cubicBezTo>
                      <a:cubicBezTo>
                        <a:pt x="4227402" y="1397026"/>
                        <a:pt x="4215263" y="1395443"/>
                        <a:pt x="4203080" y="1395398"/>
                      </a:cubicBezTo>
                      <a:cubicBezTo>
                        <a:pt x="4190320" y="1395300"/>
                        <a:pt x="4177603" y="1397314"/>
                        <a:pt x="4165508" y="1401356"/>
                      </a:cubicBezTo>
                      <a:cubicBezTo>
                        <a:pt x="4147411" y="1407448"/>
                        <a:pt x="4128870" y="1415540"/>
                        <a:pt x="4115798" y="1432970"/>
                      </a:cubicBezTo>
                      <a:cubicBezTo>
                        <a:pt x="4110552" y="1439137"/>
                        <a:pt x="4104282" y="1444344"/>
                        <a:pt x="4097257" y="1448354"/>
                      </a:cubicBezTo>
                      <a:cubicBezTo>
                        <a:pt x="4089298" y="1452716"/>
                        <a:pt x="4082361" y="1458790"/>
                        <a:pt x="4077026" y="1466140"/>
                      </a:cubicBezTo>
                      <a:cubicBezTo>
                        <a:pt x="4063108" y="1488016"/>
                        <a:pt x="4038342" y="1503979"/>
                        <a:pt x="4016465" y="1518030"/>
                      </a:cubicBezTo>
                      <a:lnTo>
                        <a:pt x="4011130" y="1521453"/>
                      </a:lnTo>
                      <a:cubicBezTo>
                        <a:pt x="4003171" y="1527122"/>
                        <a:pt x="3996323" y="1534245"/>
                        <a:pt x="3990988" y="1542440"/>
                      </a:cubicBezTo>
                      <a:cubicBezTo>
                        <a:pt x="3985385" y="1551288"/>
                        <a:pt x="3977960" y="1558861"/>
                        <a:pt x="3969245" y="1564672"/>
                      </a:cubicBezTo>
                      <a:cubicBezTo>
                        <a:pt x="3965911" y="1566717"/>
                        <a:pt x="3962576" y="1568763"/>
                        <a:pt x="3959285" y="1570853"/>
                      </a:cubicBezTo>
                      <a:cubicBezTo>
                        <a:pt x="3951770" y="1575299"/>
                        <a:pt x="3944034" y="1580323"/>
                        <a:pt x="3936120" y="1584503"/>
                      </a:cubicBezTo>
                      <a:cubicBezTo>
                        <a:pt x="3931674" y="1587020"/>
                        <a:pt x="3927805" y="1590443"/>
                        <a:pt x="3924737" y="1594552"/>
                      </a:cubicBezTo>
                      <a:cubicBezTo>
                        <a:pt x="3922514" y="1597349"/>
                        <a:pt x="3920024" y="1599936"/>
                        <a:pt x="3917355" y="1602288"/>
                      </a:cubicBezTo>
                      <a:cubicBezTo>
                        <a:pt x="3907751" y="1610337"/>
                        <a:pt x="3894679" y="1621319"/>
                        <a:pt x="3896813" y="1627188"/>
                      </a:cubicBezTo>
                      <a:cubicBezTo>
                        <a:pt x="3898103" y="1630790"/>
                        <a:pt x="3905217" y="1632346"/>
                        <a:pt x="3917756" y="1631635"/>
                      </a:cubicBezTo>
                      <a:lnTo>
                        <a:pt x="3920513" y="1631234"/>
                      </a:lnTo>
                      <a:cubicBezTo>
                        <a:pt x="3926471" y="1630305"/>
                        <a:pt x="3932518" y="1629745"/>
                        <a:pt x="3938565" y="1629545"/>
                      </a:cubicBezTo>
                      <a:cubicBezTo>
                        <a:pt x="3943011" y="1629545"/>
                        <a:pt x="3945368" y="1630123"/>
                        <a:pt x="3946257" y="1631368"/>
                      </a:cubicBezTo>
                      <a:cubicBezTo>
                        <a:pt x="3946657" y="1631924"/>
                        <a:pt x="3946746" y="1632648"/>
                        <a:pt x="3946479" y="1633280"/>
                      </a:cubicBezTo>
                      <a:cubicBezTo>
                        <a:pt x="3943901" y="1641755"/>
                        <a:pt x="3943189" y="1650696"/>
                        <a:pt x="3944434" y="1659469"/>
                      </a:cubicBezTo>
                      <a:cubicBezTo>
                        <a:pt x="3945101" y="1663916"/>
                        <a:pt x="3946390" y="1666539"/>
                        <a:pt x="3948214" y="1666539"/>
                      </a:cubicBezTo>
                      <a:cubicBezTo>
                        <a:pt x="3951460" y="1666539"/>
                        <a:pt x="3956484" y="1660180"/>
                        <a:pt x="3961553" y="1654044"/>
                      </a:cubicBezTo>
                      <a:cubicBezTo>
                        <a:pt x="3966622" y="1647908"/>
                        <a:pt x="3971913" y="1640705"/>
                        <a:pt x="3975826" y="1640705"/>
                      </a:cubicBezTo>
                      <a:lnTo>
                        <a:pt x="3976581" y="1640705"/>
                      </a:lnTo>
                      <a:lnTo>
                        <a:pt x="3976359" y="1641772"/>
                      </a:lnTo>
                      <a:lnTo>
                        <a:pt x="3976359" y="1641772"/>
                      </a:lnTo>
                      <a:cubicBezTo>
                        <a:pt x="3976715" y="1641772"/>
                        <a:pt x="3976759" y="1641772"/>
                        <a:pt x="3976759" y="1641772"/>
                      </a:cubicBezTo>
                      <a:cubicBezTo>
                        <a:pt x="3975781" y="1643017"/>
                        <a:pt x="3972091" y="1661203"/>
                        <a:pt x="3975292" y="1665160"/>
                      </a:cubicBezTo>
                      <a:cubicBezTo>
                        <a:pt x="3979428" y="1670318"/>
                        <a:pt x="3977381" y="1672586"/>
                        <a:pt x="3974981" y="1675165"/>
                      </a:cubicBezTo>
                      <a:cubicBezTo>
                        <a:pt x="3973469" y="1676672"/>
                        <a:pt x="3972313" y="1678495"/>
                        <a:pt x="3971602" y="1680500"/>
                      </a:cubicBezTo>
                      <a:cubicBezTo>
                        <a:pt x="3971380" y="1680994"/>
                        <a:pt x="3971380" y="1681563"/>
                        <a:pt x="3971602" y="1682057"/>
                      </a:cubicBezTo>
                      <a:cubicBezTo>
                        <a:pt x="3971824" y="1682412"/>
                        <a:pt x="3972402" y="1682457"/>
                        <a:pt x="3972803" y="1682457"/>
                      </a:cubicBezTo>
                      <a:cubicBezTo>
                        <a:pt x="3980317" y="1682457"/>
                        <a:pt x="4006372" y="1664671"/>
                        <a:pt x="4006862" y="1662582"/>
                      </a:cubicBezTo>
                      <a:cubicBezTo>
                        <a:pt x="4006862" y="1662582"/>
                        <a:pt x="4006862" y="1662893"/>
                        <a:pt x="4006862" y="1662893"/>
                      </a:cubicBezTo>
                      <a:lnTo>
                        <a:pt x="4006862" y="1662893"/>
                      </a:lnTo>
                      <a:lnTo>
                        <a:pt x="4007129" y="1661826"/>
                      </a:lnTo>
                      <a:lnTo>
                        <a:pt x="4007129" y="1661826"/>
                      </a:lnTo>
                      <a:cubicBezTo>
                        <a:pt x="4009352" y="1662448"/>
                        <a:pt x="4010863" y="1662359"/>
                        <a:pt x="4011575" y="1661514"/>
                      </a:cubicBezTo>
                      <a:cubicBezTo>
                        <a:pt x="4012286" y="1660669"/>
                        <a:pt x="4012687" y="1657868"/>
                        <a:pt x="4012642" y="1655467"/>
                      </a:cubicBezTo>
                      <a:cubicBezTo>
                        <a:pt x="4012242" y="1653000"/>
                        <a:pt x="4012731" y="1650474"/>
                        <a:pt x="4014064" y="1648353"/>
                      </a:cubicBezTo>
                      <a:cubicBezTo>
                        <a:pt x="4014954" y="1647557"/>
                        <a:pt x="4016110" y="1647144"/>
                        <a:pt x="4017267" y="1647197"/>
                      </a:cubicBezTo>
                      <a:lnTo>
                        <a:pt x="4017711" y="1647197"/>
                      </a:lnTo>
                      <a:cubicBezTo>
                        <a:pt x="4021357" y="1647304"/>
                        <a:pt x="4025048" y="1647673"/>
                        <a:pt x="4028648" y="1648309"/>
                      </a:cubicBezTo>
                      <a:cubicBezTo>
                        <a:pt x="4032206" y="1648971"/>
                        <a:pt x="4035808" y="1649340"/>
                        <a:pt x="4039409" y="1649420"/>
                      </a:cubicBezTo>
                      <a:lnTo>
                        <a:pt x="4042255" y="1649420"/>
                      </a:lnTo>
                      <a:lnTo>
                        <a:pt x="4043722" y="1649420"/>
                      </a:lnTo>
                      <a:cubicBezTo>
                        <a:pt x="4054304" y="1649420"/>
                        <a:pt x="4068222" y="1658936"/>
                        <a:pt x="4069378" y="1670007"/>
                      </a:cubicBezTo>
                      <a:cubicBezTo>
                        <a:pt x="4070267" y="1678188"/>
                        <a:pt x="4078937" y="1681923"/>
                        <a:pt x="4085963" y="1684947"/>
                      </a:cubicBezTo>
                      <a:lnTo>
                        <a:pt x="4089608" y="1686592"/>
                      </a:lnTo>
                      <a:cubicBezTo>
                        <a:pt x="4103393" y="1693039"/>
                        <a:pt x="4102947" y="1695752"/>
                        <a:pt x="4099436" y="1703221"/>
                      </a:cubicBezTo>
                      <a:cubicBezTo>
                        <a:pt x="4098590" y="1704916"/>
                        <a:pt x="4097879" y="1706654"/>
                        <a:pt x="4097213" y="1708424"/>
                      </a:cubicBezTo>
                      <a:cubicBezTo>
                        <a:pt x="4096812" y="1714160"/>
                        <a:pt x="4097213" y="1719927"/>
                        <a:pt x="4098457" y="1725542"/>
                      </a:cubicBezTo>
                      <a:cubicBezTo>
                        <a:pt x="4098946" y="1728744"/>
                        <a:pt x="4099347" y="1731456"/>
                        <a:pt x="4099391" y="1732968"/>
                      </a:cubicBezTo>
                      <a:cubicBezTo>
                        <a:pt x="4099613" y="1735871"/>
                        <a:pt x="4100013" y="1738753"/>
                        <a:pt x="4100636" y="1741594"/>
                      </a:cubicBezTo>
                      <a:cubicBezTo>
                        <a:pt x="4102058" y="1748708"/>
                        <a:pt x="4103259" y="1754933"/>
                        <a:pt x="4094722" y="1762047"/>
                      </a:cubicBezTo>
                      <a:cubicBezTo>
                        <a:pt x="4090942" y="1765627"/>
                        <a:pt x="4088320" y="1770282"/>
                        <a:pt x="4087253" y="1775387"/>
                      </a:cubicBezTo>
                      <a:cubicBezTo>
                        <a:pt x="4086274" y="1779255"/>
                        <a:pt x="4084584" y="1782914"/>
                        <a:pt x="4082317" y="1786191"/>
                      </a:cubicBezTo>
                      <a:cubicBezTo>
                        <a:pt x="4071023" y="1800864"/>
                        <a:pt x="4070000" y="1824830"/>
                        <a:pt x="4068978" y="1848040"/>
                      </a:cubicBezTo>
                      <a:cubicBezTo>
                        <a:pt x="4068933" y="1860682"/>
                        <a:pt x="4067643" y="1873287"/>
                        <a:pt x="4065021" y="1885657"/>
                      </a:cubicBezTo>
                      <a:cubicBezTo>
                        <a:pt x="4059374" y="1906599"/>
                        <a:pt x="4045768" y="1922562"/>
                        <a:pt x="4032562" y="1937991"/>
                      </a:cubicBezTo>
                      <a:cubicBezTo>
                        <a:pt x="4021890" y="1950441"/>
                        <a:pt x="4010863" y="1963335"/>
                        <a:pt x="4004327" y="1978720"/>
                      </a:cubicBezTo>
                      <a:cubicBezTo>
                        <a:pt x="3990544" y="2010778"/>
                        <a:pt x="3964309" y="2036523"/>
                        <a:pt x="3939321" y="2061601"/>
                      </a:cubicBezTo>
                      <a:cubicBezTo>
                        <a:pt x="3930428" y="2070493"/>
                        <a:pt x="3921536" y="2079386"/>
                        <a:pt x="3913265" y="2088279"/>
                      </a:cubicBezTo>
                      <a:cubicBezTo>
                        <a:pt x="3892412" y="2111045"/>
                        <a:pt x="3875960" y="2129052"/>
                        <a:pt x="3845992" y="2145637"/>
                      </a:cubicBezTo>
                      <a:cubicBezTo>
                        <a:pt x="3836654" y="2150795"/>
                        <a:pt x="3829450" y="2154530"/>
                        <a:pt x="3822025" y="2154530"/>
                      </a:cubicBezTo>
                      <a:cubicBezTo>
                        <a:pt x="3815133" y="2154206"/>
                        <a:pt x="3808552" y="2151431"/>
                        <a:pt x="3803528" y="2146704"/>
                      </a:cubicBezTo>
                      <a:cubicBezTo>
                        <a:pt x="3794279" y="2139101"/>
                        <a:pt x="3787610" y="2135855"/>
                        <a:pt x="3781296" y="2135855"/>
                      </a:cubicBezTo>
                      <a:cubicBezTo>
                        <a:pt x="3773782" y="2135855"/>
                        <a:pt x="3766623" y="2140302"/>
                        <a:pt x="3754395" y="2148928"/>
                      </a:cubicBezTo>
                      <a:lnTo>
                        <a:pt x="3753595" y="2149506"/>
                      </a:lnTo>
                      <a:lnTo>
                        <a:pt x="3753595" y="2148528"/>
                      </a:lnTo>
                      <a:cubicBezTo>
                        <a:pt x="3752706" y="2139635"/>
                        <a:pt x="3752083" y="2130164"/>
                        <a:pt x="3751506" y="2121227"/>
                      </a:cubicBezTo>
                      <a:cubicBezTo>
                        <a:pt x="3750660" y="2108688"/>
                        <a:pt x="3749816" y="2095704"/>
                        <a:pt x="3748171" y="2082988"/>
                      </a:cubicBezTo>
                      <a:cubicBezTo>
                        <a:pt x="3746436" y="2069649"/>
                        <a:pt x="3751950" y="2065736"/>
                        <a:pt x="3759553" y="2060756"/>
                      </a:cubicBezTo>
                      <a:cubicBezTo>
                        <a:pt x="3762399" y="2058902"/>
                        <a:pt x="3765111" y="2056883"/>
                        <a:pt x="3767690" y="2054709"/>
                      </a:cubicBezTo>
                      <a:cubicBezTo>
                        <a:pt x="3770447" y="2051983"/>
                        <a:pt x="3774137" y="2050396"/>
                        <a:pt x="3778006" y="2050262"/>
                      </a:cubicBezTo>
                      <a:cubicBezTo>
                        <a:pt x="3781785" y="2050534"/>
                        <a:pt x="3785431" y="2051530"/>
                        <a:pt x="3788811" y="2053197"/>
                      </a:cubicBezTo>
                      <a:cubicBezTo>
                        <a:pt x="3792812" y="2055091"/>
                        <a:pt x="3797126" y="2056252"/>
                        <a:pt x="3801572" y="2056621"/>
                      </a:cubicBezTo>
                      <a:lnTo>
                        <a:pt x="3802194" y="2056621"/>
                      </a:lnTo>
                      <a:cubicBezTo>
                        <a:pt x="3808864" y="2056621"/>
                        <a:pt x="3811842" y="2052174"/>
                        <a:pt x="3815266" y="2047194"/>
                      </a:cubicBezTo>
                      <a:cubicBezTo>
                        <a:pt x="3817090" y="2044180"/>
                        <a:pt x="3819358" y="2041441"/>
                        <a:pt x="3821936" y="2039057"/>
                      </a:cubicBezTo>
                      <a:cubicBezTo>
                        <a:pt x="3827850" y="2033242"/>
                        <a:pt x="3833007" y="2026732"/>
                        <a:pt x="3837365" y="2019671"/>
                      </a:cubicBezTo>
                      <a:cubicBezTo>
                        <a:pt x="3840211" y="2015580"/>
                        <a:pt x="3842834" y="2011668"/>
                        <a:pt x="3845368" y="2008555"/>
                      </a:cubicBezTo>
                      <a:cubicBezTo>
                        <a:pt x="3849770" y="2001992"/>
                        <a:pt x="3852617" y="1994487"/>
                        <a:pt x="3853639" y="1986634"/>
                      </a:cubicBezTo>
                      <a:cubicBezTo>
                        <a:pt x="3854795" y="1978333"/>
                        <a:pt x="3857819" y="1970410"/>
                        <a:pt x="3862532" y="1963469"/>
                      </a:cubicBezTo>
                      <a:cubicBezTo>
                        <a:pt x="3869335" y="1954576"/>
                        <a:pt x="3869246" y="1954576"/>
                        <a:pt x="3867689" y="1948484"/>
                      </a:cubicBezTo>
                      <a:cubicBezTo>
                        <a:pt x="3867201" y="1946528"/>
                        <a:pt x="3866489" y="1944038"/>
                        <a:pt x="3865867" y="1940125"/>
                      </a:cubicBezTo>
                      <a:cubicBezTo>
                        <a:pt x="3865600" y="1938747"/>
                        <a:pt x="3865422" y="1937369"/>
                        <a:pt x="3865199" y="1936035"/>
                      </a:cubicBezTo>
                      <a:cubicBezTo>
                        <a:pt x="3863866" y="1927142"/>
                        <a:pt x="3862887" y="1920472"/>
                        <a:pt x="3854840" y="1920472"/>
                      </a:cubicBezTo>
                      <a:cubicBezTo>
                        <a:pt x="3852439" y="1920539"/>
                        <a:pt x="3850037" y="1920943"/>
                        <a:pt x="3847725" y="1921673"/>
                      </a:cubicBezTo>
                      <a:cubicBezTo>
                        <a:pt x="3842568" y="1923185"/>
                        <a:pt x="3837276" y="1924563"/>
                        <a:pt x="3832163" y="1925852"/>
                      </a:cubicBezTo>
                      <a:cubicBezTo>
                        <a:pt x="3827050" y="1927142"/>
                        <a:pt x="3821225" y="1928653"/>
                        <a:pt x="3815756" y="1930299"/>
                      </a:cubicBezTo>
                      <a:cubicBezTo>
                        <a:pt x="3812110" y="1931659"/>
                        <a:pt x="3808997" y="1934154"/>
                        <a:pt x="3806863" y="1937413"/>
                      </a:cubicBezTo>
                      <a:cubicBezTo>
                        <a:pt x="3804640" y="1941112"/>
                        <a:pt x="3800994" y="1943744"/>
                        <a:pt x="3796770" y="1944705"/>
                      </a:cubicBezTo>
                      <a:cubicBezTo>
                        <a:pt x="3793301" y="1945061"/>
                        <a:pt x="3789744" y="1945061"/>
                        <a:pt x="3786276" y="1944705"/>
                      </a:cubicBezTo>
                      <a:cubicBezTo>
                        <a:pt x="3782807" y="1944349"/>
                        <a:pt x="3779340" y="1944349"/>
                        <a:pt x="3775872" y="1944705"/>
                      </a:cubicBezTo>
                      <a:cubicBezTo>
                        <a:pt x="3774093" y="1944918"/>
                        <a:pt x="3772315" y="1945025"/>
                        <a:pt x="3770535" y="1945016"/>
                      </a:cubicBezTo>
                      <a:cubicBezTo>
                        <a:pt x="3767245" y="1945016"/>
                        <a:pt x="3750571" y="1944660"/>
                        <a:pt x="3744391" y="1937680"/>
                      </a:cubicBezTo>
                      <a:cubicBezTo>
                        <a:pt x="3742702" y="1935914"/>
                        <a:pt x="3741901" y="1933478"/>
                        <a:pt x="3742212" y="1931054"/>
                      </a:cubicBezTo>
                      <a:cubicBezTo>
                        <a:pt x="3745725" y="1899930"/>
                        <a:pt x="3715534" y="1884056"/>
                        <a:pt x="3692280" y="1874630"/>
                      </a:cubicBezTo>
                      <a:cubicBezTo>
                        <a:pt x="3686588" y="1872678"/>
                        <a:pt x="3680763" y="1871104"/>
                        <a:pt x="3674850" y="1869917"/>
                      </a:cubicBezTo>
                      <a:cubicBezTo>
                        <a:pt x="3655018" y="1865470"/>
                        <a:pt x="3627851" y="1859112"/>
                        <a:pt x="3630119" y="1844572"/>
                      </a:cubicBezTo>
                      <a:cubicBezTo>
                        <a:pt x="3633053" y="1825408"/>
                        <a:pt x="3614868" y="1799041"/>
                        <a:pt x="3603974" y="1783301"/>
                      </a:cubicBezTo>
                      <a:lnTo>
                        <a:pt x="3603218" y="1782234"/>
                      </a:lnTo>
                      <a:cubicBezTo>
                        <a:pt x="3599572" y="1776222"/>
                        <a:pt x="3597038" y="1769637"/>
                        <a:pt x="3595615" y="1762759"/>
                      </a:cubicBezTo>
                      <a:cubicBezTo>
                        <a:pt x="3593125" y="1753466"/>
                        <a:pt x="3590768" y="1744662"/>
                        <a:pt x="3583299" y="1738704"/>
                      </a:cubicBezTo>
                      <a:cubicBezTo>
                        <a:pt x="3580008" y="1736027"/>
                        <a:pt x="3578186" y="1731950"/>
                        <a:pt x="3578407" y="1727721"/>
                      </a:cubicBezTo>
                      <a:cubicBezTo>
                        <a:pt x="3578496" y="1724204"/>
                        <a:pt x="3577295" y="1720776"/>
                        <a:pt x="3574983" y="1718117"/>
                      </a:cubicBezTo>
                      <a:cubicBezTo>
                        <a:pt x="3568670" y="1711269"/>
                        <a:pt x="3555820" y="1700865"/>
                        <a:pt x="3547016" y="1699086"/>
                      </a:cubicBezTo>
                      <a:cubicBezTo>
                        <a:pt x="3540613" y="1697628"/>
                        <a:pt x="3534299" y="1695850"/>
                        <a:pt x="3528075" y="1693751"/>
                      </a:cubicBezTo>
                      <a:cubicBezTo>
                        <a:pt x="3518915" y="1690407"/>
                        <a:pt x="3509444" y="1688184"/>
                        <a:pt x="3499751" y="1687126"/>
                      </a:cubicBezTo>
                      <a:cubicBezTo>
                        <a:pt x="3496416" y="1687126"/>
                        <a:pt x="3493037" y="1686859"/>
                        <a:pt x="3489346" y="1686859"/>
                      </a:cubicBezTo>
                      <a:cubicBezTo>
                        <a:pt x="3479653" y="1686859"/>
                        <a:pt x="3469782" y="1687481"/>
                        <a:pt x="3460267" y="1688104"/>
                      </a:cubicBezTo>
                      <a:cubicBezTo>
                        <a:pt x="3450751" y="1688726"/>
                        <a:pt x="3441103" y="1689349"/>
                        <a:pt x="3431587" y="1689349"/>
                      </a:cubicBezTo>
                      <a:cubicBezTo>
                        <a:pt x="3427853" y="1689349"/>
                        <a:pt x="3424429" y="1689349"/>
                        <a:pt x="3421094" y="1689082"/>
                      </a:cubicBezTo>
                      <a:cubicBezTo>
                        <a:pt x="3419938" y="1689082"/>
                        <a:pt x="3418738" y="1689082"/>
                        <a:pt x="3417581" y="1689082"/>
                      </a:cubicBezTo>
                      <a:cubicBezTo>
                        <a:pt x="3407533" y="1689082"/>
                        <a:pt x="3393704" y="1691572"/>
                        <a:pt x="3384989" y="1703444"/>
                      </a:cubicBezTo>
                      <a:cubicBezTo>
                        <a:pt x="3379876" y="1710425"/>
                        <a:pt x="3378054" y="1715049"/>
                        <a:pt x="3379387" y="1717717"/>
                      </a:cubicBezTo>
                      <a:cubicBezTo>
                        <a:pt x="3380321" y="1719629"/>
                        <a:pt x="3383077" y="1720563"/>
                        <a:pt x="3387524" y="1720563"/>
                      </a:cubicBezTo>
                      <a:cubicBezTo>
                        <a:pt x="3391126" y="1720763"/>
                        <a:pt x="3394193" y="1723204"/>
                        <a:pt x="3395172" y="1726654"/>
                      </a:cubicBezTo>
                      <a:cubicBezTo>
                        <a:pt x="3398818" y="1735547"/>
                        <a:pt x="3396817" y="1751420"/>
                        <a:pt x="3392681" y="1755556"/>
                      </a:cubicBezTo>
                      <a:cubicBezTo>
                        <a:pt x="3389792" y="1758446"/>
                        <a:pt x="3386991" y="1760802"/>
                        <a:pt x="3384278" y="1763114"/>
                      </a:cubicBezTo>
                      <a:cubicBezTo>
                        <a:pt x="3378498" y="1767565"/>
                        <a:pt x="3373474" y="1772981"/>
                        <a:pt x="3369516" y="1779121"/>
                      </a:cubicBezTo>
                      <a:cubicBezTo>
                        <a:pt x="3366626" y="1784146"/>
                        <a:pt x="3364002" y="1789326"/>
                        <a:pt x="3361646" y="1794639"/>
                      </a:cubicBezTo>
                      <a:cubicBezTo>
                        <a:pt x="3359422" y="1799691"/>
                        <a:pt x="3356978" y="1804617"/>
                        <a:pt x="3354220" y="1809401"/>
                      </a:cubicBezTo>
                      <a:cubicBezTo>
                        <a:pt x="3352131" y="1813407"/>
                        <a:pt x="3350485" y="1817627"/>
                        <a:pt x="3349284" y="1821985"/>
                      </a:cubicBezTo>
                      <a:cubicBezTo>
                        <a:pt x="3346617" y="1830122"/>
                        <a:pt x="3343860" y="1838570"/>
                        <a:pt x="3338213" y="1841904"/>
                      </a:cubicBezTo>
                      <a:lnTo>
                        <a:pt x="3335813" y="1843327"/>
                      </a:lnTo>
                      <a:cubicBezTo>
                        <a:pt x="3321851" y="1851642"/>
                        <a:pt x="3304688" y="1861958"/>
                        <a:pt x="3287747" y="1861958"/>
                      </a:cubicBezTo>
                      <a:cubicBezTo>
                        <a:pt x="3280499" y="1862056"/>
                        <a:pt x="3273430" y="1859779"/>
                        <a:pt x="3267605" y="1855466"/>
                      </a:cubicBezTo>
                      <a:lnTo>
                        <a:pt x="3265471" y="1853865"/>
                      </a:lnTo>
                      <a:cubicBezTo>
                        <a:pt x="3257600" y="1847996"/>
                        <a:pt x="3252132" y="1843728"/>
                        <a:pt x="3241327" y="1843728"/>
                      </a:cubicBezTo>
                      <a:lnTo>
                        <a:pt x="3238436" y="1843728"/>
                      </a:lnTo>
                      <a:cubicBezTo>
                        <a:pt x="3236925" y="1843728"/>
                        <a:pt x="3234834" y="1844172"/>
                        <a:pt x="3232479" y="1844572"/>
                      </a:cubicBezTo>
                      <a:cubicBezTo>
                        <a:pt x="3227854" y="1845422"/>
                        <a:pt x="3223185" y="1845911"/>
                        <a:pt x="3218472" y="1846039"/>
                      </a:cubicBezTo>
                      <a:cubicBezTo>
                        <a:pt x="3210113" y="1846039"/>
                        <a:pt x="3205133" y="1843505"/>
                        <a:pt x="3203888" y="1838303"/>
                      </a:cubicBezTo>
                      <a:cubicBezTo>
                        <a:pt x="3202643" y="1833101"/>
                        <a:pt x="3194728" y="1831277"/>
                        <a:pt x="3188726" y="1831277"/>
                      </a:cubicBezTo>
                      <a:cubicBezTo>
                        <a:pt x="3168361" y="1831277"/>
                        <a:pt x="3137281" y="1844617"/>
                        <a:pt x="3135947" y="1854221"/>
                      </a:cubicBezTo>
                      <a:cubicBezTo>
                        <a:pt x="3134791" y="1861958"/>
                        <a:pt x="3107090" y="1867071"/>
                        <a:pt x="3081213" y="1871206"/>
                      </a:cubicBezTo>
                      <a:cubicBezTo>
                        <a:pt x="3075832" y="1872096"/>
                        <a:pt x="3071563" y="1872762"/>
                        <a:pt x="3069607" y="1873251"/>
                      </a:cubicBezTo>
                      <a:cubicBezTo>
                        <a:pt x="3059914" y="1875968"/>
                        <a:pt x="3049954" y="1877462"/>
                        <a:pt x="3039905" y="1877698"/>
                      </a:cubicBezTo>
                      <a:cubicBezTo>
                        <a:pt x="3031902" y="1877645"/>
                        <a:pt x="3023942" y="1876511"/>
                        <a:pt x="3016250" y="1874319"/>
                      </a:cubicBezTo>
                      <a:cubicBezTo>
                        <a:pt x="3010603" y="1873051"/>
                        <a:pt x="3004823" y="1872513"/>
                        <a:pt x="2999043" y="1872718"/>
                      </a:cubicBezTo>
                      <a:cubicBezTo>
                        <a:pt x="2993485" y="1872865"/>
                        <a:pt x="2987927" y="1872389"/>
                        <a:pt x="2982502" y="1871295"/>
                      </a:cubicBezTo>
                      <a:cubicBezTo>
                        <a:pt x="2976855" y="1869961"/>
                        <a:pt x="2957692" y="1854666"/>
                        <a:pt x="2957692" y="1848085"/>
                      </a:cubicBezTo>
                      <a:cubicBezTo>
                        <a:pt x="2957692" y="1844572"/>
                        <a:pt x="2918741" y="1828076"/>
                        <a:pt x="2906913" y="1828076"/>
                      </a:cubicBezTo>
                      <a:cubicBezTo>
                        <a:pt x="2906113" y="1828018"/>
                        <a:pt x="2905269" y="1828174"/>
                        <a:pt x="2904558" y="1828521"/>
                      </a:cubicBezTo>
                      <a:cubicBezTo>
                        <a:pt x="2903223" y="1829335"/>
                        <a:pt x="2901667" y="1829704"/>
                        <a:pt x="2900111" y="1829588"/>
                      </a:cubicBezTo>
                      <a:cubicBezTo>
                        <a:pt x="2893975" y="1828868"/>
                        <a:pt x="2887972" y="1827200"/>
                        <a:pt x="2882326" y="1824652"/>
                      </a:cubicBezTo>
                      <a:cubicBezTo>
                        <a:pt x="2879346" y="1823416"/>
                        <a:pt x="2876278" y="1822407"/>
                        <a:pt x="2873121" y="1821629"/>
                      </a:cubicBezTo>
                      <a:cubicBezTo>
                        <a:pt x="2871253" y="1821340"/>
                        <a:pt x="2869341" y="1821207"/>
                        <a:pt x="2867474" y="1821229"/>
                      </a:cubicBezTo>
                      <a:cubicBezTo>
                        <a:pt x="2857069" y="1821255"/>
                        <a:pt x="2846755" y="1823310"/>
                        <a:pt x="2837150" y="1827276"/>
                      </a:cubicBezTo>
                      <a:cubicBezTo>
                        <a:pt x="2827145" y="1832567"/>
                        <a:pt x="2821676" y="1835324"/>
                        <a:pt x="2815585" y="1835324"/>
                      </a:cubicBezTo>
                      <a:cubicBezTo>
                        <a:pt x="2808782" y="1834706"/>
                        <a:pt x="2802113" y="1832834"/>
                        <a:pt x="2795976" y="1829810"/>
                      </a:cubicBezTo>
                      <a:cubicBezTo>
                        <a:pt x="2793309" y="1828779"/>
                        <a:pt x="2790552" y="1827885"/>
                        <a:pt x="2787795" y="1827142"/>
                      </a:cubicBezTo>
                      <a:cubicBezTo>
                        <a:pt x="2780992" y="1825769"/>
                        <a:pt x="2774856" y="1822078"/>
                        <a:pt x="2770454" y="1816693"/>
                      </a:cubicBezTo>
                      <a:cubicBezTo>
                        <a:pt x="2765118" y="1810869"/>
                        <a:pt x="2765296" y="1804466"/>
                        <a:pt x="2765474" y="1798241"/>
                      </a:cubicBezTo>
                      <a:cubicBezTo>
                        <a:pt x="2766185" y="1793105"/>
                        <a:pt x="2765207" y="1787876"/>
                        <a:pt x="2762673" y="1783346"/>
                      </a:cubicBezTo>
                      <a:cubicBezTo>
                        <a:pt x="2759338" y="1778321"/>
                        <a:pt x="2751601" y="1777521"/>
                        <a:pt x="2744042" y="1776720"/>
                      </a:cubicBezTo>
                      <a:cubicBezTo>
                        <a:pt x="2739151" y="1776560"/>
                        <a:pt x="2734350" y="1775475"/>
                        <a:pt x="2729859" y="1773519"/>
                      </a:cubicBezTo>
                      <a:cubicBezTo>
                        <a:pt x="2723100" y="1770451"/>
                        <a:pt x="2715941" y="1768357"/>
                        <a:pt x="2708605" y="1767294"/>
                      </a:cubicBezTo>
                      <a:cubicBezTo>
                        <a:pt x="2698734" y="1765338"/>
                        <a:pt x="2688552" y="1763292"/>
                        <a:pt x="2683705" y="1758401"/>
                      </a:cubicBezTo>
                      <a:cubicBezTo>
                        <a:pt x="2677391" y="1752879"/>
                        <a:pt x="2669387" y="1749633"/>
                        <a:pt x="2661029" y="1749197"/>
                      </a:cubicBezTo>
                      <a:cubicBezTo>
                        <a:pt x="2656982" y="1748837"/>
                        <a:pt x="2653070" y="1750776"/>
                        <a:pt x="2650891" y="1754222"/>
                      </a:cubicBezTo>
                      <a:cubicBezTo>
                        <a:pt x="2647867" y="1759780"/>
                        <a:pt x="2639508" y="1765916"/>
                        <a:pt x="2632794" y="1770851"/>
                      </a:cubicBezTo>
                      <a:cubicBezTo>
                        <a:pt x="2630259" y="1772719"/>
                        <a:pt x="2627902" y="1774453"/>
                        <a:pt x="2626080" y="1775965"/>
                      </a:cubicBezTo>
                      <a:cubicBezTo>
                        <a:pt x="2613674" y="1786236"/>
                        <a:pt x="2615053" y="1791127"/>
                        <a:pt x="2621633" y="1806556"/>
                      </a:cubicBezTo>
                      <a:cubicBezTo>
                        <a:pt x="2622300" y="1808067"/>
                        <a:pt x="2623279" y="1809890"/>
                        <a:pt x="2624346" y="1811847"/>
                      </a:cubicBezTo>
                      <a:cubicBezTo>
                        <a:pt x="2627681" y="1817983"/>
                        <a:pt x="2631905" y="1825631"/>
                        <a:pt x="2629904" y="1831767"/>
                      </a:cubicBezTo>
                      <a:cubicBezTo>
                        <a:pt x="2628748" y="1834839"/>
                        <a:pt x="2626347" y="1837294"/>
                        <a:pt x="2623323" y="1838525"/>
                      </a:cubicBezTo>
                      <a:cubicBezTo>
                        <a:pt x="2621277" y="1839459"/>
                        <a:pt x="2618165" y="1841282"/>
                        <a:pt x="2614431" y="1843416"/>
                      </a:cubicBezTo>
                      <a:cubicBezTo>
                        <a:pt x="2606649" y="1847863"/>
                        <a:pt x="2597845" y="1853020"/>
                        <a:pt x="2593843" y="1853332"/>
                      </a:cubicBezTo>
                      <a:cubicBezTo>
                        <a:pt x="2587352" y="1853350"/>
                        <a:pt x="2581083" y="1851135"/>
                        <a:pt x="2576058" y="1847062"/>
                      </a:cubicBezTo>
                      <a:cubicBezTo>
                        <a:pt x="2571522" y="1843532"/>
                        <a:pt x="2566098" y="1841402"/>
                        <a:pt x="2560362" y="1840926"/>
                      </a:cubicBezTo>
                      <a:cubicBezTo>
                        <a:pt x="2557472" y="1840953"/>
                        <a:pt x="2554670" y="1841571"/>
                        <a:pt x="2552048" y="1842749"/>
                      </a:cubicBezTo>
                      <a:cubicBezTo>
                        <a:pt x="2549246" y="1844034"/>
                        <a:pt x="2546223" y="1844746"/>
                        <a:pt x="2543155" y="1844839"/>
                      </a:cubicBezTo>
                      <a:cubicBezTo>
                        <a:pt x="2537686" y="1844363"/>
                        <a:pt x="2532438" y="1842429"/>
                        <a:pt x="2527992" y="1839237"/>
                      </a:cubicBezTo>
                      <a:cubicBezTo>
                        <a:pt x="2526169" y="1838170"/>
                        <a:pt x="2524302" y="1837102"/>
                        <a:pt x="2522168" y="1835991"/>
                      </a:cubicBezTo>
                      <a:cubicBezTo>
                        <a:pt x="2518255" y="1833421"/>
                        <a:pt x="2515454" y="1829539"/>
                        <a:pt x="2514164" y="1825053"/>
                      </a:cubicBezTo>
                      <a:cubicBezTo>
                        <a:pt x="2512075" y="1820161"/>
                        <a:pt x="2510295" y="1815938"/>
                        <a:pt x="2505272" y="1815671"/>
                      </a:cubicBezTo>
                      <a:cubicBezTo>
                        <a:pt x="2494245" y="1814741"/>
                        <a:pt x="2483306" y="1812945"/>
                        <a:pt x="2472590" y="1810291"/>
                      </a:cubicBezTo>
                      <a:lnTo>
                        <a:pt x="2469077" y="1809535"/>
                      </a:lnTo>
                      <a:cubicBezTo>
                        <a:pt x="2464809" y="1808588"/>
                        <a:pt x="2460452" y="1808112"/>
                        <a:pt x="2456050" y="1808112"/>
                      </a:cubicBezTo>
                      <a:cubicBezTo>
                        <a:pt x="2439598" y="1808112"/>
                        <a:pt x="2425859" y="1815093"/>
                        <a:pt x="2410252" y="1825586"/>
                      </a:cubicBezTo>
                      <a:cubicBezTo>
                        <a:pt x="2404027" y="1829499"/>
                        <a:pt x="2397536" y="1832923"/>
                        <a:pt x="2390777" y="1835813"/>
                      </a:cubicBezTo>
                      <a:cubicBezTo>
                        <a:pt x="2383529" y="1838916"/>
                        <a:pt x="2376549" y="1842700"/>
                        <a:pt x="2370012" y="1847107"/>
                      </a:cubicBezTo>
                      <a:cubicBezTo>
                        <a:pt x="2367345" y="1849019"/>
                        <a:pt x="2365121" y="1850842"/>
                        <a:pt x="2362943" y="1852620"/>
                      </a:cubicBezTo>
                      <a:cubicBezTo>
                        <a:pt x="2356318" y="1858858"/>
                        <a:pt x="2348091" y="1863109"/>
                        <a:pt x="2339154" y="1864892"/>
                      </a:cubicBezTo>
                      <a:cubicBezTo>
                        <a:pt x="2333952" y="1866128"/>
                        <a:pt x="2328838" y="1867809"/>
                        <a:pt x="2323903" y="1869917"/>
                      </a:cubicBezTo>
                      <a:cubicBezTo>
                        <a:pt x="2316389" y="1873420"/>
                        <a:pt x="2308296" y="1875541"/>
                        <a:pt x="2300026" y="1876186"/>
                      </a:cubicBezTo>
                      <a:cubicBezTo>
                        <a:pt x="2293267" y="1876319"/>
                        <a:pt x="2286864" y="1873336"/>
                        <a:pt x="2282596" y="1868094"/>
                      </a:cubicBezTo>
                      <a:cubicBezTo>
                        <a:pt x="2281173" y="1866133"/>
                        <a:pt x="2280061" y="1863976"/>
                        <a:pt x="2279261" y="1861691"/>
                      </a:cubicBezTo>
                      <a:cubicBezTo>
                        <a:pt x="2277350" y="1857244"/>
                        <a:pt x="2275393" y="1852798"/>
                        <a:pt x="2271925" y="1852798"/>
                      </a:cubicBezTo>
                      <a:cubicBezTo>
                        <a:pt x="2271347" y="1852811"/>
                        <a:pt x="2270725" y="1852932"/>
                        <a:pt x="2270190" y="1853154"/>
                      </a:cubicBezTo>
                      <a:lnTo>
                        <a:pt x="2264989" y="1855244"/>
                      </a:lnTo>
                      <a:cubicBezTo>
                        <a:pt x="2260720" y="1857205"/>
                        <a:pt x="2256274" y="1858610"/>
                        <a:pt x="2251649" y="1859423"/>
                      </a:cubicBezTo>
                      <a:cubicBezTo>
                        <a:pt x="2248448" y="1859957"/>
                        <a:pt x="2245202" y="1860223"/>
                        <a:pt x="2241957" y="1860223"/>
                      </a:cubicBezTo>
                      <a:cubicBezTo>
                        <a:pt x="2233775" y="1860223"/>
                        <a:pt x="2220124" y="1858401"/>
                        <a:pt x="2220124" y="1846262"/>
                      </a:cubicBezTo>
                      <a:cubicBezTo>
                        <a:pt x="2220124" y="1836791"/>
                        <a:pt x="2216078" y="1835591"/>
                        <a:pt x="2210431" y="1833901"/>
                      </a:cubicBezTo>
                      <a:cubicBezTo>
                        <a:pt x="2206696" y="1833021"/>
                        <a:pt x="2203228" y="1831300"/>
                        <a:pt x="2200293" y="1828876"/>
                      </a:cubicBezTo>
                      <a:cubicBezTo>
                        <a:pt x="2196426" y="1825226"/>
                        <a:pt x="2193179" y="1820980"/>
                        <a:pt x="2190645" y="1816293"/>
                      </a:cubicBezTo>
                      <a:cubicBezTo>
                        <a:pt x="2187399" y="1809321"/>
                        <a:pt x="2181708" y="1803772"/>
                        <a:pt x="2174682" y="1800687"/>
                      </a:cubicBezTo>
                      <a:cubicBezTo>
                        <a:pt x="2171347" y="1799379"/>
                        <a:pt x="2167790" y="1798730"/>
                        <a:pt x="2164189" y="1798774"/>
                      </a:cubicBezTo>
                      <a:cubicBezTo>
                        <a:pt x="2156585" y="1799246"/>
                        <a:pt x="2149115" y="1800833"/>
                        <a:pt x="2141957" y="1803488"/>
                      </a:cubicBezTo>
                      <a:cubicBezTo>
                        <a:pt x="2134531" y="1806240"/>
                        <a:pt x="2126750" y="1807872"/>
                        <a:pt x="2118836" y="1808334"/>
                      </a:cubicBezTo>
                      <a:cubicBezTo>
                        <a:pt x="2109276" y="1808272"/>
                        <a:pt x="2100250" y="1804030"/>
                        <a:pt x="2094113" y="1796729"/>
                      </a:cubicBezTo>
                      <a:lnTo>
                        <a:pt x="2092379" y="1794862"/>
                      </a:lnTo>
                      <a:cubicBezTo>
                        <a:pt x="2087933" y="1790148"/>
                        <a:pt x="2083487" y="1784857"/>
                        <a:pt x="2078551" y="1784857"/>
                      </a:cubicBezTo>
                      <a:cubicBezTo>
                        <a:pt x="2075616" y="1784857"/>
                        <a:pt x="2072904" y="1786814"/>
                        <a:pt x="2070281" y="1790904"/>
                      </a:cubicBezTo>
                      <a:cubicBezTo>
                        <a:pt x="2069703" y="1791883"/>
                        <a:pt x="2068991" y="1793261"/>
                        <a:pt x="2068236" y="1794684"/>
                      </a:cubicBezTo>
                      <a:cubicBezTo>
                        <a:pt x="2065656" y="1799664"/>
                        <a:pt x="2062455" y="1805889"/>
                        <a:pt x="2058187" y="1805889"/>
                      </a:cubicBezTo>
                      <a:cubicBezTo>
                        <a:pt x="2056008" y="1805635"/>
                        <a:pt x="2054096" y="1804408"/>
                        <a:pt x="2052940" y="1802554"/>
                      </a:cubicBezTo>
                      <a:cubicBezTo>
                        <a:pt x="2042803" y="1788406"/>
                        <a:pt x="2034043" y="1773341"/>
                        <a:pt x="2026751" y="1757557"/>
                      </a:cubicBezTo>
                      <a:cubicBezTo>
                        <a:pt x="2020704" y="1744844"/>
                        <a:pt x="2013901" y="1732519"/>
                        <a:pt x="2006342" y="1720652"/>
                      </a:cubicBezTo>
                      <a:cubicBezTo>
                        <a:pt x="1997716" y="1706774"/>
                        <a:pt x="1987445" y="1693955"/>
                        <a:pt x="1975840" y="1682457"/>
                      </a:cubicBezTo>
                      <a:cubicBezTo>
                        <a:pt x="1971971" y="1679362"/>
                        <a:pt x="1967658" y="1676792"/>
                        <a:pt x="1963123" y="1674809"/>
                      </a:cubicBezTo>
                      <a:cubicBezTo>
                        <a:pt x="1955075" y="1670852"/>
                        <a:pt x="1946760" y="1666717"/>
                        <a:pt x="1944581" y="1659914"/>
                      </a:cubicBezTo>
                      <a:cubicBezTo>
                        <a:pt x="1943959" y="1655796"/>
                        <a:pt x="1945115" y="1651608"/>
                        <a:pt x="1947694" y="1648353"/>
                      </a:cubicBezTo>
                      <a:cubicBezTo>
                        <a:pt x="1949117" y="1645908"/>
                        <a:pt x="1950362" y="1643907"/>
                        <a:pt x="1949650" y="1642617"/>
                      </a:cubicBezTo>
                      <a:cubicBezTo>
                        <a:pt x="1948939" y="1641328"/>
                        <a:pt x="1946316" y="1640883"/>
                        <a:pt x="1941603" y="1640972"/>
                      </a:cubicBezTo>
                      <a:cubicBezTo>
                        <a:pt x="1932087" y="1640972"/>
                        <a:pt x="1924929" y="1646085"/>
                        <a:pt x="1917325" y="1651288"/>
                      </a:cubicBezTo>
                      <a:cubicBezTo>
                        <a:pt x="1911411" y="1655948"/>
                        <a:pt x="1904653" y="1659389"/>
                        <a:pt x="1897405" y="1661426"/>
                      </a:cubicBezTo>
                      <a:cubicBezTo>
                        <a:pt x="1892381" y="1663004"/>
                        <a:pt x="1887668" y="1665507"/>
                        <a:pt x="1883533" y="1668806"/>
                      </a:cubicBezTo>
                      <a:cubicBezTo>
                        <a:pt x="1877619" y="1672942"/>
                        <a:pt x="1871483" y="1677166"/>
                        <a:pt x="1864947" y="1677166"/>
                      </a:cubicBezTo>
                      <a:cubicBezTo>
                        <a:pt x="1863435" y="1677157"/>
                        <a:pt x="1861923" y="1676903"/>
                        <a:pt x="1860501" y="1676410"/>
                      </a:cubicBezTo>
                      <a:cubicBezTo>
                        <a:pt x="1859744" y="1676161"/>
                        <a:pt x="1858944" y="1676041"/>
                        <a:pt x="1858144" y="1676054"/>
                      </a:cubicBezTo>
                      <a:cubicBezTo>
                        <a:pt x="1854631" y="1676552"/>
                        <a:pt x="1851385" y="1678104"/>
                        <a:pt x="1848762" y="1680500"/>
                      </a:cubicBezTo>
                      <a:cubicBezTo>
                        <a:pt x="1846272" y="1682737"/>
                        <a:pt x="1843160" y="1684178"/>
                        <a:pt x="1839869" y="1684636"/>
                      </a:cubicBezTo>
                      <a:cubicBezTo>
                        <a:pt x="1837957" y="1684600"/>
                        <a:pt x="1836089" y="1683800"/>
                        <a:pt x="1834756" y="1682412"/>
                      </a:cubicBezTo>
                      <a:cubicBezTo>
                        <a:pt x="1833644" y="1681474"/>
                        <a:pt x="1832977" y="1680122"/>
                        <a:pt x="1832933" y="1678678"/>
                      </a:cubicBezTo>
                      <a:cubicBezTo>
                        <a:pt x="1832933" y="1674765"/>
                        <a:pt x="1837379" y="1670274"/>
                        <a:pt x="1841069" y="1666361"/>
                      </a:cubicBezTo>
                      <a:cubicBezTo>
                        <a:pt x="1843871" y="1663515"/>
                        <a:pt x="1846805" y="1660536"/>
                        <a:pt x="1846450" y="1659069"/>
                      </a:cubicBezTo>
                      <a:cubicBezTo>
                        <a:pt x="1846450" y="1659069"/>
                        <a:pt x="1846450" y="1658491"/>
                        <a:pt x="1845427" y="1658091"/>
                      </a:cubicBezTo>
                      <a:cubicBezTo>
                        <a:pt x="1842892" y="1657584"/>
                        <a:pt x="1840225" y="1657828"/>
                        <a:pt x="1837824" y="1658802"/>
                      </a:cubicBezTo>
                      <a:cubicBezTo>
                        <a:pt x="1836089" y="1659376"/>
                        <a:pt x="1834311" y="1659718"/>
                        <a:pt x="1832488" y="1659825"/>
                      </a:cubicBezTo>
                      <a:cubicBezTo>
                        <a:pt x="1829776" y="1659451"/>
                        <a:pt x="1827241" y="1658260"/>
                        <a:pt x="1825240" y="1656401"/>
                      </a:cubicBezTo>
                      <a:cubicBezTo>
                        <a:pt x="1823595" y="1654987"/>
                        <a:pt x="1821728" y="1653902"/>
                        <a:pt x="1819682" y="1653200"/>
                      </a:cubicBezTo>
                      <a:cubicBezTo>
                        <a:pt x="1818704" y="1652951"/>
                        <a:pt x="1817682" y="1652817"/>
                        <a:pt x="1816659" y="1652800"/>
                      </a:cubicBezTo>
                      <a:cubicBezTo>
                        <a:pt x="1814435" y="1652742"/>
                        <a:pt x="1812390" y="1653818"/>
                        <a:pt x="1811145" y="1655645"/>
                      </a:cubicBezTo>
                      <a:cubicBezTo>
                        <a:pt x="1810479" y="1656446"/>
                        <a:pt x="1809901" y="1657157"/>
                        <a:pt x="1808967" y="1657157"/>
                      </a:cubicBezTo>
                      <a:cubicBezTo>
                        <a:pt x="1808033" y="1657157"/>
                        <a:pt x="1806032" y="1655734"/>
                        <a:pt x="1801141" y="1647820"/>
                      </a:cubicBezTo>
                      <a:cubicBezTo>
                        <a:pt x="1799985" y="1646037"/>
                        <a:pt x="1797984" y="1645027"/>
                        <a:pt x="1795850" y="1645196"/>
                      </a:cubicBezTo>
                      <a:cubicBezTo>
                        <a:pt x="1790959" y="1645850"/>
                        <a:pt x="1786201" y="1647357"/>
                        <a:pt x="1781799" y="1649643"/>
                      </a:cubicBezTo>
                      <a:cubicBezTo>
                        <a:pt x="1777708" y="1651746"/>
                        <a:pt x="1773306" y="1653133"/>
                        <a:pt x="1768727" y="1653733"/>
                      </a:cubicBezTo>
                      <a:lnTo>
                        <a:pt x="1768727" y="1653733"/>
                      </a:lnTo>
                      <a:cubicBezTo>
                        <a:pt x="1765214" y="1654227"/>
                        <a:pt x="1761701" y="1652759"/>
                        <a:pt x="1759567" y="1649909"/>
                      </a:cubicBezTo>
                      <a:cubicBezTo>
                        <a:pt x="1758767" y="1648398"/>
                        <a:pt x="1758411" y="1645730"/>
                        <a:pt x="1761212" y="1641639"/>
                      </a:cubicBezTo>
                      <a:cubicBezTo>
                        <a:pt x="1764992" y="1636170"/>
                        <a:pt x="1762768" y="1631057"/>
                        <a:pt x="1760412" y="1625588"/>
                      </a:cubicBezTo>
                      <a:cubicBezTo>
                        <a:pt x="1759745" y="1624076"/>
                        <a:pt x="1759078" y="1622564"/>
                        <a:pt x="1758545" y="1621141"/>
                      </a:cubicBezTo>
                      <a:cubicBezTo>
                        <a:pt x="1758011" y="1619718"/>
                        <a:pt x="1757611" y="1618207"/>
                        <a:pt x="1757122" y="1616695"/>
                      </a:cubicBezTo>
                      <a:cubicBezTo>
                        <a:pt x="1754721" y="1608469"/>
                        <a:pt x="1751741" y="1598287"/>
                        <a:pt x="1742804" y="1598287"/>
                      </a:cubicBezTo>
                      <a:cubicBezTo>
                        <a:pt x="1740626" y="1598358"/>
                        <a:pt x="1738447" y="1598825"/>
                        <a:pt x="1736446" y="1599665"/>
                      </a:cubicBezTo>
                      <a:cubicBezTo>
                        <a:pt x="1733867" y="1600701"/>
                        <a:pt x="1731110" y="1601217"/>
                        <a:pt x="1728309" y="1601177"/>
                      </a:cubicBezTo>
                      <a:cubicBezTo>
                        <a:pt x="1723018" y="1600888"/>
                        <a:pt x="1717771" y="1599901"/>
                        <a:pt x="1712702" y="1598242"/>
                      </a:cubicBezTo>
                      <a:cubicBezTo>
                        <a:pt x="1707545" y="1596530"/>
                        <a:pt x="1702164" y="1595512"/>
                        <a:pt x="1696740" y="1595219"/>
                      </a:cubicBezTo>
                      <a:cubicBezTo>
                        <a:pt x="1695673" y="1595152"/>
                        <a:pt x="1694561" y="1595152"/>
                        <a:pt x="1693494" y="1595219"/>
                      </a:cubicBezTo>
                      <a:cubicBezTo>
                        <a:pt x="1683445" y="1596175"/>
                        <a:pt x="1674019" y="1600537"/>
                        <a:pt x="1666816" y="1607580"/>
                      </a:cubicBezTo>
                      <a:cubicBezTo>
                        <a:pt x="1654188" y="1618162"/>
                        <a:pt x="1626798" y="1622297"/>
                        <a:pt x="1606834" y="1625365"/>
                      </a:cubicBezTo>
                      <a:lnTo>
                        <a:pt x="1595718" y="1627099"/>
                      </a:lnTo>
                      <a:lnTo>
                        <a:pt x="1588337" y="1628344"/>
                      </a:lnTo>
                      <a:cubicBezTo>
                        <a:pt x="1576732" y="1629701"/>
                        <a:pt x="1565393" y="1632555"/>
                        <a:pt x="1554544" y="1636837"/>
                      </a:cubicBezTo>
                      <a:cubicBezTo>
                        <a:pt x="1544940" y="1640390"/>
                        <a:pt x="1534803" y="1642213"/>
                        <a:pt x="1524576" y="1642217"/>
                      </a:cubicBezTo>
                      <a:cubicBezTo>
                        <a:pt x="1518306" y="1642448"/>
                        <a:pt x="1512081" y="1643102"/>
                        <a:pt x="1505901" y="1644174"/>
                      </a:cubicBezTo>
                      <a:cubicBezTo>
                        <a:pt x="1499453" y="1645539"/>
                        <a:pt x="1493139" y="1647486"/>
                        <a:pt x="1487048" y="1649998"/>
                      </a:cubicBezTo>
                      <a:cubicBezTo>
                        <a:pt x="1478645" y="1653760"/>
                        <a:pt x="1469574" y="1655876"/>
                        <a:pt x="1460369" y="1656223"/>
                      </a:cubicBezTo>
                      <a:cubicBezTo>
                        <a:pt x="1459036" y="1656223"/>
                        <a:pt x="1457746" y="1656223"/>
                        <a:pt x="1456413" y="1656223"/>
                      </a:cubicBezTo>
                      <a:lnTo>
                        <a:pt x="1456413" y="1656223"/>
                      </a:lnTo>
                      <a:cubicBezTo>
                        <a:pt x="1451966" y="1655912"/>
                        <a:pt x="1444096" y="1655334"/>
                        <a:pt x="1436181" y="1655334"/>
                      </a:cubicBezTo>
                      <a:cubicBezTo>
                        <a:pt x="1425954" y="1655334"/>
                        <a:pt x="1419329" y="1656268"/>
                        <a:pt x="1416573" y="1658135"/>
                      </a:cubicBezTo>
                      <a:cubicBezTo>
                        <a:pt x="1414127" y="1660416"/>
                        <a:pt x="1412882" y="1663707"/>
                        <a:pt x="1413238" y="1667028"/>
                      </a:cubicBezTo>
                      <a:cubicBezTo>
                        <a:pt x="1413238" y="1675076"/>
                        <a:pt x="1417151" y="1686014"/>
                        <a:pt x="1421064" y="1688726"/>
                      </a:cubicBezTo>
                      <a:cubicBezTo>
                        <a:pt x="1424354" y="1690389"/>
                        <a:pt x="1427822" y="1691648"/>
                        <a:pt x="1431424" y="1692461"/>
                      </a:cubicBezTo>
                      <a:cubicBezTo>
                        <a:pt x="1439072" y="1694684"/>
                        <a:pt x="1446942" y="1696908"/>
                        <a:pt x="1448320" y="1701087"/>
                      </a:cubicBezTo>
                      <a:cubicBezTo>
                        <a:pt x="1448453" y="1701354"/>
                        <a:pt x="1448453" y="1701665"/>
                        <a:pt x="1448320" y="1701932"/>
                      </a:cubicBezTo>
                      <a:cubicBezTo>
                        <a:pt x="1447653" y="1702999"/>
                        <a:pt x="1444630" y="1703355"/>
                        <a:pt x="1437916" y="1704066"/>
                      </a:cubicBezTo>
                      <a:cubicBezTo>
                        <a:pt x="1424887" y="1705445"/>
                        <a:pt x="1403100" y="1707757"/>
                        <a:pt x="1403812" y="1719984"/>
                      </a:cubicBezTo>
                      <a:cubicBezTo>
                        <a:pt x="1403990" y="1722479"/>
                        <a:pt x="1404345" y="1724960"/>
                        <a:pt x="1404834" y="1727410"/>
                      </a:cubicBezTo>
                      <a:cubicBezTo>
                        <a:pt x="1406124" y="1734124"/>
                        <a:pt x="1406969" y="1738570"/>
                        <a:pt x="1397320" y="1744262"/>
                      </a:cubicBezTo>
                      <a:cubicBezTo>
                        <a:pt x="1395541" y="1745271"/>
                        <a:pt x="1393674" y="1746178"/>
                        <a:pt x="1391762" y="1746974"/>
                      </a:cubicBezTo>
                      <a:cubicBezTo>
                        <a:pt x="1387316" y="1748886"/>
                        <a:pt x="1382869" y="1750842"/>
                        <a:pt x="1381980" y="1754177"/>
                      </a:cubicBezTo>
                      <a:cubicBezTo>
                        <a:pt x="1381713" y="1756889"/>
                        <a:pt x="1382691" y="1759575"/>
                        <a:pt x="1384648" y="1761469"/>
                      </a:cubicBezTo>
                      <a:cubicBezTo>
                        <a:pt x="1391095" y="1769562"/>
                        <a:pt x="1399454" y="1771385"/>
                        <a:pt x="1406880" y="1773030"/>
                      </a:cubicBezTo>
                      <a:cubicBezTo>
                        <a:pt x="1417951" y="1775475"/>
                        <a:pt x="1427511" y="1777476"/>
                        <a:pt x="1427511" y="1798819"/>
                      </a:cubicBezTo>
                      <a:cubicBezTo>
                        <a:pt x="1427511" y="1807712"/>
                        <a:pt x="1423643" y="1812158"/>
                        <a:pt x="1415995" y="1812158"/>
                      </a:cubicBezTo>
                      <a:cubicBezTo>
                        <a:pt x="1407769" y="1811305"/>
                        <a:pt x="1399765" y="1809063"/>
                        <a:pt x="1392296" y="1805533"/>
                      </a:cubicBezTo>
                      <a:cubicBezTo>
                        <a:pt x="1388072" y="1803434"/>
                        <a:pt x="1383581" y="1801940"/>
                        <a:pt x="1378956" y="1801087"/>
                      </a:cubicBezTo>
                      <a:cubicBezTo>
                        <a:pt x="1378378" y="1801042"/>
                        <a:pt x="1377800" y="1801202"/>
                        <a:pt x="1377356" y="1801531"/>
                      </a:cubicBezTo>
                      <a:cubicBezTo>
                        <a:pt x="1376200" y="1803243"/>
                        <a:pt x="1375310" y="1805133"/>
                        <a:pt x="1374732" y="1807134"/>
                      </a:cubicBezTo>
                      <a:cubicBezTo>
                        <a:pt x="1372865" y="1812158"/>
                        <a:pt x="1370731" y="1817894"/>
                        <a:pt x="1367084" y="1817894"/>
                      </a:cubicBezTo>
                      <a:cubicBezTo>
                        <a:pt x="1366106" y="1817854"/>
                        <a:pt x="1365128" y="1817476"/>
                        <a:pt x="1364372" y="1816827"/>
                      </a:cubicBezTo>
                      <a:cubicBezTo>
                        <a:pt x="1358948" y="1812505"/>
                        <a:pt x="1352723" y="1809343"/>
                        <a:pt x="1346008" y="1807534"/>
                      </a:cubicBezTo>
                      <a:cubicBezTo>
                        <a:pt x="1343830" y="1806822"/>
                        <a:pt x="1341562" y="1806022"/>
                        <a:pt x="1338316" y="1804910"/>
                      </a:cubicBezTo>
                      <a:cubicBezTo>
                        <a:pt x="1334314" y="1803265"/>
                        <a:pt x="1330891" y="1800446"/>
                        <a:pt x="1328490" y="1796818"/>
                      </a:cubicBezTo>
                      <a:cubicBezTo>
                        <a:pt x="1325689" y="1792043"/>
                        <a:pt x="1320664" y="1789023"/>
                        <a:pt x="1315151" y="1788814"/>
                      </a:cubicBezTo>
                      <a:cubicBezTo>
                        <a:pt x="1309237" y="1788486"/>
                        <a:pt x="1303457" y="1790460"/>
                        <a:pt x="1298966" y="1794328"/>
                      </a:cubicBezTo>
                      <a:cubicBezTo>
                        <a:pt x="1296431" y="1796209"/>
                        <a:pt x="1293674" y="1797832"/>
                        <a:pt x="1290829" y="1799175"/>
                      </a:cubicBezTo>
                      <a:cubicBezTo>
                        <a:pt x="1289851" y="1799619"/>
                        <a:pt x="1288739" y="1799846"/>
                        <a:pt x="1287672" y="1799842"/>
                      </a:cubicBezTo>
                      <a:cubicBezTo>
                        <a:pt x="1284204" y="1799410"/>
                        <a:pt x="1280913" y="1798059"/>
                        <a:pt x="1278157" y="1795929"/>
                      </a:cubicBezTo>
                      <a:cubicBezTo>
                        <a:pt x="1275000" y="1793474"/>
                        <a:pt x="1271265" y="1791936"/>
                        <a:pt x="1267308" y="1791482"/>
                      </a:cubicBezTo>
                      <a:cubicBezTo>
                        <a:pt x="1266774" y="1791438"/>
                        <a:pt x="1266285" y="1791438"/>
                        <a:pt x="1265751" y="1791482"/>
                      </a:cubicBezTo>
                      <a:cubicBezTo>
                        <a:pt x="1258993" y="1792559"/>
                        <a:pt x="1252857" y="1795955"/>
                        <a:pt x="1248321" y="1801087"/>
                      </a:cubicBezTo>
                      <a:cubicBezTo>
                        <a:pt x="1246009" y="1803377"/>
                        <a:pt x="1243564" y="1805484"/>
                        <a:pt x="1240940" y="1807400"/>
                      </a:cubicBezTo>
                      <a:cubicBezTo>
                        <a:pt x="1237561" y="1809873"/>
                        <a:pt x="1233471" y="1811198"/>
                        <a:pt x="1229291" y="1811180"/>
                      </a:cubicBezTo>
                      <a:cubicBezTo>
                        <a:pt x="1221777" y="1810442"/>
                        <a:pt x="1214529" y="1807992"/>
                        <a:pt x="1208126" y="1804021"/>
                      </a:cubicBezTo>
                      <a:lnTo>
                        <a:pt x="1203991" y="1801887"/>
                      </a:lnTo>
                      <a:cubicBezTo>
                        <a:pt x="1202034" y="1800766"/>
                        <a:pt x="1199900" y="1800042"/>
                        <a:pt x="1197677" y="1799753"/>
                      </a:cubicBezTo>
                      <a:cubicBezTo>
                        <a:pt x="1195854" y="1799753"/>
                        <a:pt x="1195632" y="1801042"/>
                        <a:pt x="1195320" y="1803621"/>
                      </a:cubicBezTo>
                      <a:cubicBezTo>
                        <a:pt x="1195365" y="1806542"/>
                        <a:pt x="1194031" y="1809317"/>
                        <a:pt x="1191719" y="1811091"/>
                      </a:cubicBezTo>
                      <a:lnTo>
                        <a:pt x="1190607" y="1811803"/>
                      </a:lnTo>
                      <a:lnTo>
                        <a:pt x="1190607" y="1810735"/>
                      </a:lnTo>
                      <a:cubicBezTo>
                        <a:pt x="1188740" y="1808468"/>
                        <a:pt x="1168909" y="1787392"/>
                        <a:pt x="1166197" y="1785524"/>
                      </a:cubicBezTo>
                      <a:cubicBezTo>
                        <a:pt x="1156237" y="1778512"/>
                        <a:pt x="1144720" y="1773946"/>
                        <a:pt x="1132671" y="1772185"/>
                      </a:cubicBezTo>
                      <a:cubicBezTo>
                        <a:pt x="1127513" y="1771038"/>
                        <a:pt x="1122622" y="1768846"/>
                        <a:pt x="1118354" y="1765738"/>
                      </a:cubicBezTo>
                      <a:cubicBezTo>
                        <a:pt x="1114396" y="1762817"/>
                        <a:pt x="1109861" y="1760856"/>
                        <a:pt x="1105014" y="1760002"/>
                      </a:cubicBezTo>
                      <a:cubicBezTo>
                        <a:pt x="1100256" y="1759748"/>
                        <a:pt x="1095722" y="1761927"/>
                        <a:pt x="1092920" y="1765782"/>
                      </a:cubicBezTo>
                      <a:cubicBezTo>
                        <a:pt x="1090919" y="1768592"/>
                        <a:pt x="1087851" y="1770433"/>
                        <a:pt x="1084428" y="1770851"/>
                      </a:cubicBezTo>
                      <a:cubicBezTo>
                        <a:pt x="1082249" y="1770749"/>
                        <a:pt x="1080159" y="1770060"/>
                        <a:pt x="1078381" y="1768850"/>
                      </a:cubicBezTo>
                      <a:cubicBezTo>
                        <a:pt x="1075490" y="1767121"/>
                        <a:pt x="1072200" y="1766213"/>
                        <a:pt x="1068821" y="1766227"/>
                      </a:cubicBezTo>
                      <a:cubicBezTo>
                        <a:pt x="1060239" y="1766227"/>
                        <a:pt x="1051391" y="1771696"/>
                        <a:pt x="1043609" y="1776498"/>
                      </a:cubicBezTo>
                      <a:lnTo>
                        <a:pt x="1039163" y="1779255"/>
                      </a:lnTo>
                      <a:cubicBezTo>
                        <a:pt x="1035295" y="1781184"/>
                        <a:pt x="1031249" y="1782776"/>
                        <a:pt x="1027069" y="1784013"/>
                      </a:cubicBezTo>
                      <a:cubicBezTo>
                        <a:pt x="1018176" y="1786992"/>
                        <a:pt x="1008038" y="1790415"/>
                        <a:pt x="1006082" y="1794817"/>
                      </a:cubicBezTo>
                      <a:cubicBezTo>
                        <a:pt x="1003547" y="1799819"/>
                        <a:pt x="999502" y="1803897"/>
                        <a:pt x="994522" y="1806467"/>
                      </a:cubicBezTo>
                      <a:cubicBezTo>
                        <a:pt x="988341" y="1810424"/>
                        <a:pt x="983450" y="1813536"/>
                        <a:pt x="986073" y="1824252"/>
                      </a:cubicBezTo>
                      <a:cubicBezTo>
                        <a:pt x="987319" y="1829188"/>
                        <a:pt x="988119" y="1841015"/>
                        <a:pt x="984384" y="1845773"/>
                      </a:cubicBezTo>
                      <a:cubicBezTo>
                        <a:pt x="981805" y="1849063"/>
                        <a:pt x="977581" y="1848396"/>
                        <a:pt x="972156" y="1843639"/>
                      </a:cubicBezTo>
                      <a:cubicBezTo>
                        <a:pt x="969977" y="1841433"/>
                        <a:pt x="967932" y="1839068"/>
                        <a:pt x="966065" y="1836569"/>
                      </a:cubicBezTo>
                      <a:cubicBezTo>
                        <a:pt x="960551" y="1829588"/>
                        <a:pt x="953036" y="1820073"/>
                        <a:pt x="946545" y="1820073"/>
                      </a:cubicBezTo>
                      <a:cubicBezTo>
                        <a:pt x="943255" y="1820073"/>
                        <a:pt x="940409" y="1822652"/>
                        <a:pt x="938052" y="1827720"/>
                      </a:cubicBezTo>
                      <a:cubicBezTo>
                        <a:pt x="937074" y="1829997"/>
                        <a:pt x="936407" y="1832389"/>
                        <a:pt x="936007" y="1834835"/>
                      </a:cubicBezTo>
                      <a:cubicBezTo>
                        <a:pt x="935695" y="1839303"/>
                        <a:pt x="933295" y="1843367"/>
                        <a:pt x="929559" y="1845817"/>
                      </a:cubicBezTo>
                      <a:lnTo>
                        <a:pt x="928226" y="1846751"/>
                      </a:lnTo>
                      <a:cubicBezTo>
                        <a:pt x="923424" y="1850041"/>
                        <a:pt x="916132" y="1855021"/>
                        <a:pt x="917332" y="1861068"/>
                      </a:cubicBezTo>
                      <a:cubicBezTo>
                        <a:pt x="918355" y="1864750"/>
                        <a:pt x="920667" y="1867925"/>
                        <a:pt x="923913" y="1869961"/>
                      </a:cubicBezTo>
                      <a:cubicBezTo>
                        <a:pt x="926003" y="1871606"/>
                        <a:pt x="927781" y="1872985"/>
                        <a:pt x="927603" y="1874852"/>
                      </a:cubicBezTo>
                      <a:cubicBezTo>
                        <a:pt x="927425" y="1876720"/>
                        <a:pt x="924224" y="1879610"/>
                        <a:pt x="916754" y="1883389"/>
                      </a:cubicBezTo>
                      <a:cubicBezTo>
                        <a:pt x="911863" y="1887524"/>
                        <a:pt x="909017" y="1893571"/>
                        <a:pt x="908884" y="1899974"/>
                      </a:cubicBezTo>
                      <a:cubicBezTo>
                        <a:pt x="908662" y="1902153"/>
                        <a:pt x="909818" y="1904239"/>
                        <a:pt x="911774" y="1905221"/>
                      </a:cubicBezTo>
                      <a:cubicBezTo>
                        <a:pt x="926403" y="1911446"/>
                        <a:pt x="926447" y="1912157"/>
                        <a:pt x="926981" y="1920783"/>
                      </a:cubicBezTo>
                      <a:cubicBezTo>
                        <a:pt x="926981" y="1923496"/>
                        <a:pt x="927381" y="1926831"/>
                        <a:pt x="928092" y="1931410"/>
                      </a:cubicBezTo>
                      <a:cubicBezTo>
                        <a:pt x="928492" y="1933945"/>
                        <a:pt x="930583" y="1935056"/>
                        <a:pt x="934895" y="1935056"/>
                      </a:cubicBezTo>
                      <a:cubicBezTo>
                        <a:pt x="938008" y="1934950"/>
                        <a:pt x="941120" y="1934652"/>
                        <a:pt x="944188" y="1934167"/>
                      </a:cubicBezTo>
                      <a:cubicBezTo>
                        <a:pt x="947657" y="1933598"/>
                        <a:pt x="951169" y="1933256"/>
                        <a:pt x="954682" y="1933144"/>
                      </a:cubicBezTo>
                      <a:cubicBezTo>
                        <a:pt x="957750" y="1932860"/>
                        <a:pt x="960773" y="1933736"/>
                        <a:pt x="963219" y="1935590"/>
                      </a:cubicBezTo>
                      <a:cubicBezTo>
                        <a:pt x="966998" y="1939014"/>
                        <a:pt x="991320" y="1964314"/>
                        <a:pt x="988741" y="1975118"/>
                      </a:cubicBezTo>
                      <a:cubicBezTo>
                        <a:pt x="988252" y="1977342"/>
                        <a:pt x="986518" y="1979080"/>
                        <a:pt x="984295" y="1979565"/>
                      </a:cubicBezTo>
                      <a:cubicBezTo>
                        <a:pt x="981227" y="1980454"/>
                        <a:pt x="979581" y="1981610"/>
                        <a:pt x="979448" y="1982989"/>
                      </a:cubicBezTo>
                      <a:cubicBezTo>
                        <a:pt x="979004" y="1987435"/>
                        <a:pt x="991231" y="1993704"/>
                        <a:pt x="997812" y="1997217"/>
                      </a:cubicBezTo>
                      <a:cubicBezTo>
                        <a:pt x="999590" y="1998079"/>
                        <a:pt x="1001280" y="1999044"/>
                        <a:pt x="1002925" y="2000107"/>
                      </a:cubicBezTo>
                      <a:lnTo>
                        <a:pt x="1003636" y="2000552"/>
                      </a:lnTo>
                      <a:lnTo>
                        <a:pt x="1002925" y="2000996"/>
                      </a:lnTo>
                      <a:cubicBezTo>
                        <a:pt x="999768" y="2003131"/>
                        <a:pt x="994032" y="2006110"/>
                        <a:pt x="987140" y="2009889"/>
                      </a:cubicBezTo>
                      <a:cubicBezTo>
                        <a:pt x="963219" y="2022650"/>
                        <a:pt x="923201" y="2043993"/>
                        <a:pt x="917732" y="2064980"/>
                      </a:cubicBezTo>
                      <a:cubicBezTo>
                        <a:pt x="916443" y="2069889"/>
                        <a:pt x="917332" y="2075118"/>
                        <a:pt x="920133" y="2079342"/>
                      </a:cubicBezTo>
                      <a:cubicBezTo>
                        <a:pt x="922623" y="2082845"/>
                        <a:pt x="925469" y="2086064"/>
                        <a:pt x="928626" y="2088946"/>
                      </a:cubicBezTo>
                      <a:cubicBezTo>
                        <a:pt x="934228" y="2093392"/>
                        <a:pt x="938319" y="2099466"/>
                        <a:pt x="940364" y="2106331"/>
                      </a:cubicBezTo>
                      <a:cubicBezTo>
                        <a:pt x="941342" y="2112232"/>
                        <a:pt x="941209" y="2118257"/>
                        <a:pt x="940053" y="2124117"/>
                      </a:cubicBezTo>
                      <a:cubicBezTo>
                        <a:pt x="939697" y="2126785"/>
                        <a:pt x="939297" y="2129541"/>
                        <a:pt x="939164" y="2132209"/>
                      </a:cubicBezTo>
                      <a:cubicBezTo>
                        <a:pt x="938275" y="2147149"/>
                        <a:pt x="956149" y="2166758"/>
                        <a:pt x="969221" y="2181120"/>
                      </a:cubicBezTo>
                      <a:cubicBezTo>
                        <a:pt x="972645" y="2184899"/>
                        <a:pt x="975580" y="2188145"/>
                        <a:pt x="977848" y="2190902"/>
                      </a:cubicBezTo>
                      <a:lnTo>
                        <a:pt x="977848" y="2191124"/>
                      </a:lnTo>
                      <a:lnTo>
                        <a:pt x="977848" y="2191435"/>
                      </a:lnTo>
                      <a:cubicBezTo>
                        <a:pt x="975625" y="2198060"/>
                        <a:pt x="970689" y="2199839"/>
                        <a:pt x="965442" y="2201662"/>
                      </a:cubicBezTo>
                      <a:cubicBezTo>
                        <a:pt x="963174" y="2202400"/>
                        <a:pt x="960951" y="2203338"/>
                        <a:pt x="958862" y="2204463"/>
                      </a:cubicBezTo>
                      <a:cubicBezTo>
                        <a:pt x="956860" y="2207020"/>
                        <a:pt x="954415" y="2209154"/>
                        <a:pt x="951569" y="2210733"/>
                      </a:cubicBezTo>
                      <a:close/>
                      <a:moveTo>
                        <a:pt x="939697" y="2205930"/>
                      </a:moveTo>
                      <a:lnTo>
                        <a:pt x="939697" y="2205930"/>
                      </a:lnTo>
                      <a:cubicBezTo>
                        <a:pt x="943388" y="2206375"/>
                        <a:pt x="946989" y="2207362"/>
                        <a:pt x="950369" y="2208865"/>
                      </a:cubicBezTo>
                      <a:cubicBezTo>
                        <a:pt x="952992" y="2207375"/>
                        <a:pt x="955304" y="2205361"/>
                        <a:pt x="957127" y="2202951"/>
                      </a:cubicBezTo>
                      <a:lnTo>
                        <a:pt x="957127" y="2202951"/>
                      </a:lnTo>
                      <a:cubicBezTo>
                        <a:pt x="959306" y="2201751"/>
                        <a:pt x="961618" y="2200768"/>
                        <a:pt x="964019" y="2200017"/>
                      </a:cubicBezTo>
                      <a:cubicBezTo>
                        <a:pt x="968910" y="2198283"/>
                        <a:pt x="973534" y="2196638"/>
                        <a:pt x="975625" y="2190724"/>
                      </a:cubicBezTo>
                      <a:cubicBezTo>
                        <a:pt x="973446" y="2188056"/>
                        <a:pt x="970556" y="2184899"/>
                        <a:pt x="967221" y="2181253"/>
                      </a:cubicBezTo>
                      <a:cubicBezTo>
                        <a:pt x="953882" y="2166758"/>
                        <a:pt x="936096" y="2146927"/>
                        <a:pt x="936896" y="2131542"/>
                      </a:cubicBezTo>
                      <a:cubicBezTo>
                        <a:pt x="936896" y="2128830"/>
                        <a:pt x="937430" y="2126029"/>
                        <a:pt x="937830" y="2123317"/>
                      </a:cubicBezTo>
                      <a:cubicBezTo>
                        <a:pt x="938942" y="2117599"/>
                        <a:pt x="939075" y="2111729"/>
                        <a:pt x="938141" y="2105976"/>
                      </a:cubicBezTo>
                      <a:cubicBezTo>
                        <a:pt x="936185" y="2099324"/>
                        <a:pt x="932183" y="2093450"/>
                        <a:pt x="926714" y="2089168"/>
                      </a:cubicBezTo>
                      <a:cubicBezTo>
                        <a:pt x="923468" y="2086234"/>
                        <a:pt x="920534" y="2082934"/>
                        <a:pt x="918043" y="2079342"/>
                      </a:cubicBezTo>
                      <a:cubicBezTo>
                        <a:pt x="915020" y="2074882"/>
                        <a:pt x="914086" y="2069333"/>
                        <a:pt x="915509" y="2064135"/>
                      </a:cubicBezTo>
                      <a:cubicBezTo>
                        <a:pt x="921067" y="2042659"/>
                        <a:pt x="961396" y="2021138"/>
                        <a:pt x="985451" y="2008333"/>
                      </a:cubicBezTo>
                      <a:cubicBezTo>
                        <a:pt x="991987" y="2004820"/>
                        <a:pt x="997234" y="2002063"/>
                        <a:pt x="1000435" y="1999973"/>
                      </a:cubicBezTo>
                      <a:lnTo>
                        <a:pt x="995989" y="1997617"/>
                      </a:lnTo>
                      <a:cubicBezTo>
                        <a:pt x="988252" y="1993482"/>
                        <a:pt x="976514" y="1987257"/>
                        <a:pt x="977047" y="1982321"/>
                      </a:cubicBezTo>
                      <a:cubicBezTo>
                        <a:pt x="977047" y="1980410"/>
                        <a:pt x="979092" y="1978942"/>
                        <a:pt x="982694" y="1977875"/>
                      </a:cubicBezTo>
                      <a:cubicBezTo>
                        <a:pt x="984562" y="1977550"/>
                        <a:pt x="986029" y="1976154"/>
                        <a:pt x="986473" y="1974318"/>
                      </a:cubicBezTo>
                      <a:cubicBezTo>
                        <a:pt x="988697" y="1964847"/>
                        <a:pt x="967221" y="1941326"/>
                        <a:pt x="961262" y="1935857"/>
                      </a:cubicBezTo>
                      <a:cubicBezTo>
                        <a:pt x="959039" y="1934211"/>
                        <a:pt x="956238" y="1933451"/>
                        <a:pt x="953481" y="1933722"/>
                      </a:cubicBezTo>
                      <a:cubicBezTo>
                        <a:pt x="950013" y="1933820"/>
                        <a:pt x="946545" y="1934145"/>
                        <a:pt x="943121" y="1934701"/>
                      </a:cubicBezTo>
                      <a:cubicBezTo>
                        <a:pt x="940009" y="1935225"/>
                        <a:pt x="936852" y="1935537"/>
                        <a:pt x="933695" y="1935634"/>
                      </a:cubicBezTo>
                      <a:cubicBezTo>
                        <a:pt x="930627" y="1935634"/>
                        <a:pt x="926447" y="1935145"/>
                        <a:pt x="925825" y="1931188"/>
                      </a:cubicBezTo>
                      <a:cubicBezTo>
                        <a:pt x="925247" y="1927640"/>
                        <a:pt x="924847" y="1924060"/>
                        <a:pt x="924669" y="1920472"/>
                      </a:cubicBezTo>
                      <a:cubicBezTo>
                        <a:pt x="924135" y="1912157"/>
                        <a:pt x="924135" y="1911580"/>
                        <a:pt x="910173" y="1905843"/>
                      </a:cubicBezTo>
                      <a:cubicBezTo>
                        <a:pt x="907773" y="1904723"/>
                        <a:pt x="906349" y="1902242"/>
                        <a:pt x="906572" y="1899619"/>
                      </a:cubicBezTo>
                      <a:cubicBezTo>
                        <a:pt x="906572" y="1893483"/>
                        <a:pt x="911018" y="1884101"/>
                        <a:pt x="915065" y="1881833"/>
                      </a:cubicBezTo>
                      <a:cubicBezTo>
                        <a:pt x="921867" y="1878365"/>
                        <a:pt x="925113" y="1875964"/>
                        <a:pt x="925291" y="1874185"/>
                      </a:cubicBezTo>
                      <a:cubicBezTo>
                        <a:pt x="925469" y="1872407"/>
                        <a:pt x="923913" y="1871740"/>
                        <a:pt x="922045" y="1870272"/>
                      </a:cubicBezTo>
                      <a:cubicBezTo>
                        <a:pt x="918577" y="1868089"/>
                        <a:pt x="916087" y="1864674"/>
                        <a:pt x="915020" y="1860713"/>
                      </a:cubicBezTo>
                      <a:cubicBezTo>
                        <a:pt x="913686" y="1853954"/>
                        <a:pt x="921645" y="1848485"/>
                        <a:pt x="926403" y="1845239"/>
                      </a:cubicBezTo>
                      <a:lnTo>
                        <a:pt x="927737" y="1844350"/>
                      </a:lnTo>
                      <a:cubicBezTo>
                        <a:pt x="931249" y="1842047"/>
                        <a:pt x="933472" y="1838227"/>
                        <a:pt x="933739" y="1834034"/>
                      </a:cubicBezTo>
                      <a:cubicBezTo>
                        <a:pt x="934095" y="1831500"/>
                        <a:pt x="934806" y="1829032"/>
                        <a:pt x="935873" y="1826698"/>
                      </a:cubicBezTo>
                      <a:cubicBezTo>
                        <a:pt x="938364" y="1821184"/>
                        <a:pt x="941565" y="1818383"/>
                        <a:pt x="945344" y="1818383"/>
                      </a:cubicBezTo>
                      <a:cubicBezTo>
                        <a:pt x="952369" y="1818383"/>
                        <a:pt x="959795" y="1827765"/>
                        <a:pt x="965753" y="1835279"/>
                      </a:cubicBezTo>
                      <a:cubicBezTo>
                        <a:pt x="967576" y="1837720"/>
                        <a:pt x="969533" y="1840037"/>
                        <a:pt x="971667" y="1842216"/>
                      </a:cubicBezTo>
                      <a:cubicBezTo>
                        <a:pt x="976558" y="1846662"/>
                        <a:pt x="980115" y="1847374"/>
                        <a:pt x="982339" y="1844528"/>
                      </a:cubicBezTo>
                      <a:cubicBezTo>
                        <a:pt x="985629" y="1840081"/>
                        <a:pt x="985051" y="1829010"/>
                        <a:pt x="983806" y="1823941"/>
                      </a:cubicBezTo>
                      <a:cubicBezTo>
                        <a:pt x="980960" y="1812647"/>
                        <a:pt x="986696" y="1809001"/>
                        <a:pt x="992698" y="1805133"/>
                      </a:cubicBezTo>
                      <a:cubicBezTo>
                        <a:pt x="997500" y="1802687"/>
                        <a:pt x="1001413" y="1798779"/>
                        <a:pt x="1003859" y="1793972"/>
                      </a:cubicBezTo>
                      <a:cubicBezTo>
                        <a:pt x="1005993" y="1789126"/>
                        <a:pt x="1016353" y="1785613"/>
                        <a:pt x="1025513" y="1782545"/>
                      </a:cubicBezTo>
                      <a:cubicBezTo>
                        <a:pt x="1029603" y="1781398"/>
                        <a:pt x="1033605" y="1779908"/>
                        <a:pt x="1037429" y="1778099"/>
                      </a:cubicBezTo>
                      <a:lnTo>
                        <a:pt x="1041875" y="1775387"/>
                      </a:lnTo>
                      <a:cubicBezTo>
                        <a:pt x="1049790" y="1770495"/>
                        <a:pt x="1058772" y="1764937"/>
                        <a:pt x="1067665" y="1764937"/>
                      </a:cubicBezTo>
                      <a:cubicBezTo>
                        <a:pt x="1071222" y="1764915"/>
                        <a:pt x="1074734" y="1765885"/>
                        <a:pt x="1077802" y="1767739"/>
                      </a:cubicBezTo>
                      <a:cubicBezTo>
                        <a:pt x="1079448" y="1768819"/>
                        <a:pt x="1081315" y="1769451"/>
                        <a:pt x="1083271" y="1769562"/>
                      </a:cubicBezTo>
                      <a:cubicBezTo>
                        <a:pt x="1086384" y="1769562"/>
                        <a:pt x="1088518" y="1767383"/>
                        <a:pt x="1091008" y="1764849"/>
                      </a:cubicBezTo>
                      <a:cubicBezTo>
                        <a:pt x="1093987" y="1760722"/>
                        <a:pt x="1098878" y="1758406"/>
                        <a:pt x="1103992" y="1758713"/>
                      </a:cubicBezTo>
                      <a:cubicBezTo>
                        <a:pt x="1108972" y="1759593"/>
                        <a:pt x="1113685" y="1761616"/>
                        <a:pt x="1117731" y="1764626"/>
                      </a:cubicBezTo>
                      <a:cubicBezTo>
                        <a:pt x="1121866" y="1767636"/>
                        <a:pt x="1126624" y="1769784"/>
                        <a:pt x="1131604" y="1770940"/>
                      </a:cubicBezTo>
                      <a:cubicBezTo>
                        <a:pt x="1143831" y="1772732"/>
                        <a:pt x="1155481" y="1777409"/>
                        <a:pt x="1165574" y="1784590"/>
                      </a:cubicBezTo>
                      <a:cubicBezTo>
                        <a:pt x="1167264" y="1785746"/>
                        <a:pt x="1174778" y="1793483"/>
                        <a:pt x="1178913" y="1797930"/>
                      </a:cubicBezTo>
                      <a:cubicBezTo>
                        <a:pt x="1186383" y="1805755"/>
                        <a:pt x="1188962" y="1808601"/>
                        <a:pt x="1189851" y="1809713"/>
                      </a:cubicBezTo>
                      <a:cubicBezTo>
                        <a:pt x="1191630" y="1808063"/>
                        <a:pt x="1192608" y="1805733"/>
                        <a:pt x="1192564" y="1803310"/>
                      </a:cubicBezTo>
                      <a:cubicBezTo>
                        <a:pt x="1192831" y="1800953"/>
                        <a:pt x="1193142" y="1798463"/>
                        <a:pt x="1196032" y="1798463"/>
                      </a:cubicBezTo>
                      <a:cubicBezTo>
                        <a:pt x="1198433" y="1798730"/>
                        <a:pt x="1200745" y="1799504"/>
                        <a:pt x="1202835" y="1800731"/>
                      </a:cubicBezTo>
                      <a:lnTo>
                        <a:pt x="1207014" y="1802821"/>
                      </a:lnTo>
                      <a:cubicBezTo>
                        <a:pt x="1213239" y="1806751"/>
                        <a:pt x="1220309" y="1809175"/>
                        <a:pt x="1227646" y="1809890"/>
                      </a:cubicBezTo>
                      <a:cubicBezTo>
                        <a:pt x="1231603" y="1809913"/>
                        <a:pt x="1235427" y="1808668"/>
                        <a:pt x="1238628" y="1806333"/>
                      </a:cubicBezTo>
                      <a:cubicBezTo>
                        <a:pt x="1241207" y="1804439"/>
                        <a:pt x="1243652" y="1802358"/>
                        <a:pt x="1245920" y="1800108"/>
                      </a:cubicBezTo>
                      <a:cubicBezTo>
                        <a:pt x="1250500" y="1794840"/>
                        <a:pt x="1256814" y="1791336"/>
                        <a:pt x="1263706" y="1790193"/>
                      </a:cubicBezTo>
                      <a:cubicBezTo>
                        <a:pt x="1264284" y="1790148"/>
                        <a:pt x="1264862" y="1790148"/>
                        <a:pt x="1265440" y="1790193"/>
                      </a:cubicBezTo>
                      <a:cubicBezTo>
                        <a:pt x="1269575" y="1790597"/>
                        <a:pt x="1273533" y="1792136"/>
                        <a:pt x="1276867" y="1794639"/>
                      </a:cubicBezTo>
                      <a:cubicBezTo>
                        <a:pt x="1279446" y="1796662"/>
                        <a:pt x="1282514" y="1797965"/>
                        <a:pt x="1285760" y="1798419"/>
                      </a:cubicBezTo>
                      <a:cubicBezTo>
                        <a:pt x="1286694" y="1798423"/>
                        <a:pt x="1287627" y="1798228"/>
                        <a:pt x="1288472" y="1797841"/>
                      </a:cubicBezTo>
                      <a:cubicBezTo>
                        <a:pt x="1291274" y="1796507"/>
                        <a:pt x="1293941" y="1794928"/>
                        <a:pt x="1296431" y="1793128"/>
                      </a:cubicBezTo>
                      <a:cubicBezTo>
                        <a:pt x="1301100" y="1789130"/>
                        <a:pt x="1307147" y="1787081"/>
                        <a:pt x="1313283" y="1787392"/>
                      </a:cubicBezTo>
                      <a:cubicBezTo>
                        <a:pt x="1319108" y="1787654"/>
                        <a:pt x="1324399" y="1790806"/>
                        <a:pt x="1327378" y="1795795"/>
                      </a:cubicBezTo>
                      <a:cubicBezTo>
                        <a:pt x="1329646" y="1799259"/>
                        <a:pt x="1332892" y="1801958"/>
                        <a:pt x="1336716" y="1803532"/>
                      </a:cubicBezTo>
                      <a:cubicBezTo>
                        <a:pt x="1339695" y="1804644"/>
                        <a:pt x="1342185" y="1805444"/>
                        <a:pt x="1344319" y="1806156"/>
                      </a:cubicBezTo>
                      <a:cubicBezTo>
                        <a:pt x="1351122" y="1808014"/>
                        <a:pt x="1357524" y="1811233"/>
                        <a:pt x="1363038" y="1815626"/>
                      </a:cubicBezTo>
                      <a:cubicBezTo>
                        <a:pt x="1363617" y="1816115"/>
                        <a:pt x="1364328" y="1816413"/>
                        <a:pt x="1365084" y="1816471"/>
                      </a:cubicBezTo>
                      <a:cubicBezTo>
                        <a:pt x="1367974" y="1816471"/>
                        <a:pt x="1370019" y="1810913"/>
                        <a:pt x="1371709" y="1806422"/>
                      </a:cubicBezTo>
                      <a:cubicBezTo>
                        <a:pt x="1372287" y="1804235"/>
                        <a:pt x="1373265" y="1802181"/>
                        <a:pt x="1374643" y="1800375"/>
                      </a:cubicBezTo>
                      <a:cubicBezTo>
                        <a:pt x="1375310" y="1799873"/>
                        <a:pt x="1376111" y="1799619"/>
                        <a:pt x="1376956" y="1799664"/>
                      </a:cubicBezTo>
                      <a:cubicBezTo>
                        <a:pt x="1381758" y="1800478"/>
                        <a:pt x="1386426" y="1801976"/>
                        <a:pt x="1390828" y="1804110"/>
                      </a:cubicBezTo>
                      <a:cubicBezTo>
                        <a:pt x="1398165" y="1807574"/>
                        <a:pt x="1406035" y="1809779"/>
                        <a:pt x="1414083" y="1810646"/>
                      </a:cubicBezTo>
                      <a:cubicBezTo>
                        <a:pt x="1421108" y="1810646"/>
                        <a:pt x="1424487" y="1806689"/>
                        <a:pt x="1424487" y="1798552"/>
                      </a:cubicBezTo>
                      <a:cubicBezTo>
                        <a:pt x="1424487" y="1778188"/>
                        <a:pt x="1415595" y="1776320"/>
                        <a:pt x="1404701" y="1773830"/>
                      </a:cubicBezTo>
                      <a:cubicBezTo>
                        <a:pt x="1397186" y="1772185"/>
                        <a:pt x="1388649" y="1770318"/>
                        <a:pt x="1381980" y="1761869"/>
                      </a:cubicBezTo>
                      <a:cubicBezTo>
                        <a:pt x="1379756" y="1759748"/>
                        <a:pt x="1378645" y="1756694"/>
                        <a:pt x="1379045" y="1753644"/>
                      </a:cubicBezTo>
                      <a:cubicBezTo>
                        <a:pt x="1380023" y="1749775"/>
                        <a:pt x="1384825" y="1747685"/>
                        <a:pt x="1389450" y="1745684"/>
                      </a:cubicBezTo>
                      <a:cubicBezTo>
                        <a:pt x="1391317" y="1744906"/>
                        <a:pt x="1393140" y="1744031"/>
                        <a:pt x="1394919" y="1743061"/>
                      </a:cubicBezTo>
                      <a:cubicBezTo>
                        <a:pt x="1403812" y="1737770"/>
                        <a:pt x="1403144" y="1733857"/>
                        <a:pt x="1401944" y="1727365"/>
                      </a:cubicBezTo>
                      <a:cubicBezTo>
                        <a:pt x="1401411" y="1724858"/>
                        <a:pt x="1401055" y="1722319"/>
                        <a:pt x="1400877" y="1719762"/>
                      </a:cubicBezTo>
                      <a:cubicBezTo>
                        <a:pt x="1400077" y="1706423"/>
                        <a:pt x="1422575" y="1704111"/>
                        <a:pt x="1435959" y="1702688"/>
                      </a:cubicBezTo>
                      <a:cubicBezTo>
                        <a:pt x="1439205" y="1702635"/>
                        <a:pt x="1442451" y="1702079"/>
                        <a:pt x="1445563" y="1701043"/>
                      </a:cubicBezTo>
                      <a:cubicBezTo>
                        <a:pt x="1444363" y="1697575"/>
                        <a:pt x="1436670" y="1695307"/>
                        <a:pt x="1429423" y="1693306"/>
                      </a:cubicBezTo>
                      <a:cubicBezTo>
                        <a:pt x="1425732" y="1692448"/>
                        <a:pt x="1422131" y="1691132"/>
                        <a:pt x="1418751" y="1689393"/>
                      </a:cubicBezTo>
                      <a:cubicBezTo>
                        <a:pt x="1414305" y="1686459"/>
                        <a:pt x="1410392" y="1675254"/>
                        <a:pt x="1410437" y="1666761"/>
                      </a:cubicBezTo>
                      <a:cubicBezTo>
                        <a:pt x="1410037" y="1663071"/>
                        <a:pt x="1411459" y="1659416"/>
                        <a:pt x="1414260" y="1656979"/>
                      </a:cubicBezTo>
                      <a:cubicBezTo>
                        <a:pt x="1417240" y="1655023"/>
                        <a:pt x="1424043" y="1654000"/>
                        <a:pt x="1434492" y="1654000"/>
                      </a:cubicBezTo>
                      <a:cubicBezTo>
                        <a:pt x="1442451" y="1654000"/>
                        <a:pt x="1450499" y="1654578"/>
                        <a:pt x="1454811" y="1654889"/>
                      </a:cubicBezTo>
                      <a:lnTo>
                        <a:pt x="1454811" y="1654889"/>
                      </a:lnTo>
                      <a:lnTo>
                        <a:pt x="1458680" y="1654889"/>
                      </a:lnTo>
                      <a:cubicBezTo>
                        <a:pt x="1467884" y="1654591"/>
                        <a:pt x="1476955" y="1652506"/>
                        <a:pt x="1485358" y="1648753"/>
                      </a:cubicBezTo>
                      <a:cubicBezTo>
                        <a:pt x="1491494" y="1646210"/>
                        <a:pt x="1497897" y="1644231"/>
                        <a:pt x="1504389" y="1642840"/>
                      </a:cubicBezTo>
                      <a:cubicBezTo>
                        <a:pt x="1510614" y="1641772"/>
                        <a:pt x="1516883" y="1641119"/>
                        <a:pt x="1523197" y="1640883"/>
                      </a:cubicBezTo>
                      <a:cubicBezTo>
                        <a:pt x="1533290" y="1640874"/>
                        <a:pt x="1543339" y="1639082"/>
                        <a:pt x="1552810" y="1635592"/>
                      </a:cubicBezTo>
                      <a:cubicBezTo>
                        <a:pt x="1563748" y="1631284"/>
                        <a:pt x="1575176" y="1628402"/>
                        <a:pt x="1586870" y="1627011"/>
                      </a:cubicBezTo>
                      <a:lnTo>
                        <a:pt x="1594206" y="1625810"/>
                      </a:lnTo>
                      <a:cubicBezTo>
                        <a:pt x="1597497" y="1625232"/>
                        <a:pt x="1601320" y="1624654"/>
                        <a:pt x="1605367" y="1624031"/>
                      </a:cubicBezTo>
                      <a:cubicBezTo>
                        <a:pt x="1625242" y="1621052"/>
                        <a:pt x="1652409" y="1616962"/>
                        <a:pt x="1664815" y="1606557"/>
                      </a:cubicBezTo>
                      <a:cubicBezTo>
                        <a:pt x="1672240" y="1599354"/>
                        <a:pt x="1681889" y="1594899"/>
                        <a:pt x="1692160" y="1593929"/>
                      </a:cubicBezTo>
                      <a:cubicBezTo>
                        <a:pt x="1693271" y="1593858"/>
                        <a:pt x="1694427" y="1593858"/>
                        <a:pt x="1695539" y="1593929"/>
                      </a:cubicBezTo>
                      <a:cubicBezTo>
                        <a:pt x="1701053" y="1594205"/>
                        <a:pt x="1706522" y="1595236"/>
                        <a:pt x="1711768" y="1596997"/>
                      </a:cubicBezTo>
                      <a:cubicBezTo>
                        <a:pt x="1716748" y="1598625"/>
                        <a:pt x="1721906" y="1599598"/>
                        <a:pt x="1727109" y="1599887"/>
                      </a:cubicBezTo>
                      <a:cubicBezTo>
                        <a:pt x="1730088" y="1599887"/>
                        <a:pt x="1733022" y="1599234"/>
                        <a:pt x="1735735" y="1597976"/>
                      </a:cubicBezTo>
                      <a:cubicBezTo>
                        <a:pt x="1737869" y="1597064"/>
                        <a:pt x="1740181" y="1596566"/>
                        <a:pt x="1742538" y="1596508"/>
                      </a:cubicBezTo>
                      <a:cubicBezTo>
                        <a:pt x="1752320" y="1596508"/>
                        <a:pt x="1755565" y="1607580"/>
                        <a:pt x="1757922" y="1615717"/>
                      </a:cubicBezTo>
                      <a:cubicBezTo>
                        <a:pt x="1758411" y="1617317"/>
                        <a:pt x="1758856" y="1618874"/>
                        <a:pt x="1759301" y="1620163"/>
                      </a:cubicBezTo>
                      <a:cubicBezTo>
                        <a:pt x="1759745" y="1621453"/>
                        <a:pt x="1760501" y="1623231"/>
                        <a:pt x="1761123" y="1624609"/>
                      </a:cubicBezTo>
                      <a:cubicBezTo>
                        <a:pt x="1763525" y="1630123"/>
                        <a:pt x="1766015" y="1635770"/>
                        <a:pt x="1761879" y="1641728"/>
                      </a:cubicBezTo>
                      <a:cubicBezTo>
                        <a:pt x="1759879" y="1644618"/>
                        <a:pt x="1759345" y="1647064"/>
                        <a:pt x="1760279" y="1648887"/>
                      </a:cubicBezTo>
                      <a:cubicBezTo>
                        <a:pt x="1761212" y="1650710"/>
                        <a:pt x="1764325" y="1652088"/>
                        <a:pt x="1768460" y="1652088"/>
                      </a:cubicBezTo>
                      <a:lnTo>
                        <a:pt x="1768460" y="1652088"/>
                      </a:lnTo>
                      <a:cubicBezTo>
                        <a:pt x="1772862" y="1651470"/>
                        <a:pt x="1777175" y="1650118"/>
                        <a:pt x="1781132" y="1648086"/>
                      </a:cubicBezTo>
                      <a:cubicBezTo>
                        <a:pt x="1785667" y="1645761"/>
                        <a:pt x="1790558" y="1644254"/>
                        <a:pt x="1795583" y="1643640"/>
                      </a:cubicBezTo>
                      <a:cubicBezTo>
                        <a:pt x="1798073" y="1643467"/>
                        <a:pt x="1800474" y="1644681"/>
                        <a:pt x="1801808" y="1646797"/>
                      </a:cubicBezTo>
                      <a:cubicBezTo>
                        <a:pt x="1804520" y="1651243"/>
                        <a:pt x="1807455" y="1655690"/>
                        <a:pt x="1808700" y="1655690"/>
                      </a:cubicBezTo>
                      <a:cubicBezTo>
                        <a:pt x="1809100" y="1655690"/>
                        <a:pt x="1809500" y="1655201"/>
                        <a:pt x="1810034" y="1654578"/>
                      </a:cubicBezTo>
                      <a:cubicBezTo>
                        <a:pt x="1811457" y="1652502"/>
                        <a:pt x="1813857" y="1651283"/>
                        <a:pt x="1816392" y="1651332"/>
                      </a:cubicBezTo>
                      <a:cubicBezTo>
                        <a:pt x="1817504" y="1651341"/>
                        <a:pt x="1818615" y="1651492"/>
                        <a:pt x="1819682" y="1651777"/>
                      </a:cubicBezTo>
                      <a:cubicBezTo>
                        <a:pt x="1821861" y="1652497"/>
                        <a:pt x="1823906" y="1653649"/>
                        <a:pt x="1825640" y="1655156"/>
                      </a:cubicBezTo>
                      <a:cubicBezTo>
                        <a:pt x="1827419" y="1656881"/>
                        <a:pt x="1829731" y="1658002"/>
                        <a:pt x="1832177" y="1658358"/>
                      </a:cubicBezTo>
                      <a:cubicBezTo>
                        <a:pt x="1833911" y="1658242"/>
                        <a:pt x="1835600" y="1657917"/>
                        <a:pt x="1837245" y="1657379"/>
                      </a:cubicBezTo>
                      <a:cubicBezTo>
                        <a:pt x="1839113" y="1656735"/>
                        <a:pt x="1841025" y="1656361"/>
                        <a:pt x="1842981" y="1656268"/>
                      </a:cubicBezTo>
                      <a:cubicBezTo>
                        <a:pt x="1843871" y="1656250"/>
                        <a:pt x="1844716" y="1656401"/>
                        <a:pt x="1845560" y="1656712"/>
                      </a:cubicBezTo>
                      <a:cubicBezTo>
                        <a:pt x="1846405" y="1656970"/>
                        <a:pt x="1847072" y="1657642"/>
                        <a:pt x="1847294" y="1658491"/>
                      </a:cubicBezTo>
                      <a:cubicBezTo>
                        <a:pt x="1847739" y="1660536"/>
                        <a:pt x="1845027" y="1663293"/>
                        <a:pt x="1841603" y="1666761"/>
                      </a:cubicBezTo>
                      <a:cubicBezTo>
                        <a:pt x="1838180" y="1670229"/>
                        <a:pt x="1833689" y="1674853"/>
                        <a:pt x="1833778" y="1678322"/>
                      </a:cubicBezTo>
                      <a:cubicBezTo>
                        <a:pt x="1833822" y="1679469"/>
                        <a:pt x="1834356" y="1680540"/>
                        <a:pt x="1835245" y="1681256"/>
                      </a:cubicBezTo>
                      <a:cubicBezTo>
                        <a:pt x="1836401" y="1682466"/>
                        <a:pt x="1838002" y="1683155"/>
                        <a:pt x="1839691" y="1683168"/>
                      </a:cubicBezTo>
                      <a:cubicBezTo>
                        <a:pt x="1842759" y="1682675"/>
                        <a:pt x="1845560" y="1681319"/>
                        <a:pt x="1847872" y="1679256"/>
                      </a:cubicBezTo>
                      <a:cubicBezTo>
                        <a:pt x="1850718" y="1676792"/>
                        <a:pt x="1854186" y="1675245"/>
                        <a:pt x="1857921" y="1674809"/>
                      </a:cubicBezTo>
                      <a:cubicBezTo>
                        <a:pt x="1858855" y="1674809"/>
                        <a:pt x="1859744" y="1674943"/>
                        <a:pt x="1860634" y="1675209"/>
                      </a:cubicBezTo>
                      <a:cubicBezTo>
                        <a:pt x="1862057" y="1675707"/>
                        <a:pt x="1863568" y="1675947"/>
                        <a:pt x="1865080" y="1675921"/>
                      </a:cubicBezTo>
                      <a:cubicBezTo>
                        <a:pt x="1871260" y="1675921"/>
                        <a:pt x="1877263" y="1671785"/>
                        <a:pt x="1882865" y="1667784"/>
                      </a:cubicBezTo>
                      <a:cubicBezTo>
                        <a:pt x="1887090" y="1664387"/>
                        <a:pt x="1891936" y="1661808"/>
                        <a:pt x="1897139" y="1660180"/>
                      </a:cubicBezTo>
                      <a:cubicBezTo>
                        <a:pt x="1904208" y="1658184"/>
                        <a:pt x="1910833" y="1654814"/>
                        <a:pt x="1916614" y="1650265"/>
                      </a:cubicBezTo>
                      <a:cubicBezTo>
                        <a:pt x="1924039" y="1645152"/>
                        <a:pt x="1931687" y="1639905"/>
                        <a:pt x="1941514" y="1639727"/>
                      </a:cubicBezTo>
                      <a:cubicBezTo>
                        <a:pt x="1946849" y="1639727"/>
                        <a:pt x="1949650" y="1640305"/>
                        <a:pt x="1950406" y="1641906"/>
                      </a:cubicBezTo>
                      <a:cubicBezTo>
                        <a:pt x="1951162" y="1643506"/>
                        <a:pt x="1950006" y="1646041"/>
                        <a:pt x="1948405" y="1648753"/>
                      </a:cubicBezTo>
                      <a:cubicBezTo>
                        <a:pt x="1946005" y="1651768"/>
                        <a:pt x="1944893" y="1655641"/>
                        <a:pt x="1945426" y="1659469"/>
                      </a:cubicBezTo>
                      <a:cubicBezTo>
                        <a:pt x="1947427" y="1665783"/>
                        <a:pt x="1955520" y="1669829"/>
                        <a:pt x="1963212" y="1673698"/>
                      </a:cubicBezTo>
                      <a:cubicBezTo>
                        <a:pt x="1967880" y="1675698"/>
                        <a:pt x="1972238" y="1678331"/>
                        <a:pt x="1976195" y="1681523"/>
                      </a:cubicBezTo>
                      <a:cubicBezTo>
                        <a:pt x="1987845" y="1693079"/>
                        <a:pt x="1998072" y="1705956"/>
                        <a:pt x="2006697" y="1719895"/>
                      </a:cubicBezTo>
                      <a:cubicBezTo>
                        <a:pt x="2014257" y="1731807"/>
                        <a:pt x="2021104" y="1744164"/>
                        <a:pt x="2027196" y="1756889"/>
                      </a:cubicBezTo>
                      <a:cubicBezTo>
                        <a:pt x="2034443" y="1772625"/>
                        <a:pt x="2043158" y="1787632"/>
                        <a:pt x="2053251" y="1801709"/>
                      </a:cubicBezTo>
                      <a:cubicBezTo>
                        <a:pt x="2054185" y="1803336"/>
                        <a:pt x="2055830" y="1804426"/>
                        <a:pt x="2057698" y="1804644"/>
                      </a:cubicBezTo>
                      <a:cubicBezTo>
                        <a:pt x="2061299" y="1804644"/>
                        <a:pt x="2064456" y="1798508"/>
                        <a:pt x="2066591" y="1794061"/>
                      </a:cubicBezTo>
                      <a:cubicBezTo>
                        <a:pt x="2067346" y="1792594"/>
                        <a:pt x="2068058" y="1791171"/>
                        <a:pt x="2068680" y="1790193"/>
                      </a:cubicBezTo>
                      <a:cubicBezTo>
                        <a:pt x="2071526" y="1785746"/>
                        <a:pt x="2074505" y="1783612"/>
                        <a:pt x="2077884" y="1783612"/>
                      </a:cubicBezTo>
                      <a:cubicBezTo>
                        <a:pt x="2083131" y="1783612"/>
                        <a:pt x="2088111" y="1789126"/>
                        <a:pt x="2092513" y="1793972"/>
                      </a:cubicBezTo>
                      <a:lnTo>
                        <a:pt x="2094247" y="1795840"/>
                      </a:lnTo>
                      <a:cubicBezTo>
                        <a:pt x="2100161" y="1802959"/>
                        <a:pt x="2108920" y="1807080"/>
                        <a:pt x="2118169" y="1807089"/>
                      </a:cubicBezTo>
                      <a:cubicBezTo>
                        <a:pt x="2125950" y="1806631"/>
                        <a:pt x="2133642" y="1805013"/>
                        <a:pt x="2140979" y="1802287"/>
                      </a:cubicBezTo>
                      <a:cubicBezTo>
                        <a:pt x="2148226" y="1799584"/>
                        <a:pt x="2155829" y="1797979"/>
                        <a:pt x="2163522" y="1797530"/>
                      </a:cubicBezTo>
                      <a:cubicBezTo>
                        <a:pt x="2167257" y="1797472"/>
                        <a:pt x="2170947" y="1798152"/>
                        <a:pt x="2174415" y="1799530"/>
                      </a:cubicBezTo>
                      <a:cubicBezTo>
                        <a:pt x="2181708" y="1802661"/>
                        <a:pt x="2187577" y="1808379"/>
                        <a:pt x="2190912" y="1815582"/>
                      </a:cubicBezTo>
                      <a:cubicBezTo>
                        <a:pt x="2193401" y="1820161"/>
                        <a:pt x="2196558" y="1824332"/>
                        <a:pt x="2200338" y="1827943"/>
                      </a:cubicBezTo>
                      <a:cubicBezTo>
                        <a:pt x="2203183" y="1830237"/>
                        <a:pt x="2206562" y="1831864"/>
                        <a:pt x="2210120" y="1832700"/>
                      </a:cubicBezTo>
                      <a:cubicBezTo>
                        <a:pt x="2215722" y="1834390"/>
                        <a:pt x="2220569" y="1835857"/>
                        <a:pt x="2220569" y="1846039"/>
                      </a:cubicBezTo>
                      <a:cubicBezTo>
                        <a:pt x="2220569" y="1857200"/>
                        <a:pt x="2233552" y="1858890"/>
                        <a:pt x="2241289" y="1858890"/>
                      </a:cubicBezTo>
                      <a:cubicBezTo>
                        <a:pt x="2244490" y="1858876"/>
                        <a:pt x="2247647" y="1858623"/>
                        <a:pt x="2250805" y="1858134"/>
                      </a:cubicBezTo>
                      <a:cubicBezTo>
                        <a:pt x="2255251" y="1857280"/>
                        <a:pt x="2259609" y="1855893"/>
                        <a:pt x="2263743" y="1853999"/>
                      </a:cubicBezTo>
                      <a:cubicBezTo>
                        <a:pt x="2265389" y="1853287"/>
                        <a:pt x="2267078" y="1852576"/>
                        <a:pt x="2268945" y="1851909"/>
                      </a:cubicBezTo>
                      <a:cubicBezTo>
                        <a:pt x="2269613" y="1851615"/>
                        <a:pt x="2270324" y="1851464"/>
                        <a:pt x="2271080" y="1851464"/>
                      </a:cubicBezTo>
                      <a:cubicBezTo>
                        <a:pt x="2275304" y="1851464"/>
                        <a:pt x="2277483" y="1856666"/>
                        <a:pt x="2279439" y="1861246"/>
                      </a:cubicBezTo>
                      <a:cubicBezTo>
                        <a:pt x="2280195" y="1863398"/>
                        <a:pt x="2281262" y="1865435"/>
                        <a:pt x="2282596" y="1867293"/>
                      </a:cubicBezTo>
                      <a:cubicBezTo>
                        <a:pt x="2286642" y="1872291"/>
                        <a:pt x="2292734" y="1875146"/>
                        <a:pt x="2299181" y="1875030"/>
                      </a:cubicBezTo>
                      <a:cubicBezTo>
                        <a:pt x="2307318" y="1874363"/>
                        <a:pt x="2315277" y="1872269"/>
                        <a:pt x="2322658" y="1868849"/>
                      </a:cubicBezTo>
                      <a:cubicBezTo>
                        <a:pt x="2327639" y="1866706"/>
                        <a:pt x="2332796" y="1864994"/>
                        <a:pt x="2338087" y="1863736"/>
                      </a:cubicBezTo>
                      <a:cubicBezTo>
                        <a:pt x="2346846" y="1862011"/>
                        <a:pt x="2354939" y="1857831"/>
                        <a:pt x="2361386" y="1851687"/>
                      </a:cubicBezTo>
                      <a:cubicBezTo>
                        <a:pt x="2363565" y="1849952"/>
                        <a:pt x="2365832" y="1848129"/>
                        <a:pt x="2368501" y="1846173"/>
                      </a:cubicBezTo>
                      <a:cubicBezTo>
                        <a:pt x="2375126" y="1841700"/>
                        <a:pt x="2382150" y="1837889"/>
                        <a:pt x="2389487" y="1834790"/>
                      </a:cubicBezTo>
                      <a:cubicBezTo>
                        <a:pt x="2396157" y="1831887"/>
                        <a:pt x="2402604" y="1828481"/>
                        <a:pt x="2408785" y="1824608"/>
                      </a:cubicBezTo>
                      <a:cubicBezTo>
                        <a:pt x="2424569" y="1813981"/>
                        <a:pt x="2438487" y="1806822"/>
                        <a:pt x="2455205" y="1806822"/>
                      </a:cubicBezTo>
                      <a:cubicBezTo>
                        <a:pt x="2459696" y="1806831"/>
                        <a:pt x="2464142" y="1807320"/>
                        <a:pt x="2468544" y="1808290"/>
                      </a:cubicBezTo>
                      <a:lnTo>
                        <a:pt x="2472057" y="1809046"/>
                      </a:lnTo>
                      <a:cubicBezTo>
                        <a:pt x="2482773" y="1811660"/>
                        <a:pt x="2493622" y="1813443"/>
                        <a:pt x="2504604" y="1814381"/>
                      </a:cubicBezTo>
                      <a:cubicBezTo>
                        <a:pt x="2510295" y="1814693"/>
                        <a:pt x="2512341" y="1819450"/>
                        <a:pt x="2514475" y="1824475"/>
                      </a:cubicBezTo>
                      <a:cubicBezTo>
                        <a:pt x="2515675" y="1828712"/>
                        <a:pt x="2518344" y="1832385"/>
                        <a:pt x="2521990" y="1834835"/>
                      </a:cubicBezTo>
                      <a:cubicBezTo>
                        <a:pt x="2524124" y="1835946"/>
                        <a:pt x="2525991" y="1837013"/>
                        <a:pt x="2527814" y="1838081"/>
                      </a:cubicBezTo>
                      <a:cubicBezTo>
                        <a:pt x="2532128" y="1841184"/>
                        <a:pt x="2537152" y="1843074"/>
                        <a:pt x="2542443" y="1843550"/>
                      </a:cubicBezTo>
                      <a:cubicBezTo>
                        <a:pt x="2545378" y="1843469"/>
                        <a:pt x="2548312" y="1842789"/>
                        <a:pt x="2550981" y="1841549"/>
                      </a:cubicBezTo>
                      <a:cubicBezTo>
                        <a:pt x="2553781" y="1840304"/>
                        <a:pt x="2556805" y="1839655"/>
                        <a:pt x="2559873" y="1839637"/>
                      </a:cubicBezTo>
                      <a:cubicBezTo>
                        <a:pt x="2565786" y="1840104"/>
                        <a:pt x="2571478" y="1842300"/>
                        <a:pt x="2576147" y="1845951"/>
                      </a:cubicBezTo>
                      <a:cubicBezTo>
                        <a:pt x="2581038" y="1849903"/>
                        <a:pt x="2587129" y="1852065"/>
                        <a:pt x="2593398" y="1852087"/>
                      </a:cubicBezTo>
                      <a:cubicBezTo>
                        <a:pt x="2597134" y="1851731"/>
                        <a:pt x="2606249" y="1846484"/>
                        <a:pt x="2613541" y="1842260"/>
                      </a:cubicBezTo>
                      <a:cubicBezTo>
                        <a:pt x="2617187" y="1840126"/>
                        <a:pt x="2620344" y="1838303"/>
                        <a:pt x="2622433" y="1837325"/>
                      </a:cubicBezTo>
                      <a:cubicBezTo>
                        <a:pt x="2625191" y="1836244"/>
                        <a:pt x="2627414" y="1834026"/>
                        <a:pt x="2628436" y="1831233"/>
                      </a:cubicBezTo>
                      <a:cubicBezTo>
                        <a:pt x="2630304" y="1825586"/>
                        <a:pt x="2626213" y="1818161"/>
                        <a:pt x="2622967" y="1812203"/>
                      </a:cubicBezTo>
                      <a:cubicBezTo>
                        <a:pt x="2621900" y="1810246"/>
                        <a:pt x="2620878" y="1808379"/>
                        <a:pt x="2620210" y="1806822"/>
                      </a:cubicBezTo>
                      <a:cubicBezTo>
                        <a:pt x="2613407" y="1791127"/>
                        <a:pt x="2611851" y="1785658"/>
                        <a:pt x="2624657" y="1774897"/>
                      </a:cubicBezTo>
                      <a:cubicBezTo>
                        <a:pt x="2626525" y="1773386"/>
                        <a:pt x="2628881" y="1771651"/>
                        <a:pt x="2631415" y="1769784"/>
                      </a:cubicBezTo>
                      <a:cubicBezTo>
                        <a:pt x="2638040" y="1764893"/>
                        <a:pt x="2646311" y="1758846"/>
                        <a:pt x="2649201" y="1753510"/>
                      </a:cubicBezTo>
                      <a:cubicBezTo>
                        <a:pt x="2651513" y="1749655"/>
                        <a:pt x="2655826" y="1747472"/>
                        <a:pt x="2660317" y="1747908"/>
                      </a:cubicBezTo>
                      <a:cubicBezTo>
                        <a:pt x="2668987" y="1748299"/>
                        <a:pt x="2677258" y="1751678"/>
                        <a:pt x="2683749" y="1757467"/>
                      </a:cubicBezTo>
                      <a:cubicBezTo>
                        <a:pt x="2688196" y="1761914"/>
                        <a:pt x="2698422" y="1764093"/>
                        <a:pt x="2708115" y="1766049"/>
                      </a:cubicBezTo>
                      <a:cubicBezTo>
                        <a:pt x="2715586" y="1767085"/>
                        <a:pt x="2722833" y="1769215"/>
                        <a:pt x="2729681" y="1772363"/>
                      </a:cubicBezTo>
                      <a:cubicBezTo>
                        <a:pt x="2734038" y="1774239"/>
                        <a:pt x="2738707" y="1775284"/>
                        <a:pt x="2743464" y="1775431"/>
                      </a:cubicBezTo>
                      <a:cubicBezTo>
                        <a:pt x="2751245" y="1776276"/>
                        <a:pt x="2759293" y="1777120"/>
                        <a:pt x="2762895" y="1782545"/>
                      </a:cubicBezTo>
                      <a:cubicBezTo>
                        <a:pt x="2765563" y="1787272"/>
                        <a:pt x="2766586" y="1792736"/>
                        <a:pt x="2765874" y="1798108"/>
                      </a:cubicBezTo>
                      <a:cubicBezTo>
                        <a:pt x="2764851" y="1804430"/>
                        <a:pt x="2766541" y="1810891"/>
                        <a:pt x="2770543" y="1815893"/>
                      </a:cubicBezTo>
                      <a:cubicBezTo>
                        <a:pt x="2774811" y="1821113"/>
                        <a:pt x="2780770" y="1824693"/>
                        <a:pt x="2787395" y="1826031"/>
                      </a:cubicBezTo>
                      <a:cubicBezTo>
                        <a:pt x="2790195" y="1826769"/>
                        <a:pt x="2792953" y="1827676"/>
                        <a:pt x="2795664" y="1828743"/>
                      </a:cubicBezTo>
                      <a:cubicBezTo>
                        <a:pt x="2801712" y="1831687"/>
                        <a:pt x="2808204" y="1833523"/>
                        <a:pt x="2814873" y="1834168"/>
                      </a:cubicBezTo>
                      <a:cubicBezTo>
                        <a:pt x="2820698" y="1834168"/>
                        <a:pt x="2826078" y="1831455"/>
                        <a:pt x="2835905" y="1826253"/>
                      </a:cubicBezTo>
                      <a:cubicBezTo>
                        <a:pt x="2845686" y="1822171"/>
                        <a:pt x="2856180" y="1820073"/>
                        <a:pt x="2866763" y="1820073"/>
                      </a:cubicBezTo>
                      <a:cubicBezTo>
                        <a:pt x="2868719" y="1820050"/>
                        <a:pt x="2870676" y="1820184"/>
                        <a:pt x="2872587" y="1820473"/>
                      </a:cubicBezTo>
                      <a:cubicBezTo>
                        <a:pt x="2875788" y="1821242"/>
                        <a:pt x="2878946" y="1822283"/>
                        <a:pt x="2881970" y="1823585"/>
                      </a:cubicBezTo>
                      <a:cubicBezTo>
                        <a:pt x="2887617" y="1826102"/>
                        <a:pt x="2893619" y="1827738"/>
                        <a:pt x="2899755" y="1828432"/>
                      </a:cubicBezTo>
                      <a:cubicBezTo>
                        <a:pt x="2901045" y="1828503"/>
                        <a:pt x="2902290" y="1828192"/>
                        <a:pt x="2903401" y="1827543"/>
                      </a:cubicBezTo>
                      <a:cubicBezTo>
                        <a:pt x="2904335" y="1827062"/>
                        <a:pt x="2905358" y="1826849"/>
                        <a:pt x="2906380" y="1826920"/>
                      </a:cubicBezTo>
                      <a:cubicBezTo>
                        <a:pt x="2918029" y="1826920"/>
                        <a:pt x="2958269" y="1843327"/>
                        <a:pt x="2958269" y="1848040"/>
                      </a:cubicBezTo>
                      <a:cubicBezTo>
                        <a:pt x="2958269" y="1853598"/>
                        <a:pt x="2976589" y="1868849"/>
                        <a:pt x="2982236" y="1870272"/>
                      </a:cubicBezTo>
                      <a:cubicBezTo>
                        <a:pt x="2987571" y="1871331"/>
                        <a:pt x="2993040" y="1871793"/>
                        <a:pt x="2998509" y="1871651"/>
                      </a:cubicBezTo>
                      <a:cubicBezTo>
                        <a:pt x="3004379" y="1871442"/>
                        <a:pt x="3010247" y="1871998"/>
                        <a:pt x="3015983" y="1873296"/>
                      </a:cubicBezTo>
                      <a:cubicBezTo>
                        <a:pt x="3023586" y="1875448"/>
                        <a:pt x="3031457" y="1876573"/>
                        <a:pt x="3039371" y="1876631"/>
                      </a:cubicBezTo>
                      <a:cubicBezTo>
                        <a:pt x="3049331" y="1876369"/>
                        <a:pt x="3059202" y="1874875"/>
                        <a:pt x="3068807" y="1872184"/>
                      </a:cubicBezTo>
                      <a:cubicBezTo>
                        <a:pt x="3070808" y="1871695"/>
                        <a:pt x="3075076" y="1870984"/>
                        <a:pt x="3080500" y="1870139"/>
                      </a:cubicBezTo>
                      <a:cubicBezTo>
                        <a:pt x="3097575" y="1867382"/>
                        <a:pt x="3133191" y="1861646"/>
                        <a:pt x="3134302" y="1854043"/>
                      </a:cubicBezTo>
                      <a:cubicBezTo>
                        <a:pt x="3135858" y="1843194"/>
                        <a:pt x="3168717" y="1830166"/>
                        <a:pt x="3188192" y="1830166"/>
                      </a:cubicBezTo>
                      <a:cubicBezTo>
                        <a:pt x="3197352" y="1830166"/>
                        <a:pt x="3202954" y="1832878"/>
                        <a:pt x="3204422" y="1837992"/>
                      </a:cubicBezTo>
                      <a:cubicBezTo>
                        <a:pt x="3205888" y="1843105"/>
                        <a:pt x="3210158" y="1844928"/>
                        <a:pt x="3217761" y="1844928"/>
                      </a:cubicBezTo>
                      <a:cubicBezTo>
                        <a:pt x="3222385" y="1844799"/>
                        <a:pt x="3227009" y="1844306"/>
                        <a:pt x="3231589" y="1843461"/>
                      </a:cubicBezTo>
                      <a:cubicBezTo>
                        <a:pt x="3233990" y="1843060"/>
                        <a:pt x="3236035" y="1842749"/>
                        <a:pt x="3237636" y="1842616"/>
                      </a:cubicBezTo>
                      <a:lnTo>
                        <a:pt x="3240615" y="1842616"/>
                      </a:lnTo>
                      <a:cubicBezTo>
                        <a:pt x="3251553" y="1842616"/>
                        <a:pt x="3257378" y="1847062"/>
                        <a:pt x="3265426" y="1852976"/>
                      </a:cubicBezTo>
                      <a:lnTo>
                        <a:pt x="3267560" y="1854577"/>
                      </a:lnTo>
                      <a:cubicBezTo>
                        <a:pt x="3273207" y="1858747"/>
                        <a:pt x="3280010" y="1860953"/>
                        <a:pt x="3287035" y="1860846"/>
                      </a:cubicBezTo>
                      <a:cubicBezTo>
                        <a:pt x="3303443" y="1860846"/>
                        <a:pt x="3320694" y="1850619"/>
                        <a:pt x="3334523" y="1842393"/>
                      </a:cubicBezTo>
                      <a:lnTo>
                        <a:pt x="3336969" y="1840971"/>
                      </a:lnTo>
                      <a:cubicBezTo>
                        <a:pt x="3342260" y="1837814"/>
                        <a:pt x="3344927" y="1829588"/>
                        <a:pt x="3347506" y="1821629"/>
                      </a:cubicBezTo>
                      <a:cubicBezTo>
                        <a:pt x="3348751" y="1817191"/>
                        <a:pt x="3350441" y="1812901"/>
                        <a:pt x="3352575" y="1808823"/>
                      </a:cubicBezTo>
                      <a:cubicBezTo>
                        <a:pt x="3355377" y="1804110"/>
                        <a:pt x="3357689" y="1799041"/>
                        <a:pt x="3359956" y="1794195"/>
                      </a:cubicBezTo>
                      <a:cubicBezTo>
                        <a:pt x="3362269" y="1788823"/>
                        <a:pt x="3364936" y="1783599"/>
                        <a:pt x="3367871" y="1778543"/>
                      </a:cubicBezTo>
                      <a:cubicBezTo>
                        <a:pt x="3371872" y="1772296"/>
                        <a:pt x="3376942" y="1766787"/>
                        <a:pt x="3382855" y="1762270"/>
                      </a:cubicBezTo>
                      <a:cubicBezTo>
                        <a:pt x="3385568" y="1760002"/>
                        <a:pt x="3388324" y="1757823"/>
                        <a:pt x="3391215" y="1754755"/>
                      </a:cubicBezTo>
                      <a:cubicBezTo>
                        <a:pt x="3394993" y="1750931"/>
                        <a:pt x="3396862" y="1735458"/>
                        <a:pt x="3393393" y="1727099"/>
                      </a:cubicBezTo>
                      <a:cubicBezTo>
                        <a:pt x="3391926" y="1723497"/>
                        <a:pt x="3389703" y="1721674"/>
                        <a:pt x="3386813" y="1721674"/>
                      </a:cubicBezTo>
                      <a:cubicBezTo>
                        <a:pt x="3381832" y="1721674"/>
                        <a:pt x="3378854" y="1720563"/>
                        <a:pt x="3377653" y="1718206"/>
                      </a:cubicBezTo>
                      <a:cubicBezTo>
                        <a:pt x="3376096" y="1715094"/>
                        <a:pt x="3377920" y="1710202"/>
                        <a:pt x="3383389" y="1702777"/>
                      </a:cubicBezTo>
                      <a:cubicBezTo>
                        <a:pt x="3392282" y="1690549"/>
                        <a:pt x="3406555" y="1687970"/>
                        <a:pt x="3416870" y="1687970"/>
                      </a:cubicBezTo>
                      <a:cubicBezTo>
                        <a:pt x="3418071" y="1687970"/>
                        <a:pt x="3419271" y="1687970"/>
                        <a:pt x="3420427" y="1687970"/>
                      </a:cubicBezTo>
                      <a:cubicBezTo>
                        <a:pt x="3423761" y="1687970"/>
                        <a:pt x="3427185" y="1688237"/>
                        <a:pt x="3430876" y="1688237"/>
                      </a:cubicBezTo>
                      <a:cubicBezTo>
                        <a:pt x="3440391" y="1688237"/>
                        <a:pt x="3450085" y="1687615"/>
                        <a:pt x="3459511" y="1686992"/>
                      </a:cubicBezTo>
                      <a:cubicBezTo>
                        <a:pt x="3468938" y="1686370"/>
                        <a:pt x="3478897" y="1685747"/>
                        <a:pt x="3488635" y="1685747"/>
                      </a:cubicBezTo>
                      <a:cubicBezTo>
                        <a:pt x="3492326" y="1685747"/>
                        <a:pt x="3495749" y="1685747"/>
                        <a:pt x="3499084" y="1686014"/>
                      </a:cubicBezTo>
                      <a:cubicBezTo>
                        <a:pt x="3508866" y="1687077"/>
                        <a:pt x="3518470" y="1689331"/>
                        <a:pt x="3527719" y="1692728"/>
                      </a:cubicBezTo>
                      <a:cubicBezTo>
                        <a:pt x="3533899" y="1694800"/>
                        <a:pt x="3540169" y="1696548"/>
                        <a:pt x="3546527" y="1697975"/>
                      </a:cubicBezTo>
                      <a:cubicBezTo>
                        <a:pt x="3556086" y="1699931"/>
                        <a:pt x="3569115" y="1710914"/>
                        <a:pt x="3575117" y="1717361"/>
                      </a:cubicBezTo>
                      <a:cubicBezTo>
                        <a:pt x="3577607" y="1720202"/>
                        <a:pt x="3578897" y="1723866"/>
                        <a:pt x="3578808" y="1727632"/>
                      </a:cubicBezTo>
                      <a:cubicBezTo>
                        <a:pt x="3578541" y="1731550"/>
                        <a:pt x="3580186" y="1735351"/>
                        <a:pt x="3583254" y="1737815"/>
                      </a:cubicBezTo>
                      <a:cubicBezTo>
                        <a:pt x="3590991" y="1744039"/>
                        <a:pt x="3593525" y="1753421"/>
                        <a:pt x="3595927" y="1762492"/>
                      </a:cubicBezTo>
                      <a:cubicBezTo>
                        <a:pt x="3597304" y="1769242"/>
                        <a:pt x="3599839" y="1775707"/>
                        <a:pt x="3603396" y="1781611"/>
                      </a:cubicBezTo>
                      <a:lnTo>
                        <a:pt x="3604107" y="1782678"/>
                      </a:lnTo>
                      <a:cubicBezTo>
                        <a:pt x="3615090" y="1798552"/>
                        <a:pt x="3633454" y="1825142"/>
                        <a:pt x="3630431" y="1844706"/>
                      </a:cubicBezTo>
                      <a:cubicBezTo>
                        <a:pt x="3628340" y="1858267"/>
                        <a:pt x="3654929" y="1864403"/>
                        <a:pt x="3674360" y="1868849"/>
                      </a:cubicBezTo>
                      <a:cubicBezTo>
                        <a:pt x="3680408" y="1870028"/>
                        <a:pt x="3686321" y="1871615"/>
                        <a:pt x="3692146" y="1873607"/>
                      </a:cubicBezTo>
                      <a:cubicBezTo>
                        <a:pt x="3715623" y="1883167"/>
                        <a:pt x="3746347" y="1899530"/>
                        <a:pt x="3742790" y="1931410"/>
                      </a:cubicBezTo>
                      <a:cubicBezTo>
                        <a:pt x="3742524" y="1933518"/>
                        <a:pt x="3743235" y="1935625"/>
                        <a:pt x="3744658" y="1937190"/>
                      </a:cubicBezTo>
                      <a:cubicBezTo>
                        <a:pt x="3749105" y="1942304"/>
                        <a:pt x="3761199" y="1944127"/>
                        <a:pt x="3770002" y="1944127"/>
                      </a:cubicBezTo>
                      <a:cubicBezTo>
                        <a:pt x="3771736" y="1944136"/>
                        <a:pt x="3773471" y="1944033"/>
                        <a:pt x="3775160" y="1943816"/>
                      </a:cubicBezTo>
                      <a:cubicBezTo>
                        <a:pt x="3776627" y="1943633"/>
                        <a:pt x="3778140" y="1943544"/>
                        <a:pt x="3779606" y="1943549"/>
                      </a:cubicBezTo>
                      <a:cubicBezTo>
                        <a:pt x="3781651" y="1943549"/>
                        <a:pt x="3783787" y="1943549"/>
                        <a:pt x="3785787" y="1943860"/>
                      </a:cubicBezTo>
                      <a:cubicBezTo>
                        <a:pt x="3789167" y="1944194"/>
                        <a:pt x="3792635" y="1944194"/>
                        <a:pt x="3796014" y="1943860"/>
                      </a:cubicBezTo>
                      <a:cubicBezTo>
                        <a:pt x="3799971" y="1942909"/>
                        <a:pt x="3803350" y="1940405"/>
                        <a:pt x="3805440" y="1936924"/>
                      </a:cubicBezTo>
                      <a:cubicBezTo>
                        <a:pt x="3807663" y="1933522"/>
                        <a:pt x="3810953" y="1930912"/>
                        <a:pt x="3814733" y="1929454"/>
                      </a:cubicBezTo>
                      <a:cubicBezTo>
                        <a:pt x="3820202" y="1927809"/>
                        <a:pt x="3825805" y="1926386"/>
                        <a:pt x="3831185" y="1925007"/>
                      </a:cubicBezTo>
                      <a:cubicBezTo>
                        <a:pt x="3836565" y="1923629"/>
                        <a:pt x="3841545" y="1922340"/>
                        <a:pt x="3846703" y="1920828"/>
                      </a:cubicBezTo>
                      <a:cubicBezTo>
                        <a:pt x="3849104" y="1920063"/>
                        <a:pt x="3851594" y="1919645"/>
                        <a:pt x="3854128" y="1919583"/>
                      </a:cubicBezTo>
                      <a:cubicBezTo>
                        <a:pt x="3863020" y="1919583"/>
                        <a:pt x="3864266" y="1927231"/>
                        <a:pt x="3865600" y="1936123"/>
                      </a:cubicBezTo>
                      <a:cubicBezTo>
                        <a:pt x="3865600" y="1937413"/>
                        <a:pt x="3866000" y="1938791"/>
                        <a:pt x="3866222" y="1940125"/>
                      </a:cubicBezTo>
                      <a:cubicBezTo>
                        <a:pt x="3866845" y="1943860"/>
                        <a:pt x="3867511" y="1946395"/>
                        <a:pt x="3868045" y="1948440"/>
                      </a:cubicBezTo>
                      <a:cubicBezTo>
                        <a:pt x="3869735" y="1954798"/>
                        <a:pt x="3869690" y="1955465"/>
                        <a:pt x="3862710" y="1964358"/>
                      </a:cubicBezTo>
                      <a:cubicBezTo>
                        <a:pt x="3858175" y="1971188"/>
                        <a:pt x="3855239" y="1978955"/>
                        <a:pt x="3854128" y="1987079"/>
                      </a:cubicBezTo>
                      <a:cubicBezTo>
                        <a:pt x="3853061" y="1995047"/>
                        <a:pt x="3850126" y="2002655"/>
                        <a:pt x="3845635" y="2009311"/>
                      </a:cubicBezTo>
                      <a:cubicBezTo>
                        <a:pt x="3843190" y="2012379"/>
                        <a:pt x="3840523" y="2016247"/>
                        <a:pt x="3837721" y="2020383"/>
                      </a:cubicBezTo>
                      <a:cubicBezTo>
                        <a:pt x="3833319" y="2027510"/>
                        <a:pt x="3828072" y="2034077"/>
                        <a:pt x="3822069" y="2039947"/>
                      </a:cubicBezTo>
                      <a:cubicBezTo>
                        <a:pt x="3819579" y="2042281"/>
                        <a:pt x="3817356" y="2044944"/>
                        <a:pt x="3815578" y="2047861"/>
                      </a:cubicBezTo>
                      <a:cubicBezTo>
                        <a:pt x="3812154" y="2052975"/>
                        <a:pt x="3808864" y="2057777"/>
                        <a:pt x="3801617" y="2057777"/>
                      </a:cubicBezTo>
                      <a:lnTo>
                        <a:pt x="3800949" y="2057777"/>
                      </a:lnTo>
                      <a:cubicBezTo>
                        <a:pt x="3796325" y="2057430"/>
                        <a:pt x="3791789" y="2056238"/>
                        <a:pt x="3787610" y="2054264"/>
                      </a:cubicBezTo>
                      <a:cubicBezTo>
                        <a:pt x="3784364" y="2052663"/>
                        <a:pt x="3780807" y="2051699"/>
                        <a:pt x="3777205" y="2051418"/>
                      </a:cubicBezTo>
                      <a:cubicBezTo>
                        <a:pt x="3773604" y="2051516"/>
                        <a:pt x="3770180" y="2052979"/>
                        <a:pt x="3767601" y="2055509"/>
                      </a:cubicBezTo>
                      <a:cubicBezTo>
                        <a:pt x="3764977" y="2057714"/>
                        <a:pt x="3762221" y="2059764"/>
                        <a:pt x="3759376" y="2061645"/>
                      </a:cubicBezTo>
                      <a:cubicBezTo>
                        <a:pt x="3751816" y="2066714"/>
                        <a:pt x="3746837" y="2070093"/>
                        <a:pt x="3748481" y="2082988"/>
                      </a:cubicBezTo>
                      <a:cubicBezTo>
                        <a:pt x="3750127" y="2095882"/>
                        <a:pt x="3750972" y="2108732"/>
                        <a:pt x="3751816" y="2121271"/>
                      </a:cubicBezTo>
                      <a:cubicBezTo>
                        <a:pt x="3752395" y="2129897"/>
                        <a:pt x="3752972" y="2138790"/>
                        <a:pt x="3753818" y="2147594"/>
                      </a:cubicBezTo>
                      <a:cubicBezTo>
                        <a:pt x="3765779" y="2138968"/>
                        <a:pt x="3772892" y="2134877"/>
                        <a:pt x="3780496" y="2134877"/>
                      </a:cubicBezTo>
                      <a:cubicBezTo>
                        <a:pt x="3787166" y="2134877"/>
                        <a:pt x="3793835" y="2138212"/>
                        <a:pt x="3803484" y="2145993"/>
                      </a:cubicBezTo>
                      <a:cubicBezTo>
                        <a:pt x="3808330" y="2150551"/>
                        <a:pt x="3814644" y="2153232"/>
                        <a:pt x="3821269" y="2153552"/>
                      </a:cubicBezTo>
                      <a:cubicBezTo>
                        <a:pt x="3828427" y="2153552"/>
                        <a:pt x="3835498" y="2149950"/>
                        <a:pt x="3844702" y="2144659"/>
                      </a:cubicBezTo>
                      <a:cubicBezTo>
                        <a:pt x="3874537" y="2128163"/>
                        <a:pt x="3890899" y="2110244"/>
                        <a:pt x="3911665" y="2087523"/>
                      </a:cubicBezTo>
                      <a:cubicBezTo>
                        <a:pt x="3919890" y="2078630"/>
                        <a:pt x="3929005" y="2069515"/>
                        <a:pt x="3937809" y="2060845"/>
                      </a:cubicBezTo>
                      <a:cubicBezTo>
                        <a:pt x="3962886" y="2035945"/>
                        <a:pt x="3988854" y="2010200"/>
                        <a:pt x="4002549" y="1978320"/>
                      </a:cubicBezTo>
                      <a:cubicBezTo>
                        <a:pt x="4009174" y="1962802"/>
                        <a:pt x="4020334" y="1949863"/>
                        <a:pt x="4030961" y="1937324"/>
                      </a:cubicBezTo>
                      <a:cubicBezTo>
                        <a:pt x="4044300" y="1921984"/>
                        <a:pt x="4057639" y="1906199"/>
                        <a:pt x="4063197" y="1885435"/>
                      </a:cubicBezTo>
                      <a:cubicBezTo>
                        <a:pt x="4065776" y="1873136"/>
                        <a:pt x="4067066" y="1860606"/>
                        <a:pt x="4067110" y="1848040"/>
                      </a:cubicBezTo>
                      <a:cubicBezTo>
                        <a:pt x="4068133" y="1824652"/>
                        <a:pt x="4069156" y="1800509"/>
                        <a:pt x="4080671" y="1785791"/>
                      </a:cubicBezTo>
                      <a:cubicBezTo>
                        <a:pt x="4082851" y="1782612"/>
                        <a:pt x="4084495" y="1779077"/>
                        <a:pt x="4085473" y="1775342"/>
                      </a:cubicBezTo>
                      <a:cubicBezTo>
                        <a:pt x="4086585" y="1770109"/>
                        <a:pt x="4089298" y="1765347"/>
                        <a:pt x="4093210" y="1761692"/>
                      </a:cubicBezTo>
                      <a:cubicBezTo>
                        <a:pt x="4101303" y="1754889"/>
                        <a:pt x="4100236" y="1749597"/>
                        <a:pt x="4098813" y="1742305"/>
                      </a:cubicBezTo>
                      <a:cubicBezTo>
                        <a:pt x="4098146" y="1739380"/>
                        <a:pt x="4097746" y="1736405"/>
                        <a:pt x="4097523" y="1733413"/>
                      </a:cubicBezTo>
                      <a:cubicBezTo>
                        <a:pt x="4097523" y="1731945"/>
                        <a:pt x="4097079" y="1729233"/>
                        <a:pt x="4096589" y="1726076"/>
                      </a:cubicBezTo>
                      <a:cubicBezTo>
                        <a:pt x="4095300" y="1720242"/>
                        <a:pt x="4094900" y="1714244"/>
                        <a:pt x="4095389" y="1708290"/>
                      </a:cubicBezTo>
                      <a:cubicBezTo>
                        <a:pt x="4096145" y="1706245"/>
                        <a:pt x="4096946" y="1704555"/>
                        <a:pt x="4097657" y="1703044"/>
                      </a:cubicBezTo>
                      <a:cubicBezTo>
                        <a:pt x="4100769" y="1696374"/>
                        <a:pt x="4101791" y="1694151"/>
                        <a:pt x="4088364" y="1687837"/>
                      </a:cubicBezTo>
                      <a:lnTo>
                        <a:pt x="4084762" y="1686236"/>
                      </a:lnTo>
                      <a:cubicBezTo>
                        <a:pt x="4077514" y="1683124"/>
                        <a:pt x="4068488" y="1679211"/>
                        <a:pt x="4067510" y="1670407"/>
                      </a:cubicBezTo>
                      <a:cubicBezTo>
                        <a:pt x="4066398" y="1659558"/>
                        <a:pt x="4051637" y="1649998"/>
                        <a:pt x="4041588" y="1650843"/>
                      </a:cubicBezTo>
                      <a:cubicBezTo>
                        <a:pt x="4040654" y="1650843"/>
                        <a:pt x="4039675" y="1650843"/>
                        <a:pt x="4038653" y="1650843"/>
                      </a:cubicBezTo>
                      <a:cubicBezTo>
                        <a:pt x="4034963" y="1650745"/>
                        <a:pt x="4031317" y="1650372"/>
                        <a:pt x="4027715" y="1649732"/>
                      </a:cubicBezTo>
                      <a:cubicBezTo>
                        <a:pt x="4024158" y="1649073"/>
                        <a:pt x="4020557" y="1648704"/>
                        <a:pt x="4016955" y="1648620"/>
                      </a:cubicBezTo>
                      <a:lnTo>
                        <a:pt x="4016510" y="1648620"/>
                      </a:lnTo>
                      <a:cubicBezTo>
                        <a:pt x="4015621" y="1648544"/>
                        <a:pt x="4014732" y="1648856"/>
                        <a:pt x="4014109" y="1649465"/>
                      </a:cubicBezTo>
                      <a:cubicBezTo>
                        <a:pt x="4013042" y="1651381"/>
                        <a:pt x="4012642" y="1653609"/>
                        <a:pt x="4012997" y="1655779"/>
                      </a:cubicBezTo>
                      <a:cubicBezTo>
                        <a:pt x="4013398" y="1658140"/>
                        <a:pt x="4012908" y="1660563"/>
                        <a:pt x="4011620" y="1662582"/>
                      </a:cubicBezTo>
                      <a:cubicBezTo>
                        <a:pt x="4010241" y="1663720"/>
                        <a:pt x="4008374" y="1664044"/>
                        <a:pt x="4006684" y="1663426"/>
                      </a:cubicBezTo>
                      <a:cubicBezTo>
                        <a:pt x="4004638" y="1667650"/>
                        <a:pt x="3978627" y="1683880"/>
                        <a:pt x="3971647" y="1683880"/>
                      </a:cubicBezTo>
                      <a:cubicBezTo>
                        <a:pt x="3970845" y="1683973"/>
                        <a:pt x="3970045" y="1683653"/>
                        <a:pt x="3969556" y="1683035"/>
                      </a:cubicBezTo>
                      <a:cubicBezTo>
                        <a:pt x="3969156" y="1682239"/>
                        <a:pt x="3969156" y="1681296"/>
                        <a:pt x="3969556" y="1680500"/>
                      </a:cubicBezTo>
                      <a:cubicBezTo>
                        <a:pt x="3970312" y="1678326"/>
                        <a:pt x="3971558" y="1676356"/>
                        <a:pt x="3973202" y="1674765"/>
                      </a:cubicBezTo>
                      <a:cubicBezTo>
                        <a:pt x="3975470" y="1672230"/>
                        <a:pt x="3976982" y="1670585"/>
                        <a:pt x="3973469" y="1666183"/>
                      </a:cubicBezTo>
                      <a:cubicBezTo>
                        <a:pt x="3969956" y="1661781"/>
                        <a:pt x="3973247" y="1645685"/>
                        <a:pt x="3974536" y="1642173"/>
                      </a:cubicBezTo>
                      <a:cubicBezTo>
                        <a:pt x="3971157" y="1642528"/>
                        <a:pt x="3966221" y="1648798"/>
                        <a:pt x="3961420" y="1654845"/>
                      </a:cubicBezTo>
                      <a:cubicBezTo>
                        <a:pt x="3956617" y="1660892"/>
                        <a:pt x="3951237" y="1667739"/>
                        <a:pt x="3947413" y="1667739"/>
                      </a:cubicBezTo>
                      <a:cubicBezTo>
                        <a:pt x="3944879" y="1667739"/>
                        <a:pt x="3943278" y="1665116"/>
                        <a:pt x="3942522" y="1659736"/>
                      </a:cubicBezTo>
                      <a:cubicBezTo>
                        <a:pt x="3941277" y="1650794"/>
                        <a:pt x="3941988" y="1641688"/>
                        <a:pt x="3944657" y="1633058"/>
                      </a:cubicBezTo>
                      <a:cubicBezTo>
                        <a:pt x="3944790" y="1632764"/>
                        <a:pt x="3944790" y="1632417"/>
                        <a:pt x="3944657" y="1632124"/>
                      </a:cubicBezTo>
                      <a:cubicBezTo>
                        <a:pt x="3944301" y="1631635"/>
                        <a:pt x="3942922" y="1630790"/>
                        <a:pt x="3937854" y="1630790"/>
                      </a:cubicBezTo>
                      <a:cubicBezTo>
                        <a:pt x="3931895" y="1630995"/>
                        <a:pt x="3925938" y="1631559"/>
                        <a:pt x="3920068" y="1632480"/>
                      </a:cubicBezTo>
                      <a:lnTo>
                        <a:pt x="3917178" y="1632880"/>
                      </a:lnTo>
                      <a:cubicBezTo>
                        <a:pt x="3915399" y="1632880"/>
                        <a:pt x="3913665" y="1632880"/>
                        <a:pt x="3912109" y="1632880"/>
                      </a:cubicBezTo>
                      <a:cubicBezTo>
                        <a:pt x="3902015" y="1632880"/>
                        <a:pt x="3896457" y="1631146"/>
                        <a:pt x="3895123" y="1627544"/>
                      </a:cubicBezTo>
                      <a:cubicBezTo>
                        <a:pt x="3892723" y="1620919"/>
                        <a:pt x="3905617" y="1610114"/>
                        <a:pt x="3916022" y="1601399"/>
                      </a:cubicBezTo>
                      <a:cubicBezTo>
                        <a:pt x="3918645" y="1599091"/>
                        <a:pt x="3921091" y="1596548"/>
                        <a:pt x="3923269" y="1593796"/>
                      </a:cubicBezTo>
                      <a:cubicBezTo>
                        <a:pt x="3926382" y="1589558"/>
                        <a:pt x="3930384" y="1586041"/>
                        <a:pt x="3935008" y="1583480"/>
                      </a:cubicBezTo>
                      <a:cubicBezTo>
                        <a:pt x="3942877" y="1579301"/>
                        <a:pt x="3950614" y="1574587"/>
                        <a:pt x="3958085" y="1569830"/>
                      </a:cubicBezTo>
                      <a:cubicBezTo>
                        <a:pt x="3961375" y="1567785"/>
                        <a:pt x="3964710" y="1565695"/>
                        <a:pt x="3968045" y="1563694"/>
                      </a:cubicBezTo>
                      <a:cubicBezTo>
                        <a:pt x="3976626" y="1557998"/>
                        <a:pt x="3983919" y="1550595"/>
                        <a:pt x="3989477" y="1541951"/>
                      </a:cubicBezTo>
                      <a:cubicBezTo>
                        <a:pt x="3994901" y="1533632"/>
                        <a:pt x="4001837" y="1526420"/>
                        <a:pt x="4009929" y="1520697"/>
                      </a:cubicBezTo>
                      <a:lnTo>
                        <a:pt x="4015220" y="1517273"/>
                      </a:lnTo>
                      <a:cubicBezTo>
                        <a:pt x="4037008" y="1503267"/>
                        <a:pt x="4061686" y="1487394"/>
                        <a:pt x="4075469" y="1465695"/>
                      </a:cubicBezTo>
                      <a:cubicBezTo>
                        <a:pt x="4080894" y="1458230"/>
                        <a:pt x="4087919" y="1452063"/>
                        <a:pt x="4096012" y="1447643"/>
                      </a:cubicBezTo>
                      <a:cubicBezTo>
                        <a:pt x="4102947" y="1443717"/>
                        <a:pt x="4109129" y="1438599"/>
                        <a:pt x="4114286" y="1432525"/>
                      </a:cubicBezTo>
                      <a:cubicBezTo>
                        <a:pt x="4127625" y="1414740"/>
                        <a:pt x="4146255" y="1406692"/>
                        <a:pt x="4164530" y="1400511"/>
                      </a:cubicBezTo>
                      <a:cubicBezTo>
                        <a:pt x="4176758" y="1396456"/>
                        <a:pt x="4189564" y="1394429"/>
                        <a:pt x="4202458" y="1394509"/>
                      </a:cubicBezTo>
                      <a:cubicBezTo>
                        <a:pt x="4214730" y="1394540"/>
                        <a:pt x="4226958" y="1396141"/>
                        <a:pt x="4238830" y="1399266"/>
                      </a:cubicBezTo>
                      <a:cubicBezTo>
                        <a:pt x="4242164" y="1400396"/>
                        <a:pt x="4245366" y="1401885"/>
                        <a:pt x="4248345" y="1403713"/>
                      </a:cubicBezTo>
                      <a:cubicBezTo>
                        <a:pt x="4252703" y="1406665"/>
                        <a:pt x="4257638" y="1408653"/>
                        <a:pt x="4262841" y="1409537"/>
                      </a:cubicBezTo>
                      <a:cubicBezTo>
                        <a:pt x="4263730" y="1409569"/>
                        <a:pt x="4264663" y="1409368"/>
                        <a:pt x="4265463" y="1408959"/>
                      </a:cubicBezTo>
                      <a:lnTo>
                        <a:pt x="4267687" y="1407803"/>
                      </a:lnTo>
                      <a:cubicBezTo>
                        <a:pt x="4272623" y="1404518"/>
                        <a:pt x="4278403" y="1402686"/>
                        <a:pt x="4284361" y="1402512"/>
                      </a:cubicBezTo>
                      <a:cubicBezTo>
                        <a:pt x="4287207" y="1402561"/>
                        <a:pt x="4290008" y="1402784"/>
                        <a:pt x="4292809" y="1403179"/>
                      </a:cubicBezTo>
                      <a:cubicBezTo>
                        <a:pt x="4296544" y="1403739"/>
                        <a:pt x="4300323" y="1404037"/>
                        <a:pt x="4304102" y="1404069"/>
                      </a:cubicBezTo>
                      <a:cubicBezTo>
                        <a:pt x="4310550" y="1404073"/>
                        <a:pt x="4316908" y="1402881"/>
                        <a:pt x="4322911" y="1400556"/>
                      </a:cubicBezTo>
                      <a:cubicBezTo>
                        <a:pt x="4324823" y="1399871"/>
                        <a:pt x="4326824" y="1399524"/>
                        <a:pt x="4328824" y="1399533"/>
                      </a:cubicBezTo>
                      <a:cubicBezTo>
                        <a:pt x="4332026" y="1399680"/>
                        <a:pt x="4335184" y="1400187"/>
                        <a:pt x="4338251" y="1401045"/>
                      </a:cubicBezTo>
                      <a:cubicBezTo>
                        <a:pt x="4341141" y="1401903"/>
                        <a:pt x="4344120" y="1402410"/>
                        <a:pt x="4347144" y="1402557"/>
                      </a:cubicBezTo>
                      <a:cubicBezTo>
                        <a:pt x="4349011" y="1402583"/>
                        <a:pt x="4350878" y="1402254"/>
                        <a:pt x="4352658" y="1401579"/>
                      </a:cubicBezTo>
                      <a:cubicBezTo>
                        <a:pt x="4356748" y="1399773"/>
                        <a:pt x="4360261" y="1396825"/>
                        <a:pt x="4362706" y="1393086"/>
                      </a:cubicBezTo>
                      <a:cubicBezTo>
                        <a:pt x="4365774" y="1388275"/>
                        <a:pt x="4370532" y="1384771"/>
                        <a:pt x="4376046" y="1383259"/>
                      </a:cubicBezTo>
                      <a:cubicBezTo>
                        <a:pt x="4380403" y="1382255"/>
                        <a:pt x="4384894" y="1381761"/>
                        <a:pt x="4389385" y="1381792"/>
                      </a:cubicBezTo>
                      <a:cubicBezTo>
                        <a:pt x="4395387" y="1381730"/>
                        <a:pt x="4401301" y="1382726"/>
                        <a:pt x="4406948" y="1384727"/>
                      </a:cubicBezTo>
                      <a:cubicBezTo>
                        <a:pt x="4409748" y="1385936"/>
                        <a:pt x="4412372" y="1387572"/>
                        <a:pt x="4414684" y="1389573"/>
                      </a:cubicBezTo>
                      <a:cubicBezTo>
                        <a:pt x="4417663" y="1392610"/>
                        <a:pt x="4421666" y="1394500"/>
                        <a:pt x="4425889" y="1394909"/>
                      </a:cubicBezTo>
                      <a:cubicBezTo>
                        <a:pt x="4426467" y="1394953"/>
                        <a:pt x="4427046" y="1394953"/>
                        <a:pt x="4427623" y="1394909"/>
                      </a:cubicBezTo>
                      <a:cubicBezTo>
                        <a:pt x="4430781" y="1394433"/>
                        <a:pt x="4433849" y="1393579"/>
                        <a:pt x="4436783" y="1392374"/>
                      </a:cubicBezTo>
                      <a:cubicBezTo>
                        <a:pt x="4438295" y="1391641"/>
                        <a:pt x="4439940" y="1391205"/>
                        <a:pt x="4441630" y="1391085"/>
                      </a:cubicBezTo>
                      <a:cubicBezTo>
                        <a:pt x="4444342" y="1391085"/>
                        <a:pt x="4446921" y="1392997"/>
                        <a:pt x="4451056" y="1398199"/>
                      </a:cubicBezTo>
                      <a:cubicBezTo>
                        <a:pt x="4452835" y="1399782"/>
                        <a:pt x="4454835" y="1401085"/>
                        <a:pt x="4457014" y="1402068"/>
                      </a:cubicBezTo>
                      <a:cubicBezTo>
                        <a:pt x="4461194" y="1404335"/>
                        <a:pt x="4465462" y="1406514"/>
                        <a:pt x="4465328" y="1409448"/>
                      </a:cubicBezTo>
                      <a:cubicBezTo>
                        <a:pt x="4465328" y="1411138"/>
                        <a:pt x="4463550" y="1412650"/>
                        <a:pt x="4460171" y="1413895"/>
                      </a:cubicBezTo>
                      <a:cubicBezTo>
                        <a:pt x="4458526" y="1414362"/>
                        <a:pt x="4456881" y="1414673"/>
                        <a:pt x="4455192" y="1414829"/>
                      </a:cubicBezTo>
                      <a:cubicBezTo>
                        <a:pt x="4449322" y="1415718"/>
                        <a:pt x="4438384" y="1417363"/>
                        <a:pt x="4437761" y="1420609"/>
                      </a:cubicBezTo>
                      <a:cubicBezTo>
                        <a:pt x="4437538" y="1421899"/>
                        <a:pt x="4439140" y="1423588"/>
                        <a:pt x="4442207" y="1425456"/>
                      </a:cubicBezTo>
                      <a:cubicBezTo>
                        <a:pt x="4444342" y="1426709"/>
                        <a:pt x="4446787" y="1427372"/>
                        <a:pt x="4449277" y="1427368"/>
                      </a:cubicBezTo>
                      <a:cubicBezTo>
                        <a:pt x="4453546" y="1427052"/>
                        <a:pt x="4457725" y="1425856"/>
                        <a:pt x="4461505" y="1423855"/>
                      </a:cubicBezTo>
                      <a:cubicBezTo>
                        <a:pt x="4465506" y="1421792"/>
                        <a:pt x="4469864" y="1420564"/>
                        <a:pt x="4474355" y="1420253"/>
                      </a:cubicBezTo>
                      <a:lnTo>
                        <a:pt x="4476045" y="1420253"/>
                      </a:lnTo>
                      <a:cubicBezTo>
                        <a:pt x="4477511" y="1420431"/>
                        <a:pt x="4479024" y="1420520"/>
                        <a:pt x="4480491" y="1420520"/>
                      </a:cubicBezTo>
                      <a:cubicBezTo>
                        <a:pt x="4487383" y="1420209"/>
                        <a:pt x="4494185" y="1418706"/>
                        <a:pt x="4500589" y="1416074"/>
                      </a:cubicBezTo>
                      <a:cubicBezTo>
                        <a:pt x="4506147" y="1413833"/>
                        <a:pt x="4512015" y="1412339"/>
                        <a:pt x="4517974" y="1411627"/>
                      </a:cubicBezTo>
                      <a:lnTo>
                        <a:pt x="4521042" y="1411627"/>
                      </a:lnTo>
                      <a:cubicBezTo>
                        <a:pt x="4523309" y="1411627"/>
                        <a:pt x="4525533" y="1411881"/>
                        <a:pt x="4527756" y="1412383"/>
                      </a:cubicBezTo>
                      <a:cubicBezTo>
                        <a:pt x="4529001" y="1412677"/>
                        <a:pt x="4530291" y="1412841"/>
                        <a:pt x="4531580" y="1412872"/>
                      </a:cubicBezTo>
                      <a:cubicBezTo>
                        <a:pt x="4534915" y="1412654"/>
                        <a:pt x="4538161" y="1411729"/>
                        <a:pt x="4541140" y="1410160"/>
                      </a:cubicBezTo>
                      <a:cubicBezTo>
                        <a:pt x="4546075" y="1408733"/>
                        <a:pt x="4551144" y="1407972"/>
                        <a:pt x="4556258" y="1407892"/>
                      </a:cubicBezTo>
                      <a:cubicBezTo>
                        <a:pt x="4563505" y="1407359"/>
                        <a:pt x="4571687" y="1406736"/>
                        <a:pt x="4573598" y="1404513"/>
                      </a:cubicBezTo>
                      <a:cubicBezTo>
                        <a:pt x="4574043" y="1404122"/>
                        <a:pt x="4574220" y="1403535"/>
                        <a:pt x="4574132" y="1402957"/>
                      </a:cubicBezTo>
                      <a:cubicBezTo>
                        <a:pt x="4573376" y="1400467"/>
                        <a:pt x="4565240" y="1398244"/>
                        <a:pt x="4558881" y="1396421"/>
                      </a:cubicBezTo>
                      <a:cubicBezTo>
                        <a:pt x="4550966" y="1394242"/>
                        <a:pt x="4546120" y="1392775"/>
                        <a:pt x="4545541" y="1390685"/>
                      </a:cubicBezTo>
                      <a:cubicBezTo>
                        <a:pt x="4539361" y="1371387"/>
                        <a:pt x="4574132" y="1344309"/>
                        <a:pt x="4578089" y="1341286"/>
                      </a:cubicBezTo>
                      <a:cubicBezTo>
                        <a:pt x="4581335" y="1338840"/>
                        <a:pt x="4584759" y="1336439"/>
                        <a:pt x="4588049" y="1334127"/>
                      </a:cubicBezTo>
                      <a:cubicBezTo>
                        <a:pt x="4593340" y="1330436"/>
                        <a:pt x="4598809" y="1326568"/>
                        <a:pt x="4603790" y="1322299"/>
                      </a:cubicBezTo>
                      <a:cubicBezTo>
                        <a:pt x="4607525" y="1319534"/>
                        <a:pt x="4611749" y="1317551"/>
                        <a:pt x="4616284" y="1316475"/>
                      </a:cubicBezTo>
                      <a:cubicBezTo>
                        <a:pt x="4620419" y="1315581"/>
                        <a:pt x="4624242" y="1313771"/>
                        <a:pt x="4627577" y="1311183"/>
                      </a:cubicBezTo>
                      <a:cubicBezTo>
                        <a:pt x="4630468" y="1308427"/>
                        <a:pt x="4631357" y="1303002"/>
                        <a:pt x="4632291" y="1297266"/>
                      </a:cubicBezTo>
                      <a:cubicBezTo>
                        <a:pt x="4633758" y="1287840"/>
                        <a:pt x="4635447" y="1277168"/>
                        <a:pt x="4647186" y="1276635"/>
                      </a:cubicBezTo>
                      <a:lnTo>
                        <a:pt x="4651633" y="1276635"/>
                      </a:lnTo>
                      <a:cubicBezTo>
                        <a:pt x="4655679" y="1276635"/>
                        <a:pt x="4659813" y="1276635"/>
                        <a:pt x="4663816" y="1277080"/>
                      </a:cubicBezTo>
                      <a:cubicBezTo>
                        <a:pt x="4667817" y="1277524"/>
                        <a:pt x="4671998" y="1277524"/>
                        <a:pt x="4676088" y="1277524"/>
                      </a:cubicBezTo>
                      <a:cubicBezTo>
                        <a:pt x="4685203" y="1277911"/>
                        <a:pt x="4694273" y="1275932"/>
                        <a:pt x="4702410" y="1271788"/>
                      </a:cubicBezTo>
                      <a:cubicBezTo>
                        <a:pt x="4704633" y="1270419"/>
                        <a:pt x="4707168" y="1269654"/>
                        <a:pt x="4709747" y="1269565"/>
                      </a:cubicBezTo>
                      <a:cubicBezTo>
                        <a:pt x="4713838" y="1270019"/>
                        <a:pt x="4717573" y="1272202"/>
                        <a:pt x="4719973" y="1275568"/>
                      </a:cubicBezTo>
                      <a:cubicBezTo>
                        <a:pt x="4722330" y="1278102"/>
                        <a:pt x="4724420" y="1280503"/>
                        <a:pt x="4727621" y="1280503"/>
                      </a:cubicBezTo>
                      <a:cubicBezTo>
                        <a:pt x="4730067" y="1280303"/>
                        <a:pt x="4732379" y="1279303"/>
                        <a:pt x="4734202" y="1277658"/>
                      </a:cubicBezTo>
                      <a:cubicBezTo>
                        <a:pt x="4740293" y="1272900"/>
                        <a:pt x="4744384" y="1270588"/>
                        <a:pt x="4746562" y="1270588"/>
                      </a:cubicBezTo>
                      <a:cubicBezTo>
                        <a:pt x="4747319" y="1270530"/>
                        <a:pt x="4748075" y="1270930"/>
                        <a:pt x="4748431" y="1271610"/>
                      </a:cubicBezTo>
                      <a:cubicBezTo>
                        <a:pt x="4749897" y="1274234"/>
                        <a:pt x="4746386" y="1282104"/>
                        <a:pt x="4737003" y="1297044"/>
                      </a:cubicBezTo>
                      <a:cubicBezTo>
                        <a:pt x="4733268" y="1303002"/>
                        <a:pt x="4732024" y="1307315"/>
                        <a:pt x="4733312" y="1309850"/>
                      </a:cubicBezTo>
                      <a:cubicBezTo>
                        <a:pt x="4734602" y="1312384"/>
                        <a:pt x="4739893" y="1313407"/>
                        <a:pt x="4744740" y="1313851"/>
                      </a:cubicBezTo>
                      <a:cubicBezTo>
                        <a:pt x="4748830" y="1314207"/>
                        <a:pt x="4752655" y="1314518"/>
                        <a:pt x="4754211" y="1316519"/>
                      </a:cubicBezTo>
                      <a:cubicBezTo>
                        <a:pt x="4754833" y="1317373"/>
                        <a:pt x="4755100" y="1318453"/>
                        <a:pt x="4754878" y="1319498"/>
                      </a:cubicBezTo>
                      <a:cubicBezTo>
                        <a:pt x="4754878" y="1320787"/>
                        <a:pt x="4752833" y="1322255"/>
                        <a:pt x="4749809" y="1324523"/>
                      </a:cubicBezTo>
                      <a:cubicBezTo>
                        <a:pt x="4746785" y="1326790"/>
                        <a:pt x="4743762" y="1328969"/>
                        <a:pt x="4743895" y="1330525"/>
                      </a:cubicBezTo>
                      <a:cubicBezTo>
                        <a:pt x="4743895" y="1330525"/>
                        <a:pt x="4743895" y="1331103"/>
                        <a:pt x="4744873" y="1331592"/>
                      </a:cubicBezTo>
                      <a:cubicBezTo>
                        <a:pt x="4746252" y="1332233"/>
                        <a:pt x="4747763" y="1332566"/>
                        <a:pt x="4749320" y="1332570"/>
                      </a:cubicBezTo>
                      <a:cubicBezTo>
                        <a:pt x="4756212" y="1331819"/>
                        <a:pt x="4762792" y="1329204"/>
                        <a:pt x="4768350" y="1325012"/>
                      </a:cubicBezTo>
                      <a:cubicBezTo>
                        <a:pt x="4775109" y="1320410"/>
                        <a:pt x="4781512" y="1315341"/>
                        <a:pt x="4787559" y="1309850"/>
                      </a:cubicBezTo>
                      <a:cubicBezTo>
                        <a:pt x="4801342" y="1297889"/>
                        <a:pt x="4815615" y="1285483"/>
                        <a:pt x="4835091" y="1285483"/>
                      </a:cubicBezTo>
                      <a:cubicBezTo>
                        <a:pt x="4836780" y="1285483"/>
                        <a:pt x="4838515" y="1285572"/>
                        <a:pt x="4840204" y="1285750"/>
                      </a:cubicBezTo>
                      <a:cubicBezTo>
                        <a:pt x="4846518" y="1286506"/>
                        <a:pt x="4847185" y="1277613"/>
                        <a:pt x="4847940" y="1267298"/>
                      </a:cubicBezTo>
                      <a:cubicBezTo>
                        <a:pt x="4848785" y="1255426"/>
                        <a:pt x="4849720" y="1242042"/>
                        <a:pt x="4859234" y="1237018"/>
                      </a:cubicBezTo>
                      <a:cubicBezTo>
                        <a:pt x="4871595" y="1232727"/>
                        <a:pt x="4884579" y="1230401"/>
                        <a:pt x="4897695" y="1230126"/>
                      </a:cubicBezTo>
                      <a:cubicBezTo>
                        <a:pt x="4905921" y="1230126"/>
                        <a:pt x="4911435" y="1231637"/>
                        <a:pt x="4914059" y="1234572"/>
                      </a:cubicBezTo>
                      <a:cubicBezTo>
                        <a:pt x="4915437" y="1236155"/>
                        <a:pt x="4916059" y="1238271"/>
                        <a:pt x="4915748" y="1240352"/>
                      </a:cubicBezTo>
                      <a:lnTo>
                        <a:pt x="4915748" y="1240352"/>
                      </a:lnTo>
                      <a:lnTo>
                        <a:pt x="4914681" y="1240352"/>
                      </a:lnTo>
                      <a:lnTo>
                        <a:pt x="4914681" y="1240352"/>
                      </a:lnTo>
                      <a:cubicBezTo>
                        <a:pt x="4914681" y="1240352"/>
                        <a:pt x="4914681" y="1240352"/>
                        <a:pt x="4914681" y="1240352"/>
                      </a:cubicBezTo>
                      <a:cubicBezTo>
                        <a:pt x="4914237" y="1240254"/>
                        <a:pt x="4913747" y="1240254"/>
                        <a:pt x="4913302" y="1240352"/>
                      </a:cubicBezTo>
                      <a:cubicBezTo>
                        <a:pt x="4906677" y="1240352"/>
                        <a:pt x="4886269" y="1245466"/>
                        <a:pt x="4882934" y="1251646"/>
                      </a:cubicBezTo>
                      <a:cubicBezTo>
                        <a:pt x="4879822" y="1258369"/>
                        <a:pt x="4877686" y="1265519"/>
                        <a:pt x="4876664" y="1272856"/>
                      </a:cubicBezTo>
                      <a:cubicBezTo>
                        <a:pt x="4875730" y="1278298"/>
                        <a:pt x="4874441" y="1283660"/>
                        <a:pt x="4872707" y="1288907"/>
                      </a:cubicBezTo>
                      <a:cubicBezTo>
                        <a:pt x="4872128" y="1290743"/>
                        <a:pt x="4872618" y="1292762"/>
                        <a:pt x="4873997" y="1294109"/>
                      </a:cubicBezTo>
                      <a:cubicBezTo>
                        <a:pt x="4875242" y="1295332"/>
                        <a:pt x="4875864" y="1297084"/>
                        <a:pt x="4875597" y="1298822"/>
                      </a:cubicBezTo>
                      <a:cubicBezTo>
                        <a:pt x="4875108" y="1301446"/>
                        <a:pt x="4872041" y="1303269"/>
                        <a:pt x="4869372" y="1304736"/>
                      </a:cubicBezTo>
                      <a:cubicBezTo>
                        <a:pt x="4868083" y="1305385"/>
                        <a:pt x="4866882" y="1306194"/>
                        <a:pt x="4865770" y="1307137"/>
                      </a:cubicBezTo>
                      <a:cubicBezTo>
                        <a:pt x="4864126" y="1309147"/>
                        <a:pt x="4863325" y="1311708"/>
                        <a:pt x="4863503" y="1314296"/>
                      </a:cubicBezTo>
                      <a:cubicBezTo>
                        <a:pt x="4863681" y="1317244"/>
                        <a:pt x="4862747" y="1320156"/>
                        <a:pt x="4860880" y="1322433"/>
                      </a:cubicBezTo>
                      <a:cubicBezTo>
                        <a:pt x="4856878" y="1326879"/>
                        <a:pt x="4849141" y="1327991"/>
                        <a:pt x="4843095" y="1328969"/>
                      </a:cubicBezTo>
                      <a:lnTo>
                        <a:pt x="4838025" y="1329903"/>
                      </a:lnTo>
                      <a:lnTo>
                        <a:pt x="4835668" y="1330392"/>
                      </a:lnTo>
                      <a:cubicBezTo>
                        <a:pt x="4826776" y="1332259"/>
                        <a:pt x="4810458" y="1335728"/>
                        <a:pt x="4809702" y="1345421"/>
                      </a:cubicBezTo>
                      <a:cubicBezTo>
                        <a:pt x="4809079" y="1353380"/>
                        <a:pt x="4801876" y="1358760"/>
                        <a:pt x="4794851" y="1363873"/>
                      </a:cubicBezTo>
                      <a:cubicBezTo>
                        <a:pt x="4789782" y="1367017"/>
                        <a:pt x="4785424" y="1371201"/>
                        <a:pt x="4782089" y="1376145"/>
                      </a:cubicBezTo>
                      <a:cubicBezTo>
                        <a:pt x="4777643" y="1384371"/>
                        <a:pt x="4768750" y="1390196"/>
                        <a:pt x="4761191" y="1395309"/>
                      </a:cubicBezTo>
                      <a:cubicBezTo>
                        <a:pt x="4759191" y="1396599"/>
                        <a:pt x="4757323" y="1397843"/>
                        <a:pt x="4755544" y="1399089"/>
                      </a:cubicBezTo>
                      <a:cubicBezTo>
                        <a:pt x="4742116" y="1409235"/>
                        <a:pt x="4730067" y="1421089"/>
                        <a:pt x="4719707" y="1434348"/>
                      </a:cubicBezTo>
                      <a:lnTo>
                        <a:pt x="4713882" y="1441151"/>
                      </a:lnTo>
                      <a:cubicBezTo>
                        <a:pt x="4704234" y="1452356"/>
                        <a:pt x="4690539" y="1459382"/>
                        <a:pt x="4677244" y="1466184"/>
                      </a:cubicBezTo>
                      <a:cubicBezTo>
                        <a:pt x="4671864" y="1468986"/>
                        <a:pt x="4666795" y="1471565"/>
                        <a:pt x="4662081" y="1474410"/>
                      </a:cubicBezTo>
                      <a:cubicBezTo>
                        <a:pt x="4657235" y="1476038"/>
                        <a:pt x="4652166" y="1476731"/>
                        <a:pt x="4647053" y="1476456"/>
                      </a:cubicBezTo>
                      <a:cubicBezTo>
                        <a:pt x="4639761" y="1476722"/>
                        <a:pt x="4631490" y="1477034"/>
                        <a:pt x="4630379" y="1479657"/>
                      </a:cubicBezTo>
                      <a:cubicBezTo>
                        <a:pt x="4629623" y="1482858"/>
                        <a:pt x="4629623" y="1486193"/>
                        <a:pt x="4630379" y="1489395"/>
                      </a:cubicBezTo>
                      <a:cubicBezTo>
                        <a:pt x="4630690" y="1491084"/>
                        <a:pt x="4630912" y="1492792"/>
                        <a:pt x="4630956" y="1494508"/>
                      </a:cubicBezTo>
                      <a:cubicBezTo>
                        <a:pt x="4630956" y="1506558"/>
                        <a:pt x="4624509" y="1514383"/>
                        <a:pt x="4617617" y="1522654"/>
                      </a:cubicBezTo>
                      <a:cubicBezTo>
                        <a:pt x="4616595" y="1523899"/>
                        <a:pt x="4615572" y="1525144"/>
                        <a:pt x="4614594" y="1526433"/>
                      </a:cubicBezTo>
                      <a:cubicBezTo>
                        <a:pt x="4584625" y="1564405"/>
                        <a:pt x="4581291" y="1624698"/>
                        <a:pt x="4604412" y="1710780"/>
                      </a:cubicBezTo>
                      <a:cubicBezTo>
                        <a:pt x="4605434" y="1714649"/>
                        <a:pt x="4606768" y="1718339"/>
                        <a:pt x="4608058" y="1721896"/>
                      </a:cubicBezTo>
                      <a:cubicBezTo>
                        <a:pt x="4610593" y="1728117"/>
                        <a:pt x="4612326" y="1734631"/>
                        <a:pt x="4613215" y="1741283"/>
                      </a:cubicBezTo>
                      <a:cubicBezTo>
                        <a:pt x="4613482" y="1743951"/>
                        <a:pt x="4613482" y="1747463"/>
                        <a:pt x="4613482" y="1751154"/>
                      </a:cubicBezTo>
                      <a:cubicBezTo>
                        <a:pt x="4613482" y="1760936"/>
                        <a:pt x="4613482" y="1773163"/>
                        <a:pt x="4618641" y="1778766"/>
                      </a:cubicBezTo>
                      <a:cubicBezTo>
                        <a:pt x="4620686" y="1782078"/>
                        <a:pt x="4622064" y="1785769"/>
                        <a:pt x="4622642" y="1789615"/>
                      </a:cubicBezTo>
                      <a:cubicBezTo>
                        <a:pt x="4624199" y="1795884"/>
                        <a:pt x="4625977" y="1802954"/>
                        <a:pt x="4629623" y="1802954"/>
                      </a:cubicBezTo>
                      <a:cubicBezTo>
                        <a:pt x="4630735" y="1802874"/>
                        <a:pt x="4631757" y="1802452"/>
                        <a:pt x="4632602" y="1801754"/>
                      </a:cubicBezTo>
                      <a:cubicBezTo>
                        <a:pt x="4646164" y="1791425"/>
                        <a:pt x="4658391" y="1779477"/>
                        <a:pt x="4669018" y="1766183"/>
                      </a:cubicBezTo>
                      <a:lnTo>
                        <a:pt x="4672041" y="1762536"/>
                      </a:lnTo>
                      <a:cubicBezTo>
                        <a:pt x="4678711" y="1754444"/>
                        <a:pt x="4684447" y="1747463"/>
                        <a:pt x="4685380" y="1736614"/>
                      </a:cubicBezTo>
                      <a:lnTo>
                        <a:pt x="4685380" y="1734568"/>
                      </a:lnTo>
                      <a:cubicBezTo>
                        <a:pt x="4686315" y="1720740"/>
                        <a:pt x="4686581" y="1716561"/>
                        <a:pt x="4700543" y="1709713"/>
                      </a:cubicBezTo>
                      <a:cubicBezTo>
                        <a:pt x="4702722" y="1708468"/>
                        <a:pt x="4704767" y="1706979"/>
                        <a:pt x="4706634" y="1705267"/>
                      </a:cubicBezTo>
                      <a:cubicBezTo>
                        <a:pt x="4709124" y="1702946"/>
                        <a:pt x="4712015" y="1701123"/>
                        <a:pt x="4715172" y="1699887"/>
                      </a:cubicBezTo>
                      <a:cubicBezTo>
                        <a:pt x="4717573" y="1699286"/>
                        <a:pt x="4720018" y="1699020"/>
                        <a:pt x="4722508" y="1699086"/>
                      </a:cubicBezTo>
                      <a:lnTo>
                        <a:pt x="4726954" y="1699086"/>
                      </a:lnTo>
                      <a:cubicBezTo>
                        <a:pt x="4729667" y="1699184"/>
                        <a:pt x="4732379" y="1698824"/>
                        <a:pt x="4734958" y="1698019"/>
                      </a:cubicBezTo>
                      <a:cubicBezTo>
                        <a:pt x="4739404" y="1696419"/>
                        <a:pt x="4737493" y="1689127"/>
                        <a:pt x="4735447" y="1681256"/>
                      </a:cubicBezTo>
                      <a:cubicBezTo>
                        <a:pt x="4733401" y="1673386"/>
                        <a:pt x="4731267" y="1665205"/>
                        <a:pt x="4734914" y="1660848"/>
                      </a:cubicBezTo>
                      <a:cubicBezTo>
                        <a:pt x="4742873" y="1651377"/>
                        <a:pt x="4760658" y="1636926"/>
                        <a:pt x="4772085" y="1635681"/>
                      </a:cubicBezTo>
                      <a:cubicBezTo>
                        <a:pt x="4773864" y="1635570"/>
                        <a:pt x="4775642" y="1635570"/>
                        <a:pt x="4777421" y="1635681"/>
                      </a:cubicBezTo>
                      <a:lnTo>
                        <a:pt x="4781601" y="1635681"/>
                      </a:lnTo>
                      <a:cubicBezTo>
                        <a:pt x="4791204" y="1635681"/>
                        <a:pt x="4803254" y="1635992"/>
                        <a:pt x="4808279" y="1629812"/>
                      </a:cubicBezTo>
                      <a:cubicBezTo>
                        <a:pt x="4810814" y="1626023"/>
                        <a:pt x="4811436" y="1621266"/>
                        <a:pt x="4809924" y="1616962"/>
                      </a:cubicBezTo>
                      <a:cubicBezTo>
                        <a:pt x="4808724" y="1612573"/>
                        <a:pt x="4806633" y="1608487"/>
                        <a:pt x="4803788" y="1604956"/>
                      </a:cubicBezTo>
                      <a:cubicBezTo>
                        <a:pt x="4799919" y="1599576"/>
                        <a:pt x="4796540" y="1594907"/>
                        <a:pt x="4800453" y="1585570"/>
                      </a:cubicBezTo>
                      <a:cubicBezTo>
                        <a:pt x="4804900" y="1574765"/>
                        <a:pt x="4814459" y="1556580"/>
                        <a:pt x="4827665" y="1556580"/>
                      </a:cubicBezTo>
                      <a:cubicBezTo>
                        <a:pt x="4828599" y="1556584"/>
                        <a:pt x="4829577" y="1556673"/>
                        <a:pt x="4830511" y="1556846"/>
                      </a:cubicBezTo>
                      <a:cubicBezTo>
                        <a:pt x="4832512" y="1557215"/>
                        <a:pt x="4834557" y="1557393"/>
                        <a:pt x="4836602" y="1557380"/>
                      </a:cubicBezTo>
                      <a:cubicBezTo>
                        <a:pt x="4842338" y="1557380"/>
                        <a:pt x="4849675" y="1555957"/>
                        <a:pt x="4851453" y="1551822"/>
                      </a:cubicBezTo>
                      <a:cubicBezTo>
                        <a:pt x="4852609" y="1549154"/>
                        <a:pt x="4851231" y="1545641"/>
                        <a:pt x="4847274" y="1541506"/>
                      </a:cubicBezTo>
                      <a:cubicBezTo>
                        <a:pt x="4844650" y="1539039"/>
                        <a:pt x="4841493" y="1537198"/>
                        <a:pt x="4838025" y="1536126"/>
                      </a:cubicBezTo>
                      <a:cubicBezTo>
                        <a:pt x="4833046" y="1534170"/>
                        <a:pt x="4828332" y="1532347"/>
                        <a:pt x="4827532" y="1525366"/>
                      </a:cubicBezTo>
                      <a:cubicBezTo>
                        <a:pt x="4825842" y="1510737"/>
                        <a:pt x="4833179" y="1503134"/>
                        <a:pt x="4841671" y="1494641"/>
                      </a:cubicBezTo>
                      <a:cubicBezTo>
                        <a:pt x="4843494" y="1492774"/>
                        <a:pt x="4845362" y="1490862"/>
                        <a:pt x="4847185" y="1488861"/>
                      </a:cubicBezTo>
                      <a:cubicBezTo>
                        <a:pt x="4849007" y="1486860"/>
                        <a:pt x="4850253" y="1484415"/>
                        <a:pt x="4849586" y="1482858"/>
                      </a:cubicBezTo>
                      <a:cubicBezTo>
                        <a:pt x="4848918" y="1481302"/>
                        <a:pt x="4845140" y="1478857"/>
                        <a:pt x="4833001" y="1478857"/>
                      </a:cubicBezTo>
                      <a:cubicBezTo>
                        <a:pt x="4827709" y="1478857"/>
                        <a:pt x="4822463" y="1479257"/>
                        <a:pt x="4819662" y="1479524"/>
                      </a:cubicBezTo>
                      <a:lnTo>
                        <a:pt x="4817883" y="1479524"/>
                      </a:lnTo>
                      <a:cubicBezTo>
                        <a:pt x="4814015" y="1480106"/>
                        <a:pt x="4810235" y="1478105"/>
                        <a:pt x="4808546" y="1474588"/>
                      </a:cubicBezTo>
                      <a:cubicBezTo>
                        <a:pt x="4804100" y="1465695"/>
                        <a:pt x="4809879" y="1448310"/>
                        <a:pt x="4813392" y="1443463"/>
                      </a:cubicBezTo>
                      <a:cubicBezTo>
                        <a:pt x="4816994" y="1439204"/>
                        <a:pt x="4821173" y="1435478"/>
                        <a:pt x="4825797" y="1432392"/>
                      </a:cubicBezTo>
                      <a:cubicBezTo>
                        <a:pt x="4832868" y="1427190"/>
                        <a:pt x="4840115" y="1421765"/>
                        <a:pt x="4841805" y="1413673"/>
                      </a:cubicBezTo>
                      <a:cubicBezTo>
                        <a:pt x="4844251" y="1401934"/>
                        <a:pt x="4851943" y="1391796"/>
                        <a:pt x="4859590" y="1381970"/>
                      </a:cubicBezTo>
                      <a:cubicBezTo>
                        <a:pt x="4861458" y="1379524"/>
                        <a:pt x="4863192" y="1377212"/>
                        <a:pt x="4864881" y="1374856"/>
                      </a:cubicBezTo>
                      <a:cubicBezTo>
                        <a:pt x="4868350" y="1370054"/>
                        <a:pt x="4878221" y="1366407"/>
                        <a:pt x="4888136" y="1366407"/>
                      </a:cubicBezTo>
                      <a:cubicBezTo>
                        <a:pt x="4892760" y="1366083"/>
                        <a:pt x="4897340" y="1367386"/>
                        <a:pt x="4901119" y="1370098"/>
                      </a:cubicBezTo>
                      <a:cubicBezTo>
                        <a:pt x="4905032" y="1373522"/>
                        <a:pt x="4907122" y="1375300"/>
                        <a:pt x="4908900" y="1375300"/>
                      </a:cubicBezTo>
                      <a:cubicBezTo>
                        <a:pt x="4910679" y="1375300"/>
                        <a:pt x="4913347" y="1372543"/>
                        <a:pt x="4917483" y="1366986"/>
                      </a:cubicBezTo>
                      <a:lnTo>
                        <a:pt x="4918550" y="1365652"/>
                      </a:lnTo>
                      <a:lnTo>
                        <a:pt x="4920372" y="1363206"/>
                      </a:lnTo>
                      <a:cubicBezTo>
                        <a:pt x="4925353" y="1356403"/>
                        <a:pt x="4935757" y="1342264"/>
                        <a:pt x="4944250" y="1342264"/>
                      </a:cubicBezTo>
                      <a:cubicBezTo>
                        <a:pt x="4946117" y="1342259"/>
                        <a:pt x="4947895" y="1342975"/>
                        <a:pt x="4949229" y="1344265"/>
                      </a:cubicBezTo>
                      <a:cubicBezTo>
                        <a:pt x="4953676" y="1348133"/>
                        <a:pt x="4952564" y="1354402"/>
                        <a:pt x="4951675" y="1360405"/>
                      </a:cubicBezTo>
                      <a:cubicBezTo>
                        <a:pt x="4950786" y="1366407"/>
                        <a:pt x="4949940" y="1371921"/>
                        <a:pt x="4953498" y="1375612"/>
                      </a:cubicBezTo>
                      <a:cubicBezTo>
                        <a:pt x="4953676" y="1375669"/>
                        <a:pt x="4953809" y="1375669"/>
                        <a:pt x="4953987" y="1375612"/>
                      </a:cubicBezTo>
                      <a:cubicBezTo>
                        <a:pt x="4957634" y="1375612"/>
                        <a:pt x="4970216" y="1365340"/>
                        <a:pt x="4978531" y="1358538"/>
                      </a:cubicBezTo>
                      <a:cubicBezTo>
                        <a:pt x="4981644" y="1355794"/>
                        <a:pt x="4984934" y="1353255"/>
                        <a:pt x="4988358" y="1350934"/>
                      </a:cubicBezTo>
                      <a:cubicBezTo>
                        <a:pt x="5002987" y="1344407"/>
                        <a:pt x="5018816" y="1341103"/>
                        <a:pt x="5034822" y="1341241"/>
                      </a:cubicBezTo>
                      <a:cubicBezTo>
                        <a:pt x="5046161" y="1340912"/>
                        <a:pt x="5057455" y="1343082"/>
                        <a:pt x="5067859" y="1347599"/>
                      </a:cubicBezTo>
                      <a:cubicBezTo>
                        <a:pt x="5071639" y="1350245"/>
                        <a:pt x="5074973" y="1353522"/>
                        <a:pt x="5077642" y="1357292"/>
                      </a:cubicBezTo>
                      <a:cubicBezTo>
                        <a:pt x="5082088" y="1362850"/>
                        <a:pt x="5087557" y="1369164"/>
                        <a:pt x="5091603" y="1369164"/>
                      </a:cubicBezTo>
                      <a:cubicBezTo>
                        <a:pt x="5091914" y="1369209"/>
                        <a:pt x="5092225" y="1369209"/>
                        <a:pt x="5092536" y="1369164"/>
                      </a:cubicBezTo>
                      <a:cubicBezTo>
                        <a:pt x="5097961" y="1367830"/>
                        <a:pt x="5098495" y="1364096"/>
                        <a:pt x="5099161" y="1359427"/>
                      </a:cubicBezTo>
                      <a:cubicBezTo>
                        <a:pt x="5099161" y="1358715"/>
                        <a:pt x="5099161" y="1358004"/>
                        <a:pt x="5099517" y="1357292"/>
                      </a:cubicBezTo>
                      <a:cubicBezTo>
                        <a:pt x="5100629" y="1350490"/>
                        <a:pt x="5108143" y="1347822"/>
                        <a:pt x="5114768" y="1345509"/>
                      </a:cubicBezTo>
                      <a:cubicBezTo>
                        <a:pt x="5116858" y="1344834"/>
                        <a:pt x="5118903" y="1344015"/>
                        <a:pt x="5120905" y="1343064"/>
                      </a:cubicBezTo>
                      <a:cubicBezTo>
                        <a:pt x="5134822" y="1335612"/>
                        <a:pt x="5148294" y="1327341"/>
                        <a:pt x="5161233" y="1318297"/>
                      </a:cubicBezTo>
                      <a:cubicBezTo>
                        <a:pt x="5171193" y="1311584"/>
                        <a:pt x="5181553" y="1304647"/>
                        <a:pt x="5192047" y="1298689"/>
                      </a:cubicBezTo>
                      <a:cubicBezTo>
                        <a:pt x="5195560" y="1296519"/>
                        <a:pt x="5198850" y="1293954"/>
                        <a:pt x="5201784" y="1291041"/>
                      </a:cubicBezTo>
                      <a:cubicBezTo>
                        <a:pt x="5205919" y="1286817"/>
                        <a:pt x="5210766" y="1283371"/>
                        <a:pt x="5216102" y="1280859"/>
                      </a:cubicBezTo>
                      <a:cubicBezTo>
                        <a:pt x="5226951" y="1276528"/>
                        <a:pt x="5238111" y="1272993"/>
                        <a:pt x="5249450" y="1270277"/>
                      </a:cubicBezTo>
                      <a:cubicBezTo>
                        <a:pt x="5258342" y="1267920"/>
                        <a:pt x="5267769" y="1265474"/>
                        <a:pt x="5276662" y="1262184"/>
                      </a:cubicBezTo>
                      <a:cubicBezTo>
                        <a:pt x="5290846" y="1257431"/>
                        <a:pt x="5304318" y="1250744"/>
                        <a:pt x="5316680" y="1242309"/>
                      </a:cubicBezTo>
                      <a:cubicBezTo>
                        <a:pt x="5318680" y="1240508"/>
                        <a:pt x="5320325" y="1238312"/>
                        <a:pt x="5321481" y="1235862"/>
                      </a:cubicBezTo>
                      <a:cubicBezTo>
                        <a:pt x="5323571" y="1232126"/>
                        <a:pt x="5325927" y="1228258"/>
                        <a:pt x="5330107" y="1228258"/>
                      </a:cubicBezTo>
                      <a:cubicBezTo>
                        <a:pt x="5331263" y="1228280"/>
                        <a:pt x="5332374" y="1228507"/>
                        <a:pt x="5333441" y="1228925"/>
                      </a:cubicBezTo>
                      <a:cubicBezTo>
                        <a:pt x="5335354" y="1229583"/>
                        <a:pt x="5336954" y="1230953"/>
                        <a:pt x="5337888" y="1232749"/>
                      </a:cubicBezTo>
                      <a:cubicBezTo>
                        <a:pt x="5338822" y="1234777"/>
                        <a:pt x="5340734" y="1236195"/>
                        <a:pt x="5342957" y="1236529"/>
                      </a:cubicBezTo>
                      <a:cubicBezTo>
                        <a:pt x="5346648" y="1237195"/>
                        <a:pt x="5350427" y="1237551"/>
                        <a:pt x="5354118" y="1237907"/>
                      </a:cubicBezTo>
                      <a:cubicBezTo>
                        <a:pt x="5358297" y="1238240"/>
                        <a:pt x="5362432" y="1238792"/>
                        <a:pt x="5366523" y="1239552"/>
                      </a:cubicBezTo>
                      <a:lnTo>
                        <a:pt x="5371369" y="1240664"/>
                      </a:lnTo>
                      <a:cubicBezTo>
                        <a:pt x="5377061" y="1242242"/>
                        <a:pt x="5382886" y="1243167"/>
                        <a:pt x="5388755" y="1243420"/>
                      </a:cubicBezTo>
                      <a:cubicBezTo>
                        <a:pt x="5397470" y="1244079"/>
                        <a:pt x="5405429" y="1238489"/>
                        <a:pt x="5407741" y="1230081"/>
                      </a:cubicBezTo>
                      <a:cubicBezTo>
                        <a:pt x="5411476" y="1219855"/>
                        <a:pt x="5403295" y="1208472"/>
                        <a:pt x="5395024" y="1197489"/>
                      </a:cubicBezTo>
                      <a:cubicBezTo>
                        <a:pt x="5389066" y="1189352"/>
                        <a:pt x="5383420" y="1181705"/>
                        <a:pt x="5382574" y="1174635"/>
                      </a:cubicBezTo>
                      <a:cubicBezTo>
                        <a:pt x="5380574" y="1163492"/>
                        <a:pt x="5374394" y="1153537"/>
                        <a:pt x="5365278" y="1146800"/>
                      </a:cubicBezTo>
                      <a:cubicBezTo>
                        <a:pt x="5362788" y="1145649"/>
                        <a:pt x="5360076" y="1145173"/>
                        <a:pt x="5357364" y="1145422"/>
                      </a:cubicBezTo>
                      <a:lnTo>
                        <a:pt x="5353984" y="1145422"/>
                      </a:lnTo>
                      <a:cubicBezTo>
                        <a:pt x="5350560" y="1145684"/>
                        <a:pt x="5347137" y="1145057"/>
                        <a:pt x="5344024" y="1143599"/>
                      </a:cubicBezTo>
                      <a:cubicBezTo>
                        <a:pt x="5340690" y="1141198"/>
                        <a:pt x="5338999" y="1137156"/>
                        <a:pt x="5339578" y="1133106"/>
                      </a:cubicBezTo>
                      <a:cubicBezTo>
                        <a:pt x="5339578" y="1123190"/>
                        <a:pt x="5337088" y="1121856"/>
                        <a:pt x="5334421" y="1121856"/>
                      </a:cubicBezTo>
                      <a:cubicBezTo>
                        <a:pt x="5332286" y="1122025"/>
                        <a:pt x="5330151" y="1122488"/>
                        <a:pt x="5328150" y="1123234"/>
                      </a:cubicBezTo>
                      <a:cubicBezTo>
                        <a:pt x="5324372" y="1124591"/>
                        <a:pt x="5320369" y="1125267"/>
                        <a:pt x="5316323" y="1125235"/>
                      </a:cubicBezTo>
                      <a:cubicBezTo>
                        <a:pt x="5308498" y="1124746"/>
                        <a:pt x="5301873" y="1120078"/>
                        <a:pt x="5301250" y="1114608"/>
                      </a:cubicBezTo>
                      <a:cubicBezTo>
                        <a:pt x="5300761" y="1110162"/>
                        <a:pt x="5304318" y="1106605"/>
                        <a:pt x="5310943" y="1104693"/>
                      </a:cubicBezTo>
                      <a:cubicBezTo>
                        <a:pt x="5314412" y="1103648"/>
                        <a:pt x="5317968" y="1103110"/>
                        <a:pt x="5321570" y="1103092"/>
                      </a:cubicBezTo>
                      <a:cubicBezTo>
                        <a:pt x="5332864" y="1103199"/>
                        <a:pt x="5343269" y="1109073"/>
                        <a:pt x="5349226" y="1118655"/>
                      </a:cubicBezTo>
                      <a:cubicBezTo>
                        <a:pt x="5352873" y="1124079"/>
                        <a:pt x="5360298" y="1125235"/>
                        <a:pt x="5365900" y="1125235"/>
                      </a:cubicBezTo>
                      <a:cubicBezTo>
                        <a:pt x="5374527" y="1125035"/>
                        <a:pt x="5383064" y="1123114"/>
                        <a:pt x="5390934" y="1119588"/>
                      </a:cubicBezTo>
                      <a:cubicBezTo>
                        <a:pt x="5395824" y="1117276"/>
                        <a:pt x="5400983" y="1115142"/>
                        <a:pt x="5405918" y="1113275"/>
                      </a:cubicBezTo>
                      <a:cubicBezTo>
                        <a:pt x="5413610" y="1110491"/>
                        <a:pt x="5421036" y="1107085"/>
                        <a:pt x="5428150" y="1103092"/>
                      </a:cubicBezTo>
                      <a:cubicBezTo>
                        <a:pt x="5432374" y="1100220"/>
                        <a:pt x="5435398" y="1095903"/>
                        <a:pt x="5436688" y="1090954"/>
                      </a:cubicBezTo>
                      <a:cubicBezTo>
                        <a:pt x="5437888" y="1085951"/>
                        <a:pt x="5441134" y="1081661"/>
                        <a:pt x="5445580" y="1079082"/>
                      </a:cubicBezTo>
                      <a:cubicBezTo>
                        <a:pt x="5448470" y="1077614"/>
                        <a:pt x="5450027" y="1076014"/>
                        <a:pt x="5450337" y="1074146"/>
                      </a:cubicBezTo>
                      <a:cubicBezTo>
                        <a:pt x="5450916" y="1070545"/>
                        <a:pt x="5446469" y="1066232"/>
                        <a:pt x="5442156" y="1062052"/>
                      </a:cubicBezTo>
                      <a:cubicBezTo>
                        <a:pt x="5437844" y="1057873"/>
                        <a:pt x="5433264" y="1053471"/>
                        <a:pt x="5433930" y="1049513"/>
                      </a:cubicBezTo>
                      <a:cubicBezTo>
                        <a:pt x="5434597" y="1045556"/>
                        <a:pt x="5453139" y="1032128"/>
                        <a:pt x="5458964" y="1032128"/>
                      </a:cubicBezTo>
                      <a:cubicBezTo>
                        <a:pt x="5459274" y="1032079"/>
                        <a:pt x="5459586" y="1032079"/>
                        <a:pt x="5459898" y="1032128"/>
                      </a:cubicBezTo>
                      <a:cubicBezTo>
                        <a:pt x="5460653" y="1032346"/>
                        <a:pt x="5461409" y="1032452"/>
                        <a:pt x="5462165" y="1032439"/>
                      </a:cubicBezTo>
                      <a:cubicBezTo>
                        <a:pt x="5464566" y="1032257"/>
                        <a:pt x="5466967" y="1031626"/>
                        <a:pt x="5469145" y="1030572"/>
                      </a:cubicBezTo>
                      <a:cubicBezTo>
                        <a:pt x="5471058" y="1029651"/>
                        <a:pt x="5473148" y="1029082"/>
                        <a:pt x="5475282" y="1028882"/>
                      </a:cubicBezTo>
                      <a:cubicBezTo>
                        <a:pt x="5475948" y="1028882"/>
                        <a:pt x="5476661" y="1029007"/>
                        <a:pt x="5477283" y="1029238"/>
                      </a:cubicBezTo>
                      <a:lnTo>
                        <a:pt x="5477283" y="1029238"/>
                      </a:lnTo>
                      <a:lnTo>
                        <a:pt x="5477283" y="1029460"/>
                      </a:lnTo>
                      <a:cubicBezTo>
                        <a:pt x="5477283" y="1029860"/>
                        <a:pt x="5477283" y="1030260"/>
                        <a:pt x="5475770" y="1033907"/>
                      </a:cubicBezTo>
                      <a:cubicBezTo>
                        <a:pt x="5472925" y="1040665"/>
                        <a:pt x="5466878" y="1054716"/>
                        <a:pt x="5470124" y="1059118"/>
                      </a:cubicBezTo>
                      <a:cubicBezTo>
                        <a:pt x="5478572" y="1070767"/>
                        <a:pt x="5484708" y="1076325"/>
                        <a:pt x="5496803" y="1076325"/>
                      </a:cubicBezTo>
                      <a:cubicBezTo>
                        <a:pt x="5498091" y="1076325"/>
                        <a:pt x="5499425" y="1076325"/>
                        <a:pt x="5500849" y="1076325"/>
                      </a:cubicBezTo>
                      <a:cubicBezTo>
                        <a:pt x="5503827" y="1076058"/>
                        <a:pt x="5506940" y="1075658"/>
                        <a:pt x="5510185" y="1075302"/>
                      </a:cubicBezTo>
                      <a:cubicBezTo>
                        <a:pt x="5517567" y="1074258"/>
                        <a:pt x="5524992" y="1073662"/>
                        <a:pt x="5532417" y="1073524"/>
                      </a:cubicBezTo>
                      <a:cubicBezTo>
                        <a:pt x="5544912" y="1073524"/>
                        <a:pt x="5562519" y="1075880"/>
                        <a:pt x="5570612" y="1096201"/>
                      </a:cubicBezTo>
                      <a:cubicBezTo>
                        <a:pt x="5578705" y="1116520"/>
                        <a:pt x="5598758" y="1122479"/>
                        <a:pt x="5610141" y="1124524"/>
                      </a:cubicBezTo>
                      <a:lnTo>
                        <a:pt x="5612675" y="1124924"/>
                      </a:lnTo>
                      <a:cubicBezTo>
                        <a:pt x="5617566" y="1125591"/>
                        <a:pt x="5624280" y="1126525"/>
                        <a:pt x="5626014" y="1131371"/>
                      </a:cubicBezTo>
                      <a:cubicBezTo>
                        <a:pt x="5629393" y="1139820"/>
                        <a:pt x="5634196" y="1139820"/>
                        <a:pt x="5639754" y="1139820"/>
                      </a:cubicBezTo>
                      <a:lnTo>
                        <a:pt x="5640687" y="1139820"/>
                      </a:lnTo>
                      <a:cubicBezTo>
                        <a:pt x="5643666" y="1139717"/>
                        <a:pt x="5646690" y="1140064"/>
                        <a:pt x="5649580" y="1140842"/>
                      </a:cubicBezTo>
                      <a:cubicBezTo>
                        <a:pt x="5654693" y="1142238"/>
                        <a:pt x="5659985" y="1142941"/>
                        <a:pt x="5665321" y="1142932"/>
                      </a:cubicBezTo>
                      <a:cubicBezTo>
                        <a:pt x="5671235" y="1143377"/>
                        <a:pt x="5677103" y="1141807"/>
                        <a:pt x="5681994" y="1138485"/>
                      </a:cubicBezTo>
                      <a:cubicBezTo>
                        <a:pt x="5683151" y="1137418"/>
                        <a:pt x="5683684" y="1136485"/>
                        <a:pt x="5683551" y="1135506"/>
                      </a:cubicBezTo>
                      <a:cubicBezTo>
                        <a:pt x="5683284" y="1133106"/>
                        <a:pt x="5679105" y="1131060"/>
                        <a:pt x="5674969" y="1128837"/>
                      </a:cubicBezTo>
                      <a:cubicBezTo>
                        <a:pt x="5670834" y="1126614"/>
                        <a:pt x="5667232" y="1124835"/>
                        <a:pt x="5666521" y="1122434"/>
                      </a:cubicBezTo>
                      <a:cubicBezTo>
                        <a:pt x="5666299" y="1121634"/>
                        <a:pt x="5666432" y="1120780"/>
                        <a:pt x="5666877" y="1120078"/>
                      </a:cubicBezTo>
                      <a:cubicBezTo>
                        <a:pt x="5667455" y="1119041"/>
                        <a:pt x="5668566" y="1118437"/>
                        <a:pt x="5669767" y="1118521"/>
                      </a:cubicBezTo>
                      <a:cubicBezTo>
                        <a:pt x="5672479" y="1118917"/>
                        <a:pt x="5675147" y="1119837"/>
                        <a:pt x="5677504" y="1121234"/>
                      </a:cubicBezTo>
                      <a:cubicBezTo>
                        <a:pt x="5679593" y="1122456"/>
                        <a:pt x="5681905" y="1123288"/>
                        <a:pt x="5684307" y="1123679"/>
                      </a:cubicBezTo>
                      <a:cubicBezTo>
                        <a:pt x="5684840" y="1123715"/>
                        <a:pt x="5685329" y="1123519"/>
                        <a:pt x="5685685" y="1123146"/>
                      </a:cubicBezTo>
                      <a:cubicBezTo>
                        <a:pt x="5686485" y="1121798"/>
                        <a:pt x="5686663" y="1120184"/>
                        <a:pt x="5686174" y="1118699"/>
                      </a:cubicBezTo>
                      <a:cubicBezTo>
                        <a:pt x="5685730" y="1114213"/>
                        <a:pt x="5686129" y="1109686"/>
                        <a:pt x="5687419" y="1105360"/>
                      </a:cubicBezTo>
                      <a:cubicBezTo>
                        <a:pt x="5688798" y="1100754"/>
                        <a:pt x="5689197" y="1095907"/>
                        <a:pt x="5688620" y="1091132"/>
                      </a:cubicBezTo>
                      <a:cubicBezTo>
                        <a:pt x="5687909" y="1088495"/>
                        <a:pt x="5686929" y="1085947"/>
                        <a:pt x="5685641" y="1083528"/>
                      </a:cubicBezTo>
                      <a:cubicBezTo>
                        <a:pt x="5682928" y="1077481"/>
                        <a:pt x="5679771" y="1070634"/>
                        <a:pt x="5681683" y="1067699"/>
                      </a:cubicBezTo>
                      <a:cubicBezTo>
                        <a:pt x="5682572" y="1066485"/>
                        <a:pt x="5684129" y="1065925"/>
                        <a:pt x="5685596" y="1066276"/>
                      </a:cubicBezTo>
                      <a:cubicBezTo>
                        <a:pt x="5686797" y="1066614"/>
                        <a:pt x="5687953" y="1067014"/>
                        <a:pt x="5689109" y="1067477"/>
                      </a:cubicBezTo>
                      <a:cubicBezTo>
                        <a:pt x="5697601" y="1070456"/>
                        <a:pt x="5720234" y="1078326"/>
                        <a:pt x="5729838" y="1078326"/>
                      </a:cubicBezTo>
                      <a:cubicBezTo>
                        <a:pt x="5732372" y="1078326"/>
                        <a:pt x="5733350" y="1077792"/>
                        <a:pt x="5733705" y="1077348"/>
                      </a:cubicBezTo>
                      <a:cubicBezTo>
                        <a:pt x="5733928" y="1076943"/>
                        <a:pt x="5733928" y="1076463"/>
                        <a:pt x="5733705" y="1076058"/>
                      </a:cubicBezTo>
                      <a:cubicBezTo>
                        <a:pt x="5733083" y="1072768"/>
                        <a:pt x="5729259" y="1071612"/>
                        <a:pt x="5725614" y="1070856"/>
                      </a:cubicBezTo>
                      <a:cubicBezTo>
                        <a:pt x="5721967" y="1070100"/>
                        <a:pt x="5719344" y="1069211"/>
                        <a:pt x="5718855" y="1066810"/>
                      </a:cubicBezTo>
                      <a:cubicBezTo>
                        <a:pt x="5718633" y="1066089"/>
                        <a:pt x="5718722" y="1065302"/>
                        <a:pt x="5719166" y="1064676"/>
                      </a:cubicBezTo>
                      <a:cubicBezTo>
                        <a:pt x="5719700" y="1064124"/>
                        <a:pt x="5720455" y="1063844"/>
                        <a:pt x="5721212" y="1063920"/>
                      </a:cubicBezTo>
                      <a:cubicBezTo>
                        <a:pt x="5724547" y="1064391"/>
                        <a:pt x="5727837" y="1065316"/>
                        <a:pt x="5730905" y="1066676"/>
                      </a:cubicBezTo>
                      <a:cubicBezTo>
                        <a:pt x="5735129" y="1068531"/>
                        <a:pt x="5739664" y="1069731"/>
                        <a:pt x="5744244" y="1070233"/>
                      </a:cubicBezTo>
                      <a:lnTo>
                        <a:pt x="5744244" y="1070233"/>
                      </a:lnTo>
                      <a:cubicBezTo>
                        <a:pt x="5746645" y="1070233"/>
                        <a:pt x="5747935" y="1069344"/>
                        <a:pt x="5748245" y="1067477"/>
                      </a:cubicBezTo>
                      <a:cubicBezTo>
                        <a:pt x="5749357" y="1060020"/>
                        <a:pt x="5753803" y="1053475"/>
                        <a:pt x="5760339" y="1049691"/>
                      </a:cubicBezTo>
                      <a:cubicBezTo>
                        <a:pt x="5761807" y="1049162"/>
                        <a:pt x="5763275" y="1048749"/>
                        <a:pt x="5764786" y="1048446"/>
                      </a:cubicBezTo>
                      <a:cubicBezTo>
                        <a:pt x="5768655" y="1047601"/>
                        <a:pt x="5775814" y="1045956"/>
                        <a:pt x="5775946" y="1044000"/>
                      </a:cubicBezTo>
                      <a:cubicBezTo>
                        <a:pt x="5775946" y="1043555"/>
                        <a:pt x="5775458" y="1042355"/>
                        <a:pt x="5770211" y="1040487"/>
                      </a:cubicBezTo>
                      <a:lnTo>
                        <a:pt x="5769900" y="1040487"/>
                      </a:lnTo>
                      <a:lnTo>
                        <a:pt x="5768254" y="1039865"/>
                      </a:lnTo>
                      <a:lnTo>
                        <a:pt x="5767231" y="1039509"/>
                      </a:lnTo>
                      <a:lnTo>
                        <a:pt x="5767231" y="1039509"/>
                      </a:lnTo>
                      <a:lnTo>
                        <a:pt x="5767231" y="1039509"/>
                      </a:lnTo>
                      <a:cubicBezTo>
                        <a:pt x="5753404" y="1033907"/>
                        <a:pt x="5742643" y="1024213"/>
                        <a:pt x="5732150" y="1014831"/>
                      </a:cubicBezTo>
                      <a:cubicBezTo>
                        <a:pt x="5727258" y="1010385"/>
                        <a:pt x="5722146" y="1005939"/>
                        <a:pt x="5716810" y="1001803"/>
                      </a:cubicBezTo>
                      <a:cubicBezTo>
                        <a:pt x="5708183" y="996081"/>
                        <a:pt x="5698223" y="992737"/>
                        <a:pt x="5687909" y="992110"/>
                      </a:cubicBezTo>
                      <a:cubicBezTo>
                        <a:pt x="5684396" y="992053"/>
                        <a:pt x="5680883" y="992640"/>
                        <a:pt x="5677548" y="993845"/>
                      </a:cubicBezTo>
                      <a:cubicBezTo>
                        <a:pt x="5675013" y="994685"/>
                        <a:pt x="5672435" y="995205"/>
                        <a:pt x="5669767" y="995401"/>
                      </a:cubicBezTo>
                      <a:cubicBezTo>
                        <a:pt x="5668789" y="995432"/>
                        <a:pt x="5667855" y="995219"/>
                        <a:pt x="5667010" y="994778"/>
                      </a:cubicBezTo>
                      <a:cubicBezTo>
                        <a:pt x="5664609" y="993444"/>
                        <a:pt x="5662119" y="991933"/>
                        <a:pt x="5659495" y="990332"/>
                      </a:cubicBezTo>
                      <a:cubicBezTo>
                        <a:pt x="5650870" y="984907"/>
                        <a:pt x="5641043" y="978816"/>
                        <a:pt x="5630861" y="978816"/>
                      </a:cubicBezTo>
                      <a:cubicBezTo>
                        <a:pt x="5625481" y="978834"/>
                        <a:pt x="5620234" y="980563"/>
                        <a:pt x="5615921" y="983751"/>
                      </a:cubicBezTo>
                      <a:cubicBezTo>
                        <a:pt x="5615254" y="984129"/>
                        <a:pt x="5614854" y="984818"/>
                        <a:pt x="5614809" y="985574"/>
                      </a:cubicBezTo>
                      <a:cubicBezTo>
                        <a:pt x="5614809" y="988820"/>
                        <a:pt x="5621523" y="993667"/>
                        <a:pt x="5625970" y="996868"/>
                      </a:cubicBezTo>
                      <a:cubicBezTo>
                        <a:pt x="5627571" y="997882"/>
                        <a:pt x="5629038" y="999042"/>
                        <a:pt x="5630416" y="1000336"/>
                      </a:cubicBezTo>
                      <a:cubicBezTo>
                        <a:pt x="5632195" y="1002782"/>
                        <a:pt x="5626903" y="1024035"/>
                        <a:pt x="5625169" y="1025369"/>
                      </a:cubicBezTo>
                      <a:cubicBezTo>
                        <a:pt x="5624592" y="1025801"/>
                        <a:pt x="5623835" y="1026019"/>
                        <a:pt x="5623124" y="1025992"/>
                      </a:cubicBezTo>
                      <a:cubicBezTo>
                        <a:pt x="5616499" y="1025992"/>
                        <a:pt x="5601336" y="1012341"/>
                        <a:pt x="5600048" y="1008206"/>
                      </a:cubicBezTo>
                      <a:cubicBezTo>
                        <a:pt x="5599158" y="1002773"/>
                        <a:pt x="5599336" y="997211"/>
                        <a:pt x="5600581" y="991844"/>
                      </a:cubicBezTo>
                      <a:cubicBezTo>
                        <a:pt x="5601870" y="982951"/>
                        <a:pt x="5603205" y="974058"/>
                        <a:pt x="5598313" y="970723"/>
                      </a:cubicBezTo>
                      <a:cubicBezTo>
                        <a:pt x="5594667" y="967966"/>
                        <a:pt x="5591555" y="964614"/>
                        <a:pt x="5589065" y="960808"/>
                      </a:cubicBezTo>
                      <a:cubicBezTo>
                        <a:pt x="5586620" y="957224"/>
                        <a:pt x="5583595" y="954040"/>
                        <a:pt x="5580173" y="951382"/>
                      </a:cubicBezTo>
                      <a:cubicBezTo>
                        <a:pt x="5568077" y="943405"/>
                        <a:pt x="5555228" y="936588"/>
                        <a:pt x="5541844" y="931017"/>
                      </a:cubicBezTo>
                      <a:cubicBezTo>
                        <a:pt x="5531528" y="926259"/>
                        <a:pt x="5520768" y="922124"/>
                        <a:pt x="5510363" y="917678"/>
                      </a:cubicBezTo>
                      <a:lnTo>
                        <a:pt x="5498225" y="912831"/>
                      </a:lnTo>
                      <a:cubicBezTo>
                        <a:pt x="5492000" y="910048"/>
                        <a:pt x="5486220" y="906411"/>
                        <a:pt x="5481018" y="902026"/>
                      </a:cubicBezTo>
                      <a:cubicBezTo>
                        <a:pt x="5476393" y="898163"/>
                        <a:pt x="5471324" y="894894"/>
                        <a:pt x="5465900" y="892289"/>
                      </a:cubicBezTo>
                      <a:cubicBezTo>
                        <a:pt x="5460564" y="890128"/>
                        <a:pt x="5455051" y="888318"/>
                        <a:pt x="5449493" y="886864"/>
                      </a:cubicBezTo>
                      <a:cubicBezTo>
                        <a:pt x="5441000" y="884935"/>
                        <a:pt x="5432819" y="881724"/>
                        <a:pt x="5425260" y="877349"/>
                      </a:cubicBezTo>
                      <a:cubicBezTo>
                        <a:pt x="5421436" y="874904"/>
                        <a:pt x="5417746" y="872369"/>
                        <a:pt x="5414189" y="869879"/>
                      </a:cubicBezTo>
                      <a:cubicBezTo>
                        <a:pt x="5406096" y="863885"/>
                        <a:pt x="5397470" y="858630"/>
                        <a:pt x="5388399" y="854183"/>
                      </a:cubicBezTo>
                      <a:cubicBezTo>
                        <a:pt x="5374082" y="847416"/>
                        <a:pt x="5359186" y="841898"/>
                        <a:pt x="5343935" y="837687"/>
                      </a:cubicBezTo>
                      <a:cubicBezTo>
                        <a:pt x="5339890" y="836714"/>
                        <a:pt x="5335754" y="836042"/>
                        <a:pt x="5331619" y="835686"/>
                      </a:cubicBezTo>
                      <a:cubicBezTo>
                        <a:pt x="5322726" y="834619"/>
                        <a:pt x="5313345" y="833552"/>
                        <a:pt x="5306986" y="827861"/>
                      </a:cubicBezTo>
                      <a:cubicBezTo>
                        <a:pt x="5298938" y="820658"/>
                        <a:pt x="5285243" y="819724"/>
                        <a:pt x="5274216" y="819724"/>
                      </a:cubicBezTo>
                      <a:cubicBezTo>
                        <a:pt x="5268792" y="819724"/>
                        <a:pt x="5263278" y="819991"/>
                        <a:pt x="5257942" y="820258"/>
                      </a:cubicBezTo>
                      <a:cubicBezTo>
                        <a:pt x="5252606" y="820524"/>
                        <a:pt x="5248293" y="820702"/>
                        <a:pt x="5243981" y="820702"/>
                      </a:cubicBezTo>
                      <a:cubicBezTo>
                        <a:pt x="5241757" y="820702"/>
                        <a:pt x="5239846" y="820702"/>
                        <a:pt x="5238111" y="820702"/>
                      </a:cubicBezTo>
                      <a:cubicBezTo>
                        <a:pt x="5235088" y="820480"/>
                        <a:pt x="5231887" y="820080"/>
                        <a:pt x="5228507" y="819590"/>
                      </a:cubicBezTo>
                      <a:cubicBezTo>
                        <a:pt x="5223571" y="818803"/>
                        <a:pt x="5218592" y="818341"/>
                        <a:pt x="5213567" y="818212"/>
                      </a:cubicBezTo>
                      <a:cubicBezTo>
                        <a:pt x="5209299" y="818083"/>
                        <a:pt x="5205075" y="818852"/>
                        <a:pt x="5201161" y="820480"/>
                      </a:cubicBezTo>
                      <a:cubicBezTo>
                        <a:pt x="5197427" y="822294"/>
                        <a:pt x="5193380" y="823281"/>
                        <a:pt x="5189245" y="823370"/>
                      </a:cubicBezTo>
                      <a:cubicBezTo>
                        <a:pt x="5183865" y="823023"/>
                        <a:pt x="5178619" y="821743"/>
                        <a:pt x="5173683" y="819590"/>
                      </a:cubicBezTo>
                      <a:lnTo>
                        <a:pt x="5173416" y="819590"/>
                      </a:lnTo>
                      <a:cubicBezTo>
                        <a:pt x="5171771" y="819012"/>
                        <a:pt x="5169415" y="818079"/>
                        <a:pt x="5166436" y="816878"/>
                      </a:cubicBezTo>
                      <a:cubicBezTo>
                        <a:pt x="5153763" y="811854"/>
                        <a:pt x="5130197" y="802472"/>
                        <a:pt x="5116236" y="802472"/>
                      </a:cubicBezTo>
                      <a:cubicBezTo>
                        <a:pt x="5112812" y="802098"/>
                        <a:pt x="5109388" y="803179"/>
                        <a:pt x="5106809" y="805451"/>
                      </a:cubicBezTo>
                      <a:cubicBezTo>
                        <a:pt x="5101696" y="813601"/>
                        <a:pt x="5097205" y="822152"/>
                        <a:pt x="5093470" y="831018"/>
                      </a:cubicBezTo>
                      <a:cubicBezTo>
                        <a:pt x="5095249" y="837865"/>
                        <a:pt x="5101162" y="842845"/>
                        <a:pt x="5106809" y="847647"/>
                      </a:cubicBezTo>
                      <a:cubicBezTo>
                        <a:pt x="5113345" y="853116"/>
                        <a:pt x="5120148" y="858763"/>
                        <a:pt x="5120905" y="867345"/>
                      </a:cubicBezTo>
                      <a:cubicBezTo>
                        <a:pt x="5121304" y="871658"/>
                        <a:pt x="5119793" y="875931"/>
                        <a:pt x="5116769" y="879039"/>
                      </a:cubicBezTo>
                      <a:cubicBezTo>
                        <a:pt x="5110188" y="885308"/>
                        <a:pt x="5101429" y="888799"/>
                        <a:pt x="5092358" y="888776"/>
                      </a:cubicBezTo>
                      <a:cubicBezTo>
                        <a:pt x="5091158" y="888847"/>
                        <a:pt x="5090002" y="888847"/>
                        <a:pt x="5088802" y="888776"/>
                      </a:cubicBezTo>
                      <a:cubicBezTo>
                        <a:pt x="5076662" y="886909"/>
                        <a:pt x="5069949" y="880817"/>
                        <a:pt x="5062879" y="874370"/>
                      </a:cubicBezTo>
                      <a:cubicBezTo>
                        <a:pt x="5059633" y="871271"/>
                        <a:pt x="5056165" y="868390"/>
                        <a:pt x="5052563" y="865744"/>
                      </a:cubicBezTo>
                      <a:cubicBezTo>
                        <a:pt x="5048961" y="863543"/>
                        <a:pt x="5045049" y="861907"/>
                        <a:pt x="5040959" y="860897"/>
                      </a:cubicBezTo>
                      <a:cubicBezTo>
                        <a:pt x="5033666" y="858674"/>
                        <a:pt x="5026108" y="856451"/>
                        <a:pt x="5023173" y="847958"/>
                      </a:cubicBezTo>
                      <a:cubicBezTo>
                        <a:pt x="5021261" y="842223"/>
                        <a:pt x="5021039" y="838399"/>
                        <a:pt x="5022506" y="836353"/>
                      </a:cubicBezTo>
                      <a:cubicBezTo>
                        <a:pt x="5023484" y="835179"/>
                        <a:pt x="5024951" y="834548"/>
                        <a:pt x="5026464" y="834664"/>
                      </a:cubicBezTo>
                      <a:cubicBezTo>
                        <a:pt x="5031043" y="835353"/>
                        <a:pt x="5035445" y="836860"/>
                        <a:pt x="5039491" y="839110"/>
                      </a:cubicBezTo>
                      <a:cubicBezTo>
                        <a:pt x="5041670" y="840155"/>
                        <a:pt x="5043893" y="841044"/>
                        <a:pt x="5046161" y="841778"/>
                      </a:cubicBezTo>
                      <a:cubicBezTo>
                        <a:pt x="5047094" y="842009"/>
                        <a:pt x="5048028" y="842129"/>
                        <a:pt x="5048961" y="842134"/>
                      </a:cubicBezTo>
                      <a:cubicBezTo>
                        <a:pt x="5055365" y="841902"/>
                        <a:pt x="5061057" y="838056"/>
                        <a:pt x="5063635" y="832218"/>
                      </a:cubicBezTo>
                      <a:cubicBezTo>
                        <a:pt x="5065013" y="828630"/>
                        <a:pt x="5063768" y="824553"/>
                        <a:pt x="5060567" y="822392"/>
                      </a:cubicBezTo>
                      <a:cubicBezTo>
                        <a:pt x="5051008" y="815673"/>
                        <a:pt x="5039669" y="812027"/>
                        <a:pt x="5027975" y="811943"/>
                      </a:cubicBezTo>
                      <a:cubicBezTo>
                        <a:pt x="5023929" y="811818"/>
                        <a:pt x="5019928" y="812547"/>
                        <a:pt x="5016192" y="814077"/>
                      </a:cubicBezTo>
                      <a:cubicBezTo>
                        <a:pt x="5009211" y="817834"/>
                        <a:pt x="5003165" y="823072"/>
                        <a:pt x="4998407" y="829417"/>
                      </a:cubicBezTo>
                      <a:cubicBezTo>
                        <a:pt x="4993960" y="835126"/>
                        <a:pt x="4988580" y="840039"/>
                        <a:pt x="4982488" y="843957"/>
                      </a:cubicBezTo>
                      <a:cubicBezTo>
                        <a:pt x="4977108" y="846616"/>
                        <a:pt x="4971150" y="847856"/>
                        <a:pt x="4965148" y="847558"/>
                      </a:cubicBezTo>
                      <a:cubicBezTo>
                        <a:pt x="4960701" y="847558"/>
                        <a:pt x="4956255" y="847114"/>
                        <a:pt x="4952164" y="846758"/>
                      </a:cubicBezTo>
                      <a:lnTo>
                        <a:pt x="4950074" y="846758"/>
                      </a:lnTo>
                      <a:cubicBezTo>
                        <a:pt x="4939358" y="845424"/>
                        <a:pt x="4928820" y="843009"/>
                        <a:pt x="4918594" y="839555"/>
                      </a:cubicBezTo>
                      <a:cubicBezTo>
                        <a:pt x="4909390" y="836442"/>
                        <a:pt x="4899963" y="834192"/>
                        <a:pt x="4890359" y="832841"/>
                      </a:cubicBezTo>
                      <a:cubicBezTo>
                        <a:pt x="4883645" y="832147"/>
                        <a:pt x="4876931" y="831805"/>
                        <a:pt x="4870217" y="831818"/>
                      </a:cubicBezTo>
                      <a:cubicBezTo>
                        <a:pt x="4852965" y="832116"/>
                        <a:pt x="4835757" y="833468"/>
                        <a:pt x="4818684" y="835864"/>
                      </a:cubicBezTo>
                      <a:lnTo>
                        <a:pt x="4814237" y="836309"/>
                      </a:lnTo>
                      <a:cubicBezTo>
                        <a:pt x="4807878" y="836425"/>
                        <a:pt x="4801654" y="837945"/>
                        <a:pt x="4795962" y="840755"/>
                      </a:cubicBezTo>
                      <a:cubicBezTo>
                        <a:pt x="4791516" y="843779"/>
                        <a:pt x="4791516" y="851560"/>
                        <a:pt x="4792050" y="858541"/>
                      </a:cubicBezTo>
                      <a:cubicBezTo>
                        <a:pt x="4792583" y="865522"/>
                        <a:pt x="4792583" y="870813"/>
                        <a:pt x="4788892" y="872458"/>
                      </a:cubicBezTo>
                      <a:cubicBezTo>
                        <a:pt x="4788671" y="872520"/>
                        <a:pt x="4788404" y="872520"/>
                        <a:pt x="4788181" y="872458"/>
                      </a:cubicBezTo>
                      <a:cubicBezTo>
                        <a:pt x="4783735" y="872458"/>
                        <a:pt x="4780712" y="852983"/>
                        <a:pt x="4779910" y="847025"/>
                      </a:cubicBezTo>
                      <a:cubicBezTo>
                        <a:pt x="4777865" y="832707"/>
                        <a:pt x="4770173" y="830306"/>
                        <a:pt x="4753633" y="830306"/>
                      </a:cubicBezTo>
                      <a:lnTo>
                        <a:pt x="4750209" y="830306"/>
                      </a:lnTo>
                      <a:lnTo>
                        <a:pt x="4745495" y="830306"/>
                      </a:lnTo>
                      <a:cubicBezTo>
                        <a:pt x="4741717" y="830546"/>
                        <a:pt x="4737892" y="829862"/>
                        <a:pt x="4734424" y="828306"/>
                      </a:cubicBezTo>
                      <a:cubicBezTo>
                        <a:pt x="4733802" y="828012"/>
                        <a:pt x="4733357" y="827452"/>
                        <a:pt x="4733223" y="826794"/>
                      </a:cubicBezTo>
                      <a:cubicBezTo>
                        <a:pt x="4732824" y="825148"/>
                        <a:pt x="4734113" y="823148"/>
                        <a:pt x="4735359" y="821191"/>
                      </a:cubicBezTo>
                      <a:cubicBezTo>
                        <a:pt x="4736159" y="820160"/>
                        <a:pt x="4736736" y="818959"/>
                        <a:pt x="4737048" y="817679"/>
                      </a:cubicBezTo>
                      <a:cubicBezTo>
                        <a:pt x="4737092" y="813148"/>
                        <a:pt x="4738070" y="808675"/>
                        <a:pt x="4739982" y="804562"/>
                      </a:cubicBezTo>
                      <a:cubicBezTo>
                        <a:pt x="4742339" y="798603"/>
                        <a:pt x="4744428" y="793446"/>
                        <a:pt x="4738293" y="786509"/>
                      </a:cubicBezTo>
                      <a:cubicBezTo>
                        <a:pt x="4708458" y="752361"/>
                        <a:pt x="4661637" y="745158"/>
                        <a:pt x="4627622" y="745158"/>
                      </a:cubicBezTo>
                      <a:cubicBezTo>
                        <a:pt x="4605612" y="745278"/>
                        <a:pt x="4583647" y="747946"/>
                        <a:pt x="4562260" y="753117"/>
                      </a:cubicBezTo>
                      <a:cubicBezTo>
                        <a:pt x="4542073" y="758008"/>
                        <a:pt x="4521398" y="760631"/>
                        <a:pt x="4500634" y="760943"/>
                      </a:cubicBezTo>
                      <a:cubicBezTo>
                        <a:pt x="4491162" y="761076"/>
                        <a:pt x="4481692" y="760133"/>
                        <a:pt x="4472443" y="758141"/>
                      </a:cubicBezTo>
                      <a:cubicBezTo>
                        <a:pt x="4469242" y="757386"/>
                        <a:pt x="4469464" y="753695"/>
                        <a:pt x="4469687" y="749649"/>
                      </a:cubicBezTo>
                      <a:cubicBezTo>
                        <a:pt x="4469908" y="745603"/>
                        <a:pt x="4470131" y="741245"/>
                        <a:pt x="4467330" y="738888"/>
                      </a:cubicBezTo>
                      <a:cubicBezTo>
                        <a:pt x="4458614" y="731850"/>
                        <a:pt x="4447943" y="727604"/>
                        <a:pt x="4436783" y="726705"/>
                      </a:cubicBezTo>
                      <a:cubicBezTo>
                        <a:pt x="4434693" y="726679"/>
                        <a:pt x="4432604" y="727012"/>
                        <a:pt x="4430603" y="727684"/>
                      </a:cubicBezTo>
                      <a:cubicBezTo>
                        <a:pt x="4427890" y="728840"/>
                        <a:pt x="4425045" y="729560"/>
                        <a:pt x="4422110" y="729818"/>
                      </a:cubicBezTo>
                      <a:cubicBezTo>
                        <a:pt x="4419309" y="729818"/>
                        <a:pt x="4418331" y="728262"/>
                        <a:pt x="4417130" y="726350"/>
                      </a:cubicBezTo>
                      <a:cubicBezTo>
                        <a:pt x="4415351" y="723322"/>
                        <a:pt x="4412773" y="720823"/>
                        <a:pt x="4409704" y="719102"/>
                      </a:cubicBezTo>
                      <a:cubicBezTo>
                        <a:pt x="4400145" y="713437"/>
                        <a:pt x="4389385" y="710143"/>
                        <a:pt x="4378313" y="709498"/>
                      </a:cubicBezTo>
                      <a:cubicBezTo>
                        <a:pt x="4376356" y="709480"/>
                        <a:pt x="4374444" y="709662"/>
                        <a:pt x="4372533" y="710031"/>
                      </a:cubicBezTo>
                      <a:cubicBezTo>
                        <a:pt x="4367508" y="711054"/>
                        <a:pt x="4363640" y="710031"/>
                        <a:pt x="4362039" y="707541"/>
                      </a:cubicBezTo>
                      <a:cubicBezTo>
                        <a:pt x="4361239" y="706168"/>
                        <a:pt x="4361239" y="704469"/>
                        <a:pt x="4362039" y="703095"/>
                      </a:cubicBezTo>
                      <a:cubicBezTo>
                        <a:pt x="4365063" y="699409"/>
                        <a:pt x="4369775" y="697519"/>
                        <a:pt x="4374489" y="698071"/>
                      </a:cubicBezTo>
                      <a:lnTo>
                        <a:pt x="4376801" y="698071"/>
                      </a:lnTo>
                      <a:cubicBezTo>
                        <a:pt x="4385694" y="698071"/>
                        <a:pt x="4397032" y="696514"/>
                        <a:pt x="4398677" y="692201"/>
                      </a:cubicBezTo>
                      <a:cubicBezTo>
                        <a:pt x="4399478" y="690023"/>
                        <a:pt x="4397921" y="687221"/>
                        <a:pt x="4394231" y="683842"/>
                      </a:cubicBezTo>
                      <a:cubicBezTo>
                        <a:pt x="4385338" y="675883"/>
                        <a:pt x="4343231" y="665167"/>
                        <a:pt x="4312818" y="665167"/>
                      </a:cubicBezTo>
                      <a:cubicBezTo>
                        <a:pt x="4300234" y="665167"/>
                        <a:pt x="4284761" y="667035"/>
                        <a:pt x="4282582" y="676017"/>
                      </a:cubicBezTo>
                      <a:cubicBezTo>
                        <a:pt x="4279159" y="690023"/>
                        <a:pt x="4267909" y="706697"/>
                        <a:pt x="4251458" y="710120"/>
                      </a:cubicBezTo>
                      <a:cubicBezTo>
                        <a:pt x="4250790" y="710174"/>
                        <a:pt x="4250124" y="710174"/>
                        <a:pt x="4249457" y="710120"/>
                      </a:cubicBezTo>
                      <a:cubicBezTo>
                        <a:pt x="4243855" y="710120"/>
                        <a:pt x="4232338" y="706652"/>
                        <a:pt x="4230293" y="701228"/>
                      </a:cubicBezTo>
                      <a:cubicBezTo>
                        <a:pt x="4229404" y="698738"/>
                        <a:pt x="4230293" y="696248"/>
                        <a:pt x="4233361" y="693846"/>
                      </a:cubicBezTo>
                      <a:cubicBezTo>
                        <a:pt x="4236339" y="691988"/>
                        <a:pt x="4239630" y="690690"/>
                        <a:pt x="4243098" y="690023"/>
                      </a:cubicBezTo>
                      <a:cubicBezTo>
                        <a:pt x="4249812" y="688111"/>
                        <a:pt x="4257372" y="685977"/>
                        <a:pt x="4257372" y="681130"/>
                      </a:cubicBezTo>
                      <a:cubicBezTo>
                        <a:pt x="4257372" y="676283"/>
                        <a:pt x="4242476" y="674727"/>
                        <a:pt x="4233539" y="674193"/>
                      </a:cubicBezTo>
                      <a:cubicBezTo>
                        <a:pt x="4231226" y="674145"/>
                        <a:pt x="4228914" y="673936"/>
                        <a:pt x="4226646" y="673571"/>
                      </a:cubicBezTo>
                      <a:cubicBezTo>
                        <a:pt x="4219488" y="671970"/>
                        <a:pt x="4218687" y="669125"/>
                        <a:pt x="4218865" y="667479"/>
                      </a:cubicBezTo>
                      <a:cubicBezTo>
                        <a:pt x="4219355" y="663389"/>
                        <a:pt x="4226914" y="659387"/>
                        <a:pt x="4234161" y="659387"/>
                      </a:cubicBezTo>
                      <a:cubicBezTo>
                        <a:pt x="4235851" y="659378"/>
                        <a:pt x="4237495" y="659601"/>
                        <a:pt x="4239097" y="660054"/>
                      </a:cubicBezTo>
                      <a:cubicBezTo>
                        <a:pt x="4247011" y="662308"/>
                        <a:pt x="4255104" y="663651"/>
                        <a:pt x="4263329" y="664056"/>
                      </a:cubicBezTo>
                      <a:cubicBezTo>
                        <a:pt x="4268932" y="664056"/>
                        <a:pt x="4271999" y="662855"/>
                        <a:pt x="4272222" y="660499"/>
                      </a:cubicBezTo>
                      <a:cubicBezTo>
                        <a:pt x="4272311" y="660303"/>
                        <a:pt x="4272311" y="660072"/>
                        <a:pt x="4272222" y="659876"/>
                      </a:cubicBezTo>
                      <a:cubicBezTo>
                        <a:pt x="4269199" y="655652"/>
                        <a:pt x="4243276" y="649827"/>
                        <a:pt x="4195166" y="642535"/>
                      </a:cubicBezTo>
                      <a:lnTo>
                        <a:pt x="4191253" y="641957"/>
                      </a:lnTo>
                      <a:cubicBezTo>
                        <a:pt x="4179426" y="640045"/>
                        <a:pt x="4167821" y="638889"/>
                        <a:pt x="4156660" y="637778"/>
                      </a:cubicBezTo>
                      <a:cubicBezTo>
                        <a:pt x="4137941" y="636293"/>
                        <a:pt x="4119400" y="633247"/>
                        <a:pt x="4101214" y="628663"/>
                      </a:cubicBezTo>
                      <a:cubicBezTo>
                        <a:pt x="4093299" y="626528"/>
                        <a:pt x="4088942" y="626439"/>
                        <a:pt x="4087563" y="628262"/>
                      </a:cubicBezTo>
                      <a:cubicBezTo>
                        <a:pt x="4086186" y="630085"/>
                        <a:pt x="4087297" y="632931"/>
                        <a:pt x="4088275" y="636221"/>
                      </a:cubicBezTo>
                      <a:cubicBezTo>
                        <a:pt x="4089564" y="639467"/>
                        <a:pt x="4090009" y="642980"/>
                        <a:pt x="4089653" y="646448"/>
                      </a:cubicBezTo>
                      <a:cubicBezTo>
                        <a:pt x="4088053" y="653829"/>
                        <a:pt x="4077115" y="654763"/>
                        <a:pt x="4067732" y="654763"/>
                      </a:cubicBezTo>
                      <a:cubicBezTo>
                        <a:pt x="4063997" y="654763"/>
                        <a:pt x="4060263" y="654763"/>
                        <a:pt x="4056661" y="654452"/>
                      </a:cubicBezTo>
                      <a:cubicBezTo>
                        <a:pt x="4053059" y="654140"/>
                        <a:pt x="4050791" y="654185"/>
                        <a:pt x="4048391" y="654185"/>
                      </a:cubicBezTo>
                      <a:cubicBezTo>
                        <a:pt x="4046568" y="654131"/>
                        <a:pt x="4044789" y="654265"/>
                        <a:pt x="4043010" y="654585"/>
                      </a:cubicBezTo>
                      <a:cubicBezTo>
                        <a:pt x="4037319" y="656052"/>
                        <a:pt x="4027581" y="660499"/>
                        <a:pt x="4025581" y="666323"/>
                      </a:cubicBezTo>
                      <a:cubicBezTo>
                        <a:pt x="4024825" y="668938"/>
                        <a:pt x="4025492" y="671766"/>
                        <a:pt x="4027359" y="673749"/>
                      </a:cubicBezTo>
                      <a:cubicBezTo>
                        <a:pt x="4028648" y="675394"/>
                        <a:pt x="4031805" y="676194"/>
                        <a:pt x="4036252" y="676194"/>
                      </a:cubicBezTo>
                      <a:cubicBezTo>
                        <a:pt x="4039586" y="676194"/>
                        <a:pt x="4043277" y="675794"/>
                        <a:pt x="4046479" y="675483"/>
                      </a:cubicBezTo>
                      <a:cubicBezTo>
                        <a:pt x="4049680" y="675172"/>
                        <a:pt x="4051236" y="674949"/>
                        <a:pt x="4052838" y="674949"/>
                      </a:cubicBezTo>
                      <a:cubicBezTo>
                        <a:pt x="4054438" y="674949"/>
                        <a:pt x="4055016" y="674949"/>
                        <a:pt x="4055460" y="675572"/>
                      </a:cubicBezTo>
                      <a:cubicBezTo>
                        <a:pt x="4055638" y="675772"/>
                        <a:pt x="4055772" y="676043"/>
                        <a:pt x="4055772" y="676328"/>
                      </a:cubicBezTo>
                      <a:cubicBezTo>
                        <a:pt x="4055772" y="678996"/>
                        <a:pt x="4052393" y="680774"/>
                        <a:pt x="4048835" y="682997"/>
                      </a:cubicBezTo>
                      <a:cubicBezTo>
                        <a:pt x="4044389" y="685665"/>
                        <a:pt x="4041277" y="687444"/>
                        <a:pt x="4042566" y="690201"/>
                      </a:cubicBezTo>
                      <a:cubicBezTo>
                        <a:pt x="4043856" y="692117"/>
                        <a:pt x="4045322" y="693878"/>
                        <a:pt x="4047013" y="695447"/>
                      </a:cubicBezTo>
                      <a:cubicBezTo>
                        <a:pt x="4051459" y="699894"/>
                        <a:pt x="4057862" y="706341"/>
                        <a:pt x="4057639" y="712299"/>
                      </a:cubicBezTo>
                      <a:cubicBezTo>
                        <a:pt x="4057461" y="714860"/>
                        <a:pt x="4056216" y="717230"/>
                        <a:pt x="4054171" y="718791"/>
                      </a:cubicBezTo>
                      <a:cubicBezTo>
                        <a:pt x="4051593" y="721156"/>
                        <a:pt x="4048258" y="722499"/>
                        <a:pt x="4044745" y="722570"/>
                      </a:cubicBezTo>
                      <a:cubicBezTo>
                        <a:pt x="4039542" y="721992"/>
                        <a:pt x="4034607" y="720009"/>
                        <a:pt x="4030428" y="716834"/>
                      </a:cubicBezTo>
                      <a:cubicBezTo>
                        <a:pt x="4027937" y="715105"/>
                        <a:pt x="4025314" y="713615"/>
                        <a:pt x="4022558" y="712388"/>
                      </a:cubicBezTo>
                      <a:cubicBezTo>
                        <a:pt x="4021268" y="712046"/>
                        <a:pt x="4019978" y="711899"/>
                        <a:pt x="4018644" y="711943"/>
                      </a:cubicBezTo>
                      <a:cubicBezTo>
                        <a:pt x="4005661" y="712944"/>
                        <a:pt x="3992811" y="715283"/>
                        <a:pt x="3980317" y="718924"/>
                      </a:cubicBezTo>
                      <a:cubicBezTo>
                        <a:pt x="3982674" y="720116"/>
                        <a:pt x="3985252" y="720796"/>
                        <a:pt x="3987920" y="720925"/>
                      </a:cubicBezTo>
                      <a:cubicBezTo>
                        <a:pt x="3992944" y="721636"/>
                        <a:pt x="3998680" y="722437"/>
                        <a:pt x="3999791" y="727595"/>
                      </a:cubicBezTo>
                      <a:cubicBezTo>
                        <a:pt x="4000148" y="728946"/>
                        <a:pt x="3999836" y="730378"/>
                        <a:pt x="3998947" y="731463"/>
                      </a:cubicBezTo>
                      <a:cubicBezTo>
                        <a:pt x="3996590" y="734398"/>
                        <a:pt x="3990499" y="734842"/>
                        <a:pt x="3987120" y="734842"/>
                      </a:cubicBezTo>
                      <a:cubicBezTo>
                        <a:pt x="3982540" y="735082"/>
                        <a:pt x="3977916" y="734167"/>
                        <a:pt x="3973781" y="732175"/>
                      </a:cubicBezTo>
                      <a:cubicBezTo>
                        <a:pt x="3971957" y="730414"/>
                        <a:pt x="3970490" y="728373"/>
                        <a:pt x="3969334" y="726127"/>
                      </a:cubicBezTo>
                      <a:cubicBezTo>
                        <a:pt x="3967067" y="722348"/>
                        <a:pt x="3964888" y="718835"/>
                        <a:pt x="3961019" y="718835"/>
                      </a:cubicBezTo>
                      <a:cubicBezTo>
                        <a:pt x="3960486" y="718773"/>
                        <a:pt x="3959952" y="718773"/>
                        <a:pt x="3959419" y="718835"/>
                      </a:cubicBezTo>
                      <a:cubicBezTo>
                        <a:pt x="3957551" y="719200"/>
                        <a:pt x="3955684" y="719382"/>
                        <a:pt x="3953772" y="719369"/>
                      </a:cubicBezTo>
                      <a:cubicBezTo>
                        <a:pt x="3946080" y="718902"/>
                        <a:pt x="3938520" y="717315"/>
                        <a:pt x="3931273" y="714656"/>
                      </a:cubicBezTo>
                      <a:cubicBezTo>
                        <a:pt x="3927849" y="713588"/>
                        <a:pt x="3924603" y="712566"/>
                        <a:pt x="3921491" y="711810"/>
                      </a:cubicBezTo>
                      <a:cubicBezTo>
                        <a:pt x="3918556" y="711130"/>
                        <a:pt x="3915577" y="710787"/>
                        <a:pt x="3912598" y="710787"/>
                      </a:cubicBezTo>
                      <a:cubicBezTo>
                        <a:pt x="3904328" y="711223"/>
                        <a:pt x="3896190" y="713246"/>
                        <a:pt x="3888676" y="716745"/>
                      </a:cubicBezTo>
                      <a:cubicBezTo>
                        <a:pt x="3880762" y="720378"/>
                        <a:pt x="3872225" y="722477"/>
                        <a:pt x="3863510" y="722926"/>
                      </a:cubicBezTo>
                      <a:cubicBezTo>
                        <a:pt x="3862265" y="722993"/>
                        <a:pt x="3861064" y="722993"/>
                        <a:pt x="3859819" y="722926"/>
                      </a:cubicBezTo>
                      <a:cubicBezTo>
                        <a:pt x="3845635" y="721752"/>
                        <a:pt x="3832118" y="716452"/>
                        <a:pt x="3820913" y="707675"/>
                      </a:cubicBezTo>
                      <a:cubicBezTo>
                        <a:pt x="3818735" y="705758"/>
                        <a:pt x="3816689" y="703677"/>
                        <a:pt x="3814822" y="701450"/>
                      </a:cubicBezTo>
                      <a:cubicBezTo>
                        <a:pt x="3811932" y="698115"/>
                        <a:pt x="3809664" y="695536"/>
                        <a:pt x="3806908" y="695536"/>
                      </a:cubicBezTo>
                      <a:cubicBezTo>
                        <a:pt x="3804150" y="695536"/>
                        <a:pt x="3801883" y="697493"/>
                        <a:pt x="3798503" y="701806"/>
                      </a:cubicBezTo>
                      <a:cubicBezTo>
                        <a:pt x="3794858" y="707115"/>
                        <a:pt x="3792145" y="713033"/>
                        <a:pt x="3790544" y="719280"/>
                      </a:cubicBezTo>
                      <a:cubicBezTo>
                        <a:pt x="3789522" y="722762"/>
                        <a:pt x="3788278" y="726176"/>
                        <a:pt x="3786854" y="729507"/>
                      </a:cubicBezTo>
                      <a:cubicBezTo>
                        <a:pt x="3784765" y="733446"/>
                        <a:pt x="3781696" y="736794"/>
                        <a:pt x="3777962" y="739244"/>
                      </a:cubicBezTo>
                      <a:cubicBezTo>
                        <a:pt x="3774360" y="741650"/>
                        <a:pt x="3771336" y="744785"/>
                        <a:pt x="3769069" y="748448"/>
                      </a:cubicBezTo>
                      <a:cubicBezTo>
                        <a:pt x="3763910" y="757830"/>
                        <a:pt x="3758441" y="761787"/>
                        <a:pt x="3751283" y="761787"/>
                      </a:cubicBezTo>
                      <a:cubicBezTo>
                        <a:pt x="3745102" y="761787"/>
                        <a:pt x="3737944" y="758542"/>
                        <a:pt x="3729629" y="754318"/>
                      </a:cubicBezTo>
                      <a:cubicBezTo>
                        <a:pt x="3712732" y="745914"/>
                        <a:pt x="3694280" y="728306"/>
                        <a:pt x="3686811" y="713322"/>
                      </a:cubicBezTo>
                      <a:cubicBezTo>
                        <a:pt x="3684142" y="708075"/>
                        <a:pt x="3656130" y="674372"/>
                        <a:pt x="3653818" y="673660"/>
                      </a:cubicBezTo>
                      <a:lnTo>
                        <a:pt x="3653818" y="673660"/>
                      </a:lnTo>
                      <a:cubicBezTo>
                        <a:pt x="3653818" y="673660"/>
                        <a:pt x="3654174" y="673660"/>
                        <a:pt x="3654218" y="673660"/>
                      </a:cubicBezTo>
                      <a:lnTo>
                        <a:pt x="3653285" y="673082"/>
                      </a:lnTo>
                      <a:lnTo>
                        <a:pt x="3653285" y="673082"/>
                      </a:lnTo>
                      <a:lnTo>
                        <a:pt x="3653285" y="673082"/>
                      </a:lnTo>
                      <a:cubicBezTo>
                        <a:pt x="3654174" y="671806"/>
                        <a:pt x="3655641" y="671081"/>
                        <a:pt x="3657197" y="671170"/>
                      </a:cubicBezTo>
                      <a:cubicBezTo>
                        <a:pt x="3661466" y="671823"/>
                        <a:pt x="3665601" y="673335"/>
                        <a:pt x="3669292" y="675616"/>
                      </a:cubicBezTo>
                      <a:cubicBezTo>
                        <a:pt x="3674449" y="678769"/>
                        <a:pt x="3680186" y="680783"/>
                        <a:pt x="3686187" y="681530"/>
                      </a:cubicBezTo>
                      <a:cubicBezTo>
                        <a:pt x="3690190" y="681592"/>
                        <a:pt x="3693835" y="679338"/>
                        <a:pt x="3695614" y="675750"/>
                      </a:cubicBezTo>
                      <a:cubicBezTo>
                        <a:pt x="3697704" y="672926"/>
                        <a:pt x="3698504" y="669329"/>
                        <a:pt x="3697793" y="665879"/>
                      </a:cubicBezTo>
                      <a:cubicBezTo>
                        <a:pt x="3696503" y="662277"/>
                        <a:pt x="3692013" y="660543"/>
                        <a:pt x="3687655" y="658898"/>
                      </a:cubicBezTo>
                      <a:cubicBezTo>
                        <a:pt x="3683298" y="657253"/>
                        <a:pt x="3678762" y="655474"/>
                        <a:pt x="3678007" y="651784"/>
                      </a:cubicBezTo>
                      <a:cubicBezTo>
                        <a:pt x="3676806" y="648302"/>
                        <a:pt x="3677918" y="644452"/>
                        <a:pt x="3680719" y="642091"/>
                      </a:cubicBezTo>
                      <a:cubicBezTo>
                        <a:pt x="3683031" y="639778"/>
                        <a:pt x="3684899" y="638000"/>
                        <a:pt x="3679029" y="628751"/>
                      </a:cubicBezTo>
                      <a:cubicBezTo>
                        <a:pt x="3675339" y="622927"/>
                        <a:pt x="3675561" y="621815"/>
                        <a:pt x="3678007" y="619859"/>
                      </a:cubicBezTo>
                      <a:cubicBezTo>
                        <a:pt x="3679429" y="618885"/>
                        <a:pt x="3680630" y="617591"/>
                        <a:pt x="3681475" y="616079"/>
                      </a:cubicBezTo>
                      <a:cubicBezTo>
                        <a:pt x="3682142" y="615123"/>
                        <a:pt x="3682275" y="613905"/>
                        <a:pt x="3681830" y="612833"/>
                      </a:cubicBezTo>
                      <a:cubicBezTo>
                        <a:pt x="3680230" y="609187"/>
                        <a:pt x="3671826" y="607187"/>
                        <a:pt x="3666802" y="605986"/>
                      </a:cubicBezTo>
                      <a:cubicBezTo>
                        <a:pt x="3665557" y="605737"/>
                        <a:pt x="3664356" y="605408"/>
                        <a:pt x="3663155" y="605008"/>
                      </a:cubicBezTo>
                      <a:cubicBezTo>
                        <a:pt x="3658576" y="602949"/>
                        <a:pt x="3654485" y="599912"/>
                        <a:pt x="3651195" y="596115"/>
                      </a:cubicBezTo>
                      <a:cubicBezTo>
                        <a:pt x="3647549" y="591291"/>
                        <a:pt x="3642124" y="588174"/>
                        <a:pt x="3636121" y="587489"/>
                      </a:cubicBezTo>
                      <a:cubicBezTo>
                        <a:pt x="3634610" y="587489"/>
                        <a:pt x="3628340" y="586822"/>
                        <a:pt x="3621759" y="586822"/>
                      </a:cubicBezTo>
                      <a:cubicBezTo>
                        <a:pt x="3612067" y="586822"/>
                        <a:pt x="3605887" y="587934"/>
                        <a:pt x="3604330" y="589890"/>
                      </a:cubicBezTo>
                      <a:cubicBezTo>
                        <a:pt x="3603974" y="590312"/>
                        <a:pt x="3603885" y="590877"/>
                        <a:pt x="3604018" y="591402"/>
                      </a:cubicBezTo>
                      <a:cubicBezTo>
                        <a:pt x="3604686" y="594070"/>
                        <a:pt x="3604641" y="595848"/>
                        <a:pt x="3604018" y="596782"/>
                      </a:cubicBezTo>
                      <a:cubicBezTo>
                        <a:pt x="3603574" y="597364"/>
                        <a:pt x="3602862" y="597680"/>
                        <a:pt x="3602151" y="597627"/>
                      </a:cubicBezTo>
                      <a:cubicBezTo>
                        <a:pt x="3597705" y="597627"/>
                        <a:pt x="3587567" y="588067"/>
                        <a:pt x="3586678" y="586733"/>
                      </a:cubicBezTo>
                      <a:cubicBezTo>
                        <a:pt x="3581164" y="585368"/>
                        <a:pt x="3575606" y="584296"/>
                        <a:pt x="3569959" y="583532"/>
                      </a:cubicBezTo>
                      <a:cubicBezTo>
                        <a:pt x="3554798" y="581219"/>
                        <a:pt x="3540479" y="579085"/>
                        <a:pt x="3529942" y="565257"/>
                      </a:cubicBezTo>
                      <a:cubicBezTo>
                        <a:pt x="3526874" y="561122"/>
                        <a:pt x="3524473" y="559121"/>
                        <a:pt x="3522606" y="559121"/>
                      </a:cubicBezTo>
                      <a:cubicBezTo>
                        <a:pt x="3519893" y="559121"/>
                        <a:pt x="3517848" y="563567"/>
                        <a:pt x="3515447" y="569526"/>
                      </a:cubicBezTo>
                      <a:cubicBezTo>
                        <a:pt x="3513713" y="573296"/>
                        <a:pt x="3509711" y="575475"/>
                        <a:pt x="3505620" y="574861"/>
                      </a:cubicBezTo>
                      <a:cubicBezTo>
                        <a:pt x="3504375" y="574861"/>
                        <a:pt x="3503041" y="574861"/>
                        <a:pt x="3501796" y="574861"/>
                      </a:cubicBezTo>
                      <a:cubicBezTo>
                        <a:pt x="3500551" y="574861"/>
                        <a:pt x="3499218" y="574861"/>
                        <a:pt x="3498017" y="574861"/>
                      </a:cubicBezTo>
                      <a:cubicBezTo>
                        <a:pt x="3492415" y="574861"/>
                        <a:pt x="3488635" y="576506"/>
                        <a:pt x="3488323" y="584599"/>
                      </a:cubicBezTo>
                      <a:cubicBezTo>
                        <a:pt x="3488501" y="587133"/>
                        <a:pt x="3488902" y="589645"/>
                        <a:pt x="3489479" y="592113"/>
                      </a:cubicBezTo>
                      <a:cubicBezTo>
                        <a:pt x="3491303" y="601317"/>
                        <a:pt x="3493926" y="615234"/>
                        <a:pt x="3489835" y="621326"/>
                      </a:cubicBezTo>
                      <a:cubicBezTo>
                        <a:pt x="3488813" y="622882"/>
                        <a:pt x="3487212" y="623958"/>
                        <a:pt x="3485389" y="624305"/>
                      </a:cubicBezTo>
                      <a:cubicBezTo>
                        <a:pt x="3484811" y="624349"/>
                        <a:pt x="3484188" y="624349"/>
                        <a:pt x="3483611" y="624305"/>
                      </a:cubicBezTo>
                      <a:cubicBezTo>
                        <a:pt x="3480187" y="624020"/>
                        <a:pt x="3476852" y="623002"/>
                        <a:pt x="3473872" y="621326"/>
                      </a:cubicBezTo>
                      <a:cubicBezTo>
                        <a:pt x="3471027" y="619770"/>
                        <a:pt x="3467915" y="618805"/>
                        <a:pt x="3464669" y="618480"/>
                      </a:cubicBezTo>
                      <a:lnTo>
                        <a:pt x="3464669" y="618480"/>
                      </a:lnTo>
                      <a:cubicBezTo>
                        <a:pt x="3461511" y="618760"/>
                        <a:pt x="3458444" y="619779"/>
                        <a:pt x="3455776" y="621459"/>
                      </a:cubicBezTo>
                      <a:cubicBezTo>
                        <a:pt x="3453997" y="622429"/>
                        <a:pt x="3452130" y="623247"/>
                        <a:pt x="3450218" y="623905"/>
                      </a:cubicBezTo>
                      <a:cubicBezTo>
                        <a:pt x="3446572" y="624968"/>
                        <a:pt x="3442792" y="625479"/>
                        <a:pt x="3438969" y="625417"/>
                      </a:cubicBezTo>
                      <a:cubicBezTo>
                        <a:pt x="3431498" y="625137"/>
                        <a:pt x="3424029" y="624185"/>
                        <a:pt x="3416737" y="622571"/>
                      </a:cubicBezTo>
                      <a:cubicBezTo>
                        <a:pt x="3410156" y="621073"/>
                        <a:pt x="3403487" y="620152"/>
                        <a:pt x="3396773" y="619814"/>
                      </a:cubicBezTo>
                      <a:lnTo>
                        <a:pt x="3396016" y="619814"/>
                      </a:lnTo>
                      <a:cubicBezTo>
                        <a:pt x="3391126" y="619814"/>
                        <a:pt x="3384989" y="619814"/>
                        <a:pt x="3382144" y="614523"/>
                      </a:cubicBezTo>
                      <a:cubicBezTo>
                        <a:pt x="3379298" y="609232"/>
                        <a:pt x="3377698" y="607676"/>
                        <a:pt x="3375652" y="607676"/>
                      </a:cubicBezTo>
                      <a:cubicBezTo>
                        <a:pt x="3373607" y="607676"/>
                        <a:pt x="3372673" y="609098"/>
                        <a:pt x="3370894" y="610788"/>
                      </a:cubicBezTo>
                      <a:cubicBezTo>
                        <a:pt x="3369738" y="611944"/>
                        <a:pt x="3368493" y="613016"/>
                        <a:pt x="3367204" y="613989"/>
                      </a:cubicBezTo>
                      <a:cubicBezTo>
                        <a:pt x="3363202" y="616399"/>
                        <a:pt x="3358533" y="617533"/>
                        <a:pt x="3353864" y="617235"/>
                      </a:cubicBezTo>
                      <a:cubicBezTo>
                        <a:pt x="3345817" y="616955"/>
                        <a:pt x="3337903" y="615457"/>
                        <a:pt x="3330299" y="612789"/>
                      </a:cubicBezTo>
                      <a:cubicBezTo>
                        <a:pt x="3323407" y="610477"/>
                        <a:pt x="3319850" y="607853"/>
                        <a:pt x="3319405" y="604874"/>
                      </a:cubicBezTo>
                      <a:cubicBezTo>
                        <a:pt x="3318827" y="600828"/>
                        <a:pt x="3324163" y="597093"/>
                        <a:pt x="3328876" y="593803"/>
                      </a:cubicBezTo>
                      <a:cubicBezTo>
                        <a:pt x="3332122" y="591535"/>
                        <a:pt x="3335501" y="589356"/>
                        <a:pt x="3335546" y="587489"/>
                      </a:cubicBezTo>
                      <a:cubicBezTo>
                        <a:pt x="3335546" y="584510"/>
                        <a:pt x="3309668" y="582598"/>
                        <a:pt x="3295528" y="581575"/>
                      </a:cubicBezTo>
                      <a:cubicBezTo>
                        <a:pt x="3289214" y="581304"/>
                        <a:pt x="3282945" y="580699"/>
                        <a:pt x="3276676" y="579752"/>
                      </a:cubicBezTo>
                      <a:cubicBezTo>
                        <a:pt x="3265560" y="576524"/>
                        <a:pt x="3253999" y="574950"/>
                        <a:pt x="3242394" y="575084"/>
                      </a:cubicBezTo>
                      <a:cubicBezTo>
                        <a:pt x="3230566" y="575306"/>
                        <a:pt x="3218784" y="576168"/>
                        <a:pt x="3207089" y="577662"/>
                      </a:cubicBezTo>
                      <a:lnTo>
                        <a:pt x="3204777" y="577885"/>
                      </a:lnTo>
                      <a:cubicBezTo>
                        <a:pt x="3200909" y="578329"/>
                        <a:pt x="3196730" y="578552"/>
                        <a:pt x="3192328" y="578819"/>
                      </a:cubicBezTo>
                      <a:cubicBezTo>
                        <a:pt x="3180189" y="579574"/>
                        <a:pt x="3166449" y="580419"/>
                        <a:pt x="3156401" y="585088"/>
                      </a:cubicBezTo>
                      <a:cubicBezTo>
                        <a:pt x="3153377" y="586511"/>
                        <a:pt x="3154088" y="589134"/>
                        <a:pt x="3155556" y="593225"/>
                      </a:cubicBezTo>
                      <a:cubicBezTo>
                        <a:pt x="3156579" y="595982"/>
                        <a:pt x="3157601" y="598827"/>
                        <a:pt x="3156312" y="600961"/>
                      </a:cubicBezTo>
                      <a:cubicBezTo>
                        <a:pt x="3155022" y="603096"/>
                        <a:pt x="3153377" y="604696"/>
                        <a:pt x="3151865" y="604696"/>
                      </a:cubicBezTo>
                      <a:cubicBezTo>
                        <a:pt x="3150932" y="604657"/>
                        <a:pt x="3150087" y="604216"/>
                        <a:pt x="3149508" y="603496"/>
                      </a:cubicBezTo>
                      <a:cubicBezTo>
                        <a:pt x="3146663" y="598632"/>
                        <a:pt x="3145151" y="593118"/>
                        <a:pt x="3145062" y="587489"/>
                      </a:cubicBezTo>
                      <a:cubicBezTo>
                        <a:pt x="3145062" y="586155"/>
                        <a:pt x="3145329" y="584688"/>
                        <a:pt x="3145552" y="583043"/>
                      </a:cubicBezTo>
                      <a:cubicBezTo>
                        <a:pt x="3146352" y="576773"/>
                        <a:pt x="3147330" y="568948"/>
                        <a:pt x="3143061" y="564412"/>
                      </a:cubicBezTo>
                      <a:cubicBezTo>
                        <a:pt x="3140127" y="562238"/>
                        <a:pt x="3136659" y="560980"/>
                        <a:pt x="3133013" y="560811"/>
                      </a:cubicBezTo>
                      <a:cubicBezTo>
                        <a:pt x="3131367" y="560446"/>
                        <a:pt x="3129767" y="561469"/>
                        <a:pt x="3129411" y="563096"/>
                      </a:cubicBezTo>
                      <a:cubicBezTo>
                        <a:pt x="3129233" y="563834"/>
                        <a:pt x="3129366" y="564603"/>
                        <a:pt x="3129722" y="565257"/>
                      </a:cubicBezTo>
                      <a:cubicBezTo>
                        <a:pt x="3130389" y="566987"/>
                        <a:pt x="3130167" y="568934"/>
                        <a:pt x="3129100" y="570459"/>
                      </a:cubicBezTo>
                      <a:cubicBezTo>
                        <a:pt x="3127410" y="572727"/>
                        <a:pt x="3123675" y="573839"/>
                        <a:pt x="3117940" y="573839"/>
                      </a:cubicBezTo>
                      <a:cubicBezTo>
                        <a:pt x="3108201" y="573741"/>
                        <a:pt x="3098553" y="571558"/>
                        <a:pt x="3089705" y="567436"/>
                      </a:cubicBezTo>
                      <a:cubicBezTo>
                        <a:pt x="3081568" y="561166"/>
                        <a:pt x="3065472" y="550628"/>
                        <a:pt x="3048798" y="550628"/>
                      </a:cubicBezTo>
                      <a:cubicBezTo>
                        <a:pt x="3043463" y="550584"/>
                        <a:pt x="3038171" y="551771"/>
                        <a:pt x="3033369" y="554097"/>
                      </a:cubicBezTo>
                      <a:cubicBezTo>
                        <a:pt x="3028923" y="556275"/>
                        <a:pt x="3018028" y="562233"/>
                        <a:pt x="3016961" y="569614"/>
                      </a:cubicBezTo>
                      <a:cubicBezTo>
                        <a:pt x="3016695" y="570788"/>
                        <a:pt x="3016917" y="572033"/>
                        <a:pt x="3017673" y="572994"/>
                      </a:cubicBezTo>
                      <a:cubicBezTo>
                        <a:pt x="3019496" y="575084"/>
                        <a:pt x="3024299" y="575039"/>
                        <a:pt x="3028611" y="574995"/>
                      </a:cubicBezTo>
                      <a:lnTo>
                        <a:pt x="3030523" y="574995"/>
                      </a:lnTo>
                      <a:cubicBezTo>
                        <a:pt x="3034214" y="574995"/>
                        <a:pt x="3037860" y="575217"/>
                        <a:pt x="3038171" y="577840"/>
                      </a:cubicBezTo>
                      <a:cubicBezTo>
                        <a:pt x="3038260" y="578658"/>
                        <a:pt x="3038037" y="579481"/>
                        <a:pt x="3037504" y="580108"/>
                      </a:cubicBezTo>
                      <a:cubicBezTo>
                        <a:pt x="3034080" y="584287"/>
                        <a:pt x="3018563" y="585399"/>
                        <a:pt x="3009314" y="586111"/>
                      </a:cubicBezTo>
                      <a:cubicBezTo>
                        <a:pt x="3006780" y="586111"/>
                        <a:pt x="3004867" y="586422"/>
                        <a:pt x="3003978" y="586600"/>
                      </a:cubicBezTo>
                      <a:cubicBezTo>
                        <a:pt x="2998687" y="587987"/>
                        <a:pt x="2993796" y="590441"/>
                        <a:pt x="2989483" y="593803"/>
                      </a:cubicBezTo>
                      <a:cubicBezTo>
                        <a:pt x="2985081" y="597071"/>
                        <a:pt x="2980190" y="599668"/>
                        <a:pt x="2975032" y="601495"/>
                      </a:cubicBezTo>
                      <a:cubicBezTo>
                        <a:pt x="2973432" y="601984"/>
                        <a:pt x="2968140" y="603051"/>
                        <a:pt x="2960848" y="604519"/>
                      </a:cubicBezTo>
                      <a:cubicBezTo>
                        <a:pt x="2936571" y="609454"/>
                        <a:pt x="2886015" y="619636"/>
                        <a:pt x="2882414" y="626751"/>
                      </a:cubicBezTo>
                      <a:cubicBezTo>
                        <a:pt x="2882237" y="627071"/>
                        <a:pt x="2882237" y="627453"/>
                        <a:pt x="2882414" y="627773"/>
                      </a:cubicBezTo>
                      <a:lnTo>
                        <a:pt x="2881391" y="628262"/>
                      </a:lnTo>
                      <a:cubicBezTo>
                        <a:pt x="2879969" y="624976"/>
                        <a:pt x="2880102" y="621215"/>
                        <a:pt x="2881747" y="618036"/>
                      </a:cubicBezTo>
                      <a:cubicBezTo>
                        <a:pt x="2887572" y="605408"/>
                        <a:pt x="2910293" y="593047"/>
                        <a:pt x="2918296" y="590779"/>
                      </a:cubicBezTo>
                      <a:cubicBezTo>
                        <a:pt x="2922254" y="589472"/>
                        <a:pt x="2925766" y="587173"/>
                        <a:pt x="2928568" y="584110"/>
                      </a:cubicBezTo>
                      <a:cubicBezTo>
                        <a:pt x="2931102" y="581477"/>
                        <a:pt x="2934126" y="579348"/>
                        <a:pt x="2937460" y="577840"/>
                      </a:cubicBezTo>
                      <a:cubicBezTo>
                        <a:pt x="2943419" y="575728"/>
                        <a:pt x="2949644" y="574501"/>
                        <a:pt x="2955957" y="574194"/>
                      </a:cubicBezTo>
                      <a:cubicBezTo>
                        <a:pt x="2962005" y="573870"/>
                        <a:pt x="2968007" y="572705"/>
                        <a:pt x="2973743" y="570726"/>
                      </a:cubicBezTo>
                      <a:cubicBezTo>
                        <a:pt x="2977879" y="568867"/>
                        <a:pt x="2981435" y="565991"/>
                        <a:pt x="2984148" y="562367"/>
                      </a:cubicBezTo>
                      <a:cubicBezTo>
                        <a:pt x="2985526" y="560646"/>
                        <a:pt x="2986993" y="559014"/>
                        <a:pt x="2988594" y="557476"/>
                      </a:cubicBezTo>
                      <a:cubicBezTo>
                        <a:pt x="2993040" y="553990"/>
                        <a:pt x="2998109" y="551322"/>
                        <a:pt x="3003490" y="549606"/>
                      </a:cubicBezTo>
                      <a:cubicBezTo>
                        <a:pt x="3006513" y="548405"/>
                        <a:pt x="3009358" y="547294"/>
                        <a:pt x="3011893" y="546004"/>
                      </a:cubicBezTo>
                      <a:cubicBezTo>
                        <a:pt x="3018206" y="542451"/>
                        <a:pt x="3024165" y="538281"/>
                        <a:pt x="3029679" y="533554"/>
                      </a:cubicBezTo>
                      <a:cubicBezTo>
                        <a:pt x="3037059" y="527005"/>
                        <a:pt x="3045508" y="521745"/>
                        <a:pt x="3054667" y="517992"/>
                      </a:cubicBezTo>
                      <a:cubicBezTo>
                        <a:pt x="3058625" y="516707"/>
                        <a:pt x="3062670" y="515697"/>
                        <a:pt x="3066762" y="514968"/>
                      </a:cubicBezTo>
                      <a:cubicBezTo>
                        <a:pt x="3076988" y="512878"/>
                        <a:pt x="3089705" y="510255"/>
                        <a:pt x="3093440" y="503941"/>
                      </a:cubicBezTo>
                      <a:cubicBezTo>
                        <a:pt x="3100509" y="491625"/>
                        <a:pt x="3112159" y="487490"/>
                        <a:pt x="3124565" y="483088"/>
                      </a:cubicBezTo>
                      <a:cubicBezTo>
                        <a:pt x="3128789" y="481576"/>
                        <a:pt x="3133191" y="480020"/>
                        <a:pt x="3137548" y="478108"/>
                      </a:cubicBezTo>
                      <a:cubicBezTo>
                        <a:pt x="3146752" y="474017"/>
                        <a:pt x="3153511" y="469571"/>
                        <a:pt x="3156712" y="460900"/>
                      </a:cubicBezTo>
                      <a:cubicBezTo>
                        <a:pt x="3157735" y="458890"/>
                        <a:pt x="3157913" y="456561"/>
                        <a:pt x="3157245" y="454408"/>
                      </a:cubicBezTo>
                      <a:cubicBezTo>
                        <a:pt x="3156312" y="452541"/>
                        <a:pt x="3153910" y="451785"/>
                        <a:pt x="3151376" y="451029"/>
                      </a:cubicBezTo>
                      <a:cubicBezTo>
                        <a:pt x="3147908" y="449962"/>
                        <a:pt x="3143995" y="448806"/>
                        <a:pt x="3142883" y="444404"/>
                      </a:cubicBezTo>
                      <a:cubicBezTo>
                        <a:pt x="3142661" y="443648"/>
                        <a:pt x="3142794" y="442835"/>
                        <a:pt x="3143239" y="442181"/>
                      </a:cubicBezTo>
                      <a:cubicBezTo>
                        <a:pt x="3144529" y="440269"/>
                        <a:pt x="3148263" y="439691"/>
                        <a:pt x="3152621" y="438979"/>
                      </a:cubicBezTo>
                      <a:cubicBezTo>
                        <a:pt x="3156978" y="438268"/>
                        <a:pt x="3162714" y="437423"/>
                        <a:pt x="3163915" y="434533"/>
                      </a:cubicBezTo>
                      <a:cubicBezTo>
                        <a:pt x="3164893" y="432795"/>
                        <a:pt x="3164982" y="430705"/>
                        <a:pt x="3164182" y="428886"/>
                      </a:cubicBezTo>
                      <a:cubicBezTo>
                        <a:pt x="3162315" y="425507"/>
                        <a:pt x="3156356" y="424440"/>
                        <a:pt x="3152399" y="423906"/>
                      </a:cubicBezTo>
                      <a:cubicBezTo>
                        <a:pt x="3149731" y="423506"/>
                        <a:pt x="3148530" y="423284"/>
                        <a:pt x="3148397" y="422439"/>
                      </a:cubicBezTo>
                      <a:cubicBezTo>
                        <a:pt x="3148219" y="420180"/>
                        <a:pt x="3148352" y="417912"/>
                        <a:pt x="3148753" y="415680"/>
                      </a:cubicBezTo>
                      <a:cubicBezTo>
                        <a:pt x="3149241" y="411679"/>
                        <a:pt x="3149731" y="407499"/>
                        <a:pt x="3147775" y="405276"/>
                      </a:cubicBezTo>
                      <a:cubicBezTo>
                        <a:pt x="3145552" y="403502"/>
                        <a:pt x="3142616" y="402937"/>
                        <a:pt x="3139905" y="403764"/>
                      </a:cubicBezTo>
                      <a:cubicBezTo>
                        <a:pt x="3137726" y="404031"/>
                        <a:pt x="3135947" y="404431"/>
                        <a:pt x="3134525" y="404698"/>
                      </a:cubicBezTo>
                      <a:cubicBezTo>
                        <a:pt x="3133191" y="405018"/>
                        <a:pt x="3131856" y="405209"/>
                        <a:pt x="3130522" y="405276"/>
                      </a:cubicBezTo>
                      <a:cubicBezTo>
                        <a:pt x="3127188" y="405276"/>
                        <a:pt x="3126833" y="402564"/>
                        <a:pt x="3126343" y="394693"/>
                      </a:cubicBezTo>
                      <a:cubicBezTo>
                        <a:pt x="3125942" y="388602"/>
                        <a:pt x="3124120" y="374462"/>
                        <a:pt x="3115539" y="374462"/>
                      </a:cubicBezTo>
                      <a:cubicBezTo>
                        <a:pt x="3113893" y="374489"/>
                        <a:pt x="3112248" y="374885"/>
                        <a:pt x="3110781" y="375618"/>
                      </a:cubicBezTo>
                      <a:cubicBezTo>
                        <a:pt x="3107579" y="377130"/>
                        <a:pt x="3104111" y="377935"/>
                        <a:pt x="3100554" y="377975"/>
                      </a:cubicBezTo>
                      <a:cubicBezTo>
                        <a:pt x="3094951" y="377579"/>
                        <a:pt x="3089527" y="375925"/>
                        <a:pt x="3084680" y="373128"/>
                      </a:cubicBezTo>
                      <a:cubicBezTo>
                        <a:pt x="3081302" y="371385"/>
                        <a:pt x="3077744" y="369900"/>
                        <a:pt x="3074142" y="368682"/>
                      </a:cubicBezTo>
                      <a:cubicBezTo>
                        <a:pt x="3066272" y="366463"/>
                        <a:pt x="3058090" y="365325"/>
                        <a:pt x="3049910" y="365303"/>
                      </a:cubicBezTo>
                      <a:cubicBezTo>
                        <a:pt x="3042929" y="365232"/>
                        <a:pt x="3035948" y="364365"/>
                        <a:pt x="3029144" y="362724"/>
                      </a:cubicBezTo>
                      <a:cubicBezTo>
                        <a:pt x="3027811" y="362368"/>
                        <a:pt x="3026477" y="362190"/>
                        <a:pt x="3025099" y="362190"/>
                      </a:cubicBezTo>
                      <a:cubicBezTo>
                        <a:pt x="3022164" y="362306"/>
                        <a:pt x="3019274" y="362817"/>
                        <a:pt x="3016473" y="363702"/>
                      </a:cubicBezTo>
                      <a:cubicBezTo>
                        <a:pt x="3013760" y="364534"/>
                        <a:pt x="3010959" y="365081"/>
                        <a:pt x="3008113" y="365347"/>
                      </a:cubicBezTo>
                      <a:cubicBezTo>
                        <a:pt x="3002422" y="365476"/>
                        <a:pt x="2996776" y="365072"/>
                        <a:pt x="2991173" y="364147"/>
                      </a:cubicBezTo>
                      <a:cubicBezTo>
                        <a:pt x="2986549" y="363418"/>
                        <a:pt x="2981880" y="362986"/>
                        <a:pt x="2977211" y="362857"/>
                      </a:cubicBezTo>
                      <a:cubicBezTo>
                        <a:pt x="2975388" y="362848"/>
                        <a:pt x="2973565" y="362982"/>
                        <a:pt x="2971742" y="363257"/>
                      </a:cubicBezTo>
                      <a:cubicBezTo>
                        <a:pt x="2966629" y="363973"/>
                        <a:pt x="2962227" y="367357"/>
                        <a:pt x="2960270" y="372150"/>
                      </a:cubicBezTo>
                      <a:cubicBezTo>
                        <a:pt x="2958803" y="375836"/>
                        <a:pt x="2955868" y="378762"/>
                        <a:pt x="2952178" y="380243"/>
                      </a:cubicBezTo>
                      <a:cubicBezTo>
                        <a:pt x="2947554" y="381621"/>
                        <a:pt x="2942707" y="382266"/>
                        <a:pt x="2937861" y="382155"/>
                      </a:cubicBezTo>
                      <a:cubicBezTo>
                        <a:pt x="2932702" y="382057"/>
                        <a:pt x="2927545" y="381701"/>
                        <a:pt x="2922387" y="381088"/>
                      </a:cubicBezTo>
                      <a:lnTo>
                        <a:pt x="2922921" y="381088"/>
                      </a:lnTo>
                      <a:cubicBezTo>
                        <a:pt x="2918474" y="380643"/>
                        <a:pt x="2916251" y="379398"/>
                        <a:pt x="2915540" y="377353"/>
                      </a:cubicBezTo>
                      <a:cubicBezTo>
                        <a:pt x="2914028" y="372906"/>
                        <a:pt x="2921809" y="365570"/>
                        <a:pt x="2929323" y="358589"/>
                      </a:cubicBezTo>
                      <a:cubicBezTo>
                        <a:pt x="2932569" y="355845"/>
                        <a:pt x="2935549" y="352791"/>
                        <a:pt x="2938216" y="349474"/>
                      </a:cubicBezTo>
                      <a:cubicBezTo>
                        <a:pt x="2937772" y="347784"/>
                        <a:pt x="2924877" y="346806"/>
                        <a:pt x="2899933" y="346584"/>
                      </a:cubicBezTo>
                      <a:cubicBezTo>
                        <a:pt x="2896376" y="346584"/>
                        <a:pt x="2893797" y="346584"/>
                        <a:pt x="2892685" y="346584"/>
                      </a:cubicBezTo>
                      <a:cubicBezTo>
                        <a:pt x="2889350" y="346343"/>
                        <a:pt x="2886104" y="345356"/>
                        <a:pt x="2883215" y="343693"/>
                      </a:cubicBezTo>
                      <a:cubicBezTo>
                        <a:pt x="2881125" y="342573"/>
                        <a:pt x="2878902" y="341692"/>
                        <a:pt x="2876634" y="341070"/>
                      </a:cubicBezTo>
                      <a:cubicBezTo>
                        <a:pt x="2873788" y="340505"/>
                        <a:pt x="2870898" y="340265"/>
                        <a:pt x="2868007" y="340359"/>
                      </a:cubicBezTo>
                      <a:cubicBezTo>
                        <a:pt x="2865784" y="340359"/>
                        <a:pt x="2863561" y="340359"/>
                        <a:pt x="2860938" y="340359"/>
                      </a:cubicBezTo>
                      <a:lnTo>
                        <a:pt x="2853424" y="340359"/>
                      </a:lnTo>
                      <a:cubicBezTo>
                        <a:pt x="2848444" y="340759"/>
                        <a:pt x="2843463" y="339901"/>
                        <a:pt x="2838884" y="337869"/>
                      </a:cubicBezTo>
                      <a:lnTo>
                        <a:pt x="2839506" y="336935"/>
                      </a:lnTo>
                      <a:cubicBezTo>
                        <a:pt x="2840217" y="337282"/>
                        <a:pt x="2840974" y="337433"/>
                        <a:pt x="2841774" y="337379"/>
                      </a:cubicBezTo>
                      <a:cubicBezTo>
                        <a:pt x="2852134" y="337379"/>
                        <a:pt x="2885349" y="322840"/>
                        <a:pt x="2891395" y="319283"/>
                      </a:cubicBezTo>
                      <a:cubicBezTo>
                        <a:pt x="2893397" y="318127"/>
                        <a:pt x="2894331" y="316926"/>
                        <a:pt x="2894153" y="315681"/>
                      </a:cubicBezTo>
                      <a:cubicBezTo>
                        <a:pt x="2893752" y="313102"/>
                        <a:pt x="2887927" y="307544"/>
                        <a:pt x="2853601" y="299808"/>
                      </a:cubicBezTo>
                      <a:lnTo>
                        <a:pt x="2851823" y="299407"/>
                      </a:lnTo>
                      <a:cubicBezTo>
                        <a:pt x="2843420" y="296584"/>
                        <a:pt x="2834615" y="295081"/>
                        <a:pt x="2825767" y="294961"/>
                      </a:cubicBezTo>
                      <a:cubicBezTo>
                        <a:pt x="2814296" y="295468"/>
                        <a:pt x="2802913" y="297286"/>
                        <a:pt x="2791841" y="300386"/>
                      </a:cubicBezTo>
                      <a:cubicBezTo>
                        <a:pt x="2774056" y="304565"/>
                        <a:pt x="2767653" y="310479"/>
                        <a:pt x="2757738" y="319416"/>
                      </a:cubicBezTo>
                      <a:cubicBezTo>
                        <a:pt x="2754891" y="321995"/>
                        <a:pt x="2751646" y="324885"/>
                        <a:pt x="2747866" y="327998"/>
                      </a:cubicBezTo>
                      <a:cubicBezTo>
                        <a:pt x="2745732" y="329594"/>
                        <a:pt x="2743508" y="331079"/>
                        <a:pt x="2741241" y="332444"/>
                      </a:cubicBezTo>
                      <a:cubicBezTo>
                        <a:pt x="2731370" y="338713"/>
                        <a:pt x="2714874" y="349207"/>
                        <a:pt x="2718476" y="357655"/>
                      </a:cubicBezTo>
                      <a:cubicBezTo>
                        <a:pt x="2720966" y="359474"/>
                        <a:pt x="2723633" y="361052"/>
                        <a:pt x="2726435" y="362368"/>
                      </a:cubicBezTo>
                      <a:lnTo>
                        <a:pt x="2726702" y="362368"/>
                      </a:lnTo>
                      <a:lnTo>
                        <a:pt x="2726702" y="362635"/>
                      </a:lnTo>
                      <a:cubicBezTo>
                        <a:pt x="2727280" y="366388"/>
                        <a:pt x="2727502" y="370181"/>
                        <a:pt x="2727413" y="373973"/>
                      </a:cubicBezTo>
                      <a:cubicBezTo>
                        <a:pt x="2727857" y="375507"/>
                        <a:pt x="2727547" y="377152"/>
                        <a:pt x="2726568" y="378420"/>
                      </a:cubicBezTo>
                      <a:cubicBezTo>
                        <a:pt x="2723900" y="380776"/>
                        <a:pt x="2720343" y="381848"/>
                        <a:pt x="2716830" y="381354"/>
                      </a:cubicBezTo>
                      <a:cubicBezTo>
                        <a:pt x="2713851" y="381305"/>
                        <a:pt x="2710873" y="381021"/>
                        <a:pt x="2707937" y="380509"/>
                      </a:cubicBezTo>
                      <a:cubicBezTo>
                        <a:pt x="2701357" y="379385"/>
                        <a:pt x="2694687" y="378815"/>
                        <a:pt x="2688018" y="378820"/>
                      </a:cubicBezTo>
                      <a:cubicBezTo>
                        <a:pt x="2678725" y="378580"/>
                        <a:pt x="2669476" y="380087"/>
                        <a:pt x="2660762" y="383266"/>
                      </a:cubicBezTo>
                      <a:cubicBezTo>
                        <a:pt x="2658182" y="384378"/>
                        <a:pt x="2656848" y="385534"/>
                        <a:pt x="2656804" y="386823"/>
                      </a:cubicBezTo>
                      <a:cubicBezTo>
                        <a:pt x="2656804" y="389980"/>
                        <a:pt x="2664007" y="393849"/>
                        <a:pt x="2669877" y="396961"/>
                      </a:cubicBezTo>
                      <a:cubicBezTo>
                        <a:pt x="2675745" y="400074"/>
                        <a:pt x="2679659" y="402208"/>
                        <a:pt x="2679036" y="404120"/>
                      </a:cubicBezTo>
                      <a:cubicBezTo>
                        <a:pt x="2678681" y="405098"/>
                        <a:pt x="2677258" y="405231"/>
                        <a:pt x="2676102" y="405231"/>
                      </a:cubicBezTo>
                      <a:cubicBezTo>
                        <a:pt x="2671210" y="404867"/>
                        <a:pt x="2666320" y="404155"/>
                        <a:pt x="2661517" y="403097"/>
                      </a:cubicBezTo>
                      <a:cubicBezTo>
                        <a:pt x="2653159" y="401265"/>
                        <a:pt x="2644710" y="400131"/>
                        <a:pt x="2636173" y="399718"/>
                      </a:cubicBezTo>
                      <a:cubicBezTo>
                        <a:pt x="2633105" y="399429"/>
                        <a:pt x="2629993" y="400065"/>
                        <a:pt x="2627280" y="401541"/>
                      </a:cubicBezTo>
                      <a:cubicBezTo>
                        <a:pt x="2625324" y="403035"/>
                        <a:pt x="2623456" y="404685"/>
                        <a:pt x="2621767" y="406476"/>
                      </a:cubicBezTo>
                      <a:cubicBezTo>
                        <a:pt x="2619143" y="410109"/>
                        <a:pt x="2614919" y="412257"/>
                        <a:pt x="2610428" y="412257"/>
                      </a:cubicBezTo>
                      <a:cubicBezTo>
                        <a:pt x="2608916" y="412248"/>
                        <a:pt x="2607450" y="412114"/>
                        <a:pt x="2605982" y="411856"/>
                      </a:cubicBezTo>
                      <a:cubicBezTo>
                        <a:pt x="2604870" y="411754"/>
                        <a:pt x="2603759" y="411754"/>
                        <a:pt x="2602647" y="411856"/>
                      </a:cubicBezTo>
                      <a:lnTo>
                        <a:pt x="2596423" y="411856"/>
                      </a:lnTo>
                      <a:lnTo>
                        <a:pt x="2588107" y="411856"/>
                      </a:lnTo>
                      <a:cubicBezTo>
                        <a:pt x="2578947" y="411856"/>
                        <a:pt x="2577169" y="411145"/>
                        <a:pt x="2577125" y="409900"/>
                      </a:cubicBezTo>
                      <a:cubicBezTo>
                        <a:pt x="2577125" y="407543"/>
                        <a:pt x="2579927" y="404520"/>
                        <a:pt x="2582994" y="401363"/>
                      </a:cubicBezTo>
                      <a:cubicBezTo>
                        <a:pt x="2586062" y="398206"/>
                        <a:pt x="2589352" y="394649"/>
                        <a:pt x="2588552" y="392737"/>
                      </a:cubicBezTo>
                      <a:cubicBezTo>
                        <a:pt x="2588152" y="391803"/>
                        <a:pt x="2586418" y="390692"/>
                        <a:pt x="2580415" y="390647"/>
                      </a:cubicBezTo>
                      <a:cubicBezTo>
                        <a:pt x="2573924" y="390798"/>
                        <a:pt x="2567699" y="393062"/>
                        <a:pt x="2562630" y="397095"/>
                      </a:cubicBezTo>
                      <a:cubicBezTo>
                        <a:pt x="2559295" y="399900"/>
                        <a:pt x="2555204" y="401594"/>
                        <a:pt x="2550847" y="401941"/>
                      </a:cubicBezTo>
                      <a:cubicBezTo>
                        <a:pt x="2547735" y="401826"/>
                        <a:pt x="2544711" y="400990"/>
                        <a:pt x="2541954" y="399496"/>
                      </a:cubicBezTo>
                      <a:cubicBezTo>
                        <a:pt x="2540353" y="398651"/>
                        <a:pt x="2538575" y="398193"/>
                        <a:pt x="2536796" y="398162"/>
                      </a:cubicBezTo>
                      <a:cubicBezTo>
                        <a:pt x="2533106" y="398540"/>
                        <a:pt x="2529593" y="399905"/>
                        <a:pt x="2526614" y="402119"/>
                      </a:cubicBezTo>
                      <a:cubicBezTo>
                        <a:pt x="2525102" y="403008"/>
                        <a:pt x="2523546" y="403898"/>
                        <a:pt x="2521857" y="404742"/>
                      </a:cubicBezTo>
                      <a:cubicBezTo>
                        <a:pt x="2515809" y="407917"/>
                        <a:pt x="2509095" y="409549"/>
                        <a:pt x="2502247" y="409500"/>
                      </a:cubicBezTo>
                      <a:cubicBezTo>
                        <a:pt x="2498912" y="409500"/>
                        <a:pt x="2495312" y="409189"/>
                        <a:pt x="2491131" y="408833"/>
                      </a:cubicBezTo>
                      <a:lnTo>
                        <a:pt x="2490064" y="408833"/>
                      </a:lnTo>
                      <a:cubicBezTo>
                        <a:pt x="2483706" y="408344"/>
                        <a:pt x="2479927" y="408833"/>
                        <a:pt x="2479705" y="410256"/>
                      </a:cubicBezTo>
                      <a:cubicBezTo>
                        <a:pt x="2479126" y="413946"/>
                        <a:pt x="2497845" y="423995"/>
                        <a:pt x="2500469" y="424929"/>
                      </a:cubicBezTo>
                      <a:lnTo>
                        <a:pt x="2500870" y="424929"/>
                      </a:lnTo>
                      <a:lnTo>
                        <a:pt x="2500870" y="425685"/>
                      </a:lnTo>
                      <a:lnTo>
                        <a:pt x="2500558" y="426085"/>
                      </a:lnTo>
                      <a:lnTo>
                        <a:pt x="2500158" y="426085"/>
                      </a:lnTo>
                      <a:cubicBezTo>
                        <a:pt x="2498246" y="426085"/>
                        <a:pt x="2479126" y="429108"/>
                        <a:pt x="2458895" y="432221"/>
                      </a:cubicBezTo>
                      <a:cubicBezTo>
                        <a:pt x="2433506" y="436134"/>
                        <a:pt x="2404783" y="440580"/>
                        <a:pt x="2401715" y="440625"/>
                      </a:cubicBezTo>
                      <a:cubicBezTo>
                        <a:pt x="2394778" y="440433"/>
                        <a:pt x="2388153" y="443355"/>
                        <a:pt x="2383618" y="448584"/>
                      </a:cubicBezTo>
                      <a:lnTo>
                        <a:pt x="2380773" y="451074"/>
                      </a:lnTo>
                      <a:cubicBezTo>
                        <a:pt x="2374992" y="455098"/>
                        <a:pt x="2368234" y="457410"/>
                        <a:pt x="2361208" y="457743"/>
                      </a:cubicBezTo>
                      <a:cubicBezTo>
                        <a:pt x="2356362" y="458228"/>
                        <a:pt x="2351649" y="459362"/>
                        <a:pt x="2347113" y="461123"/>
                      </a:cubicBezTo>
                      <a:cubicBezTo>
                        <a:pt x="2343734" y="462954"/>
                        <a:pt x="2340711" y="465396"/>
                        <a:pt x="2338220" y="468326"/>
                      </a:cubicBezTo>
                      <a:cubicBezTo>
                        <a:pt x="2334663" y="473212"/>
                        <a:pt x="2329105" y="476236"/>
                        <a:pt x="2323059" y="476552"/>
                      </a:cubicBezTo>
                      <a:lnTo>
                        <a:pt x="2322302" y="476552"/>
                      </a:lnTo>
                      <a:cubicBezTo>
                        <a:pt x="2320746" y="476142"/>
                        <a:pt x="2319279" y="475560"/>
                        <a:pt x="2317856" y="474817"/>
                      </a:cubicBezTo>
                      <a:cubicBezTo>
                        <a:pt x="2312698" y="472287"/>
                        <a:pt x="2307185" y="470620"/>
                        <a:pt x="2301493" y="469882"/>
                      </a:cubicBezTo>
                      <a:cubicBezTo>
                        <a:pt x="2300159" y="469757"/>
                        <a:pt x="2298825" y="470189"/>
                        <a:pt x="2297802" y="471082"/>
                      </a:cubicBezTo>
                      <a:cubicBezTo>
                        <a:pt x="2297002" y="472056"/>
                        <a:pt x="2296691" y="473315"/>
                        <a:pt x="2296869" y="474551"/>
                      </a:cubicBezTo>
                      <a:cubicBezTo>
                        <a:pt x="2296869" y="475173"/>
                        <a:pt x="2298514" y="476062"/>
                        <a:pt x="2299804" y="476774"/>
                      </a:cubicBezTo>
                      <a:cubicBezTo>
                        <a:pt x="2301093" y="477485"/>
                        <a:pt x="2303627" y="478864"/>
                        <a:pt x="2303538" y="480420"/>
                      </a:cubicBezTo>
                      <a:cubicBezTo>
                        <a:pt x="2303449" y="481976"/>
                        <a:pt x="2301894" y="482999"/>
                        <a:pt x="2298559" y="484333"/>
                      </a:cubicBezTo>
                      <a:cubicBezTo>
                        <a:pt x="2296869" y="484795"/>
                        <a:pt x="2295180" y="485062"/>
                        <a:pt x="2293445" y="485133"/>
                      </a:cubicBezTo>
                      <a:cubicBezTo>
                        <a:pt x="2288733" y="485622"/>
                        <a:pt x="2282195" y="486289"/>
                        <a:pt x="2280106" y="489090"/>
                      </a:cubicBezTo>
                      <a:cubicBezTo>
                        <a:pt x="2279484" y="489859"/>
                        <a:pt x="2279217" y="490873"/>
                        <a:pt x="2279439" y="491847"/>
                      </a:cubicBezTo>
                      <a:cubicBezTo>
                        <a:pt x="2279439" y="492292"/>
                        <a:pt x="2281440" y="492559"/>
                        <a:pt x="2282908" y="492736"/>
                      </a:cubicBezTo>
                      <a:cubicBezTo>
                        <a:pt x="2286686" y="493225"/>
                        <a:pt x="2291800" y="493892"/>
                        <a:pt x="2292778" y="498739"/>
                      </a:cubicBezTo>
                      <a:cubicBezTo>
                        <a:pt x="2293311" y="500700"/>
                        <a:pt x="2292956" y="502803"/>
                        <a:pt x="2291800" y="504475"/>
                      </a:cubicBezTo>
                      <a:cubicBezTo>
                        <a:pt x="2290288" y="505947"/>
                        <a:pt x="2288243" y="506680"/>
                        <a:pt x="2286153" y="506476"/>
                      </a:cubicBezTo>
                      <a:cubicBezTo>
                        <a:pt x="2282952" y="506320"/>
                        <a:pt x="2279751" y="505738"/>
                        <a:pt x="2276682" y="504742"/>
                      </a:cubicBezTo>
                      <a:lnTo>
                        <a:pt x="2276105" y="504742"/>
                      </a:lnTo>
                      <a:cubicBezTo>
                        <a:pt x="2272458" y="503732"/>
                        <a:pt x="2268767" y="503137"/>
                        <a:pt x="2264989" y="502963"/>
                      </a:cubicBezTo>
                      <a:cubicBezTo>
                        <a:pt x="2262765" y="502963"/>
                        <a:pt x="2261342" y="503408"/>
                        <a:pt x="2260898" y="504164"/>
                      </a:cubicBezTo>
                      <a:cubicBezTo>
                        <a:pt x="2260453" y="504920"/>
                        <a:pt x="2260898" y="506031"/>
                        <a:pt x="2261520" y="506831"/>
                      </a:cubicBezTo>
                      <a:cubicBezTo>
                        <a:pt x="2264900" y="512389"/>
                        <a:pt x="2271124" y="512523"/>
                        <a:pt x="2277127" y="512701"/>
                      </a:cubicBezTo>
                      <a:cubicBezTo>
                        <a:pt x="2280818" y="512523"/>
                        <a:pt x="2284508" y="513083"/>
                        <a:pt x="2287976" y="514346"/>
                      </a:cubicBezTo>
                      <a:cubicBezTo>
                        <a:pt x="2294868" y="517547"/>
                        <a:pt x="2297847" y="520037"/>
                        <a:pt x="2297403" y="522260"/>
                      </a:cubicBezTo>
                      <a:cubicBezTo>
                        <a:pt x="2296602" y="526084"/>
                        <a:pt x="2284953" y="526707"/>
                        <a:pt x="2274059" y="527018"/>
                      </a:cubicBezTo>
                      <a:cubicBezTo>
                        <a:pt x="2272191" y="527018"/>
                        <a:pt x="2270368" y="527018"/>
                        <a:pt x="2269879" y="527018"/>
                      </a:cubicBezTo>
                      <a:cubicBezTo>
                        <a:pt x="2269613" y="527311"/>
                        <a:pt x="2269524" y="527707"/>
                        <a:pt x="2269613" y="528085"/>
                      </a:cubicBezTo>
                      <a:cubicBezTo>
                        <a:pt x="2270012" y="529997"/>
                        <a:pt x="2274637" y="532265"/>
                        <a:pt x="2279528" y="534666"/>
                      </a:cubicBezTo>
                      <a:cubicBezTo>
                        <a:pt x="2289043" y="539379"/>
                        <a:pt x="2300916" y="545293"/>
                        <a:pt x="2296824" y="554586"/>
                      </a:cubicBezTo>
                      <a:cubicBezTo>
                        <a:pt x="2292734" y="563879"/>
                        <a:pt x="2290244" y="567391"/>
                        <a:pt x="2287265" y="567391"/>
                      </a:cubicBezTo>
                      <a:cubicBezTo>
                        <a:pt x="2285575" y="567187"/>
                        <a:pt x="2283930" y="566609"/>
                        <a:pt x="2282463" y="565702"/>
                      </a:cubicBezTo>
                      <a:cubicBezTo>
                        <a:pt x="2278950" y="563754"/>
                        <a:pt x="2275126" y="562487"/>
                        <a:pt x="2271124" y="561967"/>
                      </a:cubicBezTo>
                      <a:cubicBezTo>
                        <a:pt x="2268590" y="561633"/>
                        <a:pt x="2266056" y="561455"/>
                        <a:pt x="2263476" y="561433"/>
                      </a:cubicBezTo>
                      <a:cubicBezTo>
                        <a:pt x="2258763" y="560851"/>
                        <a:pt x="2254006" y="562305"/>
                        <a:pt x="2250449" y="565435"/>
                      </a:cubicBezTo>
                      <a:cubicBezTo>
                        <a:pt x="2246002" y="570593"/>
                        <a:pt x="2243690" y="572327"/>
                        <a:pt x="2241022" y="572327"/>
                      </a:cubicBezTo>
                      <a:cubicBezTo>
                        <a:pt x="2239288" y="572202"/>
                        <a:pt x="2237599" y="571780"/>
                        <a:pt x="2235998" y="571082"/>
                      </a:cubicBezTo>
                      <a:cubicBezTo>
                        <a:pt x="2234131" y="570393"/>
                        <a:pt x="2232263" y="569801"/>
                        <a:pt x="2230351" y="569303"/>
                      </a:cubicBezTo>
                      <a:cubicBezTo>
                        <a:pt x="2226705" y="568418"/>
                        <a:pt x="2222970" y="568000"/>
                        <a:pt x="2219191" y="568058"/>
                      </a:cubicBezTo>
                      <a:cubicBezTo>
                        <a:pt x="2210209" y="568401"/>
                        <a:pt x="2201316" y="569472"/>
                        <a:pt x="2192512" y="571260"/>
                      </a:cubicBezTo>
                      <a:cubicBezTo>
                        <a:pt x="2185487" y="572691"/>
                        <a:pt x="2178417" y="573656"/>
                        <a:pt x="2171258" y="574150"/>
                      </a:cubicBezTo>
                      <a:lnTo>
                        <a:pt x="2167834" y="574150"/>
                      </a:lnTo>
                      <a:cubicBezTo>
                        <a:pt x="2149026" y="574950"/>
                        <a:pt x="2129551" y="575795"/>
                        <a:pt x="2110654" y="578196"/>
                      </a:cubicBezTo>
                      <a:cubicBezTo>
                        <a:pt x="2101050" y="579441"/>
                        <a:pt x="2087933" y="583976"/>
                        <a:pt x="2082642" y="592691"/>
                      </a:cubicBezTo>
                      <a:cubicBezTo>
                        <a:pt x="2079974" y="597195"/>
                        <a:pt x="2079574" y="602709"/>
                        <a:pt x="2081619" y="607542"/>
                      </a:cubicBezTo>
                      <a:cubicBezTo>
                        <a:pt x="2082731" y="610530"/>
                        <a:pt x="2084198" y="613354"/>
                        <a:pt x="2086066" y="615946"/>
                      </a:cubicBezTo>
                      <a:cubicBezTo>
                        <a:pt x="2090423" y="620566"/>
                        <a:pt x="2091046" y="627600"/>
                        <a:pt x="2087488" y="632887"/>
                      </a:cubicBezTo>
                      <a:cubicBezTo>
                        <a:pt x="2084243" y="639334"/>
                        <a:pt x="2088200" y="642758"/>
                        <a:pt x="2094158" y="646848"/>
                      </a:cubicBezTo>
                      <a:cubicBezTo>
                        <a:pt x="2101895" y="651499"/>
                        <a:pt x="2110343" y="654834"/>
                        <a:pt x="2119147" y="656719"/>
                      </a:cubicBezTo>
                      <a:cubicBezTo>
                        <a:pt x="2128129" y="658533"/>
                        <a:pt x="2136710" y="662050"/>
                        <a:pt x="2144358" y="667079"/>
                      </a:cubicBezTo>
                      <a:cubicBezTo>
                        <a:pt x="2152006" y="672459"/>
                        <a:pt x="2155518" y="681988"/>
                        <a:pt x="2153251" y="691045"/>
                      </a:cubicBezTo>
                      <a:cubicBezTo>
                        <a:pt x="2150761" y="698382"/>
                        <a:pt x="2143291" y="701672"/>
                        <a:pt x="2133553" y="699360"/>
                      </a:cubicBezTo>
                      <a:cubicBezTo>
                        <a:pt x="2121637" y="695861"/>
                        <a:pt x="2110432" y="690125"/>
                        <a:pt x="2100650" y="682464"/>
                      </a:cubicBezTo>
                      <a:cubicBezTo>
                        <a:pt x="2092780" y="676590"/>
                        <a:pt x="2084243" y="671690"/>
                        <a:pt x="2075216" y="667880"/>
                      </a:cubicBezTo>
                      <a:cubicBezTo>
                        <a:pt x="2057609" y="661241"/>
                        <a:pt x="2038978" y="657689"/>
                        <a:pt x="2020170" y="657386"/>
                      </a:cubicBezTo>
                      <a:cubicBezTo>
                        <a:pt x="2014123" y="657182"/>
                        <a:pt x="2008343" y="654905"/>
                        <a:pt x="2003808" y="650939"/>
                      </a:cubicBezTo>
                      <a:cubicBezTo>
                        <a:pt x="1999984" y="647493"/>
                        <a:pt x="1995092" y="645483"/>
                        <a:pt x="1989935" y="645248"/>
                      </a:cubicBezTo>
                      <a:cubicBezTo>
                        <a:pt x="1987489" y="645270"/>
                        <a:pt x="1985043" y="645661"/>
                        <a:pt x="1982732" y="646404"/>
                      </a:cubicBezTo>
                      <a:cubicBezTo>
                        <a:pt x="1968414" y="650583"/>
                        <a:pt x="1966324" y="653384"/>
                        <a:pt x="1966369" y="654718"/>
                      </a:cubicBezTo>
                      <a:cubicBezTo>
                        <a:pt x="1966369" y="657475"/>
                        <a:pt x="1975262" y="659520"/>
                        <a:pt x="1980686" y="660765"/>
                      </a:cubicBezTo>
                      <a:cubicBezTo>
                        <a:pt x="1986111" y="662010"/>
                        <a:pt x="1986778" y="662277"/>
                        <a:pt x="1986822" y="663122"/>
                      </a:cubicBezTo>
                      <a:lnTo>
                        <a:pt x="1986822" y="663122"/>
                      </a:lnTo>
                      <a:lnTo>
                        <a:pt x="1986822" y="663122"/>
                      </a:lnTo>
                      <a:cubicBezTo>
                        <a:pt x="1985310" y="665136"/>
                        <a:pt x="1983932" y="667262"/>
                        <a:pt x="1982732" y="669480"/>
                      </a:cubicBezTo>
                      <a:cubicBezTo>
                        <a:pt x="1983843" y="672104"/>
                        <a:pt x="1989090" y="673215"/>
                        <a:pt x="1994159" y="674283"/>
                      </a:cubicBezTo>
                      <a:cubicBezTo>
                        <a:pt x="1999228" y="675350"/>
                        <a:pt x="2004608" y="676417"/>
                        <a:pt x="2006786" y="679262"/>
                      </a:cubicBezTo>
                      <a:cubicBezTo>
                        <a:pt x="2007676" y="680169"/>
                        <a:pt x="2007898" y="681526"/>
                        <a:pt x="2007409" y="682686"/>
                      </a:cubicBezTo>
                      <a:cubicBezTo>
                        <a:pt x="2005186" y="687133"/>
                        <a:pt x="1988956" y="687133"/>
                        <a:pt x="1988823" y="687133"/>
                      </a:cubicBezTo>
                      <a:lnTo>
                        <a:pt x="1987534" y="687133"/>
                      </a:lnTo>
                      <a:cubicBezTo>
                        <a:pt x="1982554" y="686363"/>
                        <a:pt x="1977752" y="684865"/>
                        <a:pt x="1973216" y="682686"/>
                      </a:cubicBezTo>
                      <a:cubicBezTo>
                        <a:pt x="1968637" y="680285"/>
                        <a:pt x="1963612" y="678862"/>
                        <a:pt x="1958454" y="678507"/>
                      </a:cubicBezTo>
                      <a:cubicBezTo>
                        <a:pt x="1955030" y="678533"/>
                        <a:pt x="1951652" y="679391"/>
                        <a:pt x="1948628" y="680997"/>
                      </a:cubicBezTo>
                      <a:cubicBezTo>
                        <a:pt x="1944092" y="682619"/>
                        <a:pt x="1940536" y="686172"/>
                        <a:pt x="1938890" y="690690"/>
                      </a:cubicBezTo>
                      <a:cubicBezTo>
                        <a:pt x="1938356" y="694451"/>
                        <a:pt x="1939557" y="698244"/>
                        <a:pt x="1942181" y="701005"/>
                      </a:cubicBezTo>
                      <a:cubicBezTo>
                        <a:pt x="1950540" y="711130"/>
                        <a:pt x="1961789" y="718480"/>
                        <a:pt x="1974417" y="722081"/>
                      </a:cubicBezTo>
                      <a:cubicBezTo>
                        <a:pt x="1977440" y="722935"/>
                        <a:pt x="1980509" y="723602"/>
                        <a:pt x="1983621" y="724082"/>
                      </a:cubicBezTo>
                      <a:cubicBezTo>
                        <a:pt x="1991758" y="725505"/>
                        <a:pt x="2000161" y="726972"/>
                        <a:pt x="2005275" y="733997"/>
                      </a:cubicBezTo>
                      <a:cubicBezTo>
                        <a:pt x="2007098" y="735794"/>
                        <a:pt x="2009054" y="737403"/>
                        <a:pt x="2011188" y="738800"/>
                      </a:cubicBezTo>
                      <a:cubicBezTo>
                        <a:pt x="2015324" y="741823"/>
                        <a:pt x="2019636" y="744936"/>
                        <a:pt x="2020081" y="747159"/>
                      </a:cubicBezTo>
                      <a:cubicBezTo>
                        <a:pt x="2020125" y="747657"/>
                        <a:pt x="2019948" y="748155"/>
                        <a:pt x="2019636" y="748537"/>
                      </a:cubicBezTo>
                      <a:cubicBezTo>
                        <a:pt x="2017280" y="751076"/>
                        <a:pt x="2013901" y="752486"/>
                        <a:pt x="2010433" y="752406"/>
                      </a:cubicBezTo>
                      <a:cubicBezTo>
                        <a:pt x="2003407" y="751583"/>
                        <a:pt x="1996693" y="749013"/>
                        <a:pt x="1990913" y="744936"/>
                      </a:cubicBezTo>
                      <a:cubicBezTo>
                        <a:pt x="1967791" y="731107"/>
                        <a:pt x="1955342" y="730929"/>
                        <a:pt x="1930620" y="730574"/>
                      </a:cubicBezTo>
                      <a:lnTo>
                        <a:pt x="1925462" y="730574"/>
                      </a:lnTo>
                      <a:cubicBezTo>
                        <a:pt x="1918170" y="730574"/>
                        <a:pt x="1913323" y="728706"/>
                        <a:pt x="1911011" y="725371"/>
                      </a:cubicBezTo>
                      <a:cubicBezTo>
                        <a:pt x="1909144" y="722134"/>
                        <a:pt x="1908966" y="718173"/>
                        <a:pt x="1910566" y="714789"/>
                      </a:cubicBezTo>
                      <a:cubicBezTo>
                        <a:pt x="1911723" y="710747"/>
                        <a:pt x="1911411" y="706412"/>
                        <a:pt x="1909588" y="702606"/>
                      </a:cubicBezTo>
                      <a:cubicBezTo>
                        <a:pt x="1907276" y="697728"/>
                        <a:pt x="1907054" y="692121"/>
                        <a:pt x="1909010" y="687088"/>
                      </a:cubicBezTo>
                      <a:cubicBezTo>
                        <a:pt x="1910522" y="683500"/>
                        <a:pt x="1912256" y="680009"/>
                        <a:pt x="1914213" y="676639"/>
                      </a:cubicBezTo>
                      <a:cubicBezTo>
                        <a:pt x="1918659" y="668235"/>
                        <a:pt x="1922794" y="660943"/>
                        <a:pt x="1919904" y="649961"/>
                      </a:cubicBezTo>
                      <a:cubicBezTo>
                        <a:pt x="1917503" y="641068"/>
                        <a:pt x="1909900" y="628618"/>
                        <a:pt x="1900385" y="628618"/>
                      </a:cubicBezTo>
                      <a:cubicBezTo>
                        <a:pt x="1899450" y="628627"/>
                        <a:pt x="1898561" y="628747"/>
                        <a:pt x="1897672" y="628974"/>
                      </a:cubicBezTo>
                      <a:cubicBezTo>
                        <a:pt x="1895805" y="629418"/>
                        <a:pt x="1894515" y="639734"/>
                        <a:pt x="1893226" y="648849"/>
                      </a:cubicBezTo>
                      <a:cubicBezTo>
                        <a:pt x="1891758" y="660588"/>
                        <a:pt x="1890113" y="673838"/>
                        <a:pt x="1886556" y="678329"/>
                      </a:cubicBezTo>
                      <a:cubicBezTo>
                        <a:pt x="1880909" y="684434"/>
                        <a:pt x="1873528" y="688720"/>
                        <a:pt x="1865436" y="690645"/>
                      </a:cubicBezTo>
                      <a:cubicBezTo>
                        <a:pt x="1857343" y="693357"/>
                        <a:pt x="1849740" y="695936"/>
                        <a:pt x="1844538" y="703406"/>
                      </a:cubicBezTo>
                      <a:cubicBezTo>
                        <a:pt x="1843204" y="704874"/>
                        <a:pt x="1841736" y="706190"/>
                        <a:pt x="1840091" y="707319"/>
                      </a:cubicBezTo>
                      <a:cubicBezTo>
                        <a:pt x="1836401" y="710298"/>
                        <a:pt x="1831198" y="714345"/>
                        <a:pt x="1831198" y="717413"/>
                      </a:cubicBezTo>
                      <a:cubicBezTo>
                        <a:pt x="1831198" y="718257"/>
                        <a:pt x="1831643" y="719049"/>
                        <a:pt x="1832310" y="719547"/>
                      </a:cubicBezTo>
                      <a:cubicBezTo>
                        <a:pt x="1838802" y="725478"/>
                        <a:pt x="1844849" y="731899"/>
                        <a:pt x="1850363" y="738755"/>
                      </a:cubicBezTo>
                      <a:lnTo>
                        <a:pt x="1852763" y="741601"/>
                      </a:lnTo>
                      <a:cubicBezTo>
                        <a:pt x="1870549" y="762410"/>
                        <a:pt x="1874195" y="768279"/>
                        <a:pt x="1860767" y="792290"/>
                      </a:cubicBezTo>
                      <a:cubicBezTo>
                        <a:pt x="1852630" y="806874"/>
                        <a:pt x="1842581" y="842045"/>
                        <a:pt x="1852408" y="857296"/>
                      </a:cubicBezTo>
                      <a:cubicBezTo>
                        <a:pt x="1855254" y="861742"/>
                        <a:pt x="1860501" y="863877"/>
                        <a:pt x="1868415" y="863877"/>
                      </a:cubicBezTo>
                      <a:cubicBezTo>
                        <a:pt x="1880020" y="863058"/>
                        <a:pt x="1891447" y="860791"/>
                        <a:pt x="1902474" y="857118"/>
                      </a:cubicBezTo>
                      <a:cubicBezTo>
                        <a:pt x="1909144" y="854890"/>
                        <a:pt x="1915991" y="853401"/>
                        <a:pt x="1922972" y="852672"/>
                      </a:cubicBezTo>
                      <a:lnTo>
                        <a:pt x="1923506" y="852672"/>
                      </a:lnTo>
                      <a:cubicBezTo>
                        <a:pt x="1939824" y="853250"/>
                        <a:pt x="1979752" y="865700"/>
                        <a:pt x="1989312" y="880551"/>
                      </a:cubicBezTo>
                      <a:cubicBezTo>
                        <a:pt x="1991625" y="884152"/>
                        <a:pt x="1998916" y="904605"/>
                        <a:pt x="1995315" y="908741"/>
                      </a:cubicBezTo>
                      <a:cubicBezTo>
                        <a:pt x="1993403" y="910799"/>
                        <a:pt x="1991224" y="912618"/>
                        <a:pt x="1988868" y="914165"/>
                      </a:cubicBezTo>
                      <a:cubicBezTo>
                        <a:pt x="1984421" y="917233"/>
                        <a:pt x="1980286" y="920168"/>
                        <a:pt x="1979975" y="926704"/>
                      </a:cubicBezTo>
                      <a:cubicBezTo>
                        <a:pt x="1979619" y="937553"/>
                        <a:pt x="1990601" y="940043"/>
                        <a:pt x="2001184" y="942933"/>
                      </a:cubicBezTo>
                      <a:cubicBezTo>
                        <a:pt x="2009366" y="944934"/>
                        <a:pt x="2017102" y="946846"/>
                        <a:pt x="2018969" y="952493"/>
                      </a:cubicBezTo>
                      <a:cubicBezTo>
                        <a:pt x="2019147" y="952858"/>
                        <a:pt x="2019147" y="953285"/>
                        <a:pt x="2018969" y="953649"/>
                      </a:cubicBezTo>
                      <a:cubicBezTo>
                        <a:pt x="2018569" y="954183"/>
                        <a:pt x="2017502" y="954850"/>
                        <a:pt x="2012967" y="954850"/>
                      </a:cubicBezTo>
                      <a:cubicBezTo>
                        <a:pt x="2004030" y="954481"/>
                        <a:pt x="1995092" y="953485"/>
                        <a:pt x="1986289" y="951871"/>
                      </a:cubicBezTo>
                      <a:cubicBezTo>
                        <a:pt x="1979441" y="950514"/>
                        <a:pt x="1973883" y="945512"/>
                        <a:pt x="1971838" y="938843"/>
                      </a:cubicBezTo>
                      <a:cubicBezTo>
                        <a:pt x="1970371" y="934943"/>
                        <a:pt x="1968014" y="931439"/>
                        <a:pt x="1964946" y="928616"/>
                      </a:cubicBezTo>
                      <a:cubicBezTo>
                        <a:pt x="1962278" y="926304"/>
                        <a:pt x="1964368" y="921724"/>
                        <a:pt x="1966769" y="916388"/>
                      </a:cubicBezTo>
                      <a:cubicBezTo>
                        <a:pt x="1970326" y="908652"/>
                        <a:pt x="1974728" y="899047"/>
                        <a:pt x="1966769" y="892200"/>
                      </a:cubicBezTo>
                      <a:cubicBezTo>
                        <a:pt x="1963968" y="889710"/>
                        <a:pt x="1961344" y="886820"/>
                        <a:pt x="1958766" y="884019"/>
                      </a:cubicBezTo>
                      <a:cubicBezTo>
                        <a:pt x="1951785" y="876326"/>
                        <a:pt x="1945159" y="869079"/>
                        <a:pt x="1935022" y="869079"/>
                      </a:cubicBezTo>
                      <a:cubicBezTo>
                        <a:pt x="1933777" y="869074"/>
                        <a:pt x="1932532" y="869177"/>
                        <a:pt x="1931331" y="869390"/>
                      </a:cubicBezTo>
                      <a:cubicBezTo>
                        <a:pt x="1928485" y="869879"/>
                        <a:pt x="1925640" y="870279"/>
                        <a:pt x="1922438" y="870724"/>
                      </a:cubicBezTo>
                      <a:cubicBezTo>
                        <a:pt x="1906298" y="873036"/>
                        <a:pt x="1889624" y="875437"/>
                        <a:pt x="1883044" y="885842"/>
                      </a:cubicBezTo>
                      <a:cubicBezTo>
                        <a:pt x="1879531" y="891400"/>
                        <a:pt x="1879264" y="898647"/>
                        <a:pt x="1882154" y="908074"/>
                      </a:cubicBezTo>
                      <a:cubicBezTo>
                        <a:pt x="1883133" y="911111"/>
                        <a:pt x="1884289" y="914081"/>
                        <a:pt x="1885667" y="916967"/>
                      </a:cubicBezTo>
                      <a:cubicBezTo>
                        <a:pt x="1889402" y="925148"/>
                        <a:pt x="1893270" y="933640"/>
                        <a:pt x="1886467" y="941955"/>
                      </a:cubicBezTo>
                      <a:cubicBezTo>
                        <a:pt x="1883933" y="944707"/>
                        <a:pt x="1881131" y="947237"/>
                        <a:pt x="1878153" y="949514"/>
                      </a:cubicBezTo>
                      <a:cubicBezTo>
                        <a:pt x="1870860" y="955517"/>
                        <a:pt x="1861745" y="962853"/>
                        <a:pt x="1862368" y="969300"/>
                      </a:cubicBezTo>
                      <a:cubicBezTo>
                        <a:pt x="1863568" y="981083"/>
                        <a:pt x="1846405" y="988598"/>
                        <a:pt x="1835022" y="993533"/>
                      </a:cubicBezTo>
                      <a:cubicBezTo>
                        <a:pt x="1832622" y="994556"/>
                        <a:pt x="1830576" y="995445"/>
                        <a:pt x="1829020" y="996245"/>
                      </a:cubicBezTo>
                      <a:lnTo>
                        <a:pt x="1827108" y="997224"/>
                      </a:lnTo>
                      <a:cubicBezTo>
                        <a:pt x="1820883" y="999887"/>
                        <a:pt x="1815147" y="1003618"/>
                        <a:pt x="1810167" y="1008251"/>
                      </a:cubicBezTo>
                      <a:cubicBezTo>
                        <a:pt x="1808211" y="1010616"/>
                        <a:pt x="1807099" y="1013551"/>
                        <a:pt x="1806966" y="1016610"/>
                      </a:cubicBezTo>
                      <a:cubicBezTo>
                        <a:pt x="1806832" y="1019327"/>
                        <a:pt x="1805899" y="1021946"/>
                        <a:pt x="1804343" y="1024169"/>
                      </a:cubicBezTo>
                      <a:cubicBezTo>
                        <a:pt x="1802475" y="1026445"/>
                        <a:pt x="1799674" y="1027717"/>
                        <a:pt x="1796739" y="1027592"/>
                      </a:cubicBezTo>
                      <a:cubicBezTo>
                        <a:pt x="1790647" y="1026855"/>
                        <a:pt x="1784734" y="1024889"/>
                        <a:pt x="1779398" y="1021812"/>
                      </a:cubicBezTo>
                      <a:cubicBezTo>
                        <a:pt x="1775886" y="1019753"/>
                        <a:pt x="1772062" y="1018251"/>
                        <a:pt x="1768104" y="1017366"/>
                      </a:cubicBezTo>
                      <a:cubicBezTo>
                        <a:pt x="1766904" y="1017366"/>
                        <a:pt x="1765748" y="1017366"/>
                        <a:pt x="1764592" y="1017366"/>
                      </a:cubicBezTo>
                      <a:cubicBezTo>
                        <a:pt x="1759523" y="1017472"/>
                        <a:pt x="1754498" y="1018055"/>
                        <a:pt x="1749518" y="1019100"/>
                      </a:cubicBezTo>
                      <a:cubicBezTo>
                        <a:pt x="1745428" y="1020007"/>
                        <a:pt x="1741293" y="1020532"/>
                        <a:pt x="1737113" y="1020656"/>
                      </a:cubicBezTo>
                      <a:cubicBezTo>
                        <a:pt x="1730532" y="1020603"/>
                        <a:pt x="1724130" y="1018540"/>
                        <a:pt x="1718794" y="1014743"/>
                      </a:cubicBezTo>
                      <a:cubicBezTo>
                        <a:pt x="1715815" y="1013506"/>
                        <a:pt x="1712614" y="1013017"/>
                        <a:pt x="1709412" y="1013320"/>
                      </a:cubicBezTo>
                      <a:lnTo>
                        <a:pt x="1705632" y="1013320"/>
                      </a:lnTo>
                      <a:cubicBezTo>
                        <a:pt x="1699763" y="1013320"/>
                        <a:pt x="1693849" y="1013008"/>
                        <a:pt x="1691360" y="1009362"/>
                      </a:cubicBezTo>
                      <a:cubicBezTo>
                        <a:pt x="1689670" y="1005939"/>
                        <a:pt x="1689804" y="1001906"/>
                        <a:pt x="1691715" y="998602"/>
                      </a:cubicBezTo>
                      <a:cubicBezTo>
                        <a:pt x="1692916" y="995490"/>
                        <a:pt x="1694739" y="993889"/>
                        <a:pt x="1697184" y="993889"/>
                      </a:cubicBezTo>
                      <a:cubicBezTo>
                        <a:pt x="1701409" y="994778"/>
                        <a:pt x="1705277" y="996810"/>
                        <a:pt x="1708434" y="999758"/>
                      </a:cubicBezTo>
                      <a:cubicBezTo>
                        <a:pt x="1711368" y="1002551"/>
                        <a:pt x="1714970" y="1004498"/>
                        <a:pt x="1718927" y="1005405"/>
                      </a:cubicBezTo>
                      <a:cubicBezTo>
                        <a:pt x="1719372" y="1005498"/>
                        <a:pt x="1719817" y="1005498"/>
                        <a:pt x="1720261" y="1005405"/>
                      </a:cubicBezTo>
                      <a:cubicBezTo>
                        <a:pt x="1723996" y="1003782"/>
                        <a:pt x="1727998" y="1002773"/>
                        <a:pt x="1732044" y="1002426"/>
                      </a:cubicBezTo>
                      <a:cubicBezTo>
                        <a:pt x="1734000" y="1002390"/>
                        <a:pt x="1735913" y="1003200"/>
                        <a:pt x="1737246" y="1004649"/>
                      </a:cubicBezTo>
                      <a:cubicBezTo>
                        <a:pt x="1740492" y="1007682"/>
                        <a:pt x="1744850" y="1009282"/>
                        <a:pt x="1749296" y="1009096"/>
                      </a:cubicBezTo>
                      <a:lnTo>
                        <a:pt x="1749296" y="1009096"/>
                      </a:lnTo>
                      <a:cubicBezTo>
                        <a:pt x="1757789" y="1006708"/>
                        <a:pt x="1766059" y="1003733"/>
                        <a:pt x="1774151" y="1000203"/>
                      </a:cubicBezTo>
                      <a:lnTo>
                        <a:pt x="1776108" y="999403"/>
                      </a:lnTo>
                      <a:cubicBezTo>
                        <a:pt x="1776108" y="989576"/>
                        <a:pt x="1779398" y="988287"/>
                        <a:pt x="1783444" y="986819"/>
                      </a:cubicBezTo>
                      <a:cubicBezTo>
                        <a:pt x="1787757" y="985570"/>
                        <a:pt x="1791359" y="982551"/>
                        <a:pt x="1793315" y="978504"/>
                      </a:cubicBezTo>
                      <a:cubicBezTo>
                        <a:pt x="1794294" y="976464"/>
                        <a:pt x="1795183" y="974369"/>
                        <a:pt x="1795939" y="972235"/>
                      </a:cubicBezTo>
                      <a:cubicBezTo>
                        <a:pt x="1798962" y="964276"/>
                        <a:pt x="1803098" y="953382"/>
                        <a:pt x="1809278" y="952938"/>
                      </a:cubicBezTo>
                      <a:cubicBezTo>
                        <a:pt x="1815459" y="952493"/>
                        <a:pt x="1832622" y="937820"/>
                        <a:pt x="1832933" y="933018"/>
                      </a:cubicBezTo>
                      <a:cubicBezTo>
                        <a:pt x="1833111" y="930368"/>
                        <a:pt x="1832666" y="927713"/>
                        <a:pt x="1831732" y="925237"/>
                      </a:cubicBezTo>
                      <a:cubicBezTo>
                        <a:pt x="1830131" y="921568"/>
                        <a:pt x="1830131" y="917389"/>
                        <a:pt x="1831732" y="913720"/>
                      </a:cubicBezTo>
                      <a:cubicBezTo>
                        <a:pt x="1833377" y="910888"/>
                        <a:pt x="1835600" y="908425"/>
                        <a:pt x="1838224" y="906473"/>
                      </a:cubicBezTo>
                      <a:cubicBezTo>
                        <a:pt x="1842092" y="903094"/>
                        <a:pt x="1846094" y="899536"/>
                        <a:pt x="1845027" y="896424"/>
                      </a:cubicBezTo>
                      <a:cubicBezTo>
                        <a:pt x="1843071" y="890955"/>
                        <a:pt x="1836534" y="886375"/>
                        <a:pt x="1830220" y="881929"/>
                      </a:cubicBezTo>
                      <a:cubicBezTo>
                        <a:pt x="1825774" y="879168"/>
                        <a:pt x="1821728" y="875784"/>
                        <a:pt x="1818260" y="871880"/>
                      </a:cubicBezTo>
                      <a:cubicBezTo>
                        <a:pt x="1812035" y="863788"/>
                        <a:pt x="1812435" y="845691"/>
                        <a:pt x="1812657" y="834842"/>
                      </a:cubicBezTo>
                      <a:lnTo>
                        <a:pt x="1812657" y="833463"/>
                      </a:lnTo>
                      <a:cubicBezTo>
                        <a:pt x="1812657" y="829017"/>
                        <a:pt x="1812657" y="824215"/>
                        <a:pt x="1812657" y="819146"/>
                      </a:cubicBezTo>
                      <a:cubicBezTo>
                        <a:pt x="1812079" y="809506"/>
                        <a:pt x="1812346" y="799835"/>
                        <a:pt x="1813502" y="790244"/>
                      </a:cubicBezTo>
                      <a:cubicBezTo>
                        <a:pt x="1814435" y="785242"/>
                        <a:pt x="1815725" y="780307"/>
                        <a:pt x="1817326" y="775482"/>
                      </a:cubicBezTo>
                      <a:cubicBezTo>
                        <a:pt x="1821061" y="763610"/>
                        <a:pt x="1824573" y="752361"/>
                        <a:pt x="1815503" y="739911"/>
                      </a:cubicBezTo>
                      <a:cubicBezTo>
                        <a:pt x="1812524" y="736825"/>
                        <a:pt x="1809278" y="734055"/>
                        <a:pt x="1805721" y="731641"/>
                      </a:cubicBezTo>
                      <a:cubicBezTo>
                        <a:pt x="1797673" y="725594"/>
                        <a:pt x="1788602" y="718746"/>
                        <a:pt x="1789669" y="714122"/>
                      </a:cubicBezTo>
                      <a:cubicBezTo>
                        <a:pt x="1791314" y="707008"/>
                        <a:pt x="1796650" y="701939"/>
                        <a:pt x="1802252" y="696603"/>
                      </a:cubicBezTo>
                      <a:cubicBezTo>
                        <a:pt x="1807855" y="692144"/>
                        <a:pt x="1812257" y="686368"/>
                        <a:pt x="1815058" y="679796"/>
                      </a:cubicBezTo>
                      <a:cubicBezTo>
                        <a:pt x="1821506" y="660276"/>
                        <a:pt x="1822128" y="647871"/>
                        <a:pt x="1817015" y="639778"/>
                      </a:cubicBezTo>
                      <a:cubicBezTo>
                        <a:pt x="1812568" y="632620"/>
                        <a:pt x="1803676" y="628129"/>
                        <a:pt x="1789536" y="626084"/>
                      </a:cubicBezTo>
                      <a:cubicBezTo>
                        <a:pt x="1778953" y="624736"/>
                        <a:pt x="1768238" y="624158"/>
                        <a:pt x="1757567" y="624349"/>
                      </a:cubicBezTo>
                      <a:lnTo>
                        <a:pt x="1747162" y="624349"/>
                      </a:lnTo>
                      <a:cubicBezTo>
                        <a:pt x="1737202" y="624505"/>
                        <a:pt x="1727242" y="624047"/>
                        <a:pt x="1717326" y="622971"/>
                      </a:cubicBezTo>
                      <a:cubicBezTo>
                        <a:pt x="1716659" y="622927"/>
                        <a:pt x="1715948" y="622927"/>
                        <a:pt x="1715281" y="622971"/>
                      </a:cubicBezTo>
                      <a:cubicBezTo>
                        <a:pt x="1697496" y="622971"/>
                        <a:pt x="1686113" y="653829"/>
                        <a:pt x="1677932" y="676328"/>
                      </a:cubicBezTo>
                      <a:cubicBezTo>
                        <a:pt x="1675708" y="683144"/>
                        <a:pt x="1672996" y="689800"/>
                        <a:pt x="1669883" y="696248"/>
                      </a:cubicBezTo>
                      <a:cubicBezTo>
                        <a:pt x="1663836" y="707319"/>
                        <a:pt x="1652098" y="712344"/>
                        <a:pt x="1641160" y="717235"/>
                      </a:cubicBezTo>
                      <a:cubicBezTo>
                        <a:pt x="1628621" y="722704"/>
                        <a:pt x="1616794" y="727861"/>
                        <a:pt x="1612836" y="740845"/>
                      </a:cubicBezTo>
                      <a:cubicBezTo>
                        <a:pt x="1611369" y="744157"/>
                        <a:pt x="1611369" y="747937"/>
                        <a:pt x="1612836" y="751250"/>
                      </a:cubicBezTo>
                      <a:cubicBezTo>
                        <a:pt x="1614570" y="753873"/>
                        <a:pt x="1618528" y="754318"/>
                        <a:pt x="1622752" y="754762"/>
                      </a:cubicBezTo>
                      <a:cubicBezTo>
                        <a:pt x="1626175" y="754891"/>
                        <a:pt x="1629555" y="755691"/>
                        <a:pt x="1632667" y="757119"/>
                      </a:cubicBezTo>
                      <a:cubicBezTo>
                        <a:pt x="1634490" y="758364"/>
                        <a:pt x="1635602" y="760449"/>
                        <a:pt x="1635602" y="762677"/>
                      </a:cubicBezTo>
                      <a:cubicBezTo>
                        <a:pt x="1635869" y="770627"/>
                        <a:pt x="1633468" y="778443"/>
                        <a:pt x="1628843" y="784909"/>
                      </a:cubicBezTo>
                      <a:cubicBezTo>
                        <a:pt x="1627954" y="787047"/>
                        <a:pt x="1628310" y="789497"/>
                        <a:pt x="1629733" y="791312"/>
                      </a:cubicBezTo>
                      <a:lnTo>
                        <a:pt x="1629733" y="791312"/>
                      </a:lnTo>
                      <a:cubicBezTo>
                        <a:pt x="1631733" y="797092"/>
                        <a:pt x="1627910" y="800204"/>
                        <a:pt x="1624219" y="802872"/>
                      </a:cubicBezTo>
                      <a:cubicBezTo>
                        <a:pt x="1622974" y="803797"/>
                        <a:pt x="1621774" y="804806"/>
                        <a:pt x="1620662" y="805896"/>
                      </a:cubicBezTo>
                      <a:cubicBezTo>
                        <a:pt x="1615727" y="811053"/>
                        <a:pt x="1613726" y="815544"/>
                        <a:pt x="1614704" y="819235"/>
                      </a:cubicBezTo>
                      <a:cubicBezTo>
                        <a:pt x="1615682" y="822925"/>
                        <a:pt x="1620840" y="826883"/>
                        <a:pt x="1629555" y="829417"/>
                      </a:cubicBezTo>
                      <a:cubicBezTo>
                        <a:pt x="1631555" y="830039"/>
                        <a:pt x="1633646" y="830529"/>
                        <a:pt x="1635869" y="831107"/>
                      </a:cubicBezTo>
                      <a:cubicBezTo>
                        <a:pt x="1647740" y="834086"/>
                        <a:pt x="1660012" y="837198"/>
                        <a:pt x="1663570" y="850359"/>
                      </a:cubicBezTo>
                      <a:lnTo>
                        <a:pt x="1663570" y="850760"/>
                      </a:lnTo>
                      <a:cubicBezTo>
                        <a:pt x="1665615" y="858319"/>
                        <a:pt x="1668016" y="866900"/>
                        <a:pt x="1675530" y="870590"/>
                      </a:cubicBezTo>
                      <a:cubicBezTo>
                        <a:pt x="1677309" y="871302"/>
                        <a:pt x="1679132" y="871756"/>
                        <a:pt x="1681044" y="871925"/>
                      </a:cubicBezTo>
                      <a:cubicBezTo>
                        <a:pt x="1684601" y="871849"/>
                        <a:pt x="1687980" y="873405"/>
                        <a:pt x="1690248" y="876148"/>
                      </a:cubicBezTo>
                      <a:cubicBezTo>
                        <a:pt x="1692649" y="881262"/>
                        <a:pt x="1692115" y="887264"/>
                        <a:pt x="1688869" y="891889"/>
                      </a:cubicBezTo>
                      <a:cubicBezTo>
                        <a:pt x="1684423" y="899715"/>
                        <a:pt x="1675530" y="907673"/>
                        <a:pt x="1666282" y="907673"/>
                      </a:cubicBezTo>
                      <a:cubicBezTo>
                        <a:pt x="1663347" y="907713"/>
                        <a:pt x="1660501" y="906758"/>
                        <a:pt x="1658190" y="904961"/>
                      </a:cubicBezTo>
                      <a:lnTo>
                        <a:pt x="1646851" y="896068"/>
                      </a:lnTo>
                      <a:cubicBezTo>
                        <a:pt x="1630222" y="882729"/>
                        <a:pt x="1617061" y="872414"/>
                        <a:pt x="1594962" y="863832"/>
                      </a:cubicBezTo>
                      <a:cubicBezTo>
                        <a:pt x="1579933" y="858007"/>
                        <a:pt x="1565171" y="851027"/>
                        <a:pt x="1550898" y="844268"/>
                      </a:cubicBezTo>
                      <a:cubicBezTo>
                        <a:pt x="1536625" y="837509"/>
                        <a:pt x="1523108" y="830929"/>
                        <a:pt x="1508880" y="825504"/>
                      </a:cubicBezTo>
                      <a:cubicBezTo>
                        <a:pt x="1494651" y="820080"/>
                        <a:pt x="1481179" y="819857"/>
                        <a:pt x="1466417" y="819635"/>
                      </a:cubicBezTo>
                      <a:cubicBezTo>
                        <a:pt x="1462504" y="819635"/>
                        <a:pt x="1458458" y="819635"/>
                        <a:pt x="1454456" y="819324"/>
                      </a:cubicBezTo>
                      <a:cubicBezTo>
                        <a:pt x="1446808" y="818839"/>
                        <a:pt x="1439205" y="817919"/>
                        <a:pt x="1431646" y="816567"/>
                      </a:cubicBezTo>
                      <a:cubicBezTo>
                        <a:pt x="1423954" y="815157"/>
                        <a:pt x="1416217" y="814237"/>
                        <a:pt x="1408436" y="813810"/>
                      </a:cubicBezTo>
                      <a:cubicBezTo>
                        <a:pt x="1399099" y="813454"/>
                        <a:pt x="1397809" y="811943"/>
                        <a:pt x="1393140" y="806429"/>
                      </a:cubicBezTo>
                      <a:lnTo>
                        <a:pt x="1391050" y="803939"/>
                      </a:lnTo>
                      <a:cubicBezTo>
                        <a:pt x="1382158" y="793801"/>
                        <a:pt x="1361171" y="784553"/>
                        <a:pt x="1349077" y="781218"/>
                      </a:cubicBezTo>
                      <a:cubicBezTo>
                        <a:pt x="1344274" y="779644"/>
                        <a:pt x="1339028" y="780898"/>
                        <a:pt x="1335471" y="784464"/>
                      </a:cubicBezTo>
                      <a:cubicBezTo>
                        <a:pt x="1333247" y="787065"/>
                        <a:pt x="1332314" y="790520"/>
                        <a:pt x="1332892" y="793890"/>
                      </a:cubicBezTo>
                      <a:cubicBezTo>
                        <a:pt x="1334048" y="803450"/>
                        <a:pt x="1340228" y="805451"/>
                        <a:pt x="1346720" y="807585"/>
                      </a:cubicBezTo>
                      <a:cubicBezTo>
                        <a:pt x="1351211" y="808635"/>
                        <a:pt x="1355346" y="810809"/>
                        <a:pt x="1358770" y="813899"/>
                      </a:cubicBezTo>
                      <a:cubicBezTo>
                        <a:pt x="1363216" y="818657"/>
                        <a:pt x="1368774" y="818701"/>
                        <a:pt x="1374510" y="818701"/>
                      </a:cubicBezTo>
                      <a:cubicBezTo>
                        <a:pt x="1379090" y="818368"/>
                        <a:pt x="1383625" y="819132"/>
                        <a:pt x="1387849" y="820924"/>
                      </a:cubicBezTo>
                      <a:cubicBezTo>
                        <a:pt x="1393718" y="823815"/>
                        <a:pt x="1395675" y="831640"/>
                        <a:pt x="1397720" y="839911"/>
                      </a:cubicBezTo>
                      <a:cubicBezTo>
                        <a:pt x="1398698" y="845926"/>
                        <a:pt x="1400966" y="851658"/>
                        <a:pt x="1404345" y="856718"/>
                      </a:cubicBezTo>
                      <a:cubicBezTo>
                        <a:pt x="1409637" y="862809"/>
                        <a:pt x="1414349" y="871258"/>
                        <a:pt x="1411860" y="876726"/>
                      </a:cubicBezTo>
                      <a:cubicBezTo>
                        <a:pt x="1410259" y="880239"/>
                        <a:pt x="1405946" y="882018"/>
                        <a:pt x="1399099" y="882018"/>
                      </a:cubicBezTo>
                      <a:lnTo>
                        <a:pt x="1397142" y="882018"/>
                      </a:lnTo>
                      <a:cubicBezTo>
                        <a:pt x="1390561" y="881462"/>
                        <a:pt x="1383981" y="882578"/>
                        <a:pt x="1377978" y="885264"/>
                      </a:cubicBezTo>
                      <a:cubicBezTo>
                        <a:pt x="1374243" y="887487"/>
                        <a:pt x="1375355" y="889710"/>
                        <a:pt x="1376778" y="892689"/>
                      </a:cubicBezTo>
                      <a:cubicBezTo>
                        <a:pt x="1377978" y="894517"/>
                        <a:pt x="1378512" y="896691"/>
                        <a:pt x="1378334" y="898870"/>
                      </a:cubicBezTo>
                      <a:cubicBezTo>
                        <a:pt x="1377711" y="901849"/>
                        <a:pt x="1374599" y="903538"/>
                        <a:pt x="1369708" y="903538"/>
                      </a:cubicBezTo>
                      <a:cubicBezTo>
                        <a:pt x="1363171" y="903614"/>
                        <a:pt x="1356858" y="901013"/>
                        <a:pt x="1352278" y="896335"/>
                      </a:cubicBezTo>
                      <a:cubicBezTo>
                        <a:pt x="1350811" y="894570"/>
                        <a:pt x="1350277" y="892195"/>
                        <a:pt x="1350899" y="889977"/>
                      </a:cubicBezTo>
                      <a:cubicBezTo>
                        <a:pt x="1351789" y="886762"/>
                        <a:pt x="1352990" y="883645"/>
                        <a:pt x="1354546" y="880684"/>
                      </a:cubicBezTo>
                      <a:cubicBezTo>
                        <a:pt x="1355879" y="877972"/>
                        <a:pt x="1356769" y="876237"/>
                        <a:pt x="1356146" y="874592"/>
                      </a:cubicBezTo>
                      <a:cubicBezTo>
                        <a:pt x="1355524" y="872947"/>
                        <a:pt x="1352011" y="870546"/>
                        <a:pt x="1343741" y="867211"/>
                      </a:cubicBezTo>
                      <a:cubicBezTo>
                        <a:pt x="1341162" y="866144"/>
                        <a:pt x="1338361" y="865602"/>
                        <a:pt x="1335560" y="865611"/>
                      </a:cubicBezTo>
                      <a:cubicBezTo>
                        <a:pt x="1324844" y="865611"/>
                        <a:pt x="1314172" y="873036"/>
                        <a:pt x="1303857" y="880239"/>
                      </a:cubicBezTo>
                      <a:cubicBezTo>
                        <a:pt x="1298299" y="884419"/>
                        <a:pt x="1292341" y="888012"/>
                        <a:pt x="1286071" y="890955"/>
                      </a:cubicBezTo>
                      <a:cubicBezTo>
                        <a:pt x="1281136" y="892947"/>
                        <a:pt x="1275800" y="893916"/>
                        <a:pt x="1270464" y="893801"/>
                      </a:cubicBezTo>
                      <a:cubicBezTo>
                        <a:pt x="1264728" y="893667"/>
                        <a:pt x="1259037" y="893134"/>
                        <a:pt x="1253390" y="892200"/>
                      </a:cubicBezTo>
                      <a:cubicBezTo>
                        <a:pt x="1247877" y="891311"/>
                        <a:pt x="1242319" y="890791"/>
                        <a:pt x="1236716" y="890644"/>
                      </a:cubicBezTo>
                      <a:cubicBezTo>
                        <a:pt x="1225200" y="890039"/>
                        <a:pt x="1214173" y="895610"/>
                        <a:pt x="1207859" y="905273"/>
                      </a:cubicBezTo>
                      <a:cubicBezTo>
                        <a:pt x="1201812" y="913765"/>
                        <a:pt x="1198967" y="913676"/>
                        <a:pt x="1191363" y="913543"/>
                      </a:cubicBezTo>
                      <a:cubicBezTo>
                        <a:pt x="1189807" y="913543"/>
                        <a:pt x="1188073" y="913543"/>
                        <a:pt x="1186072" y="913543"/>
                      </a:cubicBezTo>
                      <a:lnTo>
                        <a:pt x="1183315" y="913543"/>
                      </a:lnTo>
                      <a:cubicBezTo>
                        <a:pt x="1180425" y="913543"/>
                        <a:pt x="1176068" y="913943"/>
                        <a:pt x="1171354" y="913943"/>
                      </a:cubicBezTo>
                      <a:cubicBezTo>
                        <a:pt x="1159038" y="913943"/>
                        <a:pt x="1151212" y="912298"/>
                        <a:pt x="1148144" y="909007"/>
                      </a:cubicBezTo>
                      <a:cubicBezTo>
                        <a:pt x="1146988" y="907829"/>
                        <a:pt x="1146410" y="906202"/>
                        <a:pt x="1146588" y="904561"/>
                      </a:cubicBezTo>
                      <a:cubicBezTo>
                        <a:pt x="1146855" y="900648"/>
                        <a:pt x="1153169" y="900115"/>
                        <a:pt x="1159260" y="900115"/>
                      </a:cubicBezTo>
                      <a:cubicBezTo>
                        <a:pt x="1164329" y="899848"/>
                        <a:pt x="1169621" y="899581"/>
                        <a:pt x="1170554" y="897313"/>
                      </a:cubicBezTo>
                      <a:cubicBezTo>
                        <a:pt x="1171132" y="896024"/>
                        <a:pt x="1170199" y="893979"/>
                        <a:pt x="1167842" y="891177"/>
                      </a:cubicBezTo>
                      <a:cubicBezTo>
                        <a:pt x="1165485" y="888376"/>
                        <a:pt x="1168686" y="880150"/>
                        <a:pt x="1171710" y="874059"/>
                      </a:cubicBezTo>
                      <a:cubicBezTo>
                        <a:pt x="1172999" y="871991"/>
                        <a:pt x="1173889" y="869724"/>
                        <a:pt x="1174422" y="867345"/>
                      </a:cubicBezTo>
                      <a:cubicBezTo>
                        <a:pt x="1173222" y="867109"/>
                        <a:pt x="1172021" y="866989"/>
                        <a:pt x="1170776" y="866989"/>
                      </a:cubicBezTo>
                      <a:cubicBezTo>
                        <a:pt x="1162461" y="867816"/>
                        <a:pt x="1154369" y="870137"/>
                        <a:pt x="1146855" y="873837"/>
                      </a:cubicBezTo>
                      <a:lnTo>
                        <a:pt x="1142409" y="875526"/>
                      </a:lnTo>
                      <a:lnTo>
                        <a:pt x="1140763" y="876193"/>
                      </a:lnTo>
                      <a:cubicBezTo>
                        <a:pt x="1136851" y="877456"/>
                        <a:pt x="1133204" y="879332"/>
                        <a:pt x="1129870" y="881751"/>
                      </a:cubicBezTo>
                      <a:cubicBezTo>
                        <a:pt x="1128402" y="884214"/>
                        <a:pt x="1127557" y="887016"/>
                        <a:pt x="1127468" y="889888"/>
                      </a:cubicBezTo>
                      <a:cubicBezTo>
                        <a:pt x="1126624" y="895490"/>
                        <a:pt x="1125646" y="901849"/>
                        <a:pt x="1121066" y="901893"/>
                      </a:cubicBezTo>
                      <a:cubicBezTo>
                        <a:pt x="1120221" y="901858"/>
                        <a:pt x="1119376" y="901662"/>
                        <a:pt x="1118620" y="901315"/>
                      </a:cubicBezTo>
                      <a:cubicBezTo>
                        <a:pt x="1115641" y="900106"/>
                        <a:pt x="1112973" y="898323"/>
                        <a:pt x="1110706" y="896068"/>
                      </a:cubicBezTo>
                      <a:cubicBezTo>
                        <a:pt x="1108260" y="893187"/>
                        <a:pt x="1104658" y="891555"/>
                        <a:pt x="1100879" y="891622"/>
                      </a:cubicBezTo>
                      <a:cubicBezTo>
                        <a:pt x="1099901" y="891560"/>
                        <a:pt x="1098967" y="891560"/>
                        <a:pt x="1097989" y="891622"/>
                      </a:cubicBezTo>
                      <a:cubicBezTo>
                        <a:pt x="1085228" y="893294"/>
                        <a:pt x="1072600" y="896171"/>
                        <a:pt x="1060372" y="900204"/>
                      </a:cubicBezTo>
                      <a:cubicBezTo>
                        <a:pt x="1037384" y="907407"/>
                        <a:pt x="1015330" y="922880"/>
                        <a:pt x="996789" y="937064"/>
                      </a:cubicBezTo>
                      <a:cubicBezTo>
                        <a:pt x="990831" y="940684"/>
                        <a:pt x="983984" y="942622"/>
                        <a:pt x="977003" y="942667"/>
                      </a:cubicBezTo>
                      <a:cubicBezTo>
                        <a:pt x="971578" y="942929"/>
                        <a:pt x="966198" y="944071"/>
                        <a:pt x="961129" y="946046"/>
                      </a:cubicBezTo>
                      <a:cubicBezTo>
                        <a:pt x="954193" y="949336"/>
                        <a:pt x="954593" y="958407"/>
                        <a:pt x="954949" y="967122"/>
                      </a:cubicBezTo>
                      <a:cubicBezTo>
                        <a:pt x="955527" y="971857"/>
                        <a:pt x="955171" y="976659"/>
                        <a:pt x="953926" y="981261"/>
                      </a:cubicBezTo>
                      <a:cubicBezTo>
                        <a:pt x="951036" y="988464"/>
                        <a:pt x="933206" y="990999"/>
                        <a:pt x="918844" y="990999"/>
                      </a:cubicBezTo>
                      <a:cubicBezTo>
                        <a:pt x="905505" y="990999"/>
                        <a:pt x="890565" y="988954"/>
                        <a:pt x="886385" y="984374"/>
                      </a:cubicBezTo>
                      <a:lnTo>
                        <a:pt x="885140" y="983084"/>
                      </a:lnTo>
                      <a:cubicBezTo>
                        <a:pt x="877537" y="974814"/>
                        <a:pt x="859662" y="955472"/>
                        <a:pt x="863664" y="944490"/>
                      </a:cubicBezTo>
                      <a:cubicBezTo>
                        <a:pt x="865087" y="940532"/>
                        <a:pt x="869222" y="938087"/>
                        <a:pt x="875936" y="937242"/>
                      </a:cubicBezTo>
                      <a:cubicBezTo>
                        <a:pt x="879894" y="936522"/>
                        <a:pt x="883762" y="935188"/>
                        <a:pt x="887319" y="933285"/>
                      </a:cubicBezTo>
                      <a:cubicBezTo>
                        <a:pt x="890876" y="931351"/>
                        <a:pt x="894700" y="929999"/>
                        <a:pt x="898702" y="929283"/>
                      </a:cubicBezTo>
                      <a:cubicBezTo>
                        <a:pt x="899413" y="929238"/>
                        <a:pt x="900169" y="929238"/>
                        <a:pt x="900880" y="929283"/>
                      </a:cubicBezTo>
                      <a:cubicBezTo>
                        <a:pt x="903726" y="929407"/>
                        <a:pt x="906572" y="929883"/>
                        <a:pt x="909329" y="930706"/>
                      </a:cubicBezTo>
                      <a:cubicBezTo>
                        <a:pt x="911996" y="931533"/>
                        <a:pt x="914753" y="932013"/>
                        <a:pt x="917510" y="932129"/>
                      </a:cubicBezTo>
                      <a:cubicBezTo>
                        <a:pt x="919066" y="932129"/>
                        <a:pt x="920000" y="931728"/>
                        <a:pt x="920311" y="930973"/>
                      </a:cubicBezTo>
                      <a:cubicBezTo>
                        <a:pt x="922001" y="927326"/>
                        <a:pt x="911863" y="915721"/>
                        <a:pt x="906438" y="909496"/>
                      </a:cubicBezTo>
                      <a:cubicBezTo>
                        <a:pt x="904838" y="907869"/>
                        <a:pt x="903371" y="906144"/>
                        <a:pt x="901992" y="904339"/>
                      </a:cubicBezTo>
                      <a:cubicBezTo>
                        <a:pt x="896968" y="892827"/>
                        <a:pt x="885274" y="885713"/>
                        <a:pt x="872735" y="886553"/>
                      </a:cubicBezTo>
                      <a:cubicBezTo>
                        <a:pt x="868289" y="886553"/>
                        <a:pt x="863842" y="886998"/>
                        <a:pt x="858862" y="887487"/>
                      </a:cubicBezTo>
                      <a:cubicBezTo>
                        <a:pt x="853571" y="888118"/>
                        <a:pt x="848280" y="888474"/>
                        <a:pt x="842944" y="888554"/>
                      </a:cubicBezTo>
                      <a:cubicBezTo>
                        <a:pt x="838765" y="888599"/>
                        <a:pt x="834585" y="888212"/>
                        <a:pt x="830494" y="887398"/>
                      </a:cubicBezTo>
                      <a:cubicBezTo>
                        <a:pt x="830050" y="887398"/>
                        <a:pt x="829116" y="886998"/>
                        <a:pt x="827693" y="886553"/>
                      </a:cubicBezTo>
                      <a:cubicBezTo>
                        <a:pt x="822491" y="884597"/>
                        <a:pt x="817022" y="883298"/>
                        <a:pt x="811508" y="882685"/>
                      </a:cubicBezTo>
                      <a:cubicBezTo>
                        <a:pt x="810486" y="882685"/>
                        <a:pt x="809196" y="882685"/>
                        <a:pt x="808885" y="883530"/>
                      </a:cubicBezTo>
                      <a:cubicBezTo>
                        <a:pt x="808573" y="884374"/>
                        <a:pt x="808885" y="885264"/>
                        <a:pt x="811197" y="888376"/>
                      </a:cubicBezTo>
                      <a:cubicBezTo>
                        <a:pt x="813731" y="890955"/>
                        <a:pt x="816888" y="892774"/>
                        <a:pt x="820401" y="893623"/>
                      </a:cubicBezTo>
                      <a:cubicBezTo>
                        <a:pt x="823424" y="894432"/>
                        <a:pt x="826270" y="895855"/>
                        <a:pt x="828716" y="897803"/>
                      </a:cubicBezTo>
                      <a:cubicBezTo>
                        <a:pt x="831783" y="901155"/>
                        <a:pt x="832939" y="905851"/>
                        <a:pt x="831783" y="910252"/>
                      </a:cubicBezTo>
                      <a:cubicBezTo>
                        <a:pt x="831383" y="912933"/>
                        <a:pt x="831472" y="915668"/>
                        <a:pt x="832139" y="918300"/>
                      </a:cubicBezTo>
                      <a:cubicBezTo>
                        <a:pt x="835741" y="929150"/>
                        <a:pt x="828805" y="940043"/>
                        <a:pt x="822669" y="949647"/>
                      </a:cubicBezTo>
                      <a:cubicBezTo>
                        <a:pt x="819867" y="953693"/>
                        <a:pt x="817466" y="957998"/>
                        <a:pt x="815465" y="962498"/>
                      </a:cubicBezTo>
                      <a:cubicBezTo>
                        <a:pt x="815021" y="963351"/>
                        <a:pt x="815021" y="964356"/>
                        <a:pt x="815465" y="965210"/>
                      </a:cubicBezTo>
                      <a:cubicBezTo>
                        <a:pt x="816666" y="967166"/>
                        <a:pt x="821334" y="967611"/>
                        <a:pt x="825825" y="968011"/>
                      </a:cubicBezTo>
                      <a:cubicBezTo>
                        <a:pt x="831472" y="968545"/>
                        <a:pt x="837297" y="969078"/>
                        <a:pt x="839165" y="972457"/>
                      </a:cubicBezTo>
                      <a:cubicBezTo>
                        <a:pt x="844856" y="981661"/>
                        <a:pt x="844633" y="1001181"/>
                        <a:pt x="838720" y="1010429"/>
                      </a:cubicBezTo>
                      <a:cubicBezTo>
                        <a:pt x="836852" y="1013351"/>
                        <a:pt x="835252" y="1016428"/>
                        <a:pt x="833918" y="1019634"/>
                      </a:cubicBezTo>
                      <a:cubicBezTo>
                        <a:pt x="832317" y="1023191"/>
                        <a:pt x="831428" y="1025192"/>
                        <a:pt x="828049" y="1025192"/>
                      </a:cubicBezTo>
                      <a:cubicBezTo>
                        <a:pt x="825203" y="1024974"/>
                        <a:pt x="822357" y="1024418"/>
                        <a:pt x="819645" y="1023546"/>
                      </a:cubicBezTo>
                      <a:cubicBezTo>
                        <a:pt x="819200" y="1023506"/>
                        <a:pt x="818711" y="1023506"/>
                        <a:pt x="818267" y="1023546"/>
                      </a:cubicBezTo>
                      <a:cubicBezTo>
                        <a:pt x="817244" y="1023591"/>
                        <a:pt x="816266" y="1023915"/>
                        <a:pt x="815421" y="1024480"/>
                      </a:cubicBezTo>
                      <a:cubicBezTo>
                        <a:pt x="814798" y="1024911"/>
                        <a:pt x="814131" y="1025174"/>
                        <a:pt x="813376" y="1025236"/>
                      </a:cubicBezTo>
                      <a:cubicBezTo>
                        <a:pt x="812042" y="1025236"/>
                        <a:pt x="810841" y="1024035"/>
                        <a:pt x="809151" y="1021101"/>
                      </a:cubicBezTo>
                      <a:cubicBezTo>
                        <a:pt x="808307" y="1019545"/>
                        <a:pt x="807595" y="1017926"/>
                        <a:pt x="807017" y="1016254"/>
                      </a:cubicBezTo>
                      <a:cubicBezTo>
                        <a:pt x="805728" y="1012742"/>
                        <a:pt x="804928" y="1010607"/>
                        <a:pt x="799681" y="1009718"/>
                      </a:cubicBezTo>
                      <a:lnTo>
                        <a:pt x="798658" y="1009718"/>
                      </a:lnTo>
                      <a:cubicBezTo>
                        <a:pt x="789854" y="1008024"/>
                        <a:pt x="780917" y="1007028"/>
                        <a:pt x="771980" y="1006739"/>
                      </a:cubicBezTo>
                      <a:cubicBezTo>
                        <a:pt x="767933" y="1006450"/>
                        <a:pt x="763887" y="1007166"/>
                        <a:pt x="760197" y="1008829"/>
                      </a:cubicBezTo>
                      <a:cubicBezTo>
                        <a:pt x="755973" y="1011457"/>
                        <a:pt x="752060" y="1014609"/>
                        <a:pt x="748636" y="1018211"/>
                      </a:cubicBezTo>
                      <a:cubicBezTo>
                        <a:pt x="743123" y="1024591"/>
                        <a:pt x="735608" y="1028927"/>
                        <a:pt x="727338" y="1030527"/>
                      </a:cubicBezTo>
                      <a:cubicBezTo>
                        <a:pt x="716133" y="1032706"/>
                        <a:pt x="708886" y="1038931"/>
                        <a:pt x="701193" y="1045467"/>
                      </a:cubicBezTo>
                      <a:cubicBezTo>
                        <a:pt x="697369" y="1048846"/>
                        <a:pt x="693367" y="1051994"/>
                        <a:pt x="689188" y="1054893"/>
                      </a:cubicBezTo>
                      <a:cubicBezTo>
                        <a:pt x="686342" y="1056552"/>
                        <a:pt x="684386" y="1059331"/>
                        <a:pt x="683719" y="1062541"/>
                      </a:cubicBezTo>
                      <a:cubicBezTo>
                        <a:pt x="682118" y="1070812"/>
                        <a:pt x="689499" y="1081572"/>
                        <a:pt x="696036" y="1091043"/>
                      </a:cubicBezTo>
                      <a:cubicBezTo>
                        <a:pt x="701726" y="1099313"/>
                        <a:pt x="706573" y="1106383"/>
                        <a:pt x="704928" y="1110696"/>
                      </a:cubicBezTo>
                      <a:cubicBezTo>
                        <a:pt x="704039" y="1112581"/>
                        <a:pt x="702216" y="1113870"/>
                        <a:pt x="700126" y="1114119"/>
                      </a:cubicBezTo>
                      <a:cubicBezTo>
                        <a:pt x="697192" y="1114773"/>
                        <a:pt x="694212" y="1115115"/>
                        <a:pt x="691233" y="1115142"/>
                      </a:cubicBezTo>
                      <a:cubicBezTo>
                        <a:pt x="681540" y="1114528"/>
                        <a:pt x="672069" y="1111879"/>
                        <a:pt x="663443" y="1107361"/>
                      </a:cubicBezTo>
                      <a:cubicBezTo>
                        <a:pt x="655084" y="1102986"/>
                        <a:pt x="645880" y="1100411"/>
                        <a:pt x="636454" y="1099802"/>
                      </a:cubicBezTo>
                      <a:cubicBezTo>
                        <a:pt x="634053" y="1099797"/>
                        <a:pt x="631696" y="1100033"/>
                        <a:pt x="629340" y="1100513"/>
                      </a:cubicBezTo>
                      <a:cubicBezTo>
                        <a:pt x="628628" y="1100656"/>
                        <a:pt x="627872" y="1100731"/>
                        <a:pt x="627116" y="1100736"/>
                      </a:cubicBezTo>
                      <a:cubicBezTo>
                        <a:pt x="620402" y="1100736"/>
                        <a:pt x="614311" y="1094733"/>
                        <a:pt x="608441" y="1088953"/>
                      </a:cubicBezTo>
                      <a:cubicBezTo>
                        <a:pt x="602572" y="1083172"/>
                        <a:pt x="596614" y="1077303"/>
                        <a:pt x="590167" y="1077303"/>
                      </a:cubicBezTo>
                      <a:cubicBezTo>
                        <a:pt x="586432" y="1077441"/>
                        <a:pt x="582919" y="1079037"/>
                        <a:pt x="580340" y="1081750"/>
                      </a:cubicBezTo>
                      <a:cubicBezTo>
                        <a:pt x="573804" y="1087490"/>
                        <a:pt x="571092" y="1096432"/>
                        <a:pt x="573359" y="1104827"/>
                      </a:cubicBezTo>
                      <a:cubicBezTo>
                        <a:pt x="576428" y="1114924"/>
                        <a:pt x="584787" y="1122514"/>
                        <a:pt x="595147" y="1124569"/>
                      </a:cubicBezTo>
                      <a:cubicBezTo>
                        <a:pt x="597503" y="1124964"/>
                        <a:pt x="599860" y="1125142"/>
                        <a:pt x="602216" y="1125102"/>
                      </a:cubicBezTo>
                      <a:cubicBezTo>
                        <a:pt x="609553" y="1125102"/>
                        <a:pt x="618757" y="1125458"/>
                        <a:pt x="620002" y="1132172"/>
                      </a:cubicBezTo>
                      <a:cubicBezTo>
                        <a:pt x="621914" y="1141411"/>
                        <a:pt x="616667" y="1150638"/>
                        <a:pt x="607730" y="1153692"/>
                      </a:cubicBezTo>
                      <a:cubicBezTo>
                        <a:pt x="605329" y="1154377"/>
                        <a:pt x="602839" y="1154706"/>
                        <a:pt x="600349" y="1154670"/>
                      </a:cubicBezTo>
                      <a:cubicBezTo>
                        <a:pt x="586298" y="1154670"/>
                        <a:pt x="567312" y="1146622"/>
                        <a:pt x="561977" y="1138441"/>
                      </a:cubicBezTo>
                      <a:cubicBezTo>
                        <a:pt x="555307" y="1128170"/>
                        <a:pt x="546370" y="1127814"/>
                        <a:pt x="536899" y="1127414"/>
                      </a:cubicBezTo>
                      <a:cubicBezTo>
                        <a:pt x="533031" y="1127352"/>
                        <a:pt x="529207" y="1127009"/>
                        <a:pt x="525383" y="1126391"/>
                      </a:cubicBezTo>
                      <a:cubicBezTo>
                        <a:pt x="515512" y="1124480"/>
                        <a:pt x="515423" y="1115631"/>
                        <a:pt x="515334" y="1107850"/>
                      </a:cubicBezTo>
                      <a:cubicBezTo>
                        <a:pt x="515468" y="1104640"/>
                        <a:pt x="515156" y="1101425"/>
                        <a:pt x="514445" y="1098290"/>
                      </a:cubicBezTo>
                      <a:cubicBezTo>
                        <a:pt x="513244" y="1094422"/>
                        <a:pt x="511777" y="1090820"/>
                        <a:pt x="510399" y="1087352"/>
                      </a:cubicBezTo>
                      <a:cubicBezTo>
                        <a:pt x="508042" y="1082034"/>
                        <a:pt x="506219" y="1076494"/>
                        <a:pt x="504974" y="1070812"/>
                      </a:cubicBezTo>
                      <a:cubicBezTo>
                        <a:pt x="503507" y="1066628"/>
                        <a:pt x="504929" y="1061986"/>
                        <a:pt x="508442" y="1059295"/>
                      </a:cubicBezTo>
                      <a:cubicBezTo>
                        <a:pt x="513645" y="1055738"/>
                        <a:pt x="512888" y="1050714"/>
                        <a:pt x="511599" y="1045467"/>
                      </a:cubicBezTo>
                      <a:cubicBezTo>
                        <a:pt x="511021" y="1043084"/>
                        <a:pt x="510754" y="1040629"/>
                        <a:pt x="510799" y="1038175"/>
                      </a:cubicBezTo>
                      <a:cubicBezTo>
                        <a:pt x="510888" y="1034822"/>
                        <a:pt x="509554" y="1031594"/>
                        <a:pt x="507108" y="1029282"/>
                      </a:cubicBezTo>
                      <a:cubicBezTo>
                        <a:pt x="501194" y="1023613"/>
                        <a:pt x="493502" y="1020198"/>
                        <a:pt x="485321" y="1019634"/>
                      </a:cubicBezTo>
                      <a:cubicBezTo>
                        <a:pt x="480252" y="1019393"/>
                        <a:pt x="475717" y="1016455"/>
                        <a:pt x="473449" y="1011941"/>
                      </a:cubicBezTo>
                      <a:cubicBezTo>
                        <a:pt x="471537" y="1008437"/>
                        <a:pt x="468380" y="1005819"/>
                        <a:pt x="464556" y="1004649"/>
                      </a:cubicBezTo>
                      <a:cubicBezTo>
                        <a:pt x="453752" y="1002070"/>
                        <a:pt x="443391" y="992644"/>
                        <a:pt x="436633" y="985263"/>
                      </a:cubicBezTo>
                      <a:cubicBezTo>
                        <a:pt x="434410" y="982818"/>
                        <a:pt x="431342" y="980061"/>
                        <a:pt x="428407" y="977437"/>
                      </a:cubicBezTo>
                      <a:cubicBezTo>
                        <a:pt x="424717" y="974338"/>
                        <a:pt x="421293" y="970932"/>
                        <a:pt x="418181" y="967255"/>
                      </a:cubicBezTo>
                      <a:cubicBezTo>
                        <a:pt x="417780" y="966828"/>
                        <a:pt x="417647" y="966201"/>
                        <a:pt x="417869" y="965654"/>
                      </a:cubicBezTo>
                      <a:cubicBezTo>
                        <a:pt x="418225" y="964898"/>
                        <a:pt x="419336" y="964587"/>
                        <a:pt x="421382" y="964587"/>
                      </a:cubicBezTo>
                      <a:cubicBezTo>
                        <a:pt x="424361" y="964694"/>
                        <a:pt x="427340" y="965018"/>
                        <a:pt x="430275" y="965566"/>
                      </a:cubicBezTo>
                      <a:lnTo>
                        <a:pt x="431875" y="965788"/>
                      </a:lnTo>
                      <a:lnTo>
                        <a:pt x="431875" y="965788"/>
                      </a:lnTo>
                      <a:lnTo>
                        <a:pt x="431875" y="965788"/>
                      </a:lnTo>
                      <a:lnTo>
                        <a:pt x="431875" y="965788"/>
                      </a:lnTo>
                      <a:cubicBezTo>
                        <a:pt x="437700" y="968131"/>
                        <a:pt x="442991" y="971572"/>
                        <a:pt x="447527" y="975925"/>
                      </a:cubicBezTo>
                      <a:cubicBezTo>
                        <a:pt x="450194" y="978309"/>
                        <a:pt x="452996" y="980510"/>
                        <a:pt x="455930" y="982506"/>
                      </a:cubicBezTo>
                      <a:cubicBezTo>
                        <a:pt x="466957" y="989709"/>
                        <a:pt x="479630" y="992333"/>
                        <a:pt x="491902" y="994867"/>
                      </a:cubicBezTo>
                      <a:cubicBezTo>
                        <a:pt x="501017" y="996441"/>
                        <a:pt x="509954" y="998913"/>
                        <a:pt x="518580" y="1002248"/>
                      </a:cubicBezTo>
                      <a:cubicBezTo>
                        <a:pt x="548460" y="1014787"/>
                        <a:pt x="595147" y="1027459"/>
                        <a:pt x="632052" y="1027459"/>
                      </a:cubicBezTo>
                      <a:cubicBezTo>
                        <a:pt x="636720" y="1027473"/>
                        <a:pt x="641389" y="1027250"/>
                        <a:pt x="646014" y="1026792"/>
                      </a:cubicBezTo>
                      <a:cubicBezTo>
                        <a:pt x="668246" y="1024391"/>
                        <a:pt x="723825" y="1003804"/>
                        <a:pt x="732185" y="978816"/>
                      </a:cubicBezTo>
                      <a:cubicBezTo>
                        <a:pt x="735297" y="969612"/>
                        <a:pt x="729428" y="942267"/>
                        <a:pt x="720179" y="937553"/>
                      </a:cubicBezTo>
                      <a:cubicBezTo>
                        <a:pt x="714755" y="934507"/>
                        <a:pt x="709775" y="930737"/>
                        <a:pt x="705373" y="926348"/>
                      </a:cubicBezTo>
                      <a:cubicBezTo>
                        <a:pt x="697636" y="919323"/>
                        <a:pt x="690299" y="912653"/>
                        <a:pt x="679050" y="912653"/>
                      </a:cubicBezTo>
                      <a:cubicBezTo>
                        <a:pt x="672914" y="912160"/>
                        <a:pt x="667134" y="909443"/>
                        <a:pt x="662865" y="905006"/>
                      </a:cubicBezTo>
                      <a:cubicBezTo>
                        <a:pt x="658686" y="900719"/>
                        <a:pt x="653172" y="897962"/>
                        <a:pt x="647258" y="897180"/>
                      </a:cubicBezTo>
                      <a:cubicBezTo>
                        <a:pt x="634453" y="896424"/>
                        <a:pt x="621647" y="886953"/>
                        <a:pt x="610398" y="878594"/>
                      </a:cubicBezTo>
                      <a:cubicBezTo>
                        <a:pt x="607152" y="876193"/>
                        <a:pt x="604084" y="873925"/>
                        <a:pt x="601194" y="872013"/>
                      </a:cubicBezTo>
                      <a:cubicBezTo>
                        <a:pt x="582208" y="859266"/>
                        <a:pt x="561399" y="849515"/>
                        <a:pt x="539478" y="843112"/>
                      </a:cubicBezTo>
                      <a:lnTo>
                        <a:pt x="537522" y="842534"/>
                      </a:lnTo>
                      <a:cubicBezTo>
                        <a:pt x="533964" y="841302"/>
                        <a:pt x="530274" y="840551"/>
                        <a:pt x="526539" y="840311"/>
                      </a:cubicBezTo>
                      <a:cubicBezTo>
                        <a:pt x="525205" y="840257"/>
                        <a:pt x="523871" y="840498"/>
                        <a:pt x="522671" y="841022"/>
                      </a:cubicBezTo>
                      <a:cubicBezTo>
                        <a:pt x="520136" y="842400"/>
                        <a:pt x="517290" y="843219"/>
                        <a:pt x="514400" y="843423"/>
                      </a:cubicBezTo>
                      <a:cubicBezTo>
                        <a:pt x="511688" y="843241"/>
                        <a:pt x="509109" y="841996"/>
                        <a:pt x="507286" y="839955"/>
                      </a:cubicBezTo>
                      <a:cubicBezTo>
                        <a:pt x="505107" y="837896"/>
                        <a:pt x="502618" y="836198"/>
                        <a:pt x="499905" y="834931"/>
                      </a:cubicBezTo>
                      <a:cubicBezTo>
                        <a:pt x="498260" y="834166"/>
                        <a:pt x="496482" y="833757"/>
                        <a:pt x="494658" y="833730"/>
                      </a:cubicBezTo>
                      <a:cubicBezTo>
                        <a:pt x="491368" y="833974"/>
                        <a:pt x="488211" y="835059"/>
                        <a:pt x="485455" y="836887"/>
                      </a:cubicBezTo>
                      <a:cubicBezTo>
                        <a:pt x="482475" y="838826"/>
                        <a:pt x="479096" y="840013"/>
                        <a:pt x="475583" y="840355"/>
                      </a:cubicBezTo>
                      <a:cubicBezTo>
                        <a:pt x="471670" y="840315"/>
                        <a:pt x="467757" y="839577"/>
                        <a:pt x="464112" y="838176"/>
                      </a:cubicBezTo>
                      <a:cubicBezTo>
                        <a:pt x="460821" y="836945"/>
                        <a:pt x="457309" y="836225"/>
                        <a:pt x="453796" y="836042"/>
                      </a:cubicBezTo>
                      <a:cubicBezTo>
                        <a:pt x="452284" y="836033"/>
                        <a:pt x="450817" y="836198"/>
                        <a:pt x="449349" y="836531"/>
                      </a:cubicBezTo>
                      <a:cubicBezTo>
                        <a:pt x="447438" y="837003"/>
                        <a:pt x="445481" y="837243"/>
                        <a:pt x="443525" y="837243"/>
                      </a:cubicBezTo>
                      <a:cubicBezTo>
                        <a:pt x="435521" y="837243"/>
                        <a:pt x="430586" y="833374"/>
                        <a:pt x="430452" y="829595"/>
                      </a:cubicBezTo>
                      <a:cubicBezTo>
                        <a:pt x="430452" y="827994"/>
                        <a:pt x="431164" y="822703"/>
                        <a:pt x="444547" y="821591"/>
                      </a:cubicBezTo>
                      <a:cubicBezTo>
                        <a:pt x="452418" y="820924"/>
                        <a:pt x="453440" y="819324"/>
                        <a:pt x="453440" y="818701"/>
                      </a:cubicBezTo>
                      <a:cubicBezTo>
                        <a:pt x="453707" y="814522"/>
                        <a:pt x="431208" y="806029"/>
                        <a:pt x="423605" y="804384"/>
                      </a:cubicBezTo>
                      <a:cubicBezTo>
                        <a:pt x="422226" y="804077"/>
                        <a:pt x="420848" y="803913"/>
                        <a:pt x="419470" y="803895"/>
                      </a:cubicBezTo>
                      <a:cubicBezTo>
                        <a:pt x="415068" y="804090"/>
                        <a:pt x="410978" y="806260"/>
                        <a:pt x="408354" y="809808"/>
                      </a:cubicBezTo>
                      <a:cubicBezTo>
                        <a:pt x="406042" y="812979"/>
                        <a:pt x="402485" y="814980"/>
                        <a:pt x="398572" y="815277"/>
                      </a:cubicBezTo>
                      <a:cubicBezTo>
                        <a:pt x="394170" y="814909"/>
                        <a:pt x="389946" y="813374"/>
                        <a:pt x="386344" y="810831"/>
                      </a:cubicBezTo>
                      <a:cubicBezTo>
                        <a:pt x="384121" y="820658"/>
                        <a:pt x="375984" y="822614"/>
                        <a:pt x="367358" y="824704"/>
                      </a:cubicBezTo>
                      <a:cubicBezTo>
                        <a:pt x="362111" y="825593"/>
                        <a:pt x="357131" y="827510"/>
                        <a:pt x="352640" y="830351"/>
                      </a:cubicBezTo>
                      <a:cubicBezTo>
                        <a:pt x="349306" y="832632"/>
                        <a:pt x="345482" y="834148"/>
                        <a:pt x="341480" y="834797"/>
                      </a:cubicBezTo>
                      <a:cubicBezTo>
                        <a:pt x="338724" y="835326"/>
                        <a:pt x="336011" y="836175"/>
                        <a:pt x="333432" y="837332"/>
                      </a:cubicBezTo>
                      <a:cubicBezTo>
                        <a:pt x="328497" y="840039"/>
                        <a:pt x="324673" y="844424"/>
                        <a:pt x="322716" y="849693"/>
                      </a:cubicBezTo>
                      <a:cubicBezTo>
                        <a:pt x="321160" y="853739"/>
                        <a:pt x="318537" y="857287"/>
                        <a:pt x="315113" y="859964"/>
                      </a:cubicBezTo>
                      <a:cubicBezTo>
                        <a:pt x="307376" y="865255"/>
                        <a:pt x="292881" y="881084"/>
                        <a:pt x="300529" y="893712"/>
                      </a:cubicBezTo>
                      <a:cubicBezTo>
                        <a:pt x="306042" y="902022"/>
                        <a:pt x="313734" y="908643"/>
                        <a:pt x="322761" y="912831"/>
                      </a:cubicBezTo>
                      <a:cubicBezTo>
                        <a:pt x="329075" y="916135"/>
                        <a:pt x="334899" y="920226"/>
                        <a:pt x="340146" y="925014"/>
                      </a:cubicBezTo>
                      <a:cubicBezTo>
                        <a:pt x="344815" y="928611"/>
                        <a:pt x="347705" y="934005"/>
                        <a:pt x="348194" y="939865"/>
                      </a:cubicBezTo>
                      <a:cubicBezTo>
                        <a:pt x="348194" y="947246"/>
                        <a:pt x="341702" y="953204"/>
                        <a:pt x="334855" y="959251"/>
                      </a:cubicBezTo>
                      <a:cubicBezTo>
                        <a:pt x="325117" y="968144"/>
                        <a:pt x="315024" y="977037"/>
                        <a:pt x="324495" y="991444"/>
                      </a:cubicBezTo>
                      <a:cubicBezTo>
                        <a:pt x="326807" y="994956"/>
                        <a:pt x="329253" y="998424"/>
                        <a:pt x="331832" y="1002115"/>
                      </a:cubicBezTo>
                      <a:cubicBezTo>
                        <a:pt x="340724" y="1014831"/>
                        <a:pt x="349973" y="1027993"/>
                        <a:pt x="354642" y="1041865"/>
                      </a:cubicBezTo>
                      <a:cubicBezTo>
                        <a:pt x="356642" y="1047779"/>
                        <a:pt x="351929" y="1050091"/>
                        <a:pt x="347349" y="1052315"/>
                      </a:cubicBezTo>
                      <a:cubicBezTo>
                        <a:pt x="341391" y="1055249"/>
                        <a:pt x="335166" y="1058317"/>
                        <a:pt x="339524" y="1069033"/>
                      </a:cubicBezTo>
                      <a:cubicBezTo>
                        <a:pt x="340013" y="1070042"/>
                        <a:pt x="340546" y="1071021"/>
                        <a:pt x="341169" y="1071968"/>
                      </a:cubicBezTo>
                      <a:cubicBezTo>
                        <a:pt x="343615" y="1075969"/>
                        <a:pt x="347305" y="1082017"/>
                        <a:pt x="344771" y="1084907"/>
                      </a:cubicBezTo>
                      <a:cubicBezTo>
                        <a:pt x="343748" y="1085885"/>
                        <a:pt x="342592" y="1086707"/>
                        <a:pt x="341302" y="1087352"/>
                      </a:cubicBezTo>
                      <a:cubicBezTo>
                        <a:pt x="339435" y="1088419"/>
                        <a:pt x="337345" y="1089620"/>
                        <a:pt x="337301" y="1090865"/>
                      </a:cubicBezTo>
                      <a:cubicBezTo>
                        <a:pt x="337256" y="1092110"/>
                        <a:pt x="338234" y="1092777"/>
                        <a:pt x="340102" y="1093933"/>
                      </a:cubicBezTo>
                      <a:cubicBezTo>
                        <a:pt x="341347" y="1094560"/>
                        <a:pt x="342636" y="1095093"/>
                        <a:pt x="343970" y="1095533"/>
                      </a:cubicBezTo>
                      <a:cubicBezTo>
                        <a:pt x="348016" y="1097001"/>
                        <a:pt x="353130" y="1098868"/>
                        <a:pt x="354064" y="1101981"/>
                      </a:cubicBezTo>
                      <a:cubicBezTo>
                        <a:pt x="354464" y="1103266"/>
                        <a:pt x="354153" y="1104662"/>
                        <a:pt x="353263" y="1105671"/>
                      </a:cubicBezTo>
                      <a:cubicBezTo>
                        <a:pt x="350462" y="1108713"/>
                        <a:pt x="348861" y="1112688"/>
                        <a:pt x="348817" y="1116832"/>
                      </a:cubicBezTo>
                      <a:cubicBezTo>
                        <a:pt x="349617" y="1119660"/>
                        <a:pt x="351485" y="1122061"/>
                        <a:pt x="354064" y="1123501"/>
                      </a:cubicBezTo>
                      <a:cubicBezTo>
                        <a:pt x="362956" y="1129593"/>
                        <a:pt x="366469" y="1133995"/>
                        <a:pt x="366113" y="1138219"/>
                      </a:cubicBezTo>
                      <a:cubicBezTo>
                        <a:pt x="365758" y="1142443"/>
                        <a:pt x="362023" y="1145466"/>
                        <a:pt x="354375" y="1148979"/>
                      </a:cubicBezTo>
                      <a:cubicBezTo>
                        <a:pt x="349928" y="1151024"/>
                        <a:pt x="347660" y="1153426"/>
                        <a:pt x="347572" y="1155693"/>
                      </a:cubicBezTo>
                      <a:cubicBezTo>
                        <a:pt x="347349" y="1161118"/>
                        <a:pt x="358110" y="1167031"/>
                        <a:pt x="365358" y="1170944"/>
                      </a:cubicBezTo>
                      <a:lnTo>
                        <a:pt x="370337" y="1173790"/>
                      </a:lnTo>
                      <a:cubicBezTo>
                        <a:pt x="378741" y="1179037"/>
                        <a:pt x="404263" y="1194866"/>
                        <a:pt x="400128" y="1211895"/>
                      </a:cubicBezTo>
                      <a:cubicBezTo>
                        <a:pt x="396882" y="1225235"/>
                        <a:pt x="384166" y="1233638"/>
                        <a:pt x="372961" y="1241242"/>
                      </a:cubicBezTo>
                      <a:cubicBezTo>
                        <a:pt x="368870" y="1244043"/>
                        <a:pt x="364957" y="1246666"/>
                        <a:pt x="361622" y="1249423"/>
                      </a:cubicBezTo>
                      <a:cubicBezTo>
                        <a:pt x="356109" y="1254247"/>
                        <a:pt x="351173" y="1259694"/>
                        <a:pt x="346949" y="1265652"/>
                      </a:cubicBezTo>
                      <a:cubicBezTo>
                        <a:pt x="341791" y="1273140"/>
                        <a:pt x="335389" y="1279694"/>
                        <a:pt x="328008" y="1285039"/>
                      </a:cubicBezTo>
                      <a:lnTo>
                        <a:pt x="326363" y="1286106"/>
                      </a:lnTo>
                      <a:cubicBezTo>
                        <a:pt x="308133" y="1298155"/>
                        <a:pt x="293637" y="1307760"/>
                        <a:pt x="281187" y="1326123"/>
                      </a:cubicBezTo>
                      <a:cubicBezTo>
                        <a:pt x="285634" y="1324745"/>
                        <a:pt x="290213" y="1323869"/>
                        <a:pt x="294882" y="1323500"/>
                      </a:cubicBezTo>
                      <a:cubicBezTo>
                        <a:pt x="300529" y="1323500"/>
                        <a:pt x="302930" y="1326746"/>
                        <a:pt x="308622" y="1334660"/>
                      </a:cubicBezTo>
                      <a:lnTo>
                        <a:pt x="312178" y="1339462"/>
                      </a:lnTo>
                      <a:cubicBezTo>
                        <a:pt x="314002" y="1341952"/>
                        <a:pt x="322539" y="1344176"/>
                        <a:pt x="329964" y="1346132"/>
                      </a:cubicBezTo>
                      <a:cubicBezTo>
                        <a:pt x="338368" y="1348311"/>
                        <a:pt x="345571" y="1350178"/>
                        <a:pt x="346860" y="1352668"/>
                      </a:cubicBezTo>
                      <a:cubicBezTo>
                        <a:pt x="347082" y="1353162"/>
                        <a:pt x="347082" y="1353731"/>
                        <a:pt x="346860" y="1354224"/>
                      </a:cubicBezTo>
                      <a:cubicBezTo>
                        <a:pt x="346015" y="1356403"/>
                        <a:pt x="339879" y="1356803"/>
                        <a:pt x="329964" y="1357248"/>
                      </a:cubicBezTo>
                      <a:cubicBezTo>
                        <a:pt x="324095" y="1357106"/>
                        <a:pt x="318225" y="1357839"/>
                        <a:pt x="312579" y="1359427"/>
                      </a:cubicBezTo>
                      <a:lnTo>
                        <a:pt x="308133" y="1361650"/>
                      </a:lnTo>
                      <a:cubicBezTo>
                        <a:pt x="298217" y="1366425"/>
                        <a:pt x="288879" y="1372286"/>
                        <a:pt x="280298" y="1379124"/>
                      </a:cubicBezTo>
                      <a:cubicBezTo>
                        <a:pt x="286301" y="1388639"/>
                        <a:pt x="275852" y="1400378"/>
                        <a:pt x="268292" y="1408959"/>
                      </a:cubicBezTo>
                      <a:cubicBezTo>
                        <a:pt x="266736" y="1410738"/>
                        <a:pt x="265225" y="1412428"/>
                        <a:pt x="264069" y="1413895"/>
                      </a:cubicBezTo>
                      <a:cubicBezTo>
                        <a:pt x="256598" y="1423277"/>
                        <a:pt x="265136" y="1446442"/>
                        <a:pt x="271627" y="1455736"/>
                      </a:cubicBezTo>
                      <a:cubicBezTo>
                        <a:pt x="274562" y="1459915"/>
                        <a:pt x="271049" y="1462983"/>
                        <a:pt x="267670" y="1465962"/>
                      </a:cubicBezTo>
                      <a:cubicBezTo>
                        <a:pt x="264291" y="1468941"/>
                        <a:pt x="261667" y="1471164"/>
                        <a:pt x="261534" y="1474855"/>
                      </a:cubicBezTo>
                      <a:cubicBezTo>
                        <a:pt x="261934" y="1478817"/>
                        <a:pt x="263935" y="1482445"/>
                        <a:pt x="267047" y="1484904"/>
                      </a:cubicBezTo>
                      <a:cubicBezTo>
                        <a:pt x="271361" y="1489799"/>
                        <a:pt x="273673" y="1496158"/>
                        <a:pt x="273495" y="1502689"/>
                      </a:cubicBezTo>
                      <a:cubicBezTo>
                        <a:pt x="273361" y="1510239"/>
                        <a:pt x="276163" y="1517545"/>
                        <a:pt x="281321" y="1523054"/>
                      </a:cubicBezTo>
                      <a:cubicBezTo>
                        <a:pt x="284566" y="1526829"/>
                        <a:pt x="286656" y="1531462"/>
                        <a:pt x="287368" y="1536393"/>
                      </a:cubicBezTo>
                      <a:cubicBezTo>
                        <a:pt x="289057" y="1543685"/>
                        <a:pt x="290480" y="1549955"/>
                        <a:pt x="300707" y="1551644"/>
                      </a:cubicBezTo>
                      <a:cubicBezTo>
                        <a:pt x="303241" y="1551938"/>
                        <a:pt x="305820" y="1551835"/>
                        <a:pt x="308355" y="1551333"/>
                      </a:cubicBezTo>
                      <a:cubicBezTo>
                        <a:pt x="309955" y="1551066"/>
                        <a:pt x="311600" y="1550902"/>
                        <a:pt x="313245" y="1550844"/>
                      </a:cubicBezTo>
                      <a:cubicBezTo>
                        <a:pt x="316225" y="1550768"/>
                        <a:pt x="319115" y="1551889"/>
                        <a:pt x="321294" y="1553956"/>
                      </a:cubicBezTo>
                      <a:cubicBezTo>
                        <a:pt x="322850" y="1555335"/>
                        <a:pt x="324139" y="1556580"/>
                        <a:pt x="325251" y="1557691"/>
                      </a:cubicBezTo>
                      <a:cubicBezTo>
                        <a:pt x="328497" y="1560848"/>
                        <a:pt x="330231" y="1562582"/>
                        <a:pt x="333166" y="1562582"/>
                      </a:cubicBezTo>
                      <a:cubicBezTo>
                        <a:pt x="336633" y="1562218"/>
                        <a:pt x="339968" y="1561177"/>
                        <a:pt x="343037" y="1559514"/>
                      </a:cubicBezTo>
                      <a:cubicBezTo>
                        <a:pt x="344815" y="1558692"/>
                        <a:pt x="346816" y="1558283"/>
                        <a:pt x="348772" y="1558314"/>
                      </a:cubicBezTo>
                      <a:cubicBezTo>
                        <a:pt x="356020" y="1558314"/>
                        <a:pt x="364246" y="1562760"/>
                        <a:pt x="371004" y="1566273"/>
                      </a:cubicBezTo>
                      <a:lnTo>
                        <a:pt x="375184" y="1568496"/>
                      </a:lnTo>
                      <a:cubicBezTo>
                        <a:pt x="381409" y="1571608"/>
                        <a:pt x="379363" y="1589127"/>
                        <a:pt x="378163" y="1599621"/>
                      </a:cubicBezTo>
                      <a:cubicBezTo>
                        <a:pt x="377852" y="1602066"/>
                        <a:pt x="377630" y="1604067"/>
                        <a:pt x="377541" y="1605490"/>
                      </a:cubicBezTo>
                      <a:cubicBezTo>
                        <a:pt x="377274" y="1612204"/>
                        <a:pt x="391546" y="1634480"/>
                        <a:pt x="397638" y="1636615"/>
                      </a:cubicBezTo>
                      <a:cubicBezTo>
                        <a:pt x="403730" y="1638749"/>
                        <a:pt x="413823" y="1648398"/>
                        <a:pt x="421737" y="1655912"/>
                      </a:cubicBezTo>
                      <a:cubicBezTo>
                        <a:pt x="424361" y="1658402"/>
                        <a:pt x="426584" y="1660358"/>
                        <a:pt x="428407" y="1662137"/>
                      </a:cubicBezTo>
                      <a:cubicBezTo>
                        <a:pt x="433520" y="1666583"/>
                        <a:pt x="435833" y="1671030"/>
                        <a:pt x="435210" y="1674987"/>
                      </a:cubicBezTo>
                      <a:cubicBezTo>
                        <a:pt x="434410" y="1680189"/>
                        <a:pt x="429163" y="1684769"/>
                        <a:pt x="418670" y="1689393"/>
                      </a:cubicBezTo>
                      <a:cubicBezTo>
                        <a:pt x="418003" y="1689673"/>
                        <a:pt x="417247" y="1689811"/>
                        <a:pt x="416536" y="1689794"/>
                      </a:cubicBezTo>
                      <a:cubicBezTo>
                        <a:pt x="413289" y="1689451"/>
                        <a:pt x="410132" y="1688580"/>
                        <a:pt x="407198" y="1687215"/>
                      </a:cubicBezTo>
                      <a:cubicBezTo>
                        <a:pt x="404219" y="1685810"/>
                        <a:pt x="401062" y="1684907"/>
                        <a:pt x="397771" y="1684547"/>
                      </a:cubicBezTo>
                      <a:cubicBezTo>
                        <a:pt x="395148" y="1684547"/>
                        <a:pt x="393814" y="1685881"/>
                        <a:pt x="393325" y="1688993"/>
                      </a:cubicBezTo>
                      <a:cubicBezTo>
                        <a:pt x="392169" y="1699353"/>
                        <a:pt x="399284" y="1721185"/>
                        <a:pt x="404530" y="1729944"/>
                      </a:cubicBezTo>
                      <a:cubicBezTo>
                        <a:pt x="405820" y="1732710"/>
                        <a:pt x="408532" y="1734529"/>
                        <a:pt x="411600" y="1734657"/>
                      </a:cubicBezTo>
                      <a:cubicBezTo>
                        <a:pt x="415957" y="1734595"/>
                        <a:pt x="420226" y="1733466"/>
                        <a:pt x="424050" y="1731367"/>
                      </a:cubicBezTo>
                      <a:cubicBezTo>
                        <a:pt x="427251" y="1728948"/>
                        <a:pt x="431030" y="1727334"/>
                        <a:pt x="434988" y="1726654"/>
                      </a:cubicBezTo>
                      <a:cubicBezTo>
                        <a:pt x="438900" y="1726654"/>
                        <a:pt x="442947" y="1726298"/>
                        <a:pt x="447260" y="1725987"/>
                      </a:cubicBezTo>
                      <a:cubicBezTo>
                        <a:pt x="451573" y="1725676"/>
                        <a:pt x="457220" y="1725231"/>
                        <a:pt x="462066" y="1725231"/>
                      </a:cubicBezTo>
                      <a:cubicBezTo>
                        <a:pt x="464868" y="1725209"/>
                        <a:pt x="467669" y="1725356"/>
                        <a:pt x="470470" y="1725676"/>
                      </a:cubicBezTo>
                      <a:cubicBezTo>
                        <a:pt x="476784" y="1727054"/>
                        <a:pt x="482031" y="1731394"/>
                        <a:pt x="484565" y="1737325"/>
                      </a:cubicBezTo>
                      <a:cubicBezTo>
                        <a:pt x="487900" y="1743177"/>
                        <a:pt x="488167" y="1750273"/>
                        <a:pt x="485277" y="1756356"/>
                      </a:cubicBezTo>
                      <a:cubicBezTo>
                        <a:pt x="483409" y="1758926"/>
                        <a:pt x="482875" y="1762216"/>
                        <a:pt x="483809" y="1765249"/>
                      </a:cubicBezTo>
                      <a:cubicBezTo>
                        <a:pt x="485944" y="1771162"/>
                        <a:pt x="495370" y="1774764"/>
                        <a:pt x="505330" y="1778588"/>
                      </a:cubicBezTo>
                      <a:cubicBezTo>
                        <a:pt x="520448" y="1784324"/>
                        <a:pt x="537566" y="1790815"/>
                        <a:pt x="532586" y="1807489"/>
                      </a:cubicBezTo>
                      <a:cubicBezTo>
                        <a:pt x="531475" y="1811135"/>
                        <a:pt x="542457" y="1814515"/>
                        <a:pt x="550372" y="1817005"/>
                      </a:cubicBezTo>
                      <a:cubicBezTo>
                        <a:pt x="554196" y="1818001"/>
                        <a:pt x="557975" y="1819370"/>
                        <a:pt x="561532" y="1821095"/>
                      </a:cubicBezTo>
                      <a:cubicBezTo>
                        <a:pt x="563711" y="1822572"/>
                        <a:pt x="566290" y="1823376"/>
                        <a:pt x="568957" y="1823408"/>
                      </a:cubicBezTo>
                      <a:cubicBezTo>
                        <a:pt x="572737" y="1823110"/>
                        <a:pt x="576383" y="1821971"/>
                        <a:pt x="579629" y="1820073"/>
                      </a:cubicBezTo>
                      <a:cubicBezTo>
                        <a:pt x="582830" y="1818254"/>
                        <a:pt x="586387" y="1817147"/>
                        <a:pt x="590033" y="1816827"/>
                      </a:cubicBezTo>
                      <a:cubicBezTo>
                        <a:pt x="594480" y="1817089"/>
                        <a:pt x="598570" y="1819281"/>
                        <a:pt x="601283" y="1822829"/>
                      </a:cubicBezTo>
                      <a:cubicBezTo>
                        <a:pt x="602617" y="1824297"/>
                        <a:pt x="603817" y="1825631"/>
                        <a:pt x="604885" y="1826876"/>
                      </a:cubicBezTo>
                      <a:cubicBezTo>
                        <a:pt x="611687" y="1834568"/>
                        <a:pt x="613777" y="1837191"/>
                        <a:pt x="626405" y="1837858"/>
                      </a:cubicBezTo>
                      <a:cubicBezTo>
                        <a:pt x="643746" y="1838792"/>
                        <a:pt x="669535" y="1845195"/>
                        <a:pt x="685142" y="1855644"/>
                      </a:cubicBezTo>
                      <a:cubicBezTo>
                        <a:pt x="686831" y="1856577"/>
                        <a:pt x="688076" y="1858196"/>
                        <a:pt x="688521" y="1860090"/>
                      </a:cubicBezTo>
                      <a:cubicBezTo>
                        <a:pt x="688432" y="1862838"/>
                        <a:pt x="687276" y="1865439"/>
                        <a:pt x="685275" y="1867338"/>
                      </a:cubicBezTo>
                      <a:cubicBezTo>
                        <a:pt x="682251" y="1871295"/>
                        <a:pt x="679095" y="1875430"/>
                        <a:pt x="684786" y="1880677"/>
                      </a:cubicBezTo>
                      <a:cubicBezTo>
                        <a:pt x="685942" y="1881486"/>
                        <a:pt x="686654" y="1882811"/>
                        <a:pt x="686698" y="1884234"/>
                      </a:cubicBezTo>
                      <a:cubicBezTo>
                        <a:pt x="686698" y="1886102"/>
                        <a:pt x="684430" y="1887480"/>
                        <a:pt x="682251" y="1888903"/>
                      </a:cubicBezTo>
                      <a:cubicBezTo>
                        <a:pt x="680073" y="1890326"/>
                        <a:pt x="677005" y="1892238"/>
                        <a:pt x="676649" y="1894861"/>
                      </a:cubicBezTo>
                      <a:cubicBezTo>
                        <a:pt x="676649" y="1897387"/>
                        <a:pt x="677716" y="1899796"/>
                        <a:pt x="679584" y="1901486"/>
                      </a:cubicBezTo>
                      <a:cubicBezTo>
                        <a:pt x="682429" y="1904732"/>
                        <a:pt x="682118" y="1914825"/>
                        <a:pt x="679940" y="1921228"/>
                      </a:cubicBezTo>
                      <a:cubicBezTo>
                        <a:pt x="679005" y="1924029"/>
                        <a:pt x="677316" y="1927453"/>
                        <a:pt x="674515" y="1928031"/>
                      </a:cubicBezTo>
                      <a:cubicBezTo>
                        <a:pt x="672780" y="1928396"/>
                        <a:pt x="671047" y="1928573"/>
                        <a:pt x="669268" y="1928564"/>
                      </a:cubicBezTo>
                      <a:cubicBezTo>
                        <a:pt x="666200" y="1928493"/>
                        <a:pt x="663132" y="1928164"/>
                        <a:pt x="660108" y="1927586"/>
                      </a:cubicBezTo>
                      <a:cubicBezTo>
                        <a:pt x="657396" y="1927040"/>
                        <a:pt x="654595" y="1926728"/>
                        <a:pt x="651838" y="1926653"/>
                      </a:cubicBezTo>
                      <a:cubicBezTo>
                        <a:pt x="647792" y="1926564"/>
                        <a:pt x="643879" y="1927902"/>
                        <a:pt x="640722" y="1930432"/>
                      </a:cubicBezTo>
                      <a:cubicBezTo>
                        <a:pt x="639122" y="1931677"/>
                        <a:pt x="637165" y="1932967"/>
                        <a:pt x="635075" y="1934345"/>
                      </a:cubicBezTo>
                      <a:cubicBezTo>
                        <a:pt x="627961" y="1939014"/>
                        <a:pt x="619113" y="1944838"/>
                        <a:pt x="620358" y="1952131"/>
                      </a:cubicBezTo>
                      <a:cubicBezTo>
                        <a:pt x="621113" y="1956844"/>
                        <a:pt x="623248" y="1958978"/>
                        <a:pt x="627249" y="1958978"/>
                      </a:cubicBezTo>
                      <a:cubicBezTo>
                        <a:pt x="630851" y="1958649"/>
                        <a:pt x="634364" y="1957809"/>
                        <a:pt x="637699" y="1956488"/>
                      </a:cubicBezTo>
                      <a:cubicBezTo>
                        <a:pt x="641256" y="1955092"/>
                        <a:pt x="645035" y="1954220"/>
                        <a:pt x="648859" y="1953909"/>
                      </a:cubicBezTo>
                      <a:cubicBezTo>
                        <a:pt x="652016" y="1953682"/>
                        <a:pt x="654995" y="1955456"/>
                        <a:pt x="656329" y="1958355"/>
                      </a:cubicBezTo>
                      <a:cubicBezTo>
                        <a:pt x="657130" y="1959711"/>
                        <a:pt x="657218" y="1961361"/>
                        <a:pt x="656596" y="1962802"/>
                      </a:cubicBezTo>
                      <a:cubicBezTo>
                        <a:pt x="654639" y="1967248"/>
                        <a:pt x="645436" y="1970494"/>
                        <a:pt x="635653" y="1973695"/>
                      </a:cubicBezTo>
                      <a:cubicBezTo>
                        <a:pt x="625871" y="1976897"/>
                        <a:pt x="615911" y="1980187"/>
                        <a:pt x="614933" y="1984811"/>
                      </a:cubicBezTo>
                      <a:cubicBezTo>
                        <a:pt x="614533" y="1986679"/>
                        <a:pt x="615689" y="1988724"/>
                        <a:pt x="618268" y="1991036"/>
                      </a:cubicBezTo>
                      <a:cubicBezTo>
                        <a:pt x="623782" y="1995927"/>
                        <a:pt x="626049" y="1999084"/>
                        <a:pt x="625827" y="2001619"/>
                      </a:cubicBezTo>
                      <a:cubicBezTo>
                        <a:pt x="625604" y="2004153"/>
                        <a:pt x="622715" y="2006065"/>
                        <a:pt x="618802" y="2008288"/>
                      </a:cubicBezTo>
                      <a:cubicBezTo>
                        <a:pt x="616222" y="2009760"/>
                        <a:pt x="613733" y="2011378"/>
                        <a:pt x="611332" y="2013135"/>
                      </a:cubicBezTo>
                      <a:cubicBezTo>
                        <a:pt x="608530" y="2015527"/>
                        <a:pt x="607152" y="2019222"/>
                        <a:pt x="607730" y="2022873"/>
                      </a:cubicBezTo>
                      <a:cubicBezTo>
                        <a:pt x="608175" y="2026332"/>
                        <a:pt x="607152" y="2029813"/>
                        <a:pt x="604885" y="2032477"/>
                      </a:cubicBezTo>
                      <a:cubicBezTo>
                        <a:pt x="600927" y="2035829"/>
                        <a:pt x="595769" y="2037435"/>
                        <a:pt x="590611" y="2036923"/>
                      </a:cubicBezTo>
                      <a:cubicBezTo>
                        <a:pt x="587499" y="2036856"/>
                        <a:pt x="584431" y="2037274"/>
                        <a:pt x="581452" y="2038168"/>
                      </a:cubicBezTo>
                      <a:cubicBezTo>
                        <a:pt x="580207" y="2038466"/>
                        <a:pt x="579273" y="2039457"/>
                        <a:pt x="579051" y="2040703"/>
                      </a:cubicBezTo>
                      <a:cubicBezTo>
                        <a:pt x="578251" y="2045460"/>
                        <a:pt x="587410" y="2055020"/>
                        <a:pt x="592390" y="2059111"/>
                      </a:cubicBezTo>
                      <a:cubicBezTo>
                        <a:pt x="597592" y="2062761"/>
                        <a:pt x="603417" y="2065456"/>
                        <a:pt x="609597" y="2067070"/>
                      </a:cubicBezTo>
                      <a:cubicBezTo>
                        <a:pt x="613999" y="2068395"/>
                        <a:pt x="618268" y="2070093"/>
                        <a:pt x="622359" y="2072139"/>
                      </a:cubicBezTo>
                      <a:cubicBezTo>
                        <a:pt x="634097" y="2078781"/>
                        <a:pt x="644902" y="2086927"/>
                        <a:pt x="654550" y="2096371"/>
                      </a:cubicBezTo>
                      <a:cubicBezTo>
                        <a:pt x="657041" y="2098683"/>
                        <a:pt x="659441" y="2101262"/>
                        <a:pt x="661798" y="2103752"/>
                      </a:cubicBezTo>
                      <a:cubicBezTo>
                        <a:pt x="666378" y="2109146"/>
                        <a:pt x="671713" y="2113872"/>
                        <a:pt x="677627" y="2117803"/>
                      </a:cubicBezTo>
                      <a:cubicBezTo>
                        <a:pt x="682963" y="2114179"/>
                        <a:pt x="689277" y="2112156"/>
                        <a:pt x="695724" y="2111978"/>
                      </a:cubicBezTo>
                      <a:cubicBezTo>
                        <a:pt x="698259" y="2112005"/>
                        <a:pt x="700793" y="2112272"/>
                        <a:pt x="703283" y="2112779"/>
                      </a:cubicBezTo>
                      <a:cubicBezTo>
                        <a:pt x="710308" y="2114366"/>
                        <a:pt x="717156" y="2116722"/>
                        <a:pt x="723692" y="2119804"/>
                      </a:cubicBezTo>
                      <a:cubicBezTo>
                        <a:pt x="732229" y="2124166"/>
                        <a:pt x="741611" y="2126651"/>
                        <a:pt x="751215" y="2127096"/>
                      </a:cubicBezTo>
                      <a:lnTo>
                        <a:pt x="752593" y="2127096"/>
                      </a:lnTo>
                      <a:lnTo>
                        <a:pt x="760508" y="2126696"/>
                      </a:lnTo>
                      <a:cubicBezTo>
                        <a:pt x="764109" y="2126696"/>
                        <a:pt x="767844" y="2126207"/>
                        <a:pt x="771535" y="2126207"/>
                      </a:cubicBezTo>
                      <a:cubicBezTo>
                        <a:pt x="773580" y="2126207"/>
                        <a:pt x="775448" y="2126207"/>
                        <a:pt x="777227" y="2126429"/>
                      </a:cubicBezTo>
                      <a:cubicBezTo>
                        <a:pt x="782029" y="2127283"/>
                        <a:pt x="786341" y="2129902"/>
                        <a:pt x="789321" y="2133766"/>
                      </a:cubicBezTo>
                      <a:cubicBezTo>
                        <a:pt x="791499" y="2136189"/>
                        <a:pt x="794078" y="2138261"/>
                        <a:pt x="796879" y="2139902"/>
                      </a:cubicBezTo>
                      <a:lnTo>
                        <a:pt x="798747" y="2140880"/>
                      </a:lnTo>
                      <a:cubicBezTo>
                        <a:pt x="812975" y="2148127"/>
                        <a:pt x="820045" y="2151685"/>
                        <a:pt x="835608" y="2149372"/>
                      </a:cubicBezTo>
                      <a:cubicBezTo>
                        <a:pt x="841477" y="2148376"/>
                        <a:pt x="847435" y="2147825"/>
                        <a:pt x="853393" y="2147727"/>
                      </a:cubicBezTo>
                      <a:cubicBezTo>
                        <a:pt x="866732" y="2147727"/>
                        <a:pt x="874514" y="2151418"/>
                        <a:pt x="876870" y="2158665"/>
                      </a:cubicBezTo>
                      <a:cubicBezTo>
                        <a:pt x="881316" y="2172271"/>
                        <a:pt x="885096" y="2174317"/>
                        <a:pt x="895322" y="2179830"/>
                      </a:cubicBezTo>
                      <a:cubicBezTo>
                        <a:pt x="897412" y="2180942"/>
                        <a:pt x="899769" y="2182187"/>
                        <a:pt x="902392" y="2183698"/>
                      </a:cubicBezTo>
                      <a:cubicBezTo>
                        <a:pt x="903726" y="2184499"/>
                        <a:pt x="907684" y="2187033"/>
                        <a:pt x="912752" y="2190279"/>
                      </a:cubicBezTo>
                      <a:cubicBezTo>
                        <a:pt x="922090" y="2196237"/>
                        <a:pt x="937608" y="2206153"/>
                        <a:pt x="939431" y="2206553"/>
                      </a:cubicBezTo>
                      <a:close/>
                      <a:moveTo>
                        <a:pt x="4172223" y="2017982"/>
                      </a:moveTo>
                      <a:cubicBezTo>
                        <a:pt x="4170088" y="2017982"/>
                        <a:pt x="4167554" y="2015714"/>
                        <a:pt x="4164664" y="2011223"/>
                      </a:cubicBezTo>
                      <a:cubicBezTo>
                        <a:pt x="4158928" y="2002330"/>
                        <a:pt x="4150124" y="1993037"/>
                        <a:pt x="4142432" y="1993037"/>
                      </a:cubicBezTo>
                      <a:cubicBezTo>
                        <a:pt x="4137452" y="1993037"/>
                        <a:pt x="4133539" y="1997261"/>
                        <a:pt x="4131049" y="2005620"/>
                      </a:cubicBezTo>
                      <a:cubicBezTo>
                        <a:pt x="4128870" y="2012512"/>
                        <a:pt x="4126247" y="2016336"/>
                        <a:pt x="4123624" y="2016336"/>
                      </a:cubicBezTo>
                      <a:cubicBezTo>
                        <a:pt x="4122735" y="2016305"/>
                        <a:pt x="4121889" y="2015901"/>
                        <a:pt x="4121312" y="2015225"/>
                      </a:cubicBezTo>
                      <a:cubicBezTo>
                        <a:pt x="4118821" y="2010880"/>
                        <a:pt x="4117932" y="2005790"/>
                        <a:pt x="4118866" y="2000863"/>
                      </a:cubicBezTo>
                      <a:cubicBezTo>
                        <a:pt x="4119710" y="1990814"/>
                        <a:pt x="4121445" y="1980721"/>
                        <a:pt x="4123312" y="1970939"/>
                      </a:cubicBezTo>
                      <a:cubicBezTo>
                        <a:pt x="4125402" y="1959640"/>
                        <a:pt x="4126870" y="1948244"/>
                        <a:pt x="4127759" y="1936790"/>
                      </a:cubicBezTo>
                      <a:cubicBezTo>
                        <a:pt x="4127981" y="1929725"/>
                        <a:pt x="4127403" y="1922660"/>
                        <a:pt x="4126070" y="1915715"/>
                      </a:cubicBezTo>
                      <a:cubicBezTo>
                        <a:pt x="4124780" y="1908796"/>
                        <a:pt x="4124201" y="1901762"/>
                        <a:pt x="4124335" y="1894728"/>
                      </a:cubicBezTo>
                      <a:cubicBezTo>
                        <a:pt x="4124824" y="1883567"/>
                        <a:pt x="4125981" y="1872496"/>
                        <a:pt x="4127048" y="1861780"/>
                      </a:cubicBezTo>
                      <a:cubicBezTo>
                        <a:pt x="4130160" y="1831722"/>
                        <a:pt x="4133050" y="1803354"/>
                        <a:pt x="4123179" y="1774141"/>
                      </a:cubicBezTo>
                      <a:cubicBezTo>
                        <a:pt x="4117221" y="1756356"/>
                        <a:pt x="4117576" y="1740171"/>
                        <a:pt x="4117932" y="1722919"/>
                      </a:cubicBezTo>
                      <a:cubicBezTo>
                        <a:pt x="4118333" y="1713386"/>
                        <a:pt x="4118199" y="1703844"/>
                        <a:pt x="4117487" y="1694329"/>
                      </a:cubicBezTo>
                      <a:cubicBezTo>
                        <a:pt x="4116910" y="1687481"/>
                        <a:pt x="4121089" y="1686103"/>
                        <a:pt x="4125179" y="1684725"/>
                      </a:cubicBezTo>
                      <a:cubicBezTo>
                        <a:pt x="4128426" y="1684133"/>
                        <a:pt x="4131272" y="1682217"/>
                        <a:pt x="4133005" y="1679433"/>
                      </a:cubicBezTo>
                      <a:cubicBezTo>
                        <a:pt x="4134695" y="1675383"/>
                        <a:pt x="4135540" y="1671021"/>
                        <a:pt x="4135495" y="1666628"/>
                      </a:cubicBezTo>
                      <a:cubicBezTo>
                        <a:pt x="4135362" y="1661937"/>
                        <a:pt x="4136340" y="1657282"/>
                        <a:pt x="4138297" y="1653022"/>
                      </a:cubicBezTo>
                      <a:cubicBezTo>
                        <a:pt x="4139808" y="1650176"/>
                        <a:pt x="4141320" y="1648575"/>
                        <a:pt x="4142744" y="1648575"/>
                      </a:cubicBezTo>
                      <a:cubicBezTo>
                        <a:pt x="4146567" y="1648575"/>
                        <a:pt x="4148391" y="1657468"/>
                        <a:pt x="4148746" y="1659113"/>
                      </a:cubicBezTo>
                      <a:cubicBezTo>
                        <a:pt x="4150746" y="1669874"/>
                        <a:pt x="4153771" y="1681968"/>
                        <a:pt x="4163819" y="1689527"/>
                      </a:cubicBezTo>
                      <a:cubicBezTo>
                        <a:pt x="4175379" y="1698420"/>
                        <a:pt x="4172223" y="1714515"/>
                        <a:pt x="4169199" y="1730345"/>
                      </a:cubicBezTo>
                      <a:cubicBezTo>
                        <a:pt x="4167021" y="1741594"/>
                        <a:pt x="4164753" y="1753288"/>
                        <a:pt x="4168043" y="1761825"/>
                      </a:cubicBezTo>
                      <a:lnTo>
                        <a:pt x="4168043" y="1761825"/>
                      </a:lnTo>
                      <a:cubicBezTo>
                        <a:pt x="4168621" y="1763426"/>
                        <a:pt x="4169110" y="1764760"/>
                        <a:pt x="4169555" y="1765827"/>
                      </a:cubicBezTo>
                      <a:cubicBezTo>
                        <a:pt x="4170489" y="1768272"/>
                        <a:pt x="4171155" y="1770273"/>
                        <a:pt x="4171200" y="1770273"/>
                      </a:cubicBezTo>
                      <a:lnTo>
                        <a:pt x="4171200" y="1770273"/>
                      </a:lnTo>
                      <a:cubicBezTo>
                        <a:pt x="4171245" y="1770433"/>
                        <a:pt x="4171245" y="1770602"/>
                        <a:pt x="4171200" y="1770762"/>
                      </a:cubicBezTo>
                      <a:cubicBezTo>
                        <a:pt x="4175646" y="1784101"/>
                        <a:pt x="4178803" y="1798597"/>
                        <a:pt x="4181960" y="1812603"/>
                      </a:cubicBezTo>
                      <a:cubicBezTo>
                        <a:pt x="4187296" y="1836480"/>
                        <a:pt x="4192854" y="1861202"/>
                        <a:pt x="4204192" y="1881877"/>
                      </a:cubicBezTo>
                      <a:cubicBezTo>
                        <a:pt x="4207172" y="1887347"/>
                        <a:pt x="4208105" y="1890770"/>
                        <a:pt x="4207083" y="1892415"/>
                      </a:cubicBezTo>
                      <a:cubicBezTo>
                        <a:pt x="4206504" y="1893260"/>
                        <a:pt x="4205526" y="1893723"/>
                        <a:pt x="4204504" y="1893616"/>
                      </a:cubicBezTo>
                      <a:cubicBezTo>
                        <a:pt x="4200680" y="1893616"/>
                        <a:pt x="4193432" y="1889703"/>
                        <a:pt x="4185740" y="1885568"/>
                      </a:cubicBezTo>
                      <a:cubicBezTo>
                        <a:pt x="4178048" y="1881433"/>
                        <a:pt x="4170888" y="1877565"/>
                        <a:pt x="4167288" y="1877565"/>
                      </a:cubicBezTo>
                      <a:lnTo>
                        <a:pt x="4167288" y="1877565"/>
                      </a:lnTo>
                      <a:cubicBezTo>
                        <a:pt x="4151013" y="1878320"/>
                        <a:pt x="4142432" y="1924385"/>
                        <a:pt x="4142432" y="1940170"/>
                      </a:cubicBezTo>
                      <a:cubicBezTo>
                        <a:pt x="4142432" y="1951819"/>
                        <a:pt x="4149102" y="1966848"/>
                        <a:pt x="4154704" y="1977075"/>
                      </a:cubicBezTo>
                      <a:cubicBezTo>
                        <a:pt x="4156660" y="1980832"/>
                        <a:pt x="4160084" y="1983602"/>
                        <a:pt x="4164174" y="1984722"/>
                      </a:cubicBezTo>
                      <a:cubicBezTo>
                        <a:pt x="4167154" y="1985598"/>
                        <a:pt x="4169821" y="1987328"/>
                        <a:pt x="4171867" y="1989702"/>
                      </a:cubicBezTo>
                      <a:cubicBezTo>
                        <a:pt x="4176624" y="1997403"/>
                        <a:pt x="4177914" y="2006741"/>
                        <a:pt x="4175468" y="2015447"/>
                      </a:cubicBezTo>
                      <a:cubicBezTo>
                        <a:pt x="4174401" y="2017537"/>
                        <a:pt x="4173156" y="2017982"/>
                        <a:pt x="4172356" y="2017982"/>
                      </a:cubicBezTo>
                      <a:close/>
                      <a:moveTo>
                        <a:pt x="4142610" y="1991926"/>
                      </a:moveTo>
                      <a:cubicBezTo>
                        <a:pt x="4150569" y="1991926"/>
                        <a:pt x="4159683" y="2001574"/>
                        <a:pt x="4165598" y="2010600"/>
                      </a:cubicBezTo>
                      <a:cubicBezTo>
                        <a:pt x="4168932" y="2015758"/>
                        <a:pt x="4171022" y="2016870"/>
                        <a:pt x="4172223" y="2016870"/>
                      </a:cubicBezTo>
                      <a:cubicBezTo>
                        <a:pt x="4173423" y="2016870"/>
                        <a:pt x="4173779" y="2016247"/>
                        <a:pt x="4174312" y="2015091"/>
                      </a:cubicBezTo>
                      <a:cubicBezTo>
                        <a:pt x="4176580" y="2006772"/>
                        <a:pt x="4175335" y="1997884"/>
                        <a:pt x="4170888" y="1990503"/>
                      </a:cubicBezTo>
                      <a:cubicBezTo>
                        <a:pt x="4168932" y="1988360"/>
                        <a:pt x="4166442" y="1986821"/>
                        <a:pt x="4163641" y="1986057"/>
                      </a:cubicBezTo>
                      <a:cubicBezTo>
                        <a:pt x="4159328" y="1984856"/>
                        <a:pt x="4155682" y="1981908"/>
                        <a:pt x="4153592" y="1977920"/>
                      </a:cubicBezTo>
                      <a:cubicBezTo>
                        <a:pt x="4147901" y="1967382"/>
                        <a:pt x="4141142" y="1952353"/>
                        <a:pt x="4141187" y="1940481"/>
                      </a:cubicBezTo>
                      <a:cubicBezTo>
                        <a:pt x="4141187" y="1925897"/>
                        <a:pt x="4149324" y="1877609"/>
                        <a:pt x="4167110" y="1876764"/>
                      </a:cubicBezTo>
                      <a:lnTo>
                        <a:pt x="4167376" y="1876764"/>
                      </a:lnTo>
                      <a:cubicBezTo>
                        <a:pt x="4171289" y="1876764"/>
                        <a:pt x="4178625" y="1880722"/>
                        <a:pt x="4186362" y="1884901"/>
                      </a:cubicBezTo>
                      <a:cubicBezTo>
                        <a:pt x="4194098" y="1889081"/>
                        <a:pt x="4201080" y="1892816"/>
                        <a:pt x="4204593" y="1892816"/>
                      </a:cubicBezTo>
                      <a:cubicBezTo>
                        <a:pt x="4205437" y="1892816"/>
                        <a:pt x="4205971" y="1892593"/>
                        <a:pt x="4206194" y="1892149"/>
                      </a:cubicBezTo>
                      <a:cubicBezTo>
                        <a:pt x="4206727" y="1891259"/>
                        <a:pt x="4206682" y="1888903"/>
                        <a:pt x="4203303" y="1882722"/>
                      </a:cubicBezTo>
                      <a:cubicBezTo>
                        <a:pt x="4191964" y="1861913"/>
                        <a:pt x="4186406" y="1837147"/>
                        <a:pt x="4181071" y="1813136"/>
                      </a:cubicBezTo>
                      <a:cubicBezTo>
                        <a:pt x="4177736" y="1796329"/>
                        <a:pt x="4173290" y="1779766"/>
                        <a:pt x="4167732" y="1763559"/>
                      </a:cubicBezTo>
                      <a:cubicBezTo>
                        <a:pt x="4166932" y="1761380"/>
                        <a:pt x="4166309" y="1759691"/>
                        <a:pt x="4165776" y="1758401"/>
                      </a:cubicBezTo>
                      <a:cubicBezTo>
                        <a:pt x="4164664" y="1755467"/>
                        <a:pt x="4164219" y="1754266"/>
                        <a:pt x="4164219" y="1754222"/>
                      </a:cubicBezTo>
                      <a:lnTo>
                        <a:pt x="4164219" y="1754222"/>
                      </a:lnTo>
                      <a:cubicBezTo>
                        <a:pt x="4164219" y="1753866"/>
                        <a:pt x="4164219" y="1753821"/>
                        <a:pt x="4164219" y="1753733"/>
                      </a:cubicBezTo>
                      <a:lnTo>
                        <a:pt x="4164219" y="1753510"/>
                      </a:lnTo>
                      <a:lnTo>
                        <a:pt x="4164486" y="1753510"/>
                      </a:lnTo>
                      <a:cubicBezTo>
                        <a:pt x="4164486" y="1753510"/>
                        <a:pt x="4164753" y="1753510"/>
                        <a:pt x="4164931" y="1753910"/>
                      </a:cubicBezTo>
                      <a:lnTo>
                        <a:pt x="4164931" y="1753910"/>
                      </a:lnTo>
                      <a:cubicBezTo>
                        <a:pt x="4164931" y="1753910"/>
                        <a:pt x="4164931" y="1754533"/>
                        <a:pt x="4165508" y="1755422"/>
                      </a:cubicBezTo>
                      <a:cubicBezTo>
                        <a:pt x="4165330" y="1747054"/>
                        <a:pt x="4166264" y="1738699"/>
                        <a:pt x="4168221" y="1730567"/>
                      </a:cubicBezTo>
                      <a:cubicBezTo>
                        <a:pt x="4171200" y="1715094"/>
                        <a:pt x="4174268" y="1699131"/>
                        <a:pt x="4163241" y="1690861"/>
                      </a:cubicBezTo>
                      <a:cubicBezTo>
                        <a:pt x="4153370" y="1683435"/>
                        <a:pt x="4149902" y="1671563"/>
                        <a:pt x="4147723" y="1659736"/>
                      </a:cubicBezTo>
                      <a:cubicBezTo>
                        <a:pt x="4146878" y="1655290"/>
                        <a:pt x="4144967" y="1650087"/>
                        <a:pt x="4142833" y="1650087"/>
                      </a:cubicBezTo>
                      <a:cubicBezTo>
                        <a:pt x="4141721" y="1650087"/>
                        <a:pt x="4140476" y="1651377"/>
                        <a:pt x="4139142" y="1653778"/>
                      </a:cubicBezTo>
                      <a:cubicBezTo>
                        <a:pt x="4137275" y="1657962"/>
                        <a:pt x="4136340" y="1662528"/>
                        <a:pt x="4136518" y="1667117"/>
                      </a:cubicBezTo>
                      <a:cubicBezTo>
                        <a:pt x="4136607" y="1671697"/>
                        <a:pt x="4135673" y="1676241"/>
                        <a:pt x="4133895" y="1680456"/>
                      </a:cubicBezTo>
                      <a:cubicBezTo>
                        <a:pt x="4132027" y="1683502"/>
                        <a:pt x="4128959" y="1685618"/>
                        <a:pt x="4125446" y="1686281"/>
                      </a:cubicBezTo>
                      <a:cubicBezTo>
                        <a:pt x="4121267" y="1687659"/>
                        <a:pt x="4118021" y="1688726"/>
                        <a:pt x="4118510" y="1694684"/>
                      </a:cubicBezTo>
                      <a:cubicBezTo>
                        <a:pt x="4119222" y="1704258"/>
                        <a:pt x="4119355" y="1713862"/>
                        <a:pt x="4118955" y="1723452"/>
                      </a:cubicBezTo>
                      <a:cubicBezTo>
                        <a:pt x="4118599" y="1740616"/>
                        <a:pt x="4118244" y="1756800"/>
                        <a:pt x="4124157" y="1774275"/>
                      </a:cubicBezTo>
                      <a:cubicBezTo>
                        <a:pt x="4134072" y="1803710"/>
                        <a:pt x="4131182" y="1832078"/>
                        <a:pt x="4128070" y="1862358"/>
                      </a:cubicBezTo>
                      <a:cubicBezTo>
                        <a:pt x="4127003" y="1873074"/>
                        <a:pt x="4125847" y="1884145"/>
                        <a:pt x="4125357" y="1895261"/>
                      </a:cubicBezTo>
                      <a:cubicBezTo>
                        <a:pt x="4125224" y="1902224"/>
                        <a:pt x="4125803" y="1909183"/>
                        <a:pt x="4127092" y="1916026"/>
                      </a:cubicBezTo>
                      <a:cubicBezTo>
                        <a:pt x="4128426" y="1923060"/>
                        <a:pt x="4129004" y="1930214"/>
                        <a:pt x="4128781" y="1937369"/>
                      </a:cubicBezTo>
                      <a:cubicBezTo>
                        <a:pt x="4127892" y="1948854"/>
                        <a:pt x="4126425" y="1960281"/>
                        <a:pt x="4124335" y="1971606"/>
                      </a:cubicBezTo>
                      <a:cubicBezTo>
                        <a:pt x="4122690" y="1981343"/>
                        <a:pt x="4120956" y="1991436"/>
                        <a:pt x="4120111" y="2001441"/>
                      </a:cubicBezTo>
                      <a:cubicBezTo>
                        <a:pt x="4119311" y="2006003"/>
                        <a:pt x="4120067" y="2010698"/>
                        <a:pt x="4122245" y="2014780"/>
                      </a:cubicBezTo>
                      <a:cubicBezTo>
                        <a:pt x="4122646" y="2015229"/>
                        <a:pt x="4123179" y="2015505"/>
                        <a:pt x="4123757" y="2015536"/>
                      </a:cubicBezTo>
                      <a:cubicBezTo>
                        <a:pt x="4124513" y="2015536"/>
                        <a:pt x="4127226" y="2014825"/>
                        <a:pt x="4130115" y="2005576"/>
                      </a:cubicBezTo>
                      <a:cubicBezTo>
                        <a:pt x="4133005" y="1996328"/>
                        <a:pt x="4137141" y="1991926"/>
                        <a:pt x="4142655" y="1991926"/>
                      </a:cubicBezTo>
                      <a:close/>
                      <a:moveTo>
                        <a:pt x="2841774" y="1774052"/>
                      </a:moveTo>
                      <a:cubicBezTo>
                        <a:pt x="2828212" y="1774052"/>
                        <a:pt x="2821099" y="1772941"/>
                        <a:pt x="2820698" y="1770718"/>
                      </a:cubicBezTo>
                      <a:cubicBezTo>
                        <a:pt x="2820431" y="1769384"/>
                        <a:pt x="2822121" y="1768094"/>
                        <a:pt x="2826167" y="1766583"/>
                      </a:cubicBezTo>
                      <a:lnTo>
                        <a:pt x="2833193" y="1763870"/>
                      </a:lnTo>
                      <a:cubicBezTo>
                        <a:pt x="2856358" y="1754978"/>
                        <a:pt x="2873210" y="1748886"/>
                        <a:pt x="2887439" y="1726210"/>
                      </a:cubicBezTo>
                      <a:cubicBezTo>
                        <a:pt x="2897354" y="1710558"/>
                        <a:pt x="2913450" y="1699531"/>
                        <a:pt x="2928968" y="1688771"/>
                      </a:cubicBezTo>
                      <a:cubicBezTo>
                        <a:pt x="2939283" y="1682114"/>
                        <a:pt x="2949021" y="1674587"/>
                        <a:pt x="2958047" y="1666272"/>
                      </a:cubicBezTo>
                      <a:cubicBezTo>
                        <a:pt x="2970142" y="1654400"/>
                        <a:pt x="2977567" y="1638438"/>
                        <a:pt x="2984725" y="1623009"/>
                      </a:cubicBezTo>
                      <a:cubicBezTo>
                        <a:pt x="2991884" y="1607580"/>
                        <a:pt x="2999754" y="1590595"/>
                        <a:pt x="3012515" y="1579078"/>
                      </a:cubicBezTo>
                      <a:cubicBezTo>
                        <a:pt x="3015317" y="1576588"/>
                        <a:pt x="3017495" y="1576322"/>
                        <a:pt x="3018919" y="1578145"/>
                      </a:cubicBezTo>
                      <a:cubicBezTo>
                        <a:pt x="3024343" y="1585037"/>
                        <a:pt x="3016695" y="1622208"/>
                        <a:pt x="3016606" y="1622608"/>
                      </a:cubicBezTo>
                      <a:cubicBezTo>
                        <a:pt x="3010603" y="1647375"/>
                        <a:pt x="3003267" y="1672230"/>
                        <a:pt x="2989216" y="1689616"/>
                      </a:cubicBezTo>
                      <a:lnTo>
                        <a:pt x="2989617" y="1689616"/>
                      </a:lnTo>
                      <a:lnTo>
                        <a:pt x="2989617" y="1689971"/>
                      </a:lnTo>
                      <a:cubicBezTo>
                        <a:pt x="2989617" y="1689971"/>
                        <a:pt x="2989617" y="1689971"/>
                        <a:pt x="2989394" y="1690505"/>
                      </a:cubicBezTo>
                      <a:lnTo>
                        <a:pt x="2989394" y="1690505"/>
                      </a:lnTo>
                      <a:lnTo>
                        <a:pt x="2985482" y="1693973"/>
                      </a:lnTo>
                      <a:lnTo>
                        <a:pt x="2981035" y="1697842"/>
                      </a:lnTo>
                      <a:lnTo>
                        <a:pt x="2977300" y="1701176"/>
                      </a:lnTo>
                      <a:lnTo>
                        <a:pt x="2974544" y="1703622"/>
                      </a:lnTo>
                      <a:lnTo>
                        <a:pt x="2972809" y="1705222"/>
                      </a:lnTo>
                      <a:lnTo>
                        <a:pt x="2972809" y="1705222"/>
                      </a:lnTo>
                      <a:cubicBezTo>
                        <a:pt x="2972586" y="1705222"/>
                        <a:pt x="2972542" y="1705222"/>
                        <a:pt x="2972453" y="1705222"/>
                      </a:cubicBezTo>
                      <a:lnTo>
                        <a:pt x="2972098" y="1705222"/>
                      </a:lnTo>
                      <a:lnTo>
                        <a:pt x="2972098" y="1704867"/>
                      </a:lnTo>
                      <a:lnTo>
                        <a:pt x="2972098" y="1704867"/>
                      </a:lnTo>
                      <a:cubicBezTo>
                        <a:pt x="2961604" y="1711323"/>
                        <a:pt x="2950444" y="1716641"/>
                        <a:pt x="2938795" y="1720740"/>
                      </a:cubicBezTo>
                      <a:cubicBezTo>
                        <a:pt x="2926966" y="1724898"/>
                        <a:pt x="2915629" y="1730340"/>
                        <a:pt x="2905002" y="1736970"/>
                      </a:cubicBezTo>
                      <a:cubicBezTo>
                        <a:pt x="2901089" y="1739566"/>
                        <a:pt x="2898332" y="1743613"/>
                        <a:pt x="2897398" y="1748219"/>
                      </a:cubicBezTo>
                      <a:cubicBezTo>
                        <a:pt x="2896598" y="1751398"/>
                        <a:pt x="2895264" y="1754408"/>
                        <a:pt x="2893397" y="1757112"/>
                      </a:cubicBezTo>
                      <a:cubicBezTo>
                        <a:pt x="2885837" y="1767339"/>
                        <a:pt x="2869119" y="1771162"/>
                        <a:pt x="2860182" y="1773208"/>
                      </a:cubicBezTo>
                      <a:cubicBezTo>
                        <a:pt x="2854091" y="1773972"/>
                        <a:pt x="2847954" y="1774315"/>
                        <a:pt x="2841819" y="1774230"/>
                      </a:cubicBezTo>
                      <a:close/>
                      <a:moveTo>
                        <a:pt x="3016651" y="1578100"/>
                      </a:moveTo>
                      <a:cubicBezTo>
                        <a:pt x="3015361" y="1578282"/>
                        <a:pt x="3014161" y="1578932"/>
                        <a:pt x="3013272" y="1579923"/>
                      </a:cubicBezTo>
                      <a:cubicBezTo>
                        <a:pt x="3000688" y="1591261"/>
                        <a:pt x="2993085" y="1607669"/>
                        <a:pt x="2985704" y="1623498"/>
                      </a:cubicBezTo>
                      <a:cubicBezTo>
                        <a:pt x="2978322" y="1639327"/>
                        <a:pt x="2971075" y="1655023"/>
                        <a:pt x="2959026" y="1667028"/>
                      </a:cubicBezTo>
                      <a:cubicBezTo>
                        <a:pt x="2949955" y="1675418"/>
                        <a:pt x="2940172" y="1683004"/>
                        <a:pt x="2929768" y="1689705"/>
                      </a:cubicBezTo>
                      <a:cubicBezTo>
                        <a:pt x="2914339" y="1700331"/>
                        <a:pt x="2898377" y="1711358"/>
                        <a:pt x="2888550" y="1726832"/>
                      </a:cubicBezTo>
                      <a:cubicBezTo>
                        <a:pt x="2873966" y="1749775"/>
                        <a:pt x="2857114" y="1756134"/>
                        <a:pt x="2833770" y="1764937"/>
                      </a:cubicBezTo>
                      <a:lnTo>
                        <a:pt x="2826746" y="1767605"/>
                      </a:lnTo>
                      <a:cubicBezTo>
                        <a:pt x="2821899" y="1769473"/>
                        <a:pt x="2821943" y="1770407"/>
                        <a:pt x="2821943" y="1770495"/>
                      </a:cubicBezTo>
                      <a:cubicBezTo>
                        <a:pt x="2821943" y="1771429"/>
                        <a:pt x="2826390" y="1772941"/>
                        <a:pt x="2841952" y="1772941"/>
                      </a:cubicBezTo>
                      <a:cubicBezTo>
                        <a:pt x="2848043" y="1773043"/>
                        <a:pt x="2854180" y="1772732"/>
                        <a:pt x="2860226" y="1772007"/>
                      </a:cubicBezTo>
                      <a:cubicBezTo>
                        <a:pt x="2869119" y="1769962"/>
                        <a:pt x="2885482" y="1766227"/>
                        <a:pt x="2892819" y="1756311"/>
                      </a:cubicBezTo>
                      <a:cubicBezTo>
                        <a:pt x="2894553" y="1753768"/>
                        <a:pt x="2895842" y="1750940"/>
                        <a:pt x="2896643" y="1747952"/>
                      </a:cubicBezTo>
                      <a:cubicBezTo>
                        <a:pt x="2897665" y="1743088"/>
                        <a:pt x="2900555" y="1738819"/>
                        <a:pt x="2904690" y="1736080"/>
                      </a:cubicBezTo>
                      <a:cubicBezTo>
                        <a:pt x="2915407" y="1729402"/>
                        <a:pt x="2926790" y="1723929"/>
                        <a:pt x="2938706" y="1719762"/>
                      </a:cubicBezTo>
                      <a:cubicBezTo>
                        <a:pt x="2953156" y="1714071"/>
                        <a:pt x="2968140" y="1708201"/>
                        <a:pt x="2980234" y="1697530"/>
                      </a:cubicBezTo>
                      <a:lnTo>
                        <a:pt x="2981301" y="1696552"/>
                      </a:lnTo>
                      <a:lnTo>
                        <a:pt x="2981301" y="1696552"/>
                      </a:lnTo>
                      <a:cubicBezTo>
                        <a:pt x="2999710" y="1679656"/>
                        <a:pt x="3008692" y="1650888"/>
                        <a:pt x="3015673" y="1622297"/>
                      </a:cubicBezTo>
                      <a:cubicBezTo>
                        <a:pt x="3016961" y="1617006"/>
                        <a:pt x="3022653" y="1584503"/>
                        <a:pt x="3018206" y="1578812"/>
                      </a:cubicBezTo>
                      <a:cubicBezTo>
                        <a:pt x="3017807" y="1578403"/>
                        <a:pt x="3017273" y="1578207"/>
                        <a:pt x="3016695" y="1578278"/>
                      </a:cubicBezTo>
                      <a:close/>
                      <a:moveTo>
                        <a:pt x="91816" y="1635281"/>
                      </a:moveTo>
                      <a:lnTo>
                        <a:pt x="86613" y="1635281"/>
                      </a:lnTo>
                      <a:lnTo>
                        <a:pt x="79854" y="1635281"/>
                      </a:lnTo>
                      <a:lnTo>
                        <a:pt x="77187" y="1635281"/>
                      </a:lnTo>
                      <a:cubicBezTo>
                        <a:pt x="55222" y="1635281"/>
                        <a:pt x="30322" y="1635014"/>
                        <a:pt x="9290" y="1627366"/>
                      </a:cubicBezTo>
                      <a:cubicBezTo>
                        <a:pt x="2710" y="1624965"/>
                        <a:pt x="-714" y="1621230"/>
                        <a:pt x="-47" y="1617050"/>
                      </a:cubicBezTo>
                      <a:cubicBezTo>
                        <a:pt x="754" y="1611982"/>
                        <a:pt x="7468" y="1607846"/>
                        <a:pt x="15204" y="1607580"/>
                      </a:cubicBezTo>
                      <a:lnTo>
                        <a:pt x="15738" y="1607580"/>
                      </a:lnTo>
                      <a:cubicBezTo>
                        <a:pt x="19962" y="1607464"/>
                        <a:pt x="23830" y="1610079"/>
                        <a:pt x="25253" y="1614071"/>
                      </a:cubicBezTo>
                      <a:cubicBezTo>
                        <a:pt x="26542" y="1617500"/>
                        <a:pt x="29566" y="1619950"/>
                        <a:pt x="33212" y="1620430"/>
                      </a:cubicBezTo>
                      <a:cubicBezTo>
                        <a:pt x="36769" y="1620875"/>
                        <a:pt x="38948" y="1620430"/>
                        <a:pt x="39748" y="1619585"/>
                      </a:cubicBezTo>
                      <a:cubicBezTo>
                        <a:pt x="40549" y="1618740"/>
                        <a:pt x="40149" y="1616650"/>
                        <a:pt x="39748" y="1614694"/>
                      </a:cubicBezTo>
                      <a:cubicBezTo>
                        <a:pt x="39081" y="1611759"/>
                        <a:pt x="38370" y="1608424"/>
                        <a:pt x="40993" y="1606112"/>
                      </a:cubicBezTo>
                      <a:cubicBezTo>
                        <a:pt x="42416" y="1605001"/>
                        <a:pt x="43883" y="1603978"/>
                        <a:pt x="45439" y="1603044"/>
                      </a:cubicBezTo>
                      <a:cubicBezTo>
                        <a:pt x="48685" y="1600866"/>
                        <a:pt x="51709" y="1598598"/>
                        <a:pt x="51665" y="1596464"/>
                      </a:cubicBezTo>
                      <a:cubicBezTo>
                        <a:pt x="51620" y="1594329"/>
                        <a:pt x="49797" y="1592773"/>
                        <a:pt x="46285" y="1590639"/>
                      </a:cubicBezTo>
                      <a:lnTo>
                        <a:pt x="44817" y="1589750"/>
                      </a:lnTo>
                      <a:lnTo>
                        <a:pt x="46507" y="1589750"/>
                      </a:lnTo>
                      <a:cubicBezTo>
                        <a:pt x="50064" y="1589394"/>
                        <a:pt x="52421" y="1589260"/>
                        <a:pt x="54377" y="1589260"/>
                      </a:cubicBezTo>
                      <a:cubicBezTo>
                        <a:pt x="60646" y="1589296"/>
                        <a:pt x="66693" y="1591461"/>
                        <a:pt x="71540" y="1595397"/>
                      </a:cubicBezTo>
                      <a:cubicBezTo>
                        <a:pt x="75186" y="1597927"/>
                        <a:pt x="79410" y="1599461"/>
                        <a:pt x="83812" y="1599843"/>
                      </a:cubicBezTo>
                      <a:cubicBezTo>
                        <a:pt x="84879" y="1599861"/>
                        <a:pt x="85991" y="1599647"/>
                        <a:pt x="86969" y="1599221"/>
                      </a:cubicBezTo>
                      <a:lnTo>
                        <a:pt x="88169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lnTo>
                        <a:pt x="88436" y="1598598"/>
                      </a:lnTo>
                      <a:cubicBezTo>
                        <a:pt x="92305" y="1596753"/>
                        <a:pt x="96929" y="1597740"/>
                        <a:pt x="99686" y="1600999"/>
                      </a:cubicBezTo>
                      <a:cubicBezTo>
                        <a:pt x="104043" y="1607300"/>
                        <a:pt x="106044" y="1614938"/>
                        <a:pt x="105288" y="1622564"/>
                      </a:cubicBezTo>
                      <a:cubicBezTo>
                        <a:pt x="104221" y="1633547"/>
                        <a:pt x="100086" y="1635459"/>
                        <a:pt x="91860" y="1635459"/>
                      </a:cubicBezTo>
                      <a:close/>
                      <a:moveTo>
                        <a:pt x="15738" y="1608336"/>
                      </a:moveTo>
                      <a:lnTo>
                        <a:pt x="15249" y="1608336"/>
                      </a:lnTo>
                      <a:cubicBezTo>
                        <a:pt x="8001" y="1608336"/>
                        <a:pt x="1910" y="1612337"/>
                        <a:pt x="1065" y="1616873"/>
                      </a:cubicBezTo>
                      <a:cubicBezTo>
                        <a:pt x="487" y="1620474"/>
                        <a:pt x="3599" y="1623765"/>
                        <a:pt x="9646" y="1625988"/>
                      </a:cubicBezTo>
                      <a:cubicBezTo>
                        <a:pt x="30544" y="1633547"/>
                        <a:pt x="55310" y="1633680"/>
                        <a:pt x="77187" y="1633813"/>
                      </a:cubicBezTo>
                      <a:lnTo>
                        <a:pt x="79854" y="1633813"/>
                      </a:lnTo>
                      <a:lnTo>
                        <a:pt x="86658" y="1633813"/>
                      </a:lnTo>
                      <a:lnTo>
                        <a:pt x="91816" y="1633813"/>
                      </a:lnTo>
                      <a:cubicBezTo>
                        <a:pt x="99686" y="1633813"/>
                        <a:pt x="103154" y="1632079"/>
                        <a:pt x="104265" y="1621453"/>
                      </a:cubicBezTo>
                      <a:cubicBezTo>
                        <a:pt x="104932" y="1614143"/>
                        <a:pt x="103065" y="1606819"/>
                        <a:pt x="98974" y="1600732"/>
                      </a:cubicBezTo>
                      <a:cubicBezTo>
                        <a:pt x="95995" y="1597451"/>
                        <a:pt x="91104" y="1596842"/>
                        <a:pt x="87414" y="1599309"/>
                      </a:cubicBezTo>
                      <a:lnTo>
                        <a:pt x="86391" y="1599798"/>
                      </a:lnTo>
                      <a:lnTo>
                        <a:pt x="86124" y="1599798"/>
                      </a:lnTo>
                      <a:lnTo>
                        <a:pt x="85412" y="1599798"/>
                      </a:lnTo>
                      <a:cubicBezTo>
                        <a:pt x="84790" y="1599843"/>
                        <a:pt x="84212" y="1599843"/>
                        <a:pt x="83590" y="1599798"/>
                      </a:cubicBezTo>
                      <a:cubicBezTo>
                        <a:pt x="78965" y="1599394"/>
                        <a:pt x="74519" y="1597784"/>
                        <a:pt x="70695" y="1595130"/>
                      </a:cubicBezTo>
                      <a:cubicBezTo>
                        <a:pt x="66026" y="1591302"/>
                        <a:pt x="60202" y="1589198"/>
                        <a:pt x="54155" y="1589172"/>
                      </a:cubicBezTo>
                      <a:cubicBezTo>
                        <a:pt x="52509" y="1589172"/>
                        <a:pt x="50642" y="1589172"/>
                        <a:pt x="48019" y="1589483"/>
                      </a:cubicBezTo>
                      <a:cubicBezTo>
                        <a:pt x="51042" y="1591528"/>
                        <a:pt x="52465" y="1593485"/>
                        <a:pt x="52465" y="1595352"/>
                      </a:cubicBezTo>
                      <a:cubicBezTo>
                        <a:pt x="52465" y="1598331"/>
                        <a:pt x="49263" y="1600554"/>
                        <a:pt x="45751" y="1602866"/>
                      </a:cubicBezTo>
                      <a:cubicBezTo>
                        <a:pt x="44328" y="1603845"/>
                        <a:pt x="42816" y="1604867"/>
                        <a:pt x="41616" y="1605890"/>
                      </a:cubicBezTo>
                      <a:cubicBezTo>
                        <a:pt x="39481" y="1607758"/>
                        <a:pt x="40104" y="1610603"/>
                        <a:pt x="40727" y="1613360"/>
                      </a:cubicBezTo>
                      <a:cubicBezTo>
                        <a:pt x="41349" y="1616117"/>
                        <a:pt x="41705" y="1617807"/>
                        <a:pt x="40727" y="1619185"/>
                      </a:cubicBezTo>
                      <a:cubicBezTo>
                        <a:pt x="39748" y="1620563"/>
                        <a:pt x="37169" y="1621008"/>
                        <a:pt x="33123" y="1620474"/>
                      </a:cubicBezTo>
                      <a:cubicBezTo>
                        <a:pt x="29122" y="1619967"/>
                        <a:pt x="25698" y="1617304"/>
                        <a:pt x="24230" y="1613538"/>
                      </a:cubicBezTo>
                      <a:cubicBezTo>
                        <a:pt x="22674" y="1610319"/>
                        <a:pt x="19339" y="1608340"/>
                        <a:pt x="15782" y="1608513"/>
                      </a:cubicBezTo>
                      <a:close/>
                      <a:moveTo>
                        <a:pt x="997234" y="879128"/>
                      </a:moveTo>
                      <a:cubicBezTo>
                        <a:pt x="992832" y="879128"/>
                        <a:pt x="988519" y="878029"/>
                        <a:pt x="984650" y="875926"/>
                      </a:cubicBezTo>
                      <a:lnTo>
                        <a:pt x="986651" y="877794"/>
                      </a:lnTo>
                      <a:lnTo>
                        <a:pt x="986651" y="877794"/>
                      </a:lnTo>
                      <a:cubicBezTo>
                        <a:pt x="986651" y="878061"/>
                        <a:pt x="986651" y="878105"/>
                        <a:pt x="986651" y="878194"/>
                      </a:cubicBezTo>
                      <a:lnTo>
                        <a:pt x="986651" y="878550"/>
                      </a:lnTo>
                      <a:lnTo>
                        <a:pt x="986295" y="878550"/>
                      </a:lnTo>
                      <a:cubicBezTo>
                        <a:pt x="986295" y="878550"/>
                        <a:pt x="986295" y="878550"/>
                        <a:pt x="985806" y="878327"/>
                      </a:cubicBezTo>
                      <a:lnTo>
                        <a:pt x="985806" y="878327"/>
                      </a:lnTo>
                      <a:cubicBezTo>
                        <a:pt x="985806" y="878327"/>
                        <a:pt x="984161" y="876860"/>
                        <a:pt x="980026" y="872992"/>
                      </a:cubicBezTo>
                      <a:lnTo>
                        <a:pt x="972779" y="866278"/>
                      </a:lnTo>
                      <a:lnTo>
                        <a:pt x="972112" y="865700"/>
                      </a:lnTo>
                      <a:lnTo>
                        <a:pt x="972112" y="865700"/>
                      </a:lnTo>
                      <a:lnTo>
                        <a:pt x="972112" y="865700"/>
                      </a:lnTo>
                      <a:cubicBezTo>
                        <a:pt x="971978" y="865508"/>
                        <a:pt x="971978" y="865268"/>
                        <a:pt x="972112" y="865077"/>
                      </a:cubicBezTo>
                      <a:lnTo>
                        <a:pt x="972112" y="864721"/>
                      </a:lnTo>
                      <a:lnTo>
                        <a:pt x="972512" y="864721"/>
                      </a:lnTo>
                      <a:cubicBezTo>
                        <a:pt x="972645" y="864686"/>
                        <a:pt x="972734" y="864686"/>
                        <a:pt x="972868" y="864721"/>
                      </a:cubicBezTo>
                      <a:cubicBezTo>
                        <a:pt x="971134" y="861587"/>
                        <a:pt x="970556" y="857927"/>
                        <a:pt x="971267" y="854406"/>
                      </a:cubicBezTo>
                      <a:cubicBezTo>
                        <a:pt x="972779" y="846802"/>
                        <a:pt x="980159" y="839332"/>
                        <a:pt x="989897" y="835820"/>
                      </a:cubicBezTo>
                      <a:cubicBezTo>
                        <a:pt x="993988" y="834366"/>
                        <a:pt x="998345" y="833641"/>
                        <a:pt x="1002703" y="833685"/>
                      </a:cubicBezTo>
                      <a:cubicBezTo>
                        <a:pt x="1017065" y="834206"/>
                        <a:pt x="1030848" y="839599"/>
                        <a:pt x="1041742" y="848981"/>
                      </a:cubicBezTo>
                      <a:cubicBezTo>
                        <a:pt x="1043165" y="849982"/>
                        <a:pt x="1043965" y="851676"/>
                        <a:pt x="1043832" y="853427"/>
                      </a:cubicBezTo>
                      <a:cubicBezTo>
                        <a:pt x="1043343" y="857874"/>
                        <a:pt x="1035651" y="861920"/>
                        <a:pt x="1029470" y="865166"/>
                      </a:cubicBezTo>
                      <a:cubicBezTo>
                        <a:pt x="1027336" y="866251"/>
                        <a:pt x="1025246" y="867451"/>
                        <a:pt x="1023245" y="868768"/>
                      </a:cubicBezTo>
                      <a:cubicBezTo>
                        <a:pt x="1015953" y="875015"/>
                        <a:pt x="1006838" y="878772"/>
                        <a:pt x="997278" y="879483"/>
                      </a:cubicBezTo>
                      <a:close/>
                      <a:moveTo>
                        <a:pt x="1002658" y="835064"/>
                      </a:moveTo>
                      <a:cubicBezTo>
                        <a:pt x="998435" y="835028"/>
                        <a:pt x="994255" y="835735"/>
                        <a:pt x="990253" y="837154"/>
                      </a:cubicBezTo>
                      <a:cubicBezTo>
                        <a:pt x="981761" y="839795"/>
                        <a:pt x="975091" y="846447"/>
                        <a:pt x="972467" y="854939"/>
                      </a:cubicBezTo>
                      <a:cubicBezTo>
                        <a:pt x="971534" y="860613"/>
                        <a:pt x="973757" y="866349"/>
                        <a:pt x="978248" y="869924"/>
                      </a:cubicBezTo>
                      <a:cubicBezTo>
                        <a:pt x="983361" y="875010"/>
                        <a:pt x="990208" y="877923"/>
                        <a:pt x="997411" y="878061"/>
                      </a:cubicBezTo>
                      <a:cubicBezTo>
                        <a:pt x="1006705" y="877474"/>
                        <a:pt x="1015597" y="873939"/>
                        <a:pt x="1022756" y="867967"/>
                      </a:cubicBezTo>
                      <a:cubicBezTo>
                        <a:pt x="1024801" y="866642"/>
                        <a:pt x="1026891" y="865424"/>
                        <a:pt x="1029070" y="864321"/>
                      </a:cubicBezTo>
                      <a:cubicBezTo>
                        <a:pt x="1035028" y="861164"/>
                        <a:pt x="1042409" y="857251"/>
                        <a:pt x="1042854" y="853472"/>
                      </a:cubicBezTo>
                      <a:cubicBezTo>
                        <a:pt x="1042898" y="852142"/>
                        <a:pt x="1042276" y="850884"/>
                        <a:pt x="1041164" y="850137"/>
                      </a:cubicBezTo>
                      <a:cubicBezTo>
                        <a:pt x="1030404" y="841009"/>
                        <a:pt x="1016842" y="835820"/>
                        <a:pt x="1002703" y="835420"/>
                      </a:cubicBezTo>
                      <a:close/>
                      <a:moveTo>
                        <a:pt x="1268063" y="768768"/>
                      </a:moveTo>
                      <a:cubicBezTo>
                        <a:pt x="1257259" y="768599"/>
                        <a:pt x="1246498" y="767723"/>
                        <a:pt x="1235827" y="766145"/>
                      </a:cubicBezTo>
                      <a:lnTo>
                        <a:pt x="1235027" y="766145"/>
                      </a:lnTo>
                      <a:cubicBezTo>
                        <a:pt x="1229913" y="765478"/>
                        <a:pt x="1223911" y="765078"/>
                        <a:pt x="1217552" y="764633"/>
                      </a:cubicBezTo>
                      <a:cubicBezTo>
                        <a:pt x="1196610" y="763166"/>
                        <a:pt x="1170510" y="761343"/>
                        <a:pt x="1157526" y="748493"/>
                      </a:cubicBezTo>
                      <a:cubicBezTo>
                        <a:pt x="1153080" y="744046"/>
                        <a:pt x="1155614" y="740756"/>
                        <a:pt x="1157971" y="737466"/>
                      </a:cubicBezTo>
                      <a:cubicBezTo>
                        <a:pt x="1160327" y="734175"/>
                        <a:pt x="1161972" y="731908"/>
                        <a:pt x="1160238" y="728573"/>
                      </a:cubicBezTo>
                      <a:cubicBezTo>
                        <a:pt x="1156681" y="721147"/>
                        <a:pt x="1146899" y="716034"/>
                        <a:pt x="1139696" y="713900"/>
                      </a:cubicBezTo>
                      <a:cubicBezTo>
                        <a:pt x="1135872" y="712801"/>
                        <a:pt x="1133560" y="712801"/>
                        <a:pt x="1132760" y="713900"/>
                      </a:cubicBezTo>
                      <a:cubicBezTo>
                        <a:pt x="1131737" y="715234"/>
                        <a:pt x="1132760" y="718346"/>
                        <a:pt x="1133738" y="721636"/>
                      </a:cubicBezTo>
                      <a:cubicBezTo>
                        <a:pt x="1135027" y="724553"/>
                        <a:pt x="1135650" y="727737"/>
                        <a:pt x="1135472" y="730929"/>
                      </a:cubicBezTo>
                      <a:cubicBezTo>
                        <a:pt x="1135072" y="733459"/>
                        <a:pt x="1132804" y="735278"/>
                        <a:pt x="1130270" y="735109"/>
                      </a:cubicBezTo>
                      <a:cubicBezTo>
                        <a:pt x="1125468" y="734558"/>
                        <a:pt x="1121021" y="732148"/>
                        <a:pt x="1117954" y="728395"/>
                      </a:cubicBezTo>
                      <a:cubicBezTo>
                        <a:pt x="1115863" y="726359"/>
                        <a:pt x="1114752" y="723526"/>
                        <a:pt x="1114885" y="720614"/>
                      </a:cubicBezTo>
                      <a:cubicBezTo>
                        <a:pt x="1115241" y="718239"/>
                        <a:pt x="1115774" y="715892"/>
                        <a:pt x="1116441" y="713588"/>
                      </a:cubicBezTo>
                      <a:cubicBezTo>
                        <a:pt x="1117242" y="710520"/>
                        <a:pt x="1117864" y="708297"/>
                        <a:pt x="1116842" y="707008"/>
                      </a:cubicBezTo>
                      <a:cubicBezTo>
                        <a:pt x="1115819" y="705719"/>
                        <a:pt x="1112796" y="704874"/>
                        <a:pt x="1106793" y="704740"/>
                      </a:cubicBezTo>
                      <a:lnTo>
                        <a:pt x="1104347" y="704740"/>
                      </a:lnTo>
                      <a:cubicBezTo>
                        <a:pt x="1094254" y="704740"/>
                        <a:pt x="1078959" y="704296"/>
                        <a:pt x="1077669" y="691401"/>
                      </a:cubicBezTo>
                      <a:cubicBezTo>
                        <a:pt x="1076957" y="686737"/>
                        <a:pt x="1078202" y="681984"/>
                        <a:pt x="1081137" y="678284"/>
                      </a:cubicBezTo>
                      <a:cubicBezTo>
                        <a:pt x="1086162" y="672459"/>
                        <a:pt x="1095499" y="671125"/>
                        <a:pt x="1103947" y="670592"/>
                      </a:cubicBezTo>
                      <a:cubicBezTo>
                        <a:pt x="1115330" y="669925"/>
                        <a:pt x="1116219" y="668013"/>
                        <a:pt x="1119154" y="661699"/>
                      </a:cubicBezTo>
                      <a:cubicBezTo>
                        <a:pt x="1119910" y="660099"/>
                        <a:pt x="1120754" y="658275"/>
                        <a:pt x="1121910" y="656097"/>
                      </a:cubicBezTo>
                      <a:cubicBezTo>
                        <a:pt x="1124356" y="653095"/>
                        <a:pt x="1127735" y="651010"/>
                        <a:pt x="1131515" y="650183"/>
                      </a:cubicBezTo>
                      <a:cubicBezTo>
                        <a:pt x="1136450" y="648404"/>
                        <a:pt x="1141119" y="646715"/>
                        <a:pt x="1140407" y="642313"/>
                      </a:cubicBezTo>
                      <a:cubicBezTo>
                        <a:pt x="1139696" y="637911"/>
                        <a:pt x="1135428" y="635021"/>
                        <a:pt x="1131515" y="631864"/>
                      </a:cubicBezTo>
                      <a:cubicBezTo>
                        <a:pt x="1127602" y="628707"/>
                        <a:pt x="1122977" y="625283"/>
                        <a:pt x="1123022" y="621281"/>
                      </a:cubicBezTo>
                      <a:cubicBezTo>
                        <a:pt x="1123022" y="618925"/>
                        <a:pt x="1126935" y="618436"/>
                        <a:pt x="1132315" y="617724"/>
                      </a:cubicBezTo>
                      <a:cubicBezTo>
                        <a:pt x="1141653" y="616479"/>
                        <a:pt x="1154547" y="614834"/>
                        <a:pt x="1153702" y="602829"/>
                      </a:cubicBezTo>
                      <a:lnTo>
                        <a:pt x="1153702" y="602829"/>
                      </a:lnTo>
                      <a:cubicBezTo>
                        <a:pt x="1153702" y="601584"/>
                        <a:pt x="1153702" y="600784"/>
                        <a:pt x="1153436" y="600206"/>
                      </a:cubicBezTo>
                      <a:lnTo>
                        <a:pt x="1153436" y="599405"/>
                      </a:lnTo>
                      <a:lnTo>
                        <a:pt x="1153436" y="599405"/>
                      </a:lnTo>
                      <a:cubicBezTo>
                        <a:pt x="1153436" y="599094"/>
                        <a:pt x="1153436" y="599050"/>
                        <a:pt x="1153436" y="598961"/>
                      </a:cubicBezTo>
                      <a:lnTo>
                        <a:pt x="1153436" y="598961"/>
                      </a:lnTo>
                      <a:lnTo>
                        <a:pt x="1153702" y="598961"/>
                      </a:lnTo>
                      <a:cubicBezTo>
                        <a:pt x="1153969" y="598961"/>
                        <a:pt x="1154102" y="598961"/>
                        <a:pt x="1154191" y="599450"/>
                      </a:cubicBezTo>
                      <a:lnTo>
                        <a:pt x="1154191" y="599450"/>
                      </a:lnTo>
                      <a:lnTo>
                        <a:pt x="1154191" y="599450"/>
                      </a:lnTo>
                      <a:lnTo>
                        <a:pt x="1154191" y="599450"/>
                      </a:lnTo>
                      <a:cubicBezTo>
                        <a:pt x="1156281" y="596915"/>
                        <a:pt x="1161839" y="596426"/>
                        <a:pt x="1167530" y="595937"/>
                      </a:cubicBezTo>
                      <a:cubicBezTo>
                        <a:pt x="1174155" y="595315"/>
                        <a:pt x="1180869" y="594737"/>
                        <a:pt x="1182693" y="591224"/>
                      </a:cubicBezTo>
                      <a:cubicBezTo>
                        <a:pt x="1185049" y="586111"/>
                        <a:pt x="1192608" y="570281"/>
                        <a:pt x="1197010" y="568236"/>
                      </a:cubicBezTo>
                      <a:cubicBezTo>
                        <a:pt x="1194965" y="567213"/>
                        <a:pt x="1192786" y="566466"/>
                        <a:pt x="1190563" y="566013"/>
                      </a:cubicBezTo>
                      <a:cubicBezTo>
                        <a:pt x="1186116" y="564812"/>
                        <a:pt x="1181359" y="563612"/>
                        <a:pt x="1180380" y="560277"/>
                      </a:cubicBezTo>
                      <a:cubicBezTo>
                        <a:pt x="1179669" y="557698"/>
                        <a:pt x="1181403" y="554274"/>
                        <a:pt x="1185627" y="549828"/>
                      </a:cubicBezTo>
                      <a:cubicBezTo>
                        <a:pt x="1191096" y="544137"/>
                        <a:pt x="1198655" y="542892"/>
                        <a:pt x="1206036" y="541691"/>
                      </a:cubicBezTo>
                      <a:cubicBezTo>
                        <a:pt x="1212217" y="541171"/>
                        <a:pt x="1218175" y="539254"/>
                        <a:pt x="1223466" y="536089"/>
                      </a:cubicBezTo>
                      <a:cubicBezTo>
                        <a:pt x="1226178" y="534132"/>
                        <a:pt x="1225822" y="531642"/>
                        <a:pt x="1225467" y="529197"/>
                      </a:cubicBezTo>
                      <a:cubicBezTo>
                        <a:pt x="1224622" y="526324"/>
                        <a:pt x="1225289" y="523207"/>
                        <a:pt x="1227290" y="520971"/>
                      </a:cubicBezTo>
                      <a:cubicBezTo>
                        <a:pt x="1228268" y="519984"/>
                        <a:pt x="1229335" y="519077"/>
                        <a:pt x="1230491" y="518259"/>
                      </a:cubicBezTo>
                      <a:cubicBezTo>
                        <a:pt x="1233115" y="516169"/>
                        <a:pt x="1236094" y="513812"/>
                        <a:pt x="1236538" y="510967"/>
                      </a:cubicBezTo>
                      <a:cubicBezTo>
                        <a:pt x="1236805" y="509308"/>
                        <a:pt x="1236894" y="507623"/>
                        <a:pt x="1236805" y="505942"/>
                      </a:cubicBezTo>
                      <a:cubicBezTo>
                        <a:pt x="1236805" y="502163"/>
                        <a:pt x="1237027" y="501496"/>
                        <a:pt x="1245698" y="498383"/>
                      </a:cubicBezTo>
                      <a:cubicBezTo>
                        <a:pt x="1257570" y="493937"/>
                        <a:pt x="1254591" y="484333"/>
                        <a:pt x="1252234" y="475840"/>
                      </a:cubicBezTo>
                      <a:cubicBezTo>
                        <a:pt x="1250856" y="471082"/>
                        <a:pt x="1249656" y="466947"/>
                        <a:pt x="1251434" y="464591"/>
                      </a:cubicBezTo>
                      <a:cubicBezTo>
                        <a:pt x="1253212" y="462234"/>
                        <a:pt x="1258681" y="461967"/>
                        <a:pt x="1268597" y="464591"/>
                      </a:cubicBezTo>
                      <a:cubicBezTo>
                        <a:pt x="1270598" y="465222"/>
                        <a:pt x="1272688" y="465564"/>
                        <a:pt x="1274822" y="465613"/>
                      </a:cubicBezTo>
                      <a:cubicBezTo>
                        <a:pt x="1281936" y="465613"/>
                        <a:pt x="1284693" y="460678"/>
                        <a:pt x="1287627" y="455476"/>
                      </a:cubicBezTo>
                      <a:cubicBezTo>
                        <a:pt x="1289495" y="451292"/>
                        <a:pt x="1292607" y="447779"/>
                        <a:pt x="1296520" y="445427"/>
                      </a:cubicBezTo>
                      <a:cubicBezTo>
                        <a:pt x="1299633" y="443871"/>
                        <a:pt x="1302390" y="442803"/>
                        <a:pt x="1304790" y="441870"/>
                      </a:cubicBezTo>
                      <a:cubicBezTo>
                        <a:pt x="1310437" y="440153"/>
                        <a:pt x="1315506" y="436925"/>
                        <a:pt x="1319464" y="432532"/>
                      </a:cubicBezTo>
                      <a:cubicBezTo>
                        <a:pt x="1328356" y="422572"/>
                        <a:pt x="1347298" y="416392"/>
                        <a:pt x="1359481" y="416392"/>
                      </a:cubicBezTo>
                      <a:lnTo>
                        <a:pt x="1361971" y="416392"/>
                      </a:lnTo>
                      <a:cubicBezTo>
                        <a:pt x="1371442" y="417059"/>
                        <a:pt x="1384914" y="412212"/>
                        <a:pt x="1396653" y="407944"/>
                      </a:cubicBezTo>
                      <a:cubicBezTo>
                        <a:pt x="1401099" y="406343"/>
                        <a:pt x="1405546" y="404787"/>
                        <a:pt x="1409014" y="403720"/>
                      </a:cubicBezTo>
                      <a:cubicBezTo>
                        <a:pt x="1413682" y="402092"/>
                        <a:pt x="1418129" y="399976"/>
                        <a:pt x="1422353" y="397406"/>
                      </a:cubicBezTo>
                      <a:cubicBezTo>
                        <a:pt x="1429378" y="393448"/>
                        <a:pt x="1436670" y="389358"/>
                        <a:pt x="1444052" y="389358"/>
                      </a:cubicBezTo>
                      <a:cubicBezTo>
                        <a:pt x="1447742" y="389353"/>
                        <a:pt x="1451299" y="390438"/>
                        <a:pt x="1454367" y="392470"/>
                      </a:cubicBezTo>
                      <a:cubicBezTo>
                        <a:pt x="1460903" y="396356"/>
                        <a:pt x="1468462" y="398273"/>
                        <a:pt x="1476065" y="397984"/>
                      </a:cubicBezTo>
                      <a:cubicBezTo>
                        <a:pt x="1484247" y="397819"/>
                        <a:pt x="1492384" y="396610"/>
                        <a:pt x="1500254" y="394382"/>
                      </a:cubicBezTo>
                      <a:cubicBezTo>
                        <a:pt x="1506346" y="392782"/>
                        <a:pt x="1511904" y="391003"/>
                        <a:pt x="1517328" y="389269"/>
                      </a:cubicBezTo>
                      <a:cubicBezTo>
                        <a:pt x="1528799" y="385063"/>
                        <a:pt x="1540761" y="382310"/>
                        <a:pt x="1552899" y="381088"/>
                      </a:cubicBezTo>
                      <a:cubicBezTo>
                        <a:pt x="1562370" y="379954"/>
                        <a:pt x="1571396" y="376503"/>
                        <a:pt x="1579177" y="371039"/>
                      </a:cubicBezTo>
                      <a:cubicBezTo>
                        <a:pt x="1582156" y="369260"/>
                        <a:pt x="1585224" y="367437"/>
                        <a:pt x="1588604" y="365747"/>
                      </a:cubicBezTo>
                      <a:cubicBezTo>
                        <a:pt x="1606078" y="356855"/>
                        <a:pt x="1631600" y="346183"/>
                        <a:pt x="1654099" y="346183"/>
                      </a:cubicBezTo>
                      <a:cubicBezTo>
                        <a:pt x="1661747" y="345965"/>
                        <a:pt x="1669350" y="347486"/>
                        <a:pt x="1676331" y="350630"/>
                      </a:cubicBezTo>
                      <a:cubicBezTo>
                        <a:pt x="1683845" y="354187"/>
                        <a:pt x="1687536" y="358589"/>
                        <a:pt x="1687402" y="363702"/>
                      </a:cubicBezTo>
                      <a:cubicBezTo>
                        <a:pt x="1687002" y="380687"/>
                        <a:pt x="1645117" y="398428"/>
                        <a:pt x="1644717" y="398606"/>
                      </a:cubicBezTo>
                      <a:cubicBezTo>
                        <a:pt x="1623152" y="406837"/>
                        <a:pt x="1601053" y="413511"/>
                        <a:pt x="1578555" y="418571"/>
                      </a:cubicBezTo>
                      <a:cubicBezTo>
                        <a:pt x="1566505" y="421594"/>
                        <a:pt x="1554011" y="424707"/>
                        <a:pt x="1541961" y="428264"/>
                      </a:cubicBezTo>
                      <a:cubicBezTo>
                        <a:pt x="1508480" y="437828"/>
                        <a:pt x="1475576" y="449366"/>
                        <a:pt x="1443474" y="462812"/>
                      </a:cubicBezTo>
                      <a:cubicBezTo>
                        <a:pt x="1433336" y="466872"/>
                        <a:pt x="1423554" y="471812"/>
                        <a:pt x="1414260" y="477574"/>
                      </a:cubicBezTo>
                      <a:cubicBezTo>
                        <a:pt x="1411237" y="479766"/>
                        <a:pt x="1408569" y="482403"/>
                        <a:pt x="1406346" y="485400"/>
                      </a:cubicBezTo>
                      <a:cubicBezTo>
                        <a:pt x="1403856" y="489032"/>
                        <a:pt x="1400610" y="492069"/>
                        <a:pt x="1396786" y="494293"/>
                      </a:cubicBezTo>
                      <a:cubicBezTo>
                        <a:pt x="1393140" y="496071"/>
                        <a:pt x="1376111" y="501585"/>
                        <a:pt x="1359615" y="506920"/>
                      </a:cubicBezTo>
                      <a:cubicBezTo>
                        <a:pt x="1346275" y="511367"/>
                        <a:pt x="1331336" y="516035"/>
                        <a:pt x="1329023" y="517191"/>
                      </a:cubicBezTo>
                      <a:cubicBezTo>
                        <a:pt x="1334937" y="533599"/>
                        <a:pt x="1324266" y="540046"/>
                        <a:pt x="1313906" y="546226"/>
                      </a:cubicBezTo>
                      <a:cubicBezTo>
                        <a:pt x="1306035" y="550984"/>
                        <a:pt x="1298566" y="555430"/>
                        <a:pt x="1299055" y="564012"/>
                      </a:cubicBezTo>
                      <a:cubicBezTo>
                        <a:pt x="1299410" y="570193"/>
                        <a:pt x="1294252" y="572371"/>
                        <a:pt x="1288783" y="574728"/>
                      </a:cubicBezTo>
                      <a:cubicBezTo>
                        <a:pt x="1283314" y="577084"/>
                        <a:pt x="1278201" y="579174"/>
                        <a:pt x="1276378" y="585043"/>
                      </a:cubicBezTo>
                      <a:cubicBezTo>
                        <a:pt x="1273399" y="593056"/>
                        <a:pt x="1268197" y="600046"/>
                        <a:pt x="1261350" y="605186"/>
                      </a:cubicBezTo>
                      <a:cubicBezTo>
                        <a:pt x="1256369" y="609178"/>
                        <a:pt x="1252145" y="614007"/>
                        <a:pt x="1248810" y="619458"/>
                      </a:cubicBezTo>
                      <a:cubicBezTo>
                        <a:pt x="1247032" y="622896"/>
                        <a:pt x="1245654" y="626537"/>
                        <a:pt x="1244764" y="630308"/>
                      </a:cubicBezTo>
                      <a:cubicBezTo>
                        <a:pt x="1243519" y="637591"/>
                        <a:pt x="1239029" y="643918"/>
                        <a:pt x="1232581" y="647515"/>
                      </a:cubicBezTo>
                      <a:cubicBezTo>
                        <a:pt x="1221421" y="654496"/>
                        <a:pt x="1217864" y="668324"/>
                        <a:pt x="1223021" y="684509"/>
                      </a:cubicBezTo>
                      <a:cubicBezTo>
                        <a:pt x="1229958" y="703775"/>
                        <a:pt x="1242496" y="720520"/>
                        <a:pt x="1259037" y="732575"/>
                      </a:cubicBezTo>
                      <a:cubicBezTo>
                        <a:pt x="1262194" y="734896"/>
                        <a:pt x="1265484" y="737048"/>
                        <a:pt x="1268864" y="739022"/>
                      </a:cubicBezTo>
                      <a:cubicBezTo>
                        <a:pt x="1277223" y="744180"/>
                        <a:pt x="1286649" y="749960"/>
                        <a:pt x="1290207" y="757563"/>
                      </a:cubicBezTo>
                      <a:cubicBezTo>
                        <a:pt x="1291229" y="759369"/>
                        <a:pt x="1291229" y="761583"/>
                        <a:pt x="1290207" y="763388"/>
                      </a:cubicBezTo>
                      <a:cubicBezTo>
                        <a:pt x="1287583" y="767345"/>
                        <a:pt x="1280291" y="769124"/>
                        <a:pt x="1268108" y="769124"/>
                      </a:cubicBezTo>
                      <a:close/>
                      <a:moveTo>
                        <a:pt x="1135117" y="711588"/>
                      </a:moveTo>
                      <a:cubicBezTo>
                        <a:pt x="1136762" y="711668"/>
                        <a:pt x="1138407" y="711966"/>
                        <a:pt x="1140007" y="712477"/>
                      </a:cubicBezTo>
                      <a:cubicBezTo>
                        <a:pt x="1147477" y="714656"/>
                        <a:pt x="1157526" y="719947"/>
                        <a:pt x="1161261" y="727728"/>
                      </a:cubicBezTo>
                      <a:cubicBezTo>
                        <a:pt x="1163262" y="731908"/>
                        <a:pt x="1160905" y="735109"/>
                        <a:pt x="1158860" y="737999"/>
                      </a:cubicBezTo>
                      <a:cubicBezTo>
                        <a:pt x="1156815" y="740889"/>
                        <a:pt x="1154414" y="743913"/>
                        <a:pt x="1158327" y="747559"/>
                      </a:cubicBezTo>
                      <a:cubicBezTo>
                        <a:pt x="1170999" y="760098"/>
                        <a:pt x="1196877" y="761921"/>
                        <a:pt x="1217641" y="763388"/>
                      </a:cubicBezTo>
                      <a:cubicBezTo>
                        <a:pt x="1224044" y="763833"/>
                        <a:pt x="1230047" y="764233"/>
                        <a:pt x="1235160" y="764944"/>
                      </a:cubicBezTo>
                      <a:lnTo>
                        <a:pt x="1236005" y="764944"/>
                      </a:lnTo>
                      <a:cubicBezTo>
                        <a:pt x="1246632" y="766523"/>
                        <a:pt x="1257348" y="767399"/>
                        <a:pt x="1268063" y="767568"/>
                      </a:cubicBezTo>
                      <a:cubicBezTo>
                        <a:pt x="1279669" y="767568"/>
                        <a:pt x="1286827" y="765923"/>
                        <a:pt x="1288872" y="762766"/>
                      </a:cubicBezTo>
                      <a:cubicBezTo>
                        <a:pt x="1289717" y="761307"/>
                        <a:pt x="1289717" y="759511"/>
                        <a:pt x="1288872" y="758052"/>
                      </a:cubicBezTo>
                      <a:cubicBezTo>
                        <a:pt x="1285538" y="750760"/>
                        <a:pt x="1276200" y="745024"/>
                        <a:pt x="1267930" y="739956"/>
                      </a:cubicBezTo>
                      <a:cubicBezTo>
                        <a:pt x="1264506" y="737959"/>
                        <a:pt x="1261216" y="735776"/>
                        <a:pt x="1258059" y="733419"/>
                      </a:cubicBezTo>
                      <a:cubicBezTo>
                        <a:pt x="1241341" y="721241"/>
                        <a:pt x="1228668" y="704327"/>
                        <a:pt x="1221643" y="684865"/>
                      </a:cubicBezTo>
                      <a:cubicBezTo>
                        <a:pt x="1216308" y="668146"/>
                        <a:pt x="1220087" y="653740"/>
                        <a:pt x="1231692" y="646581"/>
                      </a:cubicBezTo>
                      <a:cubicBezTo>
                        <a:pt x="1237917" y="643127"/>
                        <a:pt x="1242230" y="637017"/>
                        <a:pt x="1243386" y="629996"/>
                      </a:cubicBezTo>
                      <a:cubicBezTo>
                        <a:pt x="1244320" y="626155"/>
                        <a:pt x="1245698" y="622438"/>
                        <a:pt x="1247521" y="618925"/>
                      </a:cubicBezTo>
                      <a:cubicBezTo>
                        <a:pt x="1250900" y="613367"/>
                        <a:pt x="1255214" y="608431"/>
                        <a:pt x="1260282" y="604341"/>
                      </a:cubicBezTo>
                      <a:cubicBezTo>
                        <a:pt x="1266996" y="599365"/>
                        <a:pt x="1272109" y="592553"/>
                        <a:pt x="1275000" y="584732"/>
                      </a:cubicBezTo>
                      <a:cubicBezTo>
                        <a:pt x="1276956" y="578374"/>
                        <a:pt x="1282870" y="575839"/>
                        <a:pt x="1288028" y="573705"/>
                      </a:cubicBezTo>
                      <a:cubicBezTo>
                        <a:pt x="1293185" y="571571"/>
                        <a:pt x="1297943" y="569481"/>
                        <a:pt x="1297632" y="564101"/>
                      </a:cubicBezTo>
                      <a:cubicBezTo>
                        <a:pt x="1297143" y="554808"/>
                        <a:pt x="1305191" y="549917"/>
                        <a:pt x="1313017" y="545248"/>
                      </a:cubicBezTo>
                      <a:cubicBezTo>
                        <a:pt x="1323065" y="539201"/>
                        <a:pt x="1333425" y="532976"/>
                        <a:pt x="1327511" y="517147"/>
                      </a:cubicBezTo>
                      <a:lnTo>
                        <a:pt x="1327511" y="517147"/>
                      </a:lnTo>
                      <a:lnTo>
                        <a:pt x="1327511" y="516925"/>
                      </a:lnTo>
                      <a:cubicBezTo>
                        <a:pt x="1327867" y="516213"/>
                        <a:pt x="1332847" y="514479"/>
                        <a:pt x="1358903" y="506031"/>
                      </a:cubicBezTo>
                      <a:cubicBezTo>
                        <a:pt x="1375355" y="500695"/>
                        <a:pt x="1392385" y="495182"/>
                        <a:pt x="1395941" y="493448"/>
                      </a:cubicBezTo>
                      <a:cubicBezTo>
                        <a:pt x="1399588" y="491340"/>
                        <a:pt x="1402744" y="488437"/>
                        <a:pt x="1405146" y="484955"/>
                      </a:cubicBezTo>
                      <a:cubicBezTo>
                        <a:pt x="1407413" y="481852"/>
                        <a:pt x="1410170" y="479122"/>
                        <a:pt x="1413282" y="476863"/>
                      </a:cubicBezTo>
                      <a:cubicBezTo>
                        <a:pt x="1422620" y="471078"/>
                        <a:pt x="1432447" y="466107"/>
                        <a:pt x="1442673" y="462012"/>
                      </a:cubicBezTo>
                      <a:cubicBezTo>
                        <a:pt x="1474865" y="448570"/>
                        <a:pt x="1507768" y="437019"/>
                        <a:pt x="1541294" y="427419"/>
                      </a:cubicBezTo>
                      <a:cubicBezTo>
                        <a:pt x="1553388" y="423862"/>
                        <a:pt x="1565838" y="420749"/>
                        <a:pt x="1577932" y="417726"/>
                      </a:cubicBezTo>
                      <a:cubicBezTo>
                        <a:pt x="1600387" y="412697"/>
                        <a:pt x="1622441" y="406027"/>
                        <a:pt x="1643917" y="397761"/>
                      </a:cubicBezTo>
                      <a:cubicBezTo>
                        <a:pt x="1654722" y="393315"/>
                        <a:pt x="1685579" y="377575"/>
                        <a:pt x="1685935" y="363880"/>
                      </a:cubicBezTo>
                      <a:cubicBezTo>
                        <a:pt x="1685935" y="359434"/>
                        <a:pt x="1682556" y="355210"/>
                        <a:pt x="1675530" y="351830"/>
                      </a:cubicBezTo>
                      <a:cubicBezTo>
                        <a:pt x="1668772" y="348767"/>
                        <a:pt x="1661391" y="347246"/>
                        <a:pt x="1653965" y="347384"/>
                      </a:cubicBezTo>
                      <a:cubicBezTo>
                        <a:pt x="1631733" y="347384"/>
                        <a:pt x="1606345" y="357966"/>
                        <a:pt x="1588959" y="366815"/>
                      </a:cubicBezTo>
                      <a:cubicBezTo>
                        <a:pt x="1585669" y="368504"/>
                        <a:pt x="1582557" y="370327"/>
                        <a:pt x="1579577" y="372061"/>
                      </a:cubicBezTo>
                      <a:cubicBezTo>
                        <a:pt x="1571663" y="377628"/>
                        <a:pt x="1562503" y="381145"/>
                        <a:pt x="1552899" y="382288"/>
                      </a:cubicBezTo>
                      <a:cubicBezTo>
                        <a:pt x="1540894" y="383524"/>
                        <a:pt x="1529022" y="386241"/>
                        <a:pt x="1517683" y="390380"/>
                      </a:cubicBezTo>
                      <a:cubicBezTo>
                        <a:pt x="1512304" y="392159"/>
                        <a:pt x="1506701" y="393938"/>
                        <a:pt x="1500610" y="395538"/>
                      </a:cubicBezTo>
                      <a:cubicBezTo>
                        <a:pt x="1492650" y="397797"/>
                        <a:pt x="1484380" y="399024"/>
                        <a:pt x="1476110" y="399184"/>
                      </a:cubicBezTo>
                      <a:cubicBezTo>
                        <a:pt x="1468284" y="399473"/>
                        <a:pt x="1460592" y="397499"/>
                        <a:pt x="1453878" y="393493"/>
                      </a:cubicBezTo>
                      <a:cubicBezTo>
                        <a:pt x="1450988" y="391563"/>
                        <a:pt x="1447608" y="390541"/>
                        <a:pt x="1444141" y="390558"/>
                      </a:cubicBezTo>
                      <a:cubicBezTo>
                        <a:pt x="1437026" y="390558"/>
                        <a:pt x="1429867" y="394560"/>
                        <a:pt x="1422976" y="398473"/>
                      </a:cubicBezTo>
                      <a:cubicBezTo>
                        <a:pt x="1418751" y="401079"/>
                        <a:pt x="1414305" y="403222"/>
                        <a:pt x="1409637" y="404876"/>
                      </a:cubicBezTo>
                      <a:cubicBezTo>
                        <a:pt x="1406035" y="405943"/>
                        <a:pt x="1401811" y="407455"/>
                        <a:pt x="1397364" y="409100"/>
                      </a:cubicBezTo>
                      <a:cubicBezTo>
                        <a:pt x="1385448" y="413546"/>
                        <a:pt x="1371842" y="418304"/>
                        <a:pt x="1362238" y="417592"/>
                      </a:cubicBezTo>
                      <a:lnTo>
                        <a:pt x="1359792" y="417592"/>
                      </a:lnTo>
                      <a:cubicBezTo>
                        <a:pt x="1345964" y="417592"/>
                        <a:pt x="1328356" y="424662"/>
                        <a:pt x="1320531" y="433377"/>
                      </a:cubicBezTo>
                      <a:cubicBezTo>
                        <a:pt x="1316440" y="437886"/>
                        <a:pt x="1311238" y="441203"/>
                        <a:pt x="1305413" y="442981"/>
                      </a:cubicBezTo>
                      <a:cubicBezTo>
                        <a:pt x="1303012" y="443915"/>
                        <a:pt x="1300299" y="444982"/>
                        <a:pt x="1297232" y="446494"/>
                      </a:cubicBezTo>
                      <a:cubicBezTo>
                        <a:pt x="1293586" y="448810"/>
                        <a:pt x="1290696" y="452172"/>
                        <a:pt x="1288961" y="456143"/>
                      </a:cubicBezTo>
                      <a:cubicBezTo>
                        <a:pt x="1285982" y="461389"/>
                        <a:pt x="1282914" y="466814"/>
                        <a:pt x="1275178" y="466814"/>
                      </a:cubicBezTo>
                      <a:cubicBezTo>
                        <a:pt x="1272955" y="466774"/>
                        <a:pt x="1270776" y="466414"/>
                        <a:pt x="1268641" y="465747"/>
                      </a:cubicBezTo>
                      <a:cubicBezTo>
                        <a:pt x="1259393" y="463168"/>
                        <a:pt x="1254324" y="462946"/>
                        <a:pt x="1252679" y="465169"/>
                      </a:cubicBezTo>
                      <a:cubicBezTo>
                        <a:pt x="1251034" y="467392"/>
                        <a:pt x="1252368" y="470994"/>
                        <a:pt x="1253657" y="475440"/>
                      </a:cubicBezTo>
                      <a:cubicBezTo>
                        <a:pt x="1256192" y="483933"/>
                        <a:pt x="1259304" y="494559"/>
                        <a:pt x="1246454" y="499362"/>
                      </a:cubicBezTo>
                      <a:cubicBezTo>
                        <a:pt x="1238273" y="502429"/>
                        <a:pt x="1238273" y="502696"/>
                        <a:pt x="1238317" y="505809"/>
                      </a:cubicBezTo>
                      <a:cubicBezTo>
                        <a:pt x="1238406" y="507561"/>
                        <a:pt x="1238317" y="509321"/>
                        <a:pt x="1238050" y="511055"/>
                      </a:cubicBezTo>
                      <a:cubicBezTo>
                        <a:pt x="1237561" y="514346"/>
                        <a:pt x="1234360" y="516836"/>
                        <a:pt x="1231558" y="519014"/>
                      </a:cubicBezTo>
                      <a:cubicBezTo>
                        <a:pt x="1230402" y="519948"/>
                        <a:pt x="1229291" y="520838"/>
                        <a:pt x="1228491" y="521638"/>
                      </a:cubicBezTo>
                      <a:cubicBezTo>
                        <a:pt x="1226757" y="523634"/>
                        <a:pt x="1226178" y="526404"/>
                        <a:pt x="1226979" y="528930"/>
                      </a:cubicBezTo>
                      <a:cubicBezTo>
                        <a:pt x="1228002" y="531842"/>
                        <a:pt x="1226979" y="535070"/>
                        <a:pt x="1224489" y="536889"/>
                      </a:cubicBezTo>
                      <a:cubicBezTo>
                        <a:pt x="1219064" y="540170"/>
                        <a:pt x="1213017" y="542162"/>
                        <a:pt x="1206703" y="542714"/>
                      </a:cubicBezTo>
                      <a:cubicBezTo>
                        <a:pt x="1199189" y="543914"/>
                        <a:pt x="1192119" y="545115"/>
                        <a:pt x="1186917" y="550495"/>
                      </a:cubicBezTo>
                      <a:cubicBezTo>
                        <a:pt x="1183004" y="554586"/>
                        <a:pt x="1181359" y="557743"/>
                        <a:pt x="1181981" y="559877"/>
                      </a:cubicBezTo>
                      <a:cubicBezTo>
                        <a:pt x="1182604" y="562011"/>
                        <a:pt x="1187095" y="563745"/>
                        <a:pt x="1191319" y="564857"/>
                      </a:cubicBezTo>
                      <a:cubicBezTo>
                        <a:pt x="1195543" y="565968"/>
                        <a:pt x="1198700" y="566769"/>
                        <a:pt x="1199945" y="568903"/>
                      </a:cubicBezTo>
                      <a:lnTo>
                        <a:pt x="1199945" y="568903"/>
                      </a:lnTo>
                      <a:lnTo>
                        <a:pt x="1199945" y="568903"/>
                      </a:lnTo>
                      <a:lnTo>
                        <a:pt x="1198967" y="569437"/>
                      </a:lnTo>
                      <a:lnTo>
                        <a:pt x="1198967" y="569437"/>
                      </a:lnTo>
                      <a:cubicBezTo>
                        <a:pt x="1198700" y="568948"/>
                        <a:pt x="1198433" y="568948"/>
                        <a:pt x="1198344" y="568948"/>
                      </a:cubicBezTo>
                      <a:cubicBezTo>
                        <a:pt x="1195721" y="568948"/>
                        <a:pt x="1189140" y="580642"/>
                        <a:pt x="1184160" y="591491"/>
                      </a:cubicBezTo>
                      <a:cubicBezTo>
                        <a:pt x="1182159" y="595581"/>
                        <a:pt x="1175000" y="596248"/>
                        <a:pt x="1168064" y="596826"/>
                      </a:cubicBezTo>
                      <a:cubicBezTo>
                        <a:pt x="1162684" y="597316"/>
                        <a:pt x="1157126" y="597805"/>
                        <a:pt x="1155303" y="599983"/>
                      </a:cubicBezTo>
                      <a:cubicBezTo>
                        <a:pt x="1154814" y="600579"/>
                        <a:pt x="1154592" y="601357"/>
                        <a:pt x="1154725" y="602118"/>
                      </a:cubicBezTo>
                      <a:cubicBezTo>
                        <a:pt x="1154725" y="603096"/>
                        <a:pt x="1154725" y="603763"/>
                        <a:pt x="1154725" y="604252"/>
                      </a:cubicBezTo>
                      <a:lnTo>
                        <a:pt x="1154725" y="604963"/>
                      </a:lnTo>
                      <a:lnTo>
                        <a:pt x="1154725" y="604963"/>
                      </a:lnTo>
                      <a:cubicBezTo>
                        <a:pt x="1154725" y="605274"/>
                        <a:pt x="1154725" y="605319"/>
                        <a:pt x="1154725" y="605363"/>
                      </a:cubicBezTo>
                      <a:lnTo>
                        <a:pt x="1154725" y="605363"/>
                      </a:lnTo>
                      <a:cubicBezTo>
                        <a:pt x="1153436" y="615812"/>
                        <a:pt x="1140941" y="617458"/>
                        <a:pt x="1132493" y="618703"/>
                      </a:cubicBezTo>
                      <a:cubicBezTo>
                        <a:pt x="1128046" y="619236"/>
                        <a:pt x="1124223" y="619770"/>
                        <a:pt x="1124178" y="621148"/>
                      </a:cubicBezTo>
                      <a:cubicBezTo>
                        <a:pt x="1124178" y="624616"/>
                        <a:pt x="1128091" y="627640"/>
                        <a:pt x="1132271" y="630841"/>
                      </a:cubicBezTo>
                      <a:cubicBezTo>
                        <a:pt x="1136450" y="634043"/>
                        <a:pt x="1141164" y="637555"/>
                        <a:pt x="1141786" y="642002"/>
                      </a:cubicBezTo>
                      <a:cubicBezTo>
                        <a:pt x="1142720" y="647293"/>
                        <a:pt x="1137340" y="649249"/>
                        <a:pt x="1132271" y="651117"/>
                      </a:cubicBezTo>
                      <a:cubicBezTo>
                        <a:pt x="1128802" y="651895"/>
                        <a:pt x="1125690" y="653785"/>
                        <a:pt x="1123378" y="656497"/>
                      </a:cubicBezTo>
                      <a:cubicBezTo>
                        <a:pt x="1122222" y="658631"/>
                        <a:pt x="1121377" y="660454"/>
                        <a:pt x="1120621" y="662055"/>
                      </a:cubicBezTo>
                      <a:cubicBezTo>
                        <a:pt x="1117686" y="668502"/>
                        <a:pt x="1116575" y="670948"/>
                        <a:pt x="1104525" y="671615"/>
                      </a:cubicBezTo>
                      <a:cubicBezTo>
                        <a:pt x="1096299" y="672148"/>
                        <a:pt x="1087229" y="673393"/>
                        <a:pt x="1082293" y="678907"/>
                      </a:cubicBezTo>
                      <a:cubicBezTo>
                        <a:pt x="1079537" y="682379"/>
                        <a:pt x="1078381" y="686852"/>
                        <a:pt x="1079092" y="691223"/>
                      </a:cubicBezTo>
                      <a:cubicBezTo>
                        <a:pt x="1080115" y="702917"/>
                        <a:pt x="1094787" y="703140"/>
                        <a:pt x="1104525" y="703317"/>
                      </a:cubicBezTo>
                      <a:lnTo>
                        <a:pt x="1106926" y="703317"/>
                      </a:lnTo>
                      <a:cubicBezTo>
                        <a:pt x="1113374" y="703317"/>
                        <a:pt x="1116530" y="704251"/>
                        <a:pt x="1117864" y="706030"/>
                      </a:cubicBezTo>
                      <a:cubicBezTo>
                        <a:pt x="1119198" y="707808"/>
                        <a:pt x="1118487" y="710209"/>
                        <a:pt x="1117597" y="713588"/>
                      </a:cubicBezTo>
                      <a:cubicBezTo>
                        <a:pt x="1116930" y="715847"/>
                        <a:pt x="1116441" y="718150"/>
                        <a:pt x="1116086" y="720481"/>
                      </a:cubicBezTo>
                      <a:cubicBezTo>
                        <a:pt x="1115997" y="723068"/>
                        <a:pt x="1117019" y="725571"/>
                        <a:pt x="1118887" y="727372"/>
                      </a:cubicBezTo>
                      <a:cubicBezTo>
                        <a:pt x="1121777" y="730858"/>
                        <a:pt x="1125868" y="733117"/>
                        <a:pt x="1130359" y="733686"/>
                      </a:cubicBezTo>
                      <a:cubicBezTo>
                        <a:pt x="1132404" y="733846"/>
                        <a:pt x="1134182" y="732410"/>
                        <a:pt x="1134494" y="730396"/>
                      </a:cubicBezTo>
                      <a:cubicBezTo>
                        <a:pt x="1134671" y="727359"/>
                        <a:pt x="1134182" y="724318"/>
                        <a:pt x="1133026" y="721503"/>
                      </a:cubicBezTo>
                      <a:cubicBezTo>
                        <a:pt x="1131870" y="717813"/>
                        <a:pt x="1130848" y="714611"/>
                        <a:pt x="1132226" y="712610"/>
                      </a:cubicBezTo>
                      <a:cubicBezTo>
                        <a:pt x="1133071" y="711992"/>
                        <a:pt x="1134138" y="711748"/>
                        <a:pt x="1135161" y="711943"/>
                      </a:cubicBezTo>
                      <a:close/>
                      <a:moveTo>
                        <a:pt x="5391912" y="760498"/>
                      </a:moveTo>
                      <a:lnTo>
                        <a:pt x="5390979" y="760009"/>
                      </a:lnTo>
                      <a:cubicBezTo>
                        <a:pt x="5387688" y="758630"/>
                        <a:pt x="5379996" y="754540"/>
                        <a:pt x="5379907" y="754451"/>
                      </a:cubicBezTo>
                      <a:lnTo>
                        <a:pt x="5380396" y="753473"/>
                      </a:lnTo>
                      <a:lnTo>
                        <a:pt x="5382041" y="754318"/>
                      </a:lnTo>
                      <a:cubicBezTo>
                        <a:pt x="5381285" y="753273"/>
                        <a:pt x="5380974" y="751992"/>
                        <a:pt x="5381108" y="750716"/>
                      </a:cubicBezTo>
                      <a:cubicBezTo>
                        <a:pt x="5382396" y="738399"/>
                        <a:pt x="5424549" y="722748"/>
                        <a:pt x="5427617" y="721948"/>
                      </a:cubicBezTo>
                      <a:cubicBezTo>
                        <a:pt x="5439043" y="719155"/>
                        <a:pt x="5450738" y="717755"/>
                        <a:pt x="5462476" y="717768"/>
                      </a:cubicBezTo>
                      <a:cubicBezTo>
                        <a:pt x="5477327" y="717768"/>
                        <a:pt x="5503560" y="720347"/>
                        <a:pt x="5512676" y="737555"/>
                      </a:cubicBezTo>
                      <a:cubicBezTo>
                        <a:pt x="5513565" y="739186"/>
                        <a:pt x="5513565" y="741169"/>
                        <a:pt x="5512676" y="742801"/>
                      </a:cubicBezTo>
                      <a:cubicBezTo>
                        <a:pt x="5507162" y="753384"/>
                        <a:pt x="5466967" y="758942"/>
                        <a:pt x="5458964" y="759920"/>
                      </a:cubicBezTo>
                      <a:cubicBezTo>
                        <a:pt x="5457808" y="760009"/>
                        <a:pt x="5456607" y="760009"/>
                        <a:pt x="5455451" y="759920"/>
                      </a:cubicBezTo>
                      <a:cubicBezTo>
                        <a:pt x="5449982" y="759671"/>
                        <a:pt x="5444558" y="758515"/>
                        <a:pt x="5439444" y="756496"/>
                      </a:cubicBezTo>
                      <a:cubicBezTo>
                        <a:pt x="5434908" y="754669"/>
                        <a:pt x="5430107" y="753602"/>
                        <a:pt x="5425215" y="753339"/>
                      </a:cubicBezTo>
                      <a:cubicBezTo>
                        <a:pt x="5424504" y="753295"/>
                        <a:pt x="5423792" y="753295"/>
                        <a:pt x="5423081" y="753339"/>
                      </a:cubicBezTo>
                      <a:cubicBezTo>
                        <a:pt x="5418724" y="753913"/>
                        <a:pt x="5414500" y="755020"/>
                        <a:pt x="5410409" y="756630"/>
                      </a:cubicBezTo>
                      <a:cubicBezTo>
                        <a:pt x="5405962" y="758484"/>
                        <a:pt x="5401205" y="759569"/>
                        <a:pt x="5396358" y="759831"/>
                      </a:cubicBezTo>
                      <a:cubicBezTo>
                        <a:pt x="5395113" y="759840"/>
                        <a:pt x="5393868" y="759738"/>
                        <a:pt x="5392623" y="759520"/>
                      </a:cubicBezTo>
                      <a:lnTo>
                        <a:pt x="5392623" y="759965"/>
                      </a:lnTo>
                      <a:lnTo>
                        <a:pt x="5392356" y="759965"/>
                      </a:lnTo>
                      <a:cubicBezTo>
                        <a:pt x="5392356" y="759965"/>
                        <a:pt x="5392090" y="759965"/>
                        <a:pt x="5391823" y="759965"/>
                      </a:cubicBezTo>
                      <a:close/>
                      <a:moveTo>
                        <a:pt x="5425305" y="752450"/>
                      </a:moveTo>
                      <a:cubicBezTo>
                        <a:pt x="5430328" y="752717"/>
                        <a:pt x="5435220" y="753797"/>
                        <a:pt x="5439889" y="755651"/>
                      </a:cubicBezTo>
                      <a:cubicBezTo>
                        <a:pt x="5444868" y="757626"/>
                        <a:pt x="5450159" y="758768"/>
                        <a:pt x="5455540" y="759031"/>
                      </a:cubicBezTo>
                      <a:cubicBezTo>
                        <a:pt x="5456652" y="759097"/>
                        <a:pt x="5457808" y="759097"/>
                        <a:pt x="5458919" y="759031"/>
                      </a:cubicBezTo>
                      <a:cubicBezTo>
                        <a:pt x="5463765" y="758408"/>
                        <a:pt x="5506407" y="752761"/>
                        <a:pt x="5511787" y="742490"/>
                      </a:cubicBezTo>
                      <a:cubicBezTo>
                        <a:pt x="5512587" y="741116"/>
                        <a:pt x="5512587" y="739418"/>
                        <a:pt x="5511787" y="738044"/>
                      </a:cubicBezTo>
                      <a:cubicBezTo>
                        <a:pt x="5502894" y="721370"/>
                        <a:pt x="5477149" y="718880"/>
                        <a:pt x="5462565" y="718880"/>
                      </a:cubicBezTo>
                      <a:cubicBezTo>
                        <a:pt x="5450916" y="718871"/>
                        <a:pt x="5439310" y="720263"/>
                        <a:pt x="5427972" y="723015"/>
                      </a:cubicBezTo>
                      <a:cubicBezTo>
                        <a:pt x="5423081" y="724304"/>
                        <a:pt x="5383508" y="739956"/>
                        <a:pt x="5382308" y="750805"/>
                      </a:cubicBezTo>
                      <a:cubicBezTo>
                        <a:pt x="5382086" y="753072"/>
                        <a:pt x="5383597" y="755251"/>
                        <a:pt x="5386755" y="756674"/>
                      </a:cubicBezTo>
                      <a:cubicBezTo>
                        <a:pt x="5389733" y="758221"/>
                        <a:pt x="5393024" y="759031"/>
                        <a:pt x="5396403" y="759031"/>
                      </a:cubicBezTo>
                      <a:cubicBezTo>
                        <a:pt x="5401116" y="758773"/>
                        <a:pt x="5405740" y="757706"/>
                        <a:pt x="5410054" y="755874"/>
                      </a:cubicBezTo>
                      <a:cubicBezTo>
                        <a:pt x="5414233" y="754237"/>
                        <a:pt x="5418590" y="753117"/>
                        <a:pt x="5423037" y="752539"/>
                      </a:cubicBezTo>
                      <a:cubicBezTo>
                        <a:pt x="5423792" y="752592"/>
                        <a:pt x="5424592" y="752699"/>
                        <a:pt x="5425349" y="752850"/>
                      </a:cubicBezTo>
                      <a:close/>
                      <a:moveTo>
                        <a:pt x="2035377" y="633909"/>
                      </a:moveTo>
                      <a:cubicBezTo>
                        <a:pt x="2030041" y="633602"/>
                        <a:pt x="2024839" y="632082"/>
                        <a:pt x="2020170" y="629463"/>
                      </a:cubicBezTo>
                      <a:cubicBezTo>
                        <a:pt x="2018036" y="628725"/>
                        <a:pt x="2016791" y="626510"/>
                        <a:pt x="2017280" y="624305"/>
                      </a:cubicBezTo>
                      <a:cubicBezTo>
                        <a:pt x="2018658" y="618525"/>
                        <a:pt x="2030619" y="611455"/>
                        <a:pt x="2038934" y="611455"/>
                      </a:cubicBezTo>
                      <a:cubicBezTo>
                        <a:pt x="2042803" y="610926"/>
                        <a:pt x="2046359" y="613634"/>
                        <a:pt x="2046893" y="617502"/>
                      </a:cubicBezTo>
                      <a:cubicBezTo>
                        <a:pt x="2046893" y="617618"/>
                        <a:pt x="2046937" y="617738"/>
                        <a:pt x="2046937" y="617858"/>
                      </a:cubicBezTo>
                      <a:cubicBezTo>
                        <a:pt x="2047915" y="622193"/>
                        <a:pt x="2046937" y="626737"/>
                        <a:pt x="2044314" y="630308"/>
                      </a:cubicBezTo>
                      <a:cubicBezTo>
                        <a:pt x="2042091" y="632918"/>
                        <a:pt x="2038845" y="634389"/>
                        <a:pt x="2035421" y="634309"/>
                      </a:cubicBezTo>
                      <a:close/>
                      <a:moveTo>
                        <a:pt x="2038934" y="612700"/>
                      </a:moveTo>
                      <a:cubicBezTo>
                        <a:pt x="2031152" y="612700"/>
                        <a:pt x="2019636" y="619414"/>
                        <a:pt x="2018391" y="624705"/>
                      </a:cubicBezTo>
                      <a:cubicBezTo>
                        <a:pt x="2017991" y="626350"/>
                        <a:pt x="2018747" y="627640"/>
                        <a:pt x="2020659" y="628618"/>
                      </a:cubicBezTo>
                      <a:cubicBezTo>
                        <a:pt x="2025194" y="631077"/>
                        <a:pt x="2030219" y="632504"/>
                        <a:pt x="2035377" y="632798"/>
                      </a:cubicBezTo>
                      <a:cubicBezTo>
                        <a:pt x="2038400" y="633020"/>
                        <a:pt x="2041379" y="631877"/>
                        <a:pt x="2043514" y="629685"/>
                      </a:cubicBezTo>
                      <a:cubicBezTo>
                        <a:pt x="2045915" y="626337"/>
                        <a:pt x="2046759" y="622131"/>
                        <a:pt x="2045826" y="618125"/>
                      </a:cubicBezTo>
                      <a:cubicBezTo>
                        <a:pt x="2045426" y="614923"/>
                        <a:pt x="2043114" y="613100"/>
                        <a:pt x="2038978" y="613100"/>
                      </a:cubicBezTo>
                      <a:close/>
                      <a:moveTo>
                        <a:pt x="1732667" y="615279"/>
                      </a:moveTo>
                      <a:lnTo>
                        <a:pt x="1731599" y="615279"/>
                      </a:lnTo>
                      <a:lnTo>
                        <a:pt x="1728131" y="614745"/>
                      </a:lnTo>
                      <a:lnTo>
                        <a:pt x="1726931" y="614523"/>
                      </a:lnTo>
                      <a:lnTo>
                        <a:pt x="1725063" y="614256"/>
                      </a:lnTo>
                      <a:lnTo>
                        <a:pt x="1725063" y="614256"/>
                      </a:lnTo>
                      <a:cubicBezTo>
                        <a:pt x="1724530" y="614256"/>
                        <a:pt x="1724574" y="613989"/>
                        <a:pt x="1724574" y="613723"/>
                      </a:cubicBezTo>
                      <a:lnTo>
                        <a:pt x="1724574" y="613411"/>
                      </a:lnTo>
                      <a:cubicBezTo>
                        <a:pt x="1723374" y="612540"/>
                        <a:pt x="1722440" y="611313"/>
                        <a:pt x="1721951" y="609899"/>
                      </a:cubicBezTo>
                      <a:cubicBezTo>
                        <a:pt x="1720795" y="604056"/>
                        <a:pt x="1722351" y="598000"/>
                        <a:pt x="1726175" y="593447"/>
                      </a:cubicBezTo>
                      <a:cubicBezTo>
                        <a:pt x="1731555" y="588200"/>
                        <a:pt x="1738936" y="585524"/>
                        <a:pt x="1746451" y="586111"/>
                      </a:cubicBezTo>
                      <a:cubicBezTo>
                        <a:pt x="1755254" y="586311"/>
                        <a:pt x="1763925" y="588165"/>
                        <a:pt x="1772062" y="591580"/>
                      </a:cubicBezTo>
                      <a:cubicBezTo>
                        <a:pt x="1777931" y="594025"/>
                        <a:pt x="1780643" y="596693"/>
                        <a:pt x="1780065" y="599494"/>
                      </a:cubicBezTo>
                      <a:cubicBezTo>
                        <a:pt x="1778331" y="608076"/>
                        <a:pt x="1745605" y="614256"/>
                        <a:pt x="1732711" y="614879"/>
                      </a:cubicBezTo>
                      <a:close/>
                      <a:moveTo>
                        <a:pt x="1728220" y="613545"/>
                      </a:moveTo>
                      <a:cubicBezTo>
                        <a:pt x="1729021" y="613603"/>
                        <a:pt x="1729777" y="613603"/>
                        <a:pt x="1730577" y="613545"/>
                      </a:cubicBezTo>
                      <a:cubicBezTo>
                        <a:pt x="1743249" y="613545"/>
                        <a:pt x="1777219" y="606653"/>
                        <a:pt x="1778776" y="599005"/>
                      </a:cubicBezTo>
                      <a:cubicBezTo>
                        <a:pt x="1779309" y="596248"/>
                        <a:pt x="1775085" y="593847"/>
                        <a:pt x="1771439" y="592335"/>
                      </a:cubicBezTo>
                      <a:cubicBezTo>
                        <a:pt x="1763436" y="588979"/>
                        <a:pt x="1754899" y="587151"/>
                        <a:pt x="1746228" y="586955"/>
                      </a:cubicBezTo>
                      <a:cubicBezTo>
                        <a:pt x="1739025" y="586404"/>
                        <a:pt x="1731955" y="588943"/>
                        <a:pt x="1726753" y="593936"/>
                      </a:cubicBezTo>
                      <a:cubicBezTo>
                        <a:pt x="1723196" y="598182"/>
                        <a:pt x="1721773" y="603798"/>
                        <a:pt x="1722795" y="609232"/>
                      </a:cubicBezTo>
                      <a:cubicBezTo>
                        <a:pt x="1723552" y="611500"/>
                        <a:pt x="1725552" y="613118"/>
                        <a:pt x="1727909" y="613367"/>
                      </a:cubicBezTo>
                      <a:lnTo>
                        <a:pt x="1728220" y="613367"/>
                      </a:lnTo>
                      <a:close/>
                      <a:moveTo>
                        <a:pt x="4169866" y="607809"/>
                      </a:moveTo>
                      <a:lnTo>
                        <a:pt x="4169866" y="607275"/>
                      </a:lnTo>
                      <a:lnTo>
                        <a:pt x="4169866" y="607275"/>
                      </a:lnTo>
                      <a:lnTo>
                        <a:pt x="4166976" y="607275"/>
                      </a:lnTo>
                      <a:cubicBezTo>
                        <a:pt x="4143321" y="607275"/>
                        <a:pt x="4082139" y="601006"/>
                        <a:pt x="4076048" y="589490"/>
                      </a:cubicBezTo>
                      <a:cubicBezTo>
                        <a:pt x="4075291" y="587965"/>
                        <a:pt x="4075469" y="586133"/>
                        <a:pt x="4076492" y="584777"/>
                      </a:cubicBezTo>
                      <a:cubicBezTo>
                        <a:pt x="4085741" y="571437"/>
                        <a:pt x="4102860" y="563612"/>
                        <a:pt x="4122245" y="563612"/>
                      </a:cubicBezTo>
                      <a:cubicBezTo>
                        <a:pt x="4131272" y="563532"/>
                        <a:pt x="4140209" y="565382"/>
                        <a:pt x="4148478" y="569036"/>
                      </a:cubicBezTo>
                      <a:cubicBezTo>
                        <a:pt x="4151681" y="570459"/>
                        <a:pt x="4182938" y="591268"/>
                        <a:pt x="4181826" y="601806"/>
                      </a:cubicBezTo>
                      <a:cubicBezTo>
                        <a:pt x="4181738" y="602931"/>
                        <a:pt x="4181249" y="603976"/>
                        <a:pt x="4180404" y="604741"/>
                      </a:cubicBezTo>
                      <a:lnTo>
                        <a:pt x="4181382" y="604741"/>
                      </a:lnTo>
                      <a:lnTo>
                        <a:pt x="4181382" y="605319"/>
                      </a:lnTo>
                      <a:cubicBezTo>
                        <a:pt x="4181382" y="605541"/>
                        <a:pt x="4181382" y="605630"/>
                        <a:pt x="4180848" y="605808"/>
                      </a:cubicBezTo>
                      <a:lnTo>
                        <a:pt x="4180848" y="605808"/>
                      </a:lnTo>
                      <a:lnTo>
                        <a:pt x="4178892" y="606253"/>
                      </a:lnTo>
                      <a:lnTo>
                        <a:pt x="4175780" y="606964"/>
                      </a:lnTo>
                      <a:lnTo>
                        <a:pt x="4170844" y="608076"/>
                      </a:lnTo>
                      <a:lnTo>
                        <a:pt x="4169955" y="608076"/>
                      </a:lnTo>
                      <a:close/>
                      <a:moveTo>
                        <a:pt x="4122156" y="564412"/>
                      </a:moveTo>
                      <a:cubicBezTo>
                        <a:pt x="4103126" y="564412"/>
                        <a:pt x="4086363" y="572149"/>
                        <a:pt x="4077336" y="585088"/>
                      </a:cubicBezTo>
                      <a:cubicBezTo>
                        <a:pt x="4076492" y="586079"/>
                        <a:pt x="4076314" y="587489"/>
                        <a:pt x="4076937" y="588645"/>
                      </a:cubicBezTo>
                      <a:cubicBezTo>
                        <a:pt x="4082495" y="599316"/>
                        <a:pt x="4142877" y="606030"/>
                        <a:pt x="4166887" y="606030"/>
                      </a:cubicBezTo>
                      <a:cubicBezTo>
                        <a:pt x="4169732" y="606106"/>
                        <a:pt x="4172579" y="605942"/>
                        <a:pt x="4175424" y="605541"/>
                      </a:cubicBezTo>
                      <a:cubicBezTo>
                        <a:pt x="4178714" y="604785"/>
                        <a:pt x="4180449" y="603451"/>
                        <a:pt x="4180671" y="601406"/>
                      </a:cubicBezTo>
                      <a:cubicBezTo>
                        <a:pt x="4181605" y="592024"/>
                        <a:pt x="4152036" y="571571"/>
                        <a:pt x="4147901" y="569703"/>
                      </a:cubicBezTo>
                      <a:cubicBezTo>
                        <a:pt x="4139853" y="566315"/>
                        <a:pt x="4131182" y="564648"/>
                        <a:pt x="4122423" y="564812"/>
                      </a:cubicBezTo>
                      <a:close/>
                      <a:moveTo>
                        <a:pt x="4075070" y="555519"/>
                      </a:moveTo>
                      <a:cubicBezTo>
                        <a:pt x="4071067" y="555542"/>
                        <a:pt x="4067110" y="554928"/>
                        <a:pt x="4063331" y="553696"/>
                      </a:cubicBezTo>
                      <a:cubicBezTo>
                        <a:pt x="4058884" y="552274"/>
                        <a:pt x="4057151" y="550317"/>
                        <a:pt x="4057550" y="547827"/>
                      </a:cubicBezTo>
                      <a:cubicBezTo>
                        <a:pt x="4058573" y="541513"/>
                        <a:pt x="4076225" y="534266"/>
                        <a:pt x="4086986" y="534266"/>
                      </a:cubicBezTo>
                      <a:cubicBezTo>
                        <a:pt x="4092855" y="534266"/>
                        <a:pt x="4095878" y="536355"/>
                        <a:pt x="4095878" y="540179"/>
                      </a:cubicBezTo>
                      <a:cubicBezTo>
                        <a:pt x="4096012" y="545048"/>
                        <a:pt x="4093477" y="549601"/>
                        <a:pt x="4089253" y="552051"/>
                      </a:cubicBezTo>
                      <a:cubicBezTo>
                        <a:pt x="4085029" y="554510"/>
                        <a:pt x="4080227" y="555795"/>
                        <a:pt x="4075336" y="555786"/>
                      </a:cubicBezTo>
                      <a:close/>
                      <a:moveTo>
                        <a:pt x="4086986" y="535377"/>
                      </a:moveTo>
                      <a:cubicBezTo>
                        <a:pt x="4075914" y="535377"/>
                        <a:pt x="4059507" y="542669"/>
                        <a:pt x="4058662" y="548005"/>
                      </a:cubicBezTo>
                      <a:cubicBezTo>
                        <a:pt x="4058351" y="549872"/>
                        <a:pt x="4060040" y="551429"/>
                        <a:pt x="4063687" y="552451"/>
                      </a:cubicBezTo>
                      <a:cubicBezTo>
                        <a:pt x="4067376" y="553647"/>
                        <a:pt x="4071201" y="554248"/>
                        <a:pt x="4075070" y="554230"/>
                      </a:cubicBezTo>
                      <a:cubicBezTo>
                        <a:pt x="4079871" y="554386"/>
                        <a:pt x="4084629" y="553252"/>
                        <a:pt x="4088808" y="550940"/>
                      </a:cubicBezTo>
                      <a:cubicBezTo>
                        <a:pt x="4092722" y="548721"/>
                        <a:pt x="4095078" y="544506"/>
                        <a:pt x="4094945" y="540001"/>
                      </a:cubicBezTo>
                      <a:cubicBezTo>
                        <a:pt x="4095211" y="536444"/>
                        <a:pt x="4090898" y="535644"/>
                        <a:pt x="4087253" y="535644"/>
                      </a:cubicBezTo>
                      <a:close/>
                      <a:moveTo>
                        <a:pt x="3109669" y="546182"/>
                      </a:moveTo>
                      <a:cubicBezTo>
                        <a:pt x="3103088" y="546524"/>
                        <a:pt x="3096508" y="544981"/>
                        <a:pt x="3090772" y="541736"/>
                      </a:cubicBezTo>
                      <a:cubicBezTo>
                        <a:pt x="3088148" y="540046"/>
                        <a:pt x="3086947" y="538401"/>
                        <a:pt x="3087081" y="536711"/>
                      </a:cubicBezTo>
                      <a:cubicBezTo>
                        <a:pt x="3087304" y="533332"/>
                        <a:pt x="3092906" y="530709"/>
                        <a:pt x="3098331" y="528174"/>
                      </a:cubicBezTo>
                      <a:cubicBezTo>
                        <a:pt x="3102422" y="526262"/>
                        <a:pt x="3106646" y="524306"/>
                        <a:pt x="3107579" y="522349"/>
                      </a:cubicBezTo>
                      <a:lnTo>
                        <a:pt x="3108246" y="521104"/>
                      </a:lnTo>
                      <a:cubicBezTo>
                        <a:pt x="3108513" y="520526"/>
                        <a:pt x="3108735" y="520082"/>
                        <a:pt x="3108735" y="520037"/>
                      </a:cubicBezTo>
                      <a:lnTo>
                        <a:pt x="3108735" y="520037"/>
                      </a:lnTo>
                      <a:cubicBezTo>
                        <a:pt x="3109002" y="519637"/>
                        <a:pt x="3109092" y="519593"/>
                        <a:pt x="3109313" y="519681"/>
                      </a:cubicBezTo>
                      <a:cubicBezTo>
                        <a:pt x="3112959" y="516080"/>
                        <a:pt x="3117940" y="514217"/>
                        <a:pt x="3123053" y="514568"/>
                      </a:cubicBezTo>
                      <a:cubicBezTo>
                        <a:pt x="3134035" y="514568"/>
                        <a:pt x="3147686" y="520704"/>
                        <a:pt x="3148842" y="528663"/>
                      </a:cubicBezTo>
                      <a:cubicBezTo>
                        <a:pt x="3149419" y="532665"/>
                        <a:pt x="3146841" y="538445"/>
                        <a:pt x="3131367" y="542936"/>
                      </a:cubicBezTo>
                      <a:cubicBezTo>
                        <a:pt x="3124298" y="545017"/>
                        <a:pt x="3117005" y="546106"/>
                        <a:pt x="3109669" y="546182"/>
                      </a:cubicBezTo>
                      <a:close/>
                      <a:moveTo>
                        <a:pt x="3106423" y="524928"/>
                      </a:moveTo>
                      <a:cubicBezTo>
                        <a:pt x="3103978" y="526502"/>
                        <a:pt x="3101443" y="527872"/>
                        <a:pt x="3098776" y="529019"/>
                      </a:cubicBezTo>
                      <a:cubicBezTo>
                        <a:pt x="3093884" y="531287"/>
                        <a:pt x="3088371" y="533865"/>
                        <a:pt x="3088193" y="536622"/>
                      </a:cubicBezTo>
                      <a:cubicBezTo>
                        <a:pt x="3088193" y="537867"/>
                        <a:pt x="3089260" y="539201"/>
                        <a:pt x="3091394" y="540624"/>
                      </a:cubicBezTo>
                      <a:cubicBezTo>
                        <a:pt x="3096952" y="543812"/>
                        <a:pt x="3103266" y="545350"/>
                        <a:pt x="3109669" y="545070"/>
                      </a:cubicBezTo>
                      <a:cubicBezTo>
                        <a:pt x="3116916" y="544950"/>
                        <a:pt x="3124164" y="543830"/>
                        <a:pt x="3131101" y="541736"/>
                      </a:cubicBezTo>
                      <a:cubicBezTo>
                        <a:pt x="3142572" y="538401"/>
                        <a:pt x="3148530" y="533777"/>
                        <a:pt x="3147775" y="528663"/>
                      </a:cubicBezTo>
                      <a:cubicBezTo>
                        <a:pt x="3146841" y="522038"/>
                        <a:pt x="3134436" y="515546"/>
                        <a:pt x="3123097" y="515546"/>
                      </a:cubicBezTo>
                      <a:cubicBezTo>
                        <a:pt x="3117406" y="514942"/>
                        <a:pt x="3111848" y="517587"/>
                        <a:pt x="3108735" y="522394"/>
                      </a:cubicBezTo>
                      <a:lnTo>
                        <a:pt x="3108735" y="522394"/>
                      </a:lnTo>
                      <a:cubicBezTo>
                        <a:pt x="3108424" y="522972"/>
                        <a:pt x="3108201" y="523461"/>
                        <a:pt x="3108023" y="523817"/>
                      </a:cubicBezTo>
                      <a:lnTo>
                        <a:pt x="3107446" y="524973"/>
                      </a:lnTo>
                      <a:lnTo>
                        <a:pt x="3107446" y="524973"/>
                      </a:lnTo>
                      <a:cubicBezTo>
                        <a:pt x="3107179" y="525373"/>
                        <a:pt x="3107090" y="525373"/>
                        <a:pt x="3106868" y="525328"/>
                      </a:cubicBezTo>
                      <a:lnTo>
                        <a:pt x="3106601" y="525328"/>
                      </a:lnTo>
                      <a:lnTo>
                        <a:pt x="3106601" y="525062"/>
                      </a:lnTo>
                      <a:close/>
                      <a:moveTo>
                        <a:pt x="4369198" y="506565"/>
                      </a:moveTo>
                      <a:cubicBezTo>
                        <a:pt x="4343097" y="506565"/>
                        <a:pt x="4322689" y="502118"/>
                        <a:pt x="4304948" y="493003"/>
                      </a:cubicBezTo>
                      <a:cubicBezTo>
                        <a:pt x="4302369" y="491669"/>
                        <a:pt x="4299789" y="490202"/>
                        <a:pt x="4297300" y="488779"/>
                      </a:cubicBezTo>
                      <a:cubicBezTo>
                        <a:pt x="4289163" y="483386"/>
                        <a:pt x="4280003" y="479722"/>
                        <a:pt x="4270399" y="478019"/>
                      </a:cubicBezTo>
                      <a:lnTo>
                        <a:pt x="4270399" y="478019"/>
                      </a:lnTo>
                      <a:lnTo>
                        <a:pt x="4268265" y="478019"/>
                      </a:lnTo>
                      <a:lnTo>
                        <a:pt x="4267109" y="478019"/>
                      </a:lnTo>
                      <a:lnTo>
                        <a:pt x="4267109" y="478019"/>
                      </a:lnTo>
                      <a:cubicBezTo>
                        <a:pt x="4266530" y="478019"/>
                        <a:pt x="4266575" y="477797"/>
                        <a:pt x="4266575" y="477530"/>
                      </a:cubicBezTo>
                      <a:lnTo>
                        <a:pt x="4266575" y="476996"/>
                      </a:lnTo>
                      <a:cubicBezTo>
                        <a:pt x="4266264" y="476596"/>
                        <a:pt x="4266042" y="476120"/>
                        <a:pt x="4265953" y="475618"/>
                      </a:cubicBezTo>
                      <a:cubicBezTo>
                        <a:pt x="4264708" y="469126"/>
                        <a:pt x="4280003" y="453608"/>
                        <a:pt x="4282805" y="452230"/>
                      </a:cubicBezTo>
                      <a:cubicBezTo>
                        <a:pt x="4284182" y="451487"/>
                        <a:pt x="4285695" y="451087"/>
                        <a:pt x="4287251" y="451074"/>
                      </a:cubicBezTo>
                      <a:cubicBezTo>
                        <a:pt x="4290408" y="451074"/>
                        <a:pt x="4292275" y="453430"/>
                        <a:pt x="4294231" y="455920"/>
                      </a:cubicBezTo>
                      <a:cubicBezTo>
                        <a:pt x="4295209" y="457219"/>
                        <a:pt x="4296278" y="458437"/>
                        <a:pt x="4297433" y="459566"/>
                      </a:cubicBezTo>
                      <a:cubicBezTo>
                        <a:pt x="4304102" y="464737"/>
                        <a:pt x="4312373" y="467352"/>
                        <a:pt x="4320776" y="466947"/>
                      </a:cubicBezTo>
                      <a:lnTo>
                        <a:pt x="4324111" y="466947"/>
                      </a:lnTo>
                      <a:cubicBezTo>
                        <a:pt x="4327269" y="466681"/>
                        <a:pt x="4330337" y="466147"/>
                        <a:pt x="4333404" y="465347"/>
                      </a:cubicBezTo>
                      <a:cubicBezTo>
                        <a:pt x="4336962" y="464440"/>
                        <a:pt x="4340563" y="463906"/>
                        <a:pt x="4344209" y="463746"/>
                      </a:cubicBezTo>
                      <a:cubicBezTo>
                        <a:pt x="4346743" y="463715"/>
                        <a:pt x="4349234" y="464182"/>
                        <a:pt x="4351546" y="465124"/>
                      </a:cubicBezTo>
                      <a:cubicBezTo>
                        <a:pt x="4353992" y="466191"/>
                        <a:pt x="4356347" y="467468"/>
                        <a:pt x="4358571" y="468948"/>
                      </a:cubicBezTo>
                      <a:cubicBezTo>
                        <a:pt x="4362573" y="472030"/>
                        <a:pt x="4367420" y="473830"/>
                        <a:pt x="4372444" y="474106"/>
                      </a:cubicBezTo>
                      <a:cubicBezTo>
                        <a:pt x="4376445" y="473839"/>
                        <a:pt x="4379958" y="473394"/>
                        <a:pt x="4383337" y="472950"/>
                      </a:cubicBezTo>
                      <a:cubicBezTo>
                        <a:pt x="4387606" y="472296"/>
                        <a:pt x="4391918" y="471927"/>
                        <a:pt x="4396232" y="471838"/>
                      </a:cubicBezTo>
                      <a:cubicBezTo>
                        <a:pt x="4402323" y="471869"/>
                        <a:pt x="4408326" y="473017"/>
                        <a:pt x="4414018" y="475218"/>
                      </a:cubicBezTo>
                      <a:cubicBezTo>
                        <a:pt x="4426689" y="479886"/>
                        <a:pt x="4432426" y="484422"/>
                        <a:pt x="4431803" y="489046"/>
                      </a:cubicBezTo>
                      <a:cubicBezTo>
                        <a:pt x="4429802" y="500784"/>
                        <a:pt x="4385116" y="506831"/>
                        <a:pt x="4374000" y="506831"/>
                      </a:cubicBezTo>
                      <a:close/>
                      <a:moveTo>
                        <a:pt x="4279070" y="478641"/>
                      </a:moveTo>
                      <a:cubicBezTo>
                        <a:pt x="4285784" y="481020"/>
                        <a:pt x="4292231" y="484093"/>
                        <a:pt x="4298278" y="487801"/>
                      </a:cubicBezTo>
                      <a:cubicBezTo>
                        <a:pt x="4300767" y="489224"/>
                        <a:pt x="4303302" y="490691"/>
                        <a:pt x="4305837" y="492025"/>
                      </a:cubicBezTo>
                      <a:cubicBezTo>
                        <a:pt x="4323622" y="501184"/>
                        <a:pt x="4343676" y="505364"/>
                        <a:pt x="4369599" y="505364"/>
                      </a:cubicBezTo>
                      <a:lnTo>
                        <a:pt x="4374045" y="505364"/>
                      </a:lnTo>
                      <a:cubicBezTo>
                        <a:pt x="4387073" y="505364"/>
                        <a:pt x="4429180" y="498561"/>
                        <a:pt x="4430913" y="488379"/>
                      </a:cubicBezTo>
                      <a:cubicBezTo>
                        <a:pt x="4431581" y="484466"/>
                        <a:pt x="4425711" y="480109"/>
                        <a:pt x="4414018" y="475751"/>
                      </a:cubicBezTo>
                      <a:cubicBezTo>
                        <a:pt x="4408415" y="473608"/>
                        <a:pt x="4402457" y="472496"/>
                        <a:pt x="4396454" y="472461"/>
                      </a:cubicBezTo>
                      <a:cubicBezTo>
                        <a:pt x="4392185" y="472550"/>
                        <a:pt x="4387962" y="472923"/>
                        <a:pt x="4383738" y="473572"/>
                      </a:cubicBezTo>
                      <a:cubicBezTo>
                        <a:pt x="4380314" y="473973"/>
                        <a:pt x="4376757" y="474462"/>
                        <a:pt x="4372755" y="474728"/>
                      </a:cubicBezTo>
                      <a:lnTo>
                        <a:pt x="4371866" y="474728"/>
                      </a:lnTo>
                      <a:cubicBezTo>
                        <a:pt x="4366930" y="474235"/>
                        <a:pt x="4362172" y="472390"/>
                        <a:pt x="4358216" y="469393"/>
                      </a:cubicBezTo>
                      <a:cubicBezTo>
                        <a:pt x="4356037" y="467961"/>
                        <a:pt x="4353769" y="466712"/>
                        <a:pt x="4351368" y="465658"/>
                      </a:cubicBezTo>
                      <a:cubicBezTo>
                        <a:pt x="4349145" y="464786"/>
                        <a:pt x="4346788" y="464351"/>
                        <a:pt x="4344431" y="464368"/>
                      </a:cubicBezTo>
                      <a:cubicBezTo>
                        <a:pt x="4340874" y="464506"/>
                        <a:pt x="4337318" y="465044"/>
                        <a:pt x="4333894" y="465969"/>
                      </a:cubicBezTo>
                      <a:cubicBezTo>
                        <a:pt x="4330781" y="466743"/>
                        <a:pt x="4327624" y="467276"/>
                        <a:pt x="4324423" y="467570"/>
                      </a:cubicBezTo>
                      <a:lnTo>
                        <a:pt x="4320999" y="467570"/>
                      </a:lnTo>
                      <a:cubicBezTo>
                        <a:pt x="4312328" y="467988"/>
                        <a:pt x="4303792" y="465258"/>
                        <a:pt x="4296944" y="459878"/>
                      </a:cubicBezTo>
                      <a:cubicBezTo>
                        <a:pt x="4295699" y="458726"/>
                        <a:pt x="4294587" y="457463"/>
                        <a:pt x="4293565" y="456098"/>
                      </a:cubicBezTo>
                      <a:cubicBezTo>
                        <a:pt x="4291698" y="453742"/>
                        <a:pt x="4290097" y="451652"/>
                        <a:pt x="4287473" y="451652"/>
                      </a:cubicBezTo>
                      <a:cubicBezTo>
                        <a:pt x="4286140" y="451692"/>
                        <a:pt x="4284850" y="452043"/>
                        <a:pt x="4283694" y="452674"/>
                      </a:cubicBezTo>
                      <a:cubicBezTo>
                        <a:pt x="4280537" y="454231"/>
                        <a:pt x="4266397" y="469393"/>
                        <a:pt x="4267464" y="474906"/>
                      </a:cubicBezTo>
                      <a:cubicBezTo>
                        <a:pt x="4267464" y="475307"/>
                        <a:pt x="4267776" y="476507"/>
                        <a:pt x="4270088" y="476685"/>
                      </a:cubicBezTo>
                      <a:lnTo>
                        <a:pt x="4275113" y="477130"/>
                      </a:lnTo>
                      <a:lnTo>
                        <a:pt x="4278535" y="477396"/>
                      </a:lnTo>
                      <a:lnTo>
                        <a:pt x="4278535" y="477396"/>
                      </a:lnTo>
                      <a:cubicBezTo>
                        <a:pt x="4279070" y="477396"/>
                        <a:pt x="4279070" y="477663"/>
                        <a:pt x="4279070" y="477841"/>
                      </a:cubicBezTo>
                      <a:close/>
                      <a:moveTo>
                        <a:pt x="4007840" y="502741"/>
                      </a:moveTo>
                      <a:cubicBezTo>
                        <a:pt x="3997169" y="502741"/>
                        <a:pt x="3990854" y="497272"/>
                        <a:pt x="3983518" y="490958"/>
                      </a:cubicBezTo>
                      <a:cubicBezTo>
                        <a:pt x="3978582" y="486342"/>
                        <a:pt x="3973113" y="482381"/>
                        <a:pt x="3967156" y="479175"/>
                      </a:cubicBezTo>
                      <a:lnTo>
                        <a:pt x="3959463" y="475262"/>
                      </a:lnTo>
                      <a:lnTo>
                        <a:pt x="3954483" y="473039"/>
                      </a:lnTo>
                      <a:lnTo>
                        <a:pt x="3954483" y="473039"/>
                      </a:lnTo>
                      <a:cubicBezTo>
                        <a:pt x="3954171" y="472817"/>
                        <a:pt x="3954127" y="472772"/>
                        <a:pt x="3954127" y="472683"/>
                      </a:cubicBezTo>
                      <a:lnTo>
                        <a:pt x="3954127" y="472416"/>
                      </a:lnTo>
                      <a:lnTo>
                        <a:pt x="3954127" y="472194"/>
                      </a:lnTo>
                      <a:cubicBezTo>
                        <a:pt x="3954127" y="472194"/>
                        <a:pt x="3954127" y="472194"/>
                        <a:pt x="3954750" y="472194"/>
                      </a:cubicBezTo>
                      <a:lnTo>
                        <a:pt x="3954750" y="472194"/>
                      </a:lnTo>
                      <a:lnTo>
                        <a:pt x="3960531" y="475084"/>
                      </a:lnTo>
                      <a:lnTo>
                        <a:pt x="3960531" y="475084"/>
                      </a:lnTo>
                      <a:cubicBezTo>
                        <a:pt x="3958218" y="472665"/>
                        <a:pt x="3956795" y="469531"/>
                        <a:pt x="3956484" y="466191"/>
                      </a:cubicBezTo>
                      <a:cubicBezTo>
                        <a:pt x="3954349" y="447116"/>
                        <a:pt x="3983385" y="419238"/>
                        <a:pt x="3991255" y="412835"/>
                      </a:cubicBezTo>
                      <a:cubicBezTo>
                        <a:pt x="4001037" y="404876"/>
                        <a:pt x="4009929" y="401007"/>
                        <a:pt x="4018511" y="401007"/>
                      </a:cubicBezTo>
                      <a:cubicBezTo>
                        <a:pt x="4031228" y="401007"/>
                        <a:pt x="4042166" y="409144"/>
                        <a:pt x="4055994" y="419415"/>
                      </a:cubicBezTo>
                      <a:cubicBezTo>
                        <a:pt x="4058662" y="421416"/>
                        <a:pt x="4061419" y="423462"/>
                        <a:pt x="4064264" y="425507"/>
                      </a:cubicBezTo>
                      <a:lnTo>
                        <a:pt x="4065331" y="426263"/>
                      </a:lnTo>
                      <a:cubicBezTo>
                        <a:pt x="4069200" y="429108"/>
                        <a:pt x="4078226" y="435823"/>
                        <a:pt x="4083740" y="435823"/>
                      </a:cubicBezTo>
                      <a:cubicBezTo>
                        <a:pt x="4086452" y="435823"/>
                        <a:pt x="4087875" y="434088"/>
                        <a:pt x="4088186" y="430576"/>
                      </a:cubicBezTo>
                      <a:cubicBezTo>
                        <a:pt x="4088764" y="418571"/>
                        <a:pt x="4097079" y="411990"/>
                        <a:pt x="4111085" y="411990"/>
                      </a:cubicBezTo>
                      <a:cubicBezTo>
                        <a:pt x="4117443" y="412079"/>
                        <a:pt x="4123713" y="413159"/>
                        <a:pt x="4129715" y="415191"/>
                      </a:cubicBezTo>
                      <a:cubicBezTo>
                        <a:pt x="4141098" y="418575"/>
                        <a:pt x="4152881" y="420603"/>
                        <a:pt x="4164753" y="421238"/>
                      </a:cubicBezTo>
                      <a:cubicBezTo>
                        <a:pt x="4177070" y="421883"/>
                        <a:pt x="4189297" y="424097"/>
                        <a:pt x="4201080" y="427819"/>
                      </a:cubicBezTo>
                      <a:cubicBezTo>
                        <a:pt x="4209616" y="430887"/>
                        <a:pt x="4228470" y="441158"/>
                        <a:pt x="4228781" y="451252"/>
                      </a:cubicBezTo>
                      <a:cubicBezTo>
                        <a:pt x="4228781" y="455698"/>
                        <a:pt x="4225668" y="459255"/>
                        <a:pt x="4219088" y="462145"/>
                      </a:cubicBezTo>
                      <a:cubicBezTo>
                        <a:pt x="4213263" y="464635"/>
                        <a:pt x="4213352" y="469571"/>
                        <a:pt x="4213396" y="474817"/>
                      </a:cubicBezTo>
                      <a:cubicBezTo>
                        <a:pt x="4213441" y="480064"/>
                        <a:pt x="4213396" y="484911"/>
                        <a:pt x="4208372" y="488157"/>
                      </a:cubicBezTo>
                      <a:cubicBezTo>
                        <a:pt x="4203214" y="491016"/>
                        <a:pt x="4197345" y="492443"/>
                        <a:pt x="4191431" y="492292"/>
                      </a:cubicBezTo>
                      <a:cubicBezTo>
                        <a:pt x="4176981" y="492234"/>
                        <a:pt x="4163196" y="486329"/>
                        <a:pt x="4153192" y="475929"/>
                      </a:cubicBezTo>
                      <a:cubicBezTo>
                        <a:pt x="4150302" y="471634"/>
                        <a:pt x="4149280" y="466360"/>
                        <a:pt x="4150347" y="461300"/>
                      </a:cubicBezTo>
                      <a:cubicBezTo>
                        <a:pt x="4150880" y="454942"/>
                        <a:pt x="4151280" y="449918"/>
                        <a:pt x="4142744" y="448495"/>
                      </a:cubicBezTo>
                      <a:cubicBezTo>
                        <a:pt x="4138563" y="447783"/>
                        <a:pt x="4135851" y="448495"/>
                        <a:pt x="4134606" y="450451"/>
                      </a:cubicBezTo>
                      <a:cubicBezTo>
                        <a:pt x="4131583" y="455342"/>
                        <a:pt x="4137674" y="467481"/>
                        <a:pt x="4140964" y="474017"/>
                      </a:cubicBezTo>
                      <a:cubicBezTo>
                        <a:pt x="4141676" y="475440"/>
                        <a:pt x="4142298" y="476685"/>
                        <a:pt x="4142699" y="477574"/>
                      </a:cubicBezTo>
                      <a:cubicBezTo>
                        <a:pt x="4145011" y="482821"/>
                        <a:pt x="4145233" y="486689"/>
                        <a:pt x="4143455" y="489402"/>
                      </a:cubicBezTo>
                      <a:cubicBezTo>
                        <a:pt x="4141676" y="492114"/>
                        <a:pt x="4137319" y="493848"/>
                        <a:pt x="4130516" y="493848"/>
                      </a:cubicBezTo>
                      <a:cubicBezTo>
                        <a:pt x="4126070" y="493732"/>
                        <a:pt x="4121579" y="493377"/>
                        <a:pt x="4117177" y="492781"/>
                      </a:cubicBezTo>
                      <a:cubicBezTo>
                        <a:pt x="4114152" y="492425"/>
                        <a:pt x="4111263" y="492114"/>
                        <a:pt x="4109040" y="492025"/>
                      </a:cubicBezTo>
                      <a:cubicBezTo>
                        <a:pt x="4101880" y="492501"/>
                        <a:pt x="4094811" y="494199"/>
                        <a:pt x="4088231" y="497049"/>
                      </a:cubicBezTo>
                      <a:cubicBezTo>
                        <a:pt x="4081294" y="499948"/>
                        <a:pt x="4073958" y="501762"/>
                        <a:pt x="4066487" y="502429"/>
                      </a:cubicBezTo>
                      <a:cubicBezTo>
                        <a:pt x="4063019" y="502603"/>
                        <a:pt x="4059595" y="501496"/>
                        <a:pt x="4056884" y="499317"/>
                      </a:cubicBezTo>
                      <a:cubicBezTo>
                        <a:pt x="4053415" y="496129"/>
                        <a:pt x="4048924" y="494337"/>
                        <a:pt x="4044211" y="494293"/>
                      </a:cubicBezTo>
                      <a:cubicBezTo>
                        <a:pt x="4038831" y="494688"/>
                        <a:pt x="4033540" y="496027"/>
                        <a:pt x="4028604" y="498250"/>
                      </a:cubicBezTo>
                      <a:cubicBezTo>
                        <a:pt x="4024959" y="499699"/>
                        <a:pt x="4021268" y="500931"/>
                        <a:pt x="4017488" y="501940"/>
                      </a:cubicBezTo>
                      <a:cubicBezTo>
                        <a:pt x="4014331" y="502598"/>
                        <a:pt x="4011085" y="502870"/>
                        <a:pt x="4007840" y="502741"/>
                      </a:cubicBezTo>
                      <a:close/>
                      <a:moveTo>
                        <a:pt x="3970045" y="479442"/>
                      </a:moveTo>
                      <a:cubicBezTo>
                        <a:pt x="3975114" y="482510"/>
                        <a:pt x="3979872" y="486089"/>
                        <a:pt x="3984229" y="490113"/>
                      </a:cubicBezTo>
                      <a:cubicBezTo>
                        <a:pt x="3991388" y="496294"/>
                        <a:pt x="3997568" y="501629"/>
                        <a:pt x="4007840" y="501629"/>
                      </a:cubicBezTo>
                      <a:cubicBezTo>
                        <a:pt x="4011041" y="501598"/>
                        <a:pt x="4014198" y="501180"/>
                        <a:pt x="4017310" y="500384"/>
                      </a:cubicBezTo>
                      <a:cubicBezTo>
                        <a:pt x="4021045" y="499362"/>
                        <a:pt x="4024692" y="498148"/>
                        <a:pt x="4028294" y="496738"/>
                      </a:cubicBezTo>
                      <a:cubicBezTo>
                        <a:pt x="4033362" y="494453"/>
                        <a:pt x="4038786" y="493083"/>
                        <a:pt x="4044300" y="492692"/>
                      </a:cubicBezTo>
                      <a:cubicBezTo>
                        <a:pt x="4049236" y="492759"/>
                        <a:pt x="4053993" y="494639"/>
                        <a:pt x="4057639" y="497983"/>
                      </a:cubicBezTo>
                      <a:cubicBezTo>
                        <a:pt x="4060174" y="499971"/>
                        <a:pt x="4063331" y="500984"/>
                        <a:pt x="4066532" y="500829"/>
                      </a:cubicBezTo>
                      <a:cubicBezTo>
                        <a:pt x="4073869" y="500157"/>
                        <a:pt x="4081116" y="498374"/>
                        <a:pt x="4087919" y="495538"/>
                      </a:cubicBezTo>
                      <a:cubicBezTo>
                        <a:pt x="4094633" y="492652"/>
                        <a:pt x="4101836" y="490922"/>
                        <a:pt x="4109129" y="490424"/>
                      </a:cubicBezTo>
                      <a:cubicBezTo>
                        <a:pt x="4111396" y="490424"/>
                        <a:pt x="4114286" y="490824"/>
                        <a:pt x="4117310" y="491180"/>
                      </a:cubicBezTo>
                      <a:cubicBezTo>
                        <a:pt x="4121712" y="491780"/>
                        <a:pt x="4126203" y="492136"/>
                        <a:pt x="4130649" y="492247"/>
                      </a:cubicBezTo>
                      <a:cubicBezTo>
                        <a:pt x="4137052" y="492247"/>
                        <a:pt x="4141009" y="490958"/>
                        <a:pt x="4142655" y="488379"/>
                      </a:cubicBezTo>
                      <a:cubicBezTo>
                        <a:pt x="4144299" y="485800"/>
                        <a:pt x="4143900" y="482421"/>
                        <a:pt x="4141809" y="477619"/>
                      </a:cubicBezTo>
                      <a:cubicBezTo>
                        <a:pt x="4141409" y="476774"/>
                        <a:pt x="4140831" y="475529"/>
                        <a:pt x="4140075" y="474106"/>
                      </a:cubicBezTo>
                      <a:cubicBezTo>
                        <a:pt x="4136473" y="466903"/>
                        <a:pt x="4130427" y="454898"/>
                        <a:pt x="4133806" y="449473"/>
                      </a:cubicBezTo>
                      <a:cubicBezTo>
                        <a:pt x="4135273" y="447072"/>
                        <a:pt x="4138253" y="446227"/>
                        <a:pt x="4143054" y="446983"/>
                      </a:cubicBezTo>
                      <a:cubicBezTo>
                        <a:pt x="4152614" y="448584"/>
                        <a:pt x="4151947" y="454631"/>
                        <a:pt x="4151592" y="460989"/>
                      </a:cubicBezTo>
                      <a:cubicBezTo>
                        <a:pt x="4150525" y="465778"/>
                        <a:pt x="4151458" y="470798"/>
                        <a:pt x="4154214" y="474862"/>
                      </a:cubicBezTo>
                      <a:cubicBezTo>
                        <a:pt x="4163997" y="485008"/>
                        <a:pt x="4177469" y="490753"/>
                        <a:pt x="4191565" y="490780"/>
                      </a:cubicBezTo>
                      <a:cubicBezTo>
                        <a:pt x="4197256" y="490927"/>
                        <a:pt x="4202903" y="489562"/>
                        <a:pt x="4207927" y="486823"/>
                      </a:cubicBezTo>
                      <a:cubicBezTo>
                        <a:pt x="4212374" y="484066"/>
                        <a:pt x="4212374" y="479486"/>
                        <a:pt x="4212374" y="474595"/>
                      </a:cubicBezTo>
                      <a:cubicBezTo>
                        <a:pt x="4212374" y="469704"/>
                        <a:pt x="4212374" y="463701"/>
                        <a:pt x="4218732" y="460900"/>
                      </a:cubicBezTo>
                      <a:cubicBezTo>
                        <a:pt x="4225091" y="458099"/>
                        <a:pt x="4227892" y="454898"/>
                        <a:pt x="4227625" y="451074"/>
                      </a:cubicBezTo>
                      <a:cubicBezTo>
                        <a:pt x="4227359" y="442181"/>
                        <a:pt x="4209839" y="431999"/>
                        <a:pt x="4200680" y="428619"/>
                      </a:cubicBezTo>
                      <a:cubicBezTo>
                        <a:pt x="4188986" y="424920"/>
                        <a:pt x="4176847" y="422741"/>
                        <a:pt x="4164619" y="422128"/>
                      </a:cubicBezTo>
                      <a:cubicBezTo>
                        <a:pt x="4152659" y="421478"/>
                        <a:pt x="4140786" y="419433"/>
                        <a:pt x="4129315" y="416036"/>
                      </a:cubicBezTo>
                      <a:cubicBezTo>
                        <a:pt x="4123446" y="414022"/>
                        <a:pt x="4117266" y="412955"/>
                        <a:pt x="4111040" y="412879"/>
                      </a:cubicBezTo>
                      <a:cubicBezTo>
                        <a:pt x="4101481" y="412879"/>
                        <a:pt x="4089920" y="415903"/>
                        <a:pt x="4089253" y="430398"/>
                      </a:cubicBezTo>
                      <a:cubicBezTo>
                        <a:pt x="4089031" y="435600"/>
                        <a:pt x="4086186" y="436667"/>
                        <a:pt x="4083873" y="436712"/>
                      </a:cubicBezTo>
                      <a:cubicBezTo>
                        <a:pt x="4078004" y="436712"/>
                        <a:pt x="4068755" y="429864"/>
                        <a:pt x="4064798" y="426930"/>
                      </a:cubicBezTo>
                      <a:lnTo>
                        <a:pt x="4063731" y="426174"/>
                      </a:lnTo>
                      <a:cubicBezTo>
                        <a:pt x="4060885" y="424129"/>
                        <a:pt x="4058129" y="422083"/>
                        <a:pt x="4055460" y="420082"/>
                      </a:cubicBezTo>
                      <a:cubicBezTo>
                        <a:pt x="4041810" y="409945"/>
                        <a:pt x="4031005" y="401897"/>
                        <a:pt x="4018644" y="401897"/>
                      </a:cubicBezTo>
                      <a:cubicBezTo>
                        <a:pt x="4010241" y="401897"/>
                        <a:pt x="4001792" y="405587"/>
                        <a:pt x="3991966" y="413502"/>
                      </a:cubicBezTo>
                      <a:cubicBezTo>
                        <a:pt x="3984185" y="419816"/>
                        <a:pt x="3955506" y="447294"/>
                        <a:pt x="3957595" y="465880"/>
                      </a:cubicBezTo>
                      <a:cubicBezTo>
                        <a:pt x="3958218" y="471167"/>
                        <a:pt x="3961598" y="475724"/>
                        <a:pt x="3966488" y="477841"/>
                      </a:cubicBezTo>
                      <a:lnTo>
                        <a:pt x="3966488" y="477841"/>
                      </a:lnTo>
                      <a:lnTo>
                        <a:pt x="3967911" y="478552"/>
                      </a:lnTo>
                      <a:lnTo>
                        <a:pt x="3969112" y="479130"/>
                      </a:lnTo>
                      <a:lnTo>
                        <a:pt x="3969112" y="479130"/>
                      </a:lnTo>
                      <a:close/>
                      <a:moveTo>
                        <a:pt x="2687973" y="275441"/>
                      </a:moveTo>
                      <a:cubicBezTo>
                        <a:pt x="2683749" y="275624"/>
                        <a:pt x="2679570" y="274690"/>
                        <a:pt x="2675834" y="272729"/>
                      </a:cubicBezTo>
                      <a:cubicBezTo>
                        <a:pt x="2674012" y="271911"/>
                        <a:pt x="2672767" y="270239"/>
                        <a:pt x="2672455" y="268283"/>
                      </a:cubicBezTo>
                      <a:cubicBezTo>
                        <a:pt x="2671789" y="262680"/>
                        <a:pt x="2679703" y="255388"/>
                        <a:pt x="2684905" y="250497"/>
                      </a:cubicBezTo>
                      <a:cubicBezTo>
                        <a:pt x="2686373" y="249163"/>
                        <a:pt x="2687618" y="248007"/>
                        <a:pt x="2688329" y="247251"/>
                      </a:cubicBezTo>
                      <a:cubicBezTo>
                        <a:pt x="2692330" y="241911"/>
                        <a:pt x="2695043" y="235695"/>
                        <a:pt x="2696199" y="229110"/>
                      </a:cubicBezTo>
                      <a:cubicBezTo>
                        <a:pt x="2697177" y="223098"/>
                        <a:pt x="2699668" y="217429"/>
                        <a:pt x="2703402" y="212614"/>
                      </a:cubicBezTo>
                      <a:cubicBezTo>
                        <a:pt x="2706649" y="210551"/>
                        <a:pt x="2710428" y="209528"/>
                        <a:pt x="2714252" y="209679"/>
                      </a:cubicBezTo>
                      <a:cubicBezTo>
                        <a:pt x="2719721" y="209146"/>
                        <a:pt x="2724878" y="208612"/>
                        <a:pt x="2724567" y="205233"/>
                      </a:cubicBezTo>
                      <a:cubicBezTo>
                        <a:pt x="2724078" y="199719"/>
                        <a:pt x="2734350" y="178554"/>
                        <a:pt x="2737906" y="174819"/>
                      </a:cubicBezTo>
                      <a:cubicBezTo>
                        <a:pt x="2741153" y="172072"/>
                        <a:pt x="2745377" y="170742"/>
                        <a:pt x="2749600" y="171129"/>
                      </a:cubicBezTo>
                      <a:cubicBezTo>
                        <a:pt x="2751334" y="171129"/>
                        <a:pt x="2753069" y="171129"/>
                        <a:pt x="2754802" y="171129"/>
                      </a:cubicBezTo>
                      <a:cubicBezTo>
                        <a:pt x="2756537" y="171129"/>
                        <a:pt x="2758271" y="171129"/>
                        <a:pt x="2759961" y="171129"/>
                      </a:cubicBezTo>
                      <a:cubicBezTo>
                        <a:pt x="2764051" y="171529"/>
                        <a:pt x="2768097" y="170262"/>
                        <a:pt x="2771209" y="167616"/>
                      </a:cubicBezTo>
                      <a:cubicBezTo>
                        <a:pt x="2772365" y="166505"/>
                        <a:pt x="2773300" y="165393"/>
                        <a:pt x="2774145" y="164415"/>
                      </a:cubicBezTo>
                      <a:cubicBezTo>
                        <a:pt x="2776279" y="161925"/>
                        <a:pt x="2777968" y="159969"/>
                        <a:pt x="2780992" y="159969"/>
                      </a:cubicBezTo>
                      <a:cubicBezTo>
                        <a:pt x="2783748" y="160209"/>
                        <a:pt x="2786417" y="161076"/>
                        <a:pt x="2788818" y="162503"/>
                      </a:cubicBezTo>
                      <a:cubicBezTo>
                        <a:pt x="2793175" y="164144"/>
                        <a:pt x="2796555" y="167652"/>
                        <a:pt x="2798066" y="172063"/>
                      </a:cubicBezTo>
                      <a:cubicBezTo>
                        <a:pt x="2799444" y="178243"/>
                        <a:pt x="2794509" y="184779"/>
                        <a:pt x="2789707" y="191138"/>
                      </a:cubicBezTo>
                      <a:cubicBezTo>
                        <a:pt x="2788773" y="192338"/>
                        <a:pt x="2787840" y="193539"/>
                        <a:pt x="2786994" y="194739"/>
                      </a:cubicBezTo>
                      <a:cubicBezTo>
                        <a:pt x="2784194" y="198808"/>
                        <a:pt x="2783126" y="203806"/>
                        <a:pt x="2784015" y="208657"/>
                      </a:cubicBezTo>
                      <a:cubicBezTo>
                        <a:pt x="2784238" y="209146"/>
                        <a:pt x="2784505" y="209146"/>
                        <a:pt x="2784593" y="209146"/>
                      </a:cubicBezTo>
                      <a:cubicBezTo>
                        <a:pt x="2784682" y="209146"/>
                        <a:pt x="2786150" y="208790"/>
                        <a:pt x="2788640" y="204699"/>
                      </a:cubicBezTo>
                      <a:cubicBezTo>
                        <a:pt x="2794953" y="193894"/>
                        <a:pt x="2803224" y="188603"/>
                        <a:pt x="2813895" y="188603"/>
                      </a:cubicBezTo>
                      <a:cubicBezTo>
                        <a:pt x="2825634" y="188603"/>
                        <a:pt x="2838617" y="195095"/>
                        <a:pt x="2850045" y="200786"/>
                      </a:cubicBezTo>
                      <a:cubicBezTo>
                        <a:pt x="2855336" y="203588"/>
                        <a:pt x="2860760" y="206069"/>
                        <a:pt x="2866363" y="208212"/>
                      </a:cubicBezTo>
                      <a:cubicBezTo>
                        <a:pt x="2876367" y="211813"/>
                        <a:pt x="2881480" y="216171"/>
                        <a:pt x="2881569" y="221195"/>
                      </a:cubicBezTo>
                      <a:cubicBezTo>
                        <a:pt x="2881569" y="231555"/>
                        <a:pt x="2860094" y="240937"/>
                        <a:pt x="2853424" y="243427"/>
                      </a:cubicBezTo>
                      <a:cubicBezTo>
                        <a:pt x="2822299" y="255833"/>
                        <a:pt x="2793842" y="262547"/>
                        <a:pt x="2769520" y="263392"/>
                      </a:cubicBezTo>
                      <a:cubicBezTo>
                        <a:pt x="2751068" y="264219"/>
                        <a:pt x="2732704" y="266611"/>
                        <a:pt x="2714651" y="270550"/>
                      </a:cubicBezTo>
                      <a:cubicBezTo>
                        <a:pt x="2712918" y="270861"/>
                        <a:pt x="2711006" y="271306"/>
                        <a:pt x="2709004" y="271795"/>
                      </a:cubicBezTo>
                      <a:cubicBezTo>
                        <a:pt x="2702069" y="273792"/>
                        <a:pt x="2694954" y="275014"/>
                        <a:pt x="2687752" y="275441"/>
                      </a:cubicBezTo>
                      <a:close/>
                      <a:moveTo>
                        <a:pt x="2749645" y="172285"/>
                      </a:moveTo>
                      <a:cubicBezTo>
                        <a:pt x="2745687" y="171907"/>
                        <a:pt x="2741775" y="173125"/>
                        <a:pt x="2738752" y="175664"/>
                      </a:cubicBezTo>
                      <a:cubicBezTo>
                        <a:pt x="2735328" y="179044"/>
                        <a:pt x="2725190" y="200031"/>
                        <a:pt x="2725678" y="205188"/>
                      </a:cubicBezTo>
                      <a:cubicBezTo>
                        <a:pt x="2726079" y="209635"/>
                        <a:pt x="2720120" y="210213"/>
                        <a:pt x="2714385" y="210791"/>
                      </a:cubicBezTo>
                      <a:cubicBezTo>
                        <a:pt x="2710828" y="210657"/>
                        <a:pt x="2707271" y="211569"/>
                        <a:pt x="2704203" y="213414"/>
                      </a:cubicBezTo>
                      <a:cubicBezTo>
                        <a:pt x="2700601" y="218078"/>
                        <a:pt x="2698200" y="223565"/>
                        <a:pt x="2697266" y="229377"/>
                      </a:cubicBezTo>
                      <a:cubicBezTo>
                        <a:pt x="2696110" y="236135"/>
                        <a:pt x="2693310" y="242511"/>
                        <a:pt x="2689129" y="247963"/>
                      </a:cubicBezTo>
                      <a:cubicBezTo>
                        <a:pt x="2688418" y="248807"/>
                        <a:pt x="2687128" y="249963"/>
                        <a:pt x="2685661" y="251342"/>
                      </a:cubicBezTo>
                      <a:cubicBezTo>
                        <a:pt x="2680904" y="255788"/>
                        <a:pt x="2672989" y="262991"/>
                        <a:pt x="2673567" y="268060"/>
                      </a:cubicBezTo>
                      <a:cubicBezTo>
                        <a:pt x="2673789" y="269705"/>
                        <a:pt x="2674856" y="271119"/>
                        <a:pt x="2676369" y="271795"/>
                      </a:cubicBezTo>
                      <a:cubicBezTo>
                        <a:pt x="2679970" y="273623"/>
                        <a:pt x="2683972" y="274499"/>
                        <a:pt x="2687973" y="274330"/>
                      </a:cubicBezTo>
                      <a:cubicBezTo>
                        <a:pt x="2694999" y="274027"/>
                        <a:pt x="2701980" y="272956"/>
                        <a:pt x="2708783" y="271128"/>
                      </a:cubicBezTo>
                      <a:lnTo>
                        <a:pt x="2714518" y="269839"/>
                      </a:lnTo>
                      <a:cubicBezTo>
                        <a:pt x="2732615" y="265899"/>
                        <a:pt x="2751024" y="263507"/>
                        <a:pt x="2769520" y="262680"/>
                      </a:cubicBezTo>
                      <a:cubicBezTo>
                        <a:pt x="2793708" y="261835"/>
                        <a:pt x="2821810" y="255166"/>
                        <a:pt x="2853068" y="242760"/>
                      </a:cubicBezTo>
                      <a:cubicBezTo>
                        <a:pt x="2866407" y="237469"/>
                        <a:pt x="2880635" y="229110"/>
                        <a:pt x="2880502" y="221418"/>
                      </a:cubicBezTo>
                      <a:cubicBezTo>
                        <a:pt x="2880502" y="216971"/>
                        <a:pt x="2875567" y="212925"/>
                        <a:pt x="2866007" y="209501"/>
                      </a:cubicBezTo>
                      <a:cubicBezTo>
                        <a:pt x="2860404" y="207314"/>
                        <a:pt x="2854935" y="204819"/>
                        <a:pt x="2849600" y="202031"/>
                      </a:cubicBezTo>
                      <a:cubicBezTo>
                        <a:pt x="2838261" y="196340"/>
                        <a:pt x="2825412" y="189937"/>
                        <a:pt x="2814029" y="189937"/>
                      </a:cubicBezTo>
                      <a:cubicBezTo>
                        <a:pt x="2803802" y="189937"/>
                        <a:pt x="2795842" y="195051"/>
                        <a:pt x="2789752" y="205500"/>
                      </a:cubicBezTo>
                      <a:cubicBezTo>
                        <a:pt x="2787706" y="208968"/>
                        <a:pt x="2786061" y="210657"/>
                        <a:pt x="2784727" y="210657"/>
                      </a:cubicBezTo>
                      <a:cubicBezTo>
                        <a:pt x="2784015" y="210631"/>
                        <a:pt x="2783437" y="210195"/>
                        <a:pt x="2783171" y="209546"/>
                      </a:cubicBezTo>
                      <a:cubicBezTo>
                        <a:pt x="2782059" y="204335"/>
                        <a:pt x="2783171" y="198897"/>
                        <a:pt x="2786194" y="194517"/>
                      </a:cubicBezTo>
                      <a:lnTo>
                        <a:pt x="2788951" y="190871"/>
                      </a:lnTo>
                      <a:cubicBezTo>
                        <a:pt x="2793398" y="184735"/>
                        <a:pt x="2798377" y="178377"/>
                        <a:pt x="2797088" y="172730"/>
                      </a:cubicBezTo>
                      <a:cubicBezTo>
                        <a:pt x="2795709" y="168612"/>
                        <a:pt x="2792552" y="165344"/>
                        <a:pt x="2788462" y="163837"/>
                      </a:cubicBezTo>
                      <a:cubicBezTo>
                        <a:pt x="2786239" y="162494"/>
                        <a:pt x="2783704" y="161676"/>
                        <a:pt x="2781126" y="161436"/>
                      </a:cubicBezTo>
                      <a:cubicBezTo>
                        <a:pt x="2778591" y="161436"/>
                        <a:pt x="2777212" y="163037"/>
                        <a:pt x="2775123" y="165482"/>
                      </a:cubicBezTo>
                      <a:cubicBezTo>
                        <a:pt x="2774278" y="166460"/>
                        <a:pt x="2773345" y="167616"/>
                        <a:pt x="2772144" y="168772"/>
                      </a:cubicBezTo>
                      <a:cubicBezTo>
                        <a:pt x="2768809" y="171609"/>
                        <a:pt x="2764452" y="172988"/>
                        <a:pt x="2760093" y="172596"/>
                      </a:cubicBezTo>
                      <a:cubicBezTo>
                        <a:pt x="2758360" y="172596"/>
                        <a:pt x="2756582" y="172596"/>
                        <a:pt x="2754891" y="172596"/>
                      </a:cubicBezTo>
                      <a:cubicBezTo>
                        <a:pt x="2753202" y="172596"/>
                        <a:pt x="2751113" y="172285"/>
                        <a:pt x="2749511" y="172285"/>
                      </a:cubicBezTo>
                      <a:close/>
                      <a:moveTo>
                        <a:pt x="2648846" y="212302"/>
                      </a:moveTo>
                      <a:cubicBezTo>
                        <a:pt x="2633016" y="212302"/>
                        <a:pt x="2615453" y="206211"/>
                        <a:pt x="2599935" y="200831"/>
                      </a:cubicBezTo>
                      <a:cubicBezTo>
                        <a:pt x="2591976" y="198119"/>
                        <a:pt x="2584461" y="195495"/>
                        <a:pt x="2577703" y="193850"/>
                      </a:cubicBezTo>
                      <a:cubicBezTo>
                        <a:pt x="2573168" y="193001"/>
                        <a:pt x="2568499" y="192658"/>
                        <a:pt x="2563875" y="192827"/>
                      </a:cubicBezTo>
                      <a:cubicBezTo>
                        <a:pt x="2556716" y="192827"/>
                        <a:pt x="2549290" y="192827"/>
                        <a:pt x="2544356" y="189937"/>
                      </a:cubicBezTo>
                      <a:cubicBezTo>
                        <a:pt x="2540576" y="187212"/>
                        <a:pt x="2537374" y="183730"/>
                        <a:pt x="2535018" y="179710"/>
                      </a:cubicBezTo>
                      <a:cubicBezTo>
                        <a:pt x="2531594" y="174775"/>
                        <a:pt x="2527992" y="169617"/>
                        <a:pt x="2522879" y="168595"/>
                      </a:cubicBezTo>
                      <a:cubicBezTo>
                        <a:pt x="2522035" y="168595"/>
                        <a:pt x="2520700" y="168239"/>
                        <a:pt x="2519188" y="168016"/>
                      </a:cubicBezTo>
                      <a:cubicBezTo>
                        <a:pt x="2511229" y="166861"/>
                        <a:pt x="2497934" y="164993"/>
                        <a:pt x="2496112" y="159124"/>
                      </a:cubicBezTo>
                      <a:cubicBezTo>
                        <a:pt x="2495445" y="156900"/>
                        <a:pt x="2496557" y="154366"/>
                        <a:pt x="2499447" y="151609"/>
                      </a:cubicBezTo>
                      <a:cubicBezTo>
                        <a:pt x="2501625" y="149746"/>
                        <a:pt x="2503893" y="148052"/>
                        <a:pt x="2506339" y="146540"/>
                      </a:cubicBezTo>
                      <a:cubicBezTo>
                        <a:pt x="2512608" y="142316"/>
                        <a:pt x="2520433" y="137070"/>
                        <a:pt x="2520433" y="130889"/>
                      </a:cubicBezTo>
                      <a:cubicBezTo>
                        <a:pt x="2520433" y="119017"/>
                        <a:pt x="2561963" y="112259"/>
                        <a:pt x="2575613" y="110080"/>
                      </a:cubicBezTo>
                      <a:lnTo>
                        <a:pt x="2578014" y="109680"/>
                      </a:lnTo>
                      <a:cubicBezTo>
                        <a:pt x="2584284" y="108408"/>
                        <a:pt x="2590642" y="107648"/>
                        <a:pt x="2597000" y="107412"/>
                      </a:cubicBezTo>
                      <a:cubicBezTo>
                        <a:pt x="2608695" y="107412"/>
                        <a:pt x="2614208" y="112214"/>
                        <a:pt x="2625991" y="124842"/>
                      </a:cubicBezTo>
                      <a:cubicBezTo>
                        <a:pt x="2627813" y="127328"/>
                        <a:pt x="2630615" y="128942"/>
                        <a:pt x="2633683" y="129288"/>
                      </a:cubicBezTo>
                      <a:cubicBezTo>
                        <a:pt x="2636751" y="128799"/>
                        <a:pt x="2639597" y="127350"/>
                        <a:pt x="2641820" y="125153"/>
                      </a:cubicBezTo>
                      <a:cubicBezTo>
                        <a:pt x="2647512" y="119529"/>
                        <a:pt x="2655603" y="117154"/>
                        <a:pt x="2663429" y="118839"/>
                      </a:cubicBezTo>
                      <a:cubicBezTo>
                        <a:pt x="2677747" y="121730"/>
                        <a:pt x="2685661" y="126176"/>
                        <a:pt x="2688641" y="132757"/>
                      </a:cubicBezTo>
                      <a:cubicBezTo>
                        <a:pt x="2692242" y="140982"/>
                        <a:pt x="2687396" y="151832"/>
                        <a:pt x="2678991" y="165571"/>
                      </a:cubicBezTo>
                      <a:cubicBezTo>
                        <a:pt x="2671967" y="177132"/>
                        <a:pt x="2672811" y="178288"/>
                        <a:pt x="2675569" y="182112"/>
                      </a:cubicBezTo>
                      <a:cubicBezTo>
                        <a:pt x="2677080" y="184135"/>
                        <a:pt x="2678414" y="186331"/>
                        <a:pt x="2679436" y="188648"/>
                      </a:cubicBezTo>
                      <a:cubicBezTo>
                        <a:pt x="2680637" y="191356"/>
                        <a:pt x="2680637" y="194433"/>
                        <a:pt x="2679436" y="197140"/>
                      </a:cubicBezTo>
                      <a:cubicBezTo>
                        <a:pt x="2676813" y="202503"/>
                        <a:pt x="2672277" y="206700"/>
                        <a:pt x="2666719" y="208923"/>
                      </a:cubicBezTo>
                      <a:cubicBezTo>
                        <a:pt x="2660984" y="211271"/>
                        <a:pt x="2654848" y="212467"/>
                        <a:pt x="2648623" y="212436"/>
                      </a:cubicBezTo>
                      <a:close/>
                      <a:moveTo>
                        <a:pt x="2597000" y="108657"/>
                      </a:moveTo>
                      <a:cubicBezTo>
                        <a:pt x="2590687" y="108897"/>
                        <a:pt x="2584418" y="109640"/>
                        <a:pt x="2578236" y="110880"/>
                      </a:cubicBezTo>
                      <a:lnTo>
                        <a:pt x="2575791" y="111281"/>
                      </a:lnTo>
                      <a:cubicBezTo>
                        <a:pt x="2539820" y="117150"/>
                        <a:pt x="2521545" y="123775"/>
                        <a:pt x="2521545" y="131022"/>
                      </a:cubicBezTo>
                      <a:cubicBezTo>
                        <a:pt x="2521545" y="138270"/>
                        <a:pt x="2513452" y="143250"/>
                        <a:pt x="2506961" y="147608"/>
                      </a:cubicBezTo>
                      <a:cubicBezTo>
                        <a:pt x="2504604" y="149088"/>
                        <a:pt x="2502336" y="150738"/>
                        <a:pt x="2500202" y="152543"/>
                      </a:cubicBezTo>
                      <a:cubicBezTo>
                        <a:pt x="2497624" y="154989"/>
                        <a:pt x="2496645" y="156990"/>
                        <a:pt x="2497179" y="158901"/>
                      </a:cubicBezTo>
                      <a:cubicBezTo>
                        <a:pt x="2498780" y="163970"/>
                        <a:pt x="2512164" y="165882"/>
                        <a:pt x="2519411" y="166905"/>
                      </a:cubicBezTo>
                      <a:lnTo>
                        <a:pt x="2523146" y="167527"/>
                      </a:lnTo>
                      <a:cubicBezTo>
                        <a:pt x="2528704" y="168639"/>
                        <a:pt x="2532394" y="173930"/>
                        <a:pt x="2535996" y="179088"/>
                      </a:cubicBezTo>
                      <a:cubicBezTo>
                        <a:pt x="2538263" y="182956"/>
                        <a:pt x="2541287" y="186318"/>
                        <a:pt x="2544889" y="188959"/>
                      </a:cubicBezTo>
                      <a:cubicBezTo>
                        <a:pt x="2549335" y="191671"/>
                        <a:pt x="2556805" y="191671"/>
                        <a:pt x="2563830" y="191716"/>
                      </a:cubicBezTo>
                      <a:cubicBezTo>
                        <a:pt x="2568544" y="191551"/>
                        <a:pt x="2573257" y="191894"/>
                        <a:pt x="2577925" y="192738"/>
                      </a:cubicBezTo>
                      <a:cubicBezTo>
                        <a:pt x="2584817" y="194428"/>
                        <a:pt x="2592331" y="197185"/>
                        <a:pt x="2600157" y="199808"/>
                      </a:cubicBezTo>
                      <a:cubicBezTo>
                        <a:pt x="2615586" y="205144"/>
                        <a:pt x="2633016" y="211191"/>
                        <a:pt x="2648668" y="211191"/>
                      </a:cubicBezTo>
                      <a:cubicBezTo>
                        <a:pt x="2654625" y="211293"/>
                        <a:pt x="2660539" y="210235"/>
                        <a:pt x="2666097" y="208078"/>
                      </a:cubicBezTo>
                      <a:cubicBezTo>
                        <a:pt x="2671388" y="205962"/>
                        <a:pt x="2675656" y="201969"/>
                        <a:pt x="2678191" y="196874"/>
                      </a:cubicBezTo>
                      <a:cubicBezTo>
                        <a:pt x="2679258" y="194450"/>
                        <a:pt x="2679258" y="191694"/>
                        <a:pt x="2678191" y="189270"/>
                      </a:cubicBezTo>
                      <a:cubicBezTo>
                        <a:pt x="2677213" y="187016"/>
                        <a:pt x="2675924" y="184882"/>
                        <a:pt x="2674457" y="182912"/>
                      </a:cubicBezTo>
                      <a:cubicBezTo>
                        <a:pt x="2671255" y="178466"/>
                        <a:pt x="2670722" y="176865"/>
                        <a:pt x="2677835" y="165126"/>
                      </a:cubicBezTo>
                      <a:cubicBezTo>
                        <a:pt x="2686061" y="151787"/>
                        <a:pt x="2690819" y="141116"/>
                        <a:pt x="2687396" y="133335"/>
                      </a:cubicBezTo>
                      <a:cubicBezTo>
                        <a:pt x="2684683" y="127110"/>
                        <a:pt x="2676946" y="122886"/>
                        <a:pt x="2662985" y="119996"/>
                      </a:cubicBezTo>
                      <a:cubicBezTo>
                        <a:pt x="2661384" y="119649"/>
                        <a:pt x="2659739" y="119471"/>
                        <a:pt x="2658093" y="119462"/>
                      </a:cubicBezTo>
                      <a:cubicBezTo>
                        <a:pt x="2652180" y="119711"/>
                        <a:pt x="2646578" y="122059"/>
                        <a:pt x="2642264" y="126087"/>
                      </a:cubicBezTo>
                      <a:cubicBezTo>
                        <a:pt x="2639864" y="128515"/>
                        <a:pt x="2636751" y="130075"/>
                        <a:pt x="2633371" y="130533"/>
                      </a:cubicBezTo>
                      <a:cubicBezTo>
                        <a:pt x="2629993" y="130182"/>
                        <a:pt x="2626924" y="128421"/>
                        <a:pt x="2624879" y="125687"/>
                      </a:cubicBezTo>
                      <a:cubicBezTo>
                        <a:pt x="2613407" y="113504"/>
                        <a:pt x="2608027" y="108791"/>
                        <a:pt x="2596778" y="108791"/>
                      </a:cubicBezTo>
                      <a:close/>
                      <a:moveTo>
                        <a:pt x="2472013" y="149208"/>
                      </a:moveTo>
                      <a:cubicBezTo>
                        <a:pt x="2469923" y="149248"/>
                        <a:pt x="2467877" y="149039"/>
                        <a:pt x="2465832" y="148586"/>
                      </a:cubicBezTo>
                      <a:cubicBezTo>
                        <a:pt x="2459118" y="146696"/>
                        <a:pt x="2453071" y="142912"/>
                        <a:pt x="2448402" y="137692"/>
                      </a:cubicBezTo>
                      <a:cubicBezTo>
                        <a:pt x="2444800" y="133850"/>
                        <a:pt x="2440532" y="130756"/>
                        <a:pt x="2435729" y="128577"/>
                      </a:cubicBezTo>
                      <a:cubicBezTo>
                        <a:pt x="2432350" y="127199"/>
                        <a:pt x="2430839" y="125776"/>
                        <a:pt x="2431283" y="124131"/>
                      </a:cubicBezTo>
                      <a:cubicBezTo>
                        <a:pt x="2432350" y="118617"/>
                        <a:pt x="2458763" y="115238"/>
                        <a:pt x="2460096" y="115238"/>
                      </a:cubicBezTo>
                      <a:cubicBezTo>
                        <a:pt x="2469255" y="115238"/>
                        <a:pt x="2476814" y="113193"/>
                        <a:pt x="2477393" y="110569"/>
                      </a:cubicBezTo>
                      <a:cubicBezTo>
                        <a:pt x="2477615" y="109458"/>
                        <a:pt x="2476681" y="107012"/>
                        <a:pt x="2468055" y="103366"/>
                      </a:cubicBezTo>
                      <a:lnTo>
                        <a:pt x="2467210" y="103010"/>
                      </a:lnTo>
                      <a:lnTo>
                        <a:pt x="2462408" y="101009"/>
                      </a:lnTo>
                      <a:lnTo>
                        <a:pt x="2462408" y="101009"/>
                      </a:lnTo>
                      <a:lnTo>
                        <a:pt x="2462675" y="100431"/>
                      </a:lnTo>
                      <a:cubicBezTo>
                        <a:pt x="2458895" y="98181"/>
                        <a:pt x="2455961" y="94696"/>
                        <a:pt x="2454404" y="90560"/>
                      </a:cubicBezTo>
                      <a:cubicBezTo>
                        <a:pt x="2453693" y="87981"/>
                        <a:pt x="2454316" y="85220"/>
                        <a:pt x="2456050" y="83179"/>
                      </a:cubicBezTo>
                      <a:cubicBezTo>
                        <a:pt x="2459118" y="80058"/>
                        <a:pt x="2463475" y="78560"/>
                        <a:pt x="2467832" y="79133"/>
                      </a:cubicBezTo>
                      <a:cubicBezTo>
                        <a:pt x="2470011" y="79146"/>
                        <a:pt x="2472190" y="78889"/>
                        <a:pt x="2474280" y="78377"/>
                      </a:cubicBezTo>
                      <a:cubicBezTo>
                        <a:pt x="2480994" y="76332"/>
                        <a:pt x="2484862" y="73486"/>
                        <a:pt x="2485751" y="69885"/>
                      </a:cubicBezTo>
                      <a:cubicBezTo>
                        <a:pt x="2486640" y="66283"/>
                        <a:pt x="2484240" y="60992"/>
                        <a:pt x="2478193" y="54767"/>
                      </a:cubicBezTo>
                      <a:cubicBezTo>
                        <a:pt x="2477660" y="54238"/>
                        <a:pt x="2477393" y="53464"/>
                        <a:pt x="2477571" y="52722"/>
                      </a:cubicBezTo>
                      <a:cubicBezTo>
                        <a:pt x="2478816" y="47386"/>
                        <a:pt x="2500692" y="39160"/>
                        <a:pt x="2529148" y="28933"/>
                      </a:cubicBezTo>
                      <a:cubicBezTo>
                        <a:pt x="2537552" y="26288"/>
                        <a:pt x="2545822" y="23140"/>
                        <a:pt x="2553870" y="19507"/>
                      </a:cubicBezTo>
                      <a:cubicBezTo>
                        <a:pt x="2556716" y="17359"/>
                        <a:pt x="2560095" y="16048"/>
                        <a:pt x="2563652" y="15728"/>
                      </a:cubicBezTo>
                      <a:cubicBezTo>
                        <a:pt x="2570099" y="15728"/>
                        <a:pt x="2572233" y="22886"/>
                        <a:pt x="2574457" y="30490"/>
                      </a:cubicBezTo>
                      <a:cubicBezTo>
                        <a:pt x="2576680" y="38093"/>
                        <a:pt x="2579259" y="46674"/>
                        <a:pt x="2586463" y="49609"/>
                      </a:cubicBezTo>
                      <a:cubicBezTo>
                        <a:pt x="2586818" y="49609"/>
                        <a:pt x="2588374" y="50098"/>
                        <a:pt x="2590375" y="50543"/>
                      </a:cubicBezTo>
                      <a:cubicBezTo>
                        <a:pt x="2604648" y="53833"/>
                        <a:pt x="2619455" y="57790"/>
                        <a:pt x="2620789" y="62370"/>
                      </a:cubicBezTo>
                      <a:cubicBezTo>
                        <a:pt x="2621100" y="63388"/>
                        <a:pt x="2620744" y="64491"/>
                        <a:pt x="2619944" y="65171"/>
                      </a:cubicBezTo>
                      <a:cubicBezTo>
                        <a:pt x="2617098" y="67186"/>
                        <a:pt x="2613719" y="68315"/>
                        <a:pt x="2610206" y="68417"/>
                      </a:cubicBezTo>
                      <a:cubicBezTo>
                        <a:pt x="2606204" y="68995"/>
                        <a:pt x="2602469" y="69529"/>
                        <a:pt x="2601313" y="71752"/>
                      </a:cubicBezTo>
                      <a:cubicBezTo>
                        <a:pt x="2600602" y="73535"/>
                        <a:pt x="2600735" y="75545"/>
                        <a:pt x="2601669" y="77221"/>
                      </a:cubicBezTo>
                      <a:cubicBezTo>
                        <a:pt x="2604248" y="81925"/>
                        <a:pt x="2604470" y="87581"/>
                        <a:pt x="2602247" y="92472"/>
                      </a:cubicBezTo>
                      <a:cubicBezTo>
                        <a:pt x="2597800" y="99631"/>
                        <a:pt x="2585795" y="101098"/>
                        <a:pt x="2573968" y="102566"/>
                      </a:cubicBezTo>
                      <a:cubicBezTo>
                        <a:pt x="2569522" y="103055"/>
                        <a:pt x="2565075" y="103588"/>
                        <a:pt x="2561251" y="104433"/>
                      </a:cubicBezTo>
                      <a:lnTo>
                        <a:pt x="2557294" y="105145"/>
                      </a:lnTo>
                      <a:cubicBezTo>
                        <a:pt x="2544311" y="107412"/>
                        <a:pt x="2504916" y="114304"/>
                        <a:pt x="2506561" y="124086"/>
                      </a:cubicBezTo>
                      <a:cubicBezTo>
                        <a:pt x="2507406" y="128884"/>
                        <a:pt x="2506027" y="133810"/>
                        <a:pt x="2502737" y="137425"/>
                      </a:cubicBezTo>
                      <a:cubicBezTo>
                        <a:pt x="2495756" y="145206"/>
                        <a:pt x="2481973" y="149342"/>
                        <a:pt x="2471790" y="149342"/>
                      </a:cubicBezTo>
                      <a:close/>
                      <a:moveTo>
                        <a:pt x="2474013" y="105411"/>
                      </a:moveTo>
                      <a:cubicBezTo>
                        <a:pt x="2477259" y="107368"/>
                        <a:pt x="2478460" y="109235"/>
                        <a:pt x="2478460" y="111014"/>
                      </a:cubicBezTo>
                      <a:cubicBezTo>
                        <a:pt x="2477704" y="114838"/>
                        <a:pt x="2468411" y="116572"/>
                        <a:pt x="2460096" y="116572"/>
                      </a:cubicBezTo>
                      <a:cubicBezTo>
                        <a:pt x="2457250" y="116572"/>
                        <a:pt x="2433196" y="120173"/>
                        <a:pt x="2432395" y="124397"/>
                      </a:cubicBezTo>
                      <a:cubicBezTo>
                        <a:pt x="2432395" y="125331"/>
                        <a:pt x="2433595" y="126443"/>
                        <a:pt x="2436308" y="127554"/>
                      </a:cubicBezTo>
                      <a:cubicBezTo>
                        <a:pt x="2441243" y="129769"/>
                        <a:pt x="2445645" y="132943"/>
                        <a:pt x="2449336" y="136892"/>
                      </a:cubicBezTo>
                      <a:cubicBezTo>
                        <a:pt x="2453871" y="141970"/>
                        <a:pt x="2459741" y="145656"/>
                        <a:pt x="2466277" y="147519"/>
                      </a:cubicBezTo>
                      <a:cubicBezTo>
                        <a:pt x="2468233" y="147937"/>
                        <a:pt x="2470189" y="148128"/>
                        <a:pt x="2472190" y="148097"/>
                      </a:cubicBezTo>
                      <a:cubicBezTo>
                        <a:pt x="2482106" y="148097"/>
                        <a:pt x="2495533" y="144095"/>
                        <a:pt x="2502026" y="136447"/>
                      </a:cubicBezTo>
                      <a:cubicBezTo>
                        <a:pt x="2505049" y="133103"/>
                        <a:pt x="2506339" y="128568"/>
                        <a:pt x="2505627" y="124131"/>
                      </a:cubicBezTo>
                      <a:cubicBezTo>
                        <a:pt x="2503982" y="114393"/>
                        <a:pt x="2534262" y="107946"/>
                        <a:pt x="2557205" y="103900"/>
                      </a:cubicBezTo>
                      <a:lnTo>
                        <a:pt x="2561162" y="103188"/>
                      </a:lnTo>
                      <a:cubicBezTo>
                        <a:pt x="2565164" y="102388"/>
                        <a:pt x="2569655" y="101854"/>
                        <a:pt x="2573968" y="101321"/>
                      </a:cubicBezTo>
                      <a:cubicBezTo>
                        <a:pt x="2585529" y="99898"/>
                        <a:pt x="2597490" y="98475"/>
                        <a:pt x="2601402" y="91761"/>
                      </a:cubicBezTo>
                      <a:cubicBezTo>
                        <a:pt x="2603492" y="88293"/>
                        <a:pt x="2603270" y="83624"/>
                        <a:pt x="2600780" y="77488"/>
                      </a:cubicBezTo>
                      <a:cubicBezTo>
                        <a:pt x="2599713" y="75518"/>
                        <a:pt x="2599579" y="73153"/>
                        <a:pt x="2600468" y="71085"/>
                      </a:cubicBezTo>
                      <a:cubicBezTo>
                        <a:pt x="2602025" y="68373"/>
                        <a:pt x="2606026" y="67795"/>
                        <a:pt x="2610295" y="67172"/>
                      </a:cubicBezTo>
                      <a:cubicBezTo>
                        <a:pt x="2613541" y="67106"/>
                        <a:pt x="2616697" y="66105"/>
                        <a:pt x="2619410" y="64282"/>
                      </a:cubicBezTo>
                      <a:cubicBezTo>
                        <a:pt x="2620166" y="63482"/>
                        <a:pt x="2620121" y="62904"/>
                        <a:pt x="2619989" y="62548"/>
                      </a:cubicBezTo>
                      <a:cubicBezTo>
                        <a:pt x="2618655" y="58102"/>
                        <a:pt x="2598112" y="53255"/>
                        <a:pt x="2590375" y="51521"/>
                      </a:cubicBezTo>
                      <a:cubicBezTo>
                        <a:pt x="2587929" y="50943"/>
                        <a:pt x="2586729" y="50676"/>
                        <a:pt x="2586329" y="50498"/>
                      </a:cubicBezTo>
                      <a:cubicBezTo>
                        <a:pt x="2578637" y="47386"/>
                        <a:pt x="2575969" y="38493"/>
                        <a:pt x="2573657" y="30668"/>
                      </a:cubicBezTo>
                      <a:cubicBezTo>
                        <a:pt x="2571344" y="22842"/>
                        <a:pt x="2569522" y="16706"/>
                        <a:pt x="2563919" y="16706"/>
                      </a:cubicBezTo>
                      <a:cubicBezTo>
                        <a:pt x="2560584" y="17044"/>
                        <a:pt x="2557428" y="18289"/>
                        <a:pt x="2554759" y="20307"/>
                      </a:cubicBezTo>
                      <a:cubicBezTo>
                        <a:pt x="2546534" y="24131"/>
                        <a:pt x="2538130" y="27444"/>
                        <a:pt x="2529504" y="30223"/>
                      </a:cubicBezTo>
                      <a:cubicBezTo>
                        <a:pt x="2508562" y="37737"/>
                        <a:pt x="2479838" y="48008"/>
                        <a:pt x="2478682" y="53211"/>
                      </a:cubicBezTo>
                      <a:cubicBezTo>
                        <a:pt x="2478593" y="53571"/>
                        <a:pt x="2478727" y="53949"/>
                        <a:pt x="2478993" y="54189"/>
                      </a:cubicBezTo>
                      <a:cubicBezTo>
                        <a:pt x="2485396" y="60681"/>
                        <a:pt x="2487886" y="65972"/>
                        <a:pt x="2486818" y="70418"/>
                      </a:cubicBezTo>
                      <a:cubicBezTo>
                        <a:pt x="2485751" y="74865"/>
                        <a:pt x="2481706" y="77488"/>
                        <a:pt x="2474591" y="79667"/>
                      </a:cubicBezTo>
                      <a:cubicBezTo>
                        <a:pt x="2472412" y="80205"/>
                        <a:pt x="2470144" y="80476"/>
                        <a:pt x="2467877" y="80467"/>
                      </a:cubicBezTo>
                      <a:cubicBezTo>
                        <a:pt x="2463875" y="79907"/>
                        <a:pt x="2459830" y="81259"/>
                        <a:pt x="2456939" y="84113"/>
                      </a:cubicBezTo>
                      <a:cubicBezTo>
                        <a:pt x="2455428" y="85878"/>
                        <a:pt x="2454894" y="88270"/>
                        <a:pt x="2455472" y="90516"/>
                      </a:cubicBezTo>
                      <a:cubicBezTo>
                        <a:pt x="2456850" y="95896"/>
                        <a:pt x="2464098" y="100743"/>
                        <a:pt x="2468322" y="102521"/>
                      </a:cubicBezTo>
                      <a:lnTo>
                        <a:pt x="2471968" y="104033"/>
                      </a:lnTo>
                      <a:lnTo>
                        <a:pt x="2472679" y="104344"/>
                      </a:lnTo>
                      <a:lnTo>
                        <a:pt x="2473835" y="104833"/>
                      </a:lnTo>
                      <a:lnTo>
                        <a:pt x="2473835" y="104833"/>
                      </a:lnTo>
                      <a:lnTo>
                        <a:pt x="2474236" y="105100"/>
                      </a:lnTo>
                      <a:close/>
                      <a:moveTo>
                        <a:pt x="1274244" y="118751"/>
                      </a:moveTo>
                      <a:cubicBezTo>
                        <a:pt x="1261572" y="118751"/>
                        <a:pt x="1251478" y="116172"/>
                        <a:pt x="1245787" y="111458"/>
                      </a:cubicBezTo>
                      <a:cubicBezTo>
                        <a:pt x="1241652" y="107990"/>
                        <a:pt x="1239962" y="105011"/>
                        <a:pt x="1240629" y="102566"/>
                      </a:cubicBezTo>
                      <a:cubicBezTo>
                        <a:pt x="1242141" y="96741"/>
                        <a:pt x="1255302" y="94251"/>
                        <a:pt x="1267975" y="91850"/>
                      </a:cubicBezTo>
                      <a:cubicBezTo>
                        <a:pt x="1278024" y="89982"/>
                        <a:pt x="1288428" y="88026"/>
                        <a:pt x="1290518" y="84602"/>
                      </a:cubicBezTo>
                      <a:cubicBezTo>
                        <a:pt x="1290829" y="83984"/>
                        <a:pt x="1290829" y="83264"/>
                        <a:pt x="1290518" y="82646"/>
                      </a:cubicBezTo>
                      <a:lnTo>
                        <a:pt x="1289851" y="80823"/>
                      </a:lnTo>
                      <a:lnTo>
                        <a:pt x="1289584" y="80111"/>
                      </a:lnTo>
                      <a:lnTo>
                        <a:pt x="1289584" y="80111"/>
                      </a:lnTo>
                      <a:cubicBezTo>
                        <a:pt x="1289584" y="79800"/>
                        <a:pt x="1289584" y="79756"/>
                        <a:pt x="1289584" y="79667"/>
                      </a:cubicBezTo>
                      <a:lnTo>
                        <a:pt x="1289584" y="79444"/>
                      </a:lnTo>
                      <a:lnTo>
                        <a:pt x="1289851" y="79444"/>
                      </a:lnTo>
                      <a:cubicBezTo>
                        <a:pt x="1290118" y="79444"/>
                        <a:pt x="1290207" y="79444"/>
                        <a:pt x="1290473" y="79800"/>
                      </a:cubicBezTo>
                      <a:lnTo>
                        <a:pt x="1290473" y="79800"/>
                      </a:lnTo>
                      <a:cubicBezTo>
                        <a:pt x="1290473" y="79800"/>
                        <a:pt x="1290473" y="80156"/>
                        <a:pt x="1290785" y="80556"/>
                      </a:cubicBezTo>
                      <a:lnTo>
                        <a:pt x="1290785" y="80556"/>
                      </a:lnTo>
                      <a:cubicBezTo>
                        <a:pt x="1291763" y="79667"/>
                        <a:pt x="1294386" y="78733"/>
                        <a:pt x="1303234" y="78733"/>
                      </a:cubicBezTo>
                      <a:cubicBezTo>
                        <a:pt x="1317240" y="78946"/>
                        <a:pt x="1331202" y="80191"/>
                        <a:pt x="1344986" y="82468"/>
                      </a:cubicBezTo>
                      <a:cubicBezTo>
                        <a:pt x="1351789" y="84424"/>
                        <a:pt x="1355124" y="86559"/>
                        <a:pt x="1355168" y="89093"/>
                      </a:cubicBezTo>
                      <a:cubicBezTo>
                        <a:pt x="1355168" y="94029"/>
                        <a:pt x="1342496" y="98564"/>
                        <a:pt x="1331202" y="102432"/>
                      </a:cubicBezTo>
                      <a:cubicBezTo>
                        <a:pt x="1326489" y="103842"/>
                        <a:pt x="1321953" y="105705"/>
                        <a:pt x="1317596" y="107990"/>
                      </a:cubicBezTo>
                      <a:cubicBezTo>
                        <a:pt x="1309104" y="114304"/>
                        <a:pt x="1290740" y="118884"/>
                        <a:pt x="1274022" y="118884"/>
                      </a:cubicBezTo>
                      <a:close/>
                      <a:moveTo>
                        <a:pt x="1291629" y="84602"/>
                      </a:moveTo>
                      <a:cubicBezTo>
                        <a:pt x="1291674" y="84718"/>
                        <a:pt x="1291674" y="84842"/>
                        <a:pt x="1291629" y="84958"/>
                      </a:cubicBezTo>
                      <a:cubicBezTo>
                        <a:pt x="1289317" y="88782"/>
                        <a:pt x="1279135" y="90694"/>
                        <a:pt x="1268375" y="92739"/>
                      </a:cubicBezTo>
                      <a:cubicBezTo>
                        <a:pt x="1256592" y="94962"/>
                        <a:pt x="1243208" y="97452"/>
                        <a:pt x="1241696" y="102610"/>
                      </a:cubicBezTo>
                      <a:cubicBezTo>
                        <a:pt x="1241163" y="104789"/>
                        <a:pt x="1242763" y="107457"/>
                        <a:pt x="1246498" y="110569"/>
                      </a:cubicBezTo>
                      <a:cubicBezTo>
                        <a:pt x="1251967" y="115016"/>
                        <a:pt x="1261839" y="117639"/>
                        <a:pt x="1274244" y="117639"/>
                      </a:cubicBezTo>
                      <a:cubicBezTo>
                        <a:pt x="1290740" y="117639"/>
                        <a:pt x="1308837" y="113193"/>
                        <a:pt x="1317285" y="107012"/>
                      </a:cubicBezTo>
                      <a:cubicBezTo>
                        <a:pt x="1321731" y="104629"/>
                        <a:pt x="1326400" y="102708"/>
                        <a:pt x="1331202" y="101276"/>
                      </a:cubicBezTo>
                      <a:cubicBezTo>
                        <a:pt x="1341029" y="97808"/>
                        <a:pt x="1354546" y="93050"/>
                        <a:pt x="1354457" y="88915"/>
                      </a:cubicBezTo>
                      <a:cubicBezTo>
                        <a:pt x="1354457" y="87581"/>
                        <a:pt x="1352723" y="85491"/>
                        <a:pt x="1345030" y="83313"/>
                      </a:cubicBezTo>
                      <a:cubicBezTo>
                        <a:pt x="1331336" y="81058"/>
                        <a:pt x="1317463" y="79822"/>
                        <a:pt x="1303590" y="79622"/>
                      </a:cubicBezTo>
                      <a:cubicBezTo>
                        <a:pt x="1293986" y="79622"/>
                        <a:pt x="1292118" y="80823"/>
                        <a:pt x="1291763" y="81312"/>
                      </a:cubicBezTo>
                      <a:cubicBezTo>
                        <a:pt x="1291674" y="81459"/>
                        <a:pt x="1291674" y="81654"/>
                        <a:pt x="1291763" y="81801"/>
                      </a:cubicBezTo>
                      <a:lnTo>
                        <a:pt x="1291763" y="81801"/>
                      </a:lnTo>
                      <a:cubicBezTo>
                        <a:pt x="1292029" y="82512"/>
                        <a:pt x="1292252" y="83046"/>
                        <a:pt x="1292385" y="83446"/>
                      </a:cubicBezTo>
                      <a:lnTo>
                        <a:pt x="1292385" y="84069"/>
                      </a:lnTo>
                      <a:lnTo>
                        <a:pt x="1292385" y="84069"/>
                      </a:lnTo>
                      <a:cubicBezTo>
                        <a:pt x="1292385" y="84380"/>
                        <a:pt x="1292385" y="84424"/>
                        <a:pt x="1292385" y="84558"/>
                      </a:cubicBezTo>
                      <a:lnTo>
                        <a:pt x="1292385" y="84780"/>
                      </a:lnTo>
                      <a:lnTo>
                        <a:pt x="1292118" y="84780"/>
                      </a:lnTo>
                      <a:cubicBezTo>
                        <a:pt x="1292118" y="84780"/>
                        <a:pt x="1291585" y="85047"/>
                        <a:pt x="1291407" y="84736"/>
                      </a:cubicBezTo>
                      <a:close/>
                      <a:moveTo>
                        <a:pt x="978959" y="108613"/>
                      </a:moveTo>
                      <a:cubicBezTo>
                        <a:pt x="963975" y="108613"/>
                        <a:pt x="944944" y="102610"/>
                        <a:pt x="944099" y="95629"/>
                      </a:cubicBezTo>
                      <a:cubicBezTo>
                        <a:pt x="943655" y="91494"/>
                        <a:pt x="949035" y="88115"/>
                        <a:pt x="960107" y="85491"/>
                      </a:cubicBezTo>
                      <a:cubicBezTo>
                        <a:pt x="966287" y="83877"/>
                        <a:pt x="972245" y="81565"/>
                        <a:pt x="977892" y="78600"/>
                      </a:cubicBezTo>
                      <a:cubicBezTo>
                        <a:pt x="984962" y="74753"/>
                        <a:pt x="992609" y="72095"/>
                        <a:pt x="1000524" y="70729"/>
                      </a:cubicBezTo>
                      <a:lnTo>
                        <a:pt x="1001858" y="70729"/>
                      </a:lnTo>
                      <a:cubicBezTo>
                        <a:pt x="1018132" y="68906"/>
                        <a:pt x="1022045" y="66639"/>
                        <a:pt x="1022445" y="65038"/>
                      </a:cubicBezTo>
                      <a:cubicBezTo>
                        <a:pt x="1022445" y="64416"/>
                        <a:pt x="1022178" y="63615"/>
                        <a:pt x="1021022" y="62770"/>
                      </a:cubicBezTo>
                      <a:lnTo>
                        <a:pt x="1020533" y="62415"/>
                      </a:lnTo>
                      <a:lnTo>
                        <a:pt x="1018665" y="61081"/>
                      </a:lnTo>
                      <a:lnTo>
                        <a:pt x="1016798" y="59747"/>
                      </a:lnTo>
                      <a:lnTo>
                        <a:pt x="1016798" y="59747"/>
                      </a:lnTo>
                      <a:cubicBezTo>
                        <a:pt x="1016442" y="59436"/>
                        <a:pt x="1016487" y="59347"/>
                        <a:pt x="1016531" y="59213"/>
                      </a:cubicBezTo>
                      <a:lnTo>
                        <a:pt x="1016531" y="58858"/>
                      </a:lnTo>
                      <a:lnTo>
                        <a:pt x="1016887" y="58858"/>
                      </a:lnTo>
                      <a:lnTo>
                        <a:pt x="1016887" y="58858"/>
                      </a:lnTo>
                      <a:cubicBezTo>
                        <a:pt x="1016309" y="57782"/>
                        <a:pt x="1016176" y="56510"/>
                        <a:pt x="1016576" y="55345"/>
                      </a:cubicBezTo>
                      <a:cubicBezTo>
                        <a:pt x="1019377" y="46452"/>
                        <a:pt x="1048234" y="42006"/>
                        <a:pt x="1057305" y="42006"/>
                      </a:cubicBezTo>
                      <a:cubicBezTo>
                        <a:pt x="1058194" y="41917"/>
                        <a:pt x="1059083" y="41917"/>
                        <a:pt x="1059972" y="42006"/>
                      </a:cubicBezTo>
                      <a:cubicBezTo>
                        <a:pt x="1067754" y="43784"/>
                        <a:pt x="1086651" y="53344"/>
                        <a:pt x="1086651" y="61214"/>
                      </a:cubicBezTo>
                      <a:cubicBezTo>
                        <a:pt x="1086651" y="64771"/>
                        <a:pt x="1082693" y="67306"/>
                        <a:pt x="1075135" y="68684"/>
                      </a:cubicBezTo>
                      <a:cubicBezTo>
                        <a:pt x="1072511" y="69173"/>
                        <a:pt x="1069176" y="69529"/>
                        <a:pt x="1065664" y="69929"/>
                      </a:cubicBezTo>
                      <a:cubicBezTo>
                        <a:pt x="1049835" y="71663"/>
                        <a:pt x="1028181" y="74020"/>
                        <a:pt x="1026357" y="90338"/>
                      </a:cubicBezTo>
                      <a:cubicBezTo>
                        <a:pt x="1026046" y="93139"/>
                        <a:pt x="1019999" y="94784"/>
                        <a:pt x="1013018" y="96785"/>
                      </a:cubicBezTo>
                      <a:cubicBezTo>
                        <a:pt x="1007105" y="98430"/>
                        <a:pt x="1000480" y="100298"/>
                        <a:pt x="998345" y="102743"/>
                      </a:cubicBezTo>
                      <a:cubicBezTo>
                        <a:pt x="994966" y="106567"/>
                        <a:pt x="987985" y="108746"/>
                        <a:pt x="978737" y="108746"/>
                      </a:cubicBezTo>
                      <a:close/>
                      <a:moveTo>
                        <a:pt x="1023423" y="64460"/>
                      </a:moveTo>
                      <a:cubicBezTo>
                        <a:pt x="1023468" y="64696"/>
                        <a:pt x="1023468" y="64936"/>
                        <a:pt x="1023423" y="65171"/>
                      </a:cubicBezTo>
                      <a:cubicBezTo>
                        <a:pt x="1022400" y="68906"/>
                        <a:pt x="1010618" y="70685"/>
                        <a:pt x="1001858" y="71663"/>
                      </a:cubicBezTo>
                      <a:lnTo>
                        <a:pt x="1000524" y="71663"/>
                      </a:lnTo>
                      <a:cubicBezTo>
                        <a:pt x="992743" y="73037"/>
                        <a:pt x="985228" y="75665"/>
                        <a:pt x="978292" y="79444"/>
                      </a:cubicBezTo>
                      <a:cubicBezTo>
                        <a:pt x="972645" y="82450"/>
                        <a:pt x="966687" y="84793"/>
                        <a:pt x="960507" y="86425"/>
                      </a:cubicBezTo>
                      <a:cubicBezTo>
                        <a:pt x="950369" y="88826"/>
                        <a:pt x="944989" y="91983"/>
                        <a:pt x="945344" y="95318"/>
                      </a:cubicBezTo>
                      <a:cubicBezTo>
                        <a:pt x="946011" y="101143"/>
                        <a:pt x="963397" y="107323"/>
                        <a:pt x="979092" y="107323"/>
                      </a:cubicBezTo>
                      <a:cubicBezTo>
                        <a:pt x="987985" y="107323"/>
                        <a:pt x="994699" y="105278"/>
                        <a:pt x="997856" y="101587"/>
                      </a:cubicBezTo>
                      <a:cubicBezTo>
                        <a:pt x="1000213" y="98875"/>
                        <a:pt x="1006749" y="97141"/>
                        <a:pt x="1013063" y="95274"/>
                      </a:cubicBezTo>
                      <a:cubicBezTo>
                        <a:pt x="1019377" y="93406"/>
                        <a:pt x="1025379" y="91805"/>
                        <a:pt x="1025602" y="89760"/>
                      </a:cubicBezTo>
                      <a:cubicBezTo>
                        <a:pt x="1027558" y="72552"/>
                        <a:pt x="1049701" y="70152"/>
                        <a:pt x="1065930" y="68373"/>
                      </a:cubicBezTo>
                      <a:cubicBezTo>
                        <a:pt x="1069399" y="68017"/>
                        <a:pt x="1072734" y="67617"/>
                        <a:pt x="1075268" y="67172"/>
                      </a:cubicBezTo>
                      <a:cubicBezTo>
                        <a:pt x="1082160" y="65883"/>
                        <a:pt x="1085850" y="63660"/>
                        <a:pt x="1085895" y="60770"/>
                      </a:cubicBezTo>
                      <a:cubicBezTo>
                        <a:pt x="1085895" y="54100"/>
                        <a:pt x="1068865" y="44629"/>
                        <a:pt x="1060017" y="42628"/>
                      </a:cubicBezTo>
                      <a:cubicBezTo>
                        <a:pt x="1059216" y="42539"/>
                        <a:pt x="1058416" y="42539"/>
                        <a:pt x="1057616" y="42628"/>
                      </a:cubicBezTo>
                      <a:cubicBezTo>
                        <a:pt x="1046989" y="42628"/>
                        <a:pt x="1020310" y="48008"/>
                        <a:pt x="1017954" y="55389"/>
                      </a:cubicBezTo>
                      <a:cubicBezTo>
                        <a:pt x="1017332" y="57346"/>
                        <a:pt x="1018532" y="59436"/>
                        <a:pt x="1021466" y="61526"/>
                      </a:cubicBezTo>
                      <a:lnTo>
                        <a:pt x="1023779" y="63215"/>
                      </a:lnTo>
                      <a:lnTo>
                        <a:pt x="1025513" y="64416"/>
                      </a:lnTo>
                      <a:lnTo>
                        <a:pt x="1025513" y="64416"/>
                      </a:lnTo>
                      <a:cubicBezTo>
                        <a:pt x="1025779" y="64638"/>
                        <a:pt x="1025779" y="64682"/>
                        <a:pt x="1025779" y="64771"/>
                      </a:cubicBezTo>
                      <a:lnTo>
                        <a:pt x="1025779" y="64771"/>
                      </a:lnTo>
                      <a:lnTo>
                        <a:pt x="1025779" y="64771"/>
                      </a:lnTo>
                      <a:cubicBezTo>
                        <a:pt x="1025779" y="64994"/>
                        <a:pt x="1025513" y="65127"/>
                        <a:pt x="1025024" y="64771"/>
                      </a:cubicBezTo>
                      <a:lnTo>
                        <a:pt x="1025024" y="64771"/>
                      </a:lnTo>
                      <a:close/>
                      <a:moveTo>
                        <a:pt x="1146499" y="105233"/>
                      </a:moveTo>
                      <a:cubicBezTo>
                        <a:pt x="1137428" y="104918"/>
                        <a:pt x="1128447" y="103344"/>
                        <a:pt x="1119821" y="100565"/>
                      </a:cubicBezTo>
                      <a:cubicBezTo>
                        <a:pt x="1118265" y="100031"/>
                        <a:pt x="1118042" y="99186"/>
                        <a:pt x="1118175" y="98608"/>
                      </a:cubicBezTo>
                      <a:cubicBezTo>
                        <a:pt x="1118843" y="94473"/>
                        <a:pt x="1138985" y="87848"/>
                        <a:pt x="1150812" y="87848"/>
                      </a:cubicBezTo>
                      <a:cubicBezTo>
                        <a:pt x="1160550" y="87848"/>
                        <a:pt x="1162550" y="91761"/>
                        <a:pt x="1162550" y="95007"/>
                      </a:cubicBezTo>
                      <a:cubicBezTo>
                        <a:pt x="1162684" y="98453"/>
                        <a:pt x="1160772" y="101654"/>
                        <a:pt x="1157659" y="103144"/>
                      </a:cubicBezTo>
                      <a:cubicBezTo>
                        <a:pt x="1154102" y="104767"/>
                        <a:pt x="1150234" y="105531"/>
                        <a:pt x="1146321" y="105367"/>
                      </a:cubicBezTo>
                      <a:close/>
                      <a:moveTo>
                        <a:pt x="1150945" y="88960"/>
                      </a:moveTo>
                      <a:cubicBezTo>
                        <a:pt x="1137606" y="88960"/>
                        <a:pt x="1119821" y="96074"/>
                        <a:pt x="1119376" y="98786"/>
                      </a:cubicBezTo>
                      <a:cubicBezTo>
                        <a:pt x="1119376" y="99097"/>
                        <a:pt x="1119865" y="99320"/>
                        <a:pt x="1120310" y="99498"/>
                      </a:cubicBezTo>
                      <a:cubicBezTo>
                        <a:pt x="1128802" y="102192"/>
                        <a:pt x="1137651" y="103691"/>
                        <a:pt x="1146588" y="103944"/>
                      </a:cubicBezTo>
                      <a:cubicBezTo>
                        <a:pt x="1150278" y="104126"/>
                        <a:pt x="1153925" y="103442"/>
                        <a:pt x="1157304" y="101943"/>
                      </a:cubicBezTo>
                      <a:cubicBezTo>
                        <a:pt x="1160105" y="100725"/>
                        <a:pt x="1161883" y="97892"/>
                        <a:pt x="1161750" y="94829"/>
                      </a:cubicBezTo>
                      <a:cubicBezTo>
                        <a:pt x="1161306" y="90160"/>
                        <a:pt x="1155525" y="89093"/>
                        <a:pt x="1150679" y="89093"/>
                      </a:cubicBezTo>
                      <a:close/>
                      <a:moveTo>
                        <a:pt x="1394385" y="83046"/>
                      </a:moveTo>
                      <a:cubicBezTo>
                        <a:pt x="1384292" y="83046"/>
                        <a:pt x="1366907" y="81668"/>
                        <a:pt x="1363572" y="72419"/>
                      </a:cubicBezTo>
                      <a:cubicBezTo>
                        <a:pt x="1361304" y="66105"/>
                        <a:pt x="1372465" y="60103"/>
                        <a:pt x="1379090" y="56501"/>
                      </a:cubicBezTo>
                      <a:cubicBezTo>
                        <a:pt x="1380423" y="55790"/>
                        <a:pt x="1381580" y="55167"/>
                        <a:pt x="1382291" y="54723"/>
                      </a:cubicBezTo>
                      <a:cubicBezTo>
                        <a:pt x="1385181" y="52517"/>
                        <a:pt x="1387538" y="49631"/>
                        <a:pt x="1389050" y="46319"/>
                      </a:cubicBezTo>
                      <a:cubicBezTo>
                        <a:pt x="1390161" y="43798"/>
                        <a:pt x="1391851" y="41592"/>
                        <a:pt x="1394030" y="39916"/>
                      </a:cubicBezTo>
                      <a:cubicBezTo>
                        <a:pt x="1399410" y="37302"/>
                        <a:pt x="1405368" y="36110"/>
                        <a:pt x="1411371" y="36448"/>
                      </a:cubicBezTo>
                      <a:cubicBezTo>
                        <a:pt x="1415372" y="36448"/>
                        <a:pt x="1419285" y="36759"/>
                        <a:pt x="1422753" y="37026"/>
                      </a:cubicBezTo>
                      <a:lnTo>
                        <a:pt x="1423954" y="37026"/>
                      </a:lnTo>
                      <a:cubicBezTo>
                        <a:pt x="1430045" y="37471"/>
                        <a:pt x="1458813" y="47342"/>
                        <a:pt x="1463438" y="57079"/>
                      </a:cubicBezTo>
                      <a:cubicBezTo>
                        <a:pt x="1463882" y="57951"/>
                        <a:pt x="1464060" y="58911"/>
                        <a:pt x="1464060" y="59880"/>
                      </a:cubicBezTo>
                      <a:cubicBezTo>
                        <a:pt x="1464194" y="59809"/>
                        <a:pt x="1464416" y="59809"/>
                        <a:pt x="1464549" y="59880"/>
                      </a:cubicBezTo>
                      <a:lnTo>
                        <a:pt x="1464816" y="59880"/>
                      </a:lnTo>
                      <a:lnTo>
                        <a:pt x="1464816" y="60192"/>
                      </a:lnTo>
                      <a:cubicBezTo>
                        <a:pt x="1464816" y="60192"/>
                        <a:pt x="1464816" y="60192"/>
                        <a:pt x="1464816" y="60681"/>
                      </a:cubicBezTo>
                      <a:lnTo>
                        <a:pt x="1464816" y="60681"/>
                      </a:lnTo>
                      <a:lnTo>
                        <a:pt x="1464149" y="61526"/>
                      </a:lnTo>
                      <a:lnTo>
                        <a:pt x="1462815" y="63304"/>
                      </a:lnTo>
                      <a:lnTo>
                        <a:pt x="1462815" y="63304"/>
                      </a:lnTo>
                      <a:lnTo>
                        <a:pt x="1461437" y="65038"/>
                      </a:lnTo>
                      <a:lnTo>
                        <a:pt x="1460770" y="65883"/>
                      </a:lnTo>
                      <a:lnTo>
                        <a:pt x="1460770" y="65883"/>
                      </a:lnTo>
                      <a:cubicBezTo>
                        <a:pt x="1460770" y="66150"/>
                        <a:pt x="1460503" y="66150"/>
                        <a:pt x="1460369" y="66150"/>
                      </a:cubicBezTo>
                      <a:lnTo>
                        <a:pt x="1460369" y="66150"/>
                      </a:lnTo>
                      <a:cubicBezTo>
                        <a:pt x="1446541" y="79000"/>
                        <a:pt x="1413816" y="82868"/>
                        <a:pt x="1395764" y="83046"/>
                      </a:cubicBezTo>
                      <a:close/>
                      <a:moveTo>
                        <a:pt x="1411371" y="37559"/>
                      </a:moveTo>
                      <a:cubicBezTo>
                        <a:pt x="1405590" y="37226"/>
                        <a:pt x="1399810" y="38373"/>
                        <a:pt x="1394563" y="40894"/>
                      </a:cubicBezTo>
                      <a:cubicBezTo>
                        <a:pt x="1392607" y="42482"/>
                        <a:pt x="1391095" y="44527"/>
                        <a:pt x="1390117" y="46852"/>
                      </a:cubicBezTo>
                      <a:cubicBezTo>
                        <a:pt x="1388516" y="50365"/>
                        <a:pt x="1386026" y="53420"/>
                        <a:pt x="1382958" y="55745"/>
                      </a:cubicBezTo>
                      <a:cubicBezTo>
                        <a:pt x="1382202" y="56234"/>
                        <a:pt x="1381046" y="56857"/>
                        <a:pt x="1379712" y="57568"/>
                      </a:cubicBezTo>
                      <a:cubicBezTo>
                        <a:pt x="1373798" y="60770"/>
                        <a:pt x="1362771" y="66683"/>
                        <a:pt x="1364684" y="72108"/>
                      </a:cubicBezTo>
                      <a:cubicBezTo>
                        <a:pt x="1367929" y="81001"/>
                        <a:pt x="1386604" y="82023"/>
                        <a:pt x="1394474" y="82023"/>
                      </a:cubicBezTo>
                      <a:lnTo>
                        <a:pt x="1395675" y="82023"/>
                      </a:lnTo>
                      <a:cubicBezTo>
                        <a:pt x="1414616" y="81801"/>
                        <a:pt x="1449832" y="77577"/>
                        <a:pt x="1461704" y="63171"/>
                      </a:cubicBezTo>
                      <a:lnTo>
                        <a:pt x="1462193" y="62504"/>
                      </a:lnTo>
                      <a:cubicBezTo>
                        <a:pt x="1463215" y="61112"/>
                        <a:pt x="1463349" y="59258"/>
                        <a:pt x="1462504" y="57746"/>
                      </a:cubicBezTo>
                      <a:cubicBezTo>
                        <a:pt x="1458058" y="48497"/>
                        <a:pt x="1429734" y="38716"/>
                        <a:pt x="1423954" y="38315"/>
                      </a:cubicBezTo>
                      <a:lnTo>
                        <a:pt x="1422753" y="38315"/>
                      </a:lnTo>
                      <a:cubicBezTo>
                        <a:pt x="1418929" y="38004"/>
                        <a:pt x="1415061" y="37693"/>
                        <a:pt x="1411148" y="37693"/>
                      </a:cubicBezTo>
                      <a:close/>
                      <a:moveTo>
                        <a:pt x="900391" y="82023"/>
                      </a:moveTo>
                      <a:lnTo>
                        <a:pt x="900391" y="82023"/>
                      </a:lnTo>
                      <a:cubicBezTo>
                        <a:pt x="896345" y="82028"/>
                        <a:pt x="892299" y="81427"/>
                        <a:pt x="888430" y="80245"/>
                      </a:cubicBezTo>
                      <a:cubicBezTo>
                        <a:pt x="888430" y="80245"/>
                        <a:pt x="874202" y="75798"/>
                        <a:pt x="871401" y="69885"/>
                      </a:cubicBezTo>
                      <a:cubicBezTo>
                        <a:pt x="870823" y="68662"/>
                        <a:pt x="870823" y="67239"/>
                        <a:pt x="871401" y="66016"/>
                      </a:cubicBezTo>
                      <a:cubicBezTo>
                        <a:pt x="873402" y="61570"/>
                        <a:pt x="889186" y="59080"/>
                        <a:pt x="910085" y="56501"/>
                      </a:cubicBezTo>
                      <a:cubicBezTo>
                        <a:pt x="916354" y="55910"/>
                        <a:pt x="922623" y="54932"/>
                        <a:pt x="928759" y="53566"/>
                      </a:cubicBezTo>
                      <a:cubicBezTo>
                        <a:pt x="939164" y="50690"/>
                        <a:pt x="949880" y="49191"/>
                        <a:pt x="960684" y="49120"/>
                      </a:cubicBezTo>
                      <a:cubicBezTo>
                        <a:pt x="969888" y="49120"/>
                        <a:pt x="981538" y="50587"/>
                        <a:pt x="984606" y="57435"/>
                      </a:cubicBezTo>
                      <a:cubicBezTo>
                        <a:pt x="985273" y="58577"/>
                        <a:pt x="985273" y="59983"/>
                        <a:pt x="984606" y="61125"/>
                      </a:cubicBezTo>
                      <a:cubicBezTo>
                        <a:pt x="983583" y="62681"/>
                        <a:pt x="981049" y="63437"/>
                        <a:pt x="976869" y="63437"/>
                      </a:cubicBezTo>
                      <a:cubicBezTo>
                        <a:pt x="973534" y="63357"/>
                        <a:pt x="970244" y="63046"/>
                        <a:pt x="966954" y="62504"/>
                      </a:cubicBezTo>
                      <a:lnTo>
                        <a:pt x="966154" y="62504"/>
                      </a:lnTo>
                      <a:cubicBezTo>
                        <a:pt x="962685" y="62041"/>
                        <a:pt x="959173" y="61806"/>
                        <a:pt x="955660" y="61792"/>
                      </a:cubicBezTo>
                      <a:cubicBezTo>
                        <a:pt x="945522" y="61303"/>
                        <a:pt x="935562" y="64687"/>
                        <a:pt x="927826" y="71263"/>
                      </a:cubicBezTo>
                      <a:lnTo>
                        <a:pt x="927826" y="71263"/>
                      </a:lnTo>
                      <a:lnTo>
                        <a:pt x="922757" y="75932"/>
                      </a:lnTo>
                      <a:lnTo>
                        <a:pt x="920845" y="77666"/>
                      </a:lnTo>
                      <a:lnTo>
                        <a:pt x="920845" y="77666"/>
                      </a:lnTo>
                      <a:lnTo>
                        <a:pt x="920623" y="77666"/>
                      </a:lnTo>
                      <a:lnTo>
                        <a:pt x="920222" y="77666"/>
                      </a:lnTo>
                      <a:lnTo>
                        <a:pt x="920222" y="77310"/>
                      </a:lnTo>
                      <a:cubicBezTo>
                        <a:pt x="920222" y="77310"/>
                        <a:pt x="920222" y="77043"/>
                        <a:pt x="920222" y="76688"/>
                      </a:cubicBezTo>
                      <a:lnTo>
                        <a:pt x="920222" y="76688"/>
                      </a:lnTo>
                      <a:cubicBezTo>
                        <a:pt x="914131" y="80223"/>
                        <a:pt x="907195" y="82077"/>
                        <a:pt x="900124" y="82068"/>
                      </a:cubicBezTo>
                      <a:close/>
                      <a:moveTo>
                        <a:pt x="960596" y="50276"/>
                      </a:moveTo>
                      <a:cubicBezTo>
                        <a:pt x="949924" y="50356"/>
                        <a:pt x="939297" y="51850"/>
                        <a:pt x="928982" y="54723"/>
                      </a:cubicBezTo>
                      <a:cubicBezTo>
                        <a:pt x="922757" y="56123"/>
                        <a:pt x="916487" y="57115"/>
                        <a:pt x="910129" y="57702"/>
                      </a:cubicBezTo>
                      <a:cubicBezTo>
                        <a:pt x="894967" y="59569"/>
                        <a:pt x="874247" y="62148"/>
                        <a:pt x="872334" y="66594"/>
                      </a:cubicBezTo>
                      <a:cubicBezTo>
                        <a:pt x="871845" y="67515"/>
                        <a:pt x="871845" y="68609"/>
                        <a:pt x="872334" y="69529"/>
                      </a:cubicBezTo>
                      <a:cubicBezTo>
                        <a:pt x="874469" y="73975"/>
                        <a:pt x="884829" y="78199"/>
                        <a:pt x="888653" y="79311"/>
                      </a:cubicBezTo>
                      <a:cubicBezTo>
                        <a:pt x="892432" y="80463"/>
                        <a:pt x="896345" y="81045"/>
                        <a:pt x="900302" y="81045"/>
                      </a:cubicBezTo>
                      <a:lnTo>
                        <a:pt x="900302" y="81045"/>
                      </a:lnTo>
                      <a:cubicBezTo>
                        <a:pt x="910040" y="81036"/>
                        <a:pt x="919378" y="77386"/>
                        <a:pt x="926536" y="70818"/>
                      </a:cubicBezTo>
                      <a:lnTo>
                        <a:pt x="930716" y="66994"/>
                      </a:lnTo>
                      <a:lnTo>
                        <a:pt x="933161" y="64771"/>
                      </a:lnTo>
                      <a:lnTo>
                        <a:pt x="933161" y="64771"/>
                      </a:lnTo>
                      <a:lnTo>
                        <a:pt x="933517" y="64771"/>
                      </a:lnTo>
                      <a:lnTo>
                        <a:pt x="933917" y="64771"/>
                      </a:lnTo>
                      <a:lnTo>
                        <a:pt x="933917" y="65127"/>
                      </a:lnTo>
                      <a:cubicBezTo>
                        <a:pt x="933917" y="65127"/>
                        <a:pt x="933917" y="65349"/>
                        <a:pt x="933695" y="65705"/>
                      </a:cubicBezTo>
                      <a:lnTo>
                        <a:pt x="933695" y="65705"/>
                      </a:lnTo>
                      <a:cubicBezTo>
                        <a:pt x="940364" y="62317"/>
                        <a:pt x="947790" y="60654"/>
                        <a:pt x="955304" y="60858"/>
                      </a:cubicBezTo>
                      <a:cubicBezTo>
                        <a:pt x="958862" y="60872"/>
                        <a:pt x="962418" y="61107"/>
                        <a:pt x="965931" y="61570"/>
                      </a:cubicBezTo>
                      <a:lnTo>
                        <a:pt x="966776" y="61570"/>
                      </a:lnTo>
                      <a:cubicBezTo>
                        <a:pt x="969977" y="62112"/>
                        <a:pt x="973268" y="62424"/>
                        <a:pt x="976514" y="62504"/>
                      </a:cubicBezTo>
                      <a:cubicBezTo>
                        <a:pt x="980960" y="62504"/>
                        <a:pt x="982783" y="61526"/>
                        <a:pt x="983317" y="60725"/>
                      </a:cubicBezTo>
                      <a:cubicBezTo>
                        <a:pt x="983761" y="59907"/>
                        <a:pt x="983761" y="58920"/>
                        <a:pt x="983317" y="58102"/>
                      </a:cubicBezTo>
                      <a:cubicBezTo>
                        <a:pt x="980382" y="51655"/>
                        <a:pt x="969221" y="50321"/>
                        <a:pt x="960329" y="50321"/>
                      </a:cubicBezTo>
                      <a:close/>
                      <a:moveTo>
                        <a:pt x="1236494" y="68995"/>
                      </a:moveTo>
                      <a:cubicBezTo>
                        <a:pt x="1230180" y="68995"/>
                        <a:pt x="1186650" y="63838"/>
                        <a:pt x="1185138" y="55879"/>
                      </a:cubicBezTo>
                      <a:cubicBezTo>
                        <a:pt x="1184738" y="53922"/>
                        <a:pt x="1186605" y="52144"/>
                        <a:pt x="1190874" y="50410"/>
                      </a:cubicBezTo>
                      <a:cubicBezTo>
                        <a:pt x="1194476" y="49102"/>
                        <a:pt x="1198166" y="48035"/>
                        <a:pt x="1201901" y="47208"/>
                      </a:cubicBezTo>
                      <a:cubicBezTo>
                        <a:pt x="1208615" y="46176"/>
                        <a:pt x="1215062" y="43638"/>
                        <a:pt x="1220665" y="39783"/>
                      </a:cubicBezTo>
                      <a:cubicBezTo>
                        <a:pt x="1221866" y="38760"/>
                        <a:pt x="1219509" y="35781"/>
                        <a:pt x="1217463" y="33158"/>
                      </a:cubicBezTo>
                      <a:cubicBezTo>
                        <a:pt x="1215418" y="30534"/>
                        <a:pt x="1213017" y="27466"/>
                        <a:pt x="1213862" y="25643"/>
                      </a:cubicBezTo>
                      <a:cubicBezTo>
                        <a:pt x="1214706" y="23820"/>
                        <a:pt x="1217019" y="23731"/>
                        <a:pt x="1221688" y="24265"/>
                      </a:cubicBezTo>
                      <a:cubicBezTo>
                        <a:pt x="1229602" y="25434"/>
                        <a:pt x="1237428" y="27262"/>
                        <a:pt x="1245076" y="29734"/>
                      </a:cubicBezTo>
                      <a:cubicBezTo>
                        <a:pt x="1255525" y="33513"/>
                        <a:pt x="1266596" y="35465"/>
                        <a:pt x="1277712" y="35514"/>
                      </a:cubicBezTo>
                      <a:lnTo>
                        <a:pt x="1281002" y="35514"/>
                      </a:lnTo>
                      <a:cubicBezTo>
                        <a:pt x="1283092" y="35514"/>
                        <a:pt x="1285449" y="35247"/>
                        <a:pt x="1287894" y="35247"/>
                      </a:cubicBezTo>
                      <a:cubicBezTo>
                        <a:pt x="1295053" y="35247"/>
                        <a:pt x="1299499" y="36537"/>
                        <a:pt x="1301945" y="39338"/>
                      </a:cubicBezTo>
                      <a:cubicBezTo>
                        <a:pt x="1302612" y="40112"/>
                        <a:pt x="1303101" y="41001"/>
                        <a:pt x="1303457" y="41961"/>
                      </a:cubicBezTo>
                      <a:lnTo>
                        <a:pt x="1303457" y="41116"/>
                      </a:lnTo>
                      <a:lnTo>
                        <a:pt x="1303457" y="41116"/>
                      </a:lnTo>
                      <a:cubicBezTo>
                        <a:pt x="1303457" y="40805"/>
                        <a:pt x="1303457" y="40761"/>
                        <a:pt x="1303723" y="40716"/>
                      </a:cubicBezTo>
                      <a:lnTo>
                        <a:pt x="1303723" y="40716"/>
                      </a:lnTo>
                      <a:lnTo>
                        <a:pt x="1303990" y="40716"/>
                      </a:lnTo>
                      <a:cubicBezTo>
                        <a:pt x="1303990" y="40716"/>
                        <a:pt x="1303990" y="40716"/>
                        <a:pt x="1303990" y="41294"/>
                      </a:cubicBezTo>
                      <a:lnTo>
                        <a:pt x="1303990" y="41294"/>
                      </a:lnTo>
                      <a:lnTo>
                        <a:pt x="1303368" y="45741"/>
                      </a:lnTo>
                      <a:cubicBezTo>
                        <a:pt x="1303368" y="46185"/>
                        <a:pt x="1303368" y="46719"/>
                        <a:pt x="1303368" y="47297"/>
                      </a:cubicBezTo>
                      <a:lnTo>
                        <a:pt x="1303368" y="47297"/>
                      </a:lnTo>
                      <a:lnTo>
                        <a:pt x="1303368" y="47297"/>
                      </a:lnTo>
                      <a:lnTo>
                        <a:pt x="1303368" y="47297"/>
                      </a:lnTo>
                      <a:lnTo>
                        <a:pt x="1302523" y="53255"/>
                      </a:lnTo>
                      <a:lnTo>
                        <a:pt x="1302523" y="53255"/>
                      </a:lnTo>
                      <a:cubicBezTo>
                        <a:pt x="1302479" y="53522"/>
                        <a:pt x="1302256" y="53727"/>
                        <a:pt x="1301989" y="53744"/>
                      </a:cubicBezTo>
                      <a:cubicBezTo>
                        <a:pt x="1301678" y="53744"/>
                        <a:pt x="1301411" y="53486"/>
                        <a:pt x="1301411" y="53166"/>
                      </a:cubicBezTo>
                      <a:lnTo>
                        <a:pt x="1301411" y="53166"/>
                      </a:lnTo>
                      <a:lnTo>
                        <a:pt x="1301411" y="52366"/>
                      </a:lnTo>
                      <a:cubicBezTo>
                        <a:pt x="1295142" y="62548"/>
                        <a:pt x="1273888" y="68017"/>
                        <a:pt x="1236850" y="69084"/>
                      </a:cubicBezTo>
                      <a:close/>
                      <a:moveTo>
                        <a:pt x="1218308" y="25154"/>
                      </a:moveTo>
                      <a:cubicBezTo>
                        <a:pt x="1216352" y="25154"/>
                        <a:pt x="1215196" y="25465"/>
                        <a:pt x="1214884" y="26132"/>
                      </a:cubicBezTo>
                      <a:cubicBezTo>
                        <a:pt x="1214573" y="26799"/>
                        <a:pt x="1216441" y="30045"/>
                        <a:pt x="1218308" y="32446"/>
                      </a:cubicBezTo>
                      <a:cubicBezTo>
                        <a:pt x="1220931" y="35781"/>
                        <a:pt x="1223422" y="38893"/>
                        <a:pt x="1221376" y="40627"/>
                      </a:cubicBezTo>
                      <a:cubicBezTo>
                        <a:pt x="1215641" y="44603"/>
                        <a:pt x="1209060" y="47230"/>
                        <a:pt x="1202168" y="48320"/>
                      </a:cubicBezTo>
                      <a:cubicBezTo>
                        <a:pt x="1198478" y="49084"/>
                        <a:pt x="1194831" y="50125"/>
                        <a:pt x="1191319" y="51432"/>
                      </a:cubicBezTo>
                      <a:cubicBezTo>
                        <a:pt x="1187717" y="52900"/>
                        <a:pt x="1185938" y="54367"/>
                        <a:pt x="1186205" y="55879"/>
                      </a:cubicBezTo>
                      <a:cubicBezTo>
                        <a:pt x="1187495" y="62548"/>
                        <a:pt x="1229291" y="68062"/>
                        <a:pt x="1236494" y="68062"/>
                      </a:cubicBezTo>
                      <a:lnTo>
                        <a:pt x="1237383" y="68062"/>
                      </a:lnTo>
                      <a:cubicBezTo>
                        <a:pt x="1278824" y="66861"/>
                        <a:pt x="1300789" y="59880"/>
                        <a:pt x="1302701" y="47297"/>
                      </a:cubicBezTo>
                      <a:lnTo>
                        <a:pt x="1302701" y="47297"/>
                      </a:lnTo>
                      <a:cubicBezTo>
                        <a:pt x="1303234" y="44834"/>
                        <a:pt x="1302656" y="42250"/>
                        <a:pt x="1301100" y="40272"/>
                      </a:cubicBezTo>
                      <a:cubicBezTo>
                        <a:pt x="1298877" y="37737"/>
                        <a:pt x="1294697" y="36537"/>
                        <a:pt x="1287761" y="36537"/>
                      </a:cubicBezTo>
                      <a:cubicBezTo>
                        <a:pt x="1285404" y="36537"/>
                        <a:pt x="1283003" y="36537"/>
                        <a:pt x="1280913" y="36804"/>
                      </a:cubicBezTo>
                      <a:lnTo>
                        <a:pt x="1277623" y="36804"/>
                      </a:lnTo>
                      <a:cubicBezTo>
                        <a:pt x="1266373" y="36728"/>
                        <a:pt x="1255214" y="34758"/>
                        <a:pt x="1244631" y="30979"/>
                      </a:cubicBezTo>
                      <a:cubicBezTo>
                        <a:pt x="1237072" y="28511"/>
                        <a:pt x="1229291" y="26697"/>
                        <a:pt x="1221421" y="25554"/>
                      </a:cubicBezTo>
                      <a:cubicBezTo>
                        <a:pt x="1220309" y="25376"/>
                        <a:pt x="1219153" y="25256"/>
                        <a:pt x="1218041" y="25198"/>
                      </a:cubicBezTo>
                      <a:close/>
                      <a:moveTo>
                        <a:pt x="1499942" y="61926"/>
                      </a:moveTo>
                      <a:cubicBezTo>
                        <a:pt x="1489227" y="61926"/>
                        <a:pt x="1482157" y="60325"/>
                        <a:pt x="1479400" y="57168"/>
                      </a:cubicBezTo>
                      <a:cubicBezTo>
                        <a:pt x="1478200" y="55932"/>
                        <a:pt x="1477577" y="54220"/>
                        <a:pt x="1477755" y="52499"/>
                      </a:cubicBezTo>
                      <a:cubicBezTo>
                        <a:pt x="1478467" y="42495"/>
                        <a:pt x="1506435" y="39382"/>
                        <a:pt x="1516527" y="39382"/>
                      </a:cubicBezTo>
                      <a:cubicBezTo>
                        <a:pt x="1517506" y="39325"/>
                        <a:pt x="1518440" y="39325"/>
                        <a:pt x="1519418" y="39382"/>
                      </a:cubicBezTo>
                      <a:cubicBezTo>
                        <a:pt x="1525154" y="39356"/>
                        <a:pt x="1530712" y="37293"/>
                        <a:pt x="1535069" y="33558"/>
                      </a:cubicBezTo>
                      <a:cubicBezTo>
                        <a:pt x="1539204" y="30161"/>
                        <a:pt x="1544273" y="28071"/>
                        <a:pt x="1549609" y="27555"/>
                      </a:cubicBezTo>
                      <a:cubicBezTo>
                        <a:pt x="1553966" y="27715"/>
                        <a:pt x="1558190" y="29271"/>
                        <a:pt x="1561614" y="32001"/>
                      </a:cubicBezTo>
                      <a:cubicBezTo>
                        <a:pt x="1566060" y="35292"/>
                        <a:pt x="1567928" y="38671"/>
                        <a:pt x="1567083" y="42050"/>
                      </a:cubicBezTo>
                      <a:cubicBezTo>
                        <a:pt x="1565393" y="48720"/>
                        <a:pt x="1553744" y="53655"/>
                        <a:pt x="1544851" y="56279"/>
                      </a:cubicBezTo>
                      <a:lnTo>
                        <a:pt x="1548497" y="55879"/>
                      </a:lnTo>
                      <a:lnTo>
                        <a:pt x="1549431" y="55879"/>
                      </a:lnTo>
                      <a:lnTo>
                        <a:pt x="1549431" y="56368"/>
                      </a:lnTo>
                      <a:cubicBezTo>
                        <a:pt x="1549431" y="56679"/>
                        <a:pt x="1549431" y="56812"/>
                        <a:pt x="1548897" y="56946"/>
                      </a:cubicBezTo>
                      <a:lnTo>
                        <a:pt x="1548897" y="56946"/>
                      </a:lnTo>
                      <a:lnTo>
                        <a:pt x="1547652" y="56946"/>
                      </a:lnTo>
                      <a:lnTo>
                        <a:pt x="1546007" y="56946"/>
                      </a:lnTo>
                      <a:lnTo>
                        <a:pt x="1535603" y="58057"/>
                      </a:lnTo>
                      <a:lnTo>
                        <a:pt x="1531823" y="58546"/>
                      </a:lnTo>
                      <a:cubicBezTo>
                        <a:pt x="1521196" y="60400"/>
                        <a:pt x="1510436" y="61543"/>
                        <a:pt x="1499676" y="61970"/>
                      </a:cubicBezTo>
                      <a:close/>
                      <a:moveTo>
                        <a:pt x="1516527" y="40494"/>
                      </a:moveTo>
                      <a:cubicBezTo>
                        <a:pt x="1504122" y="40494"/>
                        <a:pt x="1479445" y="44140"/>
                        <a:pt x="1478867" y="52544"/>
                      </a:cubicBezTo>
                      <a:cubicBezTo>
                        <a:pt x="1478733" y="53967"/>
                        <a:pt x="1479223" y="55381"/>
                        <a:pt x="1480201" y="56412"/>
                      </a:cubicBezTo>
                      <a:cubicBezTo>
                        <a:pt x="1482913" y="59347"/>
                        <a:pt x="1489538" y="60858"/>
                        <a:pt x="1499942" y="60858"/>
                      </a:cubicBezTo>
                      <a:cubicBezTo>
                        <a:pt x="1510347" y="60632"/>
                        <a:pt x="1520752" y="59725"/>
                        <a:pt x="1531067" y="58146"/>
                      </a:cubicBezTo>
                      <a:lnTo>
                        <a:pt x="1531334" y="58146"/>
                      </a:lnTo>
                      <a:lnTo>
                        <a:pt x="1531334" y="58146"/>
                      </a:lnTo>
                      <a:lnTo>
                        <a:pt x="1533290" y="57924"/>
                      </a:lnTo>
                      <a:lnTo>
                        <a:pt x="1535781" y="57657"/>
                      </a:lnTo>
                      <a:cubicBezTo>
                        <a:pt x="1543250" y="56679"/>
                        <a:pt x="1563837" y="50454"/>
                        <a:pt x="1565971" y="42228"/>
                      </a:cubicBezTo>
                      <a:cubicBezTo>
                        <a:pt x="1566683" y="39338"/>
                        <a:pt x="1564993" y="36314"/>
                        <a:pt x="1560947" y="33335"/>
                      </a:cubicBezTo>
                      <a:cubicBezTo>
                        <a:pt x="1557745" y="30672"/>
                        <a:pt x="1553744" y="29111"/>
                        <a:pt x="1549564" y="28889"/>
                      </a:cubicBezTo>
                      <a:cubicBezTo>
                        <a:pt x="1544451" y="29400"/>
                        <a:pt x="1539604" y="31428"/>
                        <a:pt x="1535647" y="34714"/>
                      </a:cubicBezTo>
                      <a:cubicBezTo>
                        <a:pt x="1531067" y="38600"/>
                        <a:pt x="1525287" y="40730"/>
                        <a:pt x="1519284" y="40716"/>
                      </a:cubicBezTo>
                      <a:cubicBezTo>
                        <a:pt x="1518262" y="40592"/>
                        <a:pt x="1517283" y="40534"/>
                        <a:pt x="1516261" y="40539"/>
                      </a:cubicBezTo>
                      <a:close/>
                      <a:moveTo>
                        <a:pt x="2418701" y="43162"/>
                      </a:moveTo>
                      <a:cubicBezTo>
                        <a:pt x="2409452" y="43162"/>
                        <a:pt x="2399714" y="41116"/>
                        <a:pt x="2396469" y="38493"/>
                      </a:cubicBezTo>
                      <a:cubicBezTo>
                        <a:pt x="2393223" y="35870"/>
                        <a:pt x="2392822" y="34047"/>
                        <a:pt x="2393578" y="31957"/>
                      </a:cubicBezTo>
                      <a:cubicBezTo>
                        <a:pt x="2395623" y="26310"/>
                        <a:pt x="2410029" y="23064"/>
                        <a:pt x="2422835" y="23064"/>
                      </a:cubicBezTo>
                      <a:cubicBezTo>
                        <a:pt x="2427282" y="23064"/>
                        <a:pt x="2438131" y="23553"/>
                        <a:pt x="2441554" y="28000"/>
                      </a:cubicBezTo>
                      <a:cubicBezTo>
                        <a:pt x="2442577" y="29249"/>
                        <a:pt x="2442889" y="30917"/>
                        <a:pt x="2442399" y="32446"/>
                      </a:cubicBezTo>
                      <a:cubicBezTo>
                        <a:pt x="2440398" y="39205"/>
                        <a:pt x="2431728" y="43206"/>
                        <a:pt x="2418433" y="43206"/>
                      </a:cubicBezTo>
                      <a:close/>
                      <a:moveTo>
                        <a:pt x="2423147" y="24087"/>
                      </a:moveTo>
                      <a:cubicBezTo>
                        <a:pt x="2411008" y="24087"/>
                        <a:pt x="2396779" y="27244"/>
                        <a:pt x="2394956" y="32313"/>
                      </a:cubicBezTo>
                      <a:cubicBezTo>
                        <a:pt x="2394378" y="33971"/>
                        <a:pt x="2395223" y="35750"/>
                        <a:pt x="2397491" y="37648"/>
                      </a:cubicBezTo>
                      <a:cubicBezTo>
                        <a:pt x="2404116" y="40943"/>
                        <a:pt x="2411497" y="42473"/>
                        <a:pt x="2418877" y="42095"/>
                      </a:cubicBezTo>
                      <a:cubicBezTo>
                        <a:pt x="2424881" y="42095"/>
                        <a:pt x="2439198" y="41116"/>
                        <a:pt x="2441644" y="32001"/>
                      </a:cubicBezTo>
                      <a:cubicBezTo>
                        <a:pt x="2442000" y="30841"/>
                        <a:pt x="2441777" y="29583"/>
                        <a:pt x="2441021" y="28622"/>
                      </a:cubicBezTo>
                      <a:cubicBezTo>
                        <a:pt x="2438264" y="25821"/>
                        <a:pt x="2431728" y="23953"/>
                        <a:pt x="2422702" y="23953"/>
                      </a:cubicBezTo>
                      <a:close/>
                      <a:moveTo>
                        <a:pt x="1286427" y="28533"/>
                      </a:moveTo>
                      <a:lnTo>
                        <a:pt x="1285315" y="28533"/>
                      </a:lnTo>
                      <a:cubicBezTo>
                        <a:pt x="1275622" y="28533"/>
                        <a:pt x="1246098" y="28533"/>
                        <a:pt x="1241874" y="16172"/>
                      </a:cubicBezTo>
                      <a:lnTo>
                        <a:pt x="1241874" y="16172"/>
                      </a:lnTo>
                      <a:lnTo>
                        <a:pt x="1242274" y="16172"/>
                      </a:lnTo>
                      <a:lnTo>
                        <a:pt x="1242274" y="16172"/>
                      </a:lnTo>
                      <a:lnTo>
                        <a:pt x="1242897" y="15950"/>
                      </a:lnTo>
                      <a:cubicBezTo>
                        <a:pt x="1243341" y="17195"/>
                        <a:pt x="1245654" y="17462"/>
                        <a:pt x="1247343" y="17462"/>
                      </a:cubicBezTo>
                      <a:cubicBezTo>
                        <a:pt x="1256992" y="17462"/>
                        <a:pt x="1278868" y="10614"/>
                        <a:pt x="1294786" y="5590"/>
                      </a:cubicBezTo>
                      <a:cubicBezTo>
                        <a:pt x="1301678" y="3082"/>
                        <a:pt x="1308748" y="1103"/>
                        <a:pt x="1315951" y="-324"/>
                      </a:cubicBezTo>
                      <a:lnTo>
                        <a:pt x="1315951" y="-324"/>
                      </a:lnTo>
                      <a:cubicBezTo>
                        <a:pt x="1321509" y="-324"/>
                        <a:pt x="1349477" y="5634"/>
                        <a:pt x="1350055" y="11326"/>
                      </a:cubicBezTo>
                      <a:cubicBezTo>
                        <a:pt x="1350055" y="13238"/>
                        <a:pt x="1347876" y="14572"/>
                        <a:pt x="1342674" y="15772"/>
                      </a:cubicBezTo>
                      <a:cubicBezTo>
                        <a:pt x="1341073" y="16057"/>
                        <a:pt x="1339472" y="16190"/>
                        <a:pt x="1337872" y="16172"/>
                      </a:cubicBezTo>
                      <a:cubicBezTo>
                        <a:pt x="1335115" y="16172"/>
                        <a:pt x="1332091" y="15861"/>
                        <a:pt x="1328979" y="15594"/>
                      </a:cubicBezTo>
                      <a:cubicBezTo>
                        <a:pt x="1325866" y="15327"/>
                        <a:pt x="1322843" y="14972"/>
                        <a:pt x="1320086" y="14972"/>
                      </a:cubicBezTo>
                      <a:cubicBezTo>
                        <a:pt x="1316573" y="14714"/>
                        <a:pt x="1313017" y="15550"/>
                        <a:pt x="1309993" y="17373"/>
                      </a:cubicBezTo>
                      <a:cubicBezTo>
                        <a:pt x="1307992" y="18796"/>
                        <a:pt x="1306347" y="20130"/>
                        <a:pt x="1304746" y="21463"/>
                      </a:cubicBezTo>
                      <a:cubicBezTo>
                        <a:pt x="1299766" y="26372"/>
                        <a:pt x="1292963" y="28982"/>
                        <a:pt x="1285982" y="28667"/>
                      </a:cubicBezTo>
                      <a:close/>
                      <a:moveTo>
                        <a:pt x="1244053" y="18040"/>
                      </a:moveTo>
                      <a:cubicBezTo>
                        <a:pt x="1248499" y="24265"/>
                        <a:pt x="1262372" y="27422"/>
                        <a:pt x="1285315" y="27422"/>
                      </a:cubicBezTo>
                      <a:lnTo>
                        <a:pt x="1286427" y="27422"/>
                      </a:lnTo>
                      <a:cubicBezTo>
                        <a:pt x="1293141" y="27662"/>
                        <a:pt x="1299677" y="25083"/>
                        <a:pt x="1304435" y="20307"/>
                      </a:cubicBezTo>
                      <a:cubicBezTo>
                        <a:pt x="1305991" y="19062"/>
                        <a:pt x="1307725" y="17640"/>
                        <a:pt x="1309770" y="16217"/>
                      </a:cubicBezTo>
                      <a:cubicBezTo>
                        <a:pt x="1312972" y="14229"/>
                        <a:pt x="1316707" y="13309"/>
                        <a:pt x="1320486" y="13593"/>
                      </a:cubicBezTo>
                      <a:cubicBezTo>
                        <a:pt x="1323421" y="13593"/>
                        <a:pt x="1326578" y="13905"/>
                        <a:pt x="1329646" y="14216"/>
                      </a:cubicBezTo>
                      <a:cubicBezTo>
                        <a:pt x="1332492" y="14554"/>
                        <a:pt x="1335382" y="14745"/>
                        <a:pt x="1338272" y="14794"/>
                      </a:cubicBezTo>
                      <a:cubicBezTo>
                        <a:pt x="1339739" y="14798"/>
                        <a:pt x="1341251" y="14678"/>
                        <a:pt x="1342718" y="14438"/>
                      </a:cubicBezTo>
                      <a:cubicBezTo>
                        <a:pt x="1348721" y="13193"/>
                        <a:pt x="1349254" y="11859"/>
                        <a:pt x="1349210" y="11326"/>
                      </a:cubicBezTo>
                      <a:cubicBezTo>
                        <a:pt x="1348810" y="6879"/>
                        <a:pt x="1322531" y="654"/>
                        <a:pt x="1316218" y="654"/>
                      </a:cubicBezTo>
                      <a:lnTo>
                        <a:pt x="1316218" y="654"/>
                      </a:lnTo>
                      <a:cubicBezTo>
                        <a:pt x="1309148" y="2117"/>
                        <a:pt x="1302167" y="4078"/>
                        <a:pt x="1295364" y="6524"/>
                      </a:cubicBezTo>
                      <a:cubicBezTo>
                        <a:pt x="1278468" y="11815"/>
                        <a:pt x="1257392" y="18440"/>
                        <a:pt x="1247565" y="18440"/>
                      </a:cubicBezTo>
                      <a:cubicBezTo>
                        <a:pt x="1246232" y="18564"/>
                        <a:pt x="1244898" y="18476"/>
                        <a:pt x="1243608" y="18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0" name="자유형: 도형 9839">
                  <a:extLst>
                    <a:ext uri="{FF2B5EF4-FFF2-40B4-BE49-F238E27FC236}">
                      <a16:creationId xmlns:a16="http://schemas.microsoft.com/office/drawing/2014/main" id="{A09FB357-CDD7-456F-3DF0-4849413E989F}"/>
                    </a:ext>
                  </a:extLst>
                </p:cNvPr>
                <p:cNvSpPr/>
                <p:nvPr/>
              </p:nvSpPr>
              <p:spPr>
                <a:xfrm>
                  <a:off x="4974458" y="9404454"/>
                  <a:ext cx="423354" cy="438771"/>
                </a:xfrm>
                <a:custGeom>
                  <a:avLst/>
                  <a:gdLst>
                    <a:gd name="connsiteX0" fmla="*/ 567808 w 619833"/>
                    <a:gd name="connsiteY0" fmla="*/ 420805 h 642405"/>
                    <a:gd name="connsiteX1" fmla="*/ 551001 w 619833"/>
                    <a:gd name="connsiteY1" fmla="*/ 355933 h 642405"/>
                    <a:gd name="connsiteX2" fmla="*/ 549311 w 619833"/>
                    <a:gd name="connsiteY2" fmla="*/ 315071 h 642405"/>
                    <a:gd name="connsiteX3" fmla="*/ 555936 w 619833"/>
                    <a:gd name="connsiteY3" fmla="*/ 298663 h 642405"/>
                    <a:gd name="connsiteX4" fmla="*/ 547666 w 619833"/>
                    <a:gd name="connsiteY4" fmla="*/ 269273 h 642405"/>
                    <a:gd name="connsiteX5" fmla="*/ 559538 w 619833"/>
                    <a:gd name="connsiteY5" fmla="*/ 230945 h 642405"/>
                    <a:gd name="connsiteX6" fmla="*/ 569320 w 619833"/>
                    <a:gd name="connsiteY6" fmla="*/ 203199 h 642405"/>
                    <a:gd name="connsiteX7" fmla="*/ 578613 w 619833"/>
                    <a:gd name="connsiteY7" fmla="*/ 160514 h 642405"/>
                    <a:gd name="connsiteX8" fmla="*/ 613473 w 619833"/>
                    <a:gd name="connsiteY8" fmla="*/ 116406 h 642405"/>
                    <a:gd name="connsiteX9" fmla="*/ 614718 w 619833"/>
                    <a:gd name="connsiteY9" fmla="*/ 96442 h 642405"/>
                    <a:gd name="connsiteX10" fmla="*/ 610582 w 619833"/>
                    <a:gd name="connsiteY10" fmla="*/ 69763 h 642405"/>
                    <a:gd name="connsiteX11" fmla="*/ 576745 w 619833"/>
                    <a:gd name="connsiteY11" fmla="*/ 27478 h 642405"/>
                    <a:gd name="connsiteX12" fmla="*/ 558471 w 619833"/>
                    <a:gd name="connsiteY12" fmla="*/ 28012 h 642405"/>
                    <a:gd name="connsiteX13" fmla="*/ 537929 w 619833"/>
                    <a:gd name="connsiteY13" fmla="*/ 27167 h 642405"/>
                    <a:gd name="connsiteX14" fmla="*/ 493465 w 619833"/>
                    <a:gd name="connsiteY14" fmla="*/ 1556 h 642405"/>
                    <a:gd name="connsiteX15" fmla="*/ 467853 w 619833"/>
                    <a:gd name="connsiteY15" fmla="*/ 6580 h 642405"/>
                    <a:gd name="connsiteX16" fmla="*/ 427569 w 619833"/>
                    <a:gd name="connsiteY16" fmla="*/ 8181 h 642405"/>
                    <a:gd name="connsiteX17" fmla="*/ 404270 w 619833"/>
                    <a:gd name="connsiteY17" fmla="*/ 7114 h 642405"/>
                    <a:gd name="connsiteX18" fmla="*/ 361896 w 619833"/>
                    <a:gd name="connsiteY18" fmla="*/ 18719 h 642405"/>
                    <a:gd name="connsiteX19" fmla="*/ 338152 w 619833"/>
                    <a:gd name="connsiteY19" fmla="*/ 21564 h 642405"/>
                    <a:gd name="connsiteX20" fmla="*/ 330504 w 619833"/>
                    <a:gd name="connsiteY20" fmla="*/ 40373 h 642405"/>
                    <a:gd name="connsiteX21" fmla="*/ 258429 w 619833"/>
                    <a:gd name="connsiteY21" fmla="*/ 18585 h 642405"/>
                    <a:gd name="connsiteX22" fmla="*/ 209874 w 619833"/>
                    <a:gd name="connsiteY22" fmla="*/ 29301 h 642405"/>
                    <a:gd name="connsiteX23" fmla="*/ 203916 w 619833"/>
                    <a:gd name="connsiteY23" fmla="*/ 59003 h 642405"/>
                    <a:gd name="connsiteX24" fmla="*/ 186797 w 619833"/>
                    <a:gd name="connsiteY24" fmla="*/ 120497 h 642405"/>
                    <a:gd name="connsiteX25" fmla="*/ 165810 w 619833"/>
                    <a:gd name="connsiteY25" fmla="*/ 183991 h 642405"/>
                    <a:gd name="connsiteX26" fmla="*/ 139532 w 619833"/>
                    <a:gd name="connsiteY26" fmla="*/ 227788 h 642405"/>
                    <a:gd name="connsiteX27" fmla="*/ 129839 w 619833"/>
                    <a:gd name="connsiteY27" fmla="*/ 294928 h 642405"/>
                    <a:gd name="connsiteX28" fmla="*/ 122236 w 619833"/>
                    <a:gd name="connsiteY28" fmla="*/ 308623 h 642405"/>
                    <a:gd name="connsiteX29" fmla="*/ 114187 w 619833"/>
                    <a:gd name="connsiteY29" fmla="*/ 331922 h 642405"/>
                    <a:gd name="connsiteX30" fmla="*/ 96402 w 619833"/>
                    <a:gd name="connsiteY30" fmla="*/ 338903 h 642405"/>
                    <a:gd name="connsiteX31" fmla="*/ 80128 w 619833"/>
                    <a:gd name="connsiteY31" fmla="*/ 335746 h 642405"/>
                    <a:gd name="connsiteX32" fmla="*/ 54562 w 619833"/>
                    <a:gd name="connsiteY32" fmla="*/ 338903 h 642405"/>
                    <a:gd name="connsiteX33" fmla="*/ 28283 w 619833"/>
                    <a:gd name="connsiteY33" fmla="*/ 337169 h 642405"/>
                    <a:gd name="connsiteX34" fmla="*/ -129 w 619833"/>
                    <a:gd name="connsiteY34" fmla="*/ 353621 h 642405"/>
                    <a:gd name="connsiteX35" fmla="*/ 12766 w 619833"/>
                    <a:gd name="connsiteY35" fmla="*/ 394350 h 642405"/>
                    <a:gd name="connsiteX36" fmla="*/ 137264 w 619833"/>
                    <a:gd name="connsiteY36" fmla="*/ 383856 h 642405"/>
                    <a:gd name="connsiteX37" fmla="*/ 146735 w 619833"/>
                    <a:gd name="connsiteY37" fmla="*/ 396573 h 642405"/>
                    <a:gd name="connsiteX38" fmla="*/ 156473 w 619833"/>
                    <a:gd name="connsiteY38" fmla="*/ 429698 h 642405"/>
                    <a:gd name="connsiteX39" fmla="*/ 182751 w 619833"/>
                    <a:gd name="connsiteY39" fmla="*/ 460245 h 642405"/>
                    <a:gd name="connsiteX40" fmla="*/ 230772 w 619833"/>
                    <a:gd name="connsiteY40" fmla="*/ 452019 h 642405"/>
                    <a:gd name="connsiteX41" fmla="*/ 242110 w 619833"/>
                    <a:gd name="connsiteY41" fmla="*/ 422940 h 642405"/>
                    <a:gd name="connsiteX42" fmla="*/ 269411 w 619833"/>
                    <a:gd name="connsiteY42" fmla="*/ 423740 h 642405"/>
                    <a:gd name="connsiteX43" fmla="*/ 300047 w 619833"/>
                    <a:gd name="connsiteY43" fmla="*/ 429032 h 642405"/>
                    <a:gd name="connsiteX44" fmla="*/ 311296 w 619833"/>
                    <a:gd name="connsiteY44" fmla="*/ 457311 h 642405"/>
                    <a:gd name="connsiteX45" fmla="*/ 314408 w 619833"/>
                    <a:gd name="connsiteY45" fmla="*/ 514402 h 642405"/>
                    <a:gd name="connsiteX46" fmla="*/ 323790 w 619833"/>
                    <a:gd name="connsiteY46" fmla="*/ 549351 h 642405"/>
                    <a:gd name="connsiteX47" fmla="*/ 344155 w 619833"/>
                    <a:gd name="connsiteY47" fmla="*/ 555042 h 642405"/>
                    <a:gd name="connsiteX48" fmla="*/ 374168 w 619833"/>
                    <a:gd name="connsiteY48" fmla="*/ 552018 h 642405"/>
                    <a:gd name="connsiteX49" fmla="*/ 392220 w 619833"/>
                    <a:gd name="connsiteY49" fmla="*/ 560911 h 642405"/>
                    <a:gd name="connsiteX50" fmla="*/ 401113 w 619833"/>
                    <a:gd name="connsiteY50" fmla="*/ 568426 h 642405"/>
                    <a:gd name="connsiteX51" fmla="*/ 417120 w 619833"/>
                    <a:gd name="connsiteY51" fmla="*/ 563980 h 642405"/>
                    <a:gd name="connsiteX52" fmla="*/ 432638 w 619833"/>
                    <a:gd name="connsiteY52" fmla="*/ 583410 h 642405"/>
                    <a:gd name="connsiteX53" fmla="*/ 468209 w 619833"/>
                    <a:gd name="connsiteY53" fmla="*/ 592303 h 642405"/>
                    <a:gd name="connsiteX54" fmla="*/ 491019 w 619833"/>
                    <a:gd name="connsiteY54" fmla="*/ 587545 h 642405"/>
                    <a:gd name="connsiteX55" fmla="*/ 524723 w 619833"/>
                    <a:gd name="connsiteY55" fmla="*/ 602796 h 642405"/>
                    <a:gd name="connsiteX56" fmla="*/ 570609 w 619833"/>
                    <a:gd name="connsiteY56" fmla="*/ 634455 h 642405"/>
                    <a:gd name="connsiteX57" fmla="*/ 570609 w 619833"/>
                    <a:gd name="connsiteY57" fmla="*/ 596971 h 642405"/>
                    <a:gd name="connsiteX58" fmla="*/ 538596 w 619833"/>
                    <a:gd name="connsiteY58" fmla="*/ 596971 h 642405"/>
                    <a:gd name="connsiteX59" fmla="*/ 525567 w 619833"/>
                    <a:gd name="connsiteY59" fmla="*/ 570293 h 642405"/>
                    <a:gd name="connsiteX60" fmla="*/ 535616 w 619833"/>
                    <a:gd name="connsiteY60" fmla="*/ 528675 h 642405"/>
                    <a:gd name="connsiteX61" fmla="*/ 533260 w 619833"/>
                    <a:gd name="connsiteY61" fmla="*/ 497550 h 642405"/>
                    <a:gd name="connsiteX62" fmla="*/ 542152 w 619833"/>
                    <a:gd name="connsiteY62" fmla="*/ 480343 h 642405"/>
                    <a:gd name="connsiteX63" fmla="*/ 548199 w 619833"/>
                    <a:gd name="connsiteY63" fmla="*/ 468338 h 642405"/>
                    <a:gd name="connsiteX64" fmla="*/ 588929 w 619833"/>
                    <a:gd name="connsiteY64" fmla="*/ 462291 h 642405"/>
                    <a:gd name="connsiteX65" fmla="*/ 567719 w 619833"/>
                    <a:gd name="connsiteY65" fmla="*/ 421028 h 642405"/>
                    <a:gd name="connsiteX66" fmla="*/ 567808 w 619833"/>
                    <a:gd name="connsiteY66" fmla="*/ 420805 h 642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619833" h="642405">
                      <a:moveTo>
                        <a:pt x="567808" y="420805"/>
                      </a:moveTo>
                      <a:cubicBezTo>
                        <a:pt x="552424" y="412446"/>
                        <a:pt x="552335" y="370295"/>
                        <a:pt x="551001" y="355933"/>
                      </a:cubicBezTo>
                      <a:cubicBezTo>
                        <a:pt x="549667" y="342372"/>
                        <a:pt x="549134" y="328721"/>
                        <a:pt x="549311" y="315071"/>
                      </a:cubicBezTo>
                      <a:cubicBezTo>
                        <a:pt x="549311" y="313248"/>
                        <a:pt x="551045" y="287547"/>
                        <a:pt x="555936" y="298663"/>
                      </a:cubicBezTo>
                      <a:cubicBezTo>
                        <a:pt x="555003" y="284212"/>
                        <a:pt x="555936" y="278610"/>
                        <a:pt x="547666" y="269273"/>
                      </a:cubicBezTo>
                      <a:cubicBezTo>
                        <a:pt x="544998" y="266205"/>
                        <a:pt x="554202" y="232902"/>
                        <a:pt x="559538" y="230945"/>
                      </a:cubicBezTo>
                      <a:cubicBezTo>
                        <a:pt x="569098" y="227610"/>
                        <a:pt x="569320" y="211070"/>
                        <a:pt x="569320" y="203199"/>
                      </a:cubicBezTo>
                      <a:cubicBezTo>
                        <a:pt x="569320" y="188082"/>
                        <a:pt x="575812" y="175009"/>
                        <a:pt x="578613" y="160514"/>
                      </a:cubicBezTo>
                      <a:cubicBezTo>
                        <a:pt x="582614" y="139616"/>
                        <a:pt x="601823" y="130946"/>
                        <a:pt x="613473" y="116406"/>
                      </a:cubicBezTo>
                      <a:cubicBezTo>
                        <a:pt x="619475" y="108892"/>
                        <a:pt x="623255" y="103289"/>
                        <a:pt x="614718" y="96442"/>
                      </a:cubicBezTo>
                      <a:cubicBezTo>
                        <a:pt x="606181" y="89594"/>
                        <a:pt x="609471" y="79279"/>
                        <a:pt x="610582" y="69763"/>
                      </a:cubicBezTo>
                      <a:cubicBezTo>
                        <a:pt x="613073" y="48910"/>
                        <a:pt x="592797" y="40017"/>
                        <a:pt x="576745" y="27478"/>
                      </a:cubicBezTo>
                      <a:cubicBezTo>
                        <a:pt x="570476" y="22632"/>
                        <a:pt x="564873" y="23788"/>
                        <a:pt x="558471" y="28012"/>
                      </a:cubicBezTo>
                      <a:cubicBezTo>
                        <a:pt x="553046" y="31658"/>
                        <a:pt x="546599" y="18496"/>
                        <a:pt x="537929" y="27167"/>
                      </a:cubicBezTo>
                      <a:cubicBezTo>
                        <a:pt x="519654" y="45442"/>
                        <a:pt x="503869" y="6980"/>
                        <a:pt x="493465" y="1556"/>
                      </a:cubicBezTo>
                      <a:cubicBezTo>
                        <a:pt x="491152" y="3601"/>
                        <a:pt x="473144" y="9248"/>
                        <a:pt x="467853" y="6580"/>
                      </a:cubicBezTo>
                      <a:cubicBezTo>
                        <a:pt x="450068" y="-2313"/>
                        <a:pt x="441931" y="-3469"/>
                        <a:pt x="427569" y="8181"/>
                      </a:cubicBezTo>
                      <a:cubicBezTo>
                        <a:pt x="421922" y="12627"/>
                        <a:pt x="410539" y="7114"/>
                        <a:pt x="404270" y="7114"/>
                      </a:cubicBezTo>
                      <a:cubicBezTo>
                        <a:pt x="389153" y="7114"/>
                        <a:pt x="375902" y="19475"/>
                        <a:pt x="361896" y="18719"/>
                      </a:cubicBezTo>
                      <a:cubicBezTo>
                        <a:pt x="353625" y="18319"/>
                        <a:pt x="343755" y="12494"/>
                        <a:pt x="338152" y="21564"/>
                      </a:cubicBezTo>
                      <a:cubicBezTo>
                        <a:pt x="336907" y="23610"/>
                        <a:pt x="331393" y="40551"/>
                        <a:pt x="330504" y="40373"/>
                      </a:cubicBezTo>
                      <a:cubicBezTo>
                        <a:pt x="305516" y="35526"/>
                        <a:pt x="276703" y="35926"/>
                        <a:pt x="258429" y="18585"/>
                      </a:cubicBezTo>
                      <a:cubicBezTo>
                        <a:pt x="240154" y="1244"/>
                        <a:pt x="223791" y="13872"/>
                        <a:pt x="209874" y="29301"/>
                      </a:cubicBezTo>
                      <a:cubicBezTo>
                        <a:pt x="201604" y="38460"/>
                        <a:pt x="203871" y="46775"/>
                        <a:pt x="203916" y="59003"/>
                      </a:cubicBezTo>
                      <a:cubicBezTo>
                        <a:pt x="208762" y="85192"/>
                        <a:pt x="189599" y="97331"/>
                        <a:pt x="186797" y="120497"/>
                      </a:cubicBezTo>
                      <a:cubicBezTo>
                        <a:pt x="183952" y="144463"/>
                        <a:pt x="175103" y="161848"/>
                        <a:pt x="165810" y="183991"/>
                      </a:cubicBezTo>
                      <a:cubicBezTo>
                        <a:pt x="157451" y="203866"/>
                        <a:pt x="156917" y="212848"/>
                        <a:pt x="139532" y="227788"/>
                      </a:cubicBezTo>
                      <a:cubicBezTo>
                        <a:pt x="124192" y="240860"/>
                        <a:pt x="129839" y="276698"/>
                        <a:pt x="129839" y="294928"/>
                      </a:cubicBezTo>
                      <a:cubicBezTo>
                        <a:pt x="129839" y="302176"/>
                        <a:pt x="129083" y="306578"/>
                        <a:pt x="122236" y="308623"/>
                      </a:cubicBezTo>
                      <a:cubicBezTo>
                        <a:pt x="112854" y="311424"/>
                        <a:pt x="120679" y="326409"/>
                        <a:pt x="114187" y="331922"/>
                      </a:cubicBezTo>
                      <a:cubicBezTo>
                        <a:pt x="109030" y="336369"/>
                        <a:pt x="101782" y="333479"/>
                        <a:pt x="96402" y="338903"/>
                      </a:cubicBezTo>
                      <a:cubicBezTo>
                        <a:pt x="81729" y="353576"/>
                        <a:pt x="87509" y="345439"/>
                        <a:pt x="80128" y="335746"/>
                      </a:cubicBezTo>
                      <a:cubicBezTo>
                        <a:pt x="73948" y="327431"/>
                        <a:pt x="60342" y="334057"/>
                        <a:pt x="54562" y="338903"/>
                      </a:cubicBezTo>
                      <a:cubicBezTo>
                        <a:pt x="41223" y="350108"/>
                        <a:pt x="39355" y="333656"/>
                        <a:pt x="28283" y="337169"/>
                      </a:cubicBezTo>
                      <a:cubicBezTo>
                        <a:pt x="18101" y="340415"/>
                        <a:pt x="8541" y="347663"/>
                        <a:pt x="-129" y="353621"/>
                      </a:cubicBezTo>
                      <a:cubicBezTo>
                        <a:pt x="6229" y="366960"/>
                        <a:pt x="8764" y="380299"/>
                        <a:pt x="12766" y="394350"/>
                      </a:cubicBezTo>
                      <a:cubicBezTo>
                        <a:pt x="44646" y="371762"/>
                        <a:pt x="99870" y="383323"/>
                        <a:pt x="137264" y="383856"/>
                      </a:cubicBezTo>
                      <a:cubicBezTo>
                        <a:pt x="144290" y="383856"/>
                        <a:pt x="144868" y="389725"/>
                        <a:pt x="146735" y="396573"/>
                      </a:cubicBezTo>
                      <a:cubicBezTo>
                        <a:pt x="151182" y="412891"/>
                        <a:pt x="146424" y="416226"/>
                        <a:pt x="156473" y="429698"/>
                      </a:cubicBezTo>
                      <a:cubicBezTo>
                        <a:pt x="163943" y="439703"/>
                        <a:pt x="166299" y="460823"/>
                        <a:pt x="182751" y="460245"/>
                      </a:cubicBezTo>
                      <a:cubicBezTo>
                        <a:pt x="188175" y="460245"/>
                        <a:pt x="228415" y="455177"/>
                        <a:pt x="230772" y="452019"/>
                      </a:cubicBezTo>
                      <a:cubicBezTo>
                        <a:pt x="236552" y="444327"/>
                        <a:pt x="232150" y="427965"/>
                        <a:pt x="242110" y="422940"/>
                      </a:cubicBezTo>
                      <a:cubicBezTo>
                        <a:pt x="246245" y="420894"/>
                        <a:pt x="267054" y="418494"/>
                        <a:pt x="269411" y="423740"/>
                      </a:cubicBezTo>
                      <a:cubicBezTo>
                        <a:pt x="273857" y="434012"/>
                        <a:pt x="291643" y="430099"/>
                        <a:pt x="300047" y="429032"/>
                      </a:cubicBezTo>
                      <a:cubicBezTo>
                        <a:pt x="313386" y="427253"/>
                        <a:pt x="307872" y="448729"/>
                        <a:pt x="311296" y="457311"/>
                      </a:cubicBezTo>
                      <a:cubicBezTo>
                        <a:pt x="319033" y="476519"/>
                        <a:pt x="298846" y="498173"/>
                        <a:pt x="314408" y="514402"/>
                      </a:cubicBezTo>
                      <a:cubicBezTo>
                        <a:pt x="325835" y="526363"/>
                        <a:pt x="326058" y="534100"/>
                        <a:pt x="323790" y="549351"/>
                      </a:cubicBezTo>
                      <a:cubicBezTo>
                        <a:pt x="319922" y="575096"/>
                        <a:pt x="332683" y="555042"/>
                        <a:pt x="344155" y="555042"/>
                      </a:cubicBezTo>
                      <a:cubicBezTo>
                        <a:pt x="354426" y="555042"/>
                        <a:pt x="364430" y="556198"/>
                        <a:pt x="374168" y="552018"/>
                      </a:cubicBezTo>
                      <a:cubicBezTo>
                        <a:pt x="385106" y="547572"/>
                        <a:pt x="385551" y="558066"/>
                        <a:pt x="392220" y="560911"/>
                      </a:cubicBezTo>
                      <a:cubicBezTo>
                        <a:pt x="395244" y="562245"/>
                        <a:pt x="394221" y="571939"/>
                        <a:pt x="401113" y="568426"/>
                      </a:cubicBezTo>
                      <a:cubicBezTo>
                        <a:pt x="406093" y="565891"/>
                        <a:pt x="411562" y="564424"/>
                        <a:pt x="417120" y="563980"/>
                      </a:cubicBezTo>
                      <a:cubicBezTo>
                        <a:pt x="426013" y="563491"/>
                        <a:pt x="421566" y="588968"/>
                        <a:pt x="432638" y="583410"/>
                      </a:cubicBezTo>
                      <a:cubicBezTo>
                        <a:pt x="440820" y="579319"/>
                        <a:pt x="458072" y="593059"/>
                        <a:pt x="468209" y="592303"/>
                      </a:cubicBezTo>
                      <a:cubicBezTo>
                        <a:pt x="479681" y="591458"/>
                        <a:pt x="480837" y="570071"/>
                        <a:pt x="491019" y="587545"/>
                      </a:cubicBezTo>
                      <a:cubicBezTo>
                        <a:pt x="500490" y="603641"/>
                        <a:pt x="508804" y="599328"/>
                        <a:pt x="524723" y="602796"/>
                      </a:cubicBezTo>
                      <a:cubicBezTo>
                        <a:pt x="534816" y="604975"/>
                        <a:pt x="546955" y="662334"/>
                        <a:pt x="570609" y="634455"/>
                      </a:cubicBezTo>
                      <a:cubicBezTo>
                        <a:pt x="573989" y="630408"/>
                        <a:pt x="579769" y="596971"/>
                        <a:pt x="570609" y="596971"/>
                      </a:cubicBezTo>
                      <a:cubicBezTo>
                        <a:pt x="557270" y="596971"/>
                        <a:pt x="551179" y="613112"/>
                        <a:pt x="538596" y="596971"/>
                      </a:cubicBezTo>
                      <a:cubicBezTo>
                        <a:pt x="533616" y="590524"/>
                        <a:pt x="522944" y="578652"/>
                        <a:pt x="525567" y="570293"/>
                      </a:cubicBezTo>
                      <a:cubicBezTo>
                        <a:pt x="529880" y="556687"/>
                        <a:pt x="533215" y="542770"/>
                        <a:pt x="535616" y="528675"/>
                      </a:cubicBezTo>
                      <a:cubicBezTo>
                        <a:pt x="537039" y="519782"/>
                        <a:pt x="529925" y="503331"/>
                        <a:pt x="533260" y="497550"/>
                      </a:cubicBezTo>
                      <a:cubicBezTo>
                        <a:pt x="537706" y="489992"/>
                        <a:pt x="542464" y="489636"/>
                        <a:pt x="542152" y="480343"/>
                      </a:cubicBezTo>
                      <a:cubicBezTo>
                        <a:pt x="542152" y="475407"/>
                        <a:pt x="540863" y="468338"/>
                        <a:pt x="548199" y="468338"/>
                      </a:cubicBezTo>
                      <a:cubicBezTo>
                        <a:pt x="559271" y="468338"/>
                        <a:pt x="580525" y="471672"/>
                        <a:pt x="588929" y="462291"/>
                      </a:cubicBezTo>
                      <a:cubicBezTo>
                        <a:pt x="597332" y="452909"/>
                        <a:pt x="577234" y="426275"/>
                        <a:pt x="567719" y="421028"/>
                      </a:cubicBezTo>
                      <a:cubicBezTo>
                        <a:pt x="551312" y="411824"/>
                        <a:pt x="577101" y="425919"/>
                        <a:pt x="567808" y="4208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1" name="자유형: 도형 9840">
                  <a:extLst>
                    <a:ext uri="{FF2B5EF4-FFF2-40B4-BE49-F238E27FC236}">
                      <a16:creationId xmlns:a16="http://schemas.microsoft.com/office/drawing/2014/main" id="{3AEDA662-B52B-BC9B-1B4B-1AE2134787F5}"/>
                    </a:ext>
                  </a:extLst>
                </p:cNvPr>
                <p:cNvSpPr/>
                <p:nvPr/>
              </p:nvSpPr>
              <p:spPr>
                <a:xfrm>
                  <a:off x="4974428" y="9404311"/>
                  <a:ext cx="424312" cy="439445"/>
                </a:xfrm>
                <a:custGeom>
                  <a:avLst/>
                  <a:gdLst>
                    <a:gd name="connsiteX0" fmla="*/ 558337 w 621235"/>
                    <a:gd name="connsiteY0" fmla="*/ 643069 h 643392"/>
                    <a:gd name="connsiteX1" fmla="*/ 535350 w 621235"/>
                    <a:gd name="connsiteY1" fmla="*/ 618258 h 643392"/>
                    <a:gd name="connsiteX2" fmla="*/ 524900 w 621235"/>
                    <a:gd name="connsiteY2" fmla="*/ 603763 h 643392"/>
                    <a:gd name="connsiteX3" fmla="*/ 514185 w 621235"/>
                    <a:gd name="connsiteY3" fmla="*/ 602162 h 643392"/>
                    <a:gd name="connsiteX4" fmla="*/ 490841 w 621235"/>
                    <a:gd name="connsiteY4" fmla="*/ 588245 h 643392"/>
                    <a:gd name="connsiteX5" fmla="*/ 484305 w 621235"/>
                    <a:gd name="connsiteY5" fmla="*/ 581753 h 643392"/>
                    <a:gd name="connsiteX6" fmla="*/ 479014 w 621235"/>
                    <a:gd name="connsiteY6" fmla="*/ 586199 h 643392"/>
                    <a:gd name="connsiteX7" fmla="*/ 468565 w 621235"/>
                    <a:gd name="connsiteY7" fmla="*/ 593447 h 643392"/>
                    <a:gd name="connsiteX8" fmla="*/ 451535 w 621235"/>
                    <a:gd name="connsiteY8" fmla="*/ 588511 h 643392"/>
                    <a:gd name="connsiteX9" fmla="*/ 436418 w 621235"/>
                    <a:gd name="connsiteY9" fmla="*/ 584065 h 643392"/>
                    <a:gd name="connsiteX10" fmla="*/ 433038 w 621235"/>
                    <a:gd name="connsiteY10" fmla="*/ 584732 h 643392"/>
                    <a:gd name="connsiteX11" fmla="*/ 429926 w 621235"/>
                    <a:gd name="connsiteY11" fmla="*/ 585621 h 643392"/>
                    <a:gd name="connsiteX12" fmla="*/ 423211 w 621235"/>
                    <a:gd name="connsiteY12" fmla="*/ 575128 h 643392"/>
                    <a:gd name="connsiteX13" fmla="*/ 417476 w 621235"/>
                    <a:gd name="connsiteY13" fmla="*/ 565346 h 643392"/>
                    <a:gd name="connsiteX14" fmla="*/ 417253 w 621235"/>
                    <a:gd name="connsiteY14" fmla="*/ 565346 h 643392"/>
                    <a:gd name="connsiteX15" fmla="*/ 401513 w 621235"/>
                    <a:gd name="connsiteY15" fmla="*/ 569792 h 643392"/>
                    <a:gd name="connsiteX16" fmla="*/ 398579 w 621235"/>
                    <a:gd name="connsiteY16" fmla="*/ 570592 h 643392"/>
                    <a:gd name="connsiteX17" fmla="*/ 394132 w 621235"/>
                    <a:gd name="connsiteY17" fmla="*/ 565612 h 643392"/>
                    <a:gd name="connsiteX18" fmla="*/ 392220 w 621235"/>
                    <a:gd name="connsiteY18" fmla="*/ 562278 h 643392"/>
                    <a:gd name="connsiteX19" fmla="*/ 386573 w 621235"/>
                    <a:gd name="connsiteY19" fmla="*/ 557120 h 643392"/>
                    <a:gd name="connsiteX20" fmla="*/ 379237 w 621235"/>
                    <a:gd name="connsiteY20" fmla="*/ 552184 h 643392"/>
                    <a:gd name="connsiteX21" fmla="*/ 374790 w 621235"/>
                    <a:gd name="connsiteY21" fmla="*/ 553296 h 643392"/>
                    <a:gd name="connsiteX22" fmla="*/ 355538 w 621235"/>
                    <a:gd name="connsiteY22" fmla="*/ 556498 h 643392"/>
                    <a:gd name="connsiteX23" fmla="*/ 350113 w 621235"/>
                    <a:gd name="connsiteY23" fmla="*/ 556498 h 643392"/>
                    <a:gd name="connsiteX24" fmla="*/ 344555 w 621235"/>
                    <a:gd name="connsiteY24" fmla="*/ 556498 h 643392"/>
                    <a:gd name="connsiteX25" fmla="*/ 333261 w 621235"/>
                    <a:gd name="connsiteY25" fmla="*/ 560944 h 643392"/>
                    <a:gd name="connsiteX26" fmla="*/ 326236 w 621235"/>
                    <a:gd name="connsiteY26" fmla="*/ 563967 h 643392"/>
                    <a:gd name="connsiteX27" fmla="*/ 324146 w 621235"/>
                    <a:gd name="connsiteY27" fmla="*/ 563034 h 643392"/>
                    <a:gd name="connsiteX28" fmla="*/ 323613 w 621235"/>
                    <a:gd name="connsiteY28" fmla="*/ 550183 h 643392"/>
                    <a:gd name="connsiteX29" fmla="*/ 314408 w 621235"/>
                    <a:gd name="connsiteY29" fmla="*/ 515724 h 643392"/>
                    <a:gd name="connsiteX30" fmla="*/ 310540 w 621235"/>
                    <a:gd name="connsiteY30" fmla="*/ 484333 h 643392"/>
                    <a:gd name="connsiteX31" fmla="*/ 311207 w 621235"/>
                    <a:gd name="connsiteY31" fmla="*/ 458454 h 643392"/>
                    <a:gd name="connsiteX32" fmla="*/ 309607 w 621235"/>
                    <a:gd name="connsiteY32" fmla="*/ 447072 h 643392"/>
                    <a:gd name="connsiteX33" fmla="*/ 301870 w 621235"/>
                    <a:gd name="connsiteY33" fmla="*/ 430398 h 643392"/>
                    <a:gd name="connsiteX34" fmla="*/ 300491 w 621235"/>
                    <a:gd name="connsiteY34" fmla="*/ 430398 h 643392"/>
                    <a:gd name="connsiteX35" fmla="*/ 297734 w 621235"/>
                    <a:gd name="connsiteY35" fmla="*/ 430798 h 643392"/>
                    <a:gd name="connsiteX36" fmla="*/ 284884 w 621235"/>
                    <a:gd name="connsiteY36" fmla="*/ 432043 h 643392"/>
                    <a:gd name="connsiteX37" fmla="*/ 269277 w 621235"/>
                    <a:gd name="connsiteY37" fmla="*/ 424795 h 643392"/>
                    <a:gd name="connsiteX38" fmla="*/ 258695 w 621235"/>
                    <a:gd name="connsiteY38" fmla="*/ 421950 h 643392"/>
                    <a:gd name="connsiteX39" fmla="*/ 242733 w 621235"/>
                    <a:gd name="connsiteY39" fmla="*/ 424262 h 643392"/>
                    <a:gd name="connsiteX40" fmla="*/ 235396 w 621235"/>
                    <a:gd name="connsiteY40" fmla="*/ 440269 h 643392"/>
                    <a:gd name="connsiteX41" fmla="*/ 231617 w 621235"/>
                    <a:gd name="connsiteY41" fmla="*/ 453208 h 643392"/>
                    <a:gd name="connsiteX42" fmla="*/ 183195 w 621235"/>
                    <a:gd name="connsiteY42" fmla="*/ 461611 h 643392"/>
                    <a:gd name="connsiteX43" fmla="*/ 182351 w 621235"/>
                    <a:gd name="connsiteY43" fmla="*/ 461611 h 643392"/>
                    <a:gd name="connsiteX44" fmla="*/ 162164 w 621235"/>
                    <a:gd name="connsiteY44" fmla="*/ 441736 h 643392"/>
                    <a:gd name="connsiteX45" fmla="*/ 156428 w 621235"/>
                    <a:gd name="connsiteY45" fmla="*/ 430798 h 643392"/>
                    <a:gd name="connsiteX46" fmla="*/ 148914 w 621235"/>
                    <a:gd name="connsiteY46" fmla="*/ 411145 h 643392"/>
                    <a:gd name="connsiteX47" fmla="*/ 146602 w 621235"/>
                    <a:gd name="connsiteY47" fmla="*/ 397495 h 643392"/>
                    <a:gd name="connsiteX48" fmla="*/ 146024 w 621235"/>
                    <a:gd name="connsiteY48" fmla="*/ 395271 h 643392"/>
                    <a:gd name="connsiteX49" fmla="*/ 137664 w 621235"/>
                    <a:gd name="connsiteY49" fmla="*/ 385223 h 643392"/>
                    <a:gd name="connsiteX50" fmla="*/ 109385 w 621235"/>
                    <a:gd name="connsiteY50" fmla="*/ 383622 h 643392"/>
                    <a:gd name="connsiteX51" fmla="*/ 71858 w 621235"/>
                    <a:gd name="connsiteY51" fmla="*/ 381754 h 643392"/>
                    <a:gd name="connsiteX52" fmla="*/ 13566 w 621235"/>
                    <a:gd name="connsiteY52" fmla="*/ 395582 h 643392"/>
                    <a:gd name="connsiteX53" fmla="*/ 12943 w 621235"/>
                    <a:gd name="connsiteY53" fmla="*/ 396027 h 643392"/>
                    <a:gd name="connsiteX54" fmla="*/ 12943 w 621235"/>
                    <a:gd name="connsiteY54" fmla="*/ 395271 h 643392"/>
                    <a:gd name="connsiteX55" fmla="*/ 10231 w 621235"/>
                    <a:gd name="connsiteY55" fmla="*/ 385089 h 643392"/>
                    <a:gd name="connsiteX56" fmla="*/ 93 w 621235"/>
                    <a:gd name="connsiteY56" fmla="*/ 354631 h 643392"/>
                    <a:gd name="connsiteX57" fmla="*/ -129 w 621235"/>
                    <a:gd name="connsiteY57" fmla="*/ 354187 h 643392"/>
                    <a:gd name="connsiteX58" fmla="*/ 271 w 621235"/>
                    <a:gd name="connsiteY58" fmla="*/ 353920 h 643392"/>
                    <a:gd name="connsiteX59" fmla="*/ 3873 w 621235"/>
                    <a:gd name="connsiteY59" fmla="*/ 351430 h 643392"/>
                    <a:gd name="connsiteX60" fmla="*/ 28817 w 621235"/>
                    <a:gd name="connsiteY60" fmla="*/ 337424 h 643392"/>
                    <a:gd name="connsiteX61" fmla="*/ 32063 w 621235"/>
                    <a:gd name="connsiteY61" fmla="*/ 336890 h 643392"/>
                    <a:gd name="connsiteX62" fmla="*/ 40022 w 621235"/>
                    <a:gd name="connsiteY62" fmla="*/ 340181 h 643392"/>
                    <a:gd name="connsiteX63" fmla="*/ 46736 w 621235"/>
                    <a:gd name="connsiteY63" fmla="*/ 343115 h 643392"/>
                    <a:gd name="connsiteX64" fmla="*/ 54917 w 621235"/>
                    <a:gd name="connsiteY64" fmla="*/ 339247 h 643392"/>
                    <a:gd name="connsiteX65" fmla="*/ 72436 w 621235"/>
                    <a:gd name="connsiteY65" fmla="*/ 332044 h 643392"/>
                    <a:gd name="connsiteX66" fmla="*/ 81329 w 621235"/>
                    <a:gd name="connsiteY66" fmla="*/ 336179 h 643392"/>
                    <a:gd name="connsiteX67" fmla="*/ 85330 w 621235"/>
                    <a:gd name="connsiteY67" fmla="*/ 344093 h 643392"/>
                    <a:gd name="connsiteX68" fmla="*/ 87243 w 621235"/>
                    <a:gd name="connsiteY68" fmla="*/ 347161 h 643392"/>
                    <a:gd name="connsiteX69" fmla="*/ 96758 w 621235"/>
                    <a:gd name="connsiteY69" fmla="*/ 339291 h 643392"/>
                    <a:gd name="connsiteX70" fmla="*/ 106718 w 621235"/>
                    <a:gd name="connsiteY70" fmla="*/ 335112 h 643392"/>
                    <a:gd name="connsiteX71" fmla="*/ 114632 w 621235"/>
                    <a:gd name="connsiteY71" fmla="*/ 332266 h 643392"/>
                    <a:gd name="connsiteX72" fmla="*/ 117345 w 621235"/>
                    <a:gd name="connsiteY72" fmla="*/ 321372 h 643392"/>
                    <a:gd name="connsiteX73" fmla="*/ 122858 w 621235"/>
                    <a:gd name="connsiteY73" fmla="*/ 308878 h 643392"/>
                    <a:gd name="connsiteX74" fmla="*/ 130061 w 621235"/>
                    <a:gd name="connsiteY74" fmla="*/ 295539 h 643392"/>
                    <a:gd name="connsiteX75" fmla="*/ 129617 w 621235"/>
                    <a:gd name="connsiteY75" fmla="*/ 283400 h 643392"/>
                    <a:gd name="connsiteX76" fmla="*/ 139977 w 621235"/>
                    <a:gd name="connsiteY76" fmla="*/ 227954 h 643392"/>
                    <a:gd name="connsiteX77" fmla="*/ 161809 w 621235"/>
                    <a:gd name="connsiteY77" fmla="*/ 195184 h 643392"/>
                    <a:gd name="connsiteX78" fmla="*/ 166255 w 621235"/>
                    <a:gd name="connsiteY78" fmla="*/ 184379 h 643392"/>
                    <a:gd name="connsiteX79" fmla="*/ 170434 w 621235"/>
                    <a:gd name="connsiteY79" fmla="*/ 174642 h 643392"/>
                    <a:gd name="connsiteX80" fmla="*/ 187242 w 621235"/>
                    <a:gd name="connsiteY80" fmla="*/ 121285 h 643392"/>
                    <a:gd name="connsiteX81" fmla="*/ 196135 w 621235"/>
                    <a:gd name="connsiteY81" fmla="*/ 96207 h 643392"/>
                    <a:gd name="connsiteX82" fmla="*/ 204138 w 621235"/>
                    <a:gd name="connsiteY82" fmla="*/ 59969 h 643392"/>
                    <a:gd name="connsiteX83" fmla="*/ 204138 w 621235"/>
                    <a:gd name="connsiteY83" fmla="*/ 53522 h 643392"/>
                    <a:gd name="connsiteX84" fmla="*/ 210407 w 621235"/>
                    <a:gd name="connsiteY84" fmla="*/ 29778 h 643392"/>
                    <a:gd name="connsiteX85" fmla="*/ 241310 w 621235"/>
                    <a:gd name="connsiteY85" fmla="*/ 10481 h 643392"/>
                    <a:gd name="connsiteX86" fmla="*/ 259807 w 621235"/>
                    <a:gd name="connsiteY86" fmla="*/ 19018 h 643392"/>
                    <a:gd name="connsiteX87" fmla="*/ 313875 w 621235"/>
                    <a:gd name="connsiteY87" fmla="*/ 37871 h 643392"/>
                    <a:gd name="connsiteX88" fmla="*/ 331305 w 621235"/>
                    <a:gd name="connsiteY88" fmla="*/ 40627 h 643392"/>
                    <a:gd name="connsiteX89" fmla="*/ 335395 w 621235"/>
                    <a:gd name="connsiteY89" fmla="*/ 30356 h 643392"/>
                    <a:gd name="connsiteX90" fmla="*/ 338686 w 621235"/>
                    <a:gd name="connsiteY90" fmla="*/ 22086 h 643392"/>
                    <a:gd name="connsiteX91" fmla="*/ 348290 w 621235"/>
                    <a:gd name="connsiteY91" fmla="*/ 16750 h 643392"/>
                    <a:gd name="connsiteX92" fmla="*/ 356205 w 621235"/>
                    <a:gd name="connsiteY92" fmla="*/ 17906 h 643392"/>
                    <a:gd name="connsiteX93" fmla="*/ 362919 w 621235"/>
                    <a:gd name="connsiteY93" fmla="*/ 19018 h 643392"/>
                    <a:gd name="connsiteX94" fmla="*/ 383639 w 621235"/>
                    <a:gd name="connsiteY94" fmla="*/ 13415 h 643392"/>
                    <a:gd name="connsiteX95" fmla="*/ 405248 w 621235"/>
                    <a:gd name="connsiteY95" fmla="*/ 7413 h 643392"/>
                    <a:gd name="connsiteX96" fmla="*/ 412941 w 621235"/>
                    <a:gd name="connsiteY96" fmla="*/ 8702 h 643392"/>
                    <a:gd name="connsiteX97" fmla="*/ 422500 w 621235"/>
                    <a:gd name="connsiteY97" fmla="*/ 10258 h 643392"/>
                    <a:gd name="connsiteX98" fmla="*/ 428191 w 621235"/>
                    <a:gd name="connsiteY98" fmla="*/ 8569 h 643392"/>
                    <a:gd name="connsiteX99" fmla="*/ 447578 w 621235"/>
                    <a:gd name="connsiteY99" fmla="*/ -324 h 643392"/>
                    <a:gd name="connsiteX100" fmla="*/ 469099 w 621235"/>
                    <a:gd name="connsiteY100" fmla="*/ 6701 h 643392"/>
                    <a:gd name="connsiteX101" fmla="*/ 472878 w 621235"/>
                    <a:gd name="connsiteY101" fmla="*/ 7324 h 643392"/>
                    <a:gd name="connsiteX102" fmla="*/ 494087 w 621235"/>
                    <a:gd name="connsiteY102" fmla="*/ 1766 h 643392"/>
                    <a:gd name="connsiteX103" fmla="*/ 494354 w 621235"/>
                    <a:gd name="connsiteY103" fmla="*/ 1499 h 643392"/>
                    <a:gd name="connsiteX104" fmla="*/ 494710 w 621235"/>
                    <a:gd name="connsiteY104" fmla="*/ 1499 h 643392"/>
                    <a:gd name="connsiteX105" fmla="*/ 505603 w 621235"/>
                    <a:gd name="connsiteY105" fmla="*/ 13148 h 643392"/>
                    <a:gd name="connsiteX106" fmla="*/ 528680 w 621235"/>
                    <a:gd name="connsiteY106" fmla="*/ 31913 h 643392"/>
                    <a:gd name="connsiteX107" fmla="*/ 538373 w 621235"/>
                    <a:gd name="connsiteY107" fmla="*/ 27199 h 643392"/>
                    <a:gd name="connsiteX108" fmla="*/ 545043 w 621235"/>
                    <a:gd name="connsiteY108" fmla="*/ 24042 h 643392"/>
                    <a:gd name="connsiteX109" fmla="*/ 552246 w 621235"/>
                    <a:gd name="connsiteY109" fmla="*/ 26621 h 643392"/>
                    <a:gd name="connsiteX110" fmla="*/ 557226 w 621235"/>
                    <a:gd name="connsiteY110" fmla="*/ 28578 h 643392"/>
                    <a:gd name="connsiteX111" fmla="*/ 559049 w 621235"/>
                    <a:gd name="connsiteY111" fmla="*/ 28000 h 643392"/>
                    <a:gd name="connsiteX112" fmla="*/ 569320 w 621235"/>
                    <a:gd name="connsiteY112" fmla="*/ 24175 h 643392"/>
                    <a:gd name="connsiteX113" fmla="*/ 577902 w 621235"/>
                    <a:gd name="connsiteY113" fmla="*/ 27466 h 643392"/>
                    <a:gd name="connsiteX114" fmla="*/ 587239 w 621235"/>
                    <a:gd name="connsiteY114" fmla="*/ 34180 h 643392"/>
                    <a:gd name="connsiteX115" fmla="*/ 612006 w 621235"/>
                    <a:gd name="connsiteY115" fmla="*/ 70240 h 643392"/>
                    <a:gd name="connsiteX116" fmla="*/ 611383 w 621235"/>
                    <a:gd name="connsiteY116" fmla="*/ 74464 h 643392"/>
                    <a:gd name="connsiteX117" fmla="*/ 615829 w 621235"/>
                    <a:gd name="connsiteY117" fmla="*/ 96296 h 643392"/>
                    <a:gd name="connsiteX118" fmla="*/ 614629 w 621235"/>
                    <a:gd name="connsiteY118" fmla="*/ 117060 h 643392"/>
                    <a:gd name="connsiteX119" fmla="*/ 601290 w 621235"/>
                    <a:gd name="connsiteY119" fmla="*/ 130400 h 643392"/>
                    <a:gd name="connsiteX120" fmla="*/ 579725 w 621235"/>
                    <a:gd name="connsiteY120" fmla="*/ 161124 h 643392"/>
                    <a:gd name="connsiteX121" fmla="*/ 575634 w 621235"/>
                    <a:gd name="connsiteY121" fmla="*/ 176865 h 643392"/>
                    <a:gd name="connsiteX122" fmla="*/ 570431 w 621235"/>
                    <a:gd name="connsiteY122" fmla="*/ 203543 h 643392"/>
                    <a:gd name="connsiteX123" fmla="*/ 560339 w 621235"/>
                    <a:gd name="connsiteY123" fmla="*/ 231822 h 643392"/>
                    <a:gd name="connsiteX124" fmla="*/ 550556 w 621235"/>
                    <a:gd name="connsiteY124" fmla="*/ 254499 h 643392"/>
                    <a:gd name="connsiteX125" fmla="*/ 548689 w 621235"/>
                    <a:gd name="connsiteY125" fmla="*/ 269260 h 643392"/>
                    <a:gd name="connsiteX126" fmla="*/ 556781 w 621235"/>
                    <a:gd name="connsiteY126" fmla="*/ 293804 h 643392"/>
                    <a:gd name="connsiteX127" fmla="*/ 557092 w 621235"/>
                    <a:gd name="connsiteY127" fmla="*/ 298962 h 643392"/>
                    <a:gd name="connsiteX128" fmla="*/ 557092 w 621235"/>
                    <a:gd name="connsiteY128" fmla="*/ 302075 h 643392"/>
                    <a:gd name="connsiteX129" fmla="*/ 555848 w 621235"/>
                    <a:gd name="connsiteY129" fmla="*/ 299229 h 643392"/>
                    <a:gd name="connsiteX130" fmla="*/ 554024 w 621235"/>
                    <a:gd name="connsiteY130" fmla="*/ 296784 h 643392"/>
                    <a:gd name="connsiteX131" fmla="*/ 550290 w 621235"/>
                    <a:gd name="connsiteY131" fmla="*/ 315458 h 643392"/>
                    <a:gd name="connsiteX132" fmla="*/ 551979 w 621235"/>
                    <a:gd name="connsiteY132" fmla="*/ 356187 h 643392"/>
                    <a:gd name="connsiteX133" fmla="*/ 552513 w 621235"/>
                    <a:gd name="connsiteY133" fmla="*/ 364013 h 643392"/>
                    <a:gd name="connsiteX134" fmla="*/ 568475 w 621235"/>
                    <a:gd name="connsiteY134" fmla="*/ 420660 h 643392"/>
                    <a:gd name="connsiteX135" fmla="*/ 568475 w 621235"/>
                    <a:gd name="connsiteY135" fmla="*/ 420660 h 643392"/>
                    <a:gd name="connsiteX136" fmla="*/ 569853 w 621235"/>
                    <a:gd name="connsiteY136" fmla="*/ 421461 h 643392"/>
                    <a:gd name="connsiteX137" fmla="*/ 570565 w 621235"/>
                    <a:gd name="connsiteY137" fmla="*/ 421816 h 643392"/>
                    <a:gd name="connsiteX138" fmla="*/ 570565 w 621235"/>
                    <a:gd name="connsiteY138" fmla="*/ 421816 h 643392"/>
                    <a:gd name="connsiteX139" fmla="*/ 570921 w 621235"/>
                    <a:gd name="connsiteY139" fmla="*/ 422216 h 643392"/>
                    <a:gd name="connsiteX140" fmla="*/ 591863 w 621235"/>
                    <a:gd name="connsiteY140" fmla="*/ 453964 h 643392"/>
                    <a:gd name="connsiteX141" fmla="*/ 589907 w 621235"/>
                    <a:gd name="connsiteY141" fmla="*/ 462856 h 643392"/>
                    <a:gd name="connsiteX142" fmla="*/ 566163 w 621235"/>
                    <a:gd name="connsiteY142" fmla="*/ 469659 h 643392"/>
                    <a:gd name="connsiteX143" fmla="*/ 566163 w 621235"/>
                    <a:gd name="connsiteY143" fmla="*/ 469659 h 643392"/>
                    <a:gd name="connsiteX144" fmla="*/ 555981 w 621235"/>
                    <a:gd name="connsiteY144" fmla="*/ 469348 h 643392"/>
                    <a:gd name="connsiteX145" fmla="*/ 548733 w 621235"/>
                    <a:gd name="connsiteY145" fmla="*/ 469081 h 643392"/>
                    <a:gd name="connsiteX146" fmla="*/ 544643 w 621235"/>
                    <a:gd name="connsiteY146" fmla="*/ 470548 h 643392"/>
                    <a:gd name="connsiteX147" fmla="*/ 543175 w 621235"/>
                    <a:gd name="connsiteY147" fmla="*/ 479219 h 643392"/>
                    <a:gd name="connsiteX148" fmla="*/ 543175 w 621235"/>
                    <a:gd name="connsiteY148" fmla="*/ 480508 h 643392"/>
                    <a:gd name="connsiteX149" fmla="*/ 538729 w 621235"/>
                    <a:gd name="connsiteY149" fmla="*/ 492202 h 643392"/>
                    <a:gd name="connsiteX150" fmla="*/ 534282 w 621235"/>
                    <a:gd name="connsiteY150" fmla="*/ 498027 h 643392"/>
                    <a:gd name="connsiteX151" fmla="*/ 535083 w 621235"/>
                    <a:gd name="connsiteY151" fmla="*/ 513545 h 643392"/>
                    <a:gd name="connsiteX152" fmla="*/ 536683 w 621235"/>
                    <a:gd name="connsiteY152" fmla="*/ 529063 h 643392"/>
                    <a:gd name="connsiteX153" fmla="*/ 526590 w 621235"/>
                    <a:gd name="connsiteY153" fmla="*/ 570770 h 643392"/>
                    <a:gd name="connsiteX154" fmla="*/ 537662 w 621235"/>
                    <a:gd name="connsiteY154" fmla="*/ 594692 h 643392"/>
                    <a:gd name="connsiteX155" fmla="*/ 539574 w 621235"/>
                    <a:gd name="connsiteY155" fmla="*/ 597138 h 643392"/>
                    <a:gd name="connsiteX156" fmla="*/ 550156 w 621235"/>
                    <a:gd name="connsiteY156" fmla="*/ 604207 h 643392"/>
                    <a:gd name="connsiteX157" fmla="*/ 558737 w 621235"/>
                    <a:gd name="connsiteY157" fmla="*/ 601094 h 643392"/>
                    <a:gd name="connsiteX158" fmla="*/ 571143 w 621235"/>
                    <a:gd name="connsiteY158" fmla="*/ 597093 h 643392"/>
                    <a:gd name="connsiteX159" fmla="*/ 575234 w 621235"/>
                    <a:gd name="connsiteY159" fmla="*/ 600116 h 643392"/>
                    <a:gd name="connsiteX160" fmla="*/ 571632 w 621235"/>
                    <a:gd name="connsiteY160" fmla="*/ 635687 h 643392"/>
                    <a:gd name="connsiteX161" fmla="*/ 558337 w 621235"/>
                    <a:gd name="connsiteY161" fmla="*/ 643069 h 643392"/>
                    <a:gd name="connsiteX162" fmla="*/ 484305 w 621235"/>
                    <a:gd name="connsiteY162" fmla="*/ 580819 h 643392"/>
                    <a:gd name="connsiteX163" fmla="*/ 491820 w 621235"/>
                    <a:gd name="connsiteY163" fmla="*/ 587844 h 643392"/>
                    <a:gd name="connsiteX164" fmla="*/ 514051 w 621235"/>
                    <a:gd name="connsiteY164" fmla="*/ 601183 h 643392"/>
                    <a:gd name="connsiteX165" fmla="*/ 524900 w 621235"/>
                    <a:gd name="connsiteY165" fmla="*/ 602784 h 643392"/>
                    <a:gd name="connsiteX166" fmla="*/ 536105 w 621235"/>
                    <a:gd name="connsiteY166" fmla="*/ 617902 h 643392"/>
                    <a:gd name="connsiteX167" fmla="*/ 558115 w 621235"/>
                    <a:gd name="connsiteY167" fmla="*/ 642091 h 643392"/>
                    <a:gd name="connsiteX168" fmla="*/ 570254 w 621235"/>
                    <a:gd name="connsiteY168" fmla="*/ 634620 h 643392"/>
                    <a:gd name="connsiteX169" fmla="*/ 573678 w 621235"/>
                    <a:gd name="connsiteY169" fmla="*/ 600472 h 643392"/>
                    <a:gd name="connsiteX170" fmla="*/ 570609 w 621235"/>
                    <a:gd name="connsiteY170" fmla="*/ 598116 h 643392"/>
                    <a:gd name="connsiteX171" fmla="*/ 558737 w 621235"/>
                    <a:gd name="connsiteY171" fmla="*/ 601984 h 643392"/>
                    <a:gd name="connsiteX172" fmla="*/ 549845 w 621235"/>
                    <a:gd name="connsiteY172" fmla="*/ 605230 h 643392"/>
                    <a:gd name="connsiteX173" fmla="*/ 538373 w 621235"/>
                    <a:gd name="connsiteY173" fmla="*/ 597716 h 643392"/>
                    <a:gd name="connsiteX174" fmla="*/ 536505 w 621235"/>
                    <a:gd name="connsiteY174" fmla="*/ 595314 h 643392"/>
                    <a:gd name="connsiteX175" fmla="*/ 525256 w 621235"/>
                    <a:gd name="connsiteY175" fmla="*/ 570370 h 643392"/>
                    <a:gd name="connsiteX176" fmla="*/ 535261 w 621235"/>
                    <a:gd name="connsiteY176" fmla="*/ 528841 h 643392"/>
                    <a:gd name="connsiteX177" fmla="*/ 533705 w 621235"/>
                    <a:gd name="connsiteY177" fmla="*/ 513679 h 643392"/>
                    <a:gd name="connsiteX178" fmla="*/ 533038 w 621235"/>
                    <a:gd name="connsiteY178" fmla="*/ 497360 h 643392"/>
                    <a:gd name="connsiteX179" fmla="*/ 537484 w 621235"/>
                    <a:gd name="connsiteY179" fmla="*/ 491358 h 643392"/>
                    <a:gd name="connsiteX180" fmla="*/ 541708 w 621235"/>
                    <a:gd name="connsiteY180" fmla="*/ 480464 h 643392"/>
                    <a:gd name="connsiteX181" fmla="*/ 541708 w 621235"/>
                    <a:gd name="connsiteY181" fmla="*/ 479175 h 643392"/>
                    <a:gd name="connsiteX182" fmla="*/ 543442 w 621235"/>
                    <a:gd name="connsiteY182" fmla="*/ 469704 h 643392"/>
                    <a:gd name="connsiteX183" fmla="*/ 548377 w 621235"/>
                    <a:gd name="connsiteY183" fmla="*/ 467881 h 643392"/>
                    <a:gd name="connsiteX184" fmla="*/ 555670 w 621235"/>
                    <a:gd name="connsiteY184" fmla="*/ 468148 h 643392"/>
                    <a:gd name="connsiteX185" fmla="*/ 565808 w 621235"/>
                    <a:gd name="connsiteY185" fmla="*/ 468459 h 643392"/>
                    <a:gd name="connsiteX186" fmla="*/ 565808 w 621235"/>
                    <a:gd name="connsiteY186" fmla="*/ 468459 h 643392"/>
                    <a:gd name="connsiteX187" fmla="*/ 588707 w 621235"/>
                    <a:gd name="connsiteY187" fmla="*/ 462056 h 643392"/>
                    <a:gd name="connsiteX188" fmla="*/ 590396 w 621235"/>
                    <a:gd name="connsiteY188" fmla="*/ 454186 h 643392"/>
                    <a:gd name="connsiteX189" fmla="*/ 568164 w 621235"/>
                    <a:gd name="connsiteY189" fmla="*/ 421861 h 643392"/>
                    <a:gd name="connsiteX190" fmla="*/ 564207 w 621235"/>
                    <a:gd name="connsiteY190" fmla="*/ 419727 h 643392"/>
                    <a:gd name="connsiteX191" fmla="*/ 562117 w 621235"/>
                    <a:gd name="connsiteY191" fmla="*/ 418570 h 643392"/>
                    <a:gd name="connsiteX192" fmla="*/ 562117 w 621235"/>
                    <a:gd name="connsiteY192" fmla="*/ 418570 h 643392"/>
                    <a:gd name="connsiteX193" fmla="*/ 561806 w 621235"/>
                    <a:gd name="connsiteY193" fmla="*/ 418037 h 643392"/>
                    <a:gd name="connsiteX194" fmla="*/ 561806 w 621235"/>
                    <a:gd name="connsiteY194" fmla="*/ 417637 h 643392"/>
                    <a:gd name="connsiteX195" fmla="*/ 562250 w 621235"/>
                    <a:gd name="connsiteY195" fmla="*/ 417637 h 643392"/>
                    <a:gd name="connsiteX196" fmla="*/ 562517 w 621235"/>
                    <a:gd name="connsiteY196" fmla="*/ 417637 h 643392"/>
                    <a:gd name="connsiteX197" fmla="*/ 562517 w 621235"/>
                    <a:gd name="connsiteY197" fmla="*/ 417637 h 643392"/>
                    <a:gd name="connsiteX198" fmla="*/ 563273 w 621235"/>
                    <a:gd name="connsiteY198" fmla="*/ 418037 h 643392"/>
                    <a:gd name="connsiteX199" fmla="*/ 551090 w 621235"/>
                    <a:gd name="connsiteY199" fmla="*/ 364147 h 643392"/>
                    <a:gd name="connsiteX200" fmla="*/ 550556 w 621235"/>
                    <a:gd name="connsiteY200" fmla="*/ 356365 h 643392"/>
                    <a:gd name="connsiteX201" fmla="*/ 548867 w 621235"/>
                    <a:gd name="connsiteY201" fmla="*/ 315458 h 643392"/>
                    <a:gd name="connsiteX202" fmla="*/ 553713 w 621235"/>
                    <a:gd name="connsiteY202" fmla="*/ 295717 h 643392"/>
                    <a:gd name="connsiteX203" fmla="*/ 555359 w 621235"/>
                    <a:gd name="connsiteY203" fmla="*/ 296695 h 643392"/>
                    <a:gd name="connsiteX204" fmla="*/ 555359 w 621235"/>
                    <a:gd name="connsiteY204" fmla="*/ 293938 h 643392"/>
                    <a:gd name="connsiteX205" fmla="*/ 547533 w 621235"/>
                    <a:gd name="connsiteY205" fmla="*/ 270016 h 643392"/>
                    <a:gd name="connsiteX206" fmla="*/ 549134 w 621235"/>
                    <a:gd name="connsiteY206" fmla="*/ 254232 h 643392"/>
                    <a:gd name="connsiteX207" fmla="*/ 559627 w 621235"/>
                    <a:gd name="connsiteY207" fmla="*/ 230844 h 643392"/>
                    <a:gd name="connsiteX208" fmla="*/ 569009 w 621235"/>
                    <a:gd name="connsiteY208" fmla="*/ 203588 h 643392"/>
                    <a:gd name="connsiteX209" fmla="*/ 574256 w 621235"/>
                    <a:gd name="connsiteY209" fmla="*/ 176420 h 643392"/>
                    <a:gd name="connsiteX210" fmla="*/ 578302 w 621235"/>
                    <a:gd name="connsiteY210" fmla="*/ 160813 h 643392"/>
                    <a:gd name="connsiteX211" fmla="*/ 600223 w 621235"/>
                    <a:gd name="connsiteY211" fmla="*/ 129689 h 643392"/>
                    <a:gd name="connsiteX212" fmla="*/ 613295 w 621235"/>
                    <a:gd name="connsiteY212" fmla="*/ 116660 h 643392"/>
                    <a:gd name="connsiteX213" fmla="*/ 614629 w 621235"/>
                    <a:gd name="connsiteY213" fmla="*/ 97497 h 643392"/>
                    <a:gd name="connsiteX214" fmla="*/ 609738 w 621235"/>
                    <a:gd name="connsiteY214" fmla="*/ 74598 h 643392"/>
                    <a:gd name="connsiteX215" fmla="*/ 610316 w 621235"/>
                    <a:gd name="connsiteY215" fmla="*/ 70418 h 643392"/>
                    <a:gd name="connsiteX216" fmla="*/ 585994 w 621235"/>
                    <a:gd name="connsiteY216" fmla="*/ 35425 h 643392"/>
                    <a:gd name="connsiteX217" fmla="*/ 576656 w 621235"/>
                    <a:gd name="connsiteY217" fmla="*/ 28666 h 643392"/>
                    <a:gd name="connsiteX218" fmla="*/ 568742 w 621235"/>
                    <a:gd name="connsiteY218" fmla="*/ 25598 h 643392"/>
                    <a:gd name="connsiteX219" fmla="*/ 559049 w 621235"/>
                    <a:gd name="connsiteY219" fmla="*/ 29244 h 643392"/>
                    <a:gd name="connsiteX220" fmla="*/ 556648 w 621235"/>
                    <a:gd name="connsiteY220" fmla="*/ 30000 h 643392"/>
                    <a:gd name="connsiteX221" fmla="*/ 551134 w 621235"/>
                    <a:gd name="connsiteY221" fmla="*/ 27866 h 643392"/>
                    <a:gd name="connsiteX222" fmla="*/ 544465 w 621235"/>
                    <a:gd name="connsiteY222" fmla="*/ 25465 h 643392"/>
                    <a:gd name="connsiteX223" fmla="*/ 538596 w 621235"/>
                    <a:gd name="connsiteY223" fmla="*/ 28311 h 643392"/>
                    <a:gd name="connsiteX224" fmla="*/ 528102 w 621235"/>
                    <a:gd name="connsiteY224" fmla="*/ 33335 h 643392"/>
                    <a:gd name="connsiteX225" fmla="*/ 504181 w 621235"/>
                    <a:gd name="connsiteY225" fmla="*/ 14127 h 643392"/>
                    <a:gd name="connsiteX226" fmla="*/ 493909 w 621235"/>
                    <a:gd name="connsiteY226" fmla="*/ 2966 h 643392"/>
                    <a:gd name="connsiteX227" fmla="*/ 472300 w 621235"/>
                    <a:gd name="connsiteY227" fmla="*/ 8569 h 643392"/>
                    <a:gd name="connsiteX228" fmla="*/ 467853 w 621235"/>
                    <a:gd name="connsiteY228" fmla="*/ 7813 h 643392"/>
                    <a:gd name="connsiteX229" fmla="*/ 446733 w 621235"/>
                    <a:gd name="connsiteY229" fmla="*/ 521 h 643392"/>
                    <a:gd name="connsiteX230" fmla="*/ 428058 w 621235"/>
                    <a:gd name="connsiteY230" fmla="*/ 8969 h 643392"/>
                    <a:gd name="connsiteX231" fmla="*/ 421655 w 621235"/>
                    <a:gd name="connsiteY231" fmla="*/ 10881 h 643392"/>
                    <a:gd name="connsiteX232" fmla="*/ 411829 w 621235"/>
                    <a:gd name="connsiteY232" fmla="*/ 9325 h 643392"/>
                    <a:gd name="connsiteX233" fmla="*/ 404403 w 621235"/>
                    <a:gd name="connsiteY233" fmla="*/ 8035 h 643392"/>
                    <a:gd name="connsiteX234" fmla="*/ 383238 w 621235"/>
                    <a:gd name="connsiteY234" fmla="*/ 13949 h 643392"/>
                    <a:gd name="connsiteX235" fmla="*/ 361985 w 621235"/>
                    <a:gd name="connsiteY235" fmla="*/ 19640 h 643392"/>
                    <a:gd name="connsiteX236" fmla="*/ 355093 w 621235"/>
                    <a:gd name="connsiteY236" fmla="*/ 18529 h 643392"/>
                    <a:gd name="connsiteX237" fmla="*/ 347445 w 621235"/>
                    <a:gd name="connsiteY237" fmla="*/ 17373 h 643392"/>
                    <a:gd name="connsiteX238" fmla="*/ 338553 w 621235"/>
                    <a:gd name="connsiteY238" fmla="*/ 22175 h 643392"/>
                    <a:gd name="connsiteX239" fmla="*/ 335395 w 621235"/>
                    <a:gd name="connsiteY239" fmla="*/ 30223 h 643392"/>
                    <a:gd name="connsiteX240" fmla="*/ 330415 w 621235"/>
                    <a:gd name="connsiteY240" fmla="*/ 41294 h 643392"/>
                    <a:gd name="connsiteX241" fmla="*/ 312630 w 621235"/>
                    <a:gd name="connsiteY241" fmla="*/ 38493 h 643392"/>
                    <a:gd name="connsiteX242" fmla="*/ 257984 w 621235"/>
                    <a:gd name="connsiteY242" fmla="*/ 19329 h 643392"/>
                    <a:gd name="connsiteX243" fmla="*/ 240198 w 621235"/>
                    <a:gd name="connsiteY243" fmla="*/ 11103 h 643392"/>
                    <a:gd name="connsiteX244" fmla="*/ 210141 w 621235"/>
                    <a:gd name="connsiteY244" fmla="*/ 30045 h 643392"/>
                    <a:gd name="connsiteX245" fmla="*/ 204138 w 621235"/>
                    <a:gd name="connsiteY245" fmla="*/ 52988 h 643392"/>
                    <a:gd name="connsiteX246" fmla="*/ 204138 w 621235"/>
                    <a:gd name="connsiteY246" fmla="*/ 59346 h 643392"/>
                    <a:gd name="connsiteX247" fmla="*/ 196001 w 621235"/>
                    <a:gd name="connsiteY247" fmla="*/ 96252 h 643392"/>
                    <a:gd name="connsiteX248" fmla="*/ 187108 w 621235"/>
                    <a:gd name="connsiteY248" fmla="*/ 120929 h 643392"/>
                    <a:gd name="connsiteX249" fmla="*/ 170212 w 621235"/>
                    <a:gd name="connsiteY249" fmla="*/ 174775 h 643392"/>
                    <a:gd name="connsiteX250" fmla="*/ 166032 w 621235"/>
                    <a:gd name="connsiteY250" fmla="*/ 184557 h 643392"/>
                    <a:gd name="connsiteX251" fmla="*/ 161586 w 621235"/>
                    <a:gd name="connsiteY251" fmla="*/ 195317 h 643392"/>
                    <a:gd name="connsiteX252" fmla="*/ 139354 w 621235"/>
                    <a:gd name="connsiteY252" fmla="*/ 228532 h 643392"/>
                    <a:gd name="connsiteX253" fmla="*/ 129394 w 621235"/>
                    <a:gd name="connsiteY253" fmla="*/ 283045 h 643392"/>
                    <a:gd name="connsiteX254" fmla="*/ 129839 w 621235"/>
                    <a:gd name="connsiteY254" fmla="*/ 295272 h 643392"/>
                    <a:gd name="connsiteX255" fmla="*/ 121836 w 621235"/>
                    <a:gd name="connsiteY255" fmla="*/ 309500 h 643392"/>
                    <a:gd name="connsiteX256" fmla="*/ 117122 w 621235"/>
                    <a:gd name="connsiteY256" fmla="*/ 320928 h 643392"/>
                    <a:gd name="connsiteX257" fmla="*/ 114010 w 621235"/>
                    <a:gd name="connsiteY257" fmla="*/ 332666 h 643392"/>
                    <a:gd name="connsiteX258" fmla="*/ 105562 w 621235"/>
                    <a:gd name="connsiteY258" fmla="*/ 335779 h 643392"/>
                    <a:gd name="connsiteX259" fmla="*/ 96224 w 621235"/>
                    <a:gd name="connsiteY259" fmla="*/ 339603 h 643392"/>
                    <a:gd name="connsiteX260" fmla="*/ 85908 w 621235"/>
                    <a:gd name="connsiteY260" fmla="*/ 347828 h 643392"/>
                    <a:gd name="connsiteX261" fmla="*/ 82974 w 621235"/>
                    <a:gd name="connsiteY261" fmla="*/ 344004 h 643392"/>
                    <a:gd name="connsiteX262" fmla="*/ 79105 w 621235"/>
                    <a:gd name="connsiteY262" fmla="*/ 336401 h 643392"/>
                    <a:gd name="connsiteX263" fmla="*/ 71147 w 621235"/>
                    <a:gd name="connsiteY263" fmla="*/ 332710 h 643392"/>
                    <a:gd name="connsiteX264" fmla="*/ 54339 w 621235"/>
                    <a:gd name="connsiteY264" fmla="*/ 339647 h 643392"/>
                    <a:gd name="connsiteX265" fmla="*/ 45446 w 621235"/>
                    <a:gd name="connsiteY265" fmla="*/ 343782 h 643392"/>
                    <a:gd name="connsiteX266" fmla="*/ 38065 w 621235"/>
                    <a:gd name="connsiteY266" fmla="*/ 340670 h 643392"/>
                    <a:gd name="connsiteX267" fmla="*/ 30773 w 621235"/>
                    <a:gd name="connsiteY267" fmla="*/ 337557 h 643392"/>
                    <a:gd name="connsiteX268" fmla="*/ 27883 w 621235"/>
                    <a:gd name="connsiteY268" fmla="*/ 338046 h 643392"/>
                    <a:gd name="connsiteX269" fmla="*/ 3206 w 621235"/>
                    <a:gd name="connsiteY269" fmla="*/ 351919 h 643392"/>
                    <a:gd name="connsiteX270" fmla="*/ 4 w 621235"/>
                    <a:gd name="connsiteY270" fmla="*/ 354142 h 643392"/>
                    <a:gd name="connsiteX271" fmla="*/ 10009 w 621235"/>
                    <a:gd name="connsiteY271" fmla="*/ 384377 h 643392"/>
                    <a:gd name="connsiteX272" fmla="*/ 12498 w 621235"/>
                    <a:gd name="connsiteY272" fmla="*/ 393804 h 643392"/>
                    <a:gd name="connsiteX273" fmla="*/ 70791 w 621235"/>
                    <a:gd name="connsiteY273" fmla="*/ 380198 h 643392"/>
                    <a:gd name="connsiteX274" fmla="*/ 108407 w 621235"/>
                    <a:gd name="connsiteY274" fmla="*/ 382066 h 643392"/>
                    <a:gd name="connsiteX275" fmla="*/ 136597 w 621235"/>
                    <a:gd name="connsiteY275" fmla="*/ 383666 h 643392"/>
                    <a:gd name="connsiteX276" fmla="*/ 146024 w 621235"/>
                    <a:gd name="connsiteY276" fmla="*/ 394515 h 643392"/>
                    <a:gd name="connsiteX277" fmla="*/ 146602 w 621235"/>
                    <a:gd name="connsiteY277" fmla="*/ 396783 h 643392"/>
                    <a:gd name="connsiteX278" fmla="*/ 148914 w 621235"/>
                    <a:gd name="connsiteY278" fmla="*/ 410567 h 643392"/>
                    <a:gd name="connsiteX279" fmla="*/ 156251 w 621235"/>
                    <a:gd name="connsiteY279" fmla="*/ 429731 h 643392"/>
                    <a:gd name="connsiteX280" fmla="*/ 162120 w 621235"/>
                    <a:gd name="connsiteY280" fmla="*/ 440847 h 643392"/>
                    <a:gd name="connsiteX281" fmla="*/ 181284 w 621235"/>
                    <a:gd name="connsiteY281" fmla="*/ 460055 h 643392"/>
                    <a:gd name="connsiteX282" fmla="*/ 182084 w 621235"/>
                    <a:gd name="connsiteY282" fmla="*/ 460055 h 643392"/>
                    <a:gd name="connsiteX283" fmla="*/ 229661 w 621235"/>
                    <a:gd name="connsiteY283" fmla="*/ 452096 h 643392"/>
                    <a:gd name="connsiteX284" fmla="*/ 233262 w 621235"/>
                    <a:gd name="connsiteY284" fmla="*/ 439646 h 643392"/>
                    <a:gd name="connsiteX285" fmla="*/ 241177 w 621235"/>
                    <a:gd name="connsiteY285" fmla="*/ 422839 h 643392"/>
                    <a:gd name="connsiteX286" fmla="*/ 257628 w 621235"/>
                    <a:gd name="connsiteY286" fmla="*/ 420394 h 643392"/>
                    <a:gd name="connsiteX287" fmla="*/ 269233 w 621235"/>
                    <a:gd name="connsiteY287" fmla="*/ 423906 h 643392"/>
                    <a:gd name="connsiteX288" fmla="*/ 283817 w 621235"/>
                    <a:gd name="connsiteY288" fmla="*/ 430486 h 643392"/>
                    <a:gd name="connsiteX289" fmla="*/ 296534 w 621235"/>
                    <a:gd name="connsiteY289" fmla="*/ 429242 h 643392"/>
                    <a:gd name="connsiteX290" fmla="*/ 299291 w 621235"/>
                    <a:gd name="connsiteY290" fmla="*/ 428841 h 643392"/>
                    <a:gd name="connsiteX291" fmla="*/ 300803 w 621235"/>
                    <a:gd name="connsiteY291" fmla="*/ 428841 h 643392"/>
                    <a:gd name="connsiteX292" fmla="*/ 309696 w 621235"/>
                    <a:gd name="connsiteY292" fmla="*/ 446627 h 643392"/>
                    <a:gd name="connsiteX293" fmla="*/ 311207 w 621235"/>
                    <a:gd name="connsiteY293" fmla="*/ 457654 h 643392"/>
                    <a:gd name="connsiteX294" fmla="*/ 310585 w 621235"/>
                    <a:gd name="connsiteY294" fmla="*/ 484333 h 643392"/>
                    <a:gd name="connsiteX295" fmla="*/ 314186 w 621235"/>
                    <a:gd name="connsiteY295" fmla="*/ 514657 h 643392"/>
                    <a:gd name="connsiteX296" fmla="*/ 323701 w 621235"/>
                    <a:gd name="connsiteY296" fmla="*/ 550228 h 643392"/>
                    <a:gd name="connsiteX297" fmla="*/ 323968 w 621235"/>
                    <a:gd name="connsiteY297" fmla="*/ 562145 h 643392"/>
                    <a:gd name="connsiteX298" fmla="*/ 325213 w 621235"/>
                    <a:gd name="connsiteY298" fmla="*/ 562722 h 643392"/>
                    <a:gd name="connsiteX299" fmla="*/ 331660 w 621235"/>
                    <a:gd name="connsiteY299" fmla="*/ 559832 h 643392"/>
                    <a:gd name="connsiteX300" fmla="*/ 343533 w 621235"/>
                    <a:gd name="connsiteY300" fmla="*/ 555386 h 643392"/>
                    <a:gd name="connsiteX301" fmla="*/ 349091 w 621235"/>
                    <a:gd name="connsiteY301" fmla="*/ 555386 h 643392"/>
                    <a:gd name="connsiteX302" fmla="*/ 354515 w 621235"/>
                    <a:gd name="connsiteY302" fmla="*/ 555386 h 643392"/>
                    <a:gd name="connsiteX303" fmla="*/ 373323 w 621235"/>
                    <a:gd name="connsiteY303" fmla="*/ 552273 h 643392"/>
                    <a:gd name="connsiteX304" fmla="*/ 378392 w 621235"/>
                    <a:gd name="connsiteY304" fmla="*/ 551073 h 643392"/>
                    <a:gd name="connsiteX305" fmla="*/ 386573 w 621235"/>
                    <a:gd name="connsiteY305" fmla="*/ 556453 h 643392"/>
                    <a:gd name="connsiteX306" fmla="*/ 391820 w 621235"/>
                    <a:gd name="connsiteY306" fmla="*/ 561255 h 643392"/>
                    <a:gd name="connsiteX307" fmla="*/ 394354 w 621235"/>
                    <a:gd name="connsiteY307" fmla="*/ 565212 h 643392"/>
                    <a:gd name="connsiteX308" fmla="*/ 397912 w 621235"/>
                    <a:gd name="connsiteY308" fmla="*/ 569659 h 643392"/>
                    <a:gd name="connsiteX309" fmla="*/ 400313 w 621235"/>
                    <a:gd name="connsiteY309" fmla="*/ 568947 h 643392"/>
                    <a:gd name="connsiteX310" fmla="*/ 416542 w 621235"/>
                    <a:gd name="connsiteY310" fmla="*/ 564501 h 643392"/>
                    <a:gd name="connsiteX311" fmla="*/ 416809 w 621235"/>
                    <a:gd name="connsiteY311" fmla="*/ 564501 h 643392"/>
                    <a:gd name="connsiteX312" fmla="*/ 423657 w 621235"/>
                    <a:gd name="connsiteY312" fmla="*/ 575128 h 643392"/>
                    <a:gd name="connsiteX313" fmla="*/ 429259 w 621235"/>
                    <a:gd name="connsiteY313" fmla="*/ 584777 h 643392"/>
                    <a:gd name="connsiteX314" fmla="*/ 431882 w 621235"/>
                    <a:gd name="connsiteY314" fmla="*/ 584020 h 643392"/>
                    <a:gd name="connsiteX315" fmla="*/ 435751 w 621235"/>
                    <a:gd name="connsiteY315" fmla="*/ 583220 h 643392"/>
                    <a:gd name="connsiteX316" fmla="*/ 451268 w 621235"/>
                    <a:gd name="connsiteY316" fmla="*/ 587978 h 643392"/>
                    <a:gd name="connsiteX317" fmla="*/ 467809 w 621235"/>
                    <a:gd name="connsiteY317" fmla="*/ 592824 h 643392"/>
                    <a:gd name="connsiteX318" fmla="*/ 477458 w 621235"/>
                    <a:gd name="connsiteY318" fmla="*/ 585977 h 643392"/>
                    <a:gd name="connsiteX319" fmla="*/ 484305 w 621235"/>
                    <a:gd name="connsiteY319" fmla="*/ 580641 h 643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</a:cxnLst>
                  <a:rect l="l" t="t" r="r" b="b"/>
                  <a:pathLst>
                    <a:path w="621235" h="643392">
                      <a:moveTo>
                        <a:pt x="558337" y="643069"/>
                      </a:moveTo>
                      <a:cubicBezTo>
                        <a:pt x="548645" y="643069"/>
                        <a:pt x="541263" y="629329"/>
                        <a:pt x="535350" y="618258"/>
                      </a:cubicBezTo>
                      <a:cubicBezTo>
                        <a:pt x="531525" y="611143"/>
                        <a:pt x="527924" y="604429"/>
                        <a:pt x="524900" y="603763"/>
                      </a:cubicBezTo>
                      <a:cubicBezTo>
                        <a:pt x="521344" y="603051"/>
                        <a:pt x="517786" y="602518"/>
                        <a:pt x="514185" y="602162"/>
                      </a:cubicBezTo>
                      <a:cubicBezTo>
                        <a:pt x="504803" y="601183"/>
                        <a:pt x="498045" y="600472"/>
                        <a:pt x="490841" y="588245"/>
                      </a:cubicBezTo>
                      <a:cubicBezTo>
                        <a:pt x="488262" y="583798"/>
                        <a:pt x="486128" y="581753"/>
                        <a:pt x="484305" y="581753"/>
                      </a:cubicBezTo>
                      <a:cubicBezTo>
                        <a:pt x="482482" y="581753"/>
                        <a:pt x="480882" y="583754"/>
                        <a:pt x="479014" y="586199"/>
                      </a:cubicBezTo>
                      <a:cubicBezTo>
                        <a:pt x="476657" y="589934"/>
                        <a:pt x="472878" y="592558"/>
                        <a:pt x="468565" y="593447"/>
                      </a:cubicBezTo>
                      <a:cubicBezTo>
                        <a:pt x="462606" y="593047"/>
                        <a:pt x="456782" y="591357"/>
                        <a:pt x="451535" y="588511"/>
                      </a:cubicBezTo>
                      <a:cubicBezTo>
                        <a:pt x="446778" y="586155"/>
                        <a:pt x="441664" y="584643"/>
                        <a:pt x="436418" y="584065"/>
                      </a:cubicBezTo>
                      <a:cubicBezTo>
                        <a:pt x="435262" y="584020"/>
                        <a:pt x="434105" y="584243"/>
                        <a:pt x="433038" y="584732"/>
                      </a:cubicBezTo>
                      <a:cubicBezTo>
                        <a:pt x="432104" y="585266"/>
                        <a:pt x="431037" y="585577"/>
                        <a:pt x="429926" y="585621"/>
                      </a:cubicBezTo>
                      <a:cubicBezTo>
                        <a:pt x="425791" y="585621"/>
                        <a:pt x="424457" y="580286"/>
                        <a:pt x="423211" y="575128"/>
                      </a:cubicBezTo>
                      <a:cubicBezTo>
                        <a:pt x="421967" y="569970"/>
                        <a:pt x="420855" y="565346"/>
                        <a:pt x="417476" y="565346"/>
                      </a:cubicBezTo>
                      <a:lnTo>
                        <a:pt x="417253" y="565346"/>
                      </a:lnTo>
                      <a:cubicBezTo>
                        <a:pt x="411784" y="565790"/>
                        <a:pt x="406405" y="567302"/>
                        <a:pt x="401513" y="569792"/>
                      </a:cubicBezTo>
                      <a:cubicBezTo>
                        <a:pt x="400624" y="570281"/>
                        <a:pt x="399601" y="570548"/>
                        <a:pt x="398579" y="570592"/>
                      </a:cubicBezTo>
                      <a:cubicBezTo>
                        <a:pt x="395778" y="570592"/>
                        <a:pt x="394799" y="567969"/>
                        <a:pt x="394132" y="565612"/>
                      </a:cubicBezTo>
                      <a:cubicBezTo>
                        <a:pt x="393599" y="564101"/>
                        <a:pt x="393065" y="562678"/>
                        <a:pt x="392220" y="562278"/>
                      </a:cubicBezTo>
                      <a:cubicBezTo>
                        <a:pt x="389953" y="561077"/>
                        <a:pt x="387996" y="559299"/>
                        <a:pt x="386573" y="557120"/>
                      </a:cubicBezTo>
                      <a:cubicBezTo>
                        <a:pt x="384573" y="554585"/>
                        <a:pt x="382660" y="552184"/>
                        <a:pt x="379237" y="552184"/>
                      </a:cubicBezTo>
                      <a:cubicBezTo>
                        <a:pt x="377680" y="552273"/>
                        <a:pt x="376169" y="552629"/>
                        <a:pt x="374790" y="553296"/>
                      </a:cubicBezTo>
                      <a:cubicBezTo>
                        <a:pt x="368654" y="555697"/>
                        <a:pt x="362118" y="556764"/>
                        <a:pt x="355538" y="556498"/>
                      </a:cubicBezTo>
                      <a:lnTo>
                        <a:pt x="350113" y="556498"/>
                      </a:lnTo>
                      <a:lnTo>
                        <a:pt x="344555" y="556498"/>
                      </a:lnTo>
                      <a:cubicBezTo>
                        <a:pt x="340464" y="556987"/>
                        <a:pt x="336596" y="558543"/>
                        <a:pt x="333261" y="560944"/>
                      </a:cubicBezTo>
                      <a:cubicBezTo>
                        <a:pt x="331171" y="562456"/>
                        <a:pt x="328770" y="563478"/>
                        <a:pt x="326236" y="563967"/>
                      </a:cubicBezTo>
                      <a:cubicBezTo>
                        <a:pt x="325435" y="564012"/>
                        <a:pt x="324680" y="563656"/>
                        <a:pt x="324146" y="563034"/>
                      </a:cubicBezTo>
                      <a:cubicBezTo>
                        <a:pt x="322679" y="561344"/>
                        <a:pt x="322545" y="557387"/>
                        <a:pt x="323613" y="550183"/>
                      </a:cubicBezTo>
                      <a:cubicBezTo>
                        <a:pt x="325924" y="534932"/>
                        <a:pt x="325702" y="527552"/>
                        <a:pt x="314408" y="515724"/>
                      </a:cubicBezTo>
                      <a:cubicBezTo>
                        <a:pt x="305516" y="506431"/>
                        <a:pt x="308050" y="495182"/>
                        <a:pt x="310540" y="484333"/>
                      </a:cubicBezTo>
                      <a:cubicBezTo>
                        <a:pt x="312497" y="475706"/>
                        <a:pt x="314542" y="466547"/>
                        <a:pt x="311207" y="458454"/>
                      </a:cubicBezTo>
                      <a:cubicBezTo>
                        <a:pt x="310096" y="454764"/>
                        <a:pt x="309562" y="450940"/>
                        <a:pt x="309607" y="447072"/>
                      </a:cubicBezTo>
                      <a:cubicBezTo>
                        <a:pt x="309250" y="438890"/>
                        <a:pt x="308850" y="430398"/>
                        <a:pt x="301870" y="430398"/>
                      </a:cubicBezTo>
                      <a:cubicBezTo>
                        <a:pt x="301425" y="430353"/>
                        <a:pt x="300936" y="430353"/>
                        <a:pt x="300491" y="430398"/>
                      </a:cubicBezTo>
                      <a:lnTo>
                        <a:pt x="297734" y="430798"/>
                      </a:lnTo>
                      <a:cubicBezTo>
                        <a:pt x="293511" y="431554"/>
                        <a:pt x="289197" y="431954"/>
                        <a:pt x="284884" y="432043"/>
                      </a:cubicBezTo>
                      <a:cubicBezTo>
                        <a:pt x="276570" y="432043"/>
                        <a:pt x="271545" y="429686"/>
                        <a:pt x="269277" y="424795"/>
                      </a:cubicBezTo>
                      <a:cubicBezTo>
                        <a:pt x="268477" y="422972"/>
                        <a:pt x="264831" y="421950"/>
                        <a:pt x="258695" y="421950"/>
                      </a:cubicBezTo>
                      <a:cubicBezTo>
                        <a:pt x="253271" y="421861"/>
                        <a:pt x="247891" y="422661"/>
                        <a:pt x="242733" y="424262"/>
                      </a:cubicBezTo>
                      <a:cubicBezTo>
                        <a:pt x="237219" y="427063"/>
                        <a:pt x="236286" y="433777"/>
                        <a:pt x="235396" y="440269"/>
                      </a:cubicBezTo>
                      <a:cubicBezTo>
                        <a:pt x="235219" y="444804"/>
                        <a:pt x="233884" y="449251"/>
                        <a:pt x="231617" y="453208"/>
                      </a:cubicBezTo>
                      <a:cubicBezTo>
                        <a:pt x="228949" y="456720"/>
                        <a:pt x="187953" y="461434"/>
                        <a:pt x="183195" y="461611"/>
                      </a:cubicBezTo>
                      <a:lnTo>
                        <a:pt x="182351" y="461611"/>
                      </a:lnTo>
                      <a:cubicBezTo>
                        <a:pt x="171012" y="461611"/>
                        <a:pt x="166299" y="451073"/>
                        <a:pt x="162164" y="441736"/>
                      </a:cubicBezTo>
                      <a:cubicBezTo>
                        <a:pt x="160652" y="437912"/>
                        <a:pt x="158696" y="434222"/>
                        <a:pt x="156428" y="430798"/>
                      </a:cubicBezTo>
                      <a:cubicBezTo>
                        <a:pt x="151760" y="425285"/>
                        <a:pt x="149092" y="418348"/>
                        <a:pt x="148914" y="411145"/>
                      </a:cubicBezTo>
                      <a:cubicBezTo>
                        <a:pt x="148558" y="406521"/>
                        <a:pt x="147758" y="401985"/>
                        <a:pt x="146602" y="397495"/>
                      </a:cubicBezTo>
                      <a:cubicBezTo>
                        <a:pt x="146379" y="396739"/>
                        <a:pt x="146202" y="395982"/>
                        <a:pt x="146024" y="395271"/>
                      </a:cubicBezTo>
                      <a:cubicBezTo>
                        <a:pt x="144557" y="389446"/>
                        <a:pt x="143489" y="385267"/>
                        <a:pt x="137664" y="385223"/>
                      </a:cubicBezTo>
                      <a:cubicBezTo>
                        <a:pt x="128772" y="385223"/>
                        <a:pt x="119479" y="384377"/>
                        <a:pt x="109385" y="383622"/>
                      </a:cubicBezTo>
                      <a:cubicBezTo>
                        <a:pt x="97113" y="382732"/>
                        <a:pt x="84397" y="381754"/>
                        <a:pt x="71858" y="381754"/>
                      </a:cubicBezTo>
                      <a:cubicBezTo>
                        <a:pt x="45402" y="381754"/>
                        <a:pt x="26860" y="386201"/>
                        <a:pt x="13566" y="395582"/>
                      </a:cubicBezTo>
                      <a:lnTo>
                        <a:pt x="12943" y="396027"/>
                      </a:lnTo>
                      <a:lnTo>
                        <a:pt x="12943" y="395271"/>
                      </a:lnTo>
                      <a:cubicBezTo>
                        <a:pt x="11965" y="391892"/>
                        <a:pt x="11076" y="388424"/>
                        <a:pt x="10231" y="385089"/>
                      </a:cubicBezTo>
                      <a:cubicBezTo>
                        <a:pt x="7830" y="374640"/>
                        <a:pt x="4451" y="364413"/>
                        <a:pt x="93" y="354631"/>
                      </a:cubicBezTo>
                      <a:lnTo>
                        <a:pt x="-129" y="354187"/>
                      </a:lnTo>
                      <a:lnTo>
                        <a:pt x="271" y="353920"/>
                      </a:lnTo>
                      <a:lnTo>
                        <a:pt x="3873" y="351430"/>
                      </a:lnTo>
                      <a:cubicBezTo>
                        <a:pt x="11476" y="345605"/>
                        <a:pt x="19880" y="340892"/>
                        <a:pt x="28817" y="337424"/>
                      </a:cubicBezTo>
                      <a:cubicBezTo>
                        <a:pt x="29884" y="337068"/>
                        <a:pt x="30951" y="336890"/>
                        <a:pt x="32063" y="336890"/>
                      </a:cubicBezTo>
                      <a:cubicBezTo>
                        <a:pt x="34997" y="337112"/>
                        <a:pt x="37799" y="338268"/>
                        <a:pt x="40022" y="340181"/>
                      </a:cubicBezTo>
                      <a:cubicBezTo>
                        <a:pt x="41889" y="341870"/>
                        <a:pt x="44246" y="342893"/>
                        <a:pt x="46736" y="343115"/>
                      </a:cubicBezTo>
                      <a:cubicBezTo>
                        <a:pt x="49804" y="342804"/>
                        <a:pt x="52694" y="341426"/>
                        <a:pt x="54917" y="339247"/>
                      </a:cubicBezTo>
                      <a:cubicBezTo>
                        <a:pt x="59853" y="335067"/>
                        <a:pt x="65989" y="332577"/>
                        <a:pt x="72436" y="332044"/>
                      </a:cubicBezTo>
                      <a:cubicBezTo>
                        <a:pt x="75904" y="331821"/>
                        <a:pt x="79239" y="333377"/>
                        <a:pt x="81329" y="336179"/>
                      </a:cubicBezTo>
                      <a:cubicBezTo>
                        <a:pt x="83063" y="338580"/>
                        <a:pt x="84441" y="341248"/>
                        <a:pt x="85330" y="344093"/>
                      </a:cubicBezTo>
                      <a:cubicBezTo>
                        <a:pt x="86086" y="346094"/>
                        <a:pt x="86486" y="347161"/>
                        <a:pt x="87243" y="347161"/>
                      </a:cubicBezTo>
                      <a:cubicBezTo>
                        <a:pt x="87998" y="347161"/>
                        <a:pt x="91689" y="344271"/>
                        <a:pt x="96758" y="339291"/>
                      </a:cubicBezTo>
                      <a:cubicBezTo>
                        <a:pt x="99515" y="336846"/>
                        <a:pt x="103027" y="335334"/>
                        <a:pt x="106718" y="335112"/>
                      </a:cubicBezTo>
                      <a:cubicBezTo>
                        <a:pt x="109564" y="334889"/>
                        <a:pt x="112320" y="333911"/>
                        <a:pt x="114632" y="332266"/>
                      </a:cubicBezTo>
                      <a:cubicBezTo>
                        <a:pt x="117389" y="329954"/>
                        <a:pt x="117389" y="325596"/>
                        <a:pt x="117345" y="321372"/>
                      </a:cubicBezTo>
                      <a:cubicBezTo>
                        <a:pt x="117345" y="316036"/>
                        <a:pt x="117345" y="310523"/>
                        <a:pt x="122858" y="308878"/>
                      </a:cubicBezTo>
                      <a:cubicBezTo>
                        <a:pt x="129083" y="307011"/>
                        <a:pt x="130061" y="303498"/>
                        <a:pt x="130061" y="295539"/>
                      </a:cubicBezTo>
                      <a:cubicBezTo>
                        <a:pt x="130061" y="292070"/>
                        <a:pt x="129839" y="287846"/>
                        <a:pt x="129617" y="283400"/>
                      </a:cubicBezTo>
                      <a:cubicBezTo>
                        <a:pt x="128683" y="264547"/>
                        <a:pt x="127394" y="238936"/>
                        <a:pt x="139977" y="227954"/>
                      </a:cubicBezTo>
                      <a:cubicBezTo>
                        <a:pt x="153760" y="216126"/>
                        <a:pt x="156784" y="208256"/>
                        <a:pt x="161809" y="195184"/>
                      </a:cubicBezTo>
                      <a:cubicBezTo>
                        <a:pt x="163009" y="191983"/>
                        <a:pt x="164387" y="188381"/>
                        <a:pt x="166255" y="184379"/>
                      </a:cubicBezTo>
                      <a:cubicBezTo>
                        <a:pt x="167678" y="181044"/>
                        <a:pt x="169056" y="177798"/>
                        <a:pt x="170434" y="174642"/>
                      </a:cubicBezTo>
                      <a:cubicBezTo>
                        <a:pt x="178127" y="156856"/>
                        <a:pt x="184796" y="141294"/>
                        <a:pt x="187242" y="121285"/>
                      </a:cubicBezTo>
                      <a:cubicBezTo>
                        <a:pt x="188620" y="112437"/>
                        <a:pt x="191644" y="103944"/>
                        <a:pt x="196135" y="96207"/>
                      </a:cubicBezTo>
                      <a:cubicBezTo>
                        <a:pt x="201693" y="85358"/>
                        <a:pt x="206939" y="75131"/>
                        <a:pt x="204138" y="59969"/>
                      </a:cubicBezTo>
                      <a:cubicBezTo>
                        <a:pt x="204138" y="57612"/>
                        <a:pt x="204138" y="55523"/>
                        <a:pt x="204138" y="53522"/>
                      </a:cubicBezTo>
                      <a:cubicBezTo>
                        <a:pt x="203782" y="44629"/>
                        <a:pt x="203516" y="37426"/>
                        <a:pt x="210407" y="29778"/>
                      </a:cubicBezTo>
                      <a:cubicBezTo>
                        <a:pt x="218545" y="20885"/>
                        <a:pt x="229349" y="10481"/>
                        <a:pt x="241310" y="10481"/>
                      </a:cubicBezTo>
                      <a:cubicBezTo>
                        <a:pt x="248335" y="10792"/>
                        <a:pt x="255005" y="13860"/>
                        <a:pt x="259807" y="19018"/>
                      </a:cubicBezTo>
                      <a:cubicBezTo>
                        <a:pt x="273724" y="32357"/>
                        <a:pt x="294133" y="35069"/>
                        <a:pt x="313875" y="37871"/>
                      </a:cubicBezTo>
                      <a:cubicBezTo>
                        <a:pt x="319655" y="38671"/>
                        <a:pt x="325613" y="39516"/>
                        <a:pt x="331305" y="40627"/>
                      </a:cubicBezTo>
                      <a:cubicBezTo>
                        <a:pt x="332861" y="37292"/>
                        <a:pt x="334239" y="33869"/>
                        <a:pt x="335395" y="30356"/>
                      </a:cubicBezTo>
                      <a:cubicBezTo>
                        <a:pt x="336329" y="27555"/>
                        <a:pt x="337441" y="24798"/>
                        <a:pt x="338686" y="22086"/>
                      </a:cubicBezTo>
                      <a:cubicBezTo>
                        <a:pt x="340598" y="18617"/>
                        <a:pt x="344333" y="16572"/>
                        <a:pt x="348290" y="16750"/>
                      </a:cubicBezTo>
                      <a:cubicBezTo>
                        <a:pt x="350958" y="16884"/>
                        <a:pt x="353626" y="17284"/>
                        <a:pt x="356205" y="17906"/>
                      </a:cubicBezTo>
                      <a:cubicBezTo>
                        <a:pt x="358428" y="18440"/>
                        <a:pt x="360651" y="18795"/>
                        <a:pt x="362919" y="19018"/>
                      </a:cubicBezTo>
                      <a:cubicBezTo>
                        <a:pt x="370166" y="18751"/>
                        <a:pt x="377236" y="16839"/>
                        <a:pt x="383639" y="13415"/>
                      </a:cubicBezTo>
                      <a:cubicBezTo>
                        <a:pt x="390353" y="9992"/>
                        <a:pt x="397734" y="7946"/>
                        <a:pt x="405248" y="7413"/>
                      </a:cubicBezTo>
                      <a:cubicBezTo>
                        <a:pt x="407872" y="7590"/>
                        <a:pt x="410450" y="7991"/>
                        <a:pt x="412941" y="8702"/>
                      </a:cubicBezTo>
                      <a:cubicBezTo>
                        <a:pt x="416053" y="9547"/>
                        <a:pt x="419254" y="10081"/>
                        <a:pt x="422500" y="10258"/>
                      </a:cubicBezTo>
                      <a:cubicBezTo>
                        <a:pt x="424546" y="10392"/>
                        <a:pt x="426546" y="9814"/>
                        <a:pt x="428191" y="8569"/>
                      </a:cubicBezTo>
                      <a:cubicBezTo>
                        <a:pt x="435840" y="2388"/>
                        <a:pt x="441531" y="-324"/>
                        <a:pt x="447578" y="-324"/>
                      </a:cubicBezTo>
                      <a:cubicBezTo>
                        <a:pt x="455181" y="343"/>
                        <a:pt x="462562" y="2744"/>
                        <a:pt x="469099" y="6701"/>
                      </a:cubicBezTo>
                      <a:cubicBezTo>
                        <a:pt x="470299" y="7190"/>
                        <a:pt x="471588" y="7368"/>
                        <a:pt x="472878" y="7324"/>
                      </a:cubicBezTo>
                      <a:cubicBezTo>
                        <a:pt x="480259" y="6923"/>
                        <a:pt x="487462" y="5012"/>
                        <a:pt x="494087" y="1766"/>
                      </a:cubicBezTo>
                      <a:lnTo>
                        <a:pt x="494354" y="1499"/>
                      </a:lnTo>
                      <a:lnTo>
                        <a:pt x="494710" y="1499"/>
                      </a:lnTo>
                      <a:cubicBezTo>
                        <a:pt x="498978" y="4700"/>
                        <a:pt x="502668" y="8657"/>
                        <a:pt x="505603" y="13148"/>
                      </a:cubicBezTo>
                      <a:cubicBezTo>
                        <a:pt x="512451" y="22041"/>
                        <a:pt x="520187" y="31913"/>
                        <a:pt x="528680" y="31913"/>
                      </a:cubicBezTo>
                      <a:cubicBezTo>
                        <a:pt x="532415" y="31779"/>
                        <a:pt x="535928" y="30045"/>
                        <a:pt x="538373" y="27199"/>
                      </a:cubicBezTo>
                      <a:cubicBezTo>
                        <a:pt x="540063" y="25287"/>
                        <a:pt x="542464" y="24131"/>
                        <a:pt x="545043" y="24042"/>
                      </a:cubicBezTo>
                      <a:cubicBezTo>
                        <a:pt x="547621" y="24264"/>
                        <a:pt x="550112" y="25154"/>
                        <a:pt x="552246" y="26621"/>
                      </a:cubicBezTo>
                      <a:cubicBezTo>
                        <a:pt x="553713" y="27644"/>
                        <a:pt x="555447" y="28311"/>
                        <a:pt x="557226" y="28578"/>
                      </a:cubicBezTo>
                      <a:cubicBezTo>
                        <a:pt x="557893" y="28578"/>
                        <a:pt x="558515" y="28355"/>
                        <a:pt x="559049" y="28000"/>
                      </a:cubicBezTo>
                      <a:cubicBezTo>
                        <a:pt x="562028" y="25732"/>
                        <a:pt x="565585" y="24398"/>
                        <a:pt x="569320" y="24175"/>
                      </a:cubicBezTo>
                      <a:cubicBezTo>
                        <a:pt x="572477" y="24264"/>
                        <a:pt x="575500" y="25420"/>
                        <a:pt x="577902" y="27466"/>
                      </a:cubicBezTo>
                      <a:cubicBezTo>
                        <a:pt x="580925" y="29778"/>
                        <a:pt x="584127" y="31913"/>
                        <a:pt x="587239" y="34180"/>
                      </a:cubicBezTo>
                      <a:cubicBezTo>
                        <a:pt x="601023" y="43829"/>
                        <a:pt x="613917" y="52988"/>
                        <a:pt x="612006" y="70240"/>
                      </a:cubicBezTo>
                      <a:cubicBezTo>
                        <a:pt x="612006" y="71618"/>
                        <a:pt x="611605" y="73042"/>
                        <a:pt x="611383" y="74464"/>
                      </a:cubicBezTo>
                      <a:cubicBezTo>
                        <a:pt x="610227" y="82468"/>
                        <a:pt x="608982" y="90783"/>
                        <a:pt x="615829" y="96296"/>
                      </a:cubicBezTo>
                      <a:cubicBezTo>
                        <a:pt x="624722" y="103321"/>
                        <a:pt x="621031" y="109057"/>
                        <a:pt x="614629" y="117060"/>
                      </a:cubicBezTo>
                      <a:cubicBezTo>
                        <a:pt x="610582" y="121863"/>
                        <a:pt x="606092" y="126354"/>
                        <a:pt x="601290" y="130400"/>
                      </a:cubicBezTo>
                      <a:cubicBezTo>
                        <a:pt x="591997" y="138714"/>
                        <a:pt x="582392" y="147296"/>
                        <a:pt x="579725" y="161124"/>
                      </a:cubicBezTo>
                      <a:cubicBezTo>
                        <a:pt x="578613" y="166460"/>
                        <a:pt x="577279" y="171707"/>
                        <a:pt x="575634" y="176865"/>
                      </a:cubicBezTo>
                      <a:cubicBezTo>
                        <a:pt x="572611" y="185446"/>
                        <a:pt x="570832" y="194428"/>
                        <a:pt x="570431" y="203543"/>
                      </a:cubicBezTo>
                      <a:cubicBezTo>
                        <a:pt x="570431" y="210924"/>
                        <a:pt x="570431" y="228309"/>
                        <a:pt x="560339" y="231822"/>
                      </a:cubicBezTo>
                      <a:cubicBezTo>
                        <a:pt x="557893" y="232711"/>
                        <a:pt x="553580" y="242671"/>
                        <a:pt x="550556" y="254499"/>
                      </a:cubicBezTo>
                      <a:cubicBezTo>
                        <a:pt x="548333" y="263036"/>
                        <a:pt x="547933" y="268416"/>
                        <a:pt x="548689" y="269260"/>
                      </a:cubicBezTo>
                      <a:cubicBezTo>
                        <a:pt x="555937" y="277531"/>
                        <a:pt x="556203" y="282956"/>
                        <a:pt x="556781" y="293804"/>
                      </a:cubicBezTo>
                      <a:cubicBezTo>
                        <a:pt x="556781" y="295405"/>
                        <a:pt x="556781" y="297139"/>
                        <a:pt x="557092" y="298962"/>
                      </a:cubicBezTo>
                      <a:lnTo>
                        <a:pt x="557092" y="302075"/>
                      </a:lnTo>
                      <a:lnTo>
                        <a:pt x="555848" y="299229"/>
                      </a:lnTo>
                      <a:cubicBezTo>
                        <a:pt x="554825" y="296917"/>
                        <a:pt x="554158" y="296784"/>
                        <a:pt x="554024" y="296784"/>
                      </a:cubicBezTo>
                      <a:cubicBezTo>
                        <a:pt x="552068" y="296784"/>
                        <a:pt x="550423" y="310123"/>
                        <a:pt x="550290" y="315458"/>
                      </a:cubicBezTo>
                      <a:cubicBezTo>
                        <a:pt x="550067" y="329065"/>
                        <a:pt x="550645" y="342670"/>
                        <a:pt x="551979" y="356187"/>
                      </a:cubicBezTo>
                      <a:cubicBezTo>
                        <a:pt x="551979" y="358277"/>
                        <a:pt x="552335" y="360945"/>
                        <a:pt x="552513" y="364013"/>
                      </a:cubicBezTo>
                      <a:cubicBezTo>
                        <a:pt x="553580" y="381354"/>
                        <a:pt x="555581" y="413635"/>
                        <a:pt x="568475" y="420660"/>
                      </a:cubicBezTo>
                      <a:lnTo>
                        <a:pt x="568475" y="420660"/>
                      </a:lnTo>
                      <a:lnTo>
                        <a:pt x="569853" y="421461"/>
                      </a:lnTo>
                      <a:lnTo>
                        <a:pt x="570565" y="421816"/>
                      </a:lnTo>
                      <a:lnTo>
                        <a:pt x="570565" y="421816"/>
                      </a:lnTo>
                      <a:cubicBezTo>
                        <a:pt x="570832" y="421816"/>
                        <a:pt x="570921" y="422083"/>
                        <a:pt x="570921" y="422216"/>
                      </a:cubicBezTo>
                      <a:cubicBezTo>
                        <a:pt x="578658" y="428130"/>
                        <a:pt x="590218" y="443292"/>
                        <a:pt x="591863" y="453964"/>
                      </a:cubicBezTo>
                      <a:cubicBezTo>
                        <a:pt x="592619" y="457076"/>
                        <a:pt x="591908" y="460367"/>
                        <a:pt x="589907" y="462856"/>
                      </a:cubicBezTo>
                      <a:cubicBezTo>
                        <a:pt x="584438" y="468992"/>
                        <a:pt x="573722" y="469659"/>
                        <a:pt x="566163" y="469659"/>
                      </a:cubicBezTo>
                      <a:lnTo>
                        <a:pt x="566163" y="469659"/>
                      </a:lnTo>
                      <a:cubicBezTo>
                        <a:pt x="562650" y="469659"/>
                        <a:pt x="559093" y="469659"/>
                        <a:pt x="555981" y="469348"/>
                      </a:cubicBezTo>
                      <a:cubicBezTo>
                        <a:pt x="552868" y="469037"/>
                        <a:pt x="550823" y="469081"/>
                        <a:pt x="548733" y="469081"/>
                      </a:cubicBezTo>
                      <a:cubicBezTo>
                        <a:pt x="547221" y="468948"/>
                        <a:pt x="545710" y="469481"/>
                        <a:pt x="544643" y="470548"/>
                      </a:cubicBezTo>
                      <a:cubicBezTo>
                        <a:pt x="543087" y="473172"/>
                        <a:pt x="542553" y="476240"/>
                        <a:pt x="543175" y="479219"/>
                      </a:cubicBezTo>
                      <a:cubicBezTo>
                        <a:pt x="543175" y="479664"/>
                        <a:pt x="543175" y="480108"/>
                        <a:pt x="543175" y="480508"/>
                      </a:cubicBezTo>
                      <a:cubicBezTo>
                        <a:pt x="543620" y="484910"/>
                        <a:pt x="541975" y="489224"/>
                        <a:pt x="538729" y="492202"/>
                      </a:cubicBezTo>
                      <a:cubicBezTo>
                        <a:pt x="537039" y="493981"/>
                        <a:pt x="535527" y="495938"/>
                        <a:pt x="534282" y="498027"/>
                      </a:cubicBezTo>
                      <a:cubicBezTo>
                        <a:pt x="532593" y="501007"/>
                        <a:pt x="533793" y="506920"/>
                        <a:pt x="535083" y="513545"/>
                      </a:cubicBezTo>
                      <a:cubicBezTo>
                        <a:pt x="536417" y="518614"/>
                        <a:pt x="536950" y="523816"/>
                        <a:pt x="536683" y="529063"/>
                      </a:cubicBezTo>
                      <a:cubicBezTo>
                        <a:pt x="534327" y="543203"/>
                        <a:pt x="530947" y="557120"/>
                        <a:pt x="526590" y="570770"/>
                      </a:cubicBezTo>
                      <a:cubicBezTo>
                        <a:pt x="524411" y="578062"/>
                        <a:pt x="532415" y="588067"/>
                        <a:pt x="537662" y="594692"/>
                      </a:cubicBezTo>
                      <a:lnTo>
                        <a:pt x="539574" y="597138"/>
                      </a:lnTo>
                      <a:cubicBezTo>
                        <a:pt x="543309" y="601940"/>
                        <a:pt x="546688" y="604207"/>
                        <a:pt x="550156" y="604207"/>
                      </a:cubicBezTo>
                      <a:cubicBezTo>
                        <a:pt x="553224" y="603896"/>
                        <a:pt x="556159" y="602829"/>
                        <a:pt x="558737" y="601094"/>
                      </a:cubicBezTo>
                      <a:cubicBezTo>
                        <a:pt x="562473" y="598738"/>
                        <a:pt x="566741" y="597360"/>
                        <a:pt x="571143" y="597093"/>
                      </a:cubicBezTo>
                      <a:cubicBezTo>
                        <a:pt x="573011" y="597138"/>
                        <a:pt x="574656" y="598338"/>
                        <a:pt x="575234" y="600116"/>
                      </a:cubicBezTo>
                      <a:cubicBezTo>
                        <a:pt x="578969" y="608209"/>
                        <a:pt x="574745" y="631775"/>
                        <a:pt x="571632" y="635687"/>
                      </a:cubicBezTo>
                      <a:cubicBezTo>
                        <a:pt x="568520" y="640000"/>
                        <a:pt x="563629" y="642713"/>
                        <a:pt x="558337" y="643069"/>
                      </a:cubicBezTo>
                      <a:close/>
                      <a:moveTo>
                        <a:pt x="484305" y="580819"/>
                      </a:moveTo>
                      <a:cubicBezTo>
                        <a:pt x="486617" y="580819"/>
                        <a:pt x="488751" y="582998"/>
                        <a:pt x="491820" y="587844"/>
                      </a:cubicBezTo>
                      <a:cubicBezTo>
                        <a:pt x="498711" y="599583"/>
                        <a:pt x="504892" y="600250"/>
                        <a:pt x="514051" y="601183"/>
                      </a:cubicBezTo>
                      <a:cubicBezTo>
                        <a:pt x="517697" y="601495"/>
                        <a:pt x="521299" y="602029"/>
                        <a:pt x="524900" y="602784"/>
                      </a:cubicBezTo>
                      <a:cubicBezTo>
                        <a:pt x="528458" y="603585"/>
                        <a:pt x="532015" y="610210"/>
                        <a:pt x="536105" y="617902"/>
                      </a:cubicBezTo>
                      <a:cubicBezTo>
                        <a:pt x="541886" y="628662"/>
                        <a:pt x="549089" y="642091"/>
                        <a:pt x="558115" y="642091"/>
                      </a:cubicBezTo>
                      <a:cubicBezTo>
                        <a:pt x="563051" y="641512"/>
                        <a:pt x="567497" y="638756"/>
                        <a:pt x="570254" y="634620"/>
                      </a:cubicBezTo>
                      <a:cubicBezTo>
                        <a:pt x="572788" y="631641"/>
                        <a:pt x="577413" y="608565"/>
                        <a:pt x="573678" y="600472"/>
                      </a:cubicBezTo>
                      <a:cubicBezTo>
                        <a:pt x="573277" y="599094"/>
                        <a:pt x="572033" y="598160"/>
                        <a:pt x="570609" y="598116"/>
                      </a:cubicBezTo>
                      <a:cubicBezTo>
                        <a:pt x="566386" y="598382"/>
                        <a:pt x="562295" y="599716"/>
                        <a:pt x="558737" y="601984"/>
                      </a:cubicBezTo>
                      <a:cubicBezTo>
                        <a:pt x="556070" y="603763"/>
                        <a:pt x="553046" y="604874"/>
                        <a:pt x="549845" y="605230"/>
                      </a:cubicBezTo>
                      <a:cubicBezTo>
                        <a:pt x="545976" y="605230"/>
                        <a:pt x="542330" y="602829"/>
                        <a:pt x="538373" y="597716"/>
                      </a:cubicBezTo>
                      <a:lnTo>
                        <a:pt x="536505" y="595314"/>
                      </a:lnTo>
                      <a:cubicBezTo>
                        <a:pt x="531081" y="588511"/>
                        <a:pt x="522855" y="578196"/>
                        <a:pt x="525256" y="570370"/>
                      </a:cubicBezTo>
                      <a:cubicBezTo>
                        <a:pt x="529569" y="556764"/>
                        <a:pt x="532904" y="542891"/>
                        <a:pt x="535261" y="528841"/>
                      </a:cubicBezTo>
                      <a:cubicBezTo>
                        <a:pt x="535527" y="523728"/>
                        <a:pt x="534994" y="518614"/>
                        <a:pt x="533705" y="513679"/>
                      </a:cubicBezTo>
                      <a:cubicBezTo>
                        <a:pt x="532371" y="507009"/>
                        <a:pt x="531081" y="500740"/>
                        <a:pt x="533038" y="497360"/>
                      </a:cubicBezTo>
                      <a:cubicBezTo>
                        <a:pt x="534282" y="495226"/>
                        <a:pt x="535794" y="493181"/>
                        <a:pt x="537484" y="491358"/>
                      </a:cubicBezTo>
                      <a:cubicBezTo>
                        <a:pt x="540552" y="488601"/>
                        <a:pt x="542108" y="484555"/>
                        <a:pt x="541708" y="480464"/>
                      </a:cubicBezTo>
                      <a:cubicBezTo>
                        <a:pt x="541708" y="480064"/>
                        <a:pt x="541708" y="479619"/>
                        <a:pt x="541708" y="479175"/>
                      </a:cubicBezTo>
                      <a:cubicBezTo>
                        <a:pt x="541041" y="475929"/>
                        <a:pt x="541663" y="472505"/>
                        <a:pt x="543442" y="469704"/>
                      </a:cubicBezTo>
                      <a:cubicBezTo>
                        <a:pt x="544776" y="468414"/>
                        <a:pt x="546554" y="467792"/>
                        <a:pt x="548377" y="467881"/>
                      </a:cubicBezTo>
                      <a:cubicBezTo>
                        <a:pt x="550512" y="467881"/>
                        <a:pt x="553046" y="467881"/>
                        <a:pt x="555670" y="468148"/>
                      </a:cubicBezTo>
                      <a:cubicBezTo>
                        <a:pt x="558293" y="468414"/>
                        <a:pt x="562339" y="468459"/>
                        <a:pt x="565808" y="468459"/>
                      </a:cubicBezTo>
                      <a:lnTo>
                        <a:pt x="565808" y="468459"/>
                      </a:lnTo>
                      <a:cubicBezTo>
                        <a:pt x="573188" y="468459"/>
                        <a:pt x="583593" y="467792"/>
                        <a:pt x="588707" y="462056"/>
                      </a:cubicBezTo>
                      <a:cubicBezTo>
                        <a:pt x="590440" y="459833"/>
                        <a:pt x="591063" y="456943"/>
                        <a:pt x="590396" y="454186"/>
                      </a:cubicBezTo>
                      <a:cubicBezTo>
                        <a:pt x="588662" y="442848"/>
                        <a:pt x="575411" y="426263"/>
                        <a:pt x="568164" y="421861"/>
                      </a:cubicBezTo>
                      <a:lnTo>
                        <a:pt x="564207" y="419727"/>
                      </a:lnTo>
                      <a:lnTo>
                        <a:pt x="562117" y="418570"/>
                      </a:lnTo>
                      <a:lnTo>
                        <a:pt x="562117" y="418570"/>
                      </a:lnTo>
                      <a:cubicBezTo>
                        <a:pt x="561717" y="418303"/>
                        <a:pt x="561761" y="418214"/>
                        <a:pt x="561806" y="418037"/>
                      </a:cubicBezTo>
                      <a:lnTo>
                        <a:pt x="561806" y="417637"/>
                      </a:lnTo>
                      <a:lnTo>
                        <a:pt x="562250" y="417637"/>
                      </a:lnTo>
                      <a:lnTo>
                        <a:pt x="562517" y="417637"/>
                      </a:lnTo>
                      <a:lnTo>
                        <a:pt x="562517" y="417637"/>
                      </a:lnTo>
                      <a:lnTo>
                        <a:pt x="563273" y="418037"/>
                      </a:lnTo>
                      <a:cubicBezTo>
                        <a:pt x="553757" y="406965"/>
                        <a:pt x="552112" y="380643"/>
                        <a:pt x="551090" y="364147"/>
                      </a:cubicBezTo>
                      <a:cubicBezTo>
                        <a:pt x="551090" y="361078"/>
                        <a:pt x="550734" y="358411"/>
                        <a:pt x="550556" y="356365"/>
                      </a:cubicBezTo>
                      <a:cubicBezTo>
                        <a:pt x="549223" y="342759"/>
                        <a:pt x="548645" y="329109"/>
                        <a:pt x="548867" y="315458"/>
                      </a:cubicBezTo>
                      <a:cubicBezTo>
                        <a:pt x="548867" y="315458"/>
                        <a:pt x="549667" y="295717"/>
                        <a:pt x="553713" y="295717"/>
                      </a:cubicBezTo>
                      <a:cubicBezTo>
                        <a:pt x="554380" y="295761"/>
                        <a:pt x="555003" y="296117"/>
                        <a:pt x="555359" y="296695"/>
                      </a:cubicBezTo>
                      <a:cubicBezTo>
                        <a:pt x="555359" y="295717"/>
                        <a:pt x="555359" y="294827"/>
                        <a:pt x="555359" y="293938"/>
                      </a:cubicBezTo>
                      <a:cubicBezTo>
                        <a:pt x="554825" y="283311"/>
                        <a:pt x="554514" y="278020"/>
                        <a:pt x="547533" y="270016"/>
                      </a:cubicBezTo>
                      <a:cubicBezTo>
                        <a:pt x="545843" y="268105"/>
                        <a:pt x="548111" y="258367"/>
                        <a:pt x="549134" y="254232"/>
                      </a:cubicBezTo>
                      <a:cubicBezTo>
                        <a:pt x="551090" y="246762"/>
                        <a:pt x="555714" y="232267"/>
                        <a:pt x="559627" y="230844"/>
                      </a:cubicBezTo>
                      <a:cubicBezTo>
                        <a:pt x="569009" y="227554"/>
                        <a:pt x="569009" y="210746"/>
                        <a:pt x="569009" y="203588"/>
                      </a:cubicBezTo>
                      <a:cubicBezTo>
                        <a:pt x="569409" y="194339"/>
                        <a:pt x="571187" y="185179"/>
                        <a:pt x="574256" y="176420"/>
                      </a:cubicBezTo>
                      <a:cubicBezTo>
                        <a:pt x="575723" y="171351"/>
                        <a:pt x="577279" y="166149"/>
                        <a:pt x="578302" y="160813"/>
                      </a:cubicBezTo>
                      <a:cubicBezTo>
                        <a:pt x="581058" y="146585"/>
                        <a:pt x="590796" y="137870"/>
                        <a:pt x="600223" y="129689"/>
                      </a:cubicBezTo>
                      <a:cubicBezTo>
                        <a:pt x="604935" y="125731"/>
                        <a:pt x="609293" y="121374"/>
                        <a:pt x="613295" y="116660"/>
                      </a:cubicBezTo>
                      <a:cubicBezTo>
                        <a:pt x="619431" y="108968"/>
                        <a:pt x="622588" y="103855"/>
                        <a:pt x="614629" y="97497"/>
                      </a:cubicBezTo>
                      <a:cubicBezTo>
                        <a:pt x="606670" y="91138"/>
                        <a:pt x="608493" y="82913"/>
                        <a:pt x="609738" y="74598"/>
                      </a:cubicBezTo>
                      <a:cubicBezTo>
                        <a:pt x="609738" y="73175"/>
                        <a:pt x="610138" y="71797"/>
                        <a:pt x="610316" y="70418"/>
                      </a:cubicBezTo>
                      <a:cubicBezTo>
                        <a:pt x="612317" y="53833"/>
                        <a:pt x="599511" y="44896"/>
                        <a:pt x="585994" y="35425"/>
                      </a:cubicBezTo>
                      <a:cubicBezTo>
                        <a:pt x="582926" y="33246"/>
                        <a:pt x="579680" y="30978"/>
                        <a:pt x="576656" y="28666"/>
                      </a:cubicBezTo>
                      <a:cubicBezTo>
                        <a:pt x="574433" y="26755"/>
                        <a:pt x="571632" y="25687"/>
                        <a:pt x="568742" y="25598"/>
                      </a:cubicBezTo>
                      <a:cubicBezTo>
                        <a:pt x="565229" y="25820"/>
                        <a:pt x="561850" y="27110"/>
                        <a:pt x="559049" y="29244"/>
                      </a:cubicBezTo>
                      <a:cubicBezTo>
                        <a:pt x="558337" y="29733"/>
                        <a:pt x="557493" y="30000"/>
                        <a:pt x="556648" y="30000"/>
                      </a:cubicBezTo>
                      <a:cubicBezTo>
                        <a:pt x="554647" y="29778"/>
                        <a:pt x="552779" y="29022"/>
                        <a:pt x="551134" y="27866"/>
                      </a:cubicBezTo>
                      <a:cubicBezTo>
                        <a:pt x="549134" y="26532"/>
                        <a:pt x="546866" y="25687"/>
                        <a:pt x="544465" y="25465"/>
                      </a:cubicBezTo>
                      <a:cubicBezTo>
                        <a:pt x="542197" y="25554"/>
                        <a:pt x="540063" y="26577"/>
                        <a:pt x="538596" y="28311"/>
                      </a:cubicBezTo>
                      <a:cubicBezTo>
                        <a:pt x="535928" y="31334"/>
                        <a:pt x="532148" y="33157"/>
                        <a:pt x="528102" y="33335"/>
                      </a:cubicBezTo>
                      <a:cubicBezTo>
                        <a:pt x="519209" y="33335"/>
                        <a:pt x="511161" y="23153"/>
                        <a:pt x="504181" y="14127"/>
                      </a:cubicBezTo>
                      <a:cubicBezTo>
                        <a:pt x="501335" y="9903"/>
                        <a:pt x="497867" y="6168"/>
                        <a:pt x="493909" y="2966"/>
                      </a:cubicBezTo>
                      <a:cubicBezTo>
                        <a:pt x="487151" y="6257"/>
                        <a:pt x="479814" y="8168"/>
                        <a:pt x="472300" y="8569"/>
                      </a:cubicBezTo>
                      <a:cubicBezTo>
                        <a:pt x="470788" y="8702"/>
                        <a:pt x="469232" y="8435"/>
                        <a:pt x="467853" y="7813"/>
                      </a:cubicBezTo>
                      <a:cubicBezTo>
                        <a:pt x="461451" y="3811"/>
                        <a:pt x="454247" y="1321"/>
                        <a:pt x="446733" y="521"/>
                      </a:cubicBezTo>
                      <a:cubicBezTo>
                        <a:pt x="440864" y="521"/>
                        <a:pt x="435439" y="2966"/>
                        <a:pt x="428058" y="8969"/>
                      </a:cubicBezTo>
                      <a:cubicBezTo>
                        <a:pt x="426235" y="10347"/>
                        <a:pt x="423968" y="11014"/>
                        <a:pt x="421655" y="10881"/>
                      </a:cubicBezTo>
                      <a:cubicBezTo>
                        <a:pt x="418321" y="10703"/>
                        <a:pt x="415030" y="10214"/>
                        <a:pt x="411829" y="9325"/>
                      </a:cubicBezTo>
                      <a:cubicBezTo>
                        <a:pt x="409428" y="8613"/>
                        <a:pt x="406938" y="8213"/>
                        <a:pt x="404403" y="8035"/>
                      </a:cubicBezTo>
                      <a:cubicBezTo>
                        <a:pt x="397022" y="8569"/>
                        <a:pt x="389819" y="10570"/>
                        <a:pt x="383238" y="13949"/>
                      </a:cubicBezTo>
                      <a:cubicBezTo>
                        <a:pt x="376658" y="17417"/>
                        <a:pt x="369410" y="19373"/>
                        <a:pt x="361985" y="19640"/>
                      </a:cubicBezTo>
                      <a:cubicBezTo>
                        <a:pt x="359673" y="19418"/>
                        <a:pt x="357361" y="19062"/>
                        <a:pt x="355093" y="18529"/>
                      </a:cubicBezTo>
                      <a:cubicBezTo>
                        <a:pt x="352603" y="17862"/>
                        <a:pt x="350024" y="17506"/>
                        <a:pt x="347445" y="17373"/>
                      </a:cubicBezTo>
                      <a:cubicBezTo>
                        <a:pt x="343799" y="17106"/>
                        <a:pt x="340331" y="18973"/>
                        <a:pt x="338553" y="22175"/>
                      </a:cubicBezTo>
                      <a:cubicBezTo>
                        <a:pt x="338064" y="23020"/>
                        <a:pt x="336685" y="26621"/>
                        <a:pt x="335395" y="30223"/>
                      </a:cubicBezTo>
                      <a:cubicBezTo>
                        <a:pt x="331705" y="40316"/>
                        <a:pt x="330949" y="41294"/>
                        <a:pt x="330415" y="41294"/>
                      </a:cubicBezTo>
                      <a:cubicBezTo>
                        <a:pt x="324546" y="40138"/>
                        <a:pt x="318499" y="39293"/>
                        <a:pt x="312630" y="38493"/>
                      </a:cubicBezTo>
                      <a:cubicBezTo>
                        <a:pt x="292755" y="35692"/>
                        <a:pt x="272168" y="32757"/>
                        <a:pt x="257984" y="19329"/>
                      </a:cubicBezTo>
                      <a:cubicBezTo>
                        <a:pt x="253360" y="14349"/>
                        <a:pt x="246957" y="11414"/>
                        <a:pt x="240198" y="11103"/>
                      </a:cubicBezTo>
                      <a:cubicBezTo>
                        <a:pt x="228682" y="11103"/>
                        <a:pt x="217967" y="21241"/>
                        <a:pt x="210141" y="30045"/>
                      </a:cubicBezTo>
                      <a:cubicBezTo>
                        <a:pt x="203560" y="37337"/>
                        <a:pt x="203827" y="44229"/>
                        <a:pt x="204138" y="52988"/>
                      </a:cubicBezTo>
                      <a:cubicBezTo>
                        <a:pt x="204138" y="54989"/>
                        <a:pt x="204138" y="57123"/>
                        <a:pt x="204138" y="59346"/>
                      </a:cubicBezTo>
                      <a:cubicBezTo>
                        <a:pt x="207028" y="74820"/>
                        <a:pt x="201426" y="85714"/>
                        <a:pt x="196001" y="96252"/>
                      </a:cubicBezTo>
                      <a:cubicBezTo>
                        <a:pt x="191555" y="103855"/>
                        <a:pt x="188531" y="112214"/>
                        <a:pt x="187108" y="120929"/>
                      </a:cubicBezTo>
                      <a:cubicBezTo>
                        <a:pt x="184663" y="141338"/>
                        <a:pt x="177949" y="156856"/>
                        <a:pt x="170212" y="174775"/>
                      </a:cubicBezTo>
                      <a:cubicBezTo>
                        <a:pt x="168834" y="177976"/>
                        <a:pt x="167455" y="181178"/>
                        <a:pt x="166032" y="184557"/>
                      </a:cubicBezTo>
                      <a:cubicBezTo>
                        <a:pt x="164610" y="187936"/>
                        <a:pt x="163009" y="192116"/>
                        <a:pt x="161586" y="195317"/>
                      </a:cubicBezTo>
                      <a:cubicBezTo>
                        <a:pt x="156695" y="208078"/>
                        <a:pt x="153449" y="216526"/>
                        <a:pt x="139354" y="228532"/>
                      </a:cubicBezTo>
                      <a:cubicBezTo>
                        <a:pt x="127216" y="238936"/>
                        <a:pt x="128461" y="264458"/>
                        <a:pt x="129394" y="283045"/>
                      </a:cubicBezTo>
                      <a:cubicBezTo>
                        <a:pt x="129394" y="287491"/>
                        <a:pt x="129839" y="291937"/>
                        <a:pt x="129839" y="295272"/>
                      </a:cubicBezTo>
                      <a:cubicBezTo>
                        <a:pt x="129839" y="302208"/>
                        <a:pt x="129261" y="307277"/>
                        <a:pt x="121836" y="309500"/>
                      </a:cubicBezTo>
                      <a:cubicBezTo>
                        <a:pt x="117122" y="310924"/>
                        <a:pt x="117122" y="315770"/>
                        <a:pt x="117122" y="320928"/>
                      </a:cubicBezTo>
                      <a:cubicBezTo>
                        <a:pt x="117122" y="325374"/>
                        <a:pt x="117122" y="329821"/>
                        <a:pt x="114010" y="332666"/>
                      </a:cubicBezTo>
                      <a:cubicBezTo>
                        <a:pt x="111520" y="334445"/>
                        <a:pt x="108629" y="335556"/>
                        <a:pt x="105562" y="335779"/>
                      </a:cubicBezTo>
                      <a:cubicBezTo>
                        <a:pt x="102093" y="336001"/>
                        <a:pt x="98848" y="337335"/>
                        <a:pt x="96224" y="339603"/>
                      </a:cubicBezTo>
                      <a:cubicBezTo>
                        <a:pt x="89866" y="345961"/>
                        <a:pt x="87554" y="347828"/>
                        <a:pt x="85908" y="347828"/>
                      </a:cubicBezTo>
                      <a:cubicBezTo>
                        <a:pt x="84263" y="347828"/>
                        <a:pt x="83774" y="346228"/>
                        <a:pt x="82974" y="344004"/>
                      </a:cubicBezTo>
                      <a:cubicBezTo>
                        <a:pt x="82085" y="341292"/>
                        <a:pt x="80750" y="338713"/>
                        <a:pt x="79105" y="336401"/>
                      </a:cubicBezTo>
                      <a:cubicBezTo>
                        <a:pt x="77238" y="333911"/>
                        <a:pt x="74259" y="332533"/>
                        <a:pt x="71147" y="332710"/>
                      </a:cubicBezTo>
                      <a:cubicBezTo>
                        <a:pt x="64966" y="333199"/>
                        <a:pt x="59097" y="335645"/>
                        <a:pt x="54339" y="339647"/>
                      </a:cubicBezTo>
                      <a:cubicBezTo>
                        <a:pt x="51938" y="342004"/>
                        <a:pt x="48781" y="343471"/>
                        <a:pt x="45446" y="343782"/>
                      </a:cubicBezTo>
                      <a:cubicBezTo>
                        <a:pt x="42734" y="343560"/>
                        <a:pt x="40155" y="342448"/>
                        <a:pt x="38065" y="340670"/>
                      </a:cubicBezTo>
                      <a:cubicBezTo>
                        <a:pt x="36020" y="338891"/>
                        <a:pt x="33486" y="337779"/>
                        <a:pt x="30773" y="337557"/>
                      </a:cubicBezTo>
                      <a:cubicBezTo>
                        <a:pt x="29795" y="337557"/>
                        <a:pt x="28817" y="337735"/>
                        <a:pt x="27883" y="338046"/>
                      </a:cubicBezTo>
                      <a:cubicBezTo>
                        <a:pt x="19035" y="341426"/>
                        <a:pt x="10720" y="346139"/>
                        <a:pt x="3206" y="351919"/>
                      </a:cubicBezTo>
                      <a:cubicBezTo>
                        <a:pt x="2139" y="352675"/>
                        <a:pt x="1027" y="353386"/>
                        <a:pt x="4" y="354142"/>
                      </a:cubicBezTo>
                      <a:cubicBezTo>
                        <a:pt x="4273" y="363880"/>
                        <a:pt x="7652" y="374018"/>
                        <a:pt x="10009" y="384377"/>
                      </a:cubicBezTo>
                      <a:cubicBezTo>
                        <a:pt x="10809" y="387446"/>
                        <a:pt x="11609" y="390647"/>
                        <a:pt x="12498" y="393804"/>
                      </a:cubicBezTo>
                      <a:cubicBezTo>
                        <a:pt x="25838" y="384555"/>
                        <a:pt x="44513" y="380198"/>
                        <a:pt x="70791" y="380198"/>
                      </a:cubicBezTo>
                      <a:cubicBezTo>
                        <a:pt x="83374" y="380198"/>
                        <a:pt x="96091" y="381176"/>
                        <a:pt x="108407" y="382066"/>
                      </a:cubicBezTo>
                      <a:cubicBezTo>
                        <a:pt x="118501" y="382821"/>
                        <a:pt x="127972" y="383533"/>
                        <a:pt x="136597" y="383666"/>
                      </a:cubicBezTo>
                      <a:cubicBezTo>
                        <a:pt x="143311" y="383666"/>
                        <a:pt x="144557" y="388735"/>
                        <a:pt x="146024" y="394515"/>
                      </a:cubicBezTo>
                      <a:cubicBezTo>
                        <a:pt x="146024" y="395271"/>
                        <a:pt x="146379" y="396027"/>
                        <a:pt x="146602" y="396783"/>
                      </a:cubicBezTo>
                      <a:cubicBezTo>
                        <a:pt x="147802" y="401274"/>
                        <a:pt x="148602" y="405898"/>
                        <a:pt x="148914" y="410567"/>
                      </a:cubicBezTo>
                      <a:cubicBezTo>
                        <a:pt x="149136" y="417592"/>
                        <a:pt x="151715" y="424350"/>
                        <a:pt x="156251" y="429731"/>
                      </a:cubicBezTo>
                      <a:cubicBezTo>
                        <a:pt x="158607" y="433199"/>
                        <a:pt x="160563" y="436934"/>
                        <a:pt x="162120" y="440847"/>
                      </a:cubicBezTo>
                      <a:cubicBezTo>
                        <a:pt x="166343" y="450273"/>
                        <a:pt x="170657" y="460055"/>
                        <a:pt x="181284" y="460055"/>
                      </a:cubicBezTo>
                      <a:lnTo>
                        <a:pt x="182084" y="460055"/>
                      </a:lnTo>
                      <a:cubicBezTo>
                        <a:pt x="188175" y="459789"/>
                        <a:pt x="227570" y="454853"/>
                        <a:pt x="229661" y="452096"/>
                      </a:cubicBezTo>
                      <a:cubicBezTo>
                        <a:pt x="231839" y="448272"/>
                        <a:pt x="233084" y="444004"/>
                        <a:pt x="233262" y="439646"/>
                      </a:cubicBezTo>
                      <a:cubicBezTo>
                        <a:pt x="234151" y="432888"/>
                        <a:pt x="235130" y="425907"/>
                        <a:pt x="241177" y="422839"/>
                      </a:cubicBezTo>
                      <a:cubicBezTo>
                        <a:pt x="246467" y="421105"/>
                        <a:pt x="252025" y="420260"/>
                        <a:pt x="257628" y="420394"/>
                      </a:cubicBezTo>
                      <a:cubicBezTo>
                        <a:pt x="262074" y="420394"/>
                        <a:pt x="267944" y="420972"/>
                        <a:pt x="269233" y="423906"/>
                      </a:cubicBezTo>
                      <a:cubicBezTo>
                        <a:pt x="271234" y="428352"/>
                        <a:pt x="275992" y="430486"/>
                        <a:pt x="283817" y="430486"/>
                      </a:cubicBezTo>
                      <a:cubicBezTo>
                        <a:pt x="288086" y="430398"/>
                        <a:pt x="292355" y="429997"/>
                        <a:pt x="296534" y="429242"/>
                      </a:cubicBezTo>
                      <a:lnTo>
                        <a:pt x="299291" y="428841"/>
                      </a:lnTo>
                      <a:lnTo>
                        <a:pt x="300803" y="428841"/>
                      </a:lnTo>
                      <a:cubicBezTo>
                        <a:pt x="308806" y="428841"/>
                        <a:pt x="309295" y="438268"/>
                        <a:pt x="309696" y="446627"/>
                      </a:cubicBezTo>
                      <a:cubicBezTo>
                        <a:pt x="309651" y="450362"/>
                        <a:pt x="310140" y="454053"/>
                        <a:pt x="311207" y="457654"/>
                      </a:cubicBezTo>
                      <a:cubicBezTo>
                        <a:pt x="314675" y="466280"/>
                        <a:pt x="312630" y="475440"/>
                        <a:pt x="310585" y="484333"/>
                      </a:cubicBezTo>
                      <a:cubicBezTo>
                        <a:pt x="308094" y="495404"/>
                        <a:pt x="305694" y="505809"/>
                        <a:pt x="314186" y="514657"/>
                      </a:cubicBezTo>
                      <a:cubicBezTo>
                        <a:pt x="325791" y="526795"/>
                        <a:pt x="326013" y="534799"/>
                        <a:pt x="323701" y="550228"/>
                      </a:cubicBezTo>
                      <a:cubicBezTo>
                        <a:pt x="322679" y="556898"/>
                        <a:pt x="322768" y="560810"/>
                        <a:pt x="323968" y="562145"/>
                      </a:cubicBezTo>
                      <a:cubicBezTo>
                        <a:pt x="324279" y="562545"/>
                        <a:pt x="324724" y="562767"/>
                        <a:pt x="325213" y="562722"/>
                      </a:cubicBezTo>
                      <a:cubicBezTo>
                        <a:pt x="327525" y="562189"/>
                        <a:pt x="329748" y="561210"/>
                        <a:pt x="331660" y="559832"/>
                      </a:cubicBezTo>
                      <a:cubicBezTo>
                        <a:pt x="335173" y="557387"/>
                        <a:pt x="339264" y="555830"/>
                        <a:pt x="343533" y="555386"/>
                      </a:cubicBezTo>
                      <a:lnTo>
                        <a:pt x="349091" y="555386"/>
                      </a:lnTo>
                      <a:lnTo>
                        <a:pt x="354515" y="555386"/>
                      </a:lnTo>
                      <a:cubicBezTo>
                        <a:pt x="360918" y="555652"/>
                        <a:pt x="367321" y="554585"/>
                        <a:pt x="373323" y="552273"/>
                      </a:cubicBezTo>
                      <a:cubicBezTo>
                        <a:pt x="374924" y="551562"/>
                        <a:pt x="376658" y="551117"/>
                        <a:pt x="378392" y="551073"/>
                      </a:cubicBezTo>
                      <a:cubicBezTo>
                        <a:pt x="381860" y="551384"/>
                        <a:pt x="384928" y="553385"/>
                        <a:pt x="386573" y="556453"/>
                      </a:cubicBezTo>
                      <a:cubicBezTo>
                        <a:pt x="387907" y="558454"/>
                        <a:pt x="389731" y="560099"/>
                        <a:pt x="391820" y="561255"/>
                      </a:cubicBezTo>
                      <a:cubicBezTo>
                        <a:pt x="393109" y="561833"/>
                        <a:pt x="393687" y="563478"/>
                        <a:pt x="394354" y="565212"/>
                      </a:cubicBezTo>
                      <a:cubicBezTo>
                        <a:pt x="395289" y="567791"/>
                        <a:pt x="396044" y="569659"/>
                        <a:pt x="397912" y="569659"/>
                      </a:cubicBezTo>
                      <a:cubicBezTo>
                        <a:pt x="398756" y="569614"/>
                        <a:pt x="399557" y="569348"/>
                        <a:pt x="400313" y="568947"/>
                      </a:cubicBezTo>
                      <a:cubicBezTo>
                        <a:pt x="405381" y="566413"/>
                        <a:pt x="410895" y="564901"/>
                        <a:pt x="416542" y="564501"/>
                      </a:cubicBezTo>
                      <a:lnTo>
                        <a:pt x="416809" y="564501"/>
                      </a:lnTo>
                      <a:cubicBezTo>
                        <a:pt x="421255" y="564501"/>
                        <a:pt x="422367" y="569926"/>
                        <a:pt x="423657" y="575128"/>
                      </a:cubicBezTo>
                      <a:cubicBezTo>
                        <a:pt x="424946" y="580330"/>
                        <a:pt x="425968" y="584777"/>
                        <a:pt x="429259" y="584777"/>
                      </a:cubicBezTo>
                      <a:cubicBezTo>
                        <a:pt x="430193" y="584732"/>
                        <a:pt x="431082" y="584465"/>
                        <a:pt x="431882" y="584020"/>
                      </a:cubicBezTo>
                      <a:cubicBezTo>
                        <a:pt x="433083" y="583442"/>
                        <a:pt x="434416" y="583176"/>
                        <a:pt x="435751" y="583220"/>
                      </a:cubicBezTo>
                      <a:cubicBezTo>
                        <a:pt x="441175" y="583842"/>
                        <a:pt x="446422" y="585488"/>
                        <a:pt x="451268" y="587978"/>
                      </a:cubicBezTo>
                      <a:cubicBezTo>
                        <a:pt x="456382" y="590735"/>
                        <a:pt x="462028" y="592380"/>
                        <a:pt x="467809" y="592824"/>
                      </a:cubicBezTo>
                      <a:cubicBezTo>
                        <a:pt x="471855" y="591980"/>
                        <a:pt x="475324" y="589489"/>
                        <a:pt x="477458" y="585977"/>
                      </a:cubicBezTo>
                      <a:cubicBezTo>
                        <a:pt x="480214" y="582998"/>
                        <a:pt x="481993" y="580641"/>
                        <a:pt x="484305" y="58064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2" name="자유형: 도형 9841">
                  <a:extLst>
                    <a:ext uri="{FF2B5EF4-FFF2-40B4-BE49-F238E27FC236}">
                      <a16:creationId xmlns:a16="http://schemas.microsoft.com/office/drawing/2014/main" id="{85BBDCCD-F160-526D-3572-A5856E45548F}"/>
                    </a:ext>
                  </a:extLst>
                </p:cNvPr>
                <p:cNvSpPr/>
                <p:nvPr/>
              </p:nvSpPr>
              <p:spPr>
                <a:xfrm>
                  <a:off x="5351464" y="9583547"/>
                  <a:ext cx="36047" cy="49141"/>
                </a:xfrm>
                <a:custGeom>
                  <a:avLst/>
                  <a:gdLst>
                    <a:gd name="connsiteX0" fmla="*/ 3961 w 52776"/>
                    <a:gd name="connsiteY0" fmla="*/ 36452 h 71947"/>
                    <a:gd name="connsiteX1" fmla="*/ 12365 w 52776"/>
                    <a:gd name="connsiteY1" fmla="*/ 71623 h 71947"/>
                    <a:gd name="connsiteX2" fmla="*/ 47936 w 52776"/>
                    <a:gd name="connsiteY2" fmla="*/ 19423 h 71947"/>
                    <a:gd name="connsiteX3" fmla="*/ 45713 w 52776"/>
                    <a:gd name="connsiteY3" fmla="*/ 9419 h 71947"/>
                    <a:gd name="connsiteX4" fmla="*/ 28416 w 52776"/>
                    <a:gd name="connsiteY4" fmla="*/ 1726 h 71947"/>
                    <a:gd name="connsiteX5" fmla="*/ -129 w 52776"/>
                    <a:gd name="connsiteY5" fmla="*/ 10086 h 71947"/>
                    <a:gd name="connsiteX6" fmla="*/ 3961 w 52776"/>
                    <a:gd name="connsiteY6" fmla="*/ 36452 h 71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776" h="71947">
                      <a:moveTo>
                        <a:pt x="3961" y="36452"/>
                      </a:moveTo>
                      <a:cubicBezTo>
                        <a:pt x="8719" y="47257"/>
                        <a:pt x="10097" y="60152"/>
                        <a:pt x="12365" y="71623"/>
                      </a:cubicBezTo>
                      <a:cubicBezTo>
                        <a:pt x="23525" y="64465"/>
                        <a:pt x="66833" y="30628"/>
                        <a:pt x="47936" y="19423"/>
                      </a:cubicBezTo>
                      <a:cubicBezTo>
                        <a:pt x="44112" y="17111"/>
                        <a:pt x="46069" y="14087"/>
                        <a:pt x="45713" y="9419"/>
                      </a:cubicBezTo>
                      <a:cubicBezTo>
                        <a:pt x="44646" y="-3921"/>
                        <a:pt x="28416" y="-364"/>
                        <a:pt x="28416" y="1726"/>
                      </a:cubicBezTo>
                      <a:cubicBezTo>
                        <a:pt x="28416" y="16266"/>
                        <a:pt x="8675" y="10619"/>
                        <a:pt x="-129" y="10086"/>
                      </a:cubicBezTo>
                      <a:cubicBezTo>
                        <a:pt x="5518" y="12309"/>
                        <a:pt x="3606" y="30494"/>
                        <a:pt x="3961" y="3645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3" name="자유형: 도형 9842">
                  <a:extLst>
                    <a:ext uri="{FF2B5EF4-FFF2-40B4-BE49-F238E27FC236}">
                      <a16:creationId xmlns:a16="http://schemas.microsoft.com/office/drawing/2014/main" id="{3C5937B7-22B4-CAFB-B3A5-8A50984D3B6D}"/>
                    </a:ext>
                  </a:extLst>
                </p:cNvPr>
                <p:cNvSpPr/>
                <p:nvPr/>
              </p:nvSpPr>
              <p:spPr>
                <a:xfrm>
                  <a:off x="5349703" y="9583191"/>
                  <a:ext cx="38510" cy="50135"/>
                </a:xfrm>
                <a:custGeom>
                  <a:avLst/>
                  <a:gdLst>
                    <a:gd name="connsiteX0" fmla="*/ 14589 w 56382"/>
                    <a:gd name="connsiteY0" fmla="*/ 73080 h 73403"/>
                    <a:gd name="connsiteX1" fmla="*/ 14589 w 56382"/>
                    <a:gd name="connsiteY1" fmla="*/ 72280 h 73403"/>
                    <a:gd name="connsiteX2" fmla="*/ 13077 w 56382"/>
                    <a:gd name="connsiteY2" fmla="*/ 63876 h 73403"/>
                    <a:gd name="connsiteX3" fmla="*/ 6229 w 56382"/>
                    <a:gd name="connsiteY3" fmla="*/ 37198 h 73403"/>
                    <a:gd name="connsiteX4" fmla="*/ 6229 w 56382"/>
                    <a:gd name="connsiteY4" fmla="*/ 37198 h 73403"/>
                    <a:gd name="connsiteX5" fmla="*/ 6229 w 56382"/>
                    <a:gd name="connsiteY5" fmla="*/ 31462 h 73403"/>
                    <a:gd name="connsiteX6" fmla="*/ 2717 w 56382"/>
                    <a:gd name="connsiteY6" fmla="*/ 11275 h 73403"/>
                    <a:gd name="connsiteX7" fmla="*/ -129 w 56382"/>
                    <a:gd name="connsiteY7" fmla="*/ 10119 h 73403"/>
                    <a:gd name="connsiteX8" fmla="*/ 2939 w 56382"/>
                    <a:gd name="connsiteY8" fmla="*/ 10119 h 73403"/>
                    <a:gd name="connsiteX9" fmla="*/ 8942 w 56382"/>
                    <a:gd name="connsiteY9" fmla="*/ 10741 h 73403"/>
                    <a:gd name="connsiteX10" fmla="*/ 18768 w 56382"/>
                    <a:gd name="connsiteY10" fmla="*/ 11586 h 73403"/>
                    <a:gd name="connsiteX11" fmla="*/ 30907 w 56382"/>
                    <a:gd name="connsiteY11" fmla="*/ 2338 h 73403"/>
                    <a:gd name="connsiteX12" fmla="*/ 37932 w 56382"/>
                    <a:gd name="connsiteY12" fmla="*/ -286 h 73403"/>
                    <a:gd name="connsiteX13" fmla="*/ 49271 w 56382"/>
                    <a:gd name="connsiteY13" fmla="*/ 9274 h 73403"/>
                    <a:gd name="connsiteX14" fmla="*/ 49315 w 56382"/>
                    <a:gd name="connsiteY14" fmla="*/ 9986 h 73403"/>
                    <a:gd name="connsiteX15" fmla="*/ 49315 w 56382"/>
                    <a:gd name="connsiteY15" fmla="*/ 13854 h 73403"/>
                    <a:gd name="connsiteX16" fmla="*/ 51360 w 56382"/>
                    <a:gd name="connsiteY16" fmla="*/ 19546 h 73403"/>
                    <a:gd name="connsiteX17" fmla="*/ 56251 w 56382"/>
                    <a:gd name="connsiteY17" fmla="*/ 27504 h 73403"/>
                    <a:gd name="connsiteX18" fmla="*/ 15611 w 56382"/>
                    <a:gd name="connsiteY18" fmla="*/ 72724 h 73403"/>
                    <a:gd name="connsiteX19" fmla="*/ 7119 w 56382"/>
                    <a:gd name="connsiteY19" fmla="*/ 36842 h 73403"/>
                    <a:gd name="connsiteX20" fmla="*/ 13966 w 56382"/>
                    <a:gd name="connsiteY20" fmla="*/ 63520 h 73403"/>
                    <a:gd name="connsiteX21" fmla="*/ 15345 w 56382"/>
                    <a:gd name="connsiteY21" fmla="*/ 71079 h 73403"/>
                    <a:gd name="connsiteX22" fmla="*/ 54784 w 56382"/>
                    <a:gd name="connsiteY22" fmla="*/ 27238 h 73403"/>
                    <a:gd name="connsiteX23" fmla="*/ 50338 w 56382"/>
                    <a:gd name="connsiteY23" fmla="*/ 20212 h 73403"/>
                    <a:gd name="connsiteX24" fmla="*/ 47759 w 56382"/>
                    <a:gd name="connsiteY24" fmla="*/ 13498 h 73403"/>
                    <a:gd name="connsiteX25" fmla="*/ 47759 w 56382"/>
                    <a:gd name="connsiteY25" fmla="*/ 9808 h 73403"/>
                    <a:gd name="connsiteX26" fmla="*/ 38110 w 56382"/>
                    <a:gd name="connsiteY26" fmla="*/ 515 h 73403"/>
                    <a:gd name="connsiteX27" fmla="*/ 37488 w 56382"/>
                    <a:gd name="connsiteY27" fmla="*/ 559 h 73403"/>
                    <a:gd name="connsiteX28" fmla="*/ 31574 w 56382"/>
                    <a:gd name="connsiteY28" fmla="*/ 2116 h 73403"/>
                    <a:gd name="connsiteX29" fmla="*/ 18235 w 56382"/>
                    <a:gd name="connsiteY29" fmla="*/ 12431 h 73403"/>
                    <a:gd name="connsiteX30" fmla="*/ 8275 w 56382"/>
                    <a:gd name="connsiteY30" fmla="*/ 11586 h 73403"/>
                    <a:gd name="connsiteX31" fmla="*/ 4184 w 56382"/>
                    <a:gd name="connsiteY31" fmla="*/ 11097 h 73403"/>
                    <a:gd name="connsiteX32" fmla="*/ 6808 w 56382"/>
                    <a:gd name="connsiteY32" fmla="*/ 31106 h 73403"/>
                    <a:gd name="connsiteX33" fmla="*/ 7119 w 56382"/>
                    <a:gd name="connsiteY33" fmla="*/ 36842 h 73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56382" h="73403">
                      <a:moveTo>
                        <a:pt x="14589" y="73080"/>
                      </a:moveTo>
                      <a:lnTo>
                        <a:pt x="14589" y="72280"/>
                      </a:lnTo>
                      <a:cubicBezTo>
                        <a:pt x="14055" y="69523"/>
                        <a:pt x="13566" y="66677"/>
                        <a:pt x="13077" y="63876"/>
                      </a:cubicBezTo>
                      <a:cubicBezTo>
                        <a:pt x="11832" y="54761"/>
                        <a:pt x="9564" y="45779"/>
                        <a:pt x="6229" y="37198"/>
                      </a:cubicBezTo>
                      <a:lnTo>
                        <a:pt x="6229" y="37198"/>
                      </a:lnTo>
                      <a:cubicBezTo>
                        <a:pt x="6229" y="35775"/>
                        <a:pt x="6229" y="33774"/>
                        <a:pt x="6229" y="31462"/>
                      </a:cubicBezTo>
                      <a:cubicBezTo>
                        <a:pt x="6229" y="24080"/>
                        <a:pt x="6585" y="12876"/>
                        <a:pt x="2717" y="11275"/>
                      </a:cubicBezTo>
                      <a:lnTo>
                        <a:pt x="-129" y="10119"/>
                      </a:lnTo>
                      <a:lnTo>
                        <a:pt x="2939" y="10119"/>
                      </a:lnTo>
                      <a:cubicBezTo>
                        <a:pt x="4629" y="10119"/>
                        <a:pt x="6719" y="10475"/>
                        <a:pt x="8942" y="10741"/>
                      </a:cubicBezTo>
                      <a:cubicBezTo>
                        <a:pt x="12187" y="11231"/>
                        <a:pt x="15478" y="11497"/>
                        <a:pt x="18768" y="11586"/>
                      </a:cubicBezTo>
                      <a:cubicBezTo>
                        <a:pt x="26994" y="11586"/>
                        <a:pt x="30863" y="8652"/>
                        <a:pt x="30907" y="2338"/>
                      </a:cubicBezTo>
                      <a:cubicBezTo>
                        <a:pt x="30907" y="826"/>
                        <a:pt x="34642" y="-286"/>
                        <a:pt x="37932" y="-286"/>
                      </a:cubicBezTo>
                      <a:cubicBezTo>
                        <a:pt x="43713" y="-775"/>
                        <a:pt x="48781" y="3494"/>
                        <a:pt x="49271" y="9274"/>
                      </a:cubicBezTo>
                      <a:cubicBezTo>
                        <a:pt x="49315" y="9497"/>
                        <a:pt x="49315" y="9763"/>
                        <a:pt x="49315" y="9986"/>
                      </a:cubicBezTo>
                      <a:cubicBezTo>
                        <a:pt x="49448" y="11275"/>
                        <a:pt x="49448" y="12564"/>
                        <a:pt x="49315" y="13854"/>
                      </a:cubicBezTo>
                      <a:cubicBezTo>
                        <a:pt x="49315" y="16433"/>
                        <a:pt x="49004" y="18301"/>
                        <a:pt x="51360" y="19546"/>
                      </a:cubicBezTo>
                      <a:cubicBezTo>
                        <a:pt x="54384" y="21057"/>
                        <a:pt x="56251" y="24125"/>
                        <a:pt x="56251" y="27504"/>
                      </a:cubicBezTo>
                      <a:cubicBezTo>
                        <a:pt x="56518" y="43067"/>
                        <a:pt x="22370" y="68367"/>
                        <a:pt x="15611" y="72724"/>
                      </a:cubicBezTo>
                      <a:close/>
                      <a:moveTo>
                        <a:pt x="7119" y="36842"/>
                      </a:moveTo>
                      <a:cubicBezTo>
                        <a:pt x="10409" y="45423"/>
                        <a:pt x="12721" y="54405"/>
                        <a:pt x="13966" y="63520"/>
                      </a:cubicBezTo>
                      <a:cubicBezTo>
                        <a:pt x="14455" y="66144"/>
                        <a:pt x="14855" y="68589"/>
                        <a:pt x="15345" y="71079"/>
                      </a:cubicBezTo>
                      <a:cubicBezTo>
                        <a:pt x="26283" y="63832"/>
                        <a:pt x="55006" y="40710"/>
                        <a:pt x="54784" y="27238"/>
                      </a:cubicBezTo>
                      <a:cubicBezTo>
                        <a:pt x="54740" y="24259"/>
                        <a:pt x="53006" y="21546"/>
                        <a:pt x="50338" y="20212"/>
                      </a:cubicBezTo>
                      <a:cubicBezTo>
                        <a:pt x="47403" y="18434"/>
                        <a:pt x="47581" y="16166"/>
                        <a:pt x="47759" y="13498"/>
                      </a:cubicBezTo>
                      <a:cubicBezTo>
                        <a:pt x="47848" y="12253"/>
                        <a:pt x="47848" y="11053"/>
                        <a:pt x="47759" y="9808"/>
                      </a:cubicBezTo>
                      <a:cubicBezTo>
                        <a:pt x="47670" y="4561"/>
                        <a:pt x="43312" y="426"/>
                        <a:pt x="38110" y="515"/>
                      </a:cubicBezTo>
                      <a:cubicBezTo>
                        <a:pt x="37888" y="515"/>
                        <a:pt x="37710" y="559"/>
                        <a:pt x="37488" y="559"/>
                      </a:cubicBezTo>
                      <a:cubicBezTo>
                        <a:pt x="35398" y="381"/>
                        <a:pt x="33308" y="915"/>
                        <a:pt x="31574" y="2116"/>
                      </a:cubicBezTo>
                      <a:cubicBezTo>
                        <a:pt x="31574" y="9052"/>
                        <a:pt x="27127" y="12431"/>
                        <a:pt x="18235" y="12431"/>
                      </a:cubicBezTo>
                      <a:cubicBezTo>
                        <a:pt x="14900" y="12343"/>
                        <a:pt x="11565" y="12075"/>
                        <a:pt x="8275" y="11586"/>
                      </a:cubicBezTo>
                      <a:lnTo>
                        <a:pt x="4184" y="11097"/>
                      </a:lnTo>
                      <a:cubicBezTo>
                        <a:pt x="7119" y="14654"/>
                        <a:pt x="6941" y="24036"/>
                        <a:pt x="6808" y="31106"/>
                      </a:cubicBezTo>
                      <a:cubicBezTo>
                        <a:pt x="7074" y="33551"/>
                        <a:pt x="7030" y="35508"/>
                        <a:pt x="7119" y="3684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4" name="자유형: 도형 9843">
                  <a:extLst>
                    <a:ext uri="{FF2B5EF4-FFF2-40B4-BE49-F238E27FC236}">
                      <a16:creationId xmlns:a16="http://schemas.microsoft.com/office/drawing/2014/main" id="{12B9F12C-3B7E-5E8B-12E5-43AB735C2F1F}"/>
                    </a:ext>
                  </a:extLst>
                </p:cNvPr>
                <p:cNvSpPr/>
                <p:nvPr/>
              </p:nvSpPr>
              <p:spPr>
                <a:xfrm>
                  <a:off x="5375775" y="9774787"/>
                  <a:ext cx="244257" cy="396199"/>
                </a:xfrm>
                <a:custGeom>
                  <a:avLst/>
                  <a:gdLst>
                    <a:gd name="connsiteX0" fmla="*/ 356492 w 357617"/>
                    <a:gd name="connsiteY0" fmla="*/ 148052 h 580075"/>
                    <a:gd name="connsiteX1" fmla="*/ 344887 w 357617"/>
                    <a:gd name="connsiteY1" fmla="*/ -324 h 580075"/>
                    <a:gd name="connsiteX2" fmla="*/ 291531 w 357617"/>
                    <a:gd name="connsiteY2" fmla="*/ 21908 h 580075"/>
                    <a:gd name="connsiteX3" fmla="*/ 264852 w 357617"/>
                    <a:gd name="connsiteY3" fmla="*/ 23998 h 580075"/>
                    <a:gd name="connsiteX4" fmla="*/ 250980 w 357617"/>
                    <a:gd name="connsiteY4" fmla="*/ 39960 h 580075"/>
                    <a:gd name="connsiteX5" fmla="*/ 229637 w 357617"/>
                    <a:gd name="connsiteY5" fmla="*/ 39027 h 580075"/>
                    <a:gd name="connsiteX6" fmla="*/ 204826 w 357617"/>
                    <a:gd name="connsiteY6" fmla="*/ 42984 h 580075"/>
                    <a:gd name="connsiteX7" fmla="*/ 185706 w 357617"/>
                    <a:gd name="connsiteY7" fmla="*/ 32713 h 580075"/>
                    <a:gd name="connsiteX8" fmla="*/ 154582 w 357617"/>
                    <a:gd name="connsiteY8" fmla="*/ 35025 h 580075"/>
                    <a:gd name="connsiteX9" fmla="*/ 158406 w 357617"/>
                    <a:gd name="connsiteY9" fmla="*/ 86558 h 580075"/>
                    <a:gd name="connsiteX10" fmla="*/ 166587 w 357617"/>
                    <a:gd name="connsiteY10" fmla="*/ 113237 h 580075"/>
                    <a:gd name="connsiteX11" fmla="*/ 190642 w 357617"/>
                    <a:gd name="connsiteY11" fmla="*/ 142005 h 580075"/>
                    <a:gd name="connsiteX12" fmla="*/ 184550 w 357617"/>
                    <a:gd name="connsiteY12" fmla="*/ 188158 h 580075"/>
                    <a:gd name="connsiteX13" fmla="*/ 169789 w 357617"/>
                    <a:gd name="connsiteY13" fmla="*/ 193939 h 580075"/>
                    <a:gd name="connsiteX14" fmla="*/ 166765 w 357617"/>
                    <a:gd name="connsiteY14" fmla="*/ 225063 h 580075"/>
                    <a:gd name="connsiteX15" fmla="*/ 141154 w 357617"/>
                    <a:gd name="connsiteY15" fmla="*/ 193672 h 580075"/>
                    <a:gd name="connsiteX16" fmla="*/ 142755 w 357617"/>
                    <a:gd name="connsiteY16" fmla="*/ 140004 h 580075"/>
                    <a:gd name="connsiteX17" fmla="*/ 103093 w 357617"/>
                    <a:gd name="connsiteY17" fmla="*/ 128354 h 580075"/>
                    <a:gd name="connsiteX18" fmla="*/ 71968 w 357617"/>
                    <a:gd name="connsiteY18" fmla="*/ 126976 h 580075"/>
                    <a:gd name="connsiteX19" fmla="*/ -19 w 357617"/>
                    <a:gd name="connsiteY19" fmla="*/ 158990 h 580075"/>
                    <a:gd name="connsiteX20" fmla="*/ 9897 w 357617"/>
                    <a:gd name="connsiteY20" fmla="*/ 190115 h 580075"/>
                    <a:gd name="connsiteX21" fmla="*/ 74992 w 357617"/>
                    <a:gd name="connsiteY21" fmla="*/ 209546 h 580075"/>
                    <a:gd name="connsiteX22" fmla="*/ 92777 w 357617"/>
                    <a:gd name="connsiteY22" fmla="*/ 246317 h 580075"/>
                    <a:gd name="connsiteX23" fmla="*/ 90154 w 357617"/>
                    <a:gd name="connsiteY23" fmla="*/ 278198 h 580075"/>
                    <a:gd name="connsiteX24" fmla="*/ 83840 w 357617"/>
                    <a:gd name="connsiteY24" fmla="*/ 296606 h 580075"/>
                    <a:gd name="connsiteX25" fmla="*/ 85752 w 357617"/>
                    <a:gd name="connsiteY25" fmla="*/ 339513 h 580075"/>
                    <a:gd name="connsiteX26" fmla="*/ 84240 w 357617"/>
                    <a:gd name="connsiteY26" fmla="*/ 341070 h 580075"/>
                    <a:gd name="connsiteX27" fmla="*/ 52404 w 357617"/>
                    <a:gd name="connsiteY27" fmla="*/ 396561 h 580075"/>
                    <a:gd name="connsiteX28" fmla="*/ 40087 w 357617"/>
                    <a:gd name="connsiteY28" fmla="*/ 437823 h 580075"/>
                    <a:gd name="connsiteX29" fmla="*/ 58540 w 357617"/>
                    <a:gd name="connsiteY29" fmla="*/ 484555 h 580075"/>
                    <a:gd name="connsiteX30" fmla="*/ 62097 w 357617"/>
                    <a:gd name="connsiteY30" fmla="*/ 579752 h 580075"/>
                    <a:gd name="connsiteX31" fmla="*/ 88286 w 357617"/>
                    <a:gd name="connsiteY31" fmla="*/ 568369 h 580075"/>
                    <a:gd name="connsiteX32" fmla="*/ 75347 w 357617"/>
                    <a:gd name="connsiteY32" fmla="*/ 548005 h 580075"/>
                    <a:gd name="connsiteX33" fmla="*/ 146490 w 357617"/>
                    <a:gd name="connsiteY33" fmla="*/ 501807 h 580075"/>
                    <a:gd name="connsiteX34" fmla="*/ 172367 w 357617"/>
                    <a:gd name="connsiteY34" fmla="*/ 446182 h 580075"/>
                    <a:gd name="connsiteX35" fmla="*/ 161563 w 357617"/>
                    <a:gd name="connsiteY35" fmla="*/ 367881 h 580075"/>
                    <a:gd name="connsiteX36" fmla="*/ 149735 w 357617"/>
                    <a:gd name="connsiteY36" fmla="*/ 338046 h 580075"/>
                    <a:gd name="connsiteX37" fmla="*/ 168588 w 357617"/>
                    <a:gd name="connsiteY37" fmla="*/ 312791 h 580075"/>
                    <a:gd name="connsiteX38" fmla="*/ 201313 w 357617"/>
                    <a:gd name="connsiteY38" fmla="*/ 286112 h 580075"/>
                    <a:gd name="connsiteX39" fmla="*/ 228792 w 357617"/>
                    <a:gd name="connsiteY39" fmla="*/ 253920 h 580075"/>
                    <a:gd name="connsiteX40" fmla="*/ 316830 w 357617"/>
                    <a:gd name="connsiteY40" fmla="*/ 207278 h 580075"/>
                    <a:gd name="connsiteX41" fmla="*/ 356403 w 357617"/>
                    <a:gd name="connsiteY41" fmla="*/ 148008 h 580075"/>
                    <a:gd name="connsiteX42" fmla="*/ 356492 w 357617"/>
                    <a:gd name="connsiteY42" fmla="*/ 148052 h 580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357617" h="580075">
                      <a:moveTo>
                        <a:pt x="356492" y="148052"/>
                      </a:moveTo>
                      <a:cubicBezTo>
                        <a:pt x="339597" y="104433"/>
                        <a:pt x="347244" y="45785"/>
                        <a:pt x="344887" y="-324"/>
                      </a:cubicBezTo>
                      <a:cubicBezTo>
                        <a:pt x="325679" y="8569"/>
                        <a:pt x="311451" y="18440"/>
                        <a:pt x="291531" y="21908"/>
                      </a:cubicBezTo>
                      <a:cubicBezTo>
                        <a:pt x="278192" y="24264"/>
                        <a:pt x="278636" y="27955"/>
                        <a:pt x="264852" y="23998"/>
                      </a:cubicBezTo>
                      <a:cubicBezTo>
                        <a:pt x="253558" y="20752"/>
                        <a:pt x="257738" y="37337"/>
                        <a:pt x="250980" y="39960"/>
                      </a:cubicBezTo>
                      <a:cubicBezTo>
                        <a:pt x="244221" y="42583"/>
                        <a:pt x="236752" y="38226"/>
                        <a:pt x="229637" y="39027"/>
                      </a:cubicBezTo>
                      <a:cubicBezTo>
                        <a:pt x="221367" y="39960"/>
                        <a:pt x="213185" y="42984"/>
                        <a:pt x="204826" y="42984"/>
                      </a:cubicBezTo>
                      <a:cubicBezTo>
                        <a:pt x="196467" y="42984"/>
                        <a:pt x="199001" y="29645"/>
                        <a:pt x="185706" y="32713"/>
                      </a:cubicBezTo>
                      <a:cubicBezTo>
                        <a:pt x="175614" y="35781"/>
                        <a:pt x="164987" y="36581"/>
                        <a:pt x="154582" y="35025"/>
                      </a:cubicBezTo>
                      <a:cubicBezTo>
                        <a:pt x="154093" y="54455"/>
                        <a:pt x="152048" y="66950"/>
                        <a:pt x="158406" y="86558"/>
                      </a:cubicBezTo>
                      <a:cubicBezTo>
                        <a:pt x="161652" y="95274"/>
                        <a:pt x="164364" y="104211"/>
                        <a:pt x="166587" y="113237"/>
                      </a:cubicBezTo>
                      <a:cubicBezTo>
                        <a:pt x="169077" y="125420"/>
                        <a:pt x="184639" y="131022"/>
                        <a:pt x="190642" y="142005"/>
                      </a:cubicBezTo>
                      <a:cubicBezTo>
                        <a:pt x="194333" y="148986"/>
                        <a:pt x="190064" y="184557"/>
                        <a:pt x="184550" y="188158"/>
                      </a:cubicBezTo>
                      <a:cubicBezTo>
                        <a:pt x="180104" y="191226"/>
                        <a:pt x="174191" y="190026"/>
                        <a:pt x="169789" y="193939"/>
                      </a:cubicBezTo>
                      <a:cubicBezTo>
                        <a:pt x="159740" y="202832"/>
                        <a:pt x="170678" y="215148"/>
                        <a:pt x="166765" y="225063"/>
                      </a:cubicBezTo>
                      <a:cubicBezTo>
                        <a:pt x="166054" y="226887"/>
                        <a:pt x="143021" y="196606"/>
                        <a:pt x="141154" y="193672"/>
                      </a:cubicBezTo>
                      <a:cubicBezTo>
                        <a:pt x="129549" y="175220"/>
                        <a:pt x="147068" y="159924"/>
                        <a:pt x="142755" y="140004"/>
                      </a:cubicBezTo>
                      <a:cubicBezTo>
                        <a:pt x="139909" y="126665"/>
                        <a:pt x="113675" y="137781"/>
                        <a:pt x="103093" y="128354"/>
                      </a:cubicBezTo>
                      <a:cubicBezTo>
                        <a:pt x="90732" y="117372"/>
                        <a:pt x="87264" y="121551"/>
                        <a:pt x="71968" y="126976"/>
                      </a:cubicBezTo>
                      <a:cubicBezTo>
                        <a:pt x="60541" y="131111"/>
                        <a:pt x="-3132" y="147741"/>
                        <a:pt x="-19" y="158990"/>
                      </a:cubicBezTo>
                      <a:cubicBezTo>
                        <a:pt x="1537" y="164548"/>
                        <a:pt x="4783" y="189759"/>
                        <a:pt x="9897" y="190115"/>
                      </a:cubicBezTo>
                      <a:cubicBezTo>
                        <a:pt x="34352" y="191805"/>
                        <a:pt x="52048" y="203810"/>
                        <a:pt x="74992" y="209546"/>
                      </a:cubicBezTo>
                      <a:cubicBezTo>
                        <a:pt x="97935" y="215282"/>
                        <a:pt x="93399" y="223952"/>
                        <a:pt x="92777" y="246317"/>
                      </a:cubicBezTo>
                      <a:cubicBezTo>
                        <a:pt x="92421" y="256055"/>
                        <a:pt x="95312" y="269394"/>
                        <a:pt x="90154" y="278198"/>
                      </a:cubicBezTo>
                      <a:cubicBezTo>
                        <a:pt x="87041" y="283489"/>
                        <a:pt x="77393" y="290159"/>
                        <a:pt x="83840" y="296606"/>
                      </a:cubicBezTo>
                      <a:cubicBezTo>
                        <a:pt x="96201" y="307900"/>
                        <a:pt x="97090" y="327108"/>
                        <a:pt x="85752" y="339513"/>
                      </a:cubicBezTo>
                      <a:cubicBezTo>
                        <a:pt x="85263" y="340047"/>
                        <a:pt x="84774" y="340581"/>
                        <a:pt x="84240" y="341070"/>
                      </a:cubicBezTo>
                      <a:cubicBezTo>
                        <a:pt x="67922" y="357922"/>
                        <a:pt x="70901" y="378686"/>
                        <a:pt x="52404" y="396561"/>
                      </a:cubicBezTo>
                      <a:cubicBezTo>
                        <a:pt x="33062" y="415191"/>
                        <a:pt x="34174" y="413368"/>
                        <a:pt x="40087" y="437823"/>
                      </a:cubicBezTo>
                      <a:cubicBezTo>
                        <a:pt x="44223" y="454720"/>
                        <a:pt x="54093" y="469259"/>
                        <a:pt x="58540" y="484555"/>
                      </a:cubicBezTo>
                      <a:cubicBezTo>
                        <a:pt x="66855" y="513056"/>
                        <a:pt x="58184" y="549694"/>
                        <a:pt x="62097" y="579752"/>
                      </a:cubicBezTo>
                      <a:cubicBezTo>
                        <a:pt x="74992" y="577884"/>
                        <a:pt x="86908" y="583398"/>
                        <a:pt x="88286" y="568369"/>
                      </a:cubicBezTo>
                      <a:cubicBezTo>
                        <a:pt x="90243" y="547116"/>
                        <a:pt x="79394" y="560143"/>
                        <a:pt x="75347" y="548005"/>
                      </a:cubicBezTo>
                      <a:cubicBezTo>
                        <a:pt x="68055" y="527240"/>
                        <a:pt x="135196" y="506742"/>
                        <a:pt x="146490" y="501807"/>
                      </a:cubicBezTo>
                      <a:cubicBezTo>
                        <a:pt x="174991" y="489535"/>
                        <a:pt x="170989" y="474284"/>
                        <a:pt x="172367" y="446182"/>
                      </a:cubicBezTo>
                      <a:cubicBezTo>
                        <a:pt x="173657" y="419905"/>
                        <a:pt x="174012" y="392826"/>
                        <a:pt x="161563" y="367881"/>
                      </a:cubicBezTo>
                      <a:cubicBezTo>
                        <a:pt x="156583" y="357788"/>
                        <a:pt x="151069" y="349651"/>
                        <a:pt x="149735" y="338046"/>
                      </a:cubicBezTo>
                      <a:cubicBezTo>
                        <a:pt x="147779" y="320261"/>
                        <a:pt x="162363" y="325463"/>
                        <a:pt x="168588" y="312791"/>
                      </a:cubicBezTo>
                      <a:cubicBezTo>
                        <a:pt x="177481" y="294694"/>
                        <a:pt x="186685" y="297139"/>
                        <a:pt x="201313" y="286112"/>
                      </a:cubicBezTo>
                      <a:cubicBezTo>
                        <a:pt x="212741" y="277664"/>
                        <a:pt x="218521" y="263880"/>
                        <a:pt x="228792" y="253920"/>
                      </a:cubicBezTo>
                      <a:cubicBezTo>
                        <a:pt x="254092" y="229821"/>
                        <a:pt x="291842" y="231689"/>
                        <a:pt x="316830" y="207278"/>
                      </a:cubicBezTo>
                      <a:cubicBezTo>
                        <a:pt x="326079" y="198385"/>
                        <a:pt x="362362" y="163348"/>
                        <a:pt x="356403" y="148008"/>
                      </a:cubicBezTo>
                      <a:cubicBezTo>
                        <a:pt x="352980" y="139026"/>
                        <a:pt x="359961" y="157078"/>
                        <a:pt x="356492" y="14805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5" name="자유형: 도형 9844">
                  <a:extLst>
                    <a:ext uri="{FF2B5EF4-FFF2-40B4-BE49-F238E27FC236}">
                      <a16:creationId xmlns:a16="http://schemas.microsoft.com/office/drawing/2014/main" id="{D07E50E9-AA19-58DB-4138-9D3DBDB7758B}"/>
                    </a:ext>
                  </a:extLst>
                </p:cNvPr>
                <p:cNvSpPr/>
                <p:nvPr/>
              </p:nvSpPr>
              <p:spPr>
                <a:xfrm>
                  <a:off x="5375700" y="9774210"/>
                  <a:ext cx="245152" cy="397080"/>
                </a:xfrm>
                <a:custGeom>
                  <a:avLst/>
                  <a:gdLst>
                    <a:gd name="connsiteX0" fmla="*/ 61675 w 358927"/>
                    <a:gd name="connsiteY0" fmla="*/ 581042 h 581365"/>
                    <a:gd name="connsiteX1" fmla="*/ 61675 w 358927"/>
                    <a:gd name="connsiteY1" fmla="*/ 580508 h 581365"/>
                    <a:gd name="connsiteX2" fmla="*/ 61231 w 358927"/>
                    <a:gd name="connsiteY2" fmla="*/ 539602 h 581365"/>
                    <a:gd name="connsiteX3" fmla="*/ 58118 w 358927"/>
                    <a:gd name="connsiteY3" fmla="*/ 485400 h 581365"/>
                    <a:gd name="connsiteX4" fmla="*/ 49714 w 358927"/>
                    <a:gd name="connsiteY4" fmla="*/ 464679 h 581365"/>
                    <a:gd name="connsiteX5" fmla="*/ 39665 w 358927"/>
                    <a:gd name="connsiteY5" fmla="*/ 438624 h 581365"/>
                    <a:gd name="connsiteX6" fmla="*/ 38643 w 358927"/>
                    <a:gd name="connsiteY6" fmla="*/ 434444 h 581365"/>
                    <a:gd name="connsiteX7" fmla="*/ 50693 w 358927"/>
                    <a:gd name="connsiteY7" fmla="*/ 398206 h 581365"/>
                    <a:gd name="connsiteX8" fmla="*/ 52160 w 358927"/>
                    <a:gd name="connsiteY8" fmla="*/ 396828 h 581365"/>
                    <a:gd name="connsiteX9" fmla="*/ 69234 w 358927"/>
                    <a:gd name="connsiteY9" fmla="*/ 367704 h 581365"/>
                    <a:gd name="connsiteX10" fmla="*/ 83952 w 358927"/>
                    <a:gd name="connsiteY10" fmla="*/ 341381 h 581365"/>
                    <a:gd name="connsiteX11" fmla="*/ 85063 w 358927"/>
                    <a:gd name="connsiteY11" fmla="*/ 299408 h 581365"/>
                    <a:gd name="connsiteX12" fmla="*/ 83551 w 358927"/>
                    <a:gd name="connsiteY12" fmla="*/ 297896 h 581365"/>
                    <a:gd name="connsiteX13" fmla="*/ 86575 w 358927"/>
                    <a:gd name="connsiteY13" fmla="*/ 282956 h 581365"/>
                    <a:gd name="connsiteX14" fmla="*/ 89776 w 358927"/>
                    <a:gd name="connsiteY14" fmla="*/ 278776 h 581365"/>
                    <a:gd name="connsiteX15" fmla="*/ 92578 w 358927"/>
                    <a:gd name="connsiteY15" fmla="*/ 256144 h 581365"/>
                    <a:gd name="connsiteX16" fmla="*/ 92578 w 358927"/>
                    <a:gd name="connsiteY16" fmla="*/ 247251 h 581365"/>
                    <a:gd name="connsiteX17" fmla="*/ 93067 w 358927"/>
                    <a:gd name="connsiteY17" fmla="*/ 238359 h 581365"/>
                    <a:gd name="connsiteX18" fmla="*/ 75281 w 358927"/>
                    <a:gd name="connsiteY18" fmla="*/ 210835 h 581365"/>
                    <a:gd name="connsiteX19" fmla="*/ 49981 w 358927"/>
                    <a:gd name="connsiteY19" fmla="*/ 202209 h 581365"/>
                    <a:gd name="connsiteX20" fmla="*/ 10275 w 358927"/>
                    <a:gd name="connsiteY20" fmla="*/ 191449 h 581365"/>
                    <a:gd name="connsiteX21" fmla="*/ 1382 w 358927"/>
                    <a:gd name="connsiteY21" fmla="*/ 166505 h 581365"/>
                    <a:gd name="connsiteX22" fmla="*/ 4 w 358927"/>
                    <a:gd name="connsiteY22" fmla="*/ 159880 h 581365"/>
                    <a:gd name="connsiteX23" fmla="*/ 61497 w 358927"/>
                    <a:gd name="connsiteY23" fmla="*/ 130667 h 581365"/>
                    <a:gd name="connsiteX24" fmla="*/ 72347 w 358927"/>
                    <a:gd name="connsiteY24" fmla="*/ 127243 h 581365"/>
                    <a:gd name="connsiteX25" fmla="*/ 78483 w 358927"/>
                    <a:gd name="connsiteY25" fmla="*/ 124887 h 581365"/>
                    <a:gd name="connsiteX26" fmla="*/ 90176 w 358927"/>
                    <a:gd name="connsiteY26" fmla="*/ 121685 h 581365"/>
                    <a:gd name="connsiteX27" fmla="*/ 103961 w 358927"/>
                    <a:gd name="connsiteY27" fmla="*/ 128711 h 581365"/>
                    <a:gd name="connsiteX28" fmla="*/ 124147 w 358927"/>
                    <a:gd name="connsiteY28" fmla="*/ 132934 h 581365"/>
                    <a:gd name="connsiteX29" fmla="*/ 143800 w 358927"/>
                    <a:gd name="connsiteY29" fmla="*/ 140671 h 581365"/>
                    <a:gd name="connsiteX30" fmla="*/ 141177 w 358927"/>
                    <a:gd name="connsiteY30" fmla="*/ 164904 h 581365"/>
                    <a:gd name="connsiteX31" fmla="*/ 142110 w 358927"/>
                    <a:gd name="connsiteY31" fmla="*/ 194161 h 581365"/>
                    <a:gd name="connsiteX32" fmla="*/ 166921 w 358927"/>
                    <a:gd name="connsiteY32" fmla="*/ 225286 h 581365"/>
                    <a:gd name="connsiteX33" fmla="*/ 166477 w 358927"/>
                    <a:gd name="connsiteY33" fmla="*/ 213014 h 581365"/>
                    <a:gd name="connsiteX34" fmla="*/ 169856 w 358927"/>
                    <a:gd name="connsiteY34" fmla="*/ 194517 h 581365"/>
                    <a:gd name="connsiteX35" fmla="*/ 178171 w 358927"/>
                    <a:gd name="connsiteY35" fmla="*/ 191005 h 581365"/>
                    <a:gd name="connsiteX36" fmla="*/ 184751 w 358927"/>
                    <a:gd name="connsiteY36" fmla="*/ 188692 h 581365"/>
                    <a:gd name="connsiteX37" fmla="*/ 190621 w 358927"/>
                    <a:gd name="connsiteY37" fmla="*/ 143250 h 581365"/>
                    <a:gd name="connsiteX38" fmla="*/ 179238 w 358927"/>
                    <a:gd name="connsiteY38" fmla="*/ 130978 h 581365"/>
                    <a:gd name="connsiteX39" fmla="*/ 166477 w 358927"/>
                    <a:gd name="connsiteY39" fmla="*/ 114349 h 581365"/>
                    <a:gd name="connsiteX40" fmla="*/ 160563 w 358927"/>
                    <a:gd name="connsiteY40" fmla="*/ 94162 h 581365"/>
                    <a:gd name="connsiteX41" fmla="*/ 158340 w 358927"/>
                    <a:gd name="connsiteY41" fmla="*/ 87581 h 581365"/>
                    <a:gd name="connsiteX42" fmla="*/ 154160 w 358927"/>
                    <a:gd name="connsiteY42" fmla="*/ 45385 h 581365"/>
                    <a:gd name="connsiteX43" fmla="*/ 154471 w 358927"/>
                    <a:gd name="connsiteY43" fmla="*/ 35825 h 581365"/>
                    <a:gd name="connsiteX44" fmla="*/ 154471 w 358927"/>
                    <a:gd name="connsiteY44" fmla="*/ 35247 h 581365"/>
                    <a:gd name="connsiteX45" fmla="*/ 155050 w 358927"/>
                    <a:gd name="connsiteY45" fmla="*/ 35247 h 581365"/>
                    <a:gd name="connsiteX46" fmla="*/ 186174 w 358927"/>
                    <a:gd name="connsiteY46" fmla="*/ 32980 h 581365"/>
                    <a:gd name="connsiteX47" fmla="*/ 190043 w 358927"/>
                    <a:gd name="connsiteY47" fmla="*/ 32446 h 581365"/>
                    <a:gd name="connsiteX48" fmla="*/ 198935 w 358927"/>
                    <a:gd name="connsiteY48" fmla="*/ 38360 h 581365"/>
                    <a:gd name="connsiteX49" fmla="*/ 205605 w 358927"/>
                    <a:gd name="connsiteY49" fmla="*/ 43251 h 581365"/>
                    <a:gd name="connsiteX50" fmla="*/ 220145 w 358927"/>
                    <a:gd name="connsiteY50" fmla="*/ 41117 h 581365"/>
                    <a:gd name="connsiteX51" fmla="*/ 230371 w 358927"/>
                    <a:gd name="connsiteY51" fmla="*/ 39249 h 581365"/>
                    <a:gd name="connsiteX52" fmla="*/ 232283 w 358927"/>
                    <a:gd name="connsiteY52" fmla="*/ 39249 h 581365"/>
                    <a:gd name="connsiteX53" fmla="*/ 239664 w 358927"/>
                    <a:gd name="connsiteY53" fmla="*/ 40183 h 581365"/>
                    <a:gd name="connsiteX54" fmla="*/ 246823 w 358927"/>
                    <a:gd name="connsiteY54" fmla="*/ 41117 h 581365"/>
                    <a:gd name="connsiteX55" fmla="*/ 251580 w 358927"/>
                    <a:gd name="connsiteY55" fmla="*/ 40316 h 581365"/>
                    <a:gd name="connsiteX56" fmla="*/ 256027 w 358927"/>
                    <a:gd name="connsiteY56" fmla="*/ 32758 h 581365"/>
                    <a:gd name="connsiteX57" fmla="*/ 263141 w 358927"/>
                    <a:gd name="connsiteY57" fmla="*/ 23865 h 581365"/>
                    <a:gd name="connsiteX58" fmla="*/ 265898 w 358927"/>
                    <a:gd name="connsiteY58" fmla="*/ 24309 h 581365"/>
                    <a:gd name="connsiteX59" fmla="*/ 275547 w 358927"/>
                    <a:gd name="connsiteY59" fmla="*/ 26044 h 581365"/>
                    <a:gd name="connsiteX60" fmla="*/ 282928 w 358927"/>
                    <a:gd name="connsiteY60" fmla="*/ 24576 h 581365"/>
                    <a:gd name="connsiteX61" fmla="*/ 292354 w 358927"/>
                    <a:gd name="connsiteY61" fmla="*/ 22220 h 581365"/>
                    <a:gd name="connsiteX62" fmla="*/ 329615 w 358927"/>
                    <a:gd name="connsiteY62" fmla="*/ 7813 h 581365"/>
                    <a:gd name="connsiteX63" fmla="*/ 345488 w 358927"/>
                    <a:gd name="connsiteY63" fmla="*/ 32 h 581365"/>
                    <a:gd name="connsiteX64" fmla="*/ 346200 w 358927"/>
                    <a:gd name="connsiteY64" fmla="*/ -324 h 581365"/>
                    <a:gd name="connsiteX65" fmla="*/ 346200 w 358927"/>
                    <a:gd name="connsiteY65" fmla="*/ 521 h 581365"/>
                    <a:gd name="connsiteX66" fmla="*/ 346600 w 358927"/>
                    <a:gd name="connsiteY66" fmla="*/ 42762 h 581365"/>
                    <a:gd name="connsiteX67" fmla="*/ 357405 w 358927"/>
                    <a:gd name="connsiteY67" fmla="*/ 147697 h 581365"/>
                    <a:gd name="connsiteX68" fmla="*/ 357405 w 358927"/>
                    <a:gd name="connsiteY68" fmla="*/ 147697 h 581365"/>
                    <a:gd name="connsiteX69" fmla="*/ 358383 w 358927"/>
                    <a:gd name="connsiteY69" fmla="*/ 150186 h 581365"/>
                    <a:gd name="connsiteX70" fmla="*/ 358783 w 358927"/>
                    <a:gd name="connsiteY70" fmla="*/ 151298 h 581365"/>
                    <a:gd name="connsiteX71" fmla="*/ 358783 w 358927"/>
                    <a:gd name="connsiteY71" fmla="*/ 151298 h 581365"/>
                    <a:gd name="connsiteX72" fmla="*/ 358783 w 358927"/>
                    <a:gd name="connsiteY72" fmla="*/ 151743 h 581365"/>
                    <a:gd name="connsiteX73" fmla="*/ 358783 w 358927"/>
                    <a:gd name="connsiteY73" fmla="*/ 151743 h 581365"/>
                    <a:gd name="connsiteX74" fmla="*/ 358783 w 358927"/>
                    <a:gd name="connsiteY74" fmla="*/ 151743 h 581365"/>
                    <a:gd name="connsiteX75" fmla="*/ 318765 w 358927"/>
                    <a:gd name="connsiteY75" fmla="*/ 208078 h 581365"/>
                    <a:gd name="connsiteX76" fmla="*/ 318765 w 358927"/>
                    <a:gd name="connsiteY76" fmla="*/ 208078 h 581365"/>
                    <a:gd name="connsiteX77" fmla="*/ 274301 w 358927"/>
                    <a:gd name="connsiteY77" fmla="*/ 231645 h 581365"/>
                    <a:gd name="connsiteX78" fmla="*/ 230505 w 358927"/>
                    <a:gd name="connsiteY78" fmla="*/ 254721 h 581365"/>
                    <a:gd name="connsiteX79" fmla="*/ 218811 w 358927"/>
                    <a:gd name="connsiteY79" fmla="*/ 269083 h 581365"/>
                    <a:gd name="connsiteX80" fmla="*/ 203026 w 358927"/>
                    <a:gd name="connsiteY80" fmla="*/ 286868 h 581365"/>
                    <a:gd name="connsiteX81" fmla="*/ 189687 w 358927"/>
                    <a:gd name="connsiteY81" fmla="*/ 294650 h 581365"/>
                    <a:gd name="connsiteX82" fmla="*/ 170389 w 358927"/>
                    <a:gd name="connsiteY82" fmla="*/ 313102 h 581365"/>
                    <a:gd name="connsiteX83" fmla="*/ 159940 w 358927"/>
                    <a:gd name="connsiteY83" fmla="*/ 322840 h 581365"/>
                    <a:gd name="connsiteX84" fmla="*/ 151626 w 358927"/>
                    <a:gd name="connsiteY84" fmla="*/ 338046 h 581365"/>
                    <a:gd name="connsiteX85" fmla="*/ 160519 w 358927"/>
                    <a:gd name="connsiteY85" fmla="*/ 361701 h 581365"/>
                    <a:gd name="connsiteX86" fmla="*/ 163586 w 358927"/>
                    <a:gd name="connsiteY86" fmla="*/ 367704 h 581365"/>
                    <a:gd name="connsiteX87" fmla="*/ 174480 w 358927"/>
                    <a:gd name="connsiteY87" fmla="*/ 446316 h 581365"/>
                    <a:gd name="connsiteX88" fmla="*/ 174124 w 358927"/>
                    <a:gd name="connsiteY88" fmla="*/ 456943 h 581365"/>
                    <a:gd name="connsiteX89" fmla="*/ 148246 w 358927"/>
                    <a:gd name="connsiteY89" fmla="*/ 502430 h 581365"/>
                    <a:gd name="connsiteX90" fmla="*/ 139709 w 358927"/>
                    <a:gd name="connsiteY90" fmla="*/ 505676 h 581365"/>
                    <a:gd name="connsiteX91" fmla="*/ 77460 w 358927"/>
                    <a:gd name="connsiteY91" fmla="*/ 547916 h 581365"/>
                    <a:gd name="connsiteX92" fmla="*/ 84352 w 358927"/>
                    <a:gd name="connsiteY92" fmla="*/ 553919 h 581365"/>
                    <a:gd name="connsiteX93" fmla="*/ 90443 w 358927"/>
                    <a:gd name="connsiteY93" fmla="*/ 568503 h 581365"/>
                    <a:gd name="connsiteX94" fmla="*/ 75504 w 358927"/>
                    <a:gd name="connsiteY94" fmla="*/ 579975 h 581365"/>
                    <a:gd name="connsiteX95" fmla="*/ 71546 w 358927"/>
                    <a:gd name="connsiteY95" fmla="*/ 579975 h 581365"/>
                    <a:gd name="connsiteX96" fmla="*/ 63765 w 358927"/>
                    <a:gd name="connsiteY96" fmla="*/ 580419 h 581365"/>
                    <a:gd name="connsiteX97" fmla="*/ 89910 w 358927"/>
                    <a:gd name="connsiteY97" fmla="*/ 123064 h 581365"/>
                    <a:gd name="connsiteX98" fmla="*/ 78616 w 358927"/>
                    <a:gd name="connsiteY98" fmla="*/ 126220 h 581365"/>
                    <a:gd name="connsiteX99" fmla="*/ 72480 w 358927"/>
                    <a:gd name="connsiteY99" fmla="*/ 128533 h 581365"/>
                    <a:gd name="connsiteX100" fmla="*/ 61542 w 358927"/>
                    <a:gd name="connsiteY100" fmla="*/ 132001 h 581365"/>
                    <a:gd name="connsiteX101" fmla="*/ 804 w 358927"/>
                    <a:gd name="connsiteY101" fmla="*/ 159835 h 581365"/>
                    <a:gd name="connsiteX102" fmla="*/ 2183 w 358927"/>
                    <a:gd name="connsiteY102" fmla="*/ 166594 h 581365"/>
                    <a:gd name="connsiteX103" fmla="*/ 10230 w 358927"/>
                    <a:gd name="connsiteY103" fmla="*/ 190604 h 581365"/>
                    <a:gd name="connsiteX104" fmla="*/ 50248 w 358927"/>
                    <a:gd name="connsiteY104" fmla="*/ 201453 h 581365"/>
                    <a:gd name="connsiteX105" fmla="*/ 75415 w 358927"/>
                    <a:gd name="connsiteY105" fmla="*/ 210035 h 581365"/>
                    <a:gd name="connsiteX106" fmla="*/ 93912 w 358927"/>
                    <a:gd name="connsiteY106" fmla="*/ 238714 h 581365"/>
                    <a:gd name="connsiteX107" fmla="*/ 93423 w 358927"/>
                    <a:gd name="connsiteY107" fmla="*/ 247340 h 581365"/>
                    <a:gd name="connsiteX108" fmla="*/ 93423 w 358927"/>
                    <a:gd name="connsiteY108" fmla="*/ 256233 h 581365"/>
                    <a:gd name="connsiteX109" fmla="*/ 90488 w 358927"/>
                    <a:gd name="connsiteY109" fmla="*/ 279488 h 581365"/>
                    <a:gd name="connsiteX110" fmla="*/ 87198 w 358927"/>
                    <a:gd name="connsiteY110" fmla="*/ 283934 h 581365"/>
                    <a:gd name="connsiteX111" fmla="*/ 84085 w 358927"/>
                    <a:gd name="connsiteY111" fmla="*/ 297273 h 581365"/>
                    <a:gd name="connsiteX112" fmla="*/ 85952 w 358927"/>
                    <a:gd name="connsiteY112" fmla="*/ 340803 h 581365"/>
                    <a:gd name="connsiteX113" fmla="*/ 84485 w 358927"/>
                    <a:gd name="connsiteY113" fmla="*/ 342315 h 581365"/>
                    <a:gd name="connsiteX114" fmla="*/ 69990 w 358927"/>
                    <a:gd name="connsiteY114" fmla="*/ 368238 h 581365"/>
                    <a:gd name="connsiteX115" fmla="*/ 52649 w 358927"/>
                    <a:gd name="connsiteY115" fmla="*/ 397806 h 581365"/>
                    <a:gd name="connsiteX116" fmla="*/ 51226 w 358927"/>
                    <a:gd name="connsiteY116" fmla="*/ 399184 h 581365"/>
                    <a:gd name="connsiteX117" fmla="*/ 39443 w 358927"/>
                    <a:gd name="connsiteY117" fmla="*/ 434355 h 581365"/>
                    <a:gd name="connsiteX118" fmla="*/ 40466 w 358927"/>
                    <a:gd name="connsiteY118" fmla="*/ 438535 h 581365"/>
                    <a:gd name="connsiteX119" fmla="*/ 50470 w 358927"/>
                    <a:gd name="connsiteY119" fmla="*/ 464368 h 581365"/>
                    <a:gd name="connsiteX120" fmla="*/ 58919 w 358927"/>
                    <a:gd name="connsiteY120" fmla="*/ 485266 h 581365"/>
                    <a:gd name="connsiteX121" fmla="*/ 62075 w 358927"/>
                    <a:gd name="connsiteY121" fmla="*/ 539824 h 581365"/>
                    <a:gd name="connsiteX122" fmla="*/ 62431 w 358927"/>
                    <a:gd name="connsiteY122" fmla="*/ 579841 h 581365"/>
                    <a:gd name="connsiteX123" fmla="*/ 69812 w 358927"/>
                    <a:gd name="connsiteY123" fmla="*/ 579441 h 581365"/>
                    <a:gd name="connsiteX124" fmla="*/ 73769 w 358927"/>
                    <a:gd name="connsiteY124" fmla="*/ 579441 h 581365"/>
                    <a:gd name="connsiteX125" fmla="*/ 87598 w 358927"/>
                    <a:gd name="connsiteY125" fmla="*/ 568992 h 581365"/>
                    <a:gd name="connsiteX126" fmla="*/ 82351 w 358927"/>
                    <a:gd name="connsiteY126" fmla="*/ 555653 h 581365"/>
                    <a:gd name="connsiteX127" fmla="*/ 74658 w 358927"/>
                    <a:gd name="connsiteY127" fmla="*/ 548939 h 581365"/>
                    <a:gd name="connsiteX128" fmla="*/ 137753 w 358927"/>
                    <a:gd name="connsiteY128" fmla="*/ 505275 h 581365"/>
                    <a:gd name="connsiteX129" fmla="*/ 146246 w 358927"/>
                    <a:gd name="connsiteY129" fmla="*/ 502074 h 581365"/>
                    <a:gd name="connsiteX130" fmla="*/ 171456 w 358927"/>
                    <a:gd name="connsiteY130" fmla="*/ 457610 h 581365"/>
                    <a:gd name="connsiteX131" fmla="*/ 171813 w 358927"/>
                    <a:gd name="connsiteY131" fmla="*/ 446983 h 581365"/>
                    <a:gd name="connsiteX132" fmla="*/ 161052 w 358927"/>
                    <a:gd name="connsiteY132" fmla="*/ 368905 h 581365"/>
                    <a:gd name="connsiteX133" fmla="*/ 157984 w 358927"/>
                    <a:gd name="connsiteY133" fmla="*/ 362947 h 581365"/>
                    <a:gd name="connsiteX134" fmla="*/ 149091 w 358927"/>
                    <a:gd name="connsiteY134" fmla="*/ 338891 h 581365"/>
                    <a:gd name="connsiteX135" fmla="*/ 157984 w 358927"/>
                    <a:gd name="connsiteY135" fmla="*/ 322573 h 581365"/>
                    <a:gd name="connsiteX136" fmla="*/ 167988 w 358927"/>
                    <a:gd name="connsiteY136" fmla="*/ 313325 h 581365"/>
                    <a:gd name="connsiteX137" fmla="*/ 187775 w 358927"/>
                    <a:gd name="connsiteY137" fmla="*/ 294383 h 581365"/>
                    <a:gd name="connsiteX138" fmla="*/ 201114 w 358927"/>
                    <a:gd name="connsiteY138" fmla="*/ 286691 h 581365"/>
                    <a:gd name="connsiteX139" fmla="*/ 216676 w 358927"/>
                    <a:gd name="connsiteY139" fmla="*/ 268905 h 581365"/>
                    <a:gd name="connsiteX140" fmla="*/ 228504 w 358927"/>
                    <a:gd name="connsiteY140" fmla="*/ 254366 h 581365"/>
                    <a:gd name="connsiteX141" fmla="*/ 272656 w 358927"/>
                    <a:gd name="connsiteY141" fmla="*/ 231022 h 581365"/>
                    <a:gd name="connsiteX142" fmla="*/ 316542 w 358927"/>
                    <a:gd name="connsiteY142" fmla="*/ 207723 h 581365"/>
                    <a:gd name="connsiteX143" fmla="*/ 316765 w 358927"/>
                    <a:gd name="connsiteY143" fmla="*/ 207500 h 581365"/>
                    <a:gd name="connsiteX144" fmla="*/ 355982 w 358927"/>
                    <a:gd name="connsiteY144" fmla="*/ 149030 h 581365"/>
                    <a:gd name="connsiteX145" fmla="*/ 355359 w 358927"/>
                    <a:gd name="connsiteY145" fmla="*/ 147385 h 581365"/>
                    <a:gd name="connsiteX146" fmla="*/ 355004 w 358927"/>
                    <a:gd name="connsiteY146" fmla="*/ 146452 h 581365"/>
                    <a:gd name="connsiteX147" fmla="*/ 355004 w 358927"/>
                    <a:gd name="connsiteY147" fmla="*/ 146452 h 581365"/>
                    <a:gd name="connsiteX148" fmla="*/ 344732 w 358927"/>
                    <a:gd name="connsiteY148" fmla="*/ 42673 h 581365"/>
                    <a:gd name="connsiteX149" fmla="*/ 344377 w 358927"/>
                    <a:gd name="connsiteY149" fmla="*/ 1321 h 581365"/>
                    <a:gd name="connsiteX150" fmla="*/ 329348 w 358927"/>
                    <a:gd name="connsiteY150" fmla="*/ 8747 h 581365"/>
                    <a:gd name="connsiteX151" fmla="*/ 291776 w 358927"/>
                    <a:gd name="connsiteY151" fmla="*/ 23287 h 581365"/>
                    <a:gd name="connsiteX152" fmla="*/ 282439 w 358927"/>
                    <a:gd name="connsiteY152" fmla="*/ 25598 h 581365"/>
                    <a:gd name="connsiteX153" fmla="*/ 274746 w 358927"/>
                    <a:gd name="connsiteY153" fmla="*/ 27111 h 581365"/>
                    <a:gd name="connsiteX154" fmla="*/ 264831 w 358927"/>
                    <a:gd name="connsiteY154" fmla="*/ 25332 h 581365"/>
                    <a:gd name="connsiteX155" fmla="*/ 262341 w 358927"/>
                    <a:gd name="connsiteY155" fmla="*/ 24932 h 581365"/>
                    <a:gd name="connsiteX156" fmla="*/ 256294 w 358927"/>
                    <a:gd name="connsiteY156" fmla="*/ 32935 h 581365"/>
                    <a:gd name="connsiteX157" fmla="*/ 251314 w 358927"/>
                    <a:gd name="connsiteY157" fmla="*/ 41294 h 581365"/>
                    <a:gd name="connsiteX158" fmla="*/ 246156 w 358927"/>
                    <a:gd name="connsiteY158" fmla="*/ 42139 h 581365"/>
                    <a:gd name="connsiteX159" fmla="*/ 238775 w 358927"/>
                    <a:gd name="connsiteY159" fmla="*/ 41205 h 581365"/>
                    <a:gd name="connsiteX160" fmla="*/ 229882 w 358927"/>
                    <a:gd name="connsiteY160" fmla="*/ 40361 h 581365"/>
                    <a:gd name="connsiteX161" fmla="*/ 219744 w 358927"/>
                    <a:gd name="connsiteY161" fmla="*/ 42228 h 581365"/>
                    <a:gd name="connsiteX162" fmla="*/ 204982 w 358927"/>
                    <a:gd name="connsiteY162" fmla="*/ 44363 h 581365"/>
                    <a:gd name="connsiteX163" fmla="*/ 197379 w 358927"/>
                    <a:gd name="connsiteY163" fmla="*/ 38938 h 581365"/>
                    <a:gd name="connsiteX164" fmla="*/ 189643 w 358927"/>
                    <a:gd name="connsiteY164" fmla="*/ 33558 h 581365"/>
                    <a:gd name="connsiteX165" fmla="*/ 185996 w 358927"/>
                    <a:gd name="connsiteY165" fmla="*/ 34047 h 581365"/>
                    <a:gd name="connsiteX166" fmla="*/ 155272 w 358927"/>
                    <a:gd name="connsiteY166" fmla="*/ 36448 h 581365"/>
                    <a:gd name="connsiteX167" fmla="*/ 154961 w 358927"/>
                    <a:gd name="connsiteY167" fmla="*/ 45341 h 581365"/>
                    <a:gd name="connsiteX168" fmla="*/ 159095 w 358927"/>
                    <a:gd name="connsiteY168" fmla="*/ 87137 h 581365"/>
                    <a:gd name="connsiteX169" fmla="*/ 161319 w 358927"/>
                    <a:gd name="connsiteY169" fmla="*/ 93717 h 581365"/>
                    <a:gd name="connsiteX170" fmla="*/ 167277 w 358927"/>
                    <a:gd name="connsiteY170" fmla="*/ 113993 h 581365"/>
                    <a:gd name="connsiteX171" fmla="*/ 179638 w 358927"/>
                    <a:gd name="connsiteY171" fmla="*/ 130045 h 581365"/>
                    <a:gd name="connsiteX172" fmla="*/ 191288 w 358927"/>
                    <a:gd name="connsiteY172" fmla="*/ 142672 h 581365"/>
                    <a:gd name="connsiteX173" fmla="*/ 185018 w 358927"/>
                    <a:gd name="connsiteY173" fmla="*/ 189537 h 581365"/>
                    <a:gd name="connsiteX174" fmla="*/ 178082 w 358927"/>
                    <a:gd name="connsiteY174" fmla="*/ 191983 h 581365"/>
                    <a:gd name="connsiteX175" fmla="*/ 170300 w 358927"/>
                    <a:gd name="connsiteY175" fmla="*/ 195228 h 581365"/>
                    <a:gd name="connsiteX176" fmla="*/ 167233 w 358927"/>
                    <a:gd name="connsiteY176" fmla="*/ 212703 h 581365"/>
                    <a:gd name="connsiteX177" fmla="*/ 167233 w 358927"/>
                    <a:gd name="connsiteY177" fmla="*/ 226042 h 581365"/>
                    <a:gd name="connsiteX178" fmla="*/ 166610 w 358927"/>
                    <a:gd name="connsiteY178" fmla="*/ 226442 h 581365"/>
                    <a:gd name="connsiteX179" fmla="*/ 140643 w 358927"/>
                    <a:gd name="connsiteY179" fmla="*/ 194739 h 581365"/>
                    <a:gd name="connsiteX180" fmla="*/ 139576 w 358927"/>
                    <a:gd name="connsiteY180" fmla="*/ 164593 h 581365"/>
                    <a:gd name="connsiteX181" fmla="*/ 142155 w 358927"/>
                    <a:gd name="connsiteY181" fmla="*/ 140894 h 581365"/>
                    <a:gd name="connsiteX182" fmla="*/ 123569 w 358927"/>
                    <a:gd name="connsiteY182" fmla="*/ 134046 h 581365"/>
                    <a:gd name="connsiteX183" fmla="*/ 102671 w 358927"/>
                    <a:gd name="connsiteY183" fmla="*/ 129600 h 581365"/>
                    <a:gd name="connsiteX184" fmla="*/ 89910 w 358927"/>
                    <a:gd name="connsiteY184" fmla="*/ 122930 h 5813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</a:cxnLst>
                  <a:rect l="l" t="t" r="r" b="b"/>
                  <a:pathLst>
                    <a:path w="358927" h="581365">
                      <a:moveTo>
                        <a:pt x="61675" y="581042"/>
                      </a:moveTo>
                      <a:lnTo>
                        <a:pt x="61675" y="580508"/>
                      </a:lnTo>
                      <a:cubicBezTo>
                        <a:pt x="60386" y="566902"/>
                        <a:pt x="60208" y="553207"/>
                        <a:pt x="61231" y="539602"/>
                      </a:cubicBezTo>
                      <a:cubicBezTo>
                        <a:pt x="62031" y="520971"/>
                        <a:pt x="62876" y="501674"/>
                        <a:pt x="58118" y="485400"/>
                      </a:cubicBezTo>
                      <a:cubicBezTo>
                        <a:pt x="55850" y="478286"/>
                        <a:pt x="53049" y="471349"/>
                        <a:pt x="49714" y="464679"/>
                      </a:cubicBezTo>
                      <a:cubicBezTo>
                        <a:pt x="45535" y="456321"/>
                        <a:pt x="42156" y="447605"/>
                        <a:pt x="39665" y="438624"/>
                      </a:cubicBezTo>
                      <a:cubicBezTo>
                        <a:pt x="39310" y="437157"/>
                        <a:pt x="38999" y="435778"/>
                        <a:pt x="38643" y="434444"/>
                      </a:cubicBezTo>
                      <a:cubicBezTo>
                        <a:pt x="33796" y="414747"/>
                        <a:pt x="33885" y="414391"/>
                        <a:pt x="50693" y="398206"/>
                      </a:cubicBezTo>
                      <a:lnTo>
                        <a:pt x="52160" y="396828"/>
                      </a:lnTo>
                      <a:cubicBezTo>
                        <a:pt x="60075" y="388602"/>
                        <a:pt x="65944" y="378642"/>
                        <a:pt x="69234" y="367704"/>
                      </a:cubicBezTo>
                      <a:cubicBezTo>
                        <a:pt x="72169" y="357966"/>
                        <a:pt x="77193" y="348985"/>
                        <a:pt x="83952" y="341381"/>
                      </a:cubicBezTo>
                      <a:cubicBezTo>
                        <a:pt x="95868" y="330088"/>
                        <a:pt x="96357" y="311279"/>
                        <a:pt x="85063" y="299408"/>
                      </a:cubicBezTo>
                      <a:cubicBezTo>
                        <a:pt x="84574" y="298874"/>
                        <a:pt x="84085" y="298385"/>
                        <a:pt x="83551" y="297896"/>
                      </a:cubicBezTo>
                      <a:cubicBezTo>
                        <a:pt x="78394" y="292693"/>
                        <a:pt x="82929" y="287313"/>
                        <a:pt x="86575" y="282956"/>
                      </a:cubicBezTo>
                      <a:cubicBezTo>
                        <a:pt x="87776" y="281666"/>
                        <a:pt x="88843" y="280288"/>
                        <a:pt x="89776" y="278776"/>
                      </a:cubicBezTo>
                      <a:cubicBezTo>
                        <a:pt x="93423" y="272640"/>
                        <a:pt x="92978" y="264236"/>
                        <a:pt x="92578" y="256144"/>
                      </a:cubicBezTo>
                      <a:cubicBezTo>
                        <a:pt x="92578" y="252942"/>
                        <a:pt x="92267" y="249964"/>
                        <a:pt x="92578" y="247251"/>
                      </a:cubicBezTo>
                      <a:cubicBezTo>
                        <a:pt x="92889" y="244539"/>
                        <a:pt x="92889" y="241160"/>
                        <a:pt x="93067" y="238359"/>
                      </a:cubicBezTo>
                      <a:cubicBezTo>
                        <a:pt x="94089" y="222263"/>
                        <a:pt x="94534" y="215638"/>
                        <a:pt x="75281" y="210835"/>
                      </a:cubicBezTo>
                      <a:cubicBezTo>
                        <a:pt x="66655" y="208479"/>
                        <a:pt x="58207" y="205633"/>
                        <a:pt x="49981" y="202209"/>
                      </a:cubicBezTo>
                      <a:cubicBezTo>
                        <a:pt x="37398" y="196518"/>
                        <a:pt x="24015" y="192916"/>
                        <a:pt x="10275" y="191449"/>
                      </a:cubicBezTo>
                      <a:cubicBezTo>
                        <a:pt x="6273" y="191183"/>
                        <a:pt x="3739" y="179489"/>
                        <a:pt x="1382" y="166505"/>
                      </a:cubicBezTo>
                      <a:cubicBezTo>
                        <a:pt x="849" y="163659"/>
                        <a:pt x="359" y="161169"/>
                        <a:pt x="4" y="159880"/>
                      </a:cubicBezTo>
                      <a:cubicBezTo>
                        <a:pt x="-2486" y="150987"/>
                        <a:pt x="30417" y="140093"/>
                        <a:pt x="61497" y="130667"/>
                      </a:cubicBezTo>
                      <a:cubicBezTo>
                        <a:pt x="66388" y="129155"/>
                        <a:pt x="70390" y="127999"/>
                        <a:pt x="72347" y="127243"/>
                      </a:cubicBezTo>
                      <a:lnTo>
                        <a:pt x="78483" y="124887"/>
                      </a:lnTo>
                      <a:cubicBezTo>
                        <a:pt x="82173" y="123108"/>
                        <a:pt x="86131" y="122041"/>
                        <a:pt x="90176" y="121685"/>
                      </a:cubicBezTo>
                      <a:cubicBezTo>
                        <a:pt x="94312" y="121685"/>
                        <a:pt x="98314" y="123686"/>
                        <a:pt x="103961" y="128711"/>
                      </a:cubicBezTo>
                      <a:cubicBezTo>
                        <a:pt x="108407" y="132890"/>
                        <a:pt x="116499" y="132890"/>
                        <a:pt x="124147" y="132934"/>
                      </a:cubicBezTo>
                      <a:cubicBezTo>
                        <a:pt x="133396" y="132934"/>
                        <a:pt x="141932" y="132934"/>
                        <a:pt x="143800" y="140671"/>
                      </a:cubicBezTo>
                      <a:cubicBezTo>
                        <a:pt x="145045" y="148853"/>
                        <a:pt x="144111" y="157168"/>
                        <a:pt x="141177" y="164904"/>
                      </a:cubicBezTo>
                      <a:cubicBezTo>
                        <a:pt x="138331" y="174686"/>
                        <a:pt x="135663" y="183935"/>
                        <a:pt x="142110" y="194161"/>
                      </a:cubicBezTo>
                      <a:cubicBezTo>
                        <a:pt x="149803" y="205011"/>
                        <a:pt x="158073" y="215371"/>
                        <a:pt x="166921" y="225286"/>
                      </a:cubicBezTo>
                      <a:cubicBezTo>
                        <a:pt x="167855" y="221240"/>
                        <a:pt x="167722" y="217016"/>
                        <a:pt x="166477" y="213014"/>
                      </a:cubicBezTo>
                      <a:cubicBezTo>
                        <a:pt x="165143" y="206611"/>
                        <a:pt x="163764" y="199942"/>
                        <a:pt x="169856" y="194517"/>
                      </a:cubicBezTo>
                      <a:cubicBezTo>
                        <a:pt x="172257" y="192605"/>
                        <a:pt x="175147" y="191405"/>
                        <a:pt x="178171" y="191005"/>
                      </a:cubicBezTo>
                      <a:cubicBezTo>
                        <a:pt x="180483" y="190649"/>
                        <a:pt x="182706" y="189893"/>
                        <a:pt x="184751" y="188692"/>
                      </a:cubicBezTo>
                      <a:cubicBezTo>
                        <a:pt x="189731" y="185402"/>
                        <a:pt x="194266" y="150186"/>
                        <a:pt x="190621" y="143250"/>
                      </a:cubicBezTo>
                      <a:cubicBezTo>
                        <a:pt x="187597" y="138492"/>
                        <a:pt x="183773" y="134313"/>
                        <a:pt x="179238" y="130978"/>
                      </a:cubicBezTo>
                      <a:cubicBezTo>
                        <a:pt x="173680" y="126220"/>
                        <a:pt x="167944" y="121374"/>
                        <a:pt x="166477" y="114349"/>
                      </a:cubicBezTo>
                      <a:cubicBezTo>
                        <a:pt x="164920" y="107501"/>
                        <a:pt x="162964" y="100743"/>
                        <a:pt x="160563" y="94162"/>
                      </a:cubicBezTo>
                      <a:cubicBezTo>
                        <a:pt x="159807" y="91939"/>
                        <a:pt x="159051" y="89716"/>
                        <a:pt x="158340" y="87581"/>
                      </a:cubicBezTo>
                      <a:cubicBezTo>
                        <a:pt x="154115" y="73931"/>
                        <a:pt x="152693" y="59569"/>
                        <a:pt x="154160" y="45385"/>
                      </a:cubicBezTo>
                      <a:cubicBezTo>
                        <a:pt x="154160" y="42361"/>
                        <a:pt x="154160" y="39205"/>
                        <a:pt x="154471" y="35825"/>
                      </a:cubicBezTo>
                      <a:lnTo>
                        <a:pt x="154471" y="35247"/>
                      </a:lnTo>
                      <a:lnTo>
                        <a:pt x="155050" y="35247"/>
                      </a:lnTo>
                      <a:cubicBezTo>
                        <a:pt x="165454" y="36892"/>
                        <a:pt x="176125" y="36092"/>
                        <a:pt x="186174" y="32980"/>
                      </a:cubicBezTo>
                      <a:cubicBezTo>
                        <a:pt x="187419" y="32624"/>
                        <a:pt x="188753" y="32446"/>
                        <a:pt x="190043" y="32446"/>
                      </a:cubicBezTo>
                      <a:cubicBezTo>
                        <a:pt x="193911" y="32446"/>
                        <a:pt x="197424" y="34758"/>
                        <a:pt x="198935" y="38360"/>
                      </a:cubicBezTo>
                      <a:cubicBezTo>
                        <a:pt x="200581" y="40983"/>
                        <a:pt x="202048" y="43251"/>
                        <a:pt x="205605" y="43251"/>
                      </a:cubicBezTo>
                      <a:cubicBezTo>
                        <a:pt x="210496" y="43029"/>
                        <a:pt x="215387" y="42317"/>
                        <a:pt x="220145" y="41117"/>
                      </a:cubicBezTo>
                      <a:cubicBezTo>
                        <a:pt x="223480" y="40405"/>
                        <a:pt x="226947" y="39649"/>
                        <a:pt x="230371" y="39249"/>
                      </a:cubicBezTo>
                      <a:lnTo>
                        <a:pt x="232283" y="39249"/>
                      </a:lnTo>
                      <a:cubicBezTo>
                        <a:pt x="234773" y="39338"/>
                        <a:pt x="237219" y="39649"/>
                        <a:pt x="239664" y="40183"/>
                      </a:cubicBezTo>
                      <a:cubicBezTo>
                        <a:pt x="242021" y="40716"/>
                        <a:pt x="244422" y="41028"/>
                        <a:pt x="246823" y="41117"/>
                      </a:cubicBezTo>
                      <a:cubicBezTo>
                        <a:pt x="248424" y="41117"/>
                        <a:pt x="250069" y="40850"/>
                        <a:pt x="251580" y="40316"/>
                      </a:cubicBezTo>
                      <a:cubicBezTo>
                        <a:pt x="254115" y="39427"/>
                        <a:pt x="254960" y="36181"/>
                        <a:pt x="256027" y="32758"/>
                      </a:cubicBezTo>
                      <a:cubicBezTo>
                        <a:pt x="257094" y="28622"/>
                        <a:pt x="258339" y="23865"/>
                        <a:pt x="263141" y="23865"/>
                      </a:cubicBezTo>
                      <a:cubicBezTo>
                        <a:pt x="264075" y="23865"/>
                        <a:pt x="265009" y="24042"/>
                        <a:pt x="265898" y="24309"/>
                      </a:cubicBezTo>
                      <a:cubicBezTo>
                        <a:pt x="269011" y="25332"/>
                        <a:pt x="272256" y="25910"/>
                        <a:pt x="275547" y="26044"/>
                      </a:cubicBezTo>
                      <a:cubicBezTo>
                        <a:pt x="278081" y="25955"/>
                        <a:pt x="280571" y="25465"/>
                        <a:pt x="282928" y="24576"/>
                      </a:cubicBezTo>
                      <a:cubicBezTo>
                        <a:pt x="285996" y="23598"/>
                        <a:pt x="289152" y="22798"/>
                        <a:pt x="292354" y="22220"/>
                      </a:cubicBezTo>
                      <a:cubicBezTo>
                        <a:pt x="305471" y="19374"/>
                        <a:pt x="318010" y="14527"/>
                        <a:pt x="329615" y="7813"/>
                      </a:cubicBezTo>
                      <a:cubicBezTo>
                        <a:pt x="334639" y="5234"/>
                        <a:pt x="339841" y="2566"/>
                        <a:pt x="345488" y="32"/>
                      </a:cubicBezTo>
                      <a:lnTo>
                        <a:pt x="346200" y="-324"/>
                      </a:lnTo>
                      <a:lnTo>
                        <a:pt x="346200" y="521"/>
                      </a:lnTo>
                      <a:cubicBezTo>
                        <a:pt x="346867" y="13860"/>
                        <a:pt x="346733" y="27822"/>
                        <a:pt x="346600" y="42762"/>
                      </a:cubicBezTo>
                      <a:cubicBezTo>
                        <a:pt x="346200" y="79222"/>
                        <a:pt x="345800" y="116883"/>
                        <a:pt x="357405" y="147697"/>
                      </a:cubicBezTo>
                      <a:lnTo>
                        <a:pt x="357405" y="147697"/>
                      </a:lnTo>
                      <a:lnTo>
                        <a:pt x="358383" y="150186"/>
                      </a:lnTo>
                      <a:lnTo>
                        <a:pt x="358783" y="151298"/>
                      </a:lnTo>
                      <a:lnTo>
                        <a:pt x="358783" y="151298"/>
                      </a:lnTo>
                      <a:cubicBezTo>
                        <a:pt x="358783" y="151610"/>
                        <a:pt x="358783" y="151654"/>
                        <a:pt x="358783" y="151743"/>
                      </a:cubicBezTo>
                      <a:lnTo>
                        <a:pt x="358783" y="151743"/>
                      </a:lnTo>
                      <a:lnTo>
                        <a:pt x="358783" y="151743"/>
                      </a:lnTo>
                      <a:cubicBezTo>
                        <a:pt x="359316" y="162815"/>
                        <a:pt x="345844" y="181712"/>
                        <a:pt x="318765" y="208078"/>
                      </a:cubicBezTo>
                      <a:lnTo>
                        <a:pt x="318765" y="208078"/>
                      </a:lnTo>
                      <a:cubicBezTo>
                        <a:pt x="306138" y="220306"/>
                        <a:pt x="290042" y="226087"/>
                        <a:pt x="274301" y="231645"/>
                      </a:cubicBezTo>
                      <a:cubicBezTo>
                        <a:pt x="258562" y="237203"/>
                        <a:pt x="243177" y="242805"/>
                        <a:pt x="230505" y="254721"/>
                      </a:cubicBezTo>
                      <a:cubicBezTo>
                        <a:pt x="226147" y="259123"/>
                        <a:pt x="222234" y="263925"/>
                        <a:pt x="218811" y="269083"/>
                      </a:cubicBezTo>
                      <a:cubicBezTo>
                        <a:pt x="214498" y="275797"/>
                        <a:pt x="209162" y="281800"/>
                        <a:pt x="203026" y="286868"/>
                      </a:cubicBezTo>
                      <a:cubicBezTo>
                        <a:pt x="198846" y="289892"/>
                        <a:pt x="194355" y="292471"/>
                        <a:pt x="189687" y="294650"/>
                      </a:cubicBezTo>
                      <a:cubicBezTo>
                        <a:pt x="181061" y="297984"/>
                        <a:pt x="174124" y="304609"/>
                        <a:pt x="170389" y="313102"/>
                      </a:cubicBezTo>
                      <a:cubicBezTo>
                        <a:pt x="168077" y="317415"/>
                        <a:pt x="164431" y="320839"/>
                        <a:pt x="159940" y="322840"/>
                      </a:cubicBezTo>
                      <a:cubicBezTo>
                        <a:pt x="154693" y="325774"/>
                        <a:pt x="150514" y="328087"/>
                        <a:pt x="151626" y="338046"/>
                      </a:cubicBezTo>
                      <a:cubicBezTo>
                        <a:pt x="152960" y="346450"/>
                        <a:pt x="155983" y="354498"/>
                        <a:pt x="160519" y="361701"/>
                      </a:cubicBezTo>
                      <a:cubicBezTo>
                        <a:pt x="161541" y="363658"/>
                        <a:pt x="162564" y="365659"/>
                        <a:pt x="163586" y="367704"/>
                      </a:cubicBezTo>
                      <a:cubicBezTo>
                        <a:pt x="175947" y="392604"/>
                        <a:pt x="175769" y="419104"/>
                        <a:pt x="174480" y="446316"/>
                      </a:cubicBezTo>
                      <a:cubicBezTo>
                        <a:pt x="174480" y="450096"/>
                        <a:pt x="174213" y="453564"/>
                        <a:pt x="174124" y="456943"/>
                      </a:cubicBezTo>
                      <a:cubicBezTo>
                        <a:pt x="173591" y="478553"/>
                        <a:pt x="173280" y="491625"/>
                        <a:pt x="148246" y="502430"/>
                      </a:cubicBezTo>
                      <a:cubicBezTo>
                        <a:pt x="146512" y="503141"/>
                        <a:pt x="143489" y="504252"/>
                        <a:pt x="139709" y="505676"/>
                      </a:cubicBezTo>
                      <a:cubicBezTo>
                        <a:pt x="119211" y="513190"/>
                        <a:pt x="71279" y="530753"/>
                        <a:pt x="77460" y="547916"/>
                      </a:cubicBezTo>
                      <a:cubicBezTo>
                        <a:pt x="78305" y="551162"/>
                        <a:pt x="81017" y="553563"/>
                        <a:pt x="84352" y="553919"/>
                      </a:cubicBezTo>
                      <a:cubicBezTo>
                        <a:pt x="88087" y="554808"/>
                        <a:pt x="91599" y="555653"/>
                        <a:pt x="90443" y="568503"/>
                      </a:cubicBezTo>
                      <a:cubicBezTo>
                        <a:pt x="89465" y="579130"/>
                        <a:pt x="83374" y="579975"/>
                        <a:pt x="75504" y="579975"/>
                      </a:cubicBezTo>
                      <a:lnTo>
                        <a:pt x="71546" y="579975"/>
                      </a:lnTo>
                      <a:cubicBezTo>
                        <a:pt x="68968" y="579930"/>
                        <a:pt x="66344" y="580064"/>
                        <a:pt x="63765" y="580419"/>
                      </a:cubicBezTo>
                      <a:close/>
                      <a:moveTo>
                        <a:pt x="89910" y="123064"/>
                      </a:moveTo>
                      <a:cubicBezTo>
                        <a:pt x="85997" y="123419"/>
                        <a:pt x="82173" y="124487"/>
                        <a:pt x="78616" y="126220"/>
                      </a:cubicBezTo>
                      <a:cubicBezTo>
                        <a:pt x="76793" y="126887"/>
                        <a:pt x="74747" y="127732"/>
                        <a:pt x="72480" y="128533"/>
                      </a:cubicBezTo>
                      <a:cubicBezTo>
                        <a:pt x="70212" y="129333"/>
                        <a:pt x="66477" y="130489"/>
                        <a:pt x="61542" y="132001"/>
                      </a:cubicBezTo>
                      <a:cubicBezTo>
                        <a:pt x="41044" y="138226"/>
                        <a:pt x="-1597" y="151209"/>
                        <a:pt x="804" y="159835"/>
                      </a:cubicBezTo>
                      <a:cubicBezTo>
                        <a:pt x="1160" y="161169"/>
                        <a:pt x="1649" y="163570"/>
                        <a:pt x="2183" y="166594"/>
                      </a:cubicBezTo>
                      <a:cubicBezTo>
                        <a:pt x="3783" y="174909"/>
                        <a:pt x="6629" y="190337"/>
                        <a:pt x="10230" y="190604"/>
                      </a:cubicBezTo>
                      <a:cubicBezTo>
                        <a:pt x="24059" y="192027"/>
                        <a:pt x="37576" y="195717"/>
                        <a:pt x="50248" y="201453"/>
                      </a:cubicBezTo>
                      <a:cubicBezTo>
                        <a:pt x="58430" y="204833"/>
                        <a:pt x="66833" y="207723"/>
                        <a:pt x="75415" y="210035"/>
                      </a:cubicBezTo>
                      <a:cubicBezTo>
                        <a:pt x="95423" y="215015"/>
                        <a:pt x="94934" y="222440"/>
                        <a:pt x="93912" y="238714"/>
                      </a:cubicBezTo>
                      <a:cubicBezTo>
                        <a:pt x="93912" y="241293"/>
                        <a:pt x="93556" y="244183"/>
                        <a:pt x="93423" y="247340"/>
                      </a:cubicBezTo>
                      <a:cubicBezTo>
                        <a:pt x="93289" y="250497"/>
                        <a:pt x="93423" y="253076"/>
                        <a:pt x="93423" y="256233"/>
                      </a:cubicBezTo>
                      <a:cubicBezTo>
                        <a:pt x="93823" y="264103"/>
                        <a:pt x="94267" y="273040"/>
                        <a:pt x="90488" y="279488"/>
                      </a:cubicBezTo>
                      <a:cubicBezTo>
                        <a:pt x="89510" y="281044"/>
                        <a:pt x="88398" y="282511"/>
                        <a:pt x="87198" y="283934"/>
                      </a:cubicBezTo>
                      <a:cubicBezTo>
                        <a:pt x="83463" y="288381"/>
                        <a:pt x="79638" y="292827"/>
                        <a:pt x="84085" y="297273"/>
                      </a:cubicBezTo>
                      <a:cubicBezTo>
                        <a:pt x="96624" y="308789"/>
                        <a:pt x="97468" y="328265"/>
                        <a:pt x="85952" y="340803"/>
                      </a:cubicBezTo>
                      <a:cubicBezTo>
                        <a:pt x="85508" y="341337"/>
                        <a:pt x="84974" y="341826"/>
                        <a:pt x="84485" y="342315"/>
                      </a:cubicBezTo>
                      <a:cubicBezTo>
                        <a:pt x="77816" y="349785"/>
                        <a:pt x="72880" y="358633"/>
                        <a:pt x="69990" y="368238"/>
                      </a:cubicBezTo>
                      <a:cubicBezTo>
                        <a:pt x="66655" y="379354"/>
                        <a:pt x="60697" y="389491"/>
                        <a:pt x="52649" y="397806"/>
                      </a:cubicBezTo>
                      <a:lnTo>
                        <a:pt x="51226" y="399184"/>
                      </a:lnTo>
                      <a:cubicBezTo>
                        <a:pt x="34685" y="415103"/>
                        <a:pt x="34685" y="415103"/>
                        <a:pt x="39443" y="434355"/>
                      </a:cubicBezTo>
                      <a:cubicBezTo>
                        <a:pt x="39799" y="435645"/>
                        <a:pt x="40110" y="437068"/>
                        <a:pt x="40466" y="438535"/>
                      </a:cubicBezTo>
                      <a:cubicBezTo>
                        <a:pt x="42956" y="447472"/>
                        <a:pt x="46290" y="456098"/>
                        <a:pt x="50470" y="464368"/>
                      </a:cubicBezTo>
                      <a:cubicBezTo>
                        <a:pt x="53805" y="471127"/>
                        <a:pt x="56606" y="478108"/>
                        <a:pt x="58919" y="485266"/>
                      </a:cubicBezTo>
                      <a:cubicBezTo>
                        <a:pt x="63721" y="501718"/>
                        <a:pt x="62876" y="521104"/>
                        <a:pt x="62075" y="539824"/>
                      </a:cubicBezTo>
                      <a:cubicBezTo>
                        <a:pt x="61097" y="553163"/>
                        <a:pt x="61231" y="566546"/>
                        <a:pt x="62431" y="579841"/>
                      </a:cubicBezTo>
                      <a:cubicBezTo>
                        <a:pt x="64877" y="579530"/>
                        <a:pt x="67367" y="579397"/>
                        <a:pt x="69812" y="579441"/>
                      </a:cubicBezTo>
                      <a:lnTo>
                        <a:pt x="73769" y="579441"/>
                      </a:lnTo>
                      <a:cubicBezTo>
                        <a:pt x="81551" y="579441"/>
                        <a:pt x="86709" y="578685"/>
                        <a:pt x="87598" y="568992"/>
                      </a:cubicBezTo>
                      <a:cubicBezTo>
                        <a:pt x="88665" y="557076"/>
                        <a:pt x="85863" y="556409"/>
                        <a:pt x="82351" y="555653"/>
                      </a:cubicBezTo>
                      <a:cubicBezTo>
                        <a:pt x="78616" y="555253"/>
                        <a:pt x="75548" y="552585"/>
                        <a:pt x="74658" y="548939"/>
                      </a:cubicBezTo>
                      <a:cubicBezTo>
                        <a:pt x="68300" y="530798"/>
                        <a:pt x="115210" y="513368"/>
                        <a:pt x="137753" y="505275"/>
                      </a:cubicBezTo>
                      <a:cubicBezTo>
                        <a:pt x="141532" y="503897"/>
                        <a:pt x="144556" y="502785"/>
                        <a:pt x="146246" y="502074"/>
                      </a:cubicBezTo>
                      <a:cubicBezTo>
                        <a:pt x="170612" y="491536"/>
                        <a:pt x="170923" y="478775"/>
                        <a:pt x="171456" y="457610"/>
                      </a:cubicBezTo>
                      <a:cubicBezTo>
                        <a:pt x="171456" y="454231"/>
                        <a:pt x="171456" y="450763"/>
                        <a:pt x="171813" y="446983"/>
                      </a:cubicBezTo>
                      <a:cubicBezTo>
                        <a:pt x="173102" y="419905"/>
                        <a:pt x="173280" y="393626"/>
                        <a:pt x="161052" y="368905"/>
                      </a:cubicBezTo>
                      <a:cubicBezTo>
                        <a:pt x="160029" y="366859"/>
                        <a:pt x="159007" y="364903"/>
                        <a:pt x="157984" y="362947"/>
                      </a:cubicBezTo>
                      <a:cubicBezTo>
                        <a:pt x="153449" y="355610"/>
                        <a:pt x="150425" y="347428"/>
                        <a:pt x="149091" y="338891"/>
                      </a:cubicBezTo>
                      <a:cubicBezTo>
                        <a:pt x="147891" y="328176"/>
                        <a:pt x="152782" y="325552"/>
                        <a:pt x="157984" y="322573"/>
                      </a:cubicBezTo>
                      <a:cubicBezTo>
                        <a:pt x="162253" y="320706"/>
                        <a:pt x="165765" y="317460"/>
                        <a:pt x="167988" y="313325"/>
                      </a:cubicBezTo>
                      <a:cubicBezTo>
                        <a:pt x="171768" y="304609"/>
                        <a:pt x="178882" y="297762"/>
                        <a:pt x="187775" y="294383"/>
                      </a:cubicBezTo>
                      <a:cubicBezTo>
                        <a:pt x="192443" y="292204"/>
                        <a:pt x="196890" y="289670"/>
                        <a:pt x="201114" y="286691"/>
                      </a:cubicBezTo>
                      <a:cubicBezTo>
                        <a:pt x="207161" y="281577"/>
                        <a:pt x="212408" y="275575"/>
                        <a:pt x="216676" y="268905"/>
                      </a:cubicBezTo>
                      <a:cubicBezTo>
                        <a:pt x="220145" y="263703"/>
                        <a:pt x="224102" y="258812"/>
                        <a:pt x="228504" y="254366"/>
                      </a:cubicBezTo>
                      <a:cubicBezTo>
                        <a:pt x="241221" y="242272"/>
                        <a:pt x="257183" y="236580"/>
                        <a:pt x="272656" y="231022"/>
                      </a:cubicBezTo>
                      <a:cubicBezTo>
                        <a:pt x="288130" y="225464"/>
                        <a:pt x="304093" y="219817"/>
                        <a:pt x="316542" y="207723"/>
                      </a:cubicBezTo>
                      <a:lnTo>
                        <a:pt x="316765" y="207500"/>
                      </a:lnTo>
                      <a:cubicBezTo>
                        <a:pt x="353981" y="171485"/>
                        <a:pt x="358605" y="155833"/>
                        <a:pt x="355982" y="149030"/>
                      </a:cubicBezTo>
                      <a:cubicBezTo>
                        <a:pt x="355715" y="148319"/>
                        <a:pt x="355493" y="147786"/>
                        <a:pt x="355359" y="147385"/>
                      </a:cubicBezTo>
                      <a:cubicBezTo>
                        <a:pt x="355226" y="147074"/>
                        <a:pt x="355093" y="146763"/>
                        <a:pt x="355004" y="146452"/>
                      </a:cubicBezTo>
                      <a:lnTo>
                        <a:pt x="355004" y="146452"/>
                      </a:lnTo>
                      <a:cubicBezTo>
                        <a:pt x="343977" y="115727"/>
                        <a:pt x="344332" y="78600"/>
                        <a:pt x="344732" y="42673"/>
                      </a:cubicBezTo>
                      <a:cubicBezTo>
                        <a:pt x="344732" y="28089"/>
                        <a:pt x="344999" y="14305"/>
                        <a:pt x="344377" y="1321"/>
                      </a:cubicBezTo>
                      <a:cubicBezTo>
                        <a:pt x="339086" y="3767"/>
                        <a:pt x="334150" y="6301"/>
                        <a:pt x="329348" y="8747"/>
                      </a:cubicBezTo>
                      <a:cubicBezTo>
                        <a:pt x="317654" y="15506"/>
                        <a:pt x="304982" y="20397"/>
                        <a:pt x="291776" y="23287"/>
                      </a:cubicBezTo>
                      <a:cubicBezTo>
                        <a:pt x="288619" y="23820"/>
                        <a:pt x="285506" y="24620"/>
                        <a:pt x="282439" y="25598"/>
                      </a:cubicBezTo>
                      <a:cubicBezTo>
                        <a:pt x="279993" y="26533"/>
                        <a:pt x="277370" y="27022"/>
                        <a:pt x="274746" y="27111"/>
                      </a:cubicBezTo>
                      <a:cubicBezTo>
                        <a:pt x="271367" y="26977"/>
                        <a:pt x="268032" y="26355"/>
                        <a:pt x="264831" y="25332"/>
                      </a:cubicBezTo>
                      <a:cubicBezTo>
                        <a:pt x="264031" y="25065"/>
                        <a:pt x="263186" y="24932"/>
                        <a:pt x="262341" y="24932"/>
                      </a:cubicBezTo>
                      <a:cubicBezTo>
                        <a:pt x="258384" y="24932"/>
                        <a:pt x="257361" y="28845"/>
                        <a:pt x="256294" y="32935"/>
                      </a:cubicBezTo>
                      <a:cubicBezTo>
                        <a:pt x="255227" y="37026"/>
                        <a:pt x="254382" y="40183"/>
                        <a:pt x="251314" y="41294"/>
                      </a:cubicBezTo>
                      <a:cubicBezTo>
                        <a:pt x="249669" y="41872"/>
                        <a:pt x="247890" y="42184"/>
                        <a:pt x="246156" y="42139"/>
                      </a:cubicBezTo>
                      <a:cubicBezTo>
                        <a:pt x="243666" y="42050"/>
                        <a:pt x="241221" y="41739"/>
                        <a:pt x="238775" y="41205"/>
                      </a:cubicBezTo>
                      <a:cubicBezTo>
                        <a:pt x="235885" y="40494"/>
                        <a:pt x="232861" y="40227"/>
                        <a:pt x="229882" y="40361"/>
                      </a:cubicBezTo>
                      <a:cubicBezTo>
                        <a:pt x="226458" y="40805"/>
                        <a:pt x="223079" y="41428"/>
                        <a:pt x="219744" y="42228"/>
                      </a:cubicBezTo>
                      <a:cubicBezTo>
                        <a:pt x="214898" y="43473"/>
                        <a:pt x="209962" y="44185"/>
                        <a:pt x="204982" y="44363"/>
                      </a:cubicBezTo>
                      <a:cubicBezTo>
                        <a:pt x="200803" y="44363"/>
                        <a:pt x="199069" y="41606"/>
                        <a:pt x="197379" y="38938"/>
                      </a:cubicBezTo>
                      <a:cubicBezTo>
                        <a:pt x="195690" y="36270"/>
                        <a:pt x="193955" y="33558"/>
                        <a:pt x="189643" y="33558"/>
                      </a:cubicBezTo>
                      <a:cubicBezTo>
                        <a:pt x="188397" y="33602"/>
                        <a:pt x="187197" y="33736"/>
                        <a:pt x="185996" y="34047"/>
                      </a:cubicBezTo>
                      <a:cubicBezTo>
                        <a:pt x="176081" y="37115"/>
                        <a:pt x="165543" y="37960"/>
                        <a:pt x="155272" y="36448"/>
                      </a:cubicBezTo>
                      <a:cubicBezTo>
                        <a:pt x="155272" y="39560"/>
                        <a:pt x="155272" y="42539"/>
                        <a:pt x="154961" y="45341"/>
                      </a:cubicBezTo>
                      <a:cubicBezTo>
                        <a:pt x="153537" y="59391"/>
                        <a:pt x="154916" y="73620"/>
                        <a:pt x="159095" y="87137"/>
                      </a:cubicBezTo>
                      <a:cubicBezTo>
                        <a:pt x="159807" y="89316"/>
                        <a:pt x="160563" y="91583"/>
                        <a:pt x="161319" y="93717"/>
                      </a:cubicBezTo>
                      <a:cubicBezTo>
                        <a:pt x="163720" y="100343"/>
                        <a:pt x="165721" y="107101"/>
                        <a:pt x="167277" y="113993"/>
                      </a:cubicBezTo>
                      <a:cubicBezTo>
                        <a:pt x="168611" y="120662"/>
                        <a:pt x="173991" y="125198"/>
                        <a:pt x="179638" y="130045"/>
                      </a:cubicBezTo>
                      <a:cubicBezTo>
                        <a:pt x="184262" y="133512"/>
                        <a:pt x="188219" y="137781"/>
                        <a:pt x="191288" y="142672"/>
                      </a:cubicBezTo>
                      <a:cubicBezTo>
                        <a:pt x="194800" y="149253"/>
                        <a:pt x="190976" y="185625"/>
                        <a:pt x="185018" y="189537"/>
                      </a:cubicBezTo>
                      <a:cubicBezTo>
                        <a:pt x="182884" y="190782"/>
                        <a:pt x="180527" y="191627"/>
                        <a:pt x="178082" y="191983"/>
                      </a:cubicBezTo>
                      <a:cubicBezTo>
                        <a:pt x="175236" y="192383"/>
                        <a:pt x="172568" y="193494"/>
                        <a:pt x="170300" y="195228"/>
                      </a:cubicBezTo>
                      <a:cubicBezTo>
                        <a:pt x="164653" y="200253"/>
                        <a:pt x="165854" y="206300"/>
                        <a:pt x="167233" y="212703"/>
                      </a:cubicBezTo>
                      <a:cubicBezTo>
                        <a:pt x="168522" y="217060"/>
                        <a:pt x="168522" y="221685"/>
                        <a:pt x="167233" y="226042"/>
                      </a:cubicBezTo>
                      <a:cubicBezTo>
                        <a:pt x="167144" y="226309"/>
                        <a:pt x="166877" y="226442"/>
                        <a:pt x="166610" y="226442"/>
                      </a:cubicBezTo>
                      <a:cubicBezTo>
                        <a:pt x="163987" y="226442"/>
                        <a:pt x="140821" y="195051"/>
                        <a:pt x="140643" y="194739"/>
                      </a:cubicBezTo>
                      <a:cubicBezTo>
                        <a:pt x="133929" y="184068"/>
                        <a:pt x="136686" y="174642"/>
                        <a:pt x="139576" y="164593"/>
                      </a:cubicBezTo>
                      <a:cubicBezTo>
                        <a:pt x="142466" y="157034"/>
                        <a:pt x="143356" y="148897"/>
                        <a:pt x="142155" y="140894"/>
                      </a:cubicBezTo>
                      <a:cubicBezTo>
                        <a:pt x="140688" y="134090"/>
                        <a:pt x="132773" y="134046"/>
                        <a:pt x="123569" y="134046"/>
                      </a:cubicBezTo>
                      <a:cubicBezTo>
                        <a:pt x="115743" y="134046"/>
                        <a:pt x="107651" y="134046"/>
                        <a:pt x="102671" y="129600"/>
                      </a:cubicBezTo>
                      <a:cubicBezTo>
                        <a:pt x="97691" y="125153"/>
                        <a:pt x="93778" y="122930"/>
                        <a:pt x="89910" y="12293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6" name="자유형: 도형 9845">
                  <a:extLst>
                    <a:ext uri="{FF2B5EF4-FFF2-40B4-BE49-F238E27FC236}">
                      <a16:creationId xmlns:a16="http://schemas.microsoft.com/office/drawing/2014/main" id="{2314AEB0-5854-0AF2-6CB7-0583547D30A0}"/>
                    </a:ext>
                  </a:extLst>
                </p:cNvPr>
                <p:cNvSpPr/>
                <p:nvPr/>
              </p:nvSpPr>
              <p:spPr>
                <a:xfrm>
                  <a:off x="5360059" y="9549538"/>
                  <a:ext cx="250331" cy="254258"/>
                </a:xfrm>
                <a:custGeom>
                  <a:avLst/>
                  <a:gdLst>
                    <a:gd name="connsiteX0" fmla="*/ 343977 w 366509"/>
                    <a:gd name="connsiteY0" fmla="*/ 298740 h 372259"/>
                    <a:gd name="connsiteX1" fmla="*/ 334240 w 366509"/>
                    <a:gd name="connsiteY1" fmla="*/ 274819 h 372259"/>
                    <a:gd name="connsiteX2" fmla="*/ 330682 w 366509"/>
                    <a:gd name="connsiteY2" fmla="*/ 239248 h 372259"/>
                    <a:gd name="connsiteX3" fmla="*/ 333973 w 366509"/>
                    <a:gd name="connsiteY3" fmla="*/ 210657 h 372259"/>
                    <a:gd name="connsiteX4" fmla="*/ 322457 w 366509"/>
                    <a:gd name="connsiteY4" fmla="*/ 192249 h 372259"/>
                    <a:gd name="connsiteX5" fmla="*/ 321523 w 366509"/>
                    <a:gd name="connsiteY5" fmla="*/ 124264 h 372259"/>
                    <a:gd name="connsiteX6" fmla="*/ 274524 w 366509"/>
                    <a:gd name="connsiteY6" fmla="*/ 85002 h 372259"/>
                    <a:gd name="connsiteX7" fmla="*/ 268699 w 366509"/>
                    <a:gd name="connsiteY7" fmla="*/ 65839 h 372259"/>
                    <a:gd name="connsiteX8" fmla="*/ 225481 w 366509"/>
                    <a:gd name="connsiteY8" fmla="*/ 42850 h 372259"/>
                    <a:gd name="connsiteX9" fmla="*/ 147936 w 366509"/>
                    <a:gd name="connsiteY9" fmla="*/ 1721 h 372259"/>
                    <a:gd name="connsiteX10" fmla="*/ 141044 w 366509"/>
                    <a:gd name="connsiteY10" fmla="*/ 25020 h 372259"/>
                    <a:gd name="connsiteX11" fmla="*/ 129216 w 366509"/>
                    <a:gd name="connsiteY11" fmla="*/ 36003 h 372259"/>
                    <a:gd name="connsiteX12" fmla="*/ 128194 w 366509"/>
                    <a:gd name="connsiteY12" fmla="*/ 54723 h 372259"/>
                    <a:gd name="connsiteX13" fmla="*/ 104628 w 366509"/>
                    <a:gd name="connsiteY13" fmla="*/ 50276 h 372259"/>
                    <a:gd name="connsiteX14" fmla="*/ 75193 w 366509"/>
                    <a:gd name="connsiteY14" fmla="*/ 51832 h 372259"/>
                    <a:gd name="connsiteX15" fmla="*/ 78883 w 366509"/>
                    <a:gd name="connsiteY15" fmla="*/ -324 h 372259"/>
                    <a:gd name="connsiteX16" fmla="*/ 34686 w 366509"/>
                    <a:gd name="connsiteY16" fmla="*/ 6257 h 372259"/>
                    <a:gd name="connsiteX17" fmla="*/ 43579 w 366509"/>
                    <a:gd name="connsiteY17" fmla="*/ 29067 h 372259"/>
                    <a:gd name="connsiteX18" fmla="*/ 40955 w 366509"/>
                    <a:gd name="connsiteY18" fmla="*/ 47964 h 372259"/>
                    <a:gd name="connsiteX19" fmla="*/ 33575 w 366509"/>
                    <a:gd name="connsiteY19" fmla="*/ 65483 h 372259"/>
                    <a:gd name="connsiteX20" fmla="*/ 40022 w 366509"/>
                    <a:gd name="connsiteY20" fmla="*/ 76821 h 372259"/>
                    <a:gd name="connsiteX21" fmla="*/ 17256 w 366509"/>
                    <a:gd name="connsiteY21" fmla="*/ 110880 h 372259"/>
                    <a:gd name="connsiteX22" fmla="*/ -129 w 366509"/>
                    <a:gd name="connsiteY22" fmla="*/ 121374 h 372259"/>
                    <a:gd name="connsiteX23" fmla="*/ 6229 w 366509"/>
                    <a:gd name="connsiteY23" fmla="*/ 150764 h 372259"/>
                    <a:gd name="connsiteX24" fmla="*/ 31085 w 366509"/>
                    <a:gd name="connsiteY24" fmla="*/ 199675 h 372259"/>
                    <a:gd name="connsiteX25" fmla="*/ 41934 w 366509"/>
                    <a:gd name="connsiteY25" fmla="*/ 236580 h 372259"/>
                    <a:gd name="connsiteX26" fmla="*/ 28017 w 366509"/>
                    <a:gd name="connsiteY26" fmla="*/ 242938 h 372259"/>
                    <a:gd name="connsiteX27" fmla="*/ 68034 w 366509"/>
                    <a:gd name="connsiteY27" fmla="*/ 270639 h 372259"/>
                    <a:gd name="connsiteX28" fmla="*/ 121391 w 366509"/>
                    <a:gd name="connsiteY28" fmla="*/ 292871 h 372259"/>
                    <a:gd name="connsiteX29" fmla="*/ 163009 w 366509"/>
                    <a:gd name="connsiteY29" fmla="*/ 304698 h 372259"/>
                    <a:gd name="connsiteX30" fmla="*/ 175503 w 366509"/>
                    <a:gd name="connsiteY30" fmla="*/ 341381 h 372259"/>
                    <a:gd name="connsiteX31" fmla="*/ 192266 w 366509"/>
                    <a:gd name="connsiteY31" fmla="*/ 366503 h 372259"/>
                    <a:gd name="connsiteX32" fmla="*/ 217077 w 366509"/>
                    <a:gd name="connsiteY32" fmla="*/ 362858 h 372259"/>
                    <a:gd name="connsiteX33" fmla="*/ 240332 w 366509"/>
                    <a:gd name="connsiteY33" fmla="*/ 371128 h 372259"/>
                    <a:gd name="connsiteX34" fmla="*/ 268611 w 366509"/>
                    <a:gd name="connsiteY34" fmla="*/ 370416 h 372259"/>
                    <a:gd name="connsiteX35" fmla="*/ 288131 w 366509"/>
                    <a:gd name="connsiteY35" fmla="*/ 353831 h 372259"/>
                    <a:gd name="connsiteX36" fmla="*/ 348734 w 366509"/>
                    <a:gd name="connsiteY36" fmla="*/ 338669 h 372259"/>
                    <a:gd name="connsiteX37" fmla="*/ 344288 w 366509"/>
                    <a:gd name="connsiteY37" fmla="*/ 298651 h 372259"/>
                    <a:gd name="connsiteX38" fmla="*/ 343977 w 366509"/>
                    <a:gd name="connsiteY38" fmla="*/ 298740 h 372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366509" h="372259">
                      <a:moveTo>
                        <a:pt x="343977" y="298740"/>
                      </a:moveTo>
                      <a:cubicBezTo>
                        <a:pt x="343488" y="288692"/>
                        <a:pt x="339220" y="282911"/>
                        <a:pt x="334240" y="274819"/>
                      </a:cubicBezTo>
                      <a:cubicBezTo>
                        <a:pt x="327614" y="264014"/>
                        <a:pt x="334995" y="250675"/>
                        <a:pt x="330682" y="239248"/>
                      </a:cubicBezTo>
                      <a:cubicBezTo>
                        <a:pt x="326370" y="227820"/>
                        <a:pt x="325080" y="223952"/>
                        <a:pt x="333973" y="210657"/>
                      </a:cubicBezTo>
                      <a:cubicBezTo>
                        <a:pt x="339798" y="201764"/>
                        <a:pt x="327614" y="196873"/>
                        <a:pt x="322457" y="192249"/>
                      </a:cubicBezTo>
                      <a:cubicBezTo>
                        <a:pt x="299513" y="171751"/>
                        <a:pt x="344200" y="140049"/>
                        <a:pt x="321523" y="124264"/>
                      </a:cubicBezTo>
                      <a:cubicBezTo>
                        <a:pt x="311029" y="116927"/>
                        <a:pt x="273324" y="99231"/>
                        <a:pt x="274524" y="85002"/>
                      </a:cubicBezTo>
                      <a:cubicBezTo>
                        <a:pt x="275458" y="73397"/>
                        <a:pt x="278393" y="70952"/>
                        <a:pt x="268699" y="65839"/>
                      </a:cubicBezTo>
                      <a:lnTo>
                        <a:pt x="225481" y="42850"/>
                      </a:lnTo>
                      <a:lnTo>
                        <a:pt x="147936" y="1721"/>
                      </a:lnTo>
                      <a:cubicBezTo>
                        <a:pt x="147713" y="9947"/>
                        <a:pt x="145312" y="17995"/>
                        <a:pt x="141044" y="25020"/>
                      </a:cubicBezTo>
                      <a:cubicBezTo>
                        <a:pt x="138732" y="28489"/>
                        <a:pt x="130150" y="32402"/>
                        <a:pt x="129216" y="36003"/>
                      </a:cubicBezTo>
                      <a:cubicBezTo>
                        <a:pt x="127438" y="43162"/>
                        <a:pt x="147002" y="56412"/>
                        <a:pt x="128194" y="54723"/>
                      </a:cubicBezTo>
                      <a:cubicBezTo>
                        <a:pt x="120235" y="54011"/>
                        <a:pt x="112498" y="51610"/>
                        <a:pt x="104628" y="50276"/>
                      </a:cubicBezTo>
                      <a:cubicBezTo>
                        <a:pt x="96758" y="48942"/>
                        <a:pt x="81818" y="54278"/>
                        <a:pt x="75193" y="51832"/>
                      </a:cubicBezTo>
                      <a:cubicBezTo>
                        <a:pt x="62254" y="47030"/>
                        <a:pt x="76260" y="7102"/>
                        <a:pt x="78883" y="-324"/>
                      </a:cubicBezTo>
                      <a:cubicBezTo>
                        <a:pt x="63988" y="432"/>
                        <a:pt x="49181" y="2611"/>
                        <a:pt x="34686" y="6257"/>
                      </a:cubicBezTo>
                      <a:cubicBezTo>
                        <a:pt x="37532" y="13816"/>
                        <a:pt x="40955" y="21375"/>
                        <a:pt x="43579" y="29067"/>
                      </a:cubicBezTo>
                      <a:cubicBezTo>
                        <a:pt x="45535" y="34892"/>
                        <a:pt x="48915" y="44629"/>
                        <a:pt x="40955" y="47964"/>
                      </a:cubicBezTo>
                      <a:cubicBezTo>
                        <a:pt x="27616" y="53477"/>
                        <a:pt x="34019" y="52099"/>
                        <a:pt x="33575" y="65483"/>
                      </a:cubicBezTo>
                      <a:cubicBezTo>
                        <a:pt x="33308" y="72686"/>
                        <a:pt x="44424" y="68773"/>
                        <a:pt x="40022" y="76821"/>
                      </a:cubicBezTo>
                      <a:cubicBezTo>
                        <a:pt x="33752" y="88293"/>
                        <a:pt x="27127" y="102032"/>
                        <a:pt x="17256" y="110880"/>
                      </a:cubicBezTo>
                      <a:cubicBezTo>
                        <a:pt x="11698" y="114793"/>
                        <a:pt x="5918" y="118306"/>
                        <a:pt x="-129" y="121374"/>
                      </a:cubicBezTo>
                      <a:cubicBezTo>
                        <a:pt x="1828" y="131200"/>
                        <a:pt x="3828" y="141027"/>
                        <a:pt x="6229" y="150764"/>
                      </a:cubicBezTo>
                      <a:cubicBezTo>
                        <a:pt x="11343" y="171663"/>
                        <a:pt x="22281" y="181578"/>
                        <a:pt x="31085" y="199675"/>
                      </a:cubicBezTo>
                      <a:cubicBezTo>
                        <a:pt x="36821" y="211502"/>
                        <a:pt x="34864" y="225420"/>
                        <a:pt x="41934" y="236580"/>
                      </a:cubicBezTo>
                      <a:cubicBezTo>
                        <a:pt x="55851" y="258589"/>
                        <a:pt x="40866" y="263881"/>
                        <a:pt x="28017" y="242938"/>
                      </a:cubicBezTo>
                      <a:cubicBezTo>
                        <a:pt x="21925" y="260146"/>
                        <a:pt x="54695" y="264058"/>
                        <a:pt x="68034" y="270639"/>
                      </a:cubicBezTo>
                      <a:cubicBezTo>
                        <a:pt x="85197" y="279265"/>
                        <a:pt x="105295" y="281577"/>
                        <a:pt x="121391" y="292871"/>
                      </a:cubicBezTo>
                      <a:cubicBezTo>
                        <a:pt x="134285" y="301764"/>
                        <a:pt x="154072" y="289714"/>
                        <a:pt x="163009" y="304698"/>
                      </a:cubicBezTo>
                      <a:cubicBezTo>
                        <a:pt x="169234" y="316126"/>
                        <a:pt x="173458" y="328531"/>
                        <a:pt x="175503" y="341381"/>
                      </a:cubicBezTo>
                      <a:cubicBezTo>
                        <a:pt x="178838" y="358544"/>
                        <a:pt x="173147" y="364725"/>
                        <a:pt x="192266" y="366503"/>
                      </a:cubicBezTo>
                      <a:cubicBezTo>
                        <a:pt x="201159" y="367348"/>
                        <a:pt x="208273" y="359878"/>
                        <a:pt x="217077" y="362858"/>
                      </a:cubicBezTo>
                      <a:cubicBezTo>
                        <a:pt x="229127" y="366859"/>
                        <a:pt x="223658" y="374418"/>
                        <a:pt x="240332" y="371128"/>
                      </a:cubicBezTo>
                      <a:cubicBezTo>
                        <a:pt x="249669" y="369705"/>
                        <a:pt x="259185" y="369438"/>
                        <a:pt x="268611" y="370416"/>
                      </a:cubicBezTo>
                      <a:cubicBezTo>
                        <a:pt x="280927" y="370816"/>
                        <a:pt x="276659" y="350541"/>
                        <a:pt x="288131" y="353831"/>
                      </a:cubicBezTo>
                      <a:cubicBezTo>
                        <a:pt x="310674" y="360278"/>
                        <a:pt x="328548" y="348718"/>
                        <a:pt x="348734" y="338669"/>
                      </a:cubicBezTo>
                      <a:cubicBezTo>
                        <a:pt x="390398" y="317904"/>
                        <a:pt x="345356" y="324040"/>
                        <a:pt x="344288" y="298651"/>
                      </a:cubicBezTo>
                      <a:cubicBezTo>
                        <a:pt x="342954" y="278243"/>
                        <a:pt x="344955" y="318794"/>
                        <a:pt x="343977" y="29874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7" name="자유형: 도형 9846">
                  <a:extLst>
                    <a:ext uri="{FF2B5EF4-FFF2-40B4-BE49-F238E27FC236}">
                      <a16:creationId xmlns:a16="http://schemas.microsoft.com/office/drawing/2014/main" id="{9EE382E5-FA04-4397-9764-8F79C031346B}"/>
                    </a:ext>
                  </a:extLst>
                </p:cNvPr>
                <p:cNvSpPr/>
                <p:nvPr/>
              </p:nvSpPr>
              <p:spPr>
                <a:xfrm>
                  <a:off x="5359907" y="9549691"/>
                  <a:ext cx="251005" cy="254506"/>
                </a:xfrm>
                <a:custGeom>
                  <a:avLst/>
                  <a:gdLst>
                    <a:gd name="connsiteX0" fmla="*/ 233617 w 367497"/>
                    <a:gd name="connsiteY0" fmla="*/ 372194 h 372622"/>
                    <a:gd name="connsiteX1" fmla="*/ 225214 w 367497"/>
                    <a:gd name="connsiteY1" fmla="*/ 368415 h 372622"/>
                    <a:gd name="connsiteX2" fmla="*/ 216988 w 367497"/>
                    <a:gd name="connsiteY2" fmla="*/ 363080 h 372622"/>
                    <a:gd name="connsiteX3" fmla="*/ 212897 w 367497"/>
                    <a:gd name="connsiteY3" fmla="*/ 362457 h 372622"/>
                    <a:gd name="connsiteX4" fmla="*/ 203649 w 367497"/>
                    <a:gd name="connsiteY4" fmla="*/ 364591 h 372622"/>
                    <a:gd name="connsiteX5" fmla="*/ 192310 w 367497"/>
                    <a:gd name="connsiteY5" fmla="*/ 366770 h 372622"/>
                    <a:gd name="connsiteX6" fmla="*/ 176348 w 367497"/>
                    <a:gd name="connsiteY6" fmla="*/ 351875 h 372622"/>
                    <a:gd name="connsiteX7" fmla="*/ 175058 w 367497"/>
                    <a:gd name="connsiteY7" fmla="*/ 341248 h 372622"/>
                    <a:gd name="connsiteX8" fmla="*/ 162609 w 367497"/>
                    <a:gd name="connsiteY8" fmla="*/ 304698 h 372622"/>
                    <a:gd name="connsiteX9" fmla="*/ 144379 w 367497"/>
                    <a:gd name="connsiteY9" fmla="*/ 296828 h 372622"/>
                    <a:gd name="connsiteX10" fmla="*/ 137397 w 367497"/>
                    <a:gd name="connsiteY10" fmla="*/ 296828 h 372622"/>
                    <a:gd name="connsiteX11" fmla="*/ 121168 w 367497"/>
                    <a:gd name="connsiteY11" fmla="*/ 293004 h 372622"/>
                    <a:gd name="connsiteX12" fmla="*/ 90399 w 367497"/>
                    <a:gd name="connsiteY12" fmla="*/ 279665 h 372622"/>
                    <a:gd name="connsiteX13" fmla="*/ 67900 w 367497"/>
                    <a:gd name="connsiteY13" fmla="*/ 271039 h 372622"/>
                    <a:gd name="connsiteX14" fmla="*/ 54828 w 367497"/>
                    <a:gd name="connsiteY14" fmla="*/ 266237 h 372622"/>
                    <a:gd name="connsiteX15" fmla="*/ 28150 w 367497"/>
                    <a:gd name="connsiteY15" fmla="*/ 251386 h 372622"/>
                    <a:gd name="connsiteX16" fmla="*/ 27883 w 367497"/>
                    <a:gd name="connsiteY16" fmla="*/ 242493 h 372622"/>
                    <a:gd name="connsiteX17" fmla="*/ 28239 w 367497"/>
                    <a:gd name="connsiteY17" fmla="*/ 241382 h 372622"/>
                    <a:gd name="connsiteX18" fmla="*/ 28861 w 367497"/>
                    <a:gd name="connsiteY18" fmla="*/ 242404 h 372622"/>
                    <a:gd name="connsiteX19" fmla="*/ 43757 w 367497"/>
                    <a:gd name="connsiteY19" fmla="*/ 255344 h 372622"/>
                    <a:gd name="connsiteX20" fmla="*/ 46691 w 367497"/>
                    <a:gd name="connsiteY20" fmla="*/ 253698 h 372622"/>
                    <a:gd name="connsiteX21" fmla="*/ 41800 w 367497"/>
                    <a:gd name="connsiteY21" fmla="*/ 236579 h 372622"/>
                    <a:gd name="connsiteX22" fmla="*/ 35530 w 367497"/>
                    <a:gd name="connsiteY22" fmla="*/ 216615 h 372622"/>
                    <a:gd name="connsiteX23" fmla="*/ 31084 w 367497"/>
                    <a:gd name="connsiteY23" fmla="*/ 199675 h 372622"/>
                    <a:gd name="connsiteX24" fmla="*/ 21035 w 367497"/>
                    <a:gd name="connsiteY24" fmla="*/ 182245 h 372622"/>
                    <a:gd name="connsiteX25" fmla="*/ 6229 w 367497"/>
                    <a:gd name="connsiteY25" fmla="*/ 150631 h 372622"/>
                    <a:gd name="connsiteX26" fmla="*/ -129 w 367497"/>
                    <a:gd name="connsiteY26" fmla="*/ 121240 h 372622"/>
                    <a:gd name="connsiteX27" fmla="*/ -129 w 367497"/>
                    <a:gd name="connsiteY27" fmla="*/ 121151 h 372622"/>
                    <a:gd name="connsiteX28" fmla="*/ 182 w 367497"/>
                    <a:gd name="connsiteY28" fmla="*/ 121151 h 372622"/>
                    <a:gd name="connsiteX29" fmla="*/ 6584 w 367497"/>
                    <a:gd name="connsiteY29" fmla="*/ 117506 h 372622"/>
                    <a:gd name="connsiteX30" fmla="*/ 17434 w 367497"/>
                    <a:gd name="connsiteY30" fmla="*/ 110702 h 372622"/>
                    <a:gd name="connsiteX31" fmla="*/ 37621 w 367497"/>
                    <a:gd name="connsiteY31" fmla="*/ 81401 h 372622"/>
                    <a:gd name="connsiteX32" fmla="*/ 40110 w 367497"/>
                    <a:gd name="connsiteY32" fmla="*/ 76954 h 372622"/>
                    <a:gd name="connsiteX33" fmla="*/ 40955 w 367497"/>
                    <a:gd name="connsiteY33" fmla="*/ 73442 h 372622"/>
                    <a:gd name="connsiteX34" fmla="*/ 38243 w 367497"/>
                    <a:gd name="connsiteY34" fmla="*/ 71529 h 372622"/>
                    <a:gd name="connsiteX35" fmla="*/ 33797 w 367497"/>
                    <a:gd name="connsiteY35" fmla="*/ 65839 h 372622"/>
                    <a:gd name="connsiteX36" fmla="*/ 33041 w 367497"/>
                    <a:gd name="connsiteY36" fmla="*/ 56946 h 372622"/>
                    <a:gd name="connsiteX37" fmla="*/ 41534 w 367497"/>
                    <a:gd name="connsiteY37" fmla="*/ 47786 h 372622"/>
                    <a:gd name="connsiteX38" fmla="*/ 43934 w 367497"/>
                    <a:gd name="connsiteY38" fmla="*/ 29689 h 372622"/>
                    <a:gd name="connsiteX39" fmla="*/ 43934 w 367497"/>
                    <a:gd name="connsiteY39" fmla="*/ 29689 h 372622"/>
                    <a:gd name="connsiteX40" fmla="*/ 38643 w 367497"/>
                    <a:gd name="connsiteY40" fmla="*/ 15728 h 372622"/>
                    <a:gd name="connsiteX41" fmla="*/ 35175 w 367497"/>
                    <a:gd name="connsiteY41" fmla="*/ 6835 h 372622"/>
                    <a:gd name="connsiteX42" fmla="*/ 35175 w 367497"/>
                    <a:gd name="connsiteY42" fmla="*/ 6257 h 372622"/>
                    <a:gd name="connsiteX43" fmla="*/ 35753 w 367497"/>
                    <a:gd name="connsiteY43" fmla="*/ 6257 h 372622"/>
                    <a:gd name="connsiteX44" fmla="*/ 80217 w 367497"/>
                    <a:gd name="connsiteY44" fmla="*/ -324 h 372622"/>
                    <a:gd name="connsiteX45" fmla="*/ 81061 w 367497"/>
                    <a:gd name="connsiteY45" fmla="*/ -324 h 372622"/>
                    <a:gd name="connsiteX46" fmla="*/ 80795 w 367497"/>
                    <a:gd name="connsiteY46" fmla="*/ 521 h 372622"/>
                    <a:gd name="connsiteX47" fmla="*/ 76749 w 367497"/>
                    <a:gd name="connsiteY47" fmla="*/ 51921 h 372622"/>
                    <a:gd name="connsiteX48" fmla="*/ 81195 w 367497"/>
                    <a:gd name="connsiteY48" fmla="*/ 52543 h 372622"/>
                    <a:gd name="connsiteX49" fmla="*/ 91777 w 367497"/>
                    <a:gd name="connsiteY49" fmla="*/ 51343 h 372622"/>
                    <a:gd name="connsiteX50" fmla="*/ 102982 w 367497"/>
                    <a:gd name="connsiteY50" fmla="*/ 50098 h 372622"/>
                    <a:gd name="connsiteX51" fmla="*/ 106184 w 367497"/>
                    <a:gd name="connsiteY51" fmla="*/ 50365 h 372622"/>
                    <a:gd name="connsiteX52" fmla="*/ 115477 w 367497"/>
                    <a:gd name="connsiteY52" fmla="*/ 52232 h 372622"/>
                    <a:gd name="connsiteX53" fmla="*/ 129705 w 367497"/>
                    <a:gd name="connsiteY53" fmla="*/ 54723 h 372622"/>
                    <a:gd name="connsiteX54" fmla="*/ 137219 w 367497"/>
                    <a:gd name="connsiteY54" fmla="*/ 53566 h 372622"/>
                    <a:gd name="connsiteX55" fmla="*/ 134152 w 367497"/>
                    <a:gd name="connsiteY55" fmla="*/ 46452 h 372622"/>
                    <a:gd name="connsiteX56" fmla="*/ 130150 w 367497"/>
                    <a:gd name="connsiteY56" fmla="*/ 36447 h 372622"/>
                    <a:gd name="connsiteX57" fmla="*/ 136730 w 367497"/>
                    <a:gd name="connsiteY57" fmla="*/ 29867 h 372622"/>
                    <a:gd name="connsiteX58" fmla="*/ 142022 w 367497"/>
                    <a:gd name="connsiteY58" fmla="*/ 25420 h 372622"/>
                    <a:gd name="connsiteX59" fmla="*/ 148825 w 367497"/>
                    <a:gd name="connsiteY59" fmla="*/ 2388 h 372622"/>
                    <a:gd name="connsiteX60" fmla="*/ 148825 w 367497"/>
                    <a:gd name="connsiteY60" fmla="*/ 1499 h 372622"/>
                    <a:gd name="connsiteX61" fmla="*/ 149625 w 367497"/>
                    <a:gd name="connsiteY61" fmla="*/ 1943 h 372622"/>
                    <a:gd name="connsiteX62" fmla="*/ 227170 w 367497"/>
                    <a:gd name="connsiteY62" fmla="*/ 43072 h 372622"/>
                    <a:gd name="connsiteX63" fmla="*/ 270167 w 367497"/>
                    <a:gd name="connsiteY63" fmla="*/ 65927 h 372622"/>
                    <a:gd name="connsiteX64" fmla="*/ 270167 w 367497"/>
                    <a:gd name="connsiteY64" fmla="*/ 65927 h 372622"/>
                    <a:gd name="connsiteX65" fmla="*/ 276970 w 367497"/>
                    <a:gd name="connsiteY65" fmla="*/ 79711 h 372622"/>
                    <a:gd name="connsiteX66" fmla="*/ 276258 w 367497"/>
                    <a:gd name="connsiteY66" fmla="*/ 85625 h 372622"/>
                    <a:gd name="connsiteX67" fmla="*/ 312719 w 367497"/>
                    <a:gd name="connsiteY67" fmla="*/ 118084 h 372622"/>
                    <a:gd name="connsiteX68" fmla="*/ 323034 w 367497"/>
                    <a:gd name="connsiteY68" fmla="*/ 124353 h 372622"/>
                    <a:gd name="connsiteX69" fmla="*/ 323924 w 367497"/>
                    <a:gd name="connsiteY69" fmla="*/ 156589 h 372622"/>
                    <a:gd name="connsiteX70" fmla="*/ 323924 w 367497"/>
                    <a:gd name="connsiteY70" fmla="*/ 192427 h 372622"/>
                    <a:gd name="connsiteX71" fmla="*/ 327970 w 367497"/>
                    <a:gd name="connsiteY71" fmla="*/ 195495 h 372622"/>
                    <a:gd name="connsiteX72" fmla="*/ 335529 w 367497"/>
                    <a:gd name="connsiteY72" fmla="*/ 211546 h 372622"/>
                    <a:gd name="connsiteX73" fmla="*/ 332327 w 367497"/>
                    <a:gd name="connsiteY73" fmla="*/ 239603 h 372622"/>
                    <a:gd name="connsiteX74" fmla="*/ 333394 w 367497"/>
                    <a:gd name="connsiteY74" fmla="*/ 256233 h 372622"/>
                    <a:gd name="connsiteX75" fmla="*/ 335840 w 367497"/>
                    <a:gd name="connsiteY75" fmla="*/ 275130 h 372622"/>
                    <a:gd name="connsiteX76" fmla="*/ 337307 w 367497"/>
                    <a:gd name="connsiteY76" fmla="*/ 277487 h 372622"/>
                    <a:gd name="connsiteX77" fmla="*/ 344688 w 367497"/>
                    <a:gd name="connsiteY77" fmla="*/ 292782 h 372622"/>
                    <a:gd name="connsiteX78" fmla="*/ 344688 w 367497"/>
                    <a:gd name="connsiteY78" fmla="*/ 292782 h 372622"/>
                    <a:gd name="connsiteX79" fmla="*/ 345177 w 367497"/>
                    <a:gd name="connsiteY79" fmla="*/ 293315 h 372622"/>
                    <a:gd name="connsiteX80" fmla="*/ 345177 w 367497"/>
                    <a:gd name="connsiteY80" fmla="*/ 293315 h 372622"/>
                    <a:gd name="connsiteX81" fmla="*/ 345177 w 367497"/>
                    <a:gd name="connsiteY81" fmla="*/ 297051 h 372622"/>
                    <a:gd name="connsiteX82" fmla="*/ 345177 w 367497"/>
                    <a:gd name="connsiteY82" fmla="*/ 299585 h 372622"/>
                    <a:gd name="connsiteX83" fmla="*/ 359984 w 367497"/>
                    <a:gd name="connsiteY83" fmla="*/ 318393 h 372622"/>
                    <a:gd name="connsiteX84" fmla="*/ 367365 w 367497"/>
                    <a:gd name="connsiteY84" fmla="*/ 325908 h 372622"/>
                    <a:gd name="connsiteX85" fmla="*/ 349579 w 367497"/>
                    <a:gd name="connsiteY85" fmla="*/ 339692 h 372622"/>
                    <a:gd name="connsiteX86" fmla="*/ 342598 w 367497"/>
                    <a:gd name="connsiteY86" fmla="*/ 343248 h 372622"/>
                    <a:gd name="connsiteX87" fmla="*/ 301825 w 367497"/>
                    <a:gd name="connsiteY87" fmla="*/ 356587 h 372622"/>
                    <a:gd name="connsiteX88" fmla="*/ 301825 w 367497"/>
                    <a:gd name="connsiteY88" fmla="*/ 356587 h 372622"/>
                    <a:gd name="connsiteX89" fmla="*/ 288486 w 367497"/>
                    <a:gd name="connsiteY89" fmla="*/ 354720 h 372622"/>
                    <a:gd name="connsiteX90" fmla="*/ 286307 w 367497"/>
                    <a:gd name="connsiteY90" fmla="*/ 354364 h 372622"/>
                    <a:gd name="connsiteX91" fmla="*/ 279637 w 367497"/>
                    <a:gd name="connsiteY91" fmla="*/ 361701 h 372622"/>
                    <a:gd name="connsiteX92" fmla="*/ 269411 w 367497"/>
                    <a:gd name="connsiteY92" fmla="*/ 371350 h 372622"/>
                    <a:gd name="connsiteX93" fmla="*/ 269099 w 367497"/>
                    <a:gd name="connsiteY93" fmla="*/ 371350 h 372622"/>
                    <a:gd name="connsiteX94" fmla="*/ 262608 w 367497"/>
                    <a:gd name="connsiteY94" fmla="*/ 371083 h 372622"/>
                    <a:gd name="connsiteX95" fmla="*/ 253715 w 367497"/>
                    <a:gd name="connsiteY95" fmla="*/ 370772 h 372622"/>
                    <a:gd name="connsiteX96" fmla="*/ 240687 w 367497"/>
                    <a:gd name="connsiteY96" fmla="*/ 372017 h 372622"/>
                    <a:gd name="connsiteX97" fmla="*/ 233617 w 367497"/>
                    <a:gd name="connsiteY97" fmla="*/ 372194 h 372622"/>
                    <a:gd name="connsiteX98" fmla="*/ 212897 w 367497"/>
                    <a:gd name="connsiteY98" fmla="*/ 361345 h 372622"/>
                    <a:gd name="connsiteX99" fmla="*/ 217343 w 367497"/>
                    <a:gd name="connsiteY99" fmla="*/ 362057 h 372622"/>
                    <a:gd name="connsiteX100" fmla="*/ 226236 w 367497"/>
                    <a:gd name="connsiteY100" fmla="*/ 367659 h 372622"/>
                    <a:gd name="connsiteX101" fmla="*/ 233840 w 367497"/>
                    <a:gd name="connsiteY101" fmla="*/ 371083 h 372622"/>
                    <a:gd name="connsiteX102" fmla="*/ 240509 w 367497"/>
                    <a:gd name="connsiteY102" fmla="*/ 370327 h 372622"/>
                    <a:gd name="connsiteX103" fmla="*/ 253849 w 367497"/>
                    <a:gd name="connsiteY103" fmla="*/ 369038 h 372622"/>
                    <a:gd name="connsiteX104" fmla="*/ 262741 w 367497"/>
                    <a:gd name="connsiteY104" fmla="*/ 369349 h 372622"/>
                    <a:gd name="connsiteX105" fmla="*/ 269188 w 367497"/>
                    <a:gd name="connsiteY105" fmla="*/ 369616 h 372622"/>
                    <a:gd name="connsiteX106" fmla="*/ 269499 w 367497"/>
                    <a:gd name="connsiteY106" fmla="*/ 369616 h 372622"/>
                    <a:gd name="connsiteX107" fmla="*/ 278704 w 367497"/>
                    <a:gd name="connsiteY107" fmla="*/ 360723 h 372622"/>
                    <a:gd name="connsiteX108" fmla="*/ 286396 w 367497"/>
                    <a:gd name="connsiteY108" fmla="*/ 352675 h 372622"/>
                    <a:gd name="connsiteX109" fmla="*/ 288842 w 367497"/>
                    <a:gd name="connsiteY109" fmla="*/ 353075 h 372622"/>
                    <a:gd name="connsiteX110" fmla="*/ 301780 w 367497"/>
                    <a:gd name="connsiteY110" fmla="*/ 354898 h 372622"/>
                    <a:gd name="connsiteX111" fmla="*/ 342065 w 367497"/>
                    <a:gd name="connsiteY111" fmla="*/ 341559 h 372622"/>
                    <a:gd name="connsiteX112" fmla="*/ 349045 w 367497"/>
                    <a:gd name="connsiteY112" fmla="*/ 338002 h 372622"/>
                    <a:gd name="connsiteX113" fmla="*/ 366386 w 367497"/>
                    <a:gd name="connsiteY113" fmla="*/ 325196 h 372622"/>
                    <a:gd name="connsiteX114" fmla="*/ 359539 w 367497"/>
                    <a:gd name="connsiteY114" fmla="*/ 318660 h 372622"/>
                    <a:gd name="connsiteX115" fmla="*/ 345444 w 367497"/>
                    <a:gd name="connsiteY115" fmla="*/ 304787 h 372622"/>
                    <a:gd name="connsiteX116" fmla="*/ 345444 w 367497"/>
                    <a:gd name="connsiteY116" fmla="*/ 304787 h 372622"/>
                    <a:gd name="connsiteX117" fmla="*/ 345000 w 367497"/>
                    <a:gd name="connsiteY117" fmla="*/ 304787 h 372622"/>
                    <a:gd name="connsiteX118" fmla="*/ 344599 w 367497"/>
                    <a:gd name="connsiteY118" fmla="*/ 304254 h 372622"/>
                    <a:gd name="connsiteX119" fmla="*/ 344599 w 367497"/>
                    <a:gd name="connsiteY119" fmla="*/ 304254 h 372622"/>
                    <a:gd name="connsiteX120" fmla="*/ 344599 w 367497"/>
                    <a:gd name="connsiteY120" fmla="*/ 300963 h 372622"/>
                    <a:gd name="connsiteX121" fmla="*/ 344599 w 367497"/>
                    <a:gd name="connsiteY121" fmla="*/ 298518 h 372622"/>
                    <a:gd name="connsiteX122" fmla="*/ 336462 w 367497"/>
                    <a:gd name="connsiteY122" fmla="*/ 277264 h 372622"/>
                    <a:gd name="connsiteX123" fmla="*/ 334995 w 367497"/>
                    <a:gd name="connsiteY123" fmla="*/ 274907 h 372622"/>
                    <a:gd name="connsiteX124" fmla="*/ 332371 w 367497"/>
                    <a:gd name="connsiteY124" fmla="*/ 255344 h 372622"/>
                    <a:gd name="connsiteX125" fmla="*/ 331393 w 367497"/>
                    <a:gd name="connsiteY125" fmla="*/ 239203 h 372622"/>
                    <a:gd name="connsiteX126" fmla="*/ 334684 w 367497"/>
                    <a:gd name="connsiteY126" fmla="*/ 210124 h 372622"/>
                    <a:gd name="connsiteX127" fmla="*/ 327392 w 367497"/>
                    <a:gd name="connsiteY127" fmla="*/ 195584 h 372622"/>
                    <a:gd name="connsiteX128" fmla="*/ 323301 w 367497"/>
                    <a:gd name="connsiteY128" fmla="*/ 192472 h 372622"/>
                    <a:gd name="connsiteX129" fmla="*/ 322901 w 367497"/>
                    <a:gd name="connsiteY129" fmla="*/ 155344 h 372622"/>
                    <a:gd name="connsiteX130" fmla="*/ 322412 w 367497"/>
                    <a:gd name="connsiteY130" fmla="*/ 124486 h 372622"/>
                    <a:gd name="connsiteX131" fmla="*/ 312185 w 367497"/>
                    <a:gd name="connsiteY131" fmla="*/ 118261 h 372622"/>
                    <a:gd name="connsiteX132" fmla="*/ 275146 w 367497"/>
                    <a:gd name="connsiteY132" fmla="*/ 84736 h 372622"/>
                    <a:gd name="connsiteX133" fmla="*/ 275858 w 367497"/>
                    <a:gd name="connsiteY133" fmla="*/ 78777 h 372622"/>
                    <a:gd name="connsiteX134" fmla="*/ 269633 w 367497"/>
                    <a:gd name="connsiteY134" fmla="*/ 66105 h 372622"/>
                    <a:gd name="connsiteX135" fmla="*/ 269411 w 367497"/>
                    <a:gd name="connsiteY135" fmla="*/ 66105 h 372622"/>
                    <a:gd name="connsiteX136" fmla="*/ 226414 w 367497"/>
                    <a:gd name="connsiteY136" fmla="*/ 43251 h 372622"/>
                    <a:gd name="connsiteX137" fmla="*/ 149625 w 367497"/>
                    <a:gd name="connsiteY137" fmla="*/ 2521 h 372622"/>
                    <a:gd name="connsiteX138" fmla="*/ 142689 w 367497"/>
                    <a:gd name="connsiteY138" fmla="*/ 25243 h 372622"/>
                    <a:gd name="connsiteX139" fmla="*/ 137086 w 367497"/>
                    <a:gd name="connsiteY139" fmla="*/ 30134 h 372622"/>
                    <a:gd name="connsiteX140" fmla="*/ 130950 w 367497"/>
                    <a:gd name="connsiteY140" fmla="*/ 36047 h 372622"/>
                    <a:gd name="connsiteX141" fmla="*/ 134819 w 367497"/>
                    <a:gd name="connsiteY141" fmla="*/ 45163 h 372622"/>
                    <a:gd name="connsiteX142" fmla="*/ 137931 w 367497"/>
                    <a:gd name="connsiteY142" fmla="*/ 53433 h 372622"/>
                    <a:gd name="connsiteX143" fmla="*/ 129350 w 367497"/>
                    <a:gd name="connsiteY143" fmla="*/ 55167 h 372622"/>
                    <a:gd name="connsiteX144" fmla="*/ 114943 w 367497"/>
                    <a:gd name="connsiteY144" fmla="*/ 52632 h 372622"/>
                    <a:gd name="connsiteX145" fmla="*/ 105739 w 367497"/>
                    <a:gd name="connsiteY145" fmla="*/ 50765 h 372622"/>
                    <a:gd name="connsiteX146" fmla="*/ 102716 w 367497"/>
                    <a:gd name="connsiteY146" fmla="*/ 50543 h 372622"/>
                    <a:gd name="connsiteX147" fmla="*/ 91688 w 367497"/>
                    <a:gd name="connsiteY147" fmla="*/ 51788 h 372622"/>
                    <a:gd name="connsiteX148" fmla="*/ 80928 w 367497"/>
                    <a:gd name="connsiteY148" fmla="*/ 52988 h 372622"/>
                    <a:gd name="connsiteX149" fmla="*/ 76171 w 367497"/>
                    <a:gd name="connsiteY149" fmla="*/ 52321 h 372622"/>
                    <a:gd name="connsiteX150" fmla="*/ 79283 w 367497"/>
                    <a:gd name="connsiteY150" fmla="*/ 254 h 372622"/>
                    <a:gd name="connsiteX151" fmla="*/ 36642 w 367497"/>
                    <a:gd name="connsiteY151" fmla="*/ 6568 h 372622"/>
                    <a:gd name="connsiteX152" fmla="*/ 39888 w 367497"/>
                    <a:gd name="connsiteY152" fmla="*/ 14838 h 372622"/>
                    <a:gd name="connsiteX153" fmla="*/ 45224 w 367497"/>
                    <a:gd name="connsiteY153" fmla="*/ 28844 h 372622"/>
                    <a:gd name="connsiteX154" fmla="*/ 45224 w 367497"/>
                    <a:gd name="connsiteY154" fmla="*/ 28844 h 372622"/>
                    <a:gd name="connsiteX155" fmla="*/ 42200 w 367497"/>
                    <a:gd name="connsiteY155" fmla="*/ 48319 h 372622"/>
                    <a:gd name="connsiteX156" fmla="*/ 34419 w 367497"/>
                    <a:gd name="connsiteY156" fmla="*/ 56234 h 372622"/>
                    <a:gd name="connsiteX157" fmla="*/ 35175 w 367497"/>
                    <a:gd name="connsiteY157" fmla="*/ 65127 h 372622"/>
                    <a:gd name="connsiteX158" fmla="*/ 39132 w 367497"/>
                    <a:gd name="connsiteY158" fmla="*/ 69573 h 372622"/>
                    <a:gd name="connsiteX159" fmla="*/ 42512 w 367497"/>
                    <a:gd name="connsiteY159" fmla="*/ 72152 h 372622"/>
                    <a:gd name="connsiteX160" fmla="*/ 41578 w 367497"/>
                    <a:gd name="connsiteY160" fmla="*/ 76598 h 372622"/>
                    <a:gd name="connsiteX161" fmla="*/ 39088 w 367497"/>
                    <a:gd name="connsiteY161" fmla="*/ 81045 h 372622"/>
                    <a:gd name="connsiteX162" fmla="*/ 18679 w 367497"/>
                    <a:gd name="connsiteY162" fmla="*/ 110658 h 372622"/>
                    <a:gd name="connsiteX163" fmla="*/ 7608 w 367497"/>
                    <a:gd name="connsiteY163" fmla="*/ 117639 h 372622"/>
                    <a:gd name="connsiteX164" fmla="*/ 1561 w 367497"/>
                    <a:gd name="connsiteY164" fmla="*/ 121018 h 372622"/>
                    <a:gd name="connsiteX165" fmla="*/ 7830 w 367497"/>
                    <a:gd name="connsiteY165" fmla="*/ 150008 h 372622"/>
                    <a:gd name="connsiteX166" fmla="*/ 22503 w 367497"/>
                    <a:gd name="connsiteY166" fmla="*/ 181133 h 372622"/>
                    <a:gd name="connsiteX167" fmla="*/ 32641 w 367497"/>
                    <a:gd name="connsiteY167" fmla="*/ 198652 h 372622"/>
                    <a:gd name="connsiteX168" fmla="*/ 37354 w 367497"/>
                    <a:gd name="connsiteY168" fmla="*/ 215904 h 372622"/>
                    <a:gd name="connsiteX169" fmla="*/ 43445 w 367497"/>
                    <a:gd name="connsiteY169" fmla="*/ 235468 h 372622"/>
                    <a:gd name="connsiteX170" fmla="*/ 48336 w 367497"/>
                    <a:gd name="connsiteY170" fmla="*/ 253698 h 372622"/>
                    <a:gd name="connsiteX171" fmla="*/ 44468 w 367497"/>
                    <a:gd name="connsiteY171" fmla="*/ 255922 h 372622"/>
                    <a:gd name="connsiteX172" fmla="*/ 29261 w 367497"/>
                    <a:gd name="connsiteY172" fmla="*/ 243472 h 372622"/>
                    <a:gd name="connsiteX173" fmla="*/ 29840 w 367497"/>
                    <a:gd name="connsiteY173" fmla="*/ 250186 h 372622"/>
                    <a:gd name="connsiteX174" fmla="*/ 56073 w 367497"/>
                    <a:gd name="connsiteY174" fmla="*/ 264458 h 372622"/>
                    <a:gd name="connsiteX175" fmla="*/ 69412 w 367497"/>
                    <a:gd name="connsiteY175" fmla="*/ 269349 h 372622"/>
                    <a:gd name="connsiteX176" fmla="*/ 91644 w 367497"/>
                    <a:gd name="connsiteY176" fmla="*/ 277887 h 372622"/>
                    <a:gd name="connsiteX177" fmla="*/ 122769 w 367497"/>
                    <a:gd name="connsiteY177" fmla="*/ 291537 h 372622"/>
                    <a:gd name="connsiteX178" fmla="*/ 138375 w 367497"/>
                    <a:gd name="connsiteY178" fmla="*/ 295183 h 372622"/>
                    <a:gd name="connsiteX179" fmla="*/ 145357 w 367497"/>
                    <a:gd name="connsiteY179" fmla="*/ 295183 h 372622"/>
                    <a:gd name="connsiteX180" fmla="*/ 164565 w 367497"/>
                    <a:gd name="connsiteY180" fmla="*/ 303587 h 372622"/>
                    <a:gd name="connsiteX181" fmla="*/ 177148 w 367497"/>
                    <a:gd name="connsiteY181" fmla="*/ 340492 h 372622"/>
                    <a:gd name="connsiteX182" fmla="*/ 178438 w 367497"/>
                    <a:gd name="connsiteY182" fmla="*/ 351252 h 372622"/>
                    <a:gd name="connsiteX183" fmla="*/ 193377 w 367497"/>
                    <a:gd name="connsiteY183" fmla="*/ 365169 h 372622"/>
                    <a:gd name="connsiteX184" fmla="*/ 204271 w 367497"/>
                    <a:gd name="connsiteY184" fmla="*/ 362991 h 372622"/>
                    <a:gd name="connsiteX185" fmla="*/ 212853 w 367497"/>
                    <a:gd name="connsiteY185" fmla="*/ 361256 h 372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</a:cxnLst>
                  <a:rect l="l" t="t" r="r" b="b"/>
                  <a:pathLst>
                    <a:path w="367497" h="372622">
                      <a:moveTo>
                        <a:pt x="233617" y="372194"/>
                      </a:moveTo>
                      <a:cubicBezTo>
                        <a:pt x="230372" y="372417"/>
                        <a:pt x="227215" y="370994"/>
                        <a:pt x="225214" y="368415"/>
                      </a:cubicBezTo>
                      <a:cubicBezTo>
                        <a:pt x="223035" y="365881"/>
                        <a:pt x="220189" y="364058"/>
                        <a:pt x="216988" y="363080"/>
                      </a:cubicBezTo>
                      <a:cubicBezTo>
                        <a:pt x="215654" y="362635"/>
                        <a:pt x="214276" y="362457"/>
                        <a:pt x="212897" y="362457"/>
                      </a:cubicBezTo>
                      <a:cubicBezTo>
                        <a:pt x="209696" y="362635"/>
                        <a:pt x="206584" y="363346"/>
                        <a:pt x="203649" y="364591"/>
                      </a:cubicBezTo>
                      <a:cubicBezTo>
                        <a:pt x="200091" y="366147"/>
                        <a:pt x="196223" y="366903"/>
                        <a:pt x="192310" y="366770"/>
                      </a:cubicBezTo>
                      <a:cubicBezTo>
                        <a:pt x="177370" y="365392"/>
                        <a:pt x="177059" y="361167"/>
                        <a:pt x="176348" y="351875"/>
                      </a:cubicBezTo>
                      <a:cubicBezTo>
                        <a:pt x="176125" y="348317"/>
                        <a:pt x="175725" y="344760"/>
                        <a:pt x="175058" y="341248"/>
                      </a:cubicBezTo>
                      <a:cubicBezTo>
                        <a:pt x="172969" y="328442"/>
                        <a:pt x="168745" y="316081"/>
                        <a:pt x="162609" y="304698"/>
                      </a:cubicBezTo>
                      <a:cubicBezTo>
                        <a:pt x="158162" y="297451"/>
                        <a:pt x="151226" y="296828"/>
                        <a:pt x="144379" y="296828"/>
                      </a:cubicBezTo>
                      <a:lnTo>
                        <a:pt x="137397" y="296828"/>
                      </a:lnTo>
                      <a:cubicBezTo>
                        <a:pt x="131706" y="297228"/>
                        <a:pt x="126059" y="295895"/>
                        <a:pt x="121168" y="293004"/>
                      </a:cubicBezTo>
                      <a:cubicBezTo>
                        <a:pt x="111609" y="287046"/>
                        <a:pt x="101248" y="282556"/>
                        <a:pt x="90399" y="279665"/>
                      </a:cubicBezTo>
                      <a:cubicBezTo>
                        <a:pt x="82707" y="277353"/>
                        <a:pt x="75192" y="274463"/>
                        <a:pt x="67900" y="271039"/>
                      </a:cubicBezTo>
                      <a:cubicBezTo>
                        <a:pt x="63676" y="269127"/>
                        <a:pt x="59275" y="267527"/>
                        <a:pt x="54828" y="266237"/>
                      </a:cubicBezTo>
                      <a:cubicBezTo>
                        <a:pt x="43934" y="262724"/>
                        <a:pt x="31574" y="258722"/>
                        <a:pt x="28150" y="251386"/>
                      </a:cubicBezTo>
                      <a:cubicBezTo>
                        <a:pt x="26771" y="248585"/>
                        <a:pt x="26682" y="245339"/>
                        <a:pt x="27883" y="242493"/>
                      </a:cubicBezTo>
                      <a:lnTo>
                        <a:pt x="28239" y="241382"/>
                      </a:lnTo>
                      <a:lnTo>
                        <a:pt x="28861" y="242404"/>
                      </a:lnTo>
                      <a:cubicBezTo>
                        <a:pt x="34730" y="251964"/>
                        <a:pt x="40555" y="255344"/>
                        <a:pt x="43757" y="255344"/>
                      </a:cubicBezTo>
                      <a:cubicBezTo>
                        <a:pt x="44957" y="255388"/>
                        <a:pt x="46113" y="254766"/>
                        <a:pt x="46691" y="253698"/>
                      </a:cubicBezTo>
                      <a:cubicBezTo>
                        <a:pt x="48381" y="250541"/>
                        <a:pt x="46691" y="244139"/>
                        <a:pt x="41800" y="236579"/>
                      </a:cubicBezTo>
                      <a:cubicBezTo>
                        <a:pt x="38421" y="230399"/>
                        <a:pt x="36287" y="223641"/>
                        <a:pt x="35530" y="216615"/>
                      </a:cubicBezTo>
                      <a:cubicBezTo>
                        <a:pt x="34864" y="210791"/>
                        <a:pt x="33352" y="205099"/>
                        <a:pt x="31084" y="199675"/>
                      </a:cubicBezTo>
                      <a:cubicBezTo>
                        <a:pt x="28105" y="193672"/>
                        <a:pt x="24726" y="187847"/>
                        <a:pt x="21035" y="182245"/>
                      </a:cubicBezTo>
                      <a:cubicBezTo>
                        <a:pt x="14277" y="172685"/>
                        <a:pt x="9253" y="161969"/>
                        <a:pt x="6229" y="150631"/>
                      </a:cubicBezTo>
                      <a:cubicBezTo>
                        <a:pt x="3872" y="141116"/>
                        <a:pt x="1783" y="131689"/>
                        <a:pt x="-129" y="121240"/>
                      </a:cubicBezTo>
                      <a:lnTo>
                        <a:pt x="-129" y="121151"/>
                      </a:lnTo>
                      <a:lnTo>
                        <a:pt x="182" y="121151"/>
                      </a:lnTo>
                      <a:cubicBezTo>
                        <a:pt x="2050" y="119906"/>
                        <a:pt x="4273" y="118750"/>
                        <a:pt x="6584" y="117506"/>
                      </a:cubicBezTo>
                      <a:cubicBezTo>
                        <a:pt x="10453" y="115638"/>
                        <a:pt x="14099" y="113370"/>
                        <a:pt x="17434" y="110702"/>
                      </a:cubicBezTo>
                      <a:cubicBezTo>
                        <a:pt x="25971" y="103055"/>
                        <a:pt x="32151" y="91538"/>
                        <a:pt x="37621" y="81401"/>
                      </a:cubicBezTo>
                      <a:lnTo>
                        <a:pt x="40110" y="76954"/>
                      </a:lnTo>
                      <a:cubicBezTo>
                        <a:pt x="40866" y="75976"/>
                        <a:pt x="41177" y="74687"/>
                        <a:pt x="40955" y="73442"/>
                      </a:cubicBezTo>
                      <a:cubicBezTo>
                        <a:pt x="40644" y="72552"/>
                        <a:pt x="39532" y="72063"/>
                        <a:pt x="38243" y="71529"/>
                      </a:cubicBezTo>
                      <a:cubicBezTo>
                        <a:pt x="36109" y="70685"/>
                        <a:pt x="33441" y="69573"/>
                        <a:pt x="33797" y="65839"/>
                      </a:cubicBezTo>
                      <a:cubicBezTo>
                        <a:pt x="33930" y="62859"/>
                        <a:pt x="33708" y="59880"/>
                        <a:pt x="33041" y="56946"/>
                      </a:cubicBezTo>
                      <a:cubicBezTo>
                        <a:pt x="32151" y="52499"/>
                        <a:pt x="32418" y="51565"/>
                        <a:pt x="41534" y="47786"/>
                      </a:cubicBezTo>
                      <a:cubicBezTo>
                        <a:pt x="48914" y="44674"/>
                        <a:pt x="45980" y="35647"/>
                        <a:pt x="43934" y="29689"/>
                      </a:cubicBezTo>
                      <a:lnTo>
                        <a:pt x="43934" y="29689"/>
                      </a:lnTo>
                      <a:cubicBezTo>
                        <a:pt x="42378" y="24976"/>
                        <a:pt x="40510" y="20263"/>
                        <a:pt x="38643" y="15728"/>
                      </a:cubicBezTo>
                      <a:cubicBezTo>
                        <a:pt x="37487" y="12837"/>
                        <a:pt x="36287" y="9814"/>
                        <a:pt x="35175" y="6835"/>
                      </a:cubicBezTo>
                      <a:lnTo>
                        <a:pt x="35175" y="6257"/>
                      </a:lnTo>
                      <a:lnTo>
                        <a:pt x="35753" y="6257"/>
                      </a:lnTo>
                      <a:cubicBezTo>
                        <a:pt x="50337" y="2610"/>
                        <a:pt x="65233" y="387"/>
                        <a:pt x="80217" y="-324"/>
                      </a:cubicBezTo>
                      <a:lnTo>
                        <a:pt x="81061" y="-324"/>
                      </a:lnTo>
                      <a:lnTo>
                        <a:pt x="80795" y="521"/>
                      </a:lnTo>
                      <a:cubicBezTo>
                        <a:pt x="76882" y="11459"/>
                        <a:pt x="65099" y="47608"/>
                        <a:pt x="76749" y="51921"/>
                      </a:cubicBezTo>
                      <a:cubicBezTo>
                        <a:pt x="78172" y="52410"/>
                        <a:pt x="79683" y="52632"/>
                        <a:pt x="81195" y="52543"/>
                      </a:cubicBezTo>
                      <a:cubicBezTo>
                        <a:pt x="84752" y="52410"/>
                        <a:pt x="88265" y="52010"/>
                        <a:pt x="91777" y="51343"/>
                      </a:cubicBezTo>
                      <a:cubicBezTo>
                        <a:pt x="95468" y="50676"/>
                        <a:pt x="99203" y="50232"/>
                        <a:pt x="102982" y="50098"/>
                      </a:cubicBezTo>
                      <a:cubicBezTo>
                        <a:pt x="104049" y="50098"/>
                        <a:pt x="105117" y="50187"/>
                        <a:pt x="106184" y="50365"/>
                      </a:cubicBezTo>
                      <a:cubicBezTo>
                        <a:pt x="109296" y="50854"/>
                        <a:pt x="112409" y="51565"/>
                        <a:pt x="115477" y="52232"/>
                      </a:cubicBezTo>
                      <a:cubicBezTo>
                        <a:pt x="120145" y="53388"/>
                        <a:pt x="124903" y="54188"/>
                        <a:pt x="129705" y="54723"/>
                      </a:cubicBezTo>
                      <a:cubicBezTo>
                        <a:pt x="134152" y="55123"/>
                        <a:pt x="136597" y="54723"/>
                        <a:pt x="137219" y="53566"/>
                      </a:cubicBezTo>
                      <a:cubicBezTo>
                        <a:pt x="137842" y="52410"/>
                        <a:pt x="136019" y="49120"/>
                        <a:pt x="134152" y="46452"/>
                      </a:cubicBezTo>
                      <a:cubicBezTo>
                        <a:pt x="132284" y="43784"/>
                        <a:pt x="129438" y="39382"/>
                        <a:pt x="130150" y="36447"/>
                      </a:cubicBezTo>
                      <a:cubicBezTo>
                        <a:pt x="130728" y="34224"/>
                        <a:pt x="133752" y="32001"/>
                        <a:pt x="136730" y="29867"/>
                      </a:cubicBezTo>
                      <a:cubicBezTo>
                        <a:pt x="138687" y="28666"/>
                        <a:pt x="140466" y="27155"/>
                        <a:pt x="142022" y="25420"/>
                      </a:cubicBezTo>
                      <a:cubicBezTo>
                        <a:pt x="146290" y="18484"/>
                        <a:pt x="148602" y="10525"/>
                        <a:pt x="148825" y="2388"/>
                      </a:cubicBezTo>
                      <a:lnTo>
                        <a:pt x="148825" y="1499"/>
                      </a:lnTo>
                      <a:lnTo>
                        <a:pt x="149625" y="1943"/>
                      </a:lnTo>
                      <a:lnTo>
                        <a:pt x="227170" y="43072"/>
                      </a:lnTo>
                      <a:lnTo>
                        <a:pt x="270167" y="65927"/>
                      </a:lnTo>
                      <a:lnTo>
                        <a:pt x="270167" y="65927"/>
                      </a:lnTo>
                      <a:cubicBezTo>
                        <a:pt x="278259" y="70373"/>
                        <a:pt x="277903" y="72997"/>
                        <a:pt x="276970" y="79711"/>
                      </a:cubicBezTo>
                      <a:cubicBezTo>
                        <a:pt x="276703" y="81401"/>
                        <a:pt x="276481" y="83313"/>
                        <a:pt x="276258" y="85625"/>
                      </a:cubicBezTo>
                      <a:cubicBezTo>
                        <a:pt x="275369" y="96341"/>
                        <a:pt x="297867" y="109413"/>
                        <a:pt x="312719" y="118084"/>
                      </a:cubicBezTo>
                      <a:cubicBezTo>
                        <a:pt x="317165" y="120573"/>
                        <a:pt x="320677" y="122530"/>
                        <a:pt x="323034" y="124353"/>
                      </a:cubicBezTo>
                      <a:cubicBezTo>
                        <a:pt x="334550" y="132401"/>
                        <a:pt x="329393" y="144139"/>
                        <a:pt x="323924" y="156589"/>
                      </a:cubicBezTo>
                      <a:cubicBezTo>
                        <a:pt x="318454" y="169039"/>
                        <a:pt x="312630" y="182245"/>
                        <a:pt x="323924" y="192427"/>
                      </a:cubicBezTo>
                      <a:cubicBezTo>
                        <a:pt x="325213" y="193539"/>
                        <a:pt x="326592" y="194561"/>
                        <a:pt x="327970" y="195495"/>
                      </a:cubicBezTo>
                      <a:cubicBezTo>
                        <a:pt x="333483" y="199408"/>
                        <a:pt x="340375" y="204388"/>
                        <a:pt x="335529" y="211546"/>
                      </a:cubicBezTo>
                      <a:cubicBezTo>
                        <a:pt x="326636" y="224885"/>
                        <a:pt x="327925" y="227909"/>
                        <a:pt x="332327" y="239603"/>
                      </a:cubicBezTo>
                      <a:cubicBezTo>
                        <a:pt x="333884" y="244983"/>
                        <a:pt x="334284" y="250675"/>
                        <a:pt x="333394" y="256233"/>
                      </a:cubicBezTo>
                      <a:cubicBezTo>
                        <a:pt x="332861" y="262991"/>
                        <a:pt x="332327" y="269572"/>
                        <a:pt x="335840" y="275130"/>
                      </a:cubicBezTo>
                      <a:lnTo>
                        <a:pt x="337307" y="277487"/>
                      </a:lnTo>
                      <a:cubicBezTo>
                        <a:pt x="340598" y="282155"/>
                        <a:pt x="343087" y="287313"/>
                        <a:pt x="344688" y="292782"/>
                      </a:cubicBezTo>
                      <a:lnTo>
                        <a:pt x="344688" y="292782"/>
                      </a:lnTo>
                      <a:cubicBezTo>
                        <a:pt x="344688" y="292782"/>
                        <a:pt x="345044" y="292782"/>
                        <a:pt x="345177" y="293315"/>
                      </a:cubicBezTo>
                      <a:lnTo>
                        <a:pt x="345177" y="293315"/>
                      </a:lnTo>
                      <a:cubicBezTo>
                        <a:pt x="345177" y="293315"/>
                        <a:pt x="345177" y="294427"/>
                        <a:pt x="345177" y="297051"/>
                      </a:cubicBezTo>
                      <a:cubicBezTo>
                        <a:pt x="345177" y="297762"/>
                        <a:pt x="345177" y="298607"/>
                        <a:pt x="345177" y="299585"/>
                      </a:cubicBezTo>
                      <a:cubicBezTo>
                        <a:pt x="345800" y="309723"/>
                        <a:pt x="353670" y="314525"/>
                        <a:pt x="359984" y="318393"/>
                      </a:cubicBezTo>
                      <a:cubicBezTo>
                        <a:pt x="364430" y="320972"/>
                        <a:pt x="367498" y="322840"/>
                        <a:pt x="367365" y="325908"/>
                      </a:cubicBezTo>
                      <a:cubicBezTo>
                        <a:pt x="367232" y="328976"/>
                        <a:pt x="362029" y="333422"/>
                        <a:pt x="349579" y="339692"/>
                      </a:cubicBezTo>
                      <a:cubicBezTo>
                        <a:pt x="347223" y="340848"/>
                        <a:pt x="345133" y="342048"/>
                        <a:pt x="342598" y="343248"/>
                      </a:cubicBezTo>
                      <a:cubicBezTo>
                        <a:pt x="329037" y="350185"/>
                        <a:pt x="316276" y="356587"/>
                        <a:pt x="301825" y="356587"/>
                      </a:cubicBezTo>
                      <a:lnTo>
                        <a:pt x="301825" y="356587"/>
                      </a:lnTo>
                      <a:cubicBezTo>
                        <a:pt x="297334" y="356587"/>
                        <a:pt x="292843" y="355965"/>
                        <a:pt x="288486" y="354720"/>
                      </a:cubicBezTo>
                      <a:cubicBezTo>
                        <a:pt x="287775" y="354498"/>
                        <a:pt x="287063" y="354364"/>
                        <a:pt x="286307" y="354364"/>
                      </a:cubicBezTo>
                      <a:cubicBezTo>
                        <a:pt x="282661" y="354364"/>
                        <a:pt x="281283" y="357788"/>
                        <a:pt x="279637" y="361701"/>
                      </a:cubicBezTo>
                      <a:cubicBezTo>
                        <a:pt x="277992" y="365614"/>
                        <a:pt x="275680" y="371350"/>
                        <a:pt x="269411" y="371350"/>
                      </a:cubicBezTo>
                      <a:lnTo>
                        <a:pt x="269099" y="371350"/>
                      </a:lnTo>
                      <a:lnTo>
                        <a:pt x="262608" y="371083"/>
                      </a:lnTo>
                      <a:cubicBezTo>
                        <a:pt x="259584" y="371083"/>
                        <a:pt x="256783" y="370772"/>
                        <a:pt x="253715" y="370772"/>
                      </a:cubicBezTo>
                      <a:cubicBezTo>
                        <a:pt x="249358" y="370772"/>
                        <a:pt x="244956" y="371172"/>
                        <a:pt x="240687" y="372017"/>
                      </a:cubicBezTo>
                      <a:cubicBezTo>
                        <a:pt x="238331" y="372328"/>
                        <a:pt x="235974" y="372372"/>
                        <a:pt x="233617" y="372194"/>
                      </a:cubicBezTo>
                      <a:close/>
                      <a:moveTo>
                        <a:pt x="212897" y="361345"/>
                      </a:moveTo>
                      <a:cubicBezTo>
                        <a:pt x="214409" y="361345"/>
                        <a:pt x="215921" y="361567"/>
                        <a:pt x="217343" y="362057"/>
                      </a:cubicBezTo>
                      <a:cubicBezTo>
                        <a:pt x="220767" y="363035"/>
                        <a:pt x="223880" y="364991"/>
                        <a:pt x="226236" y="367659"/>
                      </a:cubicBezTo>
                      <a:cubicBezTo>
                        <a:pt x="228059" y="369971"/>
                        <a:pt x="230905" y="371261"/>
                        <a:pt x="233840" y="371083"/>
                      </a:cubicBezTo>
                      <a:cubicBezTo>
                        <a:pt x="236063" y="371038"/>
                        <a:pt x="238331" y="370772"/>
                        <a:pt x="240509" y="370327"/>
                      </a:cubicBezTo>
                      <a:cubicBezTo>
                        <a:pt x="244911" y="369438"/>
                        <a:pt x="249358" y="368993"/>
                        <a:pt x="253849" y="369038"/>
                      </a:cubicBezTo>
                      <a:cubicBezTo>
                        <a:pt x="256738" y="369038"/>
                        <a:pt x="259540" y="369038"/>
                        <a:pt x="262741" y="369349"/>
                      </a:cubicBezTo>
                      <a:lnTo>
                        <a:pt x="269188" y="369616"/>
                      </a:lnTo>
                      <a:lnTo>
                        <a:pt x="269499" y="369616"/>
                      </a:lnTo>
                      <a:cubicBezTo>
                        <a:pt x="275014" y="369616"/>
                        <a:pt x="276881" y="365169"/>
                        <a:pt x="278704" y="360723"/>
                      </a:cubicBezTo>
                      <a:cubicBezTo>
                        <a:pt x="280527" y="356276"/>
                        <a:pt x="282039" y="352675"/>
                        <a:pt x="286396" y="352675"/>
                      </a:cubicBezTo>
                      <a:cubicBezTo>
                        <a:pt x="287241" y="352675"/>
                        <a:pt x="288041" y="352808"/>
                        <a:pt x="288842" y="353075"/>
                      </a:cubicBezTo>
                      <a:cubicBezTo>
                        <a:pt x="293066" y="354276"/>
                        <a:pt x="297423" y="354898"/>
                        <a:pt x="301780" y="354898"/>
                      </a:cubicBezTo>
                      <a:cubicBezTo>
                        <a:pt x="315965" y="354898"/>
                        <a:pt x="328459" y="348406"/>
                        <a:pt x="342065" y="341559"/>
                      </a:cubicBezTo>
                      <a:lnTo>
                        <a:pt x="349045" y="338002"/>
                      </a:lnTo>
                      <a:cubicBezTo>
                        <a:pt x="360918" y="332088"/>
                        <a:pt x="366253" y="328131"/>
                        <a:pt x="366386" y="325196"/>
                      </a:cubicBezTo>
                      <a:cubicBezTo>
                        <a:pt x="366386" y="322929"/>
                        <a:pt x="363407" y="321061"/>
                        <a:pt x="359539" y="318660"/>
                      </a:cubicBezTo>
                      <a:cubicBezTo>
                        <a:pt x="353447" y="315725"/>
                        <a:pt x="348467" y="310834"/>
                        <a:pt x="345444" y="304787"/>
                      </a:cubicBezTo>
                      <a:lnTo>
                        <a:pt x="345444" y="304787"/>
                      </a:lnTo>
                      <a:lnTo>
                        <a:pt x="345000" y="304787"/>
                      </a:lnTo>
                      <a:cubicBezTo>
                        <a:pt x="345000" y="304787"/>
                        <a:pt x="344688" y="304787"/>
                        <a:pt x="344599" y="304254"/>
                      </a:cubicBezTo>
                      <a:lnTo>
                        <a:pt x="344599" y="304254"/>
                      </a:lnTo>
                      <a:cubicBezTo>
                        <a:pt x="344599" y="304254"/>
                        <a:pt x="344599" y="302786"/>
                        <a:pt x="344599" y="300963"/>
                      </a:cubicBezTo>
                      <a:cubicBezTo>
                        <a:pt x="344599" y="300297"/>
                        <a:pt x="344599" y="299496"/>
                        <a:pt x="344599" y="298518"/>
                      </a:cubicBezTo>
                      <a:cubicBezTo>
                        <a:pt x="343977" y="290781"/>
                        <a:pt x="341131" y="283445"/>
                        <a:pt x="336462" y="277264"/>
                      </a:cubicBezTo>
                      <a:lnTo>
                        <a:pt x="334995" y="274907"/>
                      </a:lnTo>
                      <a:cubicBezTo>
                        <a:pt x="332016" y="268860"/>
                        <a:pt x="331082" y="261969"/>
                        <a:pt x="332371" y="255344"/>
                      </a:cubicBezTo>
                      <a:cubicBezTo>
                        <a:pt x="333217" y="249963"/>
                        <a:pt x="332905" y="244450"/>
                        <a:pt x="331393" y="239203"/>
                      </a:cubicBezTo>
                      <a:cubicBezTo>
                        <a:pt x="326947" y="227376"/>
                        <a:pt x="325569" y="223818"/>
                        <a:pt x="334684" y="210124"/>
                      </a:cubicBezTo>
                      <a:cubicBezTo>
                        <a:pt x="339130" y="203721"/>
                        <a:pt x="332817" y="199408"/>
                        <a:pt x="327392" y="195584"/>
                      </a:cubicBezTo>
                      <a:cubicBezTo>
                        <a:pt x="325969" y="194650"/>
                        <a:pt x="324590" y="193583"/>
                        <a:pt x="323301" y="192472"/>
                      </a:cubicBezTo>
                      <a:cubicBezTo>
                        <a:pt x="311296" y="181711"/>
                        <a:pt x="317210" y="168327"/>
                        <a:pt x="322901" y="155344"/>
                      </a:cubicBezTo>
                      <a:cubicBezTo>
                        <a:pt x="328192" y="143339"/>
                        <a:pt x="333172" y="131956"/>
                        <a:pt x="322412" y="124486"/>
                      </a:cubicBezTo>
                      <a:cubicBezTo>
                        <a:pt x="320099" y="122886"/>
                        <a:pt x="316409" y="120707"/>
                        <a:pt x="312185" y="118261"/>
                      </a:cubicBezTo>
                      <a:cubicBezTo>
                        <a:pt x="297067" y="109368"/>
                        <a:pt x="274213" y="96029"/>
                        <a:pt x="275146" y="84736"/>
                      </a:cubicBezTo>
                      <a:cubicBezTo>
                        <a:pt x="275369" y="82423"/>
                        <a:pt x="275636" y="80289"/>
                        <a:pt x="275858" y="78777"/>
                      </a:cubicBezTo>
                      <a:cubicBezTo>
                        <a:pt x="276792" y="72063"/>
                        <a:pt x="277059" y="69884"/>
                        <a:pt x="269633" y="66105"/>
                      </a:cubicBezTo>
                      <a:lnTo>
                        <a:pt x="269411" y="66105"/>
                      </a:lnTo>
                      <a:lnTo>
                        <a:pt x="226414" y="43251"/>
                      </a:lnTo>
                      <a:lnTo>
                        <a:pt x="149625" y="2521"/>
                      </a:lnTo>
                      <a:cubicBezTo>
                        <a:pt x="149314" y="10570"/>
                        <a:pt x="146913" y="18395"/>
                        <a:pt x="142689" y="25243"/>
                      </a:cubicBezTo>
                      <a:cubicBezTo>
                        <a:pt x="141088" y="27155"/>
                        <a:pt x="139221" y="28800"/>
                        <a:pt x="137086" y="30134"/>
                      </a:cubicBezTo>
                      <a:cubicBezTo>
                        <a:pt x="134330" y="32135"/>
                        <a:pt x="131439" y="34224"/>
                        <a:pt x="130950" y="36047"/>
                      </a:cubicBezTo>
                      <a:cubicBezTo>
                        <a:pt x="130372" y="38538"/>
                        <a:pt x="132729" y="42050"/>
                        <a:pt x="134819" y="45163"/>
                      </a:cubicBezTo>
                      <a:cubicBezTo>
                        <a:pt x="136908" y="48275"/>
                        <a:pt x="138998" y="51432"/>
                        <a:pt x="137931" y="53433"/>
                      </a:cubicBezTo>
                      <a:cubicBezTo>
                        <a:pt x="136864" y="55434"/>
                        <a:pt x="134374" y="55656"/>
                        <a:pt x="129350" y="55167"/>
                      </a:cubicBezTo>
                      <a:cubicBezTo>
                        <a:pt x="124503" y="54678"/>
                        <a:pt x="119701" y="53833"/>
                        <a:pt x="114943" y="52632"/>
                      </a:cubicBezTo>
                      <a:cubicBezTo>
                        <a:pt x="111920" y="51965"/>
                        <a:pt x="108807" y="51299"/>
                        <a:pt x="105739" y="50765"/>
                      </a:cubicBezTo>
                      <a:cubicBezTo>
                        <a:pt x="104717" y="50632"/>
                        <a:pt x="103738" y="50543"/>
                        <a:pt x="102716" y="50543"/>
                      </a:cubicBezTo>
                      <a:cubicBezTo>
                        <a:pt x="99025" y="50676"/>
                        <a:pt x="95335" y="51076"/>
                        <a:pt x="91688" y="51788"/>
                      </a:cubicBezTo>
                      <a:cubicBezTo>
                        <a:pt x="88132" y="52455"/>
                        <a:pt x="84530" y="52855"/>
                        <a:pt x="80928" y="52988"/>
                      </a:cubicBezTo>
                      <a:cubicBezTo>
                        <a:pt x="79328" y="53033"/>
                        <a:pt x="77727" y="52810"/>
                        <a:pt x="76171" y="52321"/>
                      </a:cubicBezTo>
                      <a:cubicBezTo>
                        <a:pt x="64121" y="47875"/>
                        <a:pt x="74081" y="15061"/>
                        <a:pt x="79283" y="254"/>
                      </a:cubicBezTo>
                      <a:cubicBezTo>
                        <a:pt x="64922" y="1010"/>
                        <a:pt x="50604" y="3144"/>
                        <a:pt x="36642" y="6568"/>
                      </a:cubicBezTo>
                      <a:cubicBezTo>
                        <a:pt x="37665" y="9325"/>
                        <a:pt x="38821" y="12126"/>
                        <a:pt x="39888" y="14838"/>
                      </a:cubicBezTo>
                      <a:cubicBezTo>
                        <a:pt x="41756" y="19284"/>
                        <a:pt x="43668" y="24131"/>
                        <a:pt x="45224" y="28844"/>
                      </a:cubicBezTo>
                      <a:lnTo>
                        <a:pt x="45224" y="28844"/>
                      </a:lnTo>
                      <a:cubicBezTo>
                        <a:pt x="47225" y="34802"/>
                        <a:pt x="50604" y="44807"/>
                        <a:pt x="42200" y="48319"/>
                      </a:cubicBezTo>
                      <a:cubicBezTo>
                        <a:pt x="33797" y="51832"/>
                        <a:pt x="33619" y="52232"/>
                        <a:pt x="34419" y="56234"/>
                      </a:cubicBezTo>
                      <a:cubicBezTo>
                        <a:pt x="35041" y="59169"/>
                        <a:pt x="35308" y="62148"/>
                        <a:pt x="35175" y="65127"/>
                      </a:cubicBezTo>
                      <a:cubicBezTo>
                        <a:pt x="35175" y="68106"/>
                        <a:pt x="37043" y="68906"/>
                        <a:pt x="39132" y="69573"/>
                      </a:cubicBezTo>
                      <a:cubicBezTo>
                        <a:pt x="40555" y="70151"/>
                        <a:pt x="42023" y="70774"/>
                        <a:pt x="42512" y="72152"/>
                      </a:cubicBezTo>
                      <a:cubicBezTo>
                        <a:pt x="42867" y="73708"/>
                        <a:pt x="42512" y="75309"/>
                        <a:pt x="41578" y="76598"/>
                      </a:cubicBezTo>
                      <a:lnTo>
                        <a:pt x="39088" y="81045"/>
                      </a:lnTo>
                      <a:cubicBezTo>
                        <a:pt x="33574" y="91316"/>
                        <a:pt x="27349" y="102921"/>
                        <a:pt x="18679" y="110658"/>
                      </a:cubicBezTo>
                      <a:cubicBezTo>
                        <a:pt x="15255" y="113415"/>
                        <a:pt x="11565" y="115727"/>
                        <a:pt x="7608" y="117639"/>
                      </a:cubicBezTo>
                      <a:cubicBezTo>
                        <a:pt x="5429" y="118795"/>
                        <a:pt x="3161" y="119906"/>
                        <a:pt x="1561" y="121018"/>
                      </a:cubicBezTo>
                      <a:cubicBezTo>
                        <a:pt x="3650" y="131334"/>
                        <a:pt x="5517" y="140627"/>
                        <a:pt x="7830" y="150008"/>
                      </a:cubicBezTo>
                      <a:cubicBezTo>
                        <a:pt x="10898" y="161169"/>
                        <a:pt x="15833" y="171707"/>
                        <a:pt x="22503" y="181133"/>
                      </a:cubicBezTo>
                      <a:cubicBezTo>
                        <a:pt x="26238" y="186736"/>
                        <a:pt x="29617" y="192605"/>
                        <a:pt x="32641" y="198652"/>
                      </a:cubicBezTo>
                      <a:cubicBezTo>
                        <a:pt x="34997" y="204166"/>
                        <a:pt x="36598" y="209946"/>
                        <a:pt x="37354" y="215904"/>
                      </a:cubicBezTo>
                      <a:cubicBezTo>
                        <a:pt x="38065" y="222751"/>
                        <a:pt x="40155" y="229421"/>
                        <a:pt x="43445" y="235468"/>
                      </a:cubicBezTo>
                      <a:cubicBezTo>
                        <a:pt x="48514" y="243516"/>
                        <a:pt x="50337" y="250141"/>
                        <a:pt x="48336" y="253698"/>
                      </a:cubicBezTo>
                      <a:cubicBezTo>
                        <a:pt x="47581" y="255121"/>
                        <a:pt x="46068" y="256010"/>
                        <a:pt x="44468" y="255922"/>
                      </a:cubicBezTo>
                      <a:cubicBezTo>
                        <a:pt x="40911" y="255922"/>
                        <a:pt x="35130" y="252631"/>
                        <a:pt x="29261" y="243472"/>
                      </a:cubicBezTo>
                      <a:cubicBezTo>
                        <a:pt x="28594" y="245695"/>
                        <a:pt x="28816" y="248096"/>
                        <a:pt x="29840" y="250186"/>
                      </a:cubicBezTo>
                      <a:cubicBezTo>
                        <a:pt x="33263" y="257122"/>
                        <a:pt x="45357" y="261035"/>
                        <a:pt x="56073" y="264458"/>
                      </a:cubicBezTo>
                      <a:cubicBezTo>
                        <a:pt x="60608" y="265793"/>
                        <a:pt x="65099" y="267393"/>
                        <a:pt x="69412" y="269349"/>
                      </a:cubicBezTo>
                      <a:cubicBezTo>
                        <a:pt x="76615" y="272729"/>
                        <a:pt x="84041" y="275574"/>
                        <a:pt x="91644" y="277887"/>
                      </a:cubicBezTo>
                      <a:cubicBezTo>
                        <a:pt x="102627" y="280866"/>
                        <a:pt x="113120" y="285490"/>
                        <a:pt x="122769" y="291537"/>
                      </a:cubicBezTo>
                      <a:cubicBezTo>
                        <a:pt x="127482" y="294338"/>
                        <a:pt x="132907" y="295583"/>
                        <a:pt x="138375" y="295183"/>
                      </a:cubicBezTo>
                      <a:lnTo>
                        <a:pt x="145357" y="295183"/>
                      </a:lnTo>
                      <a:cubicBezTo>
                        <a:pt x="152515" y="295183"/>
                        <a:pt x="159941" y="295850"/>
                        <a:pt x="164565" y="303587"/>
                      </a:cubicBezTo>
                      <a:cubicBezTo>
                        <a:pt x="170790" y="315103"/>
                        <a:pt x="175014" y="327597"/>
                        <a:pt x="177148" y="340492"/>
                      </a:cubicBezTo>
                      <a:cubicBezTo>
                        <a:pt x="177770" y="344049"/>
                        <a:pt x="178216" y="347650"/>
                        <a:pt x="178438" y="351252"/>
                      </a:cubicBezTo>
                      <a:cubicBezTo>
                        <a:pt x="179149" y="360412"/>
                        <a:pt x="179416" y="363835"/>
                        <a:pt x="193377" y="365169"/>
                      </a:cubicBezTo>
                      <a:cubicBezTo>
                        <a:pt x="197113" y="365214"/>
                        <a:pt x="200847" y="364502"/>
                        <a:pt x="204271" y="362991"/>
                      </a:cubicBezTo>
                      <a:cubicBezTo>
                        <a:pt x="207028" y="362012"/>
                        <a:pt x="209918" y="361390"/>
                        <a:pt x="212853" y="3612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8" name="자유형: 도형 9847">
                  <a:extLst>
                    <a:ext uri="{FF2B5EF4-FFF2-40B4-BE49-F238E27FC236}">
                      <a16:creationId xmlns:a16="http://schemas.microsoft.com/office/drawing/2014/main" id="{80C41426-30E4-95F3-E7DB-45A820349157}"/>
                    </a:ext>
                  </a:extLst>
                </p:cNvPr>
                <p:cNvSpPr/>
                <p:nvPr/>
              </p:nvSpPr>
              <p:spPr>
                <a:xfrm>
                  <a:off x="5433692" y="9753066"/>
                  <a:ext cx="72919" cy="175757"/>
                </a:xfrm>
                <a:custGeom>
                  <a:avLst/>
                  <a:gdLst>
                    <a:gd name="connsiteX0" fmla="*/ 103090 w 106760"/>
                    <a:gd name="connsiteY0" fmla="*/ 169895 h 257326"/>
                    <a:gd name="connsiteX1" fmla="*/ 82593 w 106760"/>
                    <a:gd name="connsiteY1" fmla="*/ 150109 h 257326"/>
                    <a:gd name="connsiteX2" fmla="*/ 64807 w 106760"/>
                    <a:gd name="connsiteY2" fmla="*/ 149309 h 257326"/>
                    <a:gd name="connsiteX3" fmla="*/ 44710 w 106760"/>
                    <a:gd name="connsiteY3" fmla="*/ 104044 h 257326"/>
                    <a:gd name="connsiteX4" fmla="*/ 51201 w 106760"/>
                    <a:gd name="connsiteY4" fmla="*/ 52244 h 257326"/>
                    <a:gd name="connsiteX5" fmla="*/ 40486 w 106760"/>
                    <a:gd name="connsiteY5" fmla="*/ 177 h 257326"/>
                    <a:gd name="connsiteX6" fmla="*/ 17676 w 106760"/>
                    <a:gd name="connsiteY6" fmla="*/ 177 h 257326"/>
                    <a:gd name="connsiteX7" fmla="*/ 31015 w 106760"/>
                    <a:gd name="connsiteY7" fmla="*/ 33213 h 257326"/>
                    <a:gd name="connsiteX8" fmla="*/ 17676 w 106760"/>
                    <a:gd name="connsiteY8" fmla="*/ 43618 h 257326"/>
                    <a:gd name="connsiteX9" fmla="*/ 15764 w 106760"/>
                    <a:gd name="connsiteY9" fmla="*/ 75587 h 257326"/>
                    <a:gd name="connsiteX10" fmla="*/ 21766 w 106760"/>
                    <a:gd name="connsiteY10" fmla="*/ 98131 h 257326"/>
                    <a:gd name="connsiteX11" fmla="*/ 6515 w 106760"/>
                    <a:gd name="connsiteY11" fmla="*/ 104267 h 257326"/>
                    <a:gd name="connsiteX12" fmla="*/ 1313 w 106760"/>
                    <a:gd name="connsiteY12" fmla="*/ 137126 h 257326"/>
                    <a:gd name="connsiteX13" fmla="*/ 13585 w 106760"/>
                    <a:gd name="connsiteY13" fmla="*/ 156289 h 257326"/>
                    <a:gd name="connsiteX14" fmla="*/ 39641 w 106760"/>
                    <a:gd name="connsiteY14" fmla="*/ 165405 h 257326"/>
                    <a:gd name="connsiteX15" fmla="*/ 50668 w 106760"/>
                    <a:gd name="connsiteY15" fmla="*/ 215960 h 257326"/>
                    <a:gd name="connsiteX16" fmla="*/ 81793 w 106760"/>
                    <a:gd name="connsiteY16" fmla="*/ 257000 h 257326"/>
                    <a:gd name="connsiteX17" fmla="*/ 81215 w 106760"/>
                    <a:gd name="connsiteY17" fmla="*/ 231789 h 257326"/>
                    <a:gd name="connsiteX18" fmla="*/ 99578 w 106760"/>
                    <a:gd name="connsiteY18" fmla="*/ 220184 h 257326"/>
                    <a:gd name="connsiteX19" fmla="*/ 102824 w 106760"/>
                    <a:gd name="connsiteY19" fmla="*/ 169984 h 257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06760" h="257326">
                      <a:moveTo>
                        <a:pt x="103090" y="169895"/>
                      </a:moveTo>
                      <a:cubicBezTo>
                        <a:pt x="96821" y="162736"/>
                        <a:pt x="89974" y="156111"/>
                        <a:pt x="82593" y="150109"/>
                      </a:cubicBezTo>
                      <a:cubicBezTo>
                        <a:pt x="83616" y="165449"/>
                        <a:pt x="69254" y="154555"/>
                        <a:pt x="64807" y="149309"/>
                      </a:cubicBezTo>
                      <a:cubicBezTo>
                        <a:pt x="54180" y="136280"/>
                        <a:pt x="47244" y="120674"/>
                        <a:pt x="44710" y="104044"/>
                      </a:cubicBezTo>
                      <a:cubicBezTo>
                        <a:pt x="42531" y="86259"/>
                        <a:pt x="54847" y="69940"/>
                        <a:pt x="51201" y="52244"/>
                      </a:cubicBezTo>
                      <a:cubicBezTo>
                        <a:pt x="48889" y="41083"/>
                        <a:pt x="28569" y="10981"/>
                        <a:pt x="40486" y="177"/>
                      </a:cubicBezTo>
                      <a:cubicBezTo>
                        <a:pt x="32882" y="-491"/>
                        <a:pt x="25279" y="-491"/>
                        <a:pt x="17676" y="177"/>
                      </a:cubicBezTo>
                      <a:cubicBezTo>
                        <a:pt x="23055" y="9069"/>
                        <a:pt x="31015" y="22408"/>
                        <a:pt x="31015" y="33213"/>
                      </a:cubicBezTo>
                      <a:cubicBezTo>
                        <a:pt x="31015" y="37659"/>
                        <a:pt x="19588" y="35659"/>
                        <a:pt x="17676" y="43618"/>
                      </a:cubicBezTo>
                      <a:cubicBezTo>
                        <a:pt x="15675" y="54156"/>
                        <a:pt x="15052" y="64872"/>
                        <a:pt x="15764" y="75587"/>
                      </a:cubicBezTo>
                      <a:cubicBezTo>
                        <a:pt x="15764" y="80034"/>
                        <a:pt x="22522" y="95240"/>
                        <a:pt x="21766" y="98131"/>
                      </a:cubicBezTo>
                      <a:cubicBezTo>
                        <a:pt x="20521" y="102577"/>
                        <a:pt x="6515" y="97108"/>
                        <a:pt x="6515" y="104267"/>
                      </a:cubicBezTo>
                      <a:cubicBezTo>
                        <a:pt x="6515" y="110180"/>
                        <a:pt x="7582" y="134013"/>
                        <a:pt x="1313" y="137126"/>
                      </a:cubicBezTo>
                      <a:cubicBezTo>
                        <a:pt x="-4956" y="140238"/>
                        <a:pt x="11095" y="154021"/>
                        <a:pt x="13585" y="156289"/>
                      </a:cubicBezTo>
                      <a:cubicBezTo>
                        <a:pt x="23367" y="165182"/>
                        <a:pt x="26924" y="168739"/>
                        <a:pt x="39641" y="165405"/>
                      </a:cubicBezTo>
                      <a:cubicBezTo>
                        <a:pt x="75212" y="156111"/>
                        <a:pt x="46266" y="202754"/>
                        <a:pt x="50668" y="215960"/>
                      </a:cubicBezTo>
                      <a:cubicBezTo>
                        <a:pt x="52802" y="222496"/>
                        <a:pt x="81526" y="257356"/>
                        <a:pt x="81793" y="257000"/>
                      </a:cubicBezTo>
                      <a:cubicBezTo>
                        <a:pt x="84771" y="249574"/>
                        <a:pt x="78813" y="239926"/>
                        <a:pt x="81215" y="231789"/>
                      </a:cubicBezTo>
                      <a:cubicBezTo>
                        <a:pt x="84238" y="221562"/>
                        <a:pt x="92775" y="224675"/>
                        <a:pt x="99578" y="220184"/>
                      </a:cubicBezTo>
                      <a:cubicBezTo>
                        <a:pt x="107092" y="215248"/>
                        <a:pt x="109271" y="177854"/>
                        <a:pt x="102824" y="1699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49" name="자유형: 도형 9848">
                  <a:extLst>
                    <a:ext uri="{FF2B5EF4-FFF2-40B4-BE49-F238E27FC236}">
                      <a16:creationId xmlns:a16="http://schemas.microsoft.com/office/drawing/2014/main" id="{59C63D6E-C623-C59E-BCE7-BC7FD5091460}"/>
                    </a:ext>
                  </a:extLst>
                </p:cNvPr>
                <p:cNvSpPr/>
                <p:nvPr/>
              </p:nvSpPr>
              <p:spPr>
                <a:xfrm>
                  <a:off x="5433747" y="9752678"/>
                  <a:ext cx="73938" cy="176476"/>
                </a:xfrm>
                <a:custGeom>
                  <a:avLst/>
                  <a:gdLst>
                    <a:gd name="connsiteX0" fmla="*/ 82379 w 108252"/>
                    <a:gd name="connsiteY0" fmla="*/ 258056 h 258379"/>
                    <a:gd name="connsiteX1" fmla="*/ 81978 w 108252"/>
                    <a:gd name="connsiteY1" fmla="*/ 258056 h 258379"/>
                    <a:gd name="connsiteX2" fmla="*/ 50453 w 108252"/>
                    <a:gd name="connsiteY2" fmla="*/ 216616 h 258379"/>
                    <a:gd name="connsiteX3" fmla="*/ 53433 w 108252"/>
                    <a:gd name="connsiteY3" fmla="*/ 195495 h 258379"/>
                    <a:gd name="connsiteX4" fmla="*/ 55478 w 108252"/>
                    <a:gd name="connsiteY4" fmla="*/ 168194 h 258379"/>
                    <a:gd name="connsiteX5" fmla="*/ 40093 w 108252"/>
                    <a:gd name="connsiteY5" fmla="*/ 166460 h 258379"/>
                    <a:gd name="connsiteX6" fmla="*/ 14171 w 108252"/>
                    <a:gd name="connsiteY6" fmla="*/ 157568 h 258379"/>
                    <a:gd name="connsiteX7" fmla="*/ 13548 w 108252"/>
                    <a:gd name="connsiteY7" fmla="*/ 156990 h 258379"/>
                    <a:gd name="connsiteX8" fmla="*/ -102 w 108252"/>
                    <a:gd name="connsiteY8" fmla="*/ 138937 h 258379"/>
                    <a:gd name="connsiteX9" fmla="*/ 1409 w 108252"/>
                    <a:gd name="connsiteY9" fmla="*/ 136892 h 258379"/>
                    <a:gd name="connsiteX10" fmla="*/ 6300 w 108252"/>
                    <a:gd name="connsiteY10" fmla="*/ 106879 h 258379"/>
                    <a:gd name="connsiteX11" fmla="*/ 6300 w 108252"/>
                    <a:gd name="connsiteY11" fmla="*/ 104522 h 258379"/>
                    <a:gd name="connsiteX12" fmla="*/ 15193 w 108252"/>
                    <a:gd name="connsiteY12" fmla="*/ 100076 h 258379"/>
                    <a:gd name="connsiteX13" fmla="*/ 21596 w 108252"/>
                    <a:gd name="connsiteY13" fmla="*/ 98386 h 258379"/>
                    <a:gd name="connsiteX14" fmla="*/ 18617 w 108252"/>
                    <a:gd name="connsiteY14" fmla="*/ 86959 h 258379"/>
                    <a:gd name="connsiteX15" fmla="*/ 15594 w 108252"/>
                    <a:gd name="connsiteY15" fmla="*/ 75976 h 258379"/>
                    <a:gd name="connsiteX16" fmla="*/ 17505 w 108252"/>
                    <a:gd name="connsiteY16" fmla="*/ 43873 h 258379"/>
                    <a:gd name="connsiteX17" fmla="*/ 26398 w 108252"/>
                    <a:gd name="connsiteY17" fmla="*/ 36537 h 258379"/>
                    <a:gd name="connsiteX18" fmla="*/ 30845 w 108252"/>
                    <a:gd name="connsiteY18" fmla="*/ 33602 h 258379"/>
                    <a:gd name="connsiteX19" fmla="*/ 17505 w 108252"/>
                    <a:gd name="connsiteY19" fmla="*/ 877 h 258379"/>
                    <a:gd name="connsiteX20" fmla="*/ 17061 w 108252"/>
                    <a:gd name="connsiteY20" fmla="*/ 76 h 258379"/>
                    <a:gd name="connsiteX21" fmla="*/ 19551 w 108252"/>
                    <a:gd name="connsiteY21" fmla="*/ 76 h 258379"/>
                    <a:gd name="connsiteX22" fmla="*/ 31112 w 108252"/>
                    <a:gd name="connsiteY22" fmla="*/ -324 h 258379"/>
                    <a:gd name="connsiteX23" fmla="*/ 40893 w 108252"/>
                    <a:gd name="connsiteY23" fmla="*/ 210 h 258379"/>
                    <a:gd name="connsiteX24" fmla="*/ 42094 w 108252"/>
                    <a:gd name="connsiteY24" fmla="*/ 210 h 258379"/>
                    <a:gd name="connsiteX25" fmla="*/ 41160 w 108252"/>
                    <a:gd name="connsiteY25" fmla="*/ 1010 h 258379"/>
                    <a:gd name="connsiteX26" fmla="*/ 46763 w 108252"/>
                    <a:gd name="connsiteY26" fmla="*/ 39071 h 258379"/>
                    <a:gd name="connsiteX27" fmla="*/ 52054 w 108252"/>
                    <a:gd name="connsiteY27" fmla="*/ 52410 h 258379"/>
                    <a:gd name="connsiteX28" fmla="*/ 49031 w 108252"/>
                    <a:gd name="connsiteY28" fmla="*/ 79622 h 258379"/>
                    <a:gd name="connsiteX29" fmla="*/ 45562 w 108252"/>
                    <a:gd name="connsiteY29" fmla="*/ 104255 h 258379"/>
                    <a:gd name="connsiteX30" fmla="*/ 65571 w 108252"/>
                    <a:gd name="connsiteY30" fmla="*/ 149208 h 258379"/>
                    <a:gd name="connsiteX31" fmla="*/ 78910 w 108252"/>
                    <a:gd name="connsiteY31" fmla="*/ 157657 h 258379"/>
                    <a:gd name="connsiteX32" fmla="*/ 81223 w 108252"/>
                    <a:gd name="connsiteY32" fmla="*/ 156722 h 258379"/>
                    <a:gd name="connsiteX33" fmla="*/ 82467 w 108252"/>
                    <a:gd name="connsiteY33" fmla="*/ 150409 h 258379"/>
                    <a:gd name="connsiteX34" fmla="*/ 82467 w 108252"/>
                    <a:gd name="connsiteY34" fmla="*/ 149075 h 258379"/>
                    <a:gd name="connsiteX35" fmla="*/ 84646 w 108252"/>
                    <a:gd name="connsiteY35" fmla="*/ 150942 h 258379"/>
                    <a:gd name="connsiteX36" fmla="*/ 103098 w 108252"/>
                    <a:gd name="connsiteY36" fmla="*/ 168728 h 258379"/>
                    <a:gd name="connsiteX37" fmla="*/ 103098 w 108252"/>
                    <a:gd name="connsiteY37" fmla="*/ 168728 h 258379"/>
                    <a:gd name="connsiteX38" fmla="*/ 103499 w 108252"/>
                    <a:gd name="connsiteY38" fmla="*/ 169217 h 258379"/>
                    <a:gd name="connsiteX39" fmla="*/ 106078 w 108252"/>
                    <a:gd name="connsiteY39" fmla="*/ 172329 h 258379"/>
                    <a:gd name="connsiteX40" fmla="*/ 107234 w 108252"/>
                    <a:gd name="connsiteY40" fmla="*/ 173708 h 258379"/>
                    <a:gd name="connsiteX41" fmla="*/ 107234 w 108252"/>
                    <a:gd name="connsiteY41" fmla="*/ 173708 h 258379"/>
                    <a:gd name="connsiteX42" fmla="*/ 107234 w 108252"/>
                    <a:gd name="connsiteY42" fmla="*/ 174019 h 258379"/>
                    <a:gd name="connsiteX43" fmla="*/ 107234 w 108252"/>
                    <a:gd name="connsiteY43" fmla="*/ 174508 h 258379"/>
                    <a:gd name="connsiteX44" fmla="*/ 106745 w 108252"/>
                    <a:gd name="connsiteY44" fmla="*/ 174508 h 258379"/>
                    <a:gd name="connsiteX45" fmla="*/ 106256 w 108252"/>
                    <a:gd name="connsiteY45" fmla="*/ 174242 h 258379"/>
                    <a:gd name="connsiteX46" fmla="*/ 106256 w 108252"/>
                    <a:gd name="connsiteY46" fmla="*/ 174242 h 258379"/>
                    <a:gd name="connsiteX47" fmla="*/ 106256 w 108252"/>
                    <a:gd name="connsiteY47" fmla="*/ 173974 h 258379"/>
                    <a:gd name="connsiteX48" fmla="*/ 107011 w 108252"/>
                    <a:gd name="connsiteY48" fmla="*/ 204744 h 258379"/>
                    <a:gd name="connsiteX49" fmla="*/ 100786 w 108252"/>
                    <a:gd name="connsiteY49" fmla="*/ 220751 h 258379"/>
                    <a:gd name="connsiteX50" fmla="*/ 93094 w 108252"/>
                    <a:gd name="connsiteY50" fmla="*/ 223641 h 258379"/>
                    <a:gd name="connsiteX51" fmla="*/ 82645 w 108252"/>
                    <a:gd name="connsiteY51" fmla="*/ 232045 h 258379"/>
                    <a:gd name="connsiteX52" fmla="*/ 83090 w 108252"/>
                    <a:gd name="connsiteY52" fmla="*/ 244317 h 258379"/>
                    <a:gd name="connsiteX53" fmla="*/ 83090 w 108252"/>
                    <a:gd name="connsiteY53" fmla="*/ 257300 h 258379"/>
                    <a:gd name="connsiteX54" fmla="*/ 48052 w 108252"/>
                    <a:gd name="connsiteY54" fmla="*/ 164148 h 258379"/>
                    <a:gd name="connsiteX55" fmla="*/ 56367 w 108252"/>
                    <a:gd name="connsiteY55" fmla="*/ 167527 h 258379"/>
                    <a:gd name="connsiteX56" fmla="*/ 54544 w 108252"/>
                    <a:gd name="connsiteY56" fmla="*/ 195806 h 258379"/>
                    <a:gd name="connsiteX57" fmla="*/ 51476 w 108252"/>
                    <a:gd name="connsiteY57" fmla="*/ 216260 h 258379"/>
                    <a:gd name="connsiteX58" fmla="*/ 81756 w 108252"/>
                    <a:gd name="connsiteY58" fmla="*/ 256277 h 258379"/>
                    <a:gd name="connsiteX59" fmla="*/ 81312 w 108252"/>
                    <a:gd name="connsiteY59" fmla="*/ 244717 h 258379"/>
                    <a:gd name="connsiteX60" fmla="*/ 80866 w 108252"/>
                    <a:gd name="connsiteY60" fmla="*/ 231911 h 258379"/>
                    <a:gd name="connsiteX61" fmla="*/ 92116 w 108252"/>
                    <a:gd name="connsiteY61" fmla="*/ 223018 h 258379"/>
                    <a:gd name="connsiteX62" fmla="*/ 99497 w 108252"/>
                    <a:gd name="connsiteY62" fmla="*/ 220262 h 258379"/>
                    <a:gd name="connsiteX63" fmla="*/ 105189 w 108252"/>
                    <a:gd name="connsiteY63" fmla="*/ 205010 h 258379"/>
                    <a:gd name="connsiteX64" fmla="*/ 102565 w 108252"/>
                    <a:gd name="connsiteY64" fmla="*/ 170862 h 258379"/>
                    <a:gd name="connsiteX65" fmla="*/ 83312 w 108252"/>
                    <a:gd name="connsiteY65" fmla="*/ 152143 h 258379"/>
                    <a:gd name="connsiteX66" fmla="*/ 83312 w 108252"/>
                    <a:gd name="connsiteY66" fmla="*/ 152143 h 258379"/>
                    <a:gd name="connsiteX67" fmla="*/ 81712 w 108252"/>
                    <a:gd name="connsiteY67" fmla="*/ 157968 h 258379"/>
                    <a:gd name="connsiteX68" fmla="*/ 78599 w 108252"/>
                    <a:gd name="connsiteY68" fmla="*/ 159257 h 258379"/>
                    <a:gd name="connsiteX69" fmla="*/ 64593 w 108252"/>
                    <a:gd name="connsiteY69" fmla="*/ 150364 h 258379"/>
                    <a:gd name="connsiteX70" fmla="*/ 44406 w 108252"/>
                    <a:gd name="connsiteY70" fmla="*/ 104833 h 258379"/>
                    <a:gd name="connsiteX71" fmla="*/ 47875 w 108252"/>
                    <a:gd name="connsiteY71" fmla="*/ 79756 h 258379"/>
                    <a:gd name="connsiteX72" fmla="*/ 50898 w 108252"/>
                    <a:gd name="connsiteY72" fmla="*/ 53077 h 258379"/>
                    <a:gd name="connsiteX73" fmla="*/ 45651 w 108252"/>
                    <a:gd name="connsiteY73" fmla="*/ 39738 h 258379"/>
                    <a:gd name="connsiteX74" fmla="*/ 39515 w 108252"/>
                    <a:gd name="connsiteY74" fmla="*/ 1232 h 258379"/>
                    <a:gd name="connsiteX75" fmla="*/ 31023 w 108252"/>
                    <a:gd name="connsiteY75" fmla="*/ 832 h 258379"/>
                    <a:gd name="connsiteX76" fmla="*/ 19507 w 108252"/>
                    <a:gd name="connsiteY76" fmla="*/ 1232 h 258379"/>
                    <a:gd name="connsiteX77" fmla="*/ 18795 w 108252"/>
                    <a:gd name="connsiteY77" fmla="*/ 1232 h 258379"/>
                    <a:gd name="connsiteX78" fmla="*/ 31779 w 108252"/>
                    <a:gd name="connsiteY78" fmla="*/ 33736 h 258379"/>
                    <a:gd name="connsiteX79" fmla="*/ 26665 w 108252"/>
                    <a:gd name="connsiteY79" fmla="*/ 37737 h 258379"/>
                    <a:gd name="connsiteX80" fmla="*/ 18661 w 108252"/>
                    <a:gd name="connsiteY80" fmla="*/ 44274 h 258379"/>
                    <a:gd name="connsiteX81" fmla="*/ 16794 w 108252"/>
                    <a:gd name="connsiteY81" fmla="*/ 76065 h 258379"/>
                    <a:gd name="connsiteX82" fmla="*/ 19773 w 108252"/>
                    <a:gd name="connsiteY82" fmla="*/ 86736 h 258379"/>
                    <a:gd name="connsiteX83" fmla="*/ 22752 w 108252"/>
                    <a:gd name="connsiteY83" fmla="*/ 98786 h 258379"/>
                    <a:gd name="connsiteX84" fmla="*/ 15327 w 108252"/>
                    <a:gd name="connsiteY84" fmla="*/ 101321 h 258379"/>
                    <a:gd name="connsiteX85" fmla="*/ 7501 w 108252"/>
                    <a:gd name="connsiteY85" fmla="*/ 104789 h 258379"/>
                    <a:gd name="connsiteX86" fmla="*/ 7501 w 108252"/>
                    <a:gd name="connsiteY86" fmla="*/ 107145 h 258379"/>
                    <a:gd name="connsiteX87" fmla="*/ 1988 w 108252"/>
                    <a:gd name="connsiteY87" fmla="*/ 138270 h 258379"/>
                    <a:gd name="connsiteX88" fmla="*/ 1098 w 108252"/>
                    <a:gd name="connsiteY88" fmla="*/ 139470 h 258379"/>
                    <a:gd name="connsiteX89" fmla="*/ 14438 w 108252"/>
                    <a:gd name="connsiteY89" fmla="*/ 156500 h 258379"/>
                    <a:gd name="connsiteX90" fmla="*/ 15105 w 108252"/>
                    <a:gd name="connsiteY90" fmla="*/ 157123 h 258379"/>
                    <a:gd name="connsiteX91" fmla="*/ 32179 w 108252"/>
                    <a:gd name="connsiteY91" fmla="*/ 166682 h 258379"/>
                    <a:gd name="connsiteX92" fmla="*/ 40004 w 108252"/>
                    <a:gd name="connsiteY92" fmla="*/ 165482 h 258379"/>
                    <a:gd name="connsiteX93" fmla="*/ 48052 w 108252"/>
                    <a:gd name="connsiteY93" fmla="*/ 164148 h 258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</a:cxnLst>
                  <a:rect l="l" t="t" r="r" b="b"/>
                  <a:pathLst>
                    <a:path w="108252" h="258379">
                      <a:moveTo>
                        <a:pt x="82379" y="258056"/>
                      </a:moveTo>
                      <a:lnTo>
                        <a:pt x="81978" y="258056"/>
                      </a:lnTo>
                      <a:cubicBezTo>
                        <a:pt x="80689" y="258056"/>
                        <a:pt x="52454" y="222485"/>
                        <a:pt x="50453" y="216616"/>
                      </a:cubicBezTo>
                      <a:cubicBezTo>
                        <a:pt x="48942" y="212169"/>
                        <a:pt x="51120" y="204032"/>
                        <a:pt x="53433" y="195495"/>
                      </a:cubicBezTo>
                      <a:cubicBezTo>
                        <a:pt x="56278" y="185135"/>
                        <a:pt x="59480" y="173263"/>
                        <a:pt x="55478" y="168194"/>
                      </a:cubicBezTo>
                      <a:cubicBezTo>
                        <a:pt x="53032" y="164948"/>
                        <a:pt x="47964" y="164415"/>
                        <a:pt x="40093" y="166460"/>
                      </a:cubicBezTo>
                      <a:cubicBezTo>
                        <a:pt x="27332" y="169795"/>
                        <a:pt x="23552" y="166460"/>
                        <a:pt x="14171" y="157568"/>
                      </a:cubicBezTo>
                      <a:lnTo>
                        <a:pt x="13548" y="156990"/>
                      </a:lnTo>
                      <a:cubicBezTo>
                        <a:pt x="8168" y="152143"/>
                        <a:pt x="-680" y="143339"/>
                        <a:pt x="-102" y="138937"/>
                      </a:cubicBezTo>
                      <a:cubicBezTo>
                        <a:pt x="31" y="138048"/>
                        <a:pt x="565" y="137247"/>
                        <a:pt x="1409" y="136892"/>
                      </a:cubicBezTo>
                      <a:cubicBezTo>
                        <a:pt x="6701" y="134269"/>
                        <a:pt x="6389" y="114393"/>
                        <a:pt x="6300" y="106879"/>
                      </a:cubicBezTo>
                      <a:cubicBezTo>
                        <a:pt x="6300" y="105945"/>
                        <a:pt x="6300" y="105144"/>
                        <a:pt x="6300" y="104522"/>
                      </a:cubicBezTo>
                      <a:cubicBezTo>
                        <a:pt x="6300" y="100076"/>
                        <a:pt x="11236" y="100076"/>
                        <a:pt x="15193" y="100076"/>
                      </a:cubicBezTo>
                      <a:cubicBezTo>
                        <a:pt x="18261" y="100076"/>
                        <a:pt x="21152" y="100076"/>
                        <a:pt x="21596" y="98386"/>
                      </a:cubicBezTo>
                      <a:cubicBezTo>
                        <a:pt x="21152" y="94473"/>
                        <a:pt x="20129" y="90605"/>
                        <a:pt x="18617" y="86959"/>
                      </a:cubicBezTo>
                      <a:cubicBezTo>
                        <a:pt x="17239" y="83402"/>
                        <a:pt x="16216" y="79711"/>
                        <a:pt x="15594" y="75976"/>
                      </a:cubicBezTo>
                      <a:cubicBezTo>
                        <a:pt x="14838" y="65216"/>
                        <a:pt x="15460" y="54455"/>
                        <a:pt x="17505" y="43873"/>
                      </a:cubicBezTo>
                      <a:cubicBezTo>
                        <a:pt x="18528" y="39071"/>
                        <a:pt x="22797" y="37649"/>
                        <a:pt x="26398" y="36537"/>
                      </a:cubicBezTo>
                      <a:cubicBezTo>
                        <a:pt x="29066" y="35647"/>
                        <a:pt x="30845" y="35025"/>
                        <a:pt x="30845" y="33602"/>
                      </a:cubicBezTo>
                      <a:cubicBezTo>
                        <a:pt x="30845" y="22975"/>
                        <a:pt x="22841" y="9681"/>
                        <a:pt x="17505" y="877"/>
                      </a:cubicBezTo>
                      <a:lnTo>
                        <a:pt x="17061" y="76"/>
                      </a:lnTo>
                      <a:lnTo>
                        <a:pt x="19551" y="76"/>
                      </a:lnTo>
                      <a:cubicBezTo>
                        <a:pt x="23330" y="76"/>
                        <a:pt x="27243" y="-324"/>
                        <a:pt x="31112" y="-324"/>
                      </a:cubicBezTo>
                      <a:cubicBezTo>
                        <a:pt x="34402" y="-324"/>
                        <a:pt x="37648" y="-146"/>
                        <a:pt x="40893" y="210"/>
                      </a:cubicBezTo>
                      <a:lnTo>
                        <a:pt x="42094" y="210"/>
                      </a:lnTo>
                      <a:lnTo>
                        <a:pt x="41160" y="1010"/>
                      </a:lnTo>
                      <a:cubicBezTo>
                        <a:pt x="32979" y="8435"/>
                        <a:pt x="41160" y="26132"/>
                        <a:pt x="46763" y="39071"/>
                      </a:cubicBezTo>
                      <a:cubicBezTo>
                        <a:pt x="48942" y="43340"/>
                        <a:pt x="50720" y="47786"/>
                        <a:pt x="52054" y="52410"/>
                      </a:cubicBezTo>
                      <a:cubicBezTo>
                        <a:pt x="53255" y="61614"/>
                        <a:pt x="52187" y="70907"/>
                        <a:pt x="49031" y="79622"/>
                      </a:cubicBezTo>
                      <a:cubicBezTo>
                        <a:pt x="46274" y="87537"/>
                        <a:pt x="45118" y="95896"/>
                        <a:pt x="45562" y="104255"/>
                      </a:cubicBezTo>
                      <a:cubicBezTo>
                        <a:pt x="48052" y="120751"/>
                        <a:pt x="54989" y="136314"/>
                        <a:pt x="65571" y="149208"/>
                      </a:cubicBezTo>
                      <a:cubicBezTo>
                        <a:pt x="68016" y="152232"/>
                        <a:pt x="74464" y="157657"/>
                        <a:pt x="78910" y="157657"/>
                      </a:cubicBezTo>
                      <a:cubicBezTo>
                        <a:pt x="79799" y="157701"/>
                        <a:pt x="80644" y="157345"/>
                        <a:pt x="81223" y="156722"/>
                      </a:cubicBezTo>
                      <a:cubicBezTo>
                        <a:pt x="82423" y="154855"/>
                        <a:pt x="82868" y="152588"/>
                        <a:pt x="82467" y="150409"/>
                      </a:cubicBezTo>
                      <a:lnTo>
                        <a:pt x="82467" y="149075"/>
                      </a:lnTo>
                      <a:lnTo>
                        <a:pt x="84646" y="150942"/>
                      </a:lnTo>
                      <a:cubicBezTo>
                        <a:pt x="91227" y="156411"/>
                        <a:pt x="97407" y="162325"/>
                        <a:pt x="103098" y="168728"/>
                      </a:cubicBezTo>
                      <a:lnTo>
                        <a:pt x="103098" y="168728"/>
                      </a:lnTo>
                      <a:cubicBezTo>
                        <a:pt x="103098" y="168728"/>
                        <a:pt x="103098" y="168728"/>
                        <a:pt x="103499" y="169217"/>
                      </a:cubicBezTo>
                      <a:cubicBezTo>
                        <a:pt x="104433" y="170195"/>
                        <a:pt x="105277" y="171262"/>
                        <a:pt x="106078" y="172329"/>
                      </a:cubicBezTo>
                      <a:lnTo>
                        <a:pt x="107234" y="173708"/>
                      </a:lnTo>
                      <a:lnTo>
                        <a:pt x="107234" y="173708"/>
                      </a:lnTo>
                      <a:lnTo>
                        <a:pt x="107234" y="174019"/>
                      </a:lnTo>
                      <a:lnTo>
                        <a:pt x="107234" y="174508"/>
                      </a:lnTo>
                      <a:lnTo>
                        <a:pt x="106745" y="174508"/>
                      </a:lnTo>
                      <a:cubicBezTo>
                        <a:pt x="106745" y="174508"/>
                        <a:pt x="106522" y="174508"/>
                        <a:pt x="106256" y="174242"/>
                      </a:cubicBezTo>
                      <a:lnTo>
                        <a:pt x="106256" y="174242"/>
                      </a:lnTo>
                      <a:lnTo>
                        <a:pt x="106256" y="173974"/>
                      </a:lnTo>
                      <a:cubicBezTo>
                        <a:pt x="108479" y="184068"/>
                        <a:pt x="108701" y="194517"/>
                        <a:pt x="107011" y="204744"/>
                      </a:cubicBezTo>
                      <a:cubicBezTo>
                        <a:pt x="106256" y="209679"/>
                        <a:pt x="104433" y="218349"/>
                        <a:pt x="100786" y="220751"/>
                      </a:cubicBezTo>
                      <a:cubicBezTo>
                        <a:pt x="98430" y="222174"/>
                        <a:pt x="95806" y="223152"/>
                        <a:pt x="93094" y="223641"/>
                      </a:cubicBezTo>
                      <a:cubicBezTo>
                        <a:pt x="88648" y="224752"/>
                        <a:pt x="84513" y="225731"/>
                        <a:pt x="82645" y="232045"/>
                      </a:cubicBezTo>
                      <a:cubicBezTo>
                        <a:pt x="81845" y="236135"/>
                        <a:pt x="82023" y="240315"/>
                        <a:pt x="83090" y="244317"/>
                      </a:cubicBezTo>
                      <a:cubicBezTo>
                        <a:pt x="84290" y="248541"/>
                        <a:pt x="84290" y="253076"/>
                        <a:pt x="83090" y="257300"/>
                      </a:cubicBezTo>
                      <a:close/>
                      <a:moveTo>
                        <a:pt x="48052" y="164148"/>
                      </a:moveTo>
                      <a:cubicBezTo>
                        <a:pt x="51209" y="163881"/>
                        <a:pt x="54322" y="165126"/>
                        <a:pt x="56367" y="167527"/>
                      </a:cubicBezTo>
                      <a:cubicBezTo>
                        <a:pt x="60813" y="173130"/>
                        <a:pt x="57567" y="184646"/>
                        <a:pt x="54544" y="195806"/>
                      </a:cubicBezTo>
                      <a:cubicBezTo>
                        <a:pt x="52232" y="204166"/>
                        <a:pt x="50098" y="212036"/>
                        <a:pt x="51476" y="216260"/>
                      </a:cubicBezTo>
                      <a:cubicBezTo>
                        <a:pt x="53388" y="221907"/>
                        <a:pt x="77576" y="251831"/>
                        <a:pt x="81756" y="256277"/>
                      </a:cubicBezTo>
                      <a:cubicBezTo>
                        <a:pt x="82512" y="252453"/>
                        <a:pt x="82379" y="248496"/>
                        <a:pt x="81312" y="244717"/>
                      </a:cubicBezTo>
                      <a:cubicBezTo>
                        <a:pt x="80155" y="240537"/>
                        <a:pt x="80022" y="236135"/>
                        <a:pt x="80866" y="231911"/>
                      </a:cubicBezTo>
                      <a:cubicBezTo>
                        <a:pt x="82334" y="226842"/>
                        <a:pt x="86870" y="223285"/>
                        <a:pt x="92116" y="223018"/>
                      </a:cubicBezTo>
                      <a:cubicBezTo>
                        <a:pt x="94695" y="222529"/>
                        <a:pt x="97229" y="221596"/>
                        <a:pt x="99497" y="220262"/>
                      </a:cubicBezTo>
                      <a:cubicBezTo>
                        <a:pt x="101898" y="218661"/>
                        <a:pt x="103943" y="213103"/>
                        <a:pt x="105189" y="205010"/>
                      </a:cubicBezTo>
                      <a:cubicBezTo>
                        <a:pt x="107145" y="192427"/>
                        <a:pt x="106522" y="175664"/>
                        <a:pt x="102565" y="170862"/>
                      </a:cubicBezTo>
                      <a:cubicBezTo>
                        <a:pt x="96696" y="164104"/>
                        <a:pt x="90248" y="157834"/>
                        <a:pt x="83312" y="152143"/>
                      </a:cubicBezTo>
                      <a:lnTo>
                        <a:pt x="83312" y="152143"/>
                      </a:lnTo>
                      <a:cubicBezTo>
                        <a:pt x="83535" y="154233"/>
                        <a:pt x="82957" y="156322"/>
                        <a:pt x="81712" y="157968"/>
                      </a:cubicBezTo>
                      <a:cubicBezTo>
                        <a:pt x="80911" y="158813"/>
                        <a:pt x="79755" y="159302"/>
                        <a:pt x="78599" y="159257"/>
                      </a:cubicBezTo>
                      <a:cubicBezTo>
                        <a:pt x="73841" y="159257"/>
                        <a:pt x="67038" y="153388"/>
                        <a:pt x="64593" y="150364"/>
                      </a:cubicBezTo>
                      <a:cubicBezTo>
                        <a:pt x="53877" y="137292"/>
                        <a:pt x="46940" y="121552"/>
                        <a:pt x="44406" y="104833"/>
                      </a:cubicBezTo>
                      <a:cubicBezTo>
                        <a:pt x="43917" y="96341"/>
                        <a:pt x="45073" y="87803"/>
                        <a:pt x="47875" y="79756"/>
                      </a:cubicBezTo>
                      <a:cubicBezTo>
                        <a:pt x="50409" y="70863"/>
                        <a:pt x="52765" y="61970"/>
                        <a:pt x="50898" y="53077"/>
                      </a:cubicBezTo>
                      <a:cubicBezTo>
                        <a:pt x="49564" y="48497"/>
                        <a:pt x="47786" y="44007"/>
                        <a:pt x="45651" y="39738"/>
                      </a:cubicBezTo>
                      <a:cubicBezTo>
                        <a:pt x="39560" y="26399"/>
                        <a:pt x="32312" y="9547"/>
                        <a:pt x="39515" y="1232"/>
                      </a:cubicBezTo>
                      <a:cubicBezTo>
                        <a:pt x="36714" y="966"/>
                        <a:pt x="33868" y="832"/>
                        <a:pt x="31023" y="832"/>
                      </a:cubicBezTo>
                      <a:cubicBezTo>
                        <a:pt x="27199" y="832"/>
                        <a:pt x="23286" y="832"/>
                        <a:pt x="19507" y="1232"/>
                      </a:cubicBezTo>
                      <a:lnTo>
                        <a:pt x="18795" y="1232"/>
                      </a:lnTo>
                      <a:cubicBezTo>
                        <a:pt x="24130" y="10125"/>
                        <a:pt x="31779" y="23109"/>
                        <a:pt x="31779" y="33736"/>
                      </a:cubicBezTo>
                      <a:cubicBezTo>
                        <a:pt x="31779" y="36047"/>
                        <a:pt x="29288" y="36848"/>
                        <a:pt x="26665" y="37737"/>
                      </a:cubicBezTo>
                      <a:cubicBezTo>
                        <a:pt x="23330" y="38804"/>
                        <a:pt x="19551" y="40049"/>
                        <a:pt x="18661" y="44274"/>
                      </a:cubicBezTo>
                      <a:cubicBezTo>
                        <a:pt x="16661" y="54723"/>
                        <a:pt x="16038" y="65438"/>
                        <a:pt x="16794" y="76065"/>
                      </a:cubicBezTo>
                      <a:cubicBezTo>
                        <a:pt x="17461" y="79711"/>
                        <a:pt x="18440" y="83268"/>
                        <a:pt x="19773" y="86736"/>
                      </a:cubicBezTo>
                      <a:cubicBezTo>
                        <a:pt x="21463" y="90560"/>
                        <a:pt x="22485" y="94607"/>
                        <a:pt x="22752" y="98786"/>
                      </a:cubicBezTo>
                      <a:cubicBezTo>
                        <a:pt x="22085" y="101276"/>
                        <a:pt x="18795" y="101321"/>
                        <a:pt x="15327" y="101321"/>
                      </a:cubicBezTo>
                      <a:cubicBezTo>
                        <a:pt x="10614" y="101321"/>
                        <a:pt x="7501" y="101587"/>
                        <a:pt x="7501" y="104789"/>
                      </a:cubicBezTo>
                      <a:cubicBezTo>
                        <a:pt x="7501" y="105411"/>
                        <a:pt x="7501" y="106212"/>
                        <a:pt x="7501" y="107145"/>
                      </a:cubicBezTo>
                      <a:cubicBezTo>
                        <a:pt x="7501" y="121018"/>
                        <a:pt x="7190" y="135558"/>
                        <a:pt x="1988" y="138270"/>
                      </a:cubicBezTo>
                      <a:cubicBezTo>
                        <a:pt x="1498" y="138448"/>
                        <a:pt x="1143" y="138937"/>
                        <a:pt x="1098" y="139470"/>
                      </a:cubicBezTo>
                      <a:cubicBezTo>
                        <a:pt x="654" y="142761"/>
                        <a:pt x="7635" y="150409"/>
                        <a:pt x="14438" y="156500"/>
                      </a:cubicBezTo>
                      <a:lnTo>
                        <a:pt x="15105" y="157123"/>
                      </a:lnTo>
                      <a:cubicBezTo>
                        <a:pt x="21952" y="163303"/>
                        <a:pt x="25732" y="166682"/>
                        <a:pt x="32179" y="166682"/>
                      </a:cubicBezTo>
                      <a:cubicBezTo>
                        <a:pt x="34846" y="166594"/>
                        <a:pt x="37470" y="166193"/>
                        <a:pt x="40004" y="165482"/>
                      </a:cubicBezTo>
                      <a:cubicBezTo>
                        <a:pt x="42628" y="164726"/>
                        <a:pt x="45340" y="164282"/>
                        <a:pt x="48052" y="1641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0" name="자유형: 도형 9849">
                  <a:extLst>
                    <a:ext uri="{FF2B5EF4-FFF2-40B4-BE49-F238E27FC236}">
                      <a16:creationId xmlns:a16="http://schemas.microsoft.com/office/drawing/2014/main" id="{F8730BBE-A1DB-3ABB-6200-83B1A2C691AC}"/>
                    </a:ext>
                  </a:extLst>
                </p:cNvPr>
                <p:cNvSpPr/>
                <p:nvPr/>
              </p:nvSpPr>
              <p:spPr>
                <a:xfrm>
                  <a:off x="8468959" y="10018882"/>
                  <a:ext cx="67628" cy="47922"/>
                </a:xfrm>
                <a:custGeom>
                  <a:avLst/>
                  <a:gdLst>
                    <a:gd name="connsiteX0" fmla="*/ -101 w 99014"/>
                    <a:gd name="connsiteY0" fmla="*/ 1119 h 70163"/>
                    <a:gd name="connsiteX1" fmla="*/ 97986 w 99014"/>
                    <a:gd name="connsiteY1" fmla="*/ 69149 h 70163"/>
                    <a:gd name="connsiteX2" fmla="*/ -101 w 99014"/>
                    <a:gd name="connsiteY2" fmla="*/ 1119 h 70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9014" h="70163">
                      <a:moveTo>
                        <a:pt x="-101" y="1119"/>
                      </a:moveTo>
                      <a:cubicBezTo>
                        <a:pt x="-2147" y="-11375"/>
                        <a:pt x="109991" y="61146"/>
                        <a:pt x="97986" y="69149"/>
                      </a:cubicBezTo>
                      <a:cubicBezTo>
                        <a:pt x="85981" y="77153"/>
                        <a:pt x="1899" y="13124"/>
                        <a:pt x="-101" y="111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1" name="자유형: 도형 9850">
                  <a:extLst>
                    <a:ext uri="{FF2B5EF4-FFF2-40B4-BE49-F238E27FC236}">
                      <a16:creationId xmlns:a16="http://schemas.microsoft.com/office/drawing/2014/main" id="{5C6E0612-1C3E-7C20-87BC-785CB338EAA2}"/>
                    </a:ext>
                  </a:extLst>
                </p:cNvPr>
                <p:cNvSpPr/>
                <p:nvPr/>
              </p:nvSpPr>
              <p:spPr>
                <a:xfrm>
                  <a:off x="6256237" y="8521991"/>
                  <a:ext cx="175929" cy="118059"/>
                </a:xfrm>
                <a:custGeom>
                  <a:avLst/>
                  <a:gdLst>
                    <a:gd name="connsiteX0" fmla="*/ 209643 w 257577"/>
                    <a:gd name="connsiteY0" fmla="*/ 138889 h 172850"/>
                    <a:gd name="connsiteX1" fmla="*/ 234453 w 257577"/>
                    <a:gd name="connsiteY1" fmla="*/ 149693 h 172850"/>
                    <a:gd name="connsiteX2" fmla="*/ 257397 w 257577"/>
                    <a:gd name="connsiteY2" fmla="*/ 152539 h 172850"/>
                    <a:gd name="connsiteX3" fmla="*/ 241612 w 257577"/>
                    <a:gd name="connsiteY3" fmla="*/ 98026 h 172850"/>
                    <a:gd name="connsiteX4" fmla="*/ 214934 w 257577"/>
                    <a:gd name="connsiteY4" fmla="*/ 72237 h 172850"/>
                    <a:gd name="connsiteX5" fmla="*/ 180652 w 257577"/>
                    <a:gd name="connsiteY5" fmla="*/ 60854 h 172850"/>
                    <a:gd name="connsiteX6" fmla="*/ 157353 w 257577"/>
                    <a:gd name="connsiteY6" fmla="*/ 59876 h 172850"/>
                    <a:gd name="connsiteX7" fmla="*/ 129875 w 257577"/>
                    <a:gd name="connsiteY7" fmla="*/ 52673 h 172850"/>
                    <a:gd name="connsiteX8" fmla="*/ 98750 w 257577"/>
                    <a:gd name="connsiteY8" fmla="*/ 50583 h 172850"/>
                    <a:gd name="connsiteX9" fmla="*/ 63179 w 257577"/>
                    <a:gd name="connsiteY9" fmla="*/ 51161 h 172850"/>
                    <a:gd name="connsiteX10" fmla="*/ 74961 w 257577"/>
                    <a:gd name="connsiteY10" fmla="*/ 32620 h 172850"/>
                    <a:gd name="connsiteX11" fmla="*/ 102840 w 257577"/>
                    <a:gd name="connsiteY11" fmla="*/ 18080 h 172850"/>
                    <a:gd name="connsiteX12" fmla="*/ 98394 w 257577"/>
                    <a:gd name="connsiteY12" fmla="*/ 294 h 172850"/>
                    <a:gd name="connsiteX13" fmla="*/ 79497 w 257577"/>
                    <a:gd name="connsiteY13" fmla="*/ 9187 h 172850"/>
                    <a:gd name="connsiteX14" fmla="*/ 62067 w 257577"/>
                    <a:gd name="connsiteY14" fmla="*/ 9588 h 172850"/>
                    <a:gd name="connsiteX15" fmla="*/ 42992 w 257577"/>
                    <a:gd name="connsiteY15" fmla="*/ 31108 h 172850"/>
                    <a:gd name="connsiteX16" fmla="*/ 31965 w 257577"/>
                    <a:gd name="connsiteY16" fmla="*/ 50139 h 172850"/>
                    <a:gd name="connsiteX17" fmla="*/ 2397 w 257577"/>
                    <a:gd name="connsiteY17" fmla="*/ 58409 h 172850"/>
                    <a:gd name="connsiteX18" fmla="*/ 17336 w 257577"/>
                    <a:gd name="connsiteY18" fmla="*/ 79751 h 172850"/>
                    <a:gd name="connsiteX19" fmla="*/ 26852 w 257577"/>
                    <a:gd name="connsiteY19" fmla="*/ 107764 h 172850"/>
                    <a:gd name="connsiteX20" fmla="*/ 14846 w 257577"/>
                    <a:gd name="connsiteY20" fmla="*/ 130752 h 172850"/>
                    <a:gd name="connsiteX21" fmla="*/ 22805 w 257577"/>
                    <a:gd name="connsiteY21" fmla="*/ 158408 h 172850"/>
                    <a:gd name="connsiteX22" fmla="*/ 34544 w 257577"/>
                    <a:gd name="connsiteY22" fmla="*/ 150538 h 172850"/>
                    <a:gd name="connsiteX23" fmla="*/ 52018 w 257577"/>
                    <a:gd name="connsiteY23" fmla="*/ 150093 h 172850"/>
                    <a:gd name="connsiteX24" fmla="*/ 65624 w 257577"/>
                    <a:gd name="connsiteY24" fmla="*/ 141201 h 172850"/>
                    <a:gd name="connsiteX25" fmla="*/ 89635 w 257577"/>
                    <a:gd name="connsiteY25" fmla="*/ 134620 h 172850"/>
                    <a:gd name="connsiteX26" fmla="*/ 129919 w 257577"/>
                    <a:gd name="connsiteY26" fmla="*/ 106875 h 172850"/>
                    <a:gd name="connsiteX27" fmla="*/ 141702 w 257577"/>
                    <a:gd name="connsiteY27" fmla="*/ 131819 h 172850"/>
                    <a:gd name="connsiteX28" fmla="*/ 137255 w 257577"/>
                    <a:gd name="connsiteY28" fmla="*/ 164500 h 172850"/>
                    <a:gd name="connsiteX29" fmla="*/ 209998 w 257577"/>
                    <a:gd name="connsiteY29" fmla="*/ 139066 h 172850"/>
                    <a:gd name="connsiteX30" fmla="*/ 209643 w 257577"/>
                    <a:gd name="connsiteY30" fmla="*/ 138889 h 172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57577" h="172850">
                      <a:moveTo>
                        <a:pt x="209643" y="138889"/>
                      </a:moveTo>
                      <a:cubicBezTo>
                        <a:pt x="217157" y="144028"/>
                        <a:pt x="225561" y="147692"/>
                        <a:pt x="234453" y="149693"/>
                      </a:cubicBezTo>
                      <a:cubicBezTo>
                        <a:pt x="236855" y="150405"/>
                        <a:pt x="258642" y="160809"/>
                        <a:pt x="257397" y="152539"/>
                      </a:cubicBezTo>
                      <a:cubicBezTo>
                        <a:pt x="254863" y="135954"/>
                        <a:pt x="257397" y="108075"/>
                        <a:pt x="241612" y="98026"/>
                      </a:cubicBezTo>
                      <a:cubicBezTo>
                        <a:pt x="224716" y="87221"/>
                        <a:pt x="218446" y="92246"/>
                        <a:pt x="214934" y="72237"/>
                      </a:cubicBezTo>
                      <a:cubicBezTo>
                        <a:pt x="210888" y="50005"/>
                        <a:pt x="201906" y="59787"/>
                        <a:pt x="180652" y="60854"/>
                      </a:cubicBezTo>
                      <a:cubicBezTo>
                        <a:pt x="172693" y="61210"/>
                        <a:pt x="165223" y="59343"/>
                        <a:pt x="157353" y="59876"/>
                      </a:cubicBezTo>
                      <a:cubicBezTo>
                        <a:pt x="146504" y="60677"/>
                        <a:pt x="139168" y="49872"/>
                        <a:pt x="129875" y="52673"/>
                      </a:cubicBezTo>
                      <a:cubicBezTo>
                        <a:pt x="116536" y="56675"/>
                        <a:pt x="111200" y="51517"/>
                        <a:pt x="98750" y="50583"/>
                      </a:cubicBezTo>
                      <a:cubicBezTo>
                        <a:pt x="88079" y="49738"/>
                        <a:pt x="73050" y="55030"/>
                        <a:pt x="63179" y="51161"/>
                      </a:cubicBezTo>
                      <a:cubicBezTo>
                        <a:pt x="55309" y="47960"/>
                        <a:pt x="72694" y="33954"/>
                        <a:pt x="74961" y="32620"/>
                      </a:cubicBezTo>
                      <a:cubicBezTo>
                        <a:pt x="88568" y="24438"/>
                        <a:pt x="94037" y="34709"/>
                        <a:pt x="102840" y="18080"/>
                      </a:cubicBezTo>
                      <a:cubicBezTo>
                        <a:pt x="106620" y="11010"/>
                        <a:pt x="113556" y="-3485"/>
                        <a:pt x="98394" y="294"/>
                      </a:cubicBezTo>
                      <a:cubicBezTo>
                        <a:pt x="91591" y="2029"/>
                        <a:pt x="86389" y="8076"/>
                        <a:pt x="79497" y="9187"/>
                      </a:cubicBezTo>
                      <a:cubicBezTo>
                        <a:pt x="74028" y="9899"/>
                        <a:pt x="67314" y="7275"/>
                        <a:pt x="62067" y="9588"/>
                      </a:cubicBezTo>
                      <a:cubicBezTo>
                        <a:pt x="52774" y="13723"/>
                        <a:pt x="57354" y="31108"/>
                        <a:pt x="42992" y="31108"/>
                      </a:cubicBezTo>
                      <a:cubicBezTo>
                        <a:pt x="34099" y="31108"/>
                        <a:pt x="39524" y="46804"/>
                        <a:pt x="31965" y="50139"/>
                      </a:cubicBezTo>
                      <a:cubicBezTo>
                        <a:pt x="23072" y="54185"/>
                        <a:pt x="10400" y="51873"/>
                        <a:pt x="2397" y="58409"/>
                      </a:cubicBezTo>
                      <a:cubicBezTo>
                        <a:pt x="-7163" y="66190"/>
                        <a:pt x="13201" y="75750"/>
                        <a:pt x="17336" y="79751"/>
                      </a:cubicBezTo>
                      <a:cubicBezTo>
                        <a:pt x="22939" y="85221"/>
                        <a:pt x="24095" y="100160"/>
                        <a:pt x="26852" y="107764"/>
                      </a:cubicBezTo>
                      <a:cubicBezTo>
                        <a:pt x="30364" y="117457"/>
                        <a:pt x="18537" y="122792"/>
                        <a:pt x="14846" y="130752"/>
                      </a:cubicBezTo>
                      <a:cubicBezTo>
                        <a:pt x="10711" y="139644"/>
                        <a:pt x="5953" y="160676"/>
                        <a:pt x="22805" y="158408"/>
                      </a:cubicBezTo>
                      <a:cubicBezTo>
                        <a:pt x="27252" y="157830"/>
                        <a:pt x="29386" y="151472"/>
                        <a:pt x="34544" y="150538"/>
                      </a:cubicBezTo>
                      <a:cubicBezTo>
                        <a:pt x="40324" y="149880"/>
                        <a:pt x="46193" y="149729"/>
                        <a:pt x="52018" y="150093"/>
                      </a:cubicBezTo>
                      <a:cubicBezTo>
                        <a:pt x="62200" y="150093"/>
                        <a:pt x="58554" y="144447"/>
                        <a:pt x="65624" y="141201"/>
                      </a:cubicBezTo>
                      <a:cubicBezTo>
                        <a:pt x="72694" y="137955"/>
                        <a:pt x="82076" y="138133"/>
                        <a:pt x="89635" y="134620"/>
                      </a:cubicBezTo>
                      <a:cubicBezTo>
                        <a:pt x="90391" y="134264"/>
                        <a:pt x="127029" y="78596"/>
                        <a:pt x="129919" y="106875"/>
                      </a:cubicBezTo>
                      <a:cubicBezTo>
                        <a:pt x="131431" y="121370"/>
                        <a:pt x="134632" y="120703"/>
                        <a:pt x="141702" y="131819"/>
                      </a:cubicBezTo>
                      <a:cubicBezTo>
                        <a:pt x="147793" y="141334"/>
                        <a:pt x="135966" y="154362"/>
                        <a:pt x="137255" y="164500"/>
                      </a:cubicBezTo>
                      <a:cubicBezTo>
                        <a:pt x="141168" y="193446"/>
                        <a:pt x="202262" y="134442"/>
                        <a:pt x="209998" y="139066"/>
                      </a:cubicBezTo>
                      <a:cubicBezTo>
                        <a:pt x="217735" y="143691"/>
                        <a:pt x="203685" y="135331"/>
                        <a:pt x="209643" y="13888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2" name="자유형: 도형 9851">
                  <a:extLst>
                    <a:ext uri="{FF2B5EF4-FFF2-40B4-BE49-F238E27FC236}">
                      <a16:creationId xmlns:a16="http://schemas.microsoft.com/office/drawing/2014/main" id="{FBDF7BBB-25B0-8C42-B100-56039877C2B6}"/>
                    </a:ext>
                  </a:extLst>
                </p:cNvPr>
                <p:cNvSpPr/>
                <p:nvPr/>
              </p:nvSpPr>
              <p:spPr>
                <a:xfrm>
                  <a:off x="6255470" y="8521388"/>
                  <a:ext cx="176687" cy="118920"/>
                </a:xfrm>
                <a:custGeom>
                  <a:avLst/>
                  <a:gdLst>
                    <a:gd name="connsiteX0" fmla="*/ 146246 w 258687"/>
                    <a:gd name="connsiteY0" fmla="*/ 173787 h 174111"/>
                    <a:gd name="connsiteX1" fmla="*/ 137353 w 258687"/>
                    <a:gd name="connsiteY1" fmla="*/ 165295 h 174111"/>
                    <a:gd name="connsiteX2" fmla="*/ 140377 w 258687"/>
                    <a:gd name="connsiteY2" fmla="*/ 151111 h 174111"/>
                    <a:gd name="connsiteX3" fmla="*/ 141844 w 258687"/>
                    <a:gd name="connsiteY3" fmla="*/ 132792 h 174111"/>
                    <a:gd name="connsiteX4" fmla="*/ 136775 w 258687"/>
                    <a:gd name="connsiteY4" fmla="*/ 125722 h 174111"/>
                    <a:gd name="connsiteX5" fmla="*/ 129972 w 258687"/>
                    <a:gd name="connsiteY5" fmla="*/ 107625 h 174111"/>
                    <a:gd name="connsiteX6" fmla="*/ 125170 w 258687"/>
                    <a:gd name="connsiteY6" fmla="*/ 100111 h 174111"/>
                    <a:gd name="connsiteX7" fmla="*/ 92579 w 258687"/>
                    <a:gd name="connsiteY7" fmla="*/ 133103 h 174111"/>
                    <a:gd name="connsiteX8" fmla="*/ 90444 w 258687"/>
                    <a:gd name="connsiteY8" fmla="*/ 135815 h 174111"/>
                    <a:gd name="connsiteX9" fmla="*/ 78350 w 258687"/>
                    <a:gd name="connsiteY9" fmla="*/ 139150 h 174111"/>
                    <a:gd name="connsiteX10" fmla="*/ 66478 w 258687"/>
                    <a:gd name="connsiteY10" fmla="*/ 142396 h 174111"/>
                    <a:gd name="connsiteX11" fmla="*/ 61676 w 258687"/>
                    <a:gd name="connsiteY11" fmla="*/ 146842 h 174111"/>
                    <a:gd name="connsiteX12" fmla="*/ 52783 w 258687"/>
                    <a:gd name="connsiteY12" fmla="*/ 151289 h 174111"/>
                    <a:gd name="connsiteX13" fmla="*/ 51805 w 258687"/>
                    <a:gd name="connsiteY13" fmla="*/ 151289 h 174111"/>
                    <a:gd name="connsiteX14" fmla="*/ 47359 w 258687"/>
                    <a:gd name="connsiteY14" fmla="*/ 151289 h 174111"/>
                    <a:gd name="connsiteX15" fmla="*/ 42912 w 258687"/>
                    <a:gd name="connsiteY15" fmla="*/ 151289 h 174111"/>
                    <a:gd name="connsiteX16" fmla="*/ 35176 w 258687"/>
                    <a:gd name="connsiteY16" fmla="*/ 151867 h 174111"/>
                    <a:gd name="connsiteX17" fmla="*/ 29173 w 258687"/>
                    <a:gd name="connsiteY17" fmla="*/ 155957 h 174111"/>
                    <a:gd name="connsiteX18" fmla="*/ 23437 w 258687"/>
                    <a:gd name="connsiteY18" fmla="*/ 159781 h 174111"/>
                    <a:gd name="connsiteX19" fmla="*/ 12721 w 258687"/>
                    <a:gd name="connsiteY19" fmla="*/ 155957 h 174111"/>
                    <a:gd name="connsiteX20" fmla="*/ 14900 w 258687"/>
                    <a:gd name="connsiteY20" fmla="*/ 131324 h 174111"/>
                    <a:gd name="connsiteX21" fmla="*/ 20903 w 258687"/>
                    <a:gd name="connsiteY21" fmla="*/ 123410 h 174111"/>
                    <a:gd name="connsiteX22" fmla="*/ 26905 w 258687"/>
                    <a:gd name="connsiteY22" fmla="*/ 108737 h 174111"/>
                    <a:gd name="connsiteX23" fmla="*/ 24460 w 258687"/>
                    <a:gd name="connsiteY23" fmla="*/ 99355 h 174111"/>
                    <a:gd name="connsiteX24" fmla="*/ 17479 w 258687"/>
                    <a:gd name="connsiteY24" fmla="*/ 80947 h 174111"/>
                    <a:gd name="connsiteX25" fmla="*/ 12766 w 258687"/>
                    <a:gd name="connsiteY25" fmla="*/ 77479 h 174111"/>
                    <a:gd name="connsiteX26" fmla="*/ -129 w 258687"/>
                    <a:gd name="connsiteY26" fmla="*/ 63917 h 174111"/>
                    <a:gd name="connsiteX27" fmla="*/ 2584 w 258687"/>
                    <a:gd name="connsiteY27" fmla="*/ 58759 h 174111"/>
                    <a:gd name="connsiteX28" fmla="*/ 19791 w 258687"/>
                    <a:gd name="connsiteY28" fmla="*/ 53246 h 174111"/>
                    <a:gd name="connsiteX29" fmla="*/ 32285 w 258687"/>
                    <a:gd name="connsiteY29" fmla="*/ 50400 h 174111"/>
                    <a:gd name="connsiteX30" fmla="*/ 36732 w 258687"/>
                    <a:gd name="connsiteY30" fmla="*/ 40751 h 174111"/>
                    <a:gd name="connsiteX31" fmla="*/ 43312 w 258687"/>
                    <a:gd name="connsiteY31" fmla="*/ 31370 h 174111"/>
                    <a:gd name="connsiteX32" fmla="*/ 55006 w 258687"/>
                    <a:gd name="connsiteY32" fmla="*/ 20342 h 174111"/>
                    <a:gd name="connsiteX33" fmla="*/ 62165 w 258687"/>
                    <a:gd name="connsiteY33" fmla="*/ 9893 h 174111"/>
                    <a:gd name="connsiteX34" fmla="*/ 67812 w 258687"/>
                    <a:gd name="connsiteY34" fmla="*/ 8871 h 174111"/>
                    <a:gd name="connsiteX35" fmla="*/ 72836 w 258687"/>
                    <a:gd name="connsiteY35" fmla="*/ 9226 h 174111"/>
                    <a:gd name="connsiteX36" fmla="*/ 79728 w 258687"/>
                    <a:gd name="connsiteY36" fmla="*/ 9226 h 174111"/>
                    <a:gd name="connsiteX37" fmla="*/ 89688 w 258687"/>
                    <a:gd name="connsiteY37" fmla="*/ 4780 h 174111"/>
                    <a:gd name="connsiteX38" fmla="*/ 98581 w 258687"/>
                    <a:gd name="connsiteY38" fmla="*/ 334 h 174111"/>
                    <a:gd name="connsiteX39" fmla="*/ 107874 w 258687"/>
                    <a:gd name="connsiteY39" fmla="*/ 1845 h 174111"/>
                    <a:gd name="connsiteX40" fmla="*/ 103695 w 258687"/>
                    <a:gd name="connsiteY40" fmla="*/ 18831 h 174111"/>
                    <a:gd name="connsiteX41" fmla="*/ 88488 w 258687"/>
                    <a:gd name="connsiteY41" fmla="*/ 29813 h 174111"/>
                    <a:gd name="connsiteX42" fmla="*/ 75549 w 258687"/>
                    <a:gd name="connsiteY42" fmla="*/ 33593 h 174111"/>
                    <a:gd name="connsiteX43" fmla="*/ 62209 w 258687"/>
                    <a:gd name="connsiteY43" fmla="*/ 49155 h 174111"/>
                    <a:gd name="connsiteX44" fmla="*/ 63899 w 258687"/>
                    <a:gd name="connsiteY44" fmla="*/ 51156 h 174111"/>
                    <a:gd name="connsiteX45" fmla="*/ 72792 w 258687"/>
                    <a:gd name="connsiteY45" fmla="*/ 52623 h 174111"/>
                    <a:gd name="connsiteX46" fmla="*/ 85197 w 258687"/>
                    <a:gd name="connsiteY46" fmla="*/ 51512 h 174111"/>
                    <a:gd name="connsiteX47" fmla="*/ 110586 w 258687"/>
                    <a:gd name="connsiteY47" fmla="*/ 52490 h 174111"/>
                    <a:gd name="connsiteX48" fmla="*/ 121124 w 258687"/>
                    <a:gd name="connsiteY48" fmla="*/ 54091 h 174111"/>
                    <a:gd name="connsiteX49" fmla="*/ 130373 w 258687"/>
                    <a:gd name="connsiteY49" fmla="*/ 52623 h 174111"/>
                    <a:gd name="connsiteX50" fmla="*/ 133663 w 258687"/>
                    <a:gd name="connsiteY50" fmla="*/ 52134 h 174111"/>
                    <a:gd name="connsiteX51" fmla="*/ 144468 w 258687"/>
                    <a:gd name="connsiteY51" fmla="*/ 55825 h 174111"/>
                    <a:gd name="connsiteX52" fmla="*/ 157807 w 258687"/>
                    <a:gd name="connsiteY52" fmla="*/ 59826 h 174111"/>
                    <a:gd name="connsiteX53" fmla="*/ 160875 w 258687"/>
                    <a:gd name="connsiteY53" fmla="*/ 59826 h 174111"/>
                    <a:gd name="connsiteX54" fmla="*/ 169768 w 258687"/>
                    <a:gd name="connsiteY54" fmla="*/ 60404 h 174111"/>
                    <a:gd name="connsiteX55" fmla="*/ 180973 w 258687"/>
                    <a:gd name="connsiteY55" fmla="*/ 60893 h 174111"/>
                    <a:gd name="connsiteX56" fmla="*/ 195157 w 258687"/>
                    <a:gd name="connsiteY56" fmla="*/ 59026 h 174111"/>
                    <a:gd name="connsiteX57" fmla="*/ 204049 w 258687"/>
                    <a:gd name="connsiteY57" fmla="*/ 57870 h 174111"/>
                    <a:gd name="connsiteX58" fmla="*/ 215877 w 258687"/>
                    <a:gd name="connsiteY58" fmla="*/ 72765 h 174111"/>
                    <a:gd name="connsiteX59" fmla="*/ 229883 w 258687"/>
                    <a:gd name="connsiteY59" fmla="*/ 91574 h 174111"/>
                    <a:gd name="connsiteX60" fmla="*/ 242466 w 258687"/>
                    <a:gd name="connsiteY60" fmla="*/ 98199 h 174111"/>
                    <a:gd name="connsiteX61" fmla="*/ 257228 w 258687"/>
                    <a:gd name="connsiteY61" fmla="*/ 140306 h 174111"/>
                    <a:gd name="connsiteX62" fmla="*/ 258473 w 258687"/>
                    <a:gd name="connsiteY62" fmla="*/ 153112 h 174111"/>
                    <a:gd name="connsiteX63" fmla="*/ 257895 w 258687"/>
                    <a:gd name="connsiteY63" fmla="*/ 155735 h 174111"/>
                    <a:gd name="connsiteX64" fmla="*/ 254471 w 258687"/>
                    <a:gd name="connsiteY64" fmla="*/ 156891 h 174111"/>
                    <a:gd name="connsiteX65" fmla="*/ 237397 w 258687"/>
                    <a:gd name="connsiteY65" fmla="*/ 151867 h 174111"/>
                    <a:gd name="connsiteX66" fmla="*/ 234819 w 258687"/>
                    <a:gd name="connsiteY66" fmla="*/ 150844 h 174111"/>
                    <a:gd name="connsiteX67" fmla="*/ 212231 w 258687"/>
                    <a:gd name="connsiteY67" fmla="*/ 141418 h 174111"/>
                    <a:gd name="connsiteX68" fmla="*/ 212231 w 258687"/>
                    <a:gd name="connsiteY68" fmla="*/ 141418 h 174111"/>
                    <a:gd name="connsiteX69" fmla="*/ 211297 w 258687"/>
                    <a:gd name="connsiteY69" fmla="*/ 140840 h 174111"/>
                    <a:gd name="connsiteX70" fmla="*/ 210052 w 258687"/>
                    <a:gd name="connsiteY70" fmla="*/ 140084 h 174111"/>
                    <a:gd name="connsiteX71" fmla="*/ 210052 w 258687"/>
                    <a:gd name="connsiteY71" fmla="*/ 140084 h 174111"/>
                    <a:gd name="connsiteX72" fmla="*/ 210052 w 258687"/>
                    <a:gd name="connsiteY72" fmla="*/ 140084 h 174111"/>
                    <a:gd name="connsiteX73" fmla="*/ 209252 w 258687"/>
                    <a:gd name="connsiteY73" fmla="*/ 140084 h 174111"/>
                    <a:gd name="connsiteX74" fmla="*/ 187020 w 258687"/>
                    <a:gd name="connsiteY74" fmla="*/ 152845 h 174111"/>
                    <a:gd name="connsiteX75" fmla="*/ 146246 w 258687"/>
                    <a:gd name="connsiteY75" fmla="*/ 173787 h 174111"/>
                    <a:gd name="connsiteX76" fmla="*/ 125259 w 258687"/>
                    <a:gd name="connsiteY76" fmla="*/ 98999 h 174111"/>
                    <a:gd name="connsiteX77" fmla="*/ 131173 w 258687"/>
                    <a:gd name="connsiteY77" fmla="*/ 107536 h 174111"/>
                    <a:gd name="connsiteX78" fmla="*/ 137753 w 258687"/>
                    <a:gd name="connsiteY78" fmla="*/ 125055 h 174111"/>
                    <a:gd name="connsiteX79" fmla="*/ 142867 w 258687"/>
                    <a:gd name="connsiteY79" fmla="*/ 132214 h 174111"/>
                    <a:gd name="connsiteX80" fmla="*/ 141489 w 258687"/>
                    <a:gd name="connsiteY80" fmla="*/ 151466 h 174111"/>
                    <a:gd name="connsiteX81" fmla="*/ 138554 w 258687"/>
                    <a:gd name="connsiteY81" fmla="*/ 165117 h 174111"/>
                    <a:gd name="connsiteX82" fmla="*/ 146246 w 258687"/>
                    <a:gd name="connsiteY82" fmla="*/ 172676 h 174111"/>
                    <a:gd name="connsiteX83" fmla="*/ 186619 w 258687"/>
                    <a:gd name="connsiteY83" fmla="*/ 151911 h 174111"/>
                    <a:gd name="connsiteX84" fmla="*/ 208851 w 258687"/>
                    <a:gd name="connsiteY84" fmla="*/ 139061 h 174111"/>
                    <a:gd name="connsiteX85" fmla="*/ 208851 w 258687"/>
                    <a:gd name="connsiteY85" fmla="*/ 138705 h 174111"/>
                    <a:gd name="connsiteX86" fmla="*/ 208851 w 258687"/>
                    <a:gd name="connsiteY86" fmla="*/ 138305 h 174111"/>
                    <a:gd name="connsiteX87" fmla="*/ 209296 w 258687"/>
                    <a:gd name="connsiteY87" fmla="*/ 138305 h 174111"/>
                    <a:gd name="connsiteX88" fmla="*/ 209563 w 258687"/>
                    <a:gd name="connsiteY88" fmla="*/ 138305 h 174111"/>
                    <a:gd name="connsiteX89" fmla="*/ 209563 w 258687"/>
                    <a:gd name="connsiteY89" fmla="*/ 138305 h 174111"/>
                    <a:gd name="connsiteX90" fmla="*/ 210585 w 258687"/>
                    <a:gd name="connsiteY90" fmla="*/ 138928 h 174111"/>
                    <a:gd name="connsiteX91" fmla="*/ 213031 w 258687"/>
                    <a:gd name="connsiteY91" fmla="*/ 140395 h 174111"/>
                    <a:gd name="connsiteX92" fmla="*/ 235797 w 258687"/>
                    <a:gd name="connsiteY92" fmla="*/ 149999 h 174111"/>
                    <a:gd name="connsiteX93" fmla="*/ 238464 w 258687"/>
                    <a:gd name="connsiteY93" fmla="*/ 151022 h 174111"/>
                    <a:gd name="connsiteX94" fmla="*/ 255138 w 258687"/>
                    <a:gd name="connsiteY94" fmla="*/ 156002 h 174111"/>
                    <a:gd name="connsiteX95" fmla="*/ 257718 w 258687"/>
                    <a:gd name="connsiteY95" fmla="*/ 155246 h 174111"/>
                    <a:gd name="connsiteX96" fmla="*/ 258029 w 258687"/>
                    <a:gd name="connsiteY96" fmla="*/ 153467 h 174111"/>
                    <a:gd name="connsiteX97" fmla="*/ 256783 w 258687"/>
                    <a:gd name="connsiteY97" fmla="*/ 140617 h 174111"/>
                    <a:gd name="connsiteX98" fmla="*/ 242555 w 258687"/>
                    <a:gd name="connsiteY98" fmla="*/ 99355 h 174111"/>
                    <a:gd name="connsiteX99" fmla="*/ 230105 w 258687"/>
                    <a:gd name="connsiteY99" fmla="*/ 92819 h 174111"/>
                    <a:gd name="connsiteX100" fmla="*/ 215477 w 258687"/>
                    <a:gd name="connsiteY100" fmla="*/ 73165 h 174111"/>
                    <a:gd name="connsiteX101" fmla="*/ 204716 w 258687"/>
                    <a:gd name="connsiteY101" fmla="*/ 59204 h 174111"/>
                    <a:gd name="connsiteX102" fmla="*/ 196090 w 258687"/>
                    <a:gd name="connsiteY102" fmla="*/ 60315 h 174111"/>
                    <a:gd name="connsiteX103" fmla="*/ 181728 w 258687"/>
                    <a:gd name="connsiteY103" fmla="*/ 62228 h 174111"/>
                    <a:gd name="connsiteX104" fmla="*/ 170390 w 258687"/>
                    <a:gd name="connsiteY104" fmla="*/ 61738 h 174111"/>
                    <a:gd name="connsiteX105" fmla="*/ 161498 w 258687"/>
                    <a:gd name="connsiteY105" fmla="*/ 61160 h 174111"/>
                    <a:gd name="connsiteX106" fmla="*/ 158474 w 258687"/>
                    <a:gd name="connsiteY106" fmla="*/ 61160 h 174111"/>
                    <a:gd name="connsiteX107" fmla="*/ 144468 w 258687"/>
                    <a:gd name="connsiteY107" fmla="*/ 57025 h 174111"/>
                    <a:gd name="connsiteX108" fmla="*/ 134152 w 258687"/>
                    <a:gd name="connsiteY108" fmla="*/ 53468 h 174111"/>
                    <a:gd name="connsiteX109" fmla="*/ 131173 w 258687"/>
                    <a:gd name="connsiteY109" fmla="*/ 53913 h 174111"/>
                    <a:gd name="connsiteX110" fmla="*/ 121613 w 258687"/>
                    <a:gd name="connsiteY110" fmla="*/ 55424 h 174111"/>
                    <a:gd name="connsiteX111" fmla="*/ 110809 w 258687"/>
                    <a:gd name="connsiteY111" fmla="*/ 53779 h 174111"/>
                    <a:gd name="connsiteX112" fmla="*/ 99693 w 258687"/>
                    <a:gd name="connsiteY112" fmla="*/ 51823 h 174111"/>
                    <a:gd name="connsiteX113" fmla="*/ 85820 w 258687"/>
                    <a:gd name="connsiteY113" fmla="*/ 52801 h 174111"/>
                    <a:gd name="connsiteX114" fmla="*/ 73281 w 258687"/>
                    <a:gd name="connsiteY114" fmla="*/ 53957 h 174111"/>
                    <a:gd name="connsiteX115" fmla="*/ 63810 w 258687"/>
                    <a:gd name="connsiteY115" fmla="*/ 52401 h 174111"/>
                    <a:gd name="connsiteX116" fmla="*/ 61409 w 258687"/>
                    <a:gd name="connsiteY116" fmla="*/ 49466 h 174111"/>
                    <a:gd name="connsiteX117" fmla="*/ 75460 w 258687"/>
                    <a:gd name="connsiteY117" fmla="*/ 32837 h 174111"/>
                    <a:gd name="connsiteX118" fmla="*/ 88799 w 258687"/>
                    <a:gd name="connsiteY118" fmla="*/ 28924 h 174111"/>
                    <a:gd name="connsiteX119" fmla="*/ 103027 w 258687"/>
                    <a:gd name="connsiteY119" fmla="*/ 18519 h 174111"/>
                    <a:gd name="connsiteX120" fmla="*/ 107474 w 258687"/>
                    <a:gd name="connsiteY120" fmla="*/ 2646 h 174111"/>
                    <a:gd name="connsiteX121" fmla="*/ 99381 w 258687"/>
                    <a:gd name="connsiteY121" fmla="*/ 1623 h 174111"/>
                    <a:gd name="connsiteX122" fmla="*/ 90844 w 258687"/>
                    <a:gd name="connsiteY122" fmla="*/ 5803 h 174111"/>
                    <a:gd name="connsiteX123" fmla="*/ 80439 w 258687"/>
                    <a:gd name="connsiteY123" fmla="*/ 10249 h 174111"/>
                    <a:gd name="connsiteX124" fmla="*/ 73281 w 258687"/>
                    <a:gd name="connsiteY124" fmla="*/ 10249 h 174111"/>
                    <a:gd name="connsiteX125" fmla="*/ 68345 w 258687"/>
                    <a:gd name="connsiteY125" fmla="*/ 9938 h 174111"/>
                    <a:gd name="connsiteX126" fmla="*/ 63143 w 258687"/>
                    <a:gd name="connsiteY126" fmla="*/ 10872 h 174111"/>
                    <a:gd name="connsiteX127" fmla="*/ 56562 w 258687"/>
                    <a:gd name="connsiteY127" fmla="*/ 20654 h 174111"/>
                    <a:gd name="connsiteX128" fmla="*/ 43846 w 258687"/>
                    <a:gd name="connsiteY128" fmla="*/ 32437 h 174111"/>
                    <a:gd name="connsiteX129" fmla="*/ 38332 w 258687"/>
                    <a:gd name="connsiteY129" fmla="*/ 40885 h 174111"/>
                    <a:gd name="connsiteX130" fmla="*/ 33041 w 258687"/>
                    <a:gd name="connsiteY130" fmla="*/ 51378 h 174111"/>
                    <a:gd name="connsiteX131" fmla="*/ 20280 w 258687"/>
                    <a:gd name="connsiteY131" fmla="*/ 54313 h 174111"/>
                    <a:gd name="connsiteX132" fmla="*/ 3606 w 258687"/>
                    <a:gd name="connsiteY132" fmla="*/ 59604 h 174111"/>
                    <a:gd name="connsiteX133" fmla="*/ 1294 w 258687"/>
                    <a:gd name="connsiteY133" fmla="*/ 63828 h 174111"/>
                    <a:gd name="connsiteX134" fmla="*/ 13700 w 258687"/>
                    <a:gd name="connsiteY134" fmla="*/ 76545 h 174111"/>
                    <a:gd name="connsiteX135" fmla="*/ 18546 w 258687"/>
                    <a:gd name="connsiteY135" fmla="*/ 80102 h 174111"/>
                    <a:gd name="connsiteX136" fmla="*/ 25838 w 258687"/>
                    <a:gd name="connsiteY136" fmla="*/ 99088 h 174111"/>
                    <a:gd name="connsiteX137" fmla="*/ 28239 w 258687"/>
                    <a:gd name="connsiteY137" fmla="*/ 108337 h 174111"/>
                    <a:gd name="connsiteX138" fmla="*/ 22014 w 258687"/>
                    <a:gd name="connsiteY138" fmla="*/ 124121 h 174111"/>
                    <a:gd name="connsiteX139" fmla="*/ 16189 w 258687"/>
                    <a:gd name="connsiteY139" fmla="*/ 131725 h 174111"/>
                    <a:gd name="connsiteX140" fmla="*/ 13966 w 258687"/>
                    <a:gd name="connsiteY140" fmla="*/ 155335 h 174111"/>
                    <a:gd name="connsiteX141" fmla="*/ 23570 w 258687"/>
                    <a:gd name="connsiteY141" fmla="*/ 158625 h 174111"/>
                    <a:gd name="connsiteX142" fmla="*/ 28684 w 258687"/>
                    <a:gd name="connsiteY142" fmla="*/ 155112 h 174111"/>
                    <a:gd name="connsiteX143" fmla="*/ 35309 w 258687"/>
                    <a:gd name="connsiteY143" fmla="*/ 150666 h 174111"/>
                    <a:gd name="connsiteX144" fmla="*/ 43223 w 258687"/>
                    <a:gd name="connsiteY144" fmla="*/ 150088 h 174111"/>
                    <a:gd name="connsiteX145" fmla="*/ 47670 w 258687"/>
                    <a:gd name="connsiteY145" fmla="*/ 150088 h 174111"/>
                    <a:gd name="connsiteX146" fmla="*/ 52116 w 258687"/>
                    <a:gd name="connsiteY146" fmla="*/ 150088 h 174111"/>
                    <a:gd name="connsiteX147" fmla="*/ 52872 w 258687"/>
                    <a:gd name="connsiteY147" fmla="*/ 150088 h 174111"/>
                    <a:gd name="connsiteX148" fmla="*/ 61009 w 258687"/>
                    <a:gd name="connsiteY148" fmla="*/ 146086 h 174111"/>
                    <a:gd name="connsiteX149" fmla="*/ 66256 w 258687"/>
                    <a:gd name="connsiteY149" fmla="*/ 141195 h 174111"/>
                    <a:gd name="connsiteX150" fmla="*/ 78394 w 258687"/>
                    <a:gd name="connsiteY150" fmla="*/ 137816 h 174111"/>
                    <a:gd name="connsiteX151" fmla="*/ 90177 w 258687"/>
                    <a:gd name="connsiteY151" fmla="*/ 134615 h 174111"/>
                    <a:gd name="connsiteX152" fmla="*/ 91956 w 258687"/>
                    <a:gd name="connsiteY152" fmla="*/ 132214 h 174111"/>
                    <a:gd name="connsiteX153" fmla="*/ 125259 w 258687"/>
                    <a:gd name="connsiteY153" fmla="*/ 98999 h 174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</a:cxnLst>
                  <a:rect l="l" t="t" r="r" b="b"/>
                  <a:pathLst>
                    <a:path w="258687" h="174111">
                      <a:moveTo>
                        <a:pt x="146246" y="173787"/>
                      </a:moveTo>
                      <a:cubicBezTo>
                        <a:pt x="141177" y="173787"/>
                        <a:pt x="138199" y="170942"/>
                        <a:pt x="137353" y="165295"/>
                      </a:cubicBezTo>
                      <a:cubicBezTo>
                        <a:pt x="137264" y="160399"/>
                        <a:pt x="138287" y="155544"/>
                        <a:pt x="140377" y="151111"/>
                      </a:cubicBezTo>
                      <a:cubicBezTo>
                        <a:pt x="142733" y="144708"/>
                        <a:pt x="145179" y="138083"/>
                        <a:pt x="141844" y="132792"/>
                      </a:cubicBezTo>
                      <a:cubicBezTo>
                        <a:pt x="140288" y="130346"/>
                        <a:pt x="138599" y="127990"/>
                        <a:pt x="136775" y="125722"/>
                      </a:cubicBezTo>
                      <a:cubicBezTo>
                        <a:pt x="132418" y="120693"/>
                        <a:pt x="130017" y="114277"/>
                        <a:pt x="129972" y="107625"/>
                      </a:cubicBezTo>
                      <a:cubicBezTo>
                        <a:pt x="129439" y="102645"/>
                        <a:pt x="127838" y="100111"/>
                        <a:pt x="125170" y="100111"/>
                      </a:cubicBezTo>
                      <a:cubicBezTo>
                        <a:pt x="119301" y="100111"/>
                        <a:pt x="108318" y="111227"/>
                        <a:pt x="92579" y="133103"/>
                      </a:cubicBezTo>
                      <a:cubicBezTo>
                        <a:pt x="90711" y="135637"/>
                        <a:pt x="90666" y="135726"/>
                        <a:pt x="90444" y="135815"/>
                      </a:cubicBezTo>
                      <a:cubicBezTo>
                        <a:pt x="86575" y="137425"/>
                        <a:pt x="82485" y="138545"/>
                        <a:pt x="78350" y="139150"/>
                      </a:cubicBezTo>
                      <a:cubicBezTo>
                        <a:pt x="74259" y="139732"/>
                        <a:pt x="70302" y="140822"/>
                        <a:pt x="66478" y="142396"/>
                      </a:cubicBezTo>
                      <a:cubicBezTo>
                        <a:pt x="64433" y="143307"/>
                        <a:pt x="62743" y="144872"/>
                        <a:pt x="61676" y="146842"/>
                      </a:cubicBezTo>
                      <a:cubicBezTo>
                        <a:pt x="60253" y="149110"/>
                        <a:pt x="58875" y="151289"/>
                        <a:pt x="52783" y="151289"/>
                      </a:cubicBezTo>
                      <a:lnTo>
                        <a:pt x="51805" y="151289"/>
                      </a:lnTo>
                      <a:lnTo>
                        <a:pt x="47359" y="151289"/>
                      </a:lnTo>
                      <a:lnTo>
                        <a:pt x="42912" y="151289"/>
                      </a:lnTo>
                      <a:cubicBezTo>
                        <a:pt x="40333" y="151249"/>
                        <a:pt x="37710" y="151440"/>
                        <a:pt x="35176" y="151867"/>
                      </a:cubicBezTo>
                      <a:cubicBezTo>
                        <a:pt x="32774" y="152565"/>
                        <a:pt x="30685" y="153996"/>
                        <a:pt x="29173" y="155957"/>
                      </a:cubicBezTo>
                      <a:cubicBezTo>
                        <a:pt x="27750" y="157829"/>
                        <a:pt x="25705" y="159172"/>
                        <a:pt x="23437" y="159781"/>
                      </a:cubicBezTo>
                      <a:cubicBezTo>
                        <a:pt x="19435" y="160844"/>
                        <a:pt x="15167" y="159328"/>
                        <a:pt x="12721" y="155957"/>
                      </a:cubicBezTo>
                      <a:cubicBezTo>
                        <a:pt x="8764" y="149777"/>
                        <a:pt x="11832" y="137816"/>
                        <a:pt x="14900" y="131324"/>
                      </a:cubicBezTo>
                      <a:cubicBezTo>
                        <a:pt x="16456" y="128385"/>
                        <a:pt x="18502" y="125713"/>
                        <a:pt x="20903" y="123410"/>
                      </a:cubicBezTo>
                      <a:cubicBezTo>
                        <a:pt x="25082" y="118963"/>
                        <a:pt x="29039" y="114517"/>
                        <a:pt x="26905" y="108737"/>
                      </a:cubicBezTo>
                      <a:cubicBezTo>
                        <a:pt x="25883" y="105664"/>
                        <a:pt x="25082" y="102534"/>
                        <a:pt x="24460" y="99355"/>
                      </a:cubicBezTo>
                      <a:cubicBezTo>
                        <a:pt x="22903" y="92418"/>
                        <a:pt x="21125" y="84504"/>
                        <a:pt x="17479" y="80947"/>
                      </a:cubicBezTo>
                      <a:cubicBezTo>
                        <a:pt x="16011" y="79671"/>
                        <a:pt x="14411" y="78515"/>
                        <a:pt x="12766" y="77479"/>
                      </a:cubicBezTo>
                      <a:cubicBezTo>
                        <a:pt x="7386" y="73877"/>
                        <a:pt x="93" y="68941"/>
                        <a:pt x="-129" y="63917"/>
                      </a:cubicBezTo>
                      <a:cubicBezTo>
                        <a:pt x="-129" y="61854"/>
                        <a:pt x="894" y="59924"/>
                        <a:pt x="2584" y="58759"/>
                      </a:cubicBezTo>
                      <a:cubicBezTo>
                        <a:pt x="7697" y="55371"/>
                        <a:pt x="13655" y="53464"/>
                        <a:pt x="19791" y="53246"/>
                      </a:cubicBezTo>
                      <a:cubicBezTo>
                        <a:pt x="24060" y="52895"/>
                        <a:pt x="28283" y="51934"/>
                        <a:pt x="32285" y="50400"/>
                      </a:cubicBezTo>
                      <a:cubicBezTo>
                        <a:pt x="35576" y="48977"/>
                        <a:pt x="36287" y="44797"/>
                        <a:pt x="36732" y="40751"/>
                      </a:cubicBezTo>
                      <a:cubicBezTo>
                        <a:pt x="37176" y="36705"/>
                        <a:pt x="38288" y="31370"/>
                        <a:pt x="43312" y="31370"/>
                      </a:cubicBezTo>
                      <a:cubicBezTo>
                        <a:pt x="51182" y="31370"/>
                        <a:pt x="53050" y="25989"/>
                        <a:pt x="55006" y="20342"/>
                      </a:cubicBezTo>
                      <a:cubicBezTo>
                        <a:pt x="55807" y="16007"/>
                        <a:pt x="58430" y="12210"/>
                        <a:pt x="62165" y="9893"/>
                      </a:cubicBezTo>
                      <a:cubicBezTo>
                        <a:pt x="63944" y="9146"/>
                        <a:pt x="65856" y="8799"/>
                        <a:pt x="67812" y="8871"/>
                      </a:cubicBezTo>
                      <a:cubicBezTo>
                        <a:pt x="69502" y="8897"/>
                        <a:pt x="71147" y="9017"/>
                        <a:pt x="72836" y="9226"/>
                      </a:cubicBezTo>
                      <a:cubicBezTo>
                        <a:pt x="75149" y="9467"/>
                        <a:pt x="77416" y="9467"/>
                        <a:pt x="79728" y="9226"/>
                      </a:cubicBezTo>
                      <a:cubicBezTo>
                        <a:pt x="83330" y="8484"/>
                        <a:pt x="86709" y="6968"/>
                        <a:pt x="89688" y="4780"/>
                      </a:cubicBezTo>
                      <a:cubicBezTo>
                        <a:pt x="92401" y="2855"/>
                        <a:pt x="95424" y="1356"/>
                        <a:pt x="98581" y="334"/>
                      </a:cubicBezTo>
                      <a:cubicBezTo>
                        <a:pt x="103427" y="-911"/>
                        <a:pt x="106540" y="-378"/>
                        <a:pt x="107874" y="1845"/>
                      </a:cubicBezTo>
                      <a:cubicBezTo>
                        <a:pt x="110186" y="5625"/>
                        <a:pt x="106584" y="13361"/>
                        <a:pt x="103695" y="18831"/>
                      </a:cubicBezTo>
                      <a:cubicBezTo>
                        <a:pt x="98225" y="29057"/>
                        <a:pt x="93957" y="29369"/>
                        <a:pt x="88488" y="29813"/>
                      </a:cubicBezTo>
                      <a:cubicBezTo>
                        <a:pt x="83908" y="29898"/>
                        <a:pt x="79461" y="31205"/>
                        <a:pt x="75549" y="33593"/>
                      </a:cubicBezTo>
                      <a:cubicBezTo>
                        <a:pt x="73281" y="34927"/>
                        <a:pt x="61676" y="44486"/>
                        <a:pt x="62209" y="49155"/>
                      </a:cubicBezTo>
                      <a:cubicBezTo>
                        <a:pt x="62343" y="50098"/>
                        <a:pt x="63010" y="50880"/>
                        <a:pt x="63899" y="51156"/>
                      </a:cubicBezTo>
                      <a:cubicBezTo>
                        <a:pt x="66745" y="52192"/>
                        <a:pt x="69769" y="52690"/>
                        <a:pt x="72792" y="52623"/>
                      </a:cubicBezTo>
                      <a:cubicBezTo>
                        <a:pt x="76927" y="52512"/>
                        <a:pt x="81107" y="52138"/>
                        <a:pt x="85197" y="51512"/>
                      </a:cubicBezTo>
                      <a:cubicBezTo>
                        <a:pt x="93601" y="49724"/>
                        <a:pt x="102316" y="50062"/>
                        <a:pt x="110586" y="52490"/>
                      </a:cubicBezTo>
                      <a:cubicBezTo>
                        <a:pt x="114010" y="53432"/>
                        <a:pt x="117567" y="53971"/>
                        <a:pt x="121124" y="54091"/>
                      </a:cubicBezTo>
                      <a:cubicBezTo>
                        <a:pt x="124281" y="54055"/>
                        <a:pt x="127394" y="53561"/>
                        <a:pt x="130373" y="52623"/>
                      </a:cubicBezTo>
                      <a:cubicBezTo>
                        <a:pt x="131440" y="52303"/>
                        <a:pt x="132552" y="52138"/>
                        <a:pt x="133663" y="52134"/>
                      </a:cubicBezTo>
                      <a:cubicBezTo>
                        <a:pt x="137531" y="52468"/>
                        <a:pt x="141222" y="53735"/>
                        <a:pt x="144468" y="55825"/>
                      </a:cubicBezTo>
                      <a:cubicBezTo>
                        <a:pt x="148469" y="58350"/>
                        <a:pt x="153094" y="59733"/>
                        <a:pt x="157807" y="59826"/>
                      </a:cubicBezTo>
                      <a:cubicBezTo>
                        <a:pt x="158785" y="59826"/>
                        <a:pt x="159808" y="59826"/>
                        <a:pt x="160875" y="59826"/>
                      </a:cubicBezTo>
                      <a:cubicBezTo>
                        <a:pt x="163943" y="59826"/>
                        <a:pt x="166967" y="60138"/>
                        <a:pt x="169768" y="60404"/>
                      </a:cubicBezTo>
                      <a:cubicBezTo>
                        <a:pt x="173503" y="60813"/>
                        <a:pt x="177237" y="60978"/>
                        <a:pt x="180973" y="60893"/>
                      </a:cubicBezTo>
                      <a:cubicBezTo>
                        <a:pt x="185730" y="60609"/>
                        <a:pt x="190488" y="59986"/>
                        <a:pt x="195157" y="59026"/>
                      </a:cubicBezTo>
                      <a:cubicBezTo>
                        <a:pt x="198091" y="58390"/>
                        <a:pt x="201070" y="58003"/>
                        <a:pt x="204049" y="57870"/>
                      </a:cubicBezTo>
                      <a:cubicBezTo>
                        <a:pt x="210719" y="57870"/>
                        <a:pt x="213920" y="61872"/>
                        <a:pt x="215877" y="72765"/>
                      </a:cubicBezTo>
                      <a:cubicBezTo>
                        <a:pt x="218367" y="86505"/>
                        <a:pt x="221968" y="88105"/>
                        <a:pt x="229883" y="91574"/>
                      </a:cubicBezTo>
                      <a:cubicBezTo>
                        <a:pt x="234240" y="93432"/>
                        <a:pt x="238464" y="95651"/>
                        <a:pt x="242466" y="98199"/>
                      </a:cubicBezTo>
                      <a:cubicBezTo>
                        <a:pt x="254694" y="105980"/>
                        <a:pt x="255805" y="124210"/>
                        <a:pt x="257228" y="140306"/>
                      </a:cubicBezTo>
                      <a:cubicBezTo>
                        <a:pt x="257584" y="144753"/>
                        <a:pt x="257895" y="149199"/>
                        <a:pt x="258473" y="153112"/>
                      </a:cubicBezTo>
                      <a:cubicBezTo>
                        <a:pt x="258696" y="154028"/>
                        <a:pt x="258473" y="154992"/>
                        <a:pt x="257895" y="155735"/>
                      </a:cubicBezTo>
                      <a:cubicBezTo>
                        <a:pt x="256961" y="156589"/>
                        <a:pt x="255716" y="157007"/>
                        <a:pt x="254471" y="156891"/>
                      </a:cubicBezTo>
                      <a:cubicBezTo>
                        <a:pt x="248558" y="156077"/>
                        <a:pt x="242822" y="154383"/>
                        <a:pt x="237397" y="151867"/>
                      </a:cubicBezTo>
                      <a:lnTo>
                        <a:pt x="234819" y="150844"/>
                      </a:lnTo>
                      <a:cubicBezTo>
                        <a:pt x="226770" y="149074"/>
                        <a:pt x="219123" y="145882"/>
                        <a:pt x="212231" y="141418"/>
                      </a:cubicBezTo>
                      <a:lnTo>
                        <a:pt x="212231" y="141418"/>
                      </a:lnTo>
                      <a:lnTo>
                        <a:pt x="211297" y="140840"/>
                      </a:lnTo>
                      <a:lnTo>
                        <a:pt x="210052" y="140084"/>
                      </a:lnTo>
                      <a:lnTo>
                        <a:pt x="210052" y="140084"/>
                      </a:lnTo>
                      <a:lnTo>
                        <a:pt x="210052" y="140084"/>
                      </a:lnTo>
                      <a:cubicBezTo>
                        <a:pt x="209785" y="140004"/>
                        <a:pt x="209518" y="140004"/>
                        <a:pt x="209252" y="140084"/>
                      </a:cubicBezTo>
                      <a:cubicBezTo>
                        <a:pt x="205650" y="140084"/>
                        <a:pt x="196535" y="146264"/>
                        <a:pt x="187020" y="152845"/>
                      </a:cubicBezTo>
                      <a:cubicBezTo>
                        <a:pt x="172702" y="162671"/>
                        <a:pt x="156251" y="173787"/>
                        <a:pt x="146246" y="173787"/>
                      </a:cubicBezTo>
                      <a:close/>
                      <a:moveTo>
                        <a:pt x="125259" y="98999"/>
                      </a:moveTo>
                      <a:cubicBezTo>
                        <a:pt x="128594" y="98999"/>
                        <a:pt x="130595" y="101889"/>
                        <a:pt x="131173" y="107536"/>
                      </a:cubicBezTo>
                      <a:cubicBezTo>
                        <a:pt x="131173" y="113979"/>
                        <a:pt x="133530" y="120199"/>
                        <a:pt x="137753" y="125055"/>
                      </a:cubicBezTo>
                      <a:cubicBezTo>
                        <a:pt x="139221" y="126922"/>
                        <a:pt x="140866" y="129101"/>
                        <a:pt x="142867" y="132214"/>
                      </a:cubicBezTo>
                      <a:cubicBezTo>
                        <a:pt x="146513" y="137949"/>
                        <a:pt x="143979" y="144841"/>
                        <a:pt x="141489" y="151466"/>
                      </a:cubicBezTo>
                      <a:cubicBezTo>
                        <a:pt x="139488" y="155735"/>
                        <a:pt x="138465" y="160404"/>
                        <a:pt x="138554" y="165117"/>
                      </a:cubicBezTo>
                      <a:cubicBezTo>
                        <a:pt x="139266" y="170230"/>
                        <a:pt x="141755" y="172676"/>
                        <a:pt x="146246" y="172676"/>
                      </a:cubicBezTo>
                      <a:cubicBezTo>
                        <a:pt x="155895" y="172676"/>
                        <a:pt x="172925" y="161160"/>
                        <a:pt x="186619" y="151911"/>
                      </a:cubicBezTo>
                      <a:cubicBezTo>
                        <a:pt x="196491" y="145242"/>
                        <a:pt x="204405" y="139861"/>
                        <a:pt x="208851" y="139061"/>
                      </a:cubicBezTo>
                      <a:cubicBezTo>
                        <a:pt x="208851" y="139061"/>
                        <a:pt x="208851" y="139061"/>
                        <a:pt x="208851" y="138705"/>
                      </a:cubicBezTo>
                      <a:lnTo>
                        <a:pt x="208851" y="138305"/>
                      </a:lnTo>
                      <a:lnTo>
                        <a:pt x="209296" y="138305"/>
                      </a:lnTo>
                      <a:lnTo>
                        <a:pt x="209563" y="138305"/>
                      </a:lnTo>
                      <a:lnTo>
                        <a:pt x="209563" y="138305"/>
                      </a:lnTo>
                      <a:lnTo>
                        <a:pt x="210585" y="138928"/>
                      </a:lnTo>
                      <a:lnTo>
                        <a:pt x="213031" y="140395"/>
                      </a:lnTo>
                      <a:cubicBezTo>
                        <a:pt x="219967" y="144961"/>
                        <a:pt x="227704" y="148216"/>
                        <a:pt x="235797" y="149999"/>
                      </a:cubicBezTo>
                      <a:lnTo>
                        <a:pt x="238464" y="151022"/>
                      </a:lnTo>
                      <a:cubicBezTo>
                        <a:pt x="243756" y="153498"/>
                        <a:pt x="249358" y="155179"/>
                        <a:pt x="255138" y="156002"/>
                      </a:cubicBezTo>
                      <a:cubicBezTo>
                        <a:pt x="256072" y="156113"/>
                        <a:pt x="257006" y="155837"/>
                        <a:pt x="257718" y="155246"/>
                      </a:cubicBezTo>
                      <a:cubicBezTo>
                        <a:pt x="258073" y="154735"/>
                        <a:pt x="258207" y="154077"/>
                        <a:pt x="258029" y="153467"/>
                      </a:cubicBezTo>
                      <a:cubicBezTo>
                        <a:pt x="257450" y="149643"/>
                        <a:pt x="257139" y="145286"/>
                        <a:pt x="256783" y="140617"/>
                      </a:cubicBezTo>
                      <a:cubicBezTo>
                        <a:pt x="255627" y="124788"/>
                        <a:pt x="254294" y="106869"/>
                        <a:pt x="242555" y="99355"/>
                      </a:cubicBezTo>
                      <a:cubicBezTo>
                        <a:pt x="238598" y="96834"/>
                        <a:pt x="234418" y="94646"/>
                        <a:pt x="230105" y="92819"/>
                      </a:cubicBezTo>
                      <a:cubicBezTo>
                        <a:pt x="222102" y="89261"/>
                        <a:pt x="218056" y="87483"/>
                        <a:pt x="215477" y="73165"/>
                      </a:cubicBezTo>
                      <a:cubicBezTo>
                        <a:pt x="213342" y="61471"/>
                        <a:pt x="209919" y="59204"/>
                        <a:pt x="204716" y="59204"/>
                      </a:cubicBezTo>
                      <a:cubicBezTo>
                        <a:pt x="201826" y="59346"/>
                        <a:pt x="198936" y="59720"/>
                        <a:pt x="196090" y="60315"/>
                      </a:cubicBezTo>
                      <a:cubicBezTo>
                        <a:pt x="191377" y="61294"/>
                        <a:pt x="186575" y="61930"/>
                        <a:pt x="181728" y="62228"/>
                      </a:cubicBezTo>
                      <a:cubicBezTo>
                        <a:pt x="177949" y="62312"/>
                        <a:pt x="174170" y="62147"/>
                        <a:pt x="170390" y="61738"/>
                      </a:cubicBezTo>
                      <a:cubicBezTo>
                        <a:pt x="167456" y="61471"/>
                        <a:pt x="164476" y="61160"/>
                        <a:pt x="161498" y="61160"/>
                      </a:cubicBezTo>
                      <a:cubicBezTo>
                        <a:pt x="160474" y="61160"/>
                        <a:pt x="159452" y="61160"/>
                        <a:pt x="158474" y="61160"/>
                      </a:cubicBezTo>
                      <a:cubicBezTo>
                        <a:pt x="153494" y="61156"/>
                        <a:pt x="148647" y="59720"/>
                        <a:pt x="144468" y="57025"/>
                      </a:cubicBezTo>
                      <a:cubicBezTo>
                        <a:pt x="141355" y="55046"/>
                        <a:pt x="137842" y="53828"/>
                        <a:pt x="134152" y="53468"/>
                      </a:cubicBezTo>
                      <a:cubicBezTo>
                        <a:pt x="133130" y="53459"/>
                        <a:pt x="132151" y="53610"/>
                        <a:pt x="131173" y="53913"/>
                      </a:cubicBezTo>
                      <a:cubicBezTo>
                        <a:pt x="128061" y="54887"/>
                        <a:pt x="124859" y="55393"/>
                        <a:pt x="121613" y="55424"/>
                      </a:cubicBezTo>
                      <a:cubicBezTo>
                        <a:pt x="117967" y="55313"/>
                        <a:pt x="114321" y="54762"/>
                        <a:pt x="110809" y="53779"/>
                      </a:cubicBezTo>
                      <a:cubicBezTo>
                        <a:pt x="107162" y="52823"/>
                        <a:pt x="103427" y="52170"/>
                        <a:pt x="99693" y="51823"/>
                      </a:cubicBezTo>
                      <a:cubicBezTo>
                        <a:pt x="95068" y="51690"/>
                        <a:pt x="90400" y="52019"/>
                        <a:pt x="85820" y="52801"/>
                      </a:cubicBezTo>
                      <a:cubicBezTo>
                        <a:pt x="81685" y="53468"/>
                        <a:pt x="77461" y="53850"/>
                        <a:pt x="73281" y="53957"/>
                      </a:cubicBezTo>
                      <a:cubicBezTo>
                        <a:pt x="70035" y="54042"/>
                        <a:pt x="66834" y="53513"/>
                        <a:pt x="63810" y="52401"/>
                      </a:cubicBezTo>
                      <a:cubicBezTo>
                        <a:pt x="62476" y="52005"/>
                        <a:pt x="61542" y="50845"/>
                        <a:pt x="61409" y="49466"/>
                      </a:cubicBezTo>
                      <a:cubicBezTo>
                        <a:pt x="60965" y="43730"/>
                        <a:pt x="74348" y="33504"/>
                        <a:pt x="75460" y="32837"/>
                      </a:cubicBezTo>
                      <a:cubicBezTo>
                        <a:pt x="79506" y="30396"/>
                        <a:pt x="84086" y="29044"/>
                        <a:pt x="88799" y="28924"/>
                      </a:cubicBezTo>
                      <a:cubicBezTo>
                        <a:pt x="94090" y="28524"/>
                        <a:pt x="97691" y="28213"/>
                        <a:pt x="103027" y="18519"/>
                      </a:cubicBezTo>
                      <a:cubicBezTo>
                        <a:pt x="104628" y="15540"/>
                        <a:pt x="109519" y="6336"/>
                        <a:pt x="107474" y="2646"/>
                      </a:cubicBezTo>
                      <a:cubicBezTo>
                        <a:pt x="106407" y="867"/>
                        <a:pt x="103695" y="512"/>
                        <a:pt x="99381" y="1623"/>
                      </a:cubicBezTo>
                      <a:cubicBezTo>
                        <a:pt x="96358" y="2570"/>
                        <a:pt x="93468" y="3980"/>
                        <a:pt x="90844" y="5803"/>
                      </a:cubicBezTo>
                      <a:cubicBezTo>
                        <a:pt x="87732" y="8012"/>
                        <a:pt x="84175" y="9529"/>
                        <a:pt x="80439" y="10249"/>
                      </a:cubicBezTo>
                      <a:cubicBezTo>
                        <a:pt x="78039" y="10511"/>
                        <a:pt x="75638" y="10511"/>
                        <a:pt x="73281" y="10249"/>
                      </a:cubicBezTo>
                      <a:cubicBezTo>
                        <a:pt x="71636" y="10249"/>
                        <a:pt x="69946" y="9938"/>
                        <a:pt x="68345" y="9938"/>
                      </a:cubicBezTo>
                      <a:cubicBezTo>
                        <a:pt x="66567" y="9867"/>
                        <a:pt x="64789" y="10187"/>
                        <a:pt x="63143" y="10872"/>
                      </a:cubicBezTo>
                      <a:cubicBezTo>
                        <a:pt x="59408" y="12517"/>
                        <a:pt x="58030" y="16474"/>
                        <a:pt x="56562" y="20654"/>
                      </a:cubicBezTo>
                      <a:cubicBezTo>
                        <a:pt x="54562" y="26434"/>
                        <a:pt x="52472" y="32437"/>
                        <a:pt x="43846" y="32437"/>
                      </a:cubicBezTo>
                      <a:cubicBezTo>
                        <a:pt x="39755" y="32437"/>
                        <a:pt x="39088" y="36350"/>
                        <a:pt x="38332" y="40885"/>
                      </a:cubicBezTo>
                      <a:cubicBezTo>
                        <a:pt x="37577" y="45420"/>
                        <a:pt x="36910" y="49777"/>
                        <a:pt x="33041" y="51378"/>
                      </a:cubicBezTo>
                      <a:cubicBezTo>
                        <a:pt x="28950" y="52952"/>
                        <a:pt x="24638" y="53944"/>
                        <a:pt x="20280" y="54313"/>
                      </a:cubicBezTo>
                      <a:cubicBezTo>
                        <a:pt x="14322" y="54477"/>
                        <a:pt x="8542" y="56309"/>
                        <a:pt x="3606" y="59604"/>
                      </a:cubicBezTo>
                      <a:cubicBezTo>
                        <a:pt x="2183" y="60529"/>
                        <a:pt x="1294" y="62116"/>
                        <a:pt x="1294" y="63828"/>
                      </a:cubicBezTo>
                      <a:cubicBezTo>
                        <a:pt x="1294" y="68275"/>
                        <a:pt x="8542" y="73032"/>
                        <a:pt x="13700" y="76545"/>
                      </a:cubicBezTo>
                      <a:cubicBezTo>
                        <a:pt x="15389" y="77608"/>
                        <a:pt x="17034" y="78795"/>
                        <a:pt x="18546" y="80102"/>
                      </a:cubicBezTo>
                      <a:cubicBezTo>
                        <a:pt x="22459" y="83881"/>
                        <a:pt x="24238" y="91974"/>
                        <a:pt x="25838" y="99088"/>
                      </a:cubicBezTo>
                      <a:cubicBezTo>
                        <a:pt x="26461" y="102214"/>
                        <a:pt x="27261" y="105304"/>
                        <a:pt x="28239" y="108337"/>
                      </a:cubicBezTo>
                      <a:cubicBezTo>
                        <a:pt x="30640" y="114917"/>
                        <a:pt x="26238" y="119586"/>
                        <a:pt x="22014" y="124121"/>
                      </a:cubicBezTo>
                      <a:cubicBezTo>
                        <a:pt x="19702" y="126358"/>
                        <a:pt x="17745" y="128919"/>
                        <a:pt x="16189" y="131725"/>
                      </a:cubicBezTo>
                      <a:cubicBezTo>
                        <a:pt x="13388" y="137816"/>
                        <a:pt x="10276" y="149510"/>
                        <a:pt x="13966" y="155335"/>
                      </a:cubicBezTo>
                      <a:cubicBezTo>
                        <a:pt x="16145" y="158332"/>
                        <a:pt x="20013" y="159643"/>
                        <a:pt x="23570" y="158625"/>
                      </a:cubicBezTo>
                      <a:cubicBezTo>
                        <a:pt x="25616" y="158043"/>
                        <a:pt x="27394" y="156811"/>
                        <a:pt x="28684" y="155112"/>
                      </a:cubicBezTo>
                      <a:cubicBezTo>
                        <a:pt x="30374" y="152965"/>
                        <a:pt x="32685" y="151404"/>
                        <a:pt x="35309" y="150666"/>
                      </a:cubicBezTo>
                      <a:cubicBezTo>
                        <a:pt x="37932" y="150239"/>
                        <a:pt x="40555" y="150048"/>
                        <a:pt x="43223" y="150088"/>
                      </a:cubicBezTo>
                      <a:lnTo>
                        <a:pt x="47670" y="150088"/>
                      </a:lnTo>
                      <a:lnTo>
                        <a:pt x="52116" y="150088"/>
                      </a:lnTo>
                      <a:lnTo>
                        <a:pt x="52872" y="150088"/>
                      </a:lnTo>
                      <a:cubicBezTo>
                        <a:pt x="58519" y="150088"/>
                        <a:pt x="59631" y="148310"/>
                        <a:pt x="61009" y="146086"/>
                      </a:cubicBezTo>
                      <a:cubicBezTo>
                        <a:pt x="62165" y="143930"/>
                        <a:pt x="64033" y="142213"/>
                        <a:pt x="66256" y="141195"/>
                      </a:cubicBezTo>
                      <a:cubicBezTo>
                        <a:pt x="70124" y="139555"/>
                        <a:pt x="74215" y="138421"/>
                        <a:pt x="78394" y="137816"/>
                      </a:cubicBezTo>
                      <a:cubicBezTo>
                        <a:pt x="82441" y="137265"/>
                        <a:pt x="86398" y="136189"/>
                        <a:pt x="90177" y="134615"/>
                      </a:cubicBezTo>
                      <a:lnTo>
                        <a:pt x="91956" y="132214"/>
                      </a:lnTo>
                      <a:cubicBezTo>
                        <a:pt x="97691" y="124166"/>
                        <a:pt x="115833" y="98999"/>
                        <a:pt x="125259" y="989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3" name="자유형: 도형 9852">
                  <a:extLst>
                    <a:ext uri="{FF2B5EF4-FFF2-40B4-BE49-F238E27FC236}">
                      <a16:creationId xmlns:a16="http://schemas.microsoft.com/office/drawing/2014/main" id="{F892FCE9-4158-1100-F2D1-44970BE3417E}"/>
                    </a:ext>
                  </a:extLst>
                </p:cNvPr>
                <p:cNvSpPr/>
                <p:nvPr/>
              </p:nvSpPr>
              <p:spPr>
                <a:xfrm>
                  <a:off x="5685619" y="8508913"/>
                  <a:ext cx="77381" cy="65736"/>
                </a:xfrm>
                <a:custGeom>
                  <a:avLst/>
                  <a:gdLst>
                    <a:gd name="connsiteX0" fmla="*/ 106495 w 113293"/>
                    <a:gd name="connsiteY0" fmla="*/ 74178 h 96244"/>
                    <a:gd name="connsiteX1" fmla="*/ 87020 w 113293"/>
                    <a:gd name="connsiteY1" fmla="*/ 53947 h 96244"/>
                    <a:gd name="connsiteX2" fmla="*/ 73947 w 113293"/>
                    <a:gd name="connsiteY2" fmla="*/ 27268 h 96244"/>
                    <a:gd name="connsiteX3" fmla="*/ 54295 w 113293"/>
                    <a:gd name="connsiteY3" fmla="*/ 590 h 96244"/>
                    <a:gd name="connsiteX4" fmla="*/ -129 w 113293"/>
                    <a:gd name="connsiteY4" fmla="*/ 6415 h 96244"/>
                    <a:gd name="connsiteX5" fmla="*/ 15700 w 113293"/>
                    <a:gd name="connsiteY5" fmla="*/ 41986 h 96244"/>
                    <a:gd name="connsiteX6" fmla="*/ 39621 w 113293"/>
                    <a:gd name="connsiteY6" fmla="*/ 56793 h 96244"/>
                    <a:gd name="connsiteX7" fmla="*/ 68256 w 113293"/>
                    <a:gd name="connsiteY7" fmla="*/ 72088 h 96244"/>
                    <a:gd name="connsiteX8" fmla="*/ 91333 w 113293"/>
                    <a:gd name="connsiteY8" fmla="*/ 95921 h 96244"/>
                    <a:gd name="connsiteX9" fmla="*/ 113165 w 113293"/>
                    <a:gd name="connsiteY9" fmla="*/ 91474 h 96244"/>
                    <a:gd name="connsiteX10" fmla="*/ 106495 w 113293"/>
                    <a:gd name="connsiteY10" fmla="*/ 74178 h 96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293" h="96244">
                      <a:moveTo>
                        <a:pt x="106495" y="74178"/>
                      </a:moveTo>
                      <a:cubicBezTo>
                        <a:pt x="106495" y="65774"/>
                        <a:pt x="91155" y="60394"/>
                        <a:pt x="87020" y="53947"/>
                      </a:cubicBezTo>
                      <a:cubicBezTo>
                        <a:pt x="81951" y="45427"/>
                        <a:pt x="77549" y="36504"/>
                        <a:pt x="73947" y="27268"/>
                      </a:cubicBezTo>
                      <a:cubicBezTo>
                        <a:pt x="68878" y="13929"/>
                        <a:pt x="71769" y="3614"/>
                        <a:pt x="54295" y="590"/>
                      </a:cubicBezTo>
                      <a:cubicBezTo>
                        <a:pt x="34997" y="-2656"/>
                        <a:pt x="18724" y="3569"/>
                        <a:pt x="-129" y="6415"/>
                      </a:cubicBezTo>
                      <a:cubicBezTo>
                        <a:pt x="6673" y="16731"/>
                        <a:pt x="1738" y="36828"/>
                        <a:pt x="15700" y="41986"/>
                      </a:cubicBezTo>
                      <a:cubicBezTo>
                        <a:pt x="29661" y="47144"/>
                        <a:pt x="33485" y="39496"/>
                        <a:pt x="39621" y="56793"/>
                      </a:cubicBezTo>
                      <a:cubicBezTo>
                        <a:pt x="48159" y="56037"/>
                        <a:pt x="59808" y="68309"/>
                        <a:pt x="68256" y="72088"/>
                      </a:cubicBezTo>
                      <a:cubicBezTo>
                        <a:pt x="79283" y="76935"/>
                        <a:pt x="93556" y="78002"/>
                        <a:pt x="91333" y="95921"/>
                      </a:cubicBezTo>
                      <a:cubicBezTo>
                        <a:pt x="98847" y="95943"/>
                        <a:pt x="106273" y="94431"/>
                        <a:pt x="113165" y="91474"/>
                      </a:cubicBezTo>
                      <a:cubicBezTo>
                        <a:pt x="109830" y="86210"/>
                        <a:pt x="107562" y="80332"/>
                        <a:pt x="106495" y="741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4" name="자유형: 도형 9853">
                  <a:extLst>
                    <a:ext uri="{FF2B5EF4-FFF2-40B4-BE49-F238E27FC236}">
                      <a16:creationId xmlns:a16="http://schemas.microsoft.com/office/drawing/2014/main" id="{7E7A40B5-DCDC-B2E3-C393-4D7C387E0C20}"/>
                    </a:ext>
                  </a:extLst>
                </p:cNvPr>
                <p:cNvSpPr/>
                <p:nvPr/>
              </p:nvSpPr>
              <p:spPr>
                <a:xfrm>
                  <a:off x="5684919" y="8508474"/>
                  <a:ext cx="78596" cy="66418"/>
                </a:xfrm>
                <a:custGeom>
                  <a:avLst/>
                  <a:gdLst>
                    <a:gd name="connsiteX0" fmla="*/ 91733 w 115072"/>
                    <a:gd name="connsiteY0" fmla="*/ 96919 h 97243"/>
                    <a:gd name="connsiteX1" fmla="*/ 91733 w 115072"/>
                    <a:gd name="connsiteY1" fmla="*/ 96297 h 97243"/>
                    <a:gd name="connsiteX2" fmla="*/ 75104 w 115072"/>
                    <a:gd name="connsiteY2" fmla="*/ 75443 h 97243"/>
                    <a:gd name="connsiteX3" fmla="*/ 68968 w 115072"/>
                    <a:gd name="connsiteY3" fmla="*/ 73087 h 97243"/>
                    <a:gd name="connsiteX4" fmla="*/ 58697 w 115072"/>
                    <a:gd name="connsiteY4" fmla="*/ 66551 h 97243"/>
                    <a:gd name="connsiteX5" fmla="*/ 41312 w 115072"/>
                    <a:gd name="connsiteY5" fmla="*/ 57658 h 97243"/>
                    <a:gd name="connsiteX6" fmla="*/ 40200 w 115072"/>
                    <a:gd name="connsiteY6" fmla="*/ 57658 h 97243"/>
                    <a:gd name="connsiteX7" fmla="*/ 40200 w 115072"/>
                    <a:gd name="connsiteY7" fmla="*/ 57258 h 97243"/>
                    <a:gd name="connsiteX8" fmla="*/ 27350 w 115072"/>
                    <a:gd name="connsiteY8" fmla="*/ 44986 h 97243"/>
                    <a:gd name="connsiteX9" fmla="*/ 16634 w 115072"/>
                    <a:gd name="connsiteY9" fmla="*/ 42807 h 97243"/>
                    <a:gd name="connsiteX10" fmla="*/ 4807 w 115072"/>
                    <a:gd name="connsiteY10" fmla="*/ 21731 h 97243"/>
                    <a:gd name="connsiteX11" fmla="*/ 360 w 115072"/>
                    <a:gd name="connsiteY11" fmla="*/ 7147 h 97243"/>
                    <a:gd name="connsiteX12" fmla="*/ -129 w 115072"/>
                    <a:gd name="connsiteY12" fmla="*/ 6435 h 97243"/>
                    <a:gd name="connsiteX13" fmla="*/ 760 w 115072"/>
                    <a:gd name="connsiteY13" fmla="*/ 6435 h 97243"/>
                    <a:gd name="connsiteX14" fmla="*/ 15834 w 115072"/>
                    <a:gd name="connsiteY14" fmla="*/ 3545 h 97243"/>
                    <a:gd name="connsiteX15" fmla="*/ 44113 w 115072"/>
                    <a:gd name="connsiteY15" fmla="*/ -323 h 97243"/>
                    <a:gd name="connsiteX16" fmla="*/ 55318 w 115072"/>
                    <a:gd name="connsiteY16" fmla="*/ 566 h 97243"/>
                    <a:gd name="connsiteX17" fmla="*/ 72703 w 115072"/>
                    <a:gd name="connsiteY17" fmla="*/ 18352 h 97243"/>
                    <a:gd name="connsiteX18" fmla="*/ 75415 w 115072"/>
                    <a:gd name="connsiteY18" fmla="*/ 27467 h 97243"/>
                    <a:gd name="connsiteX19" fmla="*/ 88443 w 115072"/>
                    <a:gd name="connsiteY19" fmla="*/ 54145 h 97243"/>
                    <a:gd name="connsiteX20" fmla="*/ 96713 w 115072"/>
                    <a:gd name="connsiteY20" fmla="*/ 61304 h 97243"/>
                    <a:gd name="connsiteX21" fmla="*/ 107963 w 115072"/>
                    <a:gd name="connsiteY21" fmla="*/ 74643 h 97243"/>
                    <a:gd name="connsiteX22" fmla="*/ 114588 w 115072"/>
                    <a:gd name="connsiteY22" fmla="*/ 91272 h 97243"/>
                    <a:gd name="connsiteX23" fmla="*/ 114943 w 115072"/>
                    <a:gd name="connsiteY23" fmla="*/ 91806 h 97243"/>
                    <a:gd name="connsiteX24" fmla="*/ 114321 w 115072"/>
                    <a:gd name="connsiteY24" fmla="*/ 92073 h 97243"/>
                    <a:gd name="connsiteX25" fmla="*/ 92089 w 115072"/>
                    <a:gd name="connsiteY25" fmla="*/ 96741 h 97243"/>
                    <a:gd name="connsiteX26" fmla="*/ 41401 w 115072"/>
                    <a:gd name="connsiteY26" fmla="*/ 56680 h 97243"/>
                    <a:gd name="connsiteX27" fmla="*/ 59186 w 115072"/>
                    <a:gd name="connsiteY27" fmla="*/ 65573 h 97243"/>
                    <a:gd name="connsiteX28" fmla="*/ 69280 w 115072"/>
                    <a:gd name="connsiteY28" fmla="*/ 72020 h 97243"/>
                    <a:gd name="connsiteX29" fmla="*/ 75327 w 115072"/>
                    <a:gd name="connsiteY29" fmla="*/ 74332 h 97243"/>
                    <a:gd name="connsiteX30" fmla="*/ 92756 w 115072"/>
                    <a:gd name="connsiteY30" fmla="*/ 95763 h 97243"/>
                    <a:gd name="connsiteX31" fmla="*/ 113165 w 115072"/>
                    <a:gd name="connsiteY31" fmla="*/ 91317 h 97243"/>
                    <a:gd name="connsiteX32" fmla="*/ 106762 w 115072"/>
                    <a:gd name="connsiteY32" fmla="*/ 74732 h 97243"/>
                    <a:gd name="connsiteX33" fmla="*/ 95958 w 115072"/>
                    <a:gd name="connsiteY33" fmla="*/ 62238 h 97243"/>
                    <a:gd name="connsiteX34" fmla="*/ 87376 w 115072"/>
                    <a:gd name="connsiteY34" fmla="*/ 54723 h 97243"/>
                    <a:gd name="connsiteX35" fmla="*/ 74037 w 115072"/>
                    <a:gd name="connsiteY35" fmla="*/ 27778 h 97243"/>
                    <a:gd name="connsiteX36" fmla="*/ 71325 w 115072"/>
                    <a:gd name="connsiteY36" fmla="*/ 18530 h 97243"/>
                    <a:gd name="connsiteX37" fmla="*/ 54829 w 115072"/>
                    <a:gd name="connsiteY37" fmla="*/ 1544 h 97243"/>
                    <a:gd name="connsiteX38" fmla="*/ 43801 w 115072"/>
                    <a:gd name="connsiteY38" fmla="*/ 655 h 97243"/>
                    <a:gd name="connsiteX39" fmla="*/ 15745 w 115072"/>
                    <a:gd name="connsiteY39" fmla="*/ 4523 h 97243"/>
                    <a:gd name="connsiteX40" fmla="*/ 1428 w 115072"/>
                    <a:gd name="connsiteY40" fmla="*/ 7280 h 97243"/>
                    <a:gd name="connsiteX41" fmla="*/ 5429 w 115072"/>
                    <a:gd name="connsiteY41" fmla="*/ 21553 h 97243"/>
                    <a:gd name="connsiteX42" fmla="*/ 16545 w 115072"/>
                    <a:gd name="connsiteY42" fmla="*/ 41740 h 97243"/>
                    <a:gd name="connsiteX43" fmla="*/ 26994 w 115072"/>
                    <a:gd name="connsiteY43" fmla="*/ 43874 h 97243"/>
                    <a:gd name="connsiteX44" fmla="*/ 40644 w 115072"/>
                    <a:gd name="connsiteY44" fmla="*/ 56502 h 97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15072" h="97243">
                      <a:moveTo>
                        <a:pt x="91733" y="96919"/>
                      </a:moveTo>
                      <a:lnTo>
                        <a:pt x="91733" y="96297"/>
                      </a:lnTo>
                      <a:cubicBezTo>
                        <a:pt x="93468" y="82024"/>
                        <a:pt x="84530" y="78823"/>
                        <a:pt x="75104" y="75443"/>
                      </a:cubicBezTo>
                      <a:cubicBezTo>
                        <a:pt x="73059" y="74688"/>
                        <a:pt x="70925" y="73932"/>
                        <a:pt x="68968" y="73087"/>
                      </a:cubicBezTo>
                      <a:cubicBezTo>
                        <a:pt x="65367" y="71219"/>
                        <a:pt x="61898" y="69032"/>
                        <a:pt x="58697" y="66551"/>
                      </a:cubicBezTo>
                      <a:cubicBezTo>
                        <a:pt x="52650" y="62104"/>
                        <a:pt x="46425" y="57658"/>
                        <a:pt x="41312" y="57658"/>
                      </a:cubicBezTo>
                      <a:lnTo>
                        <a:pt x="40200" y="57658"/>
                      </a:lnTo>
                      <a:lnTo>
                        <a:pt x="40200" y="57258"/>
                      </a:lnTo>
                      <a:cubicBezTo>
                        <a:pt x="36154" y="45831"/>
                        <a:pt x="33219" y="45564"/>
                        <a:pt x="27350" y="44986"/>
                      </a:cubicBezTo>
                      <a:cubicBezTo>
                        <a:pt x="23704" y="44741"/>
                        <a:pt x="20102" y="44012"/>
                        <a:pt x="16634" y="42807"/>
                      </a:cubicBezTo>
                      <a:cubicBezTo>
                        <a:pt x="7741" y="39605"/>
                        <a:pt x="6229" y="30490"/>
                        <a:pt x="4807" y="21731"/>
                      </a:cubicBezTo>
                      <a:cubicBezTo>
                        <a:pt x="4317" y="16622"/>
                        <a:pt x="2806" y="11664"/>
                        <a:pt x="360" y="7147"/>
                      </a:cubicBezTo>
                      <a:lnTo>
                        <a:pt x="-129" y="6435"/>
                      </a:lnTo>
                      <a:lnTo>
                        <a:pt x="760" y="6435"/>
                      </a:lnTo>
                      <a:cubicBezTo>
                        <a:pt x="5918" y="5635"/>
                        <a:pt x="10942" y="4568"/>
                        <a:pt x="15834" y="3545"/>
                      </a:cubicBezTo>
                      <a:cubicBezTo>
                        <a:pt x="25082" y="1264"/>
                        <a:pt x="34597" y="-30"/>
                        <a:pt x="44113" y="-323"/>
                      </a:cubicBezTo>
                      <a:cubicBezTo>
                        <a:pt x="47848" y="-341"/>
                        <a:pt x="51627" y="-43"/>
                        <a:pt x="55318" y="566"/>
                      </a:cubicBezTo>
                      <a:cubicBezTo>
                        <a:pt x="68657" y="2834"/>
                        <a:pt x="70569" y="9726"/>
                        <a:pt x="72703" y="18352"/>
                      </a:cubicBezTo>
                      <a:cubicBezTo>
                        <a:pt x="73414" y="21446"/>
                        <a:pt x="74303" y="24492"/>
                        <a:pt x="75415" y="27467"/>
                      </a:cubicBezTo>
                      <a:cubicBezTo>
                        <a:pt x="79017" y="36702"/>
                        <a:pt x="83374" y="45626"/>
                        <a:pt x="88443" y="54145"/>
                      </a:cubicBezTo>
                      <a:cubicBezTo>
                        <a:pt x="90800" y="56982"/>
                        <a:pt x="93557" y="59401"/>
                        <a:pt x="96713" y="61304"/>
                      </a:cubicBezTo>
                      <a:cubicBezTo>
                        <a:pt x="102271" y="65217"/>
                        <a:pt x="107963" y="69263"/>
                        <a:pt x="107963" y="74643"/>
                      </a:cubicBezTo>
                      <a:cubicBezTo>
                        <a:pt x="109074" y="80566"/>
                        <a:pt x="111298" y="86213"/>
                        <a:pt x="114588" y="91272"/>
                      </a:cubicBezTo>
                      <a:lnTo>
                        <a:pt x="114943" y="91806"/>
                      </a:lnTo>
                      <a:lnTo>
                        <a:pt x="114321" y="92073"/>
                      </a:lnTo>
                      <a:cubicBezTo>
                        <a:pt x="107296" y="95150"/>
                        <a:pt x="99737" y="96741"/>
                        <a:pt x="92089" y="96741"/>
                      </a:cubicBezTo>
                      <a:close/>
                      <a:moveTo>
                        <a:pt x="41401" y="56680"/>
                      </a:moveTo>
                      <a:cubicBezTo>
                        <a:pt x="46870" y="56680"/>
                        <a:pt x="53272" y="61126"/>
                        <a:pt x="59186" y="65573"/>
                      </a:cubicBezTo>
                      <a:cubicBezTo>
                        <a:pt x="62343" y="68018"/>
                        <a:pt x="65722" y="70179"/>
                        <a:pt x="69280" y="72020"/>
                      </a:cubicBezTo>
                      <a:cubicBezTo>
                        <a:pt x="71236" y="72864"/>
                        <a:pt x="73325" y="73620"/>
                        <a:pt x="75327" y="74332"/>
                      </a:cubicBezTo>
                      <a:cubicBezTo>
                        <a:pt x="84664" y="77711"/>
                        <a:pt x="94268" y="81135"/>
                        <a:pt x="92756" y="95763"/>
                      </a:cubicBezTo>
                      <a:cubicBezTo>
                        <a:pt x="99782" y="95634"/>
                        <a:pt x="106718" y="94123"/>
                        <a:pt x="113165" y="91317"/>
                      </a:cubicBezTo>
                      <a:cubicBezTo>
                        <a:pt x="110008" y="86248"/>
                        <a:pt x="107829" y="80619"/>
                        <a:pt x="106762" y="74732"/>
                      </a:cubicBezTo>
                      <a:cubicBezTo>
                        <a:pt x="106762" y="69841"/>
                        <a:pt x="101249" y="65839"/>
                        <a:pt x="95958" y="62238"/>
                      </a:cubicBezTo>
                      <a:cubicBezTo>
                        <a:pt x="92667" y="60254"/>
                        <a:pt x="89777" y="57711"/>
                        <a:pt x="87376" y="54723"/>
                      </a:cubicBezTo>
                      <a:cubicBezTo>
                        <a:pt x="82174" y="46124"/>
                        <a:pt x="77727" y="37111"/>
                        <a:pt x="74037" y="27778"/>
                      </a:cubicBezTo>
                      <a:cubicBezTo>
                        <a:pt x="72925" y="24759"/>
                        <a:pt x="72036" y="21669"/>
                        <a:pt x="71325" y="18530"/>
                      </a:cubicBezTo>
                      <a:cubicBezTo>
                        <a:pt x="69190" y="9904"/>
                        <a:pt x="67634" y="3679"/>
                        <a:pt x="54829" y="1544"/>
                      </a:cubicBezTo>
                      <a:cubicBezTo>
                        <a:pt x="51182" y="935"/>
                        <a:pt x="47492" y="637"/>
                        <a:pt x="43801" y="655"/>
                      </a:cubicBezTo>
                      <a:cubicBezTo>
                        <a:pt x="34330" y="949"/>
                        <a:pt x="24949" y="2247"/>
                        <a:pt x="15745" y="4523"/>
                      </a:cubicBezTo>
                      <a:cubicBezTo>
                        <a:pt x="11298" y="5502"/>
                        <a:pt x="6318" y="6480"/>
                        <a:pt x="1428" y="7280"/>
                      </a:cubicBezTo>
                      <a:cubicBezTo>
                        <a:pt x="3606" y="11762"/>
                        <a:pt x="4940" y="16595"/>
                        <a:pt x="5429" y="21553"/>
                      </a:cubicBezTo>
                      <a:cubicBezTo>
                        <a:pt x="6852" y="30446"/>
                        <a:pt x="8230" y="38761"/>
                        <a:pt x="16545" y="41740"/>
                      </a:cubicBezTo>
                      <a:cubicBezTo>
                        <a:pt x="19924" y="42963"/>
                        <a:pt x="23437" y="43683"/>
                        <a:pt x="26994" y="43874"/>
                      </a:cubicBezTo>
                      <a:cubicBezTo>
                        <a:pt x="33041" y="44452"/>
                        <a:pt x="36376" y="44763"/>
                        <a:pt x="40644" y="5650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5" name="자유형: 도형 9854">
                  <a:extLst>
                    <a:ext uri="{FF2B5EF4-FFF2-40B4-BE49-F238E27FC236}">
                      <a16:creationId xmlns:a16="http://schemas.microsoft.com/office/drawing/2014/main" id="{78E5E8E6-7239-3A25-3684-49AF1DDB7C9D}"/>
                    </a:ext>
                  </a:extLst>
                </p:cNvPr>
                <p:cNvSpPr/>
                <p:nvPr/>
              </p:nvSpPr>
              <p:spPr>
                <a:xfrm>
                  <a:off x="5721030" y="8493355"/>
                  <a:ext cx="111694" cy="93927"/>
                </a:xfrm>
                <a:custGeom>
                  <a:avLst/>
                  <a:gdLst>
                    <a:gd name="connsiteX0" fmla="*/ 158696 w 163531"/>
                    <a:gd name="connsiteY0" fmla="*/ 44800 h 137519"/>
                    <a:gd name="connsiteX1" fmla="*/ 128461 w 163531"/>
                    <a:gd name="connsiteY1" fmla="*/ 5760 h 137519"/>
                    <a:gd name="connsiteX2" fmla="*/ 109608 w 163531"/>
                    <a:gd name="connsiteY2" fmla="*/ 18522 h 137519"/>
                    <a:gd name="connsiteX3" fmla="*/ 102449 w 163531"/>
                    <a:gd name="connsiteY3" fmla="*/ 24746 h 137519"/>
                    <a:gd name="connsiteX4" fmla="*/ 91644 w 163531"/>
                    <a:gd name="connsiteY4" fmla="*/ 21767 h 137519"/>
                    <a:gd name="connsiteX5" fmla="*/ 49848 w 163531"/>
                    <a:gd name="connsiteY5" fmla="*/ 6383 h 137519"/>
                    <a:gd name="connsiteX6" fmla="*/ 43490 w 163531"/>
                    <a:gd name="connsiteY6" fmla="*/ 29060 h 137519"/>
                    <a:gd name="connsiteX7" fmla="*/ 13744 w 163531"/>
                    <a:gd name="connsiteY7" fmla="*/ 27548 h 137519"/>
                    <a:gd name="connsiteX8" fmla="*/ 22103 w 163531"/>
                    <a:gd name="connsiteY8" fmla="*/ 49780 h 137519"/>
                    <a:gd name="connsiteX9" fmla="*/ 33619 w 163531"/>
                    <a:gd name="connsiteY9" fmla="*/ 72012 h 137519"/>
                    <a:gd name="connsiteX10" fmla="*/ 49182 w 163531"/>
                    <a:gd name="connsiteY10" fmla="*/ 89219 h 137519"/>
                    <a:gd name="connsiteX11" fmla="*/ 69279 w 163531"/>
                    <a:gd name="connsiteY11" fmla="*/ 110028 h 137519"/>
                    <a:gd name="connsiteX12" fmla="*/ 112098 w 163531"/>
                    <a:gd name="connsiteY12" fmla="*/ 96689 h 137519"/>
                    <a:gd name="connsiteX13" fmla="*/ 132774 w 163531"/>
                    <a:gd name="connsiteY13" fmla="*/ 137196 h 137519"/>
                    <a:gd name="connsiteX14" fmla="*/ 158696 w 163531"/>
                    <a:gd name="connsiteY14" fmla="*/ 45111 h 137519"/>
                    <a:gd name="connsiteX15" fmla="*/ 158696 w 163531"/>
                    <a:gd name="connsiteY15" fmla="*/ 44800 h 137519"/>
                    <a:gd name="connsiteX16" fmla="*/ 16412 w 163531"/>
                    <a:gd name="connsiteY16" fmla="*/ 94510 h 137519"/>
                    <a:gd name="connsiteX17" fmla="*/ -129 w 163531"/>
                    <a:gd name="connsiteY17" fmla="*/ 86729 h 137519"/>
                    <a:gd name="connsiteX18" fmla="*/ 39488 w 163531"/>
                    <a:gd name="connsiteY18" fmla="*/ 118343 h 137519"/>
                    <a:gd name="connsiteX19" fmla="*/ 16412 w 163531"/>
                    <a:gd name="connsiteY19" fmla="*/ 94510 h 137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63531" h="137519">
                      <a:moveTo>
                        <a:pt x="158696" y="44800"/>
                      </a:moveTo>
                      <a:cubicBezTo>
                        <a:pt x="150871" y="30571"/>
                        <a:pt x="138643" y="18121"/>
                        <a:pt x="128461" y="5760"/>
                      </a:cubicBezTo>
                      <a:cubicBezTo>
                        <a:pt x="125392" y="15009"/>
                        <a:pt x="116678" y="14653"/>
                        <a:pt x="109608" y="18522"/>
                      </a:cubicBezTo>
                      <a:cubicBezTo>
                        <a:pt x="107696" y="21074"/>
                        <a:pt x="105251" y="23195"/>
                        <a:pt x="102449" y="24746"/>
                      </a:cubicBezTo>
                      <a:cubicBezTo>
                        <a:pt x="99026" y="23190"/>
                        <a:pt x="95379" y="22185"/>
                        <a:pt x="91644" y="21767"/>
                      </a:cubicBezTo>
                      <a:cubicBezTo>
                        <a:pt x="79684" y="25680"/>
                        <a:pt x="63721" y="-16160"/>
                        <a:pt x="49848" y="6383"/>
                      </a:cubicBezTo>
                      <a:cubicBezTo>
                        <a:pt x="45135" y="14031"/>
                        <a:pt x="75949" y="35240"/>
                        <a:pt x="43490" y="29060"/>
                      </a:cubicBezTo>
                      <a:cubicBezTo>
                        <a:pt x="38066" y="28037"/>
                        <a:pt x="-1908" y="3404"/>
                        <a:pt x="13744" y="27548"/>
                      </a:cubicBezTo>
                      <a:cubicBezTo>
                        <a:pt x="19080" y="35729"/>
                        <a:pt x="18946" y="41420"/>
                        <a:pt x="22103" y="49780"/>
                      </a:cubicBezTo>
                      <a:cubicBezTo>
                        <a:pt x="25260" y="58139"/>
                        <a:pt x="33619" y="63119"/>
                        <a:pt x="33619" y="72012"/>
                      </a:cubicBezTo>
                      <a:cubicBezTo>
                        <a:pt x="33619" y="79793"/>
                        <a:pt x="44202" y="85039"/>
                        <a:pt x="49182" y="89219"/>
                      </a:cubicBezTo>
                      <a:cubicBezTo>
                        <a:pt x="59008" y="97356"/>
                        <a:pt x="53050" y="119010"/>
                        <a:pt x="69279" y="110028"/>
                      </a:cubicBezTo>
                      <a:cubicBezTo>
                        <a:pt x="77149" y="105582"/>
                        <a:pt x="110453" y="74457"/>
                        <a:pt x="112098" y="96689"/>
                      </a:cubicBezTo>
                      <a:cubicBezTo>
                        <a:pt x="113876" y="120477"/>
                        <a:pt x="103205" y="125857"/>
                        <a:pt x="132774" y="137196"/>
                      </a:cubicBezTo>
                      <a:cubicBezTo>
                        <a:pt x="130773" y="106071"/>
                        <a:pt x="178171" y="80193"/>
                        <a:pt x="158696" y="45111"/>
                      </a:cubicBezTo>
                      <a:cubicBezTo>
                        <a:pt x="154561" y="37463"/>
                        <a:pt x="168701" y="62986"/>
                        <a:pt x="158696" y="44800"/>
                      </a:cubicBezTo>
                      <a:close/>
                      <a:moveTo>
                        <a:pt x="16412" y="94510"/>
                      </a:moveTo>
                      <a:cubicBezTo>
                        <a:pt x="11165" y="91358"/>
                        <a:pt x="5651" y="88748"/>
                        <a:pt x="-129" y="86729"/>
                      </a:cubicBezTo>
                      <a:cubicBezTo>
                        <a:pt x="6629" y="105404"/>
                        <a:pt x="19169" y="118165"/>
                        <a:pt x="39488" y="118343"/>
                      </a:cubicBezTo>
                      <a:cubicBezTo>
                        <a:pt x="41712" y="100557"/>
                        <a:pt x="27439" y="99357"/>
                        <a:pt x="16412" y="9451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6" name="자유형: 도형 9855">
                  <a:extLst>
                    <a:ext uri="{FF2B5EF4-FFF2-40B4-BE49-F238E27FC236}">
                      <a16:creationId xmlns:a16="http://schemas.microsoft.com/office/drawing/2014/main" id="{B793D390-4F77-CBB3-322F-4636AD58ECA8}"/>
                    </a:ext>
                  </a:extLst>
                </p:cNvPr>
                <p:cNvSpPr/>
                <p:nvPr/>
              </p:nvSpPr>
              <p:spPr>
                <a:xfrm>
                  <a:off x="5720514" y="8493077"/>
                  <a:ext cx="112096" cy="94661"/>
                </a:xfrm>
                <a:custGeom>
                  <a:avLst/>
                  <a:gdLst>
                    <a:gd name="connsiteX0" fmla="*/ 134152 w 164120"/>
                    <a:gd name="connsiteY0" fmla="*/ 138270 h 138593"/>
                    <a:gd name="connsiteX1" fmla="*/ 133307 w 164120"/>
                    <a:gd name="connsiteY1" fmla="*/ 137959 h 138593"/>
                    <a:gd name="connsiteX2" fmla="*/ 112098 w 164120"/>
                    <a:gd name="connsiteY2" fmla="*/ 111948 h 138593"/>
                    <a:gd name="connsiteX3" fmla="*/ 112098 w 164120"/>
                    <a:gd name="connsiteY3" fmla="*/ 97008 h 138593"/>
                    <a:gd name="connsiteX4" fmla="*/ 106051 w 164120"/>
                    <a:gd name="connsiteY4" fmla="*/ 89582 h 138593"/>
                    <a:gd name="connsiteX5" fmla="*/ 77816 w 164120"/>
                    <a:gd name="connsiteY5" fmla="*/ 105367 h 138593"/>
                    <a:gd name="connsiteX6" fmla="*/ 70079 w 164120"/>
                    <a:gd name="connsiteY6" fmla="*/ 110880 h 138593"/>
                    <a:gd name="connsiteX7" fmla="*/ 63365 w 164120"/>
                    <a:gd name="connsiteY7" fmla="*/ 113059 h 138593"/>
                    <a:gd name="connsiteX8" fmla="*/ 55717 w 164120"/>
                    <a:gd name="connsiteY8" fmla="*/ 102743 h 138593"/>
                    <a:gd name="connsiteX9" fmla="*/ 49359 w 164120"/>
                    <a:gd name="connsiteY9" fmla="*/ 89982 h 138593"/>
                    <a:gd name="connsiteX10" fmla="*/ 45446 w 164120"/>
                    <a:gd name="connsiteY10" fmla="*/ 87048 h 138593"/>
                    <a:gd name="connsiteX11" fmla="*/ 33619 w 164120"/>
                    <a:gd name="connsiteY11" fmla="*/ 72375 h 138593"/>
                    <a:gd name="connsiteX12" fmla="*/ 27438 w 164120"/>
                    <a:gd name="connsiteY12" fmla="*/ 59035 h 138593"/>
                    <a:gd name="connsiteX13" fmla="*/ 22103 w 164120"/>
                    <a:gd name="connsiteY13" fmla="*/ 50454 h 138593"/>
                    <a:gd name="connsiteX14" fmla="*/ 19613 w 164120"/>
                    <a:gd name="connsiteY14" fmla="*/ 42406 h 138593"/>
                    <a:gd name="connsiteX15" fmla="*/ 13833 w 164120"/>
                    <a:gd name="connsiteY15" fmla="*/ 28400 h 138593"/>
                    <a:gd name="connsiteX16" fmla="*/ 10453 w 164120"/>
                    <a:gd name="connsiteY16" fmla="*/ 18395 h 138593"/>
                    <a:gd name="connsiteX17" fmla="*/ 13610 w 164120"/>
                    <a:gd name="connsiteY17" fmla="*/ 16973 h 138593"/>
                    <a:gd name="connsiteX18" fmla="*/ 35842 w 164120"/>
                    <a:gd name="connsiteY18" fmla="*/ 25332 h 138593"/>
                    <a:gd name="connsiteX19" fmla="*/ 44246 w 164120"/>
                    <a:gd name="connsiteY19" fmla="*/ 29067 h 138593"/>
                    <a:gd name="connsiteX20" fmla="*/ 58385 w 164120"/>
                    <a:gd name="connsiteY20" fmla="*/ 28667 h 138593"/>
                    <a:gd name="connsiteX21" fmla="*/ 54384 w 164120"/>
                    <a:gd name="connsiteY21" fmla="*/ 19240 h 138593"/>
                    <a:gd name="connsiteX22" fmla="*/ 49937 w 164120"/>
                    <a:gd name="connsiteY22" fmla="*/ 6657 h 138593"/>
                    <a:gd name="connsiteX23" fmla="*/ 59586 w 164120"/>
                    <a:gd name="connsiteY23" fmla="*/ -324 h 138593"/>
                    <a:gd name="connsiteX24" fmla="*/ 76749 w 164120"/>
                    <a:gd name="connsiteY24" fmla="*/ 11682 h 138593"/>
                    <a:gd name="connsiteX25" fmla="*/ 90577 w 164120"/>
                    <a:gd name="connsiteY25" fmla="*/ 21997 h 138593"/>
                    <a:gd name="connsiteX26" fmla="*/ 90577 w 164120"/>
                    <a:gd name="connsiteY26" fmla="*/ 21997 h 138593"/>
                    <a:gd name="connsiteX27" fmla="*/ 92044 w 164120"/>
                    <a:gd name="connsiteY27" fmla="*/ 21997 h 138593"/>
                    <a:gd name="connsiteX28" fmla="*/ 92044 w 164120"/>
                    <a:gd name="connsiteY28" fmla="*/ 21997 h 138593"/>
                    <a:gd name="connsiteX29" fmla="*/ 102760 w 164120"/>
                    <a:gd name="connsiteY29" fmla="*/ 24932 h 138593"/>
                    <a:gd name="connsiteX30" fmla="*/ 109518 w 164120"/>
                    <a:gd name="connsiteY30" fmla="*/ 19018 h 138593"/>
                    <a:gd name="connsiteX31" fmla="*/ 109518 w 164120"/>
                    <a:gd name="connsiteY31" fmla="*/ 19018 h 138593"/>
                    <a:gd name="connsiteX32" fmla="*/ 116411 w 164120"/>
                    <a:gd name="connsiteY32" fmla="*/ 16083 h 138593"/>
                    <a:gd name="connsiteX33" fmla="*/ 128149 w 164120"/>
                    <a:gd name="connsiteY33" fmla="*/ 6524 h 138593"/>
                    <a:gd name="connsiteX34" fmla="*/ 128460 w 164120"/>
                    <a:gd name="connsiteY34" fmla="*/ 5545 h 138593"/>
                    <a:gd name="connsiteX35" fmla="*/ 129083 w 164120"/>
                    <a:gd name="connsiteY35" fmla="*/ 6346 h 138593"/>
                    <a:gd name="connsiteX36" fmla="*/ 137397 w 164120"/>
                    <a:gd name="connsiteY36" fmla="*/ 16172 h 138593"/>
                    <a:gd name="connsiteX37" fmla="*/ 158562 w 164120"/>
                    <a:gd name="connsiteY37" fmla="*/ 44051 h 138593"/>
                    <a:gd name="connsiteX38" fmla="*/ 158562 w 164120"/>
                    <a:gd name="connsiteY38" fmla="*/ 44051 h 138593"/>
                    <a:gd name="connsiteX39" fmla="*/ 159051 w 164120"/>
                    <a:gd name="connsiteY39" fmla="*/ 44940 h 138593"/>
                    <a:gd name="connsiteX40" fmla="*/ 162431 w 164120"/>
                    <a:gd name="connsiteY40" fmla="*/ 51032 h 138593"/>
                    <a:gd name="connsiteX41" fmla="*/ 162964 w 164120"/>
                    <a:gd name="connsiteY41" fmla="*/ 52010 h 138593"/>
                    <a:gd name="connsiteX42" fmla="*/ 162964 w 164120"/>
                    <a:gd name="connsiteY42" fmla="*/ 52010 h 138593"/>
                    <a:gd name="connsiteX43" fmla="*/ 162964 w 164120"/>
                    <a:gd name="connsiteY43" fmla="*/ 52010 h 138593"/>
                    <a:gd name="connsiteX44" fmla="*/ 162964 w 164120"/>
                    <a:gd name="connsiteY44" fmla="*/ 52588 h 138593"/>
                    <a:gd name="connsiteX45" fmla="*/ 162431 w 164120"/>
                    <a:gd name="connsiteY45" fmla="*/ 52588 h 138593"/>
                    <a:gd name="connsiteX46" fmla="*/ 148336 w 164120"/>
                    <a:gd name="connsiteY46" fmla="*/ 100254 h 138593"/>
                    <a:gd name="connsiteX47" fmla="*/ 133351 w 164120"/>
                    <a:gd name="connsiteY47" fmla="*/ 137514 h 138593"/>
                    <a:gd name="connsiteX48" fmla="*/ 106273 w 164120"/>
                    <a:gd name="connsiteY48" fmla="*/ 88470 h 138593"/>
                    <a:gd name="connsiteX49" fmla="*/ 113431 w 164120"/>
                    <a:gd name="connsiteY49" fmla="*/ 96919 h 138593"/>
                    <a:gd name="connsiteX50" fmla="*/ 113431 w 164120"/>
                    <a:gd name="connsiteY50" fmla="*/ 112037 h 138593"/>
                    <a:gd name="connsiteX51" fmla="*/ 133129 w 164120"/>
                    <a:gd name="connsiteY51" fmla="*/ 136625 h 138593"/>
                    <a:gd name="connsiteX52" fmla="*/ 148336 w 164120"/>
                    <a:gd name="connsiteY52" fmla="*/ 99542 h 138593"/>
                    <a:gd name="connsiteX53" fmla="*/ 159185 w 164120"/>
                    <a:gd name="connsiteY53" fmla="*/ 45652 h 138593"/>
                    <a:gd name="connsiteX54" fmla="*/ 137353 w 164120"/>
                    <a:gd name="connsiteY54" fmla="*/ 16528 h 138593"/>
                    <a:gd name="connsiteX55" fmla="*/ 129661 w 164120"/>
                    <a:gd name="connsiteY55" fmla="*/ 7635 h 138593"/>
                    <a:gd name="connsiteX56" fmla="*/ 117567 w 164120"/>
                    <a:gd name="connsiteY56" fmla="*/ 16928 h 138593"/>
                    <a:gd name="connsiteX57" fmla="*/ 110986 w 164120"/>
                    <a:gd name="connsiteY57" fmla="*/ 19729 h 138593"/>
                    <a:gd name="connsiteX58" fmla="*/ 103694 w 164120"/>
                    <a:gd name="connsiteY58" fmla="*/ 25999 h 138593"/>
                    <a:gd name="connsiteX59" fmla="*/ 103427 w 164120"/>
                    <a:gd name="connsiteY59" fmla="*/ 25999 h 138593"/>
                    <a:gd name="connsiteX60" fmla="*/ 103160 w 164120"/>
                    <a:gd name="connsiteY60" fmla="*/ 25999 h 138593"/>
                    <a:gd name="connsiteX61" fmla="*/ 92489 w 164120"/>
                    <a:gd name="connsiteY61" fmla="*/ 22975 h 138593"/>
                    <a:gd name="connsiteX62" fmla="*/ 90799 w 164120"/>
                    <a:gd name="connsiteY62" fmla="*/ 23242 h 138593"/>
                    <a:gd name="connsiteX63" fmla="*/ 90799 w 164120"/>
                    <a:gd name="connsiteY63" fmla="*/ 23242 h 138593"/>
                    <a:gd name="connsiteX64" fmla="*/ 76126 w 164120"/>
                    <a:gd name="connsiteY64" fmla="*/ 12571 h 138593"/>
                    <a:gd name="connsiteX65" fmla="*/ 59808 w 164120"/>
                    <a:gd name="connsiteY65" fmla="*/ 921 h 138593"/>
                    <a:gd name="connsiteX66" fmla="*/ 50915 w 164120"/>
                    <a:gd name="connsiteY66" fmla="*/ 7368 h 138593"/>
                    <a:gd name="connsiteX67" fmla="*/ 55362 w 164120"/>
                    <a:gd name="connsiteY67" fmla="*/ 18751 h 138593"/>
                    <a:gd name="connsiteX68" fmla="*/ 59452 w 164120"/>
                    <a:gd name="connsiteY68" fmla="*/ 29289 h 138593"/>
                    <a:gd name="connsiteX69" fmla="*/ 44112 w 164120"/>
                    <a:gd name="connsiteY69" fmla="*/ 30267 h 138593"/>
                    <a:gd name="connsiteX70" fmla="*/ 35219 w 164120"/>
                    <a:gd name="connsiteY70" fmla="*/ 26444 h 138593"/>
                    <a:gd name="connsiteX71" fmla="*/ 13566 w 164120"/>
                    <a:gd name="connsiteY71" fmla="*/ 18218 h 138593"/>
                    <a:gd name="connsiteX72" fmla="*/ 11387 w 164120"/>
                    <a:gd name="connsiteY72" fmla="*/ 19062 h 138593"/>
                    <a:gd name="connsiteX73" fmla="*/ 14722 w 164120"/>
                    <a:gd name="connsiteY73" fmla="*/ 27955 h 138593"/>
                    <a:gd name="connsiteX74" fmla="*/ 20635 w 164120"/>
                    <a:gd name="connsiteY74" fmla="*/ 42273 h 138593"/>
                    <a:gd name="connsiteX75" fmla="*/ 23125 w 164120"/>
                    <a:gd name="connsiteY75" fmla="*/ 50232 h 138593"/>
                    <a:gd name="connsiteX76" fmla="*/ 28283 w 164120"/>
                    <a:gd name="connsiteY76" fmla="*/ 58546 h 138593"/>
                    <a:gd name="connsiteX77" fmla="*/ 34686 w 164120"/>
                    <a:gd name="connsiteY77" fmla="*/ 72508 h 138593"/>
                    <a:gd name="connsiteX78" fmla="*/ 46024 w 164120"/>
                    <a:gd name="connsiteY78" fmla="*/ 86292 h 138593"/>
                    <a:gd name="connsiteX79" fmla="*/ 50026 w 164120"/>
                    <a:gd name="connsiteY79" fmla="*/ 89271 h 138593"/>
                    <a:gd name="connsiteX80" fmla="*/ 56740 w 164120"/>
                    <a:gd name="connsiteY80" fmla="*/ 102610 h 138593"/>
                    <a:gd name="connsiteX81" fmla="*/ 63320 w 164120"/>
                    <a:gd name="connsiteY81" fmla="*/ 112125 h 138593"/>
                    <a:gd name="connsiteX82" fmla="*/ 69501 w 164120"/>
                    <a:gd name="connsiteY82" fmla="*/ 110080 h 138593"/>
                    <a:gd name="connsiteX83" fmla="*/ 77105 w 164120"/>
                    <a:gd name="connsiteY83" fmla="*/ 104655 h 138593"/>
                    <a:gd name="connsiteX84" fmla="*/ 106273 w 164120"/>
                    <a:gd name="connsiteY84" fmla="*/ 88470 h 138593"/>
                    <a:gd name="connsiteX85" fmla="*/ 40733 w 164120"/>
                    <a:gd name="connsiteY85" fmla="*/ 119595 h 138593"/>
                    <a:gd name="connsiteX86" fmla="*/ 40244 w 164120"/>
                    <a:gd name="connsiteY86" fmla="*/ 119595 h 138593"/>
                    <a:gd name="connsiteX87" fmla="*/ 226 w 164120"/>
                    <a:gd name="connsiteY87" fmla="*/ 87626 h 138593"/>
                    <a:gd name="connsiteX88" fmla="*/ -129 w 164120"/>
                    <a:gd name="connsiteY88" fmla="*/ 86692 h 138593"/>
                    <a:gd name="connsiteX89" fmla="*/ 893 w 164120"/>
                    <a:gd name="connsiteY89" fmla="*/ 86914 h 138593"/>
                    <a:gd name="connsiteX90" fmla="*/ 11698 w 164120"/>
                    <a:gd name="connsiteY90" fmla="*/ 91672 h 138593"/>
                    <a:gd name="connsiteX91" fmla="*/ 16900 w 164120"/>
                    <a:gd name="connsiteY91" fmla="*/ 94429 h 138593"/>
                    <a:gd name="connsiteX92" fmla="*/ 18323 w 164120"/>
                    <a:gd name="connsiteY92" fmla="*/ 95096 h 138593"/>
                    <a:gd name="connsiteX93" fmla="*/ 23570 w 164120"/>
                    <a:gd name="connsiteY93" fmla="*/ 97052 h 138593"/>
                    <a:gd name="connsiteX94" fmla="*/ 40955 w 164120"/>
                    <a:gd name="connsiteY94" fmla="*/ 119284 h 138593"/>
                    <a:gd name="connsiteX95" fmla="*/ 1516 w 164120"/>
                    <a:gd name="connsiteY95" fmla="*/ 88248 h 138593"/>
                    <a:gd name="connsiteX96" fmla="*/ 39755 w 164120"/>
                    <a:gd name="connsiteY96" fmla="*/ 118484 h 138593"/>
                    <a:gd name="connsiteX97" fmla="*/ 23081 w 164120"/>
                    <a:gd name="connsiteY97" fmla="*/ 98119 h 138593"/>
                    <a:gd name="connsiteX98" fmla="*/ 18635 w 164120"/>
                    <a:gd name="connsiteY98" fmla="*/ 96385 h 138593"/>
                    <a:gd name="connsiteX99" fmla="*/ 18635 w 164120"/>
                    <a:gd name="connsiteY99" fmla="*/ 96385 h 138593"/>
                    <a:gd name="connsiteX100" fmla="*/ 17345 w 164120"/>
                    <a:gd name="connsiteY100" fmla="*/ 95852 h 138593"/>
                    <a:gd name="connsiteX101" fmla="*/ 16678 w 164120"/>
                    <a:gd name="connsiteY101" fmla="*/ 95540 h 138593"/>
                    <a:gd name="connsiteX102" fmla="*/ 16678 w 164120"/>
                    <a:gd name="connsiteY102" fmla="*/ 95540 h 138593"/>
                    <a:gd name="connsiteX103" fmla="*/ 16678 w 164120"/>
                    <a:gd name="connsiteY103" fmla="*/ 95540 h 138593"/>
                    <a:gd name="connsiteX104" fmla="*/ 11565 w 164120"/>
                    <a:gd name="connsiteY104" fmla="*/ 92828 h 138593"/>
                    <a:gd name="connsiteX105" fmla="*/ 1516 w 164120"/>
                    <a:gd name="connsiteY105" fmla="*/ 88115 h 138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164120" h="138593">
                      <a:moveTo>
                        <a:pt x="134152" y="138270"/>
                      </a:moveTo>
                      <a:lnTo>
                        <a:pt x="133307" y="137959"/>
                      </a:lnTo>
                      <a:cubicBezTo>
                        <a:pt x="110764" y="129377"/>
                        <a:pt x="111075" y="123908"/>
                        <a:pt x="112098" y="111948"/>
                      </a:cubicBezTo>
                      <a:cubicBezTo>
                        <a:pt x="112453" y="106977"/>
                        <a:pt x="112453" y="101979"/>
                        <a:pt x="112098" y="97008"/>
                      </a:cubicBezTo>
                      <a:cubicBezTo>
                        <a:pt x="111697" y="92028"/>
                        <a:pt x="109741" y="89582"/>
                        <a:pt x="106051" y="89582"/>
                      </a:cubicBezTo>
                      <a:cubicBezTo>
                        <a:pt x="98625" y="89582"/>
                        <a:pt x="86086" y="99097"/>
                        <a:pt x="77816" y="105367"/>
                      </a:cubicBezTo>
                      <a:cubicBezTo>
                        <a:pt x="75326" y="107354"/>
                        <a:pt x="72747" y="109195"/>
                        <a:pt x="70079" y="110880"/>
                      </a:cubicBezTo>
                      <a:cubicBezTo>
                        <a:pt x="68034" y="112152"/>
                        <a:pt x="65766" y="112899"/>
                        <a:pt x="63365" y="113059"/>
                      </a:cubicBezTo>
                      <a:cubicBezTo>
                        <a:pt x="58563" y="113059"/>
                        <a:pt x="57185" y="108035"/>
                        <a:pt x="55717" y="102743"/>
                      </a:cubicBezTo>
                      <a:cubicBezTo>
                        <a:pt x="54917" y="97950"/>
                        <a:pt x="52694" y="93508"/>
                        <a:pt x="49359" y="89982"/>
                      </a:cubicBezTo>
                      <a:cubicBezTo>
                        <a:pt x="48292" y="89093"/>
                        <a:pt x="46913" y="88115"/>
                        <a:pt x="45446" y="87048"/>
                      </a:cubicBezTo>
                      <a:cubicBezTo>
                        <a:pt x="40155" y="83357"/>
                        <a:pt x="33619" y="78689"/>
                        <a:pt x="33619" y="72375"/>
                      </a:cubicBezTo>
                      <a:cubicBezTo>
                        <a:pt x="33085" y="67363"/>
                        <a:pt x="30907" y="62668"/>
                        <a:pt x="27438" y="59035"/>
                      </a:cubicBezTo>
                      <a:cubicBezTo>
                        <a:pt x="25304" y="56425"/>
                        <a:pt x="23481" y="53540"/>
                        <a:pt x="22103" y="50454"/>
                      </a:cubicBezTo>
                      <a:cubicBezTo>
                        <a:pt x="21124" y="47817"/>
                        <a:pt x="20324" y="45131"/>
                        <a:pt x="19613" y="42406"/>
                      </a:cubicBezTo>
                      <a:cubicBezTo>
                        <a:pt x="18501" y="37439"/>
                        <a:pt x="16545" y="32704"/>
                        <a:pt x="13833" y="28400"/>
                      </a:cubicBezTo>
                      <a:cubicBezTo>
                        <a:pt x="10542" y="23376"/>
                        <a:pt x="9386" y="20174"/>
                        <a:pt x="10453" y="18395"/>
                      </a:cubicBezTo>
                      <a:cubicBezTo>
                        <a:pt x="11164" y="17359"/>
                        <a:pt x="12365" y="16808"/>
                        <a:pt x="13610" y="16973"/>
                      </a:cubicBezTo>
                      <a:cubicBezTo>
                        <a:pt x="18546" y="16973"/>
                        <a:pt x="28505" y="21819"/>
                        <a:pt x="35842" y="25332"/>
                      </a:cubicBezTo>
                      <a:cubicBezTo>
                        <a:pt x="38554" y="26777"/>
                        <a:pt x="41356" y="28026"/>
                        <a:pt x="44246" y="29067"/>
                      </a:cubicBezTo>
                      <a:cubicBezTo>
                        <a:pt x="52650" y="30667"/>
                        <a:pt x="57585" y="30490"/>
                        <a:pt x="58385" y="28667"/>
                      </a:cubicBezTo>
                      <a:cubicBezTo>
                        <a:pt x="59186" y="26844"/>
                        <a:pt x="56829" y="22931"/>
                        <a:pt x="54384" y="19240"/>
                      </a:cubicBezTo>
                      <a:cubicBezTo>
                        <a:pt x="51271" y="14794"/>
                        <a:pt x="48070" y="9770"/>
                        <a:pt x="49937" y="6657"/>
                      </a:cubicBezTo>
                      <a:cubicBezTo>
                        <a:pt x="52827" y="1944"/>
                        <a:pt x="55984" y="-324"/>
                        <a:pt x="59586" y="-324"/>
                      </a:cubicBezTo>
                      <a:cubicBezTo>
                        <a:pt x="65411" y="-324"/>
                        <a:pt x="71146" y="5768"/>
                        <a:pt x="76749" y="11682"/>
                      </a:cubicBezTo>
                      <a:cubicBezTo>
                        <a:pt x="82351" y="17595"/>
                        <a:pt x="86442" y="21997"/>
                        <a:pt x="90577" y="21997"/>
                      </a:cubicBezTo>
                      <a:lnTo>
                        <a:pt x="90577" y="21997"/>
                      </a:lnTo>
                      <a:cubicBezTo>
                        <a:pt x="91066" y="22064"/>
                        <a:pt x="91555" y="22064"/>
                        <a:pt x="92044" y="21997"/>
                      </a:cubicBezTo>
                      <a:lnTo>
                        <a:pt x="92044" y="21997"/>
                      </a:lnTo>
                      <a:cubicBezTo>
                        <a:pt x="95735" y="22433"/>
                        <a:pt x="99337" y="23424"/>
                        <a:pt x="102760" y="24932"/>
                      </a:cubicBezTo>
                      <a:cubicBezTo>
                        <a:pt x="105384" y="23442"/>
                        <a:pt x="107696" y="21428"/>
                        <a:pt x="109518" y="19018"/>
                      </a:cubicBezTo>
                      <a:lnTo>
                        <a:pt x="109518" y="19018"/>
                      </a:lnTo>
                      <a:cubicBezTo>
                        <a:pt x="111697" y="17818"/>
                        <a:pt x="114009" y="16835"/>
                        <a:pt x="116411" y="16083"/>
                      </a:cubicBezTo>
                      <a:cubicBezTo>
                        <a:pt x="121346" y="14305"/>
                        <a:pt x="126059" y="12660"/>
                        <a:pt x="128149" y="6524"/>
                      </a:cubicBezTo>
                      <a:lnTo>
                        <a:pt x="128460" y="5545"/>
                      </a:lnTo>
                      <a:lnTo>
                        <a:pt x="129083" y="6346"/>
                      </a:lnTo>
                      <a:cubicBezTo>
                        <a:pt x="131750" y="9592"/>
                        <a:pt x="134641" y="12926"/>
                        <a:pt x="137397" y="16172"/>
                      </a:cubicBezTo>
                      <a:cubicBezTo>
                        <a:pt x="145312" y="24781"/>
                        <a:pt x="152382" y="34113"/>
                        <a:pt x="158562" y="44051"/>
                      </a:cubicBezTo>
                      <a:lnTo>
                        <a:pt x="158562" y="44051"/>
                      </a:lnTo>
                      <a:lnTo>
                        <a:pt x="159051" y="44940"/>
                      </a:lnTo>
                      <a:cubicBezTo>
                        <a:pt x="160074" y="46586"/>
                        <a:pt x="161542" y="49387"/>
                        <a:pt x="162431" y="51032"/>
                      </a:cubicBezTo>
                      <a:lnTo>
                        <a:pt x="162964" y="52010"/>
                      </a:lnTo>
                      <a:lnTo>
                        <a:pt x="162964" y="52010"/>
                      </a:lnTo>
                      <a:lnTo>
                        <a:pt x="162964" y="52010"/>
                      </a:lnTo>
                      <a:lnTo>
                        <a:pt x="162964" y="52588"/>
                      </a:lnTo>
                      <a:lnTo>
                        <a:pt x="162431" y="52588"/>
                      </a:lnTo>
                      <a:cubicBezTo>
                        <a:pt x="167900" y="70063"/>
                        <a:pt x="157984" y="85358"/>
                        <a:pt x="148336" y="100254"/>
                      </a:cubicBezTo>
                      <a:cubicBezTo>
                        <a:pt x="140199" y="112748"/>
                        <a:pt x="132551" y="124575"/>
                        <a:pt x="133351" y="137514"/>
                      </a:cubicBezTo>
                      <a:close/>
                      <a:moveTo>
                        <a:pt x="106273" y="88470"/>
                      </a:moveTo>
                      <a:cubicBezTo>
                        <a:pt x="110719" y="88470"/>
                        <a:pt x="112987" y="91316"/>
                        <a:pt x="113431" y="96919"/>
                      </a:cubicBezTo>
                      <a:cubicBezTo>
                        <a:pt x="113787" y="101952"/>
                        <a:pt x="113787" y="107003"/>
                        <a:pt x="113431" y="112037"/>
                      </a:cubicBezTo>
                      <a:cubicBezTo>
                        <a:pt x="112542" y="123642"/>
                        <a:pt x="112142" y="128533"/>
                        <a:pt x="133129" y="136625"/>
                      </a:cubicBezTo>
                      <a:cubicBezTo>
                        <a:pt x="132685" y="123642"/>
                        <a:pt x="140643" y="111370"/>
                        <a:pt x="148336" y="99542"/>
                      </a:cubicBezTo>
                      <a:cubicBezTo>
                        <a:pt x="159140" y="82913"/>
                        <a:pt x="170301" y="65660"/>
                        <a:pt x="159185" y="45652"/>
                      </a:cubicBezTo>
                      <a:cubicBezTo>
                        <a:pt x="152915" y="35229"/>
                        <a:pt x="145579" y="25474"/>
                        <a:pt x="137353" y="16528"/>
                      </a:cubicBezTo>
                      <a:cubicBezTo>
                        <a:pt x="134819" y="13549"/>
                        <a:pt x="132151" y="10481"/>
                        <a:pt x="129661" y="7635"/>
                      </a:cubicBezTo>
                      <a:cubicBezTo>
                        <a:pt x="127349" y="12482"/>
                        <a:pt x="122858" y="15928"/>
                        <a:pt x="117567" y="16928"/>
                      </a:cubicBezTo>
                      <a:cubicBezTo>
                        <a:pt x="115299" y="17666"/>
                        <a:pt x="113076" y="18605"/>
                        <a:pt x="110986" y="19729"/>
                      </a:cubicBezTo>
                      <a:cubicBezTo>
                        <a:pt x="108985" y="22286"/>
                        <a:pt x="106540" y="24420"/>
                        <a:pt x="103694" y="25999"/>
                      </a:cubicBezTo>
                      <a:lnTo>
                        <a:pt x="103427" y="25999"/>
                      </a:lnTo>
                      <a:lnTo>
                        <a:pt x="103160" y="25999"/>
                      </a:lnTo>
                      <a:cubicBezTo>
                        <a:pt x="99781" y="24443"/>
                        <a:pt x="96179" y="23424"/>
                        <a:pt x="92489" y="22975"/>
                      </a:cubicBezTo>
                      <a:cubicBezTo>
                        <a:pt x="91955" y="23153"/>
                        <a:pt x="91377" y="23242"/>
                        <a:pt x="90799" y="23242"/>
                      </a:cubicBezTo>
                      <a:lnTo>
                        <a:pt x="90799" y="23242"/>
                      </a:lnTo>
                      <a:cubicBezTo>
                        <a:pt x="86353" y="23242"/>
                        <a:pt x="81329" y="18084"/>
                        <a:pt x="76126" y="12571"/>
                      </a:cubicBezTo>
                      <a:cubicBezTo>
                        <a:pt x="70924" y="7057"/>
                        <a:pt x="65144" y="921"/>
                        <a:pt x="59808" y="921"/>
                      </a:cubicBezTo>
                      <a:cubicBezTo>
                        <a:pt x="56607" y="921"/>
                        <a:pt x="53761" y="3011"/>
                        <a:pt x="50915" y="7368"/>
                      </a:cubicBezTo>
                      <a:cubicBezTo>
                        <a:pt x="49404" y="9858"/>
                        <a:pt x="52516" y="14572"/>
                        <a:pt x="55362" y="18751"/>
                      </a:cubicBezTo>
                      <a:cubicBezTo>
                        <a:pt x="58208" y="22931"/>
                        <a:pt x="60786" y="26844"/>
                        <a:pt x="59452" y="29289"/>
                      </a:cubicBezTo>
                      <a:cubicBezTo>
                        <a:pt x="58118" y="31735"/>
                        <a:pt x="53361" y="32046"/>
                        <a:pt x="44112" y="30267"/>
                      </a:cubicBezTo>
                      <a:cubicBezTo>
                        <a:pt x="41045" y="29249"/>
                        <a:pt x="38065" y="27968"/>
                        <a:pt x="35219" y="26444"/>
                      </a:cubicBezTo>
                      <a:cubicBezTo>
                        <a:pt x="28061" y="22975"/>
                        <a:pt x="18235" y="18218"/>
                        <a:pt x="13566" y="18218"/>
                      </a:cubicBezTo>
                      <a:cubicBezTo>
                        <a:pt x="12409" y="18218"/>
                        <a:pt x="11698" y="18484"/>
                        <a:pt x="11387" y="19062"/>
                      </a:cubicBezTo>
                      <a:cubicBezTo>
                        <a:pt x="11075" y="19640"/>
                        <a:pt x="11031" y="22264"/>
                        <a:pt x="14722" y="27955"/>
                      </a:cubicBezTo>
                      <a:cubicBezTo>
                        <a:pt x="17478" y="32357"/>
                        <a:pt x="19479" y="37199"/>
                        <a:pt x="20635" y="42273"/>
                      </a:cubicBezTo>
                      <a:cubicBezTo>
                        <a:pt x="21302" y="44967"/>
                        <a:pt x="22147" y="47626"/>
                        <a:pt x="23125" y="50232"/>
                      </a:cubicBezTo>
                      <a:cubicBezTo>
                        <a:pt x="24459" y="53233"/>
                        <a:pt x="26193" y="56030"/>
                        <a:pt x="28283" y="58546"/>
                      </a:cubicBezTo>
                      <a:cubicBezTo>
                        <a:pt x="31929" y="62353"/>
                        <a:pt x="34197" y="67266"/>
                        <a:pt x="34686" y="72508"/>
                      </a:cubicBezTo>
                      <a:cubicBezTo>
                        <a:pt x="34686" y="78244"/>
                        <a:pt x="40955" y="82690"/>
                        <a:pt x="46024" y="86292"/>
                      </a:cubicBezTo>
                      <a:cubicBezTo>
                        <a:pt x="47492" y="87314"/>
                        <a:pt x="48914" y="88337"/>
                        <a:pt x="50026" y="89271"/>
                      </a:cubicBezTo>
                      <a:cubicBezTo>
                        <a:pt x="53583" y="92935"/>
                        <a:pt x="55895" y="97586"/>
                        <a:pt x="56740" y="102610"/>
                      </a:cubicBezTo>
                      <a:cubicBezTo>
                        <a:pt x="58208" y="107946"/>
                        <a:pt x="59364" y="112125"/>
                        <a:pt x="63320" y="112125"/>
                      </a:cubicBezTo>
                      <a:cubicBezTo>
                        <a:pt x="65500" y="111965"/>
                        <a:pt x="67634" y="111263"/>
                        <a:pt x="69501" y="110080"/>
                      </a:cubicBezTo>
                      <a:cubicBezTo>
                        <a:pt x="72125" y="108404"/>
                        <a:pt x="74659" y="106594"/>
                        <a:pt x="77105" y="104655"/>
                      </a:cubicBezTo>
                      <a:cubicBezTo>
                        <a:pt x="86264" y="97719"/>
                        <a:pt x="98492" y="88470"/>
                        <a:pt x="106273" y="88470"/>
                      </a:cubicBezTo>
                      <a:close/>
                      <a:moveTo>
                        <a:pt x="40733" y="119595"/>
                      </a:moveTo>
                      <a:lnTo>
                        <a:pt x="40244" y="119595"/>
                      </a:lnTo>
                      <a:cubicBezTo>
                        <a:pt x="21525" y="119595"/>
                        <a:pt x="7652" y="108435"/>
                        <a:pt x="226" y="87626"/>
                      </a:cubicBezTo>
                      <a:lnTo>
                        <a:pt x="-129" y="86692"/>
                      </a:lnTo>
                      <a:lnTo>
                        <a:pt x="893" y="86914"/>
                      </a:lnTo>
                      <a:cubicBezTo>
                        <a:pt x="4717" y="87968"/>
                        <a:pt x="8363" y="89573"/>
                        <a:pt x="11698" y="91672"/>
                      </a:cubicBezTo>
                      <a:cubicBezTo>
                        <a:pt x="13388" y="92606"/>
                        <a:pt x="15122" y="93584"/>
                        <a:pt x="16900" y="94429"/>
                      </a:cubicBezTo>
                      <a:lnTo>
                        <a:pt x="18323" y="95096"/>
                      </a:lnTo>
                      <a:cubicBezTo>
                        <a:pt x="20013" y="95807"/>
                        <a:pt x="21836" y="96430"/>
                        <a:pt x="23570" y="97052"/>
                      </a:cubicBezTo>
                      <a:cubicBezTo>
                        <a:pt x="33041" y="100476"/>
                        <a:pt x="42823" y="103988"/>
                        <a:pt x="40955" y="119284"/>
                      </a:cubicBezTo>
                      <a:close/>
                      <a:moveTo>
                        <a:pt x="1516" y="88248"/>
                      </a:moveTo>
                      <a:cubicBezTo>
                        <a:pt x="8986" y="107990"/>
                        <a:pt x="21836" y="118172"/>
                        <a:pt x="39755" y="118484"/>
                      </a:cubicBezTo>
                      <a:cubicBezTo>
                        <a:pt x="41266" y="104655"/>
                        <a:pt x="32418" y="101454"/>
                        <a:pt x="23081" y="98119"/>
                      </a:cubicBezTo>
                      <a:cubicBezTo>
                        <a:pt x="21525" y="97541"/>
                        <a:pt x="19968" y="97008"/>
                        <a:pt x="18635" y="96385"/>
                      </a:cubicBezTo>
                      <a:lnTo>
                        <a:pt x="18635" y="96385"/>
                      </a:lnTo>
                      <a:lnTo>
                        <a:pt x="17345" y="95852"/>
                      </a:lnTo>
                      <a:lnTo>
                        <a:pt x="16678" y="95540"/>
                      </a:lnTo>
                      <a:lnTo>
                        <a:pt x="16678" y="95540"/>
                      </a:lnTo>
                      <a:lnTo>
                        <a:pt x="16678" y="95540"/>
                      </a:lnTo>
                      <a:cubicBezTo>
                        <a:pt x="14900" y="94696"/>
                        <a:pt x="13210" y="93762"/>
                        <a:pt x="11565" y="92828"/>
                      </a:cubicBezTo>
                      <a:cubicBezTo>
                        <a:pt x="8452" y="90827"/>
                        <a:pt x="5073" y="89244"/>
                        <a:pt x="1516" y="881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7" name="자유형: 도형 9856">
                  <a:extLst>
                    <a:ext uri="{FF2B5EF4-FFF2-40B4-BE49-F238E27FC236}">
                      <a16:creationId xmlns:a16="http://schemas.microsoft.com/office/drawing/2014/main" id="{47BF4D73-F550-D056-2A60-295C8FC335A3}"/>
                    </a:ext>
                  </a:extLst>
                </p:cNvPr>
                <p:cNvSpPr/>
                <p:nvPr/>
              </p:nvSpPr>
              <p:spPr>
                <a:xfrm>
                  <a:off x="6091413" y="8589980"/>
                  <a:ext cx="328994" cy="235392"/>
                </a:xfrm>
                <a:custGeom>
                  <a:avLst/>
                  <a:gdLst>
                    <a:gd name="connsiteX0" fmla="*/ 463944 w 481680"/>
                    <a:gd name="connsiteY0" fmla="*/ 48861 h 344637"/>
                    <a:gd name="connsiteX1" fmla="*/ 435176 w 481680"/>
                    <a:gd name="connsiteY1" fmla="*/ 45793 h 344637"/>
                    <a:gd name="connsiteX2" fmla="*/ 386577 w 481680"/>
                    <a:gd name="connsiteY2" fmla="*/ 71404 h 344637"/>
                    <a:gd name="connsiteX3" fmla="*/ 383376 w 481680"/>
                    <a:gd name="connsiteY3" fmla="*/ 41969 h 344637"/>
                    <a:gd name="connsiteX4" fmla="*/ 378618 w 481680"/>
                    <a:gd name="connsiteY4" fmla="*/ 28630 h 344637"/>
                    <a:gd name="connsiteX5" fmla="*/ 370792 w 481680"/>
                    <a:gd name="connsiteY5" fmla="*/ 6976 h 344637"/>
                    <a:gd name="connsiteX6" fmla="*/ 326328 w 481680"/>
                    <a:gd name="connsiteY6" fmla="*/ 36233 h 344637"/>
                    <a:gd name="connsiteX7" fmla="*/ 302540 w 481680"/>
                    <a:gd name="connsiteY7" fmla="*/ 46015 h 344637"/>
                    <a:gd name="connsiteX8" fmla="*/ 270837 w 481680"/>
                    <a:gd name="connsiteY8" fmla="*/ 52285 h 344637"/>
                    <a:gd name="connsiteX9" fmla="*/ 243492 w 481680"/>
                    <a:gd name="connsiteY9" fmla="*/ 48683 h 344637"/>
                    <a:gd name="connsiteX10" fmla="*/ 210366 w 481680"/>
                    <a:gd name="connsiteY10" fmla="*/ 37967 h 344637"/>
                    <a:gd name="connsiteX11" fmla="*/ 173595 w 481680"/>
                    <a:gd name="connsiteY11" fmla="*/ 37123 h 344637"/>
                    <a:gd name="connsiteX12" fmla="*/ 144471 w 481680"/>
                    <a:gd name="connsiteY12" fmla="*/ 55931 h 344637"/>
                    <a:gd name="connsiteX13" fmla="*/ 130465 w 481680"/>
                    <a:gd name="connsiteY13" fmla="*/ 87811 h 344637"/>
                    <a:gd name="connsiteX14" fmla="*/ 98406 w 481680"/>
                    <a:gd name="connsiteY14" fmla="*/ 99328 h 344637"/>
                    <a:gd name="connsiteX15" fmla="*/ 83778 w 481680"/>
                    <a:gd name="connsiteY15" fmla="*/ 119336 h 344637"/>
                    <a:gd name="connsiteX16" fmla="*/ 54921 w 481680"/>
                    <a:gd name="connsiteY16" fmla="*/ 116802 h 344637"/>
                    <a:gd name="connsiteX17" fmla="*/ 26686 w 481680"/>
                    <a:gd name="connsiteY17" fmla="*/ 114801 h 344637"/>
                    <a:gd name="connsiteX18" fmla="*/ 11613 w 481680"/>
                    <a:gd name="connsiteY18" fmla="*/ 149038 h 344637"/>
                    <a:gd name="connsiteX19" fmla="*/ 4810 w 481680"/>
                    <a:gd name="connsiteY19" fmla="*/ 231563 h 344637"/>
                    <a:gd name="connsiteX20" fmla="*/ 12858 w 481680"/>
                    <a:gd name="connsiteY20" fmla="*/ 264066 h 344637"/>
                    <a:gd name="connsiteX21" fmla="*/ 40692 w 481680"/>
                    <a:gd name="connsiteY21" fmla="*/ 278473 h 344637"/>
                    <a:gd name="connsiteX22" fmla="*/ 7567 w 481680"/>
                    <a:gd name="connsiteY22" fmla="*/ 331829 h 344637"/>
                    <a:gd name="connsiteX23" fmla="*/ 89380 w 481680"/>
                    <a:gd name="connsiteY23" fmla="*/ 343479 h 344637"/>
                    <a:gd name="connsiteX24" fmla="*/ 171505 w 481680"/>
                    <a:gd name="connsiteY24" fmla="*/ 333208 h 344637"/>
                    <a:gd name="connsiteX25" fmla="*/ 200229 w 481680"/>
                    <a:gd name="connsiteY25" fmla="*/ 312932 h 344637"/>
                    <a:gd name="connsiteX26" fmla="*/ 204364 w 481680"/>
                    <a:gd name="connsiteY26" fmla="*/ 284342 h 344637"/>
                    <a:gd name="connsiteX27" fmla="*/ 247894 w 481680"/>
                    <a:gd name="connsiteY27" fmla="*/ 270380 h 344637"/>
                    <a:gd name="connsiteX28" fmla="*/ 281909 w 481680"/>
                    <a:gd name="connsiteY28" fmla="*/ 256374 h 344637"/>
                    <a:gd name="connsiteX29" fmla="*/ 292714 w 481680"/>
                    <a:gd name="connsiteY29" fmla="*/ 261399 h 344637"/>
                    <a:gd name="connsiteX30" fmla="*/ 300272 w 481680"/>
                    <a:gd name="connsiteY30" fmla="*/ 233831 h 344637"/>
                    <a:gd name="connsiteX31" fmla="*/ 306053 w 481680"/>
                    <a:gd name="connsiteY31" fmla="*/ 208975 h 344637"/>
                    <a:gd name="connsiteX32" fmla="*/ 332509 w 481680"/>
                    <a:gd name="connsiteY32" fmla="*/ 197904 h 344637"/>
                    <a:gd name="connsiteX33" fmla="*/ 335710 w 481680"/>
                    <a:gd name="connsiteY33" fmla="*/ 172248 h 344637"/>
                    <a:gd name="connsiteX34" fmla="*/ 358387 w 481680"/>
                    <a:gd name="connsiteY34" fmla="*/ 174694 h 344637"/>
                    <a:gd name="connsiteX35" fmla="*/ 363989 w 481680"/>
                    <a:gd name="connsiteY35" fmla="*/ 145303 h 344637"/>
                    <a:gd name="connsiteX36" fmla="*/ 379996 w 481680"/>
                    <a:gd name="connsiteY36" fmla="*/ 121293 h 344637"/>
                    <a:gd name="connsiteX37" fmla="*/ 370481 w 481680"/>
                    <a:gd name="connsiteY37" fmla="*/ 90524 h 344637"/>
                    <a:gd name="connsiteX38" fmla="*/ 421881 w 481680"/>
                    <a:gd name="connsiteY38" fmla="*/ 65713 h 344637"/>
                    <a:gd name="connsiteX39" fmla="*/ 481552 w 481680"/>
                    <a:gd name="connsiteY39" fmla="*/ 52018 h 344637"/>
                    <a:gd name="connsiteX40" fmla="*/ 464033 w 481680"/>
                    <a:gd name="connsiteY40" fmla="*/ 48550 h 344637"/>
                    <a:gd name="connsiteX41" fmla="*/ 463944 w 481680"/>
                    <a:gd name="connsiteY41" fmla="*/ 48861 h 344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81680" h="344637">
                      <a:moveTo>
                        <a:pt x="463944" y="48861"/>
                      </a:moveTo>
                      <a:cubicBezTo>
                        <a:pt x="449449" y="50951"/>
                        <a:pt x="453628" y="32187"/>
                        <a:pt x="435176" y="45793"/>
                      </a:cubicBezTo>
                      <a:cubicBezTo>
                        <a:pt x="420014" y="56998"/>
                        <a:pt x="407297" y="71360"/>
                        <a:pt x="386577" y="71404"/>
                      </a:cubicBezTo>
                      <a:cubicBezTo>
                        <a:pt x="370658" y="71404"/>
                        <a:pt x="381863" y="49172"/>
                        <a:pt x="383376" y="41969"/>
                      </a:cubicBezTo>
                      <a:cubicBezTo>
                        <a:pt x="384487" y="36811"/>
                        <a:pt x="384131" y="31342"/>
                        <a:pt x="378618" y="28630"/>
                      </a:cubicBezTo>
                      <a:cubicBezTo>
                        <a:pt x="369414" y="24450"/>
                        <a:pt x="371637" y="14979"/>
                        <a:pt x="370792" y="6976"/>
                      </a:cubicBezTo>
                      <a:cubicBezTo>
                        <a:pt x="368080" y="-19702"/>
                        <a:pt x="329707" y="35255"/>
                        <a:pt x="326328" y="36233"/>
                      </a:cubicBezTo>
                      <a:cubicBezTo>
                        <a:pt x="321526" y="37567"/>
                        <a:pt x="302540" y="38501"/>
                        <a:pt x="302540" y="46015"/>
                      </a:cubicBezTo>
                      <a:cubicBezTo>
                        <a:pt x="302540" y="53530"/>
                        <a:pt x="275862" y="49350"/>
                        <a:pt x="270837" y="52285"/>
                      </a:cubicBezTo>
                      <a:cubicBezTo>
                        <a:pt x="257498" y="59888"/>
                        <a:pt x="258165" y="55397"/>
                        <a:pt x="243492" y="48683"/>
                      </a:cubicBezTo>
                      <a:cubicBezTo>
                        <a:pt x="235578" y="45082"/>
                        <a:pt x="218859" y="35344"/>
                        <a:pt x="210366" y="37967"/>
                      </a:cubicBezTo>
                      <a:cubicBezTo>
                        <a:pt x="197027" y="42414"/>
                        <a:pt x="184400" y="26095"/>
                        <a:pt x="173595" y="37123"/>
                      </a:cubicBezTo>
                      <a:cubicBezTo>
                        <a:pt x="164702" y="46015"/>
                        <a:pt x="149629" y="46015"/>
                        <a:pt x="144471" y="55931"/>
                      </a:cubicBezTo>
                      <a:cubicBezTo>
                        <a:pt x="139313" y="65846"/>
                        <a:pt x="140024" y="81942"/>
                        <a:pt x="130465" y="87811"/>
                      </a:cubicBezTo>
                      <a:cubicBezTo>
                        <a:pt x="120905" y="93681"/>
                        <a:pt x="108811" y="95148"/>
                        <a:pt x="98406" y="99328"/>
                      </a:cubicBezTo>
                      <a:cubicBezTo>
                        <a:pt x="85779" y="104352"/>
                        <a:pt x="91692" y="111600"/>
                        <a:pt x="83778" y="119336"/>
                      </a:cubicBezTo>
                      <a:cubicBezTo>
                        <a:pt x="71239" y="131608"/>
                        <a:pt x="64703" y="122582"/>
                        <a:pt x="54921" y="116802"/>
                      </a:cubicBezTo>
                      <a:cubicBezTo>
                        <a:pt x="50207" y="114045"/>
                        <a:pt x="31888" y="112044"/>
                        <a:pt x="26686" y="114801"/>
                      </a:cubicBezTo>
                      <a:cubicBezTo>
                        <a:pt x="15437" y="120848"/>
                        <a:pt x="19883" y="139256"/>
                        <a:pt x="11613" y="149038"/>
                      </a:cubicBezTo>
                      <a:cubicBezTo>
                        <a:pt x="-5861" y="169714"/>
                        <a:pt x="52" y="207686"/>
                        <a:pt x="4810" y="231563"/>
                      </a:cubicBezTo>
                      <a:cubicBezTo>
                        <a:pt x="6589" y="240456"/>
                        <a:pt x="1253" y="261043"/>
                        <a:pt x="12858" y="264066"/>
                      </a:cubicBezTo>
                      <a:cubicBezTo>
                        <a:pt x="22506" y="266556"/>
                        <a:pt x="36602" y="267401"/>
                        <a:pt x="40692" y="278473"/>
                      </a:cubicBezTo>
                      <a:cubicBezTo>
                        <a:pt x="48029" y="298704"/>
                        <a:pt x="-2971" y="316178"/>
                        <a:pt x="7567" y="331829"/>
                      </a:cubicBezTo>
                      <a:cubicBezTo>
                        <a:pt x="17393" y="346547"/>
                        <a:pt x="69816" y="344768"/>
                        <a:pt x="89380" y="343479"/>
                      </a:cubicBezTo>
                      <a:cubicBezTo>
                        <a:pt x="116903" y="341434"/>
                        <a:pt x="144338" y="338005"/>
                        <a:pt x="171505" y="333208"/>
                      </a:cubicBezTo>
                      <a:cubicBezTo>
                        <a:pt x="188802" y="330273"/>
                        <a:pt x="203163" y="333208"/>
                        <a:pt x="200229" y="312932"/>
                      </a:cubicBezTo>
                      <a:cubicBezTo>
                        <a:pt x="198628" y="301772"/>
                        <a:pt x="194537" y="292390"/>
                        <a:pt x="204364" y="284342"/>
                      </a:cubicBezTo>
                      <a:cubicBezTo>
                        <a:pt x="213257" y="277228"/>
                        <a:pt x="247894" y="279895"/>
                        <a:pt x="247894" y="270380"/>
                      </a:cubicBezTo>
                      <a:cubicBezTo>
                        <a:pt x="247894" y="260865"/>
                        <a:pt x="274572" y="252995"/>
                        <a:pt x="281909" y="256374"/>
                      </a:cubicBezTo>
                      <a:cubicBezTo>
                        <a:pt x="286355" y="258331"/>
                        <a:pt x="286355" y="265267"/>
                        <a:pt x="292714" y="261399"/>
                      </a:cubicBezTo>
                      <a:cubicBezTo>
                        <a:pt x="301073" y="256018"/>
                        <a:pt x="300050" y="242146"/>
                        <a:pt x="300272" y="233831"/>
                      </a:cubicBezTo>
                      <a:cubicBezTo>
                        <a:pt x="300272" y="226850"/>
                        <a:pt x="299161" y="213733"/>
                        <a:pt x="306053" y="208975"/>
                      </a:cubicBezTo>
                      <a:cubicBezTo>
                        <a:pt x="314145" y="203373"/>
                        <a:pt x="325484" y="207019"/>
                        <a:pt x="332509" y="197904"/>
                      </a:cubicBezTo>
                      <a:cubicBezTo>
                        <a:pt x="340334" y="187766"/>
                        <a:pt x="305830" y="165401"/>
                        <a:pt x="335710" y="172248"/>
                      </a:cubicBezTo>
                      <a:cubicBezTo>
                        <a:pt x="342202" y="173760"/>
                        <a:pt x="351717" y="177406"/>
                        <a:pt x="358387" y="174694"/>
                      </a:cubicBezTo>
                      <a:cubicBezTo>
                        <a:pt x="367280" y="171137"/>
                        <a:pt x="359587" y="152462"/>
                        <a:pt x="363989" y="145303"/>
                      </a:cubicBezTo>
                      <a:cubicBezTo>
                        <a:pt x="368391" y="138145"/>
                        <a:pt x="381152" y="130675"/>
                        <a:pt x="379996" y="121293"/>
                      </a:cubicBezTo>
                      <a:cubicBezTo>
                        <a:pt x="378929" y="112756"/>
                        <a:pt x="368347" y="97460"/>
                        <a:pt x="370481" y="90524"/>
                      </a:cubicBezTo>
                      <a:cubicBezTo>
                        <a:pt x="373193" y="81631"/>
                        <a:pt x="412410" y="69003"/>
                        <a:pt x="421881" y="65713"/>
                      </a:cubicBezTo>
                      <a:cubicBezTo>
                        <a:pt x="442068" y="58554"/>
                        <a:pt x="465056" y="69581"/>
                        <a:pt x="481552" y="52018"/>
                      </a:cubicBezTo>
                      <a:cubicBezTo>
                        <a:pt x="476083" y="49412"/>
                        <a:pt x="470080" y="48221"/>
                        <a:pt x="464033" y="48550"/>
                      </a:cubicBezTo>
                      <a:cubicBezTo>
                        <a:pt x="456963" y="50062"/>
                        <a:pt x="468124" y="48283"/>
                        <a:pt x="463944" y="4886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8" name="자유형: 도형 9857">
                  <a:extLst>
                    <a:ext uri="{FF2B5EF4-FFF2-40B4-BE49-F238E27FC236}">
                      <a16:creationId xmlns:a16="http://schemas.microsoft.com/office/drawing/2014/main" id="{3D056BE1-D30C-0B4D-767F-6F21D2D41A3E}"/>
                    </a:ext>
                  </a:extLst>
                </p:cNvPr>
                <p:cNvSpPr/>
                <p:nvPr/>
              </p:nvSpPr>
              <p:spPr>
                <a:xfrm>
                  <a:off x="6090847" y="8589986"/>
                  <a:ext cx="329984" cy="235970"/>
                </a:xfrm>
                <a:custGeom>
                  <a:avLst/>
                  <a:gdLst>
                    <a:gd name="connsiteX0" fmla="*/ 64952 w 483130"/>
                    <a:gd name="connsiteY0" fmla="*/ 345161 h 345484"/>
                    <a:gd name="connsiteX1" fmla="*/ 7860 w 483130"/>
                    <a:gd name="connsiteY1" fmla="*/ 332444 h 345484"/>
                    <a:gd name="connsiteX2" fmla="*/ 22756 w 483130"/>
                    <a:gd name="connsiteY2" fmla="*/ 307055 h 345484"/>
                    <a:gd name="connsiteX3" fmla="*/ 40897 w 483130"/>
                    <a:gd name="connsiteY3" fmla="*/ 278865 h 345484"/>
                    <a:gd name="connsiteX4" fmla="*/ 18665 w 483130"/>
                    <a:gd name="connsiteY4" fmla="*/ 265971 h 345484"/>
                    <a:gd name="connsiteX5" fmla="*/ 13329 w 483130"/>
                    <a:gd name="connsiteY5" fmla="*/ 264770 h 345484"/>
                    <a:gd name="connsiteX6" fmla="*/ 5193 w 483130"/>
                    <a:gd name="connsiteY6" fmla="*/ 241960 h 345484"/>
                    <a:gd name="connsiteX7" fmla="*/ 4837 w 483130"/>
                    <a:gd name="connsiteY7" fmla="*/ 231822 h 345484"/>
                    <a:gd name="connsiteX8" fmla="*/ 11773 w 483130"/>
                    <a:gd name="connsiteY8" fmla="*/ 148853 h 345484"/>
                    <a:gd name="connsiteX9" fmla="*/ 17642 w 483130"/>
                    <a:gd name="connsiteY9" fmla="*/ 132846 h 345484"/>
                    <a:gd name="connsiteX10" fmla="*/ 27024 w 483130"/>
                    <a:gd name="connsiteY10" fmla="*/ 114482 h 345484"/>
                    <a:gd name="connsiteX11" fmla="*/ 35917 w 483130"/>
                    <a:gd name="connsiteY11" fmla="*/ 113104 h 345484"/>
                    <a:gd name="connsiteX12" fmla="*/ 55659 w 483130"/>
                    <a:gd name="connsiteY12" fmla="*/ 116527 h 345484"/>
                    <a:gd name="connsiteX13" fmla="*/ 60639 w 483130"/>
                    <a:gd name="connsiteY13" fmla="*/ 119773 h 345484"/>
                    <a:gd name="connsiteX14" fmla="*/ 72466 w 483130"/>
                    <a:gd name="connsiteY14" fmla="*/ 125064 h 345484"/>
                    <a:gd name="connsiteX15" fmla="*/ 83849 w 483130"/>
                    <a:gd name="connsiteY15" fmla="*/ 119106 h 345484"/>
                    <a:gd name="connsiteX16" fmla="*/ 88740 w 483130"/>
                    <a:gd name="connsiteY16" fmla="*/ 110214 h 345484"/>
                    <a:gd name="connsiteX17" fmla="*/ 98655 w 483130"/>
                    <a:gd name="connsiteY17" fmla="*/ 99098 h 345484"/>
                    <a:gd name="connsiteX18" fmla="*/ 111061 w 483130"/>
                    <a:gd name="connsiteY18" fmla="*/ 95140 h 345484"/>
                    <a:gd name="connsiteX19" fmla="*/ 130670 w 483130"/>
                    <a:gd name="connsiteY19" fmla="*/ 87626 h 345484"/>
                    <a:gd name="connsiteX20" fmla="*/ 140407 w 483130"/>
                    <a:gd name="connsiteY20" fmla="*/ 68284 h 345484"/>
                    <a:gd name="connsiteX21" fmla="*/ 144453 w 483130"/>
                    <a:gd name="connsiteY21" fmla="*/ 55968 h 345484"/>
                    <a:gd name="connsiteX22" fmla="*/ 159393 w 483130"/>
                    <a:gd name="connsiteY22" fmla="*/ 45430 h 345484"/>
                    <a:gd name="connsiteX23" fmla="*/ 173666 w 483130"/>
                    <a:gd name="connsiteY23" fmla="*/ 37026 h 345484"/>
                    <a:gd name="connsiteX24" fmla="*/ 182915 w 483130"/>
                    <a:gd name="connsiteY24" fmla="*/ 32980 h 345484"/>
                    <a:gd name="connsiteX25" fmla="*/ 193986 w 483130"/>
                    <a:gd name="connsiteY25" fmla="*/ 35648 h 345484"/>
                    <a:gd name="connsiteX26" fmla="*/ 205902 w 483130"/>
                    <a:gd name="connsiteY26" fmla="*/ 38538 h 345484"/>
                    <a:gd name="connsiteX27" fmla="*/ 210660 w 483130"/>
                    <a:gd name="connsiteY27" fmla="*/ 37782 h 345484"/>
                    <a:gd name="connsiteX28" fmla="*/ 214261 w 483130"/>
                    <a:gd name="connsiteY28" fmla="*/ 37248 h 345484"/>
                    <a:gd name="connsiteX29" fmla="*/ 239162 w 483130"/>
                    <a:gd name="connsiteY29" fmla="*/ 46141 h 345484"/>
                    <a:gd name="connsiteX30" fmla="*/ 244186 w 483130"/>
                    <a:gd name="connsiteY30" fmla="*/ 48631 h 345484"/>
                    <a:gd name="connsiteX31" fmla="*/ 252634 w 483130"/>
                    <a:gd name="connsiteY31" fmla="*/ 53077 h 345484"/>
                    <a:gd name="connsiteX32" fmla="*/ 260727 w 483130"/>
                    <a:gd name="connsiteY32" fmla="*/ 56234 h 345484"/>
                    <a:gd name="connsiteX33" fmla="*/ 271042 w 483130"/>
                    <a:gd name="connsiteY33" fmla="*/ 52322 h 345484"/>
                    <a:gd name="connsiteX34" fmla="*/ 283892 w 483130"/>
                    <a:gd name="connsiteY34" fmla="*/ 50943 h 345484"/>
                    <a:gd name="connsiteX35" fmla="*/ 302478 w 483130"/>
                    <a:gd name="connsiteY35" fmla="*/ 46497 h 345484"/>
                    <a:gd name="connsiteX36" fmla="*/ 321909 w 483130"/>
                    <a:gd name="connsiteY36" fmla="*/ 37026 h 345484"/>
                    <a:gd name="connsiteX37" fmla="*/ 326622 w 483130"/>
                    <a:gd name="connsiteY37" fmla="*/ 36181 h 345484"/>
                    <a:gd name="connsiteX38" fmla="*/ 334181 w 483130"/>
                    <a:gd name="connsiteY38" fmla="*/ 27911 h 345484"/>
                    <a:gd name="connsiteX39" fmla="*/ 366284 w 483130"/>
                    <a:gd name="connsiteY39" fmla="*/ -324 h 345484"/>
                    <a:gd name="connsiteX40" fmla="*/ 371931 w 483130"/>
                    <a:gd name="connsiteY40" fmla="*/ 7413 h 345484"/>
                    <a:gd name="connsiteX41" fmla="*/ 372153 w 483130"/>
                    <a:gd name="connsiteY41" fmla="*/ 12615 h 345484"/>
                    <a:gd name="connsiteX42" fmla="*/ 379445 w 483130"/>
                    <a:gd name="connsiteY42" fmla="*/ 28622 h 345484"/>
                    <a:gd name="connsiteX43" fmla="*/ 384514 w 483130"/>
                    <a:gd name="connsiteY43" fmla="*/ 42406 h 345484"/>
                    <a:gd name="connsiteX44" fmla="*/ 382780 w 483130"/>
                    <a:gd name="connsiteY44" fmla="*/ 48097 h 345484"/>
                    <a:gd name="connsiteX45" fmla="*/ 380601 w 483130"/>
                    <a:gd name="connsiteY45" fmla="*/ 68551 h 345484"/>
                    <a:gd name="connsiteX46" fmla="*/ 387093 w 483130"/>
                    <a:gd name="connsiteY46" fmla="*/ 71130 h 345484"/>
                    <a:gd name="connsiteX47" fmla="*/ 426577 w 483130"/>
                    <a:gd name="connsiteY47" fmla="*/ 52588 h 345484"/>
                    <a:gd name="connsiteX48" fmla="*/ 435469 w 483130"/>
                    <a:gd name="connsiteY48" fmla="*/ 45652 h 345484"/>
                    <a:gd name="connsiteX49" fmla="*/ 446585 w 483130"/>
                    <a:gd name="connsiteY49" fmla="*/ 40539 h 345484"/>
                    <a:gd name="connsiteX50" fmla="*/ 453522 w 483130"/>
                    <a:gd name="connsiteY50" fmla="*/ 44362 h 345484"/>
                    <a:gd name="connsiteX51" fmla="*/ 462415 w 483130"/>
                    <a:gd name="connsiteY51" fmla="*/ 48809 h 345484"/>
                    <a:gd name="connsiteX52" fmla="*/ 464549 w 483130"/>
                    <a:gd name="connsiteY52" fmla="*/ 48809 h 345484"/>
                    <a:gd name="connsiteX53" fmla="*/ 465305 w 483130"/>
                    <a:gd name="connsiteY53" fmla="*/ 48809 h 345484"/>
                    <a:gd name="connsiteX54" fmla="*/ 466061 w 483130"/>
                    <a:gd name="connsiteY54" fmla="*/ 48809 h 345484"/>
                    <a:gd name="connsiteX55" fmla="*/ 466061 w 483130"/>
                    <a:gd name="connsiteY55" fmla="*/ 48809 h 345484"/>
                    <a:gd name="connsiteX56" fmla="*/ 482334 w 483130"/>
                    <a:gd name="connsiteY56" fmla="*/ 52411 h 345484"/>
                    <a:gd name="connsiteX57" fmla="*/ 483002 w 483130"/>
                    <a:gd name="connsiteY57" fmla="*/ 52722 h 345484"/>
                    <a:gd name="connsiteX58" fmla="*/ 482468 w 483130"/>
                    <a:gd name="connsiteY58" fmla="*/ 53300 h 345484"/>
                    <a:gd name="connsiteX59" fmla="*/ 446630 w 483130"/>
                    <a:gd name="connsiteY59" fmla="*/ 64282 h 345484"/>
                    <a:gd name="connsiteX60" fmla="*/ 422575 w 483130"/>
                    <a:gd name="connsiteY60" fmla="*/ 67084 h 345484"/>
                    <a:gd name="connsiteX61" fmla="*/ 419284 w 483130"/>
                    <a:gd name="connsiteY61" fmla="*/ 68240 h 345484"/>
                    <a:gd name="connsiteX62" fmla="*/ 371530 w 483130"/>
                    <a:gd name="connsiteY62" fmla="*/ 91583 h 345484"/>
                    <a:gd name="connsiteX63" fmla="*/ 376288 w 483130"/>
                    <a:gd name="connsiteY63" fmla="*/ 108746 h 345484"/>
                    <a:gd name="connsiteX64" fmla="*/ 381090 w 483130"/>
                    <a:gd name="connsiteY64" fmla="*/ 122085 h 345484"/>
                    <a:gd name="connsiteX65" fmla="*/ 371175 w 483130"/>
                    <a:gd name="connsiteY65" fmla="*/ 139426 h 345484"/>
                    <a:gd name="connsiteX66" fmla="*/ 364950 w 483130"/>
                    <a:gd name="connsiteY66" fmla="*/ 146452 h 345484"/>
                    <a:gd name="connsiteX67" fmla="*/ 363749 w 483130"/>
                    <a:gd name="connsiteY67" fmla="*/ 159257 h 345484"/>
                    <a:gd name="connsiteX68" fmla="*/ 359303 w 483130"/>
                    <a:gd name="connsiteY68" fmla="*/ 176065 h 345484"/>
                    <a:gd name="connsiteX69" fmla="*/ 353523 w 483130"/>
                    <a:gd name="connsiteY69" fmla="*/ 177043 h 345484"/>
                    <a:gd name="connsiteX70" fmla="*/ 340184 w 483130"/>
                    <a:gd name="connsiteY70" fmla="*/ 174686 h 345484"/>
                    <a:gd name="connsiteX71" fmla="*/ 336182 w 483130"/>
                    <a:gd name="connsiteY71" fmla="*/ 173619 h 345484"/>
                    <a:gd name="connsiteX72" fmla="*/ 324666 w 483130"/>
                    <a:gd name="connsiteY72" fmla="*/ 173308 h 345484"/>
                    <a:gd name="connsiteX73" fmla="*/ 328623 w 483130"/>
                    <a:gd name="connsiteY73" fmla="*/ 181711 h 345484"/>
                    <a:gd name="connsiteX74" fmla="*/ 333514 w 483130"/>
                    <a:gd name="connsiteY74" fmla="*/ 199097 h 345484"/>
                    <a:gd name="connsiteX75" fmla="*/ 318174 w 483130"/>
                    <a:gd name="connsiteY75" fmla="*/ 206522 h 345484"/>
                    <a:gd name="connsiteX76" fmla="*/ 306969 w 483130"/>
                    <a:gd name="connsiteY76" fmla="*/ 210257 h 345484"/>
                    <a:gd name="connsiteX77" fmla="*/ 301455 w 483130"/>
                    <a:gd name="connsiteY77" fmla="*/ 231155 h 345484"/>
                    <a:gd name="connsiteX78" fmla="*/ 301455 w 483130"/>
                    <a:gd name="connsiteY78" fmla="*/ 234668 h 345484"/>
                    <a:gd name="connsiteX79" fmla="*/ 301455 w 483130"/>
                    <a:gd name="connsiteY79" fmla="*/ 237869 h 345484"/>
                    <a:gd name="connsiteX80" fmla="*/ 293674 w 483130"/>
                    <a:gd name="connsiteY80" fmla="*/ 262725 h 345484"/>
                    <a:gd name="connsiteX81" fmla="*/ 290028 w 483130"/>
                    <a:gd name="connsiteY81" fmla="*/ 264014 h 345484"/>
                    <a:gd name="connsiteX82" fmla="*/ 285582 w 483130"/>
                    <a:gd name="connsiteY82" fmla="*/ 260857 h 345484"/>
                    <a:gd name="connsiteX83" fmla="*/ 282380 w 483130"/>
                    <a:gd name="connsiteY83" fmla="*/ 257745 h 345484"/>
                    <a:gd name="connsiteX84" fmla="*/ 277312 w 483130"/>
                    <a:gd name="connsiteY84" fmla="*/ 256945 h 345484"/>
                    <a:gd name="connsiteX85" fmla="*/ 249166 w 483130"/>
                    <a:gd name="connsiteY85" fmla="*/ 271217 h 345484"/>
                    <a:gd name="connsiteX86" fmla="*/ 226578 w 483130"/>
                    <a:gd name="connsiteY86" fmla="*/ 280110 h 345484"/>
                    <a:gd name="connsiteX87" fmla="*/ 205413 w 483130"/>
                    <a:gd name="connsiteY87" fmla="*/ 285535 h 345484"/>
                    <a:gd name="connsiteX88" fmla="*/ 200522 w 483130"/>
                    <a:gd name="connsiteY88" fmla="*/ 308078 h 345484"/>
                    <a:gd name="connsiteX89" fmla="*/ 201456 w 483130"/>
                    <a:gd name="connsiteY89" fmla="*/ 313592 h 345484"/>
                    <a:gd name="connsiteX90" fmla="*/ 199411 w 483130"/>
                    <a:gd name="connsiteY90" fmla="*/ 327153 h 345484"/>
                    <a:gd name="connsiteX91" fmla="*/ 181181 w 483130"/>
                    <a:gd name="connsiteY91" fmla="*/ 333333 h 345484"/>
                    <a:gd name="connsiteX92" fmla="*/ 172288 w 483130"/>
                    <a:gd name="connsiteY92" fmla="*/ 334489 h 345484"/>
                    <a:gd name="connsiteX93" fmla="*/ 90119 w 483130"/>
                    <a:gd name="connsiteY93" fmla="*/ 344761 h 345484"/>
                    <a:gd name="connsiteX94" fmla="*/ 64952 w 483130"/>
                    <a:gd name="connsiteY94" fmla="*/ 345161 h 345484"/>
                    <a:gd name="connsiteX95" fmla="*/ 36184 w 483130"/>
                    <a:gd name="connsiteY95" fmla="*/ 114215 h 345484"/>
                    <a:gd name="connsiteX96" fmla="*/ 27691 w 483130"/>
                    <a:gd name="connsiteY96" fmla="*/ 115460 h 345484"/>
                    <a:gd name="connsiteX97" fmla="*/ 18798 w 483130"/>
                    <a:gd name="connsiteY97" fmla="*/ 133246 h 345484"/>
                    <a:gd name="connsiteX98" fmla="*/ 12707 w 483130"/>
                    <a:gd name="connsiteY98" fmla="*/ 149742 h 345484"/>
                    <a:gd name="connsiteX99" fmla="*/ 6037 w 483130"/>
                    <a:gd name="connsiteY99" fmla="*/ 231778 h 345484"/>
                    <a:gd name="connsiteX100" fmla="*/ 6393 w 483130"/>
                    <a:gd name="connsiteY100" fmla="*/ 242182 h 345484"/>
                    <a:gd name="connsiteX101" fmla="*/ 13685 w 483130"/>
                    <a:gd name="connsiteY101" fmla="*/ 263836 h 345484"/>
                    <a:gd name="connsiteX102" fmla="*/ 18976 w 483130"/>
                    <a:gd name="connsiteY102" fmla="*/ 265037 h 345484"/>
                    <a:gd name="connsiteX103" fmla="*/ 41875 w 483130"/>
                    <a:gd name="connsiteY103" fmla="*/ 278643 h 345484"/>
                    <a:gd name="connsiteX104" fmla="*/ 23467 w 483130"/>
                    <a:gd name="connsiteY104" fmla="*/ 308078 h 345484"/>
                    <a:gd name="connsiteX105" fmla="*/ 8705 w 483130"/>
                    <a:gd name="connsiteY105" fmla="*/ 331999 h 345484"/>
                    <a:gd name="connsiteX106" fmla="*/ 64907 w 483130"/>
                    <a:gd name="connsiteY106" fmla="*/ 344227 h 345484"/>
                    <a:gd name="connsiteX107" fmla="*/ 90074 w 483130"/>
                    <a:gd name="connsiteY107" fmla="*/ 343382 h 345484"/>
                    <a:gd name="connsiteX108" fmla="*/ 172065 w 483130"/>
                    <a:gd name="connsiteY108" fmla="*/ 333155 h 345484"/>
                    <a:gd name="connsiteX109" fmla="*/ 180958 w 483130"/>
                    <a:gd name="connsiteY109" fmla="*/ 331955 h 345484"/>
                    <a:gd name="connsiteX110" fmla="*/ 198433 w 483130"/>
                    <a:gd name="connsiteY110" fmla="*/ 326219 h 345484"/>
                    <a:gd name="connsiteX111" fmla="*/ 200300 w 483130"/>
                    <a:gd name="connsiteY111" fmla="*/ 313502 h 345484"/>
                    <a:gd name="connsiteX112" fmla="*/ 199322 w 483130"/>
                    <a:gd name="connsiteY112" fmla="*/ 308034 h 345484"/>
                    <a:gd name="connsiteX113" fmla="*/ 204613 w 483130"/>
                    <a:gd name="connsiteY113" fmla="*/ 284379 h 345484"/>
                    <a:gd name="connsiteX114" fmla="*/ 226356 w 483130"/>
                    <a:gd name="connsiteY114" fmla="*/ 278732 h 345484"/>
                    <a:gd name="connsiteX115" fmla="*/ 247965 w 483130"/>
                    <a:gd name="connsiteY115" fmla="*/ 270861 h 345484"/>
                    <a:gd name="connsiteX116" fmla="*/ 277223 w 483130"/>
                    <a:gd name="connsiteY116" fmla="*/ 255477 h 345484"/>
                    <a:gd name="connsiteX117" fmla="*/ 282736 w 483130"/>
                    <a:gd name="connsiteY117" fmla="*/ 256366 h 345484"/>
                    <a:gd name="connsiteX118" fmla="*/ 286382 w 483130"/>
                    <a:gd name="connsiteY118" fmla="*/ 259835 h 345484"/>
                    <a:gd name="connsiteX119" fmla="*/ 289939 w 483130"/>
                    <a:gd name="connsiteY119" fmla="*/ 262547 h 345484"/>
                    <a:gd name="connsiteX120" fmla="*/ 293007 w 483130"/>
                    <a:gd name="connsiteY120" fmla="*/ 261435 h 345484"/>
                    <a:gd name="connsiteX121" fmla="*/ 300255 w 483130"/>
                    <a:gd name="connsiteY121" fmla="*/ 237514 h 345484"/>
                    <a:gd name="connsiteX122" fmla="*/ 300255 w 483130"/>
                    <a:gd name="connsiteY122" fmla="*/ 234268 h 345484"/>
                    <a:gd name="connsiteX123" fmla="*/ 300255 w 483130"/>
                    <a:gd name="connsiteY123" fmla="*/ 230800 h 345484"/>
                    <a:gd name="connsiteX124" fmla="*/ 306258 w 483130"/>
                    <a:gd name="connsiteY124" fmla="*/ 209012 h 345484"/>
                    <a:gd name="connsiteX125" fmla="*/ 317863 w 483130"/>
                    <a:gd name="connsiteY125" fmla="*/ 205099 h 345484"/>
                    <a:gd name="connsiteX126" fmla="*/ 332580 w 483130"/>
                    <a:gd name="connsiteY126" fmla="*/ 198074 h 345484"/>
                    <a:gd name="connsiteX127" fmla="*/ 327600 w 483130"/>
                    <a:gd name="connsiteY127" fmla="*/ 181978 h 345484"/>
                    <a:gd name="connsiteX128" fmla="*/ 323599 w 483130"/>
                    <a:gd name="connsiteY128" fmla="*/ 172463 h 345484"/>
                    <a:gd name="connsiteX129" fmla="*/ 336315 w 483130"/>
                    <a:gd name="connsiteY129" fmla="*/ 172196 h 345484"/>
                    <a:gd name="connsiteX130" fmla="*/ 340361 w 483130"/>
                    <a:gd name="connsiteY130" fmla="*/ 173263 h 345484"/>
                    <a:gd name="connsiteX131" fmla="*/ 353300 w 483130"/>
                    <a:gd name="connsiteY131" fmla="*/ 175575 h 345484"/>
                    <a:gd name="connsiteX132" fmla="*/ 358681 w 483130"/>
                    <a:gd name="connsiteY132" fmla="*/ 174686 h 345484"/>
                    <a:gd name="connsiteX133" fmla="*/ 362637 w 483130"/>
                    <a:gd name="connsiteY133" fmla="*/ 158990 h 345484"/>
                    <a:gd name="connsiteX134" fmla="*/ 364016 w 483130"/>
                    <a:gd name="connsiteY134" fmla="*/ 145651 h 345484"/>
                    <a:gd name="connsiteX135" fmla="*/ 370374 w 483130"/>
                    <a:gd name="connsiteY135" fmla="*/ 138404 h 345484"/>
                    <a:gd name="connsiteX136" fmla="*/ 379979 w 483130"/>
                    <a:gd name="connsiteY136" fmla="*/ 121996 h 345484"/>
                    <a:gd name="connsiteX137" fmla="*/ 375266 w 483130"/>
                    <a:gd name="connsiteY137" fmla="*/ 108924 h 345484"/>
                    <a:gd name="connsiteX138" fmla="*/ 370463 w 483130"/>
                    <a:gd name="connsiteY138" fmla="*/ 91138 h 345484"/>
                    <a:gd name="connsiteX139" fmla="*/ 418884 w 483130"/>
                    <a:gd name="connsiteY139" fmla="*/ 67084 h 345484"/>
                    <a:gd name="connsiteX140" fmla="*/ 422175 w 483130"/>
                    <a:gd name="connsiteY140" fmla="*/ 65972 h 345484"/>
                    <a:gd name="connsiteX141" fmla="*/ 446630 w 483130"/>
                    <a:gd name="connsiteY141" fmla="*/ 63082 h 345484"/>
                    <a:gd name="connsiteX142" fmla="*/ 481134 w 483130"/>
                    <a:gd name="connsiteY142" fmla="*/ 52988 h 345484"/>
                    <a:gd name="connsiteX143" fmla="*/ 464682 w 483130"/>
                    <a:gd name="connsiteY143" fmla="*/ 49876 h 345484"/>
                    <a:gd name="connsiteX144" fmla="*/ 464060 w 483130"/>
                    <a:gd name="connsiteY144" fmla="*/ 49876 h 345484"/>
                    <a:gd name="connsiteX145" fmla="*/ 462326 w 483130"/>
                    <a:gd name="connsiteY145" fmla="*/ 50143 h 345484"/>
                    <a:gd name="connsiteX146" fmla="*/ 461792 w 483130"/>
                    <a:gd name="connsiteY146" fmla="*/ 50143 h 345484"/>
                    <a:gd name="connsiteX147" fmla="*/ 461792 w 483130"/>
                    <a:gd name="connsiteY147" fmla="*/ 50143 h 345484"/>
                    <a:gd name="connsiteX148" fmla="*/ 452899 w 483130"/>
                    <a:gd name="connsiteY148" fmla="*/ 45385 h 345484"/>
                    <a:gd name="connsiteX149" fmla="*/ 446719 w 483130"/>
                    <a:gd name="connsiteY149" fmla="*/ 41917 h 345484"/>
                    <a:gd name="connsiteX150" fmla="*/ 436270 w 483130"/>
                    <a:gd name="connsiteY150" fmla="*/ 46808 h 345484"/>
                    <a:gd name="connsiteX151" fmla="*/ 427377 w 483130"/>
                    <a:gd name="connsiteY151" fmla="*/ 53700 h 345484"/>
                    <a:gd name="connsiteX152" fmla="*/ 387360 w 483130"/>
                    <a:gd name="connsiteY152" fmla="*/ 72508 h 345484"/>
                    <a:gd name="connsiteX153" fmla="*/ 379934 w 483130"/>
                    <a:gd name="connsiteY153" fmla="*/ 69485 h 345484"/>
                    <a:gd name="connsiteX154" fmla="*/ 381935 w 483130"/>
                    <a:gd name="connsiteY154" fmla="*/ 48008 h 345484"/>
                    <a:gd name="connsiteX155" fmla="*/ 383625 w 483130"/>
                    <a:gd name="connsiteY155" fmla="*/ 42450 h 345484"/>
                    <a:gd name="connsiteX156" fmla="*/ 379178 w 483130"/>
                    <a:gd name="connsiteY156" fmla="*/ 29912 h 345484"/>
                    <a:gd name="connsiteX157" fmla="*/ 371264 w 483130"/>
                    <a:gd name="connsiteY157" fmla="*/ 12927 h 345484"/>
                    <a:gd name="connsiteX158" fmla="*/ 371041 w 483130"/>
                    <a:gd name="connsiteY158" fmla="*/ 7769 h 345484"/>
                    <a:gd name="connsiteX159" fmla="*/ 366595 w 483130"/>
                    <a:gd name="connsiteY159" fmla="*/ 1055 h 345484"/>
                    <a:gd name="connsiteX160" fmla="*/ 335470 w 483130"/>
                    <a:gd name="connsiteY160" fmla="*/ 28934 h 345484"/>
                    <a:gd name="connsiteX161" fmla="*/ 327378 w 483130"/>
                    <a:gd name="connsiteY161" fmla="*/ 37515 h 345484"/>
                    <a:gd name="connsiteX162" fmla="*/ 322487 w 483130"/>
                    <a:gd name="connsiteY162" fmla="*/ 38404 h 345484"/>
                    <a:gd name="connsiteX163" fmla="*/ 304034 w 483130"/>
                    <a:gd name="connsiteY163" fmla="*/ 46764 h 345484"/>
                    <a:gd name="connsiteX164" fmla="*/ 284381 w 483130"/>
                    <a:gd name="connsiteY164" fmla="*/ 52277 h 345484"/>
                    <a:gd name="connsiteX165" fmla="*/ 272020 w 483130"/>
                    <a:gd name="connsiteY165" fmla="*/ 53522 h 345484"/>
                    <a:gd name="connsiteX166" fmla="*/ 261171 w 483130"/>
                    <a:gd name="connsiteY166" fmla="*/ 57568 h 345484"/>
                    <a:gd name="connsiteX167" fmla="*/ 252545 w 483130"/>
                    <a:gd name="connsiteY167" fmla="*/ 54278 h 345484"/>
                    <a:gd name="connsiteX168" fmla="*/ 244186 w 483130"/>
                    <a:gd name="connsiteY168" fmla="*/ 49832 h 345484"/>
                    <a:gd name="connsiteX169" fmla="*/ 239117 w 483130"/>
                    <a:gd name="connsiteY169" fmla="*/ 47342 h 345484"/>
                    <a:gd name="connsiteX170" fmla="*/ 214707 w 483130"/>
                    <a:gd name="connsiteY170" fmla="*/ 38671 h 345484"/>
                    <a:gd name="connsiteX171" fmla="*/ 211460 w 483130"/>
                    <a:gd name="connsiteY171" fmla="*/ 39116 h 345484"/>
                    <a:gd name="connsiteX172" fmla="*/ 206347 w 483130"/>
                    <a:gd name="connsiteY172" fmla="*/ 39960 h 345484"/>
                    <a:gd name="connsiteX173" fmla="*/ 194031 w 483130"/>
                    <a:gd name="connsiteY173" fmla="*/ 37026 h 345484"/>
                    <a:gd name="connsiteX174" fmla="*/ 183359 w 483130"/>
                    <a:gd name="connsiteY174" fmla="*/ 34403 h 345484"/>
                    <a:gd name="connsiteX175" fmla="*/ 174911 w 483130"/>
                    <a:gd name="connsiteY175" fmla="*/ 38138 h 345484"/>
                    <a:gd name="connsiteX176" fmla="*/ 160282 w 483130"/>
                    <a:gd name="connsiteY176" fmla="*/ 46764 h 345484"/>
                    <a:gd name="connsiteX177" fmla="*/ 145876 w 483130"/>
                    <a:gd name="connsiteY177" fmla="*/ 56812 h 345484"/>
                    <a:gd name="connsiteX178" fmla="*/ 141919 w 483130"/>
                    <a:gd name="connsiteY178" fmla="*/ 68862 h 345484"/>
                    <a:gd name="connsiteX179" fmla="*/ 131692 w 483130"/>
                    <a:gd name="connsiteY179" fmla="*/ 88871 h 345484"/>
                    <a:gd name="connsiteX180" fmla="*/ 111817 w 483130"/>
                    <a:gd name="connsiteY180" fmla="*/ 96519 h 345484"/>
                    <a:gd name="connsiteX181" fmla="*/ 99545 w 483130"/>
                    <a:gd name="connsiteY181" fmla="*/ 100432 h 345484"/>
                    <a:gd name="connsiteX182" fmla="*/ 90252 w 483130"/>
                    <a:gd name="connsiteY182" fmla="*/ 110836 h 345484"/>
                    <a:gd name="connsiteX183" fmla="*/ 85094 w 483130"/>
                    <a:gd name="connsiteY183" fmla="*/ 120351 h 345484"/>
                    <a:gd name="connsiteX184" fmla="*/ 72911 w 483130"/>
                    <a:gd name="connsiteY184" fmla="*/ 126621 h 345484"/>
                    <a:gd name="connsiteX185" fmla="*/ 60461 w 483130"/>
                    <a:gd name="connsiteY185" fmla="*/ 121107 h 345484"/>
                    <a:gd name="connsiteX186" fmla="*/ 55526 w 483130"/>
                    <a:gd name="connsiteY186" fmla="*/ 117906 h 345484"/>
                    <a:gd name="connsiteX187" fmla="*/ 36184 w 483130"/>
                    <a:gd name="connsiteY187" fmla="*/ 114215 h 345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483130" h="345484">
                      <a:moveTo>
                        <a:pt x="64952" y="345161"/>
                      </a:moveTo>
                      <a:cubicBezTo>
                        <a:pt x="42720" y="345161"/>
                        <a:pt x="14886" y="342982"/>
                        <a:pt x="7860" y="332444"/>
                      </a:cubicBezTo>
                      <a:cubicBezTo>
                        <a:pt x="2391" y="324263"/>
                        <a:pt x="12307" y="315903"/>
                        <a:pt x="22756" y="307055"/>
                      </a:cubicBezTo>
                      <a:cubicBezTo>
                        <a:pt x="33205" y="298207"/>
                        <a:pt x="44499" y="288736"/>
                        <a:pt x="40897" y="278865"/>
                      </a:cubicBezTo>
                      <a:cubicBezTo>
                        <a:pt x="37651" y="269972"/>
                        <a:pt x="27558" y="267838"/>
                        <a:pt x="18665" y="265971"/>
                      </a:cubicBezTo>
                      <a:lnTo>
                        <a:pt x="13329" y="264770"/>
                      </a:lnTo>
                      <a:cubicBezTo>
                        <a:pt x="4703" y="262547"/>
                        <a:pt x="4970" y="251431"/>
                        <a:pt x="5193" y="241960"/>
                      </a:cubicBezTo>
                      <a:cubicBezTo>
                        <a:pt x="5415" y="238576"/>
                        <a:pt x="5281" y="235179"/>
                        <a:pt x="4837" y="231822"/>
                      </a:cubicBezTo>
                      <a:cubicBezTo>
                        <a:pt x="-766" y="203632"/>
                        <a:pt x="-5034" y="168728"/>
                        <a:pt x="11773" y="148853"/>
                      </a:cubicBezTo>
                      <a:cubicBezTo>
                        <a:pt x="15019" y="144086"/>
                        <a:pt x="17064" y="138586"/>
                        <a:pt x="17642" y="132846"/>
                      </a:cubicBezTo>
                      <a:cubicBezTo>
                        <a:pt x="19065" y="125509"/>
                        <a:pt x="20533" y="117950"/>
                        <a:pt x="27024" y="114482"/>
                      </a:cubicBezTo>
                      <a:cubicBezTo>
                        <a:pt x="29870" y="113419"/>
                        <a:pt x="32894" y="112952"/>
                        <a:pt x="35917" y="113104"/>
                      </a:cubicBezTo>
                      <a:cubicBezTo>
                        <a:pt x="42675" y="112926"/>
                        <a:pt x="49390" y="114091"/>
                        <a:pt x="55659" y="116527"/>
                      </a:cubicBezTo>
                      <a:cubicBezTo>
                        <a:pt x="57393" y="117550"/>
                        <a:pt x="59038" y="118662"/>
                        <a:pt x="60639" y="119773"/>
                      </a:cubicBezTo>
                      <a:cubicBezTo>
                        <a:pt x="63974" y="122672"/>
                        <a:pt x="68064" y="124513"/>
                        <a:pt x="72466" y="125064"/>
                      </a:cubicBezTo>
                      <a:cubicBezTo>
                        <a:pt x="76912" y="124642"/>
                        <a:pt x="80959" y="122503"/>
                        <a:pt x="83849" y="119106"/>
                      </a:cubicBezTo>
                      <a:cubicBezTo>
                        <a:pt x="86295" y="116670"/>
                        <a:pt x="87984" y="113584"/>
                        <a:pt x="88740" y="110214"/>
                      </a:cubicBezTo>
                      <a:cubicBezTo>
                        <a:pt x="89674" y="104927"/>
                        <a:pt x="93498" y="100618"/>
                        <a:pt x="98655" y="99098"/>
                      </a:cubicBezTo>
                      <a:cubicBezTo>
                        <a:pt x="102702" y="97559"/>
                        <a:pt x="106837" y="96239"/>
                        <a:pt x="111061" y="95140"/>
                      </a:cubicBezTo>
                      <a:cubicBezTo>
                        <a:pt x="117909" y="93584"/>
                        <a:pt x="124534" y="91054"/>
                        <a:pt x="130670" y="87626"/>
                      </a:cubicBezTo>
                      <a:cubicBezTo>
                        <a:pt x="136405" y="84024"/>
                        <a:pt x="138406" y="76021"/>
                        <a:pt x="140407" y="68284"/>
                      </a:cubicBezTo>
                      <a:cubicBezTo>
                        <a:pt x="141297" y="64038"/>
                        <a:pt x="142630" y="59903"/>
                        <a:pt x="144453" y="55968"/>
                      </a:cubicBezTo>
                      <a:cubicBezTo>
                        <a:pt x="147344" y="50498"/>
                        <a:pt x="153346" y="48053"/>
                        <a:pt x="159393" y="45430"/>
                      </a:cubicBezTo>
                      <a:cubicBezTo>
                        <a:pt x="164640" y="43593"/>
                        <a:pt x="169487" y="40734"/>
                        <a:pt x="173666" y="37026"/>
                      </a:cubicBezTo>
                      <a:cubicBezTo>
                        <a:pt x="176023" y="34438"/>
                        <a:pt x="179402" y="32966"/>
                        <a:pt x="182915" y="32980"/>
                      </a:cubicBezTo>
                      <a:cubicBezTo>
                        <a:pt x="186739" y="33242"/>
                        <a:pt x="190473" y="34145"/>
                        <a:pt x="193986" y="35648"/>
                      </a:cubicBezTo>
                      <a:cubicBezTo>
                        <a:pt x="197766" y="37293"/>
                        <a:pt x="201812" y="38271"/>
                        <a:pt x="205902" y="38538"/>
                      </a:cubicBezTo>
                      <a:cubicBezTo>
                        <a:pt x="207503" y="38538"/>
                        <a:pt x="209104" y="38284"/>
                        <a:pt x="210660" y="37782"/>
                      </a:cubicBezTo>
                      <a:cubicBezTo>
                        <a:pt x="211816" y="37413"/>
                        <a:pt x="213061" y="37231"/>
                        <a:pt x="214261" y="37248"/>
                      </a:cubicBezTo>
                      <a:cubicBezTo>
                        <a:pt x="221554" y="37248"/>
                        <a:pt x="231736" y="42317"/>
                        <a:pt x="239162" y="46141"/>
                      </a:cubicBezTo>
                      <a:lnTo>
                        <a:pt x="244186" y="48631"/>
                      </a:lnTo>
                      <a:cubicBezTo>
                        <a:pt x="247787" y="50276"/>
                        <a:pt x="250455" y="51788"/>
                        <a:pt x="252634" y="53077"/>
                      </a:cubicBezTo>
                      <a:cubicBezTo>
                        <a:pt x="254991" y="54816"/>
                        <a:pt x="257792" y="55905"/>
                        <a:pt x="260727" y="56234"/>
                      </a:cubicBezTo>
                      <a:cubicBezTo>
                        <a:pt x="264417" y="55790"/>
                        <a:pt x="267974" y="54447"/>
                        <a:pt x="271042" y="52322"/>
                      </a:cubicBezTo>
                      <a:cubicBezTo>
                        <a:pt x="275222" y="51090"/>
                        <a:pt x="279579" y="50623"/>
                        <a:pt x="283892" y="50943"/>
                      </a:cubicBezTo>
                      <a:cubicBezTo>
                        <a:pt x="292162" y="50943"/>
                        <a:pt x="302478" y="50632"/>
                        <a:pt x="302478" y="46497"/>
                      </a:cubicBezTo>
                      <a:cubicBezTo>
                        <a:pt x="302478" y="40139"/>
                        <a:pt x="314172" y="38271"/>
                        <a:pt x="321909" y="37026"/>
                      </a:cubicBezTo>
                      <a:cubicBezTo>
                        <a:pt x="323910" y="36715"/>
                        <a:pt x="325599" y="36448"/>
                        <a:pt x="326622" y="36181"/>
                      </a:cubicBezTo>
                      <a:cubicBezTo>
                        <a:pt x="329379" y="33647"/>
                        <a:pt x="331913" y="30877"/>
                        <a:pt x="334181" y="27911"/>
                      </a:cubicBezTo>
                      <a:cubicBezTo>
                        <a:pt x="343740" y="16661"/>
                        <a:pt x="358191" y="-324"/>
                        <a:pt x="366284" y="-324"/>
                      </a:cubicBezTo>
                      <a:cubicBezTo>
                        <a:pt x="369485" y="-324"/>
                        <a:pt x="371397" y="2300"/>
                        <a:pt x="371931" y="7413"/>
                      </a:cubicBezTo>
                      <a:cubicBezTo>
                        <a:pt x="372108" y="9143"/>
                        <a:pt x="372153" y="10877"/>
                        <a:pt x="372153" y="12615"/>
                      </a:cubicBezTo>
                      <a:cubicBezTo>
                        <a:pt x="372153" y="19240"/>
                        <a:pt x="372464" y="25465"/>
                        <a:pt x="379445" y="28622"/>
                      </a:cubicBezTo>
                      <a:cubicBezTo>
                        <a:pt x="384247" y="30801"/>
                        <a:pt x="385937" y="35470"/>
                        <a:pt x="384514" y="42406"/>
                      </a:cubicBezTo>
                      <a:cubicBezTo>
                        <a:pt x="384203" y="43829"/>
                        <a:pt x="383536" y="45830"/>
                        <a:pt x="382780" y="48097"/>
                      </a:cubicBezTo>
                      <a:cubicBezTo>
                        <a:pt x="380512" y="54856"/>
                        <a:pt x="377444" y="64149"/>
                        <a:pt x="380601" y="68551"/>
                      </a:cubicBezTo>
                      <a:cubicBezTo>
                        <a:pt x="382202" y="70432"/>
                        <a:pt x="384647" y="71397"/>
                        <a:pt x="387093" y="71130"/>
                      </a:cubicBezTo>
                      <a:cubicBezTo>
                        <a:pt x="403545" y="71130"/>
                        <a:pt x="414750" y="62237"/>
                        <a:pt x="426577" y="52588"/>
                      </a:cubicBezTo>
                      <a:cubicBezTo>
                        <a:pt x="429422" y="50276"/>
                        <a:pt x="432402" y="47875"/>
                        <a:pt x="435469" y="45652"/>
                      </a:cubicBezTo>
                      <a:cubicBezTo>
                        <a:pt x="438582" y="42868"/>
                        <a:pt x="442451" y="41090"/>
                        <a:pt x="446585" y="40539"/>
                      </a:cubicBezTo>
                      <a:cubicBezTo>
                        <a:pt x="449342" y="40761"/>
                        <a:pt x="451877" y="42153"/>
                        <a:pt x="453522" y="44362"/>
                      </a:cubicBezTo>
                      <a:cubicBezTo>
                        <a:pt x="455656" y="47093"/>
                        <a:pt x="458946" y="48724"/>
                        <a:pt x="462415" y="48809"/>
                      </a:cubicBezTo>
                      <a:lnTo>
                        <a:pt x="464549" y="48809"/>
                      </a:lnTo>
                      <a:lnTo>
                        <a:pt x="465305" y="48809"/>
                      </a:lnTo>
                      <a:lnTo>
                        <a:pt x="466061" y="48809"/>
                      </a:lnTo>
                      <a:lnTo>
                        <a:pt x="466061" y="48809"/>
                      </a:lnTo>
                      <a:cubicBezTo>
                        <a:pt x="471708" y="48760"/>
                        <a:pt x="477266" y="49992"/>
                        <a:pt x="482334" y="52411"/>
                      </a:cubicBezTo>
                      <a:lnTo>
                        <a:pt x="483002" y="52722"/>
                      </a:lnTo>
                      <a:lnTo>
                        <a:pt x="482468" y="53300"/>
                      </a:lnTo>
                      <a:cubicBezTo>
                        <a:pt x="472241" y="64193"/>
                        <a:pt x="459792" y="64238"/>
                        <a:pt x="446630" y="64282"/>
                      </a:cubicBezTo>
                      <a:cubicBezTo>
                        <a:pt x="438493" y="63878"/>
                        <a:pt x="430400" y="64825"/>
                        <a:pt x="422575" y="67084"/>
                      </a:cubicBezTo>
                      <a:lnTo>
                        <a:pt x="419284" y="68240"/>
                      </a:lnTo>
                      <a:cubicBezTo>
                        <a:pt x="406879" y="72686"/>
                        <a:pt x="373931" y="83846"/>
                        <a:pt x="371530" y="91583"/>
                      </a:cubicBezTo>
                      <a:cubicBezTo>
                        <a:pt x="370374" y="95407"/>
                        <a:pt x="373353" y="102165"/>
                        <a:pt x="376288" y="108746"/>
                      </a:cubicBezTo>
                      <a:cubicBezTo>
                        <a:pt x="378467" y="112970"/>
                        <a:pt x="380068" y="117452"/>
                        <a:pt x="381090" y="122085"/>
                      </a:cubicBezTo>
                      <a:cubicBezTo>
                        <a:pt x="381891" y="128622"/>
                        <a:pt x="376199" y="134358"/>
                        <a:pt x="371175" y="139426"/>
                      </a:cubicBezTo>
                      <a:cubicBezTo>
                        <a:pt x="368863" y="141543"/>
                        <a:pt x="366773" y="143899"/>
                        <a:pt x="364950" y="146452"/>
                      </a:cubicBezTo>
                      <a:cubicBezTo>
                        <a:pt x="363438" y="150547"/>
                        <a:pt x="363038" y="154958"/>
                        <a:pt x="363749" y="159257"/>
                      </a:cubicBezTo>
                      <a:cubicBezTo>
                        <a:pt x="364150" y="166460"/>
                        <a:pt x="364550" y="173842"/>
                        <a:pt x="359303" y="176065"/>
                      </a:cubicBezTo>
                      <a:cubicBezTo>
                        <a:pt x="357436" y="176763"/>
                        <a:pt x="355479" y="177092"/>
                        <a:pt x="353523" y="177043"/>
                      </a:cubicBezTo>
                      <a:cubicBezTo>
                        <a:pt x="348987" y="176825"/>
                        <a:pt x="344496" y="176033"/>
                        <a:pt x="340184" y="174686"/>
                      </a:cubicBezTo>
                      <a:lnTo>
                        <a:pt x="336182" y="173619"/>
                      </a:lnTo>
                      <a:cubicBezTo>
                        <a:pt x="329245" y="172018"/>
                        <a:pt x="325377" y="171974"/>
                        <a:pt x="324666" y="173308"/>
                      </a:cubicBezTo>
                      <a:cubicBezTo>
                        <a:pt x="323954" y="174642"/>
                        <a:pt x="326266" y="178288"/>
                        <a:pt x="328623" y="181711"/>
                      </a:cubicBezTo>
                      <a:cubicBezTo>
                        <a:pt x="332402" y="187358"/>
                        <a:pt x="337160" y="194384"/>
                        <a:pt x="333514" y="199097"/>
                      </a:cubicBezTo>
                      <a:cubicBezTo>
                        <a:pt x="329601" y="203543"/>
                        <a:pt x="324088" y="206224"/>
                        <a:pt x="318174" y="206522"/>
                      </a:cubicBezTo>
                      <a:cubicBezTo>
                        <a:pt x="314217" y="206967"/>
                        <a:pt x="310392" y="208239"/>
                        <a:pt x="306969" y="210257"/>
                      </a:cubicBezTo>
                      <a:cubicBezTo>
                        <a:pt x="301367" y="214170"/>
                        <a:pt x="301411" y="223997"/>
                        <a:pt x="301455" y="231155"/>
                      </a:cubicBezTo>
                      <a:cubicBezTo>
                        <a:pt x="301455" y="232445"/>
                        <a:pt x="301455" y="233601"/>
                        <a:pt x="301455" y="234668"/>
                      </a:cubicBezTo>
                      <a:cubicBezTo>
                        <a:pt x="301455" y="235735"/>
                        <a:pt x="301455" y="236758"/>
                        <a:pt x="301455" y="237869"/>
                      </a:cubicBezTo>
                      <a:cubicBezTo>
                        <a:pt x="301455" y="246273"/>
                        <a:pt x="301455" y="257789"/>
                        <a:pt x="293674" y="262725"/>
                      </a:cubicBezTo>
                      <a:cubicBezTo>
                        <a:pt x="292607" y="263494"/>
                        <a:pt x="291362" y="263943"/>
                        <a:pt x="290028" y="264014"/>
                      </a:cubicBezTo>
                      <a:cubicBezTo>
                        <a:pt x="287938" y="264014"/>
                        <a:pt x="286738" y="262414"/>
                        <a:pt x="285582" y="260857"/>
                      </a:cubicBezTo>
                      <a:cubicBezTo>
                        <a:pt x="284826" y="259554"/>
                        <a:pt x="283714" y="258483"/>
                        <a:pt x="282380" y="257745"/>
                      </a:cubicBezTo>
                      <a:cubicBezTo>
                        <a:pt x="280780" y="257136"/>
                        <a:pt x="279046" y="256864"/>
                        <a:pt x="277312" y="256945"/>
                      </a:cubicBezTo>
                      <a:cubicBezTo>
                        <a:pt x="266462" y="256945"/>
                        <a:pt x="249166" y="263481"/>
                        <a:pt x="249166" y="271217"/>
                      </a:cubicBezTo>
                      <a:cubicBezTo>
                        <a:pt x="249166" y="277087"/>
                        <a:pt x="238183" y="278598"/>
                        <a:pt x="226578" y="280110"/>
                      </a:cubicBezTo>
                      <a:cubicBezTo>
                        <a:pt x="217997" y="281266"/>
                        <a:pt x="209104" y="282467"/>
                        <a:pt x="205413" y="285535"/>
                      </a:cubicBezTo>
                      <a:cubicBezTo>
                        <a:pt x="197499" y="292026"/>
                        <a:pt x="198922" y="299452"/>
                        <a:pt x="200522" y="308078"/>
                      </a:cubicBezTo>
                      <a:cubicBezTo>
                        <a:pt x="200834" y="309856"/>
                        <a:pt x="201189" y="311724"/>
                        <a:pt x="201456" y="313592"/>
                      </a:cubicBezTo>
                      <a:cubicBezTo>
                        <a:pt x="202612" y="318202"/>
                        <a:pt x="201856" y="323089"/>
                        <a:pt x="199411" y="327153"/>
                      </a:cubicBezTo>
                      <a:cubicBezTo>
                        <a:pt x="195942" y="331599"/>
                        <a:pt x="189095" y="332400"/>
                        <a:pt x="181181" y="333333"/>
                      </a:cubicBezTo>
                      <a:cubicBezTo>
                        <a:pt x="178290" y="333645"/>
                        <a:pt x="175356" y="334000"/>
                        <a:pt x="172288" y="334489"/>
                      </a:cubicBezTo>
                      <a:cubicBezTo>
                        <a:pt x="145076" y="339314"/>
                        <a:pt x="117686" y="342742"/>
                        <a:pt x="90119" y="344761"/>
                      </a:cubicBezTo>
                      <a:cubicBezTo>
                        <a:pt x="84338" y="344716"/>
                        <a:pt x="75223" y="345161"/>
                        <a:pt x="64952" y="345161"/>
                      </a:cubicBezTo>
                      <a:close/>
                      <a:moveTo>
                        <a:pt x="36184" y="114215"/>
                      </a:moveTo>
                      <a:cubicBezTo>
                        <a:pt x="33294" y="114033"/>
                        <a:pt x="30403" y="114460"/>
                        <a:pt x="27691" y="115460"/>
                      </a:cubicBezTo>
                      <a:cubicBezTo>
                        <a:pt x="21644" y="118706"/>
                        <a:pt x="20310" y="125687"/>
                        <a:pt x="18798" y="133246"/>
                      </a:cubicBezTo>
                      <a:cubicBezTo>
                        <a:pt x="18220" y="139177"/>
                        <a:pt x="16131" y="144855"/>
                        <a:pt x="12707" y="149742"/>
                      </a:cubicBezTo>
                      <a:cubicBezTo>
                        <a:pt x="-3789" y="169262"/>
                        <a:pt x="479" y="203855"/>
                        <a:pt x="6037" y="231778"/>
                      </a:cubicBezTo>
                      <a:cubicBezTo>
                        <a:pt x="6482" y="235228"/>
                        <a:pt x="6615" y="238710"/>
                        <a:pt x="6393" y="242182"/>
                      </a:cubicBezTo>
                      <a:cubicBezTo>
                        <a:pt x="6393" y="251387"/>
                        <a:pt x="5948" y="261880"/>
                        <a:pt x="13685" y="263836"/>
                      </a:cubicBezTo>
                      <a:cubicBezTo>
                        <a:pt x="15330" y="264281"/>
                        <a:pt x="17109" y="264681"/>
                        <a:pt x="18976" y="265037"/>
                      </a:cubicBezTo>
                      <a:cubicBezTo>
                        <a:pt x="27869" y="266993"/>
                        <a:pt x="38407" y="269172"/>
                        <a:pt x="41875" y="278643"/>
                      </a:cubicBezTo>
                      <a:cubicBezTo>
                        <a:pt x="45744" y="289270"/>
                        <a:pt x="34405" y="298829"/>
                        <a:pt x="23467" y="308078"/>
                      </a:cubicBezTo>
                      <a:cubicBezTo>
                        <a:pt x="13329" y="316615"/>
                        <a:pt x="3814" y="324618"/>
                        <a:pt x="8705" y="331999"/>
                      </a:cubicBezTo>
                      <a:cubicBezTo>
                        <a:pt x="15464" y="342093"/>
                        <a:pt x="42987" y="344227"/>
                        <a:pt x="64907" y="344227"/>
                      </a:cubicBezTo>
                      <a:cubicBezTo>
                        <a:pt x="75134" y="344227"/>
                        <a:pt x="84249" y="343782"/>
                        <a:pt x="90074" y="343382"/>
                      </a:cubicBezTo>
                      <a:cubicBezTo>
                        <a:pt x="117553" y="341355"/>
                        <a:pt x="144942" y="337944"/>
                        <a:pt x="172065" y="333155"/>
                      </a:cubicBezTo>
                      <a:cubicBezTo>
                        <a:pt x="175178" y="332622"/>
                        <a:pt x="178157" y="332266"/>
                        <a:pt x="180958" y="331955"/>
                      </a:cubicBezTo>
                      <a:cubicBezTo>
                        <a:pt x="188962" y="331021"/>
                        <a:pt x="195276" y="330310"/>
                        <a:pt x="198433" y="326219"/>
                      </a:cubicBezTo>
                      <a:cubicBezTo>
                        <a:pt x="200745" y="322400"/>
                        <a:pt x="201411" y="317820"/>
                        <a:pt x="200300" y="313502"/>
                      </a:cubicBezTo>
                      <a:cubicBezTo>
                        <a:pt x="200033" y="311635"/>
                        <a:pt x="199678" y="309767"/>
                        <a:pt x="199322" y="308034"/>
                      </a:cubicBezTo>
                      <a:cubicBezTo>
                        <a:pt x="197677" y="299141"/>
                        <a:pt x="196209" y="291315"/>
                        <a:pt x="204613" y="284379"/>
                      </a:cubicBezTo>
                      <a:cubicBezTo>
                        <a:pt x="208571" y="281177"/>
                        <a:pt x="217596" y="279932"/>
                        <a:pt x="226356" y="278732"/>
                      </a:cubicBezTo>
                      <a:cubicBezTo>
                        <a:pt x="236982" y="277264"/>
                        <a:pt x="247965" y="275797"/>
                        <a:pt x="247965" y="270861"/>
                      </a:cubicBezTo>
                      <a:cubicBezTo>
                        <a:pt x="247965" y="261969"/>
                        <a:pt x="266952" y="255477"/>
                        <a:pt x="277223" y="255477"/>
                      </a:cubicBezTo>
                      <a:cubicBezTo>
                        <a:pt x="279090" y="255379"/>
                        <a:pt x="281002" y="255686"/>
                        <a:pt x="282736" y="256366"/>
                      </a:cubicBezTo>
                      <a:cubicBezTo>
                        <a:pt x="284248" y="257184"/>
                        <a:pt x="285493" y="258381"/>
                        <a:pt x="286382" y="259835"/>
                      </a:cubicBezTo>
                      <a:cubicBezTo>
                        <a:pt x="287494" y="261302"/>
                        <a:pt x="288428" y="262547"/>
                        <a:pt x="289939" y="262547"/>
                      </a:cubicBezTo>
                      <a:cubicBezTo>
                        <a:pt x="291051" y="262467"/>
                        <a:pt x="292118" y="262080"/>
                        <a:pt x="293007" y="261435"/>
                      </a:cubicBezTo>
                      <a:cubicBezTo>
                        <a:pt x="300122" y="256989"/>
                        <a:pt x="300211" y="245651"/>
                        <a:pt x="300255" y="237514"/>
                      </a:cubicBezTo>
                      <a:cubicBezTo>
                        <a:pt x="300255" y="236358"/>
                        <a:pt x="300255" y="235290"/>
                        <a:pt x="300255" y="234268"/>
                      </a:cubicBezTo>
                      <a:cubicBezTo>
                        <a:pt x="300255" y="233245"/>
                        <a:pt x="300255" y="232045"/>
                        <a:pt x="300255" y="230800"/>
                      </a:cubicBezTo>
                      <a:cubicBezTo>
                        <a:pt x="300255" y="223374"/>
                        <a:pt x="300255" y="213014"/>
                        <a:pt x="306258" y="209012"/>
                      </a:cubicBezTo>
                      <a:cubicBezTo>
                        <a:pt x="309814" y="206878"/>
                        <a:pt x="313772" y="205540"/>
                        <a:pt x="317863" y="205099"/>
                      </a:cubicBezTo>
                      <a:cubicBezTo>
                        <a:pt x="323510" y="204819"/>
                        <a:pt x="328801" y="202289"/>
                        <a:pt x="332580" y="198074"/>
                      </a:cubicBezTo>
                      <a:cubicBezTo>
                        <a:pt x="335737" y="193984"/>
                        <a:pt x="331202" y="187314"/>
                        <a:pt x="327600" y="181978"/>
                      </a:cubicBezTo>
                      <a:cubicBezTo>
                        <a:pt x="324755" y="177799"/>
                        <a:pt x="322487" y="174464"/>
                        <a:pt x="323599" y="172463"/>
                      </a:cubicBezTo>
                      <a:cubicBezTo>
                        <a:pt x="324710" y="170462"/>
                        <a:pt x="328490" y="170373"/>
                        <a:pt x="336315" y="172196"/>
                      </a:cubicBezTo>
                      <a:lnTo>
                        <a:pt x="340361" y="173263"/>
                      </a:lnTo>
                      <a:cubicBezTo>
                        <a:pt x="344585" y="174562"/>
                        <a:pt x="348898" y="175335"/>
                        <a:pt x="353300" y="175575"/>
                      </a:cubicBezTo>
                      <a:cubicBezTo>
                        <a:pt x="355123" y="175629"/>
                        <a:pt x="356947" y="175327"/>
                        <a:pt x="358681" y="174686"/>
                      </a:cubicBezTo>
                      <a:cubicBezTo>
                        <a:pt x="363394" y="172774"/>
                        <a:pt x="363127" y="165794"/>
                        <a:pt x="362637" y="158990"/>
                      </a:cubicBezTo>
                      <a:cubicBezTo>
                        <a:pt x="361882" y="154500"/>
                        <a:pt x="362371" y="149893"/>
                        <a:pt x="364016" y="145651"/>
                      </a:cubicBezTo>
                      <a:cubicBezTo>
                        <a:pt x="365884" y="143014"/>
                        <a:pt x="368018" y="140587"/>
                        <a:pt x="370374" y="138404"/>
                      </a:cubicBezTo>
                      <a:cubicBezTo>
                        <a:pt x="375221" y="133513"/>
                        <a:pt x="380690" y="127999"/>
                        <a:pt x="379979" y="121996"/>
                      </a:cubicBezTo>
                      <a:cubicBezTo>
                        <a:pt x="378956" y="117461"/>
                        <a:pt x="377355" y="113068"/>
                        <a:pt x="375266" y="108924"/>
                      </a:cubicBezTo>
                      <a:cubicBezTo>
                        <a:pt x="372286" y="102165"/>
                        <a:pt x="369174" y="95185"/>
                        <a:pt x="370463" y="91138"/>
                      </a:cubicBezTo>
                      <a:cubicBezTo>
                        <a:pt x="372731" y="83846"/>
                        <a:pt x="397542" y="74465"/>
                        <a:pt x="418884" y="67084"/>
                      </a:cubicBezTo>
                      <a:lnTo>
                        <a:pt x="422175" y="65972"/>
                      </a:lnTo>
                      <a:cubicBezTo>
                        <a:pt x="430089" y="63647"/>
                        <a:pt x="438360" y="62673"/>
                        <a:pt x="446630" y="63082"/>
                      </a:cubicBezTo>
                      <a:cubicBezTo>
                        <a:pt x="459302" y="63082"/>
                        <a:pt x="471308" y="63082"/>
                        <a:pt x="481134" y="52988"/>
                      </a:cubicBezTo>
                      <a:cubicBezTo>
                        <a:pt x="475976" y="50659"/>
                        <a:pt x="470329" y="49591"/>
                        <a:pt x="464682" y="49876"/>
                      </a:cubicBezTo>
                      <a:lnTo>
                        <a:pt x="464060" y="49876"/>
                      </a:lnTo>
                      <a:lnTo>
                        <a:pt x="462326" y="50143"/>
                      </a:lnTo>
                      <a:lnTo>
                        <a:pt x="461792" y="50143"/>
                      </a:lnTo>
                      <a:lnTo>
                        <a:pt x="461792" y="50143"/>
                      </a:lnTo>
                      <a:cubicBezTo>
                        <a:pt x="458324" y="49836"/>
                        <a:pt x="455078" y="48115"/>
                        <a:pt x="452899" y="45385"/>
                      </a:cubicBezTo>
                      <a:cubicBezTo>
                        <a:pt x="451388" y="43424"/>
                        <a:pt x="449165" y="42166"/>
                        <a:pt x="446719" y="41917"/>
                      </a:cubicBezTo>
                      <a:cubicBezTo>
                        <a:pt x="442851" y="42482"/>
                        <a:pt x="439205" y="44185"/>
                        <a:pt x="436270" y="46808"/>
                      </a:cubicBezTo>
                      <a:cubicBezTo>
                        <a:pt x="433246" y="49031"/>
                        <a:pt x="430312" y="51254"/>
                        <a:pt x="427377" y="53700"/>
                      </a:cubicBezTo>
                      <a:cubicBezTo>
                        <a:pt x="415372" y="63349"/>
                        <a:pt x="404034" y="72464"/>
                        <a:pt x="387360" y="72508"/>
                      </a:cubicBezTo>
                      <a:cubicBezTo>
                        <a:pt x="384558" y="72784"/>
                        <a:pt x="381757" y="71650"/>
                        <a:pt x="379934" y="69485"/>
                      </a:cubicBezTo>
                      <a:cubicBezTo>
                        <a:pt x="376422" y="64594"/>
                        <a:pt x="379623" y="54989"/>
                        <a:pt x="381935" y="48008"/>
                      </a:cubicBezTo>
                      <a:cubicBezTo>
                        <a:pt x="382602" y="46190"/>
                        <a:pt x="383180" y="44331"/>
                        <a:pt x="383625" y="42450"/>
                      </a:cubicBezTo>
                      <a:cubicBezTo>
                        <a:pt x="385003" y="35959"/>
                        <a:pt x="383625" y="31868"/>
                        <a:pt x="379178" y="29912"/>
                      </a:cubicBezTo>
                      <a:cubicBezTo>
                        <a:pt x="371575" y="26444"/>
                        <a:pt x="371442" y="19552"/>
                        <a:pt x="371264" y="12927"/>
                      </a:cubicBezTo>
                      <a:cubicBezTo>
                        <a:pt x="371264" y="11206"/>
                        <a:pt x="371219" y="9485"/>
                        <a:pt x="371041" y="7769"/>
                      </a:cubicBezTo>
                      <a:cubicBezTo>
                        <a:pt x="370552" y="3322"/>
                        <a:pt x="369085" y="1055"/>
                        <a:pt x="366595" y="1055"/>
                      </a:cubicBezTo>
                      <a:cubicBezTo>
                        <a:pt x="359036" y="1055"/>
                        <a:pt x="344363" y="18485"/>
                        <a:pt x="335470" y="28934"/>
                      </a:cubicBezTo>
                      <a:cubicBezTo>
                        <a:pt x="330579" y="34669"/>
                        <a:pt x="328356" y="37248"/>
                        <a:pt x="327378" y="37515"/>
                      </a:cubicBezTo>
                      <a:cubicBezTo>
                        <a:pt x="325777" y="37897"/>
                        <a:pt x="324132" y="38195"/>
                        <a:pt x="322487" y="38404"/>
                      </a:cubicBezTo>
                      <a:cubicBezTo>
                        <a:pt x="315595" y="39516"/>
                        <a:pt x="304034" y="41339"/>
                        <a:pt x="304034" y="46764"/>
                      </a:cubicBezTo>
                      <a:cubicBezTo>
                        <a:pt x="304034" y="52188"/>
                        <a:pt x="294030" y="52099"/>
                        <a:pt x="284381" y="52277"/>
                      </a:cubicBezTo>
                      <a:cubicBezTo>
                        <a:pt x="280202" y="51997"/>
                        <a:pt x="276022" y="52419"/>
                        <a:pt x="272020" y="53522"/>
                      </a:cubicBezTo>
                      <a:cubicBezTo>
                        <a:pt x="268819" y="55767"/>
                        <a:pt x="265084" y="57159"/>
                        <a:pt x="261171" y="57568"/>
                      </a:cubicBezTo>
                      <a:cubicBezTo>
                        <a:pt x="258059" y="57270"/>
                        <a:pt x="255080" y="56132"/>
                        <a:pt x="252545" y="54278"/>
                      </a:cubicBezTo>
                      <a:cubicBezTo>
                        <a:pt x="250411" y="53077"/>
                        <a:pt x="247698" y="51566"/>
                        <a:pt x="244186" y="49832"/>
                      </a:cubicBezTo>
                      <a:cubicBezTo>
                        <a:pt x="242718" y="49165"/>
                        <a:pt x="241029" y="48320"/>
                        <a:pt x="239117" y="47342"/>
                      </a:cubicBezTo>
                      <a:cubicBezTo>
                        <a:pt x="231781" y="43651"/>
                        <a:pt x="221732" y="38671"/>
                        <a:pt x="214707" y="38671"/>
                      </a:cubicBezTo>
                      <a:cubicBezTo>
                        <a:pt x="213595" y="38649"/>
                        <a:pt x="212527" y="38796"/>
                        <a:pt x="211460" y="39116"/>
                      </a:cubicBezTo>
                      <a:cubicBezTo>
                        <a:pt x="209815" y="39689"/>
                        <a:pt x="208081" y="39978"/>
                        <a:pt x="206347" y="39960"/>
                      </a:cubicBezTo>
                      <a:cubicBezTo>
                        <a:pt x="202123" y="39689"/>
                        <a:pt x="197944" y="38693"/>
                        <a:pt x="194031" y="37026"/>
                      </a:cubicBezTo>
                      <a:cubicBezTo>
                        <a:pt x="190651" y="35545"/>
                        <a:pt x="187050" y="34656"/>
                        <a:pt x="183359" y="34403"/>
                      </a:cubicBezTo>
                      <a:cubicBezTo>
                        <a:pt x="180114" y="34363"/>
                        <a:pt x="177045" y="35728"/>
                        <a:pt x="174911" y="38138"/>
                      </a:cubicBezTo>
                      <a:cubicBezTo>
                        <a:pt x="170643" y="41935"/>
                        <a:pt x="165663" y="44865"/>
                        <a:pt x="160282" y="46764"/>
                      </a:cubicBezTo>
                      <a:cubicBezTo>
                        <a:pt x="154280" y="49298"/>
                        <a:pt x="148589" y="51699"/>
                        <a:pt x="145876" y="56812"/>
                      </a:cubicBezTo>
                      <a:cubicBezTo>
                        <a:pt x="144142" y="60672"/>
                        <a:pt x="142808" y="64714"/>
                        <a:pt x="141919" y="68862"/>
                      </a:cubicBezTo>
                      <a:cubicBezTo>
                        <a:pt x="139873" y="76821"/>
                        <a:pt x="137828" y="85047"/>
                        <a:pt x="131692" y="88871"/>
                      </a:cubicBezTo>
                      <a:cubicBezTo>
                        <a:pt x="125467" y="92375"/>
                        <a:pt x="118798" y="94949"/>
                        <a:pt x="111817" y="96519"/>
                      </a:cubicBezTo>
                      <a:cubicBezTo>
                        <a:pt x="107682" y="97612"/>
                        <a:pt x="103547" y="98920"/>
                        <a:pt x="99545" y="100432"/>
                      </a:cubicBezTo>
                      <a:cubicBezTo>
                        <a:pt x="94698" y="101819"/>
                        <a:pt x="91097" y="105865"/>
                        <a:pt x="90252" y="110836"/>
                      </a:cubicBezTo>
                      <a:cubicBezTo>
                        <a:pt x="89452" y="114429"/>
                        <a:pt x="87673" y="117728"/>
                        <a:pt x="85094" y="120351"/>
                      </a:cubicBezTo>
                      <a:cubicBezTo>
                        <a:pt x="82026" y="123957"/>
                        <a:pt x="77624" y="126207"/>
                        <a:pt x="72911" y="126621"/>
                      </a:cubicBezTo>
                      <a:cubicBezTo>
                        <a:pt x="68287" y="126092"/>
                        <a:pt x="63974" y="124166"/>
                        <a:pt x="60461" y="121107"/>
                      </a:cubicBezTo>
                      <a:cubicBezTo>
                        <a:pt x="58860" y="120040"/>
                        <a:pt x="57260" y="118928"/>
                        <a:pt x="55526" y="117906"/>
                      </a:cubicBezTo>
                      <a:cubicBezTo>
                        <a:pt x="49390" y="115434"/>
                        <a:pt x="42809" y="114180"/>
                        <a:pt x="36184" y="1142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59" name="자유형: 도형 9858">
                  <a:extLst>
                    <a:ext uri="{FF2B5EF4-FFF2-40B4-BE49-F238E27FC236}">
                      <a16:creationId xmlns:a16="http://schemas.microsoft.com/office/drawing/2014/main" id="{9E020D58-983F-A67B-E033-BA523CC0B8DE}"/>
                    </a:ext>
                  </a:extLst>
                </p:cNvPr>
                <p:cNvSpPr/>
                <p:nvPr/>
              </p:nvSpPr>
              <p:spPr>
                <a:xfrm>
                  <a:off x="6100162" y="8626004"/>
                  <a:ext cx="380330" cy="345118"/>
                </a:xfrm>
                <a:custGeom>
                  <a:avLst/>
                  <a:gdLst>
                    <a:gd name="connsiteX0" fmla="*/ 533171 w 556841"/>
                    <a:gd name="connsiteY0" fmla="*/ 52099 h 505287"/>
                    <a:gd name="connsiteX1" fmla="*/ 505381 w 556841"/>
                    <a:gd name="connsiteY1" fmla="*/ 16528 h 505287"/>
                    <a:gd name="connsiteX2" fmla="*/ 481015 w 556841"/>
                    <a:gd name="connsiteY2" fmla="*/ 2344 h 505287"/>
                    <a:gd name="connsiteX3" fmla="*/ 468698 w 556841"/>
                    <a:gd name="connsiteY3" fmla="*/ -239 h 505287"/>
                    <a:gd name="connsiteX4" fmla="*/ 468653 w 556841"/>
                    <a:gd name="connsiteY4" fmla="*/ -324 h 505287"/>
                    <a:gd name="connsiteX5" fmla="*/ 454336 w 556841"/>
                    <a:gd name="connsiteY5" fmla="*/ 8569 h 505287"/>
                    <a:gd name="connsiteX6" fmla="*/ 401558 w 556841"/>
                    <a:gd name="connsiteY6" fmla="*/ 16083 h 505287"/>
                    <a:gd name="connsiteX7" fmla="*/ 357627 w 556841"/>
                    <a:gd name="connsiteY7" fmla="*/ 43251 h 505287"/>
                    <a:gd name="connsiteX8" fmla="*/ 367098 w 556841"/>
                    <a:gd name="connsiteY8" fmla="*/ 68729 h 505287"/>
                    <a:gd name="connsiteX9" fmla="*/ 351091 w 556841"/>
                    <a:gd name="connsiteY9" fmla="*/ 92739 h 505287"/>
                    <a:gd name="connsiteX10" fmla="*/ 345489 w 556841"/>
                    <a:gd name="connsiteY10" fmla="*/ 122130 h 505287"/>
                    <a:gd name="connsiteX11" fmla="*/ 322812 w 556841"/>
                    <a:gd name="connsiteY11" fmla="*/ 119684 h 505287"/>
                    <a:gd name="connsiteX12" fmla="*/ 321078 w 556841"/>
                    <a:gd name="connsiteY12" fmla="*/ 140760 h 505287"/>
                    <a:gd name="connsiteX13" fmla="*/ 298046 w 556841"/>
                    <a:gd name="connsiteY13" fmla="*/ 154811 h 505287"/>
                    <a:gd name="connsiteX14" fmla="*/ 287374 w 556841"/>
                    <a:gd name="connsiteY14" fmla="*/ 181267 h 505287"/>
                    <a:gd name="connsiteX15" fmla="*/ 279815 w 556841"/>
                    <a:gd name="connsiteY15" fmla="*/ 208834 h 505287"/>
                    <a:gd name="connsiteX16" fmla="*/ 269010 w 556841"/>
                    <a:gd name="connsiteY16" fmla="*/ 203810 h 505287"/>
                    <a:gd name="connsiteX17" fmla="*/ 234996 w 556841"/>
                    <a:gd name="connsiteY17" fmla="*/ 217816 h 505287"/>
                    <a:gd name="connsiteX18" fmla="*/ 187019 w 556841"/>
                    <a:gd name="connsiteY18" fmla="*/ 236179 h 505287"/>
                    <a:gd name="connsiteX19" fmla="*/ 187953 w 556841"/>
                    <a:gd name="connsiteY19" fmla="*/ 273885 h 505287"/>
                    <a:gd name="connsiteX20" fmla="*/ 114098 w 556841"/>
                    <a:gd name="connsiteY20" fmla="*/ 287224 h 505287"/>
                    <a:gd name="connsiteX21" fmla="*/ -129 w 556841"/>
                    <a:gd name="connsiteY21" fmla="*/ 285223 h 505287"/>
                    <a:gd name="connsiteX22" fmla="*/ 32641 w 556841"/>
                    <a:gd name="connsiteY22" fmla="*/ 322973 h 505287"/>
                    <a:gd name="connsiteX23" fmla="*/ 61498 w 556841"/>
                    <a:gd name="connsiteY23" fmla="*/ 352986 h 505287"/>
                    <a:gd name="connsiteX24" fmla="*/ 74525 w 556841"/>
                    <a:gd name="connsiteY24" fmla="*/ 377708 h 505287"/>
                    <a:gd name="connsiteX25" fmla="*/ 43801 w 556841"/>
                    <a:gd name="connsiteY25" fmla="*/ 404964 h 505287"/>
                    <a:gd name="connsiteX26" fmla="*/ 23303 w 556841"/>
                    <a:gd name="connsiteY26" fmla="*/ 448139 h 505287"/>
                    <a:gd name="connsiteX27" fmla="*/ 78927 w 556841"/>
                    <a:gd name="connsiteY27" fmla="*/ 445960 h 505287"/>
                    <a:gd name="connsiteX28" fmla="*/ 112409 w 556841"/>
                    <a:gd name="connsiteY28" fmla="*/ 439558 h 505287"/>
                    <a:gd name="connsiteX29" fmla="*/ 155495 w 556841"/>
                    <a:gd name="connsiteY29" fmla="*/ 442714 h 505287"/>
                    <a:gd name="connsiteX30" fmla="*/ 192577 w 556841"/>
                    <a:gd name="connsiteY30" fmla="*/ 442270 h 505287"/>
                    <a:gd name="connsiteX31" fmla="*/ 214142 w 556841"/>
                    <a:gd name="connsiteY31" fmla="*/ 480642 h 505287"/>
                    <a:gd name="connsiteX32" fmla="*/ 251403 w 556841"/>
                    <a:gd name="connsiteY32" fmla="*/ 504964 h 505287"/>
                    <a:gd name="connsiteX33" fmla="*/ 276303 w 556841"/>
                    <a:gd name="connsiteY33" fmla="*/ 480509 h 505287"/>
                    <a:gd name="connsiteX34" fmla="*/ 342998 w 556841"/>
                    <a:gd name="connsiteY34" fmla="*/ 467481 h 505287"/>
                    <a:gd name="connsiteX35" fmla="*/ 321123 w 556841"/>
                    <a:gd name="connsiteY35" fmla="*/ 431109 h 505287"/>
                    <a:gd name="connsiteX36" fmla="*/ 302314 w 556841"/>
                    <a:gd name="connsiteY36" fmla="*/ 393315 h 505287"/>
                    <a:gd name="connsiteX37" fmla="*/ 326369 w 556841"/>
                    <a:gd name="connsiteY37" fmla="*/ 352186 h 505287"/>
                    <a:gd name="connsiteX38" fmla="*/ 354603 w 556841"/>
                    <a:gd name="connsiteY38" fmla="*/ 350007 h 505287"/>
                    <a:gd name="connsiteX39" fmla="*/ 385728 w 556841"/>
                    <a:gd name="connsiteY39" fmla="*/ 327464 h 505287"/>
                    <a:gd name="connsiteX40" fmla="*/ 411028 w 556841"/>
                    <a:gd name="connsiteY40" fmla="*/ 311679 h 505287"/>
                    <a:gd name="connsiteX41" fmla="*/ 424012 w 556841"/>
                    <a:gd name="connsiteY41" fmla="*/ 282778 h 505287"/>
                    <a:gd name="connsiteX42" fmla="*/ 442598 w 556841"/>
                    <a:gd name="connsiteY42" fmla="*/ 267482 h 505287"/>
                    <a:gd name="connsiteX43" fmla="*/ 463229 w 556841"/>
                    <a:gd name="connsiteY43" fmla="*/ 239247 h 505287"/>
                    <a:gd name="connsiteX44" fmla="*/ 475057 w 556841"/>
                    <a:gd name="connsiteY44" fmla="*/ 198163 h 505287"/>
                    <a:gd name="connsiteX45" fmla="*/ 483104 w 556841"/>
                    <a:gd name="connsiteY45" fmla="*/ 175931 h 505287"/>
                    <a:gd name="connsiteX46" fmla="*/ 457937 w 556841"/>
                    <a:gd name="connsiteY46" fmla="*/ 161614 h 505287"/>
                    <a:gd name="connsiteX47" fmla="*/ 451312 w 556841"/>
                    <a:gd name="connsiteY47" fmla="*/ 136136 h 505287"/>
                    <a:gd name="connsiteX48" fmla="*/ 469098 w 556841"/>
                    <a:gd name="connsiteY48" fmla="*/ 91672 h 505287"/>
                    <a:gd name="connsiteX49" fmla="*/ 509605 w 556841"/>
                    <a:gd name="connsiteY49" fmla="*/ 101854 h 505287"/>
                    <a:gd name="connsiteX50" fmla="*/ 550512 w 556841"/>
                    <a:gd name="connsiteY50" fmla="*/ 83713 h 505287"/>
                    <a:gd name="connsiteX51" fmla="*/ 532726 w 556841"/>
                    <a:gd name="connsiteY51" fmla="*/ 52099 h 505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556841" h="505287">
                      <a:moveTo>
                        <a:pt x="533171" y="52099"/>
                      </a:moveTo>
                      <a:cubicBezTo>
                        <a:pt x="516274" y="44051"/>
                        <a:pt x="519298" y="26710"/>
                        <a:pt x="505381" y="16528"/>
                      </a:cubicBezTo>
                      <a:cubicBezTo>
                        <a:pt x="498978" y="11815"/>
                        <a:pt x="489018" y="877"/>
                        <a:pt x="481015" y="2344"/>
                      </a:cubicBezTo>
                      <a:cubicBezTo>
                        <a:pt x="476924" y="5030"/>
                        <a:pt x="471410" y="3873"/>
                        <a:pt x="468698" y="-239"/>
                      </a:cubicBezTo>
                      <a:cubicBezTo>
                        <a:pt x="468698" y="-271"/>
                        <a:pt x="468653" y="-297"/>
                        <a:pt x="468653" y="-324"/>
                      </a:cubicBezTo>
                      <a:cubicBezTo>
                        <a:pt x="464652" y="3731"/>
                        <a:pt x="459761" y="6777"/>
                        <a:pt x="454336" y="8569"/>
                      </a:cubicBezTo>
                      <a:cubicBezTo>
                        <a:pt x="436551" y="14838"/>
                        <a:pt x="420010" y="7813"/>
                        <a:pt x="401558" y="16083"/>
                      </a:cubicBezTo>
                      <a:cubicBezTo>
                        <a:pt x="392665" y="20085"/>
                        <a:pt x="353981" y="31201"/>
                        <a:pt x="357627" y="43251"/>
                      </a:cubicBezTo>
                      <a:cubicBezTo>
                        <a:pt x="360695" y="53166"/>
                        <a:pt x="365719" y="57613"/>
                        <a:pt x="367098" y="68729"/>
                      </a:cubicBezTo>
                      <a:cubicBezTo>
                        <a:pt x="368254" y="78110"/>
                        <a:pt x="355404" y="85847"/>
                        <a:pt x="351091" y="92739"/>
                      </a:cubicBezTo>
                      <a:cubicBezTo>
                        <a:pt x="346778" y="99631"/>
                        <a:pt x="354292" y="118573"/>
                        <a:pt x="345489" y="122130"/>
                      </a:cubicBezTo>
                      <a:cubicBezTo>
                        <a:pt x="338819" y="124842"/>
                        <a:pt x="329304" y="121196"/>
                        <a:pt x="322812" y="119684"/>
                      </a:cubicBezTo>
                      <a:cubicBezTo>
                        <a:pt x="297690" y="113904"/>
                        <a:pt x="319166" y="129689"/>
                        <a:pt x="321078" y="140760"/>
                      </a:cubicBezTo>
                      <a:cubicBezTo>
                        <a:pt x="322679" y="150186"/>
                        <a:pt x="303737" y="154322"/>
                        <a:pt x="298046" y="154811"/>
                      </a:cubicBezTo>
                      <a:cubicBezTo>
                        <a:pt x="286085" y="155789"/>
                        <a:pt x="287597" y="173041"/>
                        <a:pt x="287374" y="181267"/>
                      </a:cubicBezTo>
                      <a:cubicBezTo>
                        <a:pt x="287152" y="189492"/>
                        <a:pt x="288175" y="203499"/>
                        <a:pt x="279815" y="208834"/>
                      </a:cubicBezTo>
                      <a:cubicBezTo>
                        <a:pt x="273412" y="212925"/>
                        <a:pt x="273279" y="205766"/>
                        <a:pt x="269010" y="203810"/>
                      </a:cubicBezTo>
                      <a:cubicBezTo>
                        <a:pt x="261585" y="200431"/>
                        <a:pt x="234996" y="207545"/>
                        <a:pt x="234996" y="217816"/>
                      </a:cubicBezTo>
                      <a:cubicBezTo>
                        <a:pt x="234996" y="226709"/>
                        <a:pt x="195957" y="225063"/>
                        <a:pt x="187019" y="236179"/>
                      </a:cubicBezTo>
                      <a:cubicBezTo>
                        <a:pt x="178794" y="246451"/>
                        <a:pt x="193466" y="262858"/>
                        <a:pt x="187953" y="273885"/>
                      </a:cubicBezTo>
                      <a:cubicBezTo>
                        <a:pt x="182439" y="284912"/>
                        <a:pt x="124281" y="285846"/>
                        <a:pt x="114098" y="287224"/>
                      </a:cubicBezTo>
                      <a:cubicBezTo>
                        <a:pt x="74081" y="292204"/>
                        <a:pt x="40021" y="286957"/>
                        <a:pt x="-129" y="285223"/>
                      </a:cubicBezTo>
                      <a:cubicBezTo>
                        <a:pt x="11876" y="297051"/>
                        <a:pt x="18901" y="313191"/>
                        <a:pt x="32641" y="322973"/>
                      </a:cubicBezTo>
                      <a:cubicBezTo>
                        <a:pt x="46380" y="332755"/>
                        <a:pt x="59319" y="333689"/>
                        <a:pt x="61498" y="352986"/>
                      </a:cubicBezTo>
                      <a:cubicBezTo>
                        <a:pt x="63276" y="367615"/>
                        <a:pt x="67233" y="366637"/>
                        <a:pt x="74525" y="377708"/>
                      </a:cubicBezTo>
                      <a:cubicBezTo>
                        <a:pt x="89288" y="399940"/>
                        <a:pt x="58074" y="397806"/>
                        <a:pt x="43801" y="404964"/>
                      </a:cubicBezTo>
                      <a:cubicBezTo>
                        <a:pt x="26460" y="413590"/>
                        <a:pt x="21258" y="430087"/>
                        <a:pt x="23303" y="448139"/>
                      </a:cubicBezTo>
                      <a:cubicBezTo>
                        <a:pt x="41889" y="449117"/>
                        <a:pt x="60475" y="448406"/>
                        <a:pt x="78927" y="445960"/>
                      </a:cubicBezTo>
                      <a:cubicBezTo>
                        <a:pt x="90399" y="444093"/>
                        <a:pt x="99826" y="431154"/>
                        <a:pt x="112409" y="439558"/>
                      </a:cubicBezTo>
                      <a:cubicBezTo>
                        <a:pt x="123169" y="446716"/>
                        <a:pt x="143533" y="444849"/>
                        <a:pt x="155495" y="442714"/>
                      </a:cubicBezTo>
                      <a:cubicBezTo>
                        <a:pt x="167455" y="440580"/>
                        <a:pt x="184440" y="427374"/>
                        <a:pt x="192577" y="442270"/>
                      </a:cubicBezTo>
                      <a:cubicBezTo>
                        <a:pt x="199425" y="454897"/>
                        <a:pt x="212986" y="466058"/>
                        <a:pt x="214142" y="480642"/>
                      </a:cubicBezTo>
                      <a:cubicBezTo>
                        <a:pt x="215565" y="499273"/>
                        <a:pt x="239931" y="495982"/>
                        <a:pt x="251403" y="504964"/>
                      </a:cubicBezTo>
                      <a:cubicBezTo>
                        <a:pt x="259006" y="496071"/>
                        <a:pt x="262830" y="481487"/>
                        <a:pt x="276303" y="480509"/>
                      </a:cubicBezTo>
                      <a:cubicBezTo>
                        <a:pt x="289775" y="479531"/>
                        <a:pt x="343710" y="488779"/>
                        <a:pt x="342998" y="467481"/>
                      </a:cubicBezTo>
                      <a:cubicBezTo>
                        <a:pt x="342643" y="452496"/>
                        <a:pt x="327970" y="442937"/>
                        <a:pt x="321123" y="431109"/>
                      </a:cubicBezTo>
                      <a:cubicBezTo>
                        <a:pt x="312230" y="415858"/>
                        <a:pt x="319077" y="402475"/>
                        <a:pt x="302314" y="393315"/>
                      </a:cubicBezTo>
                      <a:cubicBezTo>
                        <a:pt x="281505" y="381932"/>
                        <a:pt x="312007" y="346628"/>
                        <a:pt x="326369" y="352186"/>
                      </a:cubicBezTo>
                      <a:cubicBezTo>
                        <a:pt x="341709" y="358188"/>
                        <a:pt x="341709" y="348495"/>
                        <a:pt x="354603" y="350007"/>
                      </a:cubicBezTo>
                      <a:cubicBezTo>
                        <a:pt x="371900" y="352008"/>
                        <a:pt x="383238" y="349029"/>
                        <a:pt x="385728" y="327464"/>
                      </a:cubicBezTo>
                      <a:cubicBezTo>
                        <a:pt x="386929" y="316437"/>
                        <a:pt x="403158" y="314925"/>
                        <a:pt x="411028" y="311679"/>
                      </a:cubicBezTo>
                      <a:cubicBezTo>
                        <a:pt x="418899" y="308433"/>
                        <a:pt x="421611" y="290381"/>
                        <a:pt x="424012" y="282778"/>
                      </a:cubicBezTo>
                      <a:cubicBezTo>
                        <a:pt x="428147" y="269794"/>
                        <a:pt x="432638" y="274152"/>
                        <a:pt x="442598" y="267482"/>
                      </a:cubicBezTo>
                      <a:cubicBezTo>
                        <a:pt x="454647" y="259434"/>
                        <a:pt x="443442" y="242538"/>
                        <a:pt x="463229" y="239247"/>
                      </a:cubicBezTo>
                      <a:cubicBezTo>
                        <a:pt x="472611" y="237691"/>
                        <a:pt x="470343" y="205989"/>
                        <a:pt x="475057" y="198163"/>
                      </a:cubicBezTo>
                      <a:cubicBezTo>
                        <a:pt x="480347" y="189492"/>
                        <a:pt x="501112" y="185313"/>
                        <a:pt x="483104" y="175931"/>
                      </a:cubicBezTo>
                      <a:cubicBezTo>
                        <a:pt x="471144" y="169617"/>
                        <a:pt x="464919" y="176509"/>
                        <a:pt x="457937" y="161614"/>
                      </a:cubicBezTo>
                      <a:cubicBezTo>
                        <a:pt x="453847" y="153721"/>
                        <a:pt x="451579" y="145015"/>
                        <a:pt x="451312" y="136136"/>
                      </a:cubicBezTo>
                      <a:cubicBezTo>
                        <a:pt x="451312" y="118617"/>
                        <a:pt x="433082" y="84602"/>
                        <a:pt x="469098" y="91672"/>
                      </a:cubicBezTo>
                      <a:cubicBezTo>
                        <a:pt x="482037" y="94206"/>
                        <a:pt x="496132" y="103499"/>
                        <a:pt x="509605" y="101854"/>
                      </a:cubicBezTo>
                      <a:cubicBezTo>
                        <a:pt x="517831" y="100832"/>
                        <a:pt x="545532" y="90649"/>
                        <a:pt x="550512" y="83713"/>
                      </a:cubicBezTo>
                      <a:cubicBezTo>
                        <a:pt x="565051" y="63393"/>
                        <a:pt x="551934" y="61170"/>
                        <a:pt x="532726" y="52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0" name="자유형: 도형 9859">
                  <a:extLst>
                    <a:ext uri="{FF2B5EF4-FFF2-40B4-BE49-F238E27FC236}">
                      <a16:creationId xmlns:a16="http://schemas.microsoft.com/office/drawing/2014/main" id="{F4512463-120B-B866-B1C5-90BF67C4A482}"/>
                    </a:ext>
                  </a:extLst>
                </p:cNvPr>
                <p:cNvSpPr/>
                <p:nvPr/>
              </p:nvSpPr>
              <p:spPr>
                <a:xfrm>
                  <a:off x="6098977" y="8625427"/>
                  <a:ext cx="381617" cy="346333"/>
                </a:xfrm>
                <a:custGeom>
                  <a:avLst/>
                  <a:gdLst>
                    <a:gd name="connsiteX0" fmla="*/ 253226 w 558726"/>
                    <a:gd name="connsiteY0" fmla="*/ 506609 h 507066"/>
                    <a:gd name="connsiteX1" fmla="*/ 252826 w 558726"/>
                    <a:gd name="connsiteY1" fmla="*/ 506253 h 507066"/>
                    <a:gd name="connsiteX2" fmla="*/ 237352 w 558726"/>
                    <a:gd name="connsiteY2" fmla="*/ 499895 h 507066"/>
                    <a:gd name="connsiteX3" fmla="*/ 215120 w 558726"/>
                    <a:gd name="connsiteY3" fmla="*/ 481576 h 507066"/>
                    <a:gd name="connsiteX4" fmla="*/ 202271 w 558726"/>
                    <a:gd name="connsiteY4" fmla="*/ 456098 h 507066"/>
                    <a:gd name="connsiteX5" fmla="*/ 193644 w 558726"/>
                    <a:gd name="connsiteY5" fmla="*/ 443426 h 507066"/>
                    <a:gd name="connsiteX6" fmla="*/ 182795 w 558726"/>
                    <a:gd name="connsiteY6" fmla="*/ 436756 h 507066"/>
                    <a:gd name="connsiteX7" fmla="*/ 167277 w 558726"/>
                    <a:gd name="connsiteY7" fmla="*/ 440891 h 507066"/>
                    <a:gd name="connsiteX8" fmla="*/ 157140 w 558726"/>
                    <a:gd name="connsiteY8" fmla="*/ 444182 h 507066"/>
                    <a:gd name="connsiteX9" fmla="*/ 136864 w 558726"/>
                    <a:gd name="connsiteY9" fmla="*/ 446094 h 507066"/>
                    <a:gd name="connsiteX10" fmla="*/ 113654 w 558726"/>
                    <a:gd name="connsiteY10" fmla="*/ 440891 h 507066"/>
                    <a:gd name="connsiteX11" fmla="*/ 105339 w 558726"/>
                    <a:gd name="connsiteY11" fmla="*/ 438179 h 507066"/>
                    <a:gd name="connsiteX12" fmla="*/ 92000 w 558726"/>
                    <a:gd name="connsiteY12" fmla="*/ 442626 h 507066"/>
                    <a:gd name="connsiteX13" fmla="*/ 80484 w 558726"/>
                    <a:gd name="connsiteY13" fmla="*/ 447072 h 507066"/>
                    <a:gd name="connsiteX14" fmla="*/ 44557 w 558726"/>
                    <a:gd name="connsiteY14" fmla="*/ 449517 h 507066"/>
                    <a:gd name="connsiteX15" fmla="*/ 25082 w 558726"/>
                    <a:gd name="connsiteY15" fmla="*/ 449206 h 507066"/>
                    <a:gd name="connsiteX16" fmla="*/ 24237 w 558726"/>
                    <a:gd name="connsiteY16" fmla="*/ 449206 h 507066"/>
                    <a:gd name="connsiteX17" fmla="*/ 24237 w 558726"/>
                    <a:gd name="connsiteY17" fmla="*/ 448717 h 507066"/>
                    <a:gd name="connsiteX18" fmla="*/ 45090 w 558726"/>
                    <a:gd name="connsiteY18" fmla="*/ 405009 h 507066"/>
                    <a:gd name="connsiteX19" fmla="*/ 59452 w 558726"/>
                    <a:gd name="connsiteY19" fmla="*/ 400563 h 507066"/>
                    <a:gd name="connsiteX20" fmla="*/ 78839 w 558726"/>
                    <a:gd name="connsiteY20" fmla="*/ 391047 h 507066"/>
                    <a:gd name="connsiteX21" fmla="*/ 75592 w 558726"/>
                    <a:gd name="connsiteY21" fmla="*/ 378597 h 507066"/>
                    <a:gd name="connsiteX22" fmla="*/ 69768 w 558726"/>
                    <a:gd name="connsiteY22" fmla="*/ 371039 h 507066"/>
                    <a:gd name="connsiteX23" fmla="*/ 62476 w 558726"/>
                    <a:gd name="connsiteY23" fmla="*/ 353698 h 507066"/>
                    <a:gd name="connsiteX24" fmla="*/ 44379 w 558726"/>
                    <a:gd name="connsiteY24" fmla="*/ 330532 h 507066"/>
                    <a:gd name="connsiteX25" fmla="*/ 33797 w 558726"/>
                    <a:gd name="connsiteY25" fmla="*/ 324040 h 507066"/>
                    <a:gd name="connsiteX26" fmla="*/ 14233 w 558726"/>
                    <a:gd name="connsiteY26" fmla="*/ 302475 h 507066"/>
                    <a:gd name="connsiteX27" fmla="*/ 893 w 558726"/>
                    <a:gd name="connsiteY27" fmla="*/ 286246 h 507066"/>
                    <a:gd name="connsiteX28" fmla="*/ -129 w 558726"/>
                    <a:gd name="connsiteY28" fmla="*/ 285268 h 507066"/>
                    <a:gd name="connsiteX29" fmla="*/ 1338 w 558726"/>
                    <a:gd name="connsiteY29" fmla="*/ 285268 h 507066"/>
                    <a:gd name="connsiteX30" fmla="*/ 32730 w 558726"/>
                    <a:gd name="connsiteY30" fmla="*/ 287180 h 507066"/>
                    <a:gd name="connsiteX31" fmla="*/ 79906 w 558726"/>
                    <a:gd name="connsiteY31" fmla="*/ 289358 h 507066"/>
                    <a:gd name="connsiteX32" fmla="*/ 115477 w 558726"/>
                    <a:gd name="connsiteY32" fmla="*/ 287269 h 507066"/>
                    <a:gd name="connsiteX33" fmla="*/ 126148 w 558726"/>
                    <a:gd name="connsiteY33" fmla="*/ 286424 h 507066"/>
                    <a:gd name="connsiteX34" fmla="*/ 188931 w 558726"/>
                    <a:gd name="connsiteY34" fmla="*/ 274285 h 507066"/>
                    <a:gd name="connsiteX35" fmla="*/ 187775 w 558726"/>
                    <a:gd name="connsiteY35" fmla="*/ 256944 h 507066"/>
                    <a:gd name="connsiteX36" fmla="*/ 188042 w 558726"/>
                    <a:gd name="connsiteY36" fmla="*/ 236491 h 507066"/>
                    <a:gd name="connsiteX37" fmla="*/ 216365 w 558726"/>
                    <a:gd name="connsiteY37" fmla="*/ 226086 h 507066"/>
                    <a:gd name="connsiteX38" fmla="*/ 235930 w 558726"/>
                    <a:gd name="connsiteY38" fmla="*/ 218483 h 507066"/>
                    <a:gd name="connsiteX39" fmla="*/ 265187 w 558726"/>
                    <a:gd name="connsiteY39" fmla="*/ 203099 h 507066"/>
                    <a:gd name="connsiteX40" fmla="*/ 270700 w 558726"/>
                    <a:gd name="connsiteY40" fmla="*/ 203988 h 507066"/>
                    <a:gd name="connsiteX41" fmla="*/ 274346 w 558726"/>
                    <a:gd name="connsiteY41" fmla="*/ 207456 h 507066"/>
                    <a:gd name="connsiteX42" fmla="*/ 277903 w 558726"/>
                    <a:gd name="connsiteY42" fmla="*/ 210168 h 507066"/>
                    <a:gd name="connsiteX43" fmla="*/ 280972 w 558726"/>
                    <a:gd name="connsiteY43" fmla="*/ 209057 h 507066"/>
                    <a:gd name="connsiteX44" fmla="*/ 288219 w 558726"/>
                    <a:gd name="connsiteY44" fmla="*/ 185135 h 507066"/>
                    <a:gd name="connsiteX45" fmla="*/ 288219 w 558726"/>
                    <a:gd name="connsiteY45" fmla="*/ 181889 h 507066"/>
                    <a:gd name="connsiteX46" fmla="*/ 288219 w 558726"/>
                    <a:gd name="connsiteY46" fmla="*/ 178821 h 507066"/>
                    <a:gd name="connsiteX47" fmla="*/ 299380 w 558726"/>
                    <a:gd name="connsiteY47" fmla="*/ 154900 h 507066"/>
                    <a:gd name="connsiteX48" fmla="*/ 320544 w 558726"/>
                    <a:gd name="connsiteY48" fmla="*/ 146407 h 507066"/>
                    <a:gd name="connsiteX49" fmla="*/ 321878 w 558726"/>
                    <a:gd name="connsiteY49" fmla="*/ 141516 h 507066"/>
                    <a:gd name="connsiteX50" fmla="*/ 315876 w 558726"/>
                    <a:gd name="connsiteY50" fmla="*/ 129911 h 507066"/>
                    <a:gd name="connsiteX51" fmla="*/ 311829 w 558726"/>
                    <a:gd name="connsiteY51" fmla="*/ 120129 h 507066"/>
                    <a:gd name="connsiteX52" fmla="*/ 324279 w 558726"/>
                    <a:gd name="connsiteY52" fmla="*/ 119817 h 507066"/>
                    <a:gd name="connsiteX53" fmla="*/ 328326 w 558726"/>
                    <a:gd name="connsiteY53" fmla="*/ 120885 h 507066"/>
                    <a:gd name="connsiteX54" fmla="*/ 341264 w 558726"/>
                    <a:gd name="connsiteY54" fmla="*/ 123197 h 507066"/>
                    <a:gd name="connsiteX55" fmla="*/ 346645 w 558726"/>
                    <a:gd name="connsiteY55" fmla="*/ 122307 h 507066"/>
                    <a:gd name="connsiteX56" fmla="*/ 350602 w 558726"/>
                    <a:gd name="connsiteY56" fmla="*/ 106612 h 507066"/>
                    <a:gd name="connsiteX57" fmla="*/ 351980 w 558726"/>
                    <a:gd name="connsiteY57" fmla="*/ 93273 h 507066"/>
                    <a:gd name="connsiteX58" fmla="*/ 358339 w 558726"/>
                    <a:gd name="connsiteY58" fmla="*/ 86025 h 507066"/>
                    <a:gd name="connsiteX59" fmla="*/ 367943 w 558726"/>
                    <a:gd name="connsiteY59" fmla="*/ 69618 h 507066"/>
                    <a:gd name="connsiteX60" fmla="*/ 362830 w 558726"/>
                    <a:gd name="connsiteY60" fmla="*/ 54455 h 507066"/>
                    <a:gd name="connsiteX61" fmla="*/ 358383 w 558726"/>
                    <a:gd name="connsiteY61" fmla="*/ 44229 h 507066"/>
                    <a:gd name="connsiteX62" fmla="*/ 394933 w 558726"/>
                    <a:gd name="connsiteY62" fmla="*/ 19329 h 507066"/>
                    <a:gd name="connsiteX63" fmla="*/ 402580 w 558726"/>
                    <a:gd name="connsiteY63" fmla="*/ 16394 h 507066"/>
                    <a:gd name="connsiteX64" fmla="*/ 431393 w 558726"/>
                    <a:gd name="connsiteY64" fmla="*/ 11948 h 507066"/>
                    <a:gd name="connsiteX65" fmla="*/ 455403 w 558726"/>
                    <a:gd name="connsiteY65" fmla="*/ 9014 h 507066"/>
                    <a:gd name="connsiteX66" fmla="*/ 469499 w 558726"/>
                    <a:gd name="connsiteY66" fmla="*/ 121 h 507066"/>
                    <a:gd name="connsiteX67" fmla="*/ 469943 w 558726"/>
                    <a:gd name="connsiteY67" fmla="*/ -324 h 507066"/>
                    <a:gd name="connsiteX68" fmla="*/ 470343 w 558726"/>
                    <a:gd name="connsiteY68" fmla="*/ 165 h 507066"/>
                    <a:gd name="connsiteX69" fmla="*/ 481948 w 558726"/>
                    <a:gd name="connsiteY69" fmla="*/ 2726 h 507066"/>
                    <a:gd name="connsiteX70" fmla="*/ 481993 w 558726"/>
                    <a:gd name="connsiteY70" fmla="*/ 2700 h 507066"/>
                    <a:gd name="connsiteX71" fmla="*/ 481993 w 558726"/>
                    <a:gd name="connsiteY71" fmla="*/ 2700 h 507066"/>
                    <a:gd name="connsiteX72" fmla="*/ 483593 w 558726"/>
                    <a:gd name="connsiteY72" fmla="*/ 2700 h 507066"/>
                    <a:gd name="connsiteX73" fmla="*/ 501912 w 558726"/>
                    <a:gd name="connsiteY73" fmla="*/ 13149 h 507066"/>
                    <a:gd name="connsiteX74" fmla="*/ 506804 w 558726"/>
                    <a:gd name="connsiteY74" fmla="*/ 17150 h 507066"/>
                    <a:gd name="connsiteX75" fmla="*/ 518898 w 558726"/>
                    <a:gd name="connsiteY75" fmla="*/ 34224 h 507066"/>
                    <a:gd name="connsiteX76" fmla="*/ 533927 w 558726"/>
                    <a:gd name="connsiteY76" fmla="*/ 52499 h 507066"/>
                    <a:gd name="connsiteX77" fmla="*/ 535750 w 558726"/>
                    <a:gd name="connsiteY77" fmla="*/ 53344 h 507066"/>
                    <a:gd name="connsiteX78" fmla="*/ 535750 w 558726"/>
                    <a:gd name="connsiteY78" fmla="*/ 53344 h 507066"/>
                    <a:gd name="connsiteX79" fmla="*/ 540996 w 558726"/>
                    <a:gd name="connsiteY79" fmla="*/ 55745 h 507066"/>
                    <a:gd name="connsiteX80" fmla="*/ 558293 w 558726"/>
                    <a:gd name="connsiteY80" fmla="*/ 68462 h 507066"/>
                    <a:gd name="connsiteX81" fmla="*/ 552290 w 558726"/>
                    <a:gd name="connsiteY81" fmla="*/ 85180 h 507066"/>
                    <a:gd name="connsiteX82" fmla="*/ 510983 w 558726"/>
                    <a:gd name="connsiteY82" fmla="*/ 103544 h 507066"/>
                    <a:gd name="connsiteX83" fmla="*/ 507648 w 558726"/>
                    <a:gd name="connsiteY83" fmla="*/ 103544 h 507066"/>
                    <a:gd name="connsiteX84" fmla="*/ 507648 w 558726"/>
                    <a:gd name="connsiteY84" fmla="*/ 103544 h 507066"/>
                    <a:gd name="connsiteX85" fmla="*/ 485016 w 558726"/>
                    <a:gd name="connsiteY85" fmla="*/ 97852 h 507066"/>
                    <a:gd name="connsiteX86" fmla="*/ 470343 w 558726"/>
                    <a:gd name="connsiteY86" fmla="*/ 93139 h 507066"/>
                    <a:gd name="connsiteX87" fmla="*/ 451046 w 558726"/>
                    <a:gd name="connsiteY87" fmla="*/ 96074 h 507066"/>
                    <a:gd name="connsiteX88" fmla="*/ 451046 w 558726"/>
                    <a:gd name="connsiteY88" fmla="*/ 121996 h 507066"/>
                    <a:gd name="connsiteX89" fmla="*/ 453225 w 558726"/>
                    <a:gd name="connsiteY89" fmla="*/ 137025 h 507066"/>
                    <a:gd name="connsiteX90" fmla="*/ 459805 w 558726"/>
                    <a:gd name="connsiteY90" fmla="*/ 162236 h 507066"/>
                    <a:gd name="connsiteX91" fmla="*/ 473544 w 558726"/>
                    <a:gd name="connsiteY91" fmla="*/ 172952 h 507066"/>
                    <a:gd name="connsiteX92" fmla="*/ 484749 w 558726"/>
                    <a:gd name="connsiteY92" fmla="*/ 176331 h 507066"/>
                    <a:gd name="connsiteX93" fmla="*/ 492264 w 558726"/>
                    <a:gd name="connsiteY93" fmla="*/ 183757 h 507066"/>
                    <a:gd name="connsiteX94" fmla="*/ 484838 w 558726"/>
                    <a:gd name="connsiteY94" fmla="*/ 192338 h 507066"/>
                    <a:gd name="connsiteX95" fmla="*/ 476924 w 558726"/>
                    <a:gd name="connsiteY95" fmla="*/ 199452 h 507066"/>
                    <a:gd name="connsiteX96" fmla="*/ 473544 w 558726"/>
                    <a:gd name="connsiteY96" fmla="*/ 216171 h 507066"/>
                    <a:gd name="connsiteX97" fmla="*/ 464652 w 558726"/>
                    <a:gd name="connsiteY97" fmla="*/ 240804 h 507066"/>
                    <a:gd name="connsiteX98" fmla="*/ 451312 w 558726"/>
                    <a:gd name="connsiteY98" fmla="*/ 255166 h 507066"/>
                    <a:gd name="connsiteX99" fmla="*/ 444154 w 558726"/>
                    <a:gd name="connsiteY99" fmla="*/ 268905 h 507066"/>
                    <a:gd name="connsiteX100" fmla="*/ 435528 w 558726"/>
                    <a:gd name="connsiteY100" fmla="*/ 273085 h 507066"/>
                    <a:gd name="connsiteX101" fmla="*/ 425790 w 558726"/>
                    <a:gd name="connsiteY101" fmla="*/ 283934 h 507066"/>
                    <a:gd name="connsiteX102" fmla="*/ 424234 w 558726"/>
                    <a:gd name="connsiteY102" fmla="*/ 290025 h 507066"/>
                    <a:gd name="connsiteX103" fmla="*/ 412496 w 558726"/>
                    <a:gd name="connsiteY103" fmla="*/ 313191 h 507066"/>
                    <a:gd name="connsiteX104" fmla="*/ 405959 w 558726"/>
                    <a:gd name="connsiteY104" fmla="*/ 315281 h 507066"/>
                    <a:gd name="connsiteX105" fmla="*/ 387507 w 558726"/>
                    <a:gd name="connsiteY105" fmla="*/ 328620 h 507066"/>
                    <a:gd name="connsiteX106" fmla="*/ 363941 w 558726"/>
                    <a:gd name="connsiteY106" fmla="*/ 352186 h 507066"/>
                    <a:gd name="connsiteX107" fmla="*/ 355849 w 558726"/>
                    <a:gd name="connsiteY107" fmla="*/ 351652 h 507066"/>
                    <a:gd name="connsiteX108" fmla="*/ 353270 w 558726"/>
                    <a:gd name="connsiteY108" fmla="*/ 351652 h 507066"/>
                    <a:gd name="connsiteX109" fmla="*/ 344377 w 558726"/>
                    <a:gd name="connsiteY109" fmla="*/ 353876 h 507066"/>
                    <a:gd name="connsiteX110" fmla="*/ 336418 w 558726"/>
                    <a:gd name="connsiteY110" fmla="*/ 355965 h 507066"/>
                    <a:gd name="connsiteX111" fmla="*/ 327525 w 558726"/>
                    <a:gd name="connsiteY111" fmla="*/ 353965 h 507066"/>
                    <a:gd name="connsiteX112" fmla="*/ 324368 w 558726"/>
                    <a:gd name="connsiteY112" fmla="*/ 353386 h 507066"/>
                    <a:gd name="connsiteX113" fmla="*/ 297690 w 558726"/>
                    <a:gd name="connsiteY113" fmla="*/ 378553 h 507066"/>
                    <a:gd name="connsiteX114" fmla="*/ 303826 w 558726"/>
                    <a:gd name="connsiteY114" fmla="*/ 394071 h 507066"/>
                    <a:gd name="connsiteX115" fmla="*/ 317432 w 558726"/>
                    <a:gd name="connsiteY115" fmla="*/ 415636 h 507066"/>
                    <a:gd name="connsiteX116" fmla="*/ 322857 w 558726"/>
                    <a:gd name="connsiteY116" fmla="*/ 432043 h 507066"/>
                    <a:gd name="connsiteX117" fmla="*/ 331749 w 558726"/>
                    <a:gd name="connsiteY117" fmla="*/ 443604 h 507066"/>
                    <a:gd name="connsiteX118" fmla="*/ 345089 w 558726"/>
                    <a:gd name="connsiteY118" fmla="*/ 468681 h 507066"/>
                    <a:gd name="connsiteX119" fmla="*/ 342109 w 558726"/>
                    <a:gd name="connsiteY119" fmla="*/ 476463 h 507066"/>
                    <a:gd name="connsiteX120" fmla="*/ 311251 w 558726"/>
                    <a:gd name="connsiteY120" fmla="*/ 483532 h 507066"/>
                    <a:gd name="connsiteX121" fmla="*/ 291154 w 558726"/>
                    <a:gd name="connsiteY121" fmla="*/ 482732 h 507066"/>
                    <a:gd name="connsiteX122" fmla="*/ 277815 w 558726"/>
                    <a:gd name="connsiteY122" fmla="*/ 482332 h 507066"/>
                    <a:gd name="connsiteX123" fmla="*/ 259362 w 558726"/>
                    <a:gd name="connsiteY123" fmla="*/ 497850 h 507066"/>
                    <a:gd name="connsiteX124" fmla="*/ 253315 w 558726"/>
                    <a:gd name="connsiteY124" fmla="*/ 506742 h 507066"/>
                    <a:gd name="connsiteX125" fmla="*/ 182973 w 558726"/>
                    <a:gd name="connsiteY125" fmla="*/ 435467 h 507066"/>
                    <a:gd name="connsiteX126" fmla="*/ 194756 w 558726"/>
                    <a:gd name="connsiteY126" fmla="*/ 442714 h 507066"/>
                    <a:gd name="connsiteX127" fmla="*/ 203338 w 558726"/>
                    <a:gd name="connsiteY127" fmla="*/ 455253 h 507066"/>
                    <a:gd name="connsiteX128" fmla="*/ 216410 w 558726"/>
                    <a:gd name="connsiteY128" fmla="*/ 481309 h 507066"/>
                    <a:gd name="connsiteX129" fmla="*/ 237664 w 558726"/>
                    <a:gd name="connsiteY129" fmla="*/ 498650 h 507066"/>
                    <a:gd name="connsiteX130" fmla="*/ 253093 w 558726"/>
                    <a:gd name="connsiteY130" fmla="*/ 504875 h 507066"/>
                    <a:gd name="connsiteX131" fmla="*/ 258651 w 558726"/>
                    <a:gd name="connsiteY131" fmla="*/ 496694 h 507066"/>
                    <a:gd name="connsiteX132" fmla="*/ 277992 w 558726"/>
                    <a:gd name="connsiteY132" fmla="*/ 480687 h 507066"/>
                    <a:gd name="connsiteX133" fmla="*/ 291643 w 558726"/>
                    <a:gd name="connsiteY133" fmla="*/ 481087 h 507066"/>
                    <a:gd name="connsiteX134" fmla="*/ 311652 w 558726"/>
                    <a:gd name="connsiteY134" fmla="*/ 481887 h 507066"/>
                    <a:gd name="connsiteX135" fmla="*/ 341709 w 558726"/>
                    <a:gd name="connsiteY135" fmla="*/ 475129 h 507066"/>
                    <a:gd name="connsiteX136" fmla="*/ 344377 w 558726"/>
                    <a:gd name="connsiteY136" fmla="*/ 468192 h 507066"/>
                    <a:gd name="connsiteX137" fmla="*/ 331482 w 558726"/>
                    <a:gd name="connsiteY137" fmla="*/ 443781 h 507066"/>
                    <a:gd name="connsiteX138" fmla="*/ 322590 w 558726"/>
                    <a:gd name="connsiteY138" fmla="*/ 432088 h 507066"/>
                    <a:gd name="connsiteX139" fmla="*/ 317076 w 558726"/>
                    <a:gd name="connsiteY139" fmla="*/ 415325 h 507066"/>
                    <a:gd name="connsiteX140" fmla="*/ 304004 w 558726"/>
                    <a:gd name="connsiteY140" fmla="*/ 394516 h 507066"/>
                    <a:gd name="connsiteX141" fmla="*/ 297290 w 558726"/>
                    <a:gd name="connsiteY141" fmla="*/ 377753 h 507066"/>
                    <a:gd name="connsiteX142" fmla="*/ 324946 w 558726"/>
                    <a:gd name="connsiteY142" fmla="*/ 351741 h 507066"/>
                    <a:gd name="connsiteX143" fmla="*/ 328503 w 558726"/>
                    <a:gd name="connsiteY143" fmla="*/ 352408 h 507066"/>
                    <a:gd name="connsiteX144" fmla="*/ 337129 w 558726"/>
                    <a:gd name="connsiteY144" fmla="*/ 354320 h 507066"/>
                    <a:gd name="connsiteX145" fmla="*/ 344644 w 558726"/>
                    <a:gd name="connsiteY145" fmla="*/ 352319 h 507066"/>
                    <a:gd name="connsiteX146" fmla="*/ 353937 w 558726"/>
                    <a:gd name="connsiteY146" fmla="*/ 350007 h 507066"/>
                    <a:gd name="connsiteX147" fmla="*/ 356605 w 558726"/>
                    <a:gd name="connsiteY147" fmla="*/ 350007 h 507066"/>
                    <a:gd name="connsiteX148" fmla="*/ 364608 w 558726"/>
                    <a:gd name="connsiteY148" fmla="*/ 350541 h 507066"/>
                    <a:gd name="connsiteX149" fmla="*/ 386840 w 558726"/>
                    <a:gd name="connsiteY149" fmla="*/ 327953 h 507066"/>
                    <a:gd name="connsiteX150" fmla="*/ 406093 w 558726"/>
                    <a:gd name="connsiteY150" fmla="*/ 313814 h 507066"/>
                    <a:gd name="connsiteX151" fmla="*/ 412540 w 558726"/>
                    <a:gd name="connsiteY151" fmla="*/ 311724 h 507066"/>
                    <a:gd name="connsiteX152" fmla="*/ 423567 w 558726"/>
                    <a:gd name="connsiteY152" fmla="*/ 289492 h 507066"/>
                    <a:gd name="connsiteX153" fmla="*/ 425168 w 558726"/>
                    <a:gd name="connsiteY153" fmla="*/ 283356 h 507066"/>
                    <a:gd name="connsiteX154" fmla="*/ 435617 w 558726"/>
                    <a:gd name="connsiteY154" fmla="*/ 271795 h 507066"/>
                    <a:gd name="connsiteX155" fmla="*/ 443976 w 558726"/>
                    <a:gd name="connsiteY155" fmla="*/ 267749 h 507066"/>
                    <a:gd name="connsiteX156" fmla="*/ 450690 w 558726"/>
                    <a:gd name="connsiteY156" fmla="*/ 254721 h 507066"/>
                    <a:gd name="connsiteX157" fmla="*/ 464830 w 558726"/>
                    <a:gd name="connsiteY157" fmla="*/ 239425 h 507066"/>
                    <a:gd name="connsiteX158" fmla="*/ 472744 w 558726"/>
                    <a:gd name="connsiteY158" fmla="*/ 215771 h 507066"/>
                    <a:gd name="connsiteX159" fmla="*/ 476301 w 558726"/>
                    <a:gd name="connsiteY159" fmla="*/ 198608 h 507066"/>
                    <a:gd name="connsiteX160" fmla="*/ 484527 w 558726"/>
                    <a:gd name="connsiteY160" fmla="*/ 191138 h 507066"/>
                    <a:gd name="connsiteX161" fmla="*/ 491463 w 558726"/>
                    <a:gd name="connsiteY161" fmla="*/ 183534 h 507066"/>
                    <a:gd name="connsiteX162" fmla="*/ 484527 w 558726"/>
                    <a:gd name="connsiteY162" fmla="*/ 177043 h 507066"/>
                    <a:gd name="connsiteX163" fmla="*/ 473678 w 558726"/>
                    <a:gd name="connsiteY163" fmla="*/ 173752 h 507066"/>
                    <a:gd name="connsiteX164" fmla="*/ 459138 w 558726"/>
                    <a:gd name="connsiteY164" fmla="*/ 162458 h 507066"/>
                    <a:gd name="connsiteX165" fmla="*/ 452424 w 558726"/>
                    <a:gd name="connsiteY165" fmla="*/ 136758 h 507066"/>
                    <a:gd name="connsiteX166" fmla="*/ 450245 w 558726"/>
                    <a:gd name="connsiteY166" fmla="*/ 121952 h 507066"/>
                    <a:gd name="connsiteX167" fmla="*/ 450690 w 558726"/>
                    <a:gd name="connsiteY167" fmla="*/ 95274 h 507066"/>
                    <a:gd name="connsiteX168" fmla="*/ 471055 w 558726"/>
                    <a:gd name="connsiteY168" fmla="*/ 91939 h 507066"/>
                    <a:gd name="connsiteX169" fmla="*/ 485905 w 558726"/>
                    <a:gd name="connsiteY169" fmla="*/ 96652 h 507066"/>
                    <a:gd name="connsiteX170" fmla="*/ 508137 w 558726"/>
                    <a:gd name="connsiteY170" fmla="*/ 102299 h 507066"/>
                    <a:gd name="connsiteX171" fmla="*/ 508137 w 558726"/>
                    <a:gd name="connsiteY171" fmla="*/ 102299 h 507066"/>
                    <a:gd name="connsiteX172" fmla="*/ 511339 w 558726"/>
                    <a:gd name="connsiteY172" fmla="*/ 102299 h 507066"/>
                    <a:gd name="connsiteX173" fmla="*/ 551890 w 558726"/>
                    <a:gd name="connsiteY173" fmla="*/ 84513 h 507066"/>
                    <a:gd name="connsiteX174" fmla="*/ 557715 w 558726"/>
                    <a:gd name="connsiteY174" fmla="*/ 68684 h 507066"/>
                    <a:gd name="connsiteX175" fmla="*/ 541041 w 558726"/>
                    <a:gd name="connsiteY175" fmla="*/ 56723 h 507066"/>
                    <a:gd name="connsiteX176" fmla="*/ 536905 w 558726"/>
                    <a:gd name="connsiteY176" fmla="*/ 54811 h 507066"/>
                    <a:gd name="connsiteX177" fmla="*/ 536905 w 558726"/>
                    <a:gd name="connsiteY177" fmla="*/ 54811 h 507066"/>
                    <a:gd name="connsiteX178" fmla="*/ 536416 w 558726"/>
                    <a:gd name="connsiteY178" fmla="*/ 54545 h 507066"/>
                    <a:gd name="connsiteX179" fmla="*/ 534638 w 558726"/>
                    <a:gd name="connsiteY179" fmla="*/ 53700 h 507066"/>
                    <a:gd name="connsiteX180" fmla="*/ 534638 w 558726"/>
                    <a:gd name="connsiteY180" fmla="*/ 53700 h 507066"/>
                    <a:gd name="connsiteX181" fmla="*/ 531570 w 558726"/>
                    <a:gd name="connsiteY181" fmla="*/ 52232 h 507066"/>
                    <a:gd name="connsiteX182" fmla="*/ 529347 w 558726"/>
                    <a:gd name="connsiteY182" fmla="*/ 51165 h 507066"/>
                    <a:gd name="connsiteX183" fmla="*/ 529347 w 558726"/>
                    <a:gd name="connsiteY183" fmla="*/ 51165 h 507066"/>
                    <a:gd name="connsiteX184" fmla="*/ 528991 w 558726"/>
                    <a:gd name="connsiteY184" fmla="*/ 50632 h 507066"/>
                    <a:gd name="connsiteX185" fmla="*/ 528991 w 558726"/>
                    <a:gd name="connsiteY185" fmla="*/ 50276 h 507066"/>
                    <a:gd name="connsiteX186" fmla="*/ 518409 w 558726"/>
                    <a:gd name="connsiteY186" fmla="*/ 34625 h 507066"/>
                    <a:gd name="connsiteX187" fmla="*/ 506626 w 558726"/>
                    <a:gd name="connsiteY187" fmla="*/ 17995 h 507066"/>
                    <a:gd name="connsiteX188" fmla="*/ 501690 w 558726"/>
                    <a:gd name="connsiteY188" fmla="*/ 13949 h 507066"/>
                    <a:gd name="connsiteX189" fmla="*/ 483905 w 558726"/>
                    <a:gd name="connsiteY189" fmla="*/ 3767 h 507066"/>
                    <a:gd name="connsiteX190" fmla="*/ 482571 w 558726"/>
                    <a:gd name="connsiteY190" fmla="*/ 3767 h 507066"/>
                    <a:gd name="connsiteX191" fmla="*/ 469988 w 558726"/>
                    <a:gd name="connsiteY191" fmla="*/ 1410 h 507066"/>
                    <a:gd name="connsiteX192" fmla="*/ 455892 w 558726"/>
                    <a:gd name="connsiteY192" fmla="*/ 10303 h 507066"/>
                    <a:gd name="connsiteX193" fmla="*/ 431526 w 558726"/>
                    <a:gd name="connsiteY193" fmla="*/ 13326 h 507066"/>
                    <a:gd name="connsiteX194" fmla="*/ 403158 w 558726"/>
                    <a:gd name="connsiteY194" fmla="*/ 17773 h 507066"/>
                    <a:gd name="connsiteX195" fmla="*/ 395422 w 558726"/>
                    <a:gd name="connsiteY195" fmla="*/ 20752 h 507066"/>
                    <a:gd name="connsiteX196" fmla="*/ 359539 w 558726"/>
                    <a:gd name="connsiteY196" fmla="*/ 44229 h 507066"/>
                    <a:gd name="connsiteX197" fmla="*/ 363986 w 558726"/>
                    <a:gd name="connsiteY197" fmla="*/ 54322 h 507066"/>
                    <a:gd name="connsiteX198" fmla="*/ 369232 w 558726"/>
                    <a:gd name="connsiteY198" fmla="*/ 69840 h 507066"/>
                    <a:gd name="connsiteX199" fmla="*/ 359317 w 558726"/>
                    <a:gd name="connsiteY199" fmla="*/ 87181 h 507066"/>
                    <a:gd name="connsiteX200" fmla="*/ 353092 w 558726"/>
                    <a:gd name="connsiteY200" fmla="*/ 94206 h 507066"/>
                    <a:gd name="connsiteX201" fmla="*/ 351891 w 558726"/>
                    <a:gd name="connsiteY201" fmla="*/ 107012 h 507066"/>
                    <a:gd name="connsiteX202" fmla="*/ 347445 w 558726"/>
                    <a:gd name="connsiteY202" fmla="*/ 123819 h 507066"/>
                    <a:gd name="connsiteX203" fmla="*/ 341665 w 558726"/>
                    <a:gd name="connsiteY203" fmla="*/ 124797 h 507066"/>
                    <a:gd name="connsiteX204" fmla="*/ 328326 w 558726"/>
                    <a:gd name="connsiteY204" fmla="*/ 122441 h 507066"/>
                    <a:gd name="connsiteX205" fmla="*/ 324324 w 558726"/>
                    <a:gd name="connsiteY205" fmla="*/ 121374 h 507066"/>
                    <a:gd name="connsiteX206" fmla="*/ 313074 w 558726"/>
                    <a:gd name="connsiteY206" fmla="*/ 121374 h 507066"/>
                    <a:gd name="connsiteX207" fmla="*/ 317076 w 558726"/>
                    <a:gd name="connsiteY207" fmla="*/ 130000 h 507066"/>
                    <a:gd name="connsiteX208" fmla="*/ 323257 w 558726"/>
                    <a:gd name="connsiteY208" fmla="*/ 142049 h 507066"/>
                    <a:gd name="connsiteX209" fmla="*/ 321701 w 558726"/>
                    <a:gd name="connsiteY209" fmla="*/ 147785 h 507066"/>
                    <a:gd name="connsiteX210" fmla="*/ 299735 w 558726"/>
                    <a:gd name="connsiteY210" fmla="*/ 156678 h 507066"/>
                    <a:gd name="connsiteX211" fmla="*/ 289597 w 558726"/>
                    <a:gd name="connsiteY211" fmla="*/ 179488 h 507066"/>
                    <a:gd name="connsiteX212" fmla="*/ 289597 w 558726"/>
                    <a:gd name="connsiteY212" fmla="*/ 182600 h 507066"/>
                    <a:gd name="connsiteX213" fmla="*/ 289597 w 558726"/>
                    <a:gd name="connsiteY213" fmla="*/ 185802 h 507066"/>
                    <a:gd name="connsiteX214" fmla="*/ 281816 w 558726"/>
                    <a:gd name="connsiteY214" fmla="*/ 210657 h 507066"/>
                    <a:gd name="connsiteX215" fmla="*/ 278170 w 558726"/>
                    <a:gd name="connsiteY215" fmla="*/ 211947 h 507066"/>
                    <a:gd name="connsiteX216" fmla="*/ 273724 w 558726"/>
                    <a:gd name="connsiteY216" fmla="*/ 208790 h 507066"/>
                    <a:gd name="connsiteX217" fmla="*/ 270523 w 558726"/>
                    <a:gd name="connsiteY217" fmla="*/ 205677 h 507066"/>
                    <a:gd name="connsiteX218" fmla="*/ 265454 w 558726"/>
                    <a:gd name="connsiteY218" fmla="*/ 204877 h 507066"/>
                    <a:gd name="connsiteX219" fmla="*/ 237308 w 558726"/>
                    <a:gd name="connsiteY219" fmla="*/ 219150 h 507066"/>
                    <a:gd name="connsiteX220" fmla="*/ 216854 w 558726"/>
                    <a:gd name="connsiteY220" fmla="*/ 228043 h 507066"/>
                    <a:gd name="connsiteX221" fmla="*/ 189198 w 558726"/>
                    <a:gd name="connsiteY221" fmla="*/ 238092 h 507066"/>
                    <a:gd name="connsiteX222" fmla="*/ 189198 w 558726"/>
                    <a:gd name="connsiteY222" fmla="*/ 257522 h 507066"/>
                    <a:gd name="connsiteX223" fmla="*/ 190310 w 558726"/>
                    <a:gd name="connsiteY223" fmla="*/ 275708 h 507066"/>
                    <a:gd name="connsiteX224" fmla="*/ 126548 w 558726"/>
                    <a:gd name="connsiteY224" fmla="*/ 288425 h 507066"/>
                    <a:gd name="connsiteX225" fmla="*/ 115966 w 558726"/>
                    <a:gd name="connsiteY225" fmla="*/ 289225 h 507066"/>
                    <a:gd name="connsiteX226" fmla="*/ 80395 w 558726"/>
                    <a:gd name="connsiteY226" fmla="*/ 291359 h 507066"/>
                    <a:gd name="connsiteX227" fmla="*/ 33130 w 558726"/>
                    <a:gd name="connsiteY227" fmla="*/ 289181 h 507066"/>
                    <a:gd name="connsiteX228" fmla="*/ 3206 w 558726"/>
                    <a:gd name="connsiteY228" fmla="*/ 287313 h 507066"/>
                    <a:gd name="connsiteX229" fmla="*/ 15522 w 558726"/>
                    <a:gd name="connsiteY229" fmla="*/ 302698 h 507066"/>
                    <a:gd name="connsiteX230" fmla="*/ 34864 w 558726"/>
                    <a:gd name="connsiteY230" fmla="*/ 323996 h 507066"/>
                    <a:gd name="connsiteX231" fmla="*/ 45313 w 558726"/>
                    <a:gd name="connsiteY231" fmla="*/ 330398 h 507066"/>
                    <a:gd name="connsiteX232" fmla="*/ 63987 w 558726"/>
                    <a:gd name="connsiteY232" fmla="*/ 354409 h 507066"/>
                    <a:gd name="connsiteX233" fmla="*/ 71013 w 558726"/>
                    <a:gd name="connsiteY233" fmla="*/ 371128 h 507066"/>
                    <a:gd name="connsiteX234" fmla="*/ 76927 w 558726"/>
                    <a:gd name="connsiteY234" fmla="*/ 378864 h 507066"/>
                    <a:gd name="connsiteX235" fmla="*/ 80306 w 558726"/>
                    <a:gd name="connsiteY235" fmla="*/ 392203 h 507066"/>
                    <a:gd name="connsiteX236" fmla="*/ 60119 w 558726"/>
                    <a:gd name="connsiteY236" fmla="*/ 402430 h 507066"/>
                    <a:gd name="connsiteX237" fmla="*/ 45980 w 558726"/>
                    <a:gd name="connsiteY237" fmla="*/ 406876 h 507066"/>
                    <a:gd name="connsiteX238" fmla="*/ 25704 w 558726"/>
                    <a:gd name="connsiteY238" fmla="*/ 448984 h 507066"/>
                    <a:gd name="connsiteX239" fmla="*/ 45001 w 558726"/>
                    <a:gd name="connsiteY239" fmla="*/ 449295 h 507066"/>
                    <a:gd name="connsiteX240" fmla="*/ 80572 w 558726"/>
                    <a:gd name="connsiteY240" fmla="*/ 446849 h 507066"/>
                    <a:gd name="connsiteX241" fmla="*/ 91777 w 558726"/>
                    <a:gd name="connsiteY241" fmla="*/ 442403 h 507066"/>
                    <a:gd name="connsiteX242" fmla="*/ 105517 w 558726"/>
                    <a:gd name="connsiteY242" fmla="*/ 437690 h 507066"/>
                    <a:gd name="connsiteX243" fmla="*/ 114410 w 558726"/>
                    <a:gd name="connsiteY243" fmla="*/ 440625 h 507066"/>
                    <a:gd name="connsiteX244" fmla="*/ 136997 w 558726"/>
                    <a:gd name="connsiteY244" fmla="*/ 445605 h 507066"/>
                    <a:gd name="connsiteX245" fmla="*/ 157095 w 558726"/>
                    <a:gd name="connsiteY245" fmla="*/ 443693 h 507066"/>
                    <a:gd name="connsiteX246" fmla="*/ 167011 w 558726"/>
                    <a:gd name="connsiteY246" fmla="*/ 440491 h 507066"/>
                    <a:gd name="connsiteX247" fmla="*/ 183106 w 558726"/>
                    <a:gd name="connsiteY247" fmla="*/ 435645 h 507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</a:cxnLst>
                  <a:rect l="l" t="t" r="r" b="b"/>
                  <a:pathLst>
                    <a:path w="558726" h="507066">
                      <a:moveTo>
                        <a:pt x="253226" y="506609"/>
                      </a:moveTo>
                      <a:lnTo>
                        <a:pt x="252826" y="506253"/>
                      </a:lnTo>
                      <a:cubicBezTo>
                        <a:pt x="248068" y="503230"/>
                        <a:pt x="242866" y="501095"/>
                        <a:pt x="237352" y="499895"/>
                      </a:cubicBezTo>
                      <a:cubicBezTo>
                        <a:pt x="226992" y="496960"/>
                        <a:pt x="216276" y="493892"/>
                        <a:pt x="215120" y="481576"/>
                      </a:cubicBezTo>
                      <a:cubicBezTo>
                        <a:pt x="214409" y="472105"/>
                        <a:pt x="208229" y="463790"/>
                        <a:pt x="202271" y="456098"/>
                      </a:cubicBezTo>
                      <a:cubicBezTo>
                        <a:pt x="199113" y="452096"/>
                        <a:pt x="196223" y="447872"/>
                        <a:pt x="193644" y="443426"/>
                      </a:cubicBezTo>
                      <a:cubicBezTo>
                        <a:pt x="191688" y="439246"/>
                        <a:pt x="187419" y="436632"/>
                        <a:pt x="182795" y="436756"/>
                      </a:cubicBezTo>
                      <a:cubicBezTo>
                        <a:pt x="177415" y="437219"/>
                        <a:pt x="172168" y="438615"/>
                        <a:pt x="167277" y="440891"/>
                      </a:cubicBezTo>
                      <a:cubicBezTo>
                        <a:pt x="164031" y="442305"/>
                        <a:pt x="160607" y="443404"/>
                        <a:pt x="157140" y="444182"/>
                      </a:cubicBezTo>
                      <a:cubicBezTo>
                        <a:pt x="150426" y="445387"/>
                        <a:pt x="143667" y="446022"/>
                        <a:pt x="136864" y="446094"/>
                      </a:cubicBezTo>
                      <a:cubicBezTo>
                        <a:pt x="128772" y="446627"/>
                        <a:pt x="120723" y="444822"/>
                        <a:pt x="113654" y="440891"/>
                      </a:cubicBezTo>
                      <a:cubicBezTo>
                        <a:pt x="111208" y="439162"/>
                        <a:pt x="108318" y="438219"/>
                        <a:pt x="105339" y="438179"/>
                      </a:cubicBezTo>
                      <a:cubicBezTo>
                        <a:pt x="100581" y="438544"/>
                        <a:pt x="96002" y="440073"/>
                        <a:pt x="92000" y="442626"/>
                      </a:cubicBezTo>
                      <a:cubicBezTo>
                        <a:pt x="88398" y="444702"/>
                        <a:pt x="84530" y="446200"/>
                        <a:pt x="80484" y="447072"/>
                      </a:cubicBezTo>
                      <a:cubicBezTo>
                        <a:pt x="68612" y="448895"/>
                        <a:pt x="56562" y="449695"/>
                        <a:pt x="44557" y="449517"/>
                      </a:cubicBezTo>
                      <a:cubicBezTo>
                        <a:pt x="38021" y="449517"/>
                        <a:pt x="31218" y="449517"/>
                        <a:pt x="25082" y="449206"/>
                      </a:cubicBezTo>
                      <a:lnTo>
                        <a:pt x="24237" y="449206"/>
                      </a:lnTo>
                      <a:lnTo>
                        <a:pt x="24237" y="448717"/>
                      </a:lnTo>
                      <a:cubicBezTo>
                        <a:pt x="22636" y="434311"/>
                        <a:pt x="24949" y="415013"/>
                        <a:pt x="45090" y="405009"/>
                      </a:cubicBezTo>
                      <a:cubicBezTo>
                        <a:pt x="49715" y="403021"/>
                        <a:pt x="54517" y="401532"/>
                        <a:pt x="59452" y="400563"/>
                      </a:cubicBezTo>
                      <a:cubicBezTo>
                        <a:pt x="67945" y="398517"/>
                        <a:pt x="76749" y="396383"/>
                        <a:pt x="78839" y="391047"/>
                      </a:cubicBezTo>
                      <a:cubicBezTo>
                        <a:pt x="80083" y="387891"/>
                        <a:pt x="78839" y="383844"/>
                        <a:pt x="75592" y="378597"/>
                      </a:cubicBezTo>
                      <a:cubicBezTo>
                        <a:pt x="73814" y="375952"/>
                        <a:pt x="71858" y="373426"/>
                        <a:pt x="69768" y="371039"/>
                      </a:cubicBezTo>
                      <a:cubicBezTo>
                        <a:pt x="65277" y="366366"/>
                        <a:pt x="62654" y="360185"/>
                        <a:pt x="62476" y="353698"/>
                      </a:cubicBezTo>
                      <a:cubicBezTo>
                        <a:pt x="60742" y="339647"/>
                        <a:pt x="53894" y="335912"/>
                        <a:pt x="44379" y="330532"/>
                      </a:cubicBezTo>
                      <a:cubicBezTo>
                        <a:pt x="41177" y="328709"/>
                        <a:pt x="37532" y="326664"/>
                        <a:pt x="33797" y="324040"/>
                      </a:cubicBezTo>
                      <a:cubicBezTo>
                        <a:pt x="26149" y="317958"/>
                        <a:pt x="19524" y="310674"/>
                        <a:pt x="14233" y="302475"/>
                      </a:cubicBezTo>
                      <a:cubicBezTo>
                        <a:pt x="10231" y="296708"/>
                        <a:pt x="5784" y="291279"/>
                        <a:pt x="893" y="286246"/>
                      </a:cubicBezTo>
                      <a:lnTo>
                        <a:pt x="-129" y="285268"/>
                      </a:lnTo>
                      <a:lnTo>
                        <a:pt x="1338" y="285268"/>
                      </a:lnTo>
                      <a:cubicBezTo>
                        <a:pt x="12143" y="285712"/>
                        <a:pt x="22636" y="286468"/>
                        <a:pt x="32730" y="287180"/>
                      </a:cubicBezTo>
                      <a:cubicBezTo>
                        <a:pt x="48870" y="288291"/>
                        <a:pt x="63855" y="289358"/>
                        <a:pt x="79906" y="289358"/>
                      </a:cubicBezTo>
                      <a:cubicBezTo>
                        <a:pt x="91777" y="289390"/>
                        <a:pt x="103694" y="288692"/>
                        <a:pt x="115477" y="287269"/>
                      </a:cubicBezTo>
                      <a:cubicBezTo>
                        <a:pt x="117478" y="287002"/>
                        <a:pt x="121302" y="286735"/>
                        <a:pt x="126148" y="286424"/>
                      </a:cubicBezTo>
                      <a:cubicBezTo>
                        <a:pt x="145223" y="285134"/>
                        <a:pt x="184930" y="282467"/>
                        <a:pt x="188931" y="274285"/>
                      </a:cubicBezTo>
                      <a:cubicBezTo>
                        <a:pt x="191421" y="269394"/>
                        <a:pt x="189642" y="263347"/>
                        <a:pt x="187775" y="256944"/>
                      </a:cubicBezTo>
                      <a:cubicBezTo>
                        <a:pt x="185685" y="249697"/>
                        <a:pt x="183329" y="242227"/>
                        <a:pt x="188042" y="236491"/>
                      </a:cubicBezTo>
                      <a:cubicBezTo>
                        <a:pt x="192755" y="230755"/>
                        <a:pt x="205294" y="228220"/>
                        <a:pt x="216365" y="226086"/>
                      </a:cubicBezTo>
                      <a:cubicBezTo>
                        <a:pt x="226414" y="224130"/>
                        <a:pt x="235930" y="222307"/>
                        <a:pt x="235930" y="218483"/>
                      </a:cubicBezTo>
                      <a:cubicBezTo>
                        <a:pt x="235930" y="209590"/>
                        <a:pt x="254916" y="203099"/>
                        <a:pt x="265187" y="203099"/>
                      </a:cubicBezTo>
                      <a:cubicBezTo>
                        <a:pt x="267054" y="203001"/>
                        <a:pt x="268966" y="203308"/>
                        <a:pt x="270700" y="203988"/>
                      </a:cubicBezTo>
                      <a:cubicBezTo>
                        <a:pt x="272212" y="204806"/>
                        <a:pt x="273457" y="206002"/>
                        <a:pt x="274346" y="207456"/>
                      </a:cubicBezTo>
                      <a:cubicBezTo>
                        <a:pt x="275458" y="208923"/>
                        <a:pt x="276392" y="210168"/>
                        <a:pt x="277903" y="210168"/>
                      </a:cubicBezTo>
                      <a:cubicBezTo>
                        <a:pt x="279015" y="210088"/>
                        <a:pt x="280082" y="209701"/>
                        <a:pt x="280972" y="209057"/>
                      </a:cubicBezTo>
                      <a:cubicBezTo>
                        <a:pt x="288086" y="204610"/>
                        <a:pt x="288175" y="193272"/>
                        <a:pt x="288219" y="185135"/>
                      </a:cubicBezTo>
                      <a:cubicBezTo>
                        <a:pt x="288219" y="183979"/>
                        <a:pt x="288219" y="182912"/>
                        <a:pt x="288219" y="181889"/>
                      </a:cubicBezTo>
                      <a:cubicBezTo>
                        <a:pt x="288219" y="180867"/>
                        <a:pt x="288219" y="179933"/>
                        <a:pt x="288219" y="178821"/>
                      </a:cubicBezTo>
                      <a:cubicBezTo>
                        <a:pt x="288219" y="170240"/>
                        <a:pt x="288219" y="155833"/>
                        <a:pt x="299380" y="154900"/>
                      </a:cubicBezTo>
                      <a:cubicBezTo>
                        <a:pt x="304271" y="154499"/>
                        <a:pt x="316365" y="151832"/>
                        <a:pt x="320544" y="146407"/>
                      </a:cubicBezTo>
                      <a:cubicBezTo>
                        <a:pt x="321701" y="145060"/>
                        <a:pt x="322190" y="143263"/>
                        <a:pt x="321878" y="141516"/>
                      </a:cubicBezTo>
                      <a:cubicBezTo>
                        <a:pt x="320634" y="137305"/>
                        <a:pt x="318588" y="133366"/>
                        <a:pt x="315876" y="129911"/>
                      </a:cubicBezTo>
                      <a:cubicBezTo>
                        <a:pt x="312985" y="125464"/>
                        <a:pt x="310718" y="122174"/>
                        <a:pt x="311829" y="120129"/>
                      </a:cubicBezTo>
                      <a:cubicBezTo>
                        <a:pt x="312941" y="118083"/>
                        <a:pt x="316632" y="118039"/>
                        <a:pt x="324279" y="119817"/>
                      </a:cubicBezTo>
                      <a:lnTo>
                        <a:pt x="328326" y="120885"/>
                      </a:lnTo>
                      <a:cubicBezTo>
                        <a:pt x="332550" y="122183"/>
                        <a:pt x="336862" y="122957"/>
                        <a:pt x="341264" y="123197"/>
                      </a:cubicBezTo>
                      <a:cubicBezTo>
                        <a:pt x="343087" y="123250"/>
                        <a:pt x="344911" y="122948"/>
                        <a:pt x="346645" y="122307"/>
                      </a:cubicBezTo>
                      <a:cubicBezTo>
                        <a:pt x="351358" y="120396"/>
                        <a:pt x="351091" y="113415"/>
                        <a:pt x="350602" y="106612"/>
                      </a:cubicBezTo>
                      <a:cubicBezTo>
                        <a:pt x="349846" y="102121"/>
                        <a:pt x="350335" y="97514"/>
                        <a:pt x="351980" y="93273"/>
                      </a:cubicBezTo>
                      <a:cubicBezTo>
                        <a:pt x="353848" y="90636"/>
                        <a:pt x="355982" y="88208"/>
                        <a:pt x="358339" y="86025"/>
                      </a:cubicBezTo>
                      <a:cubicBezTo>
                        <a:pt x="363185" y="81134"/>
                        <a:pt x="368654" y="75620"/>
                        <a:pt x="367943" y="69618"/>
                      </a:cubicBezTo>
                      <a:cubicBezTo>
                        <a:pt x="367187" y="64295"/>
                        <a:pt x="365453" y="59160"/>
                        <a:pt x="362830" y="54455"/>
                      </a:cubicBezTo>
                      <a:cubicBezTo>
                        <a:pt x="361051" y="51192"/>
                        <a:pt x="359539" y="47768"/>
                        <a:pt x="358383" y="44229"/>
                      </a:cubicBezTo>
                      <a:cubicBezTo>
                        <a:pt x="355226" y="33958"/>
                        <a:pt x="380082" y="24798"/>
                        <a:pt x="394933" y="19329"/>
                      </a:cubicBezTo>
                      <a:cubicBezTo>
                        <a:pt x="398134" y="18173"/>
                        <a:pt x="400935" y="17150"/>
                        <a:pt x="402580" y="16394"/>
                      </a:cubicBezTo>
                      <a:cubicBezTo>
                        <a:pt x="411740" y="12820"/>
                        <a:pt x="421566" y="11299"/>
                        <a:pt x="431393" y="11948"/>
                      </a:cubicBezTo>
                      <a:cubicBezTo>
                        <a:pt x="439485" y="12366"/>
                        <a:pt x="447622" y="11375"/>
                        <a:pt x="455403" y="9014"/>
                      </a:cubicBezTo>
                      <a:cubicBezTo>
                        <a:pt x="460739" y="7182"/>
                        <a:pt x="465541" y="4136"/>
                        <a:pt x="469499" y="121"/>
                      </a:cubicBezTo>
                      <a:lnTo>
                        <a:pt x="469943" y="-324"/>
                      </a:lnTo>
                      <a:lnTo>
                        <a:pt x="470343" y="165"/>
                      </a:lnTo>
                      <a:cubicBezTo>
                        <a:pt x="472833" y="4078"/>
                        <a:pt x="478035" y="5225"/>
                        <a:pt x="481948" y="2726"/>
                      </a:cubicBezTo>
                      <a:cubicBezTo>
                        <a:pt x="481948" y="2717"/>
                        <a:pt x="481993" y="2708"/>
                        <a:pt x="481993" y="2700"/>
                      </a:cubicBezTo>
                      <a:lnTo>
                        <a:pt x="481993" y="2700"/>
                      </a:lnTo>
                      <a:cubicBezTo>
                        <a:pt x="482526" y="2633"/>
                        <a:pt x="483060" y="2633"/>
                        <a:pt x="483593" y="2700"/>
                      </a:cubicBezTo>
                      <a:cubicBezTo>
                        <a:pt x="489640" y="2700"/>
                        <a:pt x="496443" y="8524"/>
                        <a:pt x="501912" y="13149"/>
                      </a:cubicBezTo>
                      <a:cubicBezTo>
                        <a:pt x="503691" y="14661"/>
                        <a:pt x="505336" y="16083"/>
                        <a:pt x="506804" y="17150"/>
                      </a:cubicBezTo>
                      <a:cubicBezTo>
                        <a:pt x="512273" y="21668"/>
                        <a:pt x="516452" y="27560"/>
                        <a:pt x="518898" y="34224"/>
                      </a:cubicBezTo>
                      <a:cubicBezTo>
                        <a:pt x="522233" y="41383"/>
                        <a:pt x="525345" y="48142"/>
                        <a:pt x="533927" y="52499"/>
                      </a:cubicBezTo>
                      <a:lnTo>
                        <a:pt x="535750" y="53344"/>
                      </a:lnTo>
                      <a:lnTo>
                        <a:pt x="535750" y="53344"/>
                      </a:lnTo>
                      <a:lnTo>
                        <a:pt x="540996" y="55745"/>
                      </a:lnTo>
                      <a:cubicBezTo>
                        <a:pt x="550156" y="59880"/>
                        <a:pt x="556781" y="62859"/>
                        <a:pt x="558293" y="68462"/>
                      </a:cubicBezTo>
                      <a:cubicBezTo>
                        <a:pt x="559404" y="72597"/>
                        <a:pt x="557492" y="77933"/>
                        <a:pt x="552290" y="85180"/>
                      </a:cubicBezTo>
                      <a:cubicBezTo>
                        <a:pt x="547088" y="92428"/>
                        <a:pt x="518942" y="102610"/>
                        <a:pt x="510983" y="103544"/>
                      </a:cubicBezTo>
                      <a:cubicBezTo>
                        <a:pt x="509872" y="103615"/>
                        <a:pt x="508760" y="103615"/>
                        <a:pt x="507648" y="103544"/>
                      </a:cubicBezTo>
                      <a:lnTo>
                        <a:pt x="507648" y="103544"/>
                      </a:lnTo>
                      <a:cubicBezTo>
                        <a:pt x="499823" y="102992"/>
                        <a:pt x="492175" y="101067"/>
                        <a:pt x="485016" y="97852"/>
                      </a:cubicBezTo>
                      <a:cubicBezTo>
                        <a:pt x="480258" y="95874"/>
                        <a:pt x="475368" y="94295"/>
                        <a:pt x="470343" y="93139"/>
                      </a:cubicBezTo>
                      <a:cubicBezTo>
                        <a:pt x="460561" y="91227"/>
                        <a:pt x="454247" y="92161"/>
                        <a:pt x="451046" y="96074"/>
                      </a:cubicBezTo>
                      <a:cubicBezTo>
                        <a:pt x="446600" y="101543"/>
                        <a:pt x="448778" y="111903"/>
                        <a:pt x="451046" y="121996"/>
                      </a:cubicBezTo>
                      <a:cubicBezTo>
                        <a:pt x="452247" y="126927"/>
                        <a:pt x="452958" y="131961"/>
                        <a:pt x="453225" y="137025"/>
                      </a:cubicBezTo>
                      <a:cubicBezTo>
                        <a:pt x="453492" y="145820"/>
                        <a:pt x="455715" y="154437"/>
                        <a:pt x="459805" y="162236"/>
                      </a:cubicBezTo>
                      <a:cubicBezTo>
                        <a:pt x="464252" y="171485"/>
                        <a:pt x="468075" y="172107"/>
                        <a:pt x="473544" y="172952"/>
                      </a:cubicBezTo>
                      <a:cubicBezTo>
                        <a:pt x="477457" y="173374"/>
                        <a:pt x="481237" y="174522"/>
                        <a:pt x="484749" y="176331"/>
                      </a:cubicBezTo>
                      <a:cubicBezTo>
                        <a:pt x="489685" y="178910"/>
                        <a:pt x="492086" y="181267"/>
                        <a:pt x="492264" y="183757"/>
                      </a:cubicBezTo>
                      <a:cubicBezTo>
                        <a:pt x="492264" y="186958"/>
                        <a:pt x="488751" y="189537"/>
                        <a:pt x="484838" y="192338"/>
                      </a:cubicBezTo>
                      <a:cubicBezTo>
                        <a:pt x="481771" y="194184"/>
                        <a:pt x="479102" y="196598"/>
                        <a:pt x="476924" y="199452"/>
                      </a:cubicBezTo>
                      <a:cubicBezTo>
                        <a:pt x="474923" y="204806"/>
                        <a:pt x="473767" y="210453"/>
                        <a:pt x="473544" y="216171"/>
                      </a:cubicBezTo>
                      <a:cubicBezTo>
                        <a:pt x="472211" y="227776"/>
                        <a:pt x="470832" y="239781"/>
                        <a:pt x="464652" y="240804"/>
                      </a:cubicBezTo>
                      <a:cubicBezTo>
                        <a:pt x="453669" y="242582"/>
                        <a:pt x="452558" y="248718"/>
                        <a:pt x="451312" y="255166"/>
                      </a:cubicBezTo>
                      <a:cubicBezTo>
                        <a:pt x="451090" y="260586"/>
                        <a:pt x="448467" y="265623"/>
                        <a:pt x="444154" y="268905"/>
                      </a:cubicBezTo>
                      <a:cubicBezTo>
                        <a:pt x="441486" y="270666"/>
                        <a:pt x="438551" y="272071"/>
                        <a:pt x="435528" y="273085"/>
                      </a:cubicBezTo>
                      <a:cubicBezTo>
                        <a:pt x="431082" y="274685"/>
                        <a:pt x="428414" y="275663"/>
                        <a:pt x="425790" y="283934"/>
                      </a:cubicBezTo>
                      <a:cubicBezTo>
                        <a:pt x="425301" y="285579"/>
                        <a:pt x="424812" y="287624"/>
                        <a:pt x="424234" y="290025"/>
                      </a:cubicBezTo>
                      <a:cubicBezTo>
                        <a:pt x="422189" y="298607"/>
                        <a:pt x="419343" y="310345"/>
                        <a:pt x="412496" y="313191"/>
                      </a:cubicBezTo>
                      <a:cubicBezTo>
                        <a:pt x="410361" y="314014"/>
                        <a:pt x="408183" y="314707"/>
                        <a:pt x="405959" y="315281"/>
                      </a:cubicBezTo>
                      <a:cubicBezTo>
                        <a:pt x="398134" y="317593"/>
                        <a:pt x="388174" y="320394"/>
                        <a:pt x="387507" y="328620"/>
                      </a:cubicBezTo>
                      <a:cubicBezTo>
                        <a:pt x="385684" y="345160"/>
                        <a:pt x="378614" y="352186"/>
                        <a:pt x="363941" y="352186"/>
                      </a:cubicBezTo>
                      <a:cubicBezTo>
                        <a:pt x="361229" y="352164"/>
                        <a:pt x="358516" y="351986"/>
                        <a:pt x="355849" y="351652"/>
                      </a:cubicBezTo>
                      <a:lnTo>
                        <a:pt x="353270" y="351652"/>
                      </a:lnTo>
                      <a:cubicBezTo>
                        <a:pt x="350157" y="351679"/>
                        <a:pt x="347134" y="352439"/>
                        <a:pt x="344377" y="353876"/>
                      </a:cubicBezTo>
                      <a:cubicBezTo>
                        <a:pt x="341931" y="355165"/>
                        <a:pt x="339175" y="355876"/>
                        <a:pt x="336418" y="355965"/>
                      </a:cubicBezTo>
                      <a:cubicBezTo>
                        <a:pt x="333350" y="355836"/>
                        <a:pt x="330326" y="355161"/>
                        <a:pt x="327525" y="353965"/>
                      </a:cubicBezTo>
                      <a:cubicBezTo>
                        <a:pt x="326503" y="353582"/>
                        <a:pt x="325435" y="353386"/>
                        <a:pt x="324368" y="353386"/>
                      </a:cubicBezTo>
                      <a:cubicBezTo>
                        <a:pt x="314764" y="353386"/>
                        <a:pt x="300891" y="366726"/>
                        <a:pt x="297690" y="378553"/>
                      </a:cubicBezTo>
                      <a:cubicBezTo>
                        <a:pt x="295556" y="384533"/>
                        <a:pt x="298179" y="391163"/>
                        <a:pt x="303826" y="394071"/>
                      </a:cubicBezTo>
                      <a:cubicBezTo>
                        <a:pt x="314364" y="399851"/>
                        <a:pt x="315787" y="407143"/>
                        <a:pt x="317432" y="415636"/>
                      </a:cubicBezTo>
                      <a:cubicBezTo>
                        <a:pt x="318232" y="421385"/>
                        <a:pt x="320100" y="426939"/>
                        <a:pt x="322857" y="432043"/>
                      </a:cubicBezTo>
                      <a:cubicBezTo>
                        <a:pt x="325435" y="436165"/>
                        <a:pt x="328415" y="440033"/>
                        <a:pt x="331749" y="443604"/>
                      </a:cubicBezTo>
                      <a:cubicBezTo>
                        <a:pt x="338108" y="450985"/>
                        <a:pt x="344688" y="458632"/>
                        <a:pt x="345089" y="468681"/>
                      </a:cubicBezTo>
                      <a:cubicBezTo>
                        <a:pt x="345222" y="471571"/>
                        <a:pt x="344110" y="474373"/>
                        <a:pt x="342109" y="476463"/>
                      </a:cubicBezTo>
                      <a:cubicBezTo>
                        <a:pt x="337663" y="481220"/>
                        <a:pt x="327392" y="483532"/>
                        <a:pt x="311251" y="483532"/>
                      </a:cubicBezTo>
                      <a:cubicBezTo>
                        <a:pt x="304271" y="483532"/>
                        <a:pt x="297290" y="483132"/>
                        <a:pt x="291154" y="482732"/>
                      </a:cubicBezTo>
                      <a:cubicBezTo>
                        <a:pt x="286708" y="482376"/>
                        <a:pt x="282261" y="482243"/>
                        <a:pt x="277815" y="482332"/>
                      </a:cubicBezTo>
                      <a:cubicBezTo>
                        <a:pt x="268521" y="482999"/>
                        <a:pt x="263853" y="490557"/>
                        <a:pt x="259362" y="497850"/>
                      </a:cubicBezTo>
                      <a:cubicBezTo>
                        <a:pt x="257583" y="500962"/>
                        <a:pt x="255538" y="503941"/>
                        <a:pt x="253315" y="506742"/>
                      </a:cubicBezTo>
                      <a:close/>
                      <a:moveTo>
                        <a:pt x="182973" y="435467"/>
                      </a:moveTo>
                      <a:cubicBezTo>
                        <a:pt x="187997" y="435289"/>
                        <a:pt x="192666" y="438148"/>
                        <a:pt x="194756" y="442714"/>
                      </a:cubicBezTo>
                      <a:cubicBezTo>
                        <a:pt x="197335" y="447090"/>
                        <a:pt x="200180" y="451296"/>
                        <a:pt x="203338" y="455253"/>
                      </a:cubicBezTo>
                      <a:cubicBezTo>
                        <a:pt x="209385" y="463257"/>
                        <a:pt x="215654" y="471527"/>
                        <a:pt x="216410" y="481309"/>
                      </a:cubicBezTo>
                      <a:cubicBezTo>
                        <a:pt x="217299" y="492870"/>
                        <a:pt x="227170" y="495671"/>
                        <a:pt x="237664" y="498650"/>
                      </a:cubicBezTo>
                      <a:cubicBezTo>
                        <a:pt x="243133" y="499851"/>
                        <a:pt x="248335" y="501940"/>
                        <a:pt x="253093" y="504875"/>
                      </a:cubicBezTo>
                      <a:cubicBezTo>
                        <a:pt x="255138" y="502296"/>
                        <a:pt x="257005" y="499539"/>
                        <a:pt x="258651" y="496694"/>
                      </a:cubicBezTo>
                      <a:cubicBezTo>
                        <a:pt x="263097" y="489179"/>
                        <a:pt x="268121" y="481398"/>
                        <a:pt x="277992" y="480687"/>
                      </a:cubicBezTo>
                      <a:cubicBezTo>
                        <a:pt x="282528" y="480598"/>
                        <a:pt x="287108" y="480731"/>
                        <a:pt x="291643" y="481087"/>
                      </a:cubicBezTo>
                      <a:cubicBezTo>
                        <a:pt x="297779" y="481487"/>
                        <a:pt x="304715" y="481887"/>
                        <a:pt x="311652" y="481887"/>
                      </a:cubicBezTo>
                      <a:cubicBezTo>
                        <a:pt x="327436" y="481887"/>
                        <a:pt x="337263" y="479664"/>
                        <a:pt x="341709" y="475129"/>
                      </a:cubicBezTo>
                      <a:cubicBezTo>
                        <a:pt x="343532" y="473305"/>
                        <a:pt x="344511" y="470771"/>
                        <a:pt x="344377" y="468192"/>
                      </a:cubicBezTo>
                      <a:cubicBezTo>
                        <a:pt x="344110" y="458543"/>
                        <a:pt x="337707" y="451029"/>
                        <a:pt x="331482" y="443781"/>
                      </a:cubicBezTo>
                      <a:cubicBezTo>
                        <a:pt x="328148" y="440171"/>
                        <a:pt x="325168" y="436254"/>
                        <a:pt x="322590" y="432088"/>
                      </a:cubicBezTo>
                      <a:cubicBezTo>
                        <a:pt x="319788" y="426868"/>
                        <a:pt x="317921" y="421194"/>
                        <a:pt x="317076" y="415325"/>
                      </a:cubicBezTo>
                      <a:cubicBezTo>
                        <a:pt x="315476" y="407099"/>
                        <a:pt x="314097" y="400029"/>
                        <a:pt x="304004" y="394516"/>
                      </a:cubicBezTo>
                      <a:cubicBezTo>
                        <a:pt x="297912" y="391390"/>
                        <a:pt x="295022" y="384231"/>
                        <a:pt x="297290" y="377753"/>
                      </a:cubicBezTo>
                      <a:cubicBezTo>
                        <a:pt x="300536" y="365125"/>
                        <a:pt x="314764" y="351741"/>
                        <a:pt x="324946" y="351741"/>
                      </a:cubicBezTo>
                      <a:cubicBezTo>
                        <a:pt x="326147" y="351728"/>
                        <a:pt x="327392" y="351955"/>
                        <a:pt x="328503" y="352408"/>
                      </a:cubicBezTo>
                      <a:cubicBezTo>
                        <a:pt x="331216" y="353569"/>
                        <a:pt x="334150" y="354218"/>
                        <a:pt x="337129" y="354320"/>
                      </a:cubicBezTo>
                      <a:cubicBezTo>
                        <a:pt x="339753" y="354231"/>
                        <a:pt x="342332" y="353547"/>
                        <a:pt x="344644" y="352319"/>
                      </a:cubicBezTo>
                      <a:cubicBezTo>
                        <a:pt x="347534" y="350825"/>
                        <a:pt x="350691" y="350034"/>
                        <a:pt x="353937" y="350007"/>
                      </a:cubicBezTo>
                      <a:cubicBezTo>
                        <a:pt x="354781" y="350007"/>
                        <a:pt x="355715" y="350007"/>
                        <a:pt x="356605" y="350007"/>
                      </a:cubicBezTo>
                      <a:cubicBezTo>
                        <a:pt x="359272" y="350341"/>
                        <a:pt x="361940" y="350518"/>
                        <a:pt x="364608" y="350541"/>
                      </a:cubicBezTo>
                      <a:cubicBezTo>
                        <a:pt x="378748" y="350541"/>
                        <a:pt x="385284" y="344005"/>
                        <a:pt x="386840" y="327953"/>
                      </a:cubicBezTo>
                      <a:cubicBezTo>
                        <a:pt x="387818" y="319060"/>
                        <a:pt x="397956" y="316215"/>
                        <a:pt x="406093" y="313814"/>
                      </a:cubicBezTo>
                      <a:cubicBezTo>
                        <a:pt x="408272" y="313235"/>
                        <a:pt x="410450" y="312537"/>
                        <a:pt x="412540" y="311724"/>
                      </a:cubicBezTo>
                      <a:cubicBezTo>
                        <a:pt x="418854" y="309145"/>
                        <a:pt x="421433" y="297718"/>
                        <a:pt x="423567" y="289492"/>
                      </a:cubicBezTo>
                      <a:cubicBezTo>
                        <a:pt x="424145" y="287091"/>
                        <a:pt x="424679" y="285045"/>
                        <a:pt x="425168" y="283356"/>
                      </a:cubicBezTo>
                      <a:cubicBezTo>
                        <a:pt x="427969" y="274463"/>
                        <a:pt x="430993" y="273440"/>
                        <a:pt x="435617" y="271795"/>
                      </a:cubicBezTo>
                      <a:cubicBezTo>
                        <a:pt x="438551" y="270804"/>
                        <a:pt x="441353" y="269448"/>
                        <a:pt x="443976" y="267749"/>
                      </a:cubicBezTo>
                      <a:cubicBezTo>
                        <a:pt x="447978" y="264574"/>
                        <a:pt x="450423" y="259826"/>
                        <a:pt x="450690" y="254721"/>
                      </a:cubicBezTo>
                      <a:cubicBezTo>
                        <a:pt x="451846" y="248140"/>
                        <a:pt x="453091" y="241382"/>
                        <a:pt x="464830" y="239425"/>
                      </a:cubicBezTo>
                      <a:cubicBezTo>
                        <a:pt x="470121" y="238536"/>
                        <a:pt x="471544" y="226442"/>
                        <a:pt x="472744" y="215771"/>
                      </a:cubicBezTo>
                      <a:cubicBezTo>
                        <a:pt x="472966" y="209892"/>
                        <a:pt x="474167" y="204095"/>
                        <a:pt x="476301" y="198608"/>
                      </a:cubicBezTo>
                      <a:cubicBezTo>
                        <a:pt x="478524" y="195606"/>
                        <a:pt x="481326" y="193067"/>
                        <a:pt x="484527" y="191138"/>
                      </a:cubicBezTo>
                      <a:cubicBezTo>
                        <a:pt x="488173" y="188559"/>
                        <a:pt x="491597" y="186113"/>
                        <a:pt x="491463" y="183534"/>
                      </a:cubicBezTo>
                      <a:cubicBezTo>
                        <a:pt x="491330" y="180955"/>
                        <a:pt x="489063" y="179399"/>
                        <a:pt x="484527" y="177043"/>
                      </a:cubicBezTo>
                      <a:cubicBezTo>
                        <a:pt x="481148" y="175291"/>
                        <a:pt x="477457" y="174175"/>
                        <a:pt x="473678" y="173752"/>
                      </a:cubicBezTo>
                      <a:cubicBezTo>
                        <a:pt x="468120" y="172907"/>
                        <a:pt x="463718" y="172241"/>
                        <a:pt x="459138" y="162458"/>
                      </a:cubicBezTo>
                      <a:cubicBezTo>
                        <a:pt x="454959" y="154513"/>
                        <a:pt x="452691" y="145722"/>
                        <a:pt x="452424" y="136758"/>
                      </a:cubicBezTo>
                      <a:cubicBezTo>
                        <a:pt x="452158" y="131765"/>
                        <a:pt x="451446" y="126807"/>
                        <a:pt x="450245" y="121952"/>
                      </a:cubicBezTo>
                      <a:cubicBezTo>
                        <a:pt x="448111" y="111636"/>
                        <a:pt x="445799" y="100965"/>
                        <a:pt x="450690" y="95274"/>
                      </a:cubicBezTo>
                      <a:cubicBezTo>
                        <a:pt x="454158" y="90827"/>
                        <a:pt x="460828" y="89893"/>
                        <a:pt x="471055" y="91939"/>
                      </a:cubicBezTo>
                      <a:cubicBezTo>
                        <a:pt x="476124" y="93095"/>
                        <a:pt x="481104" y="94673"/>
                        <a:pt x="485905" y="96652"/>
                      </a:cubicBezTo>
                      <a:cubicBezTo>
                        <a:pt x="492931" y="99813"/>
                        <a:pt x="500445" y="101725"/>
                        <a:pt x="508137" y="102299"/>
                      </a:cubicBezTo>
                      <a:lnTo>
                        <a:pt x="508137" y="102299"/>
                      </a:lnTo>
                      <a:cubicBezTo>
                        <a:pt x="509249" y="102299"/>
                        <a:pt x="510316" y="102299"/>
                        <a:pt x="511339" y="102299"/>
                      </a:cubicBezTo>
                      <a:cubicBezTo>
                        <a:pt x="520231" y="101187"/>
                        <a:pt x="547132" y="91005"/>
                        <a:pt x="551890" y="84513"/>
                      </a:cubicBezTo>
                      <a:cubicBezTo>
                        <a:pt x="556648" y="78022"/>
                        <a:pt x="558737" y="72508"/>
                        <a:pt x="557715" y="68684"/>
                      </a:cubicBezTo>
                      <a:cubicBezTo>
                        <a:pt x="556336" y="63615"/>
                        <a:pt x="549934" y="60725"/>
                        <a:pt x="541041" y="56723"/>
                      </a:cubicBezTo>
                      <a:lnTo>
                        <a:pt x="536905" y="54811"/>
                      </a:lnTo>
                      <a:lnTo>
                        <a:pt x="536905" y="54811"/>
                      </a:lnTo>
                      <a:cubicBezTo>
                        <a:pt x="536905" y="54811"/>
                        <a:pt x="536905" y="54811"/>
                        <a:pt x="536416" y="54545"/>
                      </a:cubicBezTo>
                      <a:lnTo>
                        <a:pt x="534638" y="53700"/>
                      </a:lnTo>
                      <a:lnTo>
                        <a:pt x="534638" y="53700"/>
                      </a:lnTo>
                      <a:lnTo>
                        <a:pt x="531570" y="52232"/>
                      </a:lnTo>
                      <a:lnTo>
                        <a:pt x="529347" y="51165"/>
                      </a:lnTo>
                      <a:lnTo>
                        <a:pt x="529347" y="51165"/>
                      </a:lnTo>
                      <a:cubicBezTo>
                        <a:pt x="528947" y="50898"/>
                        <a:pt x="528991" y="50810"/>
                        <a:pt x="528991" y="50632"/>
                      </a:cubicBezTo>
                      <a:lnTo>
                        <a:pt x="528991" y="50276"/>
                      </a:lnTo>
                      <a:cubicBezTo>
                        <a:pt x="524233" y="45994"/>
                        <a:pt x="520632" y="40623"/>
                        <a:pt x="518409" y="34625"/>
                      </a:cubicBezTo>
                      <a:cubicBezTo>
                        <a:pt x="516008" y="28138"/>
                        <a:pt x="511961" y="22397"/>
                        <a:pt x="506626" y="17995"/>
                      </a:cubicBezTo>
                      <a:cubicBezTo>
                        <a:pt x="505114" y="16884"/>
                        <a:pt x="503469" y="15461"/>
                        <a:pt x="501690" y="13949"/>
                      </a:cubicBezTo>
                      <a:cubicBezTo>
                        <a:pt x="496354" y="9503"/>
                        <a:pt x="489729" y="3767"/>
                        <a:pt x="483905" y="3767"/>
                      </a:cubicBezTo>
                      <a:lnTo>
                        <a:pt x="482571" y="3767"/>
                      </a:lnTo>
                      <a:cubicBezTo>
                        <a:pt x="478391" y="6386"/>
                        <a:pt x="472922" y="5358"/>
                        <a:pt x="469988" y="1410"/>
                      </a:cubicBezTo>
                      <a:cubicBezTo>
                        <a:pt x="466030" y="5416"/>
                        <a:pt x="461228" y="8458"/>
                        <a:pt x="455892" y="10303"/>
                      </a:cubicBezTo>
                      <a:cubicBezTo>
                        <a:pt x="448022" y="12708"/>
                        <a:pt x="439752" y="13731"/>
                        <a:pt x="431526" y="13326"/>
                      </a:cubicBezTo>
                      <a:cubicBezTo>
                        <a:pt x="421877" y="12717"/>
                        <a:pt x="412185" y="14234"/>
                        <a:pt x="403158" y="17773"/>
                      </a:cubicBezTo>
                      <a:cubicBezTo>
                        <a:pt x="401469" y="18529"/>
                        <a:pt x="398712" y="19507"/>
                        <a:pt x="395422" y="20752"/>
                      </a:cubicBezTo>
                      <a:cubicBezTo>
                        <a:pt x="382082" y="25732"/>
                        <a:pt x="356738" y="34981"/>
                        <a:pt x="359539" y="44229"/>
                      </a:cubicBezTo>
                      <a:cubicBezTo>
                        <a:pt x="360739" y="47719"/>
                        <a:pt x="362207" y="51094"/>
                        <a:pt x="363986" y="54322"/>
                      </a:cubicBezTo>
                      <a:cubicBezTo>
                        <a:pt x="366698" y="59120"/>
                        <a:pt x="368476" y="64384"/>
                        <a:pt x="369232" y="69840"/>
                      </a:cubicBezTo>
                      <a:cubicBezTo>
                        <a:pt x="370033" y="76376"/>
                        <a:pt x="364341" y="82112"/>
                        <a:pt x="359317" y="87181"/>
                      </a:cubicBezTo>
                      <a:cubicBezTo>
                        <a:pt x="357005" y="89297"/>
                        <a:pt x="354915" y="91654"/>
                        <a:pt x="353092" y="94206"/>
                      </a:cubicBezTo>
                      <a:cubicBezTo>
                        <a:pt x="351580" y="98301"/>
                        <a:pt x="351180" y="102712"/>
                        <a:pt x="351891" y="107012"/>
                      </a:cubicBezTo>
                      <a:cubicBezTo>
                        <a:pt x="352292" y="114215"/>
                        <a:pt x="352692" y="121596"/>
                        <a:pt x="347445" y="123819"/>
                      </a:cubicBezTo>
                      <a:cubicBezTo>
                        <a:pt x="345578" y="124517"/>
                        <a:pt x="343621" y="124847"/>
                        <a:pt x="341665" y="124797"/>
                      </a:cubicBezTo>
                      <a:cubicBezTo>
                        <a:pt x="337129" y="124580"/>
                        <a:pt x="332639" y="123788"/>
                        <a:pt x="328326" y="122441"/>
                      </a:cubicBezTo>
                      <a:lnTo>
                        <a:pt x="324324" y="121374"/>
                      </a:lnTo>
                      <a:cubicBezTo>
                        <a:pt x="317521" y="119817"/>
                        <a:pt x="313786" y="119773"/>
                        <a:pt x="313074" y="121374"/>
                      </a:cubicBezTo>
                      <a:cubicBezTo>
                        <a:pt x="312363" y="122975"/>
                        <a:pt x="314719" y="126487"/>
                        <a:pt x="317076" y="130000"/>
                      </a:cubicBezTo>
                      <a:cubicBezTo>
                        <a:pt x="319877" y="133584"/>
                        <a:pt x="321967" y="137674"/>
                        <a:pt x="323257" y="142049"/>
                      </a:cubicBezTo>
                      <a:cubicBezTo>
                        <a:pt x="323612" y="144099"/>
                        <a:pt x="323034" y="146194"/>
                        <a:pt x="321701" y="147785"/>
                      </a:cubicBezTo>
                      <a:cubicBezTo>
                        <a:pt x="317254" y="153477"/>
                        <a:pt x="304760" y="156322"/>
                        <a:pt x="299735" y="156678"/>
                      </a:cubicBezTo>
                      <a:cubicBezTo>
                        <a:pt x="289642" y="157523"/>
                        <a:pt x="289597" y="170729"/>
                        <a:pt x="289597" y="179488"/>
                      </a:cubicBezTo>
                      <a:cubicBezTo>
                        <a:pt x="289597" y="180644"/>
                        <a:pt x="289597" y="181667"/>
                        <a:pt x="289597" y="182600"/>
                      </a:cubicBezTo>
                      <a:cubicBezTo>
                        <a:pt x="289597" y="183534"/>
                        <a:pt x="289597" y="184690"/>
                        <a:pt x="289597" y="185802"/>
                      </a:cubicBezTo>
                      <a:cubicBezTo>
                        <a:pt x="289597" y="194206"/>
                        <a:pt x="289597" y="205722"/>
                        <a:pt x="281816" y="210657"/>
                      </a:cubicBezTo>
                      <a:cubicBezTo>
                        <a:pt x="280749" y="211427"/>
                        <a:pt x="279504" y="211876"/>
                        <a:pt x="278170" y="211947"/>
                      </a:cubicBezTo>
                      <a:cubicBezTo>
                        <a:pt x="276081" y="211947"/>
                        <a:pt x="274880" y="210346"/>
                        <a:pt x="273724" y="208790"/>
                      </a:cubicBezTo>
                      <a:cubicBezTo>
                        <a:pt x="272968" y="207487"/>
                        <a:pt x="271856" y="206415"/>
                        <a:pt x="270523" y="205677"/>
                      </a:cubicBezTo>
                      <a:cubicBezTo>
                        <a:pt x="268922" y="205068"/>
                        <a:pt x="267188" y="204797"/>
                        <a:pt x="265454" y="204877"/>
                      </a:cubicBezTo>
                      <a:cubicBezTo>
                        <a:pt x="254604" y="204877"/>
                        <a:pt x="237308" y="211413"/>
                        <a:pt x="237308" y="219150"/>
                      </a:cubicBezTo>
                      <a:cubicBezTo>
                        <a:pt x="237308" y="223863"/>
                        <a:pt x="227837" y="225731"/>
                        <a:pt x="216854" y="228043"/>
                      </a:cubicBezTo>
                      <a:cubicBezTo>
                        <a:pt x="205872" y="230355"/>
                        <a:pt x="193600" y="232489"/>
                        <a:pt x="189198" y="238092"/>
                      </a:cubicBezTo>
                      <a:cubicBezTo>
                        <a:pt x="184796" y="243694"/>
                        <a:pt x="186975" y="250230"/>
                        <a:pt x="189198" y="257522"/>
                      </a:cubicBezTo>
                      <a:cubicBezTo>
                        <a:pt x="191066" y="263836"/>
                        <a:pt x="192933" y="270417"/>
                        <a:pt x="190310" y="275708"/>
                      </a:cubicBezTo>
                      <a:cubicBezTo>
                        <a:pt x="185863" y="284601"/>
                        <a:pt x="147313" y="287002"/>
                        <a:pt x="126548" y="288425"/>
                      </a:cubicBezTo>
                      <a:cubicBezTo>
                        <a:pt x="121746" y="288736"/>
                        <a:pt x="117922" y="289003"/>
                        <a:pt x="115966" y="289225"/>
                      </a:cubicBezTo>
                      <a:cubicBezTo>
                        <a:pt x="104183" y="290679"/>
                        <a:pt x="92266" y="291390"/>
                        <a:pt x="80395" y="291359"/>
                      </a:cubicBezTo>
                      <a:cubicBezTo>
                        <a:pt x="64521" y="291359"/>
                        <a:pt x="49270" y="290292"/>
                        <a:pt x="33130" y="289181"/>
                      </a:cubicBezTo>
                      <a:cubicBezTo>
                        <a:pt x="23481" y="288469"/>
                        <a:pt x="13521" y="287802"/>
                        <a:pt x="3206" y="287313"/>
                      </a:cubicBezTo>
                      <a:cubicBezTo>
                        <a:pt x="7652" y="292146"/>
                        <a:pt x="11787" y="297286"/>
                        <a:pt x="15522" y="302698"/>
                      </a:cubicBezTo>
                      <a:cubicBezTo>
                        <a:pt x="20769" y="310790"/>
                        <a:pt x="27305" y="317980"/>
                        <a:pt x="34864" y="323996"/>
                      </a:cubicBezTo>
                      <a:cubicBezTo>
                        <a:pt x="38243" y="326317"/>
                        <a:pt x="41711" y="328456"/>
                        <a:pt x="45313" y="330398"/>
                      </a:cubicBezTo>
                      <a:cubicBezTo>
                        <a:pt x="54739" y="335645"/>
                        <a:pt x="62165" y="339825"/>
                        <a:pt x="63987" y="354409"/>
                      </a:cubicBezTo>
                      <a:cubicBezTo>
                        <a:pt x="64121" y="360670"/>
                        <a:pt x="66656" y="366650"/>
                        <a:pt x="71013" y="371128"/>
                      </a:cubicBezTo>
                      <a:cubicBezTo>
                        <a:pt x="73147" y="373582"/>
                        <a:pt x="75103" y="376165"/>
                        <a:pt x="76927" y="378864"/>
                      </a:cubicBezTo>
                      <a:cubicBezTo>
                        <a:pt x="80572" y="384378"/>
                        <a:pt x="81684" y="388780"/>
                        <a:pt x="80306" y="392203"/>
                      </a:cubicBezTo>
                      <a:cubicBezTo>
                        <a:pt x="77949" y="398117"/>
                        <a:pt x="68879" y="400296"/>
                        <a:pt x="60119" y="402430"/>
                      </a:cubicBezTo>
                      <a:cubicBezTo>
                        <a:pt x="55273" y="403404"/>
                        <a:pt x="50515" y="404898"/>
                        <a:pt x="45980" y="406876"/>
                      </a:cubicBezTo>
                      <a:cubicBezTo>
                        <a:pt x="26638" y="416525"/>
                        <a:pt x="24237" y="434978"/>
                        <a:pt x="25704" y="448984"/>
                      </a:cubicBezTo>
                      <a:cubicBezTo>
                        <a:pt x="32018" y="448984"/>
                        <a:pt x="38510" y="449295"/>
                        <a:pt x="45001" y="449295"/>
                      </a:cubicBezTo>
                      <a:cubicBezTo>
                        <a:pt x="56918" y="449473"/>
                        <a:pt x="68790" y="448673"/>
                        <a:pt x="80572" y="446849"/>
                      </a:cubicBezTo>
                      <a:cubicBezTo>
                        <a:pt x="84530" y="445978"/>
                        <a:pt x="88310" y="444475"/>
                        <a:pt x="91777" y="442403"/>
                      </a:cubicBezTo>
                      <a:cubicBezTo>
                        <a:pt x="95913" y="439744"/>
                        <a:pt x="100626" y="438130"/>
                        <a:pt x="105517" y="437690"/>
                      </a:cubicBezTo>
                      <a:cubicBezTo>
                        <a:pt x="108718" y="437752"/>
                        <a:pt x="111786" y="438775"/>
                        <a:pt x="114410" y="440625"/>
                      </a:cubicBezTo>
                      <a:cubicBezTo>
                        <a:pt x="121302" y="444386"/>
                        <a:pt x="129127" y="446116"/>
                        <a:pt x="136997" y="445605"/>
                      </a:cubicBezTo>
                      <a:cubicBezTo>
                        <a:pt x="143756" y="445556"/>
                        <a:pt x="150470" y="444915"/>
                        <a:pt x="157095" y="443693"/>
                      </a:cubicBezTo>
                      <a:cubicBezTo>
                        <a:pt x="160474" y="442915"/>
                        <a:pt x="163809" y="441843"/>
                        <a:pt x="167011" y="440491"/>
                      </a:cubicBezTo>
                      <a:cubicBezTo>
                        <a:pt x="172035" y="437912"/>
                        <a:pt x="177504" y="436272"/>
                        <a:pt x="183106" y="4356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1" name="자유형: 도형 9860">
                  <a:extLst>
                    <a:ext uri="{FF2B5EF4-FFF2-40B4-BE49-F238E27FC236}">
                      <a16:creationId xmlns:a16="http://schemas.microsoft.com/office/drawing/2014/main" id="{7D998B37-AF64-5426-0E5D-84B72B44C14D}"/>
                    </a:ext>
                  </a:extLst>
                </p:cNvPr>
                <p:cNvSpPr/>
                <p:nvPr/>
              </p:nvSpPr>
              <p:spPr>
                <a:xfrm>
                  <a:off x="6869555" y="9402124"/>
                  <a:ext cx="1059485" cy="375229"/>
                </a:xfrm>
                <a:custGeom>
                  <a:avLst/>
                  <a:gdLst>
                    <a:gd name="connsiteX0" fmla="*/ 108210 w 1551192"/>
                    <a:gd name="connsiteY0" fmla="*/ 230488 h 549373"/>
                    <a:gd name="connsiteX1" fmla="*/ 124172 w 1551192"/>
                    <a:gd name="connsiteY1" fmla="*/ 249475 h 549373"/>
                    <a:gd name="connsiteX2" fmla="*/ 108210 w 1551192"/>
                    <a:gd name="connsiteY2" fmla="*/ 230488 h 549373"/>
                    <a:gd name="connsiteX3" fmla="*/ 435375 w 1551192"/>
                    <a:gd name="connsiteY3" fmla="*/ 291493 h 549373"/>
                    <a:gd name="connsiteX4" fmla="*/ 417590 w 1551192"/>
                    <a:gd name="connsiteY4" fmla="*/ 299497 h 549373"/>
                    <a:gd name="connsiteX5" fmla="*/ 435375 w 1551192"/>
                    <a:gd name="connsiteY5" fmla="*/ 291404 h 549373"/>
                    <a:gd name="connsiteX6" fmla="*/ 59167 w 1551192"/>
                    <a:gd name="connsiteY6" fmla="*/ 144406 h 549373"/>
                    <a:gd name="connsiteX7" fmla="*/ 80154 w 1551192"/>
                    <a:gd name="connsiteY7" fmla="*/ 171440 h 549373"/>
                    <a:gd name="connsiteX8" fmla="*/ 59167 w 1551192"/>
                    <a:gd name="connsiteY8" fmla="*/ 144317 h 549373"/>
                    <a:gd name="connsiteX9" fmla="*/ 814653 w 1551192"/>
                    <a:gd name="connsiteY9" fmla="*/ 315548 h 549373"/>
                    <a:gd name="connsiteX10" fmla="*/ 840620 w 1551192"/>
                    <a:gd name="connsiteY10" fmla="*/ 382599 h 549373"/>
                    <a:gd name="connsiteX11" fmla="*/ 839464 w 1551192"/>
                    <a:gd name="connsiteY11" fmla="*/ 338580 h 549373"/>
                    <a:gd name="connsiteX12" fmla="*/ 852803 w 1551192"/>
                    <a:gd name="connsiteY12" fmla="*/ 290604 h 549373"/>
                    <a:gd name="connsiteX13" fmla="*/ 868854 w 1551192"/>
                    <a:gd name="connsiteY13" fmla="*/ 325775 h 549373"/>
                    <a:gd name="connsiteX14" fmla="*/ 903892 w 1551192"/>
                    <a:gd name="connsiteY14" fmla="*/ 350318 h 549373"/>
                    <a:gd name="connsiteX15" fmla="*/ 911094 w 1551192"/>
                    <a:gd name="connsiteY15" fmla="*/ 304298 h 549373"/>
                    <a:gd name="connsiteX16" fmla="*/ 899756 w 1551192"/>
                    <a:gd name="connsiteY16" fmla="*/ 277176 h 549373"/>
                    <a:gd name="connsiteX17" fmla="*/ 895710 w 1551192"/>
                    <a:gd name="connsiteY17" fmla="*/ 254499 h 549373"/>
                    <a:gd name="connsiteX18" fmla="*/ 921766 w 1551192"/>
                    <a:gd name="connsiteY18" fmla="*/ 215015 h 549373"/>
                    <a:gd name="connsiteX19" fmla="*/ 877702 w 1551192"/>
                    <a:gd name="connsiteY19" fmla="*/ 237247 h 549373"/>
                    <a:gd name="connsiteX20" fmla="*/ 838707 w 1551192"/>
                    <a:gd name="connsiteY20" fmla="*/ 223596 h 549373"/>
                    <a:gd name="connsiteX21" fmla="*/ 911317 w 1551192"/>
                    <a:gd name="connsiteY21" fmla="*/ 173886 h 549373"/>
                    <a:gd name="connsiteX22" fmla="*/ 962272 w 1551192"/>
                    <a:gd name="connsiteY22" fmla="*/ 181445 h 549373"/>
                    <a:gd name="connsiteX23" fmla="*/ 1007848 w 1551192"/>
                    <a:gd name="connsiteY23" fmla="*/ 137826 h 549373"/>
                    <a:gd name="connsiteX24" fmla="*/ 970765 w 1551192"/>
                    <a:gd name="connsiteY24" fmla="*/ 158235 h 549373"/>
                    <a:gd name="connsiteX25" fmla="*/ 922344 w 1551192"/>
                    <a:gd name="connsiteY25" fmla="*/ 159346 h 549373"/>
                    <a:gd name="connsiteX26" fmla="*/ 872278 w 1551192"/>
                    <a:gd name="connsiteY26" fmla="*/ 148052 h 549373"/>
                    <a:gd name="connsiteX27" fmla="*/ 855871 w 1551192"/>
                    <a:gd name="connsiteY27" fmla="*/ 161391 h 549373"/>
                    <a:gd name="connsiteX28" fmla="*/ 836929 w 1551192"/>
                    <a:gd name="connsiteY28" fmla="*/ 170818 h 549373"/>
                    <a:gd name="connsiteX29" fmla="*/ 825546 w 1551192"/>
                    <a:gd name="connsiteY29" fmla="*/ 206967 h 549373"/>
                    <a:gd name="connsiteX30" fmla="*/ 811629 w 1551192"/>
                    <a:gd name="connsiteY30" fmla="*/ 236091 h 549373"/>
                    <a:gd name="connsiteX31" fmla="*/ 814697 w 1551192"/>
                    <a:gd name="connsiteY31" fmla="*/ 315548 h 549373"/>
                    <a:gd name="connsiteX32" fmla="*/ 357341 w 1551192"/>
                    <a:gd name="connsiteY32" fmla="*/ 341648 h 549373"/>
                    <a:gd name="connsiteX33" fmla="*/ 368724 w 1551192"/>
                    <a:gd name="connsiteY33" fmla="*/ 298251 h 549373"/>
                    <a:gd name="connsiteX34" fmla="*/ 380329 w 1551192"/>
                    <a:gd name="connsiteY34" fmla="*/ 279977 h 549373"/>
                    <a:gd name="connsiteX35" fmla="*/ 363832 w 1551192"/>
                    <a:gd name="connsiteY35" fmla="*/ 258589 h 549373"/>
                    <a:gd name="connsiteX36" fmla="*/ 338133 w 1551192"/>
                    <a:gd name="connsiteY36" fmla="*/ 261258 h 549373"/>
                    <a:gd name="connsiteX37" fmla="*/ 358319 w 1551192"/>
                    <a:gd name="connsiteY37" fmla="*/ 281622 h 549373"/>
                    <a:gd name="connsiteX38" fmla="*/ 331997 w 1551192"/>
                    <a:gd name="connsiteY38" fmla="*/ 274685 h 549373"/>
                    <a:gd name="connsiteX39" fmla="*/ 325772 w 1551192"/>
                    <a:gd name="connsiteY39" fmla="*/ 262903 h 549373"/>
                    <a:gd name="connsiteX40" fmla="*/ 311632 w 1551192"/>
                    <a:gd name="connsiteY40" fmla="*/ 256278 h 549373"/>
                    <a:gd name="connsiteX41" fmla="*/ 291268 w 1551192"/>
                    <a:gd name="connsiteY41" fmla="*/ 228576 h 549373"/>
                    <a:gd name="connsiteX42" fmla="*/ 274817 w 1551192"/>
                    <a:gd name="connsiteY42" fmla="*/ 208790 h 549373"/>
                    <a:gd name="connsiteX43" fmla="*/ 270370 w 1551192"/>
                    <a:gd name="connsiteY43" fmla="*/ 184957 h 549373"/>
                    <a:gd name="connsiteX44" fmla="*/ 253073 w 1551192"/>
                    <a:gd name="connsiteY44" fmla="*/ 164282 h 549373"/>
                    <a:gd name="connsiteX45" fmla="*/ 244181 w 1551192"/>
                    <a:gd name="connsiteY45" fmla="*/ 157523 h 549373"/>
                    <a:gd name="connsiteX46" fmla="*/ 227150 w 1551192"/>
                    <a:gd name="connsiteY46" fmla="*/ 140494 h 549373"/>
                    <a:gd name="connsiteX47" fmla="*/ 211544 w 1551192"/>
                    <a:gd name="connsiteY47" fmla="*/ 134180 h 549373"/>
                    <a:gd name="connsiteX48" fmla="*/ 192780 w 1551192"/>
                    <a:gd name="connsiteY48" fmla="*/ 120485 h 549373"/>
                    <a:gd name="connsiteX49" fmla="*/ 159744 w 1551192"/>
                    <a:gd name="connsiteY49" fmla="*/ 105767 h 549373"/>
                    <a:gd name="connsiteX50" fmla="*/ 137512 w 1551192"/>
                    <a:gd name="connsiteY50" fmla="*/ 76643 h 549373"/>
                    <a:gd name="connsiteX51" fmla="*/ 99584 w 1551192"/>
                    <a:gd name="connsiteY51" fmla="*/ 47519 h 549373"/>
                    <a:gd name="connsiteX52" fmla="*/ 77619 w 1551192"/>
                    <a:gd name="connsiteY52" fmla="*/ 21153 h 549373"/>
                    <a:gd name="connsiteX53" fmla="*/ 30887 w 1551192"/>
                    <a:gd name="connsiteY53" fmla="*/ 14171 h 549373"/>
                    <a:gd name="connsiteX54" fmla="*/ 5632 w 1551192"/>
                    <a:gd name="connsiteY54" fmla="*/ -324 h 549373"/>
                    <a:gd name="connsiteX55" fmla="*/ 8255 w 1551192"/>
                    <a:gd name="connsiteY55" fmla="*/ 29600 h 549373"/>
                    <a:gd name="connsiteX56" fmla="*/ 64991 w 1551192"/>
                    <a:gd name="connsiteY56" fmla="*/ 89138 h 549373"/>
                    <a:gd name="connsiteX57" fmla="*/ 111767 w 1551192"/>
                    <a:gd name="connsiteY57" fmla="*/ 144006 h 549373"/>
                    <a:gd name="connsiteX58" fmla="*/ 123016 w 1551192"/>
                    <a:gd name="connsiteY58" fmla="*/ 177310 h 549373"/>
                    <a:gd name="connsiteX59" fmla="*/ 140802 w 1551192"/>
                    <a:gd name="connsiteY59" fmla="*/ 191316 h 549373"/>
                    <a:gd name="connsiteX60" fmla="*/ 184154 w 1551192"/>
                    <a:gd name="connsiteY60" fmla="*/ 269350 h 549373"/>
                    <a:gd name="connsiteX61" fmla="*/ 238355 w 1551192"/>
                    <a:gd name="connsiteY61" fmla="*/ 329776 h 549373"/>
                    <a:gd name="connsiteX62" fmla="*/ 299360 w 1551192"/>
                    <a:gd name="connsiteY62" fmla="*/ 385668 h 549373"/>
                    <a:gd name="connsiteX63" fmla="*/ 312699 w 1551192"/>
                    <a:gd name="connsiteY63" fmla="*/ 387535 h 549373"/>
                    <a:gd name="connsiteX64" fmla="*/ 345024 w 1551192"/>
                    <a:gd name="connsiteY64" fmla="*/ 391670 h 549373"/>
                    <a:gd name="connsiteX65" fmla="*/ 357030 w 1551192"/>
                    <a:gd name="connsiteY65" fmla="*/ 341648 h 549373"/>
                    <a:gd name="connsiteX66" fmla="*/ 1121854 w 1551192"/>
                    <a:gd name="connsiteY66" fmla="*/ 181578 h 549373"/>
                    <a:gd name="connsiteX67" fmla="*/ 1119008 w 1551192"/>
                    <a:gd name="connsiteY67" fmla="*/ 149875 h 549373"/>
                    <a:gd name="connsiteX68" fmla="*/ 1088106 w 1551192"/>
                    <a:gd name="connsiteY68" fmla="*/ 139337 h 549373"/>
                    <a:gd name="connsiteX69" fmla="*/ 1100467 w 1551192"/>
                    <a:gd name="connsiteY69" fmla="*/ 203899 h 549373"/>
                    <a:gd name="connsiteX70" fmla="*/ 1121854 w 1551192"/>
                    <a:gd name="connsiteY70" fmla="*/ 181667 h 549373"/>
                    <a:gd name="connsiteX71" fmla="*/ 1039773 w 1551192"/>
                    <a:gd name="connsiteY71" fmla="*/ 306655 h 549373"/>
                    <a:gd name="connsiteX72" fmla="*/ 1080813 w 1551192"/>
                    <a:gd name="connsiteY72" fmla="*/ 317682 h 549373"/>
                    <a:gd name="connsiteX73" fmla="*/ 1039773 w 1551192"/>
                    <a:gd name="connsiteY73" fmla="*/ 306433 h 549373"/>
                    <a:gd name="connsiteX74" fmla="*/ 960717 w 1551192"/>
                    <a:gd name="connsiteY74" fmla="*/ 475618 h 549373"/>
                    <a:gd name="connsiteX75" fmla="*/ 920965 w 1551192"/>
                    <a:gd name="connsiteY75" fmla="*/ 481932 h 549373"/>
                    <a:gd name="connsiteX76" fmla="*/ 880948 w 1551192"/>
                    <a:gd name="connsiteY76" fmla="*/ 479397 h 549373"/>
                    <a:gd name="connsiteX77" fmla="*/ 828437 w 1551192"/>
                    <a:gd name="connsiteY77" fmla="*/ 493670 h 549373"/>
                    <a:gd name="connsiteX78" fmla="*/ 918476 w 1551192"/>
                    <a:gd name="connsiteY78" fmla="*/ 493670 h 549373"/>
                    <a:gd name="connsiteX79" fmla="*/ 960628 w 1551192"/>
                    <a:gd name="connsiteY79" fmla="*/ 475395 h 549373"/>
                    <a:gd name="connsiteX80" fmla="*/ 1174855 w 1551192"/>
                    <a:gd name="connsiteY80" fmla="*/ 292515 h 549373"/>
                    <a:gd name="connsiteX81" fmla="*/ 1118208 w 1551192"/>
                    <a:gd name="connsiteY81" fmla="*/ 293761 h 549373"/>
                    <a:gd name="connsiteX82" fmla="*/ 1108825 w 1551192"/>
                    <a:gd name="connsiteY82" fmla="*/ 304521 h 549373"/>
                    <a:gd name="connsiteX83" fmla="*/ 1144396 w 1551192"/>
                    <a:gd name="connsiteY83" fmla="*/ 311858 h 549373"/>
                    <a:gd name="connsiteX84" fmla="*/ 1197753 w 1551192"/>
                    <a:gd name="connsiteY84" fmla="*/ 326530 h 549373"/>
                    <a:gd name="connsiteX85" fmla="*/ 1174721 w 1551192"/>
                    <a:gd name="connsiteY85" fmla="*/ 292515 h 549373"/>
                    <a:gd name="connsiteX86" fmla="*/ 647512 w 1551192"/>
                    <a:gd name="connsiteY86" fmla="*/ 464636 h 549373"/>
                    <a:gd name="connsiteX87" fmla="*/ 612164 w 1551192"/>
                    <a:gd name="connsiteY87" fmla="*/ 437290 h 549373"/>
                    <a:gd name="connsiteX88" fmla="*/ 601937 w 1551192"/>
                    <a:gd name="connsiteY88" fmla="*/ 426752 h 549373"/>
                    <a:gd name="connsiteX89" fmla="*/ 523902 w 1551192"/>
                    <a:gd name="connsiteY89" fmla="*/ 421683 h 549373"/>
                    <a:gd name="connsiteX90" fmla="*/ 496424 w 1551192"/>
                    <a:gd name="connsiteY90" fmla="*/ 427908 h 549373"/>
                    <a:gd name="connsiteX91" fmla="*/ 440400 w 1551192"/>
                    <a:gd name="connsiteY91" fmla="*/ 407588 h 549373"/>
                    <a:gd name="connsiteX92" fmla="*/ 385843 w 1551192"/>
                    <a:gd name="connsiteY92" fmla="*/ 393849 h 549373"/>
                    <a:gd name="connsiteX93" fmla="*/ 361343 w 1551192"/>
                    <a:gd name="connsiteY93" fmla="*/ 403587 h 549373"/>
                    <a:gd name="connsiteX94" fmla="*/ 344180 w 1551192"/>
                    <a:gd name="connsiteY94" fmla="*/ 416926 h 549373"/>
                    <a:gd name="connsiteX95" fmla="*/ 377839 w 1551192"/>
                    <a:gd name="connsiteY95" fmla="*/ 437157 h 549373"/>
                    <a:gd name="connsiteX96" fmla="*/ 425237 w 1551192"/>
                    <a:gd name="connsiteY96" fmla="*/ 454587 h 549373"/>
                    <a:gd name="connsiteX97" fmla="*/ 464366 w 1551192"/>
                    <a:gd name="connsiteY97" fmla="*/ 449206 h 549373"/>
                    <a:gd name="connsiteX98" fmla="*/ 531507 w 1551192"/>
                    <a:gd name="connsiteY98" fmla="*/ 477752 h 549373"/>
                    <a:gd name="connsiteX99" fmla="*/ 596512 w 1551192"/>
                    <a:gd name="connsiteY99" fmla="*/ 482199 h 549373"/>
                    <a:gd name="connsiteX100" fmla="*/ 632707 w 1551192"/>
                    <a:gd name="connsiteY100" fmla="*/ 487623 h 549373"/>
                    <a:gd name="connsiteX101" fmla="*/ 652003 w 1551192"/>
                    <a:gd name="connsiteY101" fmla="*/ 484066 h 549373"/>
                    <a:gd name="connsiteX102" fmla="*/ 674235 w 1551192"/>
                    <a:gd name="connsiteY102" fmla="*/ 489046 h 549373"/>
                    <a:gd name="connsiteX103" fmla="*/ 683618 w 1551192"/>
                    <a:gd name="connsiteY103" fmla="*/ 476552 h 549373"/>
                    <a:gd name="connsiteX104" fmla="*/ 647379 w 1551192"/>
                    <a:gd name="connsiteY104" fmla="*/ 464191 h 549373"/>
                    <a:gd name="connsiteX105" fmla="*/ 647512 w 1551192"/>
                    <a:gd name="connsiteY105" fmla="*/ 464546 h 549373"/>
                    <a:gd name="connsiteX106" fmla="*/ 1435013 w 1551192"/>
                    <a:gd name="connsiteY106" fmla="*/ 246451 h 549373"/>
                    <a:gd name="connsiteX107" fmla="*/ 1416249 w 1551192"/>
                    <a:gd name="connsiteY107" fmla="*/ 265215 h 549373"/>
                    <a:gd name="connsiteX108" fmla="*/ 1390282 w 1551192"/>
                    <a:gd name="connsiteY108" fmla="*/ 280777 h 549373"/>
                    <a:gd name="connsiteX109" fmla="*/ 1335769 w 1551192"/>
                    <a:gd name="connsiteY109" fmla="*/ 300875 h 549373"/>
                    <a:gd name="connsiteX110" fmla="*/ 1280011 w 1551192"/>
                    <a:gd name="connsiteY110" fmla="*/ 208657 h 549373"/>
                    <a:gd name="connsiteX111" fmla="*/ 1249954 w 1551192"/>
                    <a:gd name="connsiteY111" fmla="*/ 206745 h 549373"/>
                    <a:gd name="connsiteX112" fmla="*/ 1228922 w 1551192"/>
                    <a:gd name="connsiteY112" fmla="*/ 223819 h 549373"/>
                    <a:gd name="connsiteX113" fmla="*/ 1207891 w 1551192"/>
                    <a:gd name="connsiteY113" fmla="*/ 236491 h 549373"/>
                    <a:gd name="connsiteX114" fmla="*/ 1232302 w 1551192"/>
                    <a:gd name="connsiteY114" fmla="*/ 246629 h 549373"/>
                    <a:gd name="connsiteX115" fmla="*/ 1247552 w 1551192"/>
                    <a:gd name="connsiteY115" fmla="*/ 271751 h 549373"/>
                    <a:gd name="connsiteX116" fmla="*/ 1283124 w 1551192"/>
                    <a:gd name="connsiteY116" fmla="*/ 273752 h 549373"/>
                    <a:gd name="connsiteX117" fmla="*/ 1307268 w 1551192"/>
                    <a:gd name="connsiteY117" fmla="*/ 274997 h 549373"/>
                    <a:gd name="connsiteX118" fmla="*/ 1283524 w 1551192"/>
                    <a:gd name="connsiteY118" fmla="*/ 280821 h 549373"/>
                    <a:gd name="connsiteX119" fmla="*/ 1259470 w 1551192"/>
                    <a:gd name="connsiteY119" fmla="*/ 285268 h 549373"/>
                    <a:gd name="connsiteX120" fmla="*/ 1257779 w 1551192"/>
                    <a:gd name="connsiteY120" fmla="*/ 300564 h 549373"/>
                    <a:gd name="connsiteX121" fmla="*/ 1291661 w 1551192"/>
                    <a:gd name="connsiteY121" fmla="*/ 317771 h 549373"/>
                    <a:gd name="connsiteX122" fmla="*/ 1347375 w 1551192"/>
                    <a:gd name="connsiteY122" fmla="*/ 346539 h 549373"/>
                    <a:gd name="connsiteX123" fmla="*/ 1427410 w 1551192"/>
                    <a:gd name="connsiteY123" fmla="*/ 367749 h 549373"/>
                    <a:gd name="connsiteX124" fmla="*/ 1457689 w 1551192"/>
                    <a:gd name="connsiteY124" fmla="*/ 386824 h 549373"/>
                    <a:gd name="connsiteX125" fmla="*/ 1470005 w 1551192"/>
                    <a:gd name="connsiteY125" fmla="*/ 419683 h 549373"/>
                    <a:gd name="connsiteX126" fmla="*/ 1437992 w 1551192"/>
                    <a:gd name="connsiteY126" fmla="*/ 467437 h 549373"/>
                    <a:gd name="connsiteX127" fmla="*/ 1482945 w 1551192"/>
                    <a:gd name="connsiteY127" fmla="*/ 476730 h 549373"/>
                    <a:gd name="connsiteX128" fmla="*/ 1515048 w 1551192"/>
                    <a:gd name="connsiteY128" fmla="*/ 472683 h 549373"/>
                    <a:gd name="connsiteX129" fmla="*/ 1551063 w 1551192"/>
                    <a:gd name="connsiteY129" fmla="*/ 500829 h 549373"/>
                    <a:gd name="connsiteX130" fmla="*/ 1551063 w 1551192"/>
                    <a:gd name="connsiteY130" fmla="*/ 287402 h 549373"/>
                    <a:gd name="connsiteX131" fmla="*/ 1434968 w 1551192"/>
                    <a:gd name="connsiteY131" fmla="*/ 246451 h 549373"/>
                    <a:gd name="connsiteX132" fmla="*/ 1435013 w 1551192"/>
                    <a:gd name="connsiteY132" fmla="*/ 246362 h 549373"/>
                    <a:gd name="connsiteX133" fmla="*/ 1001846 w 1551192"/>
                    <a:gd name="connsiteY133" fmla="*/ 499895 h 549373"/>
                    <a:gd name="connsiteX134" fmla="*/ 974812 w 1551192"/>
                    <a:gd name="connsiteY134" fmla="*/ 508121 h 549373"/>
                    <a:gd name="connsiteX135" fmla="*/ 952847 w 1551192"/>
                    <a:gd name="connsiteY135" fmla="*/ 538579 h 549373"/>
                    <a:gd name="connsiteX136" fmla="*/ 1012517 w 1551192"/>
                    <a:gd name="connsiteY136" fmla="*/ 511145 h 549373"/>
                    <a:gd name="connsiteX137" fmla="*/ 1001846 w 1551192"/>
                    <a:gd name="connsiteY137" fmla="*/ 499895 h 549373"/>
                    <a:gd name="connsiteX138" fmla="*/ 1001846 w 1551192"/>
                    <a:gd name="connsiteY138" fmla="*/ 500029 h 549373"/>
                    <a:gd name="connsiteX139" fmla="*/ 723591 w 1551192"/>
                    <a:gd name="connsiteY139" fmla="*/ 242272 h 549373"/>
                    <a:gd name="connsiteX140" fmla="*/ 752848 w 1551192"/>
                    <a:gd name="connsiteY140" fmla="*/ 176376 h 549373"/>
                    <a:gd name="connsiteX141" fmla="*/ 790642 w 1551192"/>
                    <a:gd name="connsiteY141" fmla="*/ 146941 h 549373"/>
                    <a:gd name="connsiteX142" fmla="*/ 764720 w 1551192"/>
                    <a:gd name="connsiteY142" fmla="*/ 124398 h 549373"/>
                    <a:gd name="connsiteX143" fmla="*/ 748402 w 1551192"/>
                    <a:gd name="connsiteY143" fmla="*/ 92339 h 549373"/>
                    <a:gd name="connsiteX144" fmla="*/ 753737 w 1551192"/>
                    <a:gd name="connsiteY144" fmla="*/ 72820 h 549373"/>
                    <a:gd name="connsiteX145" fmla="*/ 756582 w 1551192"/>
                    <a:gd name="connsiteY145" fmla="*/ 49565 h 549373"/>
                    <a:gd name="connsiteX146" fmla="*/ 702426 w 1551192"/>
                    <a:gd name="connsiteY146" fmla="*/ 46808 h 549373"/>
                    <a:gd name="connsiteX147" fmla="*/ 680194 w 1551192"/>
                    <a:gd name="connsiteY147" fmla="*/ 84736 h 549373"/>
                    <a:gd name="connsiteX148" fmla="*/ 660497 w 1551192"/>
                    <a:gd name="connsiteY148" fmla="*/ 115016 h 549373"/>
                    <a:gd name="connsiteX149" fmla="*/ 656806 w 1551192"/>
                    <a:gd name="connsiteY149" fmla="*/ 138270 h 549373"/>
                    <a:gd name="connsiteX150" fmla="*/ 628349 w 1551192"/>
                    <a:gd name="connsiteY150" fmla="*/ 148186 h 549373"/>
                    <a:gd name="connsiteX151" fmla="*/ 581262 w 1551192"/>
                    <a:gd name="connsiteY151" fmla="*/ 144940 h 549373"/>
                    <a:gd name="connsiteX152" fmla="*/ 562275 w 1551192"/>
                    <a:gd name="connsiteY152" fmla="*/ 156189 h 549373"/>
                    <a:gd name="connsiteX153" fmla="*/ 523458 w 1551192"/>
                    <a:gd name="connsiteY153" fmla="*/ 158101 h 549373"/>
                    <a:gd name="connsiteX154" fmla="*/ 482951 w 1551192"/>
                    <a:gd name="connsiteY154" fmla="*/ 134936 h 549373"/>
                    <a:gd name="connsiteX155" fmla="*/ 450449 w 1551192"/>
                    <a:gd name="connsiteY155" fmla="*/ 161925 h 549373"/>
                    <a:gd name="connsiteX156" fmla="*/ 463121 w 1551192"/>
                    <a:gd name="connsiteY156" fmla="*/ 184735 h 549373"/>
                    <a:gd name="connsiteX157" fmla="*/ 472236 w 1551192"/>
                    <a:gd name="connsiteY157" fmla="*/ 218261 h 549373"/>
                    <a:gd name="connsiteX158" fmla="*/ 501849 w 1551192"/>
                    <a:gd name="connsiteY158" fmla="*/ 258856 h 549373"/>
                    <a:gd name="connsiteX159" fmla="*/ 533285 w 1551192"/>
                    <a:gd name="connsiteY159" fmla="*/ 297273 h 549373"/>
                    <a:gd name="connsiteX160" fmla="*/ 577437 w 1551192"/>
                    <a:gd name="connsiteY160" fmla="*/ 311235 h 549373"/>
                    <a:gd name="connsiteX161" fmla="*/ 626704 w 1551192"/>
                    <a:gd name="connsiteY161" fmla="*/ 310523 h 549373"/>
                    <a:gd name="connsiteX162" fmla="*/ 666499 w 1551192"/>
                    <a:gd name="connsiteY162" fmla="*/ 328309 h 549373"/>
                    <a:gd name="connsiteX163" fmla="*/ 708561 w 1551192"/>
                    <a:gd name="connsiteY163" fmla="*/ 297184 h 549373"/>
                    <a:gd name="connsiteX164" fmla="*/ 723413 w 1551192"/>
                    <a:gd name="connsiteY164" fmla="*/ 242272 h 549373"/>
                    <a:gd name="connsiteX165" fmla="*/ 798601 w 1551192"/>
                    <a:gd name="connsiteY165" fmla="*/ 522394 h 549373"/>
                    <a:gd name="connsiteX166" fmla="*/ 836617 w 1551192"/>
                    <a:gd name="connsiteY166" fmla="*/ 542625 h 549373"/>
                    <a:gd name="connsiteX167" fmla="*/ 858316 w 1551192"/>
                    <a:gd name="connsiteY167" fmla="*/ 533999 h 549373"/>
                    <a:gd name="connsiteX168" fmla="*/ 821767 w 1551192"/>
                    <a:gd name="connsiteY168" fmla="*/ 519771 h 549373"/>
                    <a:gd name="connsiteX169" fmla="*/ 798601 w 1551192"/>
                    <a:gd name="connsiteY169" fmla="*/ 522394 h 549373"/>
                    <a:gd name="connsiteX170" fmla="*/ 798601 w 1551192"/>
                    <a:gd name="connsiteY170" fmla="*/ 522572 h 549373"/>
                    <a:gd name="connsiteX171" fmla="*/ 748579 w 1551192"/>
                    <a:gd name="connsiteY171" fmla="*/ 473484 h 549373"/>
                    <a:gd name="connsiteX172" fmla="*/ 699668 w 1551192"/>
                    <a:gd name="connsiteY172" fmla="*/ 489669 h 549373"/>
                    <a:gd name="connsiteX173" fmla="*/ 760673 w 1551192"/>
                    <a:gd name="connsiteY173" fmla="*/ 499629 h 549373"/>
                    <a:gd name="connsiteX174" fmla="*/ 794688 w 1551192"/>
                    <a:gd name="connsiteY174" fmla="*/ 480909 h 549373"/>
                    <a:gd name="connsiteX175" fmla="*/ 748445 w 1551192"/>
                    <a:gd name="connsiteY175" fmla="*/ 473484 h 549373"/>
                    <a:gd name="connsiteX176" fmla="*/ 748579 w 1551192"/>
                    <a:gd name="connsiteY176" fmla="*/ 473528 h 549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</a:cxnLst>
                  <a:rect l="l" t="t" r="r" b="b"/>
                  <a:pathLst>
                    <a:path w="1551192" h="549373">
                      <a:moveTo>
                        <a:pt x="108210" y="230488"/>
                      </a:moveTo>
                      <a:cubicBezTo>
                        <a:pt x="106209" y="235468"/>
                        <a:pt x="117102" y="255477"/>
                        <a:pt x="124172" y="249475"/>
                      </a:cubicBezTo>
                      <a:cubicBezTo>
                        <a:pt x="131243" y="243472"/>
                        <a:pt x="114524" y="214571"/>
                        <a:pt x="108210" y="230488"/>
                      </a:cubicBezTo>
                      <a:close/>
                      <a:moveTo>
                        <a:pt x="435375" y="291493"/>
                      </a:moveTo>
                      <a:cubicBezTo>
                        <a:pt x="435375" y="282600"/>
                        <a:pt x="409586" y="287046"/>
                        <a:pt x="417590" y="299497"/>
                      </a:cubicBezTo>
                      <a:cubicBezTo>
                        <a:pt x="425593" y="311946"/>
                        <a:pt x="435375" y="300430"/>
                        <a:pt x="435375" y="291404"/>
                      </a:cubicBezTo>
                      <a:close/>
                      <a:moveTo>
                        <a:pt x="59167" y="144406"/>
                      </a:moveTo>
                      <a:cubicBezTo>
                        <a:pt x="57165" y="154411"/>
                        <a:pt x="68060" y="183446"/>
                        <a:pt x="80154" y="171440"/>
                      </a:cubicBezTo>
                      <a:cubicBezTo>
                        <a:pt x="92248" y="159435"/>
                        <a:pt x="61123" y="134536"/>
                        <a:pt x="59167" y="144317"/>
                      </a:cubicBezTo>
                      <a:close/>
                      <a:moveTo>
                        <a:pt x="814653" y="315548"/>
                      </a:moveTo>
                      <a:cubicBezTo>
                        <a:pt x="840041" y="317193"/>
                        <a:pt x="805760" y="418482"/>
                        <a:pt x="840620" y="382599"/>
                      </a:cubicBezTo>
                      <a:cubicBezTo>
                        <a:pt x="856404" y="366414"/>
                        <a:pt x="841375" y="356277"/>
                        <a:pt x="839464" y="338580"/>
                      </a:cubicBezTo>
                      <a:cubicBezTo>
                        <a:pt x="838308" y="327686"/>
                        <a:pt x="833149" y="287847"/>
                        <a:pt x="852803" y="290604"/>
                      </a:cubicBezTo>
                      <a:cubicBezTo>
                        <a:pt x="875035" y="293850"/>
                        <a:pt x="854982" y="315459"/>
                        <a:pt x="868854" y="325775"/>
                      </a:cubicBezTo>
                      <a:cubicBezTo>
                        <a:pt x="886862" y="339114"/>
                        <a:pt x="875568" y="360901"/>
                        <a:pt x="903892" y="350318"/>
                      </a:cubicBezTo>
                      <a:cubicBezTo>
                        <a:pt x="939463" y="336979"/>
                        <a:pt x="905848" y="329154"/>
                        <a:pt x="911094" y="304298"/>
                      </a:cubicBezTo>
                      <a:cubicBezTo>
                        <a:pt x="914207" y="289492"/>
                        <a:pt x="910650" y="286513"/>
                        <a:pt x="899756" y="277176"/>
                      </a:cubicBezTo>
                      <a:cubicBezTo>
                        <a:pt x="894331" y="272418"/>
                        <a:pt x="881304" y="257567"/>
                        <a:pt x="895710" y="254499"/>
                      </a:cubicBezTo>
                      <a:cubicBezTo>
                        <a:pt x="917586" y="249830"/>
                        <a:pt x="975745" y="206211"/>
                        <a:pt x="921766" y="215015"/>
                      </a:cubicBezTo>
                      <a:cubicBezTo>
                        <a:pt x="909049" y="217060"/>
                        <a:pt x="881749" y="222440"/>
                        <a:pt x="877702" y="237247"/>
                      </a:cubicBezTo>
                      <a:cubicBezTo>
                        <a:pt x="872144" y="257478"/>
                        <a:pt x="842975" y="232134"/>
                        <a:pt x="838707" y="223596"/>
                      </a:cubicBezTo>
                      <a:cubicBezTo>
                        <a:pt x="817898" y="181889"/>
                        <a:pt x="885839" y="173975"/>
                        <a:pt x="911317" y="173886"/>
                      </a:cubicBezTo>
                      <a:cubicBezTo>
                        <a:pt x="927857" y="173886"/>
                        <a:pt x="946888" y="183312"/>
                        <a:pt x="962272" y="181445"/>
                      </a:cubicBezTo>
                      <a:cubicBezTo>
                        <a:pt x="970454" y="180422"/>
                        <a:pt x="1018786" y="143962"/>
                        <a:pt x="1007848" y="137826"/>
                      </a:cubicBezTo>
                      <a:cubicBezTo>
                        <a:pt x="1000601" y="133779"/>
                        <a:pt x="976456" y="154544"/>
                        <a:pt x="970765" y="158235"/>
                      </a:cubicBezTo>
                      <a:cubicBezTo>
                        <a:pt x="957425" y="166772"/>
                        <a:pt x="936572" y="162236"/>
                        <a:pt x="922344" y="159346"/>
                      </a:cubicBezTo>
                      <a:cubicBezTo>
                        <a:pt x="908116" y="156456"/>
                        <a:pt x="885973" y="144139"/>
                        <a:pt x="872278" y="148052"/>
                      </a:cubicBezTo>
                      <a:cubicBezTo>
                        <a:pt x="865252" y="150053"/>
                        <a:pt x="861295" y="156945"/>
                        <a:pt x="855871" y="161391"/>
                      </a:cubicBezTo>
                      <a:cubicBezTo>
                        <a:pt x="850446" y="165838"/>
                        <a:pt x="841864" y="165260"/>
                        <a:pt x="836929" y="170818"/>
                      </a:cubicBezTo>
                      <a:cubicBezTo>
                        <a:pt x="828569" y="180244"/>
                        <a:pt x="828525" y="195317"/>
                        <a:pt x="825546" y="206967"/>
                      </a:cubicBezTo>
                      <a:cubicBezTo>
                        <a:pt x="822879" y="217505"/>
                        <a:pt x="814786" y="224752"/>
                        <a:pt x="811629" y="236091"/>
                      </a:cubicBezTo>
                      <a:cubicBezTo>
                        <a:pt x="803670" y="264548"/>
                        <a:pt x="764453" y="312169"/>
                        <a:pt x="814697" y="315548"/>
                      </a:cubicBezTo>
                      <a:close/>
                      <a:moveTo>
                        <a:pt x="357341" y="341648"/>
                      </a:moveTo>
                      <a:cubicBezTo>
                        <a:pt x="356808" y="333912"/>
                        <a:pt x="358408" y="300297"/>
                        <a:pt x="368724" y="298251"/>
                      </a:cubicBezTo>
                      <a:cubicBezTo>
                        <a:pt x="378195" y="296340"/>
                        <a:pt x="390111" y="294294"/>
                        <a:pt x="380329" y="279977"/>
                      </a:cubicBezTo>
                      <a:cubicBezTo>
                        <a:pt x="375883" y="273263"/>
                        <a:pt x="369080" y="265259"/>
                        <a:pt x="363832" y="258589"/>
                      </a:cubicBezTo>
                      <a:cubicBezTo>
                        <a:pt x="357875" y="251031"/>
                        <a:pt x="330219" y="247651"/>
                        <a:pt x="338133" y="261258"/>
                      </a:cubicBezTo>
                      <a:cubicBezTo>
                        <a:pt x="342580" y="269039"/>
                        <a:pt x="364812" y="266415"/>
                        <a:pt x="358319" y="281622"/>
                      </a:cubicBezTo>
                      <a:cubicBezTo>
                        <a:pt x="357830" y="282734"/>
                        <a:pt x="334798" y="276242"/>
                        <a:pt x="331997" y="274685"/>
                      </a:cubicBezTo>
                      <a:cubicBezTo>
                        <a:pt x="327951" y="272374"/>
                        <a:pt x="327817" y="266549"/>
                        <a:pt x="325772" y="262903"/>
                      </a:cubicBezTo>
                      <a:cubicBezTo>
                        <a:pt x="322482" y="257078"/>
                        <a:pt x="316657" y="258945"/>
                        <a:pt x="311632" y="256278"/>
                      </a:cubicBezTo>
                      <a:cubicBezTo>
                        <a:pt x="300916" y="250586"/>
                        <a:pt x="302739" y="233556"/>
                        <a:pt x="291268" y="228576"/>
                      </a:cubicBezTo>
                      <a:cubicBezTo>
                        <a:pt x="281930" y="224441"/>
                        <a:pt x="264590" y="224841"/>
                        <a:pt x="274817" y="208790"/>
                      </a:cubicBezTo>
                      <a:cubicBezTo>
                        <a:pt x="282730" y="196340"/>
                        <a:pt x="282242" y="195451"/>
                        <a:pt x="270370" y="184957"/>
                      </a:cubicBezTo>
                      <a:cubicBezTo>
                        <a:pt x="262722" y="178154"/>
                        <a:pt x="263523" y="166549"/>
                        <a:pt x="253073" y="164282"/>
                      </a:cubicBezTo>
                      <a:cubicBezTo>
                        <a:pt x="249295" y="163437"/>
                        <a:pt x="244181" y="162637"/>
                        <a:pt x="244181" y="157523"/>
                      </a:cubicBezTo>
                      <a:cubicBezTo>
                        <a:pt x="244181" y="149119"/>
                        <a:pt x="231641" y="146452"/>
                        <a:pt x="227150" y="140494"/>
                      </a:cubicBezTo>
                      <a:cubicBezTo>
                        <a:pt x="221416" y="132801"/>
                        <a:pt x="218970" y="136047"/>
                        <a:pt x="211544" y="134180"/>
                      </a:cubicBezTo>
                      <a:cubicBezTo>
                        <a:pt x="204118" y="132312"/>
                        <a:pt x="199717" y="123508"/>
                        <a:pt x="192780" y="120485"/>
                      </a:cubicBezTo>
                      <a:cubicBezTo>
                        <a:pt x="178152" y="114171"/>
                        <a:pt x="171704" y="121507"/>
                        <a:pt x="159744" y="105767"/>
                      </a:cubicBezTo>
                      <a:cubicBezTo>
                        <a:pt x="151296" y="94651"/>
                        <a:pt x="148850" y="85225"/>
                        <a:pt x="137512" y="76643"/>
                      </a:cubicBezTo>
                      <a:cubicBezTo>
                        <a:pt x="124839" y="67262"/>
                        <a:pt x="110300" y="59258"/>
                        <a:pt x="99584" y="47519"/>
                      </a:cubicBezTo>
                      <a:cubicBezTo>
                        <a:pt x="91181" y="38360"/>
                        <a:pt x="90203" y="26977"/>
                        <a:pt x="77619" y="21153"/>
                      </a:cubicBezTo>
                      <a:cubicBezTo>
                        <a:pt x="62546" y="14216"/>
                        <a:pt x="46005" y="19640"/>
                        <a:pt x="30887" y="14171"/>
                      </a:cubicBezTo>
                      <a:cubicBezTo>
                        <a:pt x="23151" y="11326"/>
                        <a:pt x="13724" y="-190"/>
                        <a:pt x="5632" y="-324"/>
                      </a:cubicBezTo>
                      <a:cubicBezTo>
                        <a:pt x="-7707" y="-324"/>
                        <a:pt x="5987" y="26355"/>
                        <a:pt x="8255" y="29600"/>
                      </a:cubicBezTo>
                      <a:cubicBezTo>
                        <a:pt x="23862" y="53344"/>
                        <a:pt x="49873" y="65617"/>
                        <a:pt x="64991" y="89138"/>
                      </a:cubicBezTo>
                      <a:cubicBezTo>
                        <a:pt x="80109" y="112659"/>
                        <a:pt x="103052" y="116394"/>
                        <a:pt x="111767" y="144006"/>
                      </a:cubicBezTo>
                      <a:cubicBezTo>
                        <a:pt x="115280" y="155078"/>
                        <a:pt x="117547" y="166994"/>
                        <a:pt x="123016" y="177310"/>
                      </a:cubicBezTo>
                      <a:cubicBezTo>
                        <a:pt x="126974" y="184824"/>
                        <a:pt x="134977" y="185758"/>
                        <a:pt x="140802" y="191316"/>
                      </a:cubicBezTo>
                      <a:cubicBezTo>
                        <a:pt x="164235" y="213103"/>
                        <a:pt x="172638" y="241026"/>
                        <a:pt x="184154" y="269350"/>
                      </a:cubicBezTo>
                      <a:cubicBezTo>
                        <a:pt x="193047" y="291137"/>
                        <a:pt x="222127" y="312658"/>
                        <a:pt x="238355" y="329776"/>
                      </a:cubicBezTo>
                      <a:cubicBezTo>
                        <a:pt x="257698" y="350230"/>
                        <a:pt x="285043" y="360901"/>
                        <a:pt x="299360" y="385668"/>
                      </a:cubicBezTo>
                      <a:cubicBezTo>
                        <a:pt x="305763" y="396695"/>
                        <a:pt x="305007" y="390603"/>
                        <a:pt x="312699" y="387535"/>
                      </a:cubicBezTo>
                      <a:cubicBezTo>
                        <a:pt x="322748" y="383622"/>
                        <a:pt x="334931" y="390648"/>
                        <a:pt x="345024" y="391670"/>
                      </a:cubicBezTo>
                      <a:cubicBezTo>
                        <a:pt x="358098" y="392960"/>
                        <a:pt x="357563" y="349118"/>
                        <a:pt x="357030" y="341648"/>
                      </a:cubicBezTo>
                      <a:close/>
                      <a:moveTo>
                        <a:pt x="1121854" y="181578"/>
                      </a:moveTo>
                      <a:cubicBezTo>
                        <a:pt x="1144086" y="183623"/>
                        <a:pt x="1139417" y="148364"/>
                        <a:pt x="1119008" y="149875"/>
                      </a:cubicBezTo>
                      <a:cubicBezTo>
                        <a:pt x="1110115" y="150542"/>
                        <a:pt x="1104024" y="102610"/>
                        <a:pt x="1088106" y="139337"/>
                      </a:cubicBezTo>
                      <a:cubicBezTo>
                        <a:pt x="1079835" y="158324"/>
                        <a:pt x="1087350" y="188559"/>
                        <a:pt x="1100467" y="203899"/>
                      </a:cubicBezTo>
                      <a:cubicBezTo>
                        <a:pt x="1115984" y="222040"/>
                        <a:pt x="1104913" y="180022"/>
                        <a:pt x="1121854" y="181667"/>
                      </a:cubicBezTo>
                      <a:close/>
                      <a:moveTo>
                        <a:pt x="1039773" y="306655"/>
                      </a:moveTo>
                      <a:cubicBezTo>
                        <a:pt x="1043775" y="322662"/>
                        <a:pt x="1072810" y="331644"/>
                        <a:pt x="1080813" y="317682"/>
                      </a:cubicBezTo>
                      <a:cubicBezTo>
                        <a:pt x="1088817" y="303720"/>
                        <a:pt x="1035149" y="287847"/>
                        <a:pt x="1039773" y="306433"/>
                      </a:cubicBezTo>
                      <a:close/>
                      <a:moveTo>
                        <a:pt x="960717" y="475618"/>
                      </a:moveTo>
                      <a:cubicBezTo>
                        <a:pt x="946844" y="473573"/>
                        <a:pt x="934039" y="478464"/>
                        <a:pt x="920965" y="481932"/>
                      </a:cubicBezTo>
                      <a:cubicBezTo>
                        <a:pt x="906026" y="485889"/>
                        <a:pt x="895532" y="482643"/>
                        <a:pt x="880948" y="479397"/>
                      </a:cubicBezTo>
                      <a:cubicBezTo>
                        <a:pt x="874234" y="477886"/>
                        <a:pt x="811984" y="482866"/>
                        <a:pt x="828437" y="493670"/>
                      </a:cubicBezTo>
                      <a:cubicBezTo>
                        <a:pt x="850669" y="508299"/>
                        <a:pt x="895133" y="501451"/>
                        <a:pt x="918476" y="493670"/>
                      </a:cubicBezTo>
                      <a:cubicBezTo>
                        <a:pt x="927902" y="490647"/>
                        <a:pt x="995087" y="480331"/>
                        <a:pt x="960628" y="475395"/>
                      </a:cubicBezTo>
                      <a:close/>
                      <a:moveTo>
                        <a:pt x="1174855" y="292515"/>
                      </a:moveTo>
                      <a:cubicBezTo>
                        <a:pt x="1156314" y="286957"/>
                        <a:pt x="1136482" y="287402"/>
                        <a:pt x="1118208" y="293761"/>
                      </a:cubicBezTo>
                      <a:cubicBezTo>
                        <a:pt x="1114161" y="295317"/>
                        <a:pt x="1106914" y="298829"/>
                        <a:pt x="1108825" y="304521"/>
                      </a:cubicBezTo>
                      <a:cubicBezTo>
                        <a:pt x="1112917" y="316838"/>
                        <a:pt x="1135504" y="312302"/>
                        <a:pt x="1144396" y="311858"/>
                      </a:cubicBezTo>
                      <a:cubicBezTo>
                        <a:pt x="1165428" y="310791"/>
                        <a:pt x="1179346" y="326530"/>
                        <a:pt x="1197753" y="326530"/>
                      </a:cubicBezTo>
                      <a:cubicBezTo>
                        <a:pt x="1216162" y="326530"/>
                        <a:pt x="1181035" y="294472"/>
                        <a:pt x="1174721" y="292515"/>
                      </a:cubicBezTo>
                      <a:close/>
                      <a:moveTo>
                        <a:pt x="647512" y="464636"/>
                      </a:moveTo>
                      <a:cubicBezTo>
                        <a:pt x="646178" y="448451"/>
                        <a:pt x="536575" y="465836"/>
                        <a:pt x="612164" y="437290"/>
                      </a:cubicBezTo>
                      <a:cubicBezTo>
                        <a:pt x="637463" y="427730"/>
                        <a:pt x="618655" y="423951"/>
                        <a:pt x="601937" y="426752"/>
                      </a:cubicBezTo>
                      <a:cubicBezTo>
                        <a:pt x="570457" y="432399"/>
                        <a:pt x="554361" y="431910"/>
                        <a:pt x="523902" y="421683"/>
                      </a:cubicBezTo>
                      <a:cubicBezTo>
                        <a:pt x="511631" y="417504"/>
                        <a:pt x="510830" y="429864"/>
                        <a:pt x="496424" y="427908"/>
                      </a:cubicBezTo>
                      <a:cubicBezTo>
                        <a:pt x="477972" y="425329"/>
                        <a:pt x="455740" y="418526"/>
                        <a:pt x="440400" y="407588"/>
                      </a:cubicBezTo>
                      <a:cubicBezTo>
                        <a:pt x="425949" y="397273"/>
                        <a:pt x="403139" y="393538"/>
                        <a:pt x="385843" y="393849"/>
                      </a:cubicBezTo>
                      <a:cubicBezTo>
                        <a:pt x="377394" y="393849"/>
                        <a:pt x="366056" y="395449"/>
                        <a:pt x="361343" y="403587"/>
                      </a:cubicBezTo>
                      <a:cubicBezTo>
                        <a:pt x="358942" y="407677"/>
                        <a:pt x="344135" y="414436"/>
                        <a:pt x="344180" y="416926"/>
                      </a:cubicBezTo>
                      <a:cubicBezTo>
                        <a:pt x="344758" y="441781"/>
                        <a:pt x="370858" y="418793"/>
                        <a:pt x="377839" y="437157"/>
                      </a:cubicBezTo>
                      <a:cubicBezTo>
                        <a:pt x="383664" y="452096"/>
                        <a:pt x="411499" y="452541"/>
                        <a:pt x="425237" y="454587"/>
                      </a:cubicBezTo>
                      <a:cubicBezTo>
                        <a:pt x="441512" y="456943"/>
                        <a:pt x="449559" y="447473"/>
                        <a:pt x="464366" y="449206"/>
                      </a:cubicBezTo>
                      <a:cubicBezTo>
                        <a:pt x="490688" y="452230"/>
                        <a:pt x="507496" y="470326"/>
                        <a:pt x="531507" y="477752"/>
                      </a:cubicBezTo>
                      <a:cubicBezTo>
                        <a:pt x="552583" y="484066"/>
                        <a:pt x="574770" y="485622"/>
                        <a:pt x="596512" y="482199"/>
                      </a:cubicBezTo>
                      <a:cubicBezTo>
                        <a:pt x="609185" y="480064"/>
                        <a:pt x="620346" y="486912"/>
                        <a:pt x="632707" y="487623"/>
                      </a:cubicBezTo>
                      <a:cubicBezTo>
                        <a:pt x="641821" y="488157"/>
                        <a:pt x="642533" y="479042"/>
                        <a:pt x="652003" y="484066"/>
                      </a:cubicBezTo>
                      <a:cubicBezTo>
                        <a:pt x="659029" y="487801"/>
                        <a:pt x="666144" y="491714"/>
                        <a:pt x="674235" y="489046"/>
                      </a:cubicBezTo>
                      <a:cubicBezTo>
                        <a:pt x="676547" y="488290"/>
                        <a:pt x="691532" y="480820"/>
                        <a:pt x="683618" y="476552"/>
                      </a:cubicBezTo>
                      <a:cubicBezTo>
                        <a:pt x="676770" y="472906"/>
                        <a:pt x="648269" y="474284"/>
                        <a:pt x="647379" y="464191"/>
                      </a:cubicBezTo>
                      <a:cubicBezTo>
                        <a:pt x="646712" y="452541"/>
                        <a:pt x="648535" y="476552"/>
                        <a:pt x="647512" y="464546"/>
                      </a:cubicBezTo>
                      <a:close/>
                      <a:moveTo>
                        <a:pt x="1435013" y="246451"/>
                      </a:moveTo>
                      <a:cubicBezTo>
                        <a:pt x="1425231" y="247118"/>
                        <a:pt x="1420874" y="258234"/>
                        <a:pt x="1416249" y="265215"/>
                      </a:cubicBezTo>
                      <a:cubicBezTo>
                        <a:pt x="1410068" y="274641"/>
                        <a:pt x="1398952" y="274108"/>
                        <a:pt x="1390282" y="280777"/>
                      </a:cubicBezTo>
                      <a:cubicBezTo>
                        <a:pt x="1378455" y="290070"/>
                        <a:pt x="1348841" y="323596"/>
                        <a:pt x="1335769" y="300875"/>
                      </a:cubicBezTo>
                      <a:cubicBezTo>
                        <a:pt x="1313760" y="262636"/>
                        <a:pt x="1333234" y="220217"/>
                        <a:pt x="1280011" y="208657"/>
                      </a:cubicBezTo>
                      <a:cubicBezTo>
                        <a:pt x="1270185" y="206211"/>
                        <a:pt x="1260003" y="205544"/>
                        <a:pt x="1249954" y="206745"/>
                      </a:cubicBezTo>
                      <a:cubicBezTo>
                        <a:pt x="1237238" y="208701"/>
                        <a:pt x="1238838" y="218616"/>
                        <a:pt x="1228922" y="223819"/>
                      </a:cubicBezTo>
                      <a:cubicBezTo>
                        <a:pt x="1221986" y="227421"/>
                        <a:pt x="1209403" y="226531"/>
                        <a:pt x="1207891" y="236491"/>
                      </a:cubicBezTo>
                      <a:cubicBezTo>
                        <a:pt x="1205445" y="252498"/>
                        <a:pt x="1223409" y="242761"/>
                        <a:pt x="1232302" y="246629"/>
                      </a:cubicBezTo>
                      <a:cubicBezTo>
                        <a:pt x="1242484" y="251075"/>
                        <a:pt x="1239639" y="265615"/>
                        <a:pt x="1247552" y="271751"/>
                      </a:cubicBezTo>
                      <a:cubicBezTo>
                        <a:pt x="1256445" y="278732"/>
                        <a:pt x="1272942" y="275219"/>
                        <a:pt x="1283124" y="273752"/>
                      </a:cubicBezTo>
                      <a:cubicBezTo>
                        <a:pt x="1289394" y="272863"/>
                        <a:pt x="1302688" y="268149"/>
                        <a:pt x="1307268" y="274997"/>
                      </a:cubicBezTo>
                      <a:cubicBezTo>
                        <a:pt x="1315316" y="286913"/>
                        <a:pt x="1286770" y="279443"/>
                        <a:pt x="1283524" y="280821"/>
                      </a:cubicBezTo>
                      <a:cubicBezTo>
                        <a:pt x="1272853" y="284646"/>
                        <a:pt x="1271653" y="286468"/>
                        <a:pt x="1259470" y="285268"/>
                      </a:cubicBezTo>
                      <a:cubicBezTo>
                        <a:pt x="1237993" y="283001"/>
                        <a:pt x="1248131" y="291671"/>
                        <a:pt x="1257779" y="300564"/>
                      </a:cubicBezTo>
                      <a:cubicBezTo>
                        <a:pt x="1274364" y="315948"/>
                        <a:pt x="1271119" y="349474"/>
                        <a:pt x="1291661" y="317771"/>
                      </a:cubicBezTo>
                      <a:cubicBezTo>
                        <a:pt x="1296819" y="309812"/>
                        <a:pt x="1340572" y="344672"/>
                        <a:pt x="1347375" y="346539"/>
                      </a:cubicBezTo>
                      <a:cubicBezTo>
                        <a:pt x="1374497" y="354009"/>
                        <a:pt x="1400953" y="356054"/>
                        <a:pt x="1427410" y="367749"/>
                      </a:cubicBezTo>
                      <a:cubicBezTo>
                        <a:pt x="1437947" y="372195"/>
                        <a:pt x="1450086" y="377797"/>
                        <a:pt x="1457689" y="386824"/>
                      </a:cubicBezTo>
                      <a:cubicBezTo>
                        <a:pt x="1465915" y="396650"/>
                        <a:pt x="1461068" y="410078"/>
                        <a:pt x="1470005" y="419683"/>
                      </a:cubicBezTo>
                      <a:cubicBezTo>
                        <a:pt x="1502153" y="454320"/>
                        <a:pt x="1450842" y="444449"/>
                        <a:pt x="1437992" y="467437"/>
                      </a:cubicBezTo>
                      <a:cubicBezTo>
                        <a:pt x="1426609" y="487846"/>
                        <a:pt x="1475519" y="477752"/>
                        <a:pt x="1482945" y="476730"/>
                      </a:cubicBezTo>
                      <a:cubicBezTo>
                        <a:pt x="1493527" y="474640"/>
                        <a:pt x="1504243" y="473261"/>
                        <a:pt x="1515048" y="472683"/>
                      </a:cubicBezTo>
                      <a:cubicBezTo>
                        <a:pt x="1527409" y="472683"/>
                        <a:pt x="1541726" y="494426"/>
                        <a:pt x="1551063" y="500829"/>
                      </a:cubicBezTo>
                      <a:lnTo>
                        <a:pt x="1551063" y="287402"/>
                      </a:lnTo>
                      <a:cubicBezTo>
                        <a:pt x="1551063" y="282245"/>
                        <a:pt x="1448219" y="245606"/>
                        <a:pt x="1434968" y="246451"/>
                      </a:cubicBezTo>
                      <a:cubicBezTo>
                        <a:pt x="1420028" y="247385"/>
                        <a:pt x="1447374" y="245562"/>
                        <a:pt x="1435013" y="246362"/>
                      </a:cubicBezTo>
                      <a:close/>
                      <a:moveTo>
                        <a:pt x="1001846" y="499895"/>
                      </a:moveTo>
                      <a:cubicBezTo>
                        <a:pt x="992019" y="506387"/>
                        <a:pt x="985083" y="519771"/>
                        <a:pt x="974812" y="508121"/>
                      </a:cubicBezTo>
                      <a:cubicBezTo>
                        <a:pt x="963963" y="512567"/>
                        <a:pt x="950312" y="525329"/>
                        <a:pt x="952847" y="538579"/>
                      </a:cubicBezTo>
                      <a:cubicBezTo>
                        <a:pt x="959205" y="571838"/>
                        <a:pt x="1005003" y="515635"/>
                        <a:pt x="1012517" y="511145"/>
                      </a:cubicBezTo>
                      <a:cubicBezTo>
                        <a:pt x="1009494" y="506921"/>
                        <a:pt x="1005936" y="503097"/>
                        <a:pt x="1001846" y="499895"/>
                      </a:cubicBezTo>
                      <a:cubicBezTo>
                        <a:pt x="998777" y="502074"/>
                        <a:pt x="1005358" y="502652"/>
                        <a:pt x="1001846" y="500029"/>
                      </a:cubicBezTo>
                      <a:close/>
                      <a:moveTo>
                        <a:pt x="723591" y="242272"/>
                      </a:moveTo>
                      <a:cubicBezTo>
                        <a:pt x="750269" y="225864"/>
                        <a:pt x="731149" y="188515"/>
                        <a:pt x="752848" y="176376"/>
                      </a:cubicBezTo>
                      <a:cubicBezTo>
                        <a:pt x="763519" y="170418"/>
                        <a:pt x="810651" y="166772"/>
                        <a:pt x="790642" y="146941"/>
                      </a:cubicBezTo>
                      <a:cubicBezTo>
                        <a:pt x="783483" y="139827"/>
                        <a:pt x="765653" y="135514"/>
                        <a:pt x="764720" y="124398"/>
                      </a:cubicBezTo>
                      <a:cubicBezTo>
                        <a:pt x="763341" y="108835"/>
                        <a:pt x="756138" y="105189"/>
                        <a:pt x="748402" y="92339"/>
                      </a:cubicBezTo>
                      <a:cubicBezTo>
                        <a:pt x="739019" y="76732"/>
                        <a:pt x="755248" y="81223"/>
                        <a:pt x="753737" y="72820"/>
                      </a:cubicBezTo>
                      <a:cubicBezTo>
                        <a:pt x="751824" y="61881"/>
                        <a:pt x="743021" y="56190"/>
                        <a:pt x="756582" y="49565"/>
                      </a:cubicBezTo>
                      <a:cubicBezTo>
                        <a:pt x="739464" y="42139"/>
                        <a:pt x="720211" y="41161"/>
                        <a:pt x="702426" y="46808"/>
                      </a:cubicBezTo>
                      <a:cubicBezTo>
                        <a:pt x="681617" y="53789"/>
                        <a:pt x="696467" y="76065"/>
                        <a:pt x="680194" y="84736"/>
                      </a:cubicBezTo>
                      <a:cubicBezTo>
                        <a:pt x="666855" y="92028"/>
                        <a:pt x="667699" y="101543"/>
                        <a:pt x="660497" y="115016"/>
                      </a:cubicBezTo>
                      <a:cubicBezTo>
                        <a:pt x="656717" y="122085"/>
                        <a:pt x="661653" y="132268"/>
                        <a:pt x="656806" y="138270"/>
                      </a:cubicBezTo>
                      <a:cubicBezTo>
                        <a:pt x="651959" y="144273"/>
                        <a:pt x="635507" y="144628"/>
                        <a:pt x="628349" y="148186"/>
                      </a:cubicBezTo>
                      <a:cubicBezTo>
                        <a:pt x="611364" y="156679"/>
                        <a:pt x="601226" y="136136"/>
                        <a:pt x="581262" y="144940"/>
                      </a:cubicBezTo>
                      <a:cubicBezTo>
                        <a:pt x="574458" y="147919"/>
                        <a:pt x="569478" y="153833"/>
                        <a:pt x="562275" y="156189"/>
                      </a:cubicBezTo>
                      <a:cubicBezTo>
                        <a:pt x="549825" y="160324"/>
                        <a:pt x="536175" y="155478"/>
                        <a:pt x="523458" y="158101"/>
                      </a:cubicBezTo>
                      <a:cubicBezTo>
                        <a:pt x="509097" y="161080"/>
                        <a:pt x="487887" y="150542"/>
                        <a:pt x="482951" y="134936"/>
                      </a:cubicBezTo>
                      <a:cubicBezTo>
                        <a:pt x="474059" y="107590"/>
                        <a:pt x="449960" y="146363"/>
                        <a:pt x="450449" y="161925"/>
                      </a:cubicBezTo>
                      <a:cubicBezTo>
                        <a:pt x="450760" y="171040"/>
                        <a:pt x="459964" y="176554"/>
                        <a:pt x="463121" y="184735"/>
                      </a:cubicBezTo>
                      <a:cubicBezTo>
                        <a:pt x="467211" y="195317"/>
                        <a:pt x="466056" y="208524"/>
                        <a:pt x="472236" y="218261"/>
                      </a:cubicBezTo>
                      <a:cubicBezTo>
                        <a:pt x="484019" y="236758"/>
                        <a:pt x="497936" y="233601"/>
                        <a:pt x="501849" y="258856"/>
                      </a:cubicBezTo>
                      <a:cubicBezTo>
                        <a:pt x="503316" y="268327"/>
                        <a:pt x="517100" y="308478"/>
                        <a:pt x="533285" y="297273"/>
                      </a:cubicBezTo>
                      <a:cubicBezTo>
                        <a:pt x="551070" y="284868"/>
                        <a:pt x="556984" y="316481"/>
                        <a:pt x="577437" y="311235"/>
                      </a:cubicBezTo>
                      <a:cubicBezTo>
                        <a:pt x="596512" y="306388"/>
                        <a:pt x="607628" y="304476"/>
                        <a:pt x="626704" y="310523"/>
                      </a:cubicBezTo>
                      <a:cubicBezTo>
                        <a:pt x="644089" y="315992"/>
                        <a:pt x="648091" y="333467"/>
                        <a:pt x="666499" y="328309"/>
                      </a:cubicBezTo>
                      <a:cubicBezTo>
                        <a:pt x="686329" y="322885"/>
                        <a:pt x="704471" y="318972"/>
                        <a:pt x="708561" y="297184"/>
                      </a:cubicBezTo>
                      <a:cubicBezTo>
                        <a:pt x="711363" y="282378"/>
                        <a:pt x="708561" y="251386"/>
                        <a:pt x="723413" y="242272"/>
                      </a:cubicBezTo>
                      <a:close/>
                      <a:moveTo>
                        <a:pt x="798601" y="522394"/>
                      </a:moveTo>
                      <a:cubicBezTo>
                        <a:pt x="804826" y="531687"/>
                        <a:pt x="826435" y="537111"/>
                        <a:pt x="836617" y="542625"/>
                      </a:cubicBezTo>
                      <a:cubicBezTo>
                        <a:pt x="843821" y="546538"/>
                        <a:pt x="871745" y="549250"/>
                        <a:pt x="858316" y="533999"/>
                      </a:cubicBezTo>
                      <a:cubicBezTo>
                        <a:pt x="850046" y="524617"/>
                        <a:pt x="833416" y="521638"/>
                        <a:pt x="821767" y="519771"/>
                      </a:cubicBezTo>
                      <a:cubicBezTo>
                        <a:pt x="820121" y="519504"/>
                        <a:pt x="794733" y="516569"/>
                        <a:pt x="798601" y="522394"/>
                      </a:cubicBezTo>
                      <a:cubicBezTo>
                        <a:pt x="804648" y="531553"/>
                        <a:pt x="791975" y="512523"/>
                        <a:pt x="798601" y="522572"/>
                      </a:cubicBezTo>
                      <a:close/>
                      <a:moveTo>
                        <a:pt x="748579" y="473484"/>
                      </a:moveTo>
                      <a:cubicBezTo>
                        <a:pt x="738797" y="495716"/>
                        <a:pt x="700603" y="460145"/>
                        <a:pt x="699668" y="489669"/>
                      </a:cubicBezTo>
                      <a:cubicBezTo>
                        <a:pt x="698957" y="517770"/>
                        <a:pt x="749601" y="503008"/>
                        <a:pt x="760673" y="499629"/>
                      </a:cubicBezTo>
                      <a:cubicBezTo>
                        <a:pt x="765431" y="498294"/>
                        <a:pt x="814564" y="496027"/>
                        <a:pt x="794688" y="480909"/>
                      </a:cubicBezTo>
                      <a:cubicBezTo>
                        <a:pt x="788507" y="476463"/>
                        <a:pt x="753515" y="462145"/>
                        <a:pt x="748445" y="473484"/>
                      </a:cubicBezTo>
                      <a:cubicBezTo>
                        <a:pt x="744533" y="482554"/>
                        <a:pt x="752581" y="464546"/>
                        <a:pt x="748579" y="4735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2" name="자유형: 도형 9861">
                  <a:extLst>
                    <a:ext uri="{FF2B5EF4-FFF2-40B4-BE49-F238E27FC236}">
                      <a16:creationId xmlns:a16="http://schemas.microsoft.com/office/drawing/2014/main" id="{B9A65125-B3B1-7BD0-265A-0DB08EF061D7}"/>
                    </a:ext>
                  </a:extLst>
                </p:cNvPr>
                <p:cNvSpPr/>
                <p:nvPr/>
              </p:nvSpPr>
              <p:spPr>
                <a:xfrm>
                  <a:off x="7535451" y="9728139"/>
                  <a:ext cx="73401" cy="25245"/>
                </a:xfrm>
                <a:custGeom>
                  <a:avLst/>
                  <a:gdLst>
                    <a:gd name="connsiteX0" fmla="*/ 10764 w 107466"/>
                    <a:gd name="connsiteY0" fmla="*/ 28223 h 36961"/>
                    <a:gd name="connsiteX1" fmla="*/ -129 w 107466"/>
                    <a:gd name="connsiteY1" fmla="*/ 30935 h 36961"/>
                    <a:gd name="connsiteX2" fmla="*/ 15922 w 107466"/>
                    <a:gd name="connsiteY2" fmla="*/ 27334 h 36961"/>
                    <a:gd name="connsiteX3" fmla="*/ 10764 w 107466"/>
                    <a:gd name="connsiteY3" fmla="*/ 28223 h 36961"/>
                    <a:gd name="connsiteX4" fmla="*/ 10764 w 107466"/>
                    <a:gd name="connsiteY4" fmla="*/ 28223 h 36961"/>
                    <a:gd name="connsiteX5" fmla="*/ 58830 w 107466"/>
                    <a:gd name="connsiteY5" fmla="*/ 2212 h 36961"/>
                    <a:gd name="connsiteX6" fmla="*/ 26905 w 107466"/>
                    <a:gd name="connsiteY6" fmla="*/ 22710 h 36961"/>
                    <a:gd name="connsiteX7" fmla="*/ 42556 w 107466"/>
                    <a:gd name="connsiteY7" fmla="*/ 31247 h 36961"/>
                    <a:gd name="connsiteX8" fmla="*/ 61764 w 107466"/>
                    <a:gd name="connsiteY8" fmla="*/ 22843 h 36961"/>
                    <a:gd name="connsiteX9" fmla="*/ 100581 w 107466"/>
                    <a:gd name="connsiteY9" fmla="*/ 7058 h 36961"/>
                    <a:gd name="connsiteX10" fmla="*/ 58830 w 107466"/>
                    <a:gd name="connsiteY10" fmla="*/ 2212 h 36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7466" h="36961">
                      <a:moveTo>
                        <a:pt x="10764" y="28223"/>
                      </a:moveTo>
                      <a:lnTo>
                        <a:pt x="-129" y="30935"/>
                      </a:lnTo>
                      <a:cubicBezTo>
                        <a:pt x="8141" y="40317"/>
                        <a:pt x="12276" y="37428"/>
                        <a:pt x="15922" y="27334"/>
                      </a:cubicBezTo>
                      <a:lnTo>
                        <a:pt x="10764" y="28223"/>
                      </a:lnTo>
                      <a:cubicBezTo>
                        <a:pt x="6940" y="28535"/>
                        <a:pt x="11031" y="28223"/>
                        <a:pt x="10764" y="28223"/>
                      </a:cubicBezTo>
                      <a:close/>
                      <a:moveTo>
                        <a:pt x="58830" y="2212"/>
                      </a:moveTo>
                      <a:cubicBezTo>
                        <a:pt x="44602" y="1500"/>
                        <a:pt x="37309" y="15551"/>
                        <a:pt x="26905" y="22710"/>
                      </a:cubicBezTo>
                      <a:cubicBezTo>
                        <a:pt x="33974" y="27957"/>
                        <a:pt x="33707" y="35738"/>
                        <a:pt x="42556" y="31247"/>
                      </a:cubicBezTo>
                      <a:cubicBezTo>
                        <a:pt x="48781" y="28090"/>
                        <a:pt x="55273" y="25422"/>
                        <a:pt x="61764" y="22843"/>
                      </a:cubicBezTo>
                      <a:cubicBezTo>
                        <a:pt x="74704" y="17641"/>
                        <a:pt x="88043" y="13150"/>
                        <a:pt x="100581" y="7058"/>
                      </a:cubicBezTo>
                      <a:cubicBezTo>
                        <a:pt x="127660" y="-6281"/>
                        <a:pt x="65010" y="2612"/>
                        <a:pt x="58830" y="221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3" name="자유형: 도형 9862">
                  <a:extLst>
                    <a:ext uri="{FF2B5EF4-FFF2-40B4-BE49-F238E27FC236}">
                      <a16:creationId xmlns:a16="http://schemas.microsoft.com/office/drawing/2014/main" id="{9F4E32D3-802D-8ABC-F90A-A63ED69A60E8}"/>
                    </a:ext>
                  </a:extLst>
                </p:cNvPr>
                <p:cNvSpPr/>
                <p:nvPr/>
              </p:nvSpPr>
              <p:spPr>
                <a:xfrm>
                  <a:off x="4851815" y="8343050"/>
                  <a:ext cx="263384" cy="289920"/>
                </a:xfrm>
                <a:custGeom>
                  <a:avLst/>
                  <a:gdLst>
                    <a:gd name="connsiteX0" fmla="*/ 265561 w 385621"/>
                    <a:gd name="connsiteY0" fmla="*/ 367571 h 424472"/>
                    <a:gd name="connsiteX1" fmla="*/ 230345 w 385621"/>
                    <a:gd name="connsiteY1" fmla="*/ 369973 h 424472"/>
                    <a:gd name="connsiteX2" fmla="*/ 196286 w 385621"/>
                    <a:gd name="connsiteY2" fmla="*/ 376864 h 424472"/>
                    <a:gd name="connsiteX3" fmla="*/ 251466 w 385621"/>
                    <a:gd name="connsiteY3" fmla="*/ 410435 h 424472"/>
                    <a:gd name="connsiteX4" fmla="*/ 269607 w 385621"/>
                    <a:gd name="connsiteY4" fmla="*/ 424130 h 424472"/>
                    <a:gd name="connsiteX5" fmla="*/ 278500 w 385621"/>
                    <a:gd name="connsiteY5" fmla="*/ 394250 h 424472"/>
                    <a:gd name="connsiteX6" fmla="*/ 265427 w 385621"/>
                    <a:gd name="connsiteY6" fmla="*/ 367571 h 424472"/>
                    <a:gd name="connsiteX7" fmla="*/ 71965 w 385621"/>
                    <a:gd name="connsiteY7" fmla="*/ 254011 h 424472"/>
                    <a:gd name="connsiteX8" fmla="*/ 47465 w 385621"/>
                    <a:gd name="connsiteY8" fmla="*/ 260013 h 424472"/>
                    <a:gd name="connsiteX9" fmla="*/ 56358 w 385621"/>
                    <a:gd name="connsiteY9" fmla="*/ 283668 h 424472"/>
                    <a:gd name="connsiteX10" fmla="*/ 73788 w 385621"/>
                    <a:gd name="connsiteY10" fmla="*/ 336047 h 424472"/>
                    <a:gd name="connsiteX11" fmla="*/ 97310 w 385621"/>
                    <a:gd name="connsiteY11" fmla="*/ 321507 h 424472"/>
                    <a:gd name="connsiteX12" fmla="*/ 100822 w 385621"/>
                    <a:gd name="connsiteY12" fmla="*/ 288292 h 424472"/>
                    <a:gd name="connsiteX13" fmla="*/ 100555 w 385621"/>
                    <a:gd name="connsiteY13" fmla="*/ 255789 h 424472"/>
                    <a:gd name="connsiteX14" fmla="*/ 71787 w 385621"/>
                    <a:gd name="connsiteY14" fmla="*/ 254011 h 424472"/>
                    <a:gd name="connsiteX15" fmla="*/ 317094 w 385621"/>
                    <a:gd name="connsiteY15" fmla="*/ 238004 h 424472"/>
                    <a:gd name="connsiteX16" fmla="*/ 307402 w 385621"/>
                    <a:gd name="connsiteY16" fmla="*/ 224665 h 424472"/>
                    <a:gd name="connsiteX17" fmla="*/ 285836 w 385621"/>
                    <a:gd name="connsiteY17" fmla="*/ 217550 h 424472"/>
                    <a:gd name="connsiteX18" fmla="*/ 245819 w 385621"/>
                    <a:gd name="connsiteY18" fmla="*/ 181046 h 424472"/>
                    <a:gd name="connsiteX19" fmla="*/ 218563 w 385621"/>
                    <a:gd name="connsiteY19" fmla="*/ 136982 h 424472"/>
                    <a:gd name="connsiteX20" fmla="*/ 189661 w 385621"/>
                    <a:gd name="connsiteY20" fmla="*/ 107858 h 424472"/>
                    <a:gd name="connsiteX21" fmla="*/ 194597 w 385621"/>
                    <a:gd name="connsiteY21" fmla="*/ 70286 h 424472"/>
                    <a:gd name="connsiteX22" fmla="*/ 207091 w 385621"/>
                    <a:gd name="connsiteY22" fmla="*/ 52500 h 424472"/>
                    <a:gd name="connsiteX23" fmla="*/ 209092 w 385621"/>
                    <a:gd name="connsiteY23" fmla="*/ 17329 h 424472"/>
                    <a:gd name="connsiteX24" fmla="*/ 189572 w 385621"/>
                    <a:gd name="connsiteY24" fmla="*/ 10749 h 424472"/>
                    <a:gd name="connsiteX25" fmla="*/ 182636 w 385621"/>
                    <a:gd name="connsiteY25" fmla="*/ -323 h 424472"/>
                    <a:gd name="connsiteX26" fmla="*/ 142618 w 385621"/>
                    <a:gd name="connsiteY26" fmla="*/ 11238 h 424472"/>
                    <a:gd name="connsiteX27" fmla="*/ 124833 w 385621"/>
                    <a:gd name="connsiteY27" fmla="*/ 19864 h 424472"/>
                    <a:gd name="connsiteX28" fmla="*/ 113450 w 385621"/>
                    <a:gd name="connsiteY28" fmla="*/ 21776 h 424472"/>
                    <a:gd name="connsiteX29" fmla="*/ 100333 w 385621"/>
                    <a:gd name="connsiteY29" fmla="*/ 30669 h 424472"/>
                    <a:gd name="connsiteX30" fmla="*/ 79524 w 385621"/>
                    <a:gd name="connsiteY30" fmla="*/ 50855 h 424472"/>
                    <a:gd name="connsiteX31" fmla="*/ 51512 w 385621"/>
                    <a:gd name="connsiteY31" fmla="*/ 33070 h 424472"/>
                    <a:gd name="connsiteX32" fmla="*/ 18075 w 385621"/>
                    <a:gd name="connsiteY32" fmla="*/ 51300 h 424472"/>
                    <a:gd name="connsiteX33" fmla="*/ 6914 w 385621"/>
                    <a:gd name="connsiteY33" fmla="*/ 81446 h 424472"/>
                    <a:gd name="connsiteX34" fmla="*/ 9938 w 385621"/>
                    <a:gd name="connsiteY34" fmla="*/ 106968 h 424472"/>
                    <a:gd name="connsiteX35" fmla="*/ 25367 w 385621"/>
                    <a:gd name="connsiteY35" fmla="*/ 123865 h 424472"/>
                    <a:gd name="connsiteX36" fmla="*/ 29413 w 385621"/>
                    <a:gd name="connsiteY36" fmla="*/ 140227 h 424472"/>
                    <a:gd name="connsiteX37" fmla="*/ 61071 w 385621"/>
                    <a:gd name="connsiteY37" fmla="*/ 118974 h 424472"/>
                    <a:gd name="connsiteX38" fmla="*/ 112827 w 385621"/>
                    <a:gd name="connsiteY38" fmla="*/ 130801 h 424472"/>
                    <a:gd name="connsiteX39" fmla="*/ 159292 w 385621"/>
                    <a:gd name="connsiteY39" fmla="*/ 196563 h 424472"/>
                    <a:gd name="connsiteX40" fmla="*/ 196242 w 385621"/>
                    <a:gd name="connsiteY40" fmla="*/ 229333 h 424472"/>
                    <a:gd name="connsiteX41" fmla="*/ 243951 w 385621"/>
                    <a:gd name="connsiteY41" fmla="*/ 256012 h 424472"/>
                    <a:gd name="connsiteX42" fmla="*/ 281390 w 385621"/>
                    <a:gd name="connsiteY42" fmla="*/ 283357 h 424472"/>
                    <a:gd name="connsiteX43" fmla="*/ 296952 w 385621"/>
                    <a:gd name="connsiteY43" fmla="*/ 292249 h 424472"/>
                    <a:gd name="connsiteX44" fmla="*/ 305845 w 385621"/>
                    <a:gd name="connsiteY44" fmla="*/ 315816 h 424472"/>
                    <a:gd name="connsiteX45" fmla="*/ 299620 w 385621"/>
                    <a:gd name="connsiteY45" fmla="*/ 360279 h 424472"/>
                    <a:gd name="connsiteX46" fmla="*/ 318339 w 385621"/>
                    <a:gd name="connsiteY46" fmla="*/ 357122 h 424472"/>
                    <a:gd name="connsiteX47" fmla="*/ 324831 w 385621"/>
                    <a:gd name="connsiteY47" fmla="*/ 339337 h 424472"/>
                    <a:gd name="connsiteX48" fmla="*/ 341817 w 385621"/>
                    <a:gd name="connsiteY48" fmla="*/ 325242 h 424472"/>
                    <a:gd name="connsiteX49" fmla="*/ 326299 w 385621"/>
                    <a:gd name="connsiteY49" fmla="*/ 292161 h 424472"/>
                    <a:gd name="connsiteX50" fmla="*/ 366716 w 385621"/>
                    <a:gd name="connsiteY50" fmla="*/ 289315 h 424472"/>
                    <a:gd name="connsiteX51" fmla="*/ 381968 w 385621"/>
                    <a:gd name="connsiteY51" fmla="*/ 278644 h 424472"/>
                    <a:gd name="connsiteX52" fmla="*/ 317272 w 385621"/>
                    <a:gd name="connsiteY52" fmla="*/ 238182 h 424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385621" h="424472">
                      <a:moveTo>
                        <a:pt x="265561" y="367571"/>
                      </a:moveTo>
                      <a:cubicBezTo>
                        <a:pt x="254311" y="370061"/>
                        <a:pt x="241773" y="373663"/>
                        <a:pt x="230345" y="369973"/>
                      </a:cubicBezTo>
                      <a:cubicBezTo>
                        <a:pt x="218918" y="366282"/>
                        <a:pt x="202422" y="362636"/>
                        <a:pt x="196286" y="376864"/>
                      </a:cubicBezTo>
                      <a:cubicBezTo>
                        <a:pt x="189394" y="392871"/>
                        <a:pt x="243773" y="403987"/>
                        <a:pt x="251466" y="410435"/>
                      </a:cubicBezTo>
                      <a:cubicBezTo>
                        <a:pt x="256668" y="414881"/>
                        <a:pt x="262137" y="423774"/>
                        <a:pt x="269607" y="424130"/>
                      </a:cubicBezTo>
                      <a:cubicBezTo>
                        <a:pt x="285659" y="424885"/>
                        <a:pt x="277166" y="402653"/>
                        <a:pt x="278500" y="394250"/>
                      </a:cubicBezTo>
                      <a:cubicBezTo>
                        <a:pt x="282324" y="373041"/>
                        <a:pt x="306245" y="358679"/>
                        <a:pt x="265427" y="367571"/>
                      </a:cubicBezTo>
                      <a:close/>
                      <a:moveTo>
                        <a:pt x="71965" y="254011"/>
                      </a:moveTo>
                      <a:cubicBezTo>
                        <a:pt x="65340" y="259702"/>
                        <a:pt x="51245" y="253433"/>
                        <a:pt x="47465" y="260013"/>
                      </a:cubicBezTo>
                      <a:cubicBezTo>
                        <a:pt x="43686" y="266594"/>
                        <a:pt x="53601" y="277799"/>
                        <a:pt x="56358" y="283668"/>
                      </a:cubicBezTo>
                      <a:cubicBezTo>
                        <a:pt x="59115" y="289537"/>
                        <a:pt x="56981" y="352854"/>
                        <a:pt x="73788" y="336047"/>
                      </a:cubicBezTo>
                      <a:cubicBezTo>
                        <a:pt x="80591" y="329243"/>
                        <a:pt x="91574" y="328977"/>
                        <a:pt x="97310" y="321507"/>
                      </a:cubicBezTo>
                      <a:cubicBezTo>
                        <a:pt x="103045" y="314037"/>
                        <a:pt x="100777" y="297541"/>
                        <a:pt x="100822" y="288292"/>
                      </a:cubicBezTo>
                      <a:cubicBezTo>
                        <a:pt x="100822" y="279800"/>
                        <a:pt x="106647" y="262726"/>
                        <a:pt x="100555" y="255789"/>
                      </a:cubicBezTo>
                      <a:cubicBezTo>
                        <a:pt x="92685" y="248217"/>
                        <a:pt x="80502" y="247466"/>
                        <a:pt x="71787" y="254011"/>
                      </a:cubicBezTo>
                      <a:close/>
                      <a:moveTo>
                        <a:pt x="317094" y="238004"/>
                      </a:moveTo>
                      <a:cubicBezTo>
                        <a:pt x="311670" y="234669"/>
                        <a:pt x="310069" y="229956"/>
                        <a:pt x="307402" y="224665"/>
                      </a:cubicBezTo>
                      <a:cubicBezTo>
                        <a:pt x="302955" y="215772"/>
                        <a:pt x="293662" y="219062"/>
                        <a:pt x="285836" y="217550"/>
                      </a:cubicBezTo>
                      <a:cubicBezTo>
                        <a:pt x="267695" y="214038"/>
                        <a:pt x="253689" y="196652"/>
                        <a:pt x="245819" y="181046"/>
                      </a:cubicBezTo>
                      <a:cubicBezTo>
                        <a:pt x="236926" y="163615"/>
                        <a:pt x="235903" y="148498"/>
                        <a:pt x="218563" y="136982"/>
                      </a:cubicBezTo>
                      <a:cubicBezTo>
                        <a:pt x="207269" y="129467"/>
                        <a:pt x="191350" y="123376"/>
                        <a:pt x="189661" y="107858"/>
                      </a:cubicBezTo>
                      <a:cubicBezTo>
                        <a:pt x="189039" y="102166"/>
                        <a:pt x="191884" y="73354"/>
                        <a:pt x="194597" y="70286"/>
                      </a:cubicBezTo>
                      <a:cubicBezTo>
                        <a:pt x="203489" y="60504"/>
                        <a:pt x="207135" y="67796"/>
                        <a:pt x="207091" y="52500"/>
                      </a:cubicBezTo>
                      <a:cubicBezTo>
                        <a:pt x="207135" y="40748"/>
                        <a:pt x="207802" y="29006"/>
                        <a:pt x="209092" y="17329"/>
                      </a:cubicBezTo>
                      <a:cubicBezTo>
                        <a:pt x="203889" y="16796"/>
                        <a:pt x="192373" y="17063"/>
                        <a:pt x="189572" y="10749"/>
                      </a:cubicBezTo>
                      <a:cubicBezTo>
                        <a:pt x="187705" y="6302"/>
                        <a:pt x="188327" y="-412"/>
                        <a:pt x="182636" y="-323"/>
                      </a:cubicBezTo>
                      <a:cubicBezTo>
                        <a:pt x="166406" y="-323"/>
                        <a:pt x="156758" y="10037"/>
                        <a:pt x="142618" y="11238"/>
                      </a:cubicBezTo>
                      <a:cubicBezTo>
                        <a:pt x="129279" y="12349"/>
                        <a:pt x="132436" y="7458"/>
                        <a:pt x="124833" y="19864"/>
                      </a:cubicBezTo>
                      <a:cubicBezTo>
                        <a:pt x="121898" y="24310"/>
                        <a:pt x="117274" y="19864"/>
                        <a:pt x="113450" y="21776"/>
                      </a:cubicBezTo>
                      <a:cubicBezTo>
                        <a:pt x="106691" y="25644"/>
                        <a:pt x="112427" y="32225"/>
                        <a:pt x="100333" y="30669"/>
                      </a:cubicBezTo>
                      <a:cubicBezTo>
                        <a:pt x="77078" y="27778"/>
                        <a:pt x="92063" y="47431"/>
                        <a:pt x="79524" y="50855"/>
                      </a:cubicBezTo>
                      <a:cubicBezTo>
                        <a:pt x="66185" y="54501"/>
                        <a:pt x="61738" y="11727"/>
                        <a:pt x="51512" y="33070"/>
                      </a:cubicBezTo>
                      <a:cubicBezTo>
                        <a:pt x="42619" y="50855"/>
                        <a:pt x="36972" y="49743"/>
                        <a:pt x="18075" y="51300"/>
                      </a:cubicBezTo>
                      <a:cubicBezTo>
                        <a:pt x="-5002" y="53167"/>
                        <a:pt x="25856" y="71975"/>
                        <a:pt x="6914" y="81446"/>
                      </a:cubicBezTo>
                      <a:cubicBezTo>
                        <a:pt x="-13761" y="91851"/>
                        <a:pt x="18519" y="93496"/>
                        <a:pt x="9938" y="106968"/>
                      </a:cubicBezTo>
                      <a:cubicBezTo>
                        <a:pt x="1356" y="120441"/>
                        <a:pt x="16296" y="123465"/>
                        <a:pt x="25367" y="123865"/>
                      </a:cubicBezTo>
                      <a:cubicBezTo>
                        <a:pt x="38706" y="124398"/>
                        <a:pt x="30302" y="132224"/>
                        <a:pt x="29413" y="140227"/>
                      </a:cubicBezTo>
                      <a:cubicBezTo>
                        <a:pt x="46799" y="135203"/>
                        <a:pt x="47732" y="127422"/>
                        <a:pt x="61071" y="118974"/>
                      </a:cubicBezTo>
                      <a:cubicBezTo>
                        <a:pt x="77745" y="108391"/>
                        <a:pt x="100288" y="118218"/>
                        <a:pt x="112827" y="130801"/>
                      </a:cubicBezTo>
                      <a:cubicBezTo>
                        <a:pt x="133814" y="151833"/>
                        <a:pt x="131502" y="178600"/>
                        <a:pt x="159292" y="196563"/>
                      </a:cubicBezTo>
                      <a:cubicBezTo>
                        <a:pt x="173432" y="205723"/>
                        <a:pt x="184014" y="218039"/>
                        <a:pt x="196242" y="229333"/>
                      </a:cubicBezTo>
                      <a:cubicBezTo>
                        <a:pt x="210025" y="242094"/>
                        <a:pt x="229189" y="243829"/>
                        <a:pt x="243951" y="256012"/>
                      </a:cubicBezTo>
                      <a:cubicBezTo>
                        <a:pt x="256713" y="266727"/>
                        <a:pt x="270630" y="270196"/>
                        <a:pt x="281390" y="283357"/>
                      </a:cubicBezTo>
                      <a:cubicBezTo>
                        <a:pt x="285570" y="288470"/>
                        <a:pt x="293351" y="287536"/>
                        <a:pt x="296952" y="292249"/>
                      </a:cubicBezTo>
                      <a:cubicBezTo>
                        <a:pt x="300554" y="296963"/>
                        <a:pt x="303578" y="310035"/>
                        <a:pt x="305845" y="315816"/>
                      </a:cubicBezTo>
                      <a:cubicBezTo>
                        <a:pt x="313404" y="334090"/>
                        <a:pt x="299620" y="343383"/>
                        <a:pt x="299620" y="360279"/>
                      </a:cubicBezTo>
                      <a:cubicBezTo>
                        <a:pt x="299620" y="382778"/>
                        <a:pt x="312960" y="368016"/>
                        <a:pt x="318339" y="357122"/>
                      </a:cubicBezTo>
                      <a:cubicBezTo>
                        <a:pt x="320741" y="352053"/>
                        <a:pt x="321230" y="343783"/>
                        <a:pt x="324831" y="339337"/>
                      </a:cubicBezTo>
                      <a:cubicBezTo>
                        <a:pt x="329678" y="333557"/>
                        <a:pt x="337059" y="331467"/>
                        <a:pt x="341817" y="325242"/>
                      </a:cubicBezTo>
                      <a:cubicBezTo>
                        <a:pt x="349998" y="314481"/>
                        <a:pt x="322697" y="306167"/>
                        <a:pt x="326299" y="292161"/>
                      </a:cubicBezTo>
                      <a:cubicBezTo>
                        <a:pt x="331501" y="271841"/>
                        <a:pt x="355823" y="282156"/>
                        <a:pt x="366716" y="289315"/>
                      </a:cubicBezTo>
                      <a:cubicBezTo>
                        <a:pt x="377610" y="296474"/>
                        <a:pt x="392327" y="294028"/>
                        <a:pt x="381968" y="278644"/>
                      </a:cubicBezTo>
                      <a:cubicBezTo>
                        <a:pt x="368050" y="257968"/>
                        <a:pt x="337504" y="250676"/>
                        <a:pt x="317272" y="23818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4" name="자유형: 도형 9863">
                  <a:extLst>
                    <a:ext uri="{FF2B5EF4-FFF2-40B4-BE49-F238E27FC236}">
                      <a16:creationId xmlns:a16="http://schemas.microsoft.com/office/drawing/2014/main" id="{F88487D4-E2FD-EF76-E181-2209400F4709}"/>
                    </a:ext>
                  </a:extLst>
                </p:cNvPr>
                <p:cNvSpPr/>
                <p:nvPr/>
              </p:nvSpPr>
              <p:spPr>
                <a:xfrm>
                  <a:off x="4850970" y="8342045"/>
                  <a:ext cx="264478" cy="291502"/>
                </a:xfrm>
                <a:custGeom>
                  <a:avLst/>
                  <a:gdLst>
                    <a:gd name="connsiteX0" fmla="*/ 271786 w 387222"/>
                    <a:gd name="connsiteY0" fmla="*/ 426396 h 426788"/>
                    <a:gd name="connsiteX1" fmla="*/ 270986 w 387222"/>
                    <a:gd name="connsiteY1" fmla="*/ 426396 h 426788"/>
                    <a:gd name="connsiteX2" fmla="*/ 257069 w 387222"/>
                    <a:gd name="connsiteY2" fmla="*/ 417103 h 426788"/>
                    <a:gd name="connsiteX3" fmla="*/ 252622 w 387222"/>
                    <a:gd name="connsiteY3" fmla="*/ 412657 h 426788"/>
                    <a:gd name="connsiteX4" fmla="*/ 235504 w 387222"/>
                    <a:gd name="connsiteY4" fmla="*/ 405454 h 426788"/>
                    <a:gd name="connsiteX5" fmla="*/ 197309 w 387222"/>
                    <a:gd name="connsiteY5" fmla="*/ 384556 h 426788"/>
                    <a:gd name="connsiteX6" fmla="*/ 197309 w 387222"/>
                    <a:gd name="connsiteY6" fmla="*/ 378464 h 426788"/>
                    <a:gd name="connsiteX7" fmla="*/ 214828 w 387222"/>
                    <a:gd name="connsiteY7" fmla="*/ 367970 h 426788"/>
                    <a:gd name="connsiteX8" fmla="*/ 232036 w 387222"/>
                    <a:gd name="connsiteY8" fmla="*/ 371261 h 426788"/>
                    <a:gd name="connsiteX9" fmla="*/ 242618 w 387222"/>
                    <a:gd name="connsiteY9" fmla="*/ 372817 h 426788"/>
                    <a:gd name="connsiteX10" fmla="*/ 261070 w 387222"/>
                    <a:gd name="connsiteY10" fmla="*/ 370194 h 426788"/>
                    <a:gd name="connsiteX11" fmla="*/ 261070 w 387222"/>
                    <a:gd name="connsiteY11" fmla="*/ 370194 h 426788"/>
                    <a:gd name="connsiteX12" fmla="*/ 264316 w 387222"/>
                    <a:gd name="connsiteY12" fmla="*/ 369482 h 426788"/>
                    <a:gd name="connsiteX13" fmla="*/ 266985 w 387222"/>
                    <a:gd name="connsiteY13" fmla="*/ 368904 h 426788"/>
                    <a:gd name="connsiteX14" fmla="*/ 272186 w 387222"/>
                    <a:gd name="connsiteY14" fmla="*/ 367748 h 426788"/>
                    <a:gd name="connsiteX15" fmla="*/ 272943 w 387222"/>
                    <a:gd name="connsiteY15" fmla="*/ 367748 h 426788"/>
                    <a:gd name="connsiteX16" fmla="*/ 273387 w 387222"/>
                    <a:gd name="connsiteY16" fmla="*/ 367748 h 426788"/>
                    <a:gd name="connsiteX17" fmla="*/ 284903 w 387222"/>
                    <a:gd name="connsiteY17" fmla="*/ 366370 h 426788"/>
                    <a:gd name="connsiteX18" fmla="*/ 290728 w 387222"/>
                    <a:gd name="connsiteY18" fmla="*/ 368326 h 426788"/>
                    <a:gd name="connsiteX19" fmla="*/ 287527 w 387222"/>
                    <a:gd name="connsiteY19" fmla="*/ 379220 h 426788"/>
                    <a:gd name="connsiteX20" fmla="*/ 280768 w 387222"/>
                    <a:gd name="connsiteY20" fmla="*/ 396383 h 426788"/>
                    <a:gd name="connsiteX21" fmla="*/ 281079 w 387222"/>
                    <a:gd name="connsiteY21" fmla="*/ 405676 h 426788"/>
                    <a:gd name="connsiteX22" fmla="*/ 278990 w 387222"/>
                    <a:gd name="connsiteY22" fmla="*/ 424039 h 426788"/>
                    <a:gd name="connsiteX23" fmla="*/ 271786 w 387222"/>
                    <a:gd name="connsiteY23" fmla="*/ 426396 h 426788"/>
                    <a:gd name="connsiteX24" fmla="*/ 214561 w 387222"/>
                    <a:gd name="connsiteY24" fmla="*/ 368593 h 426788"/>
                    <a:gd name="connsiteX25" fmla="*/ 198065 w 387222"/>
                    <a:gd name="connsiteY25" fmla="*/ 378420 h 426788"/>
                    <a:gd name="connsiteX26" fmla="*/ 198065 w 387222"/>
                    <a:gd name="connsiteY26" fmla="*/ 383622 h 426788"/>
                    <a:gd name="connsiteX27" fmla="*/ 235593 w 387222"/>
                    <a:gd name="connsiteY27" fmla="*/ 403942 h 426788"/>
                    <a:gd name="connsiteX28" fmla="*/ 253067 w 387222"/>
                    <a:gd name="connsiteY28" fmla="*/ 411323 h 426788"/>
                    <a:gd name="connsiteX29" fmla="*/ 257514 w 387222"/>
                    <a:gd name="connsiteY29" fmla="*/ 415769 h 426788"/>
                    <a:gd name="connsiteX30" fmla="*/ 270853 w 387222"/>
                    <a:gd name="connsiteY30" fmla="*/ 424662 h 426788"/>
                    <a:gd name="connsiteX31" fmla="*/ 277878 w 387222"/>
                    <a:gd name="connsiteY31" fmla="*/ 422350 h 426788"/>
                    <a:gd name="connsiteX32" fmla="*/ 279657 w 387222"/>
                    <a:gd name="connsiteY32" fmla="*/ 404875 h 426788"/>
                    <a:gd name="connsiteX33" fmla="*/ 279345 w 387222"/>
                    <a:gd name="connsiteY33" fmla="*/ 395227 h 426788"/>
                    <a:gd name="connsiteX34" fmla="*/ 286237 w 387222"/>
                    <a:gd name="connsiteY34" fmla="*/ 377753 h 426788"/>
                    <a:gd name="connsiteX35" fmla="*/ 289483 w 387222"/>
                    <a:gd name="connsiteY35" fmla="*/ 367970 h 426788"/>
                    <a:gd name="connsiteX36" fmla="*/ 267251 w 387222"/>
                    <a:gd name="connsiteY36" fmla="*/ 369216 h 426788"/>
                    <a:gd name="connsiteX37" fmla="*/ 267251 w 387222"/>
                    <a:gd name="connsiteY37" fmla="*/ 369216 h 426788"/>
                    <a:gd name="connsiteX38" fmla="*/ 263605 w 387222"/>
                    <a:gd name="connsiteY38" fmla="*/ 370060 h 426788"/>
                    <a:gd name="connsiteX39" fmla="*/ 242707 w 387222"/>
                    <a:gd name="connsiteY39" fmla="*/ 373217 h 426788"/>
                    <a:gd name="connsiteX40" fmla="*/ 231769 w 387222"/>
                    <a:gd name="connsiteY40" fmla="*/ 371617 h 426788"/>
                    <a:gd name="connsiteX41" fmla="*/ 214561 w 387222"/>
                    <a:gd name="connsiteY41" fmla="*/ 368593 h 426788"/>
                    <a:gd name="connsiteX42" fmla="*/ 305445 w 387222"/>
                    <a:gd name="connsiteY42" fmla="*/ 373573 h 426788"/>
                    <a:gd name="connsiteX43" fmla="*/ 300154 w 387222"/>
                    <a:gd name="connsiteY43" fmla="*/ 361256 h 426788"/>
                    <a:gd name="connsiteX44" fmla="*/ 304601 w 387222"/>
                    <a:gd name="connsiteY44" fmla="*/ 343471 h 426788"/>
                    <a:gd name="connsiteX45" fmla="*/ 306424 w 387222"/>
                    <a:gd name="connsiteY45" fmla="*/ 317282 h 426788"/>
                    <a:gd name="connsiteX46" fmla="*/ 303756 w 387222"/>
                    <a:gd name="connsiteY46" fmla="*/ 309323 h 426788"/>
                    <a:gd name="connsiteX47" fmla="*/ 297531 w 387222"/>
                    <a:gd name="connsiteY47" fmla="*/ 293849 h 426788"/>
                    <a:gd name="connsiteX48" fmla="*/ 290506 w 387222"/>
                    <a:gd name="connsiteY48" fmla="*/ 290025 h 426788"/>
                    <a:gd name="connsiteX49" fmla="*/ 281969 w 387222"/>
                    <a:gd name="connsiteY49" fmla="*/ 285179 h 426788"/>
                    <a:gd name="connsiteX50" fmla="*/ 260492 w 387222"/>
                    <a:gd name="connsiteY50" fmla="*/ 268549 h 426788"/>
                    <a:gd name="connsiteX51" fmla="*/ 244619 w 387222"/>
                    <a:gd name="connsiteY51" fmla="*/ 257922 h 426788"/>
                    <a:gd name="connsiteX52" fmla="*/ 221365 w 387222"/>
                    <a:gd name="connsiteY52" fmla="*/ 245117 h 426788"/>
                    <a:gd name="connsiteX53" fmla="*/ 196865 w 387222"/>
                    <a:gd name="connsiteY53" fmla="*/ 231066 h 426788"/>
                    <a:gd name="connsiteX54" fmla="*/ 186727 w 387222"/>
                    <a:gd name="connsiteY54" fmla="*/ 221284 h 426788"/>
                    <a:gd name="connsiteX55" fmla="*/ 160049 w 387222"/>
                    <a:gd name="connsiteY55" fmla="*/ 198341 h 426788"/>
                    <a:gd name="connsiteX56" fmla="*/ 131814 w 387222"/>
                    <a:gd name="connsiteY56" fmla="*/ 161614 h 426788"/>
                    <a:gd name="connsiteX57" fmla="*/ 113495 w 387222"/>
                    <a:gd name="connsiteY57" fmla="*/ 132534 h 426788"/>
                    <a:gd name="connsiteX58" fmla="*/ 77924 w 387222"/>
                    <a:gd name="connsiteY58" fmla="*/ 116349 h 426788"/>
                    <a:gd name="connsiteX59" fmla="*/ 62228 w 387222"/>
                    <a:gd name="connsiteY59" fmla="*/ 120796 h 426788"/>
                    <a:gd name="connsiteX60" fmla="*/ 50979 w 387222"/>
                    <a:gd name="connsiteY60" fmla="*/ 129689 h 426788"/>
                    <a:gd name="connsiteX61" fmla="*/ 30392 w 387222"/>
                    <a:gd name="connsiteY61" fmla="*/ 141961 h 426788"/>
                    <a:gd name="connsiteX62" fmla="*/ 29592 w 387222"/>
                    <a:gd name="connsiteY62" fmla="*/ 141961 h 426788"/>
                    <a:gd name="connsiteX63" fmla="*/ 29592 w 387222"/>
                    <a:gd name="connsiteY63" fmla="*/ 141116 h 426788"/>
                    <a:gd name="connsiteX64" fmla="*/ 31503 w 387222"/>
                    <a:gd name="connsiteY64" fmla="*/ 134402 h 426788"/>
                    <a:gd name="connsiteX65" fmla="*/ 32526 w 387222"/>
                    <a:gd name="connsiteY65" fmla="*/ 127465 h 426788"/>
                    <a:gd name="connsiteX66" fmla="*/ 26079 w 387222"/>
                    <a:gd name="connsiteY66" fmla="*/ 125375 h 426788"/>
                    <a:gd name="connsiteX67" fmla="*/ 8293 w 387222"/>
                    <a:gd name="connsiteY67" fmla="*/ 118261 h 426788"/>
                    <a:gd name="connsiteX68" fmla="*/ 9983 w 387222"/>
                    <a:gd name="connsiteY68" fmla="*/ 107679 h 426788"/>
                    <a:gd name="connsiteX69" fmla="*/ 5003 w 387222"/>
                    <a:gd name="connsiteY69" fmla="*/ 95185 h 426788"/>
                    <a:gd name="connsiteX70" fmla="*/ -110 w 387222"/>
                    <a:gd name="connsiteY70" fmla="*/ 88648 h 426788"/>
                    <a:gd name="connsiteX71" fmla="*/ 7226 w 387222"/>
                    <a:gd name="connsiteY71" fmla="*/ 81934 h 426788"/>
                    <a:gd name="connsiteX72" fmla="*/ 11050 w 387222"/>
                    <a:gd name="connsiteY72" fmla="*/ 64949 h 426788"/>
                    <a:gd name="connsiteX73" fmla="*/ 9760 w 387222"/>
                    <a:gd name="connsiteY73" fmla="*/ 55212 h 426788"/>
                    <a:gd name="connsiteX74" fmla="*/ 18653 w 387222"/>
                    <a:gd name="connsiteY74" fmla="*/ 51699 h 426788"/>
                    <a:gd name="connsiteX75" fmla="*/ 23100 w 387222"/>
                    <a:gd name="connsiteY75" fmla="*/ 51343 h 426788"/>
                    <a:gd name="connsiteX76" fmla="*/ 51557 w 387222"/>
                    <a:gd name="connsiteY76" fmla="*/ 33558 h 426788"/>
                    <a:gd name="connsiteX77" fmla="*/ 57693 w 387222"/>
                    <a:gd name="connsiteY77" fmla="*/ 27288 h 426788"/>
                    <a:gd name="connsiteX78" fmla="*/ 66585 w 387222"/>
                    <a:gd name="connsiteY78" fmla="*/ 37826 h 426788"/>
                    <a:gd name="connsiteX79" fmla="*/ 78547 w 387222"/>
                    <a:gd name="connsiteY79" fmla="*/ 51165 h 426788"/>
                    <a:gd name="connsiteX80" fmla="*/ 80014 w 387222"/>
                    <a:gd name="connsiteY80" fmla="*/ 51165 h 426788"/>
                    <a:gd name="connsiteX81" fmla="*/ 85750 w 387222"/>
                    <a:gd name="connsiteY81" fmla="*/ 41650 h 426788"/>
                    <a:gd name="connsiteX82" fmla="*/ 96777 w 387222"/>
                    <a:gd name="connsiteY82" fmla="*/ 30667 h 426788"/>
                    <a:gd name="connsiteX83" fmla="*/ 101223 w 387222"/>
                    <a:gd name="connsiteY83" fmla="*/ 30979 h 426788"/>
                    <a:gd name="connsiteX84" fmla="*/ 104246 w 387222"/>
                    <a:gd name="connsiteY84" fmla="*/ 30979 h 426788"/>
                    <a:gd name="connsiteX85" fmla="*/ 109716 w 387222"/>
                    <a:gd name="connsiteY85" fmla="*/ 27333 h 426788"/>
                    <a:gd name="connsiteX86" fmla="*/ 114162 w 387222"/>
                    <a:gd name="connsiteY86" fmla="*/ 21908 h 426788"/>
                    <a:gd name="connsiteX87" fmla="*/ 116785 w 387222"/>
                    <a:gd name="connsiteY87" fmla="*/ 21241 h 426788"/>
                    <a:gd name="connsiteX88" fmla="*/ 119676 w 387222"/>
                    <a:gd name="connsiteY88" fmla="*/ 21641 h 426788"/>
                    <a:gd name="connsiteX89" fmla="*/ 122210 w 387222"/>
                    <a:gd name="connsiteY89" fmla="*/ 21997 h 426788"/>
                    <a:gd name="connsiteX90" fmla="*/ 125367 w 387222"/>
                    <a:gd name="connsiteY90" fmla="*/ 20129 h 426788"/>
                    <a:gd name="connsiteX91" fmla="*/ 134259 w 387222"/>
                    <a:gd name="connsiteY91" fmla="*/ 11237 h 426788"/>
                    <a:gd name="connsiteX92" fmla="*/ 136083 w 387222"/>
                    <a:gd name="connsiteY92" fmla="*/ 11237 h 426788"/>
                    <a:gd name="connsiteX93" fmla="*/ 139817 w 387222"/>
                    <a:gd name="connsiteY93" fmla="*/ 11237 h 426788"/>
                    <a:gd name="connsiteX94" fmla="*/ 143953 w 387222"/>
                    <a:gd name="connsiteY94" fmla="*/ 11237 h 426788"/>
                    <a:gd name="connsiteX95" fmla="*/ 161738 w 387222"/>
                    <a:gd name="connsiteY95" fmla="*/ 5768 h 426788"/>
                    <a:gd name="connsiteX96" fmla="*/ 183970 w 387222"/>
                    <a:gd name="connsiteY96" fmla="*/ -324 h 426788"/>
                    <a:gd name="connsiteX97" fmla="*/ 190284 w 387222"/>
                    <a:gd name="connsiteY97" fmla="*/ 7190 h 426788"/>
                    <a:gd name="connsiteX98" fmla="*/ 191396 w 387222"/>
                    <a:gd name="connsiteY98" fmla="*/ 11103 h 426788"/>
                    <a:gd name="connsiteX99" fmla="*/ 207847 w 387222"/>
                    <a:gd name="connsiteY99" fmla="*/ 17150 h 426788"/>
                    <a:gd name="connsiteX100" fmla="*/ 210515 w 387222"/>
                    <a:gd name="connsiteY100" fmla="*/ 17373 h 426788"/>
                    <a:gd name="connsiteX101" fmla="*/ 211049 w 387222"/>
                    <a:gd name="connsiteY101" fmla="*/ 17373 h 426788"/>
                    <a:gd name="connsiteX102" fmla="*/ 211049 w 387222"/>
                    <a:gd name="connsiteY102" fmla="*/ 17951 h 426788"/>
                    <a:gd name="connsiteX103" fmla="*/ 209003 w 387222"/>
                    <a:gd name="connsiteY103" fmla="*/ 52988 h 426788"/>
                    <a:gd name="connsiteX104" fmla="*/ 203979 w 387222"/>
                    <a:gd name="connsiteY104" fmla="*/ 65483 h 426788"/>
                    <a:gd name="connsiteX105" fmla="*/ 196376 w 387222"/>
                    <a:gd name="connsiteY105" fmla="*/ 71218 h 426788"/>
                    <a:gd name="connsiteX106" fmla="*/ 191573 w 387222"/>
                    <a:gd name="connsiteY106" fmla="*/ 108346 h 426788"/>
                    <a:gd name="connsiteX107" fmla="*/ 213450 w 387222"/>
                    <a:gd name="connsiteY107" fmla="*/ 132890 h 426788"/>
                    <a:gd name="connsiteX108" fmla="*/ 220253 w 387222"/>
                    <a:gd name="connsiteY108" fmla="*/ 137069 h 426788"/>
                    <a:gd name="connsiteX109" fmla="*/ 241818 w 387222"/>
                    <a:gd name="connsiteY109" fmla="*/ 167750 h 426788"/>
                    <a:gd name="connsiteX110" fmla="*/ 247687 w 387222"/>
                    <a:gd name="connsiteY110" fmla="*/ 181356 h 426788"/>
                    <a:gd name="connsiteX111" fmla="*/ 287171 w 387222"/>
                    <a:gd name="connsiteY111" fmla="*/ 217549 h 426788"/>
                    <a:gd name="connsiteX112" fmla="*/ 293929 w 387222"/>
                    <a:gd name="connsiteY112" fmla="*/ 218083 h 426788"/>
                    <a:gd name="connsiteX113" fmla="*/ 309181 w 387222"/>
                    <a:gd name="connsiteY113" fmla="*/ 224975 h 426788"/>
                    <a:gd name="connsiteX114" fmla="*/ 310292 w 387222"/>
                    <a:gd name="connsiteY114" fmla="*/ 227331 h 426788"/>
                    <a:gd name="connsiteX115" fmla="*/ 318607 w 387222"/>
                    <a:gd name="connsiteY115" fmla="*/ 238136 h 426788"/>
                    <a:gd name="connsiteX116" fmla="*/ 318607 w 387222"/>
                    <a:gd name="connsiteY116" fmla="*/ 238136 h 426788"/>
                    <a:gd name="connsiteX117" fmla="*/ 340261 w 387222"/>
                    <a:gd name="connsiteY117" fmla="*/ 249119 h 426788"/>
                    <a:gd name="connsiteX118" fmla="*/ 383435 w 387222"/>
                    <a:gd name="connsiteY118" fmla="*/ 278776 h 426788"/>
                    <a:gd name="connsiteX119" fmla="*/ 386414 w 387222"/>
                    <a:gd name="connsiteY119" fmla="*/ 290870 h 426788"/>
                    <a:gd name="connsiteX120" fmla="*/ 379389 w 387222"/>
                    <a:gd name="connsiteY120" fmla="*/ 294161 h 426788"/>
                    <a:gd name="connsiteX121" fmla="*/ 367428 w 387222"/>
                    <a:gd name="connsiteY121" fmla="*/ 290203 h 426788"/>
                    <a:gd name="connsiteX122" fmla="*/ 342395 w 387222"/>
                    <a:gd name="connsiteY122" fmla="*/ 281310 h 426788"/>
                    <a:gd name="connsiteX123" fmla="*/ 327855 w 387222"/>
                    <a:gd name="connsiteY123" fmla="*/ 292782 h 426788"/>
                    <a:gd name="connsiteX124" fmla="*/ 336748 w 387222"/>
                    <a:gd name="connsiteY124" fmla="*/ 309723 h 426788"/>
                    <a:gd name="connsiteX125" fmla="*/ 343107 w 387222"/>
                    <a:gd name="connsiteY125" fmla="*/ 326041 h 426788"/>
                    <a:gd name="connsiteX126" fmla="*/ 334214 w 387222"/>
                    <a:gd name="connsiteY126" fmla="*/ 333689 h 426788"/>
                    <a:gd name="connsiteX127" fmla="*/ 326210 w 387222"/>
                    <a:gd name="connsiteY127" fmla="*/ 340181 h 426788"/>
                    <a:gd name="connsiteX128" fmla="*/ 322075 w 387222"/>
                    <a:gd name="connsiteY128" fmla="*/ 350496 h 426788"/>
                    <a:gd name="connsiteX129" fmla="*/ 319763 w 387222"/>
                    <a:gd name="connsiteY129" fmla="*/ 357655 h 426788"/>
                    <a:gd name="connsiteX130" fmla="*/ 305445 w 387222"/>
                    <a:gd name="connsiteY130" fmla="*/ 373707 h 426788"/>
                    <a:gd name="connsiteX131" fmla="*/ 78057 w 387222"/>
                    <a:gd name="connsiteY131" fmla="*/ 115149 h 426788"/>
                    <a:gd name="connsiteX132" fmla="*/ 114207 w 387222"/>
                    <a:gd name="connsiteY132" fmla="*/ 131689 h 426788"/>
                    <a:gd name="connsiteX133" fmla="*/ 132748 w 387222"/>
                    <a:gd name="connsiteY133" fmla="*/ 161080 h 426788"/>
                    <a:gd name="connsiteX134" fmla="*/ 160582 w 387222"/>
                    <a:gd name="connsiteY134" fmla="*/ 197318 h 426788"/>
                    <a:gd name="connsiteX135" fmla="*/ 187261 w 387222"/>
                    <a:gd name="connsiteY135" fmla="*/ 220395 h 426788"/>
                    <a:gd name="connsiteX136" fmla="*/ 197398 w 387222"/>
                    <a:gd name="connsiteY136" fmla="*/ 230177 h 426788"/>
                    <a:gd name="connsiteX137" fmla="*/ 221587 w 387222"/>
                    <a:gd name="connsiteY137" fmla="*/ 244005 h 426788"/>
                    <a:gd name="connsiteX138" fmla="*/ 245108 w 387222"/>
                    <a:gd name="connsiteY138" fmla="*/ 256989 h 426788"/>
                    <a:gd name="connsiteX139" fmla="*/ 260804 w 387222"/>
                    <a:gd name="connsiteY139" fmla="*/ 267482 h 426788"/>
                    <a:gd name="connsiteX140" fmla="*/ 282635 w 387222"/>
                    <a:gd name="connsiteY140" fmla="*/ 284378 h 426788"/>
                    <a:gd name="connsiteX141" fmla="*/ 290595 w 387222"/>
                    <a:gd name="connsiteY141" fmla="*/ 288825 h 426788"/>
                    <a:gd name="connsiteX142" fmla="*/ 298198 w 387222"/>
                    <a:gd name="connsiteY142" fmla="*/ 293049 h 426788"/>
                    <a:gd name="connsiteX143" fmla="*/ 304601 w 387222"/>
                    <a:gd name="connsiteY143" fmla="*/ 308878 h 426788"/>
                    <a:gd name="connsiteX144" fmla="*/ 307224 w 387222"/>
                    <a:gd name="connsiteY144" fmla="*/ 316704 h 426788"/>
                    <a:gd name="connsiteX145" fmla="*/ 305445 w 387222"/>
                    <a:gd name="connsiteY145" fmla="*/ 343782 h 426788"/>
                    <a:gd name="connsiteX146" fmla="*/ 300999 w 387222"/>
                    <a:gd name="connsiteY146" fmla="*/ 361212 h 426788"/>
                    <a:gd name="connsiteX147" fmla="*/ 305179 w 387222"/>
                    <a:gd name="connsiteY147" fmla="*/ 372417 h 426788"/>
                    <a:gd name="connsiteX148" fmla="*/ 318518 w 387222"/>
                    <a:gd name="connsiteY148" fmla="*/ 357833 h 426788"/>
                    <a:gd name="connsiteX149" fmla="*/ 320786 w 387222"/>
                    <a:gd name="connsiteY149" fmla="*/ 350852 h 426788"/>
                    <a:gd name="connsiteX150" fmla="*/ 325232 w 387222"/>
                    <a:gd name="connsiteY150" fmla="*/ 340092 h 426788"/>
                    <a:gd name="connsiteX151" fmla="*/ 333458 w 387222"/>
                    <a:gd name="connsiteY151" fmla="*/ 333378 h 426788"/>
                    <a:gd name="connsiteX152" fmla="*/ 342351 w 387222"/>
                    <a:gd name="connsiteY152" fmla="*/ 325997 h 426788"/>
                    <a:gd name="connsiteX153" fmla="*/ 336081 w 387222"/>
                    <a:gd name="connsiteY153" fmla="*/ 311146 h 426788"/>
                    <a:gd name="connsiteX154" fmla="*/ 326744 w 387222"/>
                    <a:gd name="connsiteY154" fmla="*/ 293360 h 426788"/>
                    <a:gd name="connsiteX155" fmla="*/ 342351 w 387222"/>
                    <a:gd name="connsiteY155" fmla="*/ 281044 h 426788"/>
                    <a:gd name="connsiteX156" fmla="*/ 368006 w 387222"/>
                    <a:gd name="connsiteY156" fmla="*/ 290159 h 426788"/>
                    <a:gd name="connsiteX157" fmla="*/ 379344 w 387222"/>
                    <a:gd name="connsiteY157" fmla="*/ 293938 h 426788"/>
                    <a:gd name="connsiteX158" fmla="*/ 385392 w 387222"/>
                    <a:gd name="connsiteY158" fmla="*/ 291226 h 426788"/>
                    <a:gd name="connsiteX159" fmla="*/ 382502 w 387222"/>
                    <a:gd name="connsiteY159" fmla="*/ 280288 h 426788"/>
                    <a:gd name="connsiteX160" fmla="*/ 339772 w 387222"/>
                    <a:gd name="connsiteY160" fmla="*/ 251030 h 426788"/>
                    <a:gd name="connsiteX161" fmla="*/ 321986 w 387222"/>
                    <a:gd name="connsiteY161" fmla="*/ 242404 h 426788"/>
                    <a:gd name="connsiteX162" fmla="*/ 321986 w 387222"/>
                    <a:gd name="connsiteY162" fmla="*/ 242404 h 426788"/>
                    <a:gd name="connsiteX163" fmla="*/ 321986 w 387222"/>
                    <a:gd name="connsiteY163" fmla="*/ 242404 h 426788"/>
                    <a:gd name="connsiteX164" fmla="*/ 321986 w 387222"/>
                    <a:gd name="connsiteY164" fmla="*/ 242404 h 426788"/>
                    <a:gd name="connsiteX165" fmla="*/ 321453 w 387222"/>
                    <a:gd name="connsiteY165" fmla="*/ 242093 h 426788"/>
                    <a:gd name="connsiteX166" fmla="*/ 315228 w 387222"/>
                    <a:gd name="connsiteY166" fmla="*/ 238269 h 426788"/>
                    <a:gd name="connsiteX167" fmla="*/ 314472 w 387222"/>
                    <a:gd name="connsiteY167" fmla="*/ 237825 h 426788"/>
                    <a:gd name="connsiteX168" fmla="*/ 314472 w 387222"/>
                    <a:gd name="connsiteY168" fmla="*/ 237825 h 426788"/>
                    <a:gd name="connsiteX169" fmla="*/ 314116 w 387222"/>
                    <a:gd name="connsiteY169" fmla="*/ 237380 h 426788"/>
                    <a:gd name="connsiteX170" fmla="*/ 314116 w 387222"/>
                    <a:gd name="connsiteY170" fmla="*/ 236891 h 426788"/>
                    <a:gd name="connsiteX171" fmla="*/ 309314 w 387222"/>
                    <a:gd name="connsiteY171" fmla="*/ 228932 h 426788"/>
                    <a:gd name="connsiteX172" fmla="*/ 308202 w 387222"/>
                    <a:gd name="connsiteY172" fmla="*/ 226575 h 426788"/>
                    <a:gd name="connsiteX173" fmla="*/ 293929 w 387222"/>
                    <a:gd name="connsiteY173" fmla="*/ 220306 h 426788"/>
                    <a:gd name="connsiteX174" fmla="*/ 287038 w 387222"/>
                    <a:gd name="connsiteY174" fmla="*/ 219773 h 426788"/>
                    <a:gd name="connsiteX175" fmla="*/ 246709 w 387222"/>
                    <a:gd name="connsiteY175" fmla="*/ 182956 h 426788"/>
                    <a:gd name="connsiteX176" fmla="*/ 240840 w 387222"/>
                    <a:gd name="connsiteY176" fmla="*/ 169261 h 426788"/>
                    <a:gd name="connsiteX177" fmla="*/ 219675 w 387222"/>
                    <a:gd name="connsiteY177" fmla="*/ 139115 h 426788"/>
                    <a:gd name="connsiteX178" fmla="*/ 212961 w 387222"/>
                    <a:gd name="connsiteY178" fmla="*/ 134980 h 426788"/>
                    <a:gd name="connsiteX179" fmla="*/ 190729 w 387222"/>
                    <a:gd name="connsiteY179" fmla="*/ 109591 h 426788"/>
                    <a:gd name="connsiteX180" fmla="*/ 195842 w 387222"/>
                    <a:gd name="connsiteY180" fmla="*/ 71619 h 426788"/>
                    <a:gd name="connsiteX181" fmla="*/ 203756 w 387222"/>
                    <a:gd name="connsiteY181" fmla="*/ 65571 h 426788"/>
                    <a:gd name="connsiteX182" fmla="*/ 208203 w 387222"/>
                    <a:gd name="connsiteY182" fmla="*/ 54144 h 426788"/>
                    <a:gd name="connsiteX183" fmla="*/ 210204 w 387222"/>
                    <a:gd name="connsiteY183" fmla="*/ 19507 h 426788"/>
                    <a:gd name="connsiteX184" fmla="*/ 208114 w 387222"/>
                    <a:gd name="connsiteY184" fmla="*/ 19507 h 426788"/>
                    <a:gd name="connsiteX185" fmla="*/ 190773 w 387222"/>
                    <a:gd name="connsiteY185" fmla="*/ 12793 h 426788"/>
                    <a:gd name="connsiteX186" fmla="*/ 189528 w 387222"/>
                    <a:gd name="connsiteY186" fmla="*/ 8702 h 426788"/>
                    <a:gd name="connsiteX187" fmla="*/ 184415 w 387222"/>
                    <a:gd name="connsiteY187" fmla="*/ 2033 h 426788"/>
                    <a:gd name="connsiteX188" fmla="*/ 162183 w 387222"/>
                    <a:gd name="connsiteY188" fmla="*/ 8035 h 426788"/>
                    <a:gd name="connsiteX189" fmla="*/ 143997 w 387222"/>
                    <a:gd name="connsiteY189" fmla="*/ 13593 h 426788"/>
                    <a:gd name="connsiteX190" fmla="*/ 139551 w 387222"/>
                    <a:gd name="connsiteY190" fmla="*/ 13593 h 426788"/>
                    <a:gd name="connsiteX191" fmla="*/ 135727 w 387222"/>
                    <a:gd name="connsiteY191" fmla="*/ 13593 h 426788"/>
                    <a:gd name="connsiteX192" fmla="*/ 133993 w 387222"/>
                    <a:gd name="connsiteY192" fmla="*/ 13593 h 426788"/>
                    <a:gd name="connsiteX193" fmla="*/ 126301 w 387222"/>
                    <a:gd name="connsiteY193" fmla="*/ 21908 h 426788"/>
                    <a:gd name="connsiteX194" fmla="*/ 122165 w 387222"/>
                    <a:gd name="connsiteY194" fmla="*/ 24398 h 426788"/>
                    <a:gd name="connsiteX195" fmla="*/ 119409 w 387222"/>
                    <a:gd name="connsiteY195" fmla="*/ 23998 h 426788"/>
                    <a:gd name="connsiteX196" fmla="*/ 114651 w 387222"/>
                    <a:gd name="connsiteY196" fmla="*/ 23998 h 426788"/>
                    <a:gd name="connsiteX197" fmla="*/ 110872 w 387222"/>
                    <a:gd name="connsiteY197" fmla="*/ 28889 h 426788"/>
                    <a:gd name="connsiteX198" fmla="*/ 104380 w 387222"/>
                    <a:gd name="connsiteY198" fmla="*/ 33335 h 426788"/>
                    <a:gd name="connsiteX199" fmla="*/ 101223 w 387222"/>
                    <a:gd name="connsiteY199" fmla="*/ 33335 h 426788"/>
                    <a:gd name="connsiteX200" fmla="*/ 97043 w 387222"/>
                    <a:gd name="connsiteY200" fmla="*/ 33024 h 426788"/>
                    <a:gd name="connsiteX201" fmla="*/ 87128 w 387222"/>
                    <a:gd name="connsiteY201" fmla="*/ 43029 h 426788"/>
                    <a:gd name="connsiteX202" fmla="*/ 80592 w 387222"/>
                    <a:gd name="connsiteY202" fmla="*/ 53477 h 426788"/>
                    <a:gd name="connsiteX203" fmla="*/ 78813 w 387222"/>
                    <a:gd name="connsiteY203" fmla="*/ 53477 h 426788"/>
                    <a:gd name="connsiteX204" fmla="*/ 78813 w 387222"/>
                    <a:gd name="connsiteY204" fmla="*/ 53477 h 426788"/>
                    <a:gd name="connsiteX205" fmla="*/ 65874 w 387222"/>
                    <a:gd name="connsiteY205" fmla="*/ 39382 h 426788"/>
                    <a:gd name="connsiteX206" fmla="*/ 58093 w 387222"/>
                    <a:gd name="connsiteY206" fmla="*/ 29467 h 426788"/>
                    <a:gd name="connsiteX207" fmla="*/ 52980 w 387222"/>
                    <a:gd name="connsiteY207" fmla="*/ 35114 h 426788"/>
                    <a:gd name="connsiteX208" fmla="*/ 23589 w 387222"/>
                    <a:gd name="connsiteY208" fmla="*/ 53300 h 426788"/>
                    <a:gd name="connsiteX209" fmla="*/ 19143 w 387222"/>
                    <a:gd name="connsiteY209" fmla="*/ 53655 h 426788"/>
                    <a:gd name="connsiteX210" fmla="*/ 11184 w 387222"/>
                    <a:gd name="connsiteY210" fmla="*/ 56634 h 426788"/>
                    <a:gd name="connsiteX211" fmla="*/ 12562 w 387222"/>
                    <a:gd name="connsiteY211" fmla="*/ 65527 h 426788"/>
                    <a:gd name="connsiteX212" fmla="*/ 8115 w 387222"/>
                    <a:gd name="connsiteY212" fmla="*/ 83980 h 426788"/>
                    <a:gd name="connsiteX213" fmla="*/ 1357 w 387222"/>
                    <a:gd name="connsiteY213" fmla="*/ 89760 h 426788"/>
                    <a:gd name="connsiteX214" fmla="*/ 6070 w 387222"/>
                    <a:gd name="connsiteY214" fmla="*/ 95318 h 426788"/>
                    <a:gd name="connsiteX215" fmla="*/ 11317 w 387222"/>
                    <a:gd name="connsiteY215" fmla="*/ 109280 h 426788"/>
                    <a:gd name="connsiteX216" fmla="*/ 9672 w 387222"/>
                    <a:gd name="connsiteY216" fmla="*/ 118750 h 426788"/>
                    <a:gd name="connsiteX217" fmla="*/ 26301 w 387222"/>
                    <a:gd name="connsiteY217" fmla="*/ 125287 h 426788"/>
                    <a:gd name="connsiteX218" fmla="*/ 33638 w 387222"/>
                    <a:gd name="connsiteY218" fmla="*/ 127865 h 426788"/>
                    <a:gd name="connsiteX219" fmla="*/ 32748 w 387222"/>
                    <a:gd name="connsiteY219" fmla="*/ 135825 h 426788"/>
                    <a:gd name="connsiteX220" fmla="*/ 31014 w 387222"/>
                    <a:gd name="connsiteY220" fmla="*/ 141427 h 426788"/>
                    <a:gd name="connsiteX221" fmla="*/ 50312 w 387222"/>
                    <a:gd name="connsiteY221" fmla="*/ 129689 h 426788"/>
                    <a:gd name="connsiteX222" fmla="*/ 61695 w 387222"/>
                    <a:gd name="connsiteY222" fmla="*/ 120485 h 426788"/>
                    <a:gd name="connsiteX223" fmla="*/ 78057 w 387222"/>
                    <a:gd name="connsiteY223" fmla="*/ 115149 h 426788"/>
                    <a:gd name="connsiteX224" fmla="*/ 70054 w 387222"/>
                    <a:gd name="connsiteY224" fmla="*/ 340759 h 426788"/>
                    <a:gd name="connsiteX225" fmla="*/ 58982 w 387222"/>
                    <a:gd name="connsiteY225" fmla="*/ 300074 h 426788"/>
                    <a:gd name="connsiteX226" fmla="*/ 57248 w 387222"/>
                    <a:gd name="connsiteY226" fmla="*/ 285268 h 426788"/>
                    <a:gd name="connsiteX227" fmla="*/ 54136 w 387222"/>
                    <a:gd name="connsiteY227" fmla="*/ 280288 h 426788"/>
                    <a:gd name="connsiteX228" fmla="*/ 48222 w 387222"/>
                    <a:gd name="connsiteY228" fmla="*/ 261035 h 426788"/>
                    <a:gd name="connsiteX229" fmla="*/ 58804 w 387222"/>
                    <a:gd name="connsiteY229" fmla="*/ 257433 h 426788"/>
                    <a:gd name="connsiteX230" fmla="*/ 62006 w 387222"/>
                    <a:gd name="connsiteY230" fmla="*/ 257433 h 426788"/>
                    <a:gd name="connsiteX231" fmla="*/ 72855 w 387222"/>
                    <a:gd name="connsiteY231" fmla="*/ 254854 h 426788"/>
                    <a:gd name="connsiteX232" fmla="*/ 74589 w 387222"/>
                    <a:gd name="connsiteY232" fmla="*/ 253343 h 426788"/>
                    <a:gd name="connsiteX233" fmla="*/ 76012 w 387222"/>
                    <a:gd name="connsiteY233" fmla="*/ 252142 h 426788"/>
                    <a:gd name="connsiteX234" fmla="*/ 76012 w 387222"/>
                    <a:gd name="connsiteY234" fmla="*/ 252142 h 426788"/>
                    <a:gd name="connsiteX235" fmla="*/ 76412 w 387222"/>
                    <a:gd name="connsiteY235" fmla="*/ 252142 h 426788"/>
                    <a:gd name="connsiteX236" fmla="*/ 76768 w 387222"/>
                    <a:gd name="connsiteY236" fmla="*/ 252142 h 426788"/>
                    <a:gd name="connsiteX237" fmla="*/ 76768 w 387222"/>
                    <a:gd name="connsiteY237" fmla="*/ 252409 h 426788"/>
                    <a:gd name="connsiteX238" fmla="*/ 86328 w 387222"/>
                    <a:gd name="connsiteY238" fmla="*/ 250408 h 426788"/>
                    <a:gd name="connsiteX239" fmla="*/ 102290 w 387222"/>
                    <a:gd name="connsiteY239" fmla="*/ 256855 h 426788"/>
                    <a:gd name="connsiteX240" fmla="*/ 103802 w 387222"/>
                    <a:gd name="connsiteY240" fmla="*/ 280377 h 426788"/>
                    <a:gd name="connsiteX241" fmla="*/ 102690 w 387222"/>
                    <a:gd name="connsiteY241" fmla="*/ 289714 h 426788"/>
                    <a:gd name="connsiteX242" fmla="*/ 102690 w 387222"/>
                    <a:gd name="connsiteY242" fmla="*/ 296606 h 426788"/>
                    <a:gd name="connsiteX243" fmla="*/ 98866 w 387222"/>
                    <a:gd name="connsiteY243" fmla="*/ 323284 h 426788"/>
                    <a:gd name="connsiteX244" fmla="*/ 86461 w 387222"/>
                    <a:gd name="connsiteY244" fmla="*/ 331332 h 426788"/>
                    <a:gd name="connsiteX245" fmla="*/ 75256 w 387222"/>
                    <a:gd name="connsiteY245" fmla="*/ 337869 h 426788"/>
                    <a:gd name="connsiteX246" fmla="*/ 70054 w 387222"/>
                    <a:gd name="connsiteY246" fmla="*/ 340892 h 426788"/>
                    <a:gd name="connsiteX247" fmla="*/ 58804 w 387222"/>
                    <a:gd name="connsiteY247" fmla="*/ 258545 h 426788"/>
                    <a:gd name="connsiteX248" fmla="*/ 49156 w 387222"/>
                    <a:gd name="connsiteY248" fmla="*/ 261613 h 426788"/>
                    <a:gd name="connsiteX249" fmla="*/ 55069 w 387222"/>
                    <a:gd name="connsiteY249" fmla="*/ 279665 h 426788"/>
                    <a:gd name="connsiteX250" fmla="*/ 58271 w 387222"/>
                    <a:gd name="connsiteY250" fmla="*/ 284779 h 426788"/>
                    <a:gd name="connsiteX251" fmla="*/ 60094 w 387222"/>
                    <a:gd name="connsiteY251" fmla="*/ 299985 h 426788"/>
                    <a:gd name="connsiteX252" fmla="*/ 70054 w 387222"/>
                    <a:gd name="connsiteY252" fmla="*/ 339647 h 426788"/>
                    <a:gd name="connsiteX253" fmla="*/ 74811 w 387222"/>
                    <a:gd name="connsiteY253" fmla="*/ 336979 h 426788"/>
                    <a:gd name="connsiteX254" fmla="*/ 86328 w 387222"/>
                    <a:gd name="connsiteY254" fmla="*/ 330221 h 426788"/>
                    <a:gd name="connsiteX255" fmla="*/ 98288 w 387222"/>
                    <a:gd name="connsiteY255" fmla="*/ 322529 h 426788"/>
                    <a:gd name="connsiteX256" fmla="*/ 101890 w 387222"/>
                    <a:gd name="connsiteY256" fmla="*/ 296561 h 426788"/>
                    <a:gd name="connsiteX257" fmla="*/ 101890 w 387222"/>
                    <a:gd name="connsiteY257" fmla="*/ 289625 h 426788"/>
                    <a:gd name="connsiteX258" fmla="*/ 103002 w 387222"/>
                    <a:gd name="connsiteY258" fmla="*/ 280110 h 426788"/>
                    <a:gd name="connsiteX259" fmla="*/ 101757 w 387222"/>
                    <a:gd name="connsiteY259" fmla="*/ 257522 h 426788"/>
                    <a:gd name="connsiteX260" fmla="*/ 86639 w 387222"/>
                    <a:gd name="connsiteY260" fmla="*/ 251431 h 426788"/>
                    <a:gd name="connsiteX261" fmla="*/ 74011 w 387222"/>
                    <a:gd name="connsiteY261" fmla="*/ 255566 h 426788"/>
                    <a:gd name="connsiteX262" fmla="*/ 74011 w 387222"/>
                    <a:gd name="connsiteY262" fmla="*/ 255566 h 426788"/>
                    <a:gd name="connsiteX263" fmla="*/ 72188 w 387222"/>
                    <a:gd name="connsiteY263" fmla="*/ 257167 h 426788"/>
                    <a:gd name="connsiteX264" fmla="*/ 70676 w 387222"/>
                    <a:gd name="connsiteY264" fmla="*/ 258500 h 426788"/>
                    <a:gd name="connsiteX265" fmla="*/ 70676 w 387222"/>
                    <a:gd name="connsiteY265" fmla="*/ 258500 h 426788"/>
                    <a:gd name="connsiteX266" fmla="*/ 70276 w 387222"/>
                    <a:gd name="connsiteY266" fmla="*/ 258500 h 426788"/>
                    <a:gd name="connsiteX267" fmla="*/ 70276 w 387222"/>
                    <a:gd name="connsiteY267" fmla="*/ 258500 h 426788"/>
                    <a:gd name="connsiteX268" fmla="*/ 70276 w 387222"/>
                    <a:gd name="connsiteY268" fmla="*/ 258500 h 426788"/>
                    <a:gd name="connsiteX269" fmla="*/ 70276 w 387222"/>
                    <a:gd name="connsiteY269" fmla="*/ 257878 h 426788"/>
                    <a:gd name="connsiteX270" fmla="*/ 62628 w 387222"/>
                    <a:gd name="connsiteY270" fmla="*/ 258678 h 42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</a:cxnLst>
                  <a:rect l="l" t="t" r="r" b="b"/>
                  <a:pathLst>
                    <a:path w="387222" h="426788">
                      <a:moveTo>
                        <a:pt x="271786" y="426396"/>
                      </a:moveTo>
                      <a:lnTo>
                        <a:pt x="270986" y="426396"/>
                      </a:lnTo>
                      <a:cubicBezTo>
                        <a:pt x="265428" y="426129"/>
                        <a:pt x="260981" y="421327"/>
                        <a:pt x="257069" y="417103"/>
                      </a:cubicBezTo>
                      <a:cubicBezTo>
                        <a:pt x="255691" y="415538"/>
                        <a:pt x="254179" y="414053"/>
                        <a:pt x="252622" y="412657"/>
                      </a:cubicBezTo>
                      <a:cubicBezTo>
                        <a:pt x="247198" y="409611"/>
                        <a:pt x="241462" y="407192"/>
                        <a:pt x="235504" y="405454"/>
                      </a:cubicBezTo>
                      <a:cubicBezTo>
                        <a:pt x="220164" y="399985"/>
                        <a:pt x="201089" y="393226"/>
                        <a:pt x="197309" y="384556"/>
                      </a:cubicBezTo>
                      <a:cubicBezTo>
                        <a:pt x="196420" y="382622"/>
                        <a:pt x="196420" y="380398"/>
                        <a:pt x="197309" y="378464"/>
                      </a:cubicBezTo>
                      <a:cubicBezTo>
                        <a:pt x="200244" y="371532"/>
                        <a:pt x="207314" y="367295"/>
                        <a:pt x="214828" y="367970"/>
                      </a:cubicBezTo>
                      <a:cubicBezTo>
                        <a:pt x="220697" y="368193"/>
                        <a:pt x="226478" y="369304"/>
                        <a:pt x="232036" y="371261"/>
                      </a:cubicBezTo>
                      <a:cubicBezTo>
                        <a:pt x="235459" y="372324"/>
                        <a:pt x="239017" y="372848"/>
                        <a:pt x="242618" y="372817"/>
                      </a:cubicBezTo>
                      <a:cubicBezTo>
                        <a:pt x="248843" y="372604"/>
                        <a:pt x="255023" y="371723"/>
                        <a:pt x="261070" y="370194"/>
                      </a:cubicBezTo>
                      <a:lnTo>
                        <a:pt x="261070" y="370194"/>
                      </a:lnTo>
                      <a:lnTo>
                        <a:pt x="264316" y="369482"/>
                      </a:lnTo>
                      <a:lnTo>
                        <a:pt x="266985" y="368904"/>
                      </a:lnTo>
                      <a:lnTo>
                        <a:pt x="272186" y="367748"/>
                      </a:lnTo>
                      <a:lnTo>
                        <a:pt x="272943" y="367748"/>
                      </a:lnTo>
                      <a:lnTo>
                        <a:pt x="273387" y="367748"/>
                      </a:lnTo>
                      <a:cubicBezTo>
                        <a:pt x="277166" y="366961"/>
                        <a:pt x="281035" y="366499"/>
                        <a:pt x="284903" y="366370"/>
                      </a:cubicBezTo>
                      <a:cubicBezTo>
                        <a:pt x="288060" y="366370"/>
                        <a:pt x="289928" y="366992"/>
                        <a:pt x="290728" y="368326"/>
                      </a:cubicBezTo>
                      <a:cubicBezTo>
                        <a:pt x="292106" y="370594"/>
                        <a:pt x="290195" y="374196"/>
                        <a:pt x="287527" y="379220"/>
                      </a:cubicBezTo>
                      <a:cubicBezTo>
                        <a:pt x="284414" y="384560"/>
                        <a:pt x="282146" y="390349"/>
                        <a:pt x="280768" y="396383"/>
                      </a:cubicBezTo>
                      <a:cubicBezTo>
                        <a:pt x="280501" y="399482"/>
                        <a:pt x="280635" y="402599"/>
                        <a:pt x="281079" y="405676"/>
                      </a:cubicBezTo>
                      <a:cubicBezTo>
                        <a:pt x="281791" y="412434"/>
                        <a:pt x="282591" y="420038"/>
                        <a:pt x="278990" y="424039"/>
                      </a:cubicBezTo>
                      <a:cubicBezTo>
                        <a:pt x="277077" y="425858"/>
                        <a:pt x="274410" y="426725"/>
                        <a:pt x="271786" y="426396"/>
                      </a:cubicBezTo>
                      <a:close/>
                      <a:moveTo>
                        <a:pt x="214561" y="368593"/>
                      </a:moveTo>
                      <a:cubicBezTo>
                        <a:pt x="207492" y="367931"/>
                        <a:pt x="200822" y="371906"/>
                        <a:pt x="198065" y="378420"/>
                      </a:cubicBezTo>
                      <a:cubicBezTo>
                        <a:pt x="197309" y="380074"/>
                        <a:pt x="197309" y="381968"/>
                        <a:pt x="198065" y="383622"/>
                      </a:cubicBezTo>
                      <a:cubicBezTo>
                        <a:pt x="201667" y="391848"/>
                        <a:pt x="221276" y="398828"/>
                        <a:pt x="235593" y="403942"/>
                      </a:cubicBezTo>
                      <a:cubicBezTo>
                        <a:pt x="241684" y="405685"/>
                        <a:pt x="247554" y="408161"/>
                        <a:pt x="253067" y="411323"/>
                      </a:cubicBezTo>
                      <a:cubicBezTo>
                        <a:pt x="254623" y="412710"/>
                        <a:pt x="256135" y="414195"/>
                        <a:pt x="257514" y="415769"/>
                      </a:cubicBezTo>
                      <a:cubicBezTo>
                        <a:pt x="261293" y="419860"/>
                        <a:pt x="265606" y="424662"/>
                        <a:pt x="270853" y="424662"/>
                      </a:cubicBezTo>
                      <a:cubicBezTo>
                        <a:pt x="273432" y="425053"/>
                        <a:pt x="276055" y="424195"/>
                        <a:pt x="277878" y="422350"/>
                      </a:cubicBezTo>
                      <a:cubicBezTo>
                        <a:pt x="281124" y="418748"/>
                        <a:pt x="280368" y="411367"/>
                        <a:pt x="279657" y="404875"/>
                      </a:cubicBezTo>
                      <a:cubicBezTo>
                        <a:pt x="279168" y="401683"/>
                        <a:pt x="279079" y="398446"/>
                        <a:pt x="279345" y="395227"/>
                      </a:cubicBezTo>
                      <a:cubicBezTo>
                        <a:pt x="280724" y="389082"/>
                        <a:pt x="283036" y="383191"/>
                        <a:pt x="286237" y="377753"/>
                      </a:cubicBezTo>
                      <a:cubicBezTo>
                        <a:pt x="288638" y="373306"/>
                        <a:pt x="290684" y="369660"/>
                        <a:pt x="289483" y="367970"/>
                      </a:cubicBezTo>
                      <a:cubicBezTo>
                        <a:pt x="288282" y="366281"/>
                        <a:pt x="281391" y="366059"/>
                        <a:pt x="267251" y="369216"/>
                      </a:cubicBezTo>
                      <a:lnTo>
                        <a:pt x="267251" y="369216"/>
                      </a:lnTo>
                      <a:lnTo>
                        <a:pt x="263605" y="370060"/>
                      </a:lnTo>
                      <a:cubicBezTo>
                        <a:pt x="256758" y="371888"/>
                        <a:pt x="249777" y="372946"/>
                        <a:pt x="242707" y="373217"/>
                      </a:cubicBezTo>
                      <a:cubicBezTo>
                        <a:pt x="239017" y="373257"/>
                        <a:pt x="235326" y="372715"/>
                        <a:pt x="231769" y="371617"/>
                      </a:cubicBezTo>
                      <a:cubicBezTo>
                        <a:pt x="226211" y="369745"/>
                        <a:pt x="220430" y="368722"/>
                        <a:pt x="214561" y="368593"/>
                      </a:cubicBezTo>
                      <a:close/>
                      <a:moveTo>
                        <a:pt x="305445" y="373573"/>
                      </a:moveTo>
                      <a:cubicBezTo>
                        <a:pt x="301933" y="373573"/>
                        <a:pt x="300154" y="369438"/>
                        <a:pt x="300154" y="361256"/>
                      </a:cubicBezTo>
                      <a:cubicBezTo>
                        <a:pt x="300421" y="355089"/>
                        <a:pt x="301933" y="349047"/>
                        <a:pt x="304601" y="343471"/>
                      </a:cubicBezTo>
                      <a:cubicBezTo>
                        <a:pt x="307847" y="335512"/>
                        <a:pt x="310870" y="327953"/>
                        <a:pt x="306424" y="317282"/>
                      </a:cubicBezTo>
                      <a:cubicBezTo>
                        <a:pt x="305623" y="315281"/>
                        <a:pt x="304734" y="312391"/>
                        <a:pt x="303756" y="309323"/>
                      </a:cubicBezTo>
                      <a:cubicBezTo>
                        <a:pt x="302422" y="303902"/>
                        <a:pt x="300288" y="298696"/>
                        <a:pt x="297531" y="293849"/>
                      </a:cubicBezTo>
                      <a:cubicBezTo>
                        <a:pt x="295619" y="291919"/>
                        <a:pt x="293174" y="290595"/>
                        <a:pt x="290506" y="290025"/>
                      </a:cubicBezTo>
                      <a:cubicBezTo>
                        <a:pt x="287260" y="289283"/>
                        <a:pt x="284281" y="287598"/>
                        <a:pt x="281969" y="285179"/>
                      </a:cubicBezTo>
                      <a:cubicBezTo>
                        <a:pt x="275922" y="278354"/>
                        <a:pt x="268630" y="272711"/>
                        <a:pt x="260492" y="268549"/>
                      </a:cubicBezTo>
                      <a:cubicBezTo>
                        <a:pt x="254890" y="265468"/>
                        <a:pt x="249599" y="261915"/>
                        <a:pt x="244619" y="257922"/>
                      </a:cubicBezTo>
                      <a:cubicBezTo>
                        <a:pt x="237549" y="252524"/>
                        <a:pt x="229724" y="248212"/>
                        <a:pt x="221365" y="245117"/>
                      </a:cubicBezTo>
                      <a:cubicBezTo>
                        <a:pt x="212427" y="241884"/>
                        <a:pt x="204157" y="237131"/>
                        <a:pt x="196865" y="231066"/>
                      </a:cubicBezTo>
                      <a:cubicBezTo>
                        <a:pt x="193397" y="227865"/>
                        <a:pt x="190017" y="224530"/>
                        <a:pt x="186727" y="221284"/>
                      </a:cubicBezTo>
                      <a:cubicBezTo>
                        <a:pt x="178635" y="212734"/>
                        <a:pt x="169698" y="205046"/>
                        <a:pt x="160049" y="198341"/>
                      </a:cubicBezTo>
                      <a:cubicBezTo>
                        <a:pt x="144131" y="188070"/>
                        <a:pt x="137817" y="174642"/>
                        <a:pt x="131814" y="161614"/>
                      </a:cubicBezTo>
                      <a:cubicBezTo>
                        <a:pt x="127546" y="150889"/>
                        <a:pt x="121321" y="141031"/>
                        <a:pt x="113495" y="132534"/>
                      </a:cubicBezTo>
                      <a:cubicBezTo>
                        <a:pt x="104113" y="122837"/>
                        <a:pt x="91397" y="117052"/>
                        <a:pt x="77924" y="116349"/>
                      </a:cubicBezTo>
                      <a:cubicBezTo>
                        <a:pt x="72366" y="116300"/>
                        <a:pt x="66942" y="117843"/>
                        <a:pt x="62228" y="120796"/>
                      </a:cubicBezTo>
                      <a:cubicBezTo>
                        <a:pt x="58182" y="123366"/>
                        <a:pt x="54402" y="126345"/>
                        <a:pt x="50979" y="129689"/>
                      </a:cubicBezTo>
                      <a:cubicBezTo>
                        <a:pt x="45421" y="135633"/>
                        <a:pt x="38262" y="139889"/>
                        <a:pt x="30392" y="141961"/>
                      </a:cubicBezTo>
                      <a:lnTo>
                        <a:pt x="29592" y="141961"/>
                      </a:lnTo>
                      <a:lnTo>
                        <a:pt x="29592" y="141116"/>
                      </a:lnTo>
                      <a:cubicBezTo>
                        <a:pt x="29947" y="138813"/>
                        <a:pt x="30614" y="136558"/>
                        <a:pt x="31503" y="134402"/>
                      </a:cubicBezTo>
                      <a:cubicBezTo>
                        <a:pt x="32615" y="131512"/>
                        <a:pt x="33549" y="128977"/>
                        <a:pt x="32526" y="127465"/>
                      </a:cubicBezTo>
                      <a:cubicBezTo>
                        <a:pt x="31503" y="125954"/>
                        <a:pt x="29636" y="125553"/>
                        <a:pt x="26079" y="125375"/>
                      </a:cubicBezTo>
                      <a:cubicBezTo>
                        <a:pt x="22522" y="125198"/>
                        <a:pt x="11673" y="124308"/>
                        <a:pt x="8293" y="118261"/>
                      </a:cubicBezTo>
                      <a:cubicBezTo>
                        <a:pt x="6871" y="114691"/>
                        <a:pt x="7537" y="110627"/>
                        <a:pt x="9983" y="107679"/>
                      </a:cubicBezTo>
                      <a:cubicBezTo>
                        <a:pt x="13718" y="101810"/>
                        <a:pt x="9271" y="98430"/>
                        <a:pt x="5003" y="95185"/>
                      </a:cubicBezTo>
                      <a:cubicBezTo>
                        <a:pt x="2246" y="93095"/>
                        <a:pt x="-377" y="91094"/>
                        <a:pt x="-110" y="88648"/>
                      </a:cubicBezTo>
                      <a:cubicBezTo>
                        <a:pt x="157" y="86203"/>
                        <a:pt x="2424" y="84202"/>
                        <a:pt x="7226" y="81934"/>
                      </a:cubicBezTo>
                      <a:cubicBezTo>
                        <a:pt x="16119" y="77488"/>
                        <a:pt x="13540" y="71129"/>
                        <a:pt x="11050" y="64949"/>
                      </a:cubicBezTo>
                      <a:cubicBezTo>
                        <a:pt x="9583" y="61259"/>
                        <a:pt x="8160" y="57746"/>
                        <a:pt x="9760" y="55212"/>
                      </a:cubicBezTo>
                      <a:cubicBezTo>
                        <a:pt x="11362" y="52677"/>
                        <a:pt x="13762" y="52099"/>
                        <a:pt x="18653" y="51699"/>
                      </a:cubicBezTo>
                      <a:lnTo>
                        <a:pt x="23100" y="51343"/>
                      </a:lnTo>
                      <a:cubicBezTo>
                        <a:pt x="38529" y="50232"/>
                        <a:pt x="43731" y="49831"/>
                        <a:pt x="51557" y="33558"/>
                      </a:cubicBezTo>
                      <a:cubicBezTo>
                        <a:pt x="53646" y="29111"/>
                        <a:pt x="55603" y="27288"/>
                        <a:pt x="57693" y="27288"/>
                      </a:cubicBezTo>
                      <a:cubicBezTo>
                        <a:pt x="60938" y="27288"/>
                        <a:pt x="63518" y="32179"/>
                        <a:pt x="66585" y="37826"/>
                      </a:cubicBezTo>
                      <a:cubicBezTo>
                        <a:pt x="69654" y="43473"/>
                        <a:pt x="73611" y="51165"/>
                        <a:pt x="78547" y="51165"/>
                      </a:cubicBezTo>
                      <a:cubicBezTo>
                        <a:pt x="79036" y="51232"/>
                        <a:pt x="79525" y="51232"/>
                        <a:pt x="80014" y="51165"/>
                      </a:cubicBezTo>
                      <a:cubicBezTo>
                        <a:pt x="84905" y="49831"/>
                        <a:pt x="85305" y="45874"/>
                        <a:pt x="85750" y="41650"/>
                      </a:cubicBezTo>
                      <a:cubicBezTo>
                        <a:pt x="86283" y="36492"/>
                        <a:pt x="86861" y="30667"/>
                        <a:pt x="96777" y="30667"/>
                      </a:cubicBezTo>
                      <a:cubicBezTo>
                        <a:pt x="98244" y="30663"/>
                        <a:pt x="99756" y="30765"/>
                        <a:pt x="101223" y="30979"/>
                      </a:cubicBezTo>
                      <a:cubicBezTo>
                        <a:pt x="102246" y="31032"/>
                        <a:pt x="103224" y="31032"/>
                        <a:pt x="104246" y="30979"/>
                      </a:cubicBezTo>
                      <a:cubicBezTo>
                        <a:pt x="108337" y="30979"/>
                        <a:pt x="108915" y="29422"/>
                        <a:pt x="109716" y="27333"/>
                      </a:cubicBezTo>
                      <a:cubicBezTo>
                        <a:pt x="110382" y="24994"/>
                        <a:pt x="111983" y="23028"/>
                        <a:pt x="114162" y="21908"/>
                      </a:cubicBezTo>
                      <a:cubicBezTo>
                        <a:pt x="114962" y="21459"/>
                        <a:pt x="115852" y="21232"/>
                        <a:pt x="116785" y="21241"/>
                      </a:cubicBezTo>
                      <a:cubicBezTo>
                        <a:pt x="117763" y="21263"/>
                        <a:pt x="118742" y="21397"/>
                        <a:pt x="119676" y="21641"/>
                      </a:cubicBezTo>
                      <a:cubicBezTo>
                        <a:pt x="120520" y="21841"/>
                        <a:pt x="121365" y="21961"/>
                        <a:pt x="122210" y="21997"/>
                      </a:cubicBezTo>
                      <a:cubicBezTo>
                        <a:pt x="123544" y="22028"/>
                        <a:pt x="124745" y="21303"/>
                        <a:pt x="125367" y="20129"/>
                      </a:cubicBezTo>
                      <a:cubicBezTo>
                        <a:pt x="130125" y="12526"/>
                        <a:pt x="130969" y="11237"/>
                        <a:pt x="134259" y="11237"/>
                      </a:cubicBezTo>
                      <a:lnTo>
                        <a:pt x="136083" y="11237"/>
                      </a:lnTo>
                      <a:cubicBezTo>
                        <a:pt x="137061" y="11237"/>
                        <a:pt x="138306" y="11237"/>
                        <a:pt x="139817" y="11237"/>
                      </a:cubicBezTo>
                      <a:cubicBezTo>
                        <a:pt x="141151" y="11237"/>
                        <a:pt x="142530" y="11237"/>
                        <a:pt x="143953" y="11237"/>
                      </a:cubicBezTo>
                      <a:cubicBezTo>
                        <a:pt x="150133" y="10436"/>
                        <a:pt x="156180" y="8587"/>
                        <a:pt x="161738" y="5768"/>
                      </a:cubicBezTo>
                      <a:cubicBezTo>
                        <a:pt x="168630" y="2206"/>
                        <a:pt x="176234" y="134"/>
                        <a:pt x="183970" y="-324"/>
                      </a:cubicBezTo>
                      <a:cubicBezTo>
                        <a:pt x="188417" y="-324"/>
                        <a:pt x="189439" y="3678"/>
                        <a:pt x="190284" y="7190"/>
                      </a:cubicBezTo>
                      <a:cubicBezTo>
                        <a:pt x="190551" y="8524"/>
                        <a:pt x="190907" y="9832"/>
                        <a:pt x="191396" y="11103"/>
                      </a:cubicBezTo>
                      <a:cubicBezTo>
                        <a:pt x="193664" y="16172"/>
                        <a:pt x="202200" y="16750"/>
                        <a:pt x="207847" y="17150"/>
                      </a:cubicBezTo>
                      <a:lnTo>
                        <a:pt x="210515" y="17373"/>
                      </a:lnTo>
                      <a:lnTo>
                        <a:pt x="211049" y="17373"/>
                      </a:lnTo>
                      <a:lnTo>
                        <a:pt x="211049" y="17951"/>
                      </a:lnTo>
                      <a:cubicBezTo>
                        <a:pt x="209715" y="29582"/>
                        <a:pt x="209048" y="41281"/>
                        <a:pt x="209003" y="52988"/>
                      </a:cubicBezTo>
                      <a:cubicBezTo>
                        <a:pt x="209003" y="62592"/>
                        <a:pt x="207581" y="63704"/>
                        <a:pt x="203979" y="65483"/>
                      </a:cubicBezTo>
                      <a:cubicBezTo>
                        <a:pt x="201044" y="66821"/>
                        <a:pt x="198466" y="68782"/>
                        <a:pt x="196376" y="71218"/>
                      </a:cubicBezTo>
                      <a:cubicBezTo>
                        <a:pt x="193930" y="73975"/>
                        <a:pt x="190951" y="102343"/>
                        <a:pt x="191573" y="108346"/>
                      </a:cubicBezTo>
                      <a:cubicBezTo>
                        <a:pt x="192952" y="120662"/>
                        <a:pt x="203356" y="126887"/>
                        <a:pt x="213450" y="132890"/>
                      </a:cubicBezTo>
                      <a:cubicBezTo>
                        <a:pt x="215851" y="134313"/>
                        <a:pt x="217896" y="135647"/>
                        <a:pt x="220253" y="137069"/>
                      </a:cubicBezTo>
                      <a:cubicBezTo>
                        <a:pt x="233059" y="145606"/>
                        <a:pt x="237104" y="155833"/>
                        <a:pt x="241818" y="167750"/>
                      </a:cubicBezTo>
                      <a:cubicBezTo>
                        <a:pt x="243552" y="172196"/>
                        <a:pt x="245331" y="176642"/>
                        <a:pt x="247687" y="181356"/>
                      </a:cubicBezTo>
                      <a:cubicBezTo>
                        <a:pt x="251378" y="188781"/>
                        <a:pt x="265161" y="213325"/>
                        <a:pt x="287171" y="217549"/>
                      </a:cubicBezTo>
                      <a:cubicBezTo>
                        <a:pt x="289394" y="217927"/>
                        <a:pt x="291662" y="218109"/>
                        <a:pt x="293929" y="218083"/>
                      </a:cubicBezTo>
                      <a:cubicBezTo>
                        <a:pt x="299799" y="218083"/>
                        <a:pt x="305890" y="218394"/>
                        <a:pt x="309181" y="224975"/>
                      </a:cubicBezTo>
                      <a:cubicBezTo>
                        <a:pt x="309536" y="225775"/>
                        <a:pt x="309936" y="226575"/>
                        <a:pt x="310292" y="227331"/>
                      </a:cubicBezTo>
                      <a:cubicBezTo>
                        <a:pt x="311848" y="231715"/>
                        <a:pt x="314783" y="235495"/>
                        <a:pt x="318607" y="238136"/>
                      </a:cubicBezTo>
                      <a:lnTo>
                        <a:pt x="318607" y="238136"/>
                      </a:lnTo>
                      <a:cubicBezTo>
                        <a:pt x="325588" y="242231"/>
                        <a:pt x="332835" y="245899"/>
                        <a:pt x="340261" y="249119"/>
                      </a:cubicBezTo>
                      <a:cubicBezTo>
                        <a:pt x="356801" y="256722"/>
                        <a:pt x="373875" y="264592"/>
                        <a:pt x="383435" y="278776"/>
                      </a:cubicBezTo>
                      <a:cubicBezTo>
                        <a:pt x="387882" y="285223"/>
                        <a:pt x="387437" y="288914"/>
                        <a:pt x="386414" y="290870"/>
                      </a:cubicBezTo>
                      <a:cubicBezTo>
                        <a:pt x="384902" y="293209"/>
                        <a:pt x="382146" y="294480"/>
                        <a:pt x="379389" y="294161"/>
                      </a:cubicBezTo>
                      <a:cubicBezTo>
                        <a:pt x="375120" y="293987"/>
                        <a:pt x="370986" y="292613"/>
                        <a:pt x="367428" y="290203"/>
                      </a:cubicBezTo>
                      <a:cubicBezTo>
                        <a:pt x="360003" y="285103"/>
                        <a:pt x="351377" y="282040"/>
                        <a:pt x="342395" y="281310"/>
                      </a:cubicBezTo>
                      <a:cubicBezTo>
                        <a:pt x="335326" y="280826"/>
                        <a:pt x="329011" y="285788"/>
                        <a:pt x="327855" y="292782"/>
                      </a:cubicBezTo>
                      <a:cubicBezTo>
                        <a:pt x="326166" y="299363"/>
                        <a:pt x="331635" y="304654"/>
                        <a:pt x="336748" y="309723"/>
                      </a:cubicBezTo>
                      <a:cubicBezTo>
                        <a:pt x="341862" y="314792"/>
                        <a:pt x="347553" y="320172"/>
                        <a:pt x="343107" y="326041"/>
                      </a:cubicBezTo>
                      <a:cubicBezTo>
                        <a:pt x="340572" y="329065"/>
                        <a:pt x="337593" y="331648"/>
                        <a:pt x="334214" y="333689"/>
                      </a:cubicBezTo>
                      <a:cubicBezTo>
                        <a:pt x="331235" y="335454"/>
                        <a:pt x="328567" y="337642"/>
                        <a:pt x="326210" y="340181"/>
                      </a:cubicBezTo>
                      <a:cubicBezTo>
                        <a:pt x="324121" y="343302"/>
                        <a:pt x="322742" y="346810"/>
                        <a:pt x="322075" y="350496"/>
                      </a:cubicBezTo>
                      <a:cubicBezTo>
                        <a:pt x="321497" y="352946"/>
                        <a:pt x="320741" y="355338"/>
                        <a:pt x="319763" y="357655"/>
                      </a:cubicBezTo>
                      <a:cubicBezTo>
                        <a:pt x="317006" y="364591"/>
                        <a:pt x="310381" y="373707"/>
                        <a:pt x="305445" y="373707"/>
                      </a:cubicBezTo>
                      <a:close/>
                      <a:moveTo>
                        <a:pt x="78057" y="115149"/>
                      </a:moveTo>
                      <a:cubicBezTo>
                        <a:pt x="91752" y="115932"/>
                        <a:pt x="104647" y="121836"/>
                        <a:pt x="114207" y="131689"/>
                      </a:cubicBezTo>
                      <a:cubicBezTo>
                        <a:pt x="122121" y="140266"/>
                        <a:pt x="128435" y="150231"/>
                        <a:pt x="132748" y="161080"/>
                      </a:cubicBezTo>
                      <a:cubicBezTo>
                        <a:pt x="138973" y="174419"/>
                        <a:pt x="144886" y="187225"/>
                        <a:pt x="160582" y="197318"/>
                      </a:cubicBezTo>
                      <a:cubicBezTo>
                        <a:pt x="170231" y="204081"/>
                        <a:pt x="179168" y="211813"/>
                        <a:pt x="187261" y="220395"/>
                      </a:cubicBezTo>
                      <a:cubicBezTo>
                        <a:pt x="190551" y="223641"/>
                        <a:pt x="193930" y="226976"/>
                        <a:pt x="197398" y="230177"/>
                      </a:cubicBezTo>
                      <a:cubicBezTo>
                        <a:pt x="204602" y="236166"/>
                        <a:pt x="212783" y="240844"/>
                        <a:pt x="221587" y="244005"/>
                      </a:cubicBezTo>
                      <a:cubicBezTo>
                        <a:pt x="230035" y="247153"/>
                        <a:pt x="237949" y="251528"/>
                        <a:pt x="245108" y="256989"/>
                      </a:cubicBezTo>
                      <a:cubicBezTo>
                        <a:pt x="249999" y="260946"/>
                        <a:pt x="255291" y="264459"/>
                        <a:pt x="260804" y="267482"/>
                      </a:cubicBezTo>
                      <a:cubicBezTo>
                        <a:pt x="269074" y="271715"/>
                        <a:pt x="276455" y="277442"/>
                        <a:pt x="282635" y="284378"/>
                      </a:cubicBezTo>
                      <a:cubicBezTo>
                        <a:pt x="284815" y="286597"/>
                        <a:pt x="287571" y="288144"/>
                        <a:pt x="290595" y="288825"/>
                      </a:cubicBezTo>
                      <a:cubicBezTo>
                        <a:pt x="293485" y="289452"/>
                        <a:pt x="296153" y="290919"/>
                        <a:pt x="298198" y="293049"/>
                      </a:cubicBezTo>
                      <a:cubicBezTo>
                        <a:pt x="301088" y="297984"/>
                        <a:pt x="303267" y="303315"/>
                        <a:pt x="304601" y="308878"/>
                      </a:cubicBezTo>
                      <a:cubicBezTo>
                        <a:pt x="305534" y="311902"/>
                        <a:pt x="306424" y="314792"/>
                        <a:pt x="307224" y="316704"/>
                      </a:cubicBezTo>
                      <a:cubicBezTo>
                        <a:pt x="311670" y="327820"/>
                        <a:pt x="308736" y="335556"/>
                        <a:pt x="305445" y="343782"/>
                      </a:cubicBezTo>
                      <a:cubicBezTo>
                        <a:pt x="302778" y="349220"/>
                        <a:pt x="301266" y="355156"/>
                        <a:pt x="300999" y="361212"/>
                      </a:cubicBezTo>
                      <a:cubicBezTo>
                        <a:pt x="300999" y="366325"/>
                        <a:pt x="301711" y="372417"/>
                        <a:pt x="305179" y="372417"/>
                      </a:cubicBezTo>
                      <a:cubicBezTo>
                        <a:pt x="308647" y="372417"/>
                        <a:pt x="315272" y="364858"/>
                        <a:pt x="318518" y="357833"/>
                      </a:cubicBezTo>
                      <a:cubicBezTo>
                        <a:pt x="319496" y="355578"/>
                        <a:pt x="320252" y="353244"/>
                        <a:pt x="320786" y="350852"/>
                      </a:cubicBezTo>
                      <a:cubicBezTo>
                        <a:pt x="321497" y="346993"/>
                        <a:pt x="323009" y="343329"/>
                        <a:pt x="325232" y="340092"/>
                      </a:cubicBezTo>
                      <a:cubicBezTo>
                        <a:pt x="327633" y="337468"/>
                        <a:pt x="330390" y="335205"/>
                        <a:pt x="333458" y="333378"/>
                      </a:cubicBezTo>
                      <a:cubicBezTo>
                        <a:pt x="336793" y="331412"/>
                        <a:pt x="339816" y="328922"/>
                        <a:pt x="342351" y="325997"/>
                      </a:cubicBezTo>
                      <a:cubicBezTo>
                        <a:pt x="346219" y="320928"/>
                        <a:pt x="341506" y="316392"/>
                        <a:pt x="336081" y="311146"/>
                      </a:cubicBezTo>
                      <a:cubicBezTo>
                        <a:pt x="330657" y="305899"/>
                        <a:pt x="324876" y="300341"/>
                        <a:pt x="326744" y="293360"/>
                      </a:cubicBezTo>
                      <a:cubicBezTo>
                        <a:pt x="328078" y="285886"/>
                        <a:pt x="334792" y="280590"/>
                        <a:pt x="342351" y="281044"/>
                      </a:cubicBezTo>
                      <a:cubicBezTo>
                        <a:pt x="351554" y="281782"/>
                        <a:pt x="360403" y="284925"/>
                        <a:pt x="368006" y="290159"/>
                      </a:cubicBezTo>
                      <a:cubicBezTo>
                        <a:pt x="371341" y="292449"/>
                        <a:pt x="375299" y="293760"/>
                        <a:pt x="379344" y="293938"/>
                      </a:cubicBezTo>
                      <a:cubicBezTo>
                        <a:pt x="381701" y="294227"/>
                        <a:pt x="384058" y="293182"/>
                        <a:pt x="385392" y="291226"/>
                      </a:cubicBezTo>
                      <a:cubicBezTo>
                        <a:pt x="386281" y="289536"/>
                        <a:pt x="386504" y="286290"/>
                        <a:pt x="382502" y="280288"/>
                      </a:cubicBezTo>
                      <a:cubicBezTo>
                        <a:pt x="373075" y="266326"/>
                        <a:pt x="356134" y="258545"/>
                        <a:pt x="339772" y="251030"/>
                      </a:cubicBezTo>
                      <a:cubicBezTo>
                        <a:pt x="333547" y="248140"/>
                        <a:pt x="327589" y="245428"/>
                        <a:pt x="321986" y="242404"/>
                      </a:cubicBezTo>
                      <a:lnTo>
                        <a:pt x="321986" y="242404"/>
                      </a:lnTo>
                      <a:lnTo>
                        <a:pt x="321986" y="242404"/>
                      </a:lnTo>
                      <a:lnTo>
                        <a:pt x="321986" y="242404"/>
                      </a:lnTo>
                      <a:lnTo>
                        <a:pt x="321453" y="242093"/>
                      </a:lnTo>
                      <a:cubicBezTo>
                        <a:pt x="319985" y="241293"/>
                        <a:pt x="317006" y="239425"/>
                        <a:pt x="315228" y="238269"/>
                      </a:cubicBezTo>
                      <a:lnTo>
                        <a:pt x="314472" y="237825"/>
                      </a:lnTo>
                      <a:lnTo>
                        <a:pt x="314472" y="237825"/>
                      </a:lnTo>
                      <a:cubicBezTo>
                        <a:pt x="314472" y="237825"/>
                        <a:pt x="314116" y="237469"/>
                        <a:pt x="314116" y="237380"/>
                      </a:cubicBezTo>
                      <a:lnTo>
                        <a:pt x="314116" y="236891"/>
                      </a:lnTo>
                      <a:cubicBezTo>
                        <a:pt x="312159" y="234481"/>
                        <a:pt x="310514" y="231800"/>
                        <a:pt x="309314" y="228932"/>
                      </a:cubicBezTo>
                      <a:cubicBezTo>
                        <a:pt x="308958" y="228176"/>
                        <a:pt x="308603" y="227376"/>
                        <a:pt x="308202" y="226575"/>
                      </a:cubicBezTo>
                      <a:cubicBezTo>
                        <a:pt x="305223" y="220617"/>
                        <a:pt x="299754" y="220484"/>
                        <a:pt x="293929" y="220306"/>
                      </a:cubicBezTo>
                      <a:cubicBezTo>
                        <a:pt x="291617" y="220333"/>
                        <a:pt x="289305" y="220150"/>
                        <a:pt x="287038" y="219773"/>
                      </a:cubicBezTo>
                      <a:cubicBezTo>
                        <a:pt x="264494" y="215326"/>
                        <a:pt x="250488" y="190515"/>
                        <a:pt x="246709" y="182956"/>
                      </a:cubicBezTo>
                      <a:cubicBezTo>
                        <a:pt x="244352" y="178199"/>
                        <a:pt x="242574" y="173663"/>
                        <a:pt x="240840" y="169261"/>
                      </a:cubicBezTo>
                      <a:cubicBezTo>
                        <a:pt x="236393" y="157567"/>
                        <a:pt x="231947" y="147430"/>
                        <a:pt x="219675" y="139115"/>
                      </a:cubicBezTo>
                      <a:cubicBezTo>
                        <a:pt x="217585" y="137692"/>
                        <a:pt x="215228" y="136358"/>
                        <a:pt x="212961" y="134980"/>
                      </a:cubicBezTo>
                      <a:cubicBezTo>
                        <a:pt x="203090" y="129111"/>
                        <a:pt x="191929" y="122485"/>
                        <a:pt x="190729" y="109591"/>
                      </a:cubicBezTo>
                      <a:cubicBezTo>
                        <a:pt x="190106" y="103766"/>
                        <a:pt x="192952" y="74820"/>
                        <a:pt x="195842" y="71619"/>
                      </a:cubicBezTo>
                      <a:cubicBezTo>
                        <a:pt x="198021" y="69075"/>
                        <a:pt x="200733" y="67012"/>
                        <a:pt x="203756" y="65571"/>
                      </a:cubicBezTo>
                      <a:cubicBezTo>
                        <a:pt x="206914" y="64015"/>
                        <a:pt x="208203" y="63393"/>
                        <a:pt x="208203" y="54144"/>
                      </a:cubicBezTo>
                      <a:cubicBezTo>
                        <a:pt x="208247" y="42570"/>
                        <a:pt x="208914" y="31005"/>
                        <a:pt x="210204" y="19507"/>
                      </a:cubicBezTo>
                      <a:lnTo>
                        <a:pt x="208114" y="19507"/>
                      </a:lnTo>
                      <a:cubicBezTo>
                        <a:pt x="202200" y="19107"/>
                        <a:pt x="193263" y="18484"/>
                        <a:pt x="190773" y="12793"/>
                      </a:cubicBezTo>
                      <a:cubicBezTo>
                        <a:pt x="190240" y="11468"/>
                        <a:pt x="189839" y="10099"/>
                        <a:pt x="189528" y="8702"/>
                      </a:cubicBezTo>
                      <a:cubicBezTo>
                        <a:pt x="188728" y="5145"/>
                        <a:pt x="187972" y="2033"/>
                        <a:pt x="184415" y="2033"/>
                      </a:cubicBezTo>
                      <a:cubicBezTo>
                        <a:pt x="176678" y="2437"/>
                        <a:pt x="169075" y="4483"/>
                        <a:pt x="162183" y="8035"/>
                      </a:cubicBezTo>
                      <a:cubicBezTo>
                        <a:pt x="156491" y="10925"/>
                        <a:pt x="150355" y="12806"/>
                        <a:pt x="143997" y="13593"/>
                      </a:cubicBezTo>
                      <a:cubicBezTo>
                        <a:pt x="142530" y="13593"/>
                        <a:pt x="141151" y="13593"/>
                        <a:pt x="139551" y="13593"/>
                      </a:cubicBezTo>
                      <a:cubicBezTo>
                        <a:pt x="137950" y="13593"/>
                        <a:pt x="136750" y="13593"/>
                        <a:pt x="135727" y="13593"/>
                      </a:cubicBezTo>
                      <a:lnTo>
                        <a:pt x="133993" y="13593"/>
                      </a:lnTo>
                      <a:cubicBezTo>
                        <a:pt x="131592" y="13593"/>
                        <a:pt x="131103" y="14305"/>
                        <a:pt x="126301" y="21908"/>
                      </a:cubicBezTo>
                      <a:cubicBezTo>
                        <a:pt x="125545" y="23478"/>
                        <a:pt x="123899" y="24456"/>
                        <a:pt x="122165" y="24398"/>
                      </a:cubicBezTo>
                      <a:cubicBezTo>
                        <a:pt x="121232" y="24349"/>
                        <a:pt x="120298" y="24216"/>
                        <a:pt x="119409" y="23998"/>
                      </a:cubicBezTo>
                      <a:cubicBezTo>
                        <a:pt x="117852" y="23460"/>
                        <a:pt x="116207" y="23460"/>
                        <a:pt x="114651" y="23998"/>
                      </a:cubicBezTo>
                      <a:cubicBezTo>
                        <a:pt x="112828" y="25083"/>
                        <a:pt x="111449" y="26835"/>
                        <a:pt x="110872" y="28889"/>
                      </a:cubicBezTo>
                      <a:cubicBezTo>
                        <a:pt x="110071" y="31112"/>
                        <a:pt x="109271" y="33335"/>
                        <a:pt x="104380" y="33335"/>
                      </a:cubicBezTo>
                      <a:cubicBezTo>
                        <a:pt x="103313" y="33389"/>
                        <a:pt x="102290" y="33389"/>
                        <a:pt x="101223" y="33335"/>
                      </a:cubicBezTo>
                      <a:cubicBezTo>
                        <a:pt x="99844" y="33131"/>
                        <a:pt x="98422" y="33028"/>
                        <a:pt x="97043" y="33024"/>
                      </a:cubicBezTo>
                      <a:cubicBezTo>
                        <a:pt x="88150" y="33024"/>
                        <a:pt x="87661" y="37471"/>
                        <a:pt x="87128" y="43029"/>
                      </a:cubicBezTo>
                      <a:cubicBezTo>
                        <a:pt x="86683" y="47475"/>
                        <a:pt x="86239" y="51921"/>
                        <a:pt x="80592" y="53477"/>
                      </a:cubicBezTo>
                      <a:cubicBezTo>
                        <a:pt x="80014" y="53544"/>
                        <a:pt x="79391" y="53544"/>
                        <a:pt x="78813" y="53477"/>
                      </a:cubicBezTo>
                      <a:lnTo>
                        <a:pt x="78813" y="53477"/>
                      </a:lnTo>
                      <a:cubicBezTo>
                        <a:pt x="73211" y="53477"/>
                        <a:pt x="69298" y="46008"/>
                        <a:pt x="65874" y="39382"/>
                      </a:cubicBezTo>
                      <a:cubicBezTo>
                        <a:pt x="63206" y="34269"/>
                        <a:pt x="60672" y="29467"/>
                        <a:pt x="58093" y="29467"/>
                      </a:cubicBezTo>
                      <a:cubicBezTo>
                        <a:pt x="56537" y="29467"/>
                        <a:pt x="54802" y="31379"/>
                        <a:pt x="52980" y="35114"/>
                      </a:cubicBezTo>
                      <a:cubicBezTo>
                        <a:pt x="44843" y="51743"/>
                        <a:pt x="39063" y="52188"/>
                        <a:pt x="23589" y="53300"/>
                      </a:cubicBezTo>
                      <a:lnTo>
                        <a:pt x="19143" y="53655"/>
                      </a:lnTo>
                      <a:cubicBezTo>
                        <a:pt x="14696" y="54011"/>
                        <a:pt x="12206" y="54989"/>
                        <a:pt x="11184" y="56634"/>
                      </a:cubicBezTo>
                      <a:cubicBezTo>
                        <a:pt x="10161" y="58280"/>
                        <a:pt x="11184" y="61926"/>
                        <a:pt x="12562" y="65527"/>
                      </a:cubicBezTo>
                      <a:cubicBezTo>
                        <a:pt x="15007" y="71574"/>
                        <a:pt x="18031" y="78866"/>
                        <a:pt x="8115" y="83980"/>
                      </a:cubicBezTo>
                      <a:cubicBezTo>
                        <a:pt x="3669" y="86158"/>
                        <a:pt x="1535" y="88070"/>
                        <a:pt x="1357" y="89760"/>
                      </a:cubicBezTo>
                      <a:cubicBezTo>
                        <a:pt x="1179" y="91449"/>
                        <a:pt x="3580" y="93406"/>
                        <a:pt x="6070" y="95318"/>
                      </a:cubicBezTo>
                      <a:cubicBezTo>
                        <a:pt x="10517" y="98519"/>
                        <a:pt x="15630" y="102565"/>
                        <a:pt x="11317" y="109280"/>
                      </a:cubicBezTo>
                      <a:cubicBezTo>
                        <a:pt x="9094" y="111903"/>
                        <a:pt x="8471" y="115531"/>
                        <a:pt x="9672" y="118750"/>
                      </a:cubicBezTo>
                      <a:cubicBezTo>
                        <a:pt x="11984" y="123197"/>
                        <a:pt x="19765" y="125020"/>
                        <a:pt x="26301" y="125287"/>
                      </a:cubicBezTo>
                      <a:cubicBezTo>
                        <a:pt x="30259" y="125287"/>
                        <a:pt x="32615" y="126265"/>
                        <a:pt x="33638" y="127865"/>
                      </a:cubicBezTo>
                      <a:cubicBezTo>
                        <a:pt x="34661" y="129466"/>
                        <a:pt x="33949" y="132623"/>
                        <a:pt x="32748" y="135825"/>
                      </a:cubicBezTo>
                      <a:cubicBezTo>
                        <a:pt x="31992" y="137625"/>
                        <a:pt x="31414" y="139506"/>
                        <a:pt x="31014" y="141427"/>
                      </a:cubicBezTo>
                      <a:cubicBezTo>
                        <a:pt x="38395" y="139346"/>
                        <a:pt x="45065" y="135286"/>
                        <a:pt x="50312" y="129689"/>
                      </a:cubicBezTo>
                      <a:cubicBezTo>
                        <a:pt x="53780" y="126238"/>
                        <a:pt x="57604" y="123157"/>
                        <a:pt x="61695" y="120485"/>
                      </a:cubicBezTo>
                      <a:cubicBezTo>
                        <a:pt x="66496" y="117150"/>
                        <a:pt x="72188" y="115296"/>
                        <a:pt x="78057" y="115149"/>
                      </a:cubicBezTo>
                      <a:close/>
                      <a:moveTo>
                        <a:pt x="70054" y="340759"/>
                      </a:moveTo>
                      <a:cubicBezTo>
                        <a:pt x="61873" y="340759"/>
                        <a:pt x="60183" y="317237"/>
                        <a:pt x="58982" y="300074"/>
                      </a:cubicBezTo>
                      <a:cubicBezTo>
                        <a:pt x="58938" y="295090"/>
                        <a:pt x="58360" y="290128"/>
                        <a:pt x="57248" y="285268"/>
                      </a:cubicBezTo>
                      <a:cubicBezTo>
                        <a:pt x="56315" y="283547"/>
                        <a:pt x="55292" y="281884"/>
                        <a:pt x="54136" y="280288"/>
                      </a:cubicBezTo>
                      <a:cubicBezTo>
                        <a:pt x="50045" y="274241"/>
                        <a:pt x="44976" y="266682"/>
                        <a:pt x="48222" y="261035"/>
                      </a:cubicBezTo>
                      <a:cubicBezTo>
                        <a:pt x="50134" y="257700"/>
                        <a:pt x="54313" y="257433"/>
                        <a:pt x="58804" y="257433"/>
                      </a:cubicBezTo>
                      <a:lnTo>
                        <a:pt x="62006" y="257433"/>
                      </a:lnTo>
                      <a:cubicBezTo>
                        <a:pt x="65830" y="257860"/>
                        <a:pt x="69654" y="256949"/>
                        <a:pt x="72855" y="254854"/>
                      </a:cubicBezTo>
                      <a:lnTo>
                        <a:pt x="74589" y="253343"/>
                      </a:lnTo>
                      <a:lnTo>
                        <a:pt x="76012" y="252142"/>
                      </a:lnTo>
                      <a:lnTo>
                        <a:pt x="76012" y="252142"/>
                      </a:lnTo>
                      <a:cubicBezTo>
                        <a:pt x="76012" y="252142"/>
                        <a:pt x="76279" y="252142"/>
                        <a:pt x="76412" y="252142"/>
                      </a:cubicBezTo>
                      <a:lnTo>
                        <a:pt x="76768" y="252142"/>
                      </a:lnTo>
                      <a:lnTo>
                        <a:pt x="76768" y="252409"/>
                      </a:lnTo>
                      <a:cubicBezTo>
                        <a:pt x="79791" y="251070"/>
                        <a:pt x="83037" y="250386"/>
                        <a:pt x="86328" y="250408"/>
                      </a:cubicBezTo>
                      <a:cubicBezTo>
                        <a:pt x="92330" y="250217"/>
                        <a:pt x="98110" y="252556"/>
                        <a:pt x="102290" y="256855"/>
                      </a:cubicBezTo>
                      <a:cubicBezTo>
                        <a:pt x="106736" y="261880"/>
                        <a:pt x="105180" y="271706"/>
                        <a:pt x="103802" y="280377"/>
                      </a:cubicBezTo>
                      <a:cubicBezTo>
                        <a:pt x="103224" y="283458"/>
                        <a:pt x="102824" y="286579"/>
                        <a:pt x="102690" y="289714"/>
                      </a:cubicBezTo>
                      <a:cubicBezTo>
                        <a:pt x="102690" y="291715"/>
                        <a:pt x="102690" y="294161"/>
                        <a:pt x="102690" y="296606"/>
                      </a:cubicBezTo>
                      <a:cubicBezTo>
                        <a:pt x="103179" y="305499"/>
                        <a:pt x="103757" y="316882"/>
                        <a:pt x="98866" y="323284"/>
                      </a:cubicBezTo>
                      <a:cubicBezTo>
                        <a:pt x="95487" y="327006"/>
                        <a:pt x="91219" y="329781"/>
                        <a:pt x="86461" y="331332"/>
                      </a:cubicBezTo>
                      <a:cubicBezTo>
                        <a:pt x="82370" y="332786"/>
                        <a:pt x="78547" y="335005"/>
                        <a:pt x="75256" y="337869"/>
                      </a:cubicBezTo>
                      <a:cubicBezTo>
                        <a:pt x="73967" y="339500"/>
                        <a:pt x="72099" y="340581"/>
                        <a:pt x="70054" y="340892"/>
                      </a:cubicBezTo>
                      <a:close/>
                      <a:moveTo>
                        <a:pt x="58804" y="258545"/>
                      </a:moveTo>
                      <a:cubicBezTo>
                        <a:pt x="54669" y="258545"/>
                        <a:pt x="50801" y="258812"/>
                        <a:pt x="49156" y="261613"/>
                      </a:cubicBezTo>
                      <a:cubicBezTo>
                        <a:pt x="46266" y="266637"/>
                        <a:pt x="51157" y="273885"/>
                        <a:pt x="55069" y="279665"/>
                      </a:cubicBezTo>
                      <a:cubicBezTo>
                        <a:pt x="56315" y="281577"/>
                        <a:pt x="57515" y="283311"/>
                        <a:pt x="58271" y="284779"/>
                      </a:cubicBezTo>
                      <a:cubicBezTo>
                        <a:pt x="59427" y="289767"/>
                        <a:pt x="60049" y="294867"/>
                        <a:pt x="60094" y="299985"/>
                      </a:cubicBezTo>
                      <a:cubicBezTo>
                        <a:pt x="61205" y="315814"/>
                        <a:pt x="62895" y="339647"/>
                        <a:pt x="70054" y="339647"/>
                      </a:cubicBezTo>
                      <a:cubicBezTo>
                        <a:pt x="71921" y="339398"/>
                        <a:pt x="73611" y="338442"/>
                        <a:pt x="74811" y="336979"/>
                      </a:cubicBezTo>
                      <a:cubicBezTo>
                        <a:pt x="78190" y="333996"/>
                        <a:pt x="82103" y="331697"/>
                        <a:pt x="86328" y="330221"/>
                      </a:cubicBezTo>
                      <a:cubicBezTo>
                        <a:pt x="90907" y="328727"/>
                        <a:pt x="95042" y="326077"/>
                        <a:pt x="98288" y="322529"/>
                      </a:cubicBezTo>
                      <a:cubicBezTo>
                        <a:pt x="102735" y="316437"/>
                        <a:pt x="102379" y="305410"/>
                        <a:pt x="101890" y="296561"/>
                      </a:cubicBezTo>
                      <a:cubicBezTo>
                        <a:pt x="101890" y="294027"/>
                        <a:pt x="101890" y="291671"/>
                        <a:pt x="101890" y="289625"/>
                      </a:cubicBezTo>
                      <a:cubicBezTo>
                        <a:pt x="102023" y="286433"/>
                        <a:pt x="102424" y="283249"/>
                        <a:pt x="103002" y="280110"/>
                      </a:cubicBezTo>
                      <a:cubicBezTo>
                        <a:pt x="104335" y="271706"/>
                        <a:pt x="105891" y="262324"/>
                        <a:pt x="101757" y="257522"/>
                      </a:cubicBezTo>
                      <a:cubicBezTo>
                        <a:pt x="97799" y="253449"/>
                        <a:pt x="92330" y="251235"/>
                        <a:pt x="86639" y="251431"/>
                      </a:cubicBezTo>
                      <a:cubicBezTo>
                        <a:pt x="82059" y="251306"/>
                        <a:pt x="77612" y="252765"/>
                        <a:pt x="74011" y="255566"/>
                      </a:cubicBezTo>
                      <a:lnTo>
                        <a:pt x="74011" y="255566"/>
                      </a:lnTo>
                      <a:lnTo>
                        <a:pt x="72188" y="257167"/>
                      </a:lnTo>
                      <a:lnTo>
                        <a:pt x="70676" y="258500"/>
                      </a:lnTo>
                      <a:lnTo>
                        <a:pt x="70676" y="258500"/>
                      </a:lnTo>
                      <a:cubicBezTo>
                        <a:pt x="70676" y="258500"/>
                        <a:pt x="70365" y="258500"/>
                        <a:pt x="70276" y="258500"/>
                      </a:cubicBezTo>
                      <a:lnTo>
                        <a:pt x="70276" y="258500"/>
                      </a:lnTo>
                      <a:lnTo>
                        <a:pt x="70276" y="258500"/>
                      </a:lnTo>
                      <a:cubicBezTo>
                        <a:pt x="70276" y="258500"/>
                        <a:pt x="70009" y="258234"/>
                        <a:pt x="70276" y="257878"/>
                      </a:cubicBezTo>
                      <a:cubicBezTo>
                        <a:pt x="67786" y="258500"/>
                        <a:pt x="65207" y="258767"/>
                        <a:pt x="62628" y="25867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5" name="자유형: 도형 9864">
                  <a:extLst>
                    <a:ext uri="{FF2B5EF4-FFF2-40B4-BE49-F238E27FC236}">
                      <a16:creationId xmlns:a16="http://schemas.microsoft.com/office/drawing/2014/main" id="{E8B22D2A-AA63-1A51-68E7-C7BD0E802FD7}"/>
                    </a:ext>
                  </a:extLst>
                </p:cNvPr>
                <p:cNvSpPr/>
                <p:nvPr/>
              </p:nvSpPr>
              <p:spPr>
                <a:xfrm>
                  <a:off x="5115576" y="8449553"/>
                  <a:ext cx="27166" cy="37112"/>
                </a:xfrm>
                <a:custGeom>
                  <a:avLst/>
                  <a:gdLst>
                    <a:gd name="connsiteX0" fmla="*/ 12922 w 39774"/>
                    <a:gd name="connsiteY0" fmla="*/ -324 h 54335"/>
                    <a:gd name="connsiteX1" fmla="*/ -17 w 39774"/>
                    <a:gd name="connsiteY1" fmla="*/ 28889 h 54335"/>
                    <a:gd name="connsiteX2" fmla="*/ 24438 w 39774"/>
                    <a:gd name="connsiteY2" fmla="*/ 54011 h 54335"/>
                    <a:gd name="connsiteX3" fmla="*/ 39645 w 39774"/>
                    <a:gd name="connsiteY3" fmla="*/ 30090 h 54335"/>
                    <a:gd name="connsiteX4" fmla="*/ 12967 w 39774"/>
                    <a:gd name="connsiteY4" fmla="*/ -279 h 54335"/>
                    <a:gd name="connsiteX5" fmla="*/ 12922 w 39774"/>
                    <a:gd name="connsiteY5" fmla="*/ -324 h 54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774" h="54335">
                      <a:moveTo>
                        <a:pt x="12922" y="-324"/>
                      </a:moveTo>
                      <a:cubicBezTo>
                        <a:pt x="6030" y="8058"/>
                        <a:pt x="1584" y="18155"/>
                        <a:pt x="-17" y="28889"/>
                      </a:cubicBezTo>
                      <a:cubicBezTo>
                        <a:pt x="-1617" y="40583"/>
                        <a:pt x="14256" y="48764"/>
                        <a:pt x="24438" y="54011"/>
                      </a:cubicBezTo>
                      <a:cubicBezTo>
                        <a:pt x="25772" y="46586"/>
                        <a:pt x="30930" y="32179"/>
                        <a:pt x="39645" y="30090"/>
                      </a:cubicBezTo>
                      <a:cubicBezTo>
                        <a:pt x="31286" y="19525"/>
                        <a:pt x="22349" y="9387"/>
                        <a:pt x="12967" y="-279"/>
                      </a:cubicBezTo>
                      <a:cubicBezTo>
                        <a:pt x="5986" y="9058"/>
                        <a:pt x="20303" y="7057"/>
                        <a:pt x="12922" y="-32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6" name="자유형: 도형 9865">
                  <a:extLst>
                    <a:ext uri="{FF2B5EF4-FFF2-40B4-BE49-F238E27FC236}">
                      <a16:creationId xmlns:a16="http://schemas.microsoft.com/office/drawing/2014/main" id="{220FA52C-F3DD-03E8-9C58-D085939801F3}"/>
                    </a:ext>
                  </a:extLst>
                </p:cNvPr>
                <p:cNvSpPr/>
                <p:nvPr/>
              </p:nvSpPr>
              <p:spPr>
                <a:xfrm>
                  <a:off x="5122094" y="8368367"/>
                  <a:ext cx="90416" cy="113462"/>
                </a:xfrm>
                <a:custGeom>
                  <a:avLst/>
                  <a:gdLst>
                    <a:gd name="connsiteX0" fmla="*/ 121965 w 132378"/>
                    <a:gd name="connsiteY0" fmla="*/ 110354 h 166120"/>
                    <a:gd name="connsiteX1" fmla="*/ 118052 w 132378"/>
                    <a:gd name="connsiteY1" fmla="*/ 91680 h 166120"/>
                    <a:gd name="connsiteX2" fmla="*/ 122498 w 132378"/>
                    <a:gd name="connsiteY2" fmla="*/ 69092 h 166120"/>
                    <a:gd name="connsiteX3" fmla="*/ 88083 w 132378"/>
                    <a:gd name="connsiteY3" fmla="*/ 58420 h 166120"/>
                    <a:gd name="connsiteX4" fmla="*/ 80480 w 132378"/>
                    <a:gd name="connsiteY4" fmla="*/ 36811 h 166120"/>
                    <a:gd name="connsiteX5" fmla="*/ 58248 w 132378"/>
                    <a:gd name="connsiteY5" fmla="*/ 3730 h 166120"/>
                    <a:gd name="connsiteX6" fmla="*/ 21965 w 132378"/>
                    <a:gd name="connsiteY6" fmla="*/ 1640 h 166120"/>
                    <a:gd name="connsiteX7" fmla="*/ 401 w 132378"/>
                    <a:gd name="connsiteY7" fmla="*/ 17647 h 166120"/>
                    <a:gd name="connsiteX8" fmla="*/ 15652 w 132378"/>
                    <a:gd name="connsiteY8" fmla="*/ 39390 h 166120"/>
                    <a:gd name="connsiteX9" fmla="*/ 20543 w 132378"/>
                    <a:gd name="connsiteY9" fmla="*/ 86522 h 166120"/>
                    <a:gd name="connsiteX10" fmla="*/ 3202 w 132378"/>
                    <a:gd name="connsiteY10" fmla="*/ 118536 h 166120"/>
                    <a:gd name="connsiteX11" fmla="*/ 38550 w 132378"/>
                    <a:gd name="connsiteY11" fmla="*/ 151395 h 166120"/>
                    <a:gd name="connsiteX12" fmla="*/ 66785 w 132378"/>
                    <a:gd name="connsiteY12" fmla="*/ 165579 h 166120"/>
                    <a:gd name="connsiteX13" fmla="*/ 121031 w 132378"/>
                    <a:gd name="connsiteY13" fmla="*/ 150327 h 166120"/>
                    <a:gd name="connsiteX14" fmla="*/ 121832 w 132378"/>
                    <a:gd name="connsiteY14" fmla="*/ 110310 h 166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2378" h="166120">
                      <a:moveTo>
                        <a:pt x="121965" y="110354"/>
                      </a:moveTo>
                      <a:cubicBezTo>
                        <a:pt x="116763" y="105619"/>
                        <a:pt x="115206" y="98100"/>
                        <a:pt x="118052" y="91680"/>
                      </a:cubicBezTo>
                      <a:cubicBezTo>
                        <a:pt x="123654" y="80163"/>
                        <a:pt x="122498" y="82120"/>
                        <a:pt x="122498" y="69092"/>
                      </a:cubicBezTo>
                      <a:cubicBezTo>
                        <a:pt x="122498" y="60510"/>
                        <a:pt x="93686" y="59310"/>
                        <a:pt x="88083" y="58420"/>
                      </a:cubicBezTo>
                      <a:cubicBezTo>
                        <a:pt x="77145" y="56686"/>
                        <a:pt x="89862" y="36811"/>
                        <a:pt x="80480" y="36811"/>
                      </a:cubicBezTo>
                      <a:cubicBezTo>
                        <a:pt x="74121" y="36811"/>
                        <a:pt x="55136" y="6976"/>
                        <a:pt x="58248" y="3730"/>
                      </a:cubicBezTo>
                      <a:cubicBezTo>
                        <a:pt x="43575" y="1551"/>
                        <a:pt x="36016" y="-2895"/>
                        <a:pt x="21965" y="1640"/>
                      </a:cubicBezTo>
                      <a:cubicBezTo>
                        <a:pt x="10849" y="5197"/>
                        <a:pt x="-3023" y="3774"/>
                        <a:pt x="401" y="17647"/>
                      </a:cubicBezTo>
                      <a:cubicBezTo>
                        <a:pt x="3024" y="28140"/>
                        <a:pt x="13740" y="29475"/>
                        <a:pt x="15652" y="39390"/>
                      </a:cubicBezTo>
                      <a:cubicBezTo>
                        <a:pt x="19342" y="54819"/>
                        <a:pt x="20987" y="70666"/>
                        <a:pt x="20543" y="86522"/>
                      </a:cubicBezTo>
                      <a:cubicBezTo>
                        <a:pt x="19387" y="104796"/>
                        <a:pt x="13340" y="104752"/>
                        <a:pt x="3202" y="118536"/>
                      </a:cubicBezTo>
                      <a:cubicBezTo>
                        <a:pt x="15696" y="131030"/>
                        <a:pt x="23655" y="143747"/>
                        <a:pt x="38550" y="151395"/>
                      </a:cubicBezTo>
                      <a:cubicBezTo>
                        <a:pt x="47132" y="155841"/>
                        <a:pt x="57003" y="167535"/>
                        <a:pt x="66785" y="165579"/>
                      </a:cubicBezTo>
                      <a:cubicBezTo>
                        <a:pt x="78523" y="163177"/>
                        <a:pt x="120142" y="161132"/>
                        <a:pt x="121031" y="150327"/>
                      </a:cubicBezTo>
                      <a:cubicBezTo>
                        <a:pt x="123121" y="129340"/>
                        <a:pt x="144686" y="130941"/>
                        <a:pt x="121832" y="11031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7" name="자유형: 도형 9866">
                  <a:extLst>
                    <a:ext uri="{FF2B5EF4-FFF2-40B4-BE49-F238E27FC236}">
                      <a16:creationId xmlns:a16="http://schemas.microsoft.com/office/drawing/2014/main" id="{6076057D-08F9-3292-F707-683C0824E261}"/>
                    </a:ext>
                  </a:extLst>
                </p:cNvPr>
                <p:cNvSpPr/>
                <p:nvPr/>
              </p:nvSpPr>
              <p:spPr>
                <a:xfrm>
                  <a:off x="5121791" y="8367705"/>
                  <a:ext cx="91145" cy="114492"/>
                </a:xfrm>
                <a:custGeom>
                  <a:avLst/>
                  <a:gdLst>
                    <a:gd name="connsiteX0" fmla="*/ 65135 w 133446"/>
                    <a:gd name="connsiteY0" fmla="*/ 167305 h 167628"/>
                    <a:gd name="connsiteX1" fmla="*/ 65135 w 133446"/>
                    <a:gd name="connsiteY1" fmla="*/ 167305 h 167628"/>
                    <a:gd name="connsiteX2" fmla="*/ 47349 w 133446"/>
                    <a:gd name="connsiteY2" fmla="*/ 158412 h 167628"/>
                    <a:gd name="connsiteX3" fmla="*/ 38902 w 133446"/>
                    <a:gd name="connsiteY3" fmla="*/ 152721 h 167628"/>
                    <a:gd name="connsiteX4" fmla="*/ 13468 w 133446"/>
                    <a:gd name="connsiteY4" fmla="*/ 130489 h 167628"/>
                    <a:gd name="connsiteX5" fmla="*/ 3464 w 133446"/>
                    <a:gd name="connsiteY5" fmla="*/ 119640 h 167628"/>
                    <a:gd name="connsiteX6" fmla="*/ 3108 w 133446"/>
                    <a:gd name="connsiteY6" fmla="*/ 119284 h 167628"/>
                    <a:gd name="connsiteX7" fmla="*/ 3375 w 133446"/>
                    <a:gd name="connsiteY7" fmla="*/ 118928 h 167628"/>
                    <a:gd name="connsiteX8" fmla="*/ 11023 w 133446"/>
                    <a:gd name="connsiteY8" fmla="*/ 109769 h 167628"/>
                    <a:gd name="connsiteX9" fmla="*/ 20583 w 133446"/>
                    <a:gd name="connsiteY9" fmla="*/ 87181 h 167628"/>
                    <a:gd name="connsiteX10" fmla="*/ 15736 w 133446"/>
                    <a:gd name="connsiteY10" fmla="*/ 40227 h 167628"/>
                    <a:gd name="connsiteX11" fmla="*/ 8533 w 133446"/>
                    <a:gd name="connsiteY11" fmla="*/ 29867 h 167628"/>
                    <a:gd name="connsiteX12" fmla="*/ 485 w 133446"/>
                    <a:gd name="connsiteY12" fmla="*/ 18485 h 167628"/>
                    <a:gd name="connsiteX13" fmla="*/ 1196 w 133446"/>
                    <a:gd name="connsiteY13" fmla="*/ 9592 h 167628"/>
                    <a:gd name="connsiteX14" fmla="*/ 14535 w 133446"/>
                    <a:gd name="connsiteY14" fmla="*/ 3545 h 167628"/>
                    <a:gd name="connsiteX15" fmla="*/ 22228 w 133446"/>
                    <a:gd name="connsiteY15" fmla="*/ 1677 h 167628"/>
                    <a:gd name="connsiteX16" fmla="*/ 34233 w 133446"/>
                    <a:gd name="connsiteY16" fmla="*/ -324 h 167628"/>
                    <a:gd name="connsiteX17" fmla="*/ 48373 w 133446"/>
                    <a:gd name="connsiteY17" fmla="*/ 1766 h 167628"/>
                    <a:gd name="connsiteX18" fmla="*/ 58777 w 133446"/>
                    <a:gd name="connsiteY18" fmla="*/ 3767 h 167628"/>
                    <a:gd name="connsiteX19" fmla="*/ 59800 w 133446"/>
                    <a:gd name="connsiteY19" fmla="*/ 3767 h 167628"/>
                    <a:gd name="connsiteX20" fmla="*/ 59088 w 133446"/>
                    <a:gd name="connsiteY20" fmla="*/ 4523 h 167628"/>
                    <a:gd name="connsiteX21" fmla="*/ 60289 w 133446"/>
                    <a:gd name="connsiteY21" fmla="*/ 9992 h 167628"/>
                    <a:gd name="connsiteX22" fmla="*/ 81009 w 133446"/>
                    <a:gd name="connsiteY22" fmla="*/ 36670 h 167628"/>
                    <a:gd name="connsiteX23" fmla="*/ 84166 w 133446"/>
                    <a:gd name="connsiteY23" fmla="*/ 37871 h 167628"/>
                    <a:gd name="connsiteX24" fmla="*/ 84877 w 133446"/>
                    <a:gd name="connsiteY24" fmla="*/ 46764 h 167628"/>
                    <a:gd name="connsiteX25" fmla="*/ 88701 w 133446"/>
                    <a:gd name="connsiteY25" fmla="*/ 58280 h 167628"/>
                    <a:gd name="connsiteX26" fmla="*/ 93148 w 133446"/>
                    <a:gd name="connsiteY26" fmla="*/ 58769 h 167628"/>
                    <a:gd name="connsiteX27" fmla="*/ 123650 w 133446"/>
                    <a:gd name="connsiteY27" fmla="*/ 69485 h 167628"/>
                    <a:gd name="connsiteX28" fmla="*/ 123650 w 133446"/>
                    <a:gd name="connsiteY28" fmla="*/ 74198 h 167628"/>
                    <a:gd name="connsiteX29" fmla="*/ 118981 w 133446"/>
                    <a:gd name="connsiteY29" fmla="*/ 91983 h 167628"/>
                    <a:gd name="connsiteX30" fmla="*/ 118981 w 133446"/>
                    <a:gd name="connsiteY30" fmla="*/ 91983 h 167628"/>
                    <a:gd name="connsiteX31" fmla="*/ 122716 w 133446"/>
                    <a:gd name="connsiteY31" fmla="*/ 109769 h 167628"/>
                    <a:gd name="connsiteX32" fmla="*/ 122716 w 133446"/>
                    <a:gd name="connsiteY32" fmla="*/ 109769 h 167628"/>
                    <a:gd name="connsiteX33" fmla="*/ 123294 w 133446"/>
                    <a:gd name="connsiteY33" fmla="*/ 110302 h 167628"/>
                    <a:gd name="connsiteX34" fmla="*/ 124850 w 133446"/>
                    <a:gd name="connsiteY34" fmla="*/ 111681 h 167628"/>
                    <a:gd name="connsiteX35" fmla="*/ 124850 w 133446"/>
                    <a:gd name="connsiteY35" fmla="*/ 111681 h 167628"/>
                    <a:gd name="connsiteX36" fmla="*/ 129297 w 133446"/>
                    <a:gd name="connsiteY36" fmla="*/ 133913 h 167628"/>
                    <a:gd name="connsiteX37" fmla="*/ 122272 w 133446"/>
                    <a:gd name="connsiteY37" fmla="*/ 150053 h 167628"/>
                    <a:gd name="connsiteX38" fmla="*/ 79230 w 133446"/>
                    <a:gd name="connsiteY38" fmla="*/ 164059 h 167628"/>
                    <a:gd name="connsiteX39" fmla="*/ 67581 w 133446"/>
                    <a:gd name="connsiteY39" fmla="*/ 165749 h 167628"/>
                    <a:gd name="connsiteX40" fmla="*/ 65135 w 133446"/>
                    <a:gd name="connsiteY40" fmla="*/ 167305 h 167628"/>
                    <a:gd name="connsiteX41" fmla="*/ 4575 w 133446"/>
                    <a:gd name="connsiteY41" fmla="*/ 119462 h 167628"/>
                    <a:gd name="connsiteX42" fmla="*/ 14313 w 133446"/>
                    <a:gd name="connsiteY42" fmla="*/ 130000 h 167628"/>
                    <a:gd name="connsiteX43" fmla="*/ 39435 w 133446"/>
                    <a:gd name="connsiteY43" fmla="*/ 151876 h 167628"/>
                    <a:gd name="connsiteX44" fmla="*/ 48017 w 133446"/>
                    <a:gd name="connsiteY44" fmla="*/ 157657 h 167628"/>
                    <a:gd name="connsiteX45" fmla="*/ 65135 w 133446"/>
                    <a:gd name="connsiteY45" fmla="*/ 166194 h 167628"/>
                    <a:gd name="connsiteX46" fmla="*/ 65135 w 133446"/>
                    <a:gd name="connsiteY46" fmla="*/ 166194 h 167628"/>
                    <a:gd name="connsiteX47" fmla="*/ 67314 w 133446"/>
                    <a:gd name="connsiteY47" fmla="*/ 166194 h 167628"/>
                    <a:gd name="connsiteX48" fmla="*/ 79052 w 133446"/>
                    <a:gd name="connsiteY48" fmla="*/ 164548 h 167628"/>
                    <a:gd name="connsiteX49" fmla="*/ 121115 w 133446"/>
                    <a:gd name="connsiteY49" fmla="*/ 151476 h 167628"/>
                    <a:gd name="connsiteX50" fmla="*/ 128363 w 133446"/>
                    <a:gd name="connsiteY50" fmla="*/ 134802 h 167628"/>
                    <a:gd name="connsiteX51" fmla="*/ 122316 w 133446"/>
                    <a:gd name="connsiteY51" fmla="*/ 112126 h 167628"/>
                    <a:gd name="connsiteX52" fmla="*/ 121560 w 133446"/>
                    <a:gd name="connsiteY52" fmla="*/ 111459 h 167628"/>
                    <a:gd name="connsiteX53" fmla="*/ 119915 w 133446"/>
                    <a:gd name="connsiteY53" fmla="*/ 109991 h 167628"/>
                    <a:gd name="connsiteX54" fmla="*/ 119915 w 133446"/>
                    <a:gd name="connsiteY54" fmla="*/ 109991 h 167628"/>
                    <a:gd name="connsiteX55" fmla="*/ 119915 w 133446"/>
                    <a:gd name="connsiteY55" fmla="*/ 109413 h 167628"/>
                    <a:gd name="connsiteX56" fmla="*/ 119915 w 133446"/>
                    <a:gd name="connsiteY56" fmla="*/ 109413 h 167628"/>
                    <a:gd name="connsiteX57" fmla="*/ 118181 w 133446"/>
                    <a:gd name="connsiteY57" fmla="*/ 92650 h 167628"/>
                    <a:gd name="connsiteX58" fmla="*/ 118181 w 133446"/>
                    <a:gd name="connsiteY58" fmla="*/ 92650 h 167628"/>
                    <a:gd name="connsiteX59" fmla="*/ 122627 w 133446"/>
                    <a:gd name="connsiteY59" fmla="*/ 75176 h 167628"/>
                    <a:gd name="connsiteX60" fmla="*/ 122627 w 133446"/>
                    <a:gd name="connsiteY60" fmla="*/ 70463 h 167628"/>
                    <a:gd name="connsiteX61" fmla="*/ 93148 w 133446"/>
                    <a:gd name="connsiteY61" fmla="*/ 60814 h 167628"/>
                    <a:gd name="connsiteX62" fmla="*/ 88701 w 133446"/>
                    <a:gd name="connsiteY62" fmla="*/ 60325 h 167628"/>
                    <a:gd name="connsiteX63" fmla="*/ 83944 w 133446"/>
                    <a:gd name="connsiteY63" fmla="*/ 47608 h 167628"/>
                    <a:gd name="connsiteX64" fmla="*/ 83499 w 133446"/>
                    <a:gd name="connsiteY64" fmla="*/ 39560 h 167628"/>
                    <a:gd name="connsiteX65" fmla="*/ 81187 w 133446"/>
                    <a:gd name="connsiteY65" fmla="*/ 38716 h 167628"/>
                    <a:gd name="connsiteX66" fmla="*/ 59444 w 133446"/>
                    <a:gd name="connsiteY66" fmla="*/ 11415 h 167628"/>
                    <a:gd name="connsiteX67" fmla="*/ 58065 w 133446"/>
                    <a:gd name="connsiteY67" fmla="*/ 5545 h 167628"/>
                    <a:gd name="connsiteX68" fmla="*/ 48284 w 133446"/>
                    <a:gd name="connsiteY68" fmla="*/ 3634 h 167628"/>
                    <a:gd name="connsiteX69" fmla="*/ 34411 w 133446"/>
                    <a:gd name="connsiteY69" fmla="*/ 1588 h 167628"/>
                    <a:gd name="connsiteX70" fmla="*/ 22761 w 133446"/>
                    <a:gd name="connsiteY70" fmla="*/ 3545 h 167628"/>
                    <a:gd name="connsiteX71" fmla="*/ 14936 w 133446"/>
                    <a:gd name="connsiteY71" fmla="*/ 5457 h 167628"/>
                    <a:gd name="connsiteX72" fmla="*/ 2130 w 133446"/>
                    <a:gd name="connsiteY72" fmla="*/ 11015 h 167628"/>
                    <a:gd name="connsiteX73" fmla="*/ 1552 w 133446"/>
                    <a:gd name="connsiteY73" fmla="*/ 18885 h 167628"/>
                    <a:gd name="connsiteX74" fmla="*/ 9289 w 133446"/>
                    <a:gd name="connsiteY74" fmla="*/ 29689 h 167628"/>
                    <a:gd name="connsiteX75" fmla="*/ 16803 w 133446"/>
                    <a:gd name="connsiteY75" fmla="*/ 40672 h 167628"/>
                    <a:gd name="connsiteX76" fmla="*/ 21694 w 133446"/>
                    <a:gd name="connsiteY76" fmla="*/ 87893 h 167628"/>
                    <a:gd name="connsiteX77" fmla="*/ 11823 w 133446"/>
                    <a:gd name="connsiteY77" fmla="*/ 111192 h 167628"/>
                    <a:gd name="connsiteX78" fmla="*/ 4575 w 133446"/>
                    <a:gd name="connsiteY78" fmla="*/ 119462 h 167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133446" h="167628">
                      <a:moveTo>
                        <a:pt x="65135" y="167305"/>
                      </a:moveTo>
                      <a:lnTo>
                        <a:pt x="65135" y="167305"/>
                      </a:lnTo>
                      <a:cubicBezTo>
                        <a:pt x="59044" y="167305"/>
                        <a:pt x="53086" y="162859"/>
                        <a:pt x="47349" y="158412"/>
                      </a:cubicBezTo>
                      <a:cubicBezTo>
                        <a:pt x="44682" y="156327"/>
                        <a:pt x="41836" y="154428"/>
                        <a:pt x="38902" y="152721"/>
                      </a:cubicBezTo>
                      <a:cubicBezTo>
                        <a:pt x="29075" y="147003"/>
                        <a:pt x="20449" y="139457"/>
                        <a:pt x="13468" y="130489"/>
                      </a:cubicBezTo>
                      <a:cubicBezTo>
                        <a:pt x="10311" y="126932"/>
                        <a:pt x="7065" y="123286"/>
                        <a:pt x="3464" y="119640"/>
                      </a:cubicBezTo>
                      <a:lnTo>
                        <a:pt x="3108" y="119284"/>
                      </a:lnTo>
                      <a:lnTo>
                        <a:pt x="3375" y="118928"/>
                      </a:lnTo>
                      <a:cubicBezTo>
                        <a:pt x="5776" y="115740"/>
                        <a:pt x="8311" y="112681"/>
                        <a:pt x="11023" y="109769"/>
                      </a:cubicBezTo>
                      <a:cubicBezTo>
                        <a:pt x="17336" y="103989"/>
                        <a:pt x="20849" y="95745"/>
                        <a:pt x="20583" y="87181"/>
                      </a:cubicBezTo>
                      <a:cubicBezTo>
                        <a:pt x="21072" y="71383"/>
                        <a:pt x="19427" y="55594"/>
                        <a:pt x="15736" y="40227"/>
                      </a:cubicBezTo>
                      <a:cubicBezTo>
                        <a:pt x="14669" y="36021"/>
                        <a:pt x="12090" y="32348"/>
                        <a:pt x="8533" y="29867"/>
                      </a:cubicBezTo>
                      <a:cubicBezTo>
                        <a:pt x="4709" y="27035"/>
                        <a:pt x="1863" y="23042"/>
                        <a:pt x="485" y="18485"/>
                      </a:cubicBezTo>
                      <a:cubicBezTo>
                        <a:pt x="-538" y="15550"/>
                        <a:pt x="-271" y="12326"/>
                        <a:pt x="1196" y="9592"/>
                      </a:cubicBezTo>
                      <a:cubicBezTo>
                        <a:pt x="3553" y="5857"/>
                        <a:pt x="8977" y="4745"/>
                        <a:pt x="14535" y="3545"/>
                      </a:cubicBezTo>
                      <a:cubicBezTo>
                        <a:pt x="17114" y="3060"/>
                        <a:pt x="19693" y="2438"/>
                        <a:pt x="22228" y="1677"/>
                      </a:cubicBezTo>
                      <a:cubicBezTo>
                        <a:pt x="26096" y="392"/>
                        <a:pt x="30142" y="-284"/>
                        <a:pt x="34233" y="-324"/>
                      </a:cubicBezTo>
                      <a:cubicBezTo>
                        <a:pt x="38990" y="-159"/>
                        <a:pt x="43748" y="543"/>
                        <a:pt x="48373" y="1766"/>
                      </a:cubicBezTo>
                      <a:cubicBezTo>
                        <a:pt x="51574" y="2433"/>
                        <a:pt x="54864" y="3189"/>
                        <a:pt x="58777" y="3767"/>
                      </a:cubicBezTo>
                      <a:lnTo>
                        <a:pt x="59800" y="3767"/>
                      </a:lnTo>
                      <a:lnTo>
                        <a:pt x="59088" y="4523"/>
                      </a:lnTo>
                      <a:cubicBezTo>
                        <a:pt x="59088" y="4523"/>
                        <a:pt x="58332" y="5501"/>
                        <a:pt x="60289" y="9992"/>
                      </a:cubicBezTo>
                      <a:cubicBezTo>
                        <a:pt x="64735" y="20485"/>
                        <a:pt x="76741" y="36670"/>
                        <a:pt x="81009" y="36670"/>
                      </a:cubicBezTo>
                      <a:cubicBezTo>
                        <a:pt x="82165" y="36590"/>
                        <a:pt x="83321" y="37030"/>
                        <a:pt x="84166" y="37871"/>
                      </a:cubicBezTo>
                      <a:cubicBezTo>
                        <a:pt x="85766" y="39694"/>
                        <a:pt x="85322" y="43162"/>
                        <a:pt x="84877" y="46764"/>
                      </a:cubicBezTo>
                      <a:cubicBezTo>
                        <a:pt x="84210" y="52010"/>
                        <a:pt x="83543" y="57435"/>
                        <a:pt x="88701" y="58280"/>
                      </a:cubicBezTo>
                      <a:lnTo>
                        <a:pt x="93148" y="58769"/>
                      </a:lnTo>
                      <a:cubicBezTo>
                        <a:pt x="103819" y="59836"/>
                        <a:pt x="123650" y="61792"/>
                        <a:pt x="123650" y="69485"/>
                      </a:cubicBezTo>
                      <a:cubicBezTo>
                        <a:pt x="123650" y="71308"/>
                        <a:pt x="123650" y="72864"/>
                        <a:pt x="123650" y="74198"/>
                      </a:cubicBezTo>
                      <a:cubicBezTo>
                        <a:pt x="123650" y="82335"/>
                        <a:pt x="123650" y="82335"/>
                        <a:pt x="118981" y="91983"/>
                      </a:cubicBezTo>
                      <a:lnTo>
                        <a:pt x="118981" y="91983"/>
                      </a:lnTo>
                      <a:cubicBezTo>
                        <a:pt x="116269" y="98102"/>
                        <a:pt x="117781" y="105251"/>
                        <a:pt x="122716" y="109769"/>
                      </a:cubicBezTo>
                      <a:lnTo>
                        <a:pt x="122716" y="109769"/>
                      </a:lnTo>
                      <a:lnTo>
                        <a:pt x="123294" y="110302"/>
                      </a:lnTo>
                      <a:lnTo>
                        <a:pt x="124850" y="111681"/>
                      </a:lnTo>
                      <a:lnTo>
                        <a:pt x="124850" y="111681"/>
                      </a:lnTo>
                      <a:cubicBezTo>
                        <a:pt x="137033" y="123375"/>
                        <a:pt x="133743" y="127688"/>
                        <a:pt x="129297" y="133913"/>
                      </a:cubicBezTo>
                      <a:cubicBezTo>
                        <a:pt x="125384" y="138475"/>
                        <a:pt x="122938" y="144095"/>
                        <a:pt x="122272" y="150053"/>
                      </a:cubicBezTo>
                      <a:cubicBezTo>
                        <a:pt x="121426" y="158946"/>
                        <a:pt x="97016" y="161836"/>
                        <a:pt x="79230" y="164059"/>
                      </a:cubicBezTo>
                      <a:cubicBezTo>
                        <a:pt x="74384" y="164682"/>
                        <a:pt x="70338" y="165215"/>
                        <a:pt x="67581" y="165749"/>
                      </a:cubicBezTo>
                      <a:cubicBezTo>
                        <a:pt x="66825" y="166349"/>
                        <a:pt x="65980" y="166869"/>
                        <a:pt x="65135" y="167305"/>
                      </a:cubicBezTo>
                      <a:close/>
                      <a:moveTo>
                        <a:pt x="4575" y="119462"/>
                      </a:moveTo>
                      <a:cubicBezTo>
                        <a:pt x="8088" y="123019"/>
                        <a:pt x="11245" y="126576"/>
                        <a:pt x="14313" y="130000"/>
                      </a:cubicBezTo>
                      <a:cubicBezTo>
                        <a:pt x="21205" y="138848"/>
                        <a:pt x="29742" y="146274"/>
                        <a:pt x="39435" y="151876"/>
                      </a:cubicBezTo>
                      <a:cubicBezTo>
                        <a:pt x="42414" y="153588"/>
                        <a:pt x="45304" y="155518"/>
                        <a:pt x="48017" y="157657"/>
                      </a:cubicBezTo>
                      <a:cubicBezTo>
                        <a:pt x="53619" y="162103"/>
                        <a:pt x="59400" y="166194"/>
                        <a:pt x="65135" y="166194"/>
                      </a:cubicBezTo>
                      <a:lnTo>
                        <a:pt x="65135" y="166194"/>
                      </a:lnTo>
                      <a:cubicBezTo>
                        <a:pt x="65847" y="166260"/>
                        <a:pt x="66603" y="166260"/>
                        <a:pt x="67314" y="166194"/>
                      </a:cubicBezTo>
                      <a:cubicBezTo>
                        <a:pt x="69982" y="165660"/>
                        <a:pt x="74161" y="165126"/>
                        <a:pt x="79052" y="164548"/>
                      </a:cubicBezTo>
                      <a:cubicBezTo>
                        <a:pt x="94482" y="162592"/>
                        <a:pt x="120359" y="159346"/>
                        <a:pt x="121115" y="151476"/>
                      </a:cubicBezTo>
                      <a:cubicBezTo>
                        <a:pt x="121782" y="145313"/>
                        <a:pt x="124317" y="139506"/>
                        <a:pt x="128363" y="134802"/>
                      </a:cubicBezTo>
                      <a:cubicBezTo>
                        <a:pt x="133121" y="128399"/>
                        <a:pt x="135966" y="124531"/>
                        <a:pt x="122316" y="112126"/>
                      </a:cubicBezTo>
                      <a:lnTo>
                        <a:pt x="121560" y="111459"/>
                      </a:lnTo>
                      <a:lnTo>
                        <a:pt x="119915" y="109991"/>
                      </a:lnTo>
                      <a:lnTo>
                        <a:pt x="119915" y="109991"/>
                      </a:lnTo>
                      <a:cubicBezTo>
                        <a:pt x="119648" y="109680"/>
                        <a:pt x="119648" y="109591"/>
                        <a:pt x="119915" y="109413"/>
                      </a:cubicBezTo>
                      <a:lnTo>
                        <a:pt x="119915" y="109413"/>
                      </a:lnTo>
                      <a:cubicBezTo>
                        <a:pt x="116358" y="104553"/>
                        <a:pt x="115690" y="98137"/>
                        <a:pt x="118181" y="92650"/>
                      </a:cubicBezTo>
                      <a:lnTo>
                        <a:pt x="118181" y="92650"/>
                      </a:lnTo>
                      <a:cubicBezTo>
                        <a:pt x="122627" y="83046"/>
                        <a:pt x="122627" y="83046"/>
                        <a:pt x="122627" y="75176"/>
                      </a:cubicBezTo>
                      <a:cubicBezTo>
                        <a:pt x="122627" y="73842"/>
                        <a:pt x="122627" y="72286"/>
                        <a:pt x="122627" y="70463"/>
                      </a:cubicBezTo>
                      <a:cubicBezTo>
                        <a:pt x="122627" y="63793"/>
                        <a:pt x="101951" y="61570"/>
                        <a:pt x="93148" y="60814"/>
                      </a:cubicBezTo>
                      <a:cubicBezTo>
                        <a:pt x="91191" y="60814"/>
                        <a:pt x="89635" y="60503"/>
                        <a:pt x="88701" y="60325"/>
                      </a:cubicBezTo>
                      <a:cubicBezTo>
                        <a:pt x="82476" y="59347"/>
                        <a:pt x="83277" y="53122"/>
                        <a:pt x="83944" y="47608"/>
                      </a:cubicBezTo>
                      <a:cubicBezTo>
                        <a:pt x="84388" y="44185"/>
                        <a:pt x="84788" y="40983"/>
                        <a:pt x="83499" y="39560"/>
                      </a:cubicBezTo>
                      <a:cubicBezTo>
                        <a:pt x="82876" y="38942"/>
                        <a:pt x="82032" y="38631"/>
                        <a:pt x="81187" y="38716"/>
                      </a:cubicBezTo>
                      <a:cubicBezTo>
                        <a:pt x="75762" y="38716"/>
                        <a:pt x="63401" y="20619"/>
                        <a:pt x="59444" y="11415"/>
                      </a:cubicBezTo>
                      <a:cubicBezTo>
                        <a:pt x="58465" y="9627"/>
                        <a:pt x="57976" y="7591"/>
                        <a:pt x="58065" y="5545"/>
                      </a:cubicBezTo>
                      <a:cubicBezTo>
                        <a:pt x="54420" y="4967"/>
                        <a:pt x="51307" y="4301"/>
                        <a:pt x="48284" y="3634"/>
                      </a:cubicBezTo>
                      <a:cubicBezTo>
                        <a:pt x="43748" y="2447"/>
                        <a:pt x="39079" y="1762"/>
                        <a:pt x="34411" y="1588"/>
                      </a:cubicBezTo>
                      <a:cubicBezTo>
                        <a:pt x="30454" y="1615"/>
                        <a:pt x="26496" y="2277"/>
                        <a:pt x="22761" y="3545"/>
                      </a:cubicBezTo>
                      <a:cubicBezTo>
                        <a:pt x="20182" y="4314"/>
                        <a:pt x="17559" y="4950"/>
                        <a:pt x="14936" y="5457"/>
                      </a:cubicBezTo>
                      <a:cubicBezTo>
                        <a:pt x="9422" y="6568"/>
                        <a:pt x="4220" y="7635"/>
                        <a:pt x="2130" y="11015"/>
                      </a:cubicBezTo>
                      <a:cubicBezTo>
                        <a:pt x="885" y="13451"/>
                        <a:pt x="662" y="16292"/>
                        <a:pt x="1552" y="18885"/>
                      </a:cubicBezTo>
                      <a:cubicBezTo>
                        <a:pt x="2886" y="23229"/>
                        <a:pt x="5598" y="27022"/>
                        <a:pt x="9289" y="29689"/>
                      </a:cubicBezTo>
                      <a:cubicBezTo>
                        <a:pt x="13023" y="32357"/>
                        <a:pt x="15647" y="36243"/>
                        <a:pt x="16803" y="40672"/>
                      </a:cubicBezTo>
                      <a:cubicBezTo>
                        <a:pt x="20494" y="56132"/>
                        <a:pt x="22139" y="72006"/>
                        <a:pt x="21694" y="87893"/>
                      </a:cubicBezTo>
                      <a:cubicBezTo>
                        <a:pt x="21961" y="96728"/>
                        <a:pt x="18359" y="105233"/>
                        <a:pt x="11823" y="111192"/>
                      </a:cubicBezTo>
                      <a:cubicBezTo>
                        <a:pt x="9244" y="113815"/>
                        <a:pt x="6843" y="116576"/>
                        <a:pt x="4575" y="1194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68" name="자유형: 도형 9867">
                  <a:extLst>
                    <a:ext uri="{FF2B5EF4-FFF2-40B4-BE49-F238E27FC236}">
                      <a16:creationId xmlns:a16="http://schemas.microsoft.com/office/drawing/2014/main" id="{4916824C-0902-C387-3B3B-8C24CB171D5E}"/>
                    </a:ext>
                  </a:extLst>
                </p:cNvPr>
                <p:cNvSpPr/>
                <p:nvPr/>
              </p:nvSpPr>
              <p:spPr>
                <a:xfrm>
                  <a:off x="6975166" y="9377282"/>
                  <a:ext cx="446133" cy="133970"/>
                </a:xfrm>
                <a:custGeom>
                  <a:avLst/>
                  <a:gdLst>
                    <a:gd name="connsiteX0" fmla="*/ 362785 w 653184"/>
                    <a:gd name="connsiteY0" fmla="*/ 195717 h 196145"/>
                    <a:gd name="connsiteX1" fmla="*/ 325124 w 653184"/>
                    <a:gd name="connsiteY1" fmla="*/ 161080 h 196145"/>
                    <a:gd name="connsiteX2" fmla="*/ 325124 w 653184"/>
                    <a:gd name="connsiteY2" fmla="*/ 160235 h 196145"/>
                    <a:gd name="connsiteX3" fmla="*/ 325968 w 653184"/>
                    <a:gd name="connsiteY3" fmla="*/ 160235 h 196145"/>
                    <a:gd name="connsiteX4" fmla="*/ 339308 w 653184"/>
                    <a:gd name="connsiteY4" fmla="*/ 166015 h 196145"/>
                    <a:gd name="connsiteX5" fmla="*/ 367721 w 653184"/>
                    <a:gd name="connsiteY5" fmla="*/ 176109 h 196145"/>
                    <a:gd name="connsiteX6" fmla="*/ 376613 w 653184"/>
                    <a:gd name="connsiteY6" fmla="*/ 169039 h 196145"/>
                    <a:gd name="connsiteX7" fmla="*/ 378525 w 653184"/>
                    <a:gd name="connsiteY7" fmla="*/ 157034 h 196145"/>
                    <a:gd name="connsiteX8" fmla="*/ 407560 w 653184"/>
                    <a:gd name="connsiteY8" fmla="*/ 129422 h 196145"/>
                    <a:gd name="connsiteX9" fmla="*/ 449045 w 653184"/>
                    <a:gd name="connsiteY9" fmla="*/ 104922 h 196145"/>
                    <a:gd name="connsiteX10" fmla="*/ 454158 w 653184"/>
                    <a:gd name="connsiteY10" fmla="*/ 94473 h 196145"/>
                    <a:gd name="connsiteX11" fmla="*/ 473589 w 653184"/>
                    <a:gd name="connsiteY11" fmla="*/ 68862 h 196145"/>
                    <a:gd name="connsiteX12" fmla="*/ 476168 w 653184"/>
                    <a:gd name="connsiteY12" fmla="*/ 68106 h 196145"/>
                    <a:gd name="connsiteX13" fmla="*/ 485639 w 653184"/>
                    <a:gd name="connsiteY13" fmla="*/ 79756 h 196145"/>
                    <a:gd name="connsiteX14" fmla="*/ 488395 w 653184"/>
                    <a:gd name="connsiteY14" fmla="*/ 85180 h 196145"/>
                    <a:gd name="connsiteX15" fmla="*/ 497288 w 653184"/>
                    <a:gd name="connsiteY15" fmla="*/ 91138 h 196145"/>
                    <a:gd name="connsiteX16" fmla="*/ 506403 w 653184"/>
                    <a:gd name="connsiteY16" fmla="*/ 87537 h 196145"/>
                    <a:gd name="connsiteX17" fmla="*/ 512672 w 653184"/>
                    <a:gd name="connsiteY17" fmla="*/ 84247 h 196145"/>
                    <a:gd name="connsiteX18" fmla="*/ 518453 w 653184"/>
                    <a:gd name="connsiteY18" fmla="*/ 69662 h 196145"/>
                    <a:gd name="connsiteX19" fmla="*/ 517163 w 653184"/>
                    <a:gd name="connsiteY19" fmla="*/ 64816 h 196145"/>
                    <a:gd name="connsiteX20" fmla="*/ 517163 w 653184"/>
                    <a:gd name="connsiteY20" fmla="*/ 64282 h 196145"/>
                    <a:gd name="connsiteX21" fmla="*/ 517653 w 653184"/>
                    <a:gd name="connsiteY21" fmla="*/ 64282 h 196145"/>
                    <a:gd name="connsiteX22" fmla="*/ 525345 w 653184"/>
                    <a:gd name="connsiteY22" fmla="*/ 53922 h 196145"/>
                    <a:gd name="connsiteX23" fmla="*/ 532770 w 653184"/>
                    <a:gd name="connsiteY23" fmla="*/ 42006 h 196145"/>
                    <a:gd name="connsiteX24" fmla="*/ 543842 w 653184"/>
                    <a:gd name="connsiteY24" fmla="*/ 27244 h 196145"/>
                    <a:gd name="connsiteX25" fmla="*/ 571988 w 653184"/>
                    <a:gd name="connsiteY25" fmla="*/ -324 h 196145"/>
                    <a:gd name="connsiteX26" fmla="*/ 593197 w 653184"/>
                    <a:gd name="connsiteY26" fmla="*/ 10036 h 196145"/>
                    <a:gd name="connsiteX27" fmla="*/ 602090 w 653184"/>
                    <a:gd name="connsiteY27" fmla="*/ 21063 h 196145"/>
                    <a:gd name="connsiteX28" fmla="*/ 620853 w 653184"/>
                    <a:gd name="connsiteY28" fmla="*/ 33246 h 196145"/>
                    <a:gd name="connsiteX29" fmla="*/ 629746 w 653184"/>
                    <a:gd name="connsiteY29" fmla="*/ 32224 h 196145"/>
                    <a:gd name="connsiteX30" fmla="*/ 633615 w 653184"/>
                    <a:gd name="connsiteY30" fmla="*/ 31379 h 196145"/>
                    <a:gd name="connsiteX31" fmla="*/ 634281 w 653184"/>
                    <a:gd name="connsiteY31" fmla="*/ 31379 h 196145"/>
                    <a:gd name="connsiteX32" fmla="*/ 634281 w 653184"/>
                    <a:gd name="connsiteY32" fmla="*/ 31379 h 196145"/>
                    <a:gd name="connsiteX33" fmla="*/ 636282 w 653184"/>
                    <a:gd name="connsiteY33" fmla="*/ 31379 h 196145"/>
                    <a:gd name="connsiteX34" fmla="*/ 653045 w 653184"/>
                    <a:gd name="connsiteY34" fmla="*/ 45474 h 196145"/>
                    <a:gd name="connsiteX35" fmla="*/ 633836 w 653184"/>
                    <a:gd name="connsiteY35" fmla="*/ 61081 h 196145"/>
                    <a:gd name="connsiteX36" fmla="*/ 632725 w 653184"/>
                    <a:gd name="connsiteY36" fmla="*/ 61081 h 196145"/>
                    <a:gd name="connsiteX37" fmla="*/ 624811 w 653184"/>
                    <a:gd name="connsiteY37" fmla="*/ 62237 h 196145"/>
                    <a:gd name="connsiteX38" fmla="*/ 625033 w 653184"/>
                    <a:gd name="connsiteY38" fmla="*/ 63482 h 196145"/>
                    <a:gd name="connsiteX39" fmla="*/ 625656 w 653184"/>
                    <a:gd name="connsiteY39" fmla="*/ 69707 h 196145"/>
                    <a:gd name="connsiteX40" fmla="*/ 601734 w 653184"/>
                    <a:gd name="connsiteY40" fmla="*/ 83669 h 196145"/>
                    <a:gd name="connsiteX41" fmla="*/ 592841 w 653184"/>
                    <a:gd name="connsiteY41" fmla="*/ 82468 h 196145"/>
                    <a:gd name="connsiteX42" fmla="*/ 571587 w 653184"/>
                    <a:gd name="connsiteY42" fmla="*/ 79533 h 196145"/>
                    <a:gd name="connsiteX43" fmla="*/ 536594 w 653184"/>
                    <a:gd name="connsiteY43" fmla="*/ 92028 h 196145"/>
                    <a:gd name="connsiteX44" fmla="*/ 534460 w 653184"/>
                    <a:gd name="connsiteY44" fmla="*/ 103855 h 196145"/>
                    <a:gd name="connsiteX45" fmla="*/ 529702 w 653184"/>
                    <a:gd name="connsiteY45" fmla="*/ 119062 h 196145"/>
                    <a:gd name="connsiteX46" fmla="*/ 523211 w 653184"/>
                    <a:gd name="connsiteY46" fmla="*/ 122530 h 196145"/>
                    <a:gd name="connsiteX47" fmla="*/ 514808 w 653184"/>
                    <a:gd name="connsiteY47" fmla="*/ 128754 h 196145"/>
                    <a:gd name="connsiteX48" fmla="*/ 510983 w 653184"/>
                    <a:gd name="connsiteY48" fmla="*/ 138670 h 196145"/>
                    <a:gd name="connsiteX49" fmla="*/ 504759 w 653184"/>
                    <a:gd name="connsiteY49" fmla="*/ 156900 h 196145"/>
                    <a:gd name="connsiteX50" fmla="*/ 504314 w 653184"/>
                    <a:gd name="connsiteY50" fmla="*/ 164771 h 196145"/>
                    <a:gd name="connsiteX51" fmla="*/ 494976 w 653184"/>
                    <a:gd name="connsiteY51" fmla="*/ 178599 h 196145"/>
                    <a:gd name="connsiteX52" fmla="*/ 483238 w 653184"/>
                    <a:gd name="connsiteY52" fmla="*/ 183045 h 196145"/>
                    <a:gd name="connsiteX53" fmla="*/ 464608 w 653184"/>
                    <a:gd name="connsiteY53" fmla="*/ 188559 h 196145"/>
                    <a:gd name="connsiteX54" fmla="*/ 462340 w 653184"/>
                    <a:gd name="connsiteY54" fmla="*/ 188559 h 196145"/>
                    <a:gd name="connsiteX55" fmla="*/ 453447 w 653184"/>
                    <a:gd name="connsiteY55" fmla="*/ 184112 h 196145"/>
                    <a:gd name="connsiteX56" fmla="*/ 441931 w 653184"/>
                    <a:gd name="connsiteY56" fmla="*/ 179666 h 196145"/>
                    <a:gd name="connsiteX57" fmla="*/ 421033 w 653184"/>
                    <a:gd name="connsiteY57" fmla="*/ 187003 h 196145"/>
                    <a:gd name="connsiteX58" fmla="*/ 408050 w 653184"/>
                    <a:gd name="connsiteY58" fmla="*/ 193628 h 196145"/>
                    <a:gd name="connsiteX59" fmla="*/ 395288 w 653184"/>
                    <a:gd name="connsiteY59" fmla="*/ 195406 h 196145"/>
                    <a:gd name="connsiteX60" fmla="*/ 386707 w 653184"/>
                    <a:gd name="connsiteY60" fmla="*/ 195050 h 196145"/>
                    <a:gd name="connsiteX61" fmla="*/ 378213 w 653184"/>
                    <a:gd name="connsiteY61" fmla="*/ 194739 h 196145"/>
                    <a:gd name="connsiteX62" fmla="*/ 369321 w 653184"/>
                    <a:gd name="connsiteY62" fmla="*/ 195539 h 196145"/>
                    <a:gd name="connsiteX63" fmla="*/ 362785 w 653184"/>
                    <a:gd name="connsiteY63" fmla="*/ 195717 h 196145"/>
                    <a:gd name="connsiteX64" fmla="*/ 326413 w 653184"/>
                    <a:gd name="connsiteY64" fmla="*/ 161702 h 196145"/>
                    <a:gd name="connsiteX65" fmla="*/ 362785 w 653184"/>
                    <a:gd name="connsiteY65" fmla="*/ 194606 h 196145"/>
                    <a:gd name="connsiteX66" fmla="*/ 368921 w 653184"/>
                    <a:gd name="connsiteY66" fmla="*/ 193939 h 196145"/>
                    <a:gd name="connsiteX67" fmla="*/ 378169 w 653184"/>
                    <a:gd name="connsiteY67" fmla="*/ 193139 h 196145"/>
                    <a:gd name="connsiteX68" fmla="*/ 386751 w 653184"/>
                    <a:gd name="connsiteY68" fmla="*/ 193450 h 196145"/>
                    <a:gd name="connsiteX69" fmla="*/ 395244 w 653184"/>
                    <a:gd name="connsiteY69" fmla="*/ 193805 h 196145"/>
                    <a:gd name="connsiteX70" fmla="*/ 407649 w 653184"/>
                    <a:gd name="connsiteY70" fmla="*/ 192072 h 196145"/>
                    <a:gd name="connsiteX71" fmla="*/ 420410 w 653184"/>
                    <a:gd name="connsiteY71" fmla="*/ 185579 h 196145"/>
                    <a:gd name="connsiteX72" fmla="*/ 441886 w 653184"/>
                    <a:gd name="connsiteY72" fmla="*/ 178065 h 196145"/>
                    <a:gd name="connsiteX73" fmla="*/ 454069 w 653184"/>
                    <a:gd name="connsiteY73" fmla="*/ 183001 h 196145"/>
                    <a:gd name="connsiteX74" fmla="*/ 462384 w 653184"/>
                    <a:gd name="connsiteY74" fmla="*/ 187447 h 196145"/>
                    <a:gd name="connsiteX75" fmla="*/ 464474 w 653184"/>
                    <a:gd name="connsiteY75" fmla="*/ 187447 h 196145"/>
                    <a:gd name="connsiteX76" fmla="*/ 482704 w 653184"/>
                    <a:gd name="connsiteY76" fmla="*/ 182023 h 196145"/>
                    <a:gd name="connsiteX77" fmla="*/ 494621 w 653184"/>
                    <a:gd name="connsiteY77" fmla="*/ 177576 h 196145"/>
                    <a:gd name="connsiteX78" fmla="*/ 503068 w 653184"/>
                    <a:gd name="connsiteY78" fmla="*/ 164860 h 196145"/>
                    <a:gd name="connsiteX79" fmla="*/ 503514 w 653184"/>
                    <a:gd name="connsiteY79" fmla="*/ 156767 h 196145"/>
                    <a:gd name="connsiteX80" fmla="*/ 509827 w 653184"/>
                    <a:gd name="connsiteY80" fmla="*/ 138270 h 196145"/>
                    <a:gd name="connsiteX81" fmla="*/ 513607 w 653184"/>
                    <a:gd name="connsiteY81" fmla="*/ 128443 h 196145"/>
                    <a:gd name="connsiteX82" fmla="*/ 522500 w 653184"/>
                    <a:gd name="connsiteY82" fmla="*/ 121551 h 196145"/>
                    <a:gd name="connsiteX83" fmla="*/ 528680 w 653184"/>
                    <a:gd name="connsiteY83" fmla="*/ 118306 h 196145"/>
                    <a:gd name="connsiteX84" fmla="*/ 533126 w 653184"/>
                    <a:gd name="connsiteY84" fmla="*/ 103899 h 196145"/>
                    <a:gd name="connsiteX85" fmla="*/ 535394 w 653184"/>
                    <a:gd name="connsiteY85" fmla="*/ 91538 h 196145"/>
                    <a:gd name="connsiteX86" fmla="*/ 571365 w 653184"/>
                    <a:gd name="connsiteY86" fmla="*/ 78466 h 196145"/>
                    <a:gd name="connsiteX87" fmla="*/ 592974 w 653184"/>
                    <a:gd name="connsiteY87" fmla="*/ 81445 h 196145"/>
                    <a:gd name="connsiteX88" fmla="*/ 601468 w 653184"/>
                    <a:gd name="connsiteY88" fmla="*/ 82601 h 196145"/>
                    <a:gd name="connsiteX89" fmla="*/ 624277 w 653184"/>
                    <a:gd name="connsiteY89" fmla="*/ 69618 h 196145"/>
                    <a:gd name="connsiteX90" fmla="*/ 623744 w 653184"/>
                    <a:gd name="connsiteY90" fmla="*/ 63837 h 196145"/>
                    <a:gd name="connsiteX91" fmla="*/ 623744 w 653184"/>
                    <a:gd name="connsiteY91" fmla="*/ 61659 h 196145"/>
                    <a:gd name="connsiteX92" fmla="*/ 632637 w 653184"/>
                    <a:gd name="connsiteY92" fmla="*/ 60013 h 196145"/>
                    <a:gd name="connsiteX93" fmla="*/ 633748 w 653184"/>
                    <a:gd name="connsiteY93" fmla="*/ 60013 h 196145"/>
                    <a:gd name="connsiteX94" fmla="*/ 651934 w 653184"/>
                    <a:gd name="connsiteY94" fmla="*/ 45563 h 196145"/>
                    <a:gd name="connsiteX95" fmla="*/ 636282 w 653184"/>
                    <a:gd name="connsiteY95" fmla="*/ 32535 h 196145"/>
                    <a:gd name="connsiteX96" fmla="*/ 631303 w 653184"/>
                    <a:gd name="connsiteY96" fmla="*/ 33113 h 196145"/>
                    <a:gd name="connsiteX97" fmla="*/ 628723 w 653184"/>
                    <a:gd name="connsiteY97" fmla="*/ 33691 h 196145"/>
                    <a:gd name="connsiteX98" fmla="*/ 628367 w 653184"/>
                    <a:gd name="connsiteY98" fmla="*/ 33691 h 196145"/>
                    <a:gd name="connsiteX99" fmla="*/ 620898 w 653184"/>
                    <a:gd name="connsiteY99" fmla="*/ 34447 h 196145"/>
                    <a:gd name="connsiteX100" fmla="*/ 601201 w 653184"/>
                    <a:gd name="connsiteY100" fmla="*/ 21819 h 196145"/>
                    <a:gd name="connsiteX101" fmla="*/ 592308 w 653184"/>
                    <a:gd name="connsiteY101" fmla="*/ 10925 h 196145"/>
                    <a:gd name="connsiteX102" fmla="*/ 571854 w 653184"/>
                    <a:gd name="connsiteY102" fmla="*/ 877 h 196145"/>
                    <a:gd name="connsiteX103" fmla="*/ 544776 w 653184"/>
                    <a:gd name="connsiteY103" fmla="*/ 27555 h 196145"/>
                    <a:gd name="connsiteX104" fmla="*/ 533215 w 653184"/>
                    <a:gd name="connsiteY104" fmla="*/ 42939 h 196145"/>
                    <a:gd name="connsiteX105" fmla="*/ 526323 w 653184"/>
                    <a:gd name="connsiteY105" fmla="*/ 54144 h 196145"/>
                    <a:gd name="connsiteX106" fmla="*/ 518364 w 653184"/>
                    <a:gd name="connsiteY106" fmla="*/ 65127 h 196145"/>
                    <a:gd name="connsiteX107" fmla="*/ 519520 w 653184"/>
                    <a:gd name="connsiteY107" fmla="*/ 69573 h 196145"/>
                    <a:gd name="connsiteX108" fmla="*/ 513117 w 653184"/>
                    <a:gd name="connsiteY108" fmla="*/ 85491 h 196145"/>
                    <a:gd name="connsiteX109" fmla="*/ 506937 w 653184"/>
                    <a:gd name="connsiteY109" fmla="*/ 88737 h 196145"/>
                    <a:gd name="connsiteX110" fmla="*/ 497288 w 653184"/>
                    <a:gd name="connsiteY110" fmla="*/ 92472 h 196145"/>
                    <a:gd name="connsiteX111" fmla="*/ 487640 w 653184"/>
                    <a:gd name="connsiteY111" fmla="*/ 86069 h 196145"/>
                    <a:gd name="connsiteX112" fmla="*/ 484750 w 653184"/>
                    <a:gd name="connsiteY112" fmla="*/ 80422 h 196145"/>
                    <a:gd name="connsiteX113" fmla="*/ 476301 w 653184"/>
                    <a:gd name="connsiteY113" fmla="*/ 69440 h 196145"/>
                    <a:gd name="connsiteX114" fmla="*/ 474300 w 653184"/>
                    <a:gd name="connsiteY114" fmla="*/ 70062 h 196145"/>
                    <a:gd name="connsiteX115" fmla="*/ 455314 w 653184"/>
                    <a:gd name="connsiteY115" fmla="*/ 95229 h 196145"/>
                    <a:gd name="connsiteX116" fmla="*/ 450157 w 653184"/>
                    <a:gd name="connsiteY116" fmla="*/ 105633 h 196145"/>
                    <a:gd name="connsiteX117" fmla="*/ 407694 w 653184"/>
                    <a:gd name="connsiteY117" fmla="*/ 130756 h 196145"/>
                    <a:gd name="connsiteX118" fmla="*/ 379770 w 653184"/>
                    <a:gd name="connsiteY118" fmla="*/ 157434 h 196145"/>
                    <a:gd name="connsiteX119" fmla="*/ 377859 w 653184"/>
                    <a:gd name="connsiteY119" fmla="*/ 169484 h 196145"/>
                    <a:gd name="connsiteX120" fmla="*/ 367854 w 653184"/>
                    <a:gd name="connsiteY120" fmla="*/ 177487 h 196145"/>
                    <a:gd name="connsiteX121" fmla="*/ 338953 w 653184"/>
                    <a:gd name="connsiteY121" fmla="*/ 167260 h 196145"/>
                    <a:gd name="connsiteX122" fmla="*/ 326413 w 653184"/>
                    <a:gd name="connsiteY122" fmla="*/ 161791 h 196145"/>
                    <a:gd name="connsiteX123" fmla="*/ 137219 w 653184"/>
                    <a:gd name="connsiteY123" fmla="*/ 183490 h 196145"/>
                    <a:gd name="connsiteX124" fmla="*/ 137219 w 653184"/>
                    <a:gd name="connsiteY124" fmla="*/ 183490 h 196145"/>
                    <a:gd name="connsiteX125" fmla="*/ 96357 w 653184"/>
                    <a:gd name="connsiteY125" fmla="*/ 164459 h 196145"/>
                    <a:gd name="connsiteX126" fmla="*/ 95957 w 653184"/>
                    <a:gd name="connsiteY126" fmla="*/ 164459 h 196145"/>
                    <a:gd name="connsiteX127" fmla="*/ 88710 w 653184"/>
                    <a:gd name="connsiteY127" fmla="*/ 160013 h 196145"/>
                    <a:gd name="connsiteX128" fmla="*/ 50292 w 653184"/>
                    <a:gd name="connsiteY128" fmla="*/ 131378 h 196145"/>
                    <a:gd name="connsiteX129" fmla="*/ 39399 w 653184"/>
                    <a:gd name="connsiteY129" fmla="*/ 113593 h 196145"/>
                    <a:gd name="connsiteX130" fmla="*/ 31929 w 653184"/>
                    <a:gd name="connsiteY130" fmla="*/ 100254 h 196145"/>
                    <a:gd name="connsiteX131" fmla="*/ 28772 w 653184"/>
                    <a:gd name="connsiteY131" fmla="*/ 95807 h 196145"/>
                    <a:gd name="connsiteX132" fmla="*/ 10364 w 653184"/>
                    <a:gd name="connsiteY132" fmla="*/ 61125 h 196145"/>
                    <a:gd name="connsiteX133" fmla="*/ 7162 w 653184"/>
                    <a:gd name="connsiteY133" fmla="*/ 37871 h 196145"/>
                    <a:gd name="connsiteX134" fmla="*/ 182 w 653184"/>
                    <a:gd name="connsiteY134" fmla="*/ 3678 h 196145"/>
                    <a:gd name="connsiteX135" fmla="*/ -129 w 653184"/>
                    <a:gd name="connsiteY135" fmla="*/ 2966 h 196145"/>
                    <a:gd name="connsiteX136" fmla="*/ 671 w 653184"/>
                    <a:gd name="connsiteY136" fmla="*/ 2966 h 196145"/>
                    <a:gd name="connsiteX137" fmla="*/ 7207 w 653184"/>
                    <a:gd name="connsiteY137" fmla="*/ 2966 h 196145"/>
                    <a:gd name="connsiteX138" fmla="*/ 35442 w 653184"/>
                    <a:gd name="connsiteY138" fmla="*/ 15594 h 196145"/>
                    <a:gd name="connsiteX139" fmla="*/ 36953 w 653184"/>
                    <a:gd name="connsiteY139" fmla="*/ 21241 h 196145"/>
                    <a:gd name="connsiteX140" fmla="*/ 43045 w 653184"/>
                    <a:gd name="connsiteY140" fmla="*/ 28444 h 196145"/>
                    <a:gd name="connsiteX141" fmla="*/ 50559 w 653184"/>
                    <a:gd name="connsiteY141" fmla="*/ 29200 h 196145"/>
                    <a:gd name="connsiteX142" fmla="*/ 62520 w 653184"/>
                    <a:gd name="connsiteY142" fmla="*/ 22842 h 196145"/>
                    <a:gd name="connsiteX143" fmla="*/ 73858 w 653184"/>
                    <a:gd name="connsiteY143" fmla="*/ 13949 h 196145"/>
                    <a:gd name="connsiteX144" fmla="*/ 74259 w 653184"/>
                    <a:gd name="connsiteY144" fmla="*/ 13949 h 196145"/>
                    <a:gd name="connsiteX145" fmla="*/ 74259 w 653184"/>
                    <a:gd name="connsiteY145" fmla="*/ 14304 h 196145"/>
                    <a:gd name="connsiteX146" fmla="*/ 85286 w 653184"/>
                    <a:gd name="connsiteY146" fmla="*/ 27644 h 196145"/>
                    <a:gd name="connsiteX147" fmla="*/ 95957 w 653184"/>
                    <a:gd name="connsiteY147" fmla="*/ 40583 h 196145"/>
                    <a:gd name="connsiteX148" fmla="*/ 106540 w 653184"/>
                    <a:gd name="connsiteY148" fmla="*/ 50143 h 196145"/>
                    <a:gd name="connsiteX149" fmla="*/ 118723 w 653184"/>
                    <a:gd name="connsiteY149" fmla="*/ 64460 h 196145"/>
                    <a:gd name="connsiteX150" fmla="*/ 119079 w 653184"/>
                    <a:gd name="connsiteY150" fmla="*/ 64460 h 196145"/>
                    <a:gd name="connsiteX151" fmla="*/ 119612 w 653184"/>
                    <a:gd name="connsiteY151" fmla="*/ 64460 h 196145"/>
                    <a:gd name="connsiteX152" fmla="*/ 119612 w 653184"/>
                    <a:gd name="connsiteY152" fmla="*/ 64993 h 196145"/>
                    <a:gd name="connsiteX153" fmla="*/ 119612 w 653184"/>
                    <a:gd name="connsiteY153" fmla="*/ 64993 h 196145"/>
                    <a:gd name="connsiteX154" fmla="*/ 119612 w 653184"/>
                    <a:gd name="connsiteY154" fmla="*/ 64993 h 196145"/>
                    <a:gd name="connsiteX155" fmla="*/ 119612 w 653184"/>
                    <a:gd name="connsiteY155" fmla="*/ 71397 h 196145"/>
                    <a:gd name="connsiteX156" fmla="*/ 119612 w 653184"/>
                    <a:gd name="connsiteY156" fmla="*/ 74553 h 196145"/>
                    <a:gd name="connsiteX157" fmla="*/ 119612 w 653184"/>
                    <a:gd name="connsiteY157" fmla="*/ 77888 h 196145"/>
                    <a:gd name="connsiteX158" fmla="*/ 119612 w 653184"/>
                    <a:gd name="connsiteY158" fmla="*/ 77888 h 196145"/>
                    <a:gd name="connsiteX159" fmla="*/ 119345 w 653184"/>
                    <a:gd name="connsiteY159" fmla="*/ 78422 h 196145"/>
                    <a:gd name="connsiteX160" fmla="*/ 117255 w 653184"/>
                    <a:gd name="connsiteY160" fmla="*/ 91761 h 196145"/>
                    <a:gd name="connsiteX161" fmla="*/ 117255 w 653184"/>
                    <a:gd name="connsiteY161" fmla="*/ 130889 h 196145"/>
                    <a:gd name="connsiteX162" fmla="*/ 128594 w 653184"/>
                    <a:gd name="connsiteY162" fmla="*/ 148452 h 196145"/>
                    <a:gd name="connsiteX163" fmla="*/ 138643 w 653184"/>
                    <a:gd name="connsiteY163" fmla="*/ 163037 h 196145"/>
                    <a:gd name="connsiteX164" fmla="*/ 142777 w 653184"/>
                    <a:gd name="connsiteY164" fmla="*/ 181311 h 196145"/>
                    <a:gd name="connsiteX165" fmla="*/ 137219 w 653184"/>
                    <a:gd name="connsiteY165" fmla="*/ 183579 h 196145"/>
                    <a:gd name="connsiteX166" fmla="*/ 1515 w 653184"/>
                    <a:gd name="connsiteY166" fmla="*/ 3722 h 196145"/>
                    <a:gd name="connsiteX167" fmla="*/ 8274 w 653184"/>
                    <a:gd name="connsiteY167" fmla="*/ 37560 h 196145"/>
                    <a:gd name="connsiteX168" fmla="*/ 11431 w 653184"/>
                    <a:gd name="connsiteY168" fmla="*/ 60636 h 196145"/>
                    <a:gd name="connsiteX169" fmla="*/ 29661 w 653184"/>
                    <a:gd name="connsiteY169" fmla="*/ 94962 h 196145"/>
                    <a:gd name="connsiteX170" fmla="*/ 32818 w 653184"/>
                    <a:gd name="connsiteY170" fmla="*/ 99408 h 196145"/>
                    <a:gd name="connsiteX171" fmla="*/ 40377 w 653184"/>
                    <a:gd name="connsiteY171" fmla="*/ 112748 h 196145"/>
                    <a:gd name="connsiteX172" fmla="*/ 51138 w 653184"/>
                    <a:gd name="connsiteY172" fmla="*/ 130311 h 196145"/>
                    <a:gd name="connsiteX173" fmla="*/ 89287 w 653184"/>
                    <a:gd name="connsiteY173" fmla="*/ 158768 h 196145"/>
                    <a:gd name="connsiteX174" fmla="*/ 96535 w 653184"/>
                    <a:gd name="connsiteY174" fmla="*/ 163214 h 196145"/>
                    <a:gd name="connsiteX175" fmla="*/ 96935 w 653184"/>
                    <a:gd name="connsiteY175" fmla="*/ 163214 h 196145"/>
                    <a:gd name="connsiteX176" fmla="*/ 137219 w 653184"/>
                    <a:gd name="connsiteY176" fmla="*/ 182067 h 196145"/>
                    <a:gd name="connsiteX177" fmla="*/ 137219 w 653184"/>
                    <a:gd name="connsiteY177" fmla="*/ 182067 h 196145"/>
                    <a:gd name="connsiteX178" fmla="*/ 141666 w 653184"/>
                    <a:gd name="connsiteY178" fmla="*/ 180200 h 196145"/>
                    <a:gd name="connsiteX179" fmla="*/ 137219 w 653184"/>
                    <a:gd name="connsiteY179" fmla="*/ 163037 h 196145"/>
                    <a:gd name="connsiteX180" fmla="*/ 127304 w 653184"/>
                    <a:gd name="connsiteY180" fmla="*/ 148630 h 196145"/>
                    <a:gd name="connsiteX181" fmla="*/ 115832 w 653184"/>
                    <a:gd name="connsiteY181" fmla="*/ 130845 h 196145"/>
                    <a:gd name="connsiteX182" fmla="*/ 115832 w 653184"/>
                    <a:gd name="connsiteY182" fmla="*/ 91094 h 196145"/>
                    <a:gd name="connsiteX183" fmla="*/ 118411 w 653184"/>
                    <a:gd name="connsiteY183" fmla="*/ 70729 h 196145"/>
                    <a:gd name="connsiteX184" fmla="*/ 105872 w 653184"/>
                    <a:gd name="connsiteY184" fmla="*/ 50454 h 196145"/>
                    <a:gd name="connsiteX185" fmla="*/ 95068 w 653184"/>
                    <a:gd name="connsiteY185" fmla="*/ 40627 h 196145"/>
                    <a:gd name="connsiteX186" fmla="*/ 84441 w 653184"/>
                    <a:gd name="connsiteY186" fmla="*/ 27777 h 196145"/>
                    <a:gd name="connsiteX187" fmla="*/ 73591 w 653184"/>
                    <a:gd name="connsiteY187" fmla="*/ 14438 h 196145"/>
                    <a:gd name="connsiteX188" fmla="*/ 63187 w 653184"/>
                    <a:gd name="connsiteY188" fmla="*/ 22575 h 196145"/>
                    <a:gd name="connsiteX189" fmla="*/ 50337 w 653184"/>
                    <a:gd name="connsiteY189" fmla="*/ 29422 h 196145"/>
                    <a:gd name="connsiteX190" fmla="*/ 42645 w 653184"/>
                    <a:gd name="connsiteY190" fmla="*/ 28667 h 196145"/>
                    <a:gd name="connsiteX191" fmla="*/ 35665 w 653184"/>
                    <a:gd name="connsiteY191" fmla="*/ 20574 h 196145"/>
                    <a:gd name="connsiteX192" fmla="*/ 34197 w 653184"/>
                    <a:gd name="connsiteY192" fmla="*/ 15150 h 196145"/>
                    <a:gd name="connsiteX193" fmla="*/ 6984 w 653184"/>
                    <a:gd name="connsiteY193" fmla="*/ 3188 h 196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</a:cxnLst>
                  <a:rect l="l" t="t" r="r" b="b"/>
                  <a:pathLst>
                    <a:path w="653184" h="196145">
                      <a:moveTo>
                        <a:pt x="362785" y="195717"/>
                      </a:moveTo>
                      <a:cubicBezTo>
                        <a:pt x="343577" y="195717"/>
                        <a:pt x="329037" y="177932"/>
                        <a:pt x="325124" y="161080"/>
                      </a:cubicBezTo>
                      <a:lnTo>
                        <a:pt x="325124" y="160235"/>
                      </a:lnTo>
                      <a:lnTo>
                        <a:pt x="325968" y="160235"/>
                      </a:lnTo>
                      <a:cubicBezTo>
                        <a:pt x="330593" y="161747"/>
                        <a:pt x="335039" y="163659"/>
                        <a:pt x="339308" y="166015"/>
                      </a:cubicBezTo>
                      <a:cubicBezTo>
                        <a:pt x="348467" y="170462"/>
                        <a:pt x="359895" y="176109"/>
                        <a:pt x="367721" y="176109"/>
                      </a:cubicBezTo>
                      <a:cubicBezTo>
                        <a:pt x="372123" y="176598"/>
                        <a:pt x="376124" y="173441"/>
                        <a:pt x="376613" y="169039"/>
                      </a:cubicBezTo>
                      <a:cubicBezTo>
                        <a:pt x="377502" y="164593"/>
                        <a:pt x="378037" y="160635"/>
                        <a:pt x="378525" y="157034"/>
                      </a:cubicBezTo>
                      <a:cubicBezTo>
                        <a:pt x="380748" y="140716"/>
                        <a:pt x="382216" y="129911"/>
                        <a:pt x="407560" y="129422"/>
                      </a:cubicBezTo>
                      <a:cubicBezTo>
                        <a:pt x="437573" y="128799"/>
                        <a:pt x="439529" y="124664"/>
                        <a:pt x="449045" y="104922"/>
                      </a:cubicBezTo>
                      <a:cubicBezTo>
                        <a:pt x="450512" y="101854"/>
                        <a:pt x="452202" y="98386"/>
                        <a:pt x="454158" y="94473"/>
                      </a:cubicBezTo>
                      <a:cubicBezTo>
                        <a:pt x="458293" y="86381"/>
                        <a:pt x="464563" y="74109"/>
                        <a:pt x="473589" y="68862"/>
                      </a:cubicBezTo>
                      <a:cubicBezTo>
                        <a:pt x="474389" y="68373"/>
                        <a:pt x="475279" y="68151"/>
                        <a:pt x="476168" y="68106"/>
                      </a:cubicBezTo>
                      <a:cubicBezTo>
                        <a:pt x="480614" y="68106"/>
                        <a:pt x="483327" y="74553"/>
                        <a:pt x="485639" y="79756"/>
                      </a:cubicBezTo>
                      <a:cubicBezTo>
                        <a:pt x="486394" y="81623"/>
                        <a:pt x="487328" y="83446"/>
                        <a:pt x="488395" y="85180"/>
                      </a:cubicBezTo>
                      <a:cubicBezTo>
                        <a:pt x="491375" y="89227"/>
                        <a:pt x="494176" y="91138"/>
                        <a:pt x="497288" y="91138"/>
                      </a:cubicBezTo>
                      <a:cubicBezTo>
                        <a:pt x="500578" y="90694"/>
                        <a:pt x="503692" y="89449"/>
                        <a:pt x="506403" y="87537"/>
                      </a:cubicBezTo>
                      <a:cubicBezTo>
                        <a:pt x="508359" y="86425"/>
                        <a:pt x="510406" y="85269"/>
                        <a:pt x="512672" y="84247"/>
                      </a:cubicBezTo>
                      <a:cubicBezTo>
                        <a:pt x="521565" y="80467"/>
                        <a:pt x="521032" y="79000"/>
                        <a:pt x="518453" y="69662"/>
                      </a:cubicBezTo>
                      <a:cubicBezTo>
                        <a:pt x="518053" y="68195"/>
                        <a:pt x="517608" y="66639"/>
                        <a:pt x="517163" y="64816"/>
                      </a:cubicBezTo>
                      <a:lnTo>
                        <a:pt x="517163" y="64282"/>
                      </a:lnTo>
                      <a:lnTo>
                        <a:pt x="517653" y="64282"/>
                      </a:lnTo>
                      <a:cubicBezTo>
                        <a:pt x="523033" y="62593"/>
                        <a:pt x="524100" y="58591"/>
                        <a:pt x="525345" y="53922"/>
                      </a:cubicBezTo>
                      <a:cubicBezTo>
                        <a:pt x="526056" y="49076"/>
                        <a:pt x="528724" y="44763"/>
                        <a:pt x="532770" y="42006"/>
                      </a:cubicBezTo>
                      <a:cubicBezTo>
                        <a:pt x="540196" y="37560"/>
                        <a:pt x="541130" y="35514"/>
                        <a:pt x="543842" y="27244"/>
                      </a:cubicBezTo>
                      <a:cubicBezTo>
                        <a:pt x="549578" y="9992"/>
                        <a:pt x="560116" y="-324"/>
                        <a:pt x="571988" y="-324"/>
                      </a:cubicBezTo>
                      <a:cubicBezTo>
                        <a:pt x="580125" y="210"/>
                        <a:pt x="587772" y="3945"/>
                        <a:pt x="593197" y="10036"/>
                      </a:cubicBezTo>
                      <a:cubicBezTo>
                        <a:pt x="596487" y="13460"/>
                        <a:pt x="599466" y="17150"/>
                        <a:pt x="602090" y="21063"/>
                      </a:cubicBezTo>
                      <a:cubicBezTo>
                        <a:pt x="607070" y="28133"/>
                        <a:pt x="610715" y="33246"/>
                        <a:pt x="620853" y="33246"/>
                      </a:cubicBezTo>
                      <a:cubicBezTo>
                        <a:pt x="623832" y="33202"/>
                        <a:pt x="626812" y="32846"/>
                        <a:pt x="629746" y="32224"/>
                      </a:cubicBezTo>
                      <a:lnTo>
                        <a:pt x="633615" y="31379"/>
                      </a:lnTo>
                      <a:lnTo>
                        <a:pt x="634281" y="31379"/>
                      </a:lnTo>
                      <a:lnTo>
                        <a:pt x="634281" y="31379"/>
                      </a:lnTo>
                      <a:lnTo>
                        <a:pt x="636282" y="31379"/>
                      </a:lnTo>
                      <a:cubicBezTo>
                        <a:pt x="644775" y="30756"/>
                        <a:pt x="652201" y="36981"/>
                        <a:pt x="653045" y="45474"/>
                      </a:cubicBezTo>
                      <a:cubicBezTo>
                        <a:pt x="653312" y="51832"/>
                        <a:pt x="648599" y="59791"/>
                        <a:pt x="633836" y="61081"/>
                      </a:cubicBezTo>
                      <a:lnTo>
                        <a:pt x="632725" y="61081"/>
                      </a:lnTo>
                      <a:cubicBezTo>
                        <a:pt x="630058" y="61036"/>
                        <a:pt x="627345" y="61392"/>
                        <a:pt x="624811" y="62237"/>
                      </a:cubicBezTo>
                      <a:cubicBezTo>
                        <a:pt x="624811" y="62237"/>
                        <a:pt x="624811" y="62904"/>
                        <a:pt x="625033" y="63482"/>
                      </a:cubicBezTo>
                      <a:cubicBezTo>
                        <a:pt x="625745" y="65482"/>
                        <a:pt x="625967" y="67617"/>
                        <a:pt x="625656" y="69707"/>
                      </a:cubicBezTo>
                      <a:cubicBezTo>
                        <a:pt x="624366" y="80022"/>
                        <a:pt x="611961" y="83669"/>
                        <a:pt x="601734" y="83669"/>
                      </a:cubicBezTo>
                      <a:cubicBezTo>
                        <a:pt x="598710" y="83713"/>
                        <a:pt x="595732" y="83313"/>
                        <a:pt x="592841" y="82468"/>
                      </a:cubicBezTo>
                      <a:cubicBezTo>
                        <a:pt x="585950" y="80378"/>
                        <a:pt x="578791" y="79400"/>
                        <a:pt x="571587" y="79533"/>
                      </a:cubicBezTo>
                      <a:cubicBezTo>
                        <a:pt x="554113" y="79533"/>
                        <a:pt x="541041" y="83980"/>
                        <a:pt x="536594" y="92028"/>
                      </a:cubicBezTo>
                      <a:cubicBezTo>
                        <a:pt x="534904" y="95718"/>
                        <a:pt x="534149" y="99809"/>
                        <a:pt x="534460" y="103855"/>
                      </a:cubicBezTo>
                      <a:cubicBezTo>
                        <a:pt x="534460" y="109235"/>
                        <a:pt x="534460" y="114793"/>
                        <a:pt x="529702" y="119062"/>
                      </a:cubicBezTo>
                      <a:cubicBezTo>
                        <a:pt x="527746" y="120573"/>
                        <a:pt x="525567" y="121729"/>
                        <a:pt x="523211" y="122530"/>
                      </a:cubicBezTo>
                      <a:cubicBezTo>
                        <a:pt x="519609" y="124042"/>
                        <a:pt x="515875" y="125553"/>
                        <a:pt x="514808" y="128754"/>
                      </a:cubicBezTo>
                      <a:cubicBezTo>
                        <a:pt x="513740" y="131956"/>
                        <a:pt x="512451" y="135069"/>
                        <a:pt x="510983" y="138670"/>
                      </a:cubicBezTo>
                      <a:cubicBezTo>
                        <a:pt x="508404" y="144539"/>
                        <a:pt x="506314" y="150675"/>
                        <a:pt x="504759" y="156900"/>
                      </a:cubicBezTo>
                      <a:cubicBezTo>
                        <a:pt x="504314" y="159479"/>
                        <a:pt x="504180" y="162147"/>
                        <a:pt x="504314" y="164771"/>
                      </a:cubicBezTo>
                      <a:cubicBezTo>
                        <a:pt x="504314" y="171084"/>
                        <a:pt x="504314" y="176553"/>
                        <a:pt x="494976" y="178599"/>
                      </a:cubicBezTo>
                      <a:cubicBezTo>
                        <a:pt x="490974" y="179755"/>
                        <a:pt x="487018" y="181267"/>
                        <a:pt x="483238" y="183045"/>
                      </a:cubicBezTo>
                      <a:cubicBezTo>
                        <a:pt x="477413" y="185980"/>
                        <a:pt x="471099" y="187847"/>
                        <a:pt x="464608" y="188559"/>
                      </a:cubicBezTo>
                      <a:cubicBezTo>
                        <a:pt x="463851" y="188648"/>
                        <a:pt x="463095" y="188648"/>
                        <a:pt x="462340" y="188559"/>
                      </a:cubicBezTo>
                      <a:cubicBezTo>
                        <a:pt x="459050" y="187892"/>
                        <a:pt x="455981" y="186336"/>
                        <a:pt x="453447" y="184112"/>
                      </a:cubicBezTo>
                      <a:cubicBezTo>
                        <a:pt x="450290" y="181267"/>
                        <a:pt x="446199" y="179710"/>
                        <a:pt x="441931" y="179666"/>
                      </a:cubicBezTo>
                      <a:cubicBezTo>
                        <a:pt x="434372" y="179932"/>
                        <a:pt x="427079" y="182467"/>
                        <a:pt x="421033" y="187003"/>
                      </a:cubicBezTo>
                      <a:cubicBezTo>
                        <a:pt x="416987" y="189759"/>
                        <a:pt x="412629" y="191983"/>
                        <a:pt x="408050" y="193628"/>
                      </a:cubicBezTo>
                      <a:cubicBezTo>
                        <a:pt x="403914" y="194917"/>
                        <a:pt x="399601" y="195495"/>
                        <a:pt x="395288" y="195406"/>
                      </a:cubicBezTo>
                      <a:cubicBezTo>
                        <a:pt x="392443" y="195406"/>
                        <a:pt x="389552" y="195406"/>
                        <a:pt x="386707" y="195050"/>
                      </a:cubicBezTo>
                      <a:cubicBezTo>
                        <a:pt x="383860" y="194695"/>
                        <a:pt x="381060" y="194739"/>
                        <a:pt x="378213" y="194739"/>
                      </a:cubicBezTo>
                      <a:cubicBezTo>
                        <a:pt x="375235" y="194695"/>
                        <a:pt x="372256" y="194961"/>
                        <a:pt x="369321" y="195539"/>
                      </a:cubicBezTo>
                      <a:cubicBezTo>
                        <a:pt x="367142" y="195851"/>
                        <a:pt x="364963" y="195895"/>
                        <a:pt x="362785" y="195717"/>
                      </a:cubicBezTo>
                      <a:close/>
                      <a:moveTo>
                        <a:pt x="326413" y="161702"/>
                      </a:moveTo>
                      <a:cubicBezTo>
                        <a:pt x="330548" y="177843"/>
                        <a:pt x="344511" y="194606"/>
                        <a:pt x="362785" y="194606"/>
                      </a:cubicBezTo>
                      <a:cubicBezTo>
                        <a:pt x="364830" y="194606"/>
                        <a:pt x="366921" y="194383"/>
                        <a:pt x="368921" y="193939"/>
                      </a:cubicBezTo>
                      <a:cubicBezTo>
                        <a:pt x="371989" y="193361"/>
                        <a:pt x="375057" y="193094"/>
                        <a:pt x="378169" y="193139"/>
                      </a:cubicBezTo>
                      <a:cubicBezTo>
                        <a:pt x="381015" y="193139"/>
                        <a:pt x="383950" y="193139"/>
                        <a:pt x="386751" y="193450"/>
                      </a:cubicBezTo>
                      <a:cubicBezTo>
                        <a:pt x="389552" y="193761"/>
                        <a:pt x="392443" y="193805"/>
                        <a:pt x="395244" y="193805"/>
                      </a:cubicBezTo>
                      <a:cubicBezTo>
                        <a:pt x="399467" y="193939"/>
                        <a:pt x="403648" y="193316"/>
                        <a:pt x="407649" y="192072"/>
                      </a:cubicBezTo>
                      <a:cubicBezTo>
                        <a:pt x="412140" y="190426"/>
                        <a:pt x="416453" y="188247"/>
                        <a:pt x="420410" y="185579"/>
                      </a:cubicBezTo>
                      <a:cubicBezTo>
                        <a:pt x="426635" y="180911"/>
                        <a:pt x="434105" y="178287"/>
                        <a:pt x="441886" y="178065"/>
                      </a:cubicBezTo>
                      <a:cubicBezTo>
                        <a:pt x="446421" y="178154"/>
                        <a:pt x="450734" y="179932"/>
                        <a:pt x="454069" y="183001"/>
                      </a:cubicBezTo>
                      <a:cubicBezTo>
                        <a:pt x="456426" y="185179"/>
                        <a:pt x="459272" y="186691"/>
                        <a:pt x="462384" y="187447"/>
                      </a:cubicBezTo>
                      <a:cubicBezTo>
                        <a:pt x="463095" y="187492"/>
                        <a:pt x="463762" y="187492"/>
                        <a:pt x="464474" y="187447"/>
                      </a:cubicBezTo>
                      <a:cubicBezTo>
                        <a:pt x="470832" y="186736"/>
                        <a:pt x="477013" y="184912"/>
                        <a:pt x="482704" y="182023"/>
                      </a:cubicBezTo>
                      <a:cubicBezTo>
                        <a:pt x="486528" y="180200"/>
                        <a:pt x="490529" y="178688"/>
                        <a:pt x="494621" y="177576"/>
                      </a:cubicBezTo>
                      <a:cubicBezTo>
                        <a:pt x="503157" y="175709"/>
                        <a:pt x="503113" y="171129"/>
                        <a:pt x="503068" y="164860"/>
                      </a:cubicBezTo>
                      <a:cubicBezTo>
                        <a:pt x="502935" y="162147"/>
                        <a:pt x="503068" y="159435"/>
                        <a:pt x="503514" y="156767"/>
                      </a:cubicBezTo>
                      <a:cubicBezTo>
                        <a:pt x="505114" y="150453"/>
                        <a:pt x="507203" y="144228"/>
                        <a:pt x="509827" y="138270"/>
                      </a:cubicBezTo>
                      <a:cubicBezTo>
                        <a:pt x="511295" y="134713"/>
                        <a:pt x="512629" y="131378"/>
                        <a:pt x="513607" y="128443"/>
                      </a:cubicBezTo>
                      <a:cubicBezTo>
                        <a:pt x="514852" y="124753"/>
                        <a:pt x="518809" y="123153"/>
                        <a:pt x="522500" y="121551"/>
                      </a:cubicBezTo>
                      <a:cubicBezTo>
                        <a:pt x="524723" y="120796"/>
                        <a:pt x="526813" y="119684"/>
                        <a:pt x="528680" y="118306"/>
                      </a:cubicBezTo>
                      <a:cubicBezTo>
                        <a:pt x="533126" y="114348"/>
                        <a:pt x="533126" y="109413"/>
                        <a:pt x="533126" y="103899"/>
                      </a:cubicBezTo>
                      <a:cubicBezTo>
                        <a:pt x="532815" y="99631"/>
                        <a:pt x="533571" y="95407"/>
                        <a:pt x="535394" y="91538"/>
                      </a:cubicBezTo>
                      <a:cubicBezTo>
                        <a:pt x="539840" y="83357"/>
                        <a:pt x="553491" y="78466"/>
                        <a:pt x="571365" y="78466"/>
                      </a:cubicBezTo>
                      <a:cubicBezTo>
                        <a:pt x="578657" y="78333"/>
                        <a:pt x="585950" y="79355"/>
                        <a:pt x="592974" y="81445"/>
                      </a:cubicBezTo>
                      <a:cubicBezTo>
                        <a:pt x="595732" y="82245"/>
                        <a:pt x="598577" y="82645"/>
                        <a:pt x="601468" y="82601"/>
                      </a:cubicBezTo>
                      <a:cubicBezTo>
                        <a:pt x="611249" y="82601"/>
                        <a:pt x="623076" y="79178"/>
                        <a:pt x="624277" y="69618"/>
                      </a:cubicBezTo>
                      <a:cubicBezTo>
                        <a:pt x="624544" y="67661"/>
                        <a:pt x="624366" y="65705"/>
                        <a:pt x="623744" y="63837"/>
                      </a:cubicBezTo>
                      <a:cubicBezTo>
                        <a:pt x="623433" y="62948"/>
                        <a:pt x="623210" y="62281"/>
                        <a:pt x="623744" y="61659"/>
                      </a:cubicBezTo>
                      <a:cubicBezTo>
                        <a:pt x="624277" y="61036"/>
                        <a:pt x="626100" y="60547"/>
                        <a:pt x="632637" y="60013"/>
                      </a:cubicBezTo>
                      <a:lnTo>
                        <a:pt x="633748" y="60013"/>
                      </a:lnTo>
                      <a:cubicBezTo>
                        <a:pt x="647576" y="58768"/>
                        <a:pt x="652201" y="51432"/>
                        <a:pt x="651934" y="45563"/>
                      </a:cubicBezTo>
                      <a:cubicBezTo>
                        <a:pt x="651133" y="37693"/>
                        <a:pt x="644152" y="31913"/>
                        <a:pt x="636282" y="32535"/>
                      </a:cubicBezTo>
                      <a:cubicBezTo>
                        <a:pt x="634593" y="32535"/>
                        <a:pt x="632947" y="32713"/>
                        <a:pt x="631303" y="33113"/>
                      </a:cubicBezTo>
                      <a:lnTo>
                        <a:pt x="628723" y="33691"/>
                      </a:lnTo>
                      <a:lnTo>
                        <a:pt x="628367" y="33691"/>
                      </a:lnTo>
                      <a:cubicBezTo>
                        <a:pt x="625923" y="34180"/>
                        <a:pt x="623388" y="34402"/>
                        <a:pt x="620898" y="34447"/>
                      </a:cubicBezTo>
                      <a:cubicBezTo>
                        <a:pt x="610182" y="34447"/>
                        <a:pt x="606224" y="28844"/>
                        <a:pt x="601201" y="21819"/>
                      </a:cubicBezTo>
                      <a:cubicBezTo>
                        <a:pt x="598577" y="17906"/>
                        <a:pt x="595598" y="14260"/>
                        <a:pt x="592308" y="10925"/>
                      </a:cubicBezTo>
                      <a:cubicBezTo>
                        <a:pt x="587061" y="5012"/>
                        <a:pt x="579724" y="1410"/>
                        <a:pt x="571854" y="877"/>
                      </a:cubicBezTo>
                      <a:cubicBezTo>
                        <a:pt x="560471" y="877"/>
                        <a:pt x="550379" y="10881"/>
                        <a:pt x="544776" y="27555"/>
                      </a:cubicBezTo>
                      <a:cubicBezTo>
                        <a:pt x="541974" y="35958"/>
                        <a:pt x="540952" y="38360"/>
                        <a:pt x="533215" y="42939"/>
                      </a:cubicBezTo>
                      <a:cubicBezTo>
                        <a:pt x="529435" y="45518"/>
                        <a:pt x="526902" y="49609"/>
                        <a:pt x="526323" y="54144"/>
                      </a:cubicBezTo>
                      <a:cubicBezTo>
                        <a:pt x="525122" y="58591"/>
                        <a:pt x="523877" y="63037"/>
                        <a:pt x="518364" y="65127"/>
                      </a:cubicBezTo>
                      <a:cubicBezTo>
                        <a:pt x="518764" y="66728"/>
                        <a:pt x="519165" y="68151"/>
                        <a:pt x="519520" y="69573"/>
                      </a:cubicBezTo>
                      <a:cubicBezTo>
                        <a:pt x="522055" y="78822"/>
                        <a:pt x="522766" y="81312"/>
                        <a:pt x="513117" y="85491"/>
                      </a:cubicBezTo>
                      <a:cubicBezTo>
                        <a:pt x="510983" y="86470"/>
                        <a:pt x="508938" y="87537"/>
                        <a:pt x="506937" y="88737"/>
                      </a:cubicBezTo>
                      <a:cubicBezTo>
                        <a:pt x="504091" y="90783"/>
                        <a:pt x="500756" y="92072"/>
                        <a:pt x="497288" y="92472"/>
                      </a:cubicBezTo>
                      <a:cubicBezTo>
                        <a:pt x="493198" y="92072"/>
                        <a:pt x="489596" y="89671"/>
                        <a:pt x="487640" y="86069"/>
                      </a:cubicBezTo>
                      <a:cubicBezTo>
                        <a:pt x="486484" y="84291"/>
                        <a:pt x="485550" y="82379"/>
                        <a:pt x="484750" y="80422"/>
                      </a:cubicBezTo>
                      <a:cubicBezTo>
                        <a:pt x="482571" y="75531"/>
                        <a:pt x="479903" y="69440"/>
                        <a:pt x="476301" y="69440"/>
                      </a:cubicBezTo>
                      <a:cubicBezTo>
                        <a:pt x="475590" y="69484"/>
                        <a:pt x="474922" y="69662"/>
                        <a:pt x="474300" y="70062"/>
                      </a:cubicBezTo>
                      <a:cubicBezTo>
                        <a:pt x="465408" y="75131"/>
                        <a:pt x="459360" y="87225"/>
                        <a:pt x="455314" y="95229"/>
                      </a:cubicBezTo>
                      <a:cubicBezTo>
                        <a:pt x="453314" y="99097"/>
                        <a:pt x="451668" y="102566"/>
                        <a:pt x="450157" y="105633"/>
                      </a:cubicBezTo>
                      <a:cubicBezTo>
                        <a:pt x="440641" y="125420"/>
                        <a:pt x="438373" y="130089"/>
                        <a:pt x="407694" y="130756"/>
                      </a:cubicBezTo>
                      <a:cubicBezTo>
                        <a:pt x="383327" y="131245"/>
                        <a:pt x="381993" y="141071"/>
                        <a:pt x="379770" y="157434"/>
                      </a:cubicBezTo>
                      <a:cubicBezTo>
                        <a:pt x="379281" y="161080"/>
                        <a:pt x="378703" y="165171"/>
                        <a:pt x="377859" y="169484"/>
                      </a:cubicBezTo>
                      <a:cubicBezTo>
                        <a:pt x="377235" y="174419"/>
                        <a:pt x="372789" y="177976"/>
                        <a:pt x="367854" y="177487"/>
                      </a:cubicBezTo>
                      <a:cubicBezTo>
                        <a:pt x="359761" y="177487"/>
                        <a:pt x="348200" y="171840"/>
                        <a:pt x="338953" y="167260"/>
                      </a:cubicBezTo>
                      <a:cubicBezTo>
                        <a:pt x="334906" y="165171"/>
                        <a:pt x="330726" y="163303"/>
                        <a:pt x="326413" y="161791"/>
                      </a:cubicBezTo>
                      <a:close/>
                      <a:moveTo>
                        <a:pt x="137219" y="183490"/>
                      </a:moveTo>
                      <a:lnTo>
                        <a:pt x="137219" y="183490"/>
                      </a:lnTo>
                      <a:cubicBezTo>
                        <a:pt x="127037" y="183490"/>
                        <a:pt x="106095" y="170640"/>
                        <a:pt x="96357" y="164459"/>
                      </a:cubicBezTo>
                      <a:lnTo>
                        <a:pt x="95957" y="164459"/>
                      </a:lnTo>
                      <a:lnTo>
                        <a:pt x="88710" y="160013"/>
                      </a:lnTo>
                      <a:cubicBezTo>
                        <a:pt x="75371" y="151965"/>
                        <a:pt x="60297" y="142850"/>
                        <a:pt x="50292" y="131378"/>
                      </a:cubicBezTo>
                      <a:cubicBezTo>
                        <a:pt x="45979" y="125909"/>
                        <a:pt x="42334" y="119906"/>
                        <a:pt x="39399" y="113593"/>
                      </a:cubicBezTo>
                      <a:cubicBezTo>
                        <a:pt x="37176" y="109013"/>
                        <a:pt x="34685" y="104566"/>
                        <a:pt x="31929" y="100254"/>
                      </a:cubicBezTo>
                      <a:cubicBezTo>
                        <a:pt x="30862" y="98786"/>
                        <a:pt x="29840" y="97230"/>
                        <a:pt x="28772" y="95807"/>
                      </a:cubicBezTo>
                      <a:cubicBezTo>
                        <a:pt x="21214" y="84958"/>
                        <a:pt x="13433" y="73575"/>
                        <a:pt x="10364" y="61125"/>
                      </a:cubicBezTo>
                      <a:cubicBezTo>
                        <a:pt x="8675" y="53477"/>
                        <a:pt x="7608" y="45696"/>
                        <a:pt x="7162" y="37871"/>
                      </a:cubicBezTo>
                      <a:cubicBezTo>
                        <a:pt x="6852" y="26132"/>
                        <a:pt x="4495" y="14572"/>
                        <a:pt x="182" y="3678"/>
                      </a:cubicBezTo>
                      <a:lnTo>
                        <a:pt x="-129" y="2966"/>
                      </a:lnTo>
                      <a:lnTo>
                        <a:pt x="671" y="2966"/>
                      </a:lnTo>
                      <a:cubicBezTo>
                        <a:pt x="3072" y="2966"/>
                        <a:pt x="5117" y="2966"/>
                        <a:pt x="7207" y="2966"/>
                      </a:cubicBezTo>
                      <a:cubicBezTo>
                        <a:pt x="22236" y="2966"/>
                        <a:pt x="31484" y="7101"/>
                        <a:pt x="35442" y="15594"/>
                      </a:cubicBezTo>
                      <a:cubicBezTo>
                        <a:pt x="36198" y="17417"/>
                        <a:pt x="36732" y="19284"/>
                        <a:pt x="36953" y="21241"/>
                      </a:cubicBezTo>
                      <a:cubicBezTo>
                        <a:pt x="37576" y="24931"/>
                        <a:pt x="38020" y="27599"/>
                        <a:pt x="43045" y="28444"/>
                      </a:cubicBezTo>
                      <a:cubicBezTo>
                        <a:pt x="45535" y="28889"/>
                        <a:pt x="48025" y="29156"/>
                        <a:pt x="50559" y="29200"/>
                      </a:cubicBezTo>
                      <a:cubicBezTo>
                        <a:pt x="55451" y="29689"/>
                        <a:pt x="60209" y="27199"/>
                        <a:pt x="62520" y="22842"/>
                      </a:cubicBezTo>
                      <a:cubicBezTo>
                        <a:pt x="65055" y="18573"/>
                        <a:pt x="69101" y="15416"/>
                        <a:pt x="73858" y="13949"/>
                      </a:cubicBezTo>
                      <a:lnTo>
                        <a:pt x="74259" y="13949"/>
                      </a:lnTo>
                      <a:lnTo>
                        <a:pt x="74259" y="14304"/>
                      </a:lnTo>
                      <a:cubicBezTo>
                        <a:pt x="77683" y="18973"/>
                        <a:pt x="81372" y="23420"/>
                        <a:pt x="85286" y="27644"/>
                      </a:cubicBezTo>
                      <a:cubicBezTo>
                        <a:pt x="89066" y="31779"/>
                        <a:pt x="92622" y="36092"/>
                        <a:pt x="95957" y="40583"/>
                      </a:cubicBezTo>
                      <a:cubicBezTo>
                        <a:pt x="98937" y="44318"/>
                        <a:pt x="102537" y="47564"/>
                        <a:pt x="106540" y="50143"/>
                      </a:cubicBezTo>
                      <a:cubicBezTo>
                        <a:pt x="112231" y="53255"/>
                        <a:pt x="116544" y="58368"/>
                        <a:pt x="118723" y="64460"/>
                      </a:cubicBezTo>
                      <a:cubicBezTo>
                        <a:pt x="118812" y="64371"/>
                        <a:pt x="118990" y="64371"/>
                        <a:pt x="119079" y="64460"/>
                      </a:cubicBezTo>
                      <a:lnTo>
                        <a:pt x="119612" y="64460"/>
                      </a:lnTo>
                      <a:lnTo>
                        <a:pt x="119612" y="64993"/>
                      </a:lnTo>
                      <a:lnTo>
                        <a:pt x="119612" y="64993"/>
                      </a:lnTo>
                      <a:lnTo>
                        <a:pt x="119612" y="64993"/>
                      </a:lnTo>
                      <a:cubicBezTo>
                        <a:pt x="119612" y="65393"/>
                        <a:pt x="119612" y="66683"/>
                        <a:pt x="119612" y="71397"/>
                      </a:cubicBezTo>
                      <a:cubicBezTo>
                        <a:pt x="119612" y="72686"/>
                        <a:pt x="119612" y="73709"/>
                        <a:pt x="119612" y="74553"/>
                      </a:cubicBezTo>
                      <a:cubicBezTo>
                        <a:pt x="119612" y="76865"/>
                        <a:pt x="119612" y="77844"/>
                        <a:pt x="119612" y="77888"/>
                      </a:cubicBezTo>
                      <a:lnTo>
                        <a:pt x="119612" y="77888"/>
                      </a:lnTo>
                      <a:cubicBezTo>
                        <a:pt x="119612" y="78288"/>
                        <a:pt x="119612" y="78377"/>
                        <a:pt x="119345" y="78422"/>
                      </a:cubicBezTo>
                      <a:cubicBezTo>
                        <a:pt x="118856" y="82868"/>
                        <a:pt x="118100" y="87314"/>
                        <a:pt x="117255" y="91761"/>
                      </a:cubicBezTo>
                      <a:cubicBezTo>
                        <a:pt x="114943" y="105100"/>
                        <a:pt x="112542" y="119151"/>
                        <a:pt x="117255" y="130889"/>
                      </a:cubicBezTo>
                      <a:cubicBezTo>
                        <a:pt x="120190" y="137247"/>
                        <a:pt x="124014" y="143161"/>
                        <a:pt x="128594" y="148452"/>
                      </a:cubicBezTo>
                      <a:cubicBezTo>
                        <a:pt x="132374" y="152988"/>
                        <a:pt x="135753" y="157879"/>
                        <a:pt x="138643" y="163037"/>
                      </a:cubicBezTo>
                      <a:cubicBezTo>
                        <a:pt x="143311" y="172196"/>
                        <a:pt x="144690" y="178154"/>
                        <a:pt x="142777" y="181311"/>
                      </a:cubicBezTo>
                      <a:cubicBezTo>
                        <a:pt x="141488" y="183045"/>
                        <a:pt x="139354" y="183934"/>
                        <a:pt x="137219" y="183579"/>
                      </a:cubicBezTo>
                      <a:close/>
                      <a:moveTo>
                        <a:pt x="1515" y="3722"/>
                      </a:moveTo>
                      <a:cubicBezTo>
                        <a:pt x="5696" y="14527"/>
                        <a:pt x="7964" y="25998"/>
                        <a:pt x="8274" y="37560"/>
                      </a:cubicBezTo>
                      <a:cubicBezTo>
                        <a:pt x="8719" y="45341"/>
                        <a:pt x="9786" y="53033"/>
                        <a:pt x="11431" y="60636"/>
                      </a:cubicBezTo>
                      <a:cubicBezTo>
                        <a:pt x="14455" y="73042"/>
                        <a:pt x="22192" y="84202"/>
                        <a:pt x="29661" y="94962"/>
                      </a:cubicBezTo>
                      <a:lnTo>
                        <a:pt x="32818" y="99408"/>
                      </a:lnTo>
                      <a:cubicBezTo>
                        <a:pt x="35620" y="103722"/>
                        <a:pt x="38109" y="108168"/>
                        <a:pt x="40377" y="112748"/>
                      </a:cubicBezTo>
                      <a:cubicBezTo>
                        <a:pt x="43268" y="119017"/>
                        <a:pt x="46870" y="124886"/>
                        <a:pt x="51138" y="130311"/>
                      </a:cubicBezTo>
                      <a:cubicBezTo>
                        <a:pt x="61009" y="141649"/>
                        <a:pt x="76037" y="150764"/>
                        <a:pt x="89287" y="158768"/>
                      </a:cubicBezTo>
                      <a:lnTo>
                        <a:pt x="96535" y="163214"/>
                      </a:lnTo>
                      <a:lnTo>
                        <a:pt x="96935" y="163214"/>
                      </a:lnTo>
                      <a:cubicBezTo>
                        <a:pt x="105828" y="168861"/>
                        <a:pt x="127349" y="182067"/>
                        <a:pt x="137219" y="182067"/>
                      </a:cubicBezTo>
                      <a:lnTo>
                        <a:pt x="137219" y="182067"/>
                      </a:lnTo>
                      <a:cubicBezTo>
                        <a:pt x="138954" y="182289"/>
                        <a:pt x="140643" y="181578"/>
                        <a:pt x="141666" y="180200"/>
                      </a:cubicBezTo>
                      <a:cubicBezTo>
                        <a:pt x="143311" y="177487"/>
                        <a:pt x="141666" y="171707"/>
                        <a:pt x="137219" y="163037"/>
                      </a:cubicBezTo>
                      <a:cubicBezTo>
                        <a:pt x="134374" y="157923"/>
                        <a:pt x="131039" y="153121"/>
                        <a:pt x="127304" y="148630"/>
                      </a:cubicBezTo>
                      <a:cubicBezTo>
                        <a:pt x="122680" y="143250"/>
                        <a:pt x="118812" y="137292"/>
                        <a:pt x="115832" y="130845"/>
                      </a:cubicBezTo>
                      <a:cubicBezTo>
                        <a:pt x="111120" y="118839"/>
                        <a:pt x="113565" y="104744"/>
                        <a:pt x="115832" y="91094"/>
                      </a:cubicBezTo>
                      <a:cubicBezTo>
                        <a:pt x="117166" y="84380"/>
                        <a:pt x="118012" y="77577"/>
                        <a:pt x="118411" y="70729"/>
                      </a:cubicBezTo>
                      <a:cubicBezTo>
                        <a:pt x="118411" y="59658"/>
                        <a:pt x="112720" y="55389"/>
                        <a:pt x="105872" y="50454"/>
                      </a:cubicBezTo>
                      <a:cubicBezTo>
                        <a:pt x="101782" y="47786"/>
                        <a:pt x="98135" y="44451"/>
                        <a:pt x="95068" y="40627"/>
                      </a:cubicBezTo>
                      <a:cubicBezTo>
                        <a:pt x="91421" y="35692"/>
                        <a:pt x="87865" y="31735"/>
                        <a:pt x="84441" y="27777"/>
                      </a:cubicBezTo>
                      <a:cubicBezTo>
                        <a:pt x="80572" y="23553"/>
                        <a:pt x="76926" y="19107"/>
                        <a:pt x="73591" y="14438"/>
                      </a:cubicBezTo>
                      <a:cubicBezTo>
                        <a:pt x="69278" y="15861"/>
                        <a:pt x="65589" y="18706"/>
                        <a:pt x="63187" y="22575"/>
                      </a:cubicBezTo>
                      <a:cubicBezTo>
                        <a:pt x="60653" y="27199"/>
                        <a:pt x="55584" y="29867"/>
                        <a:pt x="50337" y="29422"/>
                      </a:cubicBezTo>
                      <a:cubicBezTo>
                        <a:pt x="47759" y="29378"/>
                        <a:pt x="45179" y="29111"/>
                        <a:pt x="42645" y="28667"/>
                      </a:cubicBezTo>
                      <a:cubicBezTo>
                        <a:pt x="36821" y="27688"/>
                        <a:pt x="36242" y="24220"/>
                        <a:pt x="35665" y="20574"/>
                      </a:cubicBezTo>
                      <a:cubicBezTo>
                        <a:pt x="35442" y="18706"/>
                        <a:pt x="34908" y="16884"/>
                        <a:pt x="34197" y="15150"/>
                      </a:cubicBezTo>
                      <a:cubicBezTo>
                        <a:pt x="30462" y="7101"/>
                        <a:pt x="21524" y="3188"/>
                        <a:pt x="6984" y="31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1600" dirty="0"/>
                </a:p>
              </p:txBody>
            </p:sp>
            <p:sp>
              <p:nvSpPr>
                <p:cNvPr id="9869" name="자유형: 도형 9868">
                  <a:extLst>
                    <a:ext uri="{FF2B5EF4-FFF2-40B4-BE49-F238E27FC236}">
                      <a16:creationId xmlns:a16="http://schemas.microsoft.com/office/drawing/2014/main" id="{B37A2F1C-EC87-C3AF-9C83-43009C61603F}"/>
                    </a:ext>
                  </a:extLst>
                </p:cNvPr>
                <p:cNvSpPr/>
                <p:nvPr/>
              </p:nvSpPr>
              <p:spPr>
                <a:xfrm>
                  <a:off x="7197596" y="9377493"/>
                  <a:ext cx="223105" cy="133055"/>
                </a:xfrm>
                <a:custGeom>
                  <a:avLst/>
                  <a:gdLst>
                    <a:gd name="connsiteX0" fmla="*/ 171933 w 223105"/>
                    <a:gd name="connsiteY0" fmla="*/ 528 h 133055"/>
                    <a:gd name="connsiteX1" fmla="*/ 182277 w 223105"/>
                    <a:gd name="connsiteY1" fmla="*/ 6979 h 133055"/>
                    <a:gd name="connsiteX2" fmla="*/ 208547 w 223105"/>
                    <a:gd name="connsiteY2" fmla="*/ 22163 h 133055"/>
                    <a:gd name="connsiteX3" fmla="*/ 208547 w 223105"/>
                    <a:gd name="connsiteY3" fmla="*/ 22133 h 133055"/>
                    <a:gd name="connsiteX4" fmla="*/ 210338 w 223105"/>
                    <a:gd name="connsiteY4" fmla="*/ 41266 h 133055"/>
                    <a:gd name="connsiteX5" fmla="*/ 204416 w 223105"/>
                    <a:gd name="connsiteY5" fmla="*/ 47552 h 133055"/>
                    <a:gd name="connsiteX6" fmla="*/ 182520 w 223105"/>
                    <a:gd name="connsiteY6" fmla="*/ 55965 h 133055"/>
                    <a:gd name="connsiteX7" fmla="*/ 143647 w 223105"/>
                    <a:gd name="connsiteY7" fmla="*/ 62676 h 133055"/>
                    <a:gd name="connsiteX8" fmla="*/ 139001 w 223105"/>
                    <a:gd name="connsiteY8" fmla="*/ 80898 h 133055"/>
                    <a:gd name="connsiteX9" fmla="*/ 128735 w 223105"/>
                    <a:gd name="connsiteY9" fmla="*/ 87671 h 133055"/>
                    <a:gd name="connsiteX10" fmla="*/ 121872 w 223105"/>
                    <a:gd name="connsiteY10" fmla="*/ 106956 h 133055"/>
                    <a:gd name="connsiteX11" fmla="*/ 115495 w 223105"/>
                    <a:gd name="connsiteY11" fmla="*/ 121472 h 133055"/>
                    <a:gd name="connsiteX12" fmla="*/ 93325 w 223105"/>
                    <a:gd name="connsiteY12" fmla="*/ 128031 h 133055"/>
                    <a:gd name="connsiteX13" fmla="*/ 79385 w 223105"/>
                    <a:gd name="connsiteY13" fmla="*/ 121746 h 133055"/>
                    <a:gd name="connsiteX14" fmla="*/ 56123 w 223105"/>
                    <a:gd name="connsiteY14" fmla="*/ 131312 h 133055"/>
                    <a:gd name="connsiteX15" fmla="*/ 29610 w 223105"/>
                    <a:gd name="connsiteY15" fmla="*/ 132618 h 133055"/>
                    <a:gd name="connsiteX16" fmla="*/ 0 w 223105"/>
                    <a:gd name="connsiteY16" fmla="*/ 109689 h 133055"/>
                    <a:gd name="connsiteX17" fmla="*/ 35197 w 223105"/>
                    <a:gd name="connsiteY17" fmla="*/ 115398 h 133055"/>
                    <a:gd name="connsiteX18" fmla="*/ 55940 w 223105"/>
                    <a:gd name="connsiteY18" fmla="*/ 88643 h 133055"/>
                    <a:gd name="connsiteX19" fmla="*/ 88101 w 223105"/>
                    <a:gd name="connsiteY19" fmla="*/ 64590 h 133055"/>
                    <a:gd name="connsiteX20" fmla="*/ 101251 w 223105"/>
                    <a:gd name="connsiteY20" fmla="*/ 47249 h 133055"/>
                    <a:gd name="connsiteX21" fmla="*/ 110849 w 223105"/>
                    <a:gd name="connsiteY21" fmla="*/ 58273 h 133055"/>
                    <a:gd name="connsiteX22" fmla="*/ 127794 w 223105"/>
                    <a:gd name="connsiteY22" fmla="*/ 57787 h 133055"/>
                    <a:gd name="connsiteX23" fmla="*/ 131074 w 223105"/>
                    <a:gd name="connsiteY23" fmla="*/ 44060 h 133055"/>
                    <a:gd name="connsiteX24" fmla="*/ 141491 w 223105"/>
                    <a:gd name="connsiteY24" fmla="*/ 28875 h 133055"/>
                    <a:gd name="connsiteX25" fmla="*/ 149205 w 223105"/>
                    <a:gd name="connsiteY25" fmla="*/ 18580 h 133055"/>
                    <a:gd name="connsiteX26" fmla="*/ 171933 w 223105"/>
                    <a:gd name="connsiteY26" fmla="*/ 528 h 133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23105" h="133055">
                      <a:moveTo>
                        <a:pt x="171933" y="528"/>
                      </a:moveTo>
                      <a:cubicBezTo>
                        <a:pt x="175250" y="1430"/>
                        <a:pt x="178731" y="3510"/>
                        <a:pt x="182277" y="6979"/>
                      </a:cubicBezTo>
                      <a:cubicBezTo>
                        <a:pt x="191844" y="16454"/>
                        <a:pt x="190932" y="26051"/>
                        <a:pt x="208547" y="22163"/>
                      </a:cubicBezTo>
                      <a:lnTo>
                        <a:pt x="208547" y="22133"/>
                      </a:lnTo>
                      <a:cubicBezTo>
                        <a:pt x="224278" y="18580"/>
                        <a:pt x="230594" y="39444"/>
                        <a:pt x="210338" y="41266"/>
                      </a:cubicBezTo>
                      <a:cubicBezTo>
                        <a:pt x="200073" y="42177"/>
                        <a:pt x="205175" y="41478"/>
                        <a:pt x="204416" y="47552"/>
                      </a:cubicBezTo>
                      <a:cubicBezTo>
                        <a:pt x="203232" y="56876"/>
                        <a:pt x="187956" y="57848"/>
                        <a:pt x="182520" y="55965"/>
                      </a:cubicBezTo>
                      <a:cubicBezTo>
                        <a:pt x="172923" y="52594"/>
                        <a:pt x="149387" y="52564"/>
                        <a:pt x="143647" y="62676"/>
                      </a:cubicBezTo>
                      <a:cubicBezTo>
                        <a:pt x="140337" y="68326"/>
                        <a:pt x="144497" y="75918"/>
                        <a:pt x="139001" y="80898"/>
                      </a:cubicBezTo>
                      <a:cubicBezTo>
                        <a:pt x="136267" y="83389"/>
                        <a:pt x="130011" y="83814"/>
                        <a:pt x="128735" y="87671"/>
                      </a:cubicBezTo>
                      <a:cubicBezTo>
                        <a:pt x="126884" y="93228"/>
                        <a:pt x="122966" y="101216"/>
                        <a:pt x="121872" y="106956"/>
                      </a:cubicBezTo>
                      <a:cubicBezTo>
                        <a:pt x="120596" y="113667"/>
                        <a:pt x="124059" y="119589"/>
                        <a:pt x="115495" y="121472"/>
                      </a:cubicBezTo>
                      <a:cubicBezTo>
                        <a:pt x="109117" y="122869"/>
                        <a:pt x="99399" y="129065"/>
                        <a:pt x="93325" y="128031"/>
                      </a:cubicBezTo>
                      <a:cubicBezTo>
                        <a:pt x="87797" y="127121"/>
                        <a:pt x="86158" y="121746"/>
                        <a:pt x="79385" y="121746"/>
                      </a:cubicBezTo>
                      <a:cubicBezTo>
                        <a:pt x="69151" y="121746"/>
                        <a:pt x="64626" y="128488"/>
                        <a:pt x="56123" y="131312"/>
                      </a:cubicBezTo>
                      <a:cubicBezTo>
                        <a:pt x="47619" y="134136"/>
                        <a:pt x="38296" y="130826"/>
                        <a:pt x="29610" y="132618"/>
                      </a:cubicBezTo>
                      <a:cubicBezTo>
                        <a:pt x="15518" y="135533"/>
                        <a:pt x="3219" y="123446"/>
                        <a:pt x="0" y="109689"/>
                      </a:cubicBezTo>
                      <a:cubicBezTo>
                        <a:pt x="7349" y="111177"/>
                        <a:pt x="32404" y="129156"/>
                        <a:pt x="35197" y="115398"/>
                      </a:cubicBezTo>
                      <a:cubicBezTo>
                        <a:pt x="38417" y="99363"/>
                        <a:pt x="35137" y="89067"/>
                        <a:pt x="55940" y="88643"/>
                      </a:cubicBezTo>
                      <a:cubicBezTo>
                        <a:pt x="79901" y="88156"/>
                        <a:pt x="78110" y="84148"/>
                        <a:pt x="88101" y="64590"/>
                      </a:cubicBezTo>
                      <a:cubicBezTo>
                        <a:pt x="91139" y="58699"/>
                        <a:pt x="95177" y="50711"/>
                        <a:pt x="101251" y="47249"/>
                      </a:cubicBezTo>
                      <a:cubicBezTo>
                        <a:pt x="106141" y="44394"/>
                        <a:pt x="108661" y="55236"/>
                        <a:pt x="110849" y="58273"/>
                      </a:cubicBezTo>
                      <a:cubicBezTo>
                        <a:pt x="116831" y="66382"/>
                        <a:pt x="120566" y="60946"/>
                        <a:pt x="127794" y="57787"/>
                      </a:cubicBezTo>
                      <a:cubicBezTo>
                        <a:pt x="135022" y="54629"/>
                        <a:pt x="133443" y="53323"/>
                        <a:pt x="131074" y="44060"/>
                      </a:cubicBezTo>
                      <a:cubicBezTo>
                        <a:pt x="138454" y="41782"/>
                        <a:pt x="134597" y="32945"/>
                        <a:pt x="141491" y="28875"/>
                      </a:cubicBezTo>
                      <a:cubicBezTo>
                        <a:pt x="146714" y="25747"/>
                        <a:pt x="147352" y="24138"/>
                        <a:pt x="149205" y="18580"/>
                      </a:cubicBezTo>
                      <a:cubicBezTo>
                        <a:pt x="153510" y="5734"/>
                        <a:pt x="161983" y="-2175"/>
                        <a:pt x="171933" y="52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1600" dirty="0"/>
                </a:p>
              </p:txBody>
            </p:sp>
            <p:sp>
              <p:nvSpPr>
                <p:cNvPr id="9870" name="자유형: 도형 9869">
                  <a:extLst>
                    <a:ext uri="{FF2B5EF4-FFF2-40B4-BE49-F238E27FC236}">
                      <a16:creationId xmlns:a16="http://schemas.microsoft.com/office/drawing/2014/main" id="{9126D135-1555-626C-0C15-9457BE6FFCA7}"/>
                    </a:ext>
                  </a:extLst>
                </p:cNvPr>
                <p:cNvSpPr/>
                <p:nvPr/>
              </p:nvSpPr>
              <p:spPr>
                <a:xfrm>
                  <a:off x="7404374" y="9399156"/>
                  <a:ext cx="3551" cy="818"/>
                </a:xfrm>
                <a:custGeom>
                  <a:avLst/>
                  <a:gdLst>
                    <a:gd name="connsiteX0" fmla="*/ 1780 w 3551"/>
                    <a:gd name="connsiteY0" fmla="*/ 394 h 818"/>
                    <a:gd name="connsiteX1" fmla="*/ 1769 w 3551"/>
                    <a:gd name="connsiteY1" fmla="*/ 469 h 818"/>
                    <a:gd name="connsiteX2" fmla="*/ 1769 w 3551"/>
                    <a:gd name="connsiteY2" fmla="*/ 409 h 818"/>
                    <a:gd name="connsiteX3" fmla="*/ 1780 w 3551"/>
                    <a:gd name="connsiteY3" fmla="*/ 394 h 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51" h="818">
                      <a:moveTo>
                        <a:pt x="1780" y="394"/>
                      </a:moveTo>
                      <a:cubicBezTo>
                        <a:pt x="243" y="743"/>
                        <a:pt x="-1299" y="1107"/>
                        <a:pt x="1769" y="469"/>
                      </a:cubicBezTo>
                      <a:lnTo>
                        <a:pt x="1769" y="409"/>
                      </a:lnTo>
                      <a:cubicBezTo>
                        <a:pt x="4851" y="-289"/>
                        <a:pt x="3318" y="45"/>
                        <a:pt x="1780" y="394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1600" dirty="0"/>
                </a:p>
              </p:txBody>
            </p:sp>
            <p:sp>
              <p:nvSpPr>
                <p:cNvPr id="9871" name="자유형: 도형 9870">
                  <a:extLst>
                    <a:ext uri="{FF2B5EF4-FFF2-40B4-BE49-F238E27FC236}">
                      <a16:creationId xmlns:a16="http://schemas.microsoft.com/office/drawing/2014/main" id="{1074C972-3085-4714-140B-C4D182DD645D}"/>
                    </a:ext>
                  </a:extLst>
                </p:cNvPr>
                <p:cNvSpPr/>
                <p:nvPr/>
              </p:nvSpPr>
              <p:spPr>
                <a:xfrm>
                  <a:off x="6975595" y="9379412"/>
                  <a:ext cx="97078" cy="122975"/>
                </a:xfrm>
                <a:custGeom>
                  <a:avLst/>
                  <a:gdLst>
                    <a:gd name="connsiteX0" fmla="*/ 0 w 97078"/>
                    <a:gd name="connsiteY0" fmla="*/ 140 h 122975"/>
                    <a:gd name="connsiteX1" fmla="*/ 23415 w 97078"/>
                    <a:gd name="connsiteY1" fmla="*/ 8400 h 122975"/>
                    <a:gd name="connsiteX2" fmla="*/ 28881 w 97078"/>
                    <a:gd name="connsiteY2" fmla="*/ 17511 h 122975"/>
                    <a:gd name="connsiteX3" fmla="*/ 50140 w 97078"/>
                    <a:gd name="connsiteY3" fmla="*/ 7702 h 122975"/>
                    <a:gd name="connsiteX4" fmla="*/ 64961 w 97078"/>
                    <a:gd name="connsiteY4" fmla="*/ 25742 h 122975"/>
                    <a:gd name="connsiteX5" fmla="*/ 75252 w 97078"/>
                    <a:gd name="connsiteY5" fmla="*/ 34568 h 122975"/>
                    <a:gd name="connsiteX6" fmla="*/ 80937 w 97078"/>
                    <a:gd name="connsiteY6" fmla="*/ 46456 h 122975"/>
                    <a:gd name="connsiteX7" fmla="*/ 80935 w 97078"/>
                    <a:gd name="connsiteY7" fmla="*/ 46515 h 122975"/>
                    <a:gd name="connsiteX8" fmla="*/ 79082 w 97078"/>
                    <a:gd name="connsiteY8" fmla="*/ 87452 h 122975"/>
                    <a:gd name="connsiteX9" fmla="*/ 93721 w 97078"/>
                    <a:gd name="connsiteY9" fmla="*/ 109409 h 122975"/>
                    <a:gd name="connsiteX10" fmla="*/ 65264 w 97078"/>
                    <a:gd name="connsiteY10" fmla="*/ 109865 h 122975"/>
                    <a:gd name="connsiteX11" fmla="*/ 34166 w 97078"/>
                    <a:gd name="connsiteY11" fmla="*/ 87361 h 122975"/>
                    <a:gd name="connsiteX12" fmla="*/ 21654 w 97078"/>
                    <a:gd name="connsiteY12" fmla="*/ 66103 h 122975"/>
                    <a:gd name="connsiteX13" fmla="*/ 6985 w 97078"/>
                    <a:gd name="connsiteY13" fmla="*/ 39439 h 122975"/>
                    <a:gd name="connsiteX14" fmla="*/ 0 w 97078"/>
                    <a:gd name="connsiteY14" fmla="*/ 140 h 122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078" h="122975">
                      <a:moveTo>
                        <a:pt x="0" y="140"/>
                      </a:moveTo>
                      <a:cubicBezTo>
                        <a:pt x="8048" y="-316"/>
                        <a:pt x="19437" y="-133"/>
                        <a:pt x="23415" y="8400"/>
                      </a:cubicBezTo>
                      <a:cubicBezTo>
                        <a:pt x="25268" y="12470"/>
                        <a:pt x="23445" y="16601"/>
                        <a:pt x="28881" y="17511"/>
                      </a:cubicBezTo>
                      <a:cubicBezTo>
                        <a:pt x="45038" y="20214"/>
                        <a:pt x="39298" y="11195"/>
                        <a:pt x="50140" y="7702"/>
                      </a:cubicBezTo>
                      <a:cubicBezTo>
                        <a:pt x="54999" y="14596"/>
                        <a:pt x="59828" y="18726"/>
                        <a:pt x="64961" y="25742"/>
                      </a:cubicBezTo>
                      <a:cubicBezTo>
                        <a:pt x="67876" y="29736"/>
                        <a:pt x="71945" y="31892"/>
                        <a:pt x="75252" y="34568"/>
                      </a:cubicBezTo>
                      <a:lnTo>
                        <a:pt x="80937" y="46456"/>
                      </a:lnTo>
                      <a:lnTo>
                        <a:pt x="80935" y="46515"/>
                      </a:lnTo>
                      <a:cubicBezTo>
                        <a:pt x="80661" y="59269"/>
                        <a:pt x="74253" y="75092"/>
                        <a:pt x="79082" y="87452"/>
                      </a:cubicBezTo>
                      <a:cubicBezTo>
                        <a:pt x="82119" y="95166"/>
                        <a:pt x="89833" y="101848"/>
                        <a:pt x="93721" y="109409"/>
                      </a:cubicBezTo>
                      <a:cubicBezTo>
                        <a:pt x="107387" y="136104"/>
                        <a:pt x="75590" y="116273"/>
                        <a:pt x="65264" y="109865"/>
                      </a:cubicBezTo>
                      <a:cubicBezTo>
                        <a:pt x="54938" y="103457"/>
                        <a:pt x="42214" y="96472"/>
                        <a:pt x="34166" y="87361"/>
                      </a:cubicBezTo>
                      <a:cubicBezTo>
                        <a:pt x="29064" y="81288"/>
                        <a:pt x="26118" y="72632"/>
                        <a:pt x="21654" y="66103"/>
                      </a:cubicBezTo>
                      <a:cubicBezTo>
                        <a:pt x="16096" y="57933"/>
                        <a:pt x="9385" y="49217"/>
                        <a:pt x="6985" y="39439"/>
                      </a:cubicBezTo>
                      <a:cubicBezTo>
                        <a:pt x="3736" y="26137"/>
                        <a:pt x="5892" y="13168"/>
                        <a:pt x="0" y="14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44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 sz="2000" dirty="0"/>
                </a:p>
              </p:txBody>
            </p:sp>
            <p:sp>
              <p:nvSpPr>
                <p:cNvPr id="9872" name="자유형: 도형 9871">
                  <a:extLst>
                    <a:ext uri="{FF2B5EF4-FFF2-40B4-BE49-F238E27FC236}">
                      <a16:creationId xmlns:a16="http://schemas.microsoft.com/office/drawing/2014/main" id="{8347C099-E31E-8FB2-DE5B-ED670307AFD7}"/>
                    </a:ext>
                  </a:extLst>
                </p:cNvPr>
                <p:cNvSpPr/>
                <p:nvPr/>
              </p:nvSpPr>
              <p:spPr>
                <a:xfrm>
                  <a:off x="7056532" y="9421554"/>
                  <a:ext cx="113" cy="4339"/>
                </a:xfrm>
                <a:custGeom>
                  <a:avLst/>
                  <a:gdLst>
                    <a:gd name="connsiteX0" fmla="*/ 113 w 113"/>
                    <a:gd name="connsiteY0" fmla="*/ 0 h 4339"/>
                    <a:gd name="connsiteX1" fmla="*/ 13 w 113"/>
                    <a:gd name="connsiteY1" fmla="*/ 4282 h 4339"/>
                    <a:gd name="connsiteX2" fmla="*/ 12 w 113"/>
                    <a:gd name="connsiteY2" fmla="*/ 4339 h 4339"/>
                    <a:gd name="connsiteX3" fmla="*/ 0 w 113"/>
                    <a:gd name="connsiteY3" fmla="*/ 4314 h 4339"/>
                    <a:gd name="connsiteX4" fmla="*/ 113 w 113"/>
                    <a:gd name="connsiteY4" fmla="*/ 0 h 4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3" h="4339">
                      <a:moveTo>
                        <a:pt x="113" y="0"/>
                      </a:moveTo>
                      <a:cubicBezTo>
                        <a:pt x="104" y="463"/>
                        <a:pt x="58" y="2368"/>
                        <a:pt x="13" y="4282"/>
                      </a:cubicBezTo>
                      <a:lnTo>
                        <a:pt x="12" y="4339"/>
                      </a:lnTo>
                      <a:lnTo>
                        <a:pt x="0" y="4314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1600" dirty="0"/>
                </a:p>
              </p:txBody>
            </p:sp>
            <p:sp>
              <p:nvSpPr>
                <p:cNvPr id="9873" name="자유형: 도형 9872">
                  <a:extLst>
                    <a:ext uri="{FF2B5EF4-FFF2-40B4-BE49-F238E27FC236}">
                      <a16:creationId xmlns:a16="http://schemas.microsoft.com/office/drawing/2014/main" id="{50798D33-D58F-2CBC-0794-FF89E68E551A}"/>
                    </a:ext>
                  </a:extLst>
                </p:cNvPr>
                <p:cNvSpPr/>
                <p:nvPr/>
              </p:nvSpPr>
              <p:spPr>
                <a:xfrm>
                  <a:off x="7056442" y="9425893"/>
                  <a:ext cx="118" cy="4391"/>
                </a:xfrm>
                <a:custGeom>
                  <a:avLst/>
                  <a:gdLst>
                    <a:gd name="connsiteX0" fmla="*/ 102 w 118"/>
                    <a:gd name="connsiteY0" fmla="*/ 0 h 4391"/>
                    <a:gd name="connsiteX1" fmla="*/ 118 w 118"/>
                    <a:gd name="connsiteY1" fmla="*/ 34 h 4391"/>
                    <a:gd name="connsiteX2" fmla="*/ 2 w 118"/>
                    <a:gd name="connsiteY2" fmla="*/ 4270 h 4391"/>
                    <a:gd name="connsiteX3" fmla="*/ 102 w 118"/>
                    <a:gd name="connsiteY3" fmla="*/ 0 h 4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" h="4391">
                      <a:moveTo>
                        <a:pt x="102" y="0"/>
                      </a:moveTo>
                      <a:lnTo>
                        <a:pt x="118" y="34"/>
                      </a:lnTo>
                      <a:cubicBezTo>
                        <a:pt x="19" y="3830"/>
                        <a:pt x="-7" y="4764"/>
                        <a:pt x="2" y="4270"/>
                      </a:cubicBez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C4C4C4"/>
                </a:solidFill>
                <a:ln w="4446" cap="flat">
                  <a:noFill/>
                  <a:prstDash val="solid"/>
                  <a:miter/>
                </a:ln>
              </p:spPr>
              <p:txBody>
                <a:bodyPr wrap="none" rtlCol="0" anchor="ctr"/>
                <a:lstStyle/>
                <a:p>
                  <a:endParaRPr lang="ko-KR" altLang="en-US" sz="1600" dirty="0"/>
                </a:p>
              </p:txBody>
            </p:sp>
          </p:grpSp>
        </p:grpSp>
        <p:grpSp>
          <p:nvGrpSpPr>
            <p:cNvPr id="9925" name="그룹 9924">
              <a:extLst>
                <a:ext uri="{FF2B5EF4-FFF2-40B4-BE49-F238E27FC236}">
                  <a16:creationId xmlns:a16="http://schemas.microsoft.com/office/drawing/2014/main" id="{1839F397-49FE-5B82-DADD-7C680850CD7F}"/>
                </a:ext>
              </a:extLst>
            </p:cNvPr>
            <p:cNvGrpSpPr/>
            <p:nvPr/>
          </p:nvGrpSpPr>
          <p:grpSpPr>
            <a:xfrm>
              <a:off x="2157051" y="1949599"/>
              <a:ext cx="6186494" cy="2900655"/>
              <a:chOff x="633050" y="1949599"/>
              <a:chExt cx="6186494" cy="2900655"/>
            </a:xfrm>
          </p:grpSpPr>
          <p:grpSp>
            <p:nvGrpSpPr>
              <p:cNvPr id="9260" name="그룹 9259">
                <a:extLst>
                  <a:ext uri="{FF2B5EF4-FFF2-40B4-BE49-F238E27FC236}">
                    <a16:creationId xmlns:a16="http://schemas.microsoft.com/office/drawing/2014/main" id="{0E6C8801-E860-27D3-E6F4-7E0C8C68429C}"/>
                  </a:ext>
                </a:extLst>
              </p:cNvPr>
              <p:cNvGrpSpPr/>
              <p:nvPr/>
            </p:nvGrpSpPr>
            <p:grpSpPr>
              <a:xfrm>
                <a:off x="872616" y="2317647"/>
                <a:ext cx="544025" cy="146893"/>
                <a:chOff x="844467" y="2321824"/>
                <a:chExt cx="598427" cy="161583"/>
              </a:xfrm>
            </p:grpSpPr>
            <p:sp>
              <p:nvSpPr>
                <p:cNvPr id="437" name="TextBox 436">
                  <a:extLst>
                    <a:ext uri="{FF2B5EF4-FFF2-40B4-BE49-F238E27FC236}">
                      <a16:creationId xmlns:a16="http://schemas.microsoft.com/office/drawing/2014/main" id="{7768EEA2-BA2C-39CF-2415-18E58C9E471D}"/>
                    </a:ext>
                  </a:extLst>
                </p:cNvPr>
                <p:cNvSpPr txBox="1"/>
                <p:nvPr/>
              </p:nvSpPr>
              <p:spPr>
                <a:xfrm>
                  <a:off x="844467" y="2321824"/>
                  <a:ext cx="447238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r"/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Ireland</a:t>
                  </a:r>
                </a:p>
              </p:txBody>
            </p:sp>
            <p:sp>
              <p:nvSpPr>
                <p:cNvPr id="9259" name="타원 9258">
                  <a:extLst>
                    <a:ext uri="{FF2B5EF4-FFF2-40B4-BE49-F238E27FC236}">
                      <a16:creationId xmlns:a16="http://schemas.microsoft.com/office/drawing/2014/main" id="{641CECB4-C6EB-6FEE-276E-58D9E38D5082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61" name="그룹 9260">
                <a:extLst>
                  <a:ext uri="{FF2B5EF4-FFF2-40B4-BE49-F238E27FC236}">
                    <a16:creationId xmlns:a16="http://schemas.microsoft.com/office/drawing/2014/main" id="{54E197BC-9452-E790-4939-5CA22DEDC960}"/>
                  </a:ext>
                </a:extLst>
              </p:cNvPr>
              <p:cNvGrpSpPr/>
              <p:nvPr/>
            </p:nvGrpSpPr>
            <p:grpSpPr>
              <a:xfrm>
                <a:off x="944119" y="2601154"/>
                <a:ext cx="847138" cy="177978"/>
                <a:chOff x="511042" y="2287626"/>
                <a:chExt cx="931852" cy="195776"/>
              </a:xfrm>
            </p:grpSpPr>
            <p:sp>
              <p:nvSpPr>
                <p:cNvPr id="9262" name="TextBox 9261">
                  <a:extLst>
                    <a:ext uri="{FF2B5EF4-FFF2-40B4-BE49-F238E27FC236}">
                      <a16:creationId xmlns:a16="http://schemas.microsoft.com/office/drawing/2014/main" id="{476C3A7D-4088-6E13-8CC5-124DE1F1B241}"/>
                    </a:ext>
                  </a:extLst>
                </p:cNvPr>
                <p:cNvSpPr txBox="1"/>
                <p:nvPr/>
              </p:nvSpPr>
              <p:spPr>
                <a:xfrm>
                  <a:off x="511042" y="2321819"/>
                  <a:ext cx="780663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r"/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Switzerland</a:t>
                  </a:r>
                </a:p>
              </p:txBody>
            </p:sp>
            <p:sp>
              <p:nvSpPr>
                <p:cNvPr id="9264" name="타원 9263">
                  <a:extLst>
                    <a:ext uri="{FF2B5EF4-FFF2-40B4-BE49-F238E27FC236}">
                      <a16:creationId xmlns:a16="http://schemas.microsoft.com/office/drawing/2014/main" id="{73DA29DA-9883-2546-B423-5485DF5E032E}"/>
                    </a:ext>
                  </a:extLst>
                </p:cNvPr>
                <p:cNvSpPr/>
                <p:nvPr/>
              </p:nvSpPr>
              <p:spPr>
                <a:xfrm>
                  <a:off x="1350690" y="2287626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9263" name="타원 9262">
                  <a:extLst>
                    <a:ext uri="{FF2B5EF4-FFF2-40B4-BE49-F238E27FC236}">
                      <a16:creationId xmlns:a16="http://schemas.microsoft.com/office/drawing/2014/main" id="{72C868C1-B327-95DA-F7D1-FB95EB70A30A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65" name="그룹 9264">
                <a:extLst>
                  <a:ext uri="{FF2B5EF4-FFF2-40B4-BE49-F238E27FC236}">
                    <a16:creationId xmlns:a16="http://schemas.microsoft.com/office/drawing/2014/main" id="{5867CF7E-6008-8858-A6FF-1B8F71814126}"/>
                  </a:ext>
                </a:extLst>
              </p:cNvPr>
              <p:cNvGrpSpPr/>
              <p:nvPr/>
            </p:nvGrpSpPr>
            <p:grpSpPr>
              <a:xfrm>
                <a:off x="633050" y="2810175"/>
                <a:ext cx="643122" cy="146893"/>
                <a:chOff x="735460" y="2321824"/>
                <a:chExt cx="707434" cy="161583"/>
              </a:xfrm>
            </p:grpSpPr>
            <p:sp>
              <p:nvSpPr>
                <p:cNvPr id="9266" name="TextBox 9265">
                  <a:extLst>
                    <a:ext uri="{FF2B5EF4-FFF2-40B4-BE49-F238E27FC236}">
                      <a16:creationId xmlns:a16="http://schemas.microsoft.com/office/drawing/2014/main" id="{4EF4FD8E-70FA-E781-8FD0-204BEA80F859}"/>
                    </a:ext>
                  </a:extLst>
                </p:cNvPr>
                <p:cNvSpPr txBox="1"/>
                <p:nvPr/>
              </p:nvSpPr>
              <p:spPr>
                <a:xfrm>
                  <a:off x="735460" y="2321824"/>
                  <a:ext cx="556243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r"/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Portugal</a:t>
                  </a:r>
                </a:p>
              </p:txBody>
            </p:sp>
            <p:sp>
              <p:nvSpPr>
                <p:cNvPr id="9267" name="타원 9266">
                  <a:extLst>
                    <a:ext uri="{FF2B5EF4-FFF2-40B4-BE49-F238E27FC236}">
                      <a16:creationId xmlns:a16="http://schemas.microsoft.com/office/drawing/2014/main" id="{209B5927-006A-34F3-C010-260B5E02EF63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71" name="그룹 9270">
                <a:extLst>
                  <a:ext uri="{FF2B5EF4-FFF2-40B4-BE49-F238E27FC236}">
                    <a16:creationId xmlns:a16="http://schemas.microsoft.com/office/drawing/2014/main" id="{1F678C1F-243A-1CD4-4A00-9CB280A0B488}"/>
                  </a:ext>
                </a:extLst>
              </p:cNvPr>
              <p:cNvGrpSpPr/>
              <p:nvPr/>
            </p:nvGrpSpPr>
            <p:grpSpPr>
              <a:xfrm>
                <a:off x="1239262" y="2924569"/>
                <a:ext cx="329345" cy="264633"/>
                <a:chOff x="1215652" y="3199645"/>
                <a:chExt cx="362279" cy="291096"/>
              </a:xfrm>
            </p:grpSpPr>
            <p:sp>
              <p:nvSpPr>
                <p:cNvPr id="9269" name="TextBox 9268">
                  <a:extLst>
                    <a:ext uri="{FF2B5EF4-FFF2-40B4-BE49-F238E27FC236}">
                      <a16:creationId xmlns:a16="http://schemas.microsoft.com/office/drawing/2014/main" id="{DD3F55AC-BEB5-FFA8-6AC8-39DE998135A9}"/>
                    </a:ext>
                  </a:extLst>
                </p:cNvPr>
                <p:cNvSpPr txBox="1"/>
                <p:nvPr/>
              </p:nvSpPr>
              <p:spPr>
                <a:xfrm>
                  <a:off x="1215652" y="3329158"/>
                  <a:ext cx="362279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Spain</a:t>
                  </a:r>
                </a:p>
              </p:txBody>
            </p:sp>
            <p:sp>
              <p:nvSpPr>
                <p:cNvPr id="9270" name="타원 9269">
                  <a:extLst>
                    <a:ext uri="{FF2B5EF4-FFF2-40B4-BE49-F238E27FC236}">
                      <a16:creationId xmlns:a16="http://schemas.microsoft.com/office/drawing/2014/main" id="{326743F7-790D-9037-EF99-F9A398B38150}"/>
                    </a:ext>
                  </a:extLst>
                </p:cNvPr>
                <p:cNvSpPr/>
                <p:nvPr/>
              </p:nvSpPr>
              <p:spPr>
                <a:xfrm>
                  <a:off x="1350690" y="3199645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78" name="그룹 9277">
                <a:extLst>
                  <a:ext uri="{FF2B5EF4-FFF2-40B4-BE49-F238E27FC236}">
                    <a16:creationId xmlns:a16="http://schemas.microsoft.com/office/drawing/2014/main" id="{CC17E508-7AEB-EDD2-F1D9-3AFC75D8DDD3}"/>
                  </a:ext>
                </a:extLst>
              </p:cNvPr>
              <p:cNvGrpSpPr/>
              <p:nvPr/>
            </p:nvGrpSpPr>
            <p:grpSpPr>
              <a:xfrm>
                <a:off x="1676035" y="2317647"/>
                <a:ext cx="672095" cy="146893"/>
                <a:chOff x="1350690" y="2321824"/>
                <a:chExt cx="739304" cy="161583"/>
              </a:xfrm>
            </p:grpSpPr>
            <p:sp>
              <p:nvSpPr>
                <p:cNvPr id="9279" name="TextBox 9278">
                  <a:extLst>
                    <a:ext uri="{FF2B5EF4-FFF2-40B4-BE49-F238E27FC236}">
                      <a16:creationId xmlns:a16="http://schemas.microsoft.com/office/drawing/2014/main" id="{C94F9149-8462-20E7-39D4-95FF47997336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588303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Denmark</a:t>
                  </a:r>
                </a:p>
              </p:txBody>
            </p:sp>
            <p:sp>
              <p:nvSpPr>
                <p:cNvPr id="9280" name="타원 9279">
                  <a:extLst>
                    <a:ext uri="{FF2B5EF4-FFF2-40B4-BE49-F238E27FC236}">
                      <a16:creationId xmlns:a16="http://schemas.microsoft.com/office/drawing/2014/main" id="{CFA7E817-A190-F4C4-00B3-99881C416706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>
                    <a:defRPr/>
                  </a:pPr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84" name="그룹 9283">
                <a:extLst>
                  <a:ext uri="{FF2B5EF4-FFF2-40B4-BE49-F238E27FC236}">
                    <a16:creationId xmlns:a16="http://schemas.microsoft.com/office/drawing/2014/main" id="{384A4769-BACA-CB48-EE08-98E0FD14890D}"/>
                  </a:ext>
                </a:extLst>
              </p:cNvPr>
              <p:cNvGrpSpPr/>
              <p:nvPr/>
            </p:nvGrpSpPr>
            <p:grpSpPr>
              <a:xfrm>
                <a:off x="1977434" y="2514424"/>
                <a:ext cx="677924" cy="146893"/>
                <a:chOff x="1350690" y="2321824"/>
                <a:chExt cx="745716" cy="161583"/>
              </a:xfrm>
            </p:grpSpPr>
            <p:sp>
              <p:nvSpPr>
                <p:cNvPr id="9285" name="TextBox 9284">
                  <a:extLst>
                    <a:ext uri="{FF2B5EF4-FFF2-40B4-BE49-F238E27FC236}">
                      <a16:creationId xmlns:a16="http://schemas.microsoft.com/office/drawing/2014/main" id="{77FF70CC-80F6-69C5-325B-381150AB2028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594715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Germany</a:t>
                  </a:r>
                </a:p>
              </p:txBody>
            </p:sp>
            <p:sp>
              <p:nvSpPr>
                <p:cNvPr id="9286" name="타원 9285">
                  <a:extLst>
                    <a:ext uri="{FF2B5EF4-FFF2-40B4-BE49-F238E27FC236}">
                      <a16:creationId xmlns:a16="http://schemas.microsoft.com/office/drawing/2014/main" id="{E3B5F65A-AF8B-B0CD-0293-B93D53904C11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90" name="그룹 9289">
                <a:extLst>
                  <a:ext uri="{FF2B5EF4-FFF2-40B4-BE49-F238E27FC236}">
                    <a16:creationId xmlns:a16="http://schemas.microsoft.com/office/drawing/2014/main" id="{850BC84E-8310-D80B-B940-514855AF1E23}"/>
                  </a:ext>
                </a:extLst>
              </p:cNvPr>
              <p:cNvGrpSpPr/>
              <p:nvPr/>
            </p:nvGrpSpPr>
            <p:grpSpPr>
              <a:xfrm>
                <a:off x="3162217" y="2364974"/>
                <a:ext cx="679380" cy="146893"/>
                <a:chOff x="1350690" y="2321824"/>
                <a:chExt cx="747318" cy="161583"/>
              </a:xfrm>
            </p:grpSpPr>
            <p:sp>
              <p:nvSpPr>
                <p:cNvPr id="9291" name="TextBox 9290">
                  <a:extLst>
                    <a:ext uri="{FF2B5EF4-FFF2-40B4-BE49-F238E27FC236}">
                      <a16:creationId xmlns:a16="http://schemas.microsoft.com/office/drawing/2014/main" id="{EB07B8A3-5ED3-DE09-91C3-30AF0DA012EA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596317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Mongolia</a:t>
                  </a:r>
                </a:p>
              </p:txBody>
            </p:sp>
            <p:sp>
              <p:nvSpPr>
                <p:cNvPr id="9292" name="타원 9291">
                  <a:extLst>
                    <a:ext uri="{FF2B5EF4-FFF2-40B4-BE49-F238E27FC236}">
                      <a16:creationId xmlns:a16="http://schemas.microsoft.com/office/drawing/2014/main" id="{439E8194-DA73-3A75-578F-C9647C13F851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93" name="그룹 9292">
                <a:extLst>
                  <a:ext uri="{FF2B5EF4-FFF2-40B4-BE49-F238E27FC236}">
                    <a16:creationId xmlns:a16="http://schemas.microsoft.com/office/drawing/2014/main" id="{908FB6C7-B9D3-B227-1CE6-9D44A5FF84D8}"/>
                  </a:ext>
                </a:extLst>
              </p:cNvPr>
              <p:cNvGrpSpPr/>
              <p:nvPr/>
            </p:nvGrpSpPr>
            <p:grpSpPr>
              <a:xfrm>
                <a:off x="3403136" y="3531786"/>
                <a:ext cx="637120" cy="146893"/>
                <a:chOff x="1350690" y="2321824"/>
                <a:chExt cx="700831" cy="161583"/>
              </a:xfrm>
            </p:grpSpPr>
            <p:sp>
              <p:nvSpPr>
                <p:cNvPr id="9294" name="TextBox 9293">
                  <a:extLst>
                    <a:ext uri="{FF2B5EF4-FFF2-40B4-BE49-F238E27FC236}">
                      <a16:creationId xmlns:a16="http://schemas.microsoft.com/office/drawing/2014/main" id="{EF9711DE-7D1A-8F28-EA1E-C785EBE1F42E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549830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Vietnam</a:t>
                  </a:r>
                </a:p>
              </p:txBody>
            </p:sp>
            <p:sp>
              <p:nvSpPr>
                <p:cNvPr id="9295" name="타원 9294">
                  <a:extLst>
                    <a:ext uri="{FF2B5EF4-FFF2-40B4-BE49-F238E27FC236}">
                      <a16:creationId xmlns:a16="http://schemas.microsoft.com/office/drawing/2014/main" id="{CD029737-FBB7-4FDA-708F-A53A8FF8747C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96" name="그룹 9295">
                <a:extLst>
                  <a:ext uri="{FF2B5EF4-FFF2-40B4-BE49-F238E27FC236}">
                    <a16:creationId xmlns:a16="http://schemas.microsoft.com/office/drawing/2014/main" id="{43379078-C918-6663-6893-08ED3EDF323F}"/>
                  </a:ext>
                </a:extLst>
              </p:cNvPr>
              <p:cNvGrpSpPr/>
              <p:nvPr/>
            </p:nvGrpSpPr>
            <p:grpSpPr>
              <a:xfrm>
                <a:off x="3754514" y="3746099"/>
                <a:ext cx="714354" cy="146893"/>
                <a:chOff x="1350690" y="2321824"/>
                <a:chExt cx="785789" cy="161583"/>
              </a:xfrm>
            </p:grpSpPr>
            <p:sp>
              <p:nvSpPr>
                <p:cNvPr id="9297" name="TextBox 9296">
                  <a:extLst>
                    <a:ext uri="{FF2B5EF4-FFF2-40B4-BE49-F238E27FC236}">
                      <a16:creationId xmlns:a16="http://schemas.microsoft.com/office/drawing/2014/main" id="{D8D64FC3-34C7-B232-42EC-36AA392D4E8B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634788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Philippine</a:t>
                  </a:r>
                </a:p>
              </p:txBody>
            </p:sp>
            <p:sp>
              <p:nvSpPr>
                <p:cNvPr id="9298" name="타원 9297">
                  <a:extLst>
                    <a:ext uri="{FF2B5EF4-FFF2-40B4-BE49-F238E27FC236}">
                      <a16:creationId xmlns:a16="http://schemas.microsoft.com/office/drawing/2014/main" id="{51B1DFD1-DDF2-8DDC-D233-5222E8148E6D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299" name="그룹 9298">
                <a:extLst>
                  <a:ext uri="{FF2B5EF4-FFF2-40B4-BE49-F238E27FC236}">
                    <a16:creationId xmlns:a16="http://schemas.microsoft.com/office/drawing/2014/main" id="{83E6A0D4-E161-95ED-AC2F-F36C96A0304F}"/>
                  </a:ext>
                </a:extLst>
              </p:cNvPr>
              <p:cNvGrpSpPr/>
              <p:nvPr/>
            </p:nvGrpSpPr>
            <p:grpSpPr>
              <a:xfrm>
                <a:off x="3630252" y="3946124"/>
                <a:ext cx="705611" cy="146893"/>
                <a:chOff x="1350690" y="2321824"/>
                <a:chExt cx="776172" cy="161583"/>
              </a:xfrm>
            </p:grpSpPr>
            <p:sp>
              <p:nvSpPr>
                <p:cNvPr id="9300" name="TextBox 9299">
                  <a:extLst>
                    <a:ext uri="{FF2B5EF4-FFF2-40B4-BE49-F238E27FC236}">
                      <a16:creationId xmlns:a16="http://schemas.microsoft.com/office/drawing/2014/main" id="{DE7068EC-6403-D2D8-7362-4E35BCC95528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625171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Indonesia</a:t>
                  </a:r>
                </a:p>
              </p:txBody>
            </p:sp>
            <p:sp>
              <p:nvSpPr>
                <p:cNvPr id="9301" name="타원 9300">
                  <a:extLst>
                    <a:ext uri="{FF2B5EF4-FFF2-40B4-BE49-F238E27FC236}">
                      <a16:creationId xmlns:a16="http://schemas.microsoft.com/office/drawing/2014/main" id="{67F8B55E-E5E4-C53F-E3A1-D0DCCF6E8140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302" name="그룹 9301">
                <a:extLst>
                  <a:ext uri="{FF2B5EF4-FFF2-40B4-BE49-F238E27FC236}">
                    <a16:creationId xmlns:a16="http://schemas.microsoft.com/office/drawing/2014/main" id="{0F2D25FB-618C-BDC7-A861-C74C489F8651}"/>
                  </a:ext>
                </a:extLst>
              </p:cNvPr>
              <p:cNvGrpSpPr/>
              <p:nvPr/>
            </p:nvGrpSpPr>
            <p:grpSpPr>
              <a:xfrm>
                <a:off x="3990526" y="4703361"/>
                <a:ext cx="669180" cy="146893"/>
                <a:chOff x="1350690" y="2321824"/>
                <a:chExt cx="736098" cy="161583"/>
              </a:xfrm>
            </p:grpSpPr>
            <p:sp>
              <p:nvSpPr>
                <p:cNvPr id="9303" name="TextBox 9302">
                  <a:extLst>
                    <a:ext uri="{FF2B5EF4-FFF2-40B4-BE49-F238E27FC236}">
                      <a16:creationId xmlns:a16="http://schemas.microsoft.com/office/drawing/2014/main" id="{CE694E24-FEA6-439D-45F4-D950407B2A9E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585097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Australia</a:t>
                  </a:r>
                </a:p>
              </p:txBody>
            </p:sp>
            <p:sp>
              <p:nvSpPr>
                <p:cNvPr id="9304" name="타원 9303">
                  <a:extLst>
                    <a:ext uri="{FF2B5EF4-FFF2-40B4-BE49-F238E27FC236}">
                      <a16:creationId xmlns:a16="http://schemas.microsoft.com/office/drawing/2014/main" id="{F93D4C71-F5BC-1074-6FFD-E3C0653BCE24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321" name="그룹 9320">
                <a:extLst>
                  <a:ext uri="{FF2B5EF4-FFF2-40B4-BE49-F238E27FC236}">
                    <a16:creationId xmlns:a16="http://schemas.microsoft.com/office/drawing/2014/main" id="{E05A0065-B453-7A14-F4E7-C6F7DFD4C52C}"/>
                  </a:ext>
                </a:extLst>
              </p:cNvPr>
              <p:cNvGrpSpPr/>
              <p:nvPr/>
            </p:nvGrpSpPr>
            <p:grpSpPr>
              <a:xfrm>
                <a:off x="4182537" y="2794708"/>
                <a:ext cx="500136" cy="180147"/>
                <a:chOff x="1350690" y="2285246"/>
                <a:chExt cx="550149" cy="198162"/>
              </a:xfrm>
            </p:grpSpPr>
            <p:sp>
              <p:nvSpPr>
                <p:cNvPr id="9322" name="TextBox 9321">
                  <a:extLst>
                    <a:ext uri="{FF2B5EF4-FFF2-40B4-BE49-F238E27FC236}">
                      <a16:creationId xmlns:a16="http://schemas.microsoft.com/office/drawing/2014/main" id="{4FA2A775-A36E-F0AD-219F-A3B1A03B6BA7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399148" cy="16158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Japan</a:t>
                  </a:r>
                </a:p>
              </p:txBody>
            </p:sp>
            <p:sp>
              <p:nvSpPr>
                <p:cNvPr id="9325" name="타원 9324">
                  <a:extLst>
                    <a:ext uri="{FF2B5EF4-FFF2-40B4-BE49-F238E27FC236}">
                      <a16:creationId xmlns:a16="http://schemas.microsoft.com/office/drawing/2014/main" id="{1DEFA934-101B-DE4B-1C53-F579F6942CE9}"/>
                    </a:ext>
                  </a:extLst>
                </p:cNvPr>
                <p:cNvSpPr/>
                <p:nvPr/>
              </p:nvSpPr>
              <p:spPr>
                <a:xfrm>
                  <a:off x="1350690" y="2285246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9323" name="타원 9322">
                  <a:extLst>
                    <a:ext uri="{FF2B5EF4-FFF2-40B4-BE49-F238E27FC236}">
                      <a16:creationId xmlns:a16="http://schemas.microsoft.com/office/drawing/2014/main" id="{4F33DB6A-01DC-B292-5271-A7A02A595C98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27A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326" name="그룹 9325">
                <a:extLst>
                  <a:ext uri="{FF2B5EF4-FFF2-40B4-BE49-F238E27FC236}">
                    <a16:creationId xmlns:a16="http://schemas.microsoft.com/office/drawing/2014/main" id="{191A6AB6-A68A-CAC5-916D-E8669CA321C9}"/>
                  </a:ext>
                </a:extLst>
              </p:cNvPr>
              <p:cNvGrpSpPr/>
              <p:nvPr/>
            </p:nvGrpSpPr>
            <p:grpSpPr>
              <a:xfrm>
                <a:off x="5920145" y="2745974"/>
                <a:ext cx="389383" cy="146893"/>
                <a:chOff x="1350690" y="2321824"/>
                <a:chExt cx="428322" cy="161583"/>
              </a:xfrm>
            </p:grpSpPr>
            <p:sp>
              <p:nvSpPr>
                <p:cNvPr id="9327" name="TextBox 9326">
                  <a:extLst>
                    <a:ext uri="{FF2B5EF4-FFF2-40B4-BE49-F238E27FC236}">
                      <a16:creationId xmlns:a16="http://schemas.microsoft.com/office/drawing/2014/main" id="{FCF0369E-162E-2EF6-6A26-4A0C5CDDB5CF}"/>
                    </a:ext>
                  </a:extLst>
                </p:cNvPr>
                <p:cNvSpPr txBox="1"/>
                <p:nvPr/>
              </p:nvSpPr>
              <p:spPr>
                <a:xfrm>
                  <a:off x="1501692" y="2321824"/>
                  <a:ext cx="277320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USA</a:t>
                  </a:r>
                </a:p>
              </p:txBody>
            </p:sp>
            <p:sp>
              <p:nvSpPr>
                <p:cNvPr id="9328" name="타원 9327">
                  <a:extLst>
                    <a:ext uri="{FF2B5EF4-FFF2-40B4-BE49-F238E27FC236}">
                      <a16:creationId xmlns:a16="http://schemas.microsoft.com/office/drawing/2014/main" id="{D4452DAF-E5D1-A2FB-7143-968C8600E7E5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329" name="그룹 9328">
                <a:extLst>
                  <a:ext uri="{FF2B5EF4-FFF2-40B4-BE49-F238E27FC236}">
                    <a16:creationId xmlns:a16="http://schemas.microsoft.com/office/drawing/2014/main" id="{98B6966C-00B6-BFFF-FAC5-7AA9250AFE10}"/>
                  </a:ext>
                </a:extLst>
              </p:cNvPr>
              <p:cNvGrpSpPr/>
              <p:nvPr/>
            </p:nvGrpSpPr>
            <p:grpSpPr>
              <a:xfrm>
                <a:off x="6252374" y="3269849"/>
                <a:ext cx="567170" cy="146893"/>
                <a:chOff x="1350690" y="2321824"/>
                <a:chExt cx="623887" cy="161583"/>
              </a:xfrm>
            </p:grpSpPr>
            <p:sp>
              <p:nvSpPr>
                <p:cNvPr id="9330" name="TextBox 9329">
                  <a:extLst>
                    <a:ext uri="{FF2B5EF4-FFF2-40B4-BE49-F238E27FC236}">
                      <a16:creationId xmlns:a16="http://schemas.microsoft.com/office/drawing/2014/main" id="{A2FCDEAA-7DC1-B178-D7E5-2297B461238B}"/>
                    </a:ext>
                  </a:extLst>
                </p:cNvPr>
                <p:cNvSpPr txBox="1"/>
                <p:nvPr/>
              </p:nvSpPr>
              <p:spPr>
                <a:xfrm>
                  <a:off x="1501691" y="2321824"/>
                  <a:ext cx="472886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r>
                    <a:rPr lang="en-US" altLang="ko-KR" sz="1050" dirty="0">
                      <a:solidFill>
                        <a:srgbClr val="4096E4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Mexico</a:t>
                  </a:r>
                </a:p>
              </p:txBody>
            </p:sp>
            <p:sp>
              <p:nvSpPr>
                <p:cNvPr id="9331" name="타원 9330">
                  <a:extLst>
                    <a:ext uri="{FF2B5EF4-FFF2-40B4-BE49-F238E27FC236}">
                      <a16:creationId xmlns:a16="http://schemas.microsoft.com/office/drawing/2014/main" id="{CF975A51-54C5-D3AC-8AE9-21C52B259D71}"/>
                    </a:ext>
                  </a:extLst>
                </p:cNvPr>
                <p:cNvSpPr/>
                <p:nvPr/>
              </p:nvSpPr>
              <p:spPr>
                <a:xfrm>
                  <a:off x="1350690" y="2356683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4096E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347" name="그룹 9346">
                <a:extLst>
                  <a:ext uri="{FF2B5EF4-FFF2-40B4-BE49-F238E27FC236}">
                    <a16:creationId xmlns:a16="http://schemas.microsoft.com/office/drawing/2014/main" id="{7B80CAC1-5B14-33D6-76E3-2A7553D8447B}"/>
                  </a:ext>
                </a:extLst>
              </p:cNvPr>
              <p:cNvGrpSpPr/>
              <p:nvPr/>
            </p:nvGrpSpPr>
            <p:grpSpPr>
              <a:xfrm>
                <a:off x="1806219" y="2924569"/>
                <a:ext cx="259396" cy="264633"/>
                <a:chOff x="1254124" y="3199645"/>
                <a:chExt cx="285335" cy="291096"/>
              </a:xfrm>
            </p:grpSpPr>
            <p:sp>
              <p:nvSpPr>
                <p:cNvPr id="9348" name="TextBox 9347">
                  <a:extLst>
                    <a:ext uri="{FF2B5EF4-FFF2-40B4-BE49-F238E27FC236}">
                      <a16:creationId xmlns:a16="http://schemas.microsoft.com/office/drawing/2014/main" id="{39766138-C021-7A6A-87BC-501E950138FF}"/>
                    </a:ext>
                  </a:extLst>
                </p:cNvPr>
                <p:cNvSpPr txBox="1"/>
                <p:nvPr/>
              </p:nvSpPr>
              <p:spPr>
                <a:xfrm>
                  <a:off x="1254124" y="3329158"/>
                  <a:ext cx="285335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dirty="0">
                      <a:solidFill>
                        <a:srgbClr val="013E97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Italy</a:t>
                  </a:r>
                </a:p>
              </p:txBody>
            </p:sp>
            <p:sp>
              <p:nvSpPr>
                <p:cNvPr id="9349" name="타원 9348">
                  <a:extLst>
                    <a:ext uri="{FF2B5EF4-FFF2-40B4-BE49-F238E27FC236}">
                      <a16:creationId xmlns:a16="http://schemas.microsoft.com/office/drawing/2014/main" id="{2678C9D8-5AE5-BB77-2F02-B4170F9D985C}"/>
                    </a:ext>
                  </a:extLst>
                </p:cNvPr>
                <p:cNvSpPr/>
                <p:nvPr/>
              </p:nvSpPr>
              <p:spPr>
                <a:xfrm>
                  <a:off x="1350690" y="3199645"/>
                  <a:ext cx="92204" cy="91867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rgbClr val="013E9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dirty="0">
                    <a:solidFill>
                      <a:prstClr val="white"/>
                    </a:solidFill>
                    <a:latin typeface="맑은 고딕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9880" name="그룹 9879">
                <a:extLst>
                  <a:ext uri="{FF2B5EF4-FFF2-40B4-BE49-F238E27FC236}">
                    <a16:creationId xmlns:a16="http://schemas.microsoft.com/office/drawing/2014/main" id="{DB34C1FE-452F-E2B7-9BA1-E511500B3FDB}"/>
                  </a:ext>
                </a:extLst>
              </p:cNvPr>
              <p:cNvGrpSpPr/>
              <p:nvPr/>
            </p:nvGrpSpPr>
            <p:grpSpPr>
              <a:xfrm>
                <a:off x="4363216" y="3065462"/>
                <a:ext cx="1153958" cy="716210"/>
                <a:chOff x="4363216" y="3065462"/>
                <a:chExt cx="1153958" cy="716210"/>
              </a:xfrm>
            </p:grpSpPr>
            <p:sp>
              <p:nvSpPr>
                <p:cNvPr id="9351" name="사각형: 둥근 모서리 9350">
                  <a:extLst>
                    <a:ext uri="{FF2B5EF4-FFF2-40B4-BE49-F238E27FC236}">
                      <a16:creationId xmlns:a16="http://schemas.microsoft.com/office/drawing/2014/main" id="{9962970A-4AE2-9054-3624-7093A2043E76}"/>
                    </a:ext>
                  </a:extLst>
                </p:cNvPr>
                <p:cNvSpPr/>
                <p:nvPr/>
              </p:nvSpPr>
              <p:spPr>
                <a:xfrm>
                  <a:off x="4363216" y="3065462"/>
                  <a:ext cx="1153958" cy="633413"/>
                </a:xfrm>
                <a:prstGeom prst="roundRect">
                  <a:avLst>
                    <a:gd name="adj" fmla="val 6006"/>
                  </a:avLst>
                </a:prstGeom>
                <a:solidFill>
                  <a:schemeClr val="bg1"/>
                </a:solidFill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12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grpSp>
              <p:nvGrpSpPr>
                <p:cNvPr id="9878" name="그룹 9877">
                  <a:extLst>
                    <a:ext uri="{FF2B5EF4-FFF2-40B4-BE49-F238E27FC236}">
                      <a16:creationId xmlns:a16="http://schemas.microsoft.com/office/drawing/2014/main" id="{0F861B31-09CF-EE45-734C-1B40B2D688E7}"/>
                    </a:ext>
                  </a:extLst>
                </p:cNvPr>
                <p:cNvGrpSpPr/>
                <p:nvPr/>
              </p:nvGrpSpPr>
              <p:grpSpPr>
                <a:xfrm>
                  <a:off x="4398839" y="3102717"/>
                  <a:ext cx="1046243" cy="550732"/>
                  <a:chOff x="4398839" y="3078110"/>
                  <a:chExt cx="1046243" cy="550732"/>
                </a:xfrm>
              </p:grpSpPr>
              <p:pic>
                <p:nvPicPr>
                  <p:cNvPr id="9363" name="그림 9362" descr="폰트, 그래픽, 레드, 그래픽 디자인이(가) 표시된 사진&#10;&#10;자동 생성된 설명">
                    <a:extLst>
                      <a:ext uri="{FF2B5EF4-FFF2-40B4-BE49-F238E27FC236}">
                        <a16:creationId xmlns:a16="http://schemas.microsoft.com/office/drawing/2014/main" id="{FD8CD836-849C-48BD-ADF7-44C7D8D578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398839" y="3511513"/>
                    <a:ext cx="485105" cy="91526"/>
                  </a:xfrm>
                  <a:prstGeom prst="rect">
                    <a:avLst/>
                  </a:prstGeom>
                </p:spPr>
              </p:pic>
              <p:pic>
                <p:nvPicPr>
                  <p:cNvPr id="9369" name="그림 9368" descr="그래픽, 그래픽 디자인, 다채로움, 원이(가) 표시된 사진&#10;&#10;자동 생성된 설명">
                    <a:extLst>
                      <a:ext uri="{FF2B5EF4-FFF2-40B4-BE49-F238E27FC236}">
                        <a16:creationId xmlns:a16="http://schemas.microsoft.com/office/drawing/2014/main" id="{538B4678-D786-CD2E-078F-C0718E5CBD6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474678" y="3080553"/>
                    <a:ext cx="374015" cy="367469"/>
                  </a:xfrm>
                  <a:prstGeom prst="rect">
                    <a:avLst/>
                  </a:prstGeom>
                </p:spPr>
              </p:pic>
              <p:pic>
                <p:nvPicPr>
                  <p:cNvPr id="9375" name="그림 9374" descr="텍스트, 폰트, 로고, 그래픽이(가) 표시된 사진&#10;&#10;자동 생성된 설명">
                    <a:extLst>
                      <a:ext uri="{FF2B5EF4-FFF2-40B4-BE49-F238E27FC236}">
                        <a16:creationId xmlns:a16="http://schemas.microsoft.com/office/drawing/2014/main" id="{07EAE4C4-83ED-02AF-7C59-33111FE4E7D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003902" y="3078110"/>
                    <a:ext cx="413574" cy="392033"/>
                  </a:xfrm>
                  <a:prstGeom prst="rect">
                    <a:avLst/>
                  </a:prstGeom>
                </p:spPr>
              </p:pic>
              <p:sp>
                <p:nvSpPr>
                  <p:cNvPr id="9378" name="그래픽 9376">
                    <a:extLst>
                      <a:ext uri="{FF2B5EF4-FFF2-40B4-BE49-F238E27FC236}">
                        <a16:creationId xmlns:a16="http://schemas.microsoft.com/office/drawing/2014/main" id="{15D518FA-E6D2-40FB-FC32-1B83666D4E2F}"/>
                      </a:ext>
                    </a:extLst>
                  </p:cNvPr>
                  <p:cNvSpPr/>
                  <p:nvPr/>
                </p:nvSpPr>
                <p:spPr>
                  <a:xfrm>
                    <a:off x="4976297" y="3485710"/>
                    <a:ext cx="468785" cy="143132"/>
                  </a:xfrm>
                  <a:custGeom>
                    <a:avLst/>
                    <a:gdLst>
                      <a:gd name="connsiteX0" fmla="*/ 100291 w 708174"/>
                      <a:gd name="connsiteY0" fmla="*/ 63671 h 216223"/>
                      <a:gd name="connsiteX1" fmla="*/ 101287 w 708174"/>
                      <a:gd name="connsiteY1" fmla="*/ 79168 h 216223"/>
                      <a:gd name="connsiteX2" fmla="*/ 93355 w 708174"/>
                      <a:gd name="connsiteY2" fmla="*/ 83318 h 216223"/>
                      <a:gd name="connsiteX3" fmla="*/ 88389 w 708174"/>
                      <a:gd name="connsiteY3" fmla="*/ 77958 h 216223"/>
                      <a:gd name="connsiteX4" fmla="*/ 90768 w 708174"/>
                      <a:gd name="connsiteY4" fmla="*/ 65240 h 216223"/>
                      <a:gd name="connsiteX5" fmla="*/ 95374 w 708174"/>
                      <a:gd name="connsiteY5" fmla="*/ 62647 h 216223"/>
                      <a:gd name="connsiteX6" fmla="*/ 95374 w 708174"/>
                      <a:gd name="connsiteY6" fmla="*/ 64770 h 216223"/>
                      <a:gd name="connsiteX7" fmla="*/ 94454 w 708174"/>
                      <a:gd name="connsiteY7" fmla="*/ 65026 h 216223"/>
                      <a:gd name="connsiteX8" fmla="*/ 90091 w 708174"/>
                      <a:gd name="connsiteY8" fmla="*/ 74964 h 216223"/>
                      <a:gd name="connsiteX9" fmla="*/ 92470 w 708174"/>
                      <a:gd name="connsiteY9" fmla="*/ 78318 h 216223"/>
                      <a:gd name="connsiteX10" fmla="*/ 92470 w 708174"/>
                      <a:gd name="connsiteY10" fmla="*/ 71997 h 216223"/>
                      <a:gd name="connsiteX11" fmla="*/ 99620 w 708174"/>
                      <a:gd name="connsiteY11" fmla="*/ 68816 h 216223"/>
                      <a:gd name="connsiteX12" fmla="*/ 101204 w 708174"/>
                      <a:gd name="connsiteY12" fmla="*/ 67225 h 216223"/>
                      <a:gd name="connsiteX13" fmla="*/ 95907 w 708174"/>
                      <a:gd name="connsiteY13" fmla="*/ 64673 h 216223"/>
                      <a:gd name="connsiteX14" fmla="*/ 95907 w 708174"/>
                      <a:gd name="connsiteY14" fmla="*/ 62640 h 216223"/>
                      <a:gd name="connsiteX15" fmla="*/ 100291 w 708174"/>
                      <a:gd name="connsiteY15" fmla="*/ 63671 h 216223"/>
                      <a:gd name="connsiteX16" fmla="*/ 172960 w 708174"/>
                      <a:gd name="connsiteY16" fmla="*/ 31382 h 216223"/>
                      <a:gd name="connsiteX17" fmla="*/ 169903 w 708174"/>
                      <a:gd name="connsiteY17" fmla="*/ 32765 h 216223"/>
                      <a:gd name="connsiteX18" fmla="*/ 171411 w 708174"/>
                      <a:gd name="connsiteY18" fmla="*/ 36223 h 216223"/>
                      <a:gd name="connsiteX19" fmla="*/ 174592 w 708174"/>
                      <a:gd name="connsiteY19" fmla="*/ 38609 h 216223"/>
                      <a:gd name="connsiteX20" fmla="*/ 176169 w 708174"/>
                      <a:gd name="connsiteY20" fmla="*/ 39397 h 216223"/>
                      <a:gd name="connsiteX21" fmla="*/ 187282 w 708174"/>
                      <a:gd name="connsiteY21" fmla="*/ 68802 h 216223"/>
                      <a:gd name="connsiteX22" fmla="*/ 173797 w 708174"/>
                      <a:gd name="connsiteY22" fmla="*/ 86284 h 216223"/>
                      <a:gd name="connsiteX23" fmla="*/ 134108 w 708174"/>
                      <a:gd name="connsiteY23" fmla="*/ 68802 h 216223"/>
                      <a:gd name="connsiteX24" fmla="*/ 173326 w 708174"/>
                      <a:gd name="connsiteY24" fmla="*/ 38947 h 216223"/>
                      <a:gd name="connsiteX25" fmla="*/ 171106 w 708174"/>
                      <a:gd name="connsiteY25" fmla="*/ 37260 h 216223"/>
                      <a:gd name="connsiteX26" fmla="*/ 129350 w 708174"/>
                      <a:gd name="connsiteY26" fmla="*/ 70399 h 216223"/>
                      <a:gd name="connsiteX27" fmla="*/ 131058 w 708174"/>
                      <a:gd name="connsiteY27" fmla="*/ 72716 h 216223"/>
                      <a:gd name="connsiteX28" fmla="*/ 131750 w 708174"/>
                      <a:gd name="connsiteY28" fmla="*/ 72778 h 216223"/>
                      <a:gd name="connsiteX29" fmla="*/ 142856 w 708174"/>
                      <a:gd name="connsiteY29" fmla="*/ 84701 h 216223"/>
                      <a:gd name="connsiteX30" fmla="*/ 177766 w 708174"/>
                      <a:gd name="connsiteY30" fmla="*/ 86284 h 216223"/>
                      <a:gd name="connsiteX31" fmla="*/ 180166 w 708174"/>
                      <a:gd name="connsiteY31" fmla="*/ 87073 h 216223"/>
                      <a:gd name="connsiteX32" fmla="*/ 155560 w 708174"/>
                      <a:gd name="connsiteY32" fmla="*/ 96609 h 216223"/>
                      <a:gd name="connsiteX33" fmla="*/ 130166 w 708174"/>
                      <a:gd name="connsiteY33" fmla="*/ 78331 h 216223"/>
                      <a:gd name="connsiteX34" fmla="*/ 130858 w 708174"/>
                      <a:gd name="connsiteY34" fmla="*/ 72937 h 216223"/>
                      <a:gd name="connsiteX35" fmla="*/ 129205 w 708174"/>
                      <a:gd name="connsiteY35" fmla="*/ 70683 h 216223"/>
                      <a:gd name="connsiteX36" fmla="*/ 127013 w 708174"/>
                      <a:gd name="connsiteY36" fmla="*/ 78331 h 216223"/>
                      <a:gd name="connsiteX37" fmla="*/ 145263 w 708174"/>
                      <a:gd name="connsiteY37" fmla="*/ 96609 h 216223"/>
                      <a:gd name="connsiteX38" fmla="*/ 115097 w 708174"/>
                      <a:gd name="connsiteY38" fmla="*/ 110122 h 216223"/>
                      <a:gd name="connsiteX39" fmla="*/ 84939 w 708174"/>
                      <a:gd name="connsiteY39" fmla="*/ 107723 h 216223"/>
                      <a:gd name="connsiteX40" fmla="*/ 85340 w 708174"/>
                      <a:gd name="connsiteY40" fmla="*/ 105150 h 216223"/>
                      <a:gd name="connsiteX41" fmla="*/ 77733 w 708174"/>
                      <a:gd name="connsiteY41" fmla="*/ 106588 h 216223"/>
                      <a:gd name="connsiteX42" fmla="*/ 78424 w 708174"/>
                      <a:gd name="connsiteY42" fmla="*/ 99306 h 216223"/>
                      <a:gd name="connsiteX43" fmla="*/ 74987 w 708174"/>
                      <a:gd name="connsiteY43" fmla="*/ 100281 h 216223"/>
                      <a:gd name="connsiteX44" fmla="*/ 74787 w 708174"/>
                      <a:gd name="connsiteY44" fmla="*/ 103048 h 216223"/>
                      <a:gd name="connsiteX45" fmla="*/ 73210 w 708174"/>
                      <a:gd name="connsiteY45" fmla="*/ 103836 h 216223"/>
                      <a:gd name="connsiteX46" fmla="*/ 71612 w 708174"/>
                      <a:gd name="connsiteY46" fmla="*/ 101450 h 216223"/>
                      <a:gd name="connsiteX47" fmla="*/ 73210 w 708174"/>
                      <a:gd name="connsiteY47" fmla="*/ 100205 h 216223"/>
                      <a:gd name="connsiteX48" fmla="*/ 79150 w 708174"/>
                      <a:gd name="connsiteY48" fmla="*/ 98677 h 216223"/>
                      <a:gd name="connsiteX49" fmla="*/ 85305 w 708174"/>
                      <a:gd name="connsiteY49" fmla="*/ 96492 h 216223"/>
                      <a:gd name="connsiteX50" fmla="*/ 79510 w 708174"/>
                      <a:gd name="connsiteY50" fmla="*/ 106222 h 216223"/>
                      <a:gd name="connsiteX51" fmla="*/ 83071 w 708174"/>
                      <a:gd name="connsiteY51" fmla="*/ 105641 h 216223"/>
                      <a:gd name="connsiteX52" fmla="*/ 87221 w 708174"/>
                      <a:gd name="connsiteY52" fmla="*/ 99286 h 216223"/>
                      <a:gd name="connsiteX53" fmla="*/ 94641 w 708174"/>
                      <a:gd name="connsiteY53" fmla="*/ 106457 h 216223"/>
                      <a:gd name="connsiteX54" fmla="*/ 90741 w 708174"/>
                      <a:gd name="connsiteY54" fmla="*/ 100074 h 216223"/>
                      <a:gd name="connsiteX55" fmla="*/ 90139 w 708174"/>
                      <a:gd name="connsiteY55" fmla="*/ 90150 h 216223"/>
                      <a:gd name="connsiteX56" fmla="*/ 14068 w 708174"/>
                      <a:gd name="connsiteY56" fmla="*/ 88076 h 216223"/>
                      <a:gd name="connsiteX57" fmla="*/ 18217 w 708174"/>
                      <a:gd name="connsiteY57" fmla="*/ 76762 h 216223"/>
                      <a:gd name="connsiteX58" fmla="*/ 62664 w 708174"/>
                      <a:gd name="connsiteY58" fmla="*/ 59272 h 216223"/>
                      <a:gd name="connsiteX59" fmla="*/ 84876 w 708174"/>
                      <a:gd name="connsiteY59" fmla="*/ 19549 h 216223"/>
                      <a:gd name="connsiteX60" fmla="*/ 169903 w 708174"/>
                      <a:gd name="connsiteY60" fmla="*/ 32751 h 216223"/>
                      <a:gd name="connsiteX61" fmla="*/ 172904 w 708174"/>
                      <a:gd name="connsiteY61" fmla="*/ 31237 h 216223"/>
                      <a:gd name="connsiteX62" fmla="*/ 165090 w 708174"/>
                      <a:gd name="connsiteY62" fmla="*/ 19522 h 216223"/>
                      <a:gd name="connsiteX63" fmla="*/ 90471 w 708174"/>
                      <a:gd name="connsiteY63" fmla="*/ 9542 h 216223"/>
                      <a:gd name="connsiteX64" fmla="*/ 59489 w 708174"/>
                      <a:gd name="connsiteY64" fmla="*/ 56077 h 216223"/>
                      <a:gd name="connsiteX65" fmla="*/ 30126 w 708174"/>
                      <a:gd name="connsiteY65" fmla="*/ 72764 h 216223"/>
                      <a:gd name="connsiteX66" fmla="*/ 12664 w 708174"/>
                      <a:gd name="connsiteY66" fmla="*/ 68788 h 216223"/>
                      <a:gd name="connsiteX67" fmla="*/ 5520 w 708174"/>
                      <a:gd name="connsiteY67" fmla="*/ 68788 h 216223"/>
                      <a:gd name="connsiteX68" fmla="*/ 7381 w 708174"/>
                      <a:gd name="connsiteY68" fmla="*/ 71693 h 216223"/>
                      <a:gd name="connsiteX69" fmla="*/ 14123 w 708174"/>
                      <a:gd name="connsiteY69" fmla="*/ 78608 h 216223"/>
                      <a:gd name="connsiteX70" fmla="*/ 10818 w 708174"/>
                      <a:gd name="connsiteY70" fmla="*/ 86817 h 216223"/>
                      <a:gd name="connsiteX71" fmla="*/ 2879 w 708174"/>
                      <a:gd name="connsiteY71" fmla="*/ 81789 h 216223"/>
                      <a:gd name="connsiteX72" fmla="*/ 6710 w 708174"/>
                      <a:gd name="connsiteY72" fmla="*/ 72107 h 216223"/>
                      <a:gd name="connsiteX73" fmla="*/ 4483 w 708174"/>
                      <a:gd name="connsiteY73" fmla="*/ 69618 h 216223"/>
                      <a:gd name="connsiteX74" fmla="*/ 2353 w 708174"/>
                      <a:gd name="connsiteY74" fmla="*/ 85482 h 216223"/>
                      <a:gd name="connsiteX75" fmla="*/ 67421 w 708174"/>
                      <a:gd name="connsiteY75" fmla="*/ 101388 h 216223"/>
                      <a:gd name="connsiteX76" fmla="*/ 73493 w 708174"/>
                      <a:gd name="connsiteY76" fmla="*/ 107107 h 216223"/>
                      <a:gd name="connsiteX77" fmla="*/ 77857 w 708174"/>
                      <a:gd name="connsiteY77" fmla="*/ 110634 h 216223"/>
                      <a:gd name="connsiteX78" fmla="*/ 88064 w 708174"/>
                      <a:gd name="connsiteY78" fmla="*/ 110931 h 216223"/>
                      <a:gd name="connsiteX79" fmla="*/ 87276 w 708174"/>
                      <a:gd name="connsiteY79" fmla="*/ 115703 h 216223"/>
                      <a:gd name="connsiteX80" fmla="*/ 83611 w 708174"/>
                      <a:gd name="connsiteY80" fmla="*/ 119161 h 216223"/>
                      <a:gd name="connsiteX81" fmla="*/ 67013 w 708174"/>
                      <a:gd name="connsiteY81" fmla="*/ 127460 h 216223"/>
                      <a:gd name="connsiteX82" fmla="*/ 64164 w 708174"/>
                      <a:gd name="connsiteY82" fmla="*/ 141256 h 216223"/>
                      <a:gd name="connsiteX83" fmla="*/ 59517 w 708174"/>
                      <a:gd name="connsiteY83" fmla="*/ 141643 h 216223"/>
                      <a:gd name="connsiteX84" fmla="*/ 63445 w 708174"/>
                      <a:gd name="connsiteY84" fmla="*/ 114479 h 216223"/>
                      <a:gd name="connsiteX85" fmla="*/ 71813 w 708174"/>
                      <a:gd name="connsiteY85" fmla="*/ 113788 h 216223"/>
                      <a:gd name="connsiteX86" fmla="*/ 84531 w 708174"/>
                      <a:gd name="connsiteY86" fmla="*/ 118130 h 216223"/>
                      <a:gd name="connsiteX87" fmla="*/ 86647 w 708174"/>
                      <a:gd name="connsiteY87" fmla="*/ 116014 h 216223"/>
                      <a:gd name="connsiteX88" fmla="*/ 71329 w 708174"/>
                      <a:gd name="connsiteY88" fmla="*/ 108926 h 216223"/>
                      <a:gd name="connsiteX89" fmla="*/ 59510 w 708174"/>
                      <a:gd name="connsiteY89" fmla="*/ 113283 h 216223"/>
                      <a:gd name="connsiteX90" fmla="*/ 57387 w 708174"/>
                      <a:gd name="connsiteY90" fmla="*/ 144147 h 216223"/>
                      <a:gd name="connsiteX91" fmla="*/ 65063 w 708174"/>
                      <a:gd name="connsiteY91" fmla="*/ 145073 h 216223"/>
                      <a:gd name="connsiteX92" fmla="*/ 65859 w 708174"/>
                      <a:gd name="connsiteY92" fmla="*/ 150606 h 216223"/>
                      <a:gd name="connsiteX93" fmla="*/ 61889 w 708174"/>
                      <a:gd name="connsiteY93" fmla="*/ 183178 h 216223"/>
                      <a:gd name="connsiteX94" fmla="*/ 70630 w 708174"/>
                      <a:gd name="connsiteY94" fmla="*/ 183980 h 216223"/>
                      <a:gd name="connsiteX95" fmla="*/ 77726 w 708174"/>
                      <a:gd name="connsiteY95" fmla="*/ 185571 h 216223"/>
                      <a:gd name="connsiteX96" fmla="*/ 78217 w 708174"/>
                      <a:gd name="connsiteY96" fmla="*/ 183337 h 216223"/>
                      <a:gd name="connsiteX97" fmla="*/ 71854 w 708174"/>
                      <a:gd name="connsiteY97" fmla="*/ 181083 h 216223"/>
                      <a:gd name="connsiteX98" fmla="*/ 63383 w 708174"/>
                      <a:gd name="connsiteY98" fmla="*/ 173946 h 216223"/>
                      <a:gd name="connsiteX99" fmla="*/ 68556 w 708174"/>
                      <a:gd name="connsiteY99" fmla="*/ 157113 h 216223"/>
                      <a:gd name="connsiteX100" fmla="*/ 85948 w 708174"/>
                      <a:gd name="connsiteY100" fmla="*/ 164596 h 216223"/>
                      <a:gd name="connsiteX101" fmla="*/ 91481 w 708174"/>
                      <a:gd name="connsiteY101" fmla="*/ 175122 h 216223"/>
                      <a:gd name="connsiteX102" fmla="*/ 78244 w 708174"/>
                      <a:gd name="connsiteY102" fmla="*/ 185854 h 216223"/>
                      <a:gd name="connsiteX103" fmla="*/ 79323 w 708174"/>
                      <a:gd name="connsiteY103" fmla="*/ 187148 h 216223"/>
                      <a:gd name="connsiteX104" fmla="*/ 99185 w 708174"/>
                      <a:gd name="connsiteY104" fmla="*/ 215771 h 216223"/>
                      <a:gd name="connsiteX105" fmla="*/ 109302 w 708174"/>
                      <a:gd name="connsiteY105" fmla="*/ 213987 h 216223"/>
                      <a:gd name="connsiteX106" fmla="*/ 119627 w 708174"/>
                      <a:gd name="connsiteY106" fmla="*/ 203268 h 216223"/>
                      <a:gd name="connsiteX107" fmla="*/ 138078 w 708174"/>
                      <a:gd name="connsiteY107" fmla="*/ 189554 h 216223"/>
                      <a:gd name="connsiteX108" fmla="*/ 154136 w 708174"/>
                      <a:gd name="connsiteY108" fmla="*/ 182964 h 216223"/>
                      <a:gd name="connsiteX109" fmla="*/ 155187 w 708174"/>
                      <a:gd name="connsiteY109" fmla="*/ 181913 h 216223"/>
                      <a:gd name="connsiteX110" fmla="*/ 163119 w 708174"/>
                      <a:gd name="connsiteY110" fmla="*/ 175288 h 216223"/>
                      <a:gd name="connsiteX111" fmla="*/ 173437 w 708174"/>
                      <a:gd name="connsiteY111" fmla="*/ 172770 h 216223"/>
                      <a:gd name="connsiteX112" fmla="*/ 161680 w 708174"/>
                      <a:gd name="connsiteY112" fmla="*/ 177943 h 216223"/>
                      <a:gd name="connsiteX113" fmla="*/ 157822 w 708174"/>
                      <a:gd name="connsiteY113" fmla="*/ 181083 h 216223"/>
                      <a:gd name="connsiteX114" fmla="*/ 180788 w 708174"/>
                      <a:gd name="connsiteY114" fmla="*/ 168635 h 216223"/>
                      <a:gd name="connsiteX115" fmla="*/ 165069 w 708174"/>
                      <a:gd name="connsiteY115" fmla="*/ 172093 h 216223"/>
                      <a:gd name="connsiteX116" fmla="*/ 149979 w 708174"/>
                      <a:gd name="connsiteY116" fmla="*/ 98995 h 216223"/>
                      <a:gd name="connsiteX117" fmla="*/ 146625 w 708174"/>
                      <a:gd name="connsiteY117" fmla="*/ 101450 h 216223"/>
                      <a:gd name="connsiteX118" fmla="*/ 147621 w 708174"/>
                      <a:gd name="connsiteY118" fmla="*/ 102142 h 216223"/>
                      <a:gd name="connsiteX119" fmla="*/ 170636 w 708174"/>
                      <a:gd name="connsiteY119" fmla="*/ 142653 h 216223"/>
                      <a:gd name="connsiteX120" fmla="*/ 153174 w 708174"/>
                      <a:gd name="connsiteY120" fmla="*/ 179216 h 216223"/>
                      <a:gd name="connsiteX121" fmla="*/ 137269 w 708174"/>
                      <a:gd name="connsiteY121" fmla="*/ 183987 h 216223"/>
                      <a:gd name="connsiteX122" fmla="*/ 116384 w 708174"/>
                      <a:gd name="connsiteY122" fmla="*/ 200315 h 216223"/>
                      <a:gd name="connsiteX123" fmla="*/ 105824 w 708174"/>
                      <a:gd name="connsiteY123" fmla="*/ 211850 h 216223"/>
                      <a:gd name="connsiteX124" fmla="*/ 87407 w 708174"/>
                      <a:gd name="connsiteY124" fmla="*/ 201076 h 216223"/>
                      <a:gd name="connsiteX125" fmla="*/ 84136 w 708174"/>
                      <a:gd name="connsiteY125" fmla="*/ 183787 h 216223"/>
                      <a:gd name="connsiteX126" fmla="*/ 98908 w 708174"/>
                      <a:gd name="connsiteY126" fmla="*/ 189637 h 216223"/>
                      <a:gd name="connsiteX127" fmla="*/ 105561 w 708174"/>
                      <a:gd name="connsiteY127" fmla="*/ 210799 h 216223"/>
                      <a:gd name="connsiteX128" fmla="*/ 109420 w 708174"/>
                      <a:gd name="connsiteY128" fmla="*/ 207341 h 216223"/>
                      <a:gd name="connsiteX129" fmla="*/ 93037 w 708174"/>
                      <a:gd name="connsiteY129" fmla="*/ 178870 h 216223"/>
                      <a:gd name="connsiteX130" fmla="*/ 98860 w 708174"/>
                      <a:gd name="connsiteY130" fmla="*/ 178074 h 216223"/>
                      <a:gd name="connsiteX131" fmla="*/ 113382 w 708174"/>
                      <a:gd name="connsiteY131" fmla="*/ 203171 h 216223"/>
                      <a:gd name="connsiteX132" fmla="*/ 115664 w 708174"/>
                      <a:gd name="connsiteY132" fmla="*/ 200778 h 216223"/>
                      <a:gd name="connsiteX133" fmla="*/ 101494 w 708174"/>
                      <a:gd name="connsiteY133" fmla="*/ 176747 h 216223"/>
                      <a:gd name="connsiteX134" fmla="*/ 109413 w 708174"/>
                      <a:gd name="connsiteY134" fmla="*/ 173586 h 216223"/>
                      <a:gd name="connsiteX135" fmla="*/ 118244 w 708174"/>
                      <a:gd name="connsiteY135" fmla="*/ 168904 h 216223"/>
                      <a:gd name="connsiteX136" fmla="*/ 96716 w 708174"/>
                      <a:gd name="connsiteY136" fmla="*/ 175564 h 216223"/>
                      <a:gd name="connsiteX137" fmla="*/ 89710 w 708174"/>
                      <a:gd name="connsiteY137" fmla="*/ 162978 h 216223"/>
                      <a:gd name="connsiteX138" fmla="*/ 98389 w 708174"/>
                      <a:gd name="connsiteY138" fmla="*/ 153019 h 216223"/>
                      <a:gd name="connsiteX139" fmla="*/ 114717 w 708174"/>
                      <a:gd name="connsiteY139" fmla="*/ 143379 h 216223"/>
                      <a:gd name="connsiteX140" fmla="*/ 99987 w 708174"/>
                      <a:gd name="connsiteY140" fmla="*/ 148220 h 216223"/>
                      <a:gd name="connsiteX141" fmla="*/ 93438 w 708174"/>
                      <a:gd name="connsiteY141" fmla="*/ 153690 h 216223"/>
                      <a:gd name="connsiteX142" fmla="*/ 84448 w 708174"/>
                      <a:gd name="connsiteY142" fmla="*/ 124154 h 216223"/>
                      <a:gd name="connsiteX143" fmla="*/ 80174 w 708174"/>
                      <a:gd name="connsiteY143" fmla="*/ 124673 h 216223"/>
                      <a:gd name="connsiteX144" fmla="*/ 90395 w 708174"/>
                      <a:gd name="connsiteY144" fmla="*/ 148919 h 216223"/>
                      <a:gd name="connsiteX145" fmla="*/ 77200 w 708174"/>
                      <a:gd name="connsiteY145" fmla="*/ 160129 h 216223"/>
                      <a:gd name="connsiteX146" fmla="*/ 68175 w 708174"/>
                      <a:gd name="connsiteY146" fmla="*/ 136699 h 216223"/>
                      <a:gd name="connsiteX147" fmla="*/ 79683 w 708174"/>
                      <a:gd name="connsiteY147" fmla="*/ 124251 h 216223"/>
                      <a:gd name="connsiteX148" fmla="*/ 88714 w 708174"/>
                      <a:gd name="connsiteY148" fmla="*/ 123455 h 216223"/>
                      <a:gd name="connsiteX149" fmla="*/ 97843 w 708174"/>
                      <a:gd name="connsiteY149" fmla="*/ 138856 h 216223"/>
                      <a:gd name="connsiteX150" fmla="*/ 96854 w 708174"/>
                      <a:gd name="connsiteY150" fmla="*/ 149278 h 216223"/>
                      <a:gd name="connsiteX151" fmla="*/ 99738 w 708174"/>
                      <a:gd name="connsiteY151" fmla="*/ 147134 h 216223"/>
                      <a:gd name="connsiteX152" fmla="*/ 93991 w 708174"/>
                      <a:gd name="connsiteY152" fmla="*/ 124776 h 216223"/>
                      <a:gd name="connsiteX153" fmla="*/ 107615 w 708174"/>
                      <a:gd name="connsiteY153" fmla="*/ 123656 h 216223"/>
                      <a:gd name="connsiteX154" fmla="*/ 106619 w 708174"/>
                      <a:gd name="connsiteY154" fmla="*/ 121865 h 216223"/>
                      <a:gd name="connsiteX155" fmla="*/ 90416 w 708174"/>
                      <a:gd name="connsiteY155" fmla="*/ 121733 h 216223"/>
                      <a:gd name="connsiteX156" fmla="*/ 93673 w 708174"/>
                      <a:gd name="connsiteY156" fmla="*/ 112425 h 216223"/>
                      <a:gd name="connsiteX157" fmla="*/ 145657 w 708174"/>
                      <a:gd name="connsiteY157" fmla="*/ 101575 h 216223"/>
                      <a:gd name="connsiteX158" fmla="*/ 149682 w 708174"/>
                      <a:gd name="connsiteY158" fmla="*/ 98262 h 216223"/>
                      <a:gd name="connsiteX159" fmla="*/ 150823 w 708174"/>
                      <a:gd name="connsiteY159" fmla="*/ 97335 h 216223"/>
                      <a:gd name="connsiteX160" fmla="*/ 188914 w 708174"/>
                      <a:gd name="connsiteY160" fmla="*/ 77474 h 216223"/>
                      <a:gd name="connsiteX161" fmla="*/ 182552 w 708174"/>
                      <a:gd name="connsiteY161" fmla="*/ 41714 h 216223"/>
                      <a:gd name="connsiteX162" fmla="*/ 172960 w 708174"/>
                      <a:gd name="connsiteY162" fmla="*/ 31382 h 216223"/>
                      <a:gd name="connsiteX163" fmla="*/ 97255 w 708174"/>
                      <a:gd name="connsiteY163" fmla="*/ 43463 h 216223"/>
                      <a:gd name="connsiteX164" fmla="*/ 97255 w 708174"/>
                      <a:gd name="connsiteY164" fmla="*/ 46824 h 216223"/>
                      <a:gd name="connsiteX165" fmla="*/ 103604 w 708174"/>
                      <a:gd name="connsiteY165" fmla="*/ 48415 h 216223"/>
                      <a:gd name="connsiteX166" fmla="*/ 103604 w 708174"/>
                      <a:gd name="connsiteY166" fmla="*/ 45441 h 216223"/>
                      <a:gd name="connsiteX167" fmla="*/ 97255 w 708174"/>
                      <a:gd name="connsiteY167" fmla="*/ 43463 h 216223"/>
                      <a:gd name="connsiteX168" fmla="*/ 333539 w 708174"/>
                      <a:gd name="connsiteY168" fmla="*/ 170191 h 216223"/>
                      <a:gd name="connsiteX169" fmla="*/ 319334 w 708174"/>
                      <a:gd name="connsiteY169" fmla="*/ 170191 h 216223"/>
                      <a:gd name="connsiteX170" fmla="*/ 319334 w 708174"/>
                      <a:gd name="connsiteY170" fmla="*/ 159001 h 216223"/>
                      <a:gd name="connsiteX171" fmla="*/ 315399 w 708174"/>
                      <a:gd name="connsiteY171" fmla="*/ 159001 h 216223"/>
                      <a:gd name="connsiteX172" fmla="*/ 315399 w 708174"/>
                      <a:gd name="connsiteY172" fmla="*/ 186588 h 216223"/>
                      <a:gd name="connsiteX173" fmla="*/ 319334 w 708174"/>
                      <a:gd name="connsiteY173" fmla="*/ 186588 h 216223"/>
                      <a:gd name="connsiteX174" fmla="*/ 319334 w 708174"/>
                      <a:gd name="connsiteY174" fmla="*/ 173946 h 216223"/>
                      <a:gd name="connsiteX175" fmla="*/ 333539 w 708174"/>
                      <a:gd name="connsiteY175" fmla="*/ 173946 h 216223"/>
                      <a:gd name="connsiteX176" fmla="*/ 333539 w 708174"/>
                      <a:gd name="connsiteY176" fmla="*/ 186588 h 216223"/>
                      <a:gd name="connsiteX177" fmla="*/ 337453 w 708174"/>
                      <a:gd name="connsiteY177" fmla="*/ 186588 h 216223"/>
                      <a:gd name="connsiteX178" fmla="*/ 337453 w 708174"/>
                      <a:gd name="connsiteY178" fmla="*/ 159001 h 216223"/>
                      <a:gd name="connsiteX179" fmla="*/ 333539 w 708174"/>
                      <a:gd name="connsiteY179" fmla="*/ 159001 h 216223"/>
                      <a:gd name="connsiteX180" fmla="*/ 358061 w 708174"/>
                      <a:gd name="connsiteY180" fmla="*/ 161892 h 216223"/>
                      <a:gd name="connsiteX181" fmla="*/ 365627 w 708174"/>
                      <a:gd name="connsiteY181" fmla="*/ 163517 h 216223"/>
                      <a:gd name="connsiteX182" fmla="*/ 365738 w 708174"/>
                      <a:gd name="connsiteY182" fmla="*/ 159914 h 216223"/>
                      <a:gd name="connsiteX183" fmla="*/ 358338 w 708174"/>
                      <a:gd name="connsiteY183" fmla="*/ 158324 h 216223"/>
                      <a:gd name="connsiteX184" fmla="*/ 342100 w 708174"/>
                      <a:gd name="connsiteY184" fmla="*/ 172846 h 216223"/>
                      <a:gd name="connsiteX185" fmla="*/ 358373 w 708174"/>
                      <a:gd name="connsiteY185" fmla="*/ 187307 h 216223"/>
                      <a:gd name="connsiteX186" fmla="*/ 365731 w 708174"/>
                      <a:gd name="connsiteY186" fmla="*/ 185633 h 216223"/>
                      <a:gd name="connsiteX187" fmla="*/ 365634 w 708174"/>
                      <a:gd name="connsiteY187" fmla="*/ 181781 h 216223"/>
                      <a:gd name="connsiteX188" fmla="*/ 358117 w 708174"/>
                      <a:gd name="connsiteY188" fmla="*/ 183738 h 216223"/>
                      <a:gd name="connsiteX189" fmla="*/ 346132 w 708174"/>
                      <a:gd name="connsiteY189" fmla="*/ 172881 h 216223"/>
                      <a:gd name="connsiteX190" fmla="*/ 358061 w 708174"/>
                      <a:gd name="connsiteY190" fmla="*/ 161927 h 216223"/>
                      <a:gd name="connsiteX191" fmla="*/ 292744 w 708174"/>
                      <a:gd name="connsiteY191" fmla="*/ 162867 h 216223"/>
                      <a:gd name="connsiteX192" fmla="*/ 299404 w 708174"/>
                      <a:gd name="connsiteY192" fmla="*/ 162867 h 216223"/>
                      <a:gd name="connsiteX193" fmla="*/ 299404 w 708174"/>
                      <a:gd name="connsiteY193" fmla="*/ 186726 h 216223"/>
                      <a:gd name="connsiteX194" fmla="*/ 303249 w 708174"/>
                      <a:gd name="connsiteY194" fmla="*/ 186726 h 216223"/>
                      <a:gd name="connsiteX195" fmla="*/ 303249 w 708174"/>
                      <a:gd name="connsiteY195" fmla="*/ 162902 h 216223"/>
                      <a:gd name="connsiteX196" fmla="*/ 309756 w 708174"/>
                      <a:gd name="connsiteY196" fmla="*/ 162902 h 216223"/>
                      <a:gd name="connsiteX197" fmla="*/ 309756 w 708174"/>
                      <a:gd name="connsiteY197" fmla="*/ 159064 h 216223"/>
                      <a:gd name="connsiteX198" fmla="*/ 292744 w 708174"/>
                      <a:gd name="connsiteY198" fmla="*/ 159064 h 216223"/>
                      <a:gd name="connsiteX199" fmla="*/ 633923 w 708174"/>
                      <a:gd name="connsiteY199" fmla="*/ 186574 h 216223"/>
                      <a:gd name="connsiteX200" fmla="*/ 637761 w 708174"/>
                      <a:gd name="connsiteY200" fmla="*/ 186574 h 216223"/>
                      <a:gd name="connsiteX201" fmla="*/ 637761 w 708174"/>
                      <a:gd name="connsiteY201" fmla="*/ 159064 h 216223"/>
                      <a:gd name="connsiteX202" fmla="*/ 633923 w 708174"/>
                      <a:gd name="connsiteY202" fmla="*/ 159064 h 216223"/>
                      <a:gd name="connsiteX203" fmla="*/ 222883 w 708174"/>
                      <a:gd name="connsiteY203" fmla="*/ 170377 h 216223"/>
                      <a:gd name="connsiteX204" fmla="*/ 208575 w 708174"/>
                      <a:gd name="connsiteY204" fmla="*/ 170377 h 216223"/>
                      <a:gd name="connsiteX205" fmla="*/ 208575 w 708174"/>
                      <a:gd name="connsiteY205" fmla="*/ 159188 h 216223"/>
                      <a:gd name="connsiteX206" fmla="*/ 204771 w 708174"/>
                      <a:gd name="connsiteY206" fmla="*/ 159188 h 216223"/>
                      <a:gd name="connsiteX207" fmla="*/ 204771 w 708174"/>
                      <a:gd name="connsiteY207" fmla="*/ 186774 h 216223"/>
                      <a:gd name="connsiteX208" fmla="*/ 208575 w 708174"/>
                      <a:gd name="connsiteY208" fmla="*/ 186774 h 216223"/>
                      <a:gd name="connsiteX209" fmla="*/ 208575 w 708174"/>
                      <a:gd name="connsiteY209" fmla="*/ 174119 h 216223"/>
                      <a:gd name="connsiteX210" fmla="*/ 222883 w 708174"/>
                      <a:gd name="connsiteY210" fmla="*/ 174119 h 216223"/>
                      <a:gd name="connsiteX211" fmla="*/ 222883 w 708174"/>
                      <a:gd name="connsiteY211" fmla="*/ 186767 h 216223"/>
                      <a:gd name="connsiteX212" fmla="*/ 226846 w 708174"/>
                      <a:gd name="connsiteY212" fmla="*/ 186767 h 216223"/>
                      <a:gd name="connsiteX213" fmla="*/ 226846 w 708174"/>
                      <a:gd name="connsiteY213" fmla="*/ 159188 h 216223"/>
                      <a:gd name="connsiteX214" fmla="*/ 222911 w 708174"/>
                      <a:gd name="connsiteY214" fmla="*/ 159188 h 216223"/>
                      <a:gd name="connsiteX215" fmla="*/ 231182 w 708174"/>
                      <a:gd name="connsiteY215" fmla="*/ 186643 h 216223"/>
                      <a:gd name="connsiteX216" fmla="*/ 248097 w 708174"/>
                      <a:gd name="connsiteY216" fmla="*/ 186643 h 216223"/>
                      <a:gd name="connsiteX217" fmla="*/ 248097 w 708174"/>
                      <a:gd name="connsiteY217" fmla="*/ 182729 h 216223"/>
                      <a:gd name="connsiteX218" fmla="*/ 235048 w 708174"/>
                      <a:gd name="connsiteY218" fmla="*/ 182729 h 216223"/>
                      <a:gd name="connsiteX219" fmla="*/ 235048 w 708174"/>
                      <a:gd name="connsiteY219" fmla="*/ 174354 h 216223"/>
                      <a:gd name="connsiteX220" fmla="*/ 247648 w 708174"/>
                      <a:gd name="connsiteY220" fmla="*/ 174354 h 216223"/>
                      <a:gd name="connsiteX221" fmla="*/ 247648 w 708174"/>
                      <a:gd name="connsiteY221" fmla="*/ 170820 h 216223"/>
                      <a:gd name="connsiteX222" fmla="*/ 235048 w 708174"/>
                      <a:gd name="connsiteY222" fmla="*/ 170820 h 216223"/>
                      <a:gd name="connsiteX223" fmla="*/ 235048 w 708174"/>
                      <a:gd name="connsiteY223" fmla="*/ 162812 h 216223"/>
                      <a:gd name="connsiteX224" fmla="*/ 248111 w 708174"/>
                      <a:gd name="connsiteY224" fmla="*/ 162812 h 216223"/>
                      <a:gd name="connsiteX225" fmla="*/ 248111 w 708174"/>
                      <a:gd name="connsiteY225" fmla="*/ 159064 h 216223"/>
                      <a:gd name="connsiteX226" fmla="*/ 231189 w 708174"/>
                      <a:gd name="connsiteY226" fmla="*/ 159064 h 216223"/>
                      <a:gd name="connsiteX227" fmla="*/ 384596 w 708174"/>
                      <a:gd name="connsiteY227" fmla="*/ 158752 h 216223"/>
                      <a:gd name="connsiteX228" fmla="*/ 398352 w 708174"/>
                      <a:gd name="connsiteY228" fmla="*/ 186588 h 216223"/>
                      <a:gd name="connsiteX229" fmla="*/ 394244 w 708174"/>
                      <a:gd name="connsiteY229" fmla="*/ 186588 h 216223"/>
                      <a:gd name="connsiteX230" fmla="*/ 390986 w 708174"/>
                      <a:gd name="connsiteY230" fmla="*/ 180211 h 216223"/>
                      <a:gd name="connsiteX231" fmla="*/ 378331 w 708174"/>
                      <a:gd name="connsiteY231" fmla="*/ 180211 h 216223"/>
                      <a:gd name="connsiteX232" fmla="*/ 374922 w 708174"/>
                      <a:gd name="connsiteY232" fmla="*/ 186588 h 216223"/>
                      <a:gd name="connsiteX233" fmla="*/ 371097 w 708174"/>
                      <a:gd name="connsiteY233" fmla="*/ 186588 h 216223"/>
                      <a:gd name="connsiteX234" fmla="*/ 384700 w 708174"/>
                      <a:gd name="connsiteY234" fmla="*/ 166927 h 216223"/>
                      <a:gd name="connsiteX235" fmla="*/ 380302 w 708174"/>
                      <a:gd name="connsiteY235" fmla="*/ 176353 h 216223"/>
                      <a:gd name="connsiteX236" fmla="*/ 389541 w 708174"/>
                      <a:gd name="connsiteY236" fmla="*/ 176353 h 216223"/>
                      <a:gd name="connsiteX237" fmla="*/ 285116 w 708174"/>
                      <a:gd name="connsiteY237" fmla="*/ 159112 h 216223"/>
                      <a:gd name="connsiteX238" fmla="*/ 281209 w 708174"/>
                      <a:gd name="connsiteY238" fmla="*/ 159112 h 216223"/>
                      <a:gd name="connsiteX239" fmla="*/ 281209 w 708174"/>
                      <a:gd name="connsiteY239" fmla="*/ 186809 h 216223"/>
                      <a:gd name="connsiteX240" fmla="*/ 295165 w 708174"/>
                      <a:gd name="connsiteY240" fmla="*/ 186809 h 216223"/>
                      <a:gd name="connsiteX241" fmla="*/ 295165 w 708174"/>
                      <a:gd name="connsiteY241" fmla="*/ 183061 h 216223"/>
                      <a:gd name="connsiteX242" fmla="*/ 285137 w 708174"/>
                      <a:gd name="connsiteY242" fmla="*/ 183061 h 216223"/>
                      <a:gd name="connsiteX243" fmla="*/ 264708 w 708174"/>
                      <a:gd name="connsiteY243" fmla="*/ 158905 h 216223"/>
                      <a:gd name="connsiteX244" fmla="*/ 278477 w 708174"/>
                      <a:gd name="connsiteY244" fmla="*/ 186726 h 216223"/>
                      <a:gd name="connsiteX245" fmla="*/ 274369 w 708174"/>
                      <a:gd name="connsiteY245" fmla="*/ 186726 h 216223"/>
                      <a:gd name="connsiteX246" fmla="*/ 271174 w 708174"/>
                      <a:gd name="connsiteY246" fmla="*/ 180453 h 216223"/>
                      <a:gd name="connsiteX247" fmla="*/ 258401 w 708174"/>
                      <a:gd name="connsiteY247" fmla="*/ 180453 h 216223"/>
                      <a:gd name="connsiteX248" fmla="*/ 255061 w 708174"/>
                      <a:gd name="connsiteY248" fmla="*/ 186726 h 216223"/>
                      <a:gd name="connsiteX249" fmla="*/ 251230 w 708174"/>
                      <a:gd name="connsiteY249" fmla="*/ 186726 h 216223"/>
                      <a:gd name="connsiteX250" fmla="*/ 264812 w 708174"/>
                      <a:gd name="connsiteY250" fmla="*/ 167072 h 216223"/>
                      <a:gd name="connsiteX251" fmla="*/ 260352 w 708174"/>
                      <a:gd name="connsiteY251" fmla="*/ 176643 h 216223"/>
                      <a:gd name="connsiteX252" fmla="*/ 269722 w 708174"/>
                      <a:gd name="connsiteY252" fmla="*/ 176643 h 216223"/>
                      <a:gd name="connsiteX253" fmla="*/ 524325 w 708174"/>
                      <a:gd name="connsiteY253" fmla="*/ 177736 h 216223"/>
                      <a:gd name="connsiteX254" fmla="*/ 502514 w 708174"/>
                      <a:gd name="connsiteY254" fmla="*/ 158061 h 216223"/>
                      <a:gd name="connsiteX255" fmla="*/ 502514 w 708174"/>
                      <a:gd name="connsiteY255" fmla="*/ 186726 h 216223"/>
                      <a:gd name="connsiteX256" fmla="*/ 506462 w 708174"/>
                      <a:gd name="connsiteY256" fmla="*/ 186726 h 216223"/>
                      <a:gd name="connsiteX257" fmla="*/ 506552 w 708174"/>
                      <a:gd name="connsiteY257" fmla="*/ 167397 h 216223"/>
                      <a:gd name="connsiteX258" fmla="*/ 528482 w 708174"/>
                      <a:gd name="connsiteY258" fmla="*/ 187390 h 216223"/>
                      <a:gd name="connsiteX259" fmla="*/ 528482 w 708174"/>
                      <a:gd name="connsiteY259" fmla="*/ 159064 h 216223"/>
                      <a:gd name="connsiteX260" fmla="*/ 524408 w 708174"/>
                      <a:gd name="connsiteY260" fmla="*/ 159064 h 216223"/>
                      <a:gd name="connsiteX261" fmla="*/ 494042 w 708174"/>
                      <a:gd name="connsiteY261" fmla="*/ 177736 h 216223"/>
                      <a:gd name="connsiteX262" fmla="*/ 472230 w 708174"/>
                      <a:gd name="connsiteY262" fmla="*/ 158061 h 216223"/>
                      <a:gd name="connsiteX263" fmla="*/ 472230 w 708174"/>
                      <a:gd name="connsiteY263" fmla="*/ 186726 h 216223"/>
                      <a:gd name="connsiteX264" fmla="*/ 476193 w 708174"/>
                      <a:gd name="connsiteY264" fmla="*/ 186726 h 216223"/>
                      <a:gd name="connsiteX265" fmla="*/ 476276 w 708174"/>
                      <a:gd name="connsiteY265" fmla="*/ 167397 h 216223"/>
                      <a:gd name="connsiteX266" fmla="*/ 498205 w 708174"/>
                      <a:gd name="connsiteY266" fmla="*/ 187390 h 216223"/>
                      <a:gd name="connsiteX267" fmla="*/ 498205 w 708174"/>
                      <a:gd name="connsiteY267" fmla="*/ 159064 h 216223"/>
                      <a:gd name="connsiteX268" fmla="*/ 494132 w 708174"/>
                      <a:gd name="connsiteY268" fmla="*/ 159064 h 216223"/>
                      <a:gd name="connsiteX269" fmla="*/ 599850 w 708174"/>
                      <a:gd name="connsiteY269" fmla="*/ 159133 h 216223"/>
                      <a:gd name="connsiteX270" fmla="*/ 613584 w 708174"/>
                      <a:gd name="connsiteY270" fmla="*/ 186961 h 216223"/>
                      <a:gd name="connsiteX271" fmla="*/ 609490 w 708174"/>
                      <a:gd name="connsiteY271" fmla="*/ 186961 h 216223"/>
                      <a:gd name="connsiteX272" fmla="*/ 606316 w 708174"/>
                      <a:gd name="connsiteY272" fmla="*/ 180626 h 216223"/>
                      <a:gd name="connsiteX273" fmla="*/ 593467 w 708174"/>
                      <a:gd name="connsiteY273" fmla="*/ 180626 h 216223"/>
                      <a:gd name="connsiteX274" fmla="*/ 590161 w 708174"/>
                      <a:gd name="connsiteY274" fmla="*/ 186961 h 216223"/>
                      <a:gd name="connsiteX275" fmla="*/ 586316 w 708174"/>
                      <a:gd name="connsiteY275" fmla="*/ 186961 h 216223"/>
                      <a:gd name="connsiteX276" fmla="*/ 599940 w 708174"/>
                      <a:gd name="connsiteY276" fmla="*/ 167307 h 216223"/>
                      <a:gd name="connsiteX277" fmla="*/ 595507 w 708174"/>
                      <a:gd name="connsiteY277" fmla="*/ 176802 h 216223"/>
                      <a:gd name="connsiteX278" fmla="*/ 604795 w 708174"/>
                      <a:gd name="connsiteY278" fmla="*/ 176802 h 216223"/>
                      <a:gd name="connsiteX279" fmla="*/ 589401 w 708174"/>
                      <a:gd name="connsiteY279" fmla="*/ 158925 h 216223"/>
                      <a:gd name="connsiteX280" fmla="*/ 579830 w 708174"/>
                      <a:gd name="connsiteY280" fmla="*/ 178427 h 216223"/>
                      <a:gd name="connsiteX281" fmla="*/ 570203 w 708174"/>
                      <a:gd name="connsiteY281" fmla="*/ 158905 h 216223"/>
                      <a:gd name="connsiteX282" fmla="*/ 565957 w 708174"/>
                      <a:gd name="connsiteY282" fmla="*/ 158905 h 216223"/>
                      <a:gd name="connsiteX283" fmla="*/ 579733 w 708174"/>
                      <a:gd name="connsiteY283" fmla="*/ 187549 h 216223"/>
                      <a:gd name="connsiteX284" fmla="*/ 593439 w 708174"/>
                      <a:gd name="connsiteY284" fmla="*/ 158905 h 216223"/>
                      <a:gd name="connsiteX285" fmla="*/ 674351 w 708174"/>
                      <a:gd name="connsiteY285" fmla="*/ 172895 h 216223"/>
                      <a:gd name="connsiteX286" fmla="*/ 657547 w 708174"/>
                      <a:gd name="connsiteY286" fmla="*/ 187687 h 216223"/>
                      <a:gd name="connsiteX287" fmla="*/ 640797 w 708174"/>
                      <a:gd name="connsiteY287" fmla="*/ 173054 h 216223"/>
                      <a:gd name="connsiteX288" fmla="*/ 657547 w 708174"/>
                      <a:gd name="connsiteY288" fmla="*/ 158109 h 216223"/>
                      <a:gd name="connsiteX289" fmla="*/ 674351 w 708174"/>
                      <a:gd name="connsiteY289" fmla="*/ 172895 h 216223"/>
                      <a:gd name="connsiteX290" fmla="*/ 670119 w 708174"/>
                      <a:gd name="connsiteY290" fmla="*/ 172936 h 216223"/>
                      <a:gd name="connsiteX291" fmla="*/ 657553 w 708174"/>
                      <a:gd name="connsiteY291" fmla="*/ 161636 h 216223"/>
                      <a:gd name="connsiteX292" fmla="*/ 645002 w 708174"/>
                      <a:gd name="connsiteY292" fmla="*/ 173047 h 216223"/>
                      <a:gd name="connsiteX293" fmla="*/ 657553 w 708174"/>
                      <a:gd name="connsiteY293" fmla="*/ 184174 h 216223"/>
                      <a:gd name="connsiteX294" fmla="*/ 670133 w 708174"/>
                      <a:gd name="connsiteY294" fmla="*/ 172964 h 216223"/>
                      <a:gd name="connsiteX295" fmla="*/ 611835 w 708174"/>
                      <a:gd name="connsiteY295" fmla="*/ 162480 h 216223"/>
                      <a:gd name="connsiteX296" fmla="*/ 618377 w 708174"/>
                      <a:gd name="connsiteY296" fmla="*/ 162480 h 216223"/>
                      <a:gd name="connsiteX297" fmla="*/ 618377 w 708174"/>
                      <a:gd name="connsiteY297" fmla="*/ 186684 h 216223"/>
                      <a:gd name="connsiteX298" fmla="*/ 622167 w 708174"/>
                      <a:gd name="connsiteY298" fmla="*/ 186684 h 216223"/>
                      <a:gd name="connsiteX299" fmla="*/ 622167 w 708174"/>
                      <a:gd name="connsiteY299" fmla="*/ 162480 h 216223"/>
                      <a:gd name="connsiteX300" fmla="*/ 628847 w 708174"/>
                      <a:gd name="connsiteY300" fmla="*/ 162480 h 216223"/>
                      <a:gd name="connsiteX301" fmla="*/ 628847 w 708174"/>
                      <a:gd name="connsiteY301" fmla="*/ 159195 h 216223"/>
                      <a:gd name="connsiteX302" fmla="*/ 611835 w 708174"/>
                      <a:gd name="connsiteY302" fmla="*/ 159195 h 216223"/>
                      <a:gd name="connsiteX303" fmla="*/ 424015 w 708174"/>
                      <a:gd name="connsiteY303" fmla="*/ 186726 h 216223"/>
                      <a:gd name="connsiteX304" fmla="*/ 440910 w 708174"/>
                      <a:gd name="connsiteY304" fmla="*/ 186726 h 216223"/>
                      <a:gd name="connsiteX305" fmla="*/ 440910 w 708174"/>
                      <a:gd name="connsiteY305" fmla="*/ 182798 h 216223"/>
                      <a:gd name="connsiteX306" fmla="*/ 427853 w 708174"/>
                      <a:gd name="connsiteY306" fmla="*/ 182798 h 216223"/>
                      <a:gd name="connsiteX307" fmla="*/ 427853 w 708174"/>
                      <a:gd name="connsiteY307" fmla="*/ 174437 h 216223"/>
                      <a:gd name="connsiteX308" fmla="*/ 440467 w 708174"/>
                      <a:gd name="connsiteY308" fmla="*/ 174437 h 216223"/>
                      <a:gd name="connsiteX309" fmla="*/ 440467 w 708174"/>
                      <a:gd name="connsiteY309" fmla="*/ 170862 h 216223"/>
                      <a:gd name="connsiteX310" fmla="*/ 427853 w 708174"/>
                      <a:gd name="connsiteY310" fmla="*/ 170862 h 216223"/>
                      <a:gd name="connsiteX311" fmla="*/ 427853 w 708174"/>
                      <a:gd name="connsiteY311" fmla="*/ 162867 h 216223"/>
                      <a:gd name="connsiteX312" fmla="*/ 440910 w 708174"/>
                      <a:gd name="connsiteY312" fmla="*/ 162867 h 216223"/>
                      <a:gd name="connsiteX313" fmla="*/ 440910 w 708174"/>
                      <a:gd name="connsiteY313" fmla="*/ 159126 h 216223"/>
                      <a:gd name="connsiteX314" fmla="*/ 424015 w 708174"/>
                      <a:gd name="connsiteY314" fmla="*/ 159126 h 216223"/>
                      <a:gd name="connsiteX315" fmla="*/ 700686 w 708174"/>
                      <a:gd name="connsiteY315" fmla="*/ 177680 h 216223"/>
                      <a:gd name="connsiteX316" fmla="*/ 678874 w 708174"/>
                      <a:gd name="connsiteY316" fmla="*/ 158012 h 216223"/>
                      <a:gd name="connsiteX317" fmla="*/ 678874 w 708174"/>
                      <a:gd name="connsiteY317" fmla="*/ 186684 h 216223"/>
                      <a:gd name="connsiteX318" fmla="*/ 682947 w 708174"/>
                      <a:gd name="connsiteY318" fmla="*/ 186684 h 216223"/>
                      <a:gd name="connsiteX319" fmla="*/ 683030 w 708174"/>
                      <a:gd name="connsiteY319" fmla="*/ 167362 h 216223"/>
                      <a:gd name="connsiteX320" fmla="*/ 704849 w 708174"/>
                      <a:gd name="connsiteY320" fmla="*/ 187341 h 216223"/>
                      <a:gd name="connsiteX321" fmla="*/ 704849 w 708174"/>
                      <a:gd name="connsiteY321" fmla="*/ 159064 h 216223"/>
                      <a:gd name="connsiteX322" fmla="*/ 700769 w 708174"/>
                      <a:gd name="connsiteY322" fmla="*/ 159064 h 216223"/>
                      <a:gd name="connsiteX323" fmla="*/ 418752 w 708174"/>
                      <a:gd name="connsiteY323" fmla="*/ 166982 h 216223"/>
                      <a:gd name="connsiteX324" fmla="*/ 414741 w 708174"/>
                      <a:gd name="connsiteY324" fmla="*/ 160170 h 216223"/>
                      <a:gd name="connsiteX325" fmla="*/ 409209 w 708174"/>
                      <a:gd name="connsiteY325" fmla="*/ 159250 h 216223"/>
                      <a:gd name="connsiteX326" fmla="*/ 401775 w 708174"/>
                      <a:gd name="connsiteY326" fmla="*/ 159250 h 216223"/>
                      <a:gd name="connsiteX327" fmla="*/ 401775 w 708174"/>
                      <a:gd name="connsiteY327" fmla="*/ 186726 h 216223"/>
                      <a:gd name="connsiteX328" fmla="*/ 405599 w 708174"/>
                      <a:gd name="connsiteY328" fmla="*/ 186726 h 216223"/>
                      <a:gd name="connsiteX329" fmla="*/ 405599 w 708174"/>
                      <a:gd name="connsiteY329" fmla="*/ 162757 h 216223"/>
                      <a:gd name="connsiteX330" fmla="*/ 408241 w 708174"/>
                      <a:gd name="connsiteY330" fmla="*/ 162860 h 216223"/>
                      <a:gd name="connsiteX331" fmla="*/ 415329 w 708174"/>
                      <a:gd name="connsiteY331" fmla="*/ 167265 h 216223"/>
                      <a:gd name="connsiteX332" fmla="*/ 405820 w 708174"/>
                      <a:gd name="connsiteY332" fmla="*/ 171152 h 216223"/>
                      <a:gd name="connsiteX333" fmla="*/ 405710 w 708174"/>
                      <a:gd name="connsiteY333" fmla="*/ 174548 h 216223"/>
                      <a:gd name="connsiteX334" fmla="*/ 407549 w 708174"/>
                      <a:gd name="connsiteY334" fmla="*/ 174658 h 216223"/>
                      <a:gd name="connsiteX335" fmla="*/ 416609 w 708174"/>
                      <a:gd name="connsiteY335" fmla="*/ 186726 h 216223"/>
                      <a:gd name="connsiteX336" fmla="*/ 420412 w 708174"/>
                      <a:gd name="connsiteY336" fmla="*/ 186726 h 216223"/>
                      <a:gd name="connsiteX337" fmla="*/ 411685 w 708174"/>
                      <a:gd name="connsiteY337" fmla="*/ 174278 h 216223"/>
                      <a:gd name="connsiteX338" fmla="*/ 418752 w 708174"/>
                      <a:gd name="connsiteY338" fmla="*/ 166982 h 216223"/>
                      <a:gd name="connsiteX339" fmla="*/ 464098 w 708174"/>
                      <a:gd name="connsiteY339" fmla="*/ 186636 h 216223"/>
                      <a:gd name="connsiteX340" fmla="*/ 467887 w 708174"/>
                      <a:gd name="connsiteY340" fmla="*/ 186636 h 216223"/>
                      <a:gd name="connsiteX341" fmla="*/ 467887 w 708174"/>
                      <a:gd name="connsiteY341" fmla="*/ 159064 h 216223"/>
                      <a:gd name="connsiteX342" fmla="*/ 464098 w 708174"/>
                      <a:gd name="connsiteY342" fmla="*/ 159064 h 216223"/>
                      <a:gd name="connsiteX343" fmla="*/ 565998 w 708174"/>
                      <a:gd name="connsiteY343" fmla="*/ 172805 h 216223"/>
                      <a:gd name="connsiteX344" fmla="*/ 549194 w 708174"/>
                      <a:gd name="connsiteY344" fmla="*/ 187604 h 216223"/>
                      <a:gd name="connsiteX345" fmla="*/ 532437 w 708174"/>
                      <a:gd name="connsiteY345" fmla="*/ 172957 h 216223"/>
                      <a:gd name="connsiteX346" fmla="*/ 549194 w 708174"/>
                      <a:gd name="connsiteY346" fmla="*/ 158012 h 216223"/>
                      <a:gd name="connsiteX347" fmla="*/ 565998 w 708174"/>
                      <a:gd name="connsiteY347" fmla="*/ 172812 h 216223"/>
                      <a:gd name="connsiteX348" fmla="*/ 561773 w 708174"/>
                      <a:gd name="connsiteY348" fmla="*/ 172846 h 216223"/>
                      <a:gd name="connsiteX349" fmla="*/ 549194 w 708174"/>
                      <a:gd name="connsiteY349" fmla="*/ 161539 h 216223"/>
                      <a:gd name="connsiteX350" fmla="*/ 536649 w 708174"/>
                      <a:gd name="connsiteY350" fmla="*/ 172957 h 216223"/>
                      <a:gd name="connsiteX351" fmla="*/ 549194 w 708174"/>
                      <a:gd name="connsiteY351" fmla="*/ 184077 h 216223"/>
                      <a:gd name="connsiteX352" fmla="*/ 561773 w 708174"/>
                      <a:gd name="connsiteY352" fmla="*/ 172853 h 216223"/>
                      <a:gd name="connsiteX353" fmla="*/ 452438 w 708174"/>
                      <a:gd name="connsiteY353" fmla="*/ 44176 h 216223"/>
                      <a:gd name="connsiteX354" fmla="*/ 458054 w 708174"/>
                      <a:gd name="connsiteY354" fmla="*/ 66160 h 216223"/>
                      <a:gd name="connsiteX355" fmla="*/ 457901 w 708174"/>
                      <a:gd name="connsiteY355" fmla="*/ 147356 h 216223"/>
                      <a:gd name="connsiteX356" fmla="*/ 383269 w 708174"/>
                      <a:gd name="connsiteY356" fmla="*/ 147273 h 216223"/>
                      <a:gd name="connsiteX357" fmla="*/ 352204 w 708174"/>
                      <a:gd name="connsiteY357" fmla="*/ 143269 h 216223"/>
                      <a:gd name="connsiteX358" fmla="*/ 332218 w 708174"/>
                      <a:gd name="connsiteY358" fmla="*/ 109534 h 216223"/>
                      <a:gd name="connsiteX359" fmla="*/ 350945 w 708174"/>
                      <a:gd name="connsiteY359" fmla="*/ 78608 h 216223"/>
                      <a:gd name="connsiteX360" fmla="*/ 368297 w 708174"/>
                      <a:gd name="connsiteY360" fmla="*/ 74106 h 216223"/>
                      <a:gd name="connsiteX361" fmla="*/ 421311 w 708174"/>
                      <a:gd name="connsiteY361" fmla="*/ 74002 h 216223"/>
                      <a:gd name="connsiteX362" fmla="*/ 421311 w 708174"/>
                      <a:gd name="connsiteY362" fmla="*/ 74002 h 216223"/>
                      <a:gd name="connsiteX363" fmla="*/ 429465 w 708174"/>
                      <a:gd name="connsiteY363" fmla="*/ 73428 h 216223"/>
                      <a:gd name="connsiteX364" fmla="*/ 430087 w 708174"/>
                      <a:gd name="connsiteY364" fmla="*/ 72426 h 216223"/>
                      <a:gd name="connsiteX365" fmla="*/ 426844 w 708174"/>
                      <a:gd name="connsiteY365" fmla="*/ 57211 h 216223"/>
                      <a:gd name="connsiteX366" fmla="*/ 419603 w 708174"/>
                      <a:gd name="connsiteY366" fmla="*/ 55642 h 216223"/>
                      <a:gd name="connsiteX367" fmla="*/ 380413 w 708174"/>
                      <a:gd name="connsiteY367" fmla="*/ 55572 h 216223"/>
                      <a:gd name="connsiteX368" fmla="*/ 360454 w 708174"/>
                      <a:gd name="connsiteY368" fmla="*/ 61589 h 216223"/>
                      <a:gd name="connsiteX369" fmla="*/ 359943 w 708174"/>
                      <a:gd name="connsiteY369" fmla="*/ 69341 h 216223"/>
                      <a:gd name="connsiteX370" fmla="*/ 333318 w 708174"/>
                      <a:gd name="connsiteY370" fmla="*/ 69341 h 216223"/>
                      <a:gd name="connsiteX371" fmla="*/ 332488 w 708174"/>
                      <a:gd name="connsiteY371" fmla="*/ 67343 h 216223"/>
                      <a:gd name="connsiteX372" fmla="*/ 351699 w 708174"/>
                      <a:gd name="connsiteY372" fmla="*/ 31852 h 216223"/>
                      <a:gd name="connsiteX373" fmla="*/ 368801 w 708174"/>
                      <a:gd name="connsiteY373" fmla="*/ 27979 h 216223"/>
                      <a:gd name="connsiteX374" fmla="*/ 413863 w 708174"/>
                      <a:gd name="connsiteY374" fmla="*/ 27903 h 216223"/>
                      <a:gd name="connsiteX375" fmla="*/ 452438 w 708174"/>
                      <a:gd name="connsiteY375" fmla="*/ 44176 h 216223"/>
                      <a:gd name="connsiteX376" fmla="*/ 430163 w 708174"/>
                      <a:gd name="connsiteY376" fmla="*/ 119431 h 216223"/>
                      <a:gd name="connsiteX377" fmla="*/ 430052 w 708174"/>
                      <a:gd name="connsiteY377" fmla="*/ 100759 h 216223"/>
                      <a:gd name="connsiteX378" fmla="*/ 421429 w 708174"/>
                      <a:gd name="connsiteY378" fmla="*/ 100869 h 216223"/>
                      <a:gd name="connsiteX379" fmla="*/ 421429 w 708174"/>
                      <a:gd name="connsiteY379" fmla="*/ 100869 h 216223"/>
                      <a:gd name="connsiteX380" fmla="*/ 369396 w 708174"/>
                      <a:gd name="connsiteY380" fmla="*/ 100952 h 216223"/>
                      <a:gd name="connsiteX381" fmla="*/ 365143 w 708174"/>
                      <a:gd name="connsiteY381" fmla="*/ 101575 h 216223"/>
                      <a:gd name="connsiteX382" fmla="*/ 360655 w 708174"/>
                      <a:gd name="connsiteY382" fmla="*/ 109126 h 216223"/>
                      <a:gd name="connsiteX383" fmla="*/ 364659 w 708174"/>
                      <a:gd name="connsiteY383" fmla="*/ 119258 h 216223"/>
                      <a:gd name="connsiteX384" fmla="*/ 430163 w 708174"/>
                      <a:gd name="connsiteY384" fmla="*/ 119431 h 216223"/>
                      <a:gd name="connsiteX385" fmla="*/ 482133 w 708174"/>
                      <a:gd name="connsiteY385" fmla="*/ 111526 h 216223"/>
                      <a:gd name="connsiteX386" fmla="*/ 495965 w 708174"/>
                      <a:gd name="connsiteY386" fmla="*/ 138027 h 216223"/>
                      <a:gd name="connsiteX387" fmla="*/ 532652 w 708174"/>
                      <a:gd name="connsiteY387" fmla="*/ 146394 h 216223"/>
                      <a:gd name="connsiteX388" fmla="*/ 577831 w 708174"/>
                      <a:gd name="connsiteY388" fmla="*/ 146208 h 216223"/>
                      <a:gd name="connsiteX389" fmla="*/ 577831 w 708174"/>
                      <a:gd name="connsiteY389" fmla="*/ 119030 h 216223"/>
                      <a:gd name="connsiteX390" fmla="*/ 521815 w 708174"/>
                      <a:gd name="connsiteY390" fmla="*/ 119030 h 216223"/>
                      <a:gd name="connsiteX391" fmla="*/ 517064 w 708174"/>
                      <a:gd name="connsiteY391" fmla="*/ 118269 h 216223"/>
                      <a:gd name="connsiteX392" fmla="*/ 510951 w 708174"/>
                      <a:gd name="connsiteY392" fmla="*/ 111900 h 216223"/>
                      <a:gd name="connsiteX393" fmla="*/ 510072 w 708174"/>
                      <a:gd name="connsiteY393" fmla="*/ 82163 h 216223"/>
                      <a:gd name="connsiteX394" fmla="*/ 574345 w 708174"/>
                      <a:gd name="connsiteY394" fmla="*/ 82211 h 216223"/>
                      <a:gd name="connsiteX395" fmla="*/ 574345 w 708174"/>
                      <a:gd name="connsiteY395" fmla="*/ 55040 h 216223"/>
                      <a:gd name="connsiteX396" fmla="*/ 509934 w 708174"/>
                      <a:gd name="connsiteY396" fmla="*/ 54950 h 216223"/>
                      <a:gd name="connsiteX397" fmla="*/ 510058 w 708174"/>
                      <a:gd name="connsiteY397" fmla="*/ 27668 h 216223"/>
                      <a:gd name="connsiteX398" fmla="*/ 482265 w 708174"/>
                      <a:gd name="connsiteY398" fmla="*/ 27578 h 216223"/>
                      <a:gd name="connsiteX399" fmla="*/ 482355 w 708174"/>
                      <a:gd name="connsiteY399" fmla="*/ 55164 h 216223"/>
                      <a:gd name="connsiteX400" fmla="*/ 462901 w 708174"/>
                      <a:gd name="connsiteY400" fmla="*/ 55068 h 216223"/>
                      <a:gd name="connsiteX401" fmla="*/ 463060 w 708174"/>
                      <a:gd name="connsiteY401" fmla="*/ 82149 h 216223"/>
                      <a:gd name="connsiteX402" fmla="*/ 482133 w 708174"/>
                      <a:gd name="connsiteY402" fmla="*/ 82218 h 216223"/>
                      <a:gd name="connsiteX403" fmla="*/ 708002 w 708174"/>
                      <a:gd name="connsiteY403" fmla="*/ 96132 h 216223"/>
                      <a:gd name="connsiteX404" fmla="*/ 705769 w 708174"/>
                      <a:gd name="connsiteY404" fmla="*/ 118054 h 216223"/>
                      <a:gd name="connsiteX405" fmla="*/ 674697 w 708174"/>
                      <a:gd name="connsiteY405" fmla="*/ 145571 h 216223"/>
                      <a:gd name="connsiteX406" fmla="*/ 615182 w 708174"/>
                      <a:gd name="connsiteY406" fmla="*/ 145571 h 216223"/>
                      <a:gd name="connsiteX407" fmla="*/ 584484 w 708174"/>
                      <a:gd name="connsiteY407" fmla="*/ 118794 h 216223"/>
                      <a:gd name="connsiteX408" fmla="*/ 582250 w 708174"/>
                      <a:gd name="connsiteY408" fmla="*/ 66015 h 216223"/>
                      <a:gd name="connsiteX409" fmla="*/ 582250 w 708174"/>
                      <a:gd name="connsiteY409" fmla="*/ 65565 h 216223"/>
                      <a:gd name="connsiteX410" fmla="*/ 602305 w 708174"/>
                      <a:gd name="connsiteY410" fmla="*/ 31333 h 216223"/>
                      <a:gd name="connsiteX411" fmla="*/ 652097 w 708174"/>
                      <a:gd name="connsiteY411" fmla="*/ 25158 h 216223"/>
                      <a:gd name="connsiteX412" fmla="*/ 686502 w 708174"/>
                      <a:gd name="connsiteY412" fmla="*/ 30842 h 216223"/>
                      <a:gd name="connsiteX413" fmla="*/ 707352 w 708174"/>
                      <a:gd name="connsiteY413" fmla="*/ 64978 h 216223"/>
                      <a:gd name="connsiteX414" fmla="*/ 707408 w 708174"/>
                      <a:gd name="connsiteY414" fmla="*/ 64978 h 216223"/>
                      <a:gd name="connsiteX415" fmla="*/ 708002 w 708174"/>
                      <a:gd name="connsiteY415" fmla="*/ 96132 h 216223"/>
                      <a:gd name="connsiteX416" fmla="*/ 680022 w 708174"/>
                      <a:gd name="connsiteY416" fmla="*/ 73477 h 216223"/>
                      <a:gd name="connsiteX417" fmla="*/ 679206 w 708174"/>
                      <a:gd name="connsiteY417" fmla="*/ 66347 h 216223"/>
                      <a:gd name="connsiteX418" fmla="*/ 679123 w 708174"/>
                      <a:gd name="connsiteY418" fmla="*/ 66347 h 216223"/>
                      <a:gd name="connsiteX419" fmla="*/ 679123 w 708174"/>
                      <a:gd name="connsiteY419" fmla="*/ 65655 h 216223"/>
                      <a:gd name="connsiteX420" fmla="*/ 671723 w 708174"/>
                      <a:gd name="connsiteY420" fmla="*/ 55033 h 216223"/>
                      <a:gd name="connsiteX421" fmla="*/ 646592 w 708174"/>
                      <a:gd name="connsiteY421" fmla="*/ 52689 h 216223"/>
                      <a:gd name="connsiteX422" fmla="*/ 623079 w 708174"/>
                      <a:gd name="connsiteY422" fmla="*/ 53380 h 216223"/>
                      <a:gd name="connsiteX423" fmla="*/ 611192 w 708174"/>
                      <a:gd name="connsiteY423" fmla="*/ 62177 h 216223"/>
                      <a:gd name="connsiteX424" fmla="*/ 610203 w 708174"/>
                      <a:gd name="connsiteY424" fmla="*/ 66015 h 216223"/>
                      <a:gd name="connsiteX425" fmla="*/ 610092 w 708174"/>
                      <a:gd name="connsiteY425" fmla="*/ 105053 h 216223"/>
                      <a:gd name="connsiteX426" fmla="*/ 617512 w 708174"/>
                      <a:gd name="connsiteY426" fmla="*/ 117190 h 216223"/>
                      <a:gd name="connsiteX427" fmla="*/ 642643 w 708174"/>
                      <a:gd name="connsiteY427" fmla="*/ 120095 h 216223"/>
                      <a:gd name="connsiteX428" fmla="*/ 672380 w 708174"/>
                      <a:gd name="connsiteY428" fmla="*/ 116574 h 216223"/>
                      <a:gd name="connsiteX429" fmla="*/ 680306 w 708174"/>
                      <a:gd name="connsiteY429" fmla="*/ 88691 h 216223"/>
                      <a:gd name="connsiteX430" fmla="*/ 680022 w 708174"/>
                      <a:gd name="connsiteY430" fmla="*/ 73477 h 216223"/>
                      <a:gd name="connsiteX431" fmla="*/ 235739 w 708174"/>
                      <a:gd name="connsiteY431" fmla="*/ 148393 h 216223"/>
                      <a:gd name="connsiteX432" fmla="*/ 268325 w 708174"/>
                      <a:gd name="connsiteY432" fmla="*/ 148393 h 216223"/>
                      <a:gd name="connsiteX433" fmla="*/ 315503 w 708174"/>
                      <a:gd name="connsiteY433" fmla="*/ 136796 h 216223"/>
                      <a:gd name="connsiteX434" fmla="*/ 323871 w 708174"/>
                      <a:gd name="connsiteY434" fmla="*/ 98546 h 216223"/>
                      <a:gd name="connsiteX435" fmla="*/ 293920 w 708174"/>
                      <a:gd name="connsiteY435" fmla="*/ 74811 h 216223"/>
                      <a:gd name="connsiteX436" fmla="*/ 261092 w 708174"/>
                      <a:gd name="connsiteY436" fmla="*/ 74694 h 216223"/>
                      <a:gd name="connsiteX437" fmla="*/ 239985 w 708174"/>
                      <a:gd name="connsiteY437" fmla="*/ 74694 h 216223"/>
                      <a:gd name="connsiteX438" fmla="*/ 230995 w 708174"/>
                      <a:gd name="connsiteY438" fmla="*/ 71699 h 216223"/>
                      <a:gd name="connsiteX439" fmla="*/ 230629 w 708174"/>
                      <a:gd name="connsiteY439" fmla="*/ 59570 h 216223"/>
                      <a:gd name="connsiteX440" fmla="*/ 237738 w 708174"/>
                      <a:gd name="connsiteY440" fmla="*/ 56112 h 216223"/>
                      <a:gd name="connsiteX441" fmla="*/ 273934 w 708174"/>
                      <a:gd name="connsiteY441" fmla="*/ 56112 h 216223"/>
                      <a:gd name="connsiteX442" fmla="*/ 294023 w 708174"/>
                      <a:gd name="connsiteY442" fmla="*/ 57080 h 216223"/>
                      <a:gd name="connsiteX443" fmla="*/ 298525 w 708174"/>
                      <a:gd name="connsiteY443" fmla="*/ 69120 h 216223"/>
                      <a:gd name="connsiteX444" fmla="*/ 325980 w 708174"/>
                      <a:gd name="connsiteY444" fmla="*/ 69189 h 216223"/>
                      <a:gd name="connsiteX445" fmla="*/ 321990 w 708174"/>
                      <a:gd name="connsiteY445" fmla="*/ 47059 h 216223"/>
                      <a:gd name="connsiteX446" fmla="*/ 292903 w 708174"/>
                      <a:gd name="connsiteY446" fmla="*/ 28560 h 216223"/>
                      <a:gd name="connsiteX447" fmla="*/ 255967 w 708174"/>
                      <a:gd name="connsiteY447" fmla="*/ 28498 h 216223"/>
                      <a:gd name="connsiteX448" fmla="*/ 212531 w 708174"/>
                      <a:gd name="connsiteY448" fmla="*/ 39425 h 216223"/>
                      <a:gd name="connsiteX449" fmla="*/ 203914 w 708174"/>
                      <a:gd name="connsiteY449" fmla="*/ 77156 h 216223"/>
                      <a:gd name="connsiteX450" fmla="*/ 235117 w 708174"/>
                      <a:gd name="connsiteY450" fmla="*/ 101644 h 216223"/>
                      <a:gd name="connsiteX451" fmla="*/ 287163 w 708174"/>
                      <a:gd name="connsiteY451" fmla="*/ 101644 h 216223"/>
                      <a:gd name="connsiteX452" fmla="*/ 295649 w 708174"/>
                      <a:gd name="connsiteY452" fmla="*/ 103110 h 216223"/>
                      <a:gd name="connsiteX453" fmla="*/ 298152 w 708174"/>
                      <a:gd name="connsiteY453" fmla="*/ 114479 h 216223"/>
                      <a:gd name="connsiteX454" fmla="*/ 280670 w 708174"/>
                      <a:gd name="connsiteY454" fmla="*/ 120572 h 216223"/>
                      <a:gd name="connsiteX455" fmla="*/ 239868 w 708174"/>
                      <a:gd name="connsiteY455" fmla="*/ 120620 h 216223"/>
                      <a:gd name="connsiteX456" fmla="*/ 233353 w 708174"/>
                      <a:gd name="connsiteY456" fmla="*/ 119368 h 216223"/>
                      <a:gd name="connsiteX457" fmla="*/ 229619 w 708174"/>
                      <a:gd name="connsiteY457" fmla="*/ 106637 h 216223"/>
                      <a:gd name="connsiteX458" fmla="*/ 201908 w 708174"/>
                      <a:gd name="connsiteY458" fmla="*/ 106678 h 216223"/>
                      <a:gd name="connsiteX459" fmla="*/ 205401 w 708174"/>
                      <a:gd name="connsiteY459" fmla="*/ 128988 h 216223"/>
                      <a:gd name="connsiteX460" fmla="*/ 235739 w 708174"/>
                      <a:gd name="connsiteY460" fmla="*/ 148393 h 216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</a:cxnLst>
                    <a:rect l="l" t="t" r="r" b="b"/>
                    <a:pathLst>
                      <a:path w="708174" h="216223">
                        <a:moveTo>
                          <a:pt x="100291" y="63671"/>
                        </a:moveTo>
                        <a:cubicBezTo>
                          <a:pt x="105056" y="67640"/>
                          <a:pt x="103659" y="74397"/>
                          <a:pt x="101287" y="79168"/>
                        </a:cubicBezTo>
                        <a:cubicBezTo>
                          <a:pt x="99696" y="82336"/>
                          <a:pt x="96522" y="83318"/>
                          <a:pt x="93355" y="83318"/>
                        </a:cubicBezTo>
                        <a:cubicBezTo>
                          <a:pt x="90955" y="82529"/>
                          <a:pt x="89205" y="80337"/>
                          <a:pt x="88389" y="77958"/>
                        </a:cubicBezTo>
                        <a:cubicBezTo>
                          <a:pt x="87548" y="73571"/>
                          <a:pt x="88398" y="69027"/>
                          <a:pt x="90768" y="65240"/>
                        </a:cubicBezTo>
                        <a:cubicBezTo>
                          <a:pt x="91860" y="63754"/>
                          <a:pt x="93537" y="62810"/>
                          <a:pt x="95374" y="62647"/>
                        </a:cubicBezTo>
                        <a:lnTo>
                          <a:pt x="95374" y="64770"/>
                        </a:lnTo>
                        <a:cubicBezTo>
                          <a:pt x="95063" y="64837"/>
                          <a:pt x="94756" y="64923"/>
                          <a:pt x="94454" y="65026"/>
                        </a:cubicBezTo>
                        <a:cubicBezTo>
                          <a:pt x="92815" y="65572"/>
                          <a:pt x="90077" y="69908"/>
                          <a:pt x="90091" y="74964"/>
                        </a:cubicBezTo>
                        <a:cubicBezTo>
                          <a:pt x="90091" y="76077"/>
                          <a:pt x="91681" y="80717"/>
                          <a:pt x="92470" y="78318"/>
                        </a:cubicBezTo>
                        <a:lnTo>
                          <a:pt x="92470" y="71997"/>
                        </a:lnTo>
                        <a:cubicBezTo>
                          <a:pt x="93265" y="69611"/>
                          <a:pt x="96453" y="66464"/>
                          <a:pt x="99620" y="68816"/>
                        </a:cubicBezTo>
                        <a:cubicBezTo>
                          <a:pt x="99620" y="68816"/>
                          <a:pt x="101204" y="68027"/>
                          <a:pt x="101204" y="67225"/>
                        </a:cubicBezTo>
                        <a:cubicBezTo>
                          <a:pt x="100512" y="64646"/>
                          <a:pt x="98085" y="64286"/>
                          <a:pt x="95907" y="64673"/>
                        </a:cubicBezTo>
                        <a:lnTo>
                          <a:pt x="95907" y="62640"/>
                        </a:lnTo>
                        <a:cubicBezTo>
                          <a:pt x="97432" y="62612"/>
                          <a:pt x="98938" y="62966"/>
                          <a:pt x="100291" y="63671"/>
                        </a:cubicBezTo>
                        <a:close/>
                        <a:moveTo>
                          <a:pt x="172960" y="31382"/>
                        </a:moveTo>
                        <a:lnTo>
                          <a:pt x="169903" y="32765"/>
                        </a:lnTo>
                        <a:cubicBezTo>
                          <a:pt x="169965" y="32889"/>
                          <a:pt x="170996" y="35178"/>
                          <a:pt x="171411" y="36223"/>
                        </a:cubicBezTo>
                        <a:lnTo>
                          <a:pt x="174592" y="38609"/>
                        </a:lnTo>
                        <a:cubicBezTo>
                          <a:pt x="175332" y="38851"/>
                          <a:pt x="175477" y="38609"/>
                          <a:pt x="176169" y="39397"/>
                        </a:cubicBezTo>
                        <a:cubicBezTo>
                          <a:pt x="183603" y="47896"/>
                          <a:pt x="189668" y="56893"/>
                          <a:pt x="187282" y="68802"/>
                        </a:cubicBezTo>
                        <a:cubicBezTo>
                          <a:pt x="185698" y="76755"/>
                          <a:pt x="180940" y="82315"/>
                          <a:pt x="173797" y="86284"/>
                        </a:cubicBezTo>
                        <a:cubicBezTo>
                          <a:pt x="157891" y="94237"/>
                          <a:pt x="140464" y="83899"/>
                          <a:pt x="134108" y="68802"/>
                        </a:cubicBezTo>
                        <a:cubicBezTo>
                          <a:pt x="147600" y="59065"/>
                          <a:pt x="156134" y="52115"/>
                          <a:pt x="173326" y="38947"/>
                        </a:cubicBezTo>
                        <a:lnTo>
                          <a:pt x="171106" y="37260"/>
                        </a:lnTo>
                        <a:cubicBezTo>
                          <a:pt x="156148" y="48283"/>
                          <a:pt x="144053" y="57246"/>
                          <a:pt x="129350" y="70399"/>
                        </a:cubicBezTo>
                        <a:lnTo>
                          <a:pt x="131058" y="72716"/>
                        </a:lnTo>
                        <a:cubicBezTo>
                          <a:pt x="131275" y="72572"/>
                          <a:pt x="131563" y="72598"/>
                          <a:pt x="131750" y="72778"/>
                        </a:cubicBezTo>
                        <a:cubicBezTo>
                          <a:pt x="136314" y="75897"/>
                          <a:pt x="137974" y="81437"/>
                          <a:pt x="142856" y="84701"/>
                        </a:cubicBezTo>
                        <a:cubicBezTo>
                          <a:pt x="157275" y="94382"/>
                          <a:pt x="165090" y="94037"/>
                          <a:pt x="177766" y="86284"/>
                        </a:cubicBezTo>
                        <a:cubicBezTo>
                          <a:pt x="178458" y="85883"/>
                          <a:pt x="180166" y="87073"/>
                          <a:pt x="180166" y="87073"/>
                        </a:cubicBezTo>
                        <a:cubicBezTo>
                          <a:pt x="174633" y="94237"/>
                          <a:pt x="164295" y="97446"/>
                          <a:pt x="155560" y="96609"/>
                        </a:cubicBezTo>
                        <a:cubicBezTo>
                          <a:pt x="144454" y="95033"/>
                          <a:pt x="136971" y="89071"/>
                          <a:pt x="130166" y="78331"/>
                        </a:cubicBezTo>
                        <a:cubicBezTo>
                          <a:pt x="129952" y="77993"/>
                          <a:pt x="130242" y="74417"/>
                          <a:pt x="130858" y="72937"/>
                        </a:cubicBezTo>
                        <a:lnTo>
                          <a:pt x="129205" y="70683"/>
                        </a:lnTo>
                        <a:cubicBezTo>
                          <a:pt x="129129" y="70773"/>
                          <a:pt x="126826" y="76146"/>
                          <a:pt x="127013" y="78331"/>
                        </a:cubicBezTo>
                        <a:cubicBezTo>
                          <a:pt x="127365" y="82218"/>
                          <a:pt x="136273" y="92370"/>
                          <a:pt x="145263" y="96609"/>
                        </a:cubicBezTo>
                        <a:cubicBezTo>
                          <a:pt x="138119" y="106153"/>
                          <a:pt x="126204" y="109265"/>
                          <a:pt x="115097" y="110122"/>
                        </a:cubicBezTo>
                        <a:cubicBezTo>
                          <a:pt x="104981" y="111041"/>
                          <a:pt x="94782" y="110229"/>
                          <a:pt x="84939" y="107723"/>
                        </a:cubicBezTo>
                        <a:cubicBezTo>
                          <a:pt x="86522" y="106927"/>
                          <a:pt x="86930" y="105945"/>
                          <a:pt x="85340" y="105150"/>
                        </a:cubicBezTo>
                        <a:cubicBezTo>
                          <a:pt x="82255" y="106588"/>
                          <a:pt x="78618" y="106976"/>
                          <a:pt x="77733" y="106588"/>
                        </a:cubicBezTo>
                        <a:cubicBezTo>
                          <a:pt x="76847" y="106201"/>
                          <a:pt x="77497" y="99984"/>
                          <a:pt x="78424" y="99306"/>
                        </a:cubicBezTo>
                        <a:lnTo>
                          <a:pt x="74987" y="100281"/>
                        </a:lnTo>
                        <a:lnTo>
                          <a:pt x="74787" y="103048"/>
                        </a:lnTo>
                        <a:cubicBezTo>
                          <a:pt x="74787" y="103836"/>
                          <a:pt x="74316" y="104299"/>
                          <a:pt x="73210" y="103836"/>
                        </a:cubicBezTo>
                        <a:cubicBezTo>
                          <a:pt x="72103" y="103373"/>
                          <a:pt x="71917" y="102674"/>
                          <a:pt x="71612" y="101450"/>
                        </a:cubicBezTo>
                        <a:cubicBezTo>
                          <a:pt x="71412" y="100676"/>
                          <a:pt x="72304" y="100254"/>
                          <a:pt x="73210" y="100205"/>
                        </a:cubicBezTo>
                        <a:cubicBezTo>
                          <a:pt x="74683" y="100150"/>
                          <a:pt x="79150" y="98677"/>
                          <a:pt x="79150" y="98677"/>
                        </a:cubicBezTo>
                        <a:cubicBezTo>
                          <a:pt x="79710" y="98103"/>
                          <a:pt x="86342" y="95046"/>
                          <a:pt x="85305" y="96492"/>
                        </a:cubicBezTo>
                        <a:cubicBezTo>
                          <a:pt x="83168" y="99609"/>
                          <a:pt x="81233" y="102858"/>
                          <a:pt x="79510" y="106222"/>
                        </a:cubicBezTo>
                        <a:lnTo>
                          <a:pt x="83071" y="105641"/>
                        </a:lnTo>
                        <a:cubicBezTo>
                          <a:pt x="84116" y="102183"/>
                          <a:pt x="85879" y="98483"/>
                          <a:pt x="87221" y="99286"/>
                        </a:cubicBezTo>
                        <a:cubicBezTo>
                          <a:pt x="88998" y="100302"/>
                          <a:pt x="90243" y="104313"/>
                          <a:pt x="94641" y="106457"/>
                        </a:cubicBezTo>
                        <a:cubicBezTo>
                          <a:pt x="93389" y="103310"/>
                          <a:pt x="91529" y="103248"/>
                          <a:pt x="90741" y="100074"/>
                        </a:cubicBezTo>
                        <a:cubicBezTo>
                          <a:pt x="89952" y="96900"/>
                          <a:pt x="89358" y="93324"/>
                          <a:pt x="90139" y="90150"/>
                        </a:cubicBezTo>
                        <a:cubicBezTo>
                          <a:pt x="60969" y="104044"/>
                          <a:pt x="37864" y="101360"/>
                          <a:pt x="14068" y="88076"/>
                        </a:cubicBezTo>
                        <a:cubicBezTo>
                          <a:pt x="20610" y="79535"/>
                          <a:pt x="14974" y="76955"/>
                          <a:pt x="18217" y="76762"/>
                        </a:cubicBezTo>
                        <a:cubicBezTo>
                          <a:pt x="36467" y="75690"/>
                          <a:pt x="46260" y="73574"/>
                          <a:pt x="62664" y="59272"/>
                        </a:cubicBezTo>
                        <a:cubicBezTo>
                          <a:pt x="65831" y="44169"/>
                          <a:pt x="73189" y="30918"/>
                          <a:pt x="84876" y="19549"/>
                        </a:cubicBezTo>
                        <a:cubicBezTo>
                          <a:pt x="110180" y="-5022"/>
                          <a:pt x="154696" y="1527"/>
                          <a:pt x="169903" y="32751"/>
                        </a:cubicBezTo>
                        <a:lnTo>
                          <a:pt x="172904" y="31237"/>
                        </a:lnTo>
                        <a:cubicBezTo>
                          <a:pt x="170570" y="27158"/>
                          <a:pt x="167959" y="23244"/>
                          <a:pt x="165090" y="19522"/>
                        </a:cubicBezTo>
                        <a:cubicBezTo>
                          <a:pt x="141252" y="-8293"/>
                          <a:pt x="107075" y="-1336"/>
                          <a:pt x="90471" y="9542"/>
                        </a:cubicBezTo>
                        <a:cubicBezTo>
                          <a:pt x="66211" y="25448"/>
                          <a:pt x="59489" y="56077"/>
                          <a:pt x="59489" y="56077"/>
                        </a:cubicBezTo>
                        <a:cubicBezTo>
                          <a:pt x="51827" y="67723"/>
                          <a:pt x="33556" y="71983"/>
                          <a:pt x="30126" y="72764"/>
                        </a:cubicBezTo>
                        <a:cubicBezTo>
                          <a:pt x="23750" y="74231"/>
                          <a:pt x="17422" y="73546"/>
                          <a:pt x="12664" y="68788"/>
                        </a:cubicBezTo>
                        <a:cubicBezTo>
                          <a:pt x="10285" y="67204"/>
                          <a:pt x="7892" y="68000"/>
                          <a:pt x="5520" y="68788"/>
                        </a:cubicBezTo>
                        <a:lnTo>
                          <a:pt x="7381" y="71693"/>
                        </a:lnTo>
                        <a:cubicBezTo>
                          <a:pt x="7381" y="71693"/>
                          <a:pt x="14656" y="69722"/>
                          <a:pt x="14123" y="78608"/>
                        </a:cubicBezTo>
                        <a:cubicBezTo>
                          <a:pt x="14123" y="78608"/>
                          <a:pt x="12671" y="86028"/>
                          <a:pt x="10818" y="86817"/>
                        </a:cubicBezTo>
                        <a:cubicBezTo>
                          <a:pt x="10818" y="86817"/>
                          <a:pt x="4594" y="84832"/>
                          <a:pt x="2879" y="81789"/>
                        </a:cubicBezTo>
                        <a:cubicBezTo>
                          <a:pt x="2879" y="81789"/>
                          <a:pt x="3805" y="73843"/>
                          <a:pt x="6710" y="72107"/>
                        </a:cubicBezTo>
                        <a:lnTo>
                          <a:pt x="4483" y="69618"/>
                        </a:lnTo>
                        <a:cubicBezTo>
                          <a:pt x="334" y="73484"/>
                          <a:pt x="-2045" y="82529"/>
                          <a:pt x="2353" y="85482"/>
                        </a:cubicBezTo>
                        <a:cubicBezTo>
                          <a:pt x="21661" y="98456"/>
                          <a:pt x="44413" y="105351"/>
                          <a:pt x="67421" y="101388"/>
                        </a:cubicBezTo>
                        <a:cubicBezTo>
                          <a:pt x="68991" y="104002"/>
                          <a:pt x="71343" y="105219"/>
                          <a:pt x="73493" y="107107"/>
                        </a:cubicBezTo>
                        <a:cubicBezTo>
                          <a:pt x="74621" y="108117"/>
                          <a:pt x="75845" y="109790"/>
                          <a:pt x="77857" y="110634"/>
                        </a:cubicBezTo>
                        <a:cubicBezTo>
                          <a:pt x="82242" y="112460"/>
                          <a:pt x="82373" y="108954"/>
                          <a:pt x="88064" y="110931"/>
                        </a:cubicBezTo>
                        <a:cubicBezTo>
                          <a:pt x="90443" y="111747"/>
                          <a:pt x="88853" y="114908"/>
                          <a:pt x="87276" y="115703"/>
                        </a:cubicBezTo>
                        <a:lnTo>
                          <a:pt x="83611" y="119161"/>
                        </a:lnTo>
                        <a:cubicBezTo>
                          <a:pt x="83611" y="119161"/>
                          <a:pt x="71267" y="117930"/>
                          <a:pt x="67013" y="127460"/>
                        </a:cubicBezTo>
                        <a:cubicBezTo>
                          <a:pt x="67013" y="127460"/>
                          <a:pt x="64552" y="130537"/>
                          <a:pt x="64164" y="141256"/>
                        </a:cubicBezTo>
                        <a:lnTo>
                          <a:pt x="59517" y="141643"/>
                        </a:lnTo>
                        <a:cubicBezTo>
                          <a:pt x="57807" y="132403"/>
                          <a:pt x="59188" y="122857"/>
                          <a:pt x="63445" y="114479"/>
                        </a:cubicBezTo>
                        <a:cubicBezTo>
                          <a:pt x="63445" y="114479"/>
                          <a:pt x="65720" y="108103"/>
                          <a:pt x="71813" y="113788"/>
                        </a:cubicBezTo>
                        <a:cubicBezTo>
                          <a:pt x="71813" y="113788"/>
                          <a:pt x="75755" y="116996"/>
                          <a:pt x="84531" y="118130"/>
                        </a:cubicBezTo>
                        <a:lnTo>
                          <a:pt x="86647" y="116014"/>
                        </a:lnTo>
                        <a:cubicBezTo>
                          <a:pt x="79378" y="114804"/>
                          <a:pt x="74704" y="112107"/>
                          <a:pt x="71329" y="108926"/>
                        </a:cubicBezTo>
                        <a:cubicBezTo>
                          <a:pt x="67643" y="105427"/>
                          <a:pt x="61094" y="108511"/>
                          <a:pt x="59510" y="113283"/>
                        </a:cubicBezTo>
                        <a:cubicBezTo>
                          <a:pt x="56433" y="122515"/>
                          <a:pt x="52401" y="134721"/>
                          <a:pt x="57387" y="144147"/>
                        </a:cubicBezTo>
                        <a:cubicBezTo>
                          <a:pt x="58217" y="145710"/>
                          <a:pt x="63079" y="143455"/>
                          <a:pt x="65063" y="145073"/>
                        </a:cubicBezTo>
                        <a:cubicBezTo>
                          <a:pt x="66446" y="146173"/>
                          <a:pt x="66647" y="149050"/>
                          <a:pt x="65859" y="150606"/>
                        </a:cubicBezTo>
                        <a:cubicBezTo>
                          <a:pt x="64268" y="161733"/>
                          <a:pt x="57138" y="172044"/>
                          <a:pt x="61889" y="183178"/>
                        </a:cubicBezTo>
                        <a:cubicBezTo>
                          <a:pt x="62684" y="185557"/>
                          <a:pt x="67421" y="183178"/>
                          <a:pt x="70630" y="183980"/>
                        </a:cubicBezTo>
                        <a:cubicBezTo>
                          <a:pt x="72705" y="184492"/>
                          <a:pt x="77601" y="185509"/>
                          <a:pt x="77726" y="185571"/>
                        </a:cubicBezTo>
                        <a:lnTo>
                          <a:pt x="78217" y="183337"/>
                        </a:lnTo>
                        <a:cubicBezTo>
                          <a:pt x="77145" y="181885"/>
                          <a:pt x="71854" y="181083"/>
                          <a:pt x="71854" y="181083"/>
                        </a:cubicBezTo>
                        <a:cubicBezTo>
                          <a:pt x="61011" y="183337"/>
                          <a:pt x="63383" y="173946"/>
                          <a:pt x="63383" y="173946"/>
                        </a:cubicBezTo>
                        <a:cubicBezTo>
                          <a:pt x="63908" y="162044"/>
                          <a:pt x="68556" y="157113"/>
                          <a:pt x="68556" y="157113"/>
                        </a:cubicBezTo>
                        <a:cubicBezTo>
                          <a:pt x="74503" y="167563"/>
                          <a:pt x="85948" y="164596"/>
                          <a:pt x="85948" y="164596"/>
                        </a:cubicBezTo>
                        <a:cubicBezTo>
                          <a:pt x="89987" y="174610"/>
                          <a:pt x="91481" y="175122"/>
                          <a:pt x="91481" y="175122"/>
                        </a:cubicBezTo>
                        <a:cubicBezTo>
                          <a:pt x="80955" y="178040"/>
                          <a:pt x="78244" y="185854"/>
                          <a:pt x="78244" y="185854"/>
                        </a:cubicBezTo>
                        <a:cubicBezTo>
                          <a:pt x="78642" y="186252"/>
                          <a:pt x="79003" y="186685"/>
                          <a:pt x="79323" y="187148"/>
                        </a:cubicBezTo>
                        <a:cubicBezTo>
                          <a:pt x="81730" y="199865"/>
                          <a:pt x="88078" y="211013"/>
                          <a:pt x="99185" y="215771"/>
                        </a:cubicBezTo>
                        <a:cubicBezTo>
                          <a:pt x="104309" y="217051"/>
                          <a:pt x="106577" y="215349"/>
                          <a:pt x="109302" y="213987"/>
                        </a:cubicBezTo>
                        <a:cubicBezTo>
                          <a:pt x="113279" y="211608"/>
                          <a:pt x="115657" y="206442"/>
                          <a:pt x="119627" y="203268"/>
                        </a:cubicBezTo>
                        <a:cubicBezTo>
                          <a:pt x="126778" y="198496"/>
                          <a:pt x="132331" y="195308"/>
                          <a:pt x="138078" y="189554"/>
                        </a:cubicBezTo>
                        <a:cubicBezTo>
                          <a:pt x="138078" y="189554"/>
                          <a:pt x="150422" y="186152"/>
                          <a:pt x="154136" y="182964"/>
                        </a:cubicBezTo>
                        <a:lnTo>
                          <a:pt x="155187" y="181913"/>
                        </a:lnTo>
                        <a:cubicBezTo>
                          <a:pt x="155187" y="181913"/>
                          <a:pt x="162192" y="176615"/>
                          <a:pt x="163119" y="175288"/>
                        </a:cubicBezTo>
                        <a:cubicBezTo>
                          <a:pt x="163119" y="175288"/>
                          <a:pt x="171418" y="175018"/>
                          <a:pt x="173437" y="172770"/>
                        </a:cubicBezTo>
                        <a:cubicBezTo>
                          <a:pt x="173437" y="172770"/>
                          <a:pt x="172116" y="176090"/>
                          <a:pt x="161680" y="177943"/>
                        </a:cubicBezTo>
                        <a:lnTo>
                          <a:pt x="157822" y="181083"/>
                        </a:lnTo>
                        <a:cubicBezTo>
                          <a:pt x="165519" y="181083"/>
                          <a:pt x="178229" y="175633"/>
                          <a:pt x="180788" y="168635"/>
                        </a:cubicBezTo>
                        <a:cubicBezTo>
                          <a:pt x="176030" y="168635"/>
                          <a:pt x="169820" y="174492"/>
                          <a:pt x="165069" y="172093"/>
                        </a:cubicBezTo>
                        <a:cubicBezTo>
                          <a:pt x="182510" y="149057"/>
                          <a:pt x="172206" y="116471"/>
                          <a:pt x="149979" y="98995"/>
                        </a:cubicBezTo>
                        <a:lnTo>
                          <a:pt x="146625" y="101450"/>
                        </a:lnTo>
                        <a:cubicBezTo>
                          <a:pt x="146937" y="101651"/>
                          <a:pt x="147275" y="101900"/>
                          <a:pt x="147621" y="102142"/>
                        </a:cubicBezTo>
                        <a:cubicBezTo>
                          <a:pt x="161113" y="112453"/>
                          <a:pt x="169059" y="126761"/>
                          <a:pt x="170636" y="142653"/>
                        </a:cubicBezTo>
                        <a:cubicBezTo>
                          <a:pt x="172227" y="156961"/>
                          <a:pt x="165104" y="170474"/>
                          <a:pt x="153174" y="179216"/>
                        </a:cubicBezTo>
                        <a:cubicBezTo>
                          <a:pt x="148410" y="182390"/>
                          <a:pt x="143645" y="186359"/>
                          <a:pt x="137269" y="183987"/>
                        </a:cubicBezTo>
                        <a:cubicBezTo>
                          <a:pt x="131736" y="191919"/>
                          <a:pt x="123783" y="196698"/>
                          <a:pt x="116384" y="200315"/>
                        </a:cubicBezTo>
                        <a:lnTo>
                          <a:pt x="105824" y="211850"/>
                        </a:lnTo>
                        <a:cubicBezTo>
                          <a:pt x="97435" y="217777"/>
                          <a:pt x="87407" y="201076"/>
                          <a:pt x="87407" y="201076"/>
                        </a:cubicBezTo>
                        <a:cubicBezTo>
                          <a:pt x="81446" y="193137"/>
                          <a:pt x="84136" y="183787"/>
                          <a:pt x="84136" y="183787"/>
                        </a:cubicBezTo>
                        <a:cubicBezTo>
                          <a:pt x="88486" y="175232"/>
                          <a:pt x="98908" y="189637"/>
                          <a:pt x="98908" y="189637"/>
                        </a:cubicBezTo>
                        <a:cubicBezTo>
                          <a:pt x="106653" y="198572"/>
                          <a:pt x="105561" y="210799"/>
                          <a:pt x="105561" y="210799"/>
                        </a:cubicBezTo>
                        <a:lnTo>
                          <a:pt x="109420" y="207341"/>
                        </a:lnTo>
                        <a:cubicBezTo>
                          <a:pt x="109523" y="191940"/>
                          <a:pt x="93037" y="178870"/>
                          <a:pt x="93037" y="178870"/>
                        </a:cubicBezTo>
                        <a:lnTo>
                          <a:pt x="98860" y="178074"/>
                        </a:lnTo>
                        <a:cubicBezTo>
                          <a:pt x="113279" y="189139"/>
                          <a:pt x="113382" y="203171"/>
                          <a:pt x="113382" y="203171"/>
                        </a:cubicBezTo>
                        <a:lnTo>
                          <a:pt x="115664" y="200778"/>
                        </a:lnTo>
                        <a:cubicBezTo>
                          <a:pt x="113403" y="188655"/>
                          <a:pt x="101494" y="176747"/>
                          <a:pt x="101494" y="176747"/>
                        </a:cubicBezTo>
                        <a:lnTo>
                          <a:pt x="109413" y="173586"/>
                        </a:lnTo>
                        <a:cubicBezTo>
                          <a:pt x="112594" y="171996"/>
                          <a:pt x="115851" y="172093"/>
                          <a:pt x="118244" y="168904"/>
                        </a:cubicBezTo>
                        <a:cubicBezTo>
                          <a:pt x="111086" y="168904"/>
                          <a:pt x="96716" y="175564"/>
                          <a:pt x="96716" y="175564"/>
                        </a:cubicBezTo>
                        <a:cubicBezTo>
                          <a:pt x="96716" y="175564"/>
                          <a:pt x="88908" y="167756"/>
                          <a:pt x="89710" y="162978"/>
                        </a:cubicBezTo>
                        <a:cubicBezTo>
                          <a:pt x="90506" y="159804"/>
                          <a:pt x="95118" y="156754"/>
                          <a:pt x="98389" y="153019"/>
                        </a:cubicBezTo>
                        <a:cubicBezTo>
                          <a:pt x="102470" y="148345"/>
                          <a:pt x="111529" y="149735"/>
                          <a:pt x="114717" y="143379"/>
                        </a:cubicBezTo>
                        <a:cubicBezTo>
                          <a:pt x="109952" y="144181"/>
                          <a:pt x="105540" y="148220"/>
                          <a:pt x="99987" y="148220"/>
                        </a:cubicBezTo>
                        <a:cubicBezTo>
                          <a:pt x="99987" y="148220"/>
                          <a:pt x="97311" y="149520"/>
                          <a:pt x="93438" y="153690"/>
                        </a:cubicBezTo>
                        <a:cubicBezTo>
                          <a:pt x="93438" y="153690"/>
                          <a:pt x="96577" y="134493"/>
                          <a:pt x="84448" y="124154"/>
                        </a:cubicBezTo>
                        <a:lnTo>
                          <a:pt x="80174" y="124673"/>
                        </a:lnTo>
                        <a:cubicBezTo>
                          <a:pt x="80174" y="124673"/>
                          <a:pt x="91391" y="130336"/>
                          <a:pt x="90395" y="148919"/>
                        </a:cubicBezTo>
                        <a:cubicBezTo>
                          <a:pt x="90395" y="148919"/>
                          <a:pt x="89109" y="167487"/>
                          <a:pt x="77200" y="160129"/>
                        </a:cubicBezTo>
                        <a:cubicBezTo>
                          <a:pt x="77200" y="160129"/>
                          <a:pt x="65990" y="150889"/>
                          <a:pt x="68175" y="136699"/>
                        </a:cubicBezTo>
                        <a:cubicBezTo>
                          <a:pt x="68175" y="136699"/>
                          <a:pt x="68362" y="122584"/>
                          <a:pt x="79683" y="124251"/>
                        </a:cubicBezTo>
                        <a:cubicBezTo>
                          <a:pt x="79683" y="124251"/>
                          <a:pt x="86425" y="122757"/>
                          <a:pt x="88714" y="123455"/>
                        </a:cubicBezTo>
                        <a:cubicBezTo>
                          <a:pt x="88714" y="123455"/>
                          <a:pt x="97629" y="128822"/>
                          <a:pt x="97843" y="138856"/>
                        </a:cubicBezTo>
                        <a:cubicBezTo>
                          <a:pt x="97843" y="138856"/>
                          <a:pt x="98348" y="142024"/>
                          <a:pt x="96854" y="149278"/>
                        </a:cubicBezTo>
                        <a:lnTo>
                          <a:pt x="99738" y="147134"/>
                        </a:lnTo>
                        <a:cubicBezTo>
                          <a:pt x="98528" y="144320"/>
                          <a:pt x="103196" y="139078"/>
                          <a:pt x="93991" y="124776"/>
                        </a:cubicBezTo>
                        <a:cubicBezTo>
                          <a:pt x="95575" y="123186"/>
                          <a:pt x="106819" y="123780"/>
                          <a:pt x="107615" y="123656"/>
                        </a:cubicBezTo>
                        <a:cubicBezTo>
                          <a:pt x="107615" y="123656"/>
                          <a:pt x="107428" y="121865"/>
                          <a:pt x="106619" y="121865"/>
                        </a:cubicBezTo>
                        <a:cubicBezTo>
                          <a:pt x="101861" y="121077"/>
                          <a:pt x="90416" y="121733"/>
                          <a:pt x="90416" y="121733"/>
                        </a:cubicBezTo>
                        <a:cubicBezTo>
                          <a:pt x="90416" y="121733"/>
                          <a:pt x="89164" y="112425"/>
                          <a:pt x="93673" y="112425"/>
                        </a:cubicBezTo>
                        <a:cubicBezTo>
                          <a:pt x="111128" y="111637"/>
                          <a:pt x="127331" y="118594"/>
                          <a:pt x="145657" y="101575"/>
                        </a:cubicBezTo>
                        <a:lnTo>
                          <a:pt x="149682" y="98262"/>
                        </a:lnTo>
                        <a:cubicBezTo>
                          <a:pt x="149757" y="97700"/>
                          <a:pt x="150257" y="97294"/>
                          <a:pt x="150823" y="97335"/>
                        </a:cubicBezTo>
                        <a:cubicBezTo>
                          <a:pt x="166687" y="102114"/>
                          <a:pt x="183326" y="92571"/>
                          <a:pt x="188914" y="77474"/>
                        </a:cubicBezTo>
                        <a:cubicBezTo>
                          <a:pt x="192870" y="64763"/>
                          <a:pt x="190505" y="52827"/>
                          <a:pt x="182552" y="41714"/>
                        </a:cubicBezTo>
                        <a:cubicBezTo>
                          <a:pt x="182510" y="41776"/>
                          <a:pt x="175380" y="33609"/>
                          <a:pt x="172960" y="31382"/>
                        </a:cubicBezTo>
                        <a:close/>
                        <a:moveTo>
                          <a:pt x="97255" y="43463"/>
                        </a:moveTo>
                        <a:lnTo>
                          <a:pt x="97255" y="46824"/>
                        </a:lnTo>
                        <a:cubicBezTo>
                          <a:pt x="99445" y="46999"/>
                          <a:pt x="101590" y="47537"/>
                          <a:pt x="103604" y="48415"/>
                        </a:cubicBezTo>
                        <a:cubicBezTo>
                          <a:pt x="104793" y="47613"/>
                          <a:pt x="103604" y="45441"/>
                          <a:pt x="103604" y="45441"/>
                        </a:cubicBezTo>
                        <a:cubicBezTo>
                          <a:pt x="99842" y="43263"/>
                          <a:pt x="97255" y="43463"/>
                          <a:pt x="97255" y="43463"/>
                        </a:cubicBezTo>
                        <a:close/>
                        <a:moveTo>
                          <a:pt x="333539" y="170191"/>
                        </a:moveTo>
                        <a:lnTo>
                          <a:pt x="319334" y="170191"/>
                        </a:lnTo>
                        <a:lnTo>
                          <a:pt x="319334" y="159001"/>
                        </a:lnTo>
                        <a:lnTo>
                          <a:pt x="315399" y="159001"/>
                        </a:lnTo>
                        <a:lnTo>
                          <a:pt x="315399" y="186588"/>
                        </a:lnTo>
                        <a:lnTo>
                          <a:pt x="319334" y="186588"/>
                        </a:lnTo>
                        <a:lnTo>
                          <a:pt x="319334" y="173946"/>
                        </a:lnTo>
                        <a:lnTo>
                          <a:pt x="333539" y="173946"/>
                        </a:lnTo>
                        <a:lnTo>
                          <a:pt x="333539" y="186588"/>
                        </a:lnTo>
                        <a:lnTo>
                          <a:pt x="337453" y="186588"/>
                        </a:lnTo>
                        <a:lnTo>
                          <a:pt x="337453" y="159001"/>
                        </a:lnTo>
                        <a:lnTo>
                          <a:pt x="333539" y="159001"/>
                        </a:lnTo>
                        <a:close/>
                        <a:moveTo>
                          <a:pt x="358061" y="161892"/>
                        </a:moveTo>
                        <a:cubicBezTo>
                          <a:pt x="359369" y="161892"/>
                          <a:pt x="362840" y="161657"/>
                          <a:pt x="365627" y="163517"/>
                        </a:cubicBezTo>
                        <a:lnTo>
                          <a:pt x="365738" y="159914"/>
                        </a:lnTo>
                        <a:cubicBezTo>
                          <a:pt x="363416" y="158855"/>
                          <a:pt x="360891" y="158313"/>
                          <a:pt x="358338" y="158324"/>
                        </a:cubicBezTo>
                        <a:cubicBezTo>
                          <a:pt x="349472" y="158324"/>
                          <a:pt x="342100" y="164548"/>
                          <a:pt x="342100" y="172846"/>
                        </a:cubicBezTo>
                        <a:cubicBezTo>
                          <a:pt x="342100" y="181145"/>
                          <a:pt x="349708" y="187307"/>
                          <a:pt x="358373" y="187307"/>
                        </a:cubicBezTo>
                        <a:cubicBezTo>
                          <a:pt x="360918" y="187294"/>
                          <a:pt x="363430" y="186722"/>
                          <a:pt x="365731" y="185633"/>
                        </a:cubicBezTo>
                        <a:lnTo>
                          <a:pt x="365634" y="181781"/>
                        </a:lnTo>
                        <a:cubicBezTo>
                          <a:pt x="362557" y="183939"/>
                          <a:pt x="359196" y="183738"/>
                          <a:pt x="358117" y="183738"/>
                        </a:cubicBezTo>
                        <a:cubicBezTo>
                          <a:pt x="351969" y="183738"/>
                          <a:pt x="346132" y="178897"/>
                          <a:pt x="346132" y="172881"/>
                        </a:cubicBezTo>
                        <a:cubicBezTo>
                          <a:pt x="346132" y="167176"/>
                          <a:pt x="351436" y="161927"/>
                          <a:pt x="358061" y="161927"/>
                        </a:cubicBezTo>
                        <a:close/>
                        <a:moveTo>
                          <a:pt x="292744" y="162867"/>
                        </a:moveTo>
                        <a:lnTo>
                          <a:pt x="299404" y="162867"/>
                        </a:lnTo>
                        <a:lnTo>
                          <a:pt x="299404" y="186726"/>
                        </a:lnTo>
                        <a:lnTo>
                          <a:pt x="303249" y="186726"/>
                        </a:lnTo>
                        <a:lnTo>
                          <a:pt x="303249" y="162902"/>
                        </a:lnTo>
                        <a:lnTo>
                          <a:pt x="309756" y="162902"/>
                        </a:lnTo>
                        <a:lnTo>
                          <a:pt x="309756" y="159064"/>
                        </a:lnTo>
                        <a:lnTo>
                          <a:pt x="292744" y="159064"/>
                        </a:lnTo>
                        <a:close/>
                        <a:moveTo>
                          <a:pt x="633923" y="186574"/>
                        </a:moveTo>
                        <a:lnTo>
                          <a:pt x="637761" y="186574"/>
                        </a:lnTo>
                        <a:lnTo>
                          <a:pt x="637761" y="159064"/>
                        </a:lnTo>
                        <a:lnTo>
                          <a:pt x="633923" y="159064"/>
                        </a:lnTo>
                        <a:close/>
                        <a:moveTo>
                          <a:pt x="222883" y="170377"/>
                        </a:moveTo>
                        <a:lnTo>
                          <a:pt x="208575" y="170377"/>
                        </a:lnTo>
                        <a:lnTo>
                          <a:pt x="208575" y="159188"/>
                        </a:lnTo>
                        <a:lnTo>
                          <a:pt x="204771" y="159188"/>
                        </a:lnTo>
                        <a:lnTo>
                          <a:pt x="204771" y="186774"/>
                        </a:lnTo>
                        <a:lnTo>
                          <a:pt x="208575" y="186774"/>
                        </a:lnTo>
                        <a:lnTo>
                          <a:pt x="208575" y="174119"/>
                        </a:lnTo>
                        <a:lnTo>
                          <a:pt x="222883" y="174119"/>
                        </a:lnTo>
                        <a:lnTo>
                          <a:pt x="222883" y="186767"/>
                        </a:lnTo>
                        <a:lnTo>
                          <a:pt x="226846" y="186767"/>
                        </a:lnTo>
                        <a:lnTo>
                          <a:pt x="226846" y="159188"/>
                        </a:lnTo>
                        <a:lnTo>
                          <a:pt x="222911" y="159188"/>
                        </a:lnTo>
                        <a:close/>
                        <a:moveTo>
                          <a:pt x="231182" y="186643"/>
                        </a:moveTo>
                        <a:lnTo>
                          <a:pt x="248097" y="186643"/>
                        </a:lnTo>
                        <a:lnTo>
                          <a:pt x="248097" y="182729"/>
                        </a:lnTo>
                        <a:lnTo>
                          <a:pt x="235048" y="182729"/>
                        </a:lnTo>
                        <a:lnTo>
                          <a:pt x="235048" y="174354"/>
                        </a:lnTo>
                        <a:lnTo>
                          <a:pt x="247648" y="174354"/>
                        </a:lnTo>
                        <a:lnTo>
                          <a:pt x="247648" y="170820"/>
                        </a:lnTo>
                        <a:lnTo>
                          <a:pt x="235048" y="170820"/>
                        </a:lnTo>
                        <a:lnTo>
                          <a:pt x="235048" y="162812"/>
                        </a:lnTo>
                        <a:lnTo>
                          <a:pt x="248111" y="162812"/>
                        </a:lnTo>
                        <a:lnTo>
                          <a:pt x="248111" y="159064"/>
                        </a:lnTo>
                        <a:lnTo>
                          <a:pt x="231189" y="159064"/>
                        </a:lnTo>
                        <a:close/>
                        <a:moveTo>
                          <a:pt x="384596" y="158752"/>
                        </a:moveTo>
                        <a:lnTo>
                          <a:pt x="398352" y="186588"/>
                        </a:lnTo>
                        <a:lnTo>
                          <a:pt x="394244" y="186588"/>
                        </a:lnTo>
                        <a:lnTo>
                          <a:pt x="390986" y="180211"/>
                        </a:lnTo>
                        <a:lnTo>
                          <a:pt x="378331" y="180211"/>
                        </a:lnTo>
                        <a:lnTo>
                          <a:pt x="374922" y="186588"/>
                        </a:lnTo>
                        <a:lnTo>
                          <a:pt x="371097" y="186588"/>
                        </a:lnTo>
                        <a:close/>
                        <a:moveTo>
                          <a:pt x="384700" y="166927"/>
                        </a:moveTo>
                        <a:lnTo>
                          <a:pt x="380302" y="176353"/>
                        </a:lnTo>
                        <a:lnTo>
                          <a:pt x="389541" y="176353"/>
                        </a:lnTo>
                        <a:close/>
                        <a:moveTo>
                          <a:pt x="285116" y="159112"/>
                        </a:moveTo>
                        <a:lnTo>
                          <a:pt x="281209" y="159112"/>
                        </a:lnTo>
                        <a:lnTo>
                          <a:pt x="281209" y="186809"/>
                        </a:lnTo>
                        <a:lnTo>
                          <a:pt x="295165" y="186809"/>
                        </a:lnTo>
                        <a:lnTo>
                          <a:pt x="295165" y="183061"/>
                        </a:lnTo>
                        <a:lnTo>
                          <a:pt x="285137" y="183061"/>
                        </a:lnTo>
                        <a:close/>
                        <a:moveTo>
                          <a:pt x="264708" y="158905"/>
                        </a:moveTo>
                        <a:lnTo>
                          <a:pt x="278477" y="186726"/>
                        </a:lnTo>
                        <a:lnTo>
                          <a:pt x="274369" y="186726"/>
                        </a:lnTo>
                        <a:lnTo>
                          <a:pt x="271174" y="180453"/>
                        </a:lnTo>
                        <a:lnTo>
                          <a:pt x="258401" y="180453"/>
                        </a:lnTo>
                        <a:lnTo>
                          <a:pt x="255061" y="186726"/>
                        </a:lnTo>
                        <a:lnTo>
                          <a:pt x="251230" y="186726"/>
                        </a:lnTo>
                        <a:close/>
                        <a:moveTo>
                          <a:pt x="264812" y="167072"/>
                        </a:moveTo>
                        <a:lnTo>
                          <a:pt x="260352" y="176643"/>
                        </a:lnTo>
                        <a:lnTo>
                          <a:pt x="269722" y="176643"/>
                        </a:lnTo>
                        <a:close/>
                        <a:moveTo>
                          <a:pt x="524325" y="177736"/>
                        </a:moveTo>
                        <a:lnTo>
                          <a:pt x="502514" y="158061"/>
                        </a:lnTo>
                        <a:lnTo>
                          <a:pt x="502514" y="186726"/>
                        </a:lnTo>
                        <a:lnTo>
                          <a:pt x="506462" y="186726"/>
                        </a:lnTo>
                        <a:lnTo>
                          <a:pt x="506552" y="167397"/>
                        </a:lnTo>
                        <a:lnTo>
                          <a:pt x="528482" y="187390"/>
                        </a:lnTo>
                        <a:lnTo>
                          <a:pt x="528482" y="159064"/>
                        </a:lnTo>
                        <a:lnTo>
                          <a:pt x="524408" y="159064"/>
                        </a:lnTo>
                        <a:close/>
                        <a:moveTo>
                          <a:pt x="494042" y="177736"/>
                        </a:moveTo>
                        <a:lnTo>
                          <a:pt x="472230" y="158061"/>
                        </a:lnTo>
                        <a:lnTo>
                          <a:pt x="472230" y="186726"/>
                        </a:lnTo>
                        <a:lnTo>
                          <a:pt x="476193" y="186726"/>
                        </a:lnTo>
                        <a:lnTo>
                          <a:pt x="476276" y="167397"/>
                        </a:lnTo>
                        <a:lnTo>
                          <a:pt x="498205" y="187390"/>
                        </a:lnTo>
                        <a:lnTo>
                          <a:pt x="498205" y="159064"/>
                        </a:lnTo>
                        <a:lnTo>
                          <a:pt x="494132" y="159064"/>
                        </a:lnTo>
                        <a:close/>
                        <a:moveTo>
                          <a:pt x="599850" y="159133"/>
                        </a:moveTo>
                        <a:lnTo>
                          <a:pt x="613584" y="186961"/>
                        </a:lnTo>
                        <a:lnTo>
                          <a:pt x="609490" y="186961"/>
                        </a:lnTo>
                        <a:lnTo>
                          <a:pt x="606316" y="180626"/>
                        </a:lnTo>
                        <a:lnTo>
                          <a:pt x="593467" y="180626"/>
                        </a:lnTo>
                        <a:lnTo>
                          <a:pt x="590161" y="186961"/>
                        </a:lnTo>
                        <a:lnTo>
                          <a:pt x="586316" y="186961"/>
                        </a:lnTo>
                        <a:close/>
                        <a:moveTo>
                          <a:pt x="599940" y="167307"/>
                        </a:moveTo>
                        <a:lnTo>
                          <a:pt x="595507" y="176802"/>
                        </a:lnTo>
                        <a:lnTo>
                          <a:pt x="604795" y="176802"/>
                        </a:lnTo>
                        <a:close/>
                        <a:moveTo>
                          <a:pt x="589401" y="158925"/>
                        </a:moveTo>
                        <a:lnTo>
                          <a:pt x="579830" y="178427"/>
                        </a:lnTo>
                        <a:lnTo>
                          <a:pt x="570203" y="158905"/>
                        </a:lnTo>
                        <a:lnTo>
                          <a:pt x="565957" y="158905"/>
                        </a:lnTo>
                        <a:lnTo>
                          <a:pt x="579733" y="187549"/>
                        </a:lnTo>
                        <a:lnTo>
                          <a:pt x="593439" y="158905"/>
                        </a:lnTo>
                        <a:close/>
                        <a:moveTo>
                          <a:pt x="674351" y="172895"/>
                        </a:moveTo>
                        <a:cubicBezTo>
                          <a:pt x="674351" y="181318"/>
                          <a:pt x="666426" y="187687"/>
                          <a:pt x="657547" y="187687"/>
                        </a:cubicBezTo>
                        <a:cubicBezTo>
                          <a:pt x="648556" y="187687"/>
                          <a:pt x="640797" y="181083"/>
                          <a:pt x="640797" y="173054"/>
                        </a:cubicBezTo>
                        <a:cubicBezTo>
                          <a:pt x="640797" y="164064"/>
                          <a:pt x="649096" y="158109"/>
                          <a:pt x="657547" y="158109"/>
                        </a:cubicBezTo>
                        <a:cubicBezTo>
                          <a:pt x="666461" y="158137"/>
                          <a:pt x="674351" y="164506"/>
                          <a:pt x="674351" y="172895"/>
                        </a:cubicBezTo>
                        <a:close/>
                        <a:moveTo>
                          <a:pt x="670119" y="172936"/>
                        </a:moveTo>
                        <a:cubicBezTo>
                          <a:pt x="670119" y="166768"/>
                          <a:pt x="664476" y="161636"/>
                          <a:pt x="657553" y="161636"/>
                        </a:cubicBezTo>
                        <a:cubicBezTo>
                          <a:pt x="650949" y="161636"/>
                          <a:pt x="645002" y="166477"/>
                          <a:pt x="645002" y="173047"/>
                        </a:cubicBezTo>
                        <a:cubicBezTo>
                          <a:pt x="645002" y="179077"/>
                          <a:pt x="650755" y="184174"/>
                          <a:pt x="657553" y="184174"/>
                        </a:cubicBezTo>
                        <a:cubicBezTo>
                          <a:pt x="664351" y="184174"/>
                          <a:pt x="670133" y="179236"/>
                          <a:pt x="670133" y="172964"/>
                        </a:cubicBezTo>
                        <a:close/>
                        <a:moveTo>
                          <a:pt x="611835" y="162480"/>
                        </a:moveTo>
                        <a:lnTo>
                          <a:pt x="618377" y="162480"/>
                        </a:lnTo>
                        <a:lnTo>
                          <a:pt x="618377" y="186684"/>
                        </a:lnTo>
                        <a:lnTo>
                          <a:pt x="622167" y="186684"/>
                        </a:lnTo>
                        <a:lnTo>
                          <a:pt x="622167" y="162480"/>
                        </a:lnTo>
                        <a:lnTo>
                          <a:pt x="628847" y="162480"/>
                        </a:lnTo>
                        <a:lnTo>
                          <a:pt x="628847" y="159195"/>
                        </a:lnTo>
                        <a:lnTo>
                          <a:pt x="611835" y="159195"/>
                        </a:lnTo>
                        <a:close/>
                        <a:moveTo>
                          <a:pt x="424015" y="186726"/>
                        </a:moveTo>
                        <a:lnTo>
                          <a:pt x="440910" y="186726"/>
                        </a:lnTo>
                        <a:lnTo>
                          <a:pt x="440910" y="182798"/>
                        </a:lnTo>
                        <a:lnTo>
                          <a:pt x="427853" y="182798"/>
                        </a:lnTo>
                        <a:lnTo>
                          <a:pt x="427853" y="174437"/>
                        </a:lnTo>
                        <a:lnTo>
                          <a:pt x="440467" y="174437"/>
                        </a:lnTo>
                        <a:lnTo>
                          <a:pt x="440467" y="170862"/>
                        </a:lnTo>
                        <a:lnTo>
                          <a:pt x="427853" y="170862"/>
                        </a:lnTo>
                        <a:lnTo>
                          <a:pt x="427853" y="162867"/>
                        </a:lnTo>
                        <a:lnTo>
                          <a:pt x="440910" y="162867"/>
                        </a:lnTo>
                        <a:lnTo>
                          <a:pt x="440910" y="159126"/>
                        </a:lnTo>
                        <a:lnTo>
                          <a:pt x="424015" y="159126"/>
                        </a:lnTo>
                        <a:close/>
                        <a:moveTo>
                          <a:pt x="700686" y="177680"/>
                        </a:moveTo>
                        <a:lnTo>
                          <a:pt x="678874" y="158012"/>
                        </a:lnTo>
                        <a:lnTo>
                          <a:pt x="678874" y="186684"/>
                        </a:lnTo>
                        <a:lnTo>
                          <a:pt x="682947" y="186684"/>
                        </a:lnTo>
                        <a:lnTo>
                          <a:pt x="683030" y="167362"/>
                        </a:lnTo>
                        <a:lnTo>
                          <a:pt x="704849" y="187341"/>
                        </a:lnTo>
                        <a:lnTo>
                          <a:pt x="704849" y="159064"/>
                        </a:lnTo>
                        <a:lnTo>
                          <a:pt x="700769" y="159064"/>
                        </a:lnTo>
                        <a:close/>
                        <a:moveTo>
                          <a:pt x="418752" y="166982"/>
                        </a:moveTo>
                        <a:cubicBezTo>
                          <a:pt x="418752" y="163600"/>
                          <a:pt x="417625" y="161615"/>
                          <a:pt x="414741" y="160170"/>
                        </a:cubicBezTo>
                        <a:cubicBezTo>
                          <a:pt x="413566" y="159582"/>
                          <a:pt x="412667" y="159250"/>
                          <a:pt x="409209" y="159250"/>
                        </a:cubicBezTo>
                        <a:lnTo>
                          <a:pt x="401775" y="159250"/>
                        </a:lnTo>
                        <a:lnTo>
                          <a:pt x="401775" y="186726"/>
                        </a:lnTo>
                        <a:lnTo>
                          <a:pt x="405599" y="186726"/>
                        </a:lnTo>
                        <a:lnTo>
                          <a:pt x="405599" y="162757"/>
                        </a:lnTo>
                        <a:lnTo>
                          <a:pt x="408241" y="162860"/>
                        </a:lnTo>
                        <a:cubicBezTo>
                          <a:pt x="411228" y="162680"/>
                          <a:pt x="415302" y="163144"/>
                          <a:pt x="415329" y="167265"/>
                        </a:cubicBezTo>
                        <a:cubicBezTo>
                          <a:pt x="415378" y="171975"/>
                          <a:pt x="408925" y="171152"/>
                          <a:pt x="405820" y="171152"/>
                        </a:cubicBezTo>
                        <a:lnTo>
                          <a:pt x="405710" y="174548"/>
                        </a:lnTo>
                        <a:lnTo>
                          <a:pt x="407549" y="174658"/>
                        </a:lnTo>
                        <a:lnTo>
                          <a:pt x="416609" y="186726"/>
                        </a:lnTo>
                        <a:lnTo>
                          <a:pt x="420412" y="186726"/>
                        </a:lnTo>
                        <a:lnTo>
                          <a:pt x="411685" y="174278"/>
                        </a:lnTo>
                        <a:cubicBezTo>
                          <a:pt x="416643" y="173974"/>
                          <a:pt x="418752" y="170958"/>
                          <a:pt x="418752" y="166982"/>
                        </a:cubicBezTo>
                        <a:close/>
                        <a:moveTo>
                          <a:pt x="464098" y="186636"/>
                        </a:moveTo>
                        <a:lnTo>
                          <a:pt x="467887" y="186636"/>
                        </a:lnTo>
                        <a:lnTo>
                          <a:pt x="467887" y="159064"/>
                        </a:lnTo>
                        <a:lnTo>
                          <a:pt x="464098" y="159064"/>
                        </a:lnTo>
                        <a:close/>
                        <a:moveTo>
                          <a:pt x="565998" y="172805"/>
                        </a:moveTo>
                        <a:cubicBezTo>
                          <a:pt x="565998" y="181228"/>
                          <a:pt x="558066" y="187604"/>
                          <a:pt x="549194" y="187604"/>
                        </a:cubicBezTo>
                        <a:cubicBezTo>
                          <a:pt x="540203" y="187604"/>
                          <a:pt x="532437" y="180993"/>
                          <a:pt x="532437" y="172957"/>
                        </a:cubicBezTo>
                        <a:cubicBezTo>
                          <a:pt x="532437" y="163967"/>
                          <a:pt x="540736" y="158012"/>
                          <a:pt x="549194" y="158012"/>
                        </a:cubicBezTo>
                        <a:cubicBezTo>
                          <a:pt x="558101" y="158019"/>
                          <a:pt x="565998" y="164396"/>
                          <a:pt x="565998" y="172812"/>
                        </a:cubicBezTo>
                        <a:close/>
                        <a:moveTo>
                          <a:pt x="561773" y="172846"/>
                        </a:moveTo>
                        <a:cubicBezTo>
                          <a:pt x="561773" y="166685"/>
                          <a:pt x="556123" y="161539"/>
                          <a:pt x="549194" y="161539"/>
                        </a:cubicBezTo>
                        <a:cubicBezTo>
                          <a:pt x="542596" y="161539"/>
                          <a:pt x="536649" y="166380"/>
                          <a:pt x="536649" y="172957"/>
                        </a:cubicBezTo>
                        <a:cubicBezTo>
                          <a:pt x="536649" y="178987"/>
                          <a:pt x="542389" y="184077"/>
                          <a:pt x="549194" y="184077"/>
                        </a:cubicBezTo>
                        <a:cubicBezTo>
                          <a:pt x="555999" y="184077"/>
                          <a:pt x="561773" y="179119"/>
                          <a:pt x="561773" y="172853"/>
                        </a:cubicBezTo>
                        <a:close/>
                        <a:moveTo>
                          <a:pt x="452438" y="44176"/>
                        </a:moveTo>
                        <a:cubicBezTo>
                          <a:pt x="456587" y="50545"/>
                          <a:pt x="458054" y="58041"/>
                          <a:pt x="458054" y="66160"/>
                        </a:cubicBezTo>
                        <a:lnTo>
                          <a:pt x="457901" y="147356"/>
                        </a:lnTo>
                        <a:lnTo>
                          <a:pt x="383269" y="147273"/>
                        </a:lnTo>
                        <a:cubicBezTo>
                          <a:pt x="372895" y="146775"/>
                          <a:pt x="360938" y="148524"/>
                          <a:pt x="352204" y="143269"/>
                        </a:cubicBezTo>
                        <a:cubicBezTo>
                          <a:pt x="339452" y="136899"/>
                          <a:pt x="331969" y="123649"/>
                          <a:pt x="332218" y="109534"/>
                        </a:cubicBezTo>
                        <a:cubicBezTo>
                          <a:pt x="332356" y="96789"/>
                          <a:pt x="339963" y="84977"/>
                          <a:pt x="350945" y="78608"/>
                        </a:cubicBezTo>
                        <a:cubicBezTo>
                          <a:pt x="356180" y="75731"/>
                          <a:pt x="362052" y="74459"/>
                          <a:pt x="368297" y="74106"/>
                        </a:cubicBezTo>
                        <a:lnTo>
                          <a:pt x="421311" y="74002"/>
                        </a:lnTo>
                        <a:lnTo>
                          <a:pt x="421311" y="74002"/>
                        </a:lnTo>
                        <a:cubicBezTo>
                          <a:pt x="424001" y="74002"/>
                          <a:pt x="426906" y="74037"/>
                          <a:pt x="429465" y="73428"/>
                        </a:cubicBezTo>
                        <a:lnTo>
                          <a:pt x="430087" y="72426"/>
                        </a:lnTo>
                        <a:cubicBezTo>
                          <a:pt x="429838" y="67170"/>
                          <a:pt x="431588" y="60552"/>
                          <a:pt x="426844" y="57211"/>
                        </a:cubicBezTo>
                        <a:cubicBezTo>
                          <a:pt x="424721" y="55828"/>
                          <a:pt x="422231" y="55642"/>
                          <a:pt x="419603" y="55642"/>
                        </a:cubicBezTo>
                        <a:lnTo>
                          <a:pt x="380413" y="55572"/>
                        </a:lnTo>
                        <a:cubicBezTo>
                          <a:pt x="373421" y="56333"/>
                          <a:pt x="363068" y="52958"/>
                          <a:pt x="360454" y="61589"/>
                        </a:cubicBezTo>
                        <a:lnTo>
                          <a:pt x="359943" y="69341"/>
                        </a:lnTo>
                        <a:lnTo>
                          <a:pt x="333318" y="69341"/>
                        </a:lnTo>
                        <a:cubicBezTo>
                          <a:pt x="332681" y="68975"/>
                          <a:pt x="332488" y="68221"/>
                          <a:pt x="332488" y="67343"/>
                        </a:cubicBezTo>
                        <a:cubicBezTo>
                          <a:pt x="331229" y="52350"/>
                          <a:pt x="338477" y="38844"/>
                          <a:pt x="351699" y="31852"/>
                        </a:cubicBezTo>
                        <a:cubicBezTo>
                          <a:pt x="356948" y="29349"/>
                          <a:pt x="362702" y="28346"/>
                          <a:pt x="368801" y="27979"/>
                        </a:cubicBezTo>
                        <a:cubicBezTo>
                          <a:pt x="368801" y="27979"/>
                          <a:pt x="413379" y="27779"/>
                          <a:pt x="413863" y="27903"/>
                        </a:cubicBezTo>
                        <a:cubicBezTo>
                          <a:pt x="429416" y="27848"/>
                          <a:pt x="444070" y="30303"/>
                          <a:pt x="452438" y="44176"/>
                        </a:cubicBezTo>
                        <a:close/>
                        <a:moveTo>
                          <a:pt x="430163" y="119431"/>
                        </a:moveTo>
                        <a:lnTo>
                          <a:pt x="430052" y="100759"/>
                        </a:lnTo>
                        <a:lnTo>
                          <a:pt x="421429" y="100869"/>
                        </a:lnTo>
                        <a:lnTo>
                          <a:pt x="421429" y="100869"/>
                        </a:lnTo>
                        <a:lnTo>
                          <a:pt x="369396" y="100952"/>
                        </a:lnTo>
                        <a:lnTo>
                          <a:pt x="365143" y="101575"/>
                        </a:lnTo>
                        <a:cubicBezTo>
                          <a:pt x="362208" y="102898"/>
                          <a:pt x="360414" y="105916"/>
                          <a:pt x="360655" y="109126"/>
                        </a:cubicBezTo>
                        <a:cubicBezTo>
                          <a:pt x="360413" y="113124"/>
                          <a:pt x="360779" y="117363"/>
                          <a:pt x="364659" y="119258"/>
                        </a:cubicBezTo>
                        <a:cubicBezTo>
                          <a:pt x="369507" y="119562"/>
                          <a:pt x="430163" y="119431"/>
                          <a:pt x="430163" y="119431"/>
                        </a:cubicBezTo>
                        <a:close/>
                        <a:moveTo>
                          <a:pt x="482133" y="111526"/>
                        </a:moveTo>
                        <a:cubicBezTo>
                          <a:pt x="482887" y="121899"/>
                          <a:pt x="487860" y="131146"/>
                          <a:pt x="495965" y="138027"/>
                        </a:cubicBezTo>
                        <a:cubicBezTo>
                          <a:pt x="505709" y="146899"/>
                          <a:pt x="519298" y="146899"/>
                          <a:pt x="532652" y="146394"/>
                        </a:cubicBezTo>
                        <a:lnTo>
                          <a:pt x="577831" y="146208"/>
                        </a:lnTo>
                        <a:lnTo>
                          <a:pt x="577831" y="119030"/>
                        </a:lnTo>
                        <a:lnTo>
                          <a:pt x="521815" y="119030"/>
                        </a:lnTo>
                        <a:lnTo>
                          <a:pt x="517064" y="118269"/>
                        </a:lnTo>
                        <a:cubicBezTo>
                          <a:pt x="514169" y="117178"/>
                          <a:pt x="511922" y="114837"/>
                          <a:pt x="510951" y="111900"/>
                        </a:cubicBezTo>
                        <a:cubicBezTo>
                          <a:pt x="509450" y="103144"/>
                          <a:pt x="509941" y="91105"/>
                          <a:pt x="510072" y="82163"/>
                        </a:cubicBezTo>
                        <a:lnTo>
                          <a:pt x="574345" y="82211"/>
                        </a:lnTo>
                        <a:lnTo>
                          <a:pt x="574345" y="55040"/>
                        </a:lnTo>
                        <a:lnTo>
                          <a:pt x="509934" y="54950"/>
                        </a:lnTo>
                        <a:lnTo>
                          <a:pt x="510058" y="27668"/>
                        </a:lnTo>
                        <a:lnTo>
                          <a:pt x="482265" y="27578"/>
                        </a:lnTo>
                        <a:lnTo>
                          <a:pt x="482355" y="55164"/>
                        </a:lnTo>
                        <a:lnTo>
                          <a:pt x="462901" y="55068"/>
                        </a:lnTo>
                        <a:lnTo>
                          <a:pt x="463060" y="82149"/>
                        </a:lnTo>
                        <a:lnTo>
                          <a:pt x="482133" y="82218"/>
                        </a:lnTo>
                        <a:close/>
                        <a:moveTo>
                          <a:pt x="708002" y="96132"/>
                        </a:moveTo>
                        <a:cubicBezTo>
                          <a:pt x="707878" y="103442"/>
                          <a:pt x="707380" y="111118"/>
                          <a:pt x="705769" y="118054"/>
                        </a:cubicBezTo>
                        <a:cubicBezTo>
                          <a:pt x="702560" y="131692"/>
                          <a:pt x="688570" y="143711"/>
                          <a:pt x="674697" y="145571"/>
                        </a:cubicBezTo>
                        <a:cubicBezTo>
                          <a:pt x="655154" y="147798"/>
                          <a:pt x="634725" y="148047"/>
                          <a:pt x="615182" y="145571"/>
                        </a:cubicBezTo>
                        <a:cubicBezTo>
                          <a:pt x="601572" y="143331"/>
                          <a:pt x="587935" y="132556"/>
                          <a:pt x="584484" y="118794"/>
                        </a:cubicBezTo>
                        <a:cubicBezTo>
                          <a:pt x="581261" y="102197"/>
                          <a:pt x="581392" y="83490"/>
                          <a:pt x="582250" y="66015"/>
                        </a:cubicBezTo>
                        <a:lnTo>
                          <a:pt x="582250" y="65565"/>
                        </a:lnTo>
                        <a:cubicBezTo>
                          <a:pt x="582513" y="51803"/>
                          <a:pt x="589691" y="38277"/>
                          <a:pt x="602305" y="31333"/>
                        </a:cubicBezTo>
                        <a:cubicBezTo>
                          <a:pt x="616544" y="23789"/>
                          <a:pt x="634981" y="25524"/>
                          <a:pt x="652097" y="25158"/>
                        </a:cubicBezTo>
                        <a:cubicBezTo>
                          <a:pt x="664109" y="25766"/>
                          <a:pt x="676232" y="25766"/>
                          <a:pt x="686502" y="30842"/>
                        </a:cubicBezTo>
                        <a:cubicBezTo>
                          <a:pt x="699593" y="37412"/>
                          <a:pt x="706951" y="50759"/>
                          <a:pt x="707352" y="64978"/>
                        </a:cubicBezTo>
                        <a:lnTo>
                          <a:pt x="707408" y="64978"/>
                        </a:lnTo>
                        <a:cubicBezTo>
                          <a:pt x="707408" y="64978"/>
                          <a:pt x="708611" y="86367"/>
                          <a:pt x="708002" y="96132"/>
                        </a:cubicBezTo>
                        <a:close/>
                        <a:moveTo>
                          <a:pt x="680022" y="73477"/>
                        </a:moveTo>
                        <a:lnTo>
                          <a:pt x="679206" y="66347"/>
                        </a:lnTo>
                        <a:lnTo>
                          <a:pt x="679123" y="66347"/>
                        </a:lnTo>
                        <a:lnTo>
                          <a:pt x="679123" y="65655"/>
                        </a:lnTo>
                        <a:cubicBezTo>
                          <a:pt x="678718" y="61051"/>
                          <a:pt x="675902" y="57008"/>
                          <a:pt x="671723" y="55033"/>
                        </a:cubicBezTo>
                        <a:cubicBezTo>
                          <a:pt x="664172" y="52170"/>
                          <a:pt x="655126" y="53193"/>
                          <a:pt x="646592" y="52689"/>
                        </a:cubicBezTo>
                        <a:cubicBezTo>
                          <a:pt x="638549" y="52689"/>
                          <a:pt x="630756" y="52779"/>
                          <a:pt x="623079" y="53380"/>
                        </a:cubicBezTo>
                        <a:cubicBezTo>
                          <a:pt x="618003" y="53754"/>
                          <a:pt x="612934" y="57211"/>
                          <a:pt x="611192" y="62177"/>
                        </a:cubicBezTo>
                        <a:cubicBezTo>
                          <a:pt x="610714" y="63414"/>
                          <a:pt x="610382" y="64702"/>
                          <a:pt x="610203" y="66015"/>
                        </a:cubicBezTo>
                        <a:cubicBezTo>
                          <a:pt x="608820" y="78781"/>
                          <a:pt x="608598" y="92418"/>
                          <a:pt x="610092" y="105053"/>
                        </a:cubicBezTo>
                        <a:cubicBezTo>
                          <a:pt x="610341" y="110005"/>
                          <a:pt x="612692" y="114942"/>
                          <a:pt x="617512" y="117190"/>
                        </a:cubicBezTo>
                        <a:cubicBezTo>
                          <a:pt x="624940" y="120537"/>
                          <a:pt x="634110" y="119604"/>
                          <a:pt x="642643" y="120095"/>
                        </a:cubicBezTo>
                        <a:cubicBezTo>
                          <a:pt x="652782" y="119355"/>
                          <a:pt x="663549" y="120537"/>
                          <a:pt x="672380" y="116574"/>
                        </a:cubicBezTo>
                        <a:cubicBezTo>
                          <a:pt x="682152" y="110745"/>
                          <a:pt x="679296" y="98732"/>
                          <a:pt x="680306" y="88691"/>
                        </a:cubicBezTo>
                        <a:cubicBezTo>
                          <a:pt x="680396" y="86865"/>
                          <a:pt x="680147" y="76838"/>
                          <a:pt x="680022" y="73477"/>
                        </a:cubicBezTo>
                        <a:close/>
                        <a:moveTo>
                          <a:pt x="235739" y="148393"/>
                        </a:moveTo>
                        <a:lnTo>
                          <a:pt x="268325" y="148393"/>
                        </a:lnTo>
                        <a:cubicBezTo>
                          <a:pt x="285303" y="147501"/>
                          <a:pt x="303650" y="149548"/>
                          <a:pt x="315503" y="136796"/>
                        </a:cubicBezTo>
                        <a:cubicBezTo>
                          <a:pt x="325489" y="126927"/>
                          <a:pt x="328982" y="111678"/>
                          <a:pt x="323871" y="98546"/>
                        </a:cubicBezTo>
                        <a:cubicBezTo>
                          <a:pt x="319722" y="86063"/>
                          <a:pt x="306776" y="75932"/>
                          <a:pt x="293920" y="74811"/>
                        </a:cubicBezTo>
                        <a:lnTo>
                          <a:pt x="261092" y="74694"/>
                        </a:lnTo>
                        <a:lnTo>
                          <a:pt x="239985" y="74694"/>
                        </a:lnTo>
                        <a:cubicBezTo>
                          <a:pt x="236631" y="74694"/>
                          <a:pt x="233256" y="74569"/>
                          <a:pt x="230995" y="71699"/>
                        </a:cubicBezTo>
                        <a:cubicBezTo>
                          <a:pt x="229010" y="68325"/>
                          <a:pt x="228492" y="63069"/>
                          <a:pt x="230629" y="59570"/>
                        </a:cubicBezTo>
                        <a:cubicBezTo>
                          <a:pt x="232247" y="57066"/>
                          <a:pt x="234992" y="56326"/>
                          <a:pt x="237738" y="56112"/>
                        </a:cubicBezTo>
                        <a:lnTo>
                          <a:pt x="273934" y="56112"/>
                        </a:lnTo>
                        <a:cubicBezTo>
                          <a:pt x="280670" y="56361"/>
                          <a:pt x="287917" y="55462"/>
                          <a:pt x="294023" y="57080"/>
                        </a:cubicBezTo>
                        <a:cubicBezTo>
                          <a:pt x="298525" y="59231"/>
                          <a:pt x="298408" y="64729"/>
                          <a:pt x="298525" y="69120"/>
                        </a:cubicBezTo>
                        <a:cubicBezTo>
                          <a:pt x="298636" y="69625"/>
                          <a:pt x="325980" y="69189"/>
                          <a:pt x="325980" y="69189"/>
                        </a:cubicBezTo>
                        <a:cubicBezTo>
                          <a:pt x="326864" y="61580"/>
                          <a:pt x="325476" y="53880"/>
                          <a:pt x="321990" y="47059"/>
                        </a:cubicBezTo>
                        <a:cubicBezTo>
                          <a:pt x="316189" y="36238"/>
                          <a:pt x="305164" y="29226"/>
                          <a:pt x="292903" y="28560"/>
                        </a:cubicBezTo>
                        <a:cubicBezTo>
                          <a:pt x="280303" y="28194"/>
                          <a:pt x="268816" y="28616"/>
                          <a:pt x="255967" y="28498"/>
                        </a:cubicBezTo>
                        <a:cubicBezTo>
                          <a:pt x="239985" y="28360"/>
                          <a:pt x="223512" y="27309"/>
                          <a:pt x="212531" y="39425"/>
                        </a:cubicBezTo>
                        <a:cubicBezTo>
                          <a:pt x="202544" y="49044"/>
                          <a:pt x="199391" y="64037"/>
                          <a:pt x="203914" y="77156"/>
                        </a:cubicBezTo>
                        <a:cubicBezTo>
                          <a:pt x="208063" y="90150"/>
                          <a:pt x="221645" y="100779"/>
                          <a:pt x="235117" y="101644"/>
                        </a:cubicBezTo>
                        <a:lnTo>
                          <a:pt x="287163" y="101644"/>
                        </a:lnTo>
                        <a:cubicBezTo>
                          <a:pt x="290268" y="101526"/>
                          <a:pt x="293290" y="101381"/>
                          <a:pt x="295649" y="103110"/>
                        </a:cubicBezTo>
                        <a:cubicBezTo>
                          <a:pt x="299148" y="105745"/>
                          <a:pt x="298636" y="110613"/>
                          <a:pt x="298152" y="114479"/>
                        </a:cubicBezTo>
                        <a:cubicBezTo>
                          <a:pt x="296147" y="123324"/>
                          <a:pt x="286928" y="119686"/>
                          <a:pt x="280670" y="120572"/>
                        </a:cubicBezTo>
                        <a:lnTo>
                          <a:pt x="239868" y="120620"/>
                        </a:lnTo>
                        <a:cubicBezTo>
                          <a:pt x="237482" y="120731"/>
                          <a:pt x="235234" y="120489"/>
                          <a:pt x="233353" y="119368"/>
                        </a:cubicBezTo>
                        <a:cubicBezTo>
                          <a:pt x="229245" y="116865"/>
                          <a:pt x="229985" y="110876"/>
                          <a:pt x="229619" y="106637"/>
                        </a:cubicBezTo>
                        <a:lnTo>
                          <a:pt x="201908" y="106678"/>
                        </a:lnTo>
                        <a:cubicBezTo>
                          <a:pt x="201168" y="114285"/>
                          <a:pt x="202413" y="122584"/>
                          <a:pt x="205401" y="128988"/>
                        </a:cubicBezTo>
                        <a:cubicBezTo>
                          <a:pt x="211358" y="140377"/>
                          <a:pt x="222901" y="147760"/>
                          <a:pt x="235739" y="148393"/>
                        </a:cubicBezTo>
                        <a:close/>
                      </a:path>
                    </a:pathLst>
                  </a:custGeom>
                  <a:solidFill>
                    <a:srgbClr val="0A3C8C"/>
                  </a:solidFill>
                  <a:ln w="686" cap="flat">
                    <a:noFill/>
                    <a:prstDash val="solid"/>
                    <a:miter/>
                  </a:ln>
                </p:spPr>
                <p:txBody>
                  <a:bodyPr wrap="none" rtlCol="0" anchor="ctr"/>
                  <a:lstStyle/>
                  <a:p>
                    <a:endParaRPr lang="ko-KR" altLang="en-US" sz="2000" dirty="0"/>
                  </a:p>
                </p:txBody>
              </p:sp>
            </p:grpSp>
            <p:pic>
              <p:nvPicPr>
                <p:cNvPr id="9876" name="그림 51" descr="004.png">
                  <a:extLst>
                    <a:ext uri="{FF2B5EF4-FFF2-40B4-BE49-F238E27FC236}">
                      <a16:creationId xmlns:a16="http://schemas.microsoft.com/office/drawing/2014/main" id="{F9595D9F-5053-C248-693C-78585B76B4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4852801" y="3164057"/>
                  <a:ext cx="174789" cy="1060441"/>
                </a:xfrm>
                <a:prstGeom prst="rect">
                  <a:avLst/>
                </a:prstGeom>
              </p:spPr>
            </p:pic>
          </p:grpSp>
          <p:grpSp>
            <p:nvGrpSpPr>
              <p:cNvPr id="9883" name="그룹 9882">
                <a:extLst>
                  <a:ext uri="{FF2B5EF4-FFF2-40B4-BE49-F238E27FC236}">
                    <a16:creationId xmlns:a16="http://schemas.microsoft.com/office/drawing/2014/main" id="{1F1E57B9-9F77-7273-9AAD-9AC01EEC0474}"/>
                  </a:ext>
                </a:extLst>
              </p:cNvPr>
              <p:cNvGrpSpPr/>
              <p:nvPr/>
            </p:nvGrpSpPr>
            <p:grpSpPr>
              <a:xfrm>
                <a:off x="1642501" y="1949599"/>
                <a:ext cx="616259" cy="405227"/>
                <a:chOff x="1642501" y="1949599"/>
                <a:chExt cx="616259" cy="405227"/>
              </a:xfrm>
            </p:grpSpPr>
            <p:grpSp>
              <p:nvGrpSpPr>
                <p:cNvPr id="9882" name="그룹 9881">
                  <a:extLst>
                    <a:ext uri="{FF2B5EF4-FFF2-40B4-BE49-F238E27FC236}">
                      <a16:creationId xmlns:a16="http://schemas.microsoft.com/office/drawing/2014/main" id="{03887CCE-07AA-9058-7A2D-298DE1CC080F}"/>
                    </a:ext>
                  </a:extLst>
                </p:cNvPr>
                <p:cNvGrpSpPr/>
                <p:nvPr/>
              </p:nvGrpSpPr>
              <p:grpSpPr>
                <a:xfrm>
                  <a:off x="1642501" y="1949599"/>
                  <a:ext cx="616259" cy="405227"/>
                  <a:chOff x="1642501" y="1949599"/>
                  <a:chExt cx="616259" cy="405227"/>
                </a:xfrm>
              </p:grpSpPr>
              <p:pic>
                <p:nvPicPr>
                  <p:cNvPr id="9879" name="그림 51" descr="004.png">
                    <a:extLst>
                      <a:ext uri="{FF2B5EF4-FFF2-40B4-BE49-F238E27FC236}">
                        <a16:creationId xmlns:a16="http://schemas.microsoft.com/office/drawing/2014/main" id="{D61D4357-0706-C9FD-E4AF-6283CFB800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-5720" b="-1727"/>
                  <a:stretch/>
                </p:blipFill>
                <p:spPr bwMode="auto">
                  <a:xfrm rot="16200000" flipH="1">
                    <a:off x="1863236" y="1959302"/>
                    <a:ext cx="174789" cy="616259"/>
                  </a:xfrm>
                  <a:prstGeom prst="rect">
                    <a:avLst/>
                  </a:prstGeom>
                </p:spPr>
              </p:pic>
              <p:sp>
                <p:nvSpPr>
                  <p:cNvPr id="9343" name="사각형: 둥근 모서리 9342">
                    <a:extLst>
                      <a:ext uri="{FF2B5EF4-FFF2-40B4-BE49-F238E27FC236}">
                        <a16:creationId xmlns:a16="http://schemas.microsoft.com/office/drawing/2014/main" id="{67AEC571-20BA-69F2-FA28-5DA583B79A5F}"/>
                      </a:ext>
                    </a:extLst>
                  </p:cNvPr>
                  <p:cNvSpPr/>
                  <p:nvPr/>
                </p:nvSpPr>
                <p:spPr>
                  <a:xfrm>
                    <a:off x="1661527" y="1949599"/>
                    <a:ext cx="578206" cy="326876"/>
                  </a:xfrm>
                  <a:prstGeom prst="roundRect">
                    <a:avLst>
                      <a:gd name="adj" fmla="val 7197"/>
                    </a:avLst>
                  </a:prstGeom>
                  <a:solidFill>
                    <a:schemeClr val="bg1"/>
                  </a:solidFill>
                  <a:ln w="12700">
                    <a:noFill/>
                  </a:ln>
                  <a:effectLst>
                    <a:outerShdw blurRad="63500" sx="102000" sy="102000" algn="ctr" rotWithShape="0">
                      <a:prstClr val="black">
                        <a:alpha val="12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pic>
              <p:nvPicPr>
                <p:cNvPr id="9373" name="그림 9372" descr="스케치, 그림, 디자인, 예술이(가) 표시된 사진&#10;&#10;자동 생성된 설명">
                  <a:extLst>
                    <a:ext uri="{FF2B5EF4-FFF2-40B4-BE49-F238E27FC236}">
                      <a16:creationId xmlns:a16="http://schemas.microsoft.com/office/drawing/2014/main" id="{2F717CEA-F567-28D8-D314-527C1C5A49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75685" y="1978767"/>
                  <a:ext cx="349890" cy="268540"/>
                </a:xfrm>
                <a:prstGeom prst="rect">
                  <a:avLst/>
                </a:prstGeom>
              </p:spPr>
            </p:pic>
          </p:grpSp>
          <p:grpSp>
            <p:nvGrpSpPr>
              <p:cNvPr id="9891" name="그룹 9890">
                <a:extLst>
                  <a:ext uri="{FF2B5EF4-FFF2-40B4-BE49-F238E27FC236}">
                    <a16:creationId xmlns:a16="http://schemas.microsoft.com/office/drawing/2014/main" id="{BCFF1876-2110-443B-CDEE-D47FD25B6F68}"/>
                  </a:ext>
                </a:extLst>
              </p:cNvPr>
              <p:cNvGrpSpPr/>
              <p:nvPr/>
            </p:nvGrpSpPr>
            <p:grpSpPr>
              <a:xfrm>
                <a:off x="691687" y="1949599"/>
                <a:ext cx="756699" cy="405227"/>
                <a:chOff x="691687" y="1949599"/>
                <a:chExt cx="756699" cy="405227"/>
              </a:xfrm>
            </p:grpSpPr>
            <p:grpSp>
              <p:nvGrpSpPr>
                <p:cNvPr id="9885" name="그룹 9884">
                  <a:extLst>
                    <a:ext uri="{FF2B5EF4-FFF2-40B4-BE49-F238E27FC236}">
                      <a16:creationId xmlns:a16="http://schemas.microsoft.com/office/drawing/2014/main" id="{BED940A3-8A44-92B7-F595-AA59419A94C3}"/>
                    </a:ext>
                  </a:extLst>
                </p:cNvPr>
                <p:cNvGrpSpPr/>
                <p:nvPr/>
              </p:nvGrpSpPr>
              <p:grpSpPr>
                <a:xfrm>
                  <a:off x="691687" y="1949599"/>
                  <a:ext cx="756699" cy="405227"/>
                  <a:chOff x="1642501" y="1949599"/>
                  <a:chExt cx="616259" cy="405227"/>
                </a:xfrm>
              </p:grpSpPr>
              <p:pic>
                <p:nvPicPr>
                  <p:cNvPr id="9887" name="그림 51" descr="004.png">
                    <a:extLst>
                      <a:ext uri="{FF2B5EF4-FFF2-40B4-BE49-F238E27FC236}">
                        <a16:creationId xmlns:a16="http://schemas.microsoft.com/office/drawing/2014/main" id="{D836B709-DA65-82F6-F4C5-960D3F84B76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-5720" b="-1727"/>
                  <a:stretch/>
                </p:blipFill>
                <p:spPr bwMode="auto">
                  <a:xfrm rot="16200000" flipH="1">
                    <a:off x="1863236" y="1959302"/>
                    <a:ext cx="174789" cy="616259"/>
                  </a:xfrm>
                  <a:prstGeom prst="rect">
                    <a:avLst/>
                  </a:prstGeom>
                </p:spPr>
              </p:pic>
              <p:sp>
                <p:nvSpPr>
                  <p:cNvPr id="9889" name="사각형: 둥근 모서리 9888">
                    <a:extLst>
                      <a:ext uri="{FF2B5EF4-FFF2-40B4-BE49-F238E27FC236}">
                        <a16:creationId xmlns:a16="http://schemas.microsoft.com/office/drawing/2014/main" id="{B84816AC-B7A6-E402-5892-39DB9AE19649}"/>
                      </a:ext>
                    </a:extLst>
                  </p:cNvPr>
                  <p:cNvSpPr/>
                  <p:nvPr/>
                </p:nvSpPr>
                <p:spPr>
                  <a:xfrm>
                    <a:off x="1649788" y="1949599"/>
                    <a:ext cx="601684" cy="326876"/>
                  </a:xfrm>
                  <a:prstGeom prst="roundRect">
                    <a:avLst>
                      <a:gd name="adj" fmla="val 7925"/>
                    </a:avLst>
                  </a:prstGeom>
                  <a:solidFill>
                    <a:schemeClr val="bg1"/>
                  </a:solidFill>
                  <a:ln w="12700">
                    <a:noFill/>
                  </a:ln>
                  <a:effectLst>
                    <a:outerShdw blurRad="63500" sx="102000" sy="102000" algn="ctr" rotWithShape="0">
                      <a:prstClr val="black">
                        <a:alpha val="12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</p:grpSp>
            <p:pic>
              <p:nvPicPr>
                <p:cNvPr id="9890" name="그림 9889" descr="폰트, 텍스트, 그래픽, 그래픽 디자인이(가) 표시된 사진&#10;&#10;자동 생성된 설명">
                  <a:extLst>
                    <a:ext uri="{FF2B5EF4-FFF2-40B4-BE49-F238E27FC236}">
                      <a16:creationId xmlns:a16="http://schemas.microsoft.com/office/drawing/2014/main" id="{7DF47BCE-7CA5-58DD-9E05-AD91CF4F8C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t="27204" b="29550"/>
                <a:stretch/>
              </p:blipFill>
              <p:spPr>
                <a:xfrm>
                  <a:off x="735506" y="2014992"/>
                  <a:ext cx="669060" cy="162753"/>
                </a:xfrm>
                <a:prstGeom prst="rect">
                  <a:avLst/>
                </a:prstGeom>
              </p:spPr>
            </p:pic>
          </p:grpSp>
          <p:grpSp>
            <p:nvGrpSpPr>
              <p:cNvPr id="9905" name="그룹 9904">
                <a:extLst>
                  <a:ext uri="{FF2B5EF4-FFF2-40B4-BE49-F238E27FC236}">
                    <a16:creationId xmlns:a16="http://schemas.microsoft.com/office/drawing/2014/main" id="{E7513F10-0C6A-D8FD-A415-3342E11D9D6A}"/>
                  </a:ext>
                </a:extLst>
              </p:cNvPr>
              <p:cNvGrpSpPr/>
              <p:nvPr/>
            </p:nvGrpSpPr>
            <p:grpSpPr>
              <a:xfrm>
                <a:off x="2125142" y="2729211"/>
                <a:ext cx="756699" cy="405227"/>
                <a:chOff x="2125142" y="2729211"/>
                <a:chExt cx="756699" cy="405227"/>
              </a:xfrm>
            </p:grpSpPr>
            <p:pic>
              <p:nvPicPr>
                <p:cNvPr id="9901" name="그림 51" descr="004.png">
                  <a:extLst>
                    <a:ext uri="{FF2B5EF4-FFF2-40B4-BE49-F238E27FC236}">
                      <a16:creationId xmlns:a16="http://schemas.microsoft.com/office/drawing/2014/main" id="{39A947A3-433E-1520-5763-B2F13CC7F8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2416097" y="2668694"/>
                  <a:ext cx="174789" cy="756699"/>
                </a:xfrm>
                <a:prstGeom prst="rect">
                  <a:avLst/>
                </a:prstGeom>
              </p:spPr>
            </p:pic>
            <p:sp>
              <p:nvSpPr>
                <p:cNvPr id="9903" name="사각형: 둥근 모서리 9902">
                  <a:extLst>
                    <a:ext uri="{FF2B5EF4-FFF2-40B4-BE49-F238E27FC236}">
                      <a16:creationId xmlns:a16="http://schemas.microsoft.com/office/drawing/2014/main" id="{23906A0E-4BE1-A0B5-FA2F-6627959D0BFB}"/>
                    </a:ext>
                  </a:extLst>
                </p:cNvPr>
                <p:cNvSpPr/>
                <p:nvPr/>
              </p:nvSpPr>
              <p:spPr>
                <a:xfrm>
                  <a:off x="2134090" y="2729211"/>
                  <a:ext cx="738802" cy="326876"/>
                </a:xfrm>
                <a:prstGeom prst="roundRect">
                  <a:avLst>
                    <a:gd name="adj" fmla="val 8654"/>
                  </a:avLst>
                </a:prstGeom>
                <a:solidFill>
                  <a:schemeClr val="bg1"/>
                </a:solidFill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12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grpSp>
              <p:nvGrpSpPr>
                <p:cNvPr id="9904" name="그룹 9903">
                  <a:extLst>
                    <a:ext uri="{FF2B5EF4-FFF2-40B4-BE49-F238E27FC236}">
                      <a16:creationId xmlns:a16="http://schemas.microsoft.com/office/drawing/2014/main" id="{0FA09717-331D-C5D6-0440-F4F58E372F7A}"/>
                    </a:ext>
                  </a:extLst>
                </p:cNvPr>
                <p:cNvGrpSpPr/>
                <p:nvPr/>
              </p:nvGrpSpPr>
              <p:grpSpPr>
                <a:xfrm>
                  <a:off x="2192647" y="2791405"/>
                  <a:ext cx="621688" cy="202488"/>
                  <a:chOff x="2174894" y="2787367"/>
                  <a:chExt cx="621688" cy="202488"/>
                </a:xfrm>
              </p:grpSpPr>
              <p:pic>
                <p:nvPicPr>
                  <p:cNvPr id="9367" name="그림 9366" descr="폰트, 로고, 그래픽, 원이(가) 표시된 사진&#10;&#10;자동 생성된 설명">
                    <a:extLst>
                      <a:ext uri="{FF2B5EF4-FFF2-40B4-BE49-F238E27FC236}">
                        <a16:creationId xmlns:a16="http://schemas.microsoft.com/office/drawing/2014/main" id="{6E6AE1D8-9B28-98AD-D459-FC7A4FBBEC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174894" y="2787367"/>
                    <a:ext cx="358733" cy="202488"/>
                  </a:xfrm>
                  <a:prstGeom prst="rect">
                    <a:avLst/>
                  </a:prstGeom>
                </p:spPr>
              </p:pic>
              <p:pic>
                <p:nvPicPr>
                  <p:cNvPr id="9371" name="그림 9370" descr="폰트, 그래픽, 상징, 텍스트이(가) 표시된 사진&#10;&#10;자동 생성된 설명">
                    <a:extLst>
                      <a:ext uri="{FF2B5EF4-FFF2-40B4-BE49-F238E27FC236}">
                        <a16:creationId xmlns:a16="http://schemas.microsoft.com/office/drawing/2014/main" id="{D91750CE-855C-65CC-AD42-DD9DA78277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602227" y="2791433"/>
                    <a:ext cx="194355" cy="194355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9918" name="그룹 9917">
                <a:extLst>
                  <a:ext uri="{FF2B5EF4-FFF2-40B4-BE49-F238E27FC236}">
                    <a16:creationId xmlns:a16="http://schemas.microsoft.com/office/drawing/2014/main" id="{EF5ACCB0-D83A-A975-42EA-6DA14DA1F4CA}"/>
                  </a:ext>
                </a:extLst>
              </p:cNvPr>
              <p:cNvGrpSpPr/>
              <p:nvPr/>
            </p:nvGrpSpPr>
            <p:grpSpPr>
              <a:xfrm>
                <a:off x="1083041" y="3264051"/>
                <a:ext cx="509305" cy="405227"/>
                <a:chOff x="1051291" y="3264051"/>
                <a:chExt cx="509305" cy="405227"/>
              </a:xfrm>
            </p:grpSpPr>
            <p:pic>
              <p:nvPicPr>
                <p:cNvPr id="9915" name="그림 51" descr="004.png">
                  <a:extLst>
                    <a:ext uri="{FF2B5EF4-FFF2-40B4-BE49-F238E27FC236}">
                      <a16:creationId xmlns:a16="http://schemas.microsoft.com/office/drawing/2014/main" id="{57BAFAE8-C7A3-76CA-13C7-040D0F6E6A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1218549" y="3327231"/>
                  <a:ext cx="174789" cy="509305"/>
                </a:xfrm>
                <a:prstGeom prst="rect">
                  <a:avLst/>
                </a:prstGeom>
              </p:spPr>
            </p:pic>
            <p:sp>
              <p:nvSpPr>
                <p:cNvPr id="9917" name="사각형: 둥근 모서리 9916">
                  <a:extLst>
                    <a:ext uri="{FF2B5EF4-FFF2-40B4-BE49-F238E27FC236}">
                      <a16:creationId xmlns:a16="http://schemas.microsoft.com/office/drawing/2014/main" id="{7A4D491B-C714-EAF9-172B-A011A8B697C6}"/>
                    </a:ext>
                  </a:extLst>
                </p:cNvPr>
                <p:cNvSpPr/>
                <p:nvPr/>
              </p:nvSpPr>
              <p:spPr>
                <a:xfrm>
                  <a:off x="1069379" y="3264051"/>
                  <a:ext cx="473126" cy="326876"/>
                </a:xfrm>
                <a:prstGeom prst="roundRect">
                  <a:avLst>
                    <a:gd name="adj" fmla="val 7925"/>
                  </a:avLst>
                </a:prstGeom>
                <a:solidFill>
                  <a:schemeClr val="bg1"/>
                </a:solidFill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12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pic>
              <p:nvPicPr>
                <p:cNvPr id="9365" name="그림 9364" descr="그래픽, 폰트, 로고, 그래픽 디자인이(가) 표시된 사진&#10;&#10;자동 생성된 설명">
                  <a:extLst>
                    <a:ext uri="{FF2B5EF4-FFF2-40B4-BE49-F238E27FC236}">
                      <a16:creationId xmlns:a16="http://schemas.microsoft.com/office/drawing/2014/main" id="{0BB0264A-1CC1-DFD9-9AAB-68A241206B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4830" y="3362318"/>
                  <a:ext cx="402224" cy="130342"/>
                </a:xfrm>
                <a:prstGeom prst="rect">
                  <a:avLst/>
                </a:prstGeom>
              </p:spPr>
            </p:pic>
          </p:grpSp>
          <p:grpSp>
            <p:nvGrpSpPr>
              <p:cNvPr id="9924" name="그룹 9923">
                <a:extLst>
                  <a:ext uri="{FF2B5EF4-FFF2-40B4-BE49-F238E27FC236}">
                    <a16:creationId xmlns:a16="http://schemas.microsoft.com/office/drawing/2014/main" id="{0D84796F-3C6E-B39A-D400-7E0DEC020A8C}"/>
                  </a:ext>
                </a:extLst>
              </p:cNvPr>
              <p:cNvGrpSpPr/>
              <p:nvPr/>
            </p:nvGrpSpPr>
            <p:grpSpPr>
              <a:xfrm>
                <a:off x="1784716" y="3264051"/>
                <a:ext cx="509305" cy="405227"/>
                <a:chOff x="1784716" y="3264051"/>
                <a:chExt cx="509305" cy="405227"/>
              </a:xfrm>
            </p:grpSpPr>
            <p:pic>
              <p:nvPicPr>
                <p:cNvPr id="9920" name="그림 51" descr="004.png">
                  <a:extLst>
                    <a:ext uri="{FF2B5EF4-FFF2-40B4-BE49-F238E27FC236}">
                      <a16:creationId xmlns:a16="http://schemas.microsoft.com/office/drawing/2014/main" id="{F4BEACDF-F4CF-8B81-EC61-5124EEE7C9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-5720" b="-1727"/>
                <a:stretch/>
              </p:blipFill>
              <p:spPr bwMode="auto">
                <a:xfrm rot="16200000" flipH="1">
                  <a:off x="1951974" y="3327231"/>
                  <a:ext cx="174789" cy="509305"/>
                </a:xfrm>
                <a:prstGeom prst="rect">
                  <a:avLst/>
                </a:prstGeom>
              </p:spPr>
            </p:pic>
            <p:sp>
              <p:nvSpPr>
                <p:cNvPr id="9922" name="사각형: 둥근 모서리 9921">
                  <a:extLst>
                    <a:ext uri="{FF2B5EF4-FFF2-40B4-BE49-F238E27FC236}">
                      <a16:creationId xmlns:a16="http://schemas.microsoft.com/office/drawing/2014/main" id="{8A801B1A-F4F1-C0D9-CBA8-AECD44F77990}"/>
                    </a:ext>
                  </a:extLst>
                </p:cNvPr>
                <p:cNvSpPr/>
                <p:nvPr/>
              </p:nvSpPr>
              <p:spPr>
                <a:xfrm>
                  <a:off x="1802804" y="3264051"/>
                  <a:ext cx="473126" cy="326876"/>
                </a:xfrm>
                <a:prstGeom prst="roundRect">
                  <a:avLst>
                    <a:gd name="adj" fmla="val 7925"/>
                  </a:avLst>
                </a:prstGeom>
                <a:solidFill>
                  <a:schemeClr val="bg1"/>
                </a:solidFill>
                <a:ln w="12700">
                  <a:noFill/>
                </a:ln>
                <a:effectLst>
                  <a:outerShdw blurRad="63500" sx="102000" sy="102000" algn="ctr" rotWithShape="0">
                    <a:prstClr val="black">
                      <a:alpha val="12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pic>
              <p:nvPicPr>
                <p:cNvPr id="9359" name="그림 9358" descr="폰트, 로고, 상징, 그래픽이(가) 표시된 사진&#10;&#10;자동 생성된 설명">
                  <a:extLst>
                    <a:ext uri="{FF2B5EF4-FFF2-40B4-BE49-F238E27FC236}">
                      <a16:creationId xmlns:a16="http://schemas.microsoft.com/office/drawing/2014/main" id="{74B3EED6-8E5E-6E15-0C34-E5FC9037A3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12527" y="3300649"/>
                  <a:ext cx="253681" cy="25368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5F761A8-A220-9595-07B6-40ACD5F956A8}"/>
              </a:ext>
            </a:extLst>
          </p:cNvPr>
          <p:cNvGrpSpPr/>
          <p:nvPr/>
        </p:nvGrpSpPr>
        <p:grpSpPr>
          <a:xfrm>
            <a:off x="357224" y="296198"/>
            <a:ext cx="5303012" cy="615553"/>
            <a:chOff x="357224" y="296198"/>
            <a:chExt cx="5303012" cy="6155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CCFC33-B4F0-2C68-ADDE-222C2549B413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Ⅰ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5EC717-C00E-7A53-780C-F7D6B8B2DC84}"/>
                </a:ext>
              </a:extLst>
            </p:cNvPr>
            <p:cNvSpPr txBox="1"/>
            <p:nvPr/>
          </p:nvSpPr>
          <p:spPr>
            <a:xfrm>
              <a:off x="1099372" y="433240"/>
              <a:ext cx="4560864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Introduction of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DongWha</a:t>
              </a:r>
              <a:endParaRPr lang="en-US" altLang="ko-KR" sz="2800" b="1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2ABC0D6-F5AD-5322-214A-C4D89E9308BC}"/>
              </a:ext>
            </a:extLst>
          </p:cNvPr>
          <p:cNvGrpSpPr/>
          <p:nvPr/>
        </p:nvGrpSpPr>
        <p:grpSpPr>
          <a:xfrm>
            <a:off x="9651025" y="4695306"/>
            <a:ext cx="1019631" cy="738356"/>
            <a:chOff x="10753960" y="4704733"/>
            <a:chExt cx="1019631" cy="738356"/>
          </a:xfrm>
        </p:grpSpPr>
        <p:grpSp>
          <p:nvGrpSpPr>
            <p:cNvPr id="416" name="그룹 415">
              <a:extLst>
                <a:ext uri="{FF2B5EF4-FFF2-40B4-BE49-F238E27FC236}">
                  <a16:creationId xmlns:a16="http://schemas.microsoft.com/office/drawing/2014/main" id="{71026A5F-2DC5-A2A2-5F86-101242883FDB}"/>
                </a:ext>
              </a:extLst>
            </p:cNvPr>
            <p:cNvGrpSpPr/>
            <p:nvPr/>
          </p:nvGrpSpPr>
          <p:grpSpPr>
            <a:xfrm>
              <a:off x="10753960" y="4704733"/>
              <a:ext cx="912229" cy="153888"/>
              <a:chOff x="1447622" y="5259144"/>
              <a:chExt cx="1103798" cy="186205"/>
            </a:xfrm>
          </p:grpSpPr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3326CBCE-6ED9-BB22-24DD-3BA3E888B197}"/>
                  </a:ext>
                </a:extLst>
              </p:cNvPr>
              <p:cNvSpPr txBox="1"/>
              <p:nvPr/>
            </p:nvSpPr>
            <p:spPr>
              <a:xfrm>
                <a:off x="1690223" y="5259144"/>
                <a:ext cx="861197" cy="1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License Out</a:t>
                </a:r>
              </a:p>
            </p:txBody>
          </p:sp>
          <p:sp>
            <p:nvSpPr>
              <p:cNvPr id="415" name="사각형: 둥근 모서리 414">
                <a:extLst>
                  <a:ext uri="{FF2B5EF4-FFF2-40B4-BE49-F238E27FC236}">
                    <a16:creationId xmlns:a16="http://schemas.microsoft.com/office/drawing/2014/main" id="{3703185C-C681-0104-2C24-2EE519634415}"/>
                  </a:ext>
                </a:extLst>
              </p:cNvPr>
              <p:cNvSpPr/>
              <p:nvPr/>
            </p:nvSpPr>
            <p:spPr>
              <a:xfrm>
                <a:off x="1447622" y="5268316"/>
                <a:ext cx="167860" cy="167860"/>
              </a:xfrm>
              <a:prstGeom prst="roundRect">
                <a:avLst/>
              </a:prstGeom>
              <a:solidFill>
                <a:srgbClr val="027A9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dirty="0"/>
              </a:p>
            </p:txBody>
          </p:sp>
        </p:grpSp>
        <p:grpSp>
          <p:nvGrpSpPr>
            <p:cNvPr id="417" name="그룹 416">
              <a:extLst>
                <a:ext uri="{FF2B5EF4-FFF2-40B4-BE49-F238E27FC236}">
                  <a16:creationId xmlns:a16="http://schemas.microsoft.com/office/drawing/2014/main" id="{1B1C4103-EE87-4512-B2E7-5FA6FE88A302}"/>
                </a:ext>
              </a:extLst>
            </p:cNvPr>
            <p:cNvGrpSpPr/>
            <p:nvPr/>
          </p:nvGrpSpPr>
          <p:grpSpPr>
            <a:xfrm>
              <a:off x="10753960" y="4996967"/>
              <a:ext cx="803227" cy="153888"/>
              <a:chOff x="1447622" y="5259144"/>
              <a:chExt cx="971905" cy="186205"/>
            </a:xfrm>
          </p:grpSpPr>
          <p:sp>
            <p:nvSpPr>
              <p:cNvPr id="418" name="TextBox 417">
                <a:extLst>
                  <a:ext uri="{FF2B5EF4-FFF2-40B4-BE49-F238E27FC236}">
                    <a16:creationId xmlns:a16="http://schemas.microsoft.com/office/drawing/2014/main" id="{987B65FD-3DB9-B643-23DF-2E36095318D3}"/>
                  </a:ext>
                </a:extLst>
              </p:cNvPr>
              <p:cNvSpPr txBox="1"/>
              <p:nvPr/>
            </p:nvSpPr>
            <p:spPr>
              <a:xfrm>
                <a:off x="1690225" y="5259144"/>
                <a:ext cx="729302" cy="1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License In</a:t>
                </a:r>
              </a:p>
            </p:txBody>
          </p:sp>
          <p:sp>
            <p:nvSpPr>
              <p:cNvPr id="419" name="사각형: 둥근 모서리 418">
                <a:extLst>
                  <a:ext uri="{FF2B5EF4-FFF2-40B4-BE49-F238E27FC236}">
                    <a16:creationId xmlns:a16="http://schemas.microsoft.com/office/drawing/2014/main" id="{264EC97A-A7A0-40EB-818A-AC26EE28915D}"/>
                  </a:ext>
                </a:extLst>
              </p:cNvPr>
              <p:cNvSpPr/>
              <p:nvPr/>
            </p:nvSpPr>
            <p:spPr>
              <a:xfrm>
                <a:off x="1447622" y="5268316"/>
                <a:ext cx="167860" cy="167860"/>
              </a:xfrm>
              <a:prstGeom prst="roundRect">
                <a:avLst/>
              </a:prstGeom>
              <a:solidFill>
                <a:srgbClr val="013E9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dirty="0"/>
              </a:p>
            </p:txBody>
          </p:sp>
        </p:grpSp>
        <p:grpSp>
          <p:nvGrpSpPr>
            <p:cNvPr id="420" name="그룹 419">
              <a:extLst>
                <a:ext uri="{FF2B5EF4-FFF2-40B4-BE49-F238E27FC236}">
                  <a16:creationId xmlns:a16="http://schemas.microsoft.com/office/drawing/2014/main" id="{EC80C1A5-1DBE-1E38-263E-E2500BB7CAF8}"/>
                </a:ext>
              </a:extLst>
            </p:cNvPr>
            <p:cNvGrpSpPr/>
            <p:nvPr/>
          </p:nvGrpSpPr>
          <p:grpSpPr>
            <a:xfrm>
              <a:off x="10753960" y="5289201"/>
              <a:ext cx="1019631" cy="153888"/>
              <a:chOff x="1447622" y="5259144"/>
              <a:chExt cx="1233754" cy="186205"/>
            </a:xfrm>
          </p:grpSpPr>
          <p:sp>
            <p:nvSpPr>
              <p:cNvPr id="421" name="TextBox 420">
                <a:extLst>
                  <a:ext uri="{FF2B5EF4-FFF2-40B4-BE49-F238E27FC236}">
                    <a16:creationId xmlns:a16="http://schemas.microsoft.com/office/drawing/2014/main" id="{B1BFEB3E-81C7-C902-D448-8CC4ADAB9373}"/>
                  </a:ext>
                </a:extLst>
              </p:cNvPr>
              <p:cNvSpPr txBox="1"/>
              <p:nvPr/>
            </p:nvSpPr>
            <p:spPr>
              <a:xfrm>
                <a:off x="1690223" y="5259144"/>
                <a:ext cx="991153" cy="1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Export Status</a:t>
                </a:r>
              </a:p>
            </p:txBody>
          </p:sp>
          <p:sp>
            <p:nvSpPr>
              <p:cNvPr id="422" name="사각형: 둥근 모서리 421">
                <a:extLst>
                  <a:ext uri="{FF2B5EF4-FFF2-40B4-BE49-F238E27FC236}">
                    <a16:creationId xmlns:a16="http://schemas.microsoft.com/office/drawing/2014/main" id="{0504C143-71A3-4C42-92FE-9849F896FE82}"/>
                  </a:ext>
                </a:extLst>
              </p:cNvPr>
              <p:cNvSpPr/>
              <p:nvPr/>
            </p:nvSpPr>
            <p:spPr>
              <a:xfrm>
                <a:off x="1447622" y="5268316"/>
                <a:ext cx="167860" cy="167860"/>
              </a:xfrm>
              <a:prstGeom prst="roundRect">
                <a:avLst/>
              </a:prstGeom>
              <a:solidFill>
                <a:srgbClr val="4096E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ko-KR" altLang="en-US" sz="1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223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3815B587-62E0-31DB-62E0-82AB42D447AF}"/>
              </a:ext>
            </a:extLst>
          </p:cNvPr>
          <p:cNvGrpSpPr/>
          <p:nvPr/>
        </p:nvGrpSpPr>
        <p:grpSpPr>
          <a:xfrm>
            <a:off x="407987" y="1442300"/>
            <a:ext cx="11376024" cy="312949"/>
            <a:chOff x="468312" y="1577766"/>
            <a:chExt cx="8207375" cy="312949"/>
          </a:xfrm>
        </p:grpSpPr>
        <p:sp>
          <p:nvSpPr>
            <p:cNvPr id="11" name="사각형: 둥근 위쪽 모서리 10">
              <a:extLst>
                <a:ext uri="{FF2B5EF4-FFF2-40B4-BE49-F238E27FC236}">
                  <a16:creationId xmlns:a16="http://schemas.microsoft.com/office/drawing/2014/main" id="{CBAB1417-2DCC-9BF7-6EA9-C8A3984F8AD8}"/>
                </a:ext>
              </a:extLst>
            </p:cNvPr>
            <p:cNvSpPr/>
            <p:nvPr/>
          </p:nvSpPr>
          <p:spPr>
            <a:xfrm>
              <a:off x="468312" y="1577766"/>
              <a:ext cx="8207375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FA42B4-044B-0931-A611-DB1AF89F5456}"/>
                </a:ext>
              </a:extLst>
            </p:cNvPr>
            <p:cNvSpPr txBox="1"/>
            <p:nvPr/>
          </p:nvSpPr>
          <p:spPr>
            <a:xfrm>
              <a:off x="695815" y="1626518"/>
              <a:ext cx="580150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Category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2F9B52-3CFC-9335-89D0-FCB6BC1FE0D6}"/>
                </a:ext>
              </a:extLst>
            </p:cNvPr>
            <p:cNvSpPr txBox="1"/>
            <p:nvPr/>
          </p:nvSpPr>
          <p:spPr>
            <a:xfrm>
              <a:off x="1731962" y="1626518"/>
              <a:ext cx="430498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Project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D97123-41C7-F293-E73A-BDA46D6FA11C}"/>
                </a:ext>
              </a:extLst>
            </p:cNvPr>
            <p:cNvSpPr txBox="1"/>
            <p:nvPr/>
          </p:nvSpPr>
          <p:spPr>
            <a:xfrm>
              <a:off x="2571789" y="1626518"/>
              <a:ext cx="617436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Indication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F51642-D8BF-BC7A-0D8D-C2B95D92C5AE}"/>
                </a:ext>
              </a:extLst>
            </p:cNvPr>
            <p:cNvSpPr txBox="1"/>
            <p:nvPr/>
          </p:nvSpPr>
          <p:spPr>
            <a:xfrm>
              <a:off x="3724578" y="1626518"/>
              <a:ext cx="185041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Hit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E84137-C3FD-601D-ACB6-ACB2BD615CB1}"/>
                </a:ext>
              </a:extLst>
            </p:cNvPr>
            <p:cNvSpPr txBox="1"/>
            <p:nvPr/>
          </p:nvSpPr>
          <p:spPr>
            <a:xfrm>
              <a:off x="4559222" y="1626518"/>
              <a:ext cx="289127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Lead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99D547-E0FF-1551-2D03-5DED5E191933}"/>
                </a:ext>
              </a:extLst>
            </p:cNvPr>
            <p:cNvSpPr txBox="1"/>
            <p:nvPr/>
          </p:nvSpPr>
          <p:spPr>
            <a:xfrm>
              <a:off x="5269750" y="1626518"/>
              <a:ext cx="641446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Candidate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106656-6DD0-C6A6-15EC-8BF0869C56BF}"/>
                </a:ext>
              </a:extLst>
            </p:cNvPr>
            <p:cNvSpPr txBox="1"/>
            <p:nvPr/>
          </p:nvSpPr>
          <p:spPr>
            <a:xfrm>
              <a:off x="6166383" y="1626518"/>
              <a:ext cx="621553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Preclinical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AE4480-8129-2204-4475-3517173C3C2A}"/>
                </a:ext>
              </a:extLst>
            </p:cNvPr>
            <p:cNvSpPr txBox="1"/>
            <p:nvPr/>
          </p:nvSpPr>
          <p:spPr>
            <a:xfrm>
              <a:off x="7136592" y="1626518"/>
              <a:ext cx="454508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Clinical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745EEEE-1F8D-C201-6984-FD8D62FBCAB0}"/>
                </a:ext>
              </a:extLst>
            </p:cNvPr>
            <p:cNvSpPr txBox="1"/>
            <p:nvPr/>
          </p:nvSpPr>
          <p:spPr>
            <a:xfrm>
              <a:off x="7971048" y="1626518"/>
              <a:ext cx="558963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Approval</a:t>
              </a:r>
            </a:p>
          </p:txBody>
        </p:sp>
      </p:grpSp>
      <p:pic>
        <p:nvPicPr>
          <p:cNvPr id="23" name="그림 51" descr="004.png">
            <a:extLst>
              <a:ext uri="{FF2B5EF4-FFF2-40B4-BE49-F238E27FC236}">
                <a16:creationId xmlns:a16="http://schemas.microsoft.com/office/drawing/2014/main" id="{CB4BAA2E-CE23-7CB1-0FD7-BB2BB06A6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20" b="-1727"/>
          <a:stretch/>
        </p:blipFill>
        <p:spPr bwMode="auto">
          <a:xfrm rot="5400000" flipH="1">
            <a:off x="5971421" y="-3607287"/>
            <a:ext cx="249156" cy="10739088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DF48AA3-C09A-A9DA-D195-A43B2DF0B04C}"/>
              </a:ext>
            </a:extLst>
          </p:cNvPr>
          <p:cNvSpPr/>
          <p:nvPr/>
        </p:nvSpPr>
        <p:spPr>
          <a:xfrm>
            <a:off x="1798158" y="1966667"/>
            <a:ext cx="9862154" cy="4235037"/>
          </a:xfrm>
          <a:prstGeom prst="roundRect">
            <a:avLst>
              <a:gd name="adj" fmla="val 12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00" b="1" dirty="0"/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CA7D35C9-5672-4EB8-57C0-226359358670}"/>
              </a:ext>
            </a:extLst>
          </p:cNvPr>
          <p:cNvCxnSpPr>
            <a:cxnSpLocks/>
          </p:cNvCxnSpPr>
          <p:nvPr/>
        </p:nvCxnSpPr>
        <p:spPr>
          <a:xfrm flipH="1">
            <a:off x="495405" y="3607300"/>
            <a:ext cx="1137492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2FA68963-96F3-1A54-086D-4374B479310C}"/>
              </a:ext>
            </a:extLst>
          </p:cNvPr>
          <p:cNvSpPr txBox="1"/>
          <p:nvPr/>
        </p:nvSpPr>
        <p:spPr>
          <a:xfrm>
            <a:off x="691772" y="2581962"/>
            <a:ext cx="845295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New drug</a:t>
            </a:r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A816A542-4B70-FCE0-F225-756407419366}"/>
              </a:ext>
            </a:extLst>
          </p:cNvPr>
          <p:cNvGrpSpPr/>
          <p:nvPr/>
        </p:nvGrpSpPr>
        <p:grpSpPr>
          <a:xfrm>
            <a:off x="2188199" y="1903833"/>
            <a:ext cx="7218207" cy="207172"/>
            <a:chOff x="1752688" y="2073167"/>
            <a:chExt cx="5223202" cy="185369"/>
          </a:xfrm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1F231516-2721-D045-8061-BEAE1D99BDBD}"/>
                </a:ext>
              </a:extLst>
            </p:cNvPr>
            <p:cNvGrpSpPr/>
            <p:nvPr/>
          </p:nvGrpSpPr>
          <p:grpSpPr>
            <a:xfrm>
              <a:off x="1752688" y="2073167"/>
              <a:ext cx="1425040" cy="161583"/>
              <a:chOff x="1752688" y="2095031"/>
              <a:chExt cx="1425040" cy="189321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72EDB56-DA0F-7D30-F2B0-3A4E4301A5C7}"/>
                  </a:ext>
                </a:extLst>
              </p:cNvPr>
              <p:cNvSpPr txBox="1"/>
              <p:nvPr/>
            </p:nvSpPr>
            <p:spPr>
              <a:xfrm>
                <a:off x="1752688" y="2114955"/>
                <a:ext cx="399025" cy="16939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DW1023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AD98176-F6D5-A932-F7AA-425928317A04}"/>
                  </a:ext>
                </a:extLst>
              </p:cNvPr>
              <p:cNvSpPr txBox="1"/>
              <p:nvPr/>
            </p:nvSpPr>
            <p:spPr>
              <a:xfrm>
                <a:off x="2583283" y="2095031"/>
                <a:ext cx="594445" cy="1893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Solid tumors</a:t>
                </a:r>
              </a:p>
            </p:txBody>
          </p:sp>
        </p:grpSp>
        <p:sp>
          <p:nvSpPr>
            <p:cNvPr id="116" name="사각형: 둥근 위쪽 모서리 115">
              <a:extLst>
                <a:ext uri="{FF2B5EF4-FFF2-40B4-BE49-F238E27FC236}">
                  <a16:creationId xmlns:a16="http://schemas.microsoft.com/office/drawing/2014/main" id="{813512EB-E06C-EA3D-93E8-2FC2C5E61751}"/>
                </a:ext>
              </a:extLst>
            </p:cNvPr>
            <p:cNvSpPr/>
            <p:nvPr/>
          </p:nvSpPr>
          <p:spPr>
            <a:xfrm rot="5400000">
              <a:off x="5084963" y="367609"/>
              <a:ext cx="178038" cy="360381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99B2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B8755211-B6CE-0E71-F75E-021D2AF1168D}"/>
              </a:ext>
            </a:extLst>
          </p:cNvPr>
          <p:cNvGrpSpPr/>
          <p:nvPr/>
        </p:nvGrpSpPr>
        <p:grpSpPr>
          <a:xfrm>
            <a:off x="2189049" y="2291560"/>
            <a:ext cx="4874076" cy="201506"/>
            <a:chOff x="1753281" y="2511696"/>
            <a:chExt cx="3516463" cy="201506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139403C9-7C9C-D5FE-FD58-876C5670C230}"/>
                </a:ext>
              </a:extLst>
            </p:cNvPr>
            <p:cNvGrpSpPr/>
            <p:nvPr/>
          </p:nvGrpSpPr>
          <p:grpSpPr>
            <a:xfrm>
              <a:off x="1753281" y="2524800"/>
              <a:ext cx="1399003" cy="170050"/>
              <a:chOff x="1753281" y="1658982"/>
              <a:chExt cx="1399003" cy="199240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40E40A7-5EB2-D504-04EB-F9DBC98FFD27}"/>
                  </a:ext>
                </a:extLst>
              </p:cNvPr>
              <p:cNvSpPr txBox="1"/>
              <p:nvPr/>
            </p:nvSpPr>
            <p:spPr>
              <a:xfrm>
                <a:off x="1753281" y="1668901"/>
                <a:ext cx="397839" cy="1893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DW1024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07880FD-649F-F65C-026B-F4F76108AC2E}"/>
                  </a:ext>
                </a:extLst>
              </p:cNvPr>
              <p:cNvSpPr txBox="1"/>
              <p:nvPr/>
            </p:nvSpPr>
            <p:spPr>
              <a:xfrm>
                <a:off x="2563622" y="1658982"/>
                <a:ext cx="588662" cy="1893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Immunology</a:t>
                </a:r>
              </a:p>
            </p:txBody>
          </p:sp>
        </p:grpSp>
        <p:sp>
          <p:nvSpPr>
            <p:cNvPr id="122" name="사각형: 둥근 위쪽 모서리 121">
              <a:extLst>
                <a:ext uri="{FF2B5EF4-FFF2-40B4-BE49-F238E27FC236}">
                  <a16:creationId xmlns:a16="http://schemas.microsoft.com/office/drawing/2014/main" id="{B35F31BA-F784-1F6C-C239-9E970FB3DAAD}"/>
                </a:ext>
              </a:extLst>
            </p:cNvPr>
            <p:cNvSpPr/>
            <p:nvPr/>
          </p:nvSpPr>
          <p:spPr>
            <a:xfrm rot="5400000">
              <a:off x="4220158" y="1663615"/>
              <a:ext cx="201506" cy="18976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13E9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226116AD-6A91-E8A0-9557-FF291B3F97F9}"/>
              </a:ext>
            </a:extLst>
          </p:cNvPr>
          <p:cNvGrpSpPr/>
          <p:nvPr/>
        </p:nvGrpSpPr>
        <p:grpSpPr>
          <a:xfrm>
            <a:off x="2189049" y="2705949"/>
            <a:ext cx="4540185" cy="201504"/>
            <a:chOff x="1753281" y="2951486"/>
            <a:chExt cx="3275573" cy="2015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F9AA48-2905-CCD5-7498-8EFEAF99F6FC}"/>
                </a:ext>
              </a:extLst>
            </p:cNvPr>
            <p:cNvSpPr txBox="1"/>
            <p:nvPr/>
          </p:nvSpPr>
          <p:spPr>
            <a:xfrm>
              <a:off x="1753281" y="2979129"/>
              <a:ext cx="397839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DW1030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9576BA2-3921-A127-738E-550D9E3C3812}"/>
                </a:ext>
              </a:extLst>
            </p:cNvPr>
            <p:cNvSpPr txBox="1"/>
            <p:nvPr/>
          </p:nvSpPr>
          <p:spPr>
            <a:xfrm>
              <a:off x="2609735" y="2970604"/>
              <a:ext cx="507707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Sarcopenia</a:t>
              </a:r>
            </a:p>
          </p:txBody>
        </p:sp>
        <p:sp>
          <p:nvSpPr>
            <p:cNvPr id="123" name="사각형: 둥근 위쪽 모서리 122">
              <a:extLst>
                <a:ext uri="{FF2B5EF4-FFF2-40B4-BE49-F238E27FC236}">
                  <a16:creationId xmlns:a16="http://schemas.microsoft.com/office/drawing/2014/main" id="{E64EED72-C7E4-3A1B-48A4-1F27BD3FAA85}"/>
                </a:ext>
              </a:extLst>
            </p:cNvPr>
            <p:cNvSpPr/>
            <p:nvPr/>
          </p:nvSpPr>
          <p:spPr>
            <a:xfrm rot="5400000">
              <a:off x="4097837" y="2221972"/>
              <a:ext cx="201504" cy="166053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13E9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0CB374D-021B-536B-24A5-D1C684B60208}"/>
              </a:ext>
            </a:extLst>
          </p:cNvPr>
          <p:cNvGrpSpPr/>
          <p:nvPr/>
        </p:nvGrpSpPr>
        <p:grpSpPr>
          <a:xfrm>
            <a:off x="923891" y="5072906"/>
            <a:ext cx="10849823" cy="1003438"/>
            <a:chOff x="840517" y="3702669"/>
            <a:chExt cx="7827742" cy="100343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DD20F20-0A74-3BE4-9F06-0C30691F1BEA}"/>
                </a:ext>
              </a:extLst>
            </p:cNvPr>
            <p:cNvSpPr txBox="1"/>
            <p:nvPr/>
          </p:nvSpPr>
          <p:spPr>
            <a:xfrm>
              <a:off x="840517" y="4121400"/>
              <a:ext cx="262527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IMD</a:t>
              </a:r>
            </a:p>
          </p:txBody>
        </p:sp>
        <p:grpSp>
          <p:nvGrpSpPr>
            <p:cNvPr id="142" name="그룹 141">
              <a:extLst>
                <a:ext uri="{FF2B5EF4-FFF2-40B4-BE49-F238E27FC236}">
                  <a16:creationId xmlns:a16="http://schemas.microsoft.com/office/drawing/2014/main" id="{99630C3E-BADE-53CC-9BEB-A6C05615A7E2}"/>
                </a:ext>
              </a:extLst>
            </p:cNvPr>
            <p:cNvGrpSpPr/>
            <p:nvPr/>
          </p:nvGrpSpPr>
          <p:grpSpPr>
            <a:xfrm>
              <a:off x="1745763" y="3702669"/>
              <a:ext cx="6922496" cy="1003438"/>
              <a:chOff x="1745763" y="3702669"/>
              <a:chExt cx="6922496" cy="1003438"/>
            </a:xfrm>
          </p:grpSpPr>
          <p:grpSp>
            <p:nvGrpSpPr>
              <p:cNvPr id="85" name="그룹 84">
                <a:extLst>
                  <a:ext uri="{FF2B5EF4-FFF2-40B4-BE49-F238E27FC236}">
                    <a16:creationId xmlns:a16="http://schemas.microsoft.com/office/drawing/2014/main" id="{3570D1F9-ADB7-5D59-1732-7A5A901AE2F6}"/>
                  </a:ext>
                </a:extLst>
              </p:cNvPr>
              <p:cNvGrpSpPr/>
              <p:nvPr/>
            </p:nvGrpSpPr>
            <p:grpSpPr>
              <a:xfrm>
                <a:off x="1745763" y="4132631"/>
                <a:ext cx="1339153" cy="161583"/>
                <a:chOff x="1745763" y="2095030"/>
                <a:chExt cx="1339153" cy="189321"/>
              </a:xfrm>
            </p:grpSpPr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1800000C-1A2C-904A-B474-87B07B70A0A9}"/>
                    </a:ext>
                  </a:extLst>
                </p:cNvPr>
                <p:cNvSpPr txBox="1"/>
                <p:nvPr/>
              </p:nvSpPr>
              <p:spPr>
                <a:xfrm>
                  <a:off x="1745763" y="2095030"/>
                  <a:ext cx="412874" cy="1893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DW6013</a:t>
                  </a:r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F7D8AE1C-2949-7085-B3D3-B7A8641BF5AE}"/>
                    </a:ext>
                  </a:extLst>
                </p:cNvPr>
                <p:cNvSpPr txBox="1"/>
                <p:nvPr/>
              </p:nvSpPr>
              <p:spPr>
                <a:xfrm>
                  <a:off x="2681294" y="2095030"/>
                  <a:ext cx="403622" cy="1893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4 Regular" panose="020B0503030302020204" pitchFamily="34" charset="-127"/>
                      <a:ea typeface="에스코어 드림 4 Regular" panose="020B0503030302020204" pitchFamily="34" charset="-127"/>
                    </a:rPr>
                    <a:t>Diabetes</a:t>
                  </a:r>
                </a:p>
              </p:txBody>
            </p:sp>
          </p:grpSp>
          <p:grpSp>
            <p:nvGrpSpPr>
              <p:cNvPr id="134" name="그룹 133">
                <a:extLst>
                  <a:ext uri="{FF2B5EF4-FFF2-40B4-BE49-F238E27FC236}">
                    <a16:creationId xmlns:a16="http://schemas.microsoft.com/office/drawing/2014/main" id="{1C6906F4-3DDF-A624-5988-46EC6F77E7F3}"/>
                  </a:ext>
                </a:extLst>
              </p:cNvPr>
              <p:cNvGrpSpPr/>
              <p:nvPr/>
            </p:nvGrpSpPr>
            <p:grpSpPr>
              <a:xfrm>
                <a:off x="1745763" y="3702669"/>
                <a:ext cx="6922496" cy="591547"/>
                <a:chOff x="1745763" y="3702669"/>
                <a:chExt cx="6922496" cy="591547"/>
              </a:xfrm>
            </p:grpSpPr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360B3C07-99E7-B66D-63B4-BD7DDC31E9A9}"/>
                    </a:ext>
                  </a:extLst>
                </p:cNvPr>
                <p:cNvSpPr txBox="1"/>
                <p:nvPr/>
              </p:nvSpPr>
              <p:spPr>
                <a:xfrm>
                  <a:off x="1745763" y="3720738"/>
                  <a:ext cx="412874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DW6012</a:t>
                  </a:r>
                </a:p>
              </p:txBody>
            </p:sp>
            <p:sp>
              <p:nvSpPr>
                <p:cNvPr id="124" name="사각형: 둥근 위쪽 모서리 123">
                  <a:extLst>
                    <a:ext uri="{FF2B5EF4-FFF2-40B4-BE49-F238E27FC236}">
                      <a16:creationId xmlns:a16="http://schemas.microsoft.com/office/drawing/2014/main" id="{B63D4638-0B8D-E6F8-3F4E-98D54E8428CC}"/>
                    </a:ext>
                  </a:extLst>
                </p:cNvPr>
                <p:cNvSpPr/>
                <p:nvPr/>
              </p:nvSpPr>
              <p:spPr>
                <a:xfrm rot="5400000">
                  <a:off x="5917805" y="1156938"/>
                  <a:ext cx="198968" cy="5290429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13E97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b="1" dirty="0"/>
                </a:p>
              </p:txBody>
            </p:sp>
            <p:sp>
              <p:nvSpPr>
                <p:cNvPr id="25" name="사각형: 둥근 위쪽 모서리 24">
                  <a:extLst>
                    <a:ext uri="{FF2B5EF4-FFF2-40B4-BE49-F238E27FC236}">
                      <a16:creationId xmlns:a16="http://schemas.microsoft.com/office/drawing/2014/main" id="{32D3D9ED-A950-E26C-BA49-313B5144C596}"/>
                    </a:ext>
                  </a:extLst>
                </p:cNvPr>
                <p:cNvSpPr/>
                <p:nvPr/>
              </p:nvSpPr>
              <p:spPr>
                <a:xfrm rot="5400000">
                  <a:off x="5930340" y="1556297"/>
                  <a:ext cx="179653" cy="529618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13E97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b="1" dirty="0"/>
                </a:p>
              </p:txBody>
            </p:sp>
          </p:grpSp>
          <p:grpSp>
            <p:nvGrpSpPr>
              <p:cNvPr id="135" name="그룹 134">
                <a:extLst>
                  <a:ext uri="{FF2B5EF4-FFF2-40B4-BE49-F238E27FC236}">
                    <a16:creationId xmlns:a16="http://schemas.microsoft.com/office/drawing/2014/main" id="{7F9808C2-4EF0-3D28-619B-F55D8C902EE9}"/>
                  </a:ext>
                </a:extLst>
              </p:cNvPr>
              <p:cNvGrpSpPr/>
              <p:nvPr/>
            </p:nvGrpSpPr>
            <p:grpSpPr>
              <a:xfrm>
                <a:off x="1745763" y="4526453"/>
                <a:ext cx="6631760" cy="179654"/>
                <a:chOff x="1745763" y="4526453"/>
                <a:chExt cx="6631760" cy="179654"/>
              </a:xfrm>
            </p:grpSpPr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395B73E4-7A26-CC57-AD4E-7F549DC54412}"/>
                    </a:ext>
                  </a:extLst>
                </p:cNvPr>
                <p:cNvSpPr txBox="1"/>
                <p:nvPr/>
              </p:nvSpPr>
              <p:spPr>
                <a:xfrm>
                  <a:off x="1745763" y="4544524"/>
                  <a:ext cx="412874" cy="1615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05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DW6014</a:t>
                  </a:r>
                </a:p>
              </p:txBody>
            </p:sp>
            <p:sp>
              <p:nvSpPr>
                <p:cNvPr id="126" name="사각형: 둥근 위쪽 모서리 125">
                  <a:extLst>
                    <a:ext uri="{FF2B5EF4-FFF2-40B4-BE49-F238E27FC236}">
                      <a16:creationId xmlns:a16="http://schemas.microsoft.com/office/drawing/2014/main" id="{31D6F2BC-3A36-2AEA-2921-05DD94B110CE}"/>
                    </a:ext>
                  </a:extLst>
                </p:cNvPr>
                <p:cNvSpPr/>
                <p:nvPr/>
              </p:nvSpPr>
              <p:spPr>
                <a:xfrm rot="5400000">
                  <a:off x="5789189" y="2109341"/>
                  <a:ext cx="171222" cy="500544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13E97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2000" b="1" dirty="0"/>
                </a:p>
              </p:txBody>
            </p:sp>
          </p:grpSp>
        </p:grp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88F628B0-B05E-1297-C92A-F1468AA3DC1D}"/>
              </a:ext>
            </a:extLst>
          </p:cNvPr>
          <p:cNvSpPr txBox="1"/>
          <p:nvPr/>
        </p:nvSpPr>
        <p:spPr>
          <a:xfrm>
            <a:off x="699477" y="4158576"/>
            <a:ext cx="907301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Functional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food</a:t>
            </a:r>
          </a:p>
        </p:txBody>
      </p: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BD4639CE-81AA-4958-67E2-005FEC6CA1CA}"/>
              </a:ext>
            </a:extLst>
          </p:cNvPr>
          <p:cNvGrpSpPr/>
          <p:nvPr/>
        </p:nvGrpSpPr>
        <p:grpSpPr>
          <a:xfrm>
            <a:off x="2178945" y="4249161"/>
            <a:ext cx="6090652" cy="204392"/>
            <a:chOff x="1745992" y="5726614"/>
            <a:chExt cx="4359034" cy="183354"/>
          </a:xfrm>
        </p:grpSpPr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76B80DDA-618A-6D01-457D-C9C859EFAC49}"/>
                </a:ext>
              </a:extLst>
            </p:cNvPr>
            <p:cNvGrpSpPr/>
            <p:nvPr/>
          </p:nvGrpSpPr>
          <p:grpSpPr>
            <a:xfrm>
              <a:off x="1745992" y="5728548"/>
              <a:ext cx="1508356" cy="161635"/>
              <a:chOff x="1745992" y="2106193"/>
              <a:chExt cx="1508356" cy="115295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E9AE9E0-C220-822F-7096-21E9ADA4D546}"/>
                  </a:ext>
                </a:extLst>
              </p:cNvPr>
              <p:cNvSpPr txBox="1"/>
              <p:nvPr/>
            </p:nvSpPr>
            <p:spPr>
              <a:xfrm>
                <a:off x="1745992" y="2106232"/>
                <a:ext cx="412874" cy="1152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DW2012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044DED3-897F-E3C8-DF6B-76B14E6169B3}"/>
                  </a:ext>
                </a:extLst>
              </p:cNvPr>
              <p:cNvSpPr txBox="1"/>
              <p:nvPr/>
            </p:nvSpPr>
            <p:spPr>
              <a:xfrm>
                <a:off x="2504932" y="2106193"/>
                <a:ext cx="749416" cy="1152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05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Muscle strength</a:t>
                </a:r>
              </a:p>
            </p:txBody>
          </p:sp>
        </p:grpSp>
        <p:sp>
          <p:nvSpPr>
            <p:cNvPr id="128" name="사각형: 둥근 위쪽 모서리 127">
              <a:extLst>
                <a:ext uri="{FF2B5EF4-FFF2-40B4-BE49-F238E27FC236}">
                  <a16:creationId xmlns:a16="http://schemas.microsoft.com/office/drawing/2014/main" id="{07DDD8A2-946A-1DE8-2FFE-942F4EA40025}"/>
                </a:ext>
              </a:extLst>
            </p:cNvPr>
            <p:cNvSpPr/>
            <p:nvPr/>
          </p:nvSpPr>
          <p:spPr>
            <a:xfrm rot="5400000">
              <a:off x="4641204" y="4446146"/>
              <a:ext cx="183354" cy="27442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13E9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D1CD5F1E-50D0-BB53-FE37-CFD18202CE99}"/>
              </a:ext>
            </a:extLst>
          </p:cNvPr>
          <p:cNvCxnSpPr>
            <a:cxnSpLocks/>
          </p:cNvCxnSpPr>
          <p:nvPr/>
        </p:nvCxnSpPr>
        <p:spPr>
          <a:xfrm>
            <a:off x="1842790" y="1469058"/>
            <a:ext cx="0" cy="259432"/>
          </a:xfrm>
          <a:prstGeom prst="line">
            <a:avLst/>
          </a:prstGeom>
          <a:ln w="12700">
            <a:solidFill>
              <a:schemeClr val="tx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8064CF3-0E95-3F6F-4D65-2253A71F316A}"/>
              </a:ext>
            </a:extLst>
          </p:cNvPr>
          <p:cNvGrpSpPr/>
          <p:nvPr/>
        </p:nvGrpSpPr>
        <p:grpSpPr>
          <a:xfrm>
            <a:off x="3072911" y="1443659"/>
            <a:ext cx="0" cy="4590107"/>
            <a:chOff x="2390955" y="1604524"/>
            <a:chExt cx="0" cy="4590107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4092218E-7887-87FE-7C45-6721C8BF4C77}"/>
                </a:ext>
              </a:extLst>
            </p:cNvPr>
            <p:cNvCxnSpPr>
              <a:cxnSpLocks/>
            </p:cNvCxnSpPr>
            <p:nvPr/>
          </p:nvCxnSpPr>
          <p:spPr>
            <a:xfrm>
              <a:off x="2390955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A297F1D3-08B8-B744-B13A-8C8B886BA005}"/>
                </a:ext>
              </a:extLst>
            </p:cNvPr>
            <p:cNvCxnSpPr>
              <a:cxnSpLocks/>
            </p:cNvCxnSpPr>
            <p:nvPr/>
          </p:nvCxnSpPr>
          <p:spPr>
            <a:xfrm>
              <a:off x="2390955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EA2802AA-D6F1-9850-78E4-105C9E591A9A}"/>
              </a:ext>
            </a:extLst>
          </p:cNvPr>
          <p:cNvGrpSpPr/>
          <p:nvPr/>
        </p:nvGrpSpPr>
        <p:grpSpPr>
          <a:xfrm>
            <a:off x="4435144" y="1443659"/>
            <a:ext cx="0" cy="4590107"/>
            <a:chOff x="3373755" y="1604524"/>
            <a:chExt cx="0" cy="4590107"/>
          </a:xfrm>
        </p:grpSpPr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752300DE-D5B6-33DB-353F-A014E110D061}"/>
                </a:ext>
              </a:extLst>
            </p:cNvPr>
            <p:cNvCxnSpPr>
              <a:cxnSpLocks/>
            </p:cNvCxnSpPr>
            <p:nvPr/>
          </p:nvCxnSpPr>
          <p:spPr>
            <a:xfrm>
              <a:off x="3373755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145B9FCF-A120-030A-B7D8-FDA84AA9D643}"/>
                </a:ext>
              </a:extLst>
            </p:cNvPr>
            <p:cNvCxnSpPr>
              <a:cxnSpLocks/>
            </p:cNvCxnSpPr>
            <p:nvPr/>
          </p:nvCxnSpPr>
          <p:spPr>
            <a:xfrm>
              <a:off x="3373755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1884ABF8-E418-563B-8C87-959E34B68BAF}"/>
              </a:ext>
            </a:extLst>
          </p:cNvPr>
          <p:cNvGrpSpPr/>
          <p:nvPr/>
        </p:nvGrpSpPr>
        <p:grpSpPr>
          <a:xfrm>
            <a:off x="5664156" y="1443659"/>
            <a:ext cx="150494" cy="2512514"/>
            <a:chOff x="4260442" y="1604524"/>
            <a:chExt cx="0" cy="4590107"/>
          </a:xfrm>
        </p:grpSpPr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DC852D68-0B97-16D7-E16E-0BEEA2E272D6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BB3AD912-902B-CFBA-FF8D-36A5E95C25C5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0AA4622A-1124-D9B1-2B8B-022135F37856}"/>
              </a:ext>
            </a:extLst>
          </p:cNvPr>
          <p:cNvCxnSpPr>
            <a:cxnSpLocks/>
          </p:cNvCxnSpPr>
          <p:nvPr/>
        </p:nvCxnSpPr>
        <p:spPr>
          <a:xfrm>
            <a:off x="413770" y="6225007"/>
            <a:ext cx="11364461" cy="0"/>
          </a:xfrm>
          <a:prstGeom prst="line">
            <a:avLst/>
          </a:prstGeom>
          <a:ln w="12700">
            <a:solidFill>
              <a:srgbClr val="013E9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59832E63-B12E-9693-8CBC-216BE17EE90D}"/>
              </a:ext>
            </a:extLst>
          </p:cNvPr>
          <p:cNvCxnSpPr>
            <a:cxnSpLocks/>
          </p:cNvCxnSpPr>
          <p:nvPr/>
        </p:nvCxnSpPr>
        <p:spPr>
          <a:xfrm flipH="1">
            <a:off x="575864" y="4933890"/>
            <a:ext cx="11374924" cy="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:a16="http://schemas.microsoft.com/office/drawing/2014/main" id="{7FE25410-F155-399F-04DD-26174C14E0AE}"/>
              </a:ext>
            </a:extLst>
          </p:cNvPr>
          <p:cNvGrpSpPr/>
          <p:nvPr/>
        </p:nvGrpSpPr>
        <p:grpSpPr>
          <a:xfrm>
            <a:off x="0" y="960438"/>
            <a:ext cx="12192000" cy="357822"/>
            <a:chOff x="0" y="960438"/>
            <a:chExt cx="12192000" cy="35782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1B132B0-89D4-007C-04DE-C8AECB7BE7CC}"/>
                </a:ext>
              </a:extLst>
            </p:cNvPr>
            <p:cNvSpPr/>
            <p:nvPr/>
          </p:nvSpPr>
          <p:spPr>
            <a:xfrm flipH="1">
              <a:off x="0" y="960438"/>
              <a:ext cx="12192000" cy="357822"/>
            </a:xfrm>
            <a:prstGeom prst="rect">
              <a:avLst/>
            </a:prstGeom>
            <a:gradFill>
              <a:gsLst>
                <a:gs pos="0">
                  <a:srgbClr val="013E97">
                    <a:alpha val="8000"/>
                  </a:srgbClr>
                </a:gs>
                <a:gs pos="49500">
                  <a:srgbClr val="013E97">
                    <a:alpha val="18000"/>
                  </a:srgbClr>
                </a:gs>
                <a:gs pos="100000">
                  <a:srgbClr val="013E97">
                    <a:alpha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제목 1">
              <a:extLst>
                <a:ext uri="{FF2B5EF4-FFF2-40B4-BE49-F238E27FC236}">
                  <a16:creationId xmlns:a16="http://schemas.microsoft.com/office/drawing/2014/main" id="{CD392C6C-474F-8D59-5F66-CFD829490E16}"/>
                </a:ext>
              </a:extLst>
            </p:cNvPr>
            <p:cNvSpPr txBox="1">
              <a:spLocks/>
            </p:cNvSpPr>
            <p:nvPr/>
          </p:nvSpPr>
          <p:spPr>
            <a:xfrm>
              <a:off x="5394049" y="1016239"/>
              <a:ext cx="1404232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  <a:scene3d>
                <a:camera prst="orthographicFront"/>
                <a:lightRig rig="balanced" dir="t"/>
              </a:scene3d>
              <a:sp3d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13E97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n-cs"/>
                </a:rPr>
                <a:t>R&amp;D pipelines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807EB1D-89D5-26CB-EB14-DAD0E63FBD47}"/>
              </a:ext>
            </a:extLst>
          </p:cNvPr>
          <p:cNvGrpSpPr/>
          <p:nvPr/>
        </p:nvGrpSpPr>
        <p:grpSpPr>
          <a:xfrm>
            <a:off x="357224" y="296198"/>
            <a:ext cx="4107236" cy="615553"/>
            <a:chOff x="357224" y="296198"/>
            <a:chExt cx="4107236" cy="61555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BCD352-EEAD-EB47-D9C2-FA832B894AF2}"/>
                </a:ext>
              </a:extLst>
            </p:cNvPr>
            <p:cNvSpPr txBox="1"/>
            <p:nvPr/>
          </p:nvSpPr>
          <p:spPr>
            <a:xfrm>
              <a:off x="357224" y="296198"/>
              <a:ext cx="492122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Ⅰ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202464D-BFCB-8F0D-2C79-6BFFEEB1BA99}"/>
                </a:ext>
              </a:extLst>
            </p:cNvPr>
            <p:cNvSpPr txBox="1"/>
            <p:nvPr/>
          </p:nvSpPr>
          <p:spPr>
            <a:xfrm>
              <a:off x="1099372" y="433240"/>
              <a:ext cx="3365088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Company overview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BCD87BA0-7B12-412B-B725-18ADBCA6B2C7}"/>
              </a:ext>
            </a:extLst>
          </p:cNvPr>
          <p:cNvGrpSpPr/>
          <p:nvPr/>
        </p:nvGrpSpPr>
        <p:grpSpPr>
          <a:xfrm>
            <a:off x="2182298" y="3136590"/>
            <a:ext cx="3586933" cy="173454"/>
            <a:chOff x="2182298" y="3212793"/>
            <a:chExt cx="3586933" cy="17345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C1DB8D8-D115-4FC4-86AF-E671476CF80F}"/>
                </a:ext>
              </a:extLst>
            </p:cNvPr>
            <p:cNvSpPr txBox="1"/>
            <p:nvPr/>
          </p:nvSpPr>
          <p:spPr>
            <a:xfrm>
              <a:off x="2182298" y="3224664"/>
              <a:ext cx="551434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DW1031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D16A12A-8ABC-403C-9B47-F72CFE610220}"/>
                </a:ext>
              </a:extLst>
            </p:cNvPr>
            <p:cNvSpPr txBox="1"/>
            <p:nvPr/>
          </p:nvSpPr>
          <p:spPr>
            <a:xfrm>
              <a:off x="3470683" y="3212793"/>
              <a:ext cx="490519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Fibrosis</a:t>
              </a:r>
            </a:p>
          </p:txBody>
        </p:sp>
        <p:sp>
          <p:nvSpPr>
            <p:cNvPr id="102" name="사각형: 둥근 위쪽 모서리 101">
              <a:extLst>
                <a:ext uri="{FF2B5EF4-FFF2-40B4-BE49-F238E27FC236}">
                  <a16:creationId xmlns:a16="http://schemas.microsoft.com/office/drawing/2014/main" id="{C2E2EE96-91D3-42F7-ACE1-93A0FD0B2B87}"/>
                </a:ext>
              </a:extLst>
            </p:cNvPr>
            <p:cNvSpPr/>
            <p:nvPr/>
          </p:nvSpPr>
          <p:spPr>
            <a:xfrm rot="5400000">
              <a:off x="5020451" y="2631233"/>
              <a:ext cx="158409" cy="1339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13E9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cxnSp>
        <p:nvCxnSpPr>
          <p:cNvPr id="103" name="직선 연결선 102">
            <a:extLst>
              <a:ext uri="{FF2B5EF4-FFF2-40B4-BE49-F238E27FC236}">
                <a16:creationId xmlns:a16="http://schemas.microsoft.com/office/drawing/2014/main" id="{40C811E5-7CE7-4522-9B69-21D1A8AF3C1F}"/>
              </a:ext>
            </a:extLst>
          </p:cNvPr>
          <p:cNvCxnSpPr>
            <a:cxnSpLocks/>
          </p:cNvCxnSpPr>
          <p:nvPr/>
        </p:nvCxnSpPr>
        <p:spPr>
          <a:xfrm>
            <a:off x="1818436" y="1934719"/>
            <a:ext cx="0" cy="4274324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F919AB00-E6CE-4BA9-8EE1-C808929CAF40}"/>
              </a:ext>
            </a:extLst>
          </p:cNvPr>
          <p:cNvGrpSpPr/>
          <p:nvPr/>
        </p:nvGrpSpPr>
        <p:grpSpPr>
          <a:xfrm>
            <a:off x="407987" y="3477929"/>
            <a:ext cx="11401152" cy="312949"/>
            <a:chOff x="468312" y="1577766"/>
            <a:chExt cx="8225504" cy="312949"/>
          </a:xfrm>
        </p:grpSpPr>
        <p:sp>
          <p:nvSpPr>
            <p:cNvPr id="117" name="사각형: 둥근 위쪽 모서리 116">
              <a:extLst>
                <a:ext uri="{FF2B5EF4-FFF2-40B4-BE49-F238E27FC236}">
                  <a16:creationId xmlns:a16="http://schemas.microsoft.com/office/drawing/2014/main" id="{B910414A-046A-47F0-A761-0917BA270E5F}"/>
                </a:ext>
              </a:extLst>
            </p:cNvPr>
            <p:cNvSpPr/>
            <p:nvPr/>
          </p:nvSpPr>
          <p:spPr>
            <a:xfrm>
              <a:off x="468312" y="1577766"/>
              <a:ext cx="8225504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b="1" dirty="0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C5C9B5A-AF2D-4EE5-AB41-6A9493A0824A}"/>
                </a:ext>
              </a:extLst>
            </p:cNvPr>
            <p:cNvSpPr txBox="1"/>
            <p:nvPr/>
          </p:nvSpPr>
          <p:spPr>
            <a:xfrm>
              <a:off x="695815" y="1626518"/>
              <a:ext cx="580150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Category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E42BFBA-6468-4FFC-A571-16EF61CF77F8}"/>
                </a:ext>
              </a:extLst>
            </p:cNvPr>
            <p:cNvSpPr txBox="1"/>
            <p:nvPr/>
          </p:nvSpPr>
          <p:spPr>
            <a:xfrm>
              <a:off x="1731962" y="1626518"/>
              <a:ext cx="430498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Project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0033D2C-3299-497A-94A3-DE8D0726A577}"/>
                </a:ext>
              </a:extLst>
            </p:cNvPr>
            <p:cNvSpPr txBox="1"/>
            <p:nvPr/>
          </p:nvSpPr>
          <p:spPr>
            <a:xfrm>
              <a:off x="2571789" y="1626518"/>
              <a:ext cx="617436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Indication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C7824D1-00EF-431A-AAEE-7F251C4ED939}"/>
                </a:ext>
              </a:extLst>
            </p:cNvPr>
            <p:cNvSpPr txBox="1"/>
            <p:nvPr/>
          </p:nvSpPr>
          <p:spPr>
            <a:xfrm>
              <a:off x="3815276" y="1619482"/>
              <a:ext cx="602078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Discovery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D2A3DC30-DB84-488C-8E1E-BA3F703C46F8}"/>
                </a:ext>
              </a:extLst>
            </p:cNvPr>
            <p:cNvSpPr txBox="1"/>
            <p:nvPr/>
          </p:nvSpPr>
          <p:spPr>
            <a:xfrm>
              <a:off x="5121154" y="1635765"/>
              <a:ext cx="621553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Preclinical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9085D3A-FCCE-4D3F-B52F-1EB898888CA7}"/>
                </a:ext>
              </a:extLst>
            </p:cNvPr>
            <p:cNvSpPr txBox="1"/>
            <p:nvPr/>
          </p:nvSpPr>
          <p:spPr>
            <a:xfrm>
              <a:off x="6536419" y="1643841"/>
              <a:ext cx="439472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Clinical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F95ED57-7C0C-4AC8-A4D1-E1EA5E500D3B}"/>
                </a:ext>
              </a:extLst>
            </p:cNvPr>
            <p:cNvSpPr txBox="1"/>
            <p:nvPr/>
          </p:nvSpPr>
          <p:spPr>
            <a:xfrm>
              <a:off x="7728220" y="1625930"/>
              <a:ext cx="558963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Approval</a:t>
              </a: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320962A9-FBFE-4343-9C6D-3CF443F95DE6}"/>
              </a:ext>
            </a:extLst>
          </p:cNvPr>
          <p:cNvGrpSpPr/>
          <p:nvPr/>
        </p:nvGrpSpPr>
        <p:grpSpPr>
          <a:xfrm>
            <a:off x="6887716" y="1489427"/>
            <a:ext cx="150494" cy="2512514"/>
            <a:chOff x="4260442" y="1604524"/>
            <a:chExt cx="0" cy="4590107"/>
          </a:xfrm>
        </p:grpSpPr>
        <p:cxnSp>
          <p:nvCxnSpPr>
            <p:cNvPr id="149" name="직선 연결선 148">
              <a:extLst>
                <a:ext uri="{FF2B5EF4-FFF2-40B4-BE49-F238E27FC236}">
                  <a16:creationId xmlns:a16="http://schemas.microsoft.com/office/drawing/2014/main" id="{2993E4FB-4CE8-4A59-82B3-D8C0DD6ED5FF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직선 연결선 149">
              <a:extLst>
                <a:ext uri="{FF2B5EF4-FFF2-40B4-BE49-F238E27FC236}">
                  <a16:creationId xmlns:a16="http://schemas.microsoft.com/office/drawing/2014/main" id="{1EAEA90D-9901-4F8C-85FF-42D6800A2B83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F4EB84F9-B01D-4EFC-ACAC-13985F29F91A}"/>
              </a:ext>
            </a:extLst>
          </p:cNvPr>
          <p:cNvGrpSpPr/>
          <p:nvPr/>
        </p:nvGrpSpPr>
        <p:grpSpPr>
          <a:xfrm>
            <a:off x="8111230" y="1467911"/>
            <a:ext cx="201783" cy="2099005"/>
            <a:chOff x="4260442" y="1604524"/>
            <a:chExt cx="0" cy="4590107"/>
          </a:xfrm>
        </p:grpSpPr>
        <p:cxnSp>
          <p:nvCxnSpPr>
            <p:cNvPr id="152" name="직선 연결선 151">
              <a:extLst>
                <a:ext uri="{FF2B5EF4-FFF2-40B4-BE49-F238E27FC236}">
                  <a16:creationId xmlns:a16="http://schemas.microsoft.com/office/drawing/2014/main" id="{54F659C0-1FF0-482C-90DE-33806B82214F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연결선 152">
              <a:extLst>
                <a:ext uri="{FF2B5EF4-FFF2-40B4-BE49-F238E27FC236}">
                  <a16:creationId xmlns:a16="http://schemas.microsoft.com/office/drawing/2014/main" id="{9C19FC7D-CB0D-491F-A4B8-D2962BC1A7DD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EB1FFA43-74A0-447F-B0D3-1EC7536C6051}"/>
              </a:ext>
            </a:extLst>
          </p:cNvPr>
          <p:cNvGrpSpPr/>
          <p:nvPr/>
        </p:nvGrpSpPr>
        <p:grpSpPr>
          <a:xfrm>
            <a:off x="9373548" y="1476222"/>
            <a:ext cx="144590" cy="2067544"/>
            <a:chOff x="4260442" y="1604524"/>
            <a:chExt cx="0" cy="4590107"/>
          </a:xfrm>
        </p:grpSpPr>
        <p:cxnSp>
          <p:nvCxnSpPr>
            <p:cNvPr id="155" name="직선 연결선 154">
              <a:extLst>
                <a:ext uri="{FF2B5EF4-FFF2-40B4-BE49-F238E27FC236}">
                  <a16:creationId xmlns:a16="http://schemas.microsoft.com/office/drawing/2014/main" id="{B78E858B-62F1-4106-8032-AACFF7FB3BF5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직선 연결선 155">
              <a:extLst>
                <a:ext uri="{FF2B5EF4-FFF2-40B4-BE49-F238E27FC236}">
                  <a16:creationId xmlns:a16="http://schemas.microsoft.com/office/drawing/2014/main" id="{04227D47-6455-4128-A5AE-298DA3870E26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C33672D-6542-4FEB-8191-2988534E919C}"/>
              </a:ext>
            </a:extLst>
          </p:cNvPr>
          <p:cNvGrpSpPr/>
          <p:nvPr/>
        </p:nvGrpSpPr>
        <p:grpSpPr>
          <a:xfrm>
            <a:off x="10533360" y="1478634"/>
            <a:ext cx="225111" cy="2065132"/>
            <a:chOff x="4260442" y="1604524"/>
            <a:chExt cx="0" cy="4590107"/>
          </a:xfrm>
        </p:grpSpPr>
        <p:cxnSp>
          <p:nvCxnSpPr>
            <p:cNvPr id="158" name="직선 연결선 157">
              <a:extLst>
                <a:ext uri="{FF2B5EF4-FFF2-40B4-BE49-F238E27FC236}">
                  <a16:creationId xmlns:a16="http://schemas.microsoft.com/office/drawing/2014/main" id="{045063D0-2619-4A1B-B4FF-F7111BFDFC77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직선 연결선 158">
              <a:extLst>
                <a:ext uri="{FF2B5EF4-FFF2-40B4-BE49-F238E27FC236}">
                  <a16:creationId xmlns:a16="http://schemas.microsoft.com/office/drawing/2014/main" id="{F577DC33-A0A2-4545-9B9A-E4FDFE0079A2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9E442564-7443-4357-8605-62ED110C9ABD}"/>
              </a:ext>
            </a:extLst>
          </p:cNvPr>
          <p:cNvGrpSpPr/>
          <p:nvPr/>
        </p:nvGrpSpPr>
        <p:grpSpPr>
          <a:xfrm>
            <a:off x="6356882" y="3533157"/>
            <a:ext cx="150494" cy="2512514"/>
            <a:chOff x="4260442" y="1604524"/>
            <a:chExt cx="0" cy="4590107"/>
          </a:xfrm>
        </p:grpSpPr>
        <p:cxnSp>
          <p:nvCxnSpPr>
            <p:cNvPr id="161" name="직선 연결선 160">
              <a:extLst>
                <a:ext uri="{FF2B5EF4-FFF2-40B4-BE49-F238E27FC236}">
                  <a16:creationId xmlns:a16="http://schemas.microsoft.com/office/drawing/2014/main" id="{375A1078-7D7D-411A-B808-62402B61F251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직선 연결선 161">
              <a:extLst>
                <a:ext uri="{FF2B5EF4-FFF2-40B4-BE49-F238E27FC236}">
                  <a16:creationId xmlns:a16="http://schemas.microsoft.com/office/drawing/2014/main" id="{08055C06-9A74-47CA-9D56-FCD98E0AE0F6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211DEA68-DBAC-4BDF-9BCD-9B223724D480}"/>
              </a:ext>
            </a:extLst>
          </p:cNvPr>
          <p:cNvGrpSpPr/>
          <p:nvPr/>
        </p:nvGrpSpPr>
        <p:grpSpPr>
          <a:xfrm>
            <a:off x="8269603" y="3527288"/>
            <a:ext cx="150494" cy="2512514"/>
            <a:chOff x="4260442" y="1604524"/>
            <a:chExt cx="0" cy="4590107"/>
          </a:xfrm>
        </p:grpSpPr>
        <p:cxnSp>
          <p:nvCxnSpPr>
            <p:cNvPr id="164" name="직선 연결선 163">
              <a:extLst>
                <a:ext uri="{FF2B5EF4-FFF2-40B4-BE49-F238E27FC236}">
                  <a16:creationId xmlns:a16="http://schemas.microsoft.com/office/drawing/2014/main" id="{B1D35FD0-4278-4C63-895D-8994F188F3EE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직선 연결선 164">
              <a:extLst>
                <a:ext uri="{FF2B5EF4-FFF2-40B4-BE49-F238E27FC236}">
                  <a16:creationId xmlns:a16="http://schemas.microsoft.com/office/drawing/2014/main" id="{E7AE4254-5A4F-4041-8837-DC29165FF194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7EC9C285-9772-4D4E-BF4D-974309F58ECF}"/>
              </a:ext>
            </a:extLst>
          </p:cNvPr>
          <p:cNvGrpSpPr/>
          <p:nvPr/>
        </p:nvGrpSpPr>
        <p:grpSpPr>
          <a:xfrm>
            <a:off x="10019819" y="3508937"/>
            <a:ext cx="150494" cy="2512514"/>
            <a:chOff x="4260442" y="1604524"/>
            <a:chExt cx="0" cy="4590107"/>
          </a:xfrm>
        </p:grpSpPr>
        <p:cxnSp>
          <p:nvCxnSpPr>
            <p:cNvPr id="167" name="직선 연결선 166">
              <a:extLst>
                <a:ext uri="{FF2B5EF4-FFF2-40B4-BE49-F238E27FC236}">
                  <a16:creationId xmlns:a16="http://schemas.microsoft.com/office/drawing/2014/main" id="{481DDB43-5A5C-424B-B148-FD88A5B93F0E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604524"/>
              <a:ext cx="0" cy="259432"/>
            </a:xfrm>
            <a:prstGeom prst="line">
              <a:avLst/>
            </a:prstGeom>
            <a:ln w="12700">
              <a:solidFill>
                <a:schemeClr val="tx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직선 연결선 167">
              <a:extLst>
                <a:ext uri="{FF2B5EF4-FFF2-40B4-BE49-F238E27FC236}">
                  <a16:creationId xmlns:a16="http://schemas.microsoft.com/office/drawing/2014/main" id="{D34AEB2F-CE8A-42EE-A708-E6600DAA9AAB}"/>
                </a:ext>
              </a:extLst>
            </p:cNvPr>
            <p:cNvCxnSpPr>
              <a:cxnSpLocks/>
            </p:cNvCxnSpPr>
            <p:nvPr/>
          </p:nvCxnSpPr>
          <p:spPr>
            <a:xfrm>
              <a:off x="4260442" y="1920307"/>
              <a:ext cx="0" cy="4274324"/>
            </a:xfrm>
            <a:prstGeom prst="line">
              <a:avLst/>
            </a:prstGeom>
            <a:ln w="12700">
              <a:solidFill>
                <a:schemeClr val="tx1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692C845F-8249-45E6-8A4C-C0C94356C9CE}"/>
              </a:ext>
            </a:extLst>
          </p:cNvPr>
          <p:cNvSpPr txBox="1"/>
          <p:nvPr/>
        </p:nvSpPr>
        <p:spPr>
          <a:xfrm>
            <a:off x="2188864" y="4617550"/>
            <a:ext cx="551434" cy="16158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DW2013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7FB3188-57C6-4888-BBFB-A05775BD3866}"/>
              </a:ext>
            </a:extLst>
          </p:cNvPr>
          <p:cNvSpPr txBox="1"/>
          <p:nvPr/>
        </p:nvSpPr>
        <p:spPr>
          <a:xfrm>
            <a:off x="3220207" y="4625335"/>
            <a:ext cx="1046761" cy="16158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Women’s</a:t>
            </a:r>
            <a:r>
              <a:rPr lang="ko-KR" altLang="en-US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</a:t>
            </a:r>
            <a:r>
              <a:rPr lang="en-US" altLang="ko-KR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health</a:t>
            </a:r>
          </a:p>
        </p:txBody>
      </p:sp>
      <p:sp>
        <p:nvSpPr>
          <p:cNvPr id="114" name="사각형: 둥근 위쪽 모서리 113">
            <a:extLst>
              <a:ext uri="{FF2B5EF4-FFF2-40B4-BE49-F238E27FC236}">
                <a16:creationId xmlns:a16="http://schemas.microsoft.com/office/drawing/2014/main" id="{2D93E88B-0922-4680-813D-B5D482DF1E7A}"/>
              </a:ext>
            </a:extLst>
          </p:cNvPr>
          <p:cNvSpPr/>
          <p:nvPr/>
        </p:nvSpPr>
        <p:spPr>
          <a:xfrm rot="5400000">
            <a:off x="6246866" y="2791623"/>
            <a:ext cx="196795" cy="384865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13E9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2000" b="1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9CF0049-20AE-432D-8642-504126506971}"/>
              </a:ext>
            </a:extLst>
          </p:cNvPr>
          <p:cNvSpPr txBox="1"/>
          <p:nvPr/>
        </p:nvSpPr>
        <p:spPr>
          <a:xfrm>
            <a:off x="9582187" y="1906177"/>
            <a:ext cx="241188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900" b="1" dirty="0">
                <a:ea typeface="에스코어 드림 4 Regular" panose="020B0503030302020204" pitchFamily="34" charset="-127"/>
              </a:rPr>
              <a:t>IND</a:t>
            </a:r>
            <a:r>
              <a:rPr lang="ko-KR" altLang="en-US" sz="900" b="1" dirty="0">
                <a:ea typeface="에스코어 드림 4 Regular" panose="020B0503030302020204" pitchFamily="34" charset="-127"/>
              </a:rPr>
              <a:t> </a:t>
            </a:r>
            <a:r>
              <a:rPr lang="en-US" altLang="ko-KR" sz="900" b="1" dirty="0">
                <a:ea typeface="에스코어 드림 4 Regular" panose="020B0503030302020204" pitchFamily="34" charset="-127"/>
              </a:rPr>
              <a:t>profiling, submission in 2024</a:t>
            </a:r>
            <a:endParaRPr lang="ko-KR" altLang="en-US" sz="900" b="1" dirty="0"/>
          </a:p>
        </p:txBody>
      </p:sp>
      <p:sp>
        <p:nvSpPr>
          <p:cNvPr id="121" name="별: 꼭짓점 5개 120">
            <a:extLst>
              <a:ext uri="{FF2B5EF4-FFF2-40B4-BE49-F238E27FC236}">
                <a16:creationId xmlns:a16="http://schemas.microsoft.com/office/drawing/2014/main" id="{83719AF2-5DDA-4687-8FBF-4D5E9B1406CD}"/>
              </a:ext>
            </a:extLst>
          </p:cNvPr>
          <p:cNvSpPr/>
          <p:nvPr/>
        </p:nvSpPr>
        <p:spPr>
          <a:xfrm>
            <a:off x="11775780" y="3855723"/>
            <a:ext cx="216000" cy="216000"/>
          </a:xfrm>
          <a:prstGeom prst="star5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ED3ACA7-1467-4B24-A743-005B5F9A8DCC}"/>
              </a:ext>
            </a:extLst>
          </p:cNvPr>
          <p:cNvSpPr txBox="1"/>
          <p:nvPr/>
        </p:nvSpPr>
        <p:spPr>
          <a:xfrm>
            <a:off x="8395446" y="4411115"/>
            <a:ext cx="241188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900" b="1" dirty="0">
                <a:solidFill>
                  <a:schemeClr val="tx1">
                    <a:lumMod val="85000"/>
                    <a:lumOff val="15000"/>
                  </a:schemeClr>
                </a:solidFill>
                <a:ea typeface="에스코어 드림 4 Regular" panose="020B0503030302020204" pitchFamily="34" charset="-127"/>
              </a:rPr>
              <a:t>24/12~ Clinical study starts</a:t>
            </a:r>
            <a:endParaRPr lang="ko-KR" altLang="en-US" sz="900" b="1" dirty="0"/>
          </a:p>
        </p:txBody>
      </p:sp>
      <p:sp>
        <p:nvSpPr>
          <p:cNvPr id="7" name="원호 6">
            <a:extLst>
              <a:ext uri="{FF2B5EF4-FFF2-40B4-BE49-F238E27FC236}">
                <a16:creationId xmlns:a16="http://schemas.microsoft.com/office/drawing/2014/main" id="{6B16D488-1638-451E-99E2-C478A517E2F7}"/>
              </a:ext>
            </a:extLst>
          </p:cNvPr>
          <p:cNvSpPr/>
          <p:nvPr/>
        </p:nvSpPr>
        <p:spPr>
          <a:xfrm>
            <a:off x="8218552" y="4386141"/>
            <a:ext cx="208664" cy="289038"/>
          </a:xfrm>
          <a:prstGeom prst="arc">
            <a:avLst>
              <a:gd name="adj1" fmla="val 16200000"/>
              <a:gd name="adj2" fmla="val 53118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A546737-029B-4AFB-A10F-B37E884F9D60}"/>
              </a:ext>
            </a:extLst>
          </p:cNvPr>
          <p:cNvSpPr txBox="1"/>
          <p:nvPr/>
        </p:nvSpPr>
        <p:spPr>
          <a:xfrm>
            <a:off x="11416262" y="4111549"/>
            <a:ext cx="7757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에스코어 드림 4 Regular" panose="020B0503030302020204" pitchFamily="34" charset="-127"/>
              </a:rPr>
              <a:t>24/07</a:t>
            </a:r>
          </a:p>
          <a:p>
            <a:r>
              <a:rPr lang="en-US" altLang="ko-KR" sz="1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에스코어 드림 4 Regular" panose="020B0503030302020204" pitchFamily="34" charset="-127"/>
              </a:rPr>
              <a:t>Product </a:t>
            </a:r>
          </a:p>
          <a:p>
            <a:r>
              <a:rPr lang="en-US" altLang="ko-KR" sz="1000" b="1" i="1" dirty="0">
                <a:solidFill>
                  <a:schemeClr val="tx1">
                    <a:lumMod val="85000"/>
                    <a:lumOff val="15000"/>
                  </a:schemeClr>
                </a:solidFill>
                <a:ea typeface="에스코어 드림 4 Regular" panose="020B0503030302020204" pitchFamily="34" charset="-127"/>
              </a:rPr>
              <a:t>launched</a:t>
            </a:r>
            <a:endParaRPr lang="ko-KR" altLang="en-US" sz="1000" b="1" i="1" dirty="0"/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79A16241-D28D-4038-9F75-39BB758FC012}"/>
              </a:ext>
            </a:extLst>
          </p:cNvPr>
          <p:cNvSpPr/>
          <p:nvPr/>
        </p:nvSpPr>
        <p:spPr>
          <a:xfrm>
            <a:off x="1828714" y="3803922"/>
            <a:ext cx="9965568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b="1" dirty="0"/>
          </a:p>
        </p:txBody>
      </p:sp>
      <p:sp>
        <p:nvSpPr>
          <p:cNvPr id="146" name="별: 꼭짓점 5개 145">
            <a:extLst>
              <a:ext uri="{FF2B5EF4-FFF2-40B4-BE49-F238E27FC236}">
                <a16:creationId xmlns:a16="http://schemas.microsoft.com/office/drawing/2014/main" id="{6A8B266E-B5C3-495C-8C2D-BBB50B6A052D}"/>
              </a:ext>
            </a:extLst>
          </p:cNvPr>
          <p:cNvSpPr/>
          <p:nvPr/>
        </p:nvSpPr>
        <p:spPr>
          <a:xfrm>
            <a:off x="11794282" y="5092249"/>
            <a:ext cx="158628" cy="143560"/>
          </a:xfrm>
          <a:prstGeom prst="star5">
            <a:avLst/>
          </a:prstGeom>
          <a:solidFill>
            <a:schemeClr val="accent4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9" name="별: 꼭짓점 5개 168">
            <a:extLst>
              <a:ext uri="{FF2B5EF4-FFF2-40B4-BE49-F238E27FC236}">
                <a16:creationId xmlns:a16="http://schemas.microsoft.com/office/drawing/2014/main" id="{414021D2-0121-4A75-BD46-1331FFDF7559}"/>
              </a:ext>
            </a:extLst>
          </p:cNvPr>
          <p:cNvSpPr/>
          <p:nvPr/>
        </p:nvSpPr>
        <p:spPr>
          <a:xfrm>
            <a:off x="11794282" y="5517184"/>
            <a:ext cx="158628" cy="143560"/>
          </a:xfrm>
          <a:prstGeom prst="star5">
            <a:avLst/>
          </a:prstGeom>
          <a:solidFill>
            <a:schemeClr val="accent4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0" name="그림 169">
            <a:extLst>
              <a:ext uri="{FF2B5EF4-FFF2-40B4-BE49-F238E27FC236}">
                <a16:creationId xmlns:a16="http://schemas.microsoft.com/office/drawing/2014/main" id="{70F47526-00C3-437C-BE56-5CE7CAE1B0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657" b="69030" l="9392" r="26788">
                        <a14:foregroundMark x1="22519" y1="48134" x2="20277" y2="50746"/>
                        <a14:foregroundMark x1="11846" y1="63806" x2="13517" y2="66726"/>
                        <a14:foregroundMark x1="9392" y1="60448" x2="9712" y2="59701"/>
                        <a14:backgroundMark x1="14514" y1="69403" x2="15261" y2="68657"/>
                        <a14:backgroundMark x1="15368" y1="67910" x2="14088" y2="67910"/>
                        <a14:backgroundMark x1="13767" y1="68284" x2="13661" y2="67910"/>
                        <a14:backgroundMark x1="14514" y1="69030" x2="13981" y2="69030"/>
                      </a14:backgroundRemoval>
                    </a14:imgEffect>
                  </a14:imgLayer>
                </a14:imgProps>
              </a:ext>
            </a:extLst>
          </a:blip>
          <a:srcRect l="7621" t="40872" r="70799" b="30525"/>
          <a:stretch/>
        </p:blipFill>
        <p:spPr>
          <a:xfrm>
            <a:off x="10997503" y="4961192"/>
            <a:ext cx="645866" cy="24485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EA26D48-2FF0-4063-99E1-F2F3DA1C40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103" r="89671">
                        <a14:foregroundMark x1="6103" y1="52857" x2="36620" y2="47143"/>
                        <a14:foregroundMark x1="36620" y1="47143" x2="38967" y2="47143"/>
                        <a14:foregroundMark x1="64789" y1="64286" x2="85915" y2="5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71572" y="5572854"/>
            <a:ext cx="570174" cy="187382"/>
          </a:xfrm>
          <a:prstGeom prst="rect">
            <a:avLst/>
          </a:prstGeom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9280FFD1-2DDF-4AA1-84E2-CC17D0F3FC18}"/>
              </a:ext>
            </a:extLst>
          </p:cNvPr>
          <p:cNvSpPr txBox="1"/>
          <p:nvPr/>
        </p:nvSpPr>
        <p:spPr>
          <a:xfrm>
            <a:off x="11002214" y="5245545"/>
            <a:ext cx="8484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900" b="1" dirty="0">
                <a:solidFill>
                  <a:schemeClr val="tx1">
                    <a:lumMod val="85000"/>
                    <a:lumOff val="15000"/>
                  </a:schemeClr>
                </a:solidFill>
                <a:ea typeface="에스코어 드림 4 Regular" panose="020B0503030302020204" pitchFamily="34" charset="-127"/>
              </a:rPr>
              <a:t>Launched</a:t>
            </a:r>
            <a:endParaRPr lang="ko-KR" altLang="en-US" sz="900" b="1" dirty="0"/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A2E48F1E-562D-4ABF-AB8A-42861ECC4134}"/>
              </a:ext>
            </a:extLst>
          </p:cNvPr>
          <p:cNvGrpSpPr/>
          <p:nvPr/>
        </p:nvGrpSpPr>
        <p:grpSpPr>
          <a:xfrm>
            <a:off x="2959507" y="3898660"/>
            <a:ext cx="8806233" cy="171753"/>
            <a:chOff x="2309138" y="5374840"/>
            <a:chExt cx="6353367" cy="171753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B1BB52C-B2E5-DEAC-9F45-88E5777AA3B7}"/>
                </a:ext>
              </a:extLst>
            </p:cNvPr>
            <p:cNvSpPr txBox="1"/>
            <p:nvPr/>
          </p:nvSpPr>
          <p:spPr>
            <a:xfrm>
              <a:off x="2309138" y="5374840"/>
              <a:ext cx="1173458" cy="16158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0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에스코어 드림 4 Regular" panose="020B0503030302020204" pitchFamily="34" charset="-127"/>
                  <a:ea typeface="에스코어 드림 4 Regular" panose="020B0503030302020204" pitchFamily="34" charset="-127"/>
                </a:rPr>
                <a:t>Cognitive function</a:t>
              </a:r>
            </a:p>
          </p:txBody>
        </p:sp>
        <p:sp>
          <p:nvSpPr>
            <p:cNvPr id="127" name="사각형: 둥근 위쪽 모서리 126">
              <a:extLst>
                <a:ext uri="{FF2B5EF4-FFF2-40B4-BE49-F238E27FC236}">
                  <a16:creationId xmlns:a16="http://schemas.microsoft.com/office/drawing/2014/main" id="{B112DB15-20B6-0FC4-4405-C18FB60F4C49}"/>
                </a:ext>
              </a:extLst>
            </p:cNvPr>
            <p:cNvSpPr/>
            <p:nvPr/>
          </p:nvSpPr>
          <p:spPr>
            <a:xfrm rot="5400000">
              <a:off x="5934623" y="2818710"/>
              <a:ext cx="161584" cy="52941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992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b="1" dirty="0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70DB87EA-A39E-4AA4-8B7A-CFFF6CDE68A5}"/>
              </a:ext>
            </a:extLst>
          </p:cNvPr>
          <p:cNvSpPr txBox="1"/>
          <p:nvPr/>
        </p:nvSpPr>
        <p:spPr>
          <a:xfrm>
            <a:off x="2197566" y="3914590"/>
            <a:ext cx="551434" cy="16158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050" b="1" dirty="0">
                <a:solidFill>
                  <a:srgbClr val="F99205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DW2009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5169FE4-F4D5-4E5F-9724-546951DF4B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7685" y="3862263"/>
            <a:ext cx="482540" cy="723025"/>
          </a:xfrm>
          <a:prstGeom prst="rect">
            <a:avLst/>
          </a:prstGeom>
        </p:spPr>
      </p:pic>
      <p:sp>
        <p:nvSpPr>
          <p:cNvPr id="132" name="별: 꼭짓점 5개 131">
            <a:extLst>
              <a:ext uri="{FF2B5EF4-FFF2-40B4-BE49-F238E27FC236}">
                <a16:creationId xmlns:a16="http://schemas.microsoft.com/office/drawing/2014/main" id="{B7F81A2C-8D1E-4410-819D-6444E4074812}"/>
              </a:ext>
            </a:extLst>
          </p:cNvPr>
          <p:cNvSpPr/>
          <p:nvPr/>
        </p:nvSpPr>
        <p:spPr>
          <a:xfrm>
            <a:off x="9458022" y="1953511"/>
            <a:ext cx="158628" cy="143560"/>
          </a:xfrm>
          <a:prstGeom prst="star5">
            <a:avLst/>
          </a:prstGeom>
          <a:solidFill>
            <a:schemeClr val="accent4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59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D0F74B1-9632-29EB-8AF4-C8154D05AB0A}"/>
              </a:ext>
            </a:extLst>
          </p:cNvPr>
          <p:cNvGrpSpPr/>
          <p:nvPr/>
        </p:nvGrpSpPr>
        <p:grpSpPr>
          <a:xfrm>
            <a:off x="459064" y="1653086"/>
            <a:ext cx="11077854" cy="4087398"/>
            <a:chOff x="468312" y="1538787"/>
            <a:chExt cx="3991986" cy="383562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AB9E517D-97AE-0526-42B5-E7D98E2C0418}"/>
                </a:ext>
              </a:extLst>
            </p:cNvPr>
            <p:cNvGrpSpPr/>
            <p:nvPr/>
          </p:nvGrpSpPr>
          <p:grpSpPr>
            <a:xfrm>
              <a:off x="468312" y="3035338"/>
              <a:ext cx="3991986" cy="671413"/>
              <a:chOff x="468312" y="1593628"/>
              <a:chExt cx="3991986" cy="422607"/>
            </a:xfrm>
          </p:grpSpPr>
          <p:sp>
            <p:nvSpPr>
              <p:cNvPr id="31" name="직사각형 3">
                <a:extLst>
                  <a:ext uri="{FF2B5EF4-FFF2-40B4-BE49-F238E27FC236}">
                    <a16:creationId xmlns:a16="http://schemas.microsoft.com/office/drawing/2014/main" id="{29351323-F8D9-141F-71B0-736D76CAEC8D}"/>
                  </a:ext>
                </a:extLst>
              </p:cNvPr>
              <p:cNvSpPr/>
              <p:nvPr/>
            </p:nvSpPr>
            <p:spPr>
              <a:xfrm>
                <a:off x="468312" y="1593628"/>
                <a:ext cx="3991986" cy="422607"/>
              </a:xfrm>
              <a:prstGeom prst="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400" dirty="0"/>
                  <a:t> </a:t>
                </a:r>
                <a:endParaRPr lang="ko-KR" altLang="en-US" sz="14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5C0185-A370-82E7-CFA2-A956AEC90582}"/>
                  </a:ext>
                </a:extLst>
              </p:cNvPr>
              <p:cNvSpPr txBox="1"/>
              <p:nvPr/>
            </p:nvSpPr>
            <p:spPr>
              <a:xfrm>
                <a:off x="565563" y="1729099"/>
                <a:ext cx="541723" cy="1272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Function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2C96F3F-9F32-8709-F6A7-4A8AF1374411}"/>
                  </a:ext>
                </a:extLst>
              </p:cNvPr>
              <p:cNvSpPr txBox="1"/>
              <p:nvPr/>
            </p:nvSpPr>
            <p:spPr>
              <a:xfrm>
                <a:off x="1492262" y="1729099"/>
                <a:ext cx="1709648" cy="1272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chemeClr val="accent2">
                        <a:lumMod val="7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Improvement of cognitive function decreased by aging</a:t>
                </a:r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471D63DF-5FF8-A40B-E35F-D83C1ACD1CF7}"/>
                </a:ext>
              </a:extLst>
            </p:cNvPr>
            <p:cNvGrpSpPr/>
            <p:nvPr/>
          </p:nvGrpSpPr>
          <p:grpSpPr>
            <a:xfrm>
              <a:off x="468312" y="1538787"/>
              <a:ext cx="3991986" cy="849917"/>
              <a:chOff x="468312" y="1649322"/>
              <a:chExt cx="3991986" cy="647305"/>
            </a:xfrm>
          </p:grpSpPr>
          <p:sp>
            <p:nvSpPr>
              <p:cNvPr id="28" name="직사각형 3">
                <a:extLst>
                  <a:ext uri="{FF2B5EF4-FFF2-40B4-BE49-F238E27FC236}">
                    <a16:creationId xmlns:a16="http://schemas.microsoft.com/office/drawing/2014/main" id="{FDAE67DC-B980-9581-6AC0-FF971245B8D4}"/>
                  </a:ext>
                </a:extLst>
              </p:cNvPr>
              <p:cNvSpPr/>
              <p:nvPr/>
            </p:nvSpPr>
            <p:spPr>
              <a:xfrm>
                <a:off x="468312" y="1649322"/>
                <a:ext cx="3991986" cy="647305"/>
              </a:xfrm>
              <a:prstGeom prst="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400" dirty="0"/>
                  <a:t> </a:t>
                </a:r>
                <a:endParaRPr lang="ko-KR" altLang="en-US" sz="1400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77C7FDB-A9C0-5010-4853-4657B317D328}"/>
                  </a:ext>
                </a:extLst>
              </p:cNvPr>
              <p:cNvSpPr txBox="1"/>
              <p:nvPr/>
            </p:nvSpPr>
            <p:spPr>
              <a:xfrm>
                <a:off x="565563" y="1907773"/>
                <a:ext cx="494428" cy="1539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Product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7423180-0FE5-7BC2-135E-DE3FEE090BF2}"/>
                  </a:ext>
                </a:extLst>
              </p:cNvPr>
              <p:cNvSpPr txBox="1"/>
              <p:nvPr/>
            </p:nvSpPr>
            <p:spPr>
              <a:xfrm>
                <a:off x="1492262" y="1823524"/>
                <a:ext cx="2734729" cy="3079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spc="-20" dirty="0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Complex of </a:t>
                </a:r>
                <a:r>
                  <a:rPr lang="en-US" altLang="ko-KR" sz="1400" b="1" i="1" spc="-20" dirty="0" err="1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Lactiplantibacillus</a:t>
                </a:r>
                <a:r>
                  <a:rPr lang="en-US" altLang="ko-KR" sz="1400" b="1" i="1" spc="-20" dirty="0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 plantarum </a:t>
                </a:r>
                <a:r>
                  <a:rPr lang="en-US" altLang="ko-KR" sz="1400" b="1" dirty="0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C29 probiotics and fermented soybean powder </a:t>
                </a:r>
              </a:p>
              <a:p>
                <a:r>
                  <a:rPr lang="en-US" altLang="ko-KR" sz="1400" b="1" dirty="0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(DW2009)</a:t>
                </a: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BB730C4-336B-29F7-17C2-F1D718C8135F}"/>
                </a:ext>
              </a:extLst>
            </p:cNvPr>
            <p:cNvGrpSpPr/>
            <p:nvPr/>
          </p:nvGrpSpPr>
          <p:grpSpPr>
            <a:xfrm>
              <a:off x="565563" y="2627054"/>
              <a:ext cx="3702765" cy="202177"/>
              <a:chOff x="565563" y="1813372"/>
              <a:chExt cx="3702765" cy="1539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48BCFCD-A9D9-E1C0-59A1-8AA1A6801CAB}"/>
                  </a:ext>
                </a:extLst>
              </p:cNvPr>
              <p:cNvSpPr txBox="1"/>
              <p:nvPr/>
            </p:nvSpPr>
            <p:spPr>
              <a:xfrm>
                <a:off x="565563" y="1813372"/>
                <a:ext cx="294440" cy="1539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MoA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9C1D98-6454-3E01-8090-5DC93C64D523}"/>
                  </a:ext>
                </a:extLst>
              </p:cNvPr>
              <p:cNvSpPr txBox="1"/>
              <p:nvPr/>
            </p:nvSpPr>
            <p:spPr>
              <a:xfrm>
                <a:off x="1492262" y="1813374"/>
                <a:ext cx="2776066" cy="1539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Cognitive improvement by up-regulation of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 BDNF</a:t>
                </a:r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 and down-regulation of </a:t>
                </a:r>
                <a:r>
                  <a:rPr lang="en-US" altLang="ko-KR" sz="1400" dirty="0">
                    <a:solidFill>
                      <a:schemeClr val="tx1"/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neuroinflammation</a:t>
                </a: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67AE5B04-FC63-91E3-58E9-B16A217E27CD}"/>
                </a:ext>
              </a:extLst>
            </p:cNvPr>
            <p:cNvGrpSpPr/>
            <p:nvPr/>
          </p:nvGrpSpPr>
          <p:grpSpPr>
            <a:xfrm>
              <a:off x="565563" y="3906160"/>
              <a:ext cx="2169325" cy="202188"/>
              <a:chOff x="565563" y="1640665"/>
              <a:chExt cx="2169325" cy="20495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6EAA4CC-C9D5-B428-6926-F150C6A955DC}"/>
                  </a:ext>
                </a:extLst>
              </p:cNvPr>
              <p:cNvSpPr txBox="1"/>
              <p:nvPr/>
            </p:nvSpPr>
            <p:spPr>
              <a:xfrm>
                <a:off x="565563" y="1640681"/>
                <a:ext cx="546968" cy="20494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Modality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6B6F5E6-43A1-FD30-88DC-8B0A770162C5}"/>
                  </a:ext>
                </a:extLst>
              </p:cNvPr>
              <p:cNvSpPr txBox="1"/>
              <p:nvPr/>
            </p:nvSpPr>
            <p:spPr>
              <a:xfrm>
                <a:off x="1492262" y="1640665"/>
                <a:ext cx="1242626" cy="20494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Functional ingredient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3F653F4F-94FF-5A13-4408-699CF2C182AA}"/>
                </a:ext>
              </a:extLst>
            </p:cNvPr>
            <p:cNvGrpSpPr/>
            <p:nvPr/>
          </p:nvGrpSpPr>
          <p:grpSpPr>
            <a:xfrm>
              <a:off x="468312" y="4298732"/>
              <a:ext cx="3991986" cy="452033"/>
              <a:chOff x="468312" y="1581686"/>
              <a:chExt cx="3991986" cy="458228"/>
            </a:xfrm>
          </p:grpSpPr>
          <p:sp>
            <p:nvSpPr>
              <p:cNvPr id="21" name="직사각형 3">
                <a:extLst>
                  <a:ext uri="{FF2B5EF4-FFF2-40B4-BE49-F238E27FC236}">
                    <a16:creationId xmlns:a16="http://schemas.microsoft.com/office/drawing/2014/main" id="{53E9511B-6604-7F88-71B6-544786082431}"/>
                  </a:ext>
                </a:extLst>
              </p:cNvPr>
              <p:cNvSpPr/>
              <p:nvPr/>
            </p:nvSpPr>
            <p:spPr>
              <a:xfrm>
                <a:off x="468312" y="1581686"/>
                <a:ext cx="3991986" cy="458228"/>
              </a:xfrm>
              <a:prstGeom prst="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400" dirty="0"/>
                  <a:t> </a:t>
                </a:r>
                <a:endParaRPr lang="ko-KR" altLang="en-US" sz="14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4BFBFEA-D43D-B6B7-9BD3-EAB0C5C0B7CE}"/>
                  </a:ext>
                </a:extLst>
              </p:cNvPr>
              <p:cNvSpPr txBox="1"/>
              <p:nvPr/>
            </p:nvSpPr>
            <p:spPr>
              <a:xfrm>
                <a:off x="565563" y="1708322"/>
                <a:ext cx="547473" cy="204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Regimen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F94B4-5510-0DD3-980C-E026BC87F3D1}"/>
                  </a:ext>
                </a:extLst>
              </p:cNvPr>
              <p:cNvSpPr txBox="1"/>
              <p:nvPr/>
            </p:nvSpPr>
            <p:spPr>
              <a:xfrm>
                <a:off x="1492262" y="1708321"/>
                <a:ext cx="1273589" cy="204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800 mg, once a daily</a:t>
                </a:r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838B2F7-0E93-221E-CCB9-D4764701BD02}"/>
                </a:ext>
              </a:extLst>
            </p:cNvPr>
            <p:cNvGrpSpPr/>
            <p:nvPr/>
          </p:nvGrpSpPr>
          <p:grpSpPr>
            <a:xfrm>
              <a:off x="565563" y="4970070"/>
              <a:ext cx="3814690" cy="404346"/>
              <a:chOff x="565563" y="1685561"/>
              <a:chExt cx="3814690" cy="30795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EF8F73-270F-19AF-F3EE-125680F63B09}"/>
                  </a:ext>
                </a:extLst>
              </p:cNvPr>
              <p:cNvSpPr txBox="1"/>
              <p:nvPr/>
            </p:nvSpPr>
            <p:spPr>
              <a:xfrm>
                <a:off x="565563" y="1762551"/>
                <a:ext cx="340308" cy="1539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Stage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C1B239-6BA0-4B04-01F1-AE8C31EF729E}"/>
                  </a:ext>
                </a:extLst>
              </p:cNvPr>
              <p:cNvSpPr txBox="1"/>
              <p:nvPr/>
            </p:nvSpPr>
            <p:spPr>
              <a:xfrm>
                <a:off x="1492262" y="1685561"/>
                <a:ext cx="2887991" cy="3079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Functional ingredient certified by KFDA (2022.12)</a:t>
                </a:r>
              </a:p>
              <a:p>
                <a:r>
                  <a:rPr lang="en-US" altLang="ko-KR" sz="1400" b="1" dirty="0">
                    <a:solidFill>
                      <a:schemeClr val="accent5">
                        <a:lumMod val="50000"/>
                      </a:schemeClr>
                    </a:solidFill>
                    <a:latin typeface="에스코어 드림 4 Regular" panose="020B0503030302020204" pitchFamily="34" charset="-127"/>
                    <a:ea typeface="에스코어 드림 4 Regular" panose="020B0503030302020204" pitchFamily="34" charset="-127"/>
                  </a:rPr>
                  <a:t>Product launched on July 29, 2024</a:t>
                </a:r>
              </a:p>
            </p:txBody>
          </p:sp>
        </p:grpSp>
      </p:grp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A1DF24D5-84C9-1F15-DCE3-C74BD8D59D56}"/>
              </a:ext>
            </a:extLst>
          </p:cNvPr>
          <p:cNvCxnSpPr>
            <a:cxnSpLocks/>
          </p:cNvCxnSpPr>
          <p:nvPr/>
        </p:nvCxnSpPr>
        <p:spPr>
          <a:xfrm flipV="1">
            <a:off x="2973166" y="1693564"/>
            <a:ext cx="0" cy="4284000"/>
          </a:xfrm>
          <a:prstGeom prst="line">
            <a:avLst/>
          </a:prstGeom>
          <a:ln w="12700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B4775B88-FFC3-BE4C-377C-9EB5CE3FE83D}"/>
              </a:ext>
            </a:extLst>
          </p:cNvPr>
          <p:cNvCxnSpPr>
            <a:cxnSpLocks/>
          </p:cNvCxnSpPr>
          <p:nvPr/>
        </p:nvCxnSpPr>
        <p:spPr>
          <a:xfrm>
            <a:off x="459067" y="5990702"/>
            <a:ext cx="11092853" cy="0"/>
          </a:xfrm>
          <a:prstGeom prst="line">
            <a:avLst/>
          </a:prstGeom>
          <a:ln w="12700">
            <a:solidFill>
              <a:srgbClr val="013E9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31DFE654-5217-A1ED-9B78-9B03152E4DA9}"/>
              </a:ext>
            </a:extLst>
          </p:cNvPr>
          <p:cNvSpPr txBox="1"/>
          <p:nvPr/>
        </p:nvSpPr>
        <p:spPr>
          <a:xfrm>
            <a:off x="459067" y="6051741"/>
            <a:ext cx="4382211" cy="138499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9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에스코어 드림 4 Regular" panose="020B0503030302020204" pitchFamily="34" charset="-127"/>
                <a:cs typeface="Arial" panose="020B0604020202020204" pitchFamily="34" charset="0"/>
              </a:rPr>
              <a:t>*</a:t>
            </a:r>
            <a:r>
              <a:rPr lang="en-US" altLang="ko-KR" sz="9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 BDNF: Brain-derived neurotrophic factor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B620B13-54AF-2314-76B1-9F36D8A0D250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345DD5-1313-3B78-3893-E9AFEB45DC2F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77F3FD-75D4-ACDC-8E2C-A2ECAA4AE252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209B888D-BB5D-90BE-678C-4D4BF1244901}"/>
              </a:ext>
            </a:extLst>
          </p:cNvPr>
          <p:cNvGrpSpPr/>
          <p:nvPr/>
        </p:nvGrpSpPr>
        <p:grpSpPr>
          <a:xfrm>
            <a:off x="448628" y="1344086"/>
            <a:ext cx="11088289" cy="459548"/>
            <a:chOff x="407989" y="1222166"/>
            <a:chExt cx="5571280" cy="459548"/>
          </a:xfrm>
        </p:grpSpPr>
        <p:sp>
          <p:nvSpPr>
            <p:cNvPr id="122" name="사각형: 둥근 위쪽 모서리 121">
              <a:extLst>
                <a:ext uri="{FF2B5EF4-FFF2-40B4-BE49-F238E27FC236}">
                  <a16:creationId xmlns:a16="http://schemas.microsoft.com/office/drawing/2014/main" id="{47D85326-2D1C-1E3C-9328-A42395F49E00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8F314B-DCC0-7882-C4CB-4AB2B645BA33}"/>
                </a:ext>
              </a:extLst>
            </p:cNvPr>
            <p:cNvSpPr txBox="1"/>
            <p:nvPr/>
          </p:nvSpPr>
          <p:spPr>
            <a:xfrm>
              <a:off x="2307425" y="1255530"/>
              <a:ext cx="1772409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Pipeline overview</a:t>
              </a:r>
            </a:p>
          </p:txBody>
        </p:sp>
        <p:pic>
          <p:nvPicPr>
            <p:cNvPr id="124" name="그림 51" descr="004.png">
              <a:extLst>
                <a:ext uri="{FF2B5EF4-FFF2-40B4-BE49-F238E27FC236}">
                  <a16:creationId xmlns:a16="http://schemas.microsoft.com/office/drawing/2014/main" id="{07BE5182-3066-3ED6-8E25-937579DF33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FE09E74-1E9E-4A66-8BB5-B77DB3D87D37}"/>
              </a:ext>
            </a:extLst>
          </p:cNvPr>
          <p:cNvSpPr/>
          <p:nvPr/>
        </p:nvSpPr>
        <p:spPr>
          <a:xfrm>
            <a:off x="274952" y="1810753"/>
            <a:ext cx="3554954" cy="449461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B620B13-54AF-2314-76B1-9F36D8A0D250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345DD5-1313-3B78-3893-E9AFEB45DC2F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77F3FD-75D4-ACDC-8E2C-A2ECAA4AE252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39BF1A75-33E1-23D1-A039-E1AFE7B25B10}"/>
              </a:ext>
            </a:extLst>
          </p:cNvPr>
          <p:cNvGrpSpPr/>
          <p:nvPr/>
        </p:nvGrpSpPr>
        <p:grpSpPr>
          <a:xfrm>
            <a:off x="262759" y="1222166"/>
            <a:ext cx="11759460" cy="459548"/>
            <a:chOff x="6212734" y="1222166"/>
            <a:chExt cx="5571279" cy="459548"/>
          </a:xfrm>
        </p:grpSpPr>
        <p:sp>
          <p:nvSpPr>
            <p:cNvPr id="127" name="사각형: 둥근 위쪽 모서리 126">
              <a:extLst>
                <a:ext uri="{FF2B5EF4-FFF2-40B4-BE49-F238E27FC236}">
                  <a16:creationId xmlns:a16="http://schemas.microsoft.com/office/drawing/2014/main" id="{3D3263A6-A4AA-1B3B-8C3F-010059ECE3C4}"/>
                </a:ext>
              </a:extLst>
            </p:cNvPr>
            <p:cNvSpPr/>
            <p:nvPr/>
          </p:nvSpPr>
          <p:spPr>
            <a:xfrm>
              <a:off x="6212734" y="1222166"/>
              <a:ext cx="5571279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DEE1E0-FC80-9A6F-5B41-1FF169D32B2D}"/>
                </a:ext>
              </a:extLst>
            </p:cNvPr>
            <p:cNvSpPr txBox="1"/>
            <p:nvPr/>
          </p:nvSpPr>
          <p:spPr>
            <a:xfrm>
              <a:off x="7731623" y="1255530"/>
              <a:ext cx="2533514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Development background</a:t>
              </a:r>
            </a:p>
          </p:txBody>
        </p:sp>
        <p:pic>
          <p:nvPicPr>
            <p:cNvPr id="132" name="그림 51" descr="004.png">
              <a:extLst>
                <a:ext uri="{FF2B5EF4-FFF2-40B4-BE49-F238E27FC236}">
                  <a16:creationId xmlns:a16="http://schemas.microsoft.com/office/drawing/2014/main" id="{FFD4A0A9-811C-15E9-760D-7C6131592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1144130"/>
              <a:ext cx="249156" cy="5402532"/>
            </a:xfrm>
            <a:prstGeom prst="rect">
              <a:avLst/>
            </a:prstGeom>
          </p:spPr>
        </p:pic>
      </p:grpSp>
      <p:sp>
        <p:nvSpPr>
          <p:cNvPr id="93" name="사각형: 둥근 모서리 92">
            <a:extLst>
              <a:ext uri="{FF2B5EF4-FFF2-40B4-BE49-F238E27FC236}">
                <a16:creationId xmlns:a16="http://schemas.microsoft.com/office/drawing/2014/main" id="{F02F9E36-9EDD-F137-0559-495CB586DB89}"/>
              </a:ext>
            </a:extLst>
          </p:cNvPr>
          <p:cNvSpPr/>
          <p:nvPr/>
        </p:nvSpPr>
        <p:spPr>
          <a:xfrm flipH="1">
            <a:off x="6954979" y="2112439"/>
            <a:ext cx="2708378" cy="2879014"/>
          </a:xfrm>
          <a:prstGeom prst="roundRect">
            <a:avLst>
              <a:gd name="adj" fmla="val 3671"/>
            </a:avLst>
          </a:prstGeom>
          <a:gradFill>
            <a:gsLst>
              <a:gs pos="66000">
                <a:srgbClr val="013E97">
                  <a:alpha val="20000"/>
                </a:srgbClr>
              </a:gs>
              <a:gs pos="100000">
                <a:srgbClr val="013E97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D8D7DCE-E862-98E7-A42C-3C6736711D0F}"/>
              </a:ext>
            </a:extLst>
          </p:cNvPr>
          <p:cNvSpPr txBox="1"/>
          <p:nvPr/>
        </p:nvSpPr>
        <p:spPr>
          <a:xfrm>
            <a:off x="7464548" y="2191162"/>
            <a:ext cx="1689244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dirty="0"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Fermented soybean</a:t>
            </a:r>
          </a:p>
          <a:p>
            <a:pPr algn="ctr"/>
            <a:r>
              <a:rPr lang="en-US" altLang="ko-KR" sz="1400" b="1" dirty="0">
                <a:solidFill>
                  <a:srgbClr val="013E97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powder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4C56E35-94E0-414C-B648-E5920D156F6D}"/>
              </a:ext>
            </a:extLst>
          </p:cNvPr>
          <p:cNvGrpSpPr/>
          <p:nvPr/>
        </p:nvGrpSpPr>
        <p:grpSpPr>
          <a:xfrm>
            <a:off x="7130473" y="4370045"/>
            <a:ext cx="2352923" cy="468000"/>
            <a:chOff x="9253913" y="4531906"/>
            <a:chExt cx="2352923" cy="468000"/>
          </a:xfrm>
        </p:grpSpPr>
        <p:sp>
          <p:nvSpPr>
            <p:cNvPr id="119" name="사각형: 둥근 모서리 118">
              <a:extLst>
                <a:ext uri="{FF2B5EF4-FFF2-40B4-BE49-F238E27FC236}">
                  <a16:creationId xmlns:a16="http://schemas.microsoft.com/office/drawing/2014/main" id="{F17E975E-70BD-4C03-AF96-272D990B93BE}"/>
                </a:ext>
              </a:extLst>
            </p:cNvPr>
            <p:cNvSpPr/>
            <p:nvPr/>
          </p:nvSpPr>
          <p:spPr>
            <a:xfrm>
              <a:off x="9253913" y="4531906"/>
              <a:ext cx="2352923" cy="468000"/>
            </a:xfrm>
            <a:prstGeom prst="roundRect">
              <a:avLst>
                <a:gd name="adj" fmla="val 50000"/>
              </a:avLst>
            </a:prstGeom>
            <a:solidFill>
              <a:srgbClr val="013E97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7F71CED-4164-AAC1-C1F8-36CED3195C10}"/>
                </a:ext>
              </a:extLst>
            </p:cNvPr>
            <p:cNvSpPr txBox="1"/>
            <p:nvPr/>
          </p:nvSpPr>
          <p:spPr>
            <a:xfrm>
              <a:off x="9316832" y="4581240"/>
              <a:ext cx="2227084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marL="171450" indent="-171450" algn="ctr">
                <a:buFont typeface="Wingdings" panose="05000000000000000000" pitchFamily="2" charset="2"/>
                <a:buChar char="Ø"/>
              </a:pPr>
              <a:r>
                <a:rPr lang="en-US" altLang="ko-KR" sz="12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Fermented soybean powder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improved cognition</a:t>
              </a:r>
            </a:p>
          </p:txBody>
        </p:sp>
      </p:grp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2BF45097-3DFD-6F82-39DC-8516172D2025}"/>
              </a:ext>
            </a:extLst>
          </p:cNvPr>
          <p:cNvSpPr/>
          <p:nvPr/>
        </p:nvSpPr>
        <p:spPr>
          <a:xfrm flipH="1">
            <a:off x="4086510" y="2112439"/>
            <a:ext cx="2708378" cy="2879014"/>
          </a:xfrm>
          <a:prstGeom prst="roundRect">
            <a:avLst>
              <a:gd name="adj" fmla="val 3671"/>
            </a:avLst>
          </a:prstGeom>
          <a:gradFill>
            <a:gsLst>
              <a:gs pos="66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sz="20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038E0E1-830D-785E-7CCA-B0CB734E079A}"/>
              </a:ext>
            </a:extLst>
          </p:cNvPr>
          <p:cNvSpPr txBox="1"/>
          <p:nvPr/>
        </p:nvSpPr>
        <p:spPr>
          <a:xfrm>
            <a:off x="4707102" y="2191162"/>
            <a:ext cx="1467198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i="1" dirty="0">
                <a:solidFill>
                  <a:schemeClr val="accent2">
                    <a:lumMod val="7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L. plantarum</a:t>
            </a:r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C29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2715A26-1219-488F-83F7-FA069AA06741}"/>
              </a:ext>
            </a:extLst>
          </p:cNvPr>
          <p:cNvGrpSpPr/>
          <p:nvPr/>
        </p:nvGrpSpPr>
        <p:grpSpPr>
          <a:xfrm>
            <a:off x="4233802" y="4355773"/>
            <a:ext cx="2352922" cy="468000"/>
            <a:chOff x="6387678" y="2314937"/>
            <a:chExt cx="2352922" cy="468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8" name="사각형: 둥근 모서리 157">
              <a:extLst>
                <a:ext uri="{FF2B5EF4-FFF2-40B4-BE49-F238E27FC236}">
                  <a16:creationId xmlns:a16="http://schemas.microsoft.com/office/drawing/2014/main" id="{D90D4DA3-E91E-9026-9BEF-A719E327ED1A}"/>
                </a:ext>
              </a:extLst>
            </p:cNvPr>
            <p:cNvSpPr/>
            <p:nvPr/>
          </p:nvSpPr>
          <p:spPr>
            <a:xfrm>
              <a:off x="6387678" y="2314937"/>
              <a:ext cx="2352922" cy="468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31FFD7F2-542E-5AB7-39EB-0F81282FB227}"/>
                </a:ext>
              </a:extLst>
            </p:cNvPr>
            <p:cNvSpPr txBox="1"/>
            <p:nvPr/>
          </p:nvSpPr>
          <p:spPr>
            <a:xfrm>
              <a:off x="6567488" y="2364271"/>
              <a:ext cx="1993303" cy="369332"/>
            </a:xfrm>
            <a:prstGeom prst="rect">
              <a:avLst/>
            </a:prstGeom>
            <a:grp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marL="171450" indent="-171450" algn="ctr">
                <a:buFont typeface="Wingdings" panose="05000000000000000000" pitchFamily="2" charset="2"/>
                <a:buChar char="Ø"/>
              </a:pPr>
              <a:r>
                <a:rPr lang="en-US" altLang="ko-KR" sz="12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30 strains screened 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for cognition improvement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48323D20-08CD-4C31-9984-18CC6F1743F3}"/>
              </a:ext>
            </a:extLst>
          </p:cNvPr>
          <p:cNvGrpSpPr>
            <a:grpSpLocks noChangeAspect="1"/>
          </p:cNvGrpSpPr>
          <p:nvPr/>
        </p:nvGrpSpPr>
        <p:grpSpPr>
          <a:xfrm>
            <a:off x="4162525" y="2759684"/>
            <a:ext cx="2556000" cy="1389204"/>
            <a:chOff x="1320895" y="2132729"/>
            <a:chExt cx="6309544" cy="3429281"/>
          </a:xfrm>
        </p:grpSpPr>
        <p:pic>
          <p:nvPicPr>
            <p:cNvPr id="86" name="Picture 2">
              <a:extLst>
                <a:ext uri="{FF2B5EF4-FFF2-40B4-BE49-F238E27FC236}">
                  <a16:creationId xmlns:a16="http://schemas.microsoft.com/office/drawing/2014/main" id="{DF3B34AF-4DD6-4C45-927F-A7474F35CC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895" y="2132729"/>
              <a:ext cx="6309544" cy="3429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모서리가 둥근 직사각형 16">
              <a:extLst>
                <a:ext uri="{FF2B5EF4-FFF2-40B4-BE49-F238E27FC236}">
                  <a16:creationId xmlns:a16="http://schemas.microsoft.com/office/drawing/2014/main" id="{697C9AD7-9670-4A2D-A0E8-AB8DB2B2551C}"/>
                </a:ext>
              </a:extLst>
            </p:cNvPr>
            <p:cNvSpPr/>
            <p:nvPr/>
          </p:nvSpPr>
          <p:spPr bwMode="auto">
            <a:xfrm>
              <a:off x="7011527" y="2773091"/>
              <a:ext cx="180000" cy="268735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5B92F23-4A99-41D3-8735-D4C6AB30AD02}"/>
              </a:ext>
            </a:extLst>
          </p:cNvPr>
          <p:cNvGrpSpPr/>
          <p:nvPr/>
        </p:nvGrpSpPr>
        <p:grpSpPr>
          <a:xfrm>
            <a:off x="7353792" y="2815583"/>
            <a:ext cx="1800000" cy="1242479"/>
            <a:chOff x="9477232" y="2449124"/>
            <a:chExt cx="1800000" cy="1242479"/>
          </a:xfrm>
        </p:grpSpPr>
        <p:pic>
          <p:nvPicPr>
            <p:cNvPr id="94" name="그림 93">
              <a:extLst>
                <a:ext uri="{FF2B5EF4-FFF2-40B4-BE49-F238E27FC236}">
                  <a16:creationId xmlns:a16="http://schemas.microsoft.com/office/drawing/2014/main" id="{05B4E08B-DECB-48EC-AEC8-3B9A5BC8C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77232" y="2449124"/>
              <a:ext cx="1800000" cy="1231304"/>
            </a:xfrm>
            <a:prstGeom prst="rect">
              <a:avLst/>
            </a:prstGeom>
          </p:spPr>
        </p:pic>
        <p:sp>
          <p:nvSpPr>
            <p:cNvPr id="95" name="모서리가 둥근 직사각형 16">
              <a:extLst>
                <a:ext uri="{FF2B5EF4-FFF2-40B4-BE49-F238E27FC236}">
                  <a16:creationId xmlns:a16="http://schemas.microsoft.com/office/drawing/2014/main" id="{49E1A152-088B-40C0-B263-65F6C041FB14}"/>
                </a:ext>
              </a:extLst>
            </p:cNvPr>
            <p:cNvSpPr/>
            <p:nvPr/>
          </p:nvSpPr>
          <p:spPr bwMode="auto">
            <a:xfrm>
              <a:off x="10713708" y="2503603"/>
              <a:ext cx="180000" cy="1188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AF4E1D9-1006-417B-AB03-F25AF6A311B8}"/>
              </a:ext>
            </a:extLst>
          </p:cNvPr>
          <p:cNvSpPr/>
          <p:nvPr/>
        </p:nvSpPr>
        <p:spPr>
          <a:xfrm rot="16200000" flipH="1" flipV="1">
            <a:off x="6772777" y="4725959"/>
            <a:ext cx="364403" cy="1800000"/>
          </a:xfrm>
          <a:custGeom>
            <a:avLst/>
            <a:gdLst>
              <a:gd name="connsiteX0" fmla="*/ 364403 w 364403"/>
              <a:gd name="connsiteY0" fmla="*/ 370530 h 729536"/>
              <a:gd name="connsiteX1" fmla="*/ 0 w 364403"/>
              <a:gd name="connsiteY1" fmla="*/ 0 h 729536"/>
              <a:gd name="connsiteX2" fmla="*/ 0 w 364403"/>
              <a:gd name="connsiteY2" fmla="*/ 29769 h 729536"/>
              <a:gd name="connsiteX3" fmla="*/ 4736 w 364403"/>
              <a:gd name="connsiteY3" fmla="*/ 29769 h 729536"/>
              <a:gd name="connsiteX4" fmla="*/ 4736 w 364403"/>
              <a:gd name="connsiteY4" fmla="*/ 729536 h 729536"/>
              <a:gd name="connsiteX5" fmla="*/ 15272 w 364403"/>
              <a:gd name="connsiteY5" fmla="*/ 703905 h 729536"/>
              <a:gd name="connsiteX6" fmla="*/ 364403 w 364403"/>
              <a:gd name="connsiteY6" fmla="*/ 370530 h 72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403" h="729536">
                <a:moveTo>
                  <a:pt x="364403" y="370530"/>
                </a:moveTo>
                <a:cubicBezTo>
                  <a:pt x="161989" y="283868"/>
                  <a:pt x="50235" y="132723"/>
                  <a:pt x="0" y="0"/>
                </a:cubicBezTo>
                <a:lnTo>
                  <a:pt x="0" y="29769"/>
                </a:lnTo>
                <a:lnTo>
                  <a:pt x="4736" y="29769"/>
                </a:lnTo>
                <a:lnTo>
                  <a:pt x="4736" y="729536"/>
                </a:lnTo>
                <a:lnTo>
                  <a:pt x="15272" y="703905"/>
                </a:lnTo>
                <a:cubicBezTo>
                  <a:pt x="62237" y="609090"/>
                  <a:pt x="187291" y="462479"/>
                  <a:pt x="364403" y="370530"/>
                </a:cubicBezTo>
                <a:close/>
              </a:path>
            </a:pathLst>
          </a:custGeom>
          <a:solidFill>
            <a:schemeClr val="bg2">
              <a:lumMod val="1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00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16B75C9-C7B0-4FC5-B657-CB6A4BA37FDC}"/>
              </a:ext>
            </a:extLst>
          </p:cNvPr>
          <p:cNvGrpSpPr/>
          <p:nvPr/>
        </p:nvGrpSpPr>
        <p:grpSpPr>
          <a:xfrm>
            <a:off x="4138887" y="5959927"/>
            <a:ext cx="5632184" cy="642619"/>
            <a:chOff x="7347286" y="5663330"/>
            <a:chExt cx="3239431" cy="470018"/>
          </a:xfrm>
        </p:grpSpPr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13A7B947-08F0-4C4A-93A5-451FFBF4D1B2}"/>
                </a:ext>
              </a:extLst>
            </p:cNvPr>
            <p:cNvSpPr/>
            <p:nvPr/>
          </p:nvSpPr>
          <p:spPr>
            <a:xfrm>
              <a:off x="7347286" y="5663330"/>
              <a:ext cx="3239431" cy="470018"/>
            </a:xfrm>
            <a:prstGeom prst="roundRect">
              <a:avLst>
                <a:gd name="adj" fmla="val 12699"/>
              </a:avLst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ko-KR" altLang="en-US" sz="2400" dirty="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3532E1E-5BB2-4884-A3F8-6742DAAB7AF8}"/>
                </a:ext>
              </a:extLst>
            </p:cNvPr>
            <p:cNvSpPr txBox="1"/>
            <p:nvPr/>
          </p:nvSpPr>
          <p:spPr>
            <a:xfrm>
              <a:off x="7885471" y="5677192"/>
              <a:ext cx="2163062" cy="44229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n-US" altLang="ko-KR" sz="1400" b="1" dirty="0">
                  <a:solidFill>
                    <a:schemeClr val="bg2">
                      <a:lumMod val="2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The first functional ingredient for cognition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400" b="1" dirty="0">
                  <a:solidFill>
                    <a:schemeClr val="bg2">
                      <a:lumMod val="25000"/>
                    </a:schemeClr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including probiotics In Korea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FDAD01B-6673-4D90-B25E-B1DD1BE419DB}"/>
              </a:ext>
            </a:extLst>
          </p:cNvPr>
          <p:cNvSpPr txBox="1"/>
          <p:nvPr/>
        </p:nvSpPr>
        <p:spPr>
          <a:xfrm>
            <a:off x="411600" y="2139363"/>
            <a:ext cx="35148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Microbiota-gut-brain axis</a:t>
            </a:r>
            <a:endParaRPr lang="en-US" altLang="ko-KR" sz="1000" b="1" dirty="0">
              <a:solidFill>
                <a:schemeClr val="bg2">
                  <a:lumMod val="25000"/>
                </a:schemeClr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1A0F93D9-3462-4BBE-AE3B-B037CC63A031}"/>
              </a:ext>
            </a:extLst>
          </p:cNvPr>
          <p:cNvSpPr/>
          <p:nvPr/>
        </p:nvSpPr>
        <p:spPr>
          <a:xfrm rot="5400000">
            <a:off x="3774776" y="4601370"/>
            <a:ext cx="307382" cy="14400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5236C10B-EE4C-49FB-B776-88B29002E5D9}"/>
              </a:ext>
            </a:extLst>
          </p:cNvPr>
          <p:cNvCxnSpPr>
            <a:cxnSpLocks/>
          </p:cNvCxnSpPr>
          <p:nvPr/>
        </p:nvCxnSpPr>
        <p:spPr>
          <a:xfrm>
            <a:off x="3828629" y="4486439"/>
            <a:ext cx="0" cy="28800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9CCC4535-48AD-4EC1-A5A8-DDDAB87608E6}"/>
              </a:ext>
            </a:extLst>
          </p:cNvPr>
          <p:cNvSpPr/>
          <p:nvPr/>
        </p:nvSpPr>
        <p:spPr>
          <a:xfrm flipH="1">
            <a:off x="9812157" y="1786620"/>
            <a:ext cx="2210064" cy="43320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6A24BEF-E25A-487D-A689-8A56055D9F44}"/>
              </a:ext>
            </a:extLst>
          </p:cNvPr>
          <p:cNvSpPr txBox="1"/>
          <p:nvPr/>
        </p:nvSpPr>
        <p:spPr>
          <a:xfrm flipH="1">
            <a:off x="9917330" y="1877753"/>
            <a:ext cx="1999718" cy="107721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algn="ctr"/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Soybean</a:t>
            </a:r>
          </a:p>
          <a:p>
            <a:pPr algn="ctr"/>
            <a:endParaRPr lang="en-US" altLang="ko-KR" sz="1000" b="1" dirty="0">
              <a:solidFill>
                <a:schemeClr val="bg2">
                  <a:lumMod val="25000"/>
                </a:schemeClr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- Senior friendly ingredient</a:t>
            </a:r>
          </a:p>
          <a:p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- Soyasaponin I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r>
              <a:rPr lang="en-US" altLang="ko-KR" sz="11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(anti-inflammation,  </a:t>
            </a:r>
          </a:p>
          <a:p>
            <a:r>
              <a:rPr lang="en-US" altLang="ko-KR" sz="11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 cognition improving effect)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69" name="이등변 삼각형 68">
            <a:extLst>
              <a:ext uri="{FF2B5EF4-FFF2-40B4-BE49-F238E27FC236}">
                <a16:creationId xmlns:a16="http://schemas.microsoft.com/office/drawing/2014/main" id="{31DBDFD8-6C9F-4242-AD9A-FBA67B1DD401}"/>
              </a:ext>
            </a:extLst>
          </p:cNvPr>
          <p:cNvSpPr/>
          <p:nvPr/>
        </p:nvSpPr>
        <p:spPr>
          <a:xfrm rot="16200000" flipH="1">
            <a:off x="9587768" y="4342798"/>
            <a:ext cx="307382" cy="14400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F533AD70-0DB9-44A2-A765-1E67D60DDB68}"/>
              </a:ext>
            </a:extLst>
          </p:cNvPr>
          <p:cNvCxnSpPr>
            <a:cxnSpLocks/>
          </p:cNvCxnSpPr>
          <p:nvPr/>
        </p:nvCxnSpPr>
        <p:spPr>
          <a:xfrm flipH="1">
            <a:off x="9812157" y="4261107"/>
            <a:ext cx="0" cy="28800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그림 37">
            <a:extLst>
              <a:ext uri="{FF2B5EF4-FFF2-40B4-BE49-F238E27FC236}">
                <a16:creationId xmlns:a16="http://schemas.microsoft.com/office/drawing/2014/main" id="{1F27840E-9E4D-450C-83B5-1BC160F75D9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7956"/>
          <a:stretch/>
        </p:blipFill>
        <p:spPr>
          <a:xfrm>
            <a:off x="9962259" y="3179699"/>
            <a:ext cx="1741945" cy="1221767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F554D148-A2ED-4CC3-8B88-3F0F5A2CBC60}"/>
              </a:ext>
            </a:extLst>
          </p:cNvPr>
          <p:cNvSpPr/>
          <p:nvPr/>
        </p:nvSpPr>
        <p:spPr>
          <a:xfrm>
            <a:off x="10107189" y="3094364"/>
            <a:ext cx="184891" cy="146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모서리가 둥근 직사각형 16">
            <a:extLst>
              <a:ext uri="{FF2B5EF4-FFF2-40B4-BE49-F238E27FC236}">
                <a16:creationId xmlns:a16="http://schemas.microsoft.com/office/drawing/2014/main" id="{46B89F8F-6BE8-4B14-9E34-A51D9D64E94E}"/>
              </a:ext>
            </a:extLst>
          </p:cNvPr>
          <p:cNvSpPr/>
          <p:nvPr/>
        </p:nvSpPr>
        <p:spPr bwMode="auto">
          <a:xfrm>
            <a:off x="11111868" y="3248441"/>
            <a:ext cx="144000" cy="972000"/>
          </a:xfrm>
          <a:prstGeom prst="roundRect">
            <a:avLst/>
          </a:prstGeom>
          <a:noFill/>
          <a:ln w="19050">
            <a:solidFill>
              <a:srgbClr val="F9920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5162414A-80C4-4DA6-A067-FC979F9CA5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6571" y="4519679"/>
            <a:ext cx="1822537" cy="1339891"/>
          </a:xfrm>
          <a:prstGeom prst="rect">
            <a:avLst/>
          </a:prstGeom>
        </p:spPr>
      </p:pic>
      <p:sp>
        <p:nvSpPr>
          <p:cNvPr id="77" name="모서리가 둥근 직사각형 16">
            <a:extLst>
              <a:ext uri="{FF2B5EF4-FFF2-40B4-BE49-F238E27FC236}">
                <a16:creationId xmlns:a16="http://schemas.microsoft.com/office/drawing/2014/main" id="{CB8D98FB-32D5-484C-9998-10183E6C9964}"/>
              </a:ext>
            </a:extLst>
          </p:cNvPr>
          <p:cNvSpPr/>
          <p:nvPr/>
        </p:nvSpPr>
        <p:spPr bwMode="auto">
          <a:xfrm>
            <a:off x="10724696" y="4854554"/>
            <a:ext cx="72000" cy="288000"/>
          </a:xfrm>
          <a:prstGeom prst="roundRect">
            <a:avLst/>
          </a:prstGeom>
          <a:noFill/>
          <a:ln w="19050">
            <a:solidFill>
              <a:srgbClr val="F9920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80" name="모서리가 둥근 직사각형 16">
            <a:extLst>
              <a:ext uri="{FF2B5EF4-FFF2-40B4-BE49-F238E27FC236}">
                <a16:creationId xmlns:a16="http://schemas.microsoft.com/office/drawing/2014/main" id="{CE751786-E6C4-4139-8E97-5C9785677A34}"/>
              </a:ext>
            </a:extLst>
          </p:cNvPr>
          <p:cNvSpPr/>
          <p:nvPr/>
        </p:nvSpPr>
        <p:spPr bwMode="auto">
          <a:xfrm>
            <a:off x="11276188" y="4643382"/>
            <a:ext cx="72000" cy="504000"/>
          </a:xfrm>
          <a:prstGeom prst="roundRect">
            <a:avLst/>
          </a:prstGeom>
          <a:noFill/>
          <a:ln w="19050">
            <a:solidFill>
              <a:srgbClr val="F9920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C1219C95-6CAC-4538-980C-F614FADB0A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01" y="2831966"/>
            <a:ext cx="3303060" cy="312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6B620B13-54AF-2314-76B1-9F36D8A0D250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345DD5-1313-3B78-3893-E9AFEB45DC2F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77F3FD-75D4-ACDC-8E2C-A2ECAA4AE252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209B888D-BB5D-90BE-678C-4D4BF1244901}"/>
              </a:ext>
            </a:extLst>
          </p:cNvPr>
          <p:cNvGrpSpPr/>
          <p:nvPr/>
        </p:nvGrpSpPr>
        <p:grpSpPr>
          <a:xfrm>
            <a:off x="407988" y="1222166"/>
            <a:ext cx="11367451" cy="459548"/>
            <a:chOff x="407989" y="1222166"/>
            <a:chExt cx="5571280" cy="459548"/>
          </a:xfrm>
        </p:grpSpPr>
        <p:sp>
          <p:nvSpPr>
            <p:cNvPr id="122" name="사각형: 둥근 위쪽 모서리 121">
              <a:extLst>
                <a:ext uri="{FF2B5EF4-FFF2-40B4-BE49-F238E27FC236}">
                  <a16:creationId xmlns:a16="http://schemas.microsoft.com/office/drawing/2014/main" id="{47D85326-2D1C-1E3C-9328-A42395F49E00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8F314B-DCC0-7882-C4CB-4AB2B645BA33}"/>
                </a:ext>
              </a:extLst>
            </p:cNvPr>
            <p:cNvSpPr txBox="1"/>
            <p:nvPr/>
          </p:nvSpPr>
          <p:spPr>
            <a:xfrm>
              <a:off x="2926510" y="1255530"/>
              <a:ext cx="534238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Publication</a:t>
              </a:r>
            </a:p>
          </p:txBody>
        </p:sp>
        <p:pic>
          <p:nvPicPr>
            <p:cNvPr id="124" name="그림 51" descr="004.png">
              <a:extLst>
                <a:ext uri="{FF2B5EF4-FFF2-40B4-BE49-F238E27FC236}">
                  <a16:creationId xmlns:a16="http://schemas.microsoft.com/office/drawing/2014/main" id="{07BE5182-3066-3ED6-8E25-937579DF33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8556FBB-1C30-4D47-8CCA-2B24B234186E}"/>
              </a:ext>
            </a:extLst>
          </p:cNvPr>
          <p:cNvSpPr txBox="1"/>
          <p:nvPr/>
        </p:nvSpPr>
        <p:spPr>
          <a:xfrm>
            <a:off x="2486102" y="1692575"/>
            <a:ext cx="6982052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rgbClr val="002060"/>
                </a:solidFill>
              </a:rPr>
              <a:t>Published articles: 9 (SCI(E) journals)</a:t>
            </a:r>
          </a:p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rgbClr val="002060"/>
                </a:solidFill>
              </a:rPr>
              <a:t>*Journals submitted to KFDA: 3</a:t>
            </a:r>
            <a:endParaRPr lang="ko-KR" altLang="en-US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60" name="표 59">
            <a:extLst>
              <a:ext uri="{FF2B5EF4-FFF2-40B4-BE49-F238E27FC236}">
                <a16:creationId xmlns:a16="http://schemas.microsoft.com/office/drawing/2014/main" id="{73F97938-159E-412A-8D54-FA7D2BBD1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181299"/>
              </p:ext>
            </p:extLst>
          </p:nvPr>
        </p:nvGraphicFramePr>
        <p:xfrm>
          <a:off x="2403313" y="2678368"/>
          <a:ext cx="7338507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6333">
                  <a:extLst>
                    <a:ext uri="{9D8B030D-6E8A-4147-A177-3AD203B41FA5}">
                      <a16:colId xmlns:a16="http://schemas.microsoft.com/office/drawing/2014/main" val="2409114939"/>
                    </a:ext>
                  </a:extLst>
                </a:gridCol>
                <a:gridCol w="5719783">
                  <a:extLst>
                    <a:ext uri="{9D8B030D-6E8A-4147-A177-3AD203B41FA5}">
                      <a16:colId xmlns:a16="http://schemas.microsoft.com/office/drawing/2014/main" val="3417495071"/>
                    </a:ext>
                  </a:extLst>
                </a:gridCol>
                <a:gridCol w="1152391">
                  <a:extLst>
                    <a:ext uri="{9D8B030D-6E8A-4147-A177-3AD203B41FA5}">
                      <a16:colId xmlns:a16="http://schemas.microsoft.com/office/drawing/2014/main" val="1513956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/>
                        <a:t>Molecular</a:t>
                      </a:r>
                      <a:r>
                        <a:rPr lang="en-US" altLang="ko-KR" sz="1200" b="1" baseline="0" dirty="0"/>
                        <a:t> Nutrition Food Research, 2018, 62(20):e1800359</a:t>
                      </a:r>
                      <a:endParaRPr lang="en-US" altLang="ko-KR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*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124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/>
                        <a:t>J Agricultural and Food Chemistry, 2017, 65:6877-85</a:t>
                      </a:r>
                      <a:r>
                        <a:rPr lang="en-US" altLang="ko-KR" sz="1200" b="1" baseline="0" dirty="0"/>
                        <a:t> (&amp; 2021, 69:5573)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*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76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/>
                        <a:t>Nutrients, 2021, 13(9):3273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*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804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Journal of Applied Microbiology, 2012, 113:1498-1506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9646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5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Anaerobe, 2014, 27:22-26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866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6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Letters in Applied Microbiology, 2015, 60:307-314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560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7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International Journal of Food Sciences and Nutrition, 2015, 66:912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5892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8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Journal of Microbiology and Biotechnology, 2018, 28:175-179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5299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9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Nutrients,</a:t>
                      </a:r>
                      <a:r>
                        <a:rPr lang="en-US" altLang="ko-KR" sz="1200" baseline="0" dirty="0"/>
                        <a:t> 2019, 11(2):p305</a:t>
                      </a:r>
                      <a:endParaRPr lang="en-US" altLang="ko-K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1808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55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6B620B13-54AF-2314-76B1-9F36D8A0D250}"/>
              </a:ext>
            </a:extLst>
          </p:cNvPr>
          <p:cNvGrpSpPr/>
          <p:nvPr/>
        </p:nvGrpSpPr>
        <p:grpSpPr>
          <a:xfrm>
            <a:off x="359629" y="296198"/>
            <a:ext cx="2203285" cy="615553"/>
            <a:chOff x="359629" y="296198"/>
            <a:chExt cx="2203285" cy="6155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345DD5-1313-3B78-3893-E9AFEB45DC2F}"/>
                </a:ext>
              </a:extLst>
            </p:cNvPr>
            <p:cNvSpPr txBox="1"/>
            <p:nvPr/>
          </p:nvSpPr>
          <p:spPr>
            <a:xfrm>
              <a:off x="359629" y="296198"/>
              <a:ext cx="487313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40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ko-KR" altLang="en-US" sz="40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77F3FD-75D4-ACDC-8E2C-A2ECAA4AE252}"/>
                </a:ext>
              </a:extLst>
            </p:cNvPr>
            <p:cNvSpPr txBox="1"/>
            <p:nvPr/>
          </p:nvSpPr>
          <p:spPr>
            <a:xfrm>
              <a:off x="1099372" y="433240"/>
              <a:ext cx="1463542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r>
                <a:rPr lang="en-US" altLang="ko-KR" sz="28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DW2009</a:t>
              </a: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209B888D-BB5D-90BE-678C-4D4BF1244901}"/>
              </a:ext>
            </a:extLst>
          </p:cNvPr>
          <p:cNvGrpSpPr/>
          <p:nvPr/>
        </p:nvGrpSpPr>
        <p:grpSpPr>
          <a:xfrm>
            <a:off x="407989" y="1222166"/>
            <a:ext cx="5571280" cy="459548"/>
            <a:chOff x="407989" y="1222166"/>
            <a:chExt cx="5571280" cy="459548"/>
          </a:xfrm>
        </p:grpSpPr>
        <p:sp>
          <p:nvSpPr>
            <p:cNvPr id="122" name="사각형: 둥근 위쪽 모서리 121">
              <a:extLst>
                <a:ext uri="{FF2B5EF4-FFF2-40B4-BE49-F238E27FC236}">
                  <a16:creationId xmlns:a16="http://schemas.microsoft.com/office/drawing/2014/main" id="{47D85326-2D1C-1E3C-9328-A42395F49E00}"/>
                </a:ext>
              </a:extLst>
            </p:cNvPr>
            <p:cNvSpPr/>
            <p:nvPr/>
          </p:nvSpPr>
          <p:spPr>
            <a:xfrm>
              <a:off x="407989" y="1222166"/>
              <a:ext cx="5571280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8F314B-DCC0-7882-C4CB-4AB2B645BA33}"/>
                </a:ext>
              </a:extLst>
            </p:cNvPr>
            <p:cNvSpPr txBox="1"/>
            <p:nvPr/>
          </p:nvSpPr>
          <p:spPr>
            <a:xfrm>
              <a:off x="2424284" y="1255530"/>
              <a:ext cx="1538690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Mode of Action</a:t>
              </a:r>
            </a:p>
          </p:txBody>
        </p:sp>
        <p:pic>
          <p:nvPicPr>
            <p:cNvPr id="124" name="그림 51" descr="004.png">
              <a:extLst>
                <a:ext uri="{FF2B5EF4-FFF2-40B4-BE49-F238E27FC236}">
                  <a16:creationId xmlns:a16="http://schemas.microsoft.com/office/drawing/2014/main" id="{07BE5182-3066-3ED6-8E25-937579DF33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3069050" y="-1144131"/>
              <a:ext cx="249156" cy="5402533"/>
            </a:xfrm>
            <a:prstGeom prst="rect">
              <a:avLst/>
            </a:prstGeom>
          </p:spPr>
        </p:pic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39BF1A75-33E1-23D1-A039-E1AFE7B25B10}"/>
              </a:ext>
            </a:extLst>
          </p:cNvPr>
          <p:cNvGrpSpPr/>
          <p:nvPr/>
        </p:nvGrpSpPr>
        <p:grpSpPr>
          <a:xfrm>
            <a:off x="6212734" y="1222166"/>
            <a:ext cx="5571279" cy="459548"/>
            <a:chOff x="6212734" y="1222166"/>
            <a:chExt cx="5571279" cy="459548"/>
          </a:xfrm>
        </p:grpSpPr>
        <p:sp>
          <p:nvSpPr>
            <p:cNvPr id="127" name="사각형: 둥근 위쪽 모서리 126">
              <a:extLst>
                <a:ext uri="{FF2B5EF4-FFF2-40B4-BE49-F238E27FC236}">
                  <a16:creationId xmlns:a16="http://schemas.microsoft.com/office/drawing/2014/main" id="{3D3263A6-A4AA-1B3B-8C3F-010059ECE3C4}"/>
                </a:ext>
              </a:extLst>
            </p:cNvPr>
            <p:cNvSpPr/>
            <p:nvPr/>
          </p:nvSpPr>
          <p:spPr>
            <a:xfrm>
              <a:off x="6212734" y="1222166"/>
              <a:ext cx="5571279" cy="312949"/>
            </a:xfrm>
            <a:prstGeom prst="round2SameRect">
              <a:avLst>
                <a:gd name="adj1" fmla="val 21320"/>
                <a:gd name="adj2" fmla="val 0"/>
              </a:avLst>
            </a:prstGeom>
            <a:gradFill>
              <a:gsLst>
                <a:gs pos="26000">
                  <a:srgbClr val="013E97"/>
                </a:gs>
                <a:gs pos="100000">
                  <a:srgbClr val="4096E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DEE1E0-FC80-9A6F-5B41-1FF169D32B2D}"/>
                </a:ext>
              </a:extLst>
            </p:cNvPr>
            <p:cNvSpPr txBox="1"/>
            <p:nvPr/>
          </p:nvSpPr>
          <p:spPr>
            <a:xfrm>
              <a:off x="7990345" y="1255530"/>
              <a:ext cx="2016066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>
              <a:defPPr>
                <a:defRPr lang="ko-KR"/>
              </a:defPPr>
              <a:lvl1pPr>
                <a:defRPr sz="30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1C1E87"/>
                  </a:solidFill>
                  <a:latin typeface="페이북 ExtraBold" panose="00000800000000000000" pitchFamily="2" charset="-127"/>
                  <a:ea typeface="페이북 ExtraBold" panose="00000800000000000000" pitchFamily="2" charset="-127"/>
                </a:defRPr>
              </a:lvl1pPr>
            </a:lstStyle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Gut-brain axis (GBA)</a:t>
              </a:r>
            </a:p>
          </p:txBody>
        </p:sp>
        <p:pic>
          <p:nvPicPr>
            <p:cNvPr id="132" name="그림 51" descr="004.png">
              <a:extLst>
                <a:ext uri="{FF2B5EF4-FFF2-40B4-BE49-F238E27FC236}">
                  <a16:creationId xmlns:a16="http://schemas.microsoft.com/office/drawing/2014/main" id="{FFD4A0A9-811C-15E9-760D-7C6131592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720" b="-1727"/>
            <a:stretch/>
          </p:blipFill>
          <p:spPr bwMode="auto">
            <a:xfrm rot="16200000" flipH="1">
              <a:off x="8873795" y="-1144130"/>
              <a:ext cx="249156" cy="5402532"/>
            </a:xfrm>
            <a:prstGeom prst="rect">
              <a:avLst/>
            </a:prstGeom>
          </p:spPr>
        </p:pic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5C9E559C-A2C6-474F-B1F2-B42F934CA80C}"/>
              </a:ext>
            </a:extLst>
          </p:cNvPr>
          <p:cNvGrpSpPr/>
          <p:nvPr/>
        </p:nvGrpSpPr>
        <p:grpSpPr>
          <a:xfrm>
            <a:off x="400911" y="1644379"/>
            <a:ext cx="5576847" cy="4582096"/>
            <a:chOff x="6209950" y="1644379"/>
            <a:chExt cx="5576847" cy="4582096"/>
          </a:xfrm>
        </p:grpSpPr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id="{B85E8486-31B2-4405-9BDD-23369929F3FF}"/>
                </a:ext>
              </a:extLst>
            </p:cNvPr>
            <p:cNvSpPr/>
            <p:nvPr/>
          </p:nvSpPr>
          <p:spPr>
            <a:xfrm flipH="1">
              <a:off x="9078419" y="1644379"/>
              <a:ext cx="2708378" cy="3481049"/>
            </a:xfrm>
            <a:prstGeom prst="roundRect">
              <a:avLst>
                <a:gd name="adj" fmla="val 3671"/>
              </a:avLst>
            </a:prstGeom>
            <a:gradFill>
              <a:gsLst>
                <a:gs pos="66000">
                  <a:srgbClr val="013E97">
                    <a:alpha val="20000"/>
                  </a:srgbClr>
                </a:gs>
                <a:gs pos="100000">
                  <a:srgbClr val="013E97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22D60BC0-327B-4B75-A4BA-719C55F6D8B6}"/>
                </a:ext>
              </a:extLst>
            </p:cNvPr>
            <p:cNvGrpSpPr/>
            <p:nvPr/>
          </p:nvGrpSpPr>
          <p:grpSpPr>
            <a:xfrm>
              <a:off x="9256147" y="1720398"/>
              <a:ext cx="2352922" cy="1549610"/>
              <a:chOff x="9256147" y="1720398"/>
              <a:chExt cx="2352922" cy="1549610"/>
            </a:xfrm>
          </p:grpSpPr>
          <p:pic>
            <p:nvPicPr>
              <p:cNvPr id="150" name="그림 149" descr="무척추 동물, 생물 발광, 해양 무척추 동물, 유기체이(가) 표시된 사진&#10;&#10;자동 생성된 설명">
                <a:extLst>
                  <a:ext uri="{FF2B5EF4-FFF2-40B4-BE49-F238E27FC236}">
                    <a16:creationId xmlns:a16="http://schemas.microsoft.com/office/drawing/2014/main" id="{93987B78-EA2D-46C9-B969-3E8EF5BF53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alphaModFix amt="70000"/>
              </a:blip>
              <a:stretch>
                <a:fillRect/>
              </a:stretch>
            </p:blipFill>
            <p:spPr>
              <a:xfrm>
                <a:off x="9670329" y="1979180"/>
                <a:ext cx="1524558" cy="1290828"/>
              </a:xfrm>
              <a:prstGeom prst="rect">
                <a:avLst/>
              </a:prstGeom>
              <a:effectLst>
                <a:glow rad="38100">
                  <a:schemeClr val="accent1">
                    <a:satMod val="175000"/>
                    <a:alpha val="16000"/>
                  </a:schemeClr>
                </a:glow>
              </a:effectLst>
            </p:spPr>
          </p:pic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6D025566-BF4A-4FD9-BC9F-9024AB52B97B}"/>
                  </a:ext>
                </a:extLst>
              </p:cNvPr>
              <p:cNvSpPr txBox="1"/>
              <p:nvPr/>
            </p:nvSpPr>
            <p:spPr>
              <a:xfrm>
                <a:off x="9412520" y="1720398"/>
                <a:ext cx="204017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400" b="1" dirty="0">
                    <a:solidFill>
                      <a:srgbClr val="013E97"/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Cognitive improvement</a:t>
                </a:r>
              </a:p>
            </p:txBody>
          </p:sp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F650DAD4-4F69-4FF0-898F-47A0A287DC21}"/>
                  </a:ext>
                </a:extLst>
              </p:cNvPr>
              <p:cNvGrpSpPr/>
              <p:nvPr/>
            </p:nvGrpSpPr>
            <p:grpSpPr>
              <a:xfrm>
                <a:off x="9256147" y="2314937"/>
                <a:ext cx="2352922" cy="232488"/>
                <a:chOff x="4816126" y="2314937"/>
                <a:chExt cx="1681987" cy="232488"/>
              </a:xfrm>
            </p:grpSpPr>
            <p:sp>
              <p:nvSpPr>
                <p:cNvPr id="166" name="사각형: 둥근 모서리 165">
                  <a:extLst>
                    <a:ext uri="{FF2B5EF4-FFF2-40B4-BE49-F238E27FC236}">
                      <a16:creationId xmlns:a16="http://schemas.microsoft.com/office/drawing/2014/main" id="{68EF3B9C-8BEF-4369-B36E-B0D639561A8E}"/>
                    </a:ext>
                  </a:extLst>
                </p:cNvPr>
                <p:cNvSpPr/>
                <p:nvPr/>
              </p:nvSpPr>
              <p:spPr>
                <a:xfrm>
                  <a:off x="4816126" y="2314937"/>
                  <a:ext cx="1681987" cy="2324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13E97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EAC4EBA4-161A-4BDF-9E11-AB896C1708CF}"/>
                    </a:ext>
                  </a:extLst>
                </p:cNvPr>
                <p:cNvSpPr txBox="1"/>
                <p:nvPr/>
              </p:nvSpPr>
              <p:spPr>
                <a:xfrm>
                  <a:off x="5433668" y="2338849"/>
                  <a:ext cx="446904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b="1" dirty="0">
                      <a:solidFill>
                        <a:srgbClr val="FFFF00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BDNF ↑</a:t>
                  </a:r>
                </a:p>
              </p:txBody>
            </p:sp>
          </p:grpSp>
          <p:grpSp>
            <p:nvGrpSpPr>
              <p:cNvPr id="153" name="그룹 152">
                <a:extLst>
                  <a:ext uri="{FF2B5EF4-FFF2-40B4-BE49-F238E27FC236}">
                    <a16:creationId xmlns:a16="http://schemas.microsoft.com/office/drawing/2014/main" id="{29C60411-DBCC-4232-8FDA-27E62FCADE18}"/>
                  </a:ext>
                </a:extLst>
              </p:cNvPr>
              <p:cNvGrpSpPr/>
              <p:nvPr/>
            </p:nvGrpSpPr>
            <p:grpSpPr>
              <a:xfrm>
                <a:off x="9256147" y="2632437"/>
                <a:ext cx="2352922" cy="232488"/>
                <a:chOff x="4816126" y="2314937"/>
                <a:chExt cx="1681987" cy="232488"/>
              </a:xfrm>
            </p:grpSpPr>
            <p:sp>
              <p:nvSpPr>
                <p:cNvPr id="164" name="사각형: 둥근 모서리 163">
                  <a:extLst>
                    <a:ext uri="{FF2B5EF4-FFF2-40B4-BE49-F238E27FC236}">
                      <a16:creationId xmlns:a16="http://schemas.microsoft.com/office/drawing/2014/main" id="{7C5F05ED-20FF-4947-AA3B-0D2F8D84A21A}"/>
                    </a:ext>
                  </a:extLst>
                </p:cNvPr>
                <p:cNvSpPr/>
                <p:nvPr/>
              </p:nvSpPr>
              <p:spPr>
                <a:xfrm>
                  <a:off x="4816126" y="2314937"/>
                  <a:ext cx="1681987" cy="2324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13E97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5AC3F597-6070-4045-BDD7-FCE4FAD55AA6}"/>
                    </a:ext>
                  </a:extLst>
                </p:cNvPr>
                <p:cNvSpPr txBox="1"/>
                <p:nvPr/>
              </p:nvSpPr>
              <p:spPr>
                <a:xfrm>
                  <a:off x="5071012" y="2338849"/>
                  <a:ext cx="1172218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b="1" dirty="0">
                      <a:solidFill>
                        <a:srgbClr val="FFFF00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Neuroinflammation ↓</a:t>
                  </a:r>
                </a:p>
              </p:txBody>
            </p:sp>
          </p:grpSp>
        </p:grpSp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85E0165E-B58C-4AB1-A664-339147DB7DA8}"/>
                </a:ext>
              </a:extLst>
            </p:cNvPr>
            <p:cNvGrpSpPr/>
            <p:nvPr/>
          </p:nvGrpSpPr>
          <p:grpSpPr>
            <a:xfrm>
              <a:off x="8488722" y="3333750"/>
              <a:ext cx="2324173" cy="2892725"/>
              <a:chOff x="8488722" y="3333750"/>
              <a:chExt cx="2324173" cy="2892725"/>
            </a:xfrm>
          </p:grpSpPr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D116D494-E9FB-4494-BDFB-8523A1E9D57F}"/>
                  </a:ext>
                </a:extLst>
              </p:cNvPr>
              <p:cNvSpPr/>
              <p:nvPr/>
            </p:nvSpPr>
            <p:spPr>
              <a:xfrm rot="5400000" flipH="1">
                <a:off x="8755324" y="3882905"/>
                <a:ext cx="2606726" cy="1508416"/>
              </a:xfrm>
              <a:custGeom>
                <a:avLst/>
                <a:gdLst>
                  <a:gd name="connsiteX0" fmla="*/ 2606726 w 2606726"/>
                  <a:gd name="connsiteY0" fmla="*/ 352546 h 977539"/>
                  <a:gd name="connsiteX1" fmla="*/ 2242323 w 2606726"/>
                  <a:gd name="connsiteY1" fmla="*/ 0 h 977539"/>
                  <a:gd name="connsiteX2" fmla="*/ 2242323 w 2606726"/>
                  <a:gd name="connsiteY2" fmla="*/ 176273 h 977539"/>
                  <a:gd name="connsiteX3" fmla="*/ 1800034 w 2606726"/>
                  <a:gd name="connsiteY3" fmla="*/ 176273 h 977539"/>
                  <a:gd name="connsiteX4" fmla="*/ 285960 w 2606726"/>
                  <a:gd name="connsiteY4" fmla="*/ 173491 h 977539"/>
                  <a:gd name="connsiteX5" fmla="*/ 0 w 2606726"/>
                  <a:gd name="connsiteY5" fmla="*/ 459454 h 977539"/>
                  <a:gd name="connsiteX6" fmla="*/ 0 w 2606726"/>
                  <a:gd name="connsiteY6" fmla="*/ 977539 h 977539"/>
                  <a:gd name="connsiteX7" fmla="*/ 354231 w 2606726"/>
                  <a:gd name="connsiteY7" fmla="*/ 977539 h 977539"/>
                  <a:gd name="connsiteX8" fmla="*/ 354231 w 2606726"/>
                  <a:gd name="connsiteY8" fmla="*/ 527723 h 977539"/>
                  <a:gd name="connsiteX9" fmla="*/ 1469562 w 2606726"/>
                  <a:gd name="connsiteY9" fmla="*/ 525594 h 977539"/>
                  <a:gd name="connsiteX10" fmla="*/ 1469562 w 2606726"/>
                  <a:gd name="connsiteY10" fmla="*/ 528819 h 977539"/>
                  <a:gd name="connsiteX11" fmla="*/ 2242323 w 2606726"/>
                  <a:gd name="connsiteY11" fmla="*/ 528819 h 977539"/>
                  <a:gd name="connsiteX12" fmla="*/ 2242323 w 2606726"/>
                  <a:gd name="connsiteY12" fmla="*/ 705091 h 977539"/>
                  <a:gd name="connsiteX13" fmla="*/ 2606726 w 2606726"/>
                  <a:gd name="connsiteY13" fmla="*/ 352546 h 977539"/>
                  <a:gd name="connsiteX0" fmla="*/ 2606726 w 2606726"/>
                  <a:gd name="connsiteY0" fmla="*/ 352546 h 977539"/>
                  <a:gd name="connsiteX1" fmla="*/ 2242323 w 2606726"/>
                  <a:gd name="connsiteY1" fmla="*/ 0 h 977539"/>
                  <a:gd name="connsiteX2" fmla="*/ 2242323 w 2606726"/>
                  <a:gd name="connsiteY2" fmla="*/ 176273 h 977539"/>
                  <a:gd name="connsiteX3" fmla="*/ 1800034 w 2606726"/>
                  <a:gd name="connsiteY3" fmla="*/ 176273 h 977539"/>
                  <a:gd name="connsiteX4" fmla="*/ 285960 w 2606726"/>
                  <a:gd name="connsiteY4" fmla="*/ 173491 h 977539"/>
                  <a:gd name="connsiteX5" fmla="*/ 0 w 2606726"/>
                  <a:gd name="connsiteY5" fmla="*/ 459454 h 977539"/>
                  <a:gd name="connsiteX6" fmla="*/ 0 w 2606726"/>
                  <a:gd name="connsiteY6" fmla="*/ 977539 h 977539"/>
                  <a:gd name="connsiteX7" fmla="*/ 354231 w 2606726"/>
                  <a:gd name="connsiteY7" fmla="*/ 977539 h 977539"/>
                  <a:gd name="connsiteX8" fmla="*/ 354231 w 2606726"/>
                  <a:gd name="connsiteY8" fmla="*/ 527723 h 977539"/>
                  <a:gd name="connsiteX9" fmla="*/ 1469562 w 2606726"/>
                  <a:gd name="connsiteY9" fmla="*/ 525594 h 977539"/>
                  <a:gd name="connsiteX10" fmla="*/ 2242323 w 2606726"/>
                  <a:gd name="connsiteY10" fmla="*/ 528819 h 977539"/>
                  <a:gd name="connsiteX11" fmla="*/ 2242323 w 2606726"/>
                  <a:gd name="connsiteY11" fmla="*/ 705091 h 977539"/>
                  <a:gd name="connsiteX12" fmla="*/ 2606726 w 2606726"/>
                  <a:gd name="connsiteY12" fmla="*/ 352546 h 977539"/>
                  <a:gd name="connsiteX0" fmla="*/ 2606726 w 2606726"/>
                  <a:gd name="connsiteY0" fmla="*/ 352546 h 977539"/>
                  <a:gd name="connsiteX1" fmla="*/ 2242323 w 2606726"/>
                  <a:gd name="connsiteY1" fmla="*/ 0 h 977539"/>
                  <a:gd name="connsiteX2" fmla="*/ 2242323 w 2606726"/>
                  <a:gd name="connsiteY2" fmla="*/ 176273 h 977539"/>
                  <a:gd name="connsiteX3" fmla="*/ 1800034 w 2606726"/>
                  <a:gd name="connsiteY3" fmla="*/ 176273 h 977539"/>
                  <a:gd name="connsiteX4" fmla="*/ 285960 w 2606726"/>
                  <a:gd name="connsiteY4" fmla="*/ 173491 h 977539"/>
                  <a:gd name="connsiteX5" fmla="*/ 0 w 2606726"/>
                  <a:gd name="connsiteY5" fmla="*/ 459454 h 977539"/>
                  <a:gd name="connsiteX6" fmla="*/ 0 w 2606726"/>
                  <a:gd name="connsiteY6" fmla="*/ 977539 h 977539"/>
                  <a:gd name="connsiteX7" fmla="*/ 354231 w 2606726"/>
                  <a:gd name="connsiteY7" fmla="*/ 977539 h 977539"/>
                  <a:gd name="connsiteX8" fmla="*/ 354231 w 2606726"/>
                  <a:gd name="connsiteY8" fmla="*/ 527723 h 977539"/>
                  <a:gd name="connsiteX9" fmla="*/ 2242323 w 2606726"/>
                  <a:gd name="connsiteY9" fmla="*/ 528819 h 977539"/>
                  <a:gd name="connsiteX10" fmla="*/ 2242323 w 2606726"/>
                  <a:gd name="connsiteY10" fmla="*/ 705091 h 977539"/>
                  <a:gd name="connsiteX11" fmla="*/ 2606726 w 2606726"/>
                  <a:gd name="connsiteY11" fmla="*/ 352546 h 977539"/>
                  <a:gd name="connsiteX0" fmla="*/ 2606726 w 2606726"/>
                  <a:gd name="connsiteY0" fmla="*/ 352546 h 977539"/>
                  <a:gd name="connsiteX1" fmla="*/ 2242323 w 2606726"/>
                  <a:gd name="connsiteY1" fmla="*/ 0 h 977539"/>
                  <a:gd name="connsiteX2" fmla="*/ 2242323 w 2606726"/>
                  <a:gd name="connsiteY2" fmla="*/ 176273 h 977539"/>
                  <a:gd name="connsiteX3" fmla="*/ 285960 w 2606726"/>
                  <a:gd name="connsiteY3" fmla="*/ 173491 h 977539"/>
                  <a:gd name="connsiteX4" fmla="*/ 0 w 2606726"/>
                  <a:gd name="connsiteY4" fmla="*/ 459454 h 977539"/>
                  <a:gd name="connsiteX5" fmla="*/ 0 w 2606726"/>
                  <a:gd name="connsiteY5" fmla="*/ 977539 h 977539"/>
                  <a:gd name="connsiteX6" fmla="*/ 354231 w 2606726"/>
                  <a:gd name="connsiteY6" fmla="*/ 977539 h 977539"/>
                  <a:gd name="connsiteX7" fmla="*/ 354231 w 2606726"/>
                  <a:gd name="connsiteY7" fmla="*/ 527723 h 977539"/>
                  <a:gd name="connsiteX8" fmla="*/ 2242323 w 2606726"/>
                  <a:gd name="connsiteY8" fmla="*/ 528819 h 977539"/>
                  <a:gd name="connsiteX9" fmla="*/ 2242323 w 2606726"/>
                  <a:gd name="connsiteY9" fmla="*/ 705091 h 977539"/>
                  <a:gd name="connsiteX10" fmla="*/ 2606726 w 2606726"/>
                  <a:gd name="connsiteY10" fmla="*/ 352546 h 977539"/>
                  <a:gd name="connsiteX0" fmla="*/ 2606726 w 2606726"/>
                  <a:gd name="connsiteY0" fmla="*/ 352546 h 1394423"/>
                  <a:gd name="connsiteX1" fmla="*/ 2242323 w 2606726"/>
                  <a:gd name="connsiteY1" fmla="*/ 0 h 1394423"/>
                  <a:gd name="connsiteX2" fmla="*/ 2242323 w 2606726"/>
                  <a:gd name="connsiteY2" fmla="*/ 176273 h 1394423"/>
                  <a:gd name="connsiteX3" fmla="*/ 285960 w 2606726"/>
                  <a:gd name="connsiteY3" fmla="*/ 173491 h 1394423"/>
                  <a:gd name="connsiteX4" fmla="*/ 0 w 2606726"/>
                  <a:gd name="connsiteY4" fmla="*/ 459454 h 1394423"/>
                  <a:gd name="connsiteX5" fmla="*/ 0 w 2606726"/>
                  <a:gd name="connsiteY5" fmla="*/ 977539 h 1394423"/>
                  <a:gd name="connsiteX6" fmla="*/ 358993 w 2606726"/>
                  <a:gd name="connsiteY6" fmla="*/ 1394423 h 1394423"/>
                  <a:gd name="connsiteX7" fmla="*/ 354231 w 2606726"/>
                  <a:gd name="connsiteY7" fmla="*/ 527723 h 1394423"/>
                  <a:gd name="connsiteX8" fmla="*/ 2242323 w 2606726"/>
                  <a:gd name="connsiteY8" fmla="*/ 528819 h 1394423"/>
                  <a:gd name="connsiteX9" fmla="*/ 2242323 w 2606726"/>
                  <a:gd name="connsiteY9" fmla="*/ 705091 h 1394423"/>
                  <a:gd name="connsiteX10" fmla="*/ 2606726 w 2606726"/>
                  <a:gd name="connsiteY10" fmla="*/ 352546 h 1394423"/>
                  <a:gd name="connsiteX0" fmla="*/ 2606726 w 2606726"/>
                  <a:gd name="connsiteY0" fmla="*/ 352546 h 1435205"/>
                  <a:gd name="connsiteX1" fmla="*/ 2242323 w 2606726"/>
                  <a:gd name="connsiteY1" fmla="*/ 0 h 1435205"/>
                  <a:gd name="connsiteX2" fmla="*/ 2242323 w 2606726"/>
                  <a:gd name="connsiteY2" fmla="*/ 176273 h 1435205"/>
                  <a:gd name="connsiteX3" fmla="*/ 285960 w 2606726"/>
                  <a:gd name="connsiteY3" fmla="*/ 173491 h 1435205"/>
                  <a:gd name="connsiteX4" fmla="*/ 0 w 2606726"/>
                  <a:gd name="connsiteY4" fmla="*/ 459454 h 1435205"/>
                  <a:gd name="connsiteX5" fmla="*/ 0 w 2606726"/>
                  <a:gd name="connsiteY5" fmla="*/ 1435205 h 1435205"/>
                  <a:gd name="connsiteX6" fmla="*/ 358993 w 2606726"/>
                  <a:gd name="connsiteY6" fmla="*/ 1394423 h 1435205"/>
                  <a:gd name="connsiteX7" fmla="*/ 354231 w 2606726"/>
                  <a:gd name="connsiteY7" fmla="*/ 527723 h 1435205"/>
                  <a:gd name="connsiteX8" fmla="*/ 2242323 w 2606726"/>
                  <a:gd name="connsiteY8" fmla="*/ 528819 h 1435205"/>
                  <a:gd name="connsiteX9" fmla="*/ 2242323 w 2606726"/>
                  <a:gd name="connsiteY9" fmla="*/ 705091 h 1435205"/>
                  <a:gd name="connsiteX10" fmla="*/ 2606726 w 2606726"/>
                  <a:gd name="connsiteY10" fmla="*/ 352546 h 1435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06726" h="1435205">
                    <a:moveTo>
                      <a:pt x="2606726" y="352546"/>
                    </a:moveTo>
                    <a:cubicBezTo>
                      <a:pt x="2404312" y="270090"/>
                      <a:pt x="2292558" y="126281"/>
                      <a:pt x="2242323" y="0"/>
                    </a:cubicBezTo>
                    <a:lnTo>
                      <a:pt x="2242323" y="176273"/>
                    </a:lnTo>
                    <a:lnTo>
                      <a:pt x="285960" y="173491"/>
                    </a:lnTo>
                    <a:cubicBezTo>
                      <a:pt x="128006" y="173491"/>
                      <a:pt x="-1" y="301497"/>
                      <a:pt x="0" y="459454"/>
                    </a:cubicBezTo>
                    <a:lnTo>
                      <a:pt x="0" y="1435205"/>
                    </a:lnTo>
                    <a:lnTo>
                      <a:pt x="358993" y="1394423"/>
                    </a:lnTo>
                    <a:cubicBezTo>
                      <a:pt x="357406" y="1105523"/>
                      <a:pt x="355818" y="816623"/>
                      <a:pt x="354231" y="527723"/>
                    </a:cubicBezTo>
                    <a:lnTo>
                      <a:pt x="2242323" y="528819"/>
                    </a:lnTo>
                    <a:lnTo>
                      <a:pt x="2242323" y="705091"/>
                    </a:lnTo>
                    <a:cubicBezTo>
                      <a:pt x="2269893" y="620445"/>
                      <a:pt x="2404312" y="452531"/>
                      <a:pt x="2606726" y="352546"/>
                    </a:cubicBezTo>
                    <a:close/>
                  </a:path>
                </a:pathLst>
              </a:custGeom>
              <a:solidFill>
                <a:srgbClr val="013E97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grpSp>
            <p:nvGrpSpPr>
              <p:cNvPr id="138" name="그룹 137">
                <a:extLst>
                  <a:ext uri="{FF2B5EF4-FFF2-40B4-BE49-F238E27FC236}">
                    <a16:creationId xmlns:a16="http://schemas.microsoft.com/office/drawing/2014/main" id="{E82DBFF0-0198-4B45-81DF-A10EA39E0210}"/>
                  </a:ext>
                </a:extLst>
              </p:cNvPr>
              <p:cNvGrpSpPr/>
              <p:nvPr/>
            </p:nvGrpSpPr>
            <p:grpSpPr>
              <a:xfrm>
                <a:off x="8488722" y="5388311"/>
                <a:ext cx="1106405" cy="838164"/>
                <a:chOff x="8488722" y="5388311"/>
                <a:chExt cx="1106405" cy="838164"/>
              </a:xfrm>
            </p:grpSpPr>
            <p:grpSp>
              <p:nvGrpSpPr>
                <p:cNvPr id="139" name="그래픽 90">
                  <a:extLst>
                    <a:ext uri="{FF2B5EF4-FFF2-40B4-BE49-F238E27FC236}">
                      <a16:creationId xmlns:a16="http://schemas.microsoft.com/office/drawing/2014/main" id="{3FED6820-E54F-4881-8A90-9ACE665CF3CF}"/>
                    </a:ext>
                  </a:extLst>
                </p:cNvPr>
                <p:cNvGrpSpPr/>
                <p:nvPr/>
              </p:nvGrpSpPr>
              <p:grpSpPr>
                <a:xfrm>
                  <a:off x="8488722" y="5388311"/>
                  <a:ext cx="1106405" cy="838164"/>
                  <a:chOff x="609553" y="595386"/>
                  <a:chExt cx="7434052" cy="5380886"/>
                </a:xfrm>
              </p:grpSpPr>
              <p:sp>
                <p:nvSpPr>
                  <p:cNvPr id="144" name="자유형: 도형 143">
                    <a:extLst>
                      <a:ext uri="{FF2B5EF4-FFF2-40B4-BE49-F238E27FC236}">
                        <a16:creationId xmlns:a16="http://schemas.microsoft.com/office/drawing/2014/main" id="{B8627050-9074-4243-91DA-FF2BAA4A249C}"/>
                      </a:ext>
                    </a:extLst>
                  </p:cNvPr>
                  <p:cNvSpPr/>
                  <p:nvPr/>
                </p:nvSpPr>
                <p:spPr>
                  <a:xfrm>
                    <a:off x="609553" y="1718928"/>
                    <a:ext cx="4903050" cy="4257344"/>
                  </a:xfrm>
                  <a:custGeom>
                    <a:avLst/>
                    <a:gdLst>
                      <a:gd name="connsiteX0" fmla="*/ 2955749 w 4903050"/>
                      <a:gd name="connsiteY0" fmla="*/ 75676 h 4257344"/>
                      <a:gd name="connsiteX1" fmla="*/ 2931841 w 4903050"/>
                      <a:gd name="connsiteY1" fmla="*/ 88821 h 4257344"/>
                      <a:gd name="connsiteX2" fmla="*/ 2955749 w 4903050"/>
                      <a:gd name="connsiteY2" fmla="*/ 75676 h 4257344"/>
                      <a:gd name="connsiteX3" fmla="*/ 2445495 w 4903050"/>
                      <a:gd name="connsiteY3" fmla="*/ 4075795 h 4257344"/>
                      <a:gd name="connsiteX4" fmla="*/ 350566 w 4903050"/>
                      <a:gd name="connsiteY4" fmla="*/ 3616785 h 4257344"/>
                      <a:gd name="connsiteX5" fmla="*/ 909970 w 4903050"/>
                      <a:gd name="connsiteY5" fmla="*/ 1098852 h 4257344"/>
                      <a:gd name="connsiteX6" fmla="*/ 2959178 w 4903050"/>
                      <a:gd name="connsiteY6" fmla="*/ 73771 h 4257344"/>
                      <a:gd name="connsiteX7" fmla="*/ 3496769 w 4903050"/>
                      <a:gd name="connsiteY7" fmla="*/ 31290 h 4257344"/>
                      <a:gd name="connsiteX8" fmla="*/ 3497245 w 4903050"/>
                      <a:gd name="connsiteY8" fmla="*/ 31290 h 4257344"/>
                      <a:gd name="connsiteX9" fmla="*/ 4845128 w 4903050"/>
                      <a:gd name="connsiteY9" fmla="*/ 2575608 h 4257344"/>
                      <a:gd name="connsiteX10" fmla="*/ 4845128 w 4903050"/>
                      <a:gd name="connsiteY10" fmla="*/ 2576084 h 4257344"/>
                      <a:gd name="connsiteX11" fmla="*/ 4522136 w 4903050"/>
                      <a:gd name="connsiteY11" fmla="*/ 3033570 h 4257344"/>
                      <a:gd name="connsiteX12" fmla="*/ 2445590 w 4903050"/>
                      <a:gd name="connsiteY12" fmla="*/ 4075795 h 4257344"/>
                      <a:gd name="connsiteX13" fmla="*/ 4430314 w 4903050"/>
                      <a:gd name="connsiteY13" fmla="*/ 3081481 h 4257344"/>
                      <a:gd name="connsiteX14" fmla="*/ 4448603 w 4903050"/>
                      <a:gd name="connsiteY14" fmla="*/ 3073670 h 4257344"/>
                      <a:gd name="connsiteX15" fmla="*/ 4430314 w 4903050"/>
                      <a:gd name="connsiteY15" fmla="*/ 3081481 h 4257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903050" h="4257344">
                        <a:moveTo>
                          <a:pt x="2955749" y="75676"/>
                        </a:moveTo>
                        <a:cubicBezTo>
                          <a:pt x="2947653" y="79867"/>
                          <a:pt x="2939652" y="84249"/>
                          <a:pt x="2931841" y="88821"/>
                        </a:cubicBezTo>
                        <a:cubicBezTo>
                          <a:pt x="2939652" y="84153"/>
                          <a:pt x="2947748" y="79772"/>
                          <a:pt x="2955749" y="75676"/>
                        </a:cubicBezTo>
                        <a:close/>
                        <a:moveTo>
                          <a:pt x="2445495" y="4075795"/>
                        </a:moveTo>
                        <a:cubicBezTo>
                          <a:pt x="1711403" y="4442889"/>
                          <a:pt x="835103" y="4235054"/>
                          <a:pt x="350566" y="3616785"/>
                        </a:cubicBezTo>
                        <a:cubicBezTo>
                          <a:pt x="-287990" y="2806399"/>
                          <a:pt x="-26528" y="1586627"/>
                          <a:pt x="909970" y="1098852"/>
                        </a:cubicBezTo>
                        <a:cubicBezTo>
                          <a:pt x="1004077" y="1049798"/>
                          <a:pt x="2955940" y="75390"/>
                          <a:pt x="2959178" y="73771"/>
                        </a:cubicBezTo>
                        <a:cubicBezTo>
                          <a:pt x="3129009" y="-11192"/>
                          <a:pt x="3306936" y="-19098"/>
                          <a:pt x="3496769" y="31290"/>
                        </a:cubicBezTo>
                        <a:cubicBezTo>
                          <a:pt x="3496769" y="31290"/>
                          <a:pt x="3497055" y="31004"/>
                          <a:pt x="3497245" y="31290"/>
                        </a:cubicBezTo>
                        <a:cubicBezTo>
                          <a:pt x="4366402" y="268843"/>
                          <a:pt x="5121353" y="1645015"/>
                          <a:pt x="4845128" y="2575608"/>
                        </a:cubicBezTo>
                        <a:cubicBezTo>
                          <a:pt x="4845128" y="2575608"/>
                          <a:pt x="4845128" y="2575770"/>
                          <a:pt x="4845128" y="2576084"/>
                        </a:cubicBezTo>
                        <a:cubicBezTo>
                          <a:pt x="4785502" y="2766965"/>
                          <a:pt x="4690633" y="2922984"/>
                          <a:pt x="4522136" y="3033570"/>
                        </a:cubicBezTo>
                        <a:cubicBezTo>
                          <a:pt x="4522136" y="3039285"/>
                          <a:pt x="4382594" y="3107579"/>
                          <a:pt x="2445590" y="4075795"/>
                        </a:cubicBezTo>
                        <a:close/>
                        <a:moveTo>
                          <a:pt x="4430314" y="3081481"/>
                        </a:moveTo>
                        <a:cubicBezTo>
                          <a:pt x="4436411" y="3079290"/>
                          <a:pt x="4442506" y="3076623"/>
                          <a:pt x="4448603" y="3073670"/>
                        </a:cubicBezTo>
                        <a:cubicBezTo>
                          <a:pt x="4442697" y="3076337"/>
                          <a:pt x="4436601" y="3079004"/>
                          <a:pt x="4430314" y="3081481"/>
                        </a:cubicBezTo>
                        <a:close/>
                      </a:path>
                    </a:pathLst>
                  </a:custGeom>
                  <a:solidFill>
                    <a:srgbClr val="F2F0F1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sz="3600" dirty="0"/>
                  </a:p>
                </p:txBody>
              </p:sp>
              <p:sp>
                <p:nvSpPr>
                  <p:cNvPr id="145" name="자유형: 도형 144">
                    <a:extLst>
                      <a:ext uri="{FF2B5EF4-FFF2-40B4-BE49-F238E27FC236}">
                        <a16:creationId xmlns:a16="http://schemas.microsoft.com/office/drawing/2014/main" id="{52FBA40C-C99C-4018-85F9-07B0AED4C34E}"/>
                      </a:ext>
                    </a:extLst>
                  </p:cNvPr>
                  <p:cNvSpPr/>
                  <p:nvPr/>
                </p:nvSpPr>
                <p:spPr>
                  <a:xfrm>
                    <a:off x="3580257" y="595386"/>
                    <a:ext cx="4463348" cy="4183496"/>
                  </a:xfrm>
                  <a:custGeom>
                    <a:avLst/>
                    <a:gdLst>
                      <a:gd name="connsiteX0" fmla="*/ 2019681 w 4463348"/>
                      <a:gd name="connsiteY0" fmla="*/ 181186 h 4183496"/>
                      <a:gd name="connsiteX1" fmla="*/ 0 w 4463348"/>
                      <a:gd name="connsiteY1" fmla="*/ 1191408 h 4183496"/>
                      <a:gd name="connsiteX2" fmla="*/ 526066 w 4463348"/>
                      <a:gd name="connsiteY2" fmla="*/ 1154832 h 4183496"/>
                      <a:gd name="connsiteX3" fmla="*/ 526542 w 4463348"/>
                      <a:gd name="connsiteY3" fmla="*/ 1154832 h 4183496"/>
                      <a:gd name="connsiteX4" fmla="*/ 1874425 w 4463348"/>
                      <a:gd name="connsiteY4" fmla="*/ 3699150 h 4183496"/>
                      <a:gd name="connsiteX5" fmla="*/ 1874425 w 4463348"/>
                      <a:gd name="connsiteY5" fmla="*/ 3699626 h 4183496"/>
                      <a:gd name="connsiteX6" fmla="*/ 1551432 w 4463348"/>
                      <a:gd name="connsiteY6" fmla="*/ 4157112 h 4183496"/>
                      <a:gd name="connsiteX7" fmla="*/ 1551146 w 4463348"/>
                      <a:gd name="connsiteY7" fmla="*/ 4157398 h 4183496"/>
                      <a:gd name="connsiteX8" fmla="*/ 1506188 w 4463348"/>
                      <a:gd name="connsiteY8" fmla="*/ 4183496 h 4183496"/>
                      <a:gd name="connsiteX9" fmla="*/ 3517869 w 4463348"/>
                      <a:gd name="connsiteY9" fmla="*/ 3177466 h 4183496"/>
                      <a:gd name="connsiteX10" fmla="*/ 3977068 w 4463348"/>
                      <a:gd name="connsiteY10" fmla="*/ 486177 h 4183496"/>
                      <a:gd name="connsiteX11" fmla="*/ 2019586 w 4463348"/>
                      <a:gd name="connsiteY11" fmla="*/ 181282 h 4183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463348" h="4183496">
                        <a:moveTo>
                          <a:pt x="2019681" y="181186"/>
                        </a:moveTo>
                        <a:cubicBezTo>
                          <a:pt x="1346359" y="518086"/>
                          <a:pt x="673037" y="854509"/>
                          <a:pt x="0" y="1191408"/>
                        </a:cubicBezTo>
                        <a:cubicBezTo>
                          <a:pt x="169831" y="1113017"/>
                          <a:pt x="344900" y="1105207"/>
                          <a:pt x="526066" y="1154832"/>
                        </a:cubicBezTo>
                        <a:cubicBezTo>
                          <a:pt x="526066" y="1154832"/>
                          <a:pt x="526352" y="1154546"/>
                          <a:pt x="526542" y="1154832"/>
                        </a:cubicBezTo>
                        <a:cubicBezTo>
                          <a:pt x="1429988" y="1395338"/>
                          <a:pt x="2146363" y="2828851"/>
                          <a:pt x="1874425" y="3699150"/>
                        </a:cubicBezTo>
                        <a:cubicBezTo>
                          <a:pt x="1874425" y="3699150"/>
                          <a:pt x="1874425" y="3699312"/>
                          <a:pt x="1874425" y="3699626"/>
                        </a:cubicBezTo>
                        <a:cubicBezTo>
                          <a:pt x="1819275" y="3882125"/>
                          <a:pt x="1714500" y="4055290"/>
                          <a:pt x="1551432" y="4157112"/>
                        </a:cubicBezTo>
                        <a:cubicBezTo>
                          <a:pt x="1551432" y="4157398"/>
                          <a:pt x="1551146" y="4157398"/>
                          <a:pt x="1551146" y="4157398"/>
                        </a:cubicBezTo>
                        <a:cubicBezTo>
                          <a:pt x="1536478" y="4166637"/>
                          <a:pt x="1521619" y="4175495"/>
                          <a:pt x="1506188" y="4183496"/>
                        </a:cubicBezTo>
                        <a:cubicBezTo>
                          <a:pt x="2176843" y="3848026"/>
                          <a:pt x="2847499" y="3512651"/>
                          <a:pt x="3517869" y="3177466"/>
                        </a:cubicBezTo>
                        <a:cubicBezTo>
                          <a:pt x="4546663" y="2661592"/>
                          <a:pt x="4790789" y="1291897"/>
                          <a:pt x="3977068" y="486177"/>
                        </a:cubicBezTo>
                        <a:cubicBezTo>
                          <a:pt x="3458242" y="-25887"/>
                          <a:pt x="2669095" y="-143521"/>
                          <a:pt x="2019586" y="181282"/>
                        </a:cubicBezTo>
                        <a:close/>
                      </a:path>
                    </a:pathLst>
                  </a:custGeom>
                  <a:solidFill>
                    <a:srgbClr val="013E97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sz="3600" dirty="0"/>
                  </a:p>
                </p:txBody>
              </p:sp>
              <p:sp>
                <p:nvSpPr>
                  <p:cNvPr id="148" name="자유형: 도형 147">
                    <a:extLst>
                      <a:ext uri="{FF2B5EF4-FFF2-40B4-BE49-F238E27FC236}">
                        <a16:creationId xmlns:a16="http://schemas.microsoft.com/office/drawing/2014/main" id="{212F6E42-7E94-48A7-9959-D09E68CBE9AC}"/>
                      </a:ext>
                    </a:extLst>
                  </p:cNvPr>
                  <p:cNvSpPr/>
                  <p:nvPr/>
                </p:nvSpPr>
                <p:spPr>
                  <a:xfrm>
                    <a:off x="1179671" y="2549079"/>
                    <a:ext cx="6836568" cy="3426880"/>
                  </a:xfrm>
                  <a:custGeom>
                    <a:avLst/>
                    <a:gdLst>
                      <a:gd name="connsiteX0" fmla="*/ 1421321 w 6836568"/>
                      <a:gd name="connsiteY0" fmla="*/ 2865501 h 3426880"/>
                      <a:gd name="connsiteX1" fmla="*/ 3855149 w 6836568"/>
                      <a:gd name="connsiteY1" fmla="*/ 1647063 h 3426880"/>
                      <a:gd name="connsiteX2" fmla="*/ 3838575 w 6836568"/>
                      <a:gd name="connsiteY2" fmla="*/ 1656683 h 3426880"/>
                      <a:gd name="connsiteX3" fmla="*/ 6232303 w 6836568"/>
                      <a:gd name="connsiteY3" fmla="*/ 459486 h 3426880"/>
                      <a:gd name="connsiteX4" fmla="*/ 6836569 w 6836568"/>
                      <a:gd name="connsiteY4" fmla="*/ 0 h 3426880"/>
                      <a:gd name="connsiteX5" fmla="*/ 5918549 w 6836568"/>
                      <a:gd name="connsiteY5" fmla="*/ 1223581 h 3426880"/>
                      <a:gd name="connsiteX6" fmla="*/ 3906869 w 6836568"/>
                      <a:gd name="connsiteY6" fmla="*/ 2229612 h 3426880"/>
                      <a:gd name="connsiteX7" fmla="*/ 3920776 w 6836568"/>
                      <a:gd name="connsiteY7" fmla="*/ 2221516 h 3426880"/>
                      <a:gd name="connsiteX8" fmla="*/ 1875377 w 6836568"/>
                      <a:gd name="connsiteY8" fmla="*/ 3245453 h 3426880"/>
                      <a:gd name="connsiteX9" fmla="*/ 0 w 6836568"/>
                      <a:gd name="connsiteY9" fmla="*/ 3016282 h 3426880"/>
                      <a:gd name="connsiteX10" fmla="*/ 1421225 w 6836568"/>
                      <a:gd name="connsiteY10" fmla="*/ 2865311 h 34268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836568" h="3426880">
                        <a:moveTo>
                          <a:pt x="1421321" y="2865501"/>
                        </a:moveTo>
                        <a:cubicBezTo>
                          <a:pt x="3257645" y="1947672"/>
                          <a:pt x="3736372" y="1709452"/>
                          <a:pt x="3855149" y="1647063"/>
                        </a:cubicBezTo>
                        <a:cubicBezTo>
                          <a:pt x="3849624" y="1650206"/>
                          <a:pt x="3844290" y="1653731"/>
                          <a:pt x="3838575" y="1656683"/>
                        </a:cubicBezTo>
                        <a:cubicBezTo>
                          <a:pt x="4636580" y="1257491"/>
                          <a:pt x="5434584" y="858393"/>
                          <a:pt x="6232303" y="459486"/>
                        </a:cubicBezTo>
                        <a:cubicBezTo>
                          <a:pt x="6469666" y="340424"/>
                          <a:pt x="6671786" y="183166"/>
                          <a:pt x="6836569" y="0"/>
                        </a:cubicBezTo>
                        <a:cubicBezTo>
                          <a:pt x="6745415" y="502539"/>
                          <a:pt x="6428423" y="967930"/>
                          <a:pt x="5918549" y="1223581"/>
                        </a:cubicBezTo>
                        <a:cubicBezTo>
                          <a:pt x="5248180" y="1558766"/>
                          <a:pt x="4577525" y="1894237"/>
                          <a:pt x="3906869" y="2229612"/>
                        </a:cubicBezTo>
                        <a:cubicBezTo>
                          <a:pt x="3911632" y="2227136"/>
                          <a:pt x="3916109" y="2224183"/>
                          <a:pt x="3920776" y="2221516"/>
                        </a:cubicBezTo>
                        <a:cubicBezTo>
                          <a:pt x="3820954" y="2273903"/>
                          <a:pt x="3418618" y="2474119"/>
                          <a:pt x="1875377" y="3245453"/>
                        </a:cubicBezTo>
                        <a:cubicBezTo>
                          <a:pt x="1241679" y="3562350"/>
                          <a:pt x="502158" y="3450431"/>
                          <a:pt x="0" y="3016282"/>
                        </a:cubicBezTo>
                        <a:cubicBezTo>
                          <a:pt x="459296" y="3134963"/>
                          <a:pt x="963454" y="3094196"/>
                          <a:pt x="1421225" y="2865311"/>
                        </a:cubicBezTo>
                        <a:close/>
                      </a:path>
                    </a:pathLst>
                  </a:custGeom>
                  <a:solidFill>
                    <a:schemeClr val="tx1">
                      <a:alpha val="16000"/>
                    </a:schemeClr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sz="3600" dirty="0"/>
                  </a:p>
                </p:txBody>
              </p:sp>
              <p:sp>
                <p:nvSpPr>
                  <p:cNvPr id="149" name="자유형: 도형 148">
                    <a:extLst>
                      <a:ext uri="{FF2B5EF4-FFF2-40B4-BE49-F238E27FC236}">
                        <a16:creationId xmlns:a16="http://schemas.microsoft.com/office/drawing/2014/main" id="{7EAF6EA9-180F-4EF4-8ED4-CD6370931F14}"/>
                      </a:ext>
                    </a:extLst>
                  </p:cNvPr>
                  <p:cNvSpPr/>
                  <p:nvPr/>
                </p:nvSpPr>
                <p:spPr>
                  <a:xfrm>
                    <a:off x="667527" y="762338"/>
                    <a:ext cx="5514740" cy="4173706"/>
                  </a:xfrm>
                  <a:custGeom>
                    <a:avLst/>
                    <a:gdLst>
                      <a:gd name="connsiteX0" fmla="*/ 1242997 w 5514740"/>
                      <a:gd name="connsiteY0" fmla="*/ 2379673 h 4173706"/>
                      <a:gd name="connsiteX1" fmla="*/ 99235 w 5514740"/>
                      <a:gd name="connsiteY1" fmla="*/ 4173707 h 4173706"/>
                      <a:gd name="connsiteX2" fmla="*/ 909336 w 5514740"/>
                      <a:gd name="connsiteY2" fmla="*/ 2106401 h 4173706"/>
                      <a:gd name="connsiteX3" fmla="*/ 4989751 w 5514740"/>
                      <a:gd name="connsiteY3" fmla="*/ 65193 h 4173706"/>
                      <a:gd name="connsiteX4" fmla="*/ 5357131 w 5514740"/>
                      <a:gd name="connsiteY4" fmla="*/ 321511 h 4173706"/>
                      <a:gd name="connsiteX5" fmla="*/ 1242997 w 5514740"/>
                      <a:gd name="connsiteY5" fmla="*/ 2379673 h 4173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514740" h="4173706">
                        <a:moveTo>
                          <a:pt x="1242997" y="2379673"/>
                        </a:moveTo>
                        <a:cubicBezTo>
                          <a:pt x="534337" y="2748767"/>
                          <a:pt x="132668" y="3450664"/>
                          <a:pt x="99235" y="4173707"/>
                        </a:cubicBezTo>
                        <a:cubicBezTo>
                          <a:pt x="-177466" y="3414374"/>
                          <a:pt x="134573" y="2509975"/>
                          <a:pt x="909336" y="2106401"/>
                        </a:cubicBezTo>
                        <a:cubicBezTo>
                          <a:pt x="916194" y="2102781"/>
                          <a:pt x="4987084" y="66336"/>
                          <a:pt x="4989751" y="65193"/>
                        </a:cubicBezTo>
                        <a:cubicBezTo>
                          <a:pt x="5366656" y="-95589"/>
                          <a:pt x="5732892" y="60431"/>
                          <a:pt x="5357131" y="321511"/>
                        </a:cubicBezTo>
                        <a:cubicBezTo>
                          <a:pt x="5344938" y="329988"/>
                          <a:pt x="1406732" y="2294425"/>
                          <a:pt x="1242997" y="237967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70000"/>
                    </a:srgbClr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sz="3600" dirty="0"/>
                  </a:p>
                </p:txBody>
              </p:sp>
            </p:grpSp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E9FF1F3C-5B24-43EE-A94B-D99D655499E9}"/>
                    </a:ext>
                  </a:extLst>
                </p:cNvPr>
                <p:cNvSpPr txBox="1"/>
                <p:nvPr/>
              </p:nvSpPr>
              <p:spPr>
                <a:xfrm rot="20046225">
                  <a:off x="8662004" y="5683576"/>
                  <a:ext cx="818942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>
                        <a:glow rad="88900">
                          <a:schemeClr val="bg1"/>
                        </a:glow>
                      </a:effectLst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DW 2009</a:t>
                  </a:r>
                </a:p>
              </p:txBody>
            </p:sp>
          </p:grpSp>
        </p:grp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74C3F0C-2821-4EAF-B083-B7C38BDAFC1D}"/>
                </a:ext>
              </a:extLst>
            </p:cNvPr>
            <p:cNvSpPr/>
            <p:nvPr/>
          </p:nvSpPr>
          <p:spPr>
            <a:xfrm flipH="1">
              <a:off x="6209950" y="1644379"/>
              <a:ext cx="2708378" cy="3481049"/>
            </a:xfrm>
            <a:prstGeom prst="roundRect">
              <a:avLst>
                <a:gd name="adj" fmla="val 3671"/>
              </a:avLst>
            </a:prstGeom>
            <a:gradFill>
              <a:gsLst>
                <a:gs pos="66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sz="20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0F868602-3E1E-4FA1-8746-552492CCD95B}"/>
                </a:ext>
              </a:extLst>
            </p:cNvPr>
            <p:cNvGrpSpPr/>
            <p:nvPr/>
          </p:nvGrpSpPr>
          <p:grpSpPr>
            <a:xfrm>
              <a:off x="6387678" y="1720398"/>
              <a:ext cx="2352922" cy="2148420"/>
              <a:chOff x="6387678" y="1720398"/>
              <a:chExt cx="2352922" cy="2148420"/>
            </a:xfrm>
          </p:grpSpPr>
          <p:pic>
            <p:nvPicPr>
              <p:cNvPr id="109" name="그림 108" descr="무척추 동물, 생물 발광, 해양 무척추 동물, 유기체이(가) 표시된 사진&#10;&#10;자동 생성된 설명">
                <a:extLst>
                  <a:ext uri="{FF2B5EF4-FFF2-40B4-BE49-F238E27FC236}">
                    <a16:creationId xmlns:a16="http://schemas.microsoft.com/office/drawing/2014/main" id="{27DFCBE9-C9D3-4E15-8D92-951BFF4E74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801860" y="1979180"/>
                <a:ext cx="1524558" cy="1290828"/>
              </a:xfrm>
              <a:prstGeom prst="rect">
                <a:avLst/>
              </a:prstGeom>
              <a:effectLst/>
            </p:spPr>
          </p:pic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E9B5813-FD6A-4C2B-A4F8-C3A4867D414A}"/>
                  </a:ext>
                </a:extLst>
              </p:cNvPr>
              <p:cNvSpPr txBox="1"/>
              <p:nvPr/>
            </p:nvSpPr>
            <p:spPr>
              <a:xfrm>
                <a:off x="6845832" y="1720398"/>
                <a:ext cx="143661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ko-KR"/>
                </a:defPPr>
                <a:lvl1pPr>
                  <a:defRPr sz="300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1C1E87"/>
                    </a:solidFill>
                    <a:latin typeface="페이북 ExtraBold" panose="00000800000000000000" pitchFamily="2" charset="-127"/>
                    <a:ea typeface="페이북 ExtraBold" panose="00000800000000000000" pitchFamily="2" charset="-127"/>
                  </a:defRPr>
                </a:lvl1pPr>
              </a:lstStyle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에스코어 드림 6 Bold" panose="020B0703030302020204" pitchFamily="34" charset="-127"/>
                    <a:ea typeface="에스코어 드림 6 Bold" panose="020B0703030302020204" pitchFamily="34" charset="-127"/>
                  </a:rPr>
                  <a:t>Cognitive deficit</a:t>
                </a:r>
              </a:p>
            </p:txBody>
          </p:sp>
          <p:sp>
            <p:nvSpPr>
              <p:cNvPr id="111" name="화살표: 위쪽/아래쪽 110">
                <a:extLst>
                  <a:ext uri="{FF2B5EF4-FFF2-40B4-BE49-F238E27FC236}">
                    <a16:creationId xmlns:a16="http://schemas.microsoft.com/office/drawing/2014/main" id="{47D8A634-F47A-40FE-9D18-1E7178CB3818}"/>
                  </a:ext>
                </a:extLst>
              </p:cNvPr>
              <p:cNvSpPr/>
              <p:nvPr/>
            </p:nvSpPr>
            <p:spPr>
              <a:xfrm>
                <a:off x="7424501" y="3465046"/>
                <a:ext cx="279275" cy="403772"/>
              </a:xfrm>
              <a:prstGeom prst="upDownArrow">
                <a:avLst/>
              </a:prstGeom>
              <a:gradFill>
                <a:gsLst>
                  <a:gs pos="0">
                    <a:srgbClr val="F99205"/>
                  </a:gs>
                  <a:gs pos="7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grpSp>
            <p:nvGrpSpPr>
              <p:cNvPr id="112" name="그룹 111">
                <a:extLst>
                  <a:ext uri="{FF2B5EF4-FFF2-40B4-BE49-F238E27FC236}">
                    <a16:creationId xmlns:a16="http://schemas.microsoft.com/office/drawing/2014/main" id="{C027658A-4AAB-4CA7-A6FB-56A9CA971171}"/>
                  </a:ext>
                </a:extLst>
              </p:cNvPr>
              <p:cNvGrpSpPr/>
              <p:nvPr/>
            </p:nvGrpSpPr>
            <p:grpSpPr>
              <a:xfrm>
                <a:off x="6387678" y="2314937"/>
                <a:ext cx="2352922" cy="232488"/>
                <a:chOff x="4816126" y="2314937"/>
                <a:chExt cx="1681987" cy="232488"/>
              </a:xfrm>
            </p:grpSpPr>
            <p:sp>
              <p:nvSpPr>
                <p:cNvPr id="135" name="사각형: 둥근 모서리 134">
                  <a:extLst>
                    <a:ext uri="{FF2B5EF4-FFF2-40B4-BE49-F238E27FC236}">
                      <a16:creationId xmlns:a16="http://schemas.microsoft.com/office/drawing/2014/main" id="{A44AD3FB-A351-4562-A77C-81F8AFAB8E25}"/>
                    </a:ext>
                  </a:extLst>
                </p:cNvPr>
                <p:cNvSpPr/>
                <p:nvPr/>
              </p:nvSpPr>
              <p:spPr>
                <a:xfrm>
                  <a:off x="4816126" y="2314937"/>
                  <a:ext cx="1681987" cy="23248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FDD76BA0-1068-41EA-AD62-7253FAFE0C80}"/>
                    </a:ext>
                  </a:extLst>
                </p:cNvPr>
                <p:cNvSpPr txBox="1"/>
                <p:nvPr/>
              </p:nvSpPr>
              <p:spPr>
                <a:xfrm>
                  <a:off x="5433668" y="2338849"/>
                  <a:ext cx="446904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BDNF ↓</a:t>
                  </a:r>
                </a:p>
              </p:txBody>
            </p:sp>
          </p:grpSp>
          <p:grpSp>
            <p:nvGrpSpPr>
              <p:cNvPr id="113" name="그룹 112">
                <a:extLst>
                  <a:ext uri="{FF2B5EF4-FFF2-40B4-BE49-F238E27FC236}">
                    <a16:creationId xmlns:a16="http://schemas.microsoft.com/office/drawing/2014/main" id="{9477D322-0CAF-4E53-A0DC-A6BDAFF60CCC}"/>
                  </a:ext>
                </a:extLst>
              </p:cNvPr>
              <p:cNvGrpSpPr/>
              <p:nvPr/>
            </p:nvGrpSpPr>
            <p:grpSpPr>
              <a:xfrm>
                <a:off x="6387678" y="2632437"/>
                <a:ext cx="2352922" cy="232488"/>
                <a:chOff x="4816126" y="2314937"/>
                <a:chExt cx="1681987" cy="232488"/>
              </a:xfrm>
            </p:grpSpPr>
            <p:sp>
              <p:nvSpPr>
                <p:cNvPr id="131" name="사각형: 둥근 모서리 130">
                  <a:extLst>
                    <a:ext uri="{FF2B5EF4-FFF2-40B4-BE49-F238E27FC236}">
                      <a16:creationId xmlns:a16="http://schemas.microsoft.com/office/drawing/2014/main" id="{E7E3FA49-8A1A-479D-B0B8-9568E13CC86B}"/>
                    </a:ext>
                  </a:extLst>
                </p:cNvPr>
                <p:cNvSpPr/>
                <p:nvPr/>
              </p:nvSpPr>
              <p:spPr>
                <a:xfrm>
                  <a:off x="4816126" y="2314937"/>
                  <a:ext cx="1681987" cy="23248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00" dirty="0"/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8C0C497F-A28A-4C32-9B36-B1AD8AEE3083}"/>
                    </a:ext>
                  </a:extLst>
                </p:cNvPr>
                <p:cNvSpPr txBox="1"/>
                <p:nvPr/>
              </p:nvSpPr>
              <p:spPr>
                <a:xfrm>
                  <a:off x="5071012" y="2338849"/>
                  <a:ext cx="1172218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Neuroinflammation ↑</a:t>
                  </a:r>
                </a:p>
              </p:txBody>
            </p:sp>
          </p:grpSp>
          <p:grpSp>
            <p:nvGrpSpPr>
              <p:cNvPr id="114" name="그룹 113">
                <a:extLst>
                  <a:ext uri="{FF2B5EF4-FFF2-40B4-BE49-F238E27FC236}">
                    <a16:creationId xmlns:a16="http://schemas.microsoft.com/office/drawing/2014/main" id="{EB22F533-B1A9-4A85-8FAC-28DBD7E2C128}"/>
                  </a:ext>
                </a:extLst>
              </p:cNvPr>
              <p:cNvGrpSpPr/>
              <p:nvPr/>
            </p:nvGrpSpPr>
            <p:grpSpPr>
              <a:xfrm>
                <a:off x="7116744" y="2945549"/>
                <a:ext cx="894794" cy="481632"/>
                <a:chOff x="5241210" y="3152153"/>
                <a:chExt cx="773969" cy="582775"/>
              </a:xfrm>
            </p:grpSpPr>
            <p:sp>
              <p:nvSpPr>
                <p:cNvPr id="128" name="그래픽 128">
                  <a:extLst>
                    <a:ext uri="{FF2B5EF4-FFF2-40B4-BE49-F238E27FC236}">
                      <a16:creationId xmlns:a16="http://schemas.microsoft.com/office/drawing/2014/main" id="{98AAC38F-42A8-43DD-AE9F-99CDCC1F0929}"/>
                    </a:ext>
                  </a:extLst>
                </p:cNvPr>
                <p:cNvSpPr/>
                <p:nvPr/>
              </p:nvSpPr>
              <p:spPr>
                <a:xfrm>
                  <a:off x="5241210" y="3152153"/>
                  <a:ext cx="773969" cy="582775"/>
                </a:xfrm>
                <a:custGeom>
                  <a:avLst/>
                  <a:gdLst>
                    <a:gd name="connsiteX0" fmla="*/ 4437126 w 4962334"/>
                    <a:gd name="connsiteY0" fmla="*/ 1382459 h 3396805"/>
                    <a:gd name="connsiteX1" fmla="*/ 4291584 w 4962334"/>
                    <a:gd name="connsiteY1" fmla="*/ 1409033 h 3396805"/>
                    <a:gd name="connsiteX2" fmla="*/ 4292823 w 4962334"/>
                    <a:gd name="connsiteY2" fmla="*/ 1382459 h 3396805"/>
                    <a:gd name="connsiteX3" fmla="*/ 4056793 w 4962334"/>
                    <a:gd name="connsiteY3" fmla="*/ 1126046 h 3396805"/>
                    <a:gd name="connsiteX4" fmla="*/ 4038029 w 4962334"/>
                    <a:gd name="connsiteY4" fmla="*/ 1126903 h 3396805"/>
                    <a:gd name="connsiteX5" fmla="*/ 4056793 w 4962334"/>
                    <a:gd name="connsiteY5" fmla="*/ 983742 h 3396805"/>
                    <a:gd name="connsiteX6" fmla="*/ 3584829 w 4962334"/>
                    <a:gd name="connsiteY6" fmla="*/ 470916 h 3396805"/>
                    <a:gd name="connsiteX7" fmla="*/ 3304223 w 4962334"/>
                    <a:gd name="connsiteY7" fmla="*/ 571405 h 3396805"/>
                    <a:gd name="connsiteX8" fmla="*/ 2516696 w 4962334"/>
                    <a:gd name="connsiteY8" fmla="*/ 0 h 3396805"/>
                    <a:gd name="connsiteX9" fmla="*/ 1692212 w 4962334"/>
                    <a:gd name="connsiteY9" fmla="*/ 690563 h 3396805"/>
                    <a:gd name="connsiteX10" fmla="*/ 1329118 w 4962334"/>
                    <a:gd name="connsiteY10" fmla="*/ 570262 h 3396805"/>
                    <a:gd name="connsiteX11" fmla="*/ 678752 w 4962334"/>
                    <a:gd name="connsiteY11" fmla="*/ 1276922 h 3396805"/>
                    <a:gd name="connsiteX12" fmla="*/ 679228 w 4962334"/>
                    <a:gd name="connsiteY12" fmla="*/ 1301877 h 3396805"/>
                    <a:gd name="connsiteX13" fmla="*/ 525209 w 4962334"/>
                    <a:gd name="connsiteY13" fmla="*/ 1276922 h 3396805"/>
                    <a:gd name="connsiteX14" fmla="*/ 0 w 4962334"/>
                    <a:gd name="connsiteY14" fmla="*/ 1847564 h 3396805"/>
                    <a:gd name="connsiteX15" fmla="*/ 442913 w 4962334"/>
                    <a:gd name="connsiteY15" fmla="*/ 2411159 h 3396805"/>
                    <a:gd name="connsiteX16" fmla="*/ 442722 w 4962334"/>
                    <a:gd name="connsiteY16" fmla="*/ 2418207 h 3396805"/>
                    <a:gd name="connsiteX17" fmla="*/ 914686 w 4962334"/>
                    <a:gd name="connsiteY17" fmla="*/ 2931033 h 3396805"/>
                    <a:gd name="connsiteX18" fmla="*/ 1107091 w 4962334"/>
                    <a:gd name="connsiteY18" fmla="*/ 2886456 h 3396805"/>
                    <a:gd name="connsiteX19" fmla="*/ 1664399 w 4962334"/>
                    <a:gd name="connsiteY19" fmla="*/ 3396806 h 3396805"/>
                    <a:gd name="connsiteX20" fmla="*/ 2126075 w 4962334"/>
                    <a:gd name="connsiteY20" fmla="*/ 3137059 h 3396805"/>
                    <a:gd name="connsiteX21" fmla="*/ 2629853 w 4962334"/>
                    <a:gd name="connsiteY21" fmla="*/ 3396806 h 3396805"/>
                    <a:gd name="connsiteX22" fmla="*/ 3218403 w 4962334"/>
                    <a:gd name="connsiteY22" fmla="*/ 2991041 h 3396805"/>
                    <a:gd name="connsiteX23" fmla="*/ 3584829 w 4962334"/>
                    <a:gd name="connsiteY23" fmla="*/ 3080766 h 3396805"/>
                    <a:gd name="connsiteX24" fmla="*/ 4271201 w 4962334"/>
                    <a:gd name="connsiteY24" fmla="*/ 2703766 h 3396805"/>
                    <a:gd name="connsiteX25" fmla="*/ 4437126 w 4962334"/>
                    <a:gd name="connsiteY25" fmla="*/ 2738533 h 3396805"/>
                    <a:gd name="connsiteX26" fmla="*/ 4962335 w 4962334"/>
                    <a:gd name="connsiteY26" fmla="*/ 2060543 h 3396805"/>
                    <a:gd name="connsiteX27" fmla="*/ 4437126 w 4962334"/>
                    <a:gd name="connsiteY27" fmla="*/ 1382554 h 3396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962334" h="3396805">
                      <a:moveTo>
                        <a:pt x="4437126" y="1382459"/>
                      </a:moveTo>
                      <a:cubicBezTo>
                        <a:pt x="4386644" y="1382459"/>
                        <a:pt x="4337781" y="1391888"/>
                        <a:pt x="4291584" y="1409033"/>
                      </a:cubicBezTo>
                      <a:cubicBezTo>
                        <a:pt x="4292441" y="1400270"/>
                        <a:pt x="4292823" y="1391412"/>
                        <a:pt x="4292823" y="1382459"/>
                      </a:cubicBezTo>
                      <a:cubicBezTo>
                        <a:pt x="4292823" y="1240822"/>
                        <a:pt x="4187190" y="1126046"/>
                        <a:pt x="4056793" y="1126046"/>
                      </a:cubicBezTo>
                      <a:cubicBezTo>
                        <a:pt x="4050506" y="1126046"/>
                        <a:pt x="4044220" y="1126427"/>
                        <a:pt x="4038029" y="1126903"/>
                      </a:cubicBezTo>
                      <a:cubicBezTo>
                        <a:pt x="4050125" y="1081469"/>
                        <a:pt x="4056793" y="1033463"/>
                        <a:pt x="4056793" y="983742"/>
                      </a:cubicBezTo>
                      <a:cubicBezTo>
                        <a:pt x="4056793" y="700469"/>
                        <a:pt x="3845433" y="470916"/>
                        <a:pt x="3584829" y="470916"/>
                      </a:cubicBezTo>
                      <a:cubicBezTo>
                        <a:pt x="3479673" y="470916"/>
                        <a:pt x="3382613" y="508254"/>
                        <a:pt x="3304223" y="571405"/>
                      </a:cubicBezTo>
                      <a:cubicBezTo>
                        <a:pt x="3176111" y="236030"/>
                        <a:pt x="2871788" y="0"/>
                        <a:pt x="2516696" y="0"/>
                      </a:cubicBezTo>
                      <a:cubicBezTo>
                        <a:pt x="2120837" y="0"/>
                        <a:pt x="1788128" y="293180"/>
                        <a:pt x="1692212" y="690563"/>
                      </a:cubicBezTo>
                      <a:cubicBezTo>
                        <a:pt x="1588484" y="614648"/>
                        <a:pt x="1463612" y="570262"/>
                        <a:pt x="1329118" y="570262"/>
                      </a:cubicBezTo>
                      <a:cubicBezTo>
                        <a:pt x="969931" y="570262"/>
                        <a:pt x="678752" y="886587"/>
                        <a:pt x="678752" y="1276922"/>
                      </a:cubicBezTo>
                      <a:cubicBezTo>
                        <a:pt x="678752" y="1285304"/>
                        <a:pt x="678942" y="1293590"/>
                        <a:pt x="679228" y="1301877"/>
                      </a:cubicBezTo>
                      <a:cubicBezTo>
                        <a:pt x="630555" y="1285685"/>
                        <a:pt x="578834" y="1276922"/>
                        <a:pt x="525209" y="1276922"/>
                      </a:cubicBezTo>
                      <a:cubicBezTo>
                        <a:pt x="235172" y="1276922"/>
                        <a:pt x="0" y="1532382"/>
                        <a:pt x="0" y="1847564"/>
                      </a:cubicBezTo>
                      <a:cubicBezTo>
                        <a:pt x="0" y="2132267"/>
                        <a:pt x="191929" y="2368296"/>
                        <a:pt x="442913" y="2411159"/>
                      </a:cubicBezTo>
                      <a:cubicBezTo>
                        <a:pt x="442913" y="2413540"/>
                        <a:pt x="442722" y="2415826"/>
                        <a:pt x="442722" y="2418207"/>
                      </a:cubicBezTo>
                      <a:cubicBezTo>
                        <a:pt x="442722" y="2701481"/>
                        <a:pt x="654082" y="2931033"/>
                        <a:pt x="914686" y="2931033"/>
                      </a:cubicBezTo>
                      <a:cubicBezTo>
                        <a:pt x="983266" y="2931033"/>
                        <a:pt x="1048322" y="2915031"/>
                        <a:pt x="1107091" y="2886456"/>
                      </a:cubicBezTo>
                      <a:cubicBezTo>
                        <a:pt x="1152620" y="3176207"/>
                        <a:pt x="1384745" y="3396806"/>
                        <a:pt x="1664399" y="3396806"/>
                      </a:cubicBezTo>
                      <a:cubicBezTo>
                        <a:pt x="1855089" y="3396806"/>
                        <a:pt x="2023586" y="3294126"/>
                        <a:pt x="2126075" y="3137059"/>
                      </a:cubicBezTo>
                      <a:cubicBezTo>
                        <a:pt x="2245328" y="3295555"/>
                        <a:pt x="2426684" y="3396806"/>
                        <a:pt x="2629853" y="3396806"/>
                      </a:cubicBezTo>
                      <a:cubicBezTo>
                        <a:pt x="2889980" y="3396806"/>
                        <a:pt x="3114389" y="3230785"/>
                        <a:pt x="3218403" y="2991041"/>
                      </a:cubicBezTo>
                      <a:cubicBezTo>
                        <a:pt x="3329369" y="3048572"/>
                        <a:pt x="3453670" y="3080766"/>
                        <a:pt x="3584829" y="3080766"/>
                      </a:cubicBezTo>
                      <a:cubicBezTo>
                        <a:pt x="3866388" y="3080766"/>
                        <a:pt x="4115943" y="2932366"/>
                        <a:pt x="4271201" y="2703766"/>
                      </a:cubicBezTo>
                      <a:cubicBezTo>
                        <a:pt x="4323398" y="2726150"/>
                        <a:pt x="4379119" y="2738533"/>
                        <a:pt x="4437126" y="2738533"/>
                      </a:cubicBezTo>
                      <a:cubicBezTo>
                        <a:pt x="4727163" y="2738533"/>
                        <a:pt x="4962335" y="2434971"/>
                        <a:pt x="4962335" y="2060543"/>
                      </a:cubicBezTo>
                      <a:cubicBezTo>
                        <a:pt x="4962335" y="1686116"/>
                        <a:pt x="4727163" y="1382554"/>
                        <a:pt x="4437126" y="1382554"/>
                      </a:cubicBezTo>
                      <a:close/>
                    </a:path>
                  </a:pathLst>
                </a:custGeom>
                <a:solidFill>
                  <a:srgbClr val="F99205"/>
                </a:solidFill>
                <a:ln w="158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dirty="0"/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9AA39048-15DD-48D3-A648-F1A54D840222}"/>
                    </a:ext>
                  </a:extLst>
                </p:cNvPr>
                <p:cNvSpPr txBox="1"/>
                <p:nvPr/>
              </p:nvSpPr>
              <p:spPr>
                <a:xfrm>
                  <a:off x="5444478" y="3351595"/>
                  <a:ext cx="367435" cy="2234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>
                  <a:defPPr>
                    <a:defRPr lang="ko-KR"/>
                  </a:defPPr>
                  <a:lvl1pPr>
                    <a:defRPr sz="300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rgbClr val="1C1E87"/>
                      </a:solidFill>
                      <a:latin typeface="페이북 ExtraBold" panose="00000800000000000000" pitchFamily="2" charset="-127"/>
                      <a:ea typeface="페이북 ExtraBold" panose="00000800000000000000" pitchFamily="2" charset="-127"/>
                    </a:defRPr>
                  </a:lvl1pPr>
                </a:lstStyle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latin typeface="에스코어 드림 6 Bold" panose="020B0703030302020204" pitchFamily="34" charset="-127"/>
                      <a:ea typeface="에스코어 드림 6 Bold" panose="020B0703030302020204" pitchFamily="34" charset="-127"/>
                    </a:rPr>
                    <a:t>Aging</a:t>
                  </a:r>
                </a:p>
              </p:txBody>
            </p:sp>
          </p:grp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7793174F-5495-40F7-8FBE-42BD8A14247B}"/>
                </a:ext>
              </a:extLst>
            </p:cNvPr>
            <p:cNvGrpSpPr/>
            <p:nvPr/>
          </p:nvGrpSpPr>
          <p:grpSpPr>
            <a:xfrm>
              <a:off x="6304327" y="3915409"/>
              <a:ext cx="5388094" cy="1342391"/>
              <a:chOff x="6304327" y="3915409"/>
              <a:chExt cx="5388094" cy="1342391"/>
            </a:xfrm>
          </p:grpSpPr>
          <p:grpSp>
            <p:nvGrpSpPr>
              <p:cNvPr id="94" name="그룹 93">
                <a:extLst>
                  <a:ext uri="{FF2B5EF4-FFF2-40B4-BE49-F238E27FC236}">
                    <a16:creationId xmlns:a16="http://schemas.microsoft.com/office/drawing/2014/main" id="{EFF0DA62-2DDE-40C2-85A1-32DD64537D50}"/>
                  </a:ext>
                </a:extLst>
              </p:cNvPr>
              <p:cNvGrpSpPr/>
              <p:nvPr/>
            </p:nvGrpSpPr>
            <p:grpSpPr>
              <a:xfrm>
                <a:off x="9172796" y="3915409"/>
                <a:ext cx="2519625" cy="1342391"/>
                <a:chOff x="9172796" y="3915409"/>
                <a:chExt cx="2519625" cy="1342391"/>
              </a:xfrm>
            </p:grpSpPr>
            <p:pic>
              <p:nvPicPr>
                <p:cNvPr id="102" name="그림 101" descr="예술이(가) 표시된 사진&#10;&#10;낮은 신뢰도로 자동 생성된 설명">
                  <a:extLst>
                    <a:ext uri="{FF2B5EF4-FFF2-40B4-BE49-F238E27FC236}">
                      <a16:creationId xmlns:a16="http://schemas.microsoft.com/office/drawing/2014/main" id="{927A1A9E-4DE0-42F1-BF18-E1E8BBBADE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12174" t="43846" r="6585" b="23691"/>
                <a:stretch/>
              </p:blipFill>
              <p:spPr>
                <a:xfrm>
                  <a:off x="9172796" y="3915409"/>
                  <a:ext cx="2519625" cy="1342391"/>
                </a:xfrm>
                <a:prstGeom prst="roundRect">
                  <a:avLst>
                    <a:gd name="adj" fmla="val 5254"/>
                  </a:avLst>
                </a:prstGeom>
              </p:spPr>
            </p:pic>
            <p:grpSp>
              <p:nvGrpSpPr>
                <p:cNvPr id="105" name="그룹 104">
                  <a:extLst>
                    <a:ext uri="{FF2B5EF4-FFF2-40B4-BE49-F238E27FC236}">
                      <a16:creationId xmlns:a16="http://schemas.microsoft.com/office/drawing/2014/main" id="{8F28D508-6416-4515-9385-C74948B9C2DA}"/>
                    </a:ext>
                  </a:extLst>
                </p:cNvPr>
                <p:cNvGrpSpPr/>
                <p:nvPr/>
              </p:nvGrpSpPr>
              <p:grpSpPr>
                <a:xfrm>
                  <a:off x="9232499" y="3983646"/>
                  <a:ext cx="2400218" cy="272543"/>
                  <a:chOff x="6350703" y="5295899"/>
                  <a:chExt cx="2400218" cy="299797"/>
                </a:xfrm>
              </p:grpSpPr>
              <p:sp>
                <p:nvSpPr>
                  <p:cNvPr id="106" name="사각형: 둥근 모서리 105">
                    <a:extLst>
                      <a:ext uri="{FF2B5EF4-FFF2-40B4-BE49-F238E27FC236}">
                        <a16:creationId xmlns:a16="http://schemas.microsoft.com/office/drawing/2014/main" id="{DA7F413C-36D0-4AA2-BEBC-B88766FB2ECB}"/>
                      </a:ext>
                    </a:extLst>
                  </p:cNvPr>
                  <p:cNvSpPr/>
                  <p:nvPr/>
                </p:nvSpPr>
                <p:spPr>
                  <a:xfrm>
                    <a:off x="6350703" y="5295899"/>
                    <a:ext cx="2400218" cy="299797"/>
                  </a:xfrm>
                  <a:prstGeom prst="roundRect">
                    <a:avLst>
                      <a:gd name="adj" fmla="val 12699"/>
                    </a:avLst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DAC3E0D6-D21C-4D9F-8287-DA0C29145133}"/>
                      </a:ext>
                    </a:extLst>
                  </p:cNvPr>
                  <p:cNvSpPr txBox="1"/>
                  <p:nvPr/>
                </p:nvSpPr>
                <p:spPr>
                  <a:xfrm>
                    <a:off x="6468176" y="5344231"/>
                    <a:ext cx="2165272" cy="2031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Gut microbiota normalization</a:t>
                    </a:r>
                  </a:p>
                </p:txBody>
              </p:sp>
            </p:grpSp>
          </p:grpSp>
          <p:grpSp>
            <p:nvGrpSpPr>
              <p:cNvPr id="95" name="그룹 94">
                <a:extLst>
                  <a:ext uri="{FF2B5EF4-FFF2-40B4-BE49-F238E27FC236}">
                    <a16:creationId xmlns:a16="http://schemas.microsoft.com/office/drawing/2014/main" id="{6BFBC4CC-F1F6-4556-B277-0636A58985D4}"/>
                  </a:ext>
                </a:extLst>
              </p:cNvPr>
              <p:cNvGrpSpPr/>
              <p:nvPr/>
            </p:nvGrpSpPr>
            <p:grpSpPr>
              <a:xfrm>
                <a:off x="6304327" y="3915409"/>
                <a:ext cx="2519625" cy="1342391"/>
                <a:chOff x="9172796" y="3915409"/>
                <a:chExt cx="2519625" cy="1342391"/>
              </a:xfrm>
            </p:grpSpPr>
            <p:pic>
              <p:nvPicPr>
                <p:cNvPr id="96" name="그림 95" descr="예술이(가) 표시된 사진&#10;&#10;낮은 신뢰도로 자동 생성된 설명">
                  <a:extLst>
                    <a:ext uri="{FF2B5EF4-FFF2-40B4-BE49-F238E27FC236}">
                      <a16:creationId xmlns:a16="http://schemas.microsoft.com/office/drawing/2014/main" id="{E191D0E2-D9AB-4785-8062-4AB293C6A6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grayscl/>
                </a:blip>
                <a:srcRect l="12174" t="43846" r="6585" b="23691"/>
                <a:stretch/>
              </p:blipFill>
              <p:spPr>
                <a:xfrm>
                  <a:off x="9172796" y="3915409"/>
                  <a:ext cx="2519625" cy="1342391"/>
                </a:xfrm>
                <a:prstGeom prst="roundRect">
                  <a:avLst>
                    <a:gd name="adj" fmla="val 5254"/>
                  </a:avLst>
                </a:prstGeom>
              </p:spPr>
            </p:pic>
            <p:grpSp>
              <p:nvGrpSpPr>
                <p:cNvPr id="97" name="그룹 96">
                  <a:extLst>
                    <a:ext uri="{FF2B5EF4-FFF2-40B4-BE49-F238E27FC236}">
                      <a16:creationId xmlns:a16="http://schemas.microsoft.com/office/drawing/2014/main" id="{7041D411-1D4B-431D-B9F5-AF2D215DFF8F}"/>
                    </a:ext>
                  </a:extLst>
                </p:cNvPr>
                <p:cNvGrpSpPr/>
                <p:nvPr/>
              </p:nvGrpSpPr>
              <p:grpSpPr>
                <a:xfrm>
                  <a:off x="9232499" y="3983646"/>
                  <a:ext cx="2400218" cy="272543"/>
                  <a:chOff x="6350703" y="5295899"/>
                  <a:chExt cx="2400218" cy="299797"/>
                </a:xfrm>
              </p:grpSpPr>
              <p:sp>
                <p:nvSpPr>
                  <p:cNvPr id="98" name="사각형: 둥근 모서리 97">
                    <a:extLst>
                      <a:ext uri="{FF2B5EF4-FFF2-40B4-BE49-F238E27FC236}">
                        <a16:creationId xmlns:a16="http://schemas.microsoft.com/office/drawing/2014/main" id="{3B2614CF-FF12-42D6-BF70-4B2D29F54EC9}"/>
                      </a:ext>
                    </a:extLst>
                  </p:cNvPr>
                  <p:cNvSpPr/>
                  <p:nvPr/>
                </p:nvSpPr>
                <p:spPr>
                  <a:xfrm>
                    <a:off x="6350703" y="5295899"/>
                    <a:ext cx="2400218" cy="299797"/>
                  </a:xfrm>
                  <a:prstGeom prst="roundRect">
                    <a:avLst>
                      <a:gd name="adj" fmla="val 12699"/>
                    </a:avLst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000" dirty="0"/>
                  </a:p>
                </p:txBody>
              </p:sp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DB94C901-1A08-48AD-BBC6-4E7495F21D1B}"/>
                      </a:ext>
                    </a:extLst>
                  </p:cNvPr>
                  <p:cNvSpPr txBox="1"/>
                  <p:nvPr/>
                </p:nvSpPr>
                <p:spPr>
                  <a:xfrm>
                    <a:off x="7049841" y="5344231"/>
                    <a:ext cx="1001941" cy="2031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>
                    <a:spAutoFit/>
                  </a:bodyPr>
                  <a:lstStyle>
                    <a:defPPr>
                      <a:defRPr lang="ko-KR"/>
                    </a:defPPr>
                    <a:lvl1pPr>
                      <a:defRPr sz="30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1C1E87"/>
                        </a:solidFill>
                        <a:latin typeface="페이북 ExtraBold" panose="00000800000000000000" pitchFamily="2" charset="-127"/>
                        <a:ea typeface="페이북 ExtraBold" panose="00000800000000000000" pitchFamily="2" charset="-127"/>
                      </a:defRPr>
                    </a:lvl1pPr>
                  </a:lstStyle>
                  <a:p>
                    <a:pPr algn="ctr"/>
                    <a:r>
                      <a:rPr lang="en-US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rPr>
                      <a:t>Gut dysbiosis</a:t>
                    </a:r>
                  </a:p>
                </p:txBody>
              </p:sp>
            </p:grpSp>
          </p:grpSp>
        </p:grpSp>
      </p:grpSp>
      <p:pic>
        <p:nvPicPr>
          <p:cNvPr id="178" name="그림 177">
            <a:extLst>
              <a:ext uri="{FF2B5EF4-FFF2-40B4-BE49-F238E27FC236}">
                <a16:creationId xmlns:a16="http://schemas.microsoft.com/office/drawing/2014/main" id="{A42E2F72-F31C-4338-A800-2A2D385C48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0116" y="2368087"/>
            <a:ext cx="4604795" cy="3466785"/>
          </a:xfrm>
          <a:prstGeom prst="rect">
            <a:avLst/>
          </a:prstGeom>
        </p:spPr>
      </p:pic>
      <p:sp>
        <p:nvSpPr>
          <p:cNvPr id="184" name="TextBox 183">
            <a:extLst>
              <a:ext uri="{FF2B5EF4-FFF2-40B4-BE49-F238E27FC236}">
                <a16:creationId xmlns:a16="http://schemas.microsoft.com/office/drawing/2014/main" id="{B5E0F28A-2E7D-444D-8720-BFDCE9B5EDC1}"/>
              </a:ext>
            </a:extLst>
          </p:cNvPr>
          <p:cNvSpPr txBox="1"/>
          <p:nvPr/>
        </p:nvSpPr>
        <p:spPr>
          <a:xfrm>
            <a:off x="136106" y="6628317"/>
            <a:ext cx="1798569" cy="12311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i="0" u="none" strike="noStrike" cap="none" spc="0" normalizeH="0" baseline="0">
                <a:ln>
                  <a:solidFill>
                    <a:schemeClr val="accent6">
                      <a:shade val="50000"/>
                      <a:alpha val="0"/>
                    </a:schemeClr>
                  </a:solidFill>
                </a:ln>
                <a:effectLst/>
                <a:uLnTx/>
                <a:uFillTx/>
                <a:latin typeface="D-DIN" panose="020B0504030202030204" pitchFamily="34" charset="0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r>
              <a:rPr lang="en-US" altLang="ko-KR" sz="800" i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Cell Host Microbe, 2015, 17(5):565-76 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73628B5-673B-46F5-9D91-588665A04479}"/>
              </a:ext>
            </a:extLst>
          </p:cNvPr>
          <p:cNvSpPr txBox="1"/>
          <p:nvPr/>
        </p:nvSpPr>
        <p:spPr>
          <a:xfrm>
            <a:off x="6255885" y="1669598"/>
            <a:ext cx="5464074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>
              <a:defRPr sz="3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1C1E87"/>
                </a:solidFill>
                <a:latin typeface="페이북 ExtraBold" panose="00000800000000000000" pitchFamily="2" charset="-127"/>
                <a:ea typeface="페이북 ExtraBold" panose="00000800000000000000" pitchFamily="2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bi-directional communication network that links the enteric and central nervous systems</a:t>
            </a:r>
          </a:p>
        </p:txBody>
      </p:sp>
    </p:spTree>
    <p:extLst>
      <p:ext uri="{BB962C8B-B14F-4D97-AF65-F5344CB8AC3E}">
        <p14:creationId xmlns:p14="http://schemas.microsoft.com/office/powerpoint/2010/main" val="39677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211660086711418E55800E0F6EEF6D" ma:contentTypeVersion="15" ma:contentTypeDescription="Ein neues Dokument erstellen." ma:contentTypeScope="" ma:versionID="3f58a478521e215fd19e69b357922ba1">
  <xsd:schema xmlns:xsd="http://www.w3.org/2001/XMLSchema" xmlns:xs="http://www.w3.org/2001/XMLSchema" xmlns:p="http://schemas.microsoft.com/office/2006/metadata/properties" xmlns:ns2="e8346a42-0e67-4171-8f3a-6d14952a3143" xmlns:ns3="39437326-e73c-421d-a96f-62fb7ea9caf7" targetNamespace="http://schemas.microsoft.com/office/2006/metadata/properties" ma:root="true" ma:fieldsID="588396158a962fbddd1f2c78f632e3d7" ns2:_="" ns3:_="">
    <xsd:import namespace="e8346a42-0e67-4171-8f3a-6d14952a3143"/>
    <xsd:import namespace="39437326-e73c-421d-a96f-62fb7ea9caf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46a42-0e67-4171-8f3a-6d14952a31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e9ffddd-320e-4613-a084-b06f591c2ec2}" ma:internalName="TaxCatchAll" ma:showField="CatchAllData" ma:web="e8346a42-0e67-4171-8f3a-6d14952a31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437326-e73c-421d-a96f-62fb7ea9ca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4b540194-7e2e-4dcf-9bc1-bb5721c091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437326-e73c-421d-a96f-62fb7ea9caf7">
      <Terms xmlns="http://schemas.microsoft.com/office/infopath/2007/PartnerControls"/>
    </lcf76f155ced4ddcb4097134ff3c332f>
    <TaxCatchAll xmlns="e8346a42-0e67-4171-8f3a-6d14952a3143" xsi:nil="true"/>
  </documentManagement>
</p:properties>
</file>

<file path=customXml/itemProps1.xml><?xml version="1.0" encoding="utf-8"?>
<ds:datastoreItem xmlns:ds="http://schemas.openxmlformats.org/officeDocument/2006/customXml" ds:itemID="{A50806C8-CD10-4B5A-A75D-28DBC22D1B03}"/>
</file>

<file path=customXml/itemProps2.xml><?xml version="1.0" encoding="utf-8"?>
<ds:datastoreItem xmlns:ds="http://schemas.openxmlformats.org/officeDocument/2006/customXml" ds:itemID="{C30760E9-9E87-411F-9DD2-996CB6106E88}"/>
</file>

<file path=customXml/itemProps3.xml><?xml version="1.0" encoding="utf-8"?>
<ds:datastoreItem xmlns:ds="http://schemas.openxmlformats.org/officeDocument/2006/customXml" ds:itemID="{D047F466-5654-4D15-8070-585C9C123FE5}"/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2258</Words>
  <Application>Microsoft Office PowerPoint</Application>
  <PresentationFormat>와이드스크린</PresentationFormat>
  <Paragraphs>888</Paragraphs>
  <Slides>22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9" baseType="lpstr">
      <vt:lpstr>맑은 고딕</vt:lpstr>
      <vt:lpstr>에스코어 드림 4 Regular</vt:lpstr>
      <vt:lpstr>에스코어 드림 6 Bold</vt:lpstr>
      <vt:lpstr>에스코어 드림 7 ExtraBold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LionPPT</dc:creator>
  <cp:lastModifiedBy>황연하</cp:lastModifiedBy>
  <cp:revision>136</cp:revision>
  <dcterms:created xsi:type="dcterms:W3CDTF">2019-01-04T06:47:06Z</dcterms:created>
  <dcterms:modified xsi:type="dcterms:W3CDTF">2024-10-16T04:43:27Z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0x01010091211660086711418E55800E0F6EEF6D</vt:lpwstr>
  </property>
</Properties>
</file>